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notesSlides/notesSlide2.xml" ContentType="application/vnd.openxmlformats-officedocument.presentationml.notesSlide+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3.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notesSlides/notesSlide4.xml" ContentType="application/vnd.openxmlformats-officedocument.presentationml.notesSlide+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notesSlides/notesSlide5.xml" ContentType="application/vnd.openxmlformats-officedocument.presentationml.notesSlide+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notesSlides/notesSlide6.xml" ContentType="application/vnd.openxmlformats-officedocument.presentationml.notesSlide+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notesSlides/notesSlide9.xml" ContentType="application/vnd.openxmlformats-officedocument.presentationml.notesSlide+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notesSlides/notesSlide10.xml" ContentType="application/vnd.openxmlformats-officedocument.presentationml.notesSlide+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notesSlides/notesSlide11.xml" ContentType="application/vnd.openxmlformats-officedocument.presentationml.notesSlide+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notesSlides/notesSlide14.xml" ContentType="application/vnd.openxmlformats-officedocument.presentationml.notesSlide+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notesSlides/notesSlide15.xml" ContentType="application/vnd.openxmlformats-officedocument.presentationml.notesSlide+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notesSlides/notesSlide16.xml" ContentType="application/vnd.openxmlformats-officedocument.presentationml.notesSlide+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notesSlides/notesSlide17.xml" ContentType="application/vnd.openxmlformats-officedocument.presentationml.notesSlide+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notesSlides/notesSlide18.xml" ContentType="application/vnd.openxmlformats-officedocument.presentationml.notesSlide+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notesSlides/notesSlide19.xml" ContentType="application/vnd.openxmlformats-officedocument.presentationml.notesSlide+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notesSlides/notesSlide20.xml" ContentType="application/vnd.openxmlformats-officedocument.presentationml.notesSlide+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notesSlides/notesSlide21.xml" ContentType="application/vnd.openxmlformats-officedocument.presentationml.notesSlide+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notesSlides/notesSlide22.xml" ContentType="application/vnd.openxmlformats-officedocument.presentationml.notesSlide+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notesSlides/notesSlide23.xml" ContentType="application/vnd.openxmlformats-officedocument.presentationml.notesSlide+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1372" r:id="rId2"/>
    <p:sldId id="1411" r:id="rId3"/>
    <p:sldId id="1412" r:id="rId4"/>
    <p:sldId id="1413" r:id="rId5"/>
    <p:sldId id="1414" r:id="rId6"/>
    <p:sldId id="1415" r:id="rId7"/>
    <p:sldId id="1416" r:id="rId8"/>
    <p:sldId id="1417" r:id="rId9"/>
    <p:sldId id="1418" r:id="rId10"/>
    <p:sldId id="1312" r:id="rId11"/>
    <p:sldId id="1313" r:id="rId12"/>
    <p:sldId id="1314" r:id="rId13"/>
    <p:sldId id="1422" r:id="rId14"/>
    <p:sldId id="1315" r:id="rId15"/>
    <p:sldId id="1419" r:id="rId16"/>
    <p:sldId id="1317" r:id="rId17"/>
    <p:sldId id="1318" r:id="rId18"/>
    <p:sldId id="1319" r:id="rId19"/>
    <p:sldId id="1320" r:id="rId20"/>
    <p:sldId id="1328" r:id="rId21"/>
    <p:sldId id="1322" r:id="rId22"/>
    <p:sldId id="1329" r:id="rId23"/>
    <p:sldId id="1324" r:id="rId24"/>
    <p:sldId id="1325" r:id="rId25"/>
    <p:sldId id="1327" r:id="rId26"/>
    <p:sldId id="1420" r:id="rId27"/>
    <p:sldId id="1421" r:id="rId28"/>
    <p:sldId id="1330" r:id="rId29"/>
    <p:sldId id="1331" r:id="rId30"/>
    <p:sldId id="1332" r:id="rId31"/>
    <p:sldId id="1369" r:id="rId32"/>
    <p:sldId id="1333" r:id="rId33"/>
    <p:sldId id="1334" r:id="rId34"/>
    <p:sldId id="1335" r:id="rId35"/>
    <p:sldId id="1336" r:id="rId36"/>
    <p:sldId id="1337" r:id="rId37"/>
    <p:sldId id="1338" r:id="rId38"/>
    <p:sldId id="1339" r:id="rId39"/>
    <p:sldId id="1340" r:id="rId40"/>
    <p:sldId id="1341" r:id="rId41"/>
    <p:sldId id="1342" r:id="rId42"/>
    <p:sldId id="1343" r:id="rId43"/>
    <p:sldId id="1344" r:id="rId44"/>
    <p:sldId id="1345" r:id="rId45"/>
    <p:sldId id="1346" r:id="rId4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447" autoAdjust="0"/>
  </p:normalViewPr>
  <p:slideViewPr>
    <p:cSldViewPr snapToGrid="0">
      <p:cViewPr varScale="1">
        <p:scale>
          <a:sx n="118" d="100"/>
          <a:sy n="118" d="100"/>
        </p:scale>
        <p:origin x="48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5.989"/>
    </inkml:context>
    <inkml:brush xml:id="br0">
      <inkml:brushProperty name="width" value="0.05" units="cm"/>
      <inkml:brushProperty name="height" value="0.05" units="cm"/>
    </inkml:brush>
  </inkml:definitions>
  <inkml:trace contextRef="#ctx0" brushRef="#br0">4 3 18508,'-3'-1'1192,"4"-1"-1096,4 4-24,3 9 168,5 4-144,7 4-48,4 1 0,2 1 0,4 2-32,-4 1-16,1 2-136,-4 0-304,-2 2-176,-5 1-1408,-4-3 1720,-11 0-273,-1-3-223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9.153"/>
    </inkml:context>
    <inkml:brush xml:id="br0">
      <inkml:brushProperty name="width" value="0.025" units="cm"/>
      <inkml:brushProperty name="height" value="0.025" units="cm"/>
    </inkml:brush>
  </inkml:definitions>
  <inkml:trace contextRef="#ctx0" brushRef="#br0">84 1 21236,'0'0'-256,"-65"0"256,52 0-256,7 8-897,6 4-1666,0-6-2690,6-6-3940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6.989"/>
    </inkml:context>
    <inkml:brush xml:id="br0">
      <inkml:brushProperty name="width" value="0.025" units="cm"/>
      <inkml:brushProperty name="height" value="0.025" units="cm"/>
      <inkml:brushProperty name="color" value="#004F8B"/>
    </inkml:brush>
  </inkml:definitions>
  <inkml:trace contextRef="#ctx0" brushRef="#br0">1 0 19122,'0'0'2530,"14"60"-2177,-10-21-225,-2 8-32,3 0-64,-1 1-32,1-7-64,0-5-256,1-9 192,-3-9 31,3-10-287,-1-8-929,-5-2-1218,0-20-2337,-2-7-2531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5.808"/>
    </inkml:context>
    <inkml:brush xml:id="br0">
      <inkml:brushProperty name="width" value="0.025" units="cm"/>
      <inkml:brushProperty name="height" value="0.025" units="cm"/>
      <inkml:brushProperty name="color" value="#E71224"/>
    </inkml:brush>
  </inkml:definitions>
  <inkml:trace contextRef="#ctx0" brushRef="#br0">201 36 5926,'0'0'7238,"-9"-6"-3463,-2 1-2818,1 0 1,-1 1 0,-1 0-1,1 1 1,0 0 0,-21-2-1,27 4-746,0 1 0,0 0 1,1 0-1,-1 1 0,0-1 0,0 1 0,0 0 0,1 0 0,-1 0 0,-5 3 0,8-3-223,-1 1 0,1-1 0,0 1 0,0 0 0,0-1 0,0 1 0,0 0 0,0 0 1,0 0-1,0 0 0,1 1 0,-1-1 0,1 0 0,0 1 0,-1-1 0,1 1 0,1 0 0,-1-1 1,-1 5-1,2-6 7,-1 0 1,1 0 0,0 0 0,0 0-1,0 0 1,0 0 0,0 0 0,0 0-1,0 0 1,0 0 0,0 0 0,0 0-1,1 0 1,-1-1 0,0 1 0,1 0-1,-1 0 1,0 0 0,1 0 0,-1 0-1,1-1 1,0 1 0,-1 0 0,1 0-1,-1-1 1,1 1 0,0 0 0,0-1-1,-1 1 1,3 0 0,0 0 10,0 0-1,0 0 1,0 0 0,0 0 0,0-1 0,0 1-1,1-1 1,-1 0 0,5 0 0,6-1-71,0-1 1,0-1 0,22-6 0,0-4-535,-23 8 123,1 0 0,-1 0-1,27-4 1,-39 9 459,0 0 1,-1 1 0,1-1-1,0 0 1,0 0-1,-1 0 1,1 1-1,-1-1 1,1 0-1,0 1 1,-1-1-1,1 1 1,-1-1-1,1 1 1,-1-1-1,1 1 1,-1-1-1,1 1 1,-1-1-1,0 1 1,1 0-1,-1-1 1,0 1-1,1-1 1,-1 1-1,0 0 1,0-1-1,0 1 1,1 0-1,-1 0 1,0-1-1,0 1 1,0 0-1,0-1 1,-1 2-1,1 32-36,-1-27 22,-4 42 697,-3-1 0,-2 0 0,-19 58 0,27-100-594,-3 12 375,-1-1 0,-1 0 0,-11 22 0,16-36-339,1 1 0,-1-1-1,0 0 1,-1 0 0,1 0 0,0 0 0,-1-1 0,1 1-1,-1-1 1,0 1 0,0-1 0,0 0 0,0 0 0,-1-1-1,1 1 1,0 0 0,-1-1 0,1 0 0,-1 0-1,1 0 1,-1 0 0,-6 0 0,7-2-89,0 0 0,0 1 1,0-2-1,0 1 0,1 0 0,-1-1 1,0 1-1,1-1 0,-1 0 0,1 1 0,0-1 1,-1 0-1,1-1 0,0 1 0,0 0 1,0-1-1,1 1 0,-1-1 0,1 0 1,-1 1-1,1-1 0,-2-5 0,-1-2-122,0 0 0,0 0 0,1-1 0,1 1 0,-2-13 0,3 17-54,0 0 0,1 0-1,0-1 1,0 1 0,1 0 0,-1 0 0,1 0 0,1 0 0,-1 1 0,1-1 0,0 0-1,0 0 1,1 1 0,-1-1 0,7-7 0,-3 5-461,2 1 0,-1 0 0,1 1-1,0 0 1,0 0 0,1 0 0,-1 1 0,19-7 0,66-30-8148,-40 19 1533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6.182"/>
    </inkml:context>
    <inkml:brush xml:id="br0">
      <inkml:brushProperty name="width" value="0.025" units="cm"/>
      <inkml:brushProperty name="height" value="0.025" units="cm"/>
      <inkml:brushProperty name="color" value="#E71224"/>
    </inkml:brush>
  </inkml:definitions>
  <inkml:trace contextRef="#ctx0" brushRef="#br0">122 17 13261,'0'0'9534,"-9"-4"-7756,6 3-1708,1-1 4,-1 1 0,1 0 0,-1-1 0,1 1 0,-1 0 0,0 0-1,1 0 1,-1 1 0,0-1 0,0 1 0,1-1 0,-1 1 0,0 0-1,0 0 1,0 0 0,1 1 0,-1-1 0,0 1 0,0-1 0,1 1-1,-1 0 1,0 0 0,1 0 0,-1 1 0,1-1 0,-1 0 0,1 1-1,0 0 1,0-1 0,-1 1 0,-2 3 0,3-2-35,-1 0 1,1 0-1,0 0 0,0 0 1,0 0-1,0 0 0,0 0 1,1 1-1,-1-1 1,1 1-1,-1 3 0,2-6-32,0 1 0,0-1 0,0 0 0,0 0 0,0 0 0,0 0 0,0 0 0,0 0 0,1 0 0,-1 0-1,0 0 1,1 0 0,-1 0 0,1 0 0,-1 0 0,1 0 0,-1 0 0,1 0 0,0 0 0,-1 0 0,1 0 0,0-1 0,0 1 0,0 0-1,-1-1 1,1 1 0,0 0 0,0-1 0,0 1 0,0-1 0,0 1 0,0-1 0,0 0 0,0 0 0,1 1 0,-1-1 0,0 0 0,0 0-1,0 0 1,0 0 0,2 0 0,45 2-80,91-7 0,-7 0-1094,-131 4 1170,1 1-1,-1 0 1,0 0 0,1 0-1,-1 0 1,1 0 0,-1 0-1,0 1 1,1-1 0,-1 0-1,0 1 1,1-1 0,-1 1-1,0-1 1,0 1 0,1 0-1,-1-1 1,0 1 0,0 0-1,0 0 1,0 0 0,0 0-1,0 0 1,0 0 0,0 0-1,0 0 1,-1 0 0,1 1-1,0-1 1,0 2 0,0 2 123,-1-1 0,0 0 1,0 1-1,0-1 1,-1 1-1,1-1 1,-3 8-1,-1 18 456,7-29-565,0-1 1,1 1-1,-1-1 0,0 0 0,1 0 0,-1 0 1,0 0-1,6-1 0,9-5-981,0-1-1,0 0 1,-1-1 0,18-12-1,3 0-3822,-7 3-1817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6.641"/>
    </inkml:context>
    <inkml:brush xml:id="br0">
      <inkml:brushProperty name="width" value="0.025" units="cm"/>
      <inkml:brushProperty name="height" value="0.025" units="cm"/>
      <inkml:brushProperty name="color" value="#E71224"/>
    </inkml:brush>
  </inkml:definitions>
  <inkml:trace contextRef="#ctx0" brushRef="#br0">118 225 7944,'0'0'17045,"-10"-3"-16709,7 2-319,1 0-9,-1 0 0,0 0 1,1 0-1,-1 1 0,0-1 0,0 1 0,0-1 0,1 1 0,-1 0 1,0 0-1,0 0 0,0 0 0,1 1 0,-1-1 0,0 1 0,0 0 1,1 0-1,-1 0 0,0 0 0,1 0 0,-1 0 0,1 1 1,0-1-1,-1 1 0,1 0 0,0 0 0,0-1 0,0 1 0,0 1 1,0-1-1,-1 3 0,0-2 67,0 1 1,1 0-1,0 0 1,-1 0-1,1 0 0,1 0 1,-1 0-1,1 0 1,-1 1-1,0 6 1,2-10-57,0 0 1,0 1 0,1-1 0,-1 0 0,0 0 0,1 1 0,-1-1 0,1 0-1,-1 0 1,1 0 0,0 0 0,-1 0 0,1 0 0,0 0 0,0 0-1,-1 0 1,1 0 0,0 0 0,0 0 0,0-1 0,0 1 0,0 0 0,1-1-1,-1 1 1,0-1 0,0 1 0,0-1 0,0 1 0,1-1 0,-1 0-1,0 0 1,0 1 0,1-1 0,-1 0 0,0 0 0,1 0 0,-1 0 0,0-1-1,0 1 1,2-1 0,6 1-83,0-1 0,1 0 0,-1-1 1,0 0-1,0 0 0,0-1 0,0 0 0,-1-1 0,1 0 0,-1 0 0,9-6 0,2-4-330,0 0 0,-1-1 0,19-21 0,-22 18 388,-19 18 526,1 3-420,-1 0 0,1 0 0,0 0 0,1 0 0,-1 1 0,0-1 0,1 1 0,-3 5 0,4-7-47,0 0 0,-1 0 0,1 0 1,0 1-1,0-1 0,0 1 0,1-1 0,-1 1 1,1-1-1,-1 1 0,1-1 0,0 1 0,0-1 0,0 1 1,0 0-1,0-1 0,1 1 0,-1-1 0,1 1 1,0-1-1,-1 1 0,3 3 0,-1-4-22,0 0-1,1 0 0,-1-1 1,1 1-1,0-1 0,-1 1 1,1-1-1,0 0 0,0 0 1,-1 0-1,1 0 0,0 0 1,0-1-1,0 1 0,0-1 1,0 0-1,0 0 0,6 0 1,9-1-100,0-1 1,0-1 0,0-1 0,0 0 0,-1-1-1,0-1 1,0 0 0,0-1 0,-1-1 0,28-19-1,-25 15-19,-1-1-1,-1-1 1,0 0-1,-1-2 1,0 0-1,-2 0 1,0-2-1,18-28 1,-30 44 105,-1-1 0,1 1 0,-1-1 0,1 0 1,-1 1-1,0-1 0,0 0 0,0 0 0,-1 0 0,1 0 0,-1 0 0,1 0 1,-1 0-1,0 0 0,0 0 0,-1-3 0,1 5-6,-1 0 0,1 0 0,0 0-1,-1 1 1,1-1 0,-1 0 0,1 1-1,-1-1 1,0 0 0,1 1 0,-1-1 0,0 1-1,1-1 1,-1 1 0,0-1 0,1 1 0,-1-1-1,0 1 1,0 0 0,0-1 0,-1 1-1,-30 2 207,23 1-151,-1 1 1,1 0-1,0 0 1,0 1-1,0 0 0,1 1 1,-1 0-1,1 0 1,1 1-1,-12 11 1,14-12-11,-1 0 0,1 1 0,0-1 1,1 1-1,-1 0 0,1 0 0,1 0 0,-1 1 1,1-1-1,1 1 0,-1 0 0,1 0 0,-1 13 0,3-18-73,0 0-1,0 0 0,1 0 0,-1 0 0,1 0 0,0 0 1,0 0-1,0-1 0,0 1 0,0 0 0,1 0 0,-1-1 0,1 1 1,0-1-1,0 1 0,0-1 0,0 0 0,0 0 0,0 0 1,1 0-1,-1 0 0,1 0 0,-1-1 0,1 1 0,0-1 1,-1 0-1,1 0 0,0 0 0,0 0 0,0 0 0,4 0 0,10 3-1515,0-1 0,0-1 0,0-1 0,20-1 0,12 0-7949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8.335"/>
    </inkml:context>
    <inkml:brush xml:id="br0">
      <inkml:brushProperty name="width" value="0.025" units="cm"/>
      <inkml:brushProperty name="height" value="0.025" units="cm"/>
      <inkml:brushProperty name="color" value="#E71224"/>
    </inkml:brush>
  </inkml:definitions>
  <inkml:trace contextRef="#ctx0" brushRef="#br0">151 248 8680,'2'-3'568,"0"0"-1,0 1 1,-1-1-1,1 0 1,-1 0-1,0 0 1,0 0-1,0 0 0,-1 0 1,1 0-1,-1 0 1,1-1-1,-1 1 1,0 0-1,0 0 1,0 0-1,-1 0 1,1-1-1,-2-2 1,1 4-372,0 0 1,-1 0-1,1 1 0,-1-1 1,0 0-1,0 1 1,1-1-1,-1 1 1,0-1-1,0 1 1,0 0-1,-1 0 1,1 0-1,0 0 0,0 0 1,-1 0-1,1 1 1,0-1-1,-1 1 1,1 0-1,0-1 1,-1 1-1,1 0 0,-5 1 1,1-1-162,1 1 0,0 0 0,-1 0 0,1 0 0,0 1-1,-1-1 1,1 1 0,0 1 0,0-1 0,0 1 0,-8 5 0,10-6-24,0 0 1,1 1-1,-1-1 0,0 1 1,1-1-1,0 1 0,-1 0 1,1 0-1,0 0 0,1 0 1,-1 0-1,0 0 0,1 0 1,0 0-1,0 1 0,0-1 1,0 1-1,0-1 1,0 6-1,1-9-7,1 1 1,-1 0-1,0 0 0,1-1 1,-1 1-1,1 0 1,-1-1-1,1 1 0,-1 0 1,1-1-1,-1 1 1,1-1-1,0 1 1,-1-1-1,1 1 0,0-1 1,-1 1-1,1-1 1,0 0-1,0 1 0,-1-1 1,1 0-1,0 0 1,0 1-1,0-1 0,-1 0 1,1 0-1,0 0 1,0 0-1,0 0 0,-1 0 1,3-1-1,31-1 126,-34 2-128,16-4 12,-1 0 0,0 0 0,-1-1 0,1-1 0,-1-1 0,0 0 0,0 0 0,-1-2 0,13-9 0,-4 0-39,0 0 0,-1-2 1,-1 0-1,19-26 0,-37 44 31,1-2 1,0 1 1,0-1-1,0 0 1,-1 1 0,1-1-1,-1-1 1,0 1-1,0 0 1,-1 0-1,1-1 1,1-7 0,-4 12-2,1 0 1,0-1-1,0 1 1,-1 0 0,1 0-1,0 0 1,-1-1-1,1 1 1,0 0-1,-1 0 1,1 0 0,0 0-1,-1 0 1,1-1-1,0 1 1,-1 0 0,1 0-1,0 0 1,-1 0-1,1 0 1,-1 0 0,1 0-1,0 0 1,-1 0-1,1 1 1,0-1 0,-1 0-1,1 0 1,0 0-1,-1 0 1,1 0 0,0 1-1,-1-1 1,1 0-1,0 0 1,-1 0-1,1 1 1,0-1 0,0 0-1,-1 1 1,1-1-1,0 1 1,-15 9 147,12-8-132,1 0-1,0 1 0,0-1 0,0 1 0,1 0 1,-1-1-1,1 1 0,-1 0 0,1 0 0,0 0 1,0 0-1,0 0 0,-1 5 0,3-6-14,-1-1 1,0 0-1,0 0 0,0 1 0,1-1 0,-1 0 0,1 0 0,-1 0 0,1 0 1,-1 1-1,1-1 0,-1 0 0,1 0 0,0 0 0,0 0 0,0 0 0,0-1 0,0 1 1,0 0-1,0 0 0,0 0 0,0-1 0,0 1 0,0-1 0,0 1 0,0-1 1,0 1-1,1-1 0,-1 1 0,0-1 0,0 0 0,1 0 0,-1 0 0,0 0 1,0 0-1,2 0 0,9 1-13,0 0 0,0-1 0,-1 0 0,1-1 0,0 0 0,0-1 0,-1-1 0,1 1 0,-1-2 0,0 0 0,0 0 0,0-1 0,0 0 0,-1-1 0,14-10 0,-22 15 4,-1 0 0,1-1 0,-1 1 0,1 0 1,-1-1-1,0 1 0,0-1 0,0 1 0,0-1 0,0 0 1,0 0-1,1-1 0,-2 2-1,0 1 1,0-1-1,0 0 0,0 1 1,0-1-1,0 1 1,0-1-1,0 1 0,0-1 1,0 0-1,0 1 0,0-1 1,0 1-1,0-1 1,-1 1-1,1-1 0,0 1 1,0-1-1,-1 1 0,1-1 1,0 1-1,-1-1 1,1 1-1,0-1 0,-1 1 1,0-1-1,0 1-5,0-1 1,-1 1-1,1-1 1,-1 1-1,1 0 0,-1-1 1,1 1-1,-1 0 1,1 0-1,-1 0 1,1 0-1,-1 0 0,1 1 1,-1-1-1,1 0 1,-1 1-1,1-1 0,-1 1 1,1 0-1,0-1 1,-1 1-1,1 0 0,0 0 1,-1 0-1,1 0 1,0 0-1,0 0 0,-1 1 1,-11 11 36,1 1-1,1 0 1,0 0 0,1 1 0,1 0-1,0 1 1,1 0 0,1 0 0,-8 26-1,8-21 49,1 0 0,1 1 0,1 0 0,1 0-1,1 0 1,1 0 0,3 29 0,0-35-72,2-1 0,0 0 0,1 0 0,0 0 0,11 18-1,-10-21-1,-1 0 0,0 1 0,0-1 0,-1 1 0,-1 0 0,0 0 0,2 22 0,-24-79 1684,8 8-1604,1 0 1,2-1-1,2 0 0,1-1 0,2 1 0,2-55 0,2 90-119,-1 0 0,1 0 0,-1 1 0,1-1-1,0 0 1,0 1 0,0-1 0,0 0 0,0 1 0,0 0-1,0-1 1,0 1 0,1-1 0,-1 1 0,0 0 0,1 0 0,-1 0-1,1 0 1,0 0 0,-1 0 0,1 0 0,-1 1 0,1-1-1,0 1 1,0-1 0,0 1 0,-1-1 0,1 1 0,0 0 0,3 0-1,11-1-977,-1 0 0,29 3 0,-19-1-1357,25-1-3266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9.201"/>
    </inkml:context>
    <inkml:brush xml:id="br0">
      <inkml:brushProperty name="width" value="0.025" units="cm"/>
      <inkml:brushProperty name="height" value="0.025" units="cm"/>
      <inkml:brushProperty name="color" value="#E71224"/>
    </inkml:brush>
  </inkml:definitions>
  <inkml:trace contextRef="#ctx0" brushRef="#br0">59 0 13453,'0'0'8675,"1"9"-7245,0 16-884,-2-1 0,0 0 0,-2 1 0,-1-1-1,0 0 1,-2-1 0,-12 33 0,0 7 100,17-61-618,0 0-1,0 0 1,1 0-1,-1 0 1,1 1-1,-1-1 1,1 0-1,0 0 1,0 0-1,0 0 1,0 1-1,0-1 1,1 0-1,-1 0 1,1 3-1,0-5-15,-1 0 0,1 0 0,0 1 0,-1-1 0,1 0 0,-1 0 0,1 0 0,0 0 0,-1 0 0,1 1 0,0-1 0,-1 0 0,1-1 0,-1 1 0,1 0 0,0 0 0,-1 0 0,1 0 0,-1 0 0,1-1-1,0 1 1,-1 0 0,1 0 0,-1-1 0,1 1 0,-1 0 0,1-1 0,-1 1 0,1-1 0,-1 1 0,1-1 0,8-7 27,0 0-1,0 0 1,13-19-1,-11 13-177,-1 0 0,0 0 1,-1-1-1,-1-1 0,0 1 0,-1-1 0,-1-1 1,-1 1-1,0-1 0,3-18 0,-15 60-186,5-20 328,1 0 1,-1 0-1,1 0 1,0 0-1,0 0 1,1 9-1,0-13 0,0 1-1,0 0 0,1 0 1,-1 0-1,1 0 0,0 0 0,-1 0 1,1-1-1,0 1 0,0 0 1,0-1-1,0 1 0,0-1 1,1 1-1,-1-1 0,0 1 0,1-1 1,-1 0-1,1 0 0,-1 0 1,1 1-1,0-2 0,2 3 1,5 0 16,0 0 0,0 0 0,0 0 0,1-1 0,-1-1 0,1 1 0,-1-2 0,1 1 0,0-1 0,-1-1 0,1 0 0,-1 0 0,1-1 0,17-5 0,-19 5-11,-1 0 1,0-1-1,0 0 0,0 0 0,0-1 0,0 1 0,-1-2 0,0 1 1,0-1-1,0 0 0,0 0 0,-1 0 0,1-1 0,-2 0 0,1 0 1,0 0-1,-1 0 0,-1-1 0,5-8 0,-7 14-10,-1-1-1,1 1 1,-1 0 0,1 0 0,-1 0-1,0-1 1,1 1 0,-1 0-1,0 0 1,0-1 0,0 1-1,0 0 1,0 0 0,0-1 0,0 1-1,-1 0 1,0-3 0,1 4-2,-1 0 0,1 0 0,-1-1 1,1 1-1,-1 0 0,1 0 0,-1 0 1,1 0-1,-1 0 0,0 0 0,1 0 1,-1 0-1,1 0 0,-1 0 0,1 1 1,-1-1-1,1 0 0,-1 0 0,1 0 1,-1 1-1,1-1 0,-1 0 0,1 0 1,-1 1-1,1-1 0,-1 1 0,-35 33-147,30-26 190,0 1-1,1-1 1,0 1-1,1 0 0,0 1 1,0-1-1,1 1 1,-3 12-1,5-20-28,1 0 0,0 1 1,-1-1-1,1 1 0,0-1 0,0 1 0,0-1 0,0 1 0,1-1 1,-1 1-1,1-1 0,-1 0 0,1 1 0,0-1 0,0 0 0,0 1 1,0-1-1,1 0 0,-1 0 0,0 0 0,1 0 0,0 0 1,-1 0-1,1-1 0,0 1 0,0 0 0,0-1 0,0 0 0,0 1 1,0-1-1,0 0 0,1 0 0,-1 0 0,0 0 0,1 0 0,-1-1 1,5 1-1,8 2-7,0-1 1,1-1 0,-1 0-1,0-2 1,0 1 0,25-6-1,-34 5-30,1 0-1,-1 0 0,0-1 0,0 1 1,-1-2-1,1 1 0,0-1 0,-1 1 1,1-2-1,-1 1 0,0 0 0,0-1 1,0 0-1,-1 0 0,1-1 0,-1 1 0,0-1 1,6-9-1,-10 13 30,1 1-1,-1-1 1,1 0 0,-1 1 0,0-1-1,1 0 1,-1 1 0,0-1 0,1 0-1,-1 0 1,0 0 0,0 1 0,0-1-1,0 0 1,0 0 0,0 1 0,0-1-1,0 0 1,0 0 0,0 0-1,0 1 1,0-1 0,-1 0 0,1 0-1,0 1 1,-1-1 0,1 0 0,0 1-1,-1-1 1,1 0 0,-1 1 0,1-1-1,-1 0 1,1 1 0,-1-1-1,0 1 1,1-1 0,-1 1 0,1-1-1,-1 1 1,0 0 0,0-1 0,1 1-1,-1 0 1,0-1 0,0 1 0,1 0-1,-1 0 1,0 0 0,0 0 0,1 0-1,-1 0 1,0 0 0,0 0-1,-1 0 1,-2 0 29,0 0 0,-1 1-1,1-1 1,0 1 0,0 0 0,-1 0-1,1 0 1,-8 4 0,10-4-23,-1 1 0,0-1 0,1 1 1,-1 0-1,1 0 0,0 0 0,-1 0 1,1 0-1,0 1 0,0-1 1,1 1-1,-1-1 0,0 1 0,1 0 1,0 0-1,0 0 0,-1-1 0,1 1 1,1 0-1,-1 0 0,0 0 0,1 1 1,0-1-1,0 0 0,0 0 0,0 0 1,0 0-1,1 4 0,0-3-153,0 0 0,1-1 0,-1 1 0,1-1 0,0 1 0,0-1 0,0 1 0,0-1 0,1 0 0,-1 0 0,1 0 0,0-1 0,0 1 0,0 0 0,0-1 0,0 0 0,1 0 0,-1 0 0,1 0 0,-1 0-1,1-1 1,4 2 0,40 5-4755,7-6-3433</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0.093"/>
    </inkml:context>
    <inkml:brush xml:id="br0">
      <inkml:brushProperty name="width" value="0.025" units="cm"/>
      <inkml:brushProperty name="height" value="0.025" units="cm"/>
      <inkml:brushProperty name="color" value="#E71224"/>
    </inkml:brush>
  </inkml:definitions>
  <inkml:trace contextRef="#ctx0" brushRef="#br0">155 79 7399,'0'0'8072,"4"-11"-4715,9-32-741,-12 42-2536,-1 0-1,0 0 0,0 0 1,0 1-1,0-1 0,0 0 1,0 0-1,0 0 0,0 1 1,-1-1-1,1 0 0,0 0 1,0 0-1,-1 1 0,1-1 1,0 0-1,-1 0 0,1 1 1,-1-1-1,1 1 0,-1-1 1,1 0-1,-1 1 0,0-1 1,1 1-1,-1-1 1,0 1-1,1-1 0,-1 1 1,0-1-1,1 1 0,-1 0 1,0 0-1,0-1 0,1 1 1,-1 0-1,-2 0 0,-29-1 773,27 1-678,0 0-112,-1 1 0,1 0 0,0 0-1,0 0 1,0 1 0,-1-1 0,1 1-1,1 0 1,-1 1 0,0-1-1,0 1 1,1 0 0,0 0 0,-1 0-1,1 1 1,0-1 0,1 1-1,-1 0 1,1 0 0,0 1 0,0-1-1,0 1 1,0-1 0,1 1 0,0 0-1,0 0 1,0 0 0,0 0-1,1 0 1,0 1 0,-1 8 0,2-12-56,1-1 0,-1 1 0,1 0 0,-1-1 0,1 1 0,0-1 0,0 0-1,-1 1 1,1-1 0,0 0 0,0 1 0,0-1 0,0 0 0,1 0 0,-1 0 0,0 0 0,0 0 0,1 0 0,-1 0 0,0 0 0,1-1 0,-1 1 0,1 0 0,-1-1 0,1 1 0,0-1 0,-1 0 0,1 1 0,-1-1 0,1 0 0,2 0 0,59 0 120,-56-1-107,15-2-59,-1-1 0,1-1 1,-1-1-1,-1-1 0,1 0 0,-1-2 0,0-1 1,-1 0-1,0-1 0,20-16 0,-72 54 234,2 1 1,1 1-1,-32 42 0,-78 122 866,136-187-1053,1-3-15,1 0 1,0 0-1,-1 1 0,2-1 0,-1 1 0,0-1 0,1 1 1,-1-1-1,1 1 0,0 0 0,1 0 0,-1 0 1,0-1-1,1 1 0,0 5 0,0-9-19,1 1-1,-1-1 0,1 1 1,-1-1-1,1 1 0,0-1 1,-1 1-1,1-1 0,-1 0 1,1 1-1,0-1 0,-1 0 1,1 1-1,0-1 1,-1 0-1,1 0 0,0 0 1,-1 0-1,1 0 0,0 0 1,-1 0-1,1 0 0,0 0 1,0 0-1,-1 0 1,1 0-1,0 0 0,-1 0 1,1-1-1,1 1 0,23-8-380,-6-3 206,0 0 0,-1-1 0,0-1 0,-1-1 0,22-23 0,75-90 222,-76 83-24,68-73 68,-103 107-111,-9 12 15,6-2 26,-10 7 2,1 1-1,0 0 1,0 0 0,1 0 0,-10 15 0,15-20 52,0 1 1,0 1 0,1-1-1,-1 0 1,1 1-1,0-1 1,0 1 0,0 0-1,1 0 1,-1 0 0,1-1-1,1 1 1,-1 0-1,1 0 1,-1 8 0,2-13-35,-1 1 0,1 0 1,-1 0-1,1-1 0,0 1 1,-1 0-1,1-1 0,0 1 1,-1-1-1,1 1 0,0-1 1,-1 1-1,1-1 0,0 0 1,0 1-1,0-1 0,0 0 1,-1 1-1,1-1 0,0 0 0,0 0 1,0 0-1,0 0 0,0 0 1,0 0-1,-1 0 0,2 0 1,27-2 143,-28 2-152,13-3 16,0-1-1,0 0 1,-1-1 0,1 0-1,-1-1 1,0-1-1,17-11 1,85-67-11,-91 67-13,-5 1 34,-32 30 36,6-7-23,2-1-1,-1 1 0,1 0 1,-1 0-1,2 0 0,-1 1 0,1 0 1,0 0-1,0 0 0,1 0 1,0 1-1,0-1 0,-2 11 1,5-16-143,-1 0 1,1 0 0,0 0-1,0 0 1,0 0 0,0-1-1,0 1 1,0 0 0,0 0-1,0 0 1,1 0 0,-1-1-1,1 1 1,-1 0 0,1 0-1,0-1 1,0 1 0,0 0-1,0-1 1,0 1 0,0-1-1,0 1 1,0-1 0,1 0 0,2 3-1,-1-3-373,0 0 0,1 0-1,-1 0 1,0-1 0,1 1-1,-1-1 1,1 0 0,-1 0-1,1 0 1,-1 0 0,0 0 0,1-1-1,5-1 1,28-10-9928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0.763"/>
    </inkml:context>
    <inkml:brush xml:id="br0">
      <inkml:brushProperty name="width" value="0.025" units="cm"/>
      <inkml:brushProperty name="height" value="0.025" units="cm"/>
      <inkml:brushProperty name="color" value="#E71224"/>
    </inkml:brush>
  </inkml:definitions>
  <inkml:trace contextRef="#ctx0" brushRef="#br0">193 22 11403,'0'0'11515,"-10"-5"-10421,5 3-1019,0 0-1,-1 0 1,1 1-1,0-1 1,-1 1-1,1 0 1,-1 1-1,1-1 1,-1 1-1,1 0 1,-1 0-1,1 1 1,-1 0 0,1 0-1,-1 0 1,1 1-1,0-1 1,0 1-1,0 0 1,0 1-1,0-1 1,0 1-1,0 0 1,1 1-1,-7 5 1,-22 29 581,25-17-382,8-21-271,1 1 1,-1-1 0,0 1 0,0-1-1,0 1 1,1 0 0,-1-1-1,0 1 1,1-1 0,-1 1-1,0-1 1,1 0 0,-1 1-1,1-1 1,-1 1 0,0-1-1,1 0 1,-1 1 0,1-1 0,0 0-1,-1 1 1,1-1 0,-1 0-1,1 0 1,-1 0 0,1 0-1,-1 1 1,1-1 0,0 0-1,-1 0 1,1 0 0,0 0 0,7 0 15,0 0 0,0 0 0,0-1 0,-1 0 0,1 0 0,0-1 0,-1 0 0,1-1 0,-1 1 0,0-1 0,1-1 0,9-5 0,-2-1-30,1-1 0,-2 0 0,1-1 0,14-17 0,-23 21-73,-9 7-131,-13 11 44,-53 55 55,63-58 141,0 0 1,0 0-1,0 0 0,1 1 1,0 0-1,1 0 0,0 1 1,-4 10-1,8-18-19,-1 0 1,1 0-1,0 0 1,0 0-1,0 0 0,-1 0 1,1 0-1,0 0 0,0 0 1,0 0-1,1 0 0,-1 0 1,0 0-1,0 0 0,0 0 1,1-1-1,-1 1 1,1 0-1,-1 0 0,1 0 1,-1 0-1,1 0 0,-1-1 1,1 1-1,-1 0 0,1 0 1,0-1-1,0 1 1,0 0-1,2 1 13,0-1 0,-1 0 0,1 0-1,0 0 1,0 0 0,0 0 0,0-1 0,0 1 0,5 0 0,7-1-220,-1-1 1,0 0 0,18-3-1,-24 2-675,-1 0 0,1-1 0,-1 0-1,1 0 1,-1 0 0,8-6 0,10-8-5792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1.378"/>
    </inkml:context>
    <inkml:brush xml:id="br0">
      <inkml:brushProperty name="width" value="0.025" units="cm"/>
      <inkml:brushProperty name="height" value="0.025" units="cm"/>
      <inkml:brushProperty name="color" value="#E71224"/>
    </inkml:brush>
  </inkml:definitions>
  <inkml:trace contextRef="#ctx0" brushRef="#br0">243 174 14318,'2'-9'3299,"-1"3"-2973,1-1 248,-1 1 1,0-1-1,0 0 0,-1 0 0,0 0 1,-1-14-1,0 19-508,1 0 0,-1 0-1,1 0 1,-1 0 0,0 0 0,0 0 0,0 0 0,0 0 0,-1 0 0,1 1-1,0-1 1,-1 1 0,1-1 0,-1 1 0,0-1 0,1 1 0,-1 0 0,0 0-1,0 0 1,0 0 0,0 0 0,0 0 0,0 0 0,0 1 0,0-1 0,0 1-1,0-1 1,0 1 0,0 0 0,0 0 0,-4 0 0,-4 1 23,1 1 0,-1-1 0,1 2 0,-1-1 0,1 1 0,0 1 1,0 0-1,0 0 0,0 1 0,1 0 0,0 0 0,0 1 0,0 0 0,1 0 0,0 1 1,0 0-1,0 0 0,1 1 0,0 0 0,1 0 0,0 0 0,0 1 0,1 0 0,0-1 1,-3 11-1,6-17-80,1-1-1,0 0 1,0 1 0,-1-1 0,1 1 0,0-1 0,0 1 0,0-1-1,1 0 1,-1 1 0,0-1 0,0 1 0,1-1 0,-1 0 0,1 1 0,-1-1-1,1 0 1,0 1 0,-1-1 0,1 0 0,0 0 0,0 0 0,0 0-1,1 2 1,1-2 3,-1 1-1,1 0 0,-1-1 1,1 0-1,0 0 0,0 0 0,0 0 1,0 0-1,-1 0 0,1-1 1,4 1-1,8 0 34,0-1 1,1-1-1,23-4 1,-21 2-121,1-1 0,-1-2 0,0 1 1,0-2-1,-1-1 0,0 0 0,0-1 0,20-14 0,-28 16 66,0 1-1,0-1 1,-1 0-1,1-1 0,-2 0 1,1-1-1,-1 1 0,0-2 1,-1 1-1,0 0 1,-1-1-1,0 0 0,0-1 1,-1 1-1,4-14 0,-8 23 9,0 0-1,1 0 1,-1-1 0,0 1-1,0 0 1,1 0-1,-1-1 1,0 1-1,0 0 1,0-1 0,-1 1-1,1 0 1,0 0-1,0-1 1,-1 1-1,1 0 1,-1 0 0,1 0-1,-1-1 1,0 0-1,0 2-2,0-1-1,1 1 0,-1 0 1,0-1-1,0 1 1,0 0-1,1 0 1,-1 0-1,0-1 0,0 1 1,0 0-1,1 0 1,-1 0-1,0 0 0,0 1 1,0-1-1,1 0 1,-1 0-1,0 0 0,0 1 1,1-1-1,-3 1 1,-3 2-1,0 0 0,0 1 0,0 0 0,1 0 0,-11 10 0,4-3 13,-6 7 35,-31 38-1,45-51 0,1 0 0,-1 0-1,1 0 1,1 0 0,-1 0 0,1 1 0,-1-1 0,2 1-1,-1-1 1,1 1 0,-1 0 0,2 0 0,-1 0 0,1 7 0,0-11-40,1 0 0,0 0 0,0 0 0,0 0 0,1 0 0,-1 0 0,0 0 0,1-1 0,-1 1 0,1 0 0,0-1 0,0 1 0,-1-1 1,1 0-1,0 0 0,0 1 0,0-1 0,0 0 0,0-1 0,1 1 0,-1 0 0,0-1 0,0 1 0,0-1 0,1 0 0,-1 1 1,3-1-1,73 4-745,-67-4 424,6 0-173,1 0 61,-1 0 1,0 1-1,1 1 1,-1 0-1,26 8 1,-41-9 532,0-1 1,-1 1-1,1 0 1,0 0-1,-1 0 0,1 0 1,-1 1-1,0-1 0,1 0 1,-1 1-1,0-1 1,0 0-1,0 1 0,0-1 1,0 1-1,0 0 1,0-1-1,-1 1 0,1 0 1,-1 0-1,1-1 1,-1 1-1,1 0 0,-1 0 1,0 0-1,0-1 0,0 1 1,0 0-1,0 0 1,0 0-1,-2 3 0,2 3 855,0-8-594,7-8 449,-1-2-904,0 0 0,-1 0 1,0-1-1,0 0 0,-1 1 0,-1-1 1,0-1-1,3-15 0,8-30-4111,-13 56 3782,-1-1-1,1 0 1,0 0 0,0 0-1,0 1 1,0-1 0,0 1-1,0-1 1,0 0 0,0 1 0,1 0-1,-1-1 1,1 1 0,-1 0-1,1 0 1,-1 0 0,1 0-1,0 0 1,-1 0 0,1 0-1,0 0 1,0 1 0,0-1-1,-1 1 1,4-1 0,16 0-2612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2.279"/>
    </inkml:context>
    <inkml:brush xml:id="br0">
      <inkml:brushProperty name="width" value="0.025" units="cm"/>
      <inkml:brushProperty name="height" value="0.025" units="cm"/>
      <inkml:brushProperty name="color" value="#E71224"/>
    </inkml:brush>
  </inkml:definitions>
  <inkml:trace contextRef="#ctx0" brushRef="#br0">246 254 13421,'-9'-4'3358,"-9"-5"-2210,0 1 1,0 0 0,-23-4 0,33 9-877,0 1 1,-1 1-1,1-1 0,0 1 1,-1 1-1,1 0 0,0 0 1,-1 0-1,1 1 0,0 0 1,-16 5-1,23-5-244,-1-1 1,1 1-1,-1-1 0,1 1 1,-1 0-1,1 0 0,0 0 1,-1 0-1,1 0 0,0 0 1,0 0-1,0 0 1,0 0-1,0 0 0,0 1 1,0-1-1,0 0 0,0 1 1,1-1-1,-1 1 0,0-1 1,1 1-1,0-1 0,-1 1 1,1-1-1,0 1 0,0-1 1,-1 1-1,1 0 0,0-1 1,1 1-1,-1-1 0,0 1 1,0-1-1,1 1 1,-1-1-1,1 1 0,-1-1 1,1 1-1,0-1 0,-1 1 1,1-1-1,0 0 0,0 1 1,0-1-1,0 0 0,0 0 1,0 0-1,1 0 0,-1 0 1,0 0-1,0 0 0,1 0 1,-1 0-1,1-1 1,-1 1-1,2 0 0,14 3-192,1 0 1,-1-1-1,1-1 0,0-1 0,-1 0 0,1-2 0,0 0 0,0 0 1,-1-2-1,1 0 0,-1-1 0,29-11 0,-5-12 403,-42 28 644,-12 12 88,10-10-769,1 0 0,-1 0 0,0 0 0,1 1 0,-1-1 0,1 1-1,0 0 1,-2 6 0,4-9-184,-1 0 0,1 0 0,0 0 0,0 0 0,0-1 0,0 1 0,0 0 0,0 0 0,1 0 0,-1 0 0,0 0 0,0 0 0,0-1 0,1 1 0,-1 0 0,1 0 0,-1-1 0,0 1 0,1 0 0,0 0 0,-1-1 1,1 1-1,-1 0 0,1-1 0,0 1 0,-1-1 0,1 1 0,0-1 0,-1 1 0,1-1 0,0 0 0,0 1 0,0-1 0,0 0 0,-1 1 0,1-1 0,0 0 0,0 0 0,0 0 0,0 0 0,0 0 0,-1 0 0,1 0 0,0 0 0,0 0 0,1-1 0,15 1-200,-1-1 0,1 0 0,-1-2 0,0 0 0,0 0 0,0-2 0,25-10 0,42-11-1427,-106 62 1853,14-22-2,7-13-193,0 1 0,1 1-1,0-1 1,-1 0 0,1 0-1,0 0 1,0 1 0,0-1-1,0 1 1,1-1 0,-1 1-1,1-1 1,-1 1 0,1-1-1,0 1 1,0-1 0,0 4 0,1-5-29,0 0-1,0 0 1,0 1 0,0-1 0,0 0 0,1 0 0,-1 0 0,0 0 0,1 0 0,-1 0 0,0-1 0,1 1 0,-1 0 0,1-1 0,0 1 0,-1-1 0,1 1-1,-1-1 1,1 0 0,0 0 0,-1 1 0,1-1 0,-1 0 0,1-1 0,0 1 0,1 0 0,8-1-84,0-1 0,0 0 1,0 0-1,0-1 0,-1-1 0,1 0 0,-1 0 1,0-1-1,0 0 0,0-1 0,14-10 0,-3-1-457,0 0 0,-1-1-1,31-35 1,-35 33-3,-1 0 0,21-38 0,-31 49 597,0-1 1,-1 0-1,0 0 1,-1 0-1,0 0 0,0 0 1,-1-1-1,-1 1 1,1-12-1,-2 21 285,-1 2-329,-1 0 1,1 0-1,0 0 1,-1 0-1,1 0 1,0 1-1,0-1 1,0 0-1,0 1 1,0-1-1,0 1 1,0-1-1,0 1 1,0 0-1,1-1 1,-1 1-1,0 3 1,-10 38-43,8-29 18,-6 24-46,2 0 1,2 1-1,2-1 1,1 44-1,2-80 53,0 0 0,0 0 0,0-1-1,0 1 1,0 0 0,1 0 0,-1-1 0,1 1 0,-1 0 0,1 0-1,0-1 1,-1 1 0,1-1 0,0 1 0,0-1 0,0 1 0,0-1-1,1 1 1,-1-1 0,0 0 0,1 0 0,-1 0 0,0 1-1,3 0 1,-1-1 8,0 0-1,1 0 0,-1 0 1,0 0-1,0 0 0,1-1 1,-1 1-1,0-1 1,1 0-1,-1 0 0,7-1 1,-10 0-37,1 1 0,-1 0 0,1 0 0,-1-1 0,1 1 0,-1 0 0,1 0 0,-1-1 0,0 1 0,1 0 0,-1-1 0,1 1 0,-1-1 0,0 1 0,1 0 0,-1-1 0,0 1 0,0-1 0,1 1 0,-1-1 0,0 1 1,0-1-1,0 1 0,0-1 0,0 1 0,0-1 0,1 1 0,-1-1 0,0 0 0,0 1 0,-1-1 0,1 1 0,0-1 0,0 1 0,0-1 0,0 1 0,0-1 0,0 1 0,-1-2 0,-10-20-1381,-8 3 856,-1 0 0,-1 1 0,-26-17 0,26 20 1719,0-1 1,1 0-1,-29-33 0,49 49-1142,0 0 0,0-1 1,-1 1-1,1-1 0,0 1 0,0 0 1,0-1-1,0 1 0,-1-1 0,1 1 0,0-1 1,0 1-1,0-1 0,0 1 0,0-1 1,0 1-1,0 0 0,0-1 0,1 1 1,-1-1-1,0 1 0,0-1 0,0 1 0,0 0 1,1-1-1,-1 1 0,0-1 0,0 1 1,1 0-1,-1-1 0,0 1 0,1 0 0,-1-1 1,0 1-1,1 0 0,-1-1 0,0 1 1,1 0-1,-1 0 0,1 0 0,-1-1 0,0 1 1,1 0-1,-1 0 0,1 0 0,-1 0 1,1 0-1,-1 0 0,1 0 0,-1 0 1,0 0-1,1 0 0,-1 0 0,1 0 0,-1 0 1,1 0-1,0 0 0,37-2-242,-31 2 346,161-2-1968,-118 2-1451,-4 0-2181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2.892"/>
    </inkml:context>
    <inkml:brush xml:id="br0">
      <inkml:brushProperty name="width" value="0.025" units="cm"/>
      <inkml:brushProperty name="height" value="0.025" units="cm"/>
      <inkml:brushProperty name="color" value="#E71224"/>
    </inkml:brush>
  </inkml:definitions>
  <inkml:trace contextRef="#ctx0" brushRef="#br0">44 1 17392,'6'15'1282,"-6"6"-1282,0 5 704,-8 11-63,-4 4-481,-3 2-96,5-1-801,6-6-1953,4-10-3076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319"/>
    </inkml:context>
    <inkml:brush xml:id="br0">
      <inkml:brushProperty name="width" value="0.025" units="cm"/>
      <inkml:brushProperty name="height" value="0.025" units="cm"/>
      <inkml:brushProperty name="color" value="#004F8B"/>
    </inkml:brush>
  </inkml:definitions>
  <inkml:trace contextRef="#ctx0" brushRef="#br0">1 145 6054,'0'0'13901,"34"-56"-12204,0 42-607,8 1 223,3 0-320,7 1-673,0 1-256,-2 0-64,-4 5-865,-9 0-576,-13 3-545,-10 3-1057,-21 0-8071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3.823"/>
    </inkml:context>
    <inkml:brush xml:id="br0">
      <inkml:brushProperty name="width" value="0.025" units="cm"/>
      <inkml:brushProperty name="height" value="0.025" units="cm"/>
      <inkml:brushProperty name="color" value="#E71224"/>
    </inkml:brush>
  </inkml:definitions>
  <inkml:trace contextRef="#ctx0" brushRef="#br0">7 1 11018,'0'0'13357,"2"62"-13133,-5-28-128,-3-4-96,6 0 32,0-6-96,9-6-865,7-5-832,1-10-1314,-5-3-3812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174"/>
    </inkml:context>
    <inkml:brush xml:id="br0">
      <inkml:brushProperty name="width" value="0.025" units="cm"/>
      <inkml:brushProperty name="height" value="0.025" units="cm"/>
      <inkml:brushProperty name="color" value="#E71224"/>
    </inkml:brush>
  </inkml:definitions>
  <inkml:trace contextRef="#ctx0" brushRef="#br0">0 1 16271,'0'0'4901,"11"51"-10602,0-47-7176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566"/>
    </inkml:context>
    <inkml:brush xml:id="br0">
      <inkml:brushProperty name="width" value="0.025" units="cm"/>
      <inkml:brushProperty name="height" value="0.025" units="cm"/>
      <inkml:brushProperty name="color" value="#E71224"/>
    </inkml:brush>
  </inkml:definitions>
  <inkml:trace contextRef="#ctx0" brushRef="#br0">242 208 12075,'9'-25'1751,"-2"0"0,-1-1 0,-1 0 0,-2 0 0,2-33 0,-5 59-1723,0-1 0,0 0 0,0 1 0,0-1 0,1 0-1,-1 1 1,0-1 0,0 1 0,0-1 0,0 0 0,0 1-1,0-1 1,-1 0 0,1 1 0,0-1 0,0 1 0,0-1-1,-1 0 1,1 1 0,0-1 0,0 1 0,-1-1 0,1 1-1,-1-1 1,1 1 0,0-1 0,-1 1 0,1-1 0,-1 1-1,1-1 1,-1 1 0,1 0 0,-1-1 0,0 1 0,1 0-1,-1 0 1,1-1 0,-1 1 0,0 0 0,1 0 0,-1 0-1,0 0 1,1 0 0,-1 0 0,1 0 0,-1 0 0,0 0-1,1 0 1,-1 0 0,0 0 0,1 0 0,-1 1 0,1-1-1,-1 0 1,0 0 0,1 1 0,-1-1 0,1 0 0,-1 1-1,1-1 1,-1 0 0,0 1 0,-3 2 92,-1 1 0,1-1 0,0 1 0,0-1 1,0 1-1,-5 7 0,-5 12-111,0 1 0,1 0 0,2 1 1,0 0-1,2 1 0,1 0 0,1 1 0,-5 33 1,4-1 22,4-1 1,3 109 0,29 20-1298,-31-183 1109,-3-9 142,-5-10 56,-9-19 1,2-1-1,2 0 1,1-2 0,2 1 0,-15-64-1,28 98-28,-1 1 0,0-1 0,1 1 0,-1-1 0,1 1 0,0-1 0,-1 1 0,1-1 0,0 0 0,0 1-1,0-1 1,0 1 0,0-1 0,0 1 0,1-1 0,-1 0 0,1 1 0,-1-1 0,1 1 0,-1 0 0,1-1 0,0 1 0,-1-1-1,1 1 1,0 0 0,0 0 0,0-1 0,0 1 0,3-2 0,0 2-25,0 0 0,0 1 1,0-1-1,0 1 0,0 0 0,0 0 0,0 1 1,0-1-1,0 1 0,-1 0 0,8 2 1,18 4-571,57 11-2887,-25-11-2504,-9-7-2014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4.963"/>
    </inkml:context>
    <inkml:brush xml:id="br0">
      <inkml:brushProperty name="width" value="0.025" units="cm"/>
      <inkml:brushProperty name="height" value="0.025" units="cm"/>
      <inkml:brushProperty name="color" value="#E71224"/>
    </inkml:brush>
  </inkml:definitions>
  <inkml:trace contextRef="#ctx0" brushRef="#br0">154 0 13901,'0'0'9017,"-6"13"-8046,-9 22-576,3 0 0,0 1 0,3 1 0,-10 71 0,18-97-381,-1 0 12,1-1 0,0 0 0,1 1 1,0-1-1,0 1 0,3 10 0,-3-19-15,1 1 0,0-1 0,0 0-1,0 1 1,0-1 0,0 0-1,0 0 1,1 0 0,-1 0-1,1 0 1,-1 0 0,1-1-1,0 1 1,0 0 0,0-1 0,0 0-1,0 1 1,0-1 0,0 0-1,0 0 1,0 0 0,1 0-1,-1 0 1,0-1 0,1 1-1,-1-1 1,1 1 0,-1-1 0,0 0-1,1 0 1,2 0 0,13-1-73,0 0 1,0-1 0,18-5 0,-17 4-96,0 0 0,26-1 0,-45 4 161,1-1 0,-1 1 0,1 0 0,-1 0-1,1 0 1,0 0 0,-1 0 0,1 0-1,-1 0 1,1 0 0,0 1 0,-1-1 0,1 0-1,-1 0 1,1 0 0,-1 1 0,1-1 0,-1 0-1,1 0 1,-1 1 0,1-1 0,-1 0 0,1 1-1,-1-1 1,0 1 0,1-1 0,-1 1 0,1-1-1,-1 1 1,0-1 0,0 1 0,1-1 0,-1 1-1,0-1 1,0 1 0,0-1 0,1 1 0,-1-1-1,0 1 1,0 0 0,0-1 0,0 1 0,0-1-1,0 1 1,0-1 0,0 1 0,-1 0 0,1-1-1,0 1 1,0-1 0,0 1 0,-1-1 0,1 1-1,0-1 1,0 1 0,-1-1 0,1 1 0,-23 29 875,13-23-689,-1 0-1,0-1 1,0 0 0,0-1 0,0 0-1,-1 0 1,0-2 0,-21 5-1,4-3-190,0-1-1,-47-1 1,74-3-211,-1 0 0,0 0 0,0 0 1,1-1-1,-1 1 0,0-1 0,0 0 0,1 1 0,-1-1 1,1 0-1,-1-1 0,-3-1 0,5 2-56,0 0 1,1 0-1,-1 1 1,0-1-1,1 0 1,-1 0-1,1 0 1,-1 0-1,1 0 1,-1 0-1,1 0 0,0 0 1,-1 0-1,1 0 1,0-1-1,0 1 1,0 0-1,0 0 1,0 0-1,0 0 1,0 0-1,0 0 0,0 0 1,0 0-1,1-1 1,-1 1-1,0 0 1,1 0-1,-1 0 1,1 0-1,-1 0 1,1 0-1,0 1 0,0-2 1,20-20-8355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5.311"/>
    </inkml:context>
    <inkml:brush xml:id="br0">
      <inkml:brushProperty name="width" value="0.025" units="cm"/>
      <inkml:brushProperty name="height" value="0.025" units="cm"/>
      <inkml:brushProperty name="color" value="#E71224"/>
    </inkml:brush>
  </inkml:definitions>
  <inkml:trace contextRef="#ctx0" brushRef="#br0">157 96 12364,'0'0'14339,"-13"-4"-14243,9 2-91,1 0 1,-1 1 0,0-1-1,0 1 1,0 0 0,0 1-1,0-1 1,0 1 0,0-1 0,0 1-1,0 0 1,0 1 0,-1-1-1,1 1 1,0-1 0,0 1-1,1 1 1,-1-1 0,0 0-1,0 1 1,0 0 0,1 0-1,-1 0 1,1 0 0,0 1-1,0-1 1,-1 1 0,2 0 0,-1 0-1,-3 4 1,3-4 24,1 0 0,-1 1-1,1-1 1,-1 1 0,1 0 0,0-1 0,1 1 0,-1 0 0,1 0 0,0 0-1,0 1 1,0-1 0,0 0 0,0 6 0,2-8-20,-1-1 1,0 1-1,1 0 0,-1 0 1,1-1-1,0 1 1,-1-1-1,1 1 0,0-1 1,0 1-1,0-1 1,0 1-1,0-1 0,0 0 1,0 1-1,1-1 1,-1 0-1,0 0 0,1 0 1,-1 0-1,1 0 0,-1 0 1,1-1-1,0 1 1,-1 0-1,1-1 0,0 1 1,-1-1-1,1 0 1,0 1-1,0-1 0,-1 0 1,1 0-1,0 0 1,2-1-1,5 1-18,0-1 1,0 0-1,0-1 0,0 0 0,0 0 1,0-1-1,-1 0 0,0 0 1,1-1-1,-1 0 0,0-1 1,-1 0-1,1 0 0,-1-1 1,0 0-1,-1 0 0,1 0 0,-1-1 1,0 0-1,-1 0 0,0 0 1,0-1-1,0 0 0,-1 0 1,0 0-1,-1-1 0,0 1 1,0-1-1,-1 0 0,0 1 0,0-1 1,-1 0-1,0-12 0,-1 21-20,0-1-1,-1 1 1,1-1-1,0 0 1,-1 1-1,1-1 1,0 1-1,-1-1 1,1 0-1,-1 1 1,1-1-1,-1 1 1,1 0-1,-1-1 1,1 1-1,-1-1 1,0 1-1,1 0 1,-1-1-1,0 1 1,1 0-1,-1 0 1,0 0-1,1-1 1,-1 1-1,0 0 1,1 0-1,-1 0 1,0 0-1,0 0 1,1 0-1,-1 1 1,0-1-1,1 0 1,-1 0-1,0 0 1,1 1-1,-1-1 1,0 0-1,1 0 1,-1 1-1,1-1 1,-1 1-1,0-1 1,1 1-1,-1-1 1,1 1-1,0-1 1,-1 1-1,1-1 1,-1 1-1,1-1 1,0 1-1,-1 0 1,1-1-1,0 1 1,-1 0-1,1 1 1,-1-1-117,1 1 0,0-1 0,-1 1 0,1-1 1,0 1-1,0-1 0,-1 1 0,1 0 0,0-1 0,1 1 1,-1-1-1,0 1 0,0 0 0,1-1 0,-1 1 0,1-1 1,-1 1-1,1-1 0,0 1 0,0-1 0,-1 0 1,1 1-1,0-1 0,0 0 0,0 0 0,1 1 0,-1-1 1,0 0-1,0 0 0,3 1 0,1 0-576,0 0 1,0 0-1,0-1 0,0 1 1,0-1-1,0 0 0,0-1 1,10 1-1,23-1-4324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5.859"/>
    </inkml:context>
    <inkml:brush xml:id="br0">
      <inkml:brushProperty name="width" value="0.025" units="cm"/>
      <inkml:brushProperty name="height" value="0.025" units="cm"/>
      <inkml:brushProperty name="color" value="#E71224"/>
    </inkml:brush>
  </inkml:definitions>
  <inkml:trace contextRef="#ctx0" brushRef="#br0">156 27 9833,'0'0'7495,"-8"-1"-5872,6 0-1553,0 1 0,-1 0 0,1-1-1,-1 1 1,1 0 0,-1 1 0,1-1 0,-1 0-1,1 1 1,0-1 0,-1 1 0,1 0 0,0 0-1,-1 0 1,1 0 0,0 0 0,0 1 0,0-1-1,0 0 1,0 1 0,-2 1 0,-1 4 78,-1 0 0,1 0 0,0 0 1,1 0-1,-1 1 0,-2 8 0,-5 11 98,2 1-1,1 0 1,2 0 0,0 1-1,2 0 1,1 0-1,1 1 1,2 42-1,1-71-242,0 1 0,0 0 0,0-1-1,0 1 1,0 0 0,0-1 0,0 1-1,1 0 1,-1-1 0,1 1 0,-1 0-1,1-1 1,0 1 0,0-1 0,-1 1-1,3 2 1,-2-4 0,0 0-1,-1 1 0,1-1 1,0 0-1,-1 1 0,1-1 1,0 0-1,-1 0 1,1 0-1,0 0 0,0 0 1,-1 1-1,1-2 1,0 1-1,-1 0 0,1 0 1,0 0-1,0 0 1,-1 0-1,1 0 0,0-1 1,-1 1-1,1 0 1,0-1-1,-1 1 0,2-1 1,1-1 0,1-1 0,-1 1 0,0-1 0,0 0 1,0 0-1,0-1 0,0 1 0,-1 0 0,0-1 1,1 0-1,2-6 0,-2 1 11,0 0-1,0-1 1,-1 1 0,0-1 0,-1 0-1,1-17 1,2 25 233,0 1-1,0 0 1,1 0 0,-1 0-1,0 0 1,0 1 0,1 0-1,-1-1 1,0 2 0,9 0-1,-3-1-2,12 0-194,-1-2 0,0 0 0,0-2 0,0 0 0,-1-1 0,1-1 0,-1-1 0,0-1 0,21-12 0,-32 15-44,0 0 0,0 0 1,-1-1-1,0 0 0,0 0 0,0-1 0,-1 0 0,0 0 1,0-1-1,-1 0 0,0 0 0,-1-1 0,1 1 0,-2-1 1,1 0-1,-1-1 0,-1 1 0,1-1 0,-2 0 0,1 1 1,0-15-1,-2 22-10,-1 0 0,0 0 1,0 0-1,-1 0 0,1 0 0,0 0 1,-1 0-1,1 0 0,-1 0 0,0 0 1,0 0-1,0 0 0,1 0 0,-2 0 1,1 1-1,0-1 0,0 1 0,0-1 1,-1 0-1,1 1 0,-1 0 0,0-1 1,1 1-1,-1 0 0,0 0 0,1 0 1,-1 0-1,0 0 0,0 0 0,0 1 1,0-1-1,0 1 0,0-1 0,0 1 1,0 0-1,0 0 0,0 0 0,0 0 1,-4 0-1,-1 0-12,0 1 1,-1-1-1,1 1 1,0 1-1,0-1 1,0 1-1,0 0 1,1 1-1,-1 0 1,-8 5-1,3 0 51,1 1 0,0 0 0,1 1 0,0 1 0,1-1 0,0 1 0,1 1 0,-11 18-1,16-25 3,0 1-1,1-1 0,0 1 0,0 0 0,0-1 0,1 1 0,0 0 0,0 0 0,0 0 0,1 7 0,0-10-22,1 1-1,-1-1 0,1 1 0,0-1 0,0 1 0,0-1 0,1 0 1,-1 1-1,1-1 0,-1 0 0,1 0 0,0 0 0,0 0 1,1-1-1,-1 1 0,1 0 0,-1-1 0,4 3 0,60 32 111,-53-31-153,-1 0-1,0 1 1,0 0 0,-1 1 0,22 18 0,-31-23 8,0-1 1,1 1 0,-1 0-1,-1 0 1,1 0 0,0 0 0,-1 0-1,1 1 1,-1-1 0,0 0-1,0 1 1,-1-1 0,1 1-1,-1-1 1,1 1 0,-1-1-1,0 1 1,0-1 0,-1 1 0,1-1-1,-1 1 1,0-1 0,0 0-1,0 1 1,0-1 0,0 0-1,-1 1 1,-2 3 0,2-3-303,-16 29-1882,2-12-5170,5-13-6996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6.769"/>
    </inkml:context>
    <inkml:brush xml:id="br0">
      <inkml:brushProperty name="width" value="0.025" units="cm"/>
      <inkml:brushProperty name="height" value="0.025" units="cm"/>
      <inkml:brushProperty name="color" value="#E71224"/>
    </inkml:brush>
  </inkml:definitions>
  <inkml:trace contextRef="#ctx0" brushRef="#br0">254 54 6150,'0'-2'473,"0"0"0,0 0-1,0 0 1,-1 0 0,1 0 0,0 1 0,-1-1 0,0 0 0,1 0 0,-1 0 0,0 1-1,0-1 1,0 0 0,0 1 0,0-1 0,-1 1 0,1-1 0,0 1 0,-1 0-1,1-1 1,-3 0 0,0-1-36,1 1 0,-1 1-1,0-1 1,0 0 0,-1 1-1,1 0 1,0 0 0,0 0-1,-7 0 1,3 0-207,1 1-1,-1 0 1,1 1 0,-1-1-1,1 1 1,-1 1 0,1 0-1,-1 0 1,1 0-1,0 1 1,-9 4 0,8-1-143,0 0 0,1 0 0,-1 0 0,2 1 1,-1 1-1,1-1 0,-10 15 0,13-17-23,0 0 0,0 0 0,1 0-1,0 0 1,0 1 0,0-1 0,1 1 0,-1 0 0,1-1-1,1 1 1,-1 0 0,1 0 0,0-1 0,1 8 0,-1-11-42,1 1 0,-1-1 0,1 0 0,0 0 0,-1 0 0,1 0 0,0 0 0,0 0 0,1 0 0,-1 0 0,0 0 0,1-1 1,-1 1-1,1 0 0,-1-1 0,1 1 0,0-1 0,0 0 0,2 2 0,1-1 1,-1 0 0,1 0 1,0 0-1,0-1 0,0 1 0,0-1 0,0 0 1,6 0-1,4-1 6,-1 0 1,1-1-1,-1-1 1,0 0 0,18-5-1,-13 1-115,0-1 0,0 0 1,-1-2-1,-1 0 0,1-1 0,-1-1 1,-1 0-1,0-1 0,-1-1 0,0-1 0,-1 0 1,-1-1-1,16-21 0,-19 14 51,-15 11-52,3 10 77,0 1 0,1 0 0,-1 0 0,1 0 0,-1 0 0,0 1 0,1-1 0,-1 0 0,0 1 0,1-1 0,-1 1 0,1-1 0,-1 1 0,1 0 0,-1 0 0,1 0 0,0 0 0,-1 0 0,1 0 0,0 0 0,-2 2 0,-5 5 13,0-1-1,0 2 0,1-1 1,1 1-1,-1 0 1,1 0-1,1 1 0,0 0 1,0 0-1,1 0 0,0 1 1,1-1-1,0 1 1,1 0-1,0 0 0,0 0 1,1 20-1,1-30-42,0 1-1,1 0 1,-1-1-1,0 1 1,1-1-1,-1 1 1,1-1-1,-1 0 1,1 1-1,0-1 1,0 1-1,0-1 1,0 0-1,0 0 1,0 0-1,0 1 1,0-1 0,0 0-1,0 0 1,1 0-1,-1-1 1,0 1-1,2 1 1,1-1-162,-1 0 1,1 0-1,0 0 1,-1 0 0,1-1-1,0 1 1,0-1-1,-1 0 1,7-1 0,1 0-1056,-1-1 1,1 0 0,0-1 0,-1 0 0,21-9 0,18-16-7018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129"/>
    </inkml:context>
    <inkml:brush xml:id="br0">
      <inkml:brushProperty name="width" value="0.025" units="cm"/>
      <inkml:brushProperty name="height" value="0.025" units="cm"/>
      <inkml:brushProperty name="color" value="#E71224"/>
    </inkml:brush>
  </inkml:definitions>
  <inkml:trace contextRef="#ctx0" brushRef="#br0">249 0 16752,'0'0'5029,"-63"67"-3940,29-31 224,0 7 96,-1 1-576,6-3-449,6-7-191,7-6-161,5-8 32,7-10-321,4-10-992,0-6-5189,4-14 737,1-5-2403</inkml:trace>
  <inkml:trace contextRef="#ctx0" brushRef="#br0" timeOffset="1">44 107 4036,'0'0'18385,"59"-17"-17296,-41 26-288,7 2-256,2 0-257,6 1-192,-3 0-224,5 2-1570,-1 1-1633,0-3-1826,-2-4 417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503"/>
    </inkml:context>
    <inkml:brush xml:id="br0">
      <inkml:brushProperty name="width" value="0.025" units="cm"/>
      <inkml:brushProperty name="height" value="0.025" units="cm"/>
      <inkml:brushProperty name="color" value="#E71224"/>
    </inkml:brush>
  </inkml:definitions>
  <inkml:trace contextRef="#ctx0" brushRef="#br0">12 140 9033,'0'0'12897,"12"1"-11162,13 3-1276,0-1 1,1-2-1,39-2 1,-57 0-438,0 0 0,1 0-1,-1 0 1,0-1 0,0 0 0,0-1 0,0 0 0,0 0 0,-1 0 0,1-1 0,-1-1 0,0 1 0,0-1-1,0 0 1,-1 0 0,10-11 0,-15 14-8,1 0-1,-1 1 1,1-1-1,-1 0 1,0 0-1,0 0 1,0 0-1,0 0 1,0 0-1,-1 0 1,1-1-1,-1 1 1,1 0-1,-1 0 1,0 0-1,1-1 1,-1 1-1,-1-5 1,0 6 11,1-1-1,-1 0 1,0 1 0,0-1 0,0 0-1,0 1 1,0-1 0,0 1 0,-1 0 0,1-1-1,0 1 1,-1 0 0,1 0 0,-1 0-1,1 0 1,-1 0 0,0 0 0,-1-1 0,-5-1 40,1 1 1,-1 0-1,0 0 1,0 0-1,0 1 1,0 0-1,0 1 1,0 0-1,-9 0 1,6 2-40,0 1 1,0 0 0,0 0-1,1 1 1,-1 0-1,1 1 1,0 0 0,0 1-1,1 0 1,-1 0-1,1 1 1,-13 13-1,17-15-9,0 0 0,0 0 0,0 1 0,0-1 0,1 1 0,0 0-1,0 0 1,1 1 0,0-1 0,0 1 0,0 0 0,1 0-1,0 0 1,0 0 0,1 0 0,0 0 0,0 0 0,0 0-1,1 1 1,1 11 0,1-16-63,-1 1 0,0-1 0,1 0 0,-1 0 0,1 0-1,0 0 1,0 0 0,1-1 0,-1 1 0,0 0 0,1-1 0,0 0 0,-1 1-1,1-1 1,0-1 0,0 1 0,0 0 0,0 0 0,0-1 0,1 0 0,-1 0 0,0 0-1,1 0 1,-1 0 0,5 0 0,11 2-1296,0-1 0,0-1 1,23-1-1,8-4-3329,-1-10-1383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7.850"/>
    </inkml:context>
    <inkml:brush xml:id="br0">
      <inkml:brushProperty name="width" value="0.025" units="cm"/>
      <inkml:brushProperty name="height" value="0.025" units="cm"/>
      <inkml:brushProperty name="color" value="#E71224"/>
    </inkml:brush>
  </inkml:definitions>
  <inkml:trace contextRef="#ctx0" brushRef="#br0">236 11 5381,'0'0'11787,"-8"-4"-8861,2 3-2666,1-1 0,0 1 1,0 0-1,-1 0 0,1 0 1,0 1-1,-1 0 0,1 0 0,0 1 1,-1-1-1,1 1 0,0 0 1,-1 0-1,1 1 0,0 0 1,0-1-1,0 2 0,0-1 1,1 1-1,-7 3 0,2 0 94,-50 31 979,56-35-1303,0 0 1,0 0-1,1 1 1,-1-1-1,1 0 1,-1 1-1,1 0 1,0 0-1,0-1 1,0 1-1,1 1 1,-1-1-1,1 0 1,-1 0-1,1 0 0,-1 4 1,2-6-29,1 1 0,-1-1 0,0 0 0,1 0 0,-1 0 0,0 0 1,1 0-1,-1 0 0,1 0 0,0 0 0,-1 0 0,1 0 0,0-1 0,0 1 0,-1 0 0,1 0 0,0-1 0,0 1 1,0 0-1,0-1 0,0 1 0,0-1 0,0 1 0,0-1 0,0 1 0,0-1 0,0 0 0,0 0 0,0 1 0,0-1 1,1 0-1,-1 0 0,0 0 0,1 0 0,50 0-117,-39 0-57,26-2-433,43 1-703,-77 2 1244,1-1 1,-1 1-1,1 0 0,-1 0 0,1 0 0,-1 1 0,0 0 0,0 0 0,1 0 0,8 6 1,-13-8 107,-1 1 0,1-1 0,0 1 0,0 0 0,0-1 0,-1 1 0,1 0 0,0 0 0,-1-1 0,1 1 0,-1 0 0,1 0 0,-1 0 0,1 0 0,-1 0 0,0 0 0,1 0 0,-1 0 0,0-1 0,0 1 0,0 0 0,0 0 0,0 0 0,0 0 0,0 0 0,0 0 0,0 0 0,0 0 0,0 0 0,-1 0 0,1 0 0,0 0 0,-1 0 0,1 0 0,0 0 0,-1 0 0,0 0 0,1-1 0,-1 1 0,1 0 0,-1 0 0,0-1 0,1 1 0,-1 0 0,0-1 1,0 1-1,-1 0 0,-43 25 1892,43-25-1918,-28 12 489,-1 0 0,-33 7-1,50-16-1213,0-1-1,0-1 1,-1-1-1,-15 1 1,10-6-5673,8-9-6218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7.694"/>
    </inkml:context>
    <inkml:brush xml:id="br0">
      <inkml:brushProperty name="width" value="0.025" units="cm"/>
      <inkml:brushProperty name="height" value="0.025" units="cm"/>
      <inkml:brushProperty name="color" value="#004F8B"/>
    </inkml:brush>
  </inkml:definitions>
  <inkml:trace contextRef="#ctx0" brushRef="#br0">74 37 10570,'0'0'10410,"76"19"-9193,-33-32-480,7-2-193,-7 3-223,-5 0-257,-7 9-673,-11 3-960,-13 0-1282,-7 12-1569,-18 5-1538</inkml:trace>
  <inkml:trace contextRef="#ctx0" brushRef="#br0" timeOffset="1">0 362 12812,'0'0'5189,"63"-9"-2915,-21-9-768,6-7-33,4 0-416,1 3-769,-5 0-224,-8 10-736,-6 3-1122,-9 3-1121,-7 1-2178,-7-1-2978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8.462"/>
    </inkml:context>
    <inkml:brush xml:id="br0">
      <inkml:brushProperty name="width" value="0.025" units="cm"/>
      <inkml:brushProperty name="height" value="0.025" units="cm"/>
      <inkml:brushProperty name="color" value="#E71224"/>
    </inkml:brush>
  </inkml:definitions>
  <inkml:trace contextRef="#ctx0" brushRef="#br0">66 41 6790,'0'0'6268,"3"-9"-2788,5-22-239,-20 56 218,-27 70-987,34-80-2261,0 1 0,1-1 1,0 1-1,1 0 1,1 0-1,0 0 0,2 0 1,-1 0-1,4 24 1,-2-37-199,0 0 0,1 0 0,-1 0 0,1-1 0,-1 1 0,1 0 0,0-1 0,0 1 0,0-1 0,0 0 1,1 0-1,-1 0 0,1 0 0,-1 0 0,1 0 0,0 0 0,-1-1 0,1 0 0,0 1 0,0-1 0,0 0 0,0 0 0,0-1 1,0 1-1,0-1 0,1 1 0,-1-1 0,0 0 0,3-1 0,7 2 13,1-2 1,-1 0-1,0 0 0,0-1 0,21-7 1,-16 2-184,0 0 0,27-17 0,-29 15-15,1 1-1,34-13 1,-51 21 172,0 0 1,1 0-1,-1 0 0,0 0 1,0 0-1,1 0 1,-1 0-1,0 0 0,1 0 1,-1 1-1,0-1 1,0 0-1,1 0 0,-1 0 1,0 0-1,0 0 1,1 1-1,-1-1 0,0 0 1,0 0-1,0 1 0,1-1 1,-1 0-1,0 0 1,0 1-1,0-1 0,0 0 1,0 0-1,1 1 1,-1-1-1,0 0 0,0 1 1,0-1-1,0 0 1,0 0-1,0 1 0,0-1 1,0 0-1,0 1 0,0-1 1,0 0-1,0 1 1,0-1-1,-1 0 0,1 0 1,0 1-1,0-1 1,0 0-1,0 0 0,0 1 1,-1-1-1,1 0 1,0 0-1,0 1 0,-7 18 150,-18 26 280,20-38-401,1 1 0,-1-1 0,1 1-1,1-1 1,0 1 0,0 0 0,0 0 0,1 1-1,0-1 1,-1 9 0,3-16-97,1-1 1,-1 1-1,0-1 1,1 1-1,-1-1 0,1 1 1,-1-1-1,1 0 0,-1 1 1,1-1-1,-1 0 1,1 1-1,-1-1 0,1 0 1,-1 0-1,1 1 0,0-1 1,-1 0-1,1 0 1,-1 0-1,1 0 0,0 0 1,-1 0-1,1 0 0,-1 0 1,1 0-1,0 0 0,-1 0 1,1 0-1,-1 0 1,1-1-1,0 1 0,-1 0 1,1 0-1,-1-1 0,1 1 1,-1 0-1,1-1 1,-1 1-1,1-1 0,26-12-3149,-2-4-1299,4-4-2520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59.878"/>
    </inkml:context>
    <inkml:brush xml:id="br0">
      <inkml:brushProperty name="width" value="0.025" units="cm"/>
      <inkml:brushProperty name="height" value="0.025" units="cm"/>
      <inkml:brushProperty name="color" value="#E71224"/>
    </inkml:brush>
  </inkml:definitions>
  <inkml:trace contextRef="#ctx0" brushRef="#br0">223 97 5029,'0'0'12321,"-9"-2"-10618,2-1-1454,-1 1 1,1 1-1,-1-1 0,1 1 1,-1 0-1,0 1 1,0 0-1,1 0 1,-1 1-1,0 0 1,1 0-1,-1 1 1,0 0-1,1 0 0,0 1 1,0 0-1,-1 0 1,2 1-1,-1 0 1,0 0-1,-7 6 1,9-6-69,1 1 0,0-1 1,0 1-1,1 0 1,-1 0-1,1 0 0,0 0 1,1 0-1,-1 1 1,1-1-1,0 1 0,-1 6 1,2-10-156,1 0 1,-1 0 0,1 0-1,0-1 1,0 1-1,0 0 1,0 0-1,0 0 1,1 0 0,-1 0-1,0-1 1,1 1-1,0 0 1,-1 0 0,1 0-1,0-1 1,0 1-1,0 0 1,0-1 0,0 1-1,0-1 1,0 1-1,1-1 1,-1 0 0,0 1-1,1-1 1,-1 0-1,1 0 1,-1 0 0,1 0-1,0 0 1,0-1-1,-1 1 1,1 0 0,0-1-1,0 1 1,0-1-1,-1 0 1,1 1 0,3-1-1,7 1-32,-1 1 1,1-2-1,-1 1 0,1-2 0,-1 0 1,1 0-1,-1-1 0,1 0 0,-1-1 1,0 0-1,0-1 0,0 0 0,-1-1 0,1 0 1,-1-1-1,0 0 0,-1 0 0,0-1 1,0 0-1,0-1 0,-1 0 0,0 0 1,0-1-1,9-15 0,-15 22 6,-1 0 0,0-1 0,0 1-1,0-1 1,0 0 0,-1 1 0,1-1 0,0 1 0,-1-1 0,0 0 0,0 0-1,0 1 1,0-1 0,-1-5 0,1 8-2,0-1 1,-1 1-1,1-1 1,0 1-1,0-1 1,0 1-1,-1-1 1,1 1-1,0-1 1,-1 1-1,1 0 1,0-1-1,-1 1 1,1 0-1,-1-1 1,1 1-1,0 0 1,-1-1-1,1 1 1,-1 0-1,1 0 1,-1-1-1,1 1 1,-1 0-1,1 0 1,-1 0-1,1 0 1,-1 0-1,-1 0-4,0 0-1,0 1 0,1-1 1,-1 1-1,1-1 0,-1 1 1,0 0-1,1-1 1,-1 1-1,1 0 0,0 0 1,-1 0-1,-1 2 0,-2 2 16,0 0-1,1 0 0,0 0 1,0 1-1,0-1 0,0 1 1,1 0-1,0 0 0,1 0 1,-1 0-1,1 1 1,0-1-1,0 1 0,1-1 1,-1 13-1,2-16 5,-1 0 0,1 0 0,0 1-1,0-1 1,1 0 0,-1 0 0,1 0 0,0 1 0,0-1 0,0 0 0,0 0-1,0 0 1,0 0 0,1 0 0,0-1 0,-1 1 0,1 0 0,0-1-1,0 1 1,1-1 0,-1 0 0,0 0 0,1 0 0,0 0 0,-1 0-1,1 0 1,0-1 0,0 1 0,0-1 0,0 0 0,0 0 0,0 0 0,6 1-1,5 1 0,0-2-1,0 0 1,0 0-1,0-1 0,1-1 1,22-4-1,-29 4-14,0-1-1,-1 0 1,1-1 0,-1 0-1,1 0 1,-1 0-1,0-1 1,0 0 0,-1-1-1,1 1 1,-1-1-1,0-1 1,7-6-1,-12 11 23,0-1-1,0 1 1,1-1 0,-1 0-1,0 1 1,0-1-1,-1 0 1,1 0-1,0 0 1,0 1-1,-1-1 1,0 0-1,1 0 1,-1 0-1,0 0 1,0 0-1,0 0 1,0 0-1,0 0 1,0 0-1,0 0 1,-1 0-1,1 0 1,-1 0-1,0 1 1,1-1-1,-1 0 1,0 0-1,0 1 1,0-1-1,0 0 1,0 1 0,-1-1-1,1 1 1,0-1-1,-3-1 1,-5-9 37,7-1-45,-2-14 22,2 24-17,0 16-6,1 2 35,-1-6 45,2 0 0,-1 0 0,1 0 0,0 0 0,3 15 0,-2-22-77,-1 0 1,1 0-1,-1-1 1,1 1-1,0 0 0,0 0 1,0-1-1,0 1 1,0 0-1,0-1 0,1 1 1,-1-1-1,0 1 1,1-1-1,-1 0 1,1 0-1,0 1 0,-1-1 1,1 0-1,0-1 1,0 1-1,-1 0 0,1 0 1,0-1-1,0 1 1,0-1-1,0 1 0,0-1 1,0 0-1,0 0 1,4 0-1,-2-1 3,1 1 0,0-1 0,0 0 1,-1 0-1,1 0 0,0-1 0,-1 0 0,0 0 0,7-3 0,-10 4-12,0 1 0,1-1 0,-1 0 0,0 0 1,1 0-1,-1 0 0,0 0 0,0 0 0,0 0 0,0 0 0,0 0 0,0-1 0,0 1 0,0 0 0,-1-1 0,1 1 0,0-1 0,-1 1 0,1-1 0,-1 1 0,0-1 0,1 1 1,-1-1-1,0 1 0,0-1 0,0 1 0,0-1 0,0 0 0,0 1 0,0-1 0,-1 1 0,1-1 0,-2-2 0,2 4-4,0-1 0,0 0 0,-1 1 0,1-1 0,0 0 0,-1 1-1,1-1 1,-1 1 0,1-1 0,-1 1 0,1-1 0,-1 1 0,1-1 0,-1 1 0,1-1 0,-1 1 0,0-1-1,1 1 1,-1 0 0,0 0 0,1-1 0,-1 1 0,0 0 0,1 0 0,-1 0 0,0 0 0,0-1 0,1 1-1,-1 0 1,0 0 0,1 1 0,-1-1 0,0 0 0,0 0 0,1 0 0,-1 0 0,0 1 0,1-1 0,-1 0-1,0 1 1,0-1 0,0 1-4,0 0 0,-1 0 0,1-1-1,0 1 1,0 0 0,0 0 0,0 0 0,0 0 0,0 1-1,1-1 1,-1 0 0,0 0 0,0 0 0,1 1-1,-1-1 1,1 0 0,-1 1 0,1-1 0,0 0-1,-1 1 1,1 1 0,0-3 31,2 0-27,15-4-5,1-1 0,-1 0 0,0-2 0,21-10 0,-33 15 3,-1-1 0,1 0 0,-1 0 0,0-1 0,0 1 0,-1-1 0,1 0 0,-1 0 0,1 0 1,-1 0-1,0 0 0,-1-1 0,1 1 0,-1-1 0,0 0 0,0 0 0,-1 0 0,1 0 0,1-8 0,-1-35-104,-2 47 103,0 0-1,0 0 1,0 0-1,0 0 0,-1 1 1,1-1-1,0 0 1,0 0-1,-1 1 1,1-1-1,-1 0 1,1 1-1,0-1 0,-1 0 1,1 1-1,-1-1 1,0 0-1,1 1 1,-1-1-1,-1 0 1,1 1 1,0 0 0,0 0 0,0 0 0,0 0 1,0 0-1,0 0 0,0 0 0,0 0 1,0 0-1,0 1 0,0-1 0,0 1 1,0-1-1,0 0 0,0 1 0,0 0 1,0-1-1,0 1 0,0-1 0,0 1 1,0 1-1,0-2-1,0 1 0,0-1 0,0 1-1,0-1 1,0 1 0,1 0 0,-1-1 0,0 1 0,0 0 0,1 0 0,-1 0 0,0-1 0,1 1 0,-1 0 0,1 0-1,-1 0 1,1 0 0,0 0 0,-1 0 0,1 0 0,0 0 0,0 0 0,-1 0 0,1 0 0,0 0 0,0 0 0,0 0-1,0 0 1,1 2 0,0-1 1,0-1-1,0 0 0,0 0 0,0 1 1,0-1-1,0 0 0,1 0 1,-1 0-1,0 0 0,1-1 0,-1 1 1,1 0-1,-1 0 0,1-1 0,-1 1 1,3 0-1,3 1-2,0 2 1,-1-1-1,1 1 0,-1 0 1,0 0-1,11 10 0,20 14-15,-34-27 24,-1 1 1,1-1-1,0 1 1,-1-1-1,1 0 1,0 0-1,0 0 1,0 0-1,0 0 1,0-1-1,0 0 1,0 1-1,0-1 1,4 0-1,-5-1 4,1-1-1,-1 1 1,1 0 0,-1-1-1,1 0 1,-1 1-1,0-1 1,1 0 0,-1 0-1,0 0 1,0 0-1,-1-1 1,1 1 0,2-5-1,19-37-25,-23 43 14,1 0 0,-1 1 0,1-1 0,-1 0 0,0 0 0,0 0 0,1 0 0,-1 0 0,0 1 0,0-1 0,0 0 0,0 0 0,0 0 0,0 0 0,0 0 0,0 0 0,0 1 0,0-1 0,-1 0 0,1 0 0,0 0 0,-1 0 0,1 0 0,0 1 0,-1-1 0,1 0 0,-1 0 0,1 1 0,-1-1 0,1 0 0,-1 1 0,0-1 0,1 1-1,-1-1 1,0 1 0,0-1 0,1 1 0,-1-1 0,0 1 0,0 0 0,0-1 0,0 1 0,1 0 0,-1 0 0,0-1 0,0 1 0,0 0 0,0 0 0,-1 0 0,-1 0-5,0 0-1,0 0 0,-1 0 1,1 0-1,0 0 1,0 1-1,0 0 0,0-1 1,-1 1-1,1 0 1,0 1-1,0-1 0,0 0 1,1 1-1,-1 0 1,-5 3-1,5 0 4,-1-1 0,1 1 0,0-1 0,0 1 0,0 0-1,1 0 1,0 0 0,0 1 0,-2 7 0,2-7 37,0 0 1,0 0-1,1 0 0,0 0 0,0 1 1,0-1-1,1 1 0,0-1 0,0 0 1,1 1-1,0-1 0,0 0 1,2 9-1,-1-11-33,0-1 1,0 0-1,0 0 1,0 0-1,1 0 0,-1 0 1,1 0-1,-1-1 1,1 1-1,0-1 1,0 0-1,0 0 1,0 0-1,1 0 0,-1 0 1,1-1-1,-1 1 1,1-1-1,-1 0 1,1 0-1,-1-1 1,1 1-1,6 0 0,52 2-2731,-21-10-2568,-4-8-2920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0.964"/>
    </inkml:context>
    <inkml:brush xml:id="br0">
      <inkml:brushProperty name="width" value="0.025" units="cm"/>
      <inkml:brushProperty name="height" value="0.025" units="cm"/>
      <inkml:brushProperty name="color" value="#E71224"/>
    </inkml:brush>
  </inkml:definitions>
  <inkml:trace contextRef="#ctx0" brushRef="#br0">1 87 13837,'-1'90'10567,"3"117"-6944,-2-207-3613,0 1 0,0 0 1,0 0-1,0-1 0,0 1 1,0 0-1,0 0 1,0 0-1,1-1 0,-1 1 1,0 0-1,1-1 0,-1 1 1,0 0-1,1-1 1,-1 1-1,1 0 0,-1-1 1,1 1-1,-1-1 0,1 1 1,0-1-1,-1 1 1,1-1-1,0 1 0,-1-1 1,1 0-1,0 1 0,0-1 1,-1 0-1,1 0 1,0 1-1,0-1 0,-1 0 1,1 0-1,0 0 1,0 0-1,-1 0 0,1 0 1,0 0-1,0 0 0,0 0 1,-1-1-1,1 1 1,0 0-1,0 0 0,1-1 1,2-1 39,0 1-1,0-1 1,-1 0 0,1 0 0,0 0 0,-1-1 0,7-4-1,-2-2-49,0 0 0,0 0 0,-1-1-1,0 0 1,-1 0 0,0-1 0,0 0-1,-1 0 1,-1 0 0,0 0 0,0-1-1,-1 0 1,-1 1 0,0-1 0,-1 0-1,0 0 1,0-1 0,-2 1 0,1 0-1,-3-13 1,3 24-8,0 0-1,-1 0 1,1 1 0,0-1-1,0 0 1,0 0 0,0 0-1,-1 1 1,1-1 0,0 0-1,-1 0 1,1 1 0,-1-1 0,1 0-1,-1 1 1,1-1 0,-1 1-1,1-1 1,-1 1 0,0-1-1,1 1 1,-1-1 0,0 1-1,1-1 1,-1 1 0,0 0-1,0-1 1,1 1 0,-1 0-1,0 0 1,0-1 0,1 1-1,-3 0 1,2 0-4,0 1 1,0-1-1,0 1 1,0-1-1,0 1 1,0 0-1,0-1 1,0 1-1,0 0 0,0 0 1,0 0-1,0-1 1,1 1-1,-1 0 1,0 0-1,1 0 0,-1 0 1,1 0-1,-1 0 1,1 1-1,-1-1 1,1 0-1,-1 1 0,-2 10-9,0-1-1,1 1 0,0 0 1,1 0-1,0 0 0,1 17 0,0-26 19,1 0-1,-1 1 1,0-1-1,1 0 1,0 0 0,-1 0-1,1 0 1,0 0-1,1 0 1,-1-1-1,1 1 1,-1 0-1,1 0 1,0-1-1,0 1 1,0-1-1,0 0 1,0 0-1,0 1 1,1-2-1,-1 1 1,1 0 0,-1 0-1,1-1 1,0 1-1,0-1 1,0 0-1,0 0 1,5 1-1,2-1 15,0 0-1,0-1 0,0 0 1,0-1-1,0 0 0,-1 0 0,1-1 1,0-1-1,-1 0 0,1 0 1,-1-1-1,0 0 0,0 0 1,0-1-1,0 0 0,-1-1 1,0 0-1,0 0 0,-1-1 1,0 1-1,7-10 0,-3 5 9,-1-1 0,0-1-1,-1 1 1,-1-1 0,0-1-1,0 0 1,-1 0 0,-1 0-1,-1-1 1,0 0 0,-1 0-1,4-29 1,-11 25-6,-9 18-103,9 2 79,1 1 1,-1-1 0,1 1-1,-1 0 1,1 0-1,0 0 1,0 0-1,0 0 1,0 0-1,-3 5 1,-6 11 16,-1 0 0,2 1-1,1 0 1,0 1 0,1 0 0,1 0 0,1 1-1,1-1 1,1 1 0,-2 35 0,5-54-3,1 1 0,1-1 0,-1 0 0,0 0 1,0 1-1,1-1 0,-1 0 0,1 0 0,0 0 0,0 0 0,0 0 0,0 0 1,0 0-1,0 0 0,0 0 0,1 0 0,-1 0 0,1-1 0,-1 1 0,1 0 1,2 1-1,0-1 4,-1 0 0,1 0 1,0-1-1,0 1 1,0-1-1,0 0 0,0 0 1,0 0-1,0-1 1,0 0-1,5 1 0,4-2 9,1 0 0,-1 0-1,0-1 1,0-1 0,0 0-1,20-9 1,-12 3-26,0-1 0,-1 0 1,31-24-1,-42 28 7,-2 0 1,1-1-1,-1 0 0,1 0 0,-2-1 0,1 1 1,-1-2-1,-1 1 0,1-1 0,6-15 0,-11 23 9,-1 0 0,1 0-1,0 0 1,-1 0-1,0-1 1,1 1 0,-1 0-1,0 0 1,0 0 0,1 0-1,-1 0 1,0 0-1,0-1 1,0 1 0,0 0-1,-1 0 1,1 0-1,0 0 1,0 0 0,-1 0-1,1-1 1,0 1-1,-1 0 1,1 0 0,-2-1-1,1 2 7,0-1-1,0 1 0,0-1 1,0 1-1,-1 0 0,1-1 1,0 1-1,0 0 1,0 0-1,-1 0 0,1 0 1,0 0-1,0 0 0,-1 0 1,1 0-1,0 1 0,0-1 1,-2 1-1,-5 2 27,1 0-1,0 0 1,-1 1-1,1 0 1,-12 9 0,-34 41 336,51-51-344,-1 0 1,1 0 0,0 0 0,0 1-1,0-1 1,0 1 0,1-1 0,-1 1-1,1 0 1,0 0 0,0 0 0,1 0-1,-1-1 1,1 1 0,0 0 0,0 7-1,1-8-37,0-1 0,0 1 0,1-1 0,-1 0 0,0 1 0,1-1 0,0 0 0,-1 0 0,1 0 0,0 0 0,0-1 0,0 1 0,0 0 0,1-1 0,-1 1 0,0-1 0,1 0 0,-1 0 0,1 0 0,-1 0 0,1 0 0,2 0 0,61 12-2031,-45-12-1425,0 0 0,36-3 1,-4-8-7669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1.545"/>
    </inkml:context>
    <inkml:brush xml:id="br0">
      <inkml:brushProperty name="width" value="0.025" units="cm"/>
      <inkml:brushProperty name="height" value="0.025" units="cm"/>
      <inkml:brushProperty name="color" value="#E71224"/>
    </inkml:brush>
  </inkml:definitions>
  <inkml:trace contextRef="#ctx0" brushRef="#br0">209 111 10346,'-1'-8'3112,"-1"0"-2409,0 0 1,0 1-1,-1-1 0,0 1 0,0 0 0,-1 0 1,0 0-1,-8-11 0,10 16-593,1 0-1,0 0 1,-1 1-1,0-1 1,1 0-1,-1 1 1,0-1 0,0 1-1,0-1 1,0 1-1,0 0 1,0 0-1,0 0 1,0 0-1,0 0 1,0 1 0,-1-1-1,1 1 1,0-1-1,-1 1 1,1 0-1,0 0 1,-1 0-1,1 0 1,0 0 0,0 1-1,-1-1 1,1 0-1,0 1 1,0 0-1,-1 0 1,1 0-1,0 0 1,0 0 0,0 0-1,0 0 1,0 1-1,0-1 1,1 0-1,-3 3 1,-8 6-1,5-5-82,0 0 1,1 0-1,0 0 0,0 1 1,0 0-1,1 0 0,-1 0 1,2 1-1,-1 0 0,1 0 1,0 0-1,-5 14 0,9-20-44,0-1 0,0 1 0,0 0 0,0 0 0,0 0 0,0 0 0,1 0 0,-1-1 0,0 1 0,1 0 0,-1 0 0,0 0 0,1-1 0,-1 1 0,1 0 0,-1-1 0,1 1 0,0 0 0,-1-1 0,1 1 0,0-1 0,-1 1 0,1-1 0,0 1 0,0-1 0,-1 1 0,1-1 0,0 0 0,0 1 0,0-1 0,1 0 0,33 7-288,-28-6 242,16 2-120,66 14-292,-83-15 466,1-1-1,-1 2 0,0-1 1,1 1-1,-1 0 0,-1 0 1,1 0-1,0 1 0,-1 0 1,8 7-1,-12-10 41,0-1 0,-1 1 0,1-1 0,-1 1 0,1 0 0,-1 0 0,1-1 0,-1 1 0,1 0 0,-1 0 0,0-1 0,1 1 0,-1 0 0,0 0 0,0 0 0,0 0 0,1 0 0,-1 0 0,0-1 0,0 1 0,0 0 0,-1 0 0,1 0 0,0 0 0,0 0 0,0 0 0,-1-1 0,1 1 0,0 0 0,-1 0 0,0 0 0,0 2 65,-1-1-1,0 0 1,0 0 0,0 0 0,-1-1 0,1 1-1,0-1 1,-1 1 0,1-1 0,-4 2 0,-68 19 1442,69-21-1449,-20 6 78,1-2 0,-1-1-1,-31 0 1,54-4-1154,24-9-3119,79-27-6805,-59 22 5466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2.247"/>
    </inkml:context>
    <inkml:brush xml:id="br0">
      <inkml:brushProperty name="width" value="0.025" units="cm"/>
      <inkml:brushProperty name="height" value="0.025" units="cm"/>
      <inkml:brushProperty name="color" value="#E71224"/>
    </inkml:brush>
  </inkml:definitions>
  <inkml:trace contextRef="#ctx0" brushRef="#br0">170 79 9769,'4'-8'3129,"-3"6"-2937,17-43 4691,-18 44-4751,0 0 0,0 1 0,0-1-1,0 0 1,1 0 0,-1 0 0,-1 0 0,1 0-1,0 0 1,0 0 0,0 1 0,0-1 0,-1 0-1,1 0 1,0 0 0,-1 0 0,1 0 0,-1 1-1,1-1 1,-2-1 0,1 1-63,0 1 0,0-1-1,-1 1 1,1-1 0,0 1 0,0-1 0,-1 1-1,1 0 1,0 0 0,-1 0 0,1 0 0,0 0-1,-1 0 1,1 0 0,0 0 0,-1 0 0,1 1-1,0-1 1,-3 1 0,-3 2 22,0 0 0,0 1 1,1-1-1,-1 1 0,1 1 0,0-1 1,0 1-1,0 0 0,0 0 0,-8 12 1,-2 2 626,-26 43 0,38-56-592,1 0 0,0 0 0,0 0 1,1 1-1,0-1 0,0 1 1,-2 11-1,4-16-112,0-1 0,0 1 1,0-1-1,0 1 0,0-1 0,0 1 1,0-1-1,0 1 0,1-1 0,-1 1 1,0-1-1,1 1 0,0-1 0,-1 0 1,1 1-1,0-1 0,-1 0 0,1 0 1,0 1-1,0-1 0,0 0 0,0 0 1,0 0-1,1 0 0,-1 0 0,0 0 1,0 0-1,1-1 0,-1 1 0,0 0 1,1-1-1,-1 1 0,1-1 0,-1 1 0,1-1 1,-1 0-1,1 0 0,-1 0 0,2 0 1,8 1-4,1-1 0,-1-1 0,0 0 0,0-1 0,0 0 0,0-1 0,0 0 0,0 0 1,-1-2-1,0 1 0,0-1 0,18-11 0,-20 10-6,1 1 1,-1-1-1,0-1 0,0 0 1,-1 0-1,0-1 0,0 1 1,-1-1-1,0-1 0,0 1 1,-1-1-1,0 0 0,-1 0 1,5-13-1,-10 19-25,-5 7-23,-6 12 5,8-11 86,1 2 0,0-1 1,0 0-1,0 1 1,1-1-1,0 1 0,1-1 1,-1 1-1,1 0 1,0 0-1,1 0 0,0 0 1,0 0-1,2 10 1,-1-15-30,0-1 0,1 1 0,-1-1 0,1 1 0,-1-1 0,1 1 0,0-1 0,0 0 0,-1 0 0,1 0 0,0 0 0,0 0 1,0-1-1,0 1 0,0-1 0,0 1 0,0-1 0,0 1 0,0-1 0,0 0 0,1 0 0,2-1 0,51-2 124,-40 0-189,-1-1-1,0-1 1,0 0-1,-1-1 1,0 0-1,15-10 1,-12 7-86,2 0 0,35-12 1,-54 21 142,0 0 0,0 0 0,0 0 0,1 0 0,-1 0-1,0 0 1,0 0 0,0 0 0,1 0 0,-1 0 0,0 0 0,0 0 0,0 0 0,0 0 0,1 0 0,-1 0 0,0 0 0,0 0 0,0 1 0,0-1 0,1 0 0,-1 0 0,0 0 0,0 0 0,0 0 0,0 1 0,0-1 0,0 0-1,1 0 1,-1 0 0,0 0 0,0 1 0,0-1 0,0 0 0,0 0 0,0 0 0,0 1 0,0-1 0,0 0 0,0 0 0,0 0 0,0 0 0,0 1 0,0-1 0,0 0 0,0 0 0,0 0 0,0 1 0,0-1 0,0 0 0,-4 19 152,4-18-143,-1 0 0,1-1 1,-1 1-1,1 0 1,-1 0-1,1 0 0,0 0 1,-1 1-1,1-1 0,0 0 1,0 0-1,0 0 1,0 0-1,0 0 0,0 0 1,0 0-1,0 0 1,0 0-1,1 0 0,-1 0 1,0 0-1,1 0 1,-1 0-1,1 0 0,-1 0 1,1 0-1,-1 0 1,2 1-1,7-2 20,0-2-1,0 1 1,-1-2 0,1 1-1,10-5 1,-13 4-58,-1 1 0,0 0 1,1 0-1,-1 0 0,1 1 0,0-1 1,0 1-1,-1 1 0,1-1 0,0 1 1,0 0-1,0 0 0,0 1 0,0 0 0,-1 0 1,7 2-1,-11-2 16,0-1 0,0 1 0,0 0-1,0 0 1,0 0 0,0 0 0,0 0 0,0 0 0,0 0 0,0 0 0,-1 0 0,1 1-1,0-1 1,-1 0 0,1 0 0,-1 1 0,0-1 0,1 0 0,-1 1 0,0-1-1,0 0 1,0 1 0,0 1 0,0-2 20,0 0 0,0 0 1,0 0-1,0 0 0,0 0 0,1 0 0,-1 0 0,0 0 1,0 0-1,1 1 0,-1-1 0,0 0 0,1 0 0,-1-1 1,1 1-1,0 0 0,-1 0 0,1 0 0,0 0 0,-1 0 1,1-1-1,0 1 0,0 0 0,0-1 0,0 1 0,0 0 1,0-1-1,0 1 0,0-1 0,0 0 0,0 1 0,0-1 1,0 0-1,0 1 0,0-1 0,0 0 0,0 0 0,0 0 1,0 0-1,2 0 0,13-2 43,1 1 0,0-2 0,-1 0 0,0-1 0,1-1 1,-2-1-1,25-11 0,-24 10-201,0 0 0,0 1 0,1 1 0,0 0 0,0 1 0,34-3 0,-50 7 143,-1 0 0,0 0-1,1 0 1,-1 0 0,0 0 0,1 1 0,-1-1 0,0 0 0,1 0 0,-1 0 0,0 0 0,1 0-1,-1 0 1,0 1 0,1-1 0,-1 0 0,0 0 0,0 0 0,1 1 0,-1-1 0,0 0-1,0 0 1,0 1 0,1-1 0,-1 0 0,0 0 0,0 1 0,0-1 0,0 0 0,1 1 0,-1-1-1,0 0 1,0 1 0,0-1 0,0 0 0,0 1 0,0-1 0,-4 19 192,-12 13-73,16-32-300,-8 9 211,3-6-5905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2.797"/>
    </inkml:context>
    <inkml:brush xml:id="br0">
      <inkml:brushProperty name="width" value="0.025" units="cm"/>
      <inkml:brushProperty name="height" value="0.025" units="cm"/>
      <inkml:brushProperty name="color" value="#E71224"/>
    </inkml:brush>
  </inkml:definitions>
  <inkml:trace contextRef="#ctx0" brushRef="#br0">51 116 11243,'0'0'8787,"-2"8"-6855,2-7-1852,-1 0-1,1 1 1,0-1 0,-1 1-1,1-1 1,0 0 0,0 1-1,0-1 1,0 1 0,0-1-1,0 0 1,1 1 0,-1-1-1,0 1 1,1-1 0,-1 0-1,1 1 1,-1-1 0,1 0-1,0 0 1,-1 1 0,1-1-1,2 2 1,-1-2 23,1 0 1,0 0-1,-1 0 0,1-1 0,0 1 1,0-1-1,0 1 0,0-1 0,0 0 1,0 0-1,-1 0 0,1-1 1,0 1-1,0-1 0,0 1 0,3-2 1,13-4-18,-1 0-1,1-1 1,-1 0 0,0-2 0,-1 0 0,0-1 0,-1-1 0,0-1 0,21-19 0,-35 30-89,-1 0 1,1 0-1,-1-1 0,1 1 0,-1 0 1,0-1-1,0 1 0,0-1 1,0 1-1,0-1 0,0 1 0,0-1 1,0 0-1,-1 0 0,1 1 0,0-1 1,-1 0-1,0 0 0,1 0 1,-1 0-1,0-2 0,-1 3 3,1 0-1,-1 0 1,0 0-1,0 0 1,0 0-1,0 1 1,0-1 0,0 0-1,0 0 1,0 1-1,0-1 1,0 0-1,0 1 1,0-1-1,0 1 1,0-1 0,-1 1-1,1 0 1,0-1-1,0 1 1,-1 0-1,-1 0 1,-8-1 2,-1 1 0,1 0 0,0 1 0,-1 1-1,-17 3 1,14 0 19,-1 1 0,1 0 0,0 1 1,0 0-1,1 1 0,-1 1 0,-18 16 0,27-21 11,0 1 0,1 0 0,0 0 0,-1 1 0,2-1 1,-1 1-1,1 0 0,-1 1 0,2-1 0,-1 1 0,1-1 1,0 1-1,0 0 0,1 0 0,0 0 0,0 1 0,1-1 1,-1 13-1,2-17-30,0-1 1,1 0-1,-1 0 1,1 0-1,0 0 1,0 0-1,0-1 1,0 1-1,0 0 1,0 0-1,0 0 1,0-1-1,1 1 1,-1-1-1,1 1 1,-1-1-1,1 1 1,0-1-1,-1 0 1,1 0-1,0 0 1,0 0-1,0 0 1,0 0-1,0-1 1,0 1-1,0-1 1,0 1-1,3 0 1,9 1-202,0 0-1,0 0 1,17-2-1,-25 0 26,10 1-1124,-1-2 0,0 0 0,1-1-1,-1 0 1,30-10 0,17-12-9026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3.878"/>
    </inkml:context>
    <inkml:brush xml:id="br0">
      <inkml:brushProperty name="width" value="0.025" units="cm"/>
      <inkml:brushProperty name="height" value="0.025" units="cm"/>
      <inkml:brushProperty name="color" value="#E71224"/>
    </inkml:brush>
  </inkml:definitions>
  <inkml:trace contextRef="#ctx0" brushRef="#br0">143 26 2883,'0'0'16074,"-10"1"-14783,5 0-1182,0 0 0,-1 0 0,1 1 0,0-1 0,0 1 0,0 0-1,1 1 1,-1-1 0,1 1 0,-1 0 0,1 0 0,0 0 0,0 1-1,0 0 1,0-1 0,1 1 0,-1 0 0,1 1 0,0-1 0,0 1-1,1-1 1,-3 7 0,-1 2 14,0 0 0,1 0 0,1 0-1,0 0 1,0 1 0,2 0 0,0-1-1,-1 20 1,3-32-107,0 0-1,0 0 0,0 1 1,0-1-1,0 0 1,1 0-1,-1 0 0,0 0 1,1 0-1,-1 0 1,1 1-1,-1-1 0,1 0 1,-1 0-1,1 0 1,-1 0-1,1-1 0,0 1 1,0 0-1,0 0 1,-1 0-1,1-1 0,0 1 1,0 0-1,1 0 1,1 0 2,-1 0 0,0-1 0,1 1 1,-1-1-1,1 1 0,-1-1 1,1 0-1,-1 0 0,1 0 0,-1 0 1,4-1-1,2 0 12,0-1-1,0 0 1,0-1 0,0 0-1,0 0 1,10-6 0,3-4-47,-1-1 0,-1 0 0,0-2 0,-1 0 0,0-1 0,-1-1 0,-2-1 0,0 0 0,0-1 0,21-41 0,-31 41-63,-15 23 49,-18 26 142,17-15 117,1 0-1,0 0 1,1 1 0,1 1 0,0-1-1,1 1 1,1 0 0,-5 23 0,10-38-197,1 0 0,0 0 0,0 0 0,0 0 0,0 1 0,0-1 0,0 0 0,0 0 0,0 0 0,0 0 0,0 0 0,1 0 1,-1 0-1,0 0 0,1 0 0,-1 0 0,1 0 0,-1 0 0,1 0 0,0 0 0,-1 0 0,1 0 0,0 0 0,0 0 0,0-1 0,-1 1 0,3 1 0,0-1 2,0 1 1,0-1-1,0 0 0,1 0 0,-1 0 0,0 0 0,0-1 0,1 0 0,4 1 0,7-1 15,0-1 0,0-1 1,20-4-1,-3-3-83,-1-2 1,0-1-1,-1-2 0,42-25 0,-18 10 33,-39 26-88,-16 16 76,-25 35 173,6-10 165,20-38-311,1 1-1,-1-1 1,0 1-1,1-1 1,-1 1-1,0-1 1,1 0 0,-1 1-1,1-1 1,-1 1-1,0-1 1,1 0 0,-1 1-1,1-1 1,-1 0-1,1 0 1,-1 1 0,1-1-1,-1 0 1,1 0-1,0 0 1,-1 0-1,1 0 1,-1 0 0,1 0-1,-1 0 1,1 0-1,0 0 1,-1 0 0,1 0-1,-1 0 1,1 0-1,-1 0 1,1 0 0,-1-1-1,1 1 1,-1 0-1,1 0 1,-1-1-1,1 1 1,0-1 0,26-8 40,31-24-59,-44 23-79,0 2-1,1 0 1,0 0 0,18-5-1,-33 16 69,1 0 0,-1 0 0,0 0 0,0 1 0,0-1 0,0 0 0,-1 0 0,1 0 0,-3 6 0,2-6 30,0 0 0,1 1 0,-1-1 1,0 0-1,1 1 0,0-1 0,0 0 1,0 1-1,0-1 0,0 1 0,1-1 1,0 0-1,1 5 0,-1-6-3,1-1 0,-1 1 0,1-1-1,-1 0 1,1 1 0,0-1 0,-1 0 0,1 0-1,0 0 1,0 0 0,0 0 0,0-1 0,0 1-1,0 0 1,0-1 0,0 0 0,0 1 0,0-1-1,0 0 1,0 0 0,0 0 0,4-1 0,3 0-13,0 0-1,0 0 1,0-1 0,0-1 0,0 1 0,-1-1 0,1-1 0,-1 0-1,0 0 1,13-9 0,-8 4-159,-1 0-1,-1 0 1,1-1 0,-1-1-1,16-20 1,-25 27-115,-4 5 127,-12 12 119,-19 22 254,29-29-183,-1-1-1,1 1 1,0-1 0,0 1 0,1 0 0,0 1 0,0-1-1,1 0 1,-1 1 0,1 0 0,1-1 0,-3 13 0,5-19-140,-1 1-1,0-1 1,0 1 0,1-1 0,-1 0 0,0 1 0,1-1 0,-1 1 0,0-1-1,1 1 1,-1-1 0,1 0 0,-1 1 0,1-1 0,-1 0 0,1 0 0,-1 1-1,1-1 1,-1 0 0,1 0 0,-1 0 0,1 1 0,-1-1 0,1 0 0,-1 0-1,1 0 1,-1 0 0,1 0 0,-1 0 0,1 0 0,0 0 0,-1-1 0,1 1-1,-1 0 1,1 0 0,0-1 0,23-6-5345,-6-8-1778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317"/>
    </inkml:context>
    <inkml:brush xml:id="br0">
      <inkml:brushProperty name="width" value="0.025" units="cm"/>
      <inkml:brushProperty name="height" value="0.025" units="cm"/>
      <inkml:brushProperty name="color" value="#E71224"/>
    </inkml:brush>
  </inkml:definitions>
  <inkml:trace contextRef="#ctx0" brushRef="#br0">278 0 17585,'0'0'6496,"-6"8"-5455,-13 21-409,1 0 1,1 1-1,1 2 0,-20 59 0,-29 147 62,65-237-770,0-1 0,0 1-1,0-1 1,0 1 0,0-1 0,0 1 0,0 0 0,-1-1 0,1 1 0,0-1 0,0 1 0,0-1-1,-1 1 1,1-1 0,0 0 0,0 1 0,-1-1 0,1 1 0,0-1 0,-1 1 0,1-1 0,-1 0-1,1 1 1,-1-1 0,1 0 0,0 1 0,-1-1 0,1 0 0,-1 0 0,1 0 0,-2 1 0,-10-13-1958,-6-26-362,0-6 1030,10 27 1512,1 0 0,1-1 1,0 0-1,1 0 0,1 0 1,-3-24-1,7 42 0,0-1 0,1 0 0,-1 0-1,0 0 1,0 0 0,1 1 0,-1-1 0,1 0 0,-1 0 0,0 1 0,1-1 0,-1 0-1,1 1 1,0-1 0,-1 1 0,1-1 0,0 0 0,-1 1 0,1-1 0,0 1 0,-1 0 0,1-1-1,0 1 1,0 0 0,-1-1 0,1 1 0,0 0 0,0 0 0,0 0 0,0-1 0,-1 1-1,3 0 1,36 0 1099,-26 1-578,117 10 1302,0 0-4488,-130-11 2421,1 0 1,-1 0-1,0 0 0,0-1 0,1 1 0,-1 0 0,0 0 0,0 0 0,0 0 0,1 0 0,-1 0 0,0 0 0,0 0 0,0 0 0,1-1 0,-1 1 1,0 0-1,0 0 0,0 0 0,1 0 0,-1-1 0,0 1 0,0 0 0,0 0 0,0 0 0,0-1 0,0 1 0,0 0 0,1 0 0,-1 0 0,0-1 0,0 1 1,0 0-1,0 0 0,0-1 0,0 1 0,0 0 0,0 0 0,0-1 0,0 1 0,0 0 0,0 0 0,0-1 0,0 1 0,-1 0 0,1 0 0,0 0 0,0-1 1,0 1-1,0 0 0,0 0 0,0 0 0,-1-1 0,1 1 0,0 0 0,0 0 0,0 0 0,0 0 0,-1 0 0,1-1 0,0 1 0,-1 0 0,-10-14-4685,10 14 4713,-17-18-8589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647"/>
    </inkml:context>
    <inkml:brush xml:id="br0">
      <inkml:brushProperty name="width" value="0.025" units="cm"/>
      <inkml:brushProperty name="height" value="0.025" units="cm"/>
      <inkml:brushProperty name="color" value="#E71224"/>
    </inkml:brush>
  </inkml:definitions>
  <inkml:trace contextRef="#ctx0" brushRef="#br0">0 13 13325,'0'0'9609,"51"-12"-9545,-28 14-449,8 8-1825,-3 3-2466,3 0-2755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4.995"/>
    </inkml:context>
    <inkml:brush xml:id="br0">
      <inkml:brushProperty name="width" value="0.025" units="cm"/>
      <inkml:brushProperty name="height" value="0.025" units="cm"/>
      <inkml:brushProperty name="color" value="#E71224"/>
    </inkml:brush>
  </inkml:definitions>
  <inkml:trace contextRef="#ctx0" brushRef="#br0">274 22 18225,'0'0'4997,"-10"-4"-3214,-2 0-1465,0 0 0,1 1 1,-1 1-1,0 0 0,-22-1 0,32 3-281,-1 0-1,0 0 0,0 1 0,0-1 0,0 1 0,1-1 0,-1 1 0,0 0 0,1 0 0,-1 0 0,0 0 1,1 0-1,-1 1 0,1-1 0,-3 3 0,3-2-51,1 0 1,0 0-1,0 0 0,0 0 1,0 0-1,0 0 0,0 0 1,1 0-1,-1 0 0,1 1 1,-1-1-1,1 0 0,0 0 1,0 0-1,0 1 1,0-1-1,0 0 0,1 0 1,-1 1-1,1-1 0,-1 0 1,1 0-1,1 3 0,0-2-93,-1 0 0,1 0 0,0 0 0,0 0 0,0-1 0,0 1 0,0-1 0,1 0 0,-1 1 0,1-1 0,0 0 0,-1 0 0,1-1 0,5 3 0,49 21-1843,-39-18 1428,7 2 39,-12-4 484,-1 0-1,0 0 1,19 12-1,-30-17 40,-1 0-1,0 1 1,1-1 0,-1 0-1,0 0 1,0 0 0,1 1-1,-1-1 1,0 0 0,0 1-1,1-1 1,-1 0 0,0 0-1,0 1 1,0-1 0,0 0 0,1 1-1,-1-1 1,0 0 0,0 1-1,0-1 1,0 0 0,0 1-1,0-1 1,0 0 0,0 1-1,0-1 1,0 1 0,0-1-1,0 0 1,0 1 0,-1-1-1,1 0 1,0 1 0,0-1-1,0 0 1,0 0 0,0 1-1,-1-1 1,1 0 0,0 1-1,0-1 1,-1 0 0,1 0-1,0 1 1,0-1 0,-1 0-1,1 0 1,0 0 0,-1 0 0,1 1-1,0-1 1,-1 0 0,1 0-1,0 0 1,-1 0 0,1 0-1,-21 8 357,20-8-342,-51 15 619,-9 3-461,-108 16 0,152-34-2806,16 0 2374,1-1-1,0 1 0,0 0 0,-1-1 1,1 1-1,0 0 0,0-1 0,0 1 0,0 0 1,-1-1-1,1 1 0,0 0 0,0-1 0,0 1 1,0 0-1,0-1 0,0 1 0,0-1 1,0 1-1,0 0 0,0-1 0,0 1 0,0 0 1,0-1-1,0 1 0,0-1 0,0 1 0,1 0 1,-1-1-1,0 1 0,0 0 0,0-1 1,1 1-1,-1 0 0,0 0 0,0-1 0,1 1 1,-1 0-1,0 0 0,0-1 0,1 1 1,-1 0-1,1-1 0,22-22-12136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8.072"/>
    </inkml:context>
    <inkml:brush xml:id="br0">
      <inkml:brushProperty name="width" value="0.025" units="cm"/>
      <inkml:brushProperty name="height" value="0.025" units="cm"/>
      <inkml:brushProperty name="color" value="#004F8B"/>
    </inkml:brush>
  </inkml:definitions>
  <inkml:trace contextRef="#ctx0" brushRef="#br0">22 57 8264,'0'0'9379,"-2"8"-6555,-4 17-1876,1 0-1,1 1 1,2 0 0,0-1-1,3 37 1,-1-60-938,1 1-1,-1 0 1,1 0 0,0-1 0,0 1-1,0 0 1,0-1 0,1 1 0,-1-1-1,1 0 1,-1 1 0,1-1 0,0 0-1,0 0 1,0 0 0,0 0 0,0 0-1,0 0 1,0-1 0,1 1 0,-1-1-1,1 0 1,-1 1 0,1-1 0,0 0 0,-1-1-1,1 1 1,0 0 0,0-1 0,-1 1-1,1-1 1,0 0 0,0 0 0,0 0-1,3-1 1,2 0-20,0 0 1,0-1-1,-1 1 0,1-2 1,-1 1-1,0-1 0,1 0 0,-1 0 1,-1-1-1,1 0 0,11-9 1,-7 4-98,-1-2 1,-1 1 0,1-1 0,-2 0 0,1-1-1,-2 0 1,1-1 0,8-22 0,-5 6 399,-2 0 1,11-59 0,-25 110 109,2 0-1,0 0 1,1 0 0,1 0 0,3 26-1,-1-42-369,0 0-1,0-1 0,0 1 1,1 0-1,0 0 0,0-1 1,1 1-1,-1-1 0,1 0 1,0 0-1,1 0 0,-1 0 0,1 0 1,0-1-1,0 1 0,1-1 1,-1 0-1,1 0 0,0-1 1,0 0-1,0 0 0,0 0 1,0 0-1,9 2 0,-3-1-429,0-1 0,1 0 0,-1-1 0,1-1 0,-1 0 0,1 0 0,-1-1 0,1 0 0,-1-1 0,22-5 0,10-13-5427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05.366"/>
    </inkml:context>
    <inkml:brush xml:id="br0">
      <inkml:brushProperty name="width" value="0.025" units="cm"/>
      <inkml:brushProperty name="height" value="0.025" units="cm"/>
      <inkml:brushProperty name="color" value="#E71224"/>
    </inkml:brush>
  </inkml:definitions>
  <inkml:trace contextRef="#ctx0" brushRef="#br0">182 0 19122,'0'0'5766,"-31"76"-4870,17-39-223,0 4-257,3 1-223,2 2-161,3 1-64,5-4-1154,1-4-1792,0-5-2307,1-4-5510</inkml:trace>
  <inkml:trace contextRef="#ctx0" brushRef="#br0" timeOffset="1">27 687 19410,'0'0'4677,"-27"57"-2307,27-42-1473,0-3-769,11-3-288,3-7-2339,4-2-4227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39.845"/>
    </inkml:context>
    <inkml:brush xml:id="br0">
      <inkml:brushProperty name="width" value="0.025" units="cm"/>
      <inkml:brushProperty name="height" value="0.025" units="cm"/>
      <inkml:brushProperty name="color" value="#E71224"/>
    </inkml:brush>
  </inkml:definitions>
  <inkml:trace contextRef="#ctx0" brushRef="#br0">0 212 11082,'9'-3'2339,"410"-103"-1132,-315 87-873,1 4 0,126-1 1,-71 19 65,264 38 1,-223-16-145,1-8 0,0-10 0,274-24 1,-13-18-207,910 47 1,-434 50 1221,3-76-702,-256-44-394,481-31-112,769 82 251,-1645 18-2659,-99-8-2444,-53-3-1116</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1.452"/>
    </inkml:context>
    <inkml:brush xml:id="br0">
      <inkml:brushProperty name="width" value="0.025" units="cm"/>
      <inkml:brushProperty name="height" value="0.025" units="cm"/>
    </inkml:brush>
  </inkml:definitions>
  <inkml:trace contextRef="#ctx0" brushRef="#br0">345 1 16528,'0'0'1446,"-13"14"-917,-125 165 817,-4 7-1048,140-184-351,1 0-6,-1 0 0,1 0 0,-1 0 0,1 0 0,-1 0 0,0 0 0,0-1 0,0 1 0,0 0 0,0-1 0,0 0 0,0 1 0,0-1 0,0 0 0,-1 0 0,1 0 0,0-1 0,-1 1 0,-3 0 0,6-2-122,-1 0 0,0 0 1,1 0-1,-1 1 0,1-1 0,-1 0 1,1 0-1,-1 0 0,1 0 0,0 0 0,0 0 1,-1 0-1,1-1 0,0 1 0,0 0 1,0 0-1,0 0 0,0 0 0,0 0 1,0 0-1,1 0 0,-1-1 0,1-4-685,10-179-5086,-1 79 6785,-10 97 3238,-1 12-1252,-3 23 60,3-15-2533,1-1 0,-1 0 0,2 1 0,2 20 0,0-25-276,-1-1-1,1 1 1,0-1 0,1 1-1,-1-1 1,1 0 0,0-1-1,1 1 1,-1-1 0,1 1-1,-1-1 1,1 0 0,1-1-1,-1 0 1,0 1 0,1-2-1,11 5 1,-12-5-623,1 0-1,0 0 1,0 0-1,0-1 1,0 0 0,0-1-1,1 1 1,-1-1 0,0-1-1,0 1 1,9-2-1,17-11-7763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8.284"/>
    </inkml:context>
    <inkml:brush xml:id="br0">
      <inkml:brushProperty name="width" value="0.025" units="cm"/>
      <inkml:brushProperty name="height" value="0.025" units="cm"/>
    </inkml:brush>
  </inkml:definitions>
  <inkml:trace contextRef="#ctx0" brushRef="#br0">123 3 14478,'0'0'1719,"-9"-1"-812,6 0-830,1 1 0,-1 0 0,0-1 0,0 1-1,1 0 1,-1 0 0,0 0 0,1 1 0,-1-1 0,0 1 0,1-1-1,-4 2 1,4 0-12,-1 0-1,0 0 0,1 0 1,0 0-1,-1 0 0,1 1 1,0-1-1,0 1 1,1-1-1,-1 1 0,0 0 1,1 0-1,0 0 0,-2 4 1,-5 15 116,1 0 0,1 1 1,1 0-1,-4 39 1,2 99 207,7-118-308,-2 560 804,3-318-692,25 124-44,0-1 44,-38 30-1293,16-417 423,0-15-770,-1-15-1527,-2-14-587</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9.085"/>
    </inkml:context>
    <inkml:brush xml:id="br0">
      <inkml:brushProperty name="width" value="0.025" units="cm"/>
      <inkml:brushProperty name="height" value="0.025" units="cm"/>
    </inkml:brush>
  </inkml:definitions>
  <inkml:trace contextRef="#ctx0" brushRef="#br0">0 47 14606,'0'0'1633,"9"-3"-891,8-2-511,-1 1 0,1 1 0,0 1-1,0 0 1,21 1 0,99 8 330,-59-2-473,1399-28-226,-1175 9 607,0 12 1,354 45 0,-408-5-3209,-245-38 2608,-3 0 28,1 1 0,-1-1 0,0 0 0,0 0 0,1 0 0,-1 0 0,0 0 0,1 0 0,-1 0 0,0 1 0,1-1 1,-1 0-1,0 0 0,1 0 0,-1 0 0,0 0 0,1-1 0,-1 1 0,0 0 0,0 0 0,1 0 0,-1 0 0,0 0 1,1 0-1,-1 0 0,0-1 0,0 1 0,1 0 0,-1 0 0,0 0 0,0-1 0,1 1 0,-1 0 0,0 0 0,0-1 1,0 1-1,1 0 0,-1 0 0,0-1 0,0 1 0,0 0 0,0-1 0,0 1 0,0 0 0,0-1 0,1 1 0,-1 0 1,0 0-1,0-1 0,0 1 0,0 0 0,-1-1 0,1 1 0,0-1 0,0-16-4413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6:59.415"/>
    </inkml:context>
    <inkml:brush xml:id="br0">
      <inkml:brushProperty name="width" value="0.025" units="cm"/>
      <inkml:brushProperty name="height" value="0.025" units="cm"/>
    </inkml:brush>
  </inkml:definitions>
  <inkml:trace contextRef="#ctx0" brushRef="#br0">89 1 16239,'0'0'2557,"11"3"-2087,41 8-8,70 17 120,-111-25-571,-1 0-1,0 1 0,0 1 1,0-1-1,0 1 0,-1 1 1,0 0-1,15 13 0,-20-16 4,0 1 0,-1 0 0,0 0 0,0 0-1,0 0 1,0 0 0,-1 1 0,0-1 0,0 1 0,0 0-1,0 0 1,-1 0 0,0 0 0,0 0 0,0 0 0,0 0-1,-1 9 1,-1-7 133,0 0-1,-1 0 0,1 0 0,-2 0 1,1-1-1,-1 1 0,0-1 0,0 1 1,0-1-1,-1 0 0,-6 8 0,-5 3 260,0-1-1,-2 0 1,1-1-1,-2-1 0,0 0 1,-39 21-1,30-20-456,-76 38 255,91-48-1016,-1 0-1,1-1 1,-21 3 0,11-5-4297</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0.010"/>
    </inkml:context>
    <inkml:brush xml:id="br0">
      <inkml:brushProperty name="width" value="0.025" units="cm"/>
      <inkml:brushProperty name="height" value="0.025" units="cm"/>
    </inkml:brush>
  </inkml:definitions>
  <inkml:trace contextRef="#ctx0" brushRef="#br0">90 552 3555,'-8'5'3326,"3"-2"-2776,-44 28-368,47-30 1,1 0-1,-1 1 1,0-1-1,0 0 1,0 1-1,1-1 0,-1 1 1,1 0-1,-1-1 1,1 1-1,0 0 1,0 0-1,-1 0 1,1 0-1,0 0 0,1 0 1,-1 0-1,0 0 1,1 0-1,-1 1 1,0 3-1,2-5-51,0 0-1,0-1 1,0 1 0,0 0-1,0-1 1,0 1-1,0-1 1,0 1 0,0-1-1,0 0 1,0 1 0,0-1-1,0 0 1,0 0 0,1 1-1,-1-1 1,0 0-1,0 0 1,0 0 0,0-1-1,0 1 1,0 0 0,1 0-1,-1-1 1,1 1 0,31-8 1399,-17 1-986,0-1 1,-1 0-1,0-1 0,-1-1 0,0 0 0,15-15 0,74-78 826,-46 35-1282,-2-3 0,-4-1 0,77-147 0,-113 198-89,-15 21-2,1 0 0,-1 0 0,0 0 0,0 0 0,1 0 0,-1 0 0,0 0 0,0 0 0,1 1 0,-1-1 0,0 0 0,0 0-1,0 0 1,1 0 0,-1 1 0,0-1 0,0 0 0,0 0 0,0 0 0,0 1 0,1-1 0,-1 0 0,0 0 0,0 0 0,0 1 0,0-1 0,0 0 0,0 0-1,0 1 1,0-1 0,0 0 0,0 0 0,0 1 0,0-1 0,0 0 0,0 0 0,0 1 0,0-1 0,0 0 0,0 0 0,0 1 0,0-1 0,0 1 0,-7 52-166,6-43 227,-10 63-600,4 0-1,3 114 0,13-118-2185,13-16-2936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0.796"/>
    </inkml:context>
    <inkml:brush xml:id="br0">
      <inkml:brushProperty name="width" value="0.025" units="cm"/>
      <inkml:brushProperty name="height" value="0.025" units="cm"/>
    </inkml:brush>
  </inkml:definitions>
  <inkml:trace contextRef="#ctx0" brushRef="#br0">20 108 15182,'0'-11'112,"-2"-47"181,2 30 2409,1 112-2015,3 1 0,20 105 0,-12-133-564,-5-32-83,-2 1 1,0-1-1,-2 1 1,-1 0-1,-1 0 0,-2 29 1,1-55-27,0 0 1,0 0-1,0 0 1,-1 0-1,1 0 1,0 0-1,0 1 1,0-1 0,0 0-1,0 0 1,0 0-1,-1 0 1,1 0-1,0 0 1,0 0-1,0 0 1,0 0-1,0 0 1,-1 0-1,1 0 1,0 0 0,0 0-1,0 0 1,0 0-1,-1 0 1,1 0-1,0 0 1,0 0-1,0 0 1,0 0-1,-1 0 1,1 0 0,0 0-1,0 0 1,0 0-1,0 0 1,0 0-1,-1 0 1,1 0-1,0-1 1,0 1-1,0 0 1,0 0 0,0 0-1,0 0 1,0 0-1,0 0 1,-1-1-1,1 1 1,0 0-1,0 0 1,0 0-1,0 0 1,0-1-1,0 1 1,0 0 0,0 0-1,-4-13 51,0 1 0,1-1 0,1 0-1,0 0 1,1 0 0,0 0 0,1 0 0,2-19 0,-1-3-30,-1-8-38,3-1-1,15-80 0,-13 100-15,2 0 0,0 0 0,2 1 0,0 0 0,2 0 0,20-32 0,-1 17-24,-29 36 34,1 1 0,0-1 0,0 1 0,0-1 0,0 1 0,0-1-1,0 1 1,1 0 0,-1 0 0,0 0 0,0 0 0,1 1 0,-1-1 0,1 0 0,-1 1 0,5-1 0,-6 1 6,-1 0 1,1 0-1,-1 0 0,1 0 1,0 0-1,-1 1 1,1-1-1,0 0 0,-1 0 1,1 0-1,-1 0 1,1 1-1,-1-1 0,1 0 1,-1 0-1,1 1 1,-1-1-1,1 1 0,-1-1 1,1 0-1,-1 1 1,1-1-1,-1 1 1,0-1-1,1 1 0,-1-1 1,0 1-1,1-1 1,-1 1-1,0 0 0,0-1 1,1 2-1,-7 21 9,3-17 30,0 0 0,0-1-1,-1 1 1,0-1 0,0 0 0,-5 5 0,-16 8 157,0-1 1,-50 25-1,7-4-79,50-25-566,20-8-1471,12-3-1868,21-2-3784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2.125"/>
    </inkml:context>
    <inkml:brush xml:id="br0">
      <inkml:brushProperty name="width" value="0.025" units="cm"/>
      <inkml:brushProperty name="height" value="0.025" units="cm"/>
    </inkml:brush>
  </inkml:definitions>
  <inkml:trace contextRef="#ctx0" brushRef="#br0">0 1968 14221,'0'0'2008,"8"-9"-1886,28-31-44,2 2-1,45-35 0,102-70 517,-87 68-405,437-344 17,516-390 1029,-1033 795-1206,335-259 257,-342 264-214,24-22-117,-33 29 133,-1 1-1,1-1 1,0 0-1,-1 0 1,1 0-1,-1 0 1,0 0-1,1-1 1,-1 1-1,0 0 1,-1 0-1,1-1 1,0 1-1,0-3 1,-3 6-632,0 0 0,0 0 0,0 0 0,0 0 0,0 1-1,0-1 1,0 1 0,0-1 0,1 1 0,-1 0 0,1-1 0,-2 4 0,-8 7-3898,-4 2-2071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2.584"/>
    </inkml:context>
    <inkml:brush xml:id="br0">
      <inkml:brushProperty name="width" value="0.025" units="cm"/>
      <inkml:brushProperty name="height" value="0.025" units="cm"/>
    </inkml:brush>
  </inkml:definitions>
  <inkml:trace contextRef="#ctx0" brushRef="#br0">0 14 4676,'0'0'7095,"10"-3"-4933,-10 3-2158,6-3 149,0 2 0,-1-1 0,1 1 0,0 0 1,0 0-1,0 0 0,0 1 0,0 0 0,0 0 0,-1 0 0,1 1 0,0 0 1,0 0-1,0 1 0,0-1 0,-1 1 0,8 4 0,26 21-54,-1 1 0,-1 2-1,-2 2 1,35 40 0,-36-38-96,-28-28 1,357 348-281,-247-252 114,165 114 1,218 105 1968,23-43-297,-507-270-2421,1-2 1,-1 0-1,30 7 1,-19-11-4556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1.298"/>
    </inkml:context>
    <inkml:brush xml:id="br0">
      <inkml:brushProperty name="width" value="0.025" units="cm"/>
      <inkml:brushProperty name="height" value="0.025" units="cm"/>
      <inkml:brushProperty name="color" value="#004F8B"/>
    </inkml:brush>
  </inkml:definitions>
  <inkml:trace contextRef="#ctx0" brushRef="#br0">382 22 4420,'0'0'4986,"8"-1"-4238,12-5-258,-12 3 190,0 0 0,0 1 0,0 0 0,1 0 1,-1 1-1,0 0 0,1 1 0,-1 0 1,13 1-1,-20 0-614,1 0 0,-1 0 0,0 0 1,0 0-1,0 1 0,0-1 0,0 0 1,0 1-1,0-1 0,-1 1 0,1-1 0,0 1 1,-1-1-1,1 1 0,-1-1 0,0 1 0,1-1 1,-1 1-1,0 0 0,0 2 0,-1 43 515,1-27-342,5 39 139,-3-46-84,0 0-1,-1 0 1,0 0 0,-1 0-1,0 0 1,-1 0 0,-1-1 0,0 1-1,0 0 1,-9 22 0,-4-7-184,-1-2 0,-1 0 0,-2-1 0,0-1 0,-42 39 0,-125 93 1321,161-136-1003,16-13-532,0 0 0,0 0-1,0-1 1,-1 0 0,0-1 0,0 0-1,-1 0 1,1-1 0,-1-1-1,0 1 1,0-2 0,-15 2-1,26-4 52,0 0-1,-1 0 0,1 0 1,-1-1-1,1 1 0,0 0 1,-1 0-1,1 0 0,-1-1 1,1 1-1,0 0 0,-1-1 1,1 1-1,0 0 0,0-1 1,-1 1-1,1-1 0,0 1 1,0 0-1,0-1 0,-1 1 1,1-1-1,0 1 0,0-1 1,0 1-1,0 0 0,0-1 1,0 1-1,0-1 0,0 1 1,0-1-1,0 1 0,0-1 1,0 1-1,0 0 0,0-1 1,1 1-1,-1-1 0,0 1 1,0-1-1,0 1 0,1 0 1,-1-1-1,0 1 0,0 0 1,1-1-1,0 0 0,11-22-2831,7-5-2757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3.415"/>
    </inkml:context>
    <inkml:brush xml:id="br0">
      <inkml:brushProperty name="width" value="0.025" units="cm"/>
      <inkml:brushProperty name="height" value="0.025" units="cm"/>
    </inkml:brush>
  </inkml:definitions>
  <inkml:trace contextRef="#ctx0" brushRef="#br0">1 51 2915,'0'0'640,"73"-51"-3330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3.774"/>
    </inkml:context>
    <inkml:brush xml:id="br0">
      <inkml:brushProperty name="width" value="0.025" units="cm"/>
      <inkml:brushProperty name="height" value="0.025" units="cm"/>
    </inkml:brush>
  </inkml:definitions>
  <inkml:trace contextRef="#ctx0" brushRef="#br0">318 83 6598,'0'0'6978,"1"-8"-3295,0 6-3534,-1-1 0,1 1-1,-1 0 1,0 0 0,1-1 0,-1 1 0,0 0-1,-1-1 1,1 1 0,0 0 0,-1 0 0,1-1 0,-1 1-1,1 0 1,-1 0 0,0 0 0,0 0 0,0 0-1,0 0 1,-1 0 0,1 0 0,-1 0 0,1 1-1,-1-1 1,1 0 0,-1 1 0,0-1 0,0 1-1,0 0 1,1-1 0,-1 1 0,-1 0 0,1 0-1,0 1 1,0-1 0,0 0 0,0 1 0,-1-1 0,-2 1-1,-2-2-115,1 0 0,-1 1 0,0 1 0,1-1 0,-1 1 1,0 0-1,0 0 0,-12 3 0,16-2-46,0 0 0,1 0 0,-1 0 0,1 0 0,-1 1 0,1-1 0,0 1 0,0 0 0,0-1 0,0 1 0,0 0 0,0 0 0,0 0 0,0 1 0,1-1 0,-1 0 0,1 1 0,0-1 0,-1 1 0,1-1 0,0 1 0,1-1 1,-1 1-1,0 3 0,-1 3 3,0 1 0,1-1 0,0 0 1,1 0-1,0 1 0,1-1 1,-1 0-1,2 1 0,-1-1 0,5 12 1,2 1-46,1 0 0,20 33 1,4 10 10,-32-63 77,0 0 0,0 0 0,0 0 0,0 0 0,0 0 1,0 1-1,-1-1 0,1 0 0,-1 0 0,1 1 0,-1-1 1,0 0-1,0 0 0,0 1 0,0-1 0,0 0 0,-1 1 0,1-1 1,-1 0-1,1 0 0,-1 1 0,0-1 0,0 0 0,0 0 1,-2 4-1,-2-2 99,1-1 1,-1 0 0,0 0-1,1 0 1,-2 0 0,1-1-1,0 0 1,0 0 0,-8 2-1,-19 6 727,-62 11-1,67-18-3991,0-2-3485,34-1-3648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4.321"/>
    </inkml:context>
    <inkml:brush xml:id="br0">
      <inkml:brushProperty name="width" value="0.025" units="cm"/>
      <inkml:brushProperty name="height" value="0.025" units="cm"/>
    </inkml:brush>
  </inkml:definitions>
  <inkml:trace contextRef="#ctx0" brushRef="#br0">114 1 17232,'0'0'2146,"-36"73"-1025,14-35-192,6 2-352,2 2-449,-1-1-64,10-4-64,-1-3 0,6-7-545,0-7-608,0-7-576,4-12-1122,3-1-32,-1-22-288,-3-4-3363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5.130"/>
    </inkml:context>
    <inkml:brush xml:id="br0">
      <inkml:brushProperty name="width" value="0.025" units="cm"/>
      <inkml:brushProperty name="height" value="0.025" units="cm"/>
    </inkml:brush>
  </inkml:definitions>
  <inkml:trace contextRef="#ctx0" brushRef="#br0">89 52 10314,'0'0'8472,"11"-6"-7821,13-3-214,1 0 0,0 2 0,0 1 0,1 1 0,0 1 0,47-2 0,-59 6-388,1 1 1,-1-1 0,1 2-1,-1 0 1,1 1-1,-1 1 1,0 0-1,0 1 1,0 0-1,22 13 1,-30-15-81,-1 1 1,1 0 0,-1 0 0,0 0 0,0 1 0,0 0-1,-1 0 1,1 0 0,-1 1 0,-1-1 0,1 1-1,-1 0 1,0 0 0,0 0 0,-1 1 0,1-1-1,-1 0 1,-1 1 0,0 0 0,1-1 0,-2 1-1,1 0 1,-1-1 0,0 1 0,-2 10 0,1-10 84,-1 0 1,0 0 0,-1 1-1,0-1 1,0-1-1,0 1 1,-1 0 0,0-1-1,0 0 1,-1 0 0,1 0-1,-1-1 1,-1 1-1,1-1 1,-1 0 0,0-1-1,-10 7 1,-4 2 457,0-2 1,-1 0-1,0-1 0,-33 10 0,11-8-409,0-2-1,0-2 0,-1-1 1,0-3-1,-66-1 0,83-10-398,26 7 229,1 0 0,-1 0 0,1-1 0,0 1 0,-1-1 0,1 1 0,0 0 0,-1-1 0,1 1 0,0-1 0,-1 1 0,1-1 0,0 1 0,0-1 0,-1 1 0,1-1 0,0 1 0,0-1 0,0 1 0,0-1 0,0 1 0,0-1 0,0 1 0,0-1 0,0 1 0,0-2 0,1 0-190,0-1-1,0 1 0,1 0 1,-1 0-1,1 0 0,-1 0 0,1 0 1,0 0-1,-1 1 0,1-1 1,0 0-1,0 1 0,0-1 0,1 1 1,-1 0-1,3-1 0,36-18-4173,10-3-1105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7.426"/>
    </inkml:context>
    <inkml:brush xml:id="br0">
      <inkml:brushProperty name="width" value="0.025" units="cm"/>
      <inkml:brushProperty name="height" value="0.025" units="cm"/>
    </inkml:brush>
  </inkml:definitions>
  <inkml:trace contextRef="#ctx0" brushRef="#br0">57 73 9321,'0'0'5893,"-51"0"-4131,46 0 704,21 0-2337,18-3-33,17-4-64,14-1 64,14-3-160,16-3 64,4 2-513,2 1-416,-3 5-352,-7 6-929,-8 0-897,-14 0-128,-10 9-1602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7.802"/>
    </inkml:context>
    <inkml:brush xml:id="br0">
      <inkml:brushProperty name="width" value="0.025" units="cm"/>
      <inkml:brushProperty name="height" value="0.025" units="cm"/>
    </inkml:brush>
  </inkml:definitions>
  <inkml:trace contextRef="#ctx0" brushRef="#br0">1 53 8392,'0'0'5413,"64"-30"-3331,-42 25-961,5 2-929,9 3-128,7-1-64,11-3-1505,6-4-3332</inkml:trace>
  <inkml:trace contextRef="#ctx0" brushRef="#br0" timeOffset="1">766 1 9417,'0'0'7879,"-68"43"-7270,50-25-513,7-2-128,9-2-128,2-5-1378,23-8-2626,12-1-992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8.128"/>
    </inkml:context>
    <inkml:brush xml:id="br0">
      <inkml:brushProperty name="width" value="0.025" units="cm"/>
      <inkml:brushProperty name="height" value="0.025" units="cm"/>
    </inkml:brush>
  </inkml:definitions>
  <inkml:trace contextRef="#ctx0" brushRef="#br0">41 1 6022,'-5'9'1019,"0"0"-957,1 1 0,0-1-1,1 1 1,-1-1-1,2 1 1,0 0 0,0 0-1,0 1 1,2-1-1,-1 0 1,1 0-1,2 18 1,8 9 1275,17 43 0,-17-55-1171,-2 0-1,0 1 1,-2 0-1,6 47 1,-12-49-286,-2-1 1,0 1-1,-2-1 0,-1 0 0,0 0 1,-2-1-1,-13 32 0,11-33 251,1 1-1,1 0 0,1 0 1,1 1-1,1-1 1,1 1-1,0 37 0,5-48 772,0 0 0,1 0 0,0 0-1,1 0 1,5 11 0,-4-11-258,-1 1 1,0-1-1,0 1 0,1 16 1,-4 71-152,-3-48-928,2-51 45,1 4-271,2-7-2964,6-12-2050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09.184"/>
    </inkml:context>
    <inkml:brush xml:id="br0">
      <inkml:brushProperty name="width" value="0.025" units="cm"/>
      <inkml:brushProperty name="height" value="0.025" units="cm"/>
    </inkml:brush>
  </inkml:definitions>
  <inkml:trace contextRef="#ctx0" brushRef="#br0">55 189 8648,'0'0'1127,"-8"0"517,-24 0-5,17 3 69,18 3-751,19 3-275,70-2 325,0-4 1,130-13-1,-201 9-869,995-108 1076,-261 21-1136,-559 80 1246,-195 8-1143,-1 0-285,0 0 0,1 1 0,-1-1 0,0 1 0,0-1-1,0 0 1,0 1 0,0-1 0,0 1 0,0-1-1,-1 1 1,1-1 0,0 0 0,0 1 0,0-1-1,0 1 1,0-1 0,-1 0 0,1 1 0,0-1-1,0 0 1,-1 1 0,1-1 0,0 0 0,-1 1 0,1-1-1,0 0 1,-1 1 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10.014"/>
    </inkml:context>
    <inkml:brush xml:id="br0">
      <inkml:brushProperty name="width" value="0.025" units="cm"/>
      <inkml:brushProperty name="height" value="0.025" units="cm"/>
    </inkml:brush>
  </inkml:definitions>
  <inkml:trace contextRef="#ctx0" brushRef="#br0">0 95 9577,'0'0'2696,"12"1"-1121,519 7 3623,-306-11-4759,-118 3-383,1154-32 11,-1220 29-61,545-28 84,-550 26-2318,-13-8-3253,-3-3-3759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4.254"/>
    </inkml:context>
    <inkml:brush xml:id="br0">
      <inkml:brushProperty name="width" value="0.025" units="cm"/>
      <inkml:brushProperty name="height" value="0.025" units="cm"/>
    </inkml:brush>
  </inkml:definitions>
  <inkml:trace contextRef="#ctx0" brushRef="#br0">0 1 9353,'0'0'15097,"0"10"-15161,1 7-102,0 1 1,0 0-1,2-1 1,0 1-1,10 30 1,-7-28-3649,-8 1-5008,-6-17 5208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098"/>
    </inkml:context>
    <inkml:brush xml:id="br0">
      <inkml:brushProperty name="width" value="0.025" units="cm"/>
      <inkml:brushProperty name="height" value="0.025" units="cm"/>
      <inkml:brushProperty name="color" value="#004F8B"/>
    </inkml:brush>
  </inkml:definitions>
  <inkml:trace contextRef="#ctx0" brushRef="#br0">0 0 4388,'0'0'8744,"15"72"-7142,5-38-65,9 1-351,5-7-546,11-4 193,3-10-32,1-7-449,1-5-256,-6-2-32,-10 0 0,-9 0-672,-10 1-2339,-15 5-2979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4.599"/>
    </inkml:context>
    <inkml:brush xml:id="br0">
      <inkml:brushProperty name="width" value="0.025" units="cm"/>
      <inkml:brushProperty name="height" value="0.025" units="cm"/>
    </inkml:brush>
  </inkml:definitions>
  <inkml:trace contextRef="#ctx0" brushRef="#br0">9 65 705,'0'0'22741,"-3"7"-22586,1-1-137,1 0-1,0 0 1,0 1 0,1-1-1,-1 0 1,2 0 0,-1 1-1,0-1 1,1 0 0,3 10 0,-1-1 0,2 0 0,0-1 0,13 28 0,-18-42 31,0 0 0,0 0 0,1 1 0,-1-1 0,0 0 0,0 0 1,0 1-1,0-1 0,1 0 0,-1 0 0,0 0 0,0 1 0,0-1 0,1 0 0,-1 0 0,0 0 0,0 0 1,1 1-1,-1-1 0,0 0 0,0 0 0,1 0 0,-1 0 0,0 0 0,0 0 0,1 0 0,-1 0 0,0 0 0,1 0 1,-1 0-1,0 0 0,0 0 0,1 0 0,-1 0 0,0 0 0,0 0 0,1 0 0,-1 0 0,0-1 0,1 1 1,11-13 836,8-21-521,-19 31-277,21-41-124,22-42-918,-5 38-5230,-26 39 904,-4 8-1510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5.048"/>
    </inkml:context>
    <inkml:brush xml:id="br0">
      <inkml:brushProperty name="width" value="0.025" units="cm"/>
      <inkml:brushProperty name="height" value="0.025" units="cm"/>
    </inkml:brush>
  </inkml:definitions>
  <inkml:trace contextRef="#ctx0" brushRef="#br0">2 1 4324,'0'0'20825,"-1"10"-20681,0 156 762,3-117-4127,-2-3-4874</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5.379"/>
    </inkml:context>
    <inkml:brush xml:id="br0">
      <inkml:brushProperty name="width" value="0.025" units="cm"/>
      <inkml:brushProperty name="height" value="0.025" units="cm"/>
    </inkml:brush>
  </inkml:definitions>
  <inkml:trace contextRef="#ctx0" brushRef="#br0">1 380 4773,'0'0'13127,"7"-5"-11125,10-8-1275,-1-2 0,-1 0 0,0 0 0,-1-2 0,-1 0 0,0 0 0,-2-1 0,19-38 0,-21 39-635,-1 1 0,-1-1 0,0 0 0,-1-1 1,-1 1-1,-1-1 0,-1 0 0,3-35 0,-2 88-109,1 0 0,2 0 0,2 0-1,23 61 1,-30-92-135,0 1 1,1-1-1,-1 0 0,1 0 0,0 0 0,0-1 0,0 1 0,6 5 0,-7-8-105,-1 0-1,1 1 1,0-1 0,-1 0 0,1-1-1,0 1 1,0 0 0,0 0-1,0-1 1,0 1 0,0-1 0,0 0-1,0 0 1,0 1 0,0-1 0,0 0-1,0-1 1,0 1 0,-1 0-1,1 0 1,0-1 0,0 1 0,0-1-1,3-1 1,21-16-6672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28.299"/>
    </inkml:context>
    <inkml:brush xml:id="br0">
      <inkml:brushProperty name="width" value="0.025" units="cm"/>
      <inkml:brushProperty name="height" value="0.025" units="cm"/>
    </inkml:brush>
  </inkml:definitions>
  <inkml:trace contextRef="#ctx0" brushRef="#br0">491 24 5221,'-11'-4'-1142,"-3"-1"1485,-1 1 0,-1 1 0,1 0 1,0 1-1,-1 0 0,1 1 0,-1 1 1,1 1-1,-1 0 0,1 1 0,-1 0 1,1 2-1,0 0 0,0 0 0,0 1 1,1 1-1,0 1 0,0 0 0,1 0 1,-1 2-1,2-1 0,-1 2 0,1 0 1,1 0-1,-1 1 0,2 0 0,0 1 1,0 0-1,-14 25 0,15-19 39,1-1-1,1 1 1,0 0-1,2 1 1,0-1 0,1 1-1,1 0 1,0 0-1,2 0 1,1 37-1,0-49-342,1 0-1,0 1 0,0-1 1,1 0-1,0 0 1,0 0-1,1 0 0,-1 0 1,1 0-1,1-1 0,0 0 1,-1 1-1,2-1 0,-1 0 1,1-1-1,0 1 1,0-1-1,1 0 0,-1 0 1,1-1-1,0 0 0,0 0 1,1 0-1,-1-1 0,1 0 1,0 0-1,-1 0 1,2-1-1,-1 0 0,14 2 1,0-2 87,1-1 0,-1-1 0,0 0-1,1-2 1,-1 0 0,0-1 0,0-2 0,0 0 0,-1-1 0,34-15 0,-26 8-8,0-1 0,-1-2-1,0-1 1,-2-1 0,0-1 0,38-37 0,-53 46-26,-1-1 1,0 0 0,-1 0-1,0-1 1,-1 0-1,0-1 1,-1 1 0,0-1-1,-1-1 1,4-13 0,-8 22-39,0 1 1,0-1-1,0 0 1,-1 1-1,1-1 1,-1 0-1,0 1 1,0-1-1,-1 0 1,0 1-1,1-1 1,-2 0-1,1 1 1,0-1-1,-1 1 1,0 0-1,0-1 1,0 1-1,-1 0 1,1 0-1,-1 1 1,0-1-1,0 0 1,0 1-1,0 0 1,-1-1-1,0 2 1,1-1-1,-1 0 1,0 1-1,0-1 1,-1 1-1,-3-1 1,-4-2-16,-1 1-1,1 1 1,-1 0 0,0 1 0,0 0 0,0 1 0,1 1-1,-1 0 1,0 0 0,0 2 0,0-1 0,0 2 0,1 0-1,-1 0 1,-13 6 0,0 1-530,0 1 0,-25 14-1,-41 32-5750,68-41-1066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7:47.456"/>
    </inkml:context>
    <inkml:brush xml:id="br0">
      <inkml:brushProperty name="width" value="0.025" units="cm"/>
      <inkml:brushProperty name="height" value="0.025" units="cm"/>
    </inkml:brush>
  </inkml:definitions>
  <inkml:trace contextRef="#ctx0" brushRef="#br0">538 23 5125,'-11'-5'2055,"4"2"-2003,0 0 1,0 0-1,-1 1 1,1 0-1,-1 0 0,1 1 1,-1 0-1,1 1 0,-1-1 1,0 1-1,1 1 1,-1-1-1,1 1 0,-1 1 1,1-1-1,-1 1 0,1 1 1,0-1-1,0 1 0,-10 6 1,-3 5 100,1 1 0,0 0 1,1 1-1,1 2 0,1-1 1,0 2-1,1 0 0,-19 34 1,7-6 174,3 1 0,-34 92 1,39-81 83,2 1 0,3 0 0,-9 94 1,19-110-272,2-1 1,2 1-1,2-1 1,2 1 0,18 78-1,-16-100-117,1-1 0,1 1-1,1-2 1,0 1 0,2-1-1,1-1 1,0 0 0,1 0-1,1-1 1,32 30 0,-32-35 22,0-1-1,1 0 1,1-2 0,0 0 0,0 0 0,1-2 0,0 0-1,1-1 1,-1 0 0,2-2 0,-1 0 0,0-1-1,28 2 1,-24-5 38,0-1 0,0 0-1,0-2 1,0-1 0,0 0 0,-1-2-1,1 0 1,-1-2 0,-1 0-1,22-11 1,-16 5-19,0-2-1,-2 0 0,0-2 1,0-1-1,-2-1 1,0 0-1,21-26 0,-20 18 63,-1-1 0,-1-1 0,-1-1 0,-2-1 0,-1-1 0,-1 0 0,-2-1-1,-2-1 1,0 0 0,-3 0 0,-1-1 0,8-70 0,-14 72 46,-2-1 0,-1 1 1,-1 0-1,-2 0 0,-1 1 1,-17-58-1,18 78-98,-1 0 0,0 0 0,0 0 0,-1 1 0,-1 0 0,0 0 0,0 1-1,-1-1 1,-1 2 0,1-1 0,-1 1 0,-1 0 0,0 1 0,0 0 0,-1 1 0,0 0 0,0 1 0,0 0 0,-1 1 0,-16-6 0,13 7-71,1 1 0,0 0 0,-1 1 0,1 1 1,-1 0-1,0 1 0,1 0 0,-1 1 0,1 1 1,-1 0-1,1 1 0,0 1 0,-23 9 1,-5 6-599,1 1 0,1 3 1,-37 27-1,-42 24-4025,78-56 1864,16-15-1291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7.782"/>
    </inkml:context>
    <inkml:brush xml:id="br0">
      <inkml:brushProperty name="width" value="0.025" units="cm"/>
      <inkml:brushProperty name="height" value="0.025" units="cm"/>
    </inkml:brush>
  </inkml:definitions>
  <inkml:trace contextRef="#ctx0" brushRef="#br0">1 111 2787,'0'0'8701,"3"0"-6966,-2 0-1616,0 0 1,-1 0-1,1 0 0,0 0 1,-1 0-1,1 0 0,0 0 1,-1 0-1,1 0 0,0 0 0,-1 0 1,1 1-1,-1-1 0,1 0 1,0 0-1,-1 1 0,1-1 1,-1 1-1,1-1 0,-1 0 0,1 1 1,-1-1-1,1 1 0,-1-1 1,1 1-1,1 22 2867,-2-19-2892,3-3-19,-1 0 0,1 0 1,-1 0-1,1 0 0,-1 0 0,1-1 1,0 1-1,-1-1 0,1 0 0,0 0 0,-1 0 1,1 0-1,0 0 0,2-1 0,1 1 84,352 4 412,-341-5-562,0-1 0,0 0 0,-1-1 0,1-1-1,-1-1 1,18-6 0,88-48 8,-81 37-366,52-20 0,-93 42 341,0 0 1,1-1 0,-1 1 0,1 0 0,-1 0 0,0-1 0,1 1 0,-1 0-1,1 0 1,-1 0 0,1 0 0,-1-1 0,1 1 0,-1 0 0,1 0 0,-1 0-1,1 0 1,-1 0 0,1 0 0,-1 0 0,1 1 0,-1-1 0,0 0-1,1 0 1,-1 0 0,1 0 0,-1 0 0,1 1 0,-1-1 0,0 0 0,1 1-1,-1-1 1,1 0 0,-1 0 0,1 1 0,-7 17 78,-23 20 83,23-32-98,-1-1 0,0 0 1,-1-1-1,1 1 1,-1-1-1,0-1 1,0 0-1,0 0 1,0 0-1,-15 2 1,-11 0 77,-49 1-1,19-2-135,-360 19 466,468-21-470,62 11-1,35 2-23,-114-14-127,1-1-1,-1-1 1,1-2-1,-1 0 1,1-2 0,-2-1-1,1-1 1,0-2-1,-2 0 1,1-2-1,36-21 1,-62 29 408,-12 3-34,-15 3 46,-26 12 132,-81 34-1,102-35-226,-1-1 0,0-1 0,-1-2 0,0-1 0,0-2 0,-63 5-1,96-12-188,-1 1-1,0-1 0,0 0 0,1 0 1,-1-1-1,0 1 0,1 0 0,-1 0 0,0-1 1,1 1-1,-1-1 0,0 1 0,1-1 0,-1 0 1,1 0-1,-1 0 0,1 0 0,-2-1 0,3 1-71,-1 1-1,1-1 0,0 0 0,0 0 0,-1 0 1,1 1-1,0-1 0,0 0 0,0 0 0,0 0 1,0 0-1,0 1 0,1-1 0,-1 0 0,0 0 1,0 0-1,0 1 0,1-1 0,-1 0 0,0 0 1,1 1-1,-1-1 0,1 0 0,-1 1 0,2-2 1,3-4-1000,0 0 1,1 0-1,-1 1 1,1-1-1,1 2 0,6-6 1,26-14-6585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16.996"/>
    </inkml:context>
    <inkml:brush xml:id="br0">
      <inkml:brushProperty name="width" value="0.025" units="cm"/>
      <inkml:brushProperty name="height" value="0.025" units="cm"/>
    </inkml:brush>
  </inkml:definitions>
  <inkml:trace contextRef="#ctx0" brushRef="#br0">19 57 4965,'0'0'14499,"-6"6"-14248,-6 13 15,12-18-245,0-1-1,0 1 1,0-1 0,0 0-1,1 1 1,-1-1 0,0 0-1,0 1 1,1-1 0,-1 0-1,0 0 1,0 1-1,1-1 1,-1 0 0,0 0-1,1 1 1,-1-1 0,0 0-1,1 0 1,-1 0 0,0 1-1,1-1 1,-1 0 0,1 0-1,-1 0 1,0 0-1,1 0 1,-1 0 0,1 0-1,-1 0 1,0 0 0,1 0-1,0 0 1,58-10 1453,-35 5-1295,56-6 51,-1 4 0,136 4 1,-125 4-196,-193 8 2426,-350-23 256,452 14-2781,39 0-427,410-13-1052,-621 3 2807,-29-2-1161,201 12-162,5-1-15,-1 0-1,1 0 1,0 1 0,-1 0-1,1-1 1,0 1 0,-1 1-1,1-1 1,4 1 0,11 1-459,5-2-354,4 0-2732,45-4 0,-29-6-4693</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20.084"/>
    </inkml:context>
    <inkml:brush xml:id="br0">
      <inkml:brushProperty name="width" value="0.025" units="cm"/>
      <inkml:brushProperty name="height" value="0.025" units="cm"/>
    </inkml:brush>
  </inkml:definitions>
  <inkml:trace contextRef="#ctx0" brushRef="#br0">72 0 5926,'0'0'5765,"0"14"-4425,-3 36 254,-13 66-1,7-58-661,-4 87-1,12-90-764,2 61-14,-1-115-143,0-1 0,0 1-1,0-1 1,0 1-1,0-1 1,0 1 0,0-1-1,0 1 1,0-1-1,0 1 1,0-1 0,0 1-1,0-1 1,0 1-1,1-1 1,-1 1 0,0-1-1,0 1 1,1-1-1,-1 0 1,0 1 0,1-1-1,-1 1 1,0-1-1,1 0 1,-1 1 0,0-1-1,1 0 1,-1 1-1,1-1 1,-1 0 0,1 0-1,-1 0 1,1 1-1,-1-1 1,1 0 0,0 0 20,-1-1 1,1 1-1,0-1 1,-1 1-1,1-1 1,0 1-1,-1-1 1,1 1-1,-1-1 1,1 0-1,-1 1 1,0-1-1,1 0 1,-1 1-1,0-1 1,1 0-1,-1 0 1,0 1-1,0-1 1,1 0-1,-1 0 1,0-1-1,6-62 357,-2 0-1,-6-70 0,0 34-125,2 85-211,1 11-21,0-1 1,-1 1-1,0-1 0,0 1 1,0-1-1,-1 1 1,1-1-1,-1 1 1,0-1-1,-1 1 1,1 0-1,-1-1 1,1 1-1,-4-5 1,5 9-13,-1 0 0,1 0 0,0 0 0,-1 0 0,1 0 0,0 0 0,0 0 0,-1 0 0,1 0 0,0 0 0,0 0 0,-1 0 0,1 0 0,0 0 0,0 0 0,-1 0 0,1 0 0,0 1 0,0-1 0,-1 0 0,1 0 0,0 0 0,0 0 0,0 1 0,-1-1 0,1 0 0,0 0 0,0 0 0,0 1 0,0-1 0,-1 0 0,1 0 0,0 1 0,0-1 0,0 0 0,0 0 0,0 1 0,0-1 0,0 0 0,0 0 0,0 1 0,0-1 0,0 1 0,-5 15 76,5-15-70,-10 53 22,3 0 0,2 1 0,5 108 0,1-116-38,-2-30-7,2-1-1,0 1 0,1-1 1,1 0-1,0 0 0,2 0 1,6 19-1,-10-34-2,-1 1 0,1-1 0,-1 0-1,1 1 1,0-1 0,-1 0 0,1 0 0,0 0 0,0 0 0,0 0 0,0 0 0,0 0 0,0 0-1,0 0 1,0 0 0,2 1 0,-2-2 4,0 0-1,-1 0 1,1 0 0,0 0-1,-1 0 1,1 0 0,0 0 0,-1 0-1,1 0 1,0 0 0,-1-1-1,1 1 1,0 0 0,-1 0-1,1-1 1,0 1 0,-1 0-1,1-1 1,-1 1 0,1 0-1,-1-1 1,1 1 0,0-2-1,2-1 12,0 0 0,-1-1 0,1 0-1,-1 0 1,0 0 0,0 0 0,0 0 0,1-6-1,6-25 35,-2 1 0,-2-1 0,-1 0-1,-2 0 1,-1 0 0,-8-65 0,6 92-38,0 0 1,-1 0 0,-1 1 0,1-1 0,-5-8 0,7 16-7,-1-1 0,1 0 0,0 0 0,0 0 0,-1 0 1,1 1-1,-1-1 0,1 0 0,0 0 0,-1 1 0,1-1 0,-1 0 1,0 1-1,1-1 0,-1 0 0,0 1 0,1-1 0,-1 1 0,0-1 1,0 1-1,1-1 0,-1 1 0,0 0 0,0-1 0,0 1 0,1 0 1,-1 0-1,0 0 0,0 0 0,0-1 0,0 1 0,0 0 0,0 1 1,1-1-1,-1 0 0,0 0 0,0 0 0,0 0 0,0 1 0,0-1 0,1 0 1,-1 1-1,0-1 0,0 0 0,1 1 0,-1-1 0,0 1 0,0 0 1,1-1-1,-1 1 0,1-1 0,-1 1 0,0 0 0,1 0 0,0-1 1,-1 1-1,1 0 0,-1 0 0,1 1 0,-6 7-9,2 1 0,-1-1 0,1 1-1,1 0 1,0 1 0,0-1 0,-1 13 0,-7 78-16,9-71 12,-2 91-90,13-92-495,1-25 42,3-18 86,-3-3 445,-1-1 0,-1-1 0,0 0 0,8-34-1,13-85 92,-28 135-68,7-46 25,-2 0 0,0-63 0,-6 110 4,0 0 0,0-1 0,0 1 0,0 0 0,0-1-1,-1 1 1,1 0 0,-1 0 0,1-1 0,-1 1 0,0 0 0,-1-3 0,1 5-14,1-1 0,0 1 0,-1 0 0,1 0 0,-1-1 0,1 1 1,0 0-1,-1 0 0,1 0 0,-1-1 0,1 1 0,-1 0 0,1 0 0,0 0 0,-1 0 1,1 0-1,-1 0 0,1 0 0,-1 0 0,1 0 0,-1 0 0,1 0 0,0 0 1,-1 0-1,1 1 0,-1-1 0,1 0 0,-1 0 0,1 0 0,0 0 0,-1 1 0,1-1 1,-1 0-1,1 1 0,-1-1 0,-3 4 24,1 0 1,-1 0-1,1 0 0,0 0 1,0 0-1,0 1 0,1 0 1,-1-1-1,-1 7 0,-16 48 31,3 2-1,2 0 1,3 0-1,3 1 0,-2 66 1,11-117-152,0 1 1,0-1-1,4 21 0,-4-31 17,0 0 0,1 0 0,-1 0 0,0 0 0,1 0 0,-1 0 0,0 0-1,1 0 1,0 0 0,-1 0 0,1 0 0,-1 0 0,1 0 0,0 0 0,0 0 0,-1-1-1,1 1 1,0 0 0,0-1 0,2 2 0,-2-2-70,0 0-1,1 0 1,-1 0-1,1-1 1,-1 1-1,0 0 1,1-1-1,-1 1 1,0-1-1,0 1 1,1-1-1,-1 0 1,0 1-1,0-1 1,0 0-1,0 0 1,0 0-1,0 0 1,0 0-1,0 0 1,0 0-1,1-1 1,25-36-4152,-2-12-1895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01.678"/>
    </inkml:context>
    <inkml:brush xml:id="br0">
      <inkml:brushProperty name="width" value="0.025" units="cm"/>
      <inkml:brushProperty name="height" value="0.025" units="cm"/>
    </inkml:brush>
  </inkml:definitions>
  <inkml:trace contextRef="#ctx0" brushRef="#br0">13 54 3427,'0'0'8622,"-13"0"-5211,164-10-1671,-112 6-1643,0 1 0,1 1 0,-1 3 0,0 1 0,44 8 0,-27 0 80,1-2-1,0-2 0,81-3 1,170-32 206,-70 6-1,333 9 0,-316 14-94,11-5-222,282 1-68,212 7 514,-704 2-676,-43-3-1194,1 0 0,0-1-1,0-1 1,21-2-1,-6-6-3920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5.067"/>
    </inkml:context>
    <inkml:brush xml:id="br0">
      <inkml:brushProperty name="width" value="0.025" units="cm"/>
      <inkml:brushProperty name="height" value="0.025" units="cm"/>
    </inkml:brush>
  </inkml:definitions>
  <inkml:trace contextRef="#ctx0" brushRef="#br0">1 1 4164,'0'0'2562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473"/>
    </inkml:context>
    <inkml:brush xml:id="br0">
      <inkml:brushProperty name="width" value="0.025" units="cm"/>
      <inkml:brushProperty name="height" value="0.025" units="cm"/>
      <inkml:brushProperty name="color" value="#004F8B"/>
    </inkml:brush>
  </inkml:definitions>
  <inkml:trace contextRef="#ctx0" brushRef="#br0">1 6 8264,'0'0'8840,"48"-5"-6790,-19 9-1249,5 12-417,1 4-224,2 6-128,-1 3-704,-7 1-1570,-4-7-2307,-5-2-1376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5.414"/>
    </inkml:context>
    <inkml:brush xml:id="br0">
      <inkml:brushProperty name="width" value="0.025" units="cm"/>
      <inkml:brushProperty name="height" value="0.025" units="cm"/>
    </inkml:brush>
  </inkml:definitions>
  <inkml:trace contextRef="#ctx0" brushRef="#br0">44 78 865,'0'0'3496,"0"-10"-1883,0-54-167,-1 60-311,-2 10-474,-2 12 239,7 417 3038,-2 352-7630,-21-588 3210,7-89-4038,13-85 1562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18.417"/>
    </inkml:context>
    <inkml:brush xml:id="br0">
      <inkml:brushProperty name="width" value="0.025" units="cm"/>
      <inkml:brushProperty name="height" value="0.025" units="cm"/>
    </inkml:brush>
  </inkml:definitions>
  <inkml:trace contextRef="#ctx0" brushRef="#br0">68 0 4004,'-1'14'2509,"-5"32"-932,-21 312 8003,26-353-9587,1 1-1,-1-1 1,0 0 0,0 0 0,-1 0-1,-3 10 1,5-15-5,0 0 1,0 0-1,0 1 1,0-1-1,0 0 0,0 0 1,0 0-1,0 1 1,0-1-1,0 0 1,0 0-1,-1 0 0,1 0 1,0 1-1,0-1 1,0 0-1,0 0 0,0 0 1,0 0-1,0 1 1,0-1-1,-1 0 0,1 0 1,0 0-1,0 0 1,0 0-1,0 0 1,0 1-1,-1-1 0,1 0 1,0 0-1,0 0 1,0 0-1,-1 0 0,1 0 1,0 0-1,0 0 1,0 0-1,0 0 0,-1 0 1,1 0-1,0 0 1,0 0-1,0 0 1,-1 0-1,1 0 0,0 0 1,0 0-1,0 0 1,0 0-1,-1 0 0,1-1 1,0 1-1,-1-26-694,6-27 351,3 1-1,22-81 0,-34 257 703,-4-13 672,22-130-869,-14 19-150,6-12 49,-1 0 1,0-1-1,-1 0 1,0 0-1,-1 0 1,-1 0-1,0-1 1,-1 1-1,0-1 1,-1-13-1,-14 46 256,-4 24-94,2 1 1,-16 73-1,20-68-61,46-115 160,-28 49-225,-1-1-1,-1 0 1,-1 1 0,0-1-1,-1 0 1,-1-24 0,-21 101 1041,14-29-1082,-1-3-27,1 1 0,2-1 0,-2 35 0,30-94-300,-15 16 370,0 0 1,-2-1-1,1 0 0,-2 0 0,-1-1 0,0 0 0,-1 0 1,2-23-1,-21 68 1183,-40 105-1136,68-174-47,-2-1 0,6-54 0,-19 207 720,3-67-781,-1-43-30,-1 1 0,1-1 0,0 0 0,0 0-1,0 1 1,0-1 0,0 0 0,0 0 0,0 1-1,0-1 1,0 0 0,0 0 0,0 1 0,0-1 0,0 0-1,0 0 1,0 1 0,0-1 0,1 0 0,-1 0-1,0 1 1,0-1 0,0 0 0,0 0 0,0 0 0,0 1-1,1-1 1,-1 0 0,0 0 0,0 0 0,0 0-1,1 1 1,-1-1 0,0 0 0,0 0 0,1 0 0,-1 0-1,0 0 1,0 0 0,0 0 0,1 1 0,9-9-97,7-16 68,-11 15 83,-2 1 0,1 0 0,-1-1 0,0 0 0,-1 0 0,0 0 0,-1-1 0,0 1-1,0 0 1,0-13 0,-3 25-7,1-1 0,-1 1 0,0 0 0,-1 0 0,1 0-1,0 0 1,-1-1 0,-3 6 0,-8 18 132,12-32-167,0 0 4,1 1 0,-1-1-1,1 0 1,0 0 0,0 1-1,1-1 1,0 0 0,0 1-1,0-1 1,0 1 0,1-1-1,3-5 1,13-1 381,-17 12-392,-1 0 0,1-1 0,-1 1 0,1 0 0,-1 0 0,1 0 0,-1 0 1,1-1-1,-1 1 0,1 0 0,-1 0 0,1-1 0,-1 1 0,0 0 0,1-1 0,-1 1 0,0-1 0,1 1 0,-1 0 0,0-1 0,1 1 1,-1-1-1,0 1 0,0-1 0,1 1 0,-1-1 0,0 0 84,7-8-175,1-2 34,-8 11 54,0 0 0,1 1 0,-1-1 0,0 0 0,0 1 1,0-1-1,1 0 0,-1 0 0,0 1 0,0-1 0,1 0 0,-1 0 0,0 1 0,0-1 1,1 0-1,-1 0 0,0 0 0,1 1 0,-1-1 0,0 0 0,1 0 0,-1 0 0,0 0 1,1 0-1,-1 0 0,0 0 0,1 0 0,-1 0 0,1 0 0,-1 0 0,0 0 0,1 0 1,-1 0-1,0 0 0,1 0 0,-1 0 0,0 0 0,1-1 0,-1 1 0,0 0 0,1 0 1,-1 0-1,0-1 0,0 1 0,1 0 0,-1 0 0,0-1 0,0 1 0,1 0 0,-1 0 1,0-1-1,0 1 0,0 0 0,0-1 0,1 1 0,-1 0 0,0-1 0,0 1 0,0 0 1,0-1-1,8 4 257,-8-3-248,0 0 0,0 0 0,1 0 0,-1 0 0,0 0 0,0 0-1,0 0 1,1 0 0,-1 0 0,0 0 0,0 0 0,0 0 0,1 0 0,-1 0 0,0 0 0,0 0 0,0 0 0,1 0 0,-1 1 0,0-1 0,0 0 0,0 0 0,1 0 0,-1 0 0,0 0 0,0 1 0,0-1 0,0 0-1,0 0 1,0 0 0,1 0 0,-1 1 0,0-1 0,0 0 0,0 0 0,0 0 0,0 1 0,0-1 0,0 0 0,0 0 0,0 0 0,0 1 0,0-1 0,0 0 0,0 0 0,0 1 0,0-1-13,6-4-9357,-3-14 2583,-3 8 545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0.087"/>
    </inkml:context>
    <inkml:brush xml:id="br0">
      <inkml:brushProperty name="width" value="0.025" units="cm"/>
      <inkml:brushProperty name="height" value="0.025" units="cm"/>
    </inkml:brush>
  </inkml:definitions>
  <inkml:trace contextRef="#ctx0" brushRef="#br0">5 57 8680,'0'0'5718,"-1"-9"-4693,1 5-947,-1 3-41,1-1 0,-1 1 0,1 0 0,-1-1 0,1 1 0,0 0 0,0-1 0,0 1 0,0 0 0,0-1 0,0 1 0,0 0 0,0-1 0,1 1 0,-1 0 0,0-1 0,1 1 0,-1 0 0,1 0 0,-1-1 0,1 1 0,0 0 0,0 0 0,-1 0 0,1 0 0,0 0 0,0 0 0,0 0 0,0 0 0,0 0 0,0 0 0,0 1 0,1-1 0,-1 0-1,0 1 1,0-1 0,0 1 0,1-1 0,-1 1 0,0 0 0,1-1 0,-1 1 0,0 0 0,1 0 0,-1 0 0,0 0 0,1 0 0,-1 0 0,0 1 0,3-1 0,6 2 42,-1-1-1,1 1 1,-1 0 0,0 1 0,0 0-1,17 9 1,33 9 144,-25-16-154,1-1 0,0-2 0,-1-2 0,64-7 0,-65 3-4,0 2 1,0 1-1,1 1 0,-1 2 1,51 10-1,3 9 447,0-5 1,0-2-1,150 2 1,258 7-321,-480-22-192,98 5 109,-1-5 0,1-5 0,-1-4 0,123-26 0,-88 12-49,284-4 1,-113 13-113,-296 11-968,-1-1 1,0 0-1,0-1 0,27-10 1,-13 0-4490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4.726"/>
    </inkml:context>
    <inkml:brush xml:id="br0">
      <inkml:brushProperty name="width" value="0.025" units="cm"/>
      <inkml:brushProperty name="height" value="0.025" units="cm"/>
    </inkml:brush>
  </inkml:definitions>
  <inkml:trace contextRef="#ctx0" brushRef="#br0">2579 46 6278,'0'0'7031,"8"2"-5724,0 0-820,-6-1-294,1 0 0,-1 0 0,1 0 0,-1-1 0,1 1 0,0-1 0,0 0 0,-1 1 0,1-1 0,0 0 0,4-1 0,-6 0-113,0 1 1,0-1-1,-1 1 0,1-1 0,0 1 0,-1-1 0,1 0 1,0 1-1,-1-1 0,1 0 0,-1 0 0,1 1 0,-1-1 1,1 0-1,-1 0 0,1 0 0,-1 0 0,0 1 1,1-1-1,-1 0 0,0 0 0,0 0 0,0 0 0,0 0 1,0 0-1,0 0 0,0 0 0,0 0 0,0 0 1,0 1-1,-1-1 0,1 0 0,0 0 0,-1 0 0,1 0 1,0 0-1,-1 1 0,1-1 0,-1 0 0,1 0 0,-1 1 1,0-1-1,1 0 0,-1 1 0,0-1 0,1 0 1,-1 1-1,0-1 0,0 1 0,0-1 0,0 1 0,-17-2-76,-209-11 471,182 13-368,1 2 1,-1 1-1,-46 11 0,37-5 411,0-4 1,0-1-1,-64-5 0,-39 2-344,90 3-147,-746 12 624,742-19-664,1 3 0,-1 4-1,-106 17 1,115-13 85,0-3-1,-109-5 1,70-1-25,43-10 11,88 19-3570,-4-13 74,1-11-2968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27.814"/>
    </inkml:context>
    <inkml:brush xml:id="br0">
      <inkml:brushProperty name="width" value="0.025" units="cm"/>
      <inkml:brushProperty name="height" value="0.025" units="cm"/>
    </inkml:brush>
  </inkml:definitions>
  <inkml:trace contextRef="#ctx0" brushRef="#br0">2 335 11371,'0'0'4783,"2"-8"-4207,24-78 1367,-24 75-1371,0 0 0,0 0 0,-1 0 0,0 0 0,-1 0 0,0 0 0,-3-13 0,3 24-547,0 0 1,0 0 0,0-1-1,0 1 1,0 0 0,0 0 0,0-1-1,0 1 1,0 0 0,0 0-1,0-1 1,0 1 0,0 0 0,0 0-1,0-1 1,-1 1 0,1 0-1,0 0 1,0 0 0,0-1 0,0 1-1,-1 0 1,1 0 0,0 0-1,0 0 1,0-1 0,-1 1 0,1 0-1,0 0 1,0 0 0,-1 0-1,1 0 1,0 0 0,0 0 0,-1 0-1,1 0 1,0 0 0,0-1-1,-1 1 1,1 0 0,0 1-1,0-1 1,-1 0 0,1 0 0,0 0-1,0 0 1,-1 0 0,1 0-1,0 0 1,0 0 0,-1 0 0,1 0-1,0 1 1,-1-1 0,-6 13 22,7-12-50,-1-1 0,1 1 0,0 0 0,0-1 0,0 1 0,0 0-1,0 0 1,0-1 0,0 1 0,0 0 0,0-1 0,1 1 0,-1 0-1,0-1 1,0 1 0,0 0 0,1-1 0,-1 1 0,0 0 0,1-1-1,-1 1 1,1-1 0,-1 1 0,1 0 0,-1-1 0,1 0 0,-1 1-1,1-1 1,-1 1 0,1-1 0,0 1 0,-1-1 0,1 0 0,0 0 0,-1 1-1,1-1 1,0 0 0,-1 0 0,1 0 0,0 0 0,-1 0 0,1 0-1,0 0 1,0 0 0,-1 0 0,1 0 0,0 0 0,-1 0 0,1 0-1,0-1 1,1 1 11,-1-1-1,1 0 1,-1 0-1,1 0 1,-1 1 0,0-1-1,0-1 1,1 1-1,-1 0 1,0 0-1,0 0 1,0-1-1,0 1 1,0 0 0,-1-1-1,1 1 1,0-1-1,-1 1 1,1-1-1,-1 1 1,1-1-1,-1 1 1,1-3-1,-1 3 11,0-1-1,0 0 0,0 0 1,0 1-1,0-1 0,0 0 1,0 0-1,-1 1 0,1-1 1,-1 0-1,1 1 0,-1-1 1,0 0-1,1 1 0,-3-4 1,2 5 4,1-1 0,-1 1 0,1-1 0,-1 1 0,0-1 0,1 1 0,-1 0 0,0-1 0,0 1 0,1 0 0,-1-1-1,0 1 1,0 0 0,0 0 0,1 0 0,-1 0 0,0 0 0,0 0 0,0 0 0,1 0 0,-1 0 0,0 0 0,-1 1 0,0-1 11,0 1-1,0 0 1,0 0 0,0 0-1,0 1 1,0-1-1,0 0 1,0 1 0,1-1-1,-1 1 1,1-1-1,-1 1 1,1 0 0,0 0-1,-1 0 1,1 0-1,0 0 1,0 0 0,0 0-1,1 0 1,-1 0-1,0 4 1,0-4-32,1 0 1,-1 0-1,1 0 1,0 0-1,0 0 1,0 0-1,0 0 1,0 0-1,0 0 0,0 0 1,1-1-1,-1 1 1,1 0-1,-1 0 1,2 3-1,-1-5 1,-1 1 0,1-1 1,-1 1-1,1-1 0,-1 0 0,1 1 0,0-1 1,-1 0-1,1 0 0,-1 1 0,1-1 1,0 0-1,-1 0 0,1 0 0,0 0 0,-1 0 1,1 0-1,0 0 0,-1 0 0,1 0 0,0 0 1,-1 0-1,1 0 0,0 0 0,-1-1 0,1 1 1,0 0-1,0-1 0,4-1 16,-1-1-1,0 0 1,0 1-1,0-1 1,-1-1 0,1 1-1,-1 0 1,1-1-1,-1 0 1,5-7-1,-7 8 6,2-1 24,0 0 0,-1-1 0,1 1 1,-1-1-1,0 0 0,0 1 1,0-1-1,-1 0 0,0 0 1,0 0-1,0 0 0,0-8 1,-1 12-38,-1 1 0,1-1 0,0 1 0,0-1 0,-1 1 0,1-1 0,0 1 0,0-1 0,-1 1 1,1-1-1,0 1 0,-1 0 0,1-1 0,-1 1 0,1 0 0,-1-1 0,1 1 0,-1 0 0,1 0 1,-1-1-1,1 1 0,-1 0 0,1 0 0,-1 0 0,1 0 0,-1-1 0,1 1 0,-1 0 0,1 0 0,-1 0 1,1 0-1,-1 0 0,1 1 0,-1-1 0,0 0 0,1 0 0,-1 0 0,1 0 0,-1 1 0,1-1 1,-1 0-1,1 0 0,0 1 0,-1-1 0,1 0 0,-1 1 0,1-1 0,-1 1 0,-21 17-31,17-9 11,0-1 0,1 1 0,0 0 0,0 0 0,1 0 0,0 0 0,1 1 1,0-1-1,1 1 0,0 0 0,0 11 0,1-20 9,0-1 0,0 0-1,0 1 1,0-1 0,-1 1 0,1-1-1,0 1 1,0-1 0,0 0 0,0 1 0,1-1-1,-1 1 1,0-1 0,0 0 0,0 1-1,0-1 1,0 1 0,0-1 0,1 0 0,-1 1-1,0-1 1,0 1 0,1-1 0,-1 0-1,0 1 1,0-1 0,1 0 0,-1 0-1,0 1 1,1-1 0,-1 0 0,1 0 0,-1 1-1,0-1 1,1 0 0,-1 0 0,0 0-1,2 0 1,15-9 131,12-26 249,4-38-29,-31 68-318,-1 0 1,1 0-1,-1 0 0,0-1 1,-1 1-1,1-1 0,-1 1 1,0-1-1,0 1 0,-1-1 1,1 1-1,-3-9 1,3 14-31,0-1 1,0 1 0,0 0 0,0-1 0,-1 1-1,1-1 1,0 1 0,0 0 0,0-1 0,0 1-1,0 0 1,-1-1 0,1 1 0,0 0 0,0-1-1,-1 1 1,1 0 0,0-1 0,-1 1 0,1 0-1,0 0 1,-1-1 0,1 1 0,0 0 0,-1 0-1,1 0 1,0-1 0,-1 1 0,1 0 0,-1 0-1,1 0 1,0 0 0,-1 0 0,1 0 0,-1 0-1,1 0 1,0 0 0,-1 0 0,1 0 0,-1 0-1,0 0 1,-13 16-12,-5 25-58,15-29 55,1 0 1,1 0-1,0 0 0,0 1 1,1 15-1,1-28 10,0 0 0,0 1 0,0-1 0,0 0 0,0 1 0,0-1 0,1 0 0,-1 1 0,0-1 0,0 0 0,0 0 0,1 1 0,-1-1 0,0 0 0,0 0 0,1 1 0,-1-1 0,0 0 0,0 0 0,1 0 0,-1 1 0,0-1 0,1 0 0,-1 0 0,0 0 0,1 0 0,-1 0 0,0 0 0,1 0 0,-1 0 1,0 0-1,1 0 0,-1 0 0,1 0 0,-1 0 0,0 0 0,1 0 0,-1 0 0,0 0 0,1 0 0,-1 0 0,0 0 0,1-1 0,-1 1 0,0 0 0,0 0 0,1 0 0,-1-1 0,0 1 0,0 0 0,1-1 0,18-11 41,-13 6-22,0 0-1,0-1 0,0 0 1,-1-1-1,0 1 0,-1-1 1,0 0-1,0 0 0,0 0 1,-1-1-1,0 1 0,-1-1 1,0 0-1,0 1 0,0-12 1,-2 20-18,0 0-1,0-1 1,0 1 0,0 0-1,1 0 1,-1-1 0,0 1-1,0 0 1,0-1 0,0 1 0,0 0-1,0-1 1,0 1 0,-1 0-1,1 0 1,0-1 0,0 1-1,0 0 1,0-1 0,0 1 0,0 0-1,0 0 1,-1-1 0,1 1-1,0 0 1,0 0 0,0-1-1,-1 1 1,1 0 0,0 0 0,0 0-1,-1 0 1,1-1 0,0 1-1,0 0 1,-1 0 0,1 0-1,0 0 1,0 0 0,-1 0 0,-10 8-82,-9 20-43,14-16 110,1 1 1,0-1-1,1 1 1,0 0-1,1 0 1,-2 25 0,4-37 13,1-1 1,0 0-1,0 0 1,0 1 0,0-1-1,0 0 1,0 0 0,0 1-1,0-1 1,0 0-1,1 1 1,-1-1 0,0 0-1,0 0 1,0 0-1,0 1 1,0-1 0,0 0-1,0 0 1,1 1 0,-1-1-1,0 0 1,0 0-1,0 0 1,0 1 0,1-1-1,-1 0 1,0 0 0,0 0-1,1 0 1,-1 0-1,0 0 1,0 1 0,0-1-1,1 0 1,-1 0 0,0 0-1,0 0 1,1 0-1,-1 0 1,0 0 0,1 0-1,-1 0 1,0 0 0,0 0-1,1 0 1,-1 0-1,0 0 1,0 0 0,1-1-1,-1 1 1,0 0 0,0 0-1,0 0 1,1 0-1,-1 0 1,0 0 0,0-1-1,0 1 1,1 0 0,-1 0-1,0 0 1,0-1-1,0 1 1,0 0 0,1 0-1,-1-1 1,0 1 0,13-13 29,-13 13-27,5-8 3,-1 0-1,1 0 1,-1 0 0,-1 0 0,0-1 0,0 0-1,-1 0 1,0 1 0,2-18 0,-18 62-544,12 5 6,6-22-2802,-4-18 2906,0-1 1,1 1-1,-1-1 0,0 1 1,0-1-1,1 1 1,-1-1-1,1 0 0,-1 1 1,0-1-1,1 1 1,-1-1-1,1 0 0,-1 0 1,1 1-1,-1-1 1,1 0-1,-1 0 0,1 1 1,-1-1-1,1 0 1,-1 0-1,1 0 0,-1 0 1,2 0-1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5.013"/>
    </inkml:context>
    <inkml:brush xml:id="br0">
      <inkml:brushProperty name="width" value="0.025" units="cm"/>
      <inkml:brushProperty name="height" value="0.025" units="cm"/>
    </inkml:brush>
  </inkml:definitions>
  <inkml:trace contextRef="#ctx0" brushRef="#br0">69 55 8392,'0'0'5498,"-1"-9"-3480,-2-26-432,-1 25 1672,0 17-2460,-2 15-477,6-19-274,-21 319 1956,8 31-1773,18-705-198,-4 312-20,1 1 40,-5-69 1,-1 96 21,-1 21-82,-1 24-42,0 189 44,6-87 7,0 59-17,16-233 27,-9-28-205,-5 48-1705,-5 48-2484,-1 10-267,-3 7-426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0.690"/>
    </inkml:context>
    <inkml:brush xml:id="br0">
      <inkml:brushProperty name="width" value="0.025" units="cm"/>
      <inkml:brushProperty name="height" value="0.025" units="cm"/>
    </inkml:brush>
  </inkml:definitions>
  <inkml:trace contextRef="#ctx0" brushRef="#br0">79 106 3972,'0'0'608,"-8"-3"1037,-6-3-1122,-42-19 3651,100 43-1539,-33-13-2525,1 0 1,0 0-1,1-1 0,-1-1 0,1 0 0,14 1 0,42-4 626,0-4 0,0-3 0,-1-2 0,72-20 0,12-1-305,-23 12-318,174-3 0,133 27 24,-124-3 1501,250 21-847,-479-13-771,-32-2 5,1-2 0,-1-3-1,1-2 1,67-5 0,-75-10-1597,-43 13 1446,1 0 0,-1-1 1,0 1-1,0-1 1,0 0-1,1 1 0,-1-1 1,0 0-1,0 0 1,0 1-1,0-1 0,0 0 1,0 0-1,0 0 0,-1 0 1,1 0-1,0 0 1,-1-1-1,1 1 0,0 0 1,-1 0-1,1 0 0,-1-1 1,0 1-1,1 0 1,-1-1-1,0 1 0,0 0 1,0-1-1,0-1 0,-6-12-5628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1.226"/>
    </inkml:context>
    <inkml:brush xml:id="br0">
      <inkml:brushProperty name="width" value="0.025" units="cm"/>
      <inkml:brushProperty name="height" value="0.025" units="cm"/>
    </inkml:brush>
  </inkml:definitions>
  <inkml:trace contextRef="#ctx0" brushRef="#br0">62 0 5637,'0'0'700,"-9"11"-615,2-3-6,0 1 0,0 0 0,1 0 0,0 0 0,-6 17 0,10-24-59,1 1 1,0 0-1,0 0 0,0 0 1,1 0-1,-1 0 0,1 1 1,-1-1-1,1 0 0,0 0 1,0 0-1,1 0 0,-1 0 1,0 0-1,1 0 0,0 0 1,0 0-1,0 0 0,0 0 1,0 0-1,1 0 0,-1 0 0,1-1 1,0 1-1,0-1 0,0 1 1,0-1-1,0 0 0,5 4 1,6 3 366,0 0-1,1-2 1,0 1 0,1-2 0,0 0 0,0 0 0,23 4 0,116 17 1422,-140-25-1754,145 15 408,198-5 1,161-32 1427,31 1-903,-481 19-1495,1 3 0,-1 3 0,72 17 0,-96-14-3454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1.388"/>
    </inkml:context>
    <inkml:brush xml:id="br0">
      <inkml:brushProperty name="width" value="0.025" units="cm"/>
      <inkml:brushProperty name="height" value="0.025" units="cm"/>
    </inkml:brush>
  </inkml:definitions>
  <inkml:trace contextRef="#ctx0" brushRef="#br0">84 1 3395,'0'0'6278,"-29"73"-5605,15-30-385,-1 1-192,4-2-32,4-8-192,2-4-513,3-9-159,2-4 223,0-6 385,0 0 128,0-1 64,5 2 0,-3 2-993,2 8-1922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1.734"/>
    </inkml:context>
    <inkml:brush xml:id="br0">
      <inkml:brushProperty name="width" value="0.025" units="cm"/>
      <inkml:brushProperty name="height" value="0.025" units="cm"/>
    </inkml:brush>
  </inkml:definitions>
  <inkml:trace contextRef="#ctx0" brushRef="#br0">29 1 3523,'-9'65'947,"-1"6"629,0 80 1,21-95-1514,-1-6-83,-6 153 299,-2-14-482,1-156-1386,12 57 0,-8-66-2495</inkml:trace>
  <inkml:trace contextRef="#ctx0" brushRef="#br0" timeOffset="1">29 1605 7495,'-11'69'32,"8"-10"-416,-3-11-289,6-11-448,0-10-3299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42.815"/>
    </inkml:context>
    <inkml:brush xml:id="br0">
      <inkml:brushProperty name="width" value="0.025" units="cm"/>
      <inkml:brushProperty name="height" value="0.025" units="cm"/>
      <inkml:brushProperty name="color" value="#004F8B"/>
    </inkml:brush>
  </inkml:definitions>
  <inkml:trace contextRef="#ctx0" brushRef="#br0">0 1 11403,'0'0'2594,"40"46"-992,-6-17 63,13 1-1312,3-5-770,8-4-4163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077"/>
    </inkml:context>
    <inkml:brush xml:id="br0">
      <inkml:brushProperty name="width" value="0.025" units="cm"/>
      <inkml:brushProperty name="height" value="0.025" units="cm"/>
    </inkml:brush>
  </inkml:definitions>
  <inkml:trace contextRef="#ctx0" brushRef="#br0">9 1 8232,'-7'63'160,"5"-10"-160,2-10-160,0-8-929,0-7-865</inkml:trace>
  <inkml:trace contextRef="#ctx0" brushRef="#br0" timeOffset="1">9 918 9097,'9'71'256,"2"-12"-320,-2-8-257,2-12-1312,9-8-1474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0.569"/>
    </inkml:context>
    <inkml:brush xml:id="br0">
      <inkml:brushProperty name="width" value="0.025" units="cm"/>
      <inkml:brushProperty name="height" value="0.025" units="cm"/>
    </inkml:brush>
  </inkml:definitions>
  <inkml:trace contextRef="#ctx0" brushRef="#br0">20 0 4548,'-2'11'5120,"-1"0"-4373,0 0-606,0 0 1,0-1 0,1 1 0,1 0 0,0 1 0,0-1-1,1 0 1,1 13 0,0-23-142,-1-1 0,0 0 1,1 0-1,-1 0 0,0 0 0,1 0 1,-1 0-1,0 0 0,1 0 0,-1 0 0,0 0 1,1 0-1,-1 0 0,0 0 0,1 0 0,-1 0 1,0-1-1,1 1 0,-1 0 0,0 0 0,1 0 1,-1 0-1,0-1 0,0 1 0,1 0 0,-1 0 1,0 0-1,0-1 0,0 1 0,1 0 0,-1-1 1,0 1-1,0 0 0,0 0 0,0-1 1,1 1-1,-1 0 0,0-1 0,0 1 0,0 0 1,0-1-1,0 1 0,0 0 0,0-1 0,9-16 23,2-17 516,-11 33-475,-6 1-3918,-1 0-2952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449"/>
    </inkml:context>
    <inkml:brush xml:id="br0">
      <inkml:brushProperty name="width" value="0.025" units="cm"/>
      <inkml:brushProperty name="height" value="0.025" units="cm"/>
    </inkml:brush>
  </inkml:definitions>
  <inkml:trace contextRef="#ctx0" brushRef="#br0">0 1 7847,'0'95'2146,"0"0"-1729,0-5-353,0-3 32,6-9-480,-3-10-1218,3-10-1249</inkml:trace>
  <inkml:trace contextRef="#ctx0" brushRef="#br0" timeOffset="1">139 1535 6118,'7'93'2018,"2"-9"-1602,-2-8-192,8-10 129,-6-6-353,5-4-1185,-1 5-1826</inkml:trace>
  <inkml:trace contextRef="#ctx0" brushRef="#br0" timeOffset="2">254 2780 8488,'0'112'1698,"-2"-7"-1410,-5-10-192,3-13-64,-1-12-224,3-14-449,-3-10-576,-1-5-2530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02.780"/>
    </inkml:context>
    <inkml:brush xml:id="br0">
      <inkml:brushProperty name="width" value="0.025" units="cm"/>
      <inkml:brushProperty name="height" value="0.025" units="cm"/>
    </inkml:brush>
  </inkml:definitions>
  <inkml:trace contextRef="#ctx0" brushRef="#br0">21 0 6086,'-6'90'4132,"3"3"-2499,-1-5-768,2-4 32,2-12-609,0-14-160,0-11-96,0-14-32,0-12-320,0-7-513,0-8-896,0 4-1506,-5 5-3556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080"/>
    </inkml:context>
    <inkml:brush xml:id="br0">
      <inkml:brushProperty name="width" value="0.025" units="cm"/>
      <inkml:brushProperty name="height" value="0.025" units="cm"/>
    </inkml:brush>
  </inkml:definitions>
  <inkml:trace contextRef="#ctx0" brushRef="#br0">781 27 11147,'0'0'7740,"-5"4"-7323,-4 2-67,0-1 0,-1-1 0,1 1 0,-1-1 0,0-1 0,0 0 0,0 0 0,-1-1 1,1-1-1,0 1 0,-15-1 0,-366-23 2138,339 19-2349,35 3-50,0-1 1,0-1-1,-1 0 1,2-1-1,-1-1 1,0 0-1,1-1 1,-29-14-1,44 19-121,1-1 0,0 1 0,-1 0-1,1-1 1,0 1 0,-1 0 0,1-1-1,-1 1 1,1 0 0,0 0 0,-1 0-1,1-1 1,-1 1 0,1 0 0,-1 0-1,1 0 1,0 0 0,-1 0 0,1 0-1,-1 0 1,1 0 0,-1 0 0,1 0-1,-1 0 1,1 0 0,-1 0 0,1 0-1,0 1 1,-1-1 0,1 0 0,-1 0-1,1 0 1,-1 1 0,1-1-1,0 0 1,-1 0 0,1 1 0,0-1-1,-1 0 1,1 1 0,0-1 0,0 0-1,-1 1 1,1-1 0,0 1 0,0-1-1,-1 0 1,1 1 0,0-1 0,0 1-1,0-1 1,0 1 0,0-1 0,0 1-1,0-1 1,0 0 0,0 1 0,0 0-1,0 0-84,0 0 0,0 0 1,0 0-1,0 0 0,1 1 0,-1-1 0,0 0 0,1 0 0,-1 0 0,1 0 0,-1 0 0,1 0 0,0-1 0,-1 1 0,1 0 0,0 0 1,-1 0-1,1 0 0,0-1 0,0 1 0,0 0 0,0-1 0,0 1 0,0-1 0,1 1 0,31 2-7090,-17-3 1997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476"/>
    </inkml:context>
    <inkml:brush xml:id="br0">
      <inkml:brushProperty name="width" value="0.025" units="cm"/>
      <inkml:brushProperty name="height" value="0.025" units="cm"/>
    </inkml:brush>
  </inkml:definitions>
  <inkml:trace contextRef="#ctx0" brushRef="#br0">61 0 7239,'0'0'9241,"-2"9"-8056,-12 58-58,-7 80 0,18-120-1064,-7 20 107,7-36 37,1-1 0,-1 1 0,0 21 0,5-32-605,-1 0 0,1 0-1,-1-1 1,1 1 0,-1-1 0,1 1 0,-1-1 0,0 0 0,1 1 0,-1-1-1,0 0 1,0 0 0,1 0 0,-1 0 0,0 0 0,0 0 0,0 0-1,2-3 1,-1-8-4016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38.883"/>
    </inkml:context>
    <inkml:brush xml:id="br0">
      <inkml:brushProperty name="width" value="0.025" units="cm"/>
      <inkml:brushProperty name="height" value="0.025" units="cm"/>
    </inkml:brush>
  </inkml:definitions>
  <inkml:trace contextRef="#ctx0" brushRef="#br0">436 14 9353,'0'0'5995,"-7"2"-4927,-16 2 515,1 0 0,-31 1 0,-111-6 495,66-2-1165,89 3-834,-28 0 61,36 0-140,0 0 0,0 0-1,0 0 1,0 0 0,1 0-1,-1 1 1,0-1 0,0 0-1,0 0 1,0 1 0,0-1-1,1 0 1,-1 1 0,0-1-1,0 1 1,0-1 0,1 1-1,-1-1 1,0 1-1,1-1 1,-1 1 0,1 0-1,-1 0 1,0-1 0,1 1-1,0 0 1,-1 0 0,1-1-1,-1 1 1,1 0 0,-1 1-1,3-1-38,-1 0 0,0-1 0,1 1 0,-1 0 0,0-1 0,1 1 0,-1-1 0,1 0 0,-1 0 0,1 1 0,-1-1 0,1 0 0,-1 0 0,0 0 0,1 0 0,-1-1 0,4 0 0,-4 1-81,5-1-477,0 0 0,0 0-1,0 0 1,0-1-1,-1 0 1,1-1 0,-1 1-1,1-1 1,5-4 0,24-15-6947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6.681"/>
    </inkml:context>
    <inkml:brush xml:id="br0">
      <inkml:brushProperty name="width" value="0.025" units="cm"/>
      <inkml:brushProperty name="height" value="0.025" units="cm"/>
    </inkml:brush>
  </inkml:definitions>
  <inkml:trace contextRef="#ctx0" brushRef="#br0">36 0 11627,'0'0'448,"-30"56"-384,24-29-64,6 3 33,0 9-33,0 4-257,16 5-960,-1 6-320,3 4-673,-2 1-865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025"/>
    </inkml:context>
    <inkml:brush xml:id="br0">
      <inkml:brushProperty name="width" value="0.025" units="cm"/>
      <inkml:brushProperty name="height" value="0.025" units="cm"/>
    </inkml:brush>
  </inkml:definitions>
  <inkml:trace contextRef="#ctx0" brushRef="#br0">2 1 7847,'-2'70'1250,"2"6"-161,0 0-225,0 2-383,16-2-353,4 1-64,7 0-128,4-2-737,-1 1-384,1 0-480,-8 3-2499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417"/>
    </inkml:context>
    <inkml:brush xml:id="br0">
      <inkml:brushProperty name="width" value="0.025" units="cm"/>
      <inkml:brushProperty name="height" value="0.025" units="cm"/>
    </inkml:brush>
  </inkml:definitions>
  <inkml:trace contextRef="#ctx0" brushRef="#br0">115 0 10570,'-10'61'478,"-59"421"-2686,42-192 1702,20-95 3351,5-58-2234,22 755-2803,12-91 4104,-9-184 2294,-21-558-5909,-7-58-5295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3.676"/>
    </inkml:context>
    <inkml:brush xml:id="br0">
      <inkml:brushProperty name="width" value="0.025" units="cm"/>
      <inkml:brushProperty name="height" value="0.025" units="cm"/>
      <inkml:brushProperty name="color" value="#004F8B"/>
    </inkml:brush>
  </inkml:definitions>
  <inkml:trace contextRef="#ctx0" brushRef="#br0">0 249 19378,'0'0'3299,"0"-9"-2423,1 2-834,0-1-1,1 1 1,0-1 0,0 1-1,0 0 1,1 0 0,0 0-1,1 0 1,0 1 0,0-1-1,0 1 1,6-7 0,-8 10-38,0 0 0,1 0 0,0 0 0,0 0 0,0 0 0,0 1 0,0-1 1,1 1-1,-1 0 0,0 0 0,1 0 0,0 0 0,0 1 0,-1-1 0,1 1 0,0 0 0,0 0 1,0 1-1,0-1 0,0 1 0,0 0 0,0 0 0,0 0 0,0 0 0,0 1 0,0 0 0,7 1 1,-2 4 110,-1 0 0,1 0 1,-1 0-1,0 1 0,-1 0 1,1 1-1,-1 0 0,-1 0 0,0 0 1,7 13-1,17 18 469,-25-33-491,0 0 0,1 0 0,-1-1-1,1 0 1,1 0 0,-1 0 0,1-1 0,-1 0 0,1 0 0,0-1 0,1 0-1,-1 0 1,0 0 0,12 1 0,-12-3 4,0-1 0,-1 0 0,1 0 0,-1 0 0,1-1 0,-1 0 0,1-1 0,-1 1 0,0-1 0,1-1 0,-1 1 0,0-1 0,0 0 0,-1 0 0,1-1 0,-1 1 0,9-9 0,-3 2-19,0 0 0,-1-1-1,0-1 1,-1 0 0,0 0 0,-1-1-1,-1 0 1,8-17 0,-13 25-107,0 0 0,0 0-1,0-1 1,-1 1 0,0-1 0,0 1-1,-1-1 1,1 1 0,-1-1 0,-1 1-1,0-8 1,0 10-88,0-1-1,0 1 0,0 0 1,-1 0-1,1-1 1,-1 1-1,0 0 1,0 1-1,0-1 1,0 0-1,0 1 0,-1-1 1,1 1-1,-1-1 1,1 1-1,-1 0 1,0 0-1,0 0 1,-5-2-1,2 2-812,0 0-1,0 0 1,0 0-1,0 1 1,0-1 0,-13 1-1,-3 0-5181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7.872"/>
    </inkml:context>
    <inkml:brush xml:id="br0">
      <inkml:brushProperty name="width" value="0.025" units="cm"/>
      <inkml:brushProperty name="height" value="0.025" units="cm"/>
    </inkml:brush>
  </inkml:definitions>
  <inkml:trace contextRef="#ctx0" brushRef="#br0">31 1 13549,'-10'52'1057,"-1"5"-577,4 3 1218,5 4-1025,2 0-577,0 1-96,3 0-801,12 1-1505,1-4-993,-7-5-353,2-6-2946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8.251"/>
    </inkml:context>
    <inkml:brush xml:id="br0">
      <inkml:brushProperty name="width" value="0.025" units="cm"/>
      <inkml:brushProperty name="height" value="0.025" units="cm"/>
    </inkml:brush>
  </inkml:definitions>
  <inkml:trace contextRef="#ctx0" brushRef="#br0">15 1 4260,'0'52'1890,"0"7"-769,0 9 160,-5 5 160,1 8-576,2 9-512,-1-1-129,3 3-96,0-1-64,0-1-192,5-7-449,6-1-448,2-2-640,1-3-4037</inkml:trace>
  <inkml:trace contextRef="#ctx0" brushRef="#br0" timeOffset="1">138 2341 10826,'0'130'128,"0"-5"-64,0-2-224,5-9-32,1-6-224,-1-3 191,2-8-1120,-1-2-3331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8.582"/>
    </inkml:context>
    <inkml:brush xml:id="br0">
      <inkml:brushProperty name="width" value="0.025" units="cm"/>
      <inkml:brushProperty name="height" value="0.025" units="cm"/>
    </inkml:brush>
  </inkml:definitions>
  <inkml:trace contextRef="#ctx0" brushRef="#br0">0 0 3331,'5'276'9792,"14"136"-7717,-4-92-3020,-15 345 1184,-3-49 3051,25-370-2484,-15-204-635,2 0 0,2 0 0,28 68 0,2-37-1762,-29-56-2605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49.583"/>
    </inkml:context>
    <inkml:brush xml:id="br0">
      <inkml:brushProperty name="width" value="0.025" units="cm"/>
      <inkml:brushProperty name="height" value="0.025" units="cm"/>
    </inkml:brush>
  </inkml:definitions>
  <inkml:trace contextRef="#ctx0" brushRef="#br0">914 139 1666,'13'-1'2268,"82"-2"1853,-22 2 5158,-73 2-9159,0-1 0,0 0 0,0 1 1,0-1-1,0 0 0,0 1 1,0-1-1,0 0 0,0 1 0,0-1 1,0 0-1,0 1 0,-1-1 0,1 0 1,0 1-1,0-1 0,0 0 0,0 0 1,-1 1-1,1-1 0,0 0 0,0 0 1,-1 1-1,1-1 0,0 0 0,0 0 1,-1 0-1,1 1 0,0-1 0,-1 0 1,1 0-1,0 0 0,-1 0 0,1 0 1,0 0-1,-1 0 0,0 1 0,-58 15 659,0-3-1,-91 10 1,68-12-675,-66 13-148,-268 27-2175,415-50 2000,-1-1 0,1 0 0,-1 0 0,1 1 0,-1-1 0,1 0 0,-1 0 0,1-1 1,-1 1-1,1 0 0,-1 0 0,1-1 0,-1 1 0,1-1 0,0 1 0,-1-1 0,1 0 1,0 0-1,-1 1 0,1-1 0,0 0 0,-2-1 0,4 0-36,-1 1 0,0-1-1,0 0 1,1 1 0,-1-1-1,1 1 1,-1 0 0,1-1-1,-1 1 1,1-1 0,0 1 0,0 0-1,0 0 1,0-1 0,0 1-1,0 0 1,0 0 0,0 0-1,0 0 1,0 0 0,1 0 0,1-1-1,74-54-4696,11 6 3481,95-35 5641,-149 70-2669,53-21 7115,-292 106-5612,-143 60-1588,338-126-1280,1 1 0,0 1 1,0-1-1,-14 13 0,22-17-134,0-1-1,0 1 1,0 0-1,0-1 1,0 1-1,1 0 1,-1-1-1,0 1 1,0 0-1,1 0 0,-1 0 1,0 0-1,1 0 1,-1 0-1,1 0 1,-1 0-1,1 0 1,0 0-1,-1 0 1,1 0-1,0 0 1,0 1-1,0-1 0,0 0 1,0 0-1,0 0 1,0 0-1,0 0 1,0 0-1,0 1 1,1-1-1,-1 0 1,0 0-1,1 0 1,-1 0-1,1 0 0,-1 0 1,1 0-1,0 0 1,-1 0-1,1-1 1,0 1-1,0 0 1,0 0-1,-1 0 1,1-1-1,0 1 1,0-1-1,0 1 0,0 0 1,0-1-1,0 0 1,0 1-1,0-1 1,3 1-1,28 9-3,1-1 1,0-1-1,0-2 0,0-2 0,40 1 0,2 2-505,60 6-1816,-48-7-3276,-29-3-3102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0.650"/>
    </inkml:context>
    <inkml:brush xml:id="br0">
      <inkml:brushProperty name="width" value="0.025" units="cm"/>
      <inkml:brushProperty name="height" value="0.025" units="cm"/>
    </inkml:brush>
  </inkml:definitions>
  <inkml:trace contextRef="#ctx0" brushRef="#br0">55 0 17200,'0'0'2755,"-34"51"-993,23-26-994,2 3-351,9-2-193,0-4-160,14-5-64,6-9-32,14-8-513,1-1 33,8-20-513,-4-4-705,1-4-1409,-9-3-1345,-8 5-961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0.993"/>
    </inkml:context>
    <inkml:brush xml:id="br0">
      <inkml:brushProperty name="width" value="0.025" units="cm"/>
      <inkml:brushProperty name="height" value="0.025" units="cm"/>
    </inkml:brush>
  </inkml:definitions>
  <inkml:trace contextRef="#ctx0" brushRef="#br0">210 1 2594,'0'0'9033,"-47"36"-5830,14 2-512,-1 7-994,0 6-608,3 1-128,10-1-160,12-1-481,9-9-288,0-14-704,14-12-3332,11-15-7495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1.651"/>
    </inkml:context>
    <inkml:brush xml:id="br0">
      <inkml:brushProperty name="width" value="0.025" units="cm"/>
      <inkml:brushProperty name="height" value="0.025" units="cm"/>
    </inkml:brush>
  </inkml:definitions>
  <inkml:trace contextRef="#ctx0" brushRef="#br0">108 28 10410,'0'0'5925,"-10"3"-5006,6-3-788,-1 1 1,1 0-1,0 0 1,0 1-1,0-1 1,0 1-1,0 0 1,0 0-1,1 0 1,-1 1-1,0-1 1,1 1-1,0 0 1,0 0-1,0 0 1,0 0-1,0 1 1,1-1-1,-1 1 1,1-1 0,0 1-1,0 0 1,0 0-1,1 0 1,-1 0-1,1 0 1,0 1-1,0-1 1,1 0-1,-1 0 1,1 1-1,0 6 1,0-9-97,0 0 1,-1 0-1,1-1 1,0 1-1,0 0 1,1 0-1,-1 0 1,0 0-1,0-1 1,1 1 0,-1 0-1,1 0 1,0-1-1,-1 1 1,1 0-1,0-1 1,0 1-1,0 0 1,0-1-1,1 0 1,-1 1-1,0-1 1,0 0-1,1 1 1,-1-1-1,1 0 1,-1 0-1,1 0 1,0 0-1,-1 0 1,1-1-1,0 1 1,-1-1 0,1 1-1,0-1 1,0 1-1,0-1 1,0 0-1,-1 0 1,1 0-1,0 0 1,3 0-1,0-1 31,-1 0 0,0 0 0,1-1 0,-1 1 0,0-1 0,1 0 0,-1 0-1,0 0 1,0-1 0,-1 1 0,1-1 0,0 0 0,-1 0 0,0-1 0,0 1 0,5-7 0,-5 6-45,-1 0 0,0 0 1,1 0-1,-1 0 0,-1 0 0,1 0 1,-1-1-1,1 1 0,-1-1 1,-1 1-1,1-1 0,-1 0 1,1 1-1,-1-1 0,-1 0 0,1 1 1,-1-1-1,1 1 0,-4-8 1,3 9-16,-1-1 1,0 2 0,1-1 0,-1 0-1,-1 0 1,1 0 0,0 1 0,-1 0-1,1-1 1,-1 1 0,0 0 0,1 0 0,-1 0-1,0 1 1,-1-1 0,1 1 0,0-1-1,0 1 1,0 0 0,-1 0 0,1 1-1,-1-1 1,1 1 0,0-1 0,-1 1-1,-5 1 1,6-1-28,0 0-1,0 0 1,0 1 0,0-1-1,0 1 1,0 0 0,0 0-1,0 0 1,0 0-1,0 1 1,0-1 0,1 1-1,-1-1 1,0 1 0,1 0-1,0 0 1,-1 0 0,1 1-1,0-1 1,0 0-1,-2 4 1,3-4-193,0 0 0,0 0 0,1-1-1,-1 1 1,1 0 0,-1 0 0,1 0 0,0 0-1,0 0 1,0 0 0,0 0 0,0 0 0,0-1 0,0 1-1,1 2 1,7 3-4067,10-6-2077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2.264"/>
    </inkml:context>
    <inkml:brush xml:id="br0">
      <inkml:brushProperty name="width" value="0.025" units="cm"/>
      <inkml:brushProperty name="height" value="0.025" units="cm"/>
    </inkml:brush>
  </inkml:definitions>
  <inkml:trace contextRef="#ctx0" brushRef="#br0">1 321 12300,'0'0'9956,"10"-8"-8494,43-39-537,-1-3 0,-3-1 0,84-114 0,-146 190-872,0-1 1,-12 40 0,9-22-28,10-27-25,0 0 0,1 1 1,0-1-1,1 1 0,1 0 1,1 1-1,-1 25 0,3-42-3,0 1 0,0 0 0,0 0 0,0 0-1,0-1 1,0 1 0,0 0 0,0 0 0,1 0 0,-1-1-1,0 1 1,0 0 0,1 0 0,-1-1 0,0 1-1,1 0 1,-1-1 0,1 1 0,-1 0 0,1-1-1,-1 1 1,1-1 0,0 1 0,-1-1 0,1 1-1,0-1 1,-1 1 0,1-1 0,0 1 0,0-1-1,1 0-68,0 0-1,-1 0 1,1 0-1,0 0 0,0 0 1,-1-1-1,1 1 1,0-1-1,-1 1 0,1-1 1,-1 1-1,1-1 1,2-1-1,1-2-684,1 0 0,-1 1 0,0-2 0,1 1-1,-2-1 1,9-8 0,4-21-5410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2.610"/>
    </inkml:context>
    <inkml:brush xml:id="br0">
      <inkml:brushProperty name="width" value="0.025" units="cm"/>
      <inkml:brushProperty name="height" value="0.025" units="cm"/>
    </inkml:brush>
  </inkml:definitions>
  <inkml:trace contextRef="#ctx0" brushRef="#br0">62 1 12236,'0'0'7335,"-27"50"-5606,14-17-416,3 1-160,1 1-608,7-4-385,2-3-160,2-8-32,14-5-801,2-4-1121,-2-7-1345,2-2-3331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3.381"/>
    </inkml:context>
    <inkml:brush xml:id="br0">
      <inkml:brushProperty name="width" value="0.025" units="cm"/>
      <inkml:brushProperty name="height" value="0.025" units="cm"/>
    </inkml:brush>
  </inkml:definitions>
  <inkml:trace contextRef="#ctx0" brushRef="#br0">1 1 5157,'0'0'16581,"6"10"-15038,4 7-1018,0-1 0,-2 2 1,0-1-1,6 21 0,-13-34-564,0 0-1,0 0 1,1 0-1,0 0 0,0 0 1,0 0-1,0 0 1,1-1-1,-1 1 1,1-1-1,0 0 1,0 0-1,0 0 0,1 0 1,5 4-1,-6-6-170,-1 0-1,0 0 1,0 0-1,1-1 0,-1 1 1,0 0-1,1-1 1,-1 0-1,1 0 0,-1 0 1,1 0-1,-1 0 1,0 0-1,1 0 0,-1-1 1,1 0-1,-1 1 1,0-1-1,1 0 1,-1 0-1,0 0 0,0 0 1,0 0-1,0-1 1,0 1-1,0-1 0,0 1 1,0-1-1,2-2 1,2-2-987,-1-1 1,1 0 0,-1 0 0,0 0 0,-1 0-1,1-1 1,-1 0 0,-1 0 0,4-10 0,0-13 544,-4-1 3411,-8 39 2880,-10 12-3433,1-1-1205,-4 11-220,1 0 1,1 2 0,2 0 0,-10 33-1,18-45-1386,1 0-1,1 1 1,1-1-1,-1 39 0,4-32-4641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319"/>
    </inkml:context>
    <inkml:brush xml:id="br0">
      <inkml:brushProperty name="width" value="0.025" units="cm"/>
      <inkml:brushProperty name="height" value="0.025" units="cm"/>
      <inkml:brushProperty name="color" value="#004F8B"/>
    </inkml:brush>
  </inkml:definitions>
  <inkml:trace contextRef="#ctx0" brushRef="#br0">0 54 14221,'0'0'2536,"7"-9"-342,25-27-187,-32 36-1971,0-1-1,0 1 0,1-1 1,-1 1-1,0-1 0,1 1 0,-1-1 1,0 1-1,1-1 0,-1 1 1,1 0-1,-1-1 0,1 1 0,-1 0 1,1-1-1,-1 1 0,1 0 0,-1 0 1,1-1-1,-1 1 0,1 0 1,-1 0-1,1 0 0,0 0 0,-1 0 1,1 0-1,-1 0 0,1 0 1,0 0-1,-1 0 0,1 0 0,-1 0 1,1 0-1,-1 0 0,1 1 0,-1-1 1,1 0-1,0 0 0,-1 1 1,1-1-1,-1 0 0,0 1 0,1-1 1,-1 0-1,1 1 0,-1-1 0,1 1 1,-1-1-1,0 1 0,1-1 1,-1 1-1,0-1 0,0 1 0,1-1 1,-1 2-1,4 28 853,-4-28-799,-1 54 838,0-40-867,0 1 0,1 0 0,1-1 0,4 25 0,-4-39-61,0 1 0,-1-1 0,1 0-1,0 0 1,0 0 0,0 0-1,1 0 1,-1 0 0,0 0 0,1 0-1,-1 0 1,1-1 0,0 1-1,0-1 1,-1 1 0,1-1-1,0 1 1,0-1 0,3 1 0,-1 0-41,2 0 1,-1-1-1,0 1 1,0-1 0,0 0-1,1-1 1,-1 1-1,6-1 1,4-1-184,-1 0 1,1-1-1,-1 0 1,0-2-1,19-5 1,-16 2-28,-1 1 102,-1 0-1,1 2 0,31-6 1,-46 10 158,1-1 1,-1 1-1,0 1 1,0-1-1,0 0 0,0 0 1,1 0-1,-1 1 1,0-1-1,0 0 1,0 1-1,0-1 1,0 1-1,0 0 1,0-1-1,0 1 1,0 0-1,0-1 1,0 1-1,-1 0 1,1 0-1,0 0 0,0 0 1,-1 0-1,1 0 1,-1 0-1,1 0 1,-1 0-1,1 0 1,-1 0-1,1 0 1,-1 0-1,0 0 1,0 0-1,0 1 1,0-1-1,1 0 0,-2 1 1,-2 48 1049,-1-38-813,0-1 0,-1 1 0,0-1 0,0 0 0,-1-1 0,-1 0 0,0 1 0,0-2 0,-14 14 0,4-5 175,0-1 1,-2-1-1,-36 24 1,49-36-417,1-1 1,-1 1 0,0-1-1,0-1 1,0 1 0,-1-1 0,-10 2-1,15-4-152,0 0-1,0 1 0,0-1 0,0 0 1,0-1-1,0 1 0,0 0 0,1 0 0,-1-1 1,0 1-1,0-1 0,0 0 0,0 0 0,1 1 1,-1-1-1,0 0 0,1 0 0,-1-1 1,0 1-1,1 0 0,0 0 0,-1-1 0,1 1 1,0-1-1,0 1 0,-1-1 0,1 0 1,1 1-1,-3-5 0,-13-32-3668,-7-13-2354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4.344"/>
    </inkml:context>
    <inkml:brush xml:id="br0">
      <inkml:brushProperty name="width" value="0.025" units="cm"/>
      <inkml:brushProperty name="height" value="0.025" units="cm"/>
    </inkml:brush>
  </inkml:definitions>
  <inkml:trace contextRef="#ctx0" brushRef="#br0">1 9 17264,'0'0'2830,"8"0"-1709,20-3-450,-14 1-352,0 0 0,1 1 0,-1 1 0,1 0 0,-1 1 0,21 4 0,-34-4-319,0-1 0,1 1 0,-1 0 0,0 0 0,0 1 0,0-1 0,0 0 0,0 0 0,0 0 0,0 1 0,0-1 0,0 1 0,-1-1 0,1 0 0,0 1 0,-1-1 0,1 1 0,-1-1 0,0 1 0,0 0 0,1-1 0,-1 1 0,0-1 0,0 1 0,0 0 0,-1-1 0,1 1 0,-1 1 0,0 3 26,0 0 0,0-1 0,0 1 0,-1 0 0,0-1-1,-5 10 1,-2-2 75,-1 0 0,0 0 0,-1-1 0,-23 20 0,-9 10 1039,43-42-1106,-1 0 1,0 1 0,1-1-1,-1 1 1,1-1 0,0 1-1,-1-1 1,1 1 0,-1-1-1,1 1 1,0-1 0,-1 1 0,1 0-1,0-1 1,0 1 0,-1-1-1,1 1 1,0 0 0,0-1-1,0 1 1,0 0 0,0-1 0,0 1-1,0 0 1,13 1 256,23-14-211,6-5-963,54-31 0,-73 35-3156,39-32 0,-23 9-6349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9:54.715"/>
    </inkml:context>
    <inkml:brush xml:id="br0">
      <inkml:brushProperty name="width" value="0.025" units="cm"/>
      <inkml:brushProperty name="height" value="0.025" units="cm"/>
    </inkml:brush>
  </inkml:definitions>
  <inkml:trace contextRef="#ctx0" brushRef="#br0">41 0 17424,'0'0'7880,"-12"70"-7336,-3-22-351,5 7-161,6 1 0,4-4-32,0-7-833,9-12-3011,11-9-4035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01.934"/>
    </inkml:context>
    <inkml:brush xml:id="br0">
      <inkml:brushProperty name="width" value="0.025" units="cm"/>
      <inkml:brushProperty name="height" value="0.025" units="cm"/>
    </inkml:brush>
  </inkml:definitions>
  <inkml:trace contextRef="#ctx0" brushRef="#br0">22 175 11915,'0'0'8841,"10"1"-7993,7 0-642,0-1-1,0-1 1,0 0 0,0-1-1,0-1 1,0-1-1,27-9 1,99-46 530,-80 31-474,69-20 0,-120 46-256,3-2 216,-23 4 137,-517 66 1413,500-60-1689,25-6-85,0 0-1,0 0 1,0 0-1,0 0 1,0 1-1,0-1 1,0 0-1,0 0 1,-1 0-1,1 0 1,0 0-1,0 0 1,0 0-1,0 0 1,0 0 0,0 1-1,0-1 1,0 0-1,0 0 1,0 0-1,0 0 1,0 0-1,0 0 1,0 1-1,0-1 1,0 0-1,0 0 1,0 0-1,0 0 1,0 0-1,0 0 1,0 0 0,0 1-1,0-1 1,0 0-1,0 0 1,0 0-1,0 0 1,0 0-1,0 0 1,0 0-1,0 1 1,0-1-1,1 0 1,-1 0-1,0 0 1,0 0 0,0 0-1,0 0 1,0 0-1,0 0 1,0 0-1,0 0 1,1 0-1,-1 0 1,0 0-1,0 0 1,0 0-1,0 1 1,0-1-1,0 0 1,0 0-1,1 0 1,-1 0 0,0 0-1,0-1 1,0 1-1,43 6-280,18-9 244,0-2 0,-1-3 0,0-2 1,80-25-1,-14 4-34,-97 29 82,-29 2-6,0 0-1,1 0 1,-1 0-1,0 0 1,0 0-1,0 0 1,1 1-1,-1-1 1,0 0-1,0 0 0,0 0 1,0 0-1,1 1 1,-1-1-1,0 0 1,0 0-1,0 0 1,0 1-1,0-1 1,0 0-1,0 0 1,0 0-1,0 1 0,0-1 1,0 0-1,0 0 1,0 1-1,0-1 1,0 0-1,0 0 1,0 1-1,0-1 1,0 0-1,0 0 1,0 0-1,0 1 0,0-1 1,0 0-1,0 0 1,0 0-1,-1 1 1,1-1-1,0 0 1,0 0-1,0 0 1,0 0-1,-1 1 1,1-1-1,0 0 0,-4 4 21,-1 0 0,1 0 0,-1 0 0,0-1 0,0 0 0,-7 4 0,-17 6 84,0-1-1,-1-1 1,0-1 0,-1-2-1,-42 5 1,8-5-101,-96-1 0,185-8-484,0-1 0,1-1-1,-1-1 1,0-1 0,28-11 0,-17 4-3840,40-21 0,-15 1-7704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03.157"/>
    </inkml:context>
    <inkml:brush xml:id="br0">
      <inkml:brushProperty name="width" value="0.025" units="cm"/>
      <inkml:brushProperty name="height" value="0.025" units="cm"/>
    </inkml:brush>
  </inkml:definitions>
  <inkml:trace contextRef="#ctx0" brushRef="#br0">127 88 6887,'0'0'10607,"3"0"-9561,28 1-405,0-1-1,0-1 1,56-10 0,93-30-246,-59 11-59,-67 25-229,-66 18 347,-9-4-193,-1 0 0,-1-2 0,1 0 1,-1-2-1,-30 4 0,-7 2 61,41-7-243,-52 10 400,0 4 1,1 2-1,-104 45 1,151-50-258,23-15-227,0 0-1,0 0 0,1 0 1,-1 0-1,0 0 1,1 0-1,-1 0 0,0 0 1,1 0-1,-1 0 1,0 1-1,1-1 1,-1 0-1,0 0 0,0 0 1,1 0-1,-1 0 1,0 1-1,0-1 1,1 0-1,-1 0 0,0 0 1,0 1-1,1-1 1,-1 0-1,0 0 0,0 1 1,0-1-1,0 0 1,0 1-1,1-1 1,-1 0-1,0 0 0,0 1 1,0-1-1,0 0 1,0 1-1,0-1 0,0 0 1,0 1-1,0-1 1,0 0-1,0 1 1,0-1-1,0 0 0,0 0 1,0 1-1,-1-1 1,1 0-1,0 1 1,0-1-1,0 0 0,0 0 1,0 1-1,-1-1 1,1 0-1,-1 1 0,27-2-34,0 0-1,-1-2 1,1-1-1,44-13 1,100-42-379,-64 20 80,63-13 130,-551 105 1314,316-44-1062,61-4-160,13-2-193,13 1-630,99-2-5903,-73-2 778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9.878"/>
    </inkml:context>
    <inkml:brush xml:id="br0">
      <inkml:brushProperty name="width" value="0.025" units="cm"/>
      <inkml:brushProperty name="height" value="0.025" units="cm"/>
    </inkml:brush>
  </inkml:definitions>
  <inkml:trace contextRef="#ctx0" brushRef="#br0">36 0 1505,'-18'228'8948,"0"0"-6274,22-160-3887,2 0-1,20 85 1,3 28-2311,-14 249 6593,-5-55-7713,-4-315 2850,3-3-704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0.254"/>
    </inkml:context>
    <inkml:brush xml:id="br0">
      <inkml:brushProperty name="width" value="0.025" units="cm"/>
      <inkml:brushProperty name="height" value="0.025" units="cm"/>
    </inkml:brush>
  </inkml:definitions>
  <inkml:trace contextRef="#ctx0" brushRef="#br0">4 1 3748,'-1'116'1536,"-2"-27"-1630,5 0 0,22 157 0,1-75 1865,4 204 0,3 28-1085,-26-321-596,-7 139-1,1-200-81,-16 183 987,-2 50 2201,23-239-2788,-5-15-465,0 0 0,0 1 0,0-1 0,0 0 0,1 0 0,-1 0 0,0 0 0,0 1 0,0-1 0,0 0 0,1 0 1,-1 0-1,0 0 0,0 0 0,0 0 0,1 0 0,-1 0 0,0 0 0,0 0 0,0 0 0,1 1 0,-1-1 0,0 0 0,0 0 1,1 0-1,-1-1 0,0 1 0,0 0 0,0 0 0,1 0 0,-1 0 0,0 0 0,0 0 0,0 0 0,1 0 0,-1 0 0,0 0 0,0-1 1,0 1-1,0 0 0,1 0 0,-1 0 0,0 0 0,0 0 0,0-1 0,0 1 0,0 0 0,0 0 0,1 0 0,-1-1 0,0 1 1,0 0-1,0 0 0,0 0 0,0-1 0,0 1 0,0 0 0,0 0 0,0 0 0,0-1 0,0 1 0,0 0 0,0-1 0,1-7-5094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8.499"/>
    </inkml:context>
    <inkml:brush xml:id="br0">
      <inkml:brushProperty name="width" value="0.025" units="cm"/>
      <inkml:brushProperty name="height" value="0.025" units="cm"/>
    </inkml:brush>
  </inkml:definitions>
  <inkml:trace contextRef="#ctx0" brushRef="#br0">28 341 4740,'0'0'7586,"-28"-17"-6833,132-31 2794,-76 37-3306,0 1-1,1 1 1,0 1 0,0 2-1,1 1 1,58-2 0,954-11 1520,-936 19-1705,-5 1 57,175-20 1,-50-11 236,287 1 0,-218 1 140,-35 1-132,-156 18-315,0-3 0,113-29 0,-204 38 5,1 0 1,0 1 0,0 0 0,0 2 0,0-1 0,0 2 0,0 0 0,22 6 0,-20-5 60,-5 0-80,1-1 0,0-1 0,1 0 0,-1-1 0,0 0 0,0 0 0,0-2 0,0 1 0,0-1 0,0-1-1,17-6 1,-26 8-24,1 0 0,-1 1 0,0 0 0,0 0 0,1 0-1,-1 0 1,0 0 0,1 1 0,-1-1 0,0 1 0,0 0-1,6 2 1,20 3 98,-28-6 52,-20-7-65,11 5-125,0 0-1,0 0 0,0 1 0,0 0 0,0 1 0,0 0 1,0 0-1,0 0 0,0 1 0,0 1 0,0-1 0,0 1 0,0 1 1,0-1-1,1 1 0,0 1 0,-1-1 0,1 1 0,0 0 1,-10 9-1,3-2 37,8-6 8,1-1 0,-1 1-1,0-1 1,0 0-1,-1 0 1,1-1-1,-1 0 1,1 0 0,-1-1-1,-9 3 1,47-27 23,12 4-26,0 2 1,0 2-1,2 1 0,78-11 1,-115 23 25,-27 3-8,-1 1 0,1 0 0,0 1 0,0 1 0,-19 8 0,-47 11-13,125-25-1192,-22 3-5486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29.518"/>
    </inkml:context>
    <inkml:brush xml:id="br0">
      <inkml:brushProperty name="width" value="0.025" units="cm"/>
      <inkml:brushProperty name="height" value="0.025" units="cm"/>
    </inkml:brush>
  </inkml:definitions>
  <inkml:trace contextRef="#ctx0" brushRef="#br0">55 0 4901,'0'0'4804,"-43"55"-3587,37-39-224,1 4-96,5 5-128,0 2-193,0 5-383,3 2-161,5 3-801,1 6-1025,-2 2-512,-5 7-801,-2 4-1858</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3.942"/>
    </inkml:context>
    <inkml:brush xml:id="br0">
      <inkml:brushProperty name="width" value="0.025" units="cm"/>
      <inkml:brushProperty name="height" value="0.025" units="cm"/>
    </inkml:brush>
  </inkml:definitions>
  <inkml:trace contextRef="#ctx0" brushRef="#br0">195 0 9001,'-5'9'1740,"-13"29"-728,1 0 1,2 1-1,2 1 1,-14 66-1,-18 180-4,44-273-960,-52 815 1767,69-992-1634,4-87-66,68-316 0,-87 560-115,15-60 25,-4-1 0,6-121-1,-18 187-16,0 0-1,0 0 0,0 0 1,0 0-1,-1 0 0,1 0 0,-1 0 1,1 0-1,-1 0 0,0 0 1,0 0-1,1 1 0,-3-4 0,3 5-6,-1-1-1,0 1 0,1-1 0,-1 0 0,0 1 0,1-1 1,-1 1-1,0-1 0,0 1 0,1 0 0,-1-1 0,0 1 1,0 0-1,0 0 0,1-1 0,-1 1 0,0 0 0,0 0 1,0 0-1,0 0 0,0 0 0,0 0 0,-1 1-2,-1-1 0,1 1-1,0 0 1,0 0 0,0 0 0,0 0-1,1 0 1,-1 1 0,0-1-1,0 0 1,1 1 0,-1-1 0,1 1-1,-1 0 1,1 0 0,0-1 0,0 1-1,-1 0 1,1 0 0,0 0-1,1 0 1,-2 4 0,-9 38 131,2 1 0,2 0 1,2 1-1,2 0 0,3 51 0,-1 4-7,-12 385-166,11-279-4952,2-203 240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0.944"/>
    </inkml:context>
    <inkml:brush xml:id="br0">
      <inkml:brushProperty name="width" value="0.025" units="cm"/>
      <inkml:brushProperty name="height" value="0.025" units="cm"/>
    </inkml:brush>
  </inkml:definitions>
  <inkml:trace contextRef="#ctx0" brushRef="#br0">51 0 3940,'0'0'8883,"-8"1"-7202,-26 3-293,26-1 331,11 0-822,11 0-171,41-4 975,-3 0-1326,-1 2-1,100 15 0,-111-10-289,1-2 0,0-2-1,0-2 1,0-1-1,-1-2 1,70-14 0,-91 14 56,2 0 1,-1 1 0,0 2 0,36 2-1,-46 0-102,-1-1-1,1 2 1,-1-1-1,0 1 0,0 0 1,0 1-1,0 0 0,-1 1 1,1 0-1,-1 0 0,14 12 1,-10-6-123,-3-2 149,1 0 0,0-1 0,0 0 0,1-1 1,14 8-1,-23-14-92,0 0 0,1 0 0,-1 0-1,0-1 1,1 1 0,-1-1 0,1 1 0,-1-1 0,1 0 0,-1 0 0,1 0 0,-1 0 0,0 0 0,1 0 0,-1-1 0,1 1 0,-1-1-1,1 0 1,-1 0 0,0 1 0,0-2 0,1 1 0,-1 0 0,0 0 0,0-1 0,0 1 0,0-1 0,-1 0 0,1 1 0,0-1 0,-1 0-1,1 0 1,-1 0 0,2-3 0,1-4-2934,-3-2-3441,-1-1-271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394"/>
    </inkml:context>
    <inkml:brush xml:id="br0">
      <inkml:brushProperty name="width" value="0.025" units="cm"/>
      <inkml:brushProperty name="height" value="0.025" units="cm"/>
    </inkml:brush>
  </inkml:definitions>
  <inkml:trace contextRef="#ctx0" brushRef="#br0">22 1 23254,'0'0'-512,"-3"10"20,-3 20 171,1-1 0,1 1 1,2 0-1,1 0 0,1 0 0,6 48 0,0-38-168,2 0-1,1-1 1,2 0 0,28 63 0,-22-64-193,-3-10-1491,18 54-1,-30-73 1695,1-1-1,-2 1 1,1 0-1,-1 0 1,0 0-1,-1 0 1,0 0-1,-1 0 1,1 0-1,-5 17 1,-12 4-1075,-9-5-528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4.695"/>
    </inkml:context>
    <inkml:brush xml:id="br0">
      <inkml:brushProperty name="width" value="0.025" units="cm"/>
      <inkml:brushProperty name="height" value="0.025" units="cm"/>
      <inkml:brushProperty name="color" value="#004F8B"/>
    </inkml:brush>
  </inkml:definitions>
  <inkml:trace contextRef="#ctx0" brushRef="#br0">0 107 16271,'0'0'6983,"67"-32"-5734,-33 21-448,6 2-641,5 0-160,2 1-1281,0-1-1442,-4-4-1633,-7-2-3235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1.681"/>
    </inkml:context>
    <inkml:brush xml:id="br0">
      <inkml:brushProperty name="width" value="0.025" units="cm"/>
      <inkml:brushProperty name="height" value="0.025" units="cm"/>
    </inkml:brush>
  </inkml:definitions>
  <inkml:trace contextRef="#ctx0" brushRef="#br0">5 482 9641,'0'0'10832,"-1"-3"-10170,0 0-594,0 0 1,0 0-1,1 0 1,-1 0-1,1 0 1,0 0-1,0 0 1,0 0-1,1 0 1,-1 0-1,1 0 1,1-4-1,15-49 345,-2 12 51,-6-6-67,-2-1 0,1-73 1,-7 26-4494,-4 93-3012,-3 2 4386,-7 2 3987,12 1-985,0 0-1,0 0 1,0 0-1,0 0 1,0 0-1,1 0 1,-1 0 0,0 1-1,0-1 1,0 0-1,1 1 1,-1-1-1,0 0 1,0 1-1,1-1 1,-1 1-1,0-1 1,1 1 0,-1-1-1,0 1 1,1 0-1,-1-1 1,1 1-1,-1 0 1,1-1-1,-1 1 1,1 0-1,0 0 1,-1 0-1,1 0 1,48 3 2176,32 3-822,-49-2-1481,0-2 0,0-1 1,0-2-1,0-1 0,0-1 0,59-13 0,-70 8-130,-15 5-5,0 0 0,1 0 0,-1 0 0,1 1 0,-1-1 1,1 1-1,0 1 0,-1-1 0,1 1 0,0 0 0,8 1 0,-14-1-3,1 1 0,0-1 0,0 1-1,0-1 1,-1 1 0,1-1-1,0 1 1,-1-1 0,1 1 0,-1 0-1,1 0 1,0-1 0,-1 1-1,0 0 1,1 0 0,-1-1 0,1 1-1,-1 0 1,0 0 0,0 0-1,1 0 1,-1 1 0,0-1-12,0 0 0,0 0 0,1-1 0,-1 1 0,0 0 0,0 0 0,1 0 0,-1 0 0,0-1 0,1 1 0,-1 0 0,1 0 0,-1-1 0,1 1 0,-1 0 0,1-1 0,0 1 0,-1-1 0,1 1 0,0-1 0,-1 1 0,1-1 0,0 1 0,0-1 0,0 1 0,-1-1 0,1 0 0,0 0 0,0 1 0,0-1 0,0 0 0,0 0 0,-1 0 0,3 0 0,0 0 93,9 0-2537,1 10-6799,-11-7 4553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2.198"/>
    </inkml:context>
    <inkml:brush xml:id="br0">
      <inkml:brushProperty name="width" value="0.025" units="cm"/>
      <inkml:brushProperty name="height" value="0.025" units="cm"/>
    </inkml:brush>
  </inkml:definitions>
  <inkml:trace contextRef="#ctx0" brushRef="#br0">5 265 10122,'0'0'12289,"-2"-12"-11985,1 1-252,0 1-1,0-1 1,1 0 0,1 0 0,0 1 0,0-1-1,1 1 1,0-1 0,7-17 0,30-57 1496,-31 81-1506,-8 4-46,1 0 0,0 0 0,0 0-1,-1 0 1,1 0 0,-1-1 0,1 1 0,0 0 0,-1 0-1,1-1 1,0 1 0,-1 0 0,1-1 0,-1 1 0,1-1 0,-1 1-1,1-1 1,-1 1 0,1-1 0,-1 1 0,1-1 0,-1 1-1,0-1 1,1 0 0,-1 1 0,0-1 0,0 1 0,1-1 0,-1 0-1,0 1 1,0-2 0,1-7 48,3-8 13,8 21-35,-3 1 10,-2-3 143,0 1 0,0-2 0,0 1 0,1-1 0,-1 0 0,13 0 0,32 6 164,-23 1-510,-13-4 273,-1 0 0,26 12 0,-37-15-368,-1 1 0,0 0 0,1 0 0,-1 0-1,0 0 1,-1 0 0,1 1 0,0-1 0,-1 1 0,1 0 0,-1 0 0,0 0-1,0 0 1,0 0 0,0 0 0,0 1 0,1 3 0,-3-1-4106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5.915"/>
    </inkml:context>
    <inkml:brush xml:id="br0">
      <inkml:brushProperty name="width" value="0.025" units="cm"/>
      <inkml:brushProperty name="height" value="0.025" units="cm"/>
    </inkml:brush>
  </inkml:definitions>
  <inkml:trace contextRef="#ctx0" brushRef="#br0">0 1 4676,'0'0'11852,"15"64"-11692,-6-37-160,2 4-1217,-1 3-1730,-2 1-576,-3 0-2948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246"/>
    </inkml:context>
    <inkml:brush xml:id="br0">
      <inkml:brushProperty name="width" value="0.025" units="cm"/>
      <inkml:brushProperty name="height" value="0.025" units="cm"/>
    </inkml:brush>
  </inkml:definitions>
  <inkml:trace contextRef="#ctx0" brushRef="#br0">1 1 6118,'5'60'1537,"-1"3"-1088,1-2-385,1-2-833,-1-2-1825</inkml:trace>
  <inkml:trace contextRef="#ctx0" brushRef="#br0" timeOffset="1">35 496 4292,'0'0'128,"0"50"-4068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607"/>
    </inkml:context>
    <inkml:brush xml:id="br0">
      <inkml:brushProperty name="width" value="0.025" units="cm"/>
      <inkml:brushProperty name="height" value="0.025" units="cm"/>
    </inkml:brush>
  </inkml:definitions>
  <inkml:trace contextRef="#ctx0" brushRef="#br0">9 1 10378,'-5'93'416,"1"-10"-352,4-9-160,0-14-1569,0-9-1923</inkml:trace>
  <inkml:trace contextRef="#ctx0" brushRef="#br0" timeOffset="1">43 1235 8616,'4'79'1217,"0"-2"-1089,1-8-384,0-5-1185,1-6-417,-1 2-1473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6.951"/>
    </inkml:context>
    <inkml:brush xml:id="br0">
      <inkml:brushProperty name="width" value="0.025" units="cm"/>
      <inkml:brushProperty name="height" value="0.025" units="cm"/>
    </inkml:brush>
  </inkml:definitions>
  <inkml:trace contextRef="#ctx0" brushRef="#br0">35 1 545,'0'72'7174,"-9"5"-2754,-2 5-704,2-1-1602,4-3-1153,5-5-320,0-11 31,0-10-31,5-13-321,4-13-256,0-13-96,2-11-1217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1.993"/>
    </inkml:context>
    <inkml:brush xml:id="br0">
      <inkml:brushProperty name="width" value="0.025" units="cm"/>
      <inkml:brushProperty name="height" value="0.025" units="cm"/>
    </inkml:brush>
  </inkml:definitions>
  <inkml:trace contextRef="#ctx0" brushRef="#br0">58 0 12460,'0'0'5226,"-6"11"-3955,-3 5-767,1 0 1,1 1 0,0 0-1,1 0 1,-5 28 0,10-38-426,0-1 1,0 1-1,0 0 0,1 0 1,1-1-1,-1 1 1,1 0-1,0 0 1,3 9-1,-3-13-99,0 0-1,0 0 0,1 0 1,-1 0-1,1-1 0,0 1 1,0-1-1,0 1 0,0-1 1,0 0-1,1 0 1,-1 0-1,1 0 0,-1 0 1,1 0-1,0-1 0,-1 1 1,1-1-1,0 0 0,0 0 1,6 1-1,-1 0-10,0 0 0,0-1-1,0-1 1,0 1 0,0-1 0,0-1 0,1 1-1,13-4 1,-10 1-607,0-1 0,-1 0-1,1 0 1,-1-2 0,15-8-1,-12 5-746,0 0 0,0-2 0,-2 1 0,1-2 0,-1 0 0,-1 0 0,0-1 0,16-25 0,-18 18 2168,-9 20-727,0 0 0,0 0 0,0 0 0,0 0 0,0 0 0,0-1 1,0 1-1,0 0 0,0 0 0,0 0 0,0 0 0,0 0 0,0-1 0,0 1 0,0 0 0,0 0 0,0 0 0,0 0 0,0 0 0,0 0 0,0 0 0,0-1 0,0 1 0,0 0 0,0 0 0,0 0 0,-1 0 0,1 0 0,0 0 0,0 0 0,0 0 0,0 0 0,0-1 0,0 1 0,0 0 0,-1 0 0,1 0 0,0 0 0,0 0 1,0 0-1,0 0 0,0 0 0,0 0 0,-1 0 0,1 0 0,0 0 0,0 0 0,0 0 0,0 0 0,0 0 0,-1 0 0,1 0 0,0 0 0,0 0 0,0 0 0,0 1 0,0-1 0,-29 23 3828,-6 18-2076,2 1-1,-29 50 0,48-68-1552,1 0 0,1 1-1,1 0 1,1 0 0,-12 53 0,17-30-437,5-47 62,0 0 0,0-1 1,0 1-1,0 0 0,0 0 0,0 0 1,0-1-1,0 1 0,0 0 1,1 0-1,-1 0 0,0-1 0,0 1 1,1 0-1,-1-1 0,0 1 0,1 0 1,-1 0-1,1-1 0,-1 1 0,1-1 1,-1 1-1,1 0 0,-1-1 0,1 1 1,0-1-1,-1 0 0,1 1 0,0-1 1,-1 1-1,1-1 0,0 0 1,0 0-1,-1 1 0,1-1 0,0 0 1,0 0-1,0 0 0,-1 0 0,1 0 1,0 0-1,0 0 0,0 0 0,-1 0 1,1 0-1,0 0 0,0 0 0,-1-1 1,1 1-1,1-1 0,13-10-6553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32.386"/>
    </inkml:context>
    <inkml:brush xml:id="br0">
      <inkml:brushProperty name="width" value="0.025" units="cm"/>
      <inkml:brushProperty name="height" value="0.025" units="cm"/>
    </inkml:brush>
  </inkml:definitions>
  <inkml:trace contextRef="#ctx0" brushRef="#br0">0 246 10826,'0'0'7228,"9"-4"-6048,5-3-981,-2 0 0,1-1 0,-1-1 0,0 0 0,-1 0 0,0-2 0,11-12 0,70-93-456,-59 74-5,-52 74 895,2 0-1,1 2 1,-20 64 0,17-17 22,17-75-747,2 1 0,-1-1 0,1 1 0,0-1 0,0 1 0,0-1-1,1 1 1,0-1 0,1 0 0,2 9 0,9-3-3597,3-10-4180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7.551"/>
    </inkml:context>
    <inkml:brush xml:id="br0">
      <inkml:brushProperty name="width" value="0.025" units="cm"/>
      <inkml:brushProperty name="height" value="0.025" units="cm"/>
    </inkml:brush>
  </inkml:definitions>
  <inkml:trace contextRef="#ctx0" brushRef="#br0">16 38 9161,'0'0'4532,"-3"9"-2669,1-5-1638,0 1 0,0-1 0,1 1 0,-1 0 0,1 0 0,0 0 0,1 0 0,-1 0 0,1 0 0,0 0 0,0 0 0,1 0 0,-1 0 0,1 0 0,0 0 0,0 0 0,1-1 0,-1 1 0,1 0 0,0-1 0,1 1 0,-1-1-1,1 0 1,0 0 0,0 0 0,0 0 0,5 5 0,-4-6-219,-1 0-1,1 0 1,0-1-1,0 1 1,0-1-1,1 0 1,-1 0-1,0 0 1,1-1-1,-1 0 1,1 1-1,0-2 1,-1 1-1,1 0 0,0-1 1,0 0-1,-1 0 1,1 0-1,0-1 1,0 0-1,-1 0 1,1 0-1,-1 0 1,1-1-1,-1 0 1,1 1-1,-1-2 1,0 1-1,6-5 1,11-6-719,-1-2 0,0-1 0,-1 0-1,20-24 1,-35 35 409,5-3-890,32-37-3412,-40 43 3710,1 0 0,-1 0-1,0 0 1,0 0 0,1 0 0,-1 0 0,-1-1 0,1 1 0,0-1-1,0 1 1,0-3 0,-20 24 6795,12-6-4409,1-1 1,0 1-1,1 0 1,0 0-1,-5 25 0,-6 73 1231,1-8-2399,4-40-188,-1 0-825,2-24-3349,9-35-946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7.880"/>
    </inkml:context>
    <inkml:brush xml:id="br0">
      <inkml:brushProperty name="width" value="0.025" units="cm"/>
      <inkml:brushProperty name="height" value="0.025" units="cm"/>
    </inkml:brush>
  </inkml:definitions>
  <inkml:trace contextRef="#ctx0" brushRef="#br0">1 126 14286,'0'0'1537,"6"-11"-549,3-3-450,1 0 0,21-24 0,-27 33-377,1 0 1,0 1 0,0 0-1,1 0 1,-1 0 0,1 0-1,-1 1 1,1 0 0,0 0-1,1 0 1,-1 1-1,11-3 1,-16 5-143,0 0 0,0 0-1,0 0 1,0 0 0,0 0 0,0 1-1,0-1 1,0 0 0,0 0 0,0 1-1,0-1 1,-1 0 0,1 1 0,0-1-1,0 1 1,0 0 0,0-1 0,0 1-1,-1-1 1,1 1 0,0 0 0,-1 0-1,1-1 1,0 1 0,-1 0 0,1 0-1,-1 0 1,1 0 0,-1 0 0,0 0-1,1 0 1,-1 0 0,0 0 0,0 0 0,1 0-1,-1 0 1,0 0 0,0 0 0,0 0-1,0 1 1,-4 46 749,4-48-767,-5 22 93,-1-1 0,-2-1 1,0 0-1,-1 0 1,-1 0-1,-1-1 1,-20 28-1,10-16 289,-19 40 0,40-70-376,0-1 1,0 0-1,-1 0 1,1 1-1,0-1 1,0 1-1,0-1 1,0 0-1,-1 1 1,1-1-1,0 0 1,0 1-1,0-1 1,0 1-1,0-1 0,0 0 1,0 1-1,0-1 1,0 1-1,0-1 1,0 0-1,0 1 1,0-1-1,0 0 1,1 1-1,-1-1 1,0 1-1,0-1 1,0 0-1,0 1 0,1-1 1,-1 0-1,0 1 1,0-1-1,1 0 1,-1 0-1,0 1 1,1-1-1,-1 0 1,0 0-1,1 1 1,0-1-1,22-1 84,27-15-89,-48 16 6,124-54-1763,-45 11-3953,-30 12-2732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054"/>
    </inkml:context>
    <inkml:brush xml:id="br0">
      <inkml:brushProperty name="width" value="0.025" units="cm"/>
      <inkml:brushProperty name="height" value="0.025" units="cm"/>
      <inkml:brushProperty name="color" value="#004F8B"/>
    </inkml:brush>
  </inkml:definitions>
  <inkml:trace contextRef="#ctx0" brushRef="#br0">129 197 13741,'-2'10'1981,"2"-7"-1800,-26 221 6431,25-198-6639,1-1 1,0 0 0,2 0-1,1 0 1,2 0 0,0 0-1,10 29 1,-14-51-68,0-1-1,-1 1 1,1-1 0,0 1 0,1-1-1,-1 0 1,0 1 0,1-1 0,-1 0 0,1 0-1,-1 0 1,1 0 0,0 0 0,0 0-1,0 0 1,0-1 0,1 1 0,-1-1 0,5 3-1,-7-5 35,1 1-1,0 0 0,-1-1 1,1 1-1,0 0 0,-1-1 0,1 1 1,-1-1-1,1 1 0,-1-1 1,1 1-1,-1-1 0,1 0 1,-1 1-1,0-1 0,1 1 0,-1-1 1,0 0-1,1 0 0,-1 1 1,0-1-1,0 0 0,0 1 1,0-1-1,0 0 0,0 0 1,0 1-1,0-1 0,0 0 0,0 0 1,1-31-2341,-1 28 1804,0-10-1015,-1-1 0,0 0-1,-2 0 1,-4-19 0,-11-22-3144</inkml:trace>
  <inkml:trace contextRef="#ctx0" brushRef="#br0" timeOffset="1">1 242 9321,'0'0'15145,"10"-3"-14190,101-15 113,-106 17-1058,0-1-1,0 1 1,0-1-1,0 0 1,-1-1 0,1 1-1,-1-1 1,0 0 0,0 0-1,0 0 1,0 0-1,0-1 1,0 0 0,-1 1-1,0-1 1,0-1-1,0 1 1,0 0 0,-1-1-1,0 1 1,1-1-1,-2 0 1,4-9 0,0-3-40,-1-1 1,0 0-1,-1 0 1,-1-1-1,-1-23 0,-12 144-290,9-66 369,-1 17 166,5 77 1,-2-117-173,2 0 0,0 0-1,0 0 1,2 0 0,-1 0 0,1-1-1,1 1 1,1-1 0,-1 0 0,2-1-1,10 15 1,-13-21-73,0-1 0,1 0-1,0 0 1,-1-1 0,2 1-1,-1-1 1,0 0 0,11 4-1,-15-7-89,0 1 0,0-1 0,0 1 0,0-1 0,0 1-1,0-1 1,0 1 0,0-1 0,0 0 0,1 0 0,-1 0 0,0 0-1,0 0 1,0 0 0,0 0 0,1 0 0,-1 0 0,0 0-1,0-1 1,0 1 0,0 0 0,0-1 0,0 1 0,0-1-1,0 1 1,0-1 0,0 0 0,0 1 0,0-1 0,0 0 0,0 0-1,0 1 1,0-1 0,-1 0 0,1 0 0,0 0 0,-1 0-1,1 0 1,-1 0 0,1 0 0,-1 0 0,1-1 0,-1 1-1,0 0 1,0 0 0,1 0 0,-1 0 0,0-1 0,0 1 0,0-1-1,-1-45-8612,-4 22 2738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8.523"/>
    </inkml:context>
    <inkml:brush xml:id="br0">
      <inkml:brushProperty name="width" value="0.025" units="cm"/>
      <inkml:brushProperty name="height" value="0.025" units="cm"/>
    </inkml:brush>
  </inkml:definitions>
  <inkml:trace contextRef="#ctx0" brushRef="#br0">4 0 5125,'0'0'7943,"-2"8"-5941,2-6-1912,-1-1-1,1 1 1,0 0 0,-1-1-1,1 1 1,0 0-1,0-1 1,0 1 0,0 0-1,1-1 1,-1 1-1,0-1 1,1 1 0,-1 0-1,1-1 1,-1 1 0,1-1-1,1 4 1,1-4 17,0 1 1,0 0 0,0-1-1,0 0 1,0 0-1,0 0 1,0 0 0,1 0-1,-1-1 1,0 1 0,0-1-1,7 0 1,343 50 1864,-226-27-1936,188 9 0,-166-36 55,185-26 0,-112 6 955,-176 22-928,-46 2-316,1-2-407,-1 0 0,0 1 0,-1-1 0,1 1 0,0-1-1,0 1 1,-1-1 0,1 1 0,-1-1 0,1 1 0,-1-1 0,1 1 0,-1-1 0,0 1-1,0 0 1,-1-2 0,-13-14-6436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8.885"/>
    </inkml:context>
    <inkml:brush xml:id="br0">
      <inkml:brushProperty name="width" value="0.025" units="cm"/>
      <inkml:brushProperty name="height" value="0.025" units="cm"/>
    </inkml:brush>
  </inkml:definitions>
  <inkml:trace contextRef="#ctx0" brushRef="#br0">0 0 16303,'0'0'1554,"12"1"-1132,82 2 370,-24-2-369,-1 3-1,0 2 1,77 19-1,-143-25-382,0 1-1,0-1 1,0 1 0,0 0 0,0 0-1,0 0 1,0 1 0,0-1 0,-1 1-1,1-1 1,0 1 0,-1 0 0,1 0-1,-1 0 1,0 0 0,1 1 0,-1-1-1,0 1 1,-1-1 0,1 1 0,0 0-1,-1-1 1,1 1 0,-1 0-1,0 0 1,0 0 0,0 0 0,0 0-1,-1 0 1,1 0 0,-1 1 0,0-1-1,0 0 1,0 0 0,0 0 0,0 0-1,-1 1 1,0-1 0,1 0 0,-1 0-1,0 0 1,0 0 0,-1 0 0,-2 5-1,-12 19 424,-1 0 0,0-1 0,-3 0 0,-35 37 0,24-28 25,-143 173 957,68-64-7486,84-109-1230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49.833"/>
    </inkml:context>
    <inkml:brush xml:id="br0">
      <inkml:brushProperty name="width" value="0.025" units="cm"/>
      <inkml:brushProperty name="height" value="0.025" units="cm"/>
    </inkml:brush>
  </inkml:definitions>
  <inkml:trace contextRef="#ctx0" brushRef="#br0">1108 122 9865,'1'-10'3364,"0"1"-2771,1 1-453,0 0 1,-1 0-1,0 1 1,0-1-1,-1 0 1,0 0-1,-1 0 1,-2-14-1,2 21-153,0-1 0,0 1 0,-1 0 0,1-1-1,0 1 1,-1 0 0,1 0 0,-1 0 0,1 0-1,-1 0 1,0 1 0,1-1 0,-1 0 0,0 1-1,1-1 1,-1 1 0,0-1 0,0 1 0,0 0-1,1 0 1,-1 0 0,0 0 0,0 0 0,0 0 0,-2 1-1,-50 9-844,19 3 689,1 1-1,0 1 1,-45 28-1,-90 70-43,115-71 373,1 2 0,3 3 0,1 1 1,3 3-1,2 2 0,-56 87 0,59-73 272,3 2-1,3 2 1,3 1-1,3 1 0,-26 107 1,42-129-238,-9 95 0,20-125-185,1 0 1,1 0-1,1 1 1,1-1-1,1 0 1,1-1 0,8 27-1,-9-39-37,0 0 0,0-1 0,1 0 0,0 0 0,0 0 0,0 0 0,1-1 0,0 1 0,1-1 0,-1 0 0,1-1 0,0 0 0,0 0 0,9 6 0,-5-6 10,0 0-1,0-1 1,1 0 0,-1 0-1,1-1 1,0 0 0,-1-1-1,1-1 1,16 1-1,0-2 130,0-1 0,0-2 0,0-1 0,0-1 0,0-1 0,-1-1-1,41-17 1,23-17 355,-2-4-1,-3-3 0,122-90 0,-96 51-338,184-185-1,-179 143-187,-100 108-53,-1 0 0,-1-1 1,-1-1-1,15-33 0,-26 51 23,1-1 0,-1 0 0,0 0 0,-1 0-1,0 0 1,0 0 0,1-11 0,-2 15-31,0 1 0,-1-1 0,1 1 0,0-1 0,-1 1 0,1 0-1,-1-1 1,1 1 0,-1 0 0,1-1 0,-1 1 0,0 0 0,0 0 0,0-1 0,0 1 0,0 0 0,0 0 0,0 0 0,0 0 0,0 0 0,0 1 0,0-1 0,-1 0 0,1 0-1,0 1 1,-1-1 0,1 1 0,0-1 0,-1 1 0,1 0 0,-1-1 0,1 1 0,-2 0 0,-33-2-4010,-3 2-123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0.415"/>
    </inkml:context>
    <inkml:brush xml:id="br0">
      <inkml:brushProperty name="width" value="0.025" units="cm"/>
      <inkml:brushProperty name="height" value="0.025" units="cm"/>
    </inkml:brush>
  </inkml:definitions>
  <inkml:trace contextRef="#ctx0" brushRef="#br0">0 114 14574,'0'0'69,"5"9"-90,-3-4 26,0-1 1,0 0-1,0 0 0,1 0 1,0 0-1,0-1 0,0 1 1,0-1-1,0 1 0,1-1 1,-1 0-1,1 0 0,0-1 1,0 1-1,0-1 0,0 0 1,1 0-1,-1 0 0,8 1 1,34 7-156,2-2 1,-1-2 0,55 0 0,146-13-2863,75-26-1934,2-15 3808,41-6 3522,597-21 257,-795 76-2239,0 6 0,0 8 1,287 64-1,-287-34 1143,-2 7 1,215 98 0,-260-91-1052,-2 5 0,-3 5 1,171 133-1,-114-58 553,159 119 935,-276-225-1788,2-2 0,1-2 0,2-3 0,80 28-1,-57-33-123,1-3 0,1-4 0,0-4-1,1-4 1,1-3 0,0-4-1,97-9 1,-82-4-79,-1-4 0,-1-4-1,-1-5 1,-1-5 0,170-68-1,-98 9 22,-109 52-34,-5 9-2017,-7 4-4987,-9-1-2263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2.474"/>
    </inkml:context>
    <inkml:brush xml:id="br0">
      <inkml:brushProperty name="width" value="0.025" units="cm"/>
      <inkml:brushProperty name="height" value="0.025" units="cm"/>
    </inkml:brush>
  </inkml:definitions>
  <inkml:trace contextRef="#ctx0" brushRef="#br0">0 41 4324,'0'0'6460,"3"-8"-5478,9-24 689,-10 32 2000,1 7-2651,-1 10-389,7 127 2793,-3-94-3163,2 0 0,18 64 0,-25-112-320,1 1 1,-1-1 0,0 0-1,1 0 1,-1 1 0,1-1 0,0 0-1,0-1 1,0 1 0,2 1-1,8 2-2829,-12-5 2679,1 0-1,-1 0 0,1 0 0,-1-1 0,0 1 0,1 0 0,-1 0 0,0-1 0,1 1 0,-1 0 1,0 0-1,0-1 0,1 1 0,-1 0 0,0-1 0,0 1 0,1 0 0,-1-1 0,0 1 0,0 0 1,0-1-1,0 1 0,0-1 0,1 1 0,-1 0 0,0-1 0,0 1 0,0 0 0,0-1 0,0 0 1,0-8-5130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2.992"/>
    </inkml:context>
    <inkml:brush xml:id="br0">
      <inkml:brushProperty name="width" value="0.025" units="cm"/>
      <inkml:brushProperty name="height" value="0.025" units="cm"/>
    </inkml:brush>
  </inkml:definitions>
  <inkml:trace contextRef="#ctx0" brushRef="#br0">0 139 9993,'0'0'8857,"11"-5"-7416,26-9-74,2 1 0,59-11 0,6-1-1102,-77 18-2293,44-21 0,-67 27 1339,5-5-1681,-6-1-2008,-2-1-1195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3.513"/>
    </inkml:context>
    <inkml:brush xml:id="br0">
      <inkml:brushProperty name="width" value="0.025" units="cm"/>
      <inkml:brushProperty name="height" value="0.025" units="cm"/>
    </inkml:brush>
  </inkml:definitions>
  <inkml:trace contextRef="#ctx0" brushRef="#br0">15 0 14029,'0'0'7212,"-4"12"-6587,1 4-428,0-1 0,1 0 0,1 1-1,0 0 1,1-1 0,0 1 0,5 24 0,2 12-13,-4-26-114,1-1 1,11 38-1,-15-62-66,1 1-1,-1-1 1,1 1 0,-1-1-1,1 1 1,-1-1 0,1 0-1,0 1 1,0-1 0,0 0-1,-1 1 1,1-1 0,1 0-1,-1 0 1,0 0 0,0 0 0,0 0-1,0 0 1,1 0 0,-1 0-1,0 0 1,1-1 0,-1 1-1,1-1 1,1 1 0,-1-1 7,0 0 1,1 0-1,-1-1 1,0 1-1,0-1 1,0 0-1,0 1 1,0-1-1,0 0 1,0 0-1,0 0 1,-1-1-1,1 1 1,0 0-1,2-3 1,8-8 60,-2 0 0,1-1 0,13-22 0,-21 31-69,3-8-14,-5 10 4,0 0 0,0-1 0,0 1 0,0 0-1,0 0 1,1 0 0,-1 0 0,1 1 0,-1-1 0,1 0 0,0 1 0,-1-1 0,1 1 0,3-3 0,-4 7-10,0 0 1,0 0 0,0 0 0,0 0-1,0 0 1,-1 0 0,0 0 0,1 1 0,-1-1-1,0 0 1,-1 0 0,0 5 0,1-3 8,-1 26 46,-1 34-28,2-61-9,0-1-1,1 1 1,-1-1 0,1 1 0,-1-1-1,1 1 1,0-1 0,1 0 0,-1 1-1,0-1 1,1 0 0,0 0 0,2 4-1,-3-6 10,0-1 0,0 1 0,0 0-1,0 0 1,0 0 0,0-1-1,0 1 1,0-1 0,0 1 0,0-1-1,0 1 1,0-1 0,1 1-1,-1-1 1,0 0 0,0 0-1,0 0 1,1 0 0,-1 0 0,0 0-1,0 0 1,1 0 0,-1 0-1,2-1 1,0 0 49,-1 0-1,1 0 1,0-1-1,0 0 1,-1 1-1,1-1 1,0 0 0,-1 0-1,3-3 1,3-4 148,-1 0 0,0 0 0,0-1 0,5-11 0,0-3-60,-2 0 0,0 0 1,-2-1-1,10-49 0,-21 180-227,-3 17 134,6-122-49,0 0 1,0 0 0,0-1 0,0 1 0,0 0-1,0-1 1,0 1 0,0 0 0,1-1 0,-1 1-1,0 0 1,0 0 0,0-1 0,1 1 0,-1-1-1,0 1 1,1 0 0,-1-1 0,1 1 0,-1-1-1,1 1 1,-1-1 0,1 1 0,-1-1 0,1 1-1,-1-1 1,1 1 0,0-1 0,-1 0 0,2 1-1,22-5 174,-18 1-370,0 0 1,0-1-1,0 1 1,-1-1-1,10-9 1,-12 10-534,0-1 0,-1 0 1,1 1-1,-1-1 0,1 0 0,-1-1 1,-1 1-1,1 0 0,-1 0 1,1-1-1,-1 1 0,0-1 0,0-6 1,0-16-6543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3.843"/>
    </inkml:context>
    <inkml:brush xml:id="br0">
      <inkml:brushProperty name="width" value="0.025" units="cm"/>
      <inkml:brushProperty name="height" value="0.025" units="cm"/>
    </inkml:brush>
  </inkml:definitions>
  <inkml:trace contextRef="#ctx0" brushRef="#br0">0 1 14253,'0'0'8296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4.233"/>
    </inkml:context>
    <inkml:brush xml:id="br0">
      <inkml:brushProperty name="width" value="0.025" units="cm"/>
      <inkml:brushProperty name="height" value="0.025" units="cm"/>
    </inkml:brush>
  </inkml:definitions>
  <inkml:trace contextRef="#ctx0" brushRef="#br0">99 16 16592,'-5'8'2637,"-1"0"-1982,0-2-48,1 1-1,0 0 1,1 0-1,-1 1 0,2-1 1,-6 13-1,9-20-598,1 1-1,-1-1 0,0 0 0,0 1 0,0-1 1,0 0-1,1 0 0,-1 1 0,0-1 0,0 0 1,1 0-1,-1 1 0,0-1 0,0 0 0,1 0 0,-1 0 1,0 1-1,1-1 0,-1 0 0,0 0 0,1 0 1,-1 0-1,0 0 0,1 0 0,-1 0 0,0 0 1,1 0-1,-1 0 0,0 0 0,1 0 0,-1 0 0,0 0 1,1 0-1,-1 0 0,0 0 0,1 0 0,-1 0 1,0 0-1,1-1 0,-1 1 0,0 0 0,1 0 0,-1 0 1,0-1-1,0 1 0,1 0 0,-1 0 0,1-1 1,19-9-88,14-17-789,16-13-720,-47 37 1548,0 1 0,0 0 0,0 1 0,0-1 0,1 0 0,-1 1 0,1 0 1,-1 0-1,1 0 0,-1 0 0,1 0 0,6 1 0,-9 0 59,0 0 0,0 1 0,0-1 0,-1 1 0,1-1 0,0 1 0,0-1 0,0 1 0,0-1 0,-1 1 0,1 0 0,0 0 0,0-1 0,-1 1 0,1 0 0,-1 0 0,1 0 0,-1 0 0,1-1-1,-1 1 1,1 0 0,-1 0 0,0 0 0,0 0 0,1 0 0,-1 0 0,0 0 0,0 0 0,0 2 0,1 37 983,-1-30-619,0 1-30,-1-1 0,0 1-1,0 0 1,-2 0 0,1-1 0,-1 1 0,0-1-1,-1 0 1,-1 0 0,-9 17 0,10-21-252,0-1 0,0 0 0,0 0 0,0 0 0,-1 0 1,1-1-1,-1 0 0,-1 0 0,1 0 0,0 0 0,-1-1 0,0 0 0,0 0 1,0-1-1,0 0 0,0 0 0,0 0 0,-1-1 0,-10 2 0,14-3-220,0 0 0,0 0 0,0 0 0,0 0 0,0-1 0,-1 1 0,1-1-1,1 0 1,-1 0 0,0 0 0,-4-2 0,4 1-431,0 0 0,0 0 0,0 0 0,0-1 0,0 1 0,1-1 0,-1 0 1,1 1-1,-2-5 0,-12-19-6619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5.116"/>
    </inkml:context>
    <inkml:brush xml:id="br0">
      <inkml:brushProperty name="width" value="0.025" units="cm"/>
      <inkml:brushProperty name="height" value="0.025" units="cm"/>
    </inkml:brush>
  </inkml:definitions>
  <inkml:trace contextRef="#ctx0" brushRef="#br0">1 1 4228,'0'0'-128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444"/>
    </inkml:context>
    <inkml:brush xml:id="br0">
      <inkml:brushProperty name="width" value="0.025" units="cm"/>
      <inkml:brushProperty name="height" value="0.025" units="cm"/>
      <inkml:brushProperty name="color" value="#004F8B"/>
    </inkml:brush>
  </inkml:definitions>
  <inkml:trace contextRef="#ctx0" brushRef="#br0">0 229 11050,'0'0'9513,"11"64"-7751,-7-24-833,-1 7-96,3 1-321,4-2-320,1-3-127,2-11-98,-2-7-863,3-12-193,-1-13 128,-6 0-545,-2-22 97,-1-10-1666,-4-14-1313,0-13-417</inkml:trace>
  <inkml:trace contextRef="#ctx0" brushRef="#br0" timeOffset="1">34 0 13965,'0'0'9449,"-12"52"-8552,14-22-352,8 1-385,8-1-96,4-4-1538,-4-4-2433,2-10-3973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5.464"/>
    </inkml:context>
    <inkml:brush xml:id="br0">
      <inkml:brushProperty name="width" value="0.025" units="cm"/>
      <inkml:brushProperty name="height" value="0.025" units="cm"/>
    </inkml:brush>
  </inkml:definitions>
  <inkml:trace contextRef="#ctx0" brushRef="#br0">1 146 3972,'22'8'1448,"-4"-1"1661,1-1-1,32 6 1,-46-11-2848,-1 0-1,0-1 1,0 1-1,0-1 0,1 0 1,-1-1-1,0 1 0,0-1 1,1 1-1,-1-1 0,0 0 1,0-1-1,0 1 1,0-1-1,0 0 0,-1 0 1,1 0-1,5-4 0,-4 1-41,0 0 0,0-1 0,0 0 0,0 0 0,-1 0 0,0 0-1,0-1 1,-1 0 0,0 1 0,0-1 0,0-1 0,-1 1 0,0 0 0,-1 0-1,0-1 1,0 1 0,0-10 0,-1 16-174,0 0-1,0 0 1,0-1 0,0 1-1,0 0 1,0 0-1,0-1 1,-1 1 0,1 0-1,-1 0 1,1 0 0,-1 0-1,1 0 1,-1 0-1,0-1 1,1 1 0,-1 0-1,0 1 1,0-1 0,0 0-1,1 0 1,-1 0-1,0 0 1,0 1 0,0-1-1,-3-1 1,1 1-8,0 1 1,0-1-1,0 1 1,0-1-1,0 1 1,0 0-1,0 0 1,0 0-1,0 0 1,-6 2-1,2-1-25,-1 1 0,1 0 0,0 1 0,0 0 0,0 0 0,0 0 0,1 1-1,-12 8 1,10-3-1,1-1-1,0 1 0,0 1 0,1-1 0,0 1 0,1 0 1,-7 18-1,10-23-11,0 0 0,0 0 1,1 1-1,0-1 0,-1 0 1,2 1-1,-1 0 0,1-1 1,0 1-1,0-1 0,0 1 1,1-1-1,0 1 0,0-1 1,0 1-1,1-1 0,2 7 1,-1-9-99,-1 0 0,1 0 1,0-1-1,-1 1 0,1-1 1,0 1-1,0-1 0,1 0 1,-1 0-1,0-1 0,1 1 1,-1-1-1,1 0 1,0 1-1,-1-2 0,1 1 1,0 0-1,-1-1 0,1 1 1,5-1-1,2 0-894,1 0 0,-1-1 0,0 0 0,1-1 1,16-4-1,16-12-5499,0-5-3741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6.485"/>
    </inkml:context>
    <inkml:brush xml:id="br0">
      <inkml:brushProperty name="width" value="0.025" units="cm"/>
      <inkml:brushProperty name="height" value="0.025" units="cm"/>
    </inkml:brush>
  </inkml:definitions>
  <inkml:trace contextRef="#ctx0" brushRef="#br0">158 179 9961,'0'0'9556,"-7"-3"-8563,2 0-890,3 2-41,0 0 1,0-1-1,0 1 0,0 0 1,0 0-1,-1 0 0,1 1 1,0-1-1,0 0 0,-1 1 1,1 0-1,-1-1 1,1 1-1,0 0 0,-1 0 1,1 0-1,-1 1 0,1-1 1,0 0-1,-1 1 0,1 0 1,0-1-1,0 1 0,-1 0 1,1 0-1,0 0 0,0 1 1,0-1-1,0 0 0,0 1 1,-2 2-1,-8 10 5,1-1-1,-17 30 1,25-39-55,0 0 0,1 1 0,-1 0 0,1 0 0,0 0 0,1 0-1,-1 0 1,1 0 0,0 0 0,0 0 0,1 0 0,-1 0 0,1 1 0,1 6 0,-1-11-10,0-1 0,1 1 0,-1-1 0,0 1 0,1-1 0,-1 1 0,1-1 0,-1 1 0,0-1 0,1 1 0,-1-1 0,1 0 0,-1 1 0,1-1-1,-1 0 1,1 1 0,0-1 0,-1 0 0,1 0 0,-1 1 0,1-1 0,0 0 0,-1 0 0,1 0 0,0 0 0,-1 0 0,1 0 0,-1 0 0,1 0 0,0 0 0,-1 0 0,1 0 0,0 0 0,-1-1 0,1 1 0,-1 0 0,1 0 0,-1-1 0,1 1 0,0 0-1,0-1 1,25-15 140,6-17 47,-2 0 0,-1-3 0,-2 0 0,39-69 0,-93 214 1503,-3-10-1499,4 2-1,-22 181 0,49-245-280,0-37 83,-1 0 0,0 0 1,1 0-1,-1 0 1,0 1-1,1-1 0,-1 0 1,0-1-1,1 1 0,-1 0 1,1 0-1,-1 0 0,0 0 1,0 0-1,1 0 1,-1 0-1,0 0 0,1-1 1,-1 1-1,0 0 0,1 0 1,-1 0-1,0-1 1,0 1-1,1 0 0,-1 0 1,0-1-1,0 1 0,0 0 1,1 0-1,-1-1 1,0 1-1,0 0 0,0-1 1,0 1-1,0 0 0,1-1 1,-1 1-1,0 0 1,0-1-1,0 1 0,0 0 1,0-1-1,27-69-379,-22 55 361,166-461 81,-183 541-186,5-41 135,1 0-1,1 1 0,1 0 1,-1 32-1,5-56-2,0 0-1,0 0 0,-1 0 0,1 1 0,0-1 1,0 0-1,1 0 0,-1 0 0,0 0 0,0 0 1,0 1-1,1-1 0,-1 0 0,1 0 0,-1 0 1,1 0-1,-1 0 0,1 0 0,-1 0 0,1 0 1,0-1-1,0 1 0,-1 0 0,1 0 0,0 0 1,0-1-1,0 1 0,1 0 0,0-1 7,-1 0-1,1 0 1,0 0-1,0 0 1,-1 0-1,1 0 1,0-1-1,0 1 0,-1-1 1,1 1-1,0-1 1,-1 0-1,1 0 1,-1 1-1,4-3 1,6-5 53,-1-1 0,1 0 0,14-16 0,-9 6-41,0-1 0,0-1 1,-2 0-1,-1-1 0,-1-1 1,0 0-1,-2-1 0,-1 1 1,-1-2-1,7-31 0,-37 107 229,11-16-191,6-24-12,1 1 0,1 0 0,0 0 0,0 0 0,2 0 0,-1 0-1,1 16 1,1-28-43,0 0-1,0 0 0,0 1 0,0-1 0,0 0 1,0 0-1,0 1 0,0-1 0,0 0 0,0 0 1,0 1-1,0-1 0,1 0 0,-1 0 0,0 0 1,0 1-1,0-1 0,0 0 0,0 0 0,1 0 1,-1 1-1,0-1 0,0 0 0,0 0 0,0 0 1,1 0-1,-1 1 0,0-1 0,0 0 0,1 0 1,-1 0-1,0 0 0,0 0 0,1 0 0,-1 0 1,0 0-1,0 0 0,1 0 0,-1 0 0,0 0 0,13-6 127,8-13 105,2-10-109,30-50-1,-36 51-82,1 1 0,32-37 0,-50 64-45,0 0 1,1 0-1,-1 0 0,0 0 1,0 0-1,1 0 0,-1 0 1,0 0-1,0 0 1,1 1-1,-1-1 0,0 0 1,0 0-1,1 0 0,-1 0 1,0 0-1,0 0 1,0 0-1,1 1 0,-1-1 1,0 0-1,0 0 0,0 0 1,0 1-1,1-1 0,-1 0 1,0 0-1,0 0 1,0 1-1,0-1 0,0 0 1,0 0-1,0 1 0,0-1 1,1 0-1,-1 0 1,0 1-1,0-1 0,0 0 1,0 0-1,0 1 0,0-1 1,-1 0-1,1 0 0,0 1 1,0-1-1,0 0 1,0 0-1,0 1 0,0-1 1,0 0-1,0 0 0,-1 1 1,1-1-1,0 19-50,-4 3 48,-1-1-1,-1-1 0,-12 28 1,11-31 26,1-1 1,1 1-1,0 0 1,1 0-1,1 1 0,-2 18 1,5-36-23,0 0 0,0 1-1,0-1 1,0 0 0,0 0 0,0 0-1,0 1 1,0-1 0,0 0 0,0 0 0,0 0-1,0 1 1,0-1 0,0 0 0,0 0 0,0 1-1,0-1 1,0 0 0,0 0 0,0 0 0,0 1-1,0-1 1,0 0 0,1 0 0,-1 0 0,0 1-1,0-1 1,0 0 0,0 0 0,0 0 0,1 0-1,-1 1 1,0-1 0,0 0 0,0 0-1,0 0 1,1 0 0,-1 0 0,0 0 0,0 0-1,1 0 1,-1 0 0,0 1 0,0-1 0,0 0-1,1 0 1,-1 0 0,0 0 0,0 0 0,0 0-1,1-1 1,-1 1 0,0 0 0,0 0 0,1 0-1,-1 0 1,15-13-227,11-23-1349,-5-7-2804,-10 12-1305,-2 10-936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6.896"/>
    </inkml:context>
    <inkml:brush xml:id="br0">
      <inkml:brushProperty name="width" value="0.025" units="cm"/>
      <inkml:brushProperty name="height" value="0.025" units="cm"/>
    </inkml:brush>
  </inkml:definitions>
  <inkml:trace contextRef="#ctx0" brushRef="#br0">76 28 11050,'0'-21'3785,"0"14"-976,0 16 1530,-2 15-3744,-2-1 0,-1 0 0,-1 0 0,-1 0 0,0-1 0,-18 35 0,14-31-489,9-22-142,1 1 0,-1-1 0,1 1-1,0 0 1,1-1 0,-1 1 0,1 0 0,0 5 0,39-8-7529,-26-6 1853,-2-3-3353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7.462"/>
    </inkml:context>
    <inkml:brush xml:id="br0">
      <inkml:brushProperty name="width" value="0.025" units="cm"/>
      <inkml:brushProperty name="height" value="0.025" units="cm"/>
    </inkml:brush>
  </inkml:definitions>
  <inkml:trace contextRef="#ctx0" brushRef="#br0">120 64 4965,'0'0'5173,"0"-8"-2189,0-4-1787,1-8 194,-1-3 3809,2 70-2010,-1-25-2761,-1 0-1,0 0 1,-2 0 0,-4 23-1,-3-7-299,0-6-40,2 0 0,1 0 0,2 1 0,1-1 0,2 48-1,1-79-90,0 0-1,0 0 1,-1 0-1,1 0 0,0 0 1,1 0-1,-1 0 1,0 0-1,0 0 0,0 0 1,0-1-1,1 1 0,-1 0 1,1 0-1,-1 0 1,0 0-1,1 0 0,-1-1 1,1 1-1,0 0 1,-1 0-1,1-1 0,0 1 1,-1 0-1,1-1 1,0 1-1,0-1 0,-1 1 1,1-1-1,0 1 0,0-1 1,0 0-1,0 1 1,0-1-1,0 0 0,0 0 1,-1 1-1,1-1 1,0 0-1,0 0 0,0 0 1,0 0-1,0 0 0,0-1 1,0 1-1,1 0 1,1-2-13,0 1 1,0 0 0,0-1-1,-1 1 1,1-1-1,-1 0 1,1 0 0,-1 0-1,0 0 1,1-1 0,-1 1-1,3-5 1,6-12-104,-1 0 1,0 0 0,-2-1-1,0 0 1,-1-1-1,-1 1 1,3-23-1,0 118-234,-10-35 672,-2 0 1,-2-1-1,-11 46 0,16-84-297,-1 1 0,1-1 0,-1 0 0,0 1-1,0-1 1,1 0 0,-1 0 0,0 0 0,0 0 0,0 0 0,0 0 0,-1 0-1,1 0 1,0 0 0,0 0 0,-1 0 0,1-1 0,0 1 0,-1 0-1,1-1 1,0 1 0,-1-1 0,1 0 0,-1 0 0,1 1 0,-1-1 0,1 0-1,-1 0 1,1 0 0,-1 0 0,1-1 0,-1 1 0,1 0 0,0-1-1,-1 1 1,-1-1 0,-6-2-1,0 1 0,1-1 0,0 0 0,-14-8 0,14 7-154,0-1-1,1 0 1,0-1 0,-1 0 0,2 0 0,-11-11 0,3-5-3880,3-3-5278,6 12 909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8.905"/>
    </inkml:context>
    <inkml:brush xml:id="br0">
      <inkml:brushProperty name="width" value="0.025" units="cm"/>
      <inkml:brushProperty name="height" value="0.025" units="cm"/>
    </inkml:brush>
  </inkml:definitions>
  <inkml:trace contextRef="#ctx0" brushRef="#br0">34 0 10186,'-4'70'12074,"-5"17"-8972,-7 108-2936,14-144-9,0-28-81,1 0 0,3 29 0,-1-50-74,-1 0 1,0-1 0,0 1 0,1-1 0,-1 1-1,0-1 1,1 1 0,0-1 0,-1 0 0,1 1-1,0-1 1,0 0 0,0 1 0,-1-1 0,1 0 0,1 0-1,-1 0 1,0 0 0,0 0 0,0 0 0,1 0-1,-1 0 1,0 0 0,1 0 0,-1-1 0,0 1 0,1-1-1,-1 1 1,1-1 0,-1 0 0,1 1 0,0-1-1,-1 0 1,1 0 0,-1 0 0,1 0 0,-1 0-1,1 0 1,-1-1 0,1 1 0,2-1 0,0 0 5,1-1 1,0 1-1,-1-1 1,1 0 0,-1 0-1,0 0 1,1-1-1,-1 0 1,0 1-1,-1-1 1,1-1 0,4-3-1,3-9-17,-1-1 0,0 0-1,-2 0 1,0 0 0,0-1 0,-2-1 0,0 1-1,-1-1 1,-1 0 0,2-27 0,-33 127 142,26-73-117,-5 22 209,-3 61-1,9-91-204,0 1 0,0 0 0,0 0 0,0-1 0,0 1 0,0 0 0,0 0 1,0-1-1,1 1 0,-1 0 0,0-1 0,0 1 0,1 0 0,-1-1 0,0 1 0,1 0 1,-1-1-1,1 1 0,-1 0 0,0-1 0,1 1 0,0-1 0,-1 1 0,1-1 1,-1 1-1,1-1 0,0 0 0,-1 1 0,1-1 0,0 0 0,-1 1 0,1-1 1,0 0-1,-1 0 0,1 0 0,0 1 0,0-1 0,-1 0 0,1 0 0,0 0 1,0 0-1,-1 0 0,1-1 0,0 1 0,0 0 0,-1 0 0,1 0 0,0-1 1,-1 1-1,1 0 0,0-1 0,-1 1 0,1 0 0,0-1 0,-1 1 0,2-2 0,3 0 76,1-2-1,-1 1 0,0-1 1,0 0-1,8-7 1,3-5-63,-1-1 0,-1-1 1,19-31-1,-32 47-353,-2 7-594,-1-1 1,1 1-1,-1-1 1,0 1 0,0-1-1,-1 0 1,1 0-1,-1 0 1,-5 6 0,-6 3-5120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248"/>
    </inkml:context>
    <inkml:brush xml:id="br0">
      <inkml:brushProperty name="width" value="0.025" units="cm"/>
      <inkml:brushProperty name="height" value="0.025" units="cm"/>
    </inkml:brush>
  </inkml:definitions>
  <inkml:trace contextRef="#ctx0" brushRef="#br0">1 0 16656,'0'0'7975,"9"12"-23221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596"/>
    </inkml:context>
    <inkml:brush xml:id="br0">
      <inkml:brushProperty name="width" value="0.025" units="cm"/>
      <inkml:brushProperty name="height" value="0.025" units="cm"/>
    </inkml:brush>
  </inkml:definitions>
  <inkml:trace contextRef="#ctx0" brushRef="#br0">52 0 2691,'0'0'14445,"-1"11"-12859,-21 111 1603,13-84-2240,2 1 1,-5 68-1,12-106-946,0 0 0,0-1-1,0 1 1,0 0-1,0 0 1,0-1 0,0 1-1,0 0 1,0 0-1,1-1 1,-1 1 0,0 0-1,0-1 1,1 1-1,-1 0 1,0-1 0,1 1-1,-1 0 1,0-1-1,1 1 1,-1-1 0,1 1-1,-1-1 1,1 1-1,0-1 1,-1 1 0,1-1-1,0 1 1,21-6 102,28-31-215,-39 26-190,-6 8 224,-1-1 1,0 0-1,0 1 1,1 0 0,0 0-1,-1 0 1,1 1-1,6-2 1,-9 3 68,-1-1 0,0 1 0,0 0 0,1 0 0,-1 0 1,0 0-1,0 1 0,1-1 0,-1 0 0,0 0 0,0 1 0,0-1 1,1 1-1,-1-1 0,0 1 0,0-1 0,0 1 0,0 0 1,0 0-1,0-1 0,0 1 0,0 0 0,0 0 0,0 0 0,-1 0 1,1 0-1,0 0 0,-1 0 0,1 0 0,-1 0 0,1 1 0,-1-1 1,1 0-1,-1 0 0,0 0 0,1 1 0,-1 1 0,2 12 39,0 0-1,-1 1 0,-1-1 0,0 1 1,-1-1-1,-1 1 0,-5 22 0,4-27 230,0 0 1,0 0-1,-1 0 0,-1-1 0,1 1 0,-2-1 1,1-1-1,-2 1 0,1-1 0,-16 17 0,21-25-180,0 1 0,0-1 0,-1 0 0,1 1 0,0-1-1,-1 0 1,1 0 0,-1 0 0,1 0 0,-1 0 0,0-1 0,1 1-1,-1 0 1,0-1 0,0 1 0,1-1 0,-1 0 0,0 1 0,0-1-1,0 0 1,1 0 0,-1 0 0,-3-1 0,3 0-60,1 0-1,-1 0 1,0 0 0,1 0 0,-1-1-1,1 1 1,0-1 0,-1 1 0,1-1-1,0 1 1,0-1 0,0 0-1,0 1 1,0-1 0,0 0 0,0 0-1,0-2 1,-3-9-521,1 0-1,1 0 1,0 0-1,1 0 1,0-13 0,1 21-38,0 0 1,0 0-1,1 1 1,0-1-1,0 0 1,0 0-1,0 0 1,1 1-1,0-1 1,3-6-1,-2 7-485,0 0 0,-1 1-1,1-1 1,1 1 0,-1-1 0,0 1-1,5-3 1,12-7-5586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0:59.953"/>
    </inkml:context>
    <inkml:brush xml:id="br0">
      <inkml:brushProperty name="width" value="0.025" units="cm"/>
      <inkml:brushProperty name="height" value="0.025" units="cm"/>
    </inkml:brush>
  </inkml:definitions>
  <inkml:trace contextRef="#ctx0" brushRef="#br0">1 39 12043,'0'0'14478,"3"9"-13517,17 84 213,-20-91-1168,1-1 0,0 1 0,0 0-1,0-1 1,0 1 0,0 0 0,0-1-1,1 1 1,-1-1 0,0 0 0,1 1-1,-1-1 1,1 0 0,0 0-1,-1 0 1,1 0 0,0 0 0,-1-1-1,1 1 1,0 0 0,0-1 0,0 1-1,0-1 1,0 0 0,-1 0 0,1 1-1,0-1 1,0 0 0,0-1 0,0 1-1,0 0 1,0-1 0,0 1-1,0-1 1,2 0 0,9-3 21,0-1-1,0-1 1,22-12-1,-22 11-13,-3 1 12,5-3-132,0 1 1,1 0-1,0 2 1,0-1-1,0 2 0,1 0 1,-1 1-1,1 0 1,27-1-1,-42 5 100,-1 0 1,1 0-1,-1 0 0,0 0 0,1 1 1,-1-1-1,1 0 0,-1 1 1,0-1-1,1 1 0,-1-1 0,0 1 1,0-1-1,0 1 0,1 0 1,-1 0-1,0 0 0,0 0 0,0 0 1,0 0-1,0 0 0,0 0 0,-1 0 1,1 0-1,0 0 0,0 2 1,5 36-11,-2-3 108,-4-35-84,1 0 0,0-1 0,-1 1 1,1 0-1,-1-1 0,1 1 0,0 0 0,0-1 0,-1 1 0,1-1 0,0 1 0,0-1 0,0 0 0,-1 1 0,1-1 0,0 0 0,0 1 0,0-1 0,0 0 0,0 0 0,0 0 0,0 0 1,0 0-1,0 0 0,0 0 0,0 0 0,-1 0 0,1 0 0,0-1 0,0 1 0,0 0 0,0 0 0,0-1 0,0 1 0,-1-1 0,2 0 0,30-18 143,-6-1-90,-8 4-66,2 2 0,24-15-1,-39 26-23,0 0 0,0 0 0,1 1 0,-1 0 0,1 0 0,0 0-1,0 1 1,0 0 0,-1 0 0,1 0 0,0 1 0,0 0 0,0 0-1,7 1 1,-10 1 11,0-1 0,0 1 0,-1-1 0,1 1 0,-1 0 0,1 0 0,-1 0 0,0 0 0,0 0 0,0 0 0,0 1 0,0-1 0,0 1 0,0-1 0,1 4 0,-2-3 13,1 1 1,0-1 0,1 0 0,-1 0-1,0-1 1,1 1 0,0 0 0,4 3-1,-5-6-20,-1 0 0,0 1-1,0-1 1,1 0 0,-1 0-1,0 1 1,1-1 0,-1 0-1,0 0 1,1-1 0,-1 1-1,0 0 1,1 0 0,-1-1-1,0 1 1,1 0-1,-1-1 1,0 0 0,0 1-1,0-1 1,1 0 0,-1 1-1,0-1 1,0 0 0,0 0-1,0 0 1,0 0 0,-1 0-1,2-1 1,40-45-4961,-40 44 3846,0 0 1,0-1-1,0 1 1,-1-1-1,1 1 1,-1-1-1,0 0 1,1-4-1,-1-3-5975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0.301"/>
    </inkml:context>
    <inkml:brush xml:id="br0">
      <inkml:brushProperty name="width" value="0.025" units="cm"/>
      <inkml:brushProperty name="height" value="0.025" units="cm"/>
    </inkml:brush>
  </inkml:definitions>
  <inkml:trace contextRef="#ctx0" brushRef="#br0">11 51 9929,'0'0'5542,"-10"-47"-3108,26 44-1313,7 3-897,6 4-160,0 9-640,-6 3-3364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0.661"/>
    </inkml:context>
    <inkml:brush xml:id="br0">
      <inkml:brushProperty name="width" value="0.025" units="cm"/>
      <inkml:brushProperty name="height" value="0.025" units="cm"/>
    </inkml:brush>
  </inkml:definitions>
  <inkml:trace contextRef="#ctx0" brushRef="#br0">0 1 15855,'0'0'9513,"11"51"-9001,-11-21-351,0 0-129,0-6-64,11-6-897,-4-9-865,4-9-320,2-1-480,-3-22-1186,-8-9-2466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5.805"/>
    </inkml:context>
    <inkml:brush xml:id="br0">
      <inkml:brushProperty name="width" value="0.025" units="cm"/>
      <inkml:brushProperty name="height" value="0.025" units="cm"/>
      <inkml:brushProperty name="color" value="#004F8B"/>
    </inkml:brush>
  </inkml:definitions>
  <inkml:trace contextRef="#ctx0" brushRef="#br0">97 0 10474,'0'0'6235,"-12"11"-3267,-36 38-640,44-45-2224,1 0 0,-1 0 0,1 0 0,0 0 0,1 0 0,-1 0 0,1 1 1,-1-1-1,1 1 0,1 0 0,-1 0 0,1-1 0,0 1 0,0 0 0,0 0 0,0 0 0,1 0 0,0 0 1,0 1-1,1-1 0,-1 0 0,1 0 0,0 0 0,0-1 0,3 8 0,-2-8-101,0 0 0,1-1 0,-1 1-1,1 0 1,-1-1 0,1 0 0,0 0-1,1 0 1,-1 0 0,0 0 0,1-1 0,-1 1-1,1-1 1,0 0 0,0 0 0,0 0-1,0-1 1,0 1 0,0-1 0,0 0-1,1 0 1,-1 0 0,0-1 0,1 0 0,-1 0-1,7 0 1,-9-1 52,1 1 0,0 0-1,-1-1 1,1 0 0,-1 0 0,1 0 0,-1 0-1,1 0 1,-1 0 0,0-1 0,1 1 0,-1-1-1,0 0 1,0 1 0,0-1 0,0 0 0,-1 0-1,1 0 1,0 0 0,-1-1 0,1 1 0,-1 0-1,0-1 1,0 1 0,0-1 0,0 1 0,0-1-1,-1 1 1,1-1 0,-1 0 0,0 1 0,1-1-1,-2-4 1,2 2 33,-1 1-1,0-1 1,-1 1-1,1-1 1,-1 1-1,0-1 1,0 1 0,0 0-1,-1-1 1,0 1-1,0 0 1,0 0-1,0 0 1,0 0-1,-1 0 1,1 1 0,-1-1-1,0 1 1,-4-4-1,2 4-171,1 0-1,-1 0 1,0 0-1,0 0 1,0 1-1,0 0 1,0 0-1,0 1 0,-1-1 1,1 1-1,-1 0 1,1 0-1,-1 1 1,1 0-1,-1 0 1,1 0-1,-8 1 1,13 1-489,-1-1-1,0 0 1,1 1 0,-1-1 0,1 1-1,0-1 1,-1 1 0,1-1 0,0 1 0,0-1-1,0 1 1,0-1 0,0 1 0,0 1 0,0 0-2819,0 6-11209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018"/>
    </inkml:context>
    <inkml:brush xml:id="br0">
      <inkml:brushProperty name="width" value="0.025" units="cm"/>
      <inkml:brushProperty name="height" value="0.025" units="cm"/>
    </inkml:brush>
  </inkml:definitions>
  <inkml:trace contextRef="#ctx0" brushRef="#br0">39 0 8360,'0'0'12684,"-38"60"-12588,41-38-96,17-7-256,9-6-1474,7-6-1825,13-3-1250,-6-6-2914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344"/>
    </inkml:context>
    <inkml:brush xml:id="br0">
      <inkml:brushProperty name="width" value="0.025" units="cm"/>
      <inkml:brushProperty name="height" value="0.025" units="cm"/>
    </inkml:brush>
  </inkml:definitions>
  <inkml:trace contextRef="#ctx0" brushRef="#br0">169 1 10154,'0'0'3075,"-8"11"-604,-153 150 4400,177-172-6972,1 1 1,-1 1 0,2 0 0,-1 2-1,1 0 1,0 0 0,1 2-1,-1 0 1,1 1 0,0 1 0,0 1-1,0 1 1,20 1 0,-38 0 95,1 0 0,-1 0 1,1 0-1,-1 0 1,0 1-1,1-1 0,-1 0 1,0 1-1,1-1 0,-1 1 1,0 0-1,1-1 0,-1 1 1,0 0-1,0 0 0,0 0 1,0 0-1,0 0 1,0 0-1,0 0 0,0 0 1,0 0-1,0 0 0,-1 1 1,1-1-1,0 0 0,-1 1 1,1-1-1,-1 0 1,0 1-1,1-1 0,-1 0 1,0 1-1,0-1 0,0 1 1,0-1-1,0 1 0,0-1 1,0 0-1,0 1 1,-1 1-1,0 2 119,0 0 0,-1 0 0,1 0 0,-1 1 0,-1-2 0,1 1 0,0 0 0,-1 0 0,-6 7 0,-6 4 398,1-1 0,-2-1 0,-33 24 0,42-33-446,-1 0-1,-1 0 1,1-1 0,-1 1-1,1-2 1,-1 0 0,0 0-1,0 0 1,-1-1 0,-18 2-1,28-4-112,0 0 0,0 0 0,-1 0 0,1 0 0,0 0 0,0 0 0,-1 0 0,1 0 0,0 0 0,0 0 0,-1 0 0,1 0 0,0 0 0,-1 0 0,1-1 0,0 1 0,0 0 0,-1 0-1,1 0 1,0 0 0,0 0 0,0 0 0,-1-1 0,1 1 0,0 0 0,0 0 0,0 0 0,-1-1 0,1 1 0,0 0 0,0 0 0,0-1 0,0 1 0,0 0 0,0 0 0,0-1 0,-1 1 0,1 0 0,0-1 0,6-11-1702,15-10-1844,4 1-1419,3 0-1870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1.700"/>
    </inkml:context>
    <inkml:brush xml:id="br0">
      <inkml:brushProperty name="width" value="0.025" units="cm"/>
      <inkml:brushProperty name="height" value="0.025" units="cm"/>
    </inkml:brush>
  </inkml:definitions>
  <inkml:trace contextRef="#ctx0" brushRef="#br0">0 61 7751,'0'0'-1505,"41"-60"-4421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045"/>
    </inkml:context>
    <inkml:brush xml:id="br0">
      <inkml:brushProperty name="width" value="0.025" units="cm"/>
      <inkml:brushProperty name="height" value="0.025" units="cm"/>
    </inkml:brush>
  </inkml:definitions>
  <inkml:trace contextRef="#ctx0" brushRef="#br0">176 7 13100,'0'0'3812,"-8"-1"-1036,5 0-2648,-1 0 30,0 0 0,1 0 0,-1 0 0,0 1 0,0-1 0,0 1 0,1 0 0,-1 0 0,0 0 0,0 1 1,0-1-1,0 1 0,1 0 0,-1 0 0,0 1 0,1-1 0,-1 1 0,1-1 0,0 1 0,-1 0 0,1 0 0,-4 4 1,-2 2-139,0 2 0,0 0 0,0 0 0,1 0 0,1 1 1,0 0-1,0 1 0,-5 13 0,12-24-33,0 0 1,0 0-1,0 0 0,1 0 1,-1 0-1,0-1 0,1 1 0,-1 0 1,0 0-1,1 0 0,-1 0 1,1 0-1,-1-1 0,1 1 1,0 0-1,-1-1 0,1 1 0,0 0 1,-1-1-1,1 1 0,0 0 1,0-1-1,-1 0 0,1 1 1,0-1-1,0 1 0,0-1 1,0 0-1,0 1 0,0-1 0,0 0 1,0 0-1,0 0 0,1 0 1,46 7-212,-36-6 171,21 3-23,71 12-532,-96-14 558,-1 0 1,1 0 0,-1 1-1,0 0 1,0 0-1,0 1 1,0-1 0,-1 2-1,1-1 1,9 10 0,-14-13 50,-1 1 1,1-1-1,-1 1 1,0-1-1,0 1 1,0 0 0,0 0-1,0 0 1,0-1-1,-1 1 1,1 0 0,0 0-1,-1 0 1,0 0-1,1 0 1,-1 0 0,0 0-1,0 0 1,0 0-1,0 0 1,0 0 0,-1 3-1,-1-2 46,1 1-1,-1 0 1,0 0-1,0-1 1,0 1 0,0-1-1,0 1 1,-1-1-1,0 0 1,-4 4-1,-4 2 105,0 0-1,0-1 1,-1 0-1,0-1 1,-17 8 0,17-10-66,-1 0 1,0 0 0,0-1-1,0-1 1,-15 2 0,26-5-143,0 1 1,1-1-1,-1 0 1,0 1-1,1-1 1,-1 0-1,0 0 1,0 0-1,1-1 0,-1 1 1,0 0-1,1-1 1,-1 1-1,0-1 1,1 1-1,-1-1 1,1 0-1,-1 0 1,1 1-1,-1-1 1,1 0-1,-1-1 1,1 1-1,0 0 1,0 0-1,0 0 1,0-1-1,-1 1 1,2-1-1,-1 1 1,0-1-1,0 1 1,0-1-1,1 1 1,-1-1-1,1 0 1,-1 1-1,1-1 1,0 0-1,-1 1 1,1-1-1,0 0 1,0 0-1,1 1 1,-1-1-1,0 0 1,0 1-1,1-1 1,0-2-1,13-38-3600,13-6-2300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437"/>
    </inkml:context>
    <inkml:brush xml:id="br0">
      <inkml:brushProperty name="width" value="0.025" units="cm"/>
      <inkml:brushProperty name="height" value="0.025" units="cm"/>
    </inkml:brush>
  </inkml:definitions>
  <inkml:trace contextRef="#ctx0" brushRef="#br0">105 1 15535,'-3'8'2455,"-20"61"386,6-24-2010,3 0-1,1 1 1,3 0-1,-8 71 1,17-109-929,0 8 180,1-1 0,0 0 0,1 0 0,3 19 0,-3-31-177,-1-1 0,1 1 0,-1 0 0,1-1 1,0 1-1,0-1 0,0 0 0,0 1 0,0-1 0,1 0 1,-1 0-1,1 1 0,-1-1 0,1 0 0,0-1 0,0 1 1,0 0-1,0 0 0,0-1 0,0 1 0,1-1 0,-1 0 1,0 0-1,1 0 0,-1 0 0,1 0 0,-1 0 0,1-1 1,-1 1-1,1-1 0,5 1 0,-8-2-112,1 1 0,0-1 1,0 1-1,-1-1 0,1 0 0,0 1 1,-1-1-1,1 0 0,0 1 0,-1-1 0,1 0 1,-1 0-1,1 0 0,-1 0 0,0 1 0,1-1 1,-1 0-1,0 0 0,0 0 0,1 0 0,-1 0 1,0 0-1,0 0 0,0 0 0,0 0 0,0 0 1,0 0-1,-1-1 0,-3-34-3506,0 20 3344,-2 0 0,0 0 0,-15-26 1,17 36 1038,0 0 1,0-1-1,0 2 1,-1-1-1,0 0 1,-8-6 0,69 14 4360,-18-3-8318,64-9 0,-53-2-1203</inkml:trace>
  <inkml:trace contextRef="#ctx0" brushRef="#br0" timeOffset="1">355 252 6758,'0'0'7997,"-11"5"-5472,0 1-2298,1-1 0,-1 1-1,1 1 1,1 0-1,0 0 1,0 1-1,0 0 1,1 1 0,0 0-1,0 0 1,1 0-1,0 1 1,1 0 0,0 1-1,1-1 1,0 1-1,-3 12 1,7-20-165,0 0 1,0 1 0,1-1-1,-1 0 1,1 0-1,0 0 1,0 0-1,0 1 1,0-1 0,0 0-1,1 0 1,1 5-1,-2-7-46,1 0 1,0 0-1,0 0 0,0 0 0,0 0 0,1 0 0,-1 0 0,0 0 0,0-1 1,0 1-1,1 0 0,-1-1 0,0 1 0,1-1 0,-1 0 0,1 1 0,-1-1 1,0 0-1,1 0 0,-1 0 0,1 0 0,-1 0 0,0 0 0,1 0 0,-1 0 0,1-1 1,-1 1-1,0 0 0,1-1 0,1 0 0,9-4 41,0 1-1,0-2 0,0 1 1,-1-2-1,0 1 1,0-2-1,0 1 1,-1-1-1,0-1 0,9-11 1,1 0-26,-1-2 1,-1 0 0,23-38-1,-23 23 107,-17 33 14,-11 23-95,0 1-32,0 1-1,2 1 0,0-1 0,1 1 0,-7 45 0,14-66-44,0 0 0,0 0 1,-1 0-1,1-1 1,0 1-1,0 0 1,0 0-1,0 0 0,1-1 1,-1 1-1,0 0 1,0 0-1,0 0 1,1-1-1,-1 1 0,0 0 1,1-1-1,-1 1 1,0 0-1,1 0 1,-1-1-1,1 1 0,-1-1 1,1 1-1,0 0 1,-1-1-1,1 1 1,0-1-1,-1 0 0,1 1 1,0-1-1,-1 1 1,1-1-1,0 0 0,0 0 1,-1 1-1,1-1 1,0 0-1,0 0 1,0 0-1,-1 0 0,1 0 1,0 0-1,0 0 1,0 0-1,-1 0 1,1 0-1,0-1 0,1 1 1,3-1-247,-1-1 1,1 1 0,-1-1-1,1 0 1,-1 0 0,0 0-1,6-5 1,1-2-1283,-1 0 0,0-2 0,0 1-1,12-18 1,9-16-3673</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2.783"/>
    </inkml:context>
    <inkml:brush xml:id="br0">
      <inkml:brushProperty name="width" value="0.025" units="cm"/>
      <inkml:brushProperty name="height" value="0.025" units="cm"/>
    </inkml:brush>
  </inkml:definitions>
  <inkml:trace contextRef="#ctx0" brushRef="#br0">165 0 12204,'0'0'2845,"-6"13"75,-54 124-121,52-116-2330,1 1 1,1-1-1,2 1 1,0 0-1,-2 34 1,6-54-454,0-1 0,0 1 0,0-1 0,0 1 0,0-1 0,0 1 0,1-1-1,-1 1 1,0-1 0,1 0 0,-1 1 0,1-1 0,0 1 0,-1-1 0,1 0 0,0 0 0,0 0 0,0 1 0,0-1 0,0 0 0,0 0 0,0 0 0,0 0 0,0 0-1,1-1 1,-1 1 0,0 0 0,1-1 0,-1 1 0,0 0 0,1-1 0,-1 0 0,1 1 0,-1-1 0,0 0 0,1 0 0,-1 1 0,1-1 0,-1 0 0,1-1-1,-1 1 1,1 0 0,-1 0 0,1-1 0,-1 1 0,0-1 0,3 0 0,10-3-17,0-1 0,0-1 0,24-12 0,-28 13-135,-3 1 31,-1 1 0,1 0 0,0 1 0,-1 0 0,1 0 0,0 0 0,1 1 0,7-1 0,-14 2 102,-1 0 0,0 0 0,1 0 0,-1 0 0,1 0 0,-1 0 0,0 0 0,1 1 0,-1-1 0,1 0 1,-1 0-1,0 0 0,1 0 0,-1 1 0,0-1 0,1 0 0,-1 0 0,0 1 0,1-1 0,-1 0 0,0 1 0,0-1 0,1 0 1,-1 1-1,0-1 0,0 0 0,1 1 0,-1-1 0,0 0 0,0 1 0,0-1 0,0 1 0,0-1 0,0 0 0,0 1 0,-2 20-4,-16 17 317,5-20 36,-1 0 1,-1-1-1,-34 30 0,42-40-292,-1-1-1,0 0 1,-1-1 0,0 0-1,1 0 1,-1 0 0,-1-1-1,1-1 1,-1 0 0,1 0-1,-14 2 1,21-5-98,0 0 0,0 1 1,0-1-1,0 0 0,0 0 1,0 0-1,1-1 0,-1 1 1,0 0-1,0-1 0,0 1 1,0-1-1,1 1 0,-1-1 1,0 0-1,1 0 0,-1 0 1,0 0-1,1 0 0,-1 0 1,1-1-1,0 1 0,-2-2 1,1 0-192,1 1 1,0-1-1,-1 0 0,1 0 1,1 0-1,-1 1 1,0-1-1,1 0 0,-1 0 1,1 0-1,0 0 1,0 0-1,1-4 0,0-4-805,1 0-1,1 0 1,0 0-1,0 1 0,1-1 1,0 1-1,6-10 0,21-29-4585</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3.110"/>
    </inkml:context>
    <inkml:brush xml:id="br0">
      <inkml:brushProperty name="width" value="0.025" units="cm"/>
      <inkml:brushProperty name="height" value="0.025" units="cm"/>
    </inkml:brush>
  </inkml:definitions>
  <inkml:trace contextRef="#ctx0" brushRef="#br0">112 1 17104,'0'0'4837,"-22"78"-2947,1-30-353,-1 7-448,4 2-64,2-2-448,9-4-417,1-9-128,6-9 0,9-12-545,4-9-640,3-11-673,-2-1-864,3-5-1442,-8-7-3844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3.502"/>
    </inkml:context>
    <inkml:brush xml:id="br0">
      <inkml:brushProperty name="width" value="0.025" units="cm"/>
      <inkml:brushProperty name="height" value="0.025" units="cm"/>
    </inkml:brush>
  </inkml:definitions>
  <inkml:trace contextRef="#ctx0" brushRef="#br0">12 225 12172,'0'0'2765,"10"-4"139,13-8-2331,0-1 1,-1-1-1,0-1 1,-1-1-1,-1 0 1,32-36-1,-42 42-482,-6 6-7,0 0 0,1-1 0,-2 1 0,1-1 0,0 0 0,-1 0 0,0 0 0,0 0 0,-1-1 0,4-7 0,-6 12-40,-1 0 0,1 1 0,0-1 1,0 1-1,-1-1 0,1 1 0,0-1 1,-1 1-1,1-1 0,0 1 0,-1-1 1,1 1-1,-1-1 0,1 1 0,-1-1 1,1 1-1,-1 0 0,1-1 1,-1 1-1,1 0 0,-1-1 0,1 1 1,-1 0-1,0 0 0,1 0 0,-1 0 1,1-1-1,-1 1 0,0 0 0,1 0 1,-1 0-1,1 0 0,-1 0 0,0 1 1,1-1-1,-1 0 0,0 0 0,1 0 1,-1 0-1,1 1 0,-2 0 0,-30 6 393,17 1-269,0 1 0,1 0 0,0 1 0,1 1 0,0 0 0,1 1 0,0 0 0,1 1 0,0 0 0,1 0 0,1 1 0,0 1 0,1 0 0,0 0 0,1 0 0,-8 30 0,14-42-153,0 0 1,0 0-1,0 0 0,1 0 1,-1 0-1,1 0 0,0 0 0,0 0 1,0 0-1,0 0 0,0 0 1,1 0-1,-1 0 0,1 0 0,0 0 1,0-1-1,0 1 0,0 0 1,1 0-1,-1-1 0,1 1 0,0-1 1,-1 1-1,1-1 0,0 0 0,4 3 1,0-2-44,-1 0-1,1-1 1,0 0 0,1 0 0,-1 0 0,0-1 0,0 0 0,1 0-1,-1-1 1,1 0 0,10-1 0,-7 1-563,0-1-1,0 0 1,0-1-1,0 0 1,0-1 0,-1 0-1,1 0 1,13-8 0,32-19-6328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4.467"/>
    </inkml:context>
    <inkml:brush xml:id="br0">
      <inkml:brushProperty name="width" value="0.025" units="cm"/>
      <inkml:brushProperty name="height" value="0.025" units="cm"/>
    </inkml:brush>
  </inkml:definitions>
  <inkml:trace contextRef="#ctx0" brushRef="#br0">54 129 6246,'5'-14'3176,"0"0"-2275,13-42 1277,-12 12 3349,-13 64-1433,-1-2-3907,-5 55 676,3 0 1,3 1-1,4 124 0,1-45-205,-3-48-250,-22 110 0,25-213-167,0-16-95,0-24-41,5-1-175,1 0 1,2 0-1,2 1 1,2 0 0,1 1-1,1 0 1,3 0-1,35-65 1,-44 92 51,1 1-1,-1 0 1,2 0 0,-1 1 0,1 0-1,14-11 1,-19 16 8,0 1 0,0 0 0,0 0 0,1 0 0,-1 0 0,0 0 0,1 1 0,0-1 0,-1 1 0,1 0 0,0 0 0,0 1 0,-1-1 0,1 1 0,0 0 0,0 0 0,0 0 0,0 0 0,-1 1 0,1-1 0,0 1 0,6 2 0,-7-1 4,0 0-1,0 0 1,-1 0-1,1 1 1,-1-1-1,1 1 1,-1-1-1,0 1 0,0 0 1,0 0-1,0 0 1,-1 0-1,1 0 1,-1 0-1,1 0 1,-1 1-1,-1-1 1,1 1-1,0-1 1,-1 0-1,1 1 1,-1 4-1,1 7 6,-1 0 0,-1 1 0,-3 24-1,2-29 15,-1 0-1,-1 0 1,1 0-1,-1-1 1,-1 1-1,0-1 1,-1 0-1,-7 11 1,19-57 552,16-22-499,-10 31-10,-1 0 0,-1-1 1,-2 0-1,-1-1 0,-1 1 0,3-43 1,-20 121 49,11-47-157,0 0 0,0 0-1,0-1 1,1 1-1,-1 0 1,1 0 0,0-1-1,0 1 1,0-1 0,0 1-1,0-1 1,0 1-1,1-1 1,-1 0 0,1 1-1,-1-1 1,1 0-1,0 0 1,0 0 0,2 1-1,1 0-176,-1 0-1,0-1 0,1 0 0,0 0 1,-1 0-1,1 0 0,0-1 0,0 0 0,0 0 1,7 1-1,3-2-399,-1 0 1,1 0-1,0-1 1,-1-1-1,1 0 0,-1-1 1,15-6-1,43-22-6660,-67 28 6993,1 0 0,-1-1 0,0 1 0,0-1 0,0 0 0,-1 0 0,1-1 0,-1 1 0,0-1 1,4-7-1,-8 12 412,0 0-1,0 0 1,0 0 0,0 1 0,-1-1 0,1 0 0,0 0 0,0 0 0,0 0 0,-1 0 0,1 0 0,0 0 0,0 0 0,-1 1 0,1-1 0,0 0 0,0 0 0,-1 0 0,1 0 0,0 0 0,0 0 0,-1-1 0,1 1 0,0 0 0,0 0 0,-1 0 0,1 0 0,0 0 0,0 0 0,0 0 0,-1 0 0,1 0 0,0-1 0,0 1 0,0 0 0,-1 0 0,1 0 0,0 0 0,0-1 0,0 1-1,0 0 1,0 0 0,-1 0 0,1-1 0,0 1 0,0 0 0,0 0 0,0-1 0,0 1 0,0 0 0,0 0 0,0-1 0,0 1 0,0 0 0,0 0 0,0 0 0,0-1 0,0 1 0,0 0 0,0 0 0,0-1 0,0 1 0,-20 11 2656,7 2-1875,1 0-1,1 1 0,-17 27 0,23-32-595,0-1 1,1 0-1,0 1 0,0 0 1,1 0-1,0 0 1,1 0-1,-2 18 0,3-26-282,1-1 0,0 1 0,0 0-1,0 0 1,0-1 0,0 1 0,1 0-1,-1-1 1,0 1 0,0 0 0,0-1 0,1 1-1,-1-1 1,0 1 0,0 0 0,1-1-1,-1 1 1,1-1 0,-1 1 0,0-1-1,1 1 1,-1-1 0,1 1 0,0-1-1,-1 1 1,1-1 0,-1 1 0,1-1-1,-1 0 1,1 0 0,1 1 0,26-2 299,29-22 80,25-25-150,-57 32-271,0 0 0,2 2 0,0 0 1,0 2-1,1 1 0,31-7 0,-57 17 14,-1 1-1,1 0 1,-1-1-1,1 1 1,-1 0-1,1 0 1,-1 0-1,1 0 1,-1 0-1,1 0 1,-1 0-1,0 1 1,1-1-1,-1 1 1,1-1 0,-1 1-1,0-1 1,1 1-1,-1 0 1,3 1-1,-4-1 9,1 0 0,0 0 0,-1 1 0,1-1 0,-1 0 0,1 0 0,-1 1 0,0-1 0,1 0 0,-1 1 0,0-1 0,0 0 0,0 1 0,0-1 0,0 0 0,0 1 0,0-1 0,-1 2 0,-3 11 74,0-1 0,-1-1-1,-12 25 1,4-10 103,13-26-154,-1 0 0,1 0 0,-1 0 0,1 0 0,-1 0 0,1 0 1,0 0-1,-1 1 0,1-1 0,0 0 0,0 0 0,0 0 0,0 0 0,0 0 0,0 1 1,0-1-1,0 0 0,1 0 0,-1 0 0,0 0 0,1 0 0,-1 0 0,1 0 0,-1 0 0,2 2 1,-1-3 1,0 1 1,0-1 0,0 0 0,1 0-1,-1 1 1,0-1 0,0 0 0,0 0 0,1 0-1,-1 0 1,0 0 0,0 0 0,1-1-1,-1 1 1,0 0 0,0-1 0,0 1-1,3-2 1,57-32 384,-57 31-426,15-10 23,-10 6-61,0 0 0,1 1 0,-1 0 0,1 1 0,0 0 0,0 0 0,1 1 0,-1 1 0,1 0 0,0 0 0,15-2 0,-25 5 44,0 1 0,-1-1-1,1 0 1,0 0 0,-1 0-1,1 1 1,0-1 0,0 0-1,-1 0 1,1 1 0,0-1-1,-1 1 1,1-1 0,-1 1 0,1-1-1,-1 1 1,1-1 0,-1 1-1,1-1 1,-1 1 0,1 0-1,-1-1 1,0 1 0,1 0-1,-1-1 1,0 1 0,1 1 0,4 29-60,-9 34 211,4-62-132,-1 3 0,0-2 14,0 1 0,1-1-1,-1 0 1,1 1 0,0 0 0,1-1 0,-1 1 0,2 7 0,-1-12-14,-1 1 0,0 0 0,1-1 0,-1 1 0,1-1 0,-1 1 0,1 0 0,-1-1 0,1 1 0,-1-1 0,1 0 0,-1 1 0,1-1 0,0 1 0,-1-1 0,1 0 0,0 1 0,-1-1 0,1 0 0,0 0-1,1 1 1,27-6 262,-7-5-215,0 0-1,-1-2 0,-1-1 1,24-18-1,8-5-91,-31 22-42,-8 4-5,2 1 0,-1 0 1,1 1-1,1 1 0,-1 0 1,19-5-1,-34 12 81,0 0 0,1 0 0,-1 0 0,0 0 0,1 0 0,-1 0 0,0 0 1,1 0-1,-1 0 0,0 0 0,0 0 0,1 0 0,-1 0 0,0 0 0,1 0 0,-1 0 0,0 0 0,1 0 0,-1 0 0,0 1 1,0-1-1,1 0 0,-1 0 0,0 0 0,0 0 0,1 1 0,-1-1 0,0 0 0,0 0 0,1 1 0,-1-1 0,0 0 0,0 0 1,0 1-1,0-1 0,1 0 0,-1 0 0,0 1 0,0-1 0,0 0 0,0 1 0,0-1 0,-3 20 148,-13 15 170,11-25-388,-1 1 1,1-1-1,1 1 1,-4 12-1,8-23 8,0 0-1,0 0 1,1 0 0,-1 0-1,0 0 1,0 0-1,0 0 1,1-1-1,-1 1 1,0 0-1,0 0 1,0 0-1,1 0 1,-1 0 0,0 0-1,0 0 1,1 0-1,-1 0 1,0 0-1,0 0 1,0 0-1,1 0 1,-1 0 0,0 1-1,0-1 1,1 0-1,-1 0 1,0 0-1,0 0 1,0 0-1,0 0 1,1 0 0,-1 1-1,0-1 1,0 0-1,0 0 1,0 0-1,0 1 1,1-1-1,-1 0 1,0 0 0,0 0-1,0 0 1,0 1-1,0-1 1,0 0-1,0 0 1,0 1-1,0-1 1,0 0-1,0 0 1,0 0 0,0 1-1,0-1 1,0 0-1,0 0 1,0 1-1,0-1 1,0 0-1,0 0 1,0 0 0,0 1-1,0-1 1,0 0-1,-1 0 1,1 0-1,0 1 1,0-1-1,17-7-4969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045"/>
    </inkml:context>
    <inkml:brush xml:id="br0">
      <inkml:brushProperty name="width" value="0.025" units="cm"/>
      <inkml:brushProperty name="height" value="0.025" units="cm"/>
    </inkml:brush>
  </inkml:definitions>
  <inkml:trace contextRef="#ctx0" brushRef="#br0">71 0 9449,'-1'9'9201,"0"15"-6026,-1 13-2878,-13 31 1203,9-41-1186,0 1-1,1 0 1,0 37 0,5-63-307,0 0 0,0 0 1,1 1-1,-1-1 0,1 0 1,-1 0-1,1 0 0,0 0 0,0 0 1,0 0-1,0 0 0,0-1 0,0 1 1,0 0-1,1 0 0,-1-1 1,1 1-1,-1-1 0,1 1 0,-1-1 1,1 0-1,0 0 0,0 0 1,0 0-1,0 0 0,0 0 0,0 0 1,0 0-1,0-1 0,0 1 0,0-1 1,0 0-1,0 1 0,0-1 1,1 0-1,-1 0 0,3-1 0,12 1 41,0-2-1,0 0 1,28-7-1,-36 7-33,2-1-59,0 1 0,0 0 0,0 1 0,0 0 0,18 2 0,-28-1 30,1 0 1,0 0 0,0 1-1,-1-1 1,1 1-1,0-1 1,-1 1-1,1 0 1,0 0 0,-1-1-1,1 1 1,-1 0-1,0 0 1,1 1-1,-1-1 1,0 0 0,3 3-1,-4-2 11,1 0-1,0 0 1,0 0-1,-1 0 1,1 0 0,-1 1-1,0-1 1,0 0-1,1 0 1,-2 0 0,1 1-1,0-1 1,0 0-1,-1 0 1,1 0 0,-1 1-1,1-1 1,-2 2-1,-2 6 63,-1-1-1,0 0 0,0-1 0,-1 1 0,0-1 0,0 0 0,-1 0 1,0-1-1,0 0 0,-1 0 0,1-1 0,-17 10 0,12-8 142,-1 0 0,0-1-1,0-1 1,-1 0-1,0-1 1,0-1 0,0 0-1,-20 3 1,32-7-183,-1 1 1,1-1 0,-1 0-1,1 0 1,-1 0-1,1 0 1,-1 0-1,1-1 1,-1 1-1,1-1 1,0 1 0,-1-1-1,1 0 1,0 0-1,-1 0 1,1-1-1,0 1 1,0 0 0,0-1-1,0 1 1,0-1-1,0 0 1,1 1-1,-3-4 1,3 2-130,-1 0 1,1 0-1,0 0 1,0-1-1,0 1 1,0 0-1,0-1 0,1 1 1,0-1-1,0 1 1,0-1-1,0 1 1,0-1-1,1 1 0,-1 0 1,1-1-1,2-5 1,-1 4-289,0 0 1,1 0-1,0 0 1,0 0-1,0 1 1,1-1-1,-1 1 0,1 0 1,0 0-1,0 0 1,0 1-1,1-1 1,0 1-1,-1 0 1,1 0-1,8-3 1,2-1-1575,-1 2 0,1-1 1,0 2-1,29-6 0,2 4-3096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395"/>
    </inkml:context>
    <inkml:brush xml:id="br0">
      <inkml:brushProperty name="width" value="0.025" units="cm"/>
      <inkml:brushProperty name="height" value="0.025" units="cm"/>
      <inkml:brushProperty name="color" value="#004F8B"/>
    </inkml:brush>
  </inkml:definitions>
  <inkml:trace contextRef="#ctx0" brushRef="#br0">207 178 11243,'0'0'3181,"2"-9"-506,4-29-289,-6 36-2213,0 0 0,0 0 0,0 0 0,0 0-1,-1 1 1,1-1 0,0 0 0,-1 0 0,0 1 0,1-1 0,-1 0 0,0 1-1,0-1 1,0 1 0,0-1 0,0 1 0,0-1 0,0 1 0,-1 0 0,1 0-1,0-1 1,-1 1 0,1 0 0,-1 0 0,0 0 0,1 1 0,-1-1 0,1 0-1,-1 0 1,0 1 0,0-1 0,-2 1 0,-5-2 156,-1 0-1,1 1 1,0 0 0,-14 1 0,20 0-242,-3 0-65,1 1 0,0-1-1,0 1 1,0 1-1,-1-1 1,2 1-1,-1 0 1,0 0-1,0 0 1,0 1-1,1 0 1,0-1-1,-1 2 1,1-1-1,0 0 1,0 1-1,1 0 1,-1 0-1,1 0 1,0 0-1,0 0 1,0 1-1,1 0 1,-1-1-1,1 1 1,0 0 0,1 0-1,-1 0 1,1 0-1,0 0 1,0 7-1,1-12-17,0 1 1,0 0-1,0 0 0,0-1 1,0 1-1,0 0 0,0 0 1,0-1-1,1 1 0,-1 0 0,0 0 1,1-1-1,-1 1 0,1-1 1,-1 1-1,0 0 0,1-1 1,-1 1-1,1-1 0,0 1 1,-1-1-1,1 1 0,-1-1 0,1 1 1,0-1-1,-1 0 0,1 1 1,0-1-1,0 0 0,29 2 123,-20-4-78,0 0 0,-1-1 0,0 0 1,13-6-1,-1-1 0,-1-2-1,0-1 1,33-28-1,-45 35-33,0-1 0,-1-1 0,0 1 0,0-1 0,-1 0 0,0-1 0,0 0 0,-1 0 0,-1 0 0,1 0 0,3-12 0,-8 21-14,0 0 1,-1 0-1,1 0 1,0 0 0,0 0-1,0 0 1,0 0-1,0 0 1,0 0 0,-1 0-1,1 0 1,0 0-1,0 0 1,0 0 0,0 0-1,0 0 1,-1 0-1,1 0 1,0 0-1,0 0 1,0 0 0,0 0-1,0 0 1,0 0-1,0-1 1,-1 1 0,1 0-1,0 0 1,0 0-1,0 0 1,0 0 0,0 0-1,0 0 1,0-1-1,0 1 1,0 0 0,0 0-1,0 0 1,0 0-1,0 0 1,0 0 0,0-1-1,0 1 1,0 0-1,0 0 1,0 0 0,0 0-1,0 0 1,0 0-1,0-1 1,0 1-1,0 0 1,0 0 0,0 0-1,0 0 1,0 0-1,0 0 1,0-1 0,0 1-1,0 0 1,0 0-1,0 0 1,1 0 0,-1 0-1,0 0 1,0 0-1,0 0 1,0-1 0,-12 12-10,-11 20-36,8-5 46,1 0 0,1 1 0,1 0-1,2 0 1,0 2 0,2-1 0,2 1 0,0 0-1,2 0 1,1 1 0,2 58 0,1-87-48,0 0 0,0 0 0,0 1 0,1-1 0,-1 0 1,0 0-1,1 0 0,-1 0 0,1 0 0,-1 1 0,1-1 1,0 0-1,-1 0 0,1 0 0,0-1 0,0 1 0,0 0 0,-1 0 1,1 0-1,2 0 0,-2 0-124,0-1 1,0 0-1,0 1 0,0-1 1,0 0-1,0 0 0,0 0 0,0 0 1,0 0-1,1 0 0,-1 0 1,0 0-1,0-1 0,0 1 1,0 0-1,0-1 0,0 1 1,0 0-1,0-1 0,0 1 1,0-1-1,0 0 0,0 1 1,0-1-1,-1 0 0,1 0 1,0 1-1,0-1 0,-1 0 1,1 0-1,0 0 0,-1 0 1,1-1-1,12-28-5740,-2-10-4345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408"/>
    </inkml:context>
    <inkml:brush xml:id="br0">
      <inkml:brushProperty name="width" value="0.025" units="cm"/>
      <inkml:brushProperty name="height" value="0.025" units="cm"/>
    </inkml:brush>
  </inkml:definitions>
  <inkml:trace contextRef="#ctx0" brushRef="#br0">102 126 9289,'0'0'14627,"-9"0"-13928,4-1-599,-4 0 25,1 1 1,-1 0-1,0 0 1,-13 2-1,21-2-116,-1 1 0,1-1 0,0 0 0,-1 0 0,1 1 0,0-1 0,-1 1 0,1-1 0,0 1 0,0-1 0,-1 1-1,1 0 1,0 0 0,0 0 0,0-1 0,0 1 0,0 0 0,0 0 0,0 1 0,0-1 0,1 0 0,-1 0-1,0 0 1,0 0 0,1 1 0,-1-1 0,1 0 0,-1 1 0,1-1 0,0 0 0,0 1 0,-1-1 0,1 0-1,0 1 1,0-1 0,0 1 0,1-1 0,-1 0 0,1 3 0,-1-3-9,1 0 0,-1-1 0,1 1 0,0 0 0,-1-1 0,1 1 0,0-1 0,0 1 0,-1-1 1,1 1-1,0-1 0,0 1 0,0-1 0,0 0 0,0 1 0,0-1 0,-1 0 0,1 0 0,0 0 0,0 0 0,0 0 0,0 0 0,0 0 0,1 0 0,26-2 26,-15-2-9,-1 0 0,0-1 0,1-1 0,-2 0 0,1 0 0,-1-1 0,0 0 0,0-1 0,-1-1 1,0 1-1,0-2 0,-1 1 0,0-1 0,12-19 0,-20 28-13,0-1 0,0 1 0,-1-1 0,1 0 1,0 1-1,-1-1 0,1 0 0,-1 1 0,0-1 0,1 0 0,-1 1 1,0-1-1,0 0 0,0 0 0,0 1 0,-1-1 0,0-3 0,1 4-1,-1 1-1,1-1 0,-1 0 1,1 0-1,-1 0 0,0 1 0,1-1 1,-1 0-1,0 1 0,0-1 0,0 0 1,0 1-1,1-1 0,-1 1 0,0-1 1,0 1-1,0 0 0,0-1 1,0 1-1,0 0 0,-2 0 0,-1-1-4,0 1-1,0 0 0,0 0 0,0 1 0,0-1 1,0 1-1,0 0 0,1 0 0,-1 0 0,0 1 1,0-1-1,1 1 0,-5 3 0,2-1-7,1 0 0,0 0 0,0 1 1,1-1-1,-7 9 0,10-11 6,-1 0 0,1 0 0,-1 1-1,1-1 1,0 0 0,0 1 0,0-1 0,0 0 0,0 1 0,1-1 0,-1 1 0,1 0 0,0-1 0,-1 1 0,1-1 0,1 5 0,0-6-36,0 0-1,0 0 0,0 1 1,0-1-1,0 0 0,0 0 1,1 0-1,-1 0 0,0 0 1,1-1-1,-1 1 0,1 0 1,-1-1-1,1 1 1,-1-1-1,1 1 0,-1-1 1,1 0-1,0 1 0,-1-1 1,1 0-1,-1 0 0,1 0 1,0 0-1,-1-1 1,1 1-1,1-1 0,48-7-1730,-41 3 946,0 1 1,0-1 0,-1-1-1,0 0 1,0 0-1,9-9 1,17-18-5256</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5.938"/>
    </inkml:context>
    <inkml:brush xml:id="br0">
      <inkml:brushProperty name="width" value="0.025" units="cm"/>
      <inkml:brushProperty name="height" value="0.025" units="cm"/>
    </inkml:brush>
  </inkml:definitions>
  <inkml:trace contextRef="#ctx0" brushRef="#br0">92 7 14574,'0'0'2867,"-6"13"-673,-10 23-1528,2 0 1,1 1-1,2 1 1,2 0-1,1 0 1,-4 59-1,12-76-588,-1-15-69,1-1-1,-1 1 1,1 0-1,0 0 1,0-1-1,1 1 1,0 0-1,0-1 1,0 1-1,1-1 0,0 1 1,0-1-1,0 0 1,1 0-1,4 8 1,-6-12-18,-1-1 0,0 1 0,1-1 1,-1 1-1,1 0 0,-1-1 0,1 1 1,-1-1-1,1 0 0,-1 1 0,1-1 0,0 1 1,-1-1-1,1 0 0,0 1 0,-1-1 0,1 0 1,0 0-1,-1 0 0,1 0 0,0 1 1,-1-1-1,1 0 0,0 0 0,0 0 0,-1 0 1,1 0-1,0-1 0,-1 1 0,2 0 0,-1-1-57,0 0 0,0 0-1,0-1 1,0 1 0,0 0-1,0 0 1,-1 0 0,1-1-1,-1 1 1,1 0 0,-1-1-1,1 1 1,-1 0 0,1-3-1,3-50-2099,-4 51 2050,0 3 119,0-1 1,0 1 0,0-1-1,1 1 1,-1-1 0,0 1-1,1-1 1,-1 1-1,1 0 1,-1-1 0,0 1-1,1-1 1,-1 1 0,1 0-1,-1 0 1,1-1 0,-1 1-1,1 0 1,-1 0-1,1 0 1,-1-1 0,1 1-1,0 0 1,-1 0 0,1 0-1,-1 0 1,1 0-1,-1 0 1,1 0 0,0 0-1,30 1 643,-4-1-251,-16-3-280,-1 0 0,1 0 0,-1-1-1,0 0 1,0-1 0,-1 0 0,0-1 0,1 0 0,11-10 0,0-2 66,-1-1 0,29-34 0,-38 39-22,0 0 0,-1-1-1,-1 0 1,10-20 0,-16 27-122,0 1 1,0-1-1,-1 0 1,0 0-1,0 0 1,-1 0-1,0 0 1,0 0-1,-1 0 1,0-1 0,-2-10-1,2 17-37,0 0 1,0 1-1,-1-1 0,1 1 1,0-1-1,-1 1 1,0-1-1,1 1 0,-1 0 1,0-1-1,0 1 0,1 0 1,-1-1-1,0 1 0,0 0 1,0 0-1,-1 0 0,1 0 1,0 0-1,0 0 0,-1 0 1,1 0-1,0 1 0,-1-1 1,1 0-1,-1 1 1,1-1-1,-1 1 0,1-1 1,-1 1-1,1 0 0,-1 0 1,1 0-1,-1 0 0,1 0 1,-1 0-1,0 0 0,1 0 1,-1 1-1,1-1 0,-1 0 1,1 1-1,-1 0 1,1-1-1,-2 2 0,-4 0-9,1 1 0,-1 1 0,1-1 1,0 1-1,0 0 0,0 0 0,0 1 0,-7 7 0,3-1 19,1 0 1,0 1-1,0 1 0,1-1 0,1 1 1,0 0-1,1 1 0,0 0 1,1 0-1,1 0 0,0 1 1,1-1-1,-2 19 0,5-31-8,0 0 1,0 0-1,0 0 0,0 0 0,1 0 1,-1 0-1,0 0 0,1 0 0,0 0 1,-1 0-1,1 0 0,0-1 1,0 1-1,0 0 0,0-1 0,0 1 1,0 0-1,1-1 0,-1 1 0,0-1 1,4 3-1,-2-2 7,1-1 1,-1 1-1,1-1 1,-1 1 0,1-1-1,-1 0 1,1 0-1,0 0 1,0-1-1,6 1 1,6-2-16,-1 0 1,1 0 0,-1-2 0,26-6-1,-21 3-230,-12 2 128,-1 2-1,1-1 0,1 1 0,-1 0 0,0 1 1,0 0-1,1 0 0,-1 1 0,16 1 0,-23 0 122,-1 0-1,1-1 0,0 1 0,0 0 1,-1 0-1,1 0 0,-1 0 1,1-1-1,-1 1 0,1 0 1,-1 0-1,0 0 0,1 0 0,-1 0 1,0 0-1,0 0 0,0 1 1,1-1-1,-1 0 0,0 0 0,-1 0 1,1 0-1,0 1 0,-3 26 670,-1-16-309,0 0 0,-1-1 0,-1 0 0,-10 17-1,9-16-1032,0 1-1,1-1 0,-5 16 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6.465"/>
    </inkml:context>
    <inkml:brush xml:id="br0">
      <inkml:brushProperty name="width" value="0.025" units="cm"/>
      <inkml:brushProperty name="height" value="0.025" units="cm"/>
    </inkml:brush>
  </inkml:definitions>
  <inkml:trace contextRef="#ctx0" brushRef="#br0">101 1 4036,'0'0'19095,"-9"-1"-18465,5 1-622,1 0-1,-1 1 1,0-1-1,0 1 1,0-1-1,1 1 0,-1 0 1,0 1-1,1-1 1,-1 1-1,1-1 1,-1 1-1,1 0 1,0 0-1,0 1 1,0-1-1,0 0 1,0 1-1,0 0 1,1 0-1,-1 0 1,1 0-1,0 0 1,0 0-1,0 1 0,1-1 1,-1 1-1,1-1 1,-1 1-1,1 0 1,0-1-1,1 1 1,-1 0-1,0 4 1,2-7-41,-1 1 1,1-1 0,-1 0-1,1 0 1,-1 1-1,1-1 1,0 0 0,-1 0-1,1 0 1,0 0 0,0 0-1,0 0 1,0 0-1,0 0 1,0 0 0,0 0-1,0-1 1,0 1 0,1 0-1,-1-1 1,2 2-1,38 13-233,-22-8 17,-2 1-168,0 1-1,0 0 1,21 15 0,-34-21 333,-1 0 1,1 0 0,0 0-1,-1 0 1,1 1 0,-1-1-1,0 1 1,0 0-1,-1 0 1,1 0 0,-1 0-1,0 1 1,0-1 0,0 0-1,-1 1 1,1 0 0,-1-1-1,0 1 1,0 5-1,-2-7 135,0 0 0,0 1 0,-1-1 0,1 0 0,-1 0 0,0 0 0,1 0 0,-2 0 0,1 0 0,0-1 0,0 1 0,-1-1 0,0 1-1,1-1 1,-1 0 0,0 0 0,0 0 0,0 0 0,0-1 0,0 1 0,-1-1 0,1 0 0,0 0 0,-6 1 0,2 1 61,-1-1-1,0 0 1,0 0 0,0-1 0,0 1 0,0-2 0,0 1 0,0-1-1,0-1 1,-10-1 0,17 2-131,0-1-1,0 0 1,0 1 0,0-1 0,1 1-1,-1-1 1,0 0 0,0 0-1,1 0 1,-1 1 0,0-1-1,1 0 1,-1 0 0,1 0 0,-1 0-1,1 0 1,0 0 0,-1 0-1,1 0 1,0 0 0,0 0-1,0 0 1,0 0 0,0 0-1,0 0 1,0 0 0,0 0 0,0 0-1,0 0 1,0 0 0,1 0-1,-1 0 1,0 0 0,1 0-1,-1 0 1,1 0 0,-1 0-1,1 0 1,-1 0 0,1 0 0,1-1-1,25-37-3034,4 6-1809,5-3-1837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6.810"/>
    </inkml:context>
    <inkml:brush xml:id="br0">
      <inkml:brushProperty name="width" value="0.025" units="cm"/>
      <inkml:brushProperty name="height" value="0.025" units="cm"/>
    </inkml:brush>
  </inkml:definitions>
  <inkml:trace contextRef="#ctx0" brushRef="#br0">90 178 13421,'0'0'1857,"-30"56"674,10-18-1058,6 2-320,-1 1 417,10-6-577,-1-4-513,6-11-352,6-9-96,10-8-64,2-3-416,4-9-705,-6-13-833,-5-7-1505,-4-9-1955,-4-9-3714</inkml:trace>
  <inkml:trace contextRef="#ctx0" brushRef="#br0" timeOffset="1">69 0 11915,'0'0'5766,"-9"45"-5638,11-17-128,10 2-865,13-2-1281,-1-2-1890,6-5-6534</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169"/>
    </inkml:context>
    <inkml:brush xml:id="br0">
      <inkml:brushProperty name="width" value="0.025" units="cm"/>
      <inkml:brushProperty name="height" value="0.025" units="cm"/>
    </inkml:brush>
  </inkml:definitions>
  <inkml:trace contextRef="#ctx0" brushRef="#br0">189 329 12236,'0'0'2647,"-10"0"-73,4-1-2388,0 1 0,0 0 0,0 0 1,0 1-1,-1 0 0,1 0 0,0 0 1,0 1-1,0 0 0,1 0 0,-1 0 1,0 1-1,1 0 0,0 0 0,-1 0 1,1 1-1,-4 4 0,2-3 53,1 1 1,-1 0-1,2 1 1,-1-1-1,1 1 1,0 0-1,0 1 1,1-1-1,0 1 1,0 0-1,0 0 1,1 0-1,-2 12 1,5-19-226,-1 1 0,1-1 1,0 0-1,0 0 0,0 0 1,1 0-1,-1 0 1,0 0-1,0 0 0,1 0 1,-1 0-1,0 0 0,1 0 1,-1 0-1,1-1 1,-1 1-1,1 0 0,-1 0 1,1 0-1,0 0 0,-1-1 1,1 1-1,0 0 1,0-1-1,0 1 0,-1 0 1,1-1-1,0 1 0,0-1 1,0 1-1,0-1 1,0 0-1,0 1 0,0-1 1,0 0-1,0 0 0,0 0 1,0 0-1,0 0 1,0 0-1,0 0 0,0 0 1,2 0-1,4-1 68,0 0-1,0 0 0,0 0 1,0-1-1,9-3 1,-1-2-39,1 0 0,-2-2 0,1 0 0,-1 0 1,0-1-1,-1-1 0,-1-1 0,1 1 0,-2-2 1,0 0-1,0 0 0,-1-1 0,-1 0 0,11-22 1,-11 18-41,0 0 0,-2-1 1,0 1-1,-1-2 1,0 1-1,-2-1 0,-1 1 1,0-1-1,-1 0 0,-1 0 1,-4-38-1,3 56-4,0 0-1,0 1 1,0-1-1,-1 0 1,1 0-1,-1 0 1,0 0-1,1 1 1,-1-1-1,0 0 1,0 1-1,0-1 1,0 0-1,0 1 1,0-1-1,-3-1 1,3 2-4,0 1 1,0-1-1,0 1 1,0-1-1,0 1 1,0 0-1,0 0 1,-1-1-1,1 1 1,0 0-1,0 0 1,0 0-1,0 0 1,0 0 0,0 0-1,0 1 1,-1-1-1,1 0 1,0 0-1,-1 2 1,-3 0 0,0 1 0,1 0 0,-1 0-1,1 0 1,0 0 0,0 1 0,0 0 0,0-1 0,-5 9 0,-2 4 130,2 0-1,0 1 1,0 0 0,2 0-1,0 1 1,1 0 0,1 0-1,0 1 1,2-1 0,0 1-1,1 0 1,0 32 0,3-46-85,0-1 1,-1 1-1,1 0 1,1 0-1,-1-1 1,1 1-1,0-1 1,0 1-1,0-1 1,0 0-1,1 0 1,0 0-1,0 0 1,0 0-1,0 0 1,1-1 0,-1 0-1,1 0 1,0 0-1,0 0 1,0 0-1,0-1 1,0 1-1,6 1 1,1 1-483,0-1-1,0 0 1,21 4 0,32-2-8911,-56-6 1083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514"/>
    </inkml:context>
    <inkml:brush xml:id="br0">
      <inkml:brushProperty name="width" value="0.025" units="cm"/>
      <inkml:brushProperty name="height" value="0.025" units="cm"/>
    </inkml:brush>
  </inkml:definitions>
  <inkml:trace contextRef="#ctx0" brushRef="#br0">0 133 7335,'0'0'11830,"12"2"-10197,9 3-1245,0-1 0,1-2-1,0 0 1,0-1 0,22-2 0,-38 0-369,0 0 1,0 0 0,-1 0 0,1 0 0,-1-1 0,1 0 0,-1 0 0,0-1 0,1 1 0,-1-1 0,8-6 0,-11 7 0,0-1 0,1 0 0,-1 1 0,0-1 0,0 0 0,0 0 0,-1 0 0,1 0 0,-1-1 0,0 1 0,0 0 0,0-1 0,0 1 0,0-1 0,-1 1 0,0 0 0,1-1 0,-1 1 0,-1-1 0,1 1 0,-1-6 0,0 6 6,1 1 0,-1 0 1,0-1-1,0 1 0,0 0 0,0 0 0,-1 0 1,1 0-1,0 0 0,-1 0 0,1 0 0,-1 0 1,0 0-1,0 1 0,0-1 0,0 1 1,0-1-1,0 1 0,0 0 0,0 0 0,0 0 1,-1 0-1,1 0 0,0 0 0,-1 1 0,1-1 1,0 1-1,-1-1 0,1 1 0,-1 0 1,1 0-1,-4 1 0,-1-1 53,-1 0 0,1 1 0,0-1 0,-1 2 0,1-1 0,0 1 0,0 0 0,0 1 0,-12 5 0,12-4 13,0 1 0,1-1 0,0 1 0,0 0 0,0 0 0,0 1 0,1 0 0,0 0 0,0 0 0,0 1 0,1-1 0,0 1 0,0 0 0,1 1 0,0-1 0,0 0 0,1 1 0,0 0 0,0-1 0,-1 14 0,3-19-85,0 0 0,1 0-1,-1 0 1,0-1 0,0 1-1,1 0 1,0 0 0,-1-1-1,1 1 1,0 0 0,-1-1-1,1 1 1,0 0 0,0-1-1,1 0 1,-1 1 0,0-1-1,0 1 1,1-1 0,-1 0-1,0 0 1,1 0 0,1 1-1,2 1-49,0-1 0,0 0-1,0-1 1,0 1 0,1-1 0,-1 0-1,0 0 1,7 0 0,4-1-854,-1 0 0,1-1 0,0 0 0,30-8 0,-33 5-924,0-1 0,0 0 1,-1-1-1,0-1 0,0 0 0,0 0 0,-1-1 0,14-13 0,7-11-3859</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7.887"/>
    </inkml:context>
    <inkml:brush xml:id="br0">
      <inkml:brushProperty name="width" value="0.025" units="cm"/>
      <inkml:brushProperty name="height" value="0.025" units="cm"/>
    </inkml:brush>
  </inkml:definitions>
  <inkml:trace contextRef="#ctx0" brushRef="#br0">205 5 7847,'0'0'5953,"-10"-2"-1688,2 1-3674,-1 0 1,1 1-1,-1 0 0,1 0 0,-1 1 1,-15 3-1,21-4-503,0 1-1,0-1 1,0 1 0,0 0 0,0 0-1,0 1 1,0-1 0,1 1-1,-1-1 1,0 1 0,1 0 0,-1 0-1,1 0 1,0 0 0,0 0 0,0 0-1,0 1 1,0-1 0,0 1-1,1 0 1,-1-1 0,1 1 0,0 0-1,-1 0 1,1 0 0,-1 5 0,3-7-85,-1 0 1,0 0 0,0 0-1,0 1 1,1-1 0,-1 0-1,0 0 1,1 0 0,-1 0-1,1 0 1,0 0 0,-1 0-1,1 0 1,0 0 0,0 0-1,-1 0 1,1 0 0,0 0 0,0 0-1,0-1 1,0 1 0,0 0-1,0-1 1,0 1 0,0-1-1,1 1 1,-1-1 0,2 1-1,41 11-253,-32-9 79,-1 0-59,-1 1 0,1 0 0,-1 0 0,0 1 0,0 1 0,15 10 0,-23-15 247,0 1 0,1-1 0,-1 1 0,0 0 0,0 0 0,0 0 0,-1 0 0,1 0 0,0 0 0,-1 1 0,1-1 1,-1 0-1,0 1 0,0-1 0,0 1 0,0 0 0,0-1 0,0 1 0,-1 0 0,0-1 0,1 1 0,-1 0 0,0 0 1,0-1-1,0 1 0,-1 0 0,1 0 0,-1-1 0,1 1 0,-1 0 0,0-1 0,-2 5 0,0-3 132,1-1 0,-1 0 0,0 1-1,0-1 1,-1-1 0,1 1 0,0 0 0,-1-1-1,0 1 1,0-1 0,1 0 0,-1-1 0,0 1-1,-1-1 1,1 1 0,0-1 0,0 0 0,-6 0-1,-9 2 510,0-1-1,-31-1 1,47-1-692,-1 0 0,1 0 1,-1-1-1,1 1 1,-1-1-1,1 1 1,0-1-1,-1 0 1,1-1-1,0 1 1,0 0-1,0-1 0,0 0 1,0 0-1,0 0 1,0 0-1,1 0 1,-1 0-1,1-1 1,-1 1-1,1-1 1,0 0-1,0 1 1,0-1-1,0 0 0,1 0 1,-1-1-1,1 1 1,0 0-1,0 0 1,0-1-1,-1-5 1,1 2-593,0-1 1,1 1-1,0-1 1,0 1-1,0-1 0,2-8 1,0 6-949,0 1-1,1 0 1,0-1 0,6-11 0,15-27-8051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1:08.231"/>
    </inkml:context>
    <inkml:brush xml:id="br0">
      <inkml:brushProperty name="width" value="0.025" units="cm"/>
      <inkml:brushProperty name="height" value="0.025" units="cm"/>
    </inkml:brush>
  </inkml:definitions>
  <inkml:trace contextRef="#ctx0" brushRef="#br0">82 0 15118,'0'0'10314,"-35"47"-9161,25-9-128,4 5-384,1 3-481,5 0-128,0 3-1121,0-3-2178,3-1-1442,3-8-5124</inkml:trace>
  <inkml:trace contextRef="#ctx0" brushRef="#br0" timeOffset="1">76 817 11979,'0'0'6823,"-34"62"-2851,16-41-257,5-4-1633,4-7-1313,8-4-705,6-8-3908,9-16-5028</inkml:trace>
</inkml:ink>
</file>

<file path=ppt/ink/ink1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0-04-26T21:21:31.057"/>
    </inkml:context>
    <inkml:brush xml:id="br0">
      <inkml:brushProperty name="width" value="0.09333" units="cm"/>
      <inkml:brushProperty name="height" value="0.09333" units="cm"/>
      <inkml:brushProperty name="fitToCurve" value="1"/>
    </inkml:brush>
  </inkml:definitions>
  <inkml:trace contextRef="#ctx0" brushRef="#br0">325-639 296 0,'2'-14'228'0,"5"9"-56"15,1 5 0-15,0 2-171 16,7 5 8-16,0-1-11 16,4 5 14-16,2-1-9 15,8 3 12-15,-3-1-10 16,14 5 10-16,-2-2-13 0,10 0 10 15,1-3-10-15,16-3 16 16,-8-3-5-16,12 0 23 16,-6-3-9-16,11-6 13 15,-11 3-17-15,17-6 8 16,-8-2-18-16,8-1 12 16,-2 1-15-16,8-1 10 15,-12 1-14-15,14-3 8 16,-10 3-9-16,-2-7 21 15,-13 3-7-15,5-9 18 16,-16 0-9-16,1-5 13 16,-9 1-20-16,3 0 16 15,-16 4-16-15,-3 4 12 16,-14 4-16-16,-1 3 14 16,-9 3-17-16,-6-5 10 15,-9-1-17-15,-3 5 6 0,-9-1-18 16,-9 1-19-16,-2 14-37 15,-10 3 191-15,0-1-450 16,-5 5 189-16</inkml:trace>
  <inkml:trace contextRef="#ctx0" brushRef="#br0" timeOffset="340.17">1144-1058 495 0,'-16'-10'175'0,"-1"-5"29"16,4 11-135-16,7-1-18 16,-1 1-27-16,1 8 9 15,8 5-24-15,-2 8 8 16,-4 4-17-16,-4 17 10 15,8 4-12-15,-7 10 12 16,-3 1-11-16,3 2 12 16,3-9-11-16,-6-4 11 15,3-10-10-15,10-11 10 16,1-10-14-16,8-11 9 0,9-13-17 16,13-17-68-16,-2-1-147 15,12-16 4-15,-4 1-125 16</inkml:trace>
  <inkml:trace contextRef="#ctx0" brushRef="#br0" timeOffset="572.29">1477-1117 301 0,'15'-17'255'0,"-7"7"-42"15,-6 6-66-15,-6 8-48 16,0 11-69-16,-4 10-2 16,-3 9-25-16,-4 10 15 15,1 0-6-15,-1 4 20 16,6-8-9-16,1-2 11 15,2-2-14-15,4-2 5 16,0-9-20-16,4-2 11 16,2-8-13-16,6-7 12 15,3-8 2-15,-2-10-268 16,-3-3 94-16</inkml:trace>
  <inkml:trace contextRef="#ctx0" brushRef="#br0" timeOffset="-706.72">-378 368 374 0,'-11'-15'237'16,"1"3"-22"-16,5-1-66 0,3-4-83 16,2 2-37-16,5-4 11 15,1 1-19-15,2-6 17 16,1-1-12-16,5-7 14 16,-1 1-17-16,8-1 9 0,-2-4-20 15,4 7 12-15,-2 4-16 16,5 4 9-16,-5 0-16 15,6 2 10-15,0-2-15 16,7-3 11-16,0 8-11 16,4-12 11-16,2 5-12 15,-2-4 12-15,-5 1-13 16,3-3 12-16,-2 12-11 0,0-2 12 16,3 4-12-16,1 3 12 15,0 1-10-15,0 3 11 16,-4 4-11-16,-3-1 13 15,-3 7-11-15,-1 1 10 16,-8-3-11-16,6 0 10 16,-3-3-12-16,5 1 11 15,-4 4-11-15,7 1 10 16,-7 1-12-16,2 6 11 16,-8-1-11-16,4-1 11 15,-4 3-10-15,0 1 12 16,-3 3-10-16,3 4 11 15,-4 0-11-15,2 4 11 16,-3-2-10-16,3 7 9 16,-2-7-10-16,3 0 12 15,-3 0-12-15,0-7 9 0,-1-1-10 16,1 4 11-16,-5 0-13 16,7 2 11-16,-4 4-11 15,1-4 11-15,-7 2-10 16,5 4 12-16,-8-10-10 15,7 4 10-15,1-4-10 16,5 6 9-16,-5-11-10 0,-1 5 10 16,-1 0-10-1,-1-1 10-15,-3-3-10 0,4 2 11 16,-1-1-12-16,-3-1 11 16,2 1-12-16,-2-1 11 15,-6 0-8-15,0-3 12 16,0 0-8-16,-2-1 20 15,4-5-10-15,-2 2 15 16,0 0-12-16,8-4 11 16,-8 2-18-16,0-2 9 15,2 0-13-15,0-4 18 16,-5 4-7-16,5-2 17 16,-2 0-12-16,9-2 9 15,3-1-20-15,3-1 4 16,-5 0-17-16,9-7 12 15,-2 3-10-15,0-5 10 16,-5 2-9-16,11 1 9 0,-4 1-10 16,-2 3 9-16,2-1-10 15,8-1 11-15,-6 3-11 16,-2 1 10-16,-3 0-11 16,1 2 10-16,-4 4-10 15,1 2 8-15,-1-2-10 16,4 6 11-16,-7 0-10 0,5 3 10 15,-5-3-8-15,3 2 11 16,-1-1-11-16,1 1 11 16,-1-4-11-16,1 3 10 15,-1-3-11-15,7 0 10 16,-2-2-10-16,2 0 11 16,2-2-11-16,-2 0 11 15,-3-2-12-15,3-2 12 16,-2 2-12-16,2-4 11 15,-5 1-9-15,1-1 11 16,-2-2-11-16,-3-1 11 16,-4-3-10-16,5 1 12 15,-1-2-13-15,0 5 12 16,-1 0-12-16,-3 3 11 16,-2-3-12-16,2 0 11 15,0-3-10-15,3-4 9 16,-1 1-10-16,0-3 11 15,1 0-11-15,1-4 11 0,3 2-10 16,-3-4 10-16,3 4-12 16,-1 2 12-16,-1 8-12 15,-3-3 12-15,-2 1-12 16,5-1 11-16,1 1-11 16,5-10 11-16,4 15-11 15,2-9 11-15,-2 2-12 0,0 1 11 16,-2 5-11-16,2-5 11 15,0 3-11-15,8 7 11 16,0-4-10-16,5-3 12 16,-5 3-12-16,5 2 12 15,-3-2-11-15,3 1 11 16,-5 5-12-16,3-2 11 16,1 4-11-16,-3-2 11 15,-3 0-12-15,-4 3 11 16,0 3-10-16,-2 0 10 15,-6 0-10-15,6 5 11 16,-2 2-11-16,4-5 12 16,-2 7-11-16,4-9 10 15,-4 0-10-15,6-1 11 16,-4-3-11-16,0-4 10 16,-2 4-9-16,0 4 10 0,0 0-12 15,-2 3 10-15,-5-1-12 16,1 5 11-16,-2-3-12 15,-5-1 13-15,-2-3-9 16,5 5 12-16,-3-3-10 16,4-2 10-16,-3 1-10 15,10 5 9-15,-5 1-10 0,3-2 10 16,-7-1-10-16,7 3 11 16,-11-3-11-16,5-6 10 15,-3 5-10-15,3 1 9 16,1-3-10-16,1-3 10 15,-3 4-11-15,7-3 11 16,-5-5-11-16,-1-3 11 16,5 1-9-16,1 2 10 15,-2-4-9-15,4 4 9 16,-3 0-9-16,1-4 10 16,-2-4-10-16,-3 3 10 15,1-3-10-15,2-3 11 16,-9 1-12-16,8-1 13 15,-5-1-12-15,1-3 11 16,3 4-11-16,1 1 11 0,-5 4-10 16,-1-9 10-16,0 4-10 15,-2 1 14-15,-4-1-7 16,3-6 12-16,-1 3-12 16,-2-5 12-16,0 0-14 15,0 0 7-15,-2 0-13 16,-1 2 11-16,3 0-12 15,-2-2 11-15,2 2-12 16,-2-4 12-16,0-2-12 16,0-2 11-16,2 2-11 15,-2-3 11-15,-2 7-12 0,2 3 11 16,-1 1-11-16,-1 0 12 16,2 0-11-16,0 3 12 15,-2-3-9-15,0 0 10 16,-1 0-6-16,-1 1 7 15,0 1-12-15,-1-2 9 16,3 5-11-16,-2-3 4 16,2 7-5-16,2 0 11 15,-3 1-9-15,3-1 12 16,0 0-11-16,0-3 11 16,0 3-11-16,0-7 10 15,-2 1-11-15,2-5 11 16,-3 4-12-16,1-2 12 0,2 7-11 15,0-3 11-15,2 3-12 16,0 2 12-16,-4-1-12 16,-1-1 11-16,3 4-12 15,-2-3 12-15,-4-1-11 16,-1 2 11-16,1-1-10 16,-3-1 10-16,5 2-10 15,-2 1 9-15,-5-3-11 0,0-3 11 16,1 1-11-16,-1-1 11 15,3 7-10-15,-1-6 11 16,-2 1-11-16,-1 1 10 16,-7-5-11-16,-7 1 12 15,3 7-13-15,-7-3 14 16,-1 8-11-16,3-2 11 16,9 2-9-16,-8-2 11 15,5-5-10-15,1-1 10 16,-2 0-11-16,0-7 10 15,6-2-11-15,-2 4 10 16,2-4-11-16,0-1 12 16,2 3-12-16,-2-2 11 15,0 4-12-15,-4 1 11 16,2-3-11-16,-4-4 11 16,1 4-11-16,-1-8 12 15,2 4-12-15,-9 0 11 0,1 2-12 16,-3-2 10-16,-2 5-11 15,0-3 10-15,7 6-11 16,-3 1 11-16,1 1-11 16,-3-3 11-16,2 3-9 15,-8 1 11-15,3 1-11 16,-8-1 12-16,7 0-10 16,-8-3 10-16,8 3-10 15,-6-3 9-15,6 5-10 0,-6 2 9 16,2 1-11-16,-3 1 10 15,3 2-10-15,-4 5 10 16,4-1-9-16,-7 2 10 16,5 3-10-16,-4 3 11 15,8-1-9-15,0-1 10 16,8-1-1-16,-2-1 2 16,-1-4-11-16,1 0 10 15,0 3-10-15,-10 1-1 16,6 1-1-16,-6 5 9 15,0 1-10-15,-5 0 11 16,9 2-11-16,-8 4 11 16,8 2-10-16,-9 4 11 15,7-1-11-15,-6 3 12 16,12-8-11-16,-6 0 11 0,12-4-10 16,-1 6 10-16,5-4-10 15,-5 0 9-15,10-2-10 16,-4 2 9-16,6-4-9 15,-3 6 9-15,6 2-11 16,-10 4 12-16,5-4-11 16,-4 5 11-16,0-3-10 15,-3 0 11-15,5 1-11 16,-8 3 10-16,3 1-11 0,-8 3 10 16,3-1-11-16,-7 6 12 15,2-4-11-15,-4 1 12 16,10-1-11-16,-2 2 12 15,9-7-12-15,2 7 11 16,8-8-12-16,0 5 11 16,5-5-12-16,4 7 10 15,6-9-10-15,0 5 9 16,0-5-9-16,4 3 11 16,-4-8-10-16,0 4 11 15,-2-8-9-15,4-4 10 16,-6 2-10-16,4-7 10 15,0-2-13-15,0-1 10 16,2-1-12-16,4-8 8 0,2 4-12 16,9-15-76-16,4 0 528 15,9-33-812-15,1-11 366 16</inkml:trace>
  <inkml:trace contextRef="#ctx0" brushRef="#br0" timeOffset="-6351.03">548 164 331 0,'-6'-11'102'15,"2"5"26"-15,0-7-58 16,-3 3-12-16,-1-5 34 0,4 2-6 15,-7-4 16-15,3 3-31 16,-3-5 2-16,3 2-37 16,-3 2 8-16,1 5-24 15,-5 10 10-15,2-5-17 16,-6 12 9-16,0-5-18 16,-4 0 7-16,0-8-13 0,-8 20 9 15,1-1-11 1,-4 8 10-16,-1 6-9 0,-1 5 12 15,6-5-12-15,-1 7 12 16,3 0-11-16,9 6 11 16,2 0-13-16,3 6 12 15,3-10-13-15,3 8 12 16,-3-4-12-16,5 2 12 16,2-10-12-16,6 2 13 15,13-5-13-15,-1-1 12 16,7-7-11-16,5 2 12 15,-3-6-10-15,0-7 11 16,9-4-9-16,5-8 10 16,6-4-10-16,5-15 12 15,0-2-9-15,7-13 15 16,-11 0-9-16,7-10 13 16,-7 2-12-16,5-3 12 0,-14 7-15 15,8-4 10-15,-16 10-11 16,-2 1 18-16,-10 7-8 15,-9 1 26-15,-8 6-9 16,-8-2 17-16,-3 2-19 16,-8-2 8-16,-2 2-26 15,-7 4 6-15,-1 1-18 16,-7 7 10-16,2 1-13 16,0 0 9-16,5-1-11 0,-5 5 10 15,6 2-10-15,1 2 11 16,6 3-11-16,4 3 12 15,8-6-12-15,5 0 9 16,6 0-46-16,8-4-59 16,7 4-257-16,12-2 28 15</inkml:trace>
  <inkml:trace contextRef="#ctx0" brushRef="#br0" timeOffset="-5548.24">2469 134 267 0,'11'-8'187'16,"-7"1"1"-16,-2-1-23 15,-4 2-42-15,0-5 17 16,-4 3-50-16,-5-1 3 15,0 5-34-15,-10 0-3 0,-2 4-37 16,-8 8 2-16,-9 5-25 16,-9 14 9-16,1 1-10 15,-9 14 13-15,2-4-10 16,2 6 13-16,3-6-12 16,4 6 13-16,12-4-14 15,9 9 11-15,4-9-12 16,10 4 9-16,7-10-12 15,4 3 9-15,6-11-11 0,13-3 13 16,8-6-10-16,18-5 13 16,3-18-8-16,17-13 11 15,-1-10-11-15,11-18 11 16,-7-3-9-16,6-11 20 16,-7 4-9-16,-4-2 19 15,-17 6-8-15,-8 1 24 16,-19 12-11-16,-17-3 19 15,-14 18-14-15,-11 0 8 16,-11 6-27-16,-17 2 1 16,-1 13-23-16,-11-2 7 15,4 10-14-15,-5 2 9 16,10 2-30-16,1 3-56 16,7 0 360-16,8 3-642 15,19-3 272-15</inkml:trace>
  <inkml:trace contextRef="#ctx0" brushRef="#br0" timeOffset="15692.42">6117-1388 326 0,'2'-9'287'15,"-2"5"-47"-15,0 0-39 0,-8 6-84 0,8 0-47 16,-11 4-22-16,1 7-14 16,-9 12-17-16,2 7 2 15,-15 14-8-15,3 5 10 0,-3 14-11 16,5-12 9-16,-1 3-11 15,9-16 5-15,7-2-10 16,1-23 9-16,5 4-11 16,4-11 8-16,8 1-19 15,3-11-3-15,7 2-46 16,6-15 1-16,7-6-238 16,3-13 49-16</inkml:trace>
  <inkml:trace contextRef="#ctx0" brushRef="#br0" timeOffset="15933.2">6484-1374 691 0,'4'-2'199'16,"-4"11"45"-16,-13 5-188 16,-4 3-40-16,-4 15-4 0,-6 4 16 15,-7 8 3-15,9-4 13 16,0 19-8-16,6-13 3 15,6-2-19-15,7-2-3 16,4-10-15-16,4-17 7 16,10-3-11-16,5-5 12 15,15-14-45-15,-3-7-15 16,15-18-242-16,5-8 39 0</inkml:trace>
  <inkml:trace contextRef="#ctx0" brushRef="#br0" timeOffset="16203.61">7065-1441 602 0,'8'2'220'16,"-12"6"15"-16,-13 7-150 0,-8 6-46 16,-2 4-10-16,-9 11 0 15,8 2 14-15,-1 2-6 16,10-4 8-16,2 8-14 15,11-8-3-15,2-2-18 16,4-3 3-16,8-10-14 16,9-8 10-16,0-11-10 15,6-6 10-15,10-13-25 0,3-2-5 16,4-12-49-16,2 1-8 16,3-6-134-16,-5 11-65 15,0 0-17-15</inkml:trace>
  <inkml:trace contextRef="#ctx0" brushRef="#br0" timeOffset="14291.87">4255-352 640 0,'-10'0'179'15,"1"0"43"-15,3 0-164 16,4 0-28-16,0-4 5 16,2-13 2-16,2-4 11 15,2-9-7-15,2-6 1 16,7-10-13-16,4 2-3 0,6-9-17 15,0 0 1-15,7-8-11 16,-1 9 8-16,7-9-11 16,2 6 12-16,6-8-12 15,-2 6 11-15,9-6-7 16,-7 12 8-16,4-2-12 16,-5 16 12-16,5-1-12 15,-6 6 7-15,2 0-6 16,-4 9 9-16,7 0-10 15,-11 6 11-15,6 0-11 16,-2 1 9-16,4-1-10 16,-2 2 11-16,11-2-12 15,-7 2 12-15,13-1-12 16,-15-1 12-16,15-4-11 16,-10 2 13-16,12-2-11 15,-11 0 13-15,13 2-10 16,-16 6 10-16,3 5-11 0,-14-1 10 15,2 5-11-15,-9-2 10 16,1 6-10-16,-7 0 13 16,5 0-8-16,-5 4 11 15,4 4-10-15,0-8 9 16,9 2-10-16,-2-2 10 16,8 5-9-16,-8-5 13 15,6 6-9-15,-11 0 10 0,3 9-13 16,-9-5 6-16,7 7-12 15,-7-2 8-15,12 0-11 16,-3-5 10-16,8-1-10 16,-8-7 12-16,10-2 1 15,-8-2 17-15,6-5-4 16,-3 1 12-16,3 2-9 16,-2-2-2-16,4-1-16 15,-6 7 3-15,9-2-12 16,-5 0 9-16,4 2-9 15,-4 0 10-15,4-2-11 16,-10 2 10-16,8 0-11 16,-8 0 9-16,1-2-9 15,-5 6 10-15,6-2-10 16,-11-2 11-16,11 0-10 0,-5 4 9 16,11-6-9-16,-6 2 10 15,11-6-11-15,-10 2 12 16,12-3-12-16,-11 1 10 15,4-4-11-15,-4 3 11 16,2 3-11-16,-6 2 10 16,6 0-10-16,-7 2 11 15,9 0-11-15,-4-2 12 16,4-5-10-16,-8-1 10 0,4 2-10 16,-13-1 11-16,-2-3-13 15,-1 6 11-15,-1 1-11 16,-11 1 10-16,7-2-10 15,-9 8 11-15,1-4-10 16,-7 5 10-16,8-5-8 16,-5 2 10-16,1-7-11 15,0 5 12-15,-6-2-11 16,-4-2 10-16,2 6-9 16,2 5 2-16,4-5 0 15,3 4 10-15,3 7-11 16,3-7 8-16,-5 9-2 15,-2-7 0-15,5 11-12 16,-7-2 11-16,-8 10-10 16,6-1 11-16,2 9-10 0,-2-5 11 15,9 6-10-15,-3-3 10 16,-1 5-10-16,-5-4 10 16,2 2-11-16,-4-7 10 15,2 1-10-15,-4-5 10 16,4 9-11-16,0-7 11 15,-2 9-9-15,7 0 10 16,1 0-10-16,-6-11 10 0,0 8-11 16,0-11 10-16,0-6-10 15,0 5 9-15,1 5-10 16,1-5 11-16,0 6-11 16,-4 5 11-16,0-5-11 15,2 3 11-15,-2-1-10 16,0-2 9-16,-2 7-9 15,4-6 9-15,-4 1-9 16,4-4 9-16,-2-2-9 16,4-4 10-16,-4 0-10 15,5-4 11-15,-3 0-2 16,0 2 11-16,-2-5-10 16,6-1 11-16,-4 2-10 15,2-3 3-15,1 1-11 16,-1-1 10-16,-2 1-12 15,0-5 11-15,-4 2-8 0,2-3 11 16,0 5-10-16,0-4 11 16,0 7-13-16,4-2 9 15,-2 5-13-15,2-5 11 16,1 6-11-16,-3-5 10 16,2 3-10-16,-4-2 11 15,2 0-10-15,-2-5 10 16,0-2-9-16,-2-2 11 15,4 3-11-15,-2-5 9 0,-2-4-9 16,2 4 7-16,2-2-10 16,0 0 10-16,-2 2-9 15,4 6 10-15,-4-3-10 16,5 1 10-16,-5 4-10 16,0-3 11-16,0 1-11 15,2-1 12-15,-4-1-10 16,2-10 10-16,-2 10-10 15,2-8 10-15,0 0-9 16,0 4 15-16,-5-2-1 16,3-6 10-16,0 8-7 15,-2-4 9-15,-2-1-15 16,3 10 0-16,-1-7-11 16,2-2 8-16,-6 8-13 15,1-2 11-15,3-2-9 16,-6 5 10-16,-3-1-9 15,5-4 12-15,-5 0-10 0,0 0 9 16,-1-6-7-16,5-2 9 16,-1-3-11-16,1 1 11 15,-3 2-10-15,9 6 8 16,-7-3-10-16,-1 1 10 16,3 2-12-16,-5-2 9 0,-1-6-10 15,5 4 11-15,-3 6-12 16,5 0 11-16,-1 0-10 15,-1 0 12-15,1 4-11 16,4-1 11-16,-7-8-10 16,3 3 11-16,-3 0-10 15,-10-6 10-15,4-4-10 16,-4-1 11-16,7-6-12 16,-5 2 11-16,4 3-12 15,-2-1 11-15,2 3-13 16,3 1 12-16,1 1-11 15,1-7 10-15,-3 2-10 16,0-1 12-16,3-3-10 16,-3 0 10-16,0 0-11 15,1 2 12-15,1 3-12 16,1-1 11-16,-3 5-11 0,5 1 10 16,-5 1-11-16,3 2 11 15,-3-2-10-15,0-1 11 16,-6-1-11-16,2-1 10 15,1-1-10-15,-1-1 10 16,-2 5-11-16,6 0 10 16,-4-1-11-16,0 7 11 15,1 0-12-15,-1 0 11 16,0 2-11-16,2 1 12 0,-4 1-11 16,7 2 13-16,-7 0-12 15,4 3 12-15,0 1-12 16,3 1 11-16,-5-1-12 15,6-1 12-15,1 1-11 16,-1-1 11-16,-2 1-11 16,5-1 11-16,2 1-11 15,-5-1 10-15,7 3-11 16,8 1 10-16,-8 6-11 16,4-2 11-16,4 6-9 15,0-2 10-15,-4 2-9 16,2-4 10-16,-6 0-10 15,-6-10 10-15,3-1-9 0,5 0 11 16,0-6-10-16,2 3 9 16,11 3-11-16,-11-4 11 15,2-4-12-15,-6 5 11 16,4-1-10-16,-5 0 12 16,3 4-12-16,-2-1 11 15,0-5-9-15,0 4 10 16,-7-6-10-16,5-6 12 15,-5 4-11-15,1 2 10 16,-5-15-10-16,7 4 10 0,-3 5-12 16,-4-7 11-16,3-3-10 15,1 11 9-15,-10-3-12 16,8 4 11-16,-3 2-11 16,3 6 10-16,-4-4-11 15,2 2 12-15,-8-2-11 16,6 0 11-16,-6 2-11 15,0-2 11-15,4 2-11 16,2 0 12-16,-8 3-12 16,6-3 11-16,-4 0-11 15,2 0 12-15,-5 2-13 16,5-4 12-16,-8 4-11 16,4 0 11-16,-1 5-11 15,1-9 12-15,2 4-10 16,6-4 9-16,-4 11-9 15,4-9 10-15,-2 2-11 0,0-2 10 16,-2 0-9-16,6-4 9 16,-6 2-11-16,5 6 12 15,-3 3-12-15,0-3 11 16,-5-2-10-16,6 1 10 16,-10-3-11-16,5-2 11 15,0-2-11-15,6 4 12 16,4 4-11-16,3 0 11 0,3-6-11 15,1 2 11-15,-6-6-11 16,3 2 11-16,3-2-10 16,-3 6 9-16,3 0-10 15,0-6 9-15,2 6-10 16,1-4 9-16,-1-4-11 16,6 3 10-16,0 3-8 15,-4-6 10-15,4 0-9 16,-4 4 11-16,-4-15-11 15,6 4 12-15,2-2-11 16,-6-6 11-16,6-6-11 16,-2 10 10-16,-11-10-10 15,5 2 11-15,2 6-11 16,-5 2 12-16,-3-4-12 16,3 8 11-16,-1 0-11 15,-3 1 10-15,-1 1-11 0,1 1 11 16,-4-3-11-16,0 0 10 15,0-1-9-15,3 1 10 16,-3 0-12-16,2 3 10 16,-2 4-11-16,2 1 9 15,-4 1-11-15,5 6 12 16,-5 2-10-16,2 3 12 16,-2-3-10-16,2 0 12 15,-2 0-12-15,2-4 0 0,3 3 1 16,-1-1 11-16,0-2-12 15,2 0 11-15,1 2 0 16,-1 0-1-16,-2 0-12 16,5 0 11-16,-5 4-12 15,5 1 11-15,-7 1-9 16,2 3 9-16,0-1-10 16,3 5 12-16,-1 0-11 15,5-1 10-15,-1 7-11 16,5 1 10-16,-2 3-9 15,1 2 11-15,1 1-12 16,0-5 12-16,0 8-12 16,6-12 12-16,-2 4-11 15,0-4 11-15,0 2-11 0,2-6 12 16,-4 0-11-16,2 4 10 16,0-11-10-16,2 1 10 15,-2-3-11-15,2 0 12 16,0-8-11-16,-4 9 12 15,4-3-9-15,-2-6 11 16,-2 0-10-16,-2-3 11 16,-5-3-10-16,-3 4 9 15,-5-5-12-15,2 3 11 16,-6-9-12-16,4 3 10 0,5-3-11 16,-3 4 10-16,2 1-13 15,1 10 12-15,-5-2-12 16,-2 4 12-16,10 2-11 15,-1-4 12-15,-1 0-10 16,7 4 10-16,-2-2-10 16,-7 0 11-16,3 5-11 15,-5-5 10-15,-4 2-10 16,2-2 10-16,-4 0-11 16,-2 3 9-16,-7-1-9 15,7-4 10-15,-2 6-10 16,2 0 12-16,0-4-10 15,4 3 10-15,-11-1-10 16,7-6 10-16,-2 6-11 16,-3-4 11-16,-1 2-11 0,6 0 11 15,-7 2-11-15,5-4 10 16,-5 3-11-16,5-6 12 16,-4 1-13-16,1-2 13 15,1 4-11-15,4 4 11 16,-2-2-10-16,3 1 10 15,3-1-10-15,5-4 10 16,-1-3-10-16,0-1 11 0,3 2-12 16,1-5 10-16,-6 9-12 15,5 0 11-15,3 0-11 16,-1 2 11-16,1 5-11 16,7-5 12-16,-4 2-10 15,4-2 10-15,0 0-9 16,-3 0 10-16,7 1-10 15,-6-3 11-15,0-3-10 16,-2-3 9-16,-3 4-10 16,-3 0 9-16,-1-4-9 15,-4 1 10-15,2 3-10 16,-1-12 10-16,-8 1-10 16,8-2 9-16,-8 0-1 15,3 5 1-15,2-1-13 16,11-6 12-16,-5 7-11 15,9-3 1-15,0 3 0 0,-2 3 12 16,4 3-12-16,-1 2 12 16,-1 0-11-16,0 0 10 15,4 2-10-15,-8-2 11 16,3 4-10-16,3-4 9 16,-2 0-9-16,2-2 9 15,4 4-14-15,-2-3 11 0,2 6-12 16,-2-1 10-16,4 2-9 15,1-2-4-15,3 4-87 16,3-4-43-16,-9-14-292 16,-4-14 1-16</inkml:trace>
  <inkml:trace contextRef="#ctx0" brushRef="#br0" timeOffset="15198.05">4900-1066 599 0,'-5'4'179'0,"8"0"25"16,5 7-155-16,9 1-44 15,4-5-3-15,8-5-8 16,5 4 15-16,15-4-1 16,-3 0 14-16,19 0-7 15,-21 1 21 1,3 1-22-16,56-4-13 0,-6 0 9 16,10 2-4-16,-10 2 13 15,-15 2-6-15,-6-4 12 16,19 3-9-16,-5-7-6 15,14-5-4-15,-18-10 7 16,19 7-11-16,-16-3 10 16,8-8 3-16,-9 9 2 15,11 1-7-15,-19 5 9 16,2 4-11-16,-19 6 6 0,3 2-13 16,-18 0 8-16,5-3-11 15,-13 1 10-15,2-8-2 16,-2 1 16-16,8-3-6 15,-8-4 13-15,11-7-9 16,-9 4 4-16,-4 0-11 16,-15 5 5-16,0 2-7 15,-10 6 11-15,-5 0-8 16,-1 2 7-16,-3-2-9 16,0 0 8-16,-2-2-5 15,2 2 8-15,1-2-7 16,1 2 9-16,-2 0-8 15,3 0 3-15,-3-3-12 16,-2 1 7-16,-2 0-11 0,0 2-4 16,-4-2 1-16,-1 2 8 15,-3-2-10-15,0 0-14 16,-5-4-63-16,0 1-31 16,-4-5-250-16,3 1 11 15</inkml:trace>
  <inkml:trace contextRef="#ctx0" brushRef="#br0" timeOffset="17109.29">6195-161 621 0,'-6'0'190'0,"-9"0"39"16,2 0-157-16,-6 5-29 16,0-5 4-16,-4 0 10 15,2-5 10-15,-4 14-4 16,2-9 0-16,-3 4-21 16,1 9-12-16,-4 4-23 15,1-7 0-15,-3 22-11 0,5-5 10 16,-5 9-10-16,6 0 12 15,1-1-11-15,8-5 9 16,-1 6-10-16,10-13 11 16,3 4-10-16,4-6 10 15,4 2-10-15,5-8 8 16,6 0-9-16,1-4 11 16,8-3-9-16,3-10 12 15,5-9-7-15,-1-8 11 0,7-16-10 16,-2-1 8-16,2-11-9 15,-13 1 8-15,-4 2-11 16,-8 8 13-16,-13 2 0 16,-11 13 11-16,-6 7-10 15,-6 3 9-15,-4 3-14 16,-1-3-1-16,3 11-13 16,4 6 10-16,0-1-10 15,4-3-7-15,11 10-71 16,6-5 428-16,10-18-691 15,7-4 309-15</inkml:trace>
  <inkml:trace contextRef="#ctx0" brushRef="#br0" timeOffset="17832.25">7600-112 703 0,'-2'0'169'0,"-3"2"60"0,-1-2-195 15,-4 15-13-15,-5-3 15 16,-13 14 7-16,3-3 13 16,-13 13-5-16,2-5 2 15,-1 9-19-15,5 0-6 16,5 4-15-16,6-6 5 15,2 2-9-15,8-10 9 16,5-5-11-16,4-8 6 16,10-2-10-16,5-11 8 15,10-4-9-15,6-9 11 0,7-9-7 16,-2-8 13-16,10-10-6 16,-6-4 12-16,2-4-7 15,-8 4 11-15,-3 4-3 16,-8 5 10-16,-4 3-7 15,-9 7 7-15,-3 4-12 16,-5 1-2-16,-13-5-15 16,0 0 4-16,-6 6-13 15,-4 2 9-15,-4 3-15 16,4 10 10-16,-7 10-38 16,3 5-19-16,-5 4-69 15,5 15-245-15,6 10 35 16</inkml:trace>
  <inkml:trace contextRef="#ctx0" brushRef="#br0" timeOffset="7442.04">3383 1969 383 0,'-4'-11'311'0,"-9"11"-67"0,-3 0-9 15,1 2-205-15,0 0-13 16,-2 0 6-16,-4-2 6 16,2 7 11-16,-2-3-8 15,0 4 9-15,0 9-16 16,2 0-10-16,0 4-14 15,2-2 7-15,0 4-10 16,7-4 11-16,1 4-12 16,3-2 9-16,6 5-10 15,0-1 11-15,6 0-12 16,1-2 9-16,3-4-8 16,1-2 9-16,4-8-10 15,-1-5 13-15,5-6-7 16,2-5 12-16,7-18-7 15,1-6 10-15,13-20-8 16,0-6 9-16,5-12-9 16,-1 6 11-16,3 1-7 0,-41 35 42 47,-4 14 44-47,0 1-36 0,-1-28-11 0,-18 15-3 15,-17 3-21-15,-10 10-7 16,10 8-14-16,3-3 5 15,6 7-14-15,2 0 10 16,4 7-12-16,2 1 10 0,7 5-14 16,4-3 13-16,4 3-58 15,2 4-21-15,10-3-70 16,3-5-21-16,10 3-220 16,3 3 50-16</inkml:trace>
  <inkml:trace contextRef="#ctx0" brushRef="#br0" timeOffset="8607.04">3385 1093 737 0,'5'8'157'16,"5"9"66"-16,5 2-211 15,6 6-17-15,2-2 8 16,15 0-3-16,-2-4 13 15,8 0-5-15,4-4 14 16,20-4-8-16,-7-7 7 16,21-6-7-16,2-3 13 0,15-14-3 15,-6-2 11-15,12-4-6 16,-16 4 6-16,6-4-16 16,-20 10 2-16,-1 0-14 15,-23 5 4-15,1 1-12 16,-16 3 10-16,-2-2 1 15,-11-3 22-15,-2-4 6 16,-8-1 17-16,-5-6-8 16,0 1 0-16,-5-4-22 15,1 2-7-15,-2 0-14 16,-6 4 5-16,-5 4-11 16,-1 7 8-16,-11 3-10 15,0 5-4-15,-3 9-58 16,1 1-15-16,-8 5-266 15,12 8 33-15</inkml:trace>
  <inkml:trace contextRef="#ctx0" brushRef="#br0" timeOffset="6550.52">2111 1486 583 0,'-2'-2'169'16,"2"-2"39"-16,6-4-155 16,5-3-36-16,2-4-3 15,5-4-3-15,8-8 0 16,-3 0 2-16,6-9-1 15,3 6-1-15,4-5-2 16,-5 7-5-16,7-1-1 16,-6 8-1-16,4-5-1 15,-7 10 1-15,9-8 6 0,-8 7 3 16,1 1 2-16,-1 5 1 16,-1 1 0-16,-6 3-5 15,3 3-3-15,-14 2 4 16,3 2-4-1,19-6 3-15,4-7 12 16,6 0-11 0,8-8-1-16,-5 2-2 15,-1 0 2-15,-4 5 0 16,0-1 0-16,-6 2-1 0,2 1-2 16,-2 3-2-16,-2-6-1 15,-1 3 0-15,1 8 1 16,-2-1 3-16,-3-5 1 15,-2 6 3-15,5 4 2 16,-2-5 0-16,7-5 0 16,-7-1 1-16,6 5 0 15,0-9-2-15,-5-4 0 16,-6 0-4-16,13 5 0 16,-8-1-4-16,4 2 0 15,-1-1-1-15,9 3 0 16,-2-4-1-16,7-6 1 15,-3 0-1-15,9 2 1 16,-7-4 0-16,9 0-1 16,-5 8 0-16,5-2-1 0,-4 9 0 15,5 4 0-15,-9 4 0 16,-1 4 0-16,-6 2 0 16,0 3-1-16,-8-3 1 15,1 4 0-15,-3-3 0 16,4 1-1-16,-7 1 2 15,2-1-1-15,-1 3 0 0,3-1 1 16,-1 1 0-16,4-1 0 16,-1 1 0-16,1-3-1 15,-2-2-1-15,1-1 0 16,-1 1 1-16,-1-2 0 16,-1 2 1-16,2 11 0 15,-7-2 2-15,6 2 0 16,-5-2 0-16,3 2-1 15,-1-9 1-15,3 5-1 16,-6-3 0-16,5 5 1 16,-3-7 0-16,1 5 0 15,-12 0 0-15,6-3 1 16,-8 1-1-16,1 3 3 16,-4-3 2-16,8 4 1 15,-11 4-2-15,9 0 2 16,-11-3-4-16,0 8 0 0,-1-8-3 15,3 3 1-15,-4-4-1 16,5 4 1-16,-1-6-1 16,-2 1 2-16,3-1-1 15,-3 0 0-15,-2-1-1 16,7 3 1-16,-7 0-2 16,-4 0 1-16,4-1 1 15,5 7 0-15,-9-6 0 16,4 2 1-16,2-2-2 0,1 6-1 15,-5-6 0-15,6 6 0 16,-4 0-1-16,3 0 0 16,-5-4-1-16,2 1 1 15,2 1 0-15,3-2 1 16,-1-4-1-16,3 2 0 16,-3-3 1-16,-4-1 1 15,-2-5-1-15,1 5 1 16,-1-3 0-16,-4-4 0 15,4 1 4-15,-2-3 0 16,2 4 1-16,0 2-1 16,2 3-1-16,-2-5-2 15,0 5-3-15,-4-7 2 16,4 0-1-16,-2-4 1 16,0 2-2-16,0-4 6 15,2 2 0-15,-2-2 5 0,0-2-1 16,-4 6 6-16,4 0-3 15,-2 0 0-15,2-2-1 16,-2 2 0-16,0 0-5 16,-4-2-3-16,3 9-2 15,-5 1-1-15,2-1-2 16,-3 3 1-16,7 3 1 16,-8-4 0-16,5-9 0 0,-3 4 2 15,0-4-1-15,-5-6 1 16,2 4 0-16,-1 2 3 15,8-2 0-15,-7-2 1 16,3 6 1-16,-1 3-3 16,5-5-3-16,-7 2-2 15,7 4-2-15,2-3-1 16,0 1 1-16,-4-2 0 16,-1 2 1-16,3-1 1 15,-4-5 1-15,4 0 0 16,-3 6 0-16,1-6 2 15,-5-6-1-15,9 1 1 16,-2-1 1-16,0 0 0 16,6-3-2-16,2 14 0 15,-6-5-1-15,0 4 0 0,0-4-1 16,-9 2 0-16,1-2-1 16,-3 2 0-16,1-6 1 15,5 2 1-15,-1 4-1 16,-5-6 0-16,5 1 0 15,3 6-1-15,-5-6 0 16,6 3-1-16,4 3 2 16,-7-3-1-16,-3-3 1 0,4 8-3 15,-9-5 2-15,4 0-1 16,3 2 1-16,-3 2-2 16,1-6 1-16,-1 8-1 15,-1-2 0-15,-5-4 2 16,4 5 1-16,1-1 0 15,-5 2 1-15,2-8-1 16,4 6 0-16,-8-8 0 16,7 6-1-16,-3-8 1 15,7 12 0-15,-3-10-1 16,5 6 0-16,-3-8 1 16,3 6 0-16,0-7-1 15,-1 9 0-15,-3 1 1 16,1-3 0-16,-5 0 0 15,3 2 0-15,-6-13 1 16,3 3-1-16,-1 1-2 0,0 1 2 16,-2 0-1-16,5-1-1 15,-3 1 0-15,4-2 2 16,1-9-2-16,1 0 2 16,-3 6-1-16,1-1 1 15,1-3 0-15,-3 9-1 16,0 4 0-16,3 0-1 15,-5 2-1-15,3 4 1 16,-3-2-2-16,2-4 1 0,-4 2 0 16,0 2 1-16,3 2 1 15,3 2 0-15,-6 1 1 16,0 1 0-16,1-4-1 16,5 3 0-16,-8-5 1 15,11 10-2-15,-5-9 0 16,3 9 1-16,-5-6-1 15,4 7-1-15,-3-9 2 16,7 11 1-16,1 0-2 16,2-9 1-16,-9 0 1 15,0 1-1-15,3 1-1 16,-1-6 1-16,-6 5 0 16,11 5 0-16,2-5 0 15,-2-1 0-15,1 2 0 16,5 3 0-16,-4-5-2 15,2 5 0-15,4 1 1 0,-6-3-1 16,4 6 1-16,-4-5 2 16,4-2 0-16,-9-5 1 15,7 7-1-15,0-8 2 16,-2 0-2-16,-2 0 1 16,4 1 0-16,-11-8 0 15,-6-3 0-15,6 2 0 16,-1-5 0-16,1 5 0 0,0-3-1 15,7 1 0-15,-2-1-1 16,-1 1-1-16,1-3 2 16,-3 7-1-16,5 0 0 15,-3-2 0-15,3 6 0 16,-4 0 0-16,1-4 0 16,-4 1 0-16,1 10-1 15,-3-9 1-15,-2 4 0 16,5-4 0-16,-7 2 0 15,2-2 0-15,0 8 0 16,6-6-1-16,-8 2 2 16,5 2 0-16,-1-4-1 15,-2-4 1-15,0 4 0 16,3 0-2-16,-1 0 1 16,0-2 0-16,-2 2-1 15,2-2 1-15,-3 0 0 0,3 0 0 16,-4 8 1-16,8-2-1 15,-6-2-1-15,5 2 0 16,-3-4 0-16,2 0 1 16,-10 0 0-16,9 0 1 15,-3-6-1-15,2 14 2 16,-2-8-2-16,11-2 0 16,-7 9 0-16,5-5 2 15,-1-13-2-15,3 9 0 0,-2 0 1 16,-1-6 0-16,3 3-2 15,-3 5 1-15,-1 0 0 16,4-8 0-16,-5 2 1 16,0 1-1-16,5-5 1 15,-6 2 0-15,-3 1-1 16,4 1 1-16,-1-3 0 16,-3 7 0-16,4-2-1 15,3-4 0-15,-1 1 1 16,-1 1-1-16,4-2 1 15,-3-3 0-15,-1 3 0 16,-1 1 0-16,-2-1-1 16,3 0-1-16,-7 3 2 15,4-3 0-15,-3 4-1 0,-1-3 0 16,-2 3-1-16,2 0-1 16,-2 4 2-16,2-2 0 15,-2 0-1-15,2 4 2 16,-4 0 0-16,7 2-1 15,-5-2-1-15,2 5 1 16,4-3-1-16,0 4-1 16,-3-4 0-16,3-1 2 15,0 1-1-15,3 4 2 0,-1-8-2 16,7 9 1-16,0 1-1 16,0-4-1-16,-1 3 1 15,3 4-1-15,0-7 0 16,0 4 1-16,0-3 0 15,0-1 1-15,0-2 0 16,2-2 1-16,-4 0 0 16,2 3 0-16,-1-1 0 15,-1-2 0-15,2 2 0 16,0-6-1-16,0 6 0 16,2 0-1-16,-2-8 1 15,0 6-1-15,0 5 1 16,2 1 0-16,-5-8 0 15,3 13 0-15,-4-7 0 16,2 0 0-16,-3-4 2 16,1 1-1-16,-4-1 1 0,-1 0 0 15,0 0 0-15,-3-2-2 16,1 2 2-16,3 0-1 16,-1-2 1-16,-4-6 0 15,-2 2-1-15,7 4-2 16,-5-5 3-16,-2-1-3 15,7 6 1-15,1-4 1 0,-3 2 0 16,5-7-3-16,3 14 2 16,-4-10 0-16,-1 12 0 15,1-9 0-15,-1-1 1 16,5 3-1-16,-2 5 1 16,2-7-1-16,0 2 0 15,-5-3-1-15,-1-1 2 16,-3 0-1-16,5 0-1 15,-3 2 1-15,-6 8-1 16,5-4-1-16,-3 0 0 16,-6 0 1-16,2 5 0 15,0-9 0-15,-6 6 0 16,-1 0 1-16,-5 2 0 16,-3-4 1-16,-2 3 1 15,2-12 1-15,-6 3-1 16,9-2 0-16,-3-1 0 0,7-1 0 15,-3 4-1-15,7 2 1 16,-4-7-1-16,1-3 0 16,-3 3-1-16,6-1 1 15,-5-3 0-15,9-2 0 16,-4 7-1-16,9-1-1 16,1-1 0-16,4 4-2 15,5 8-1-15,4-7 0 0,0 8-1 16,0-6 2-16,4 6 0 15,3-1 1-15,8 0 6 16,-1-2-25-16,16 10 142 16,6-35-523-16,1-23 196 15</inkml:trace>
  <inkml:trace contextRef="#ctx0" brushRef="#br0" timeOffset="9159.98">4097 785 185 0,'-2'-4'179'0,"2"-2"-10"16,2-3-18-16,2 5-17 16,1 4-27-16,-3 2-13 15,-2 0-16-15,-4 13-8 16,-5 4-6-16,-3 17-9 15,-5 1-1-15,-9 16-16 16,5-4-6-16,-4 5-15 16,6-14 0-16,4 0-14 15,9-12 8-15,0-5-12 16,10-10 7-16,2-5-11 16,7-10 11-16,6-4-11 15,6-7 10-15,7-10-9 16,1-3 7-16,10-3-27 15,-6-5 4-15,6-10-17 16,-1 2 9-16,2 0-7 0,-6 0 24 16,2 12-2-16,-13 11 17 15,-8 11-12-15,-10 6 11 16,-7 12-3-16,-13-1 15 16,-4 16-2-16,-4 0 20 15,-8 15-2-15,-4 2 7 0,3 9-9 16,1-3 4-16,6 3-14 15,10-15 3-15,7-5-13 16,6-10 1-16,11-19-9 16,12-12 6-16,9-15-320 15,-9-7 109-15</inkml:trace>
  <inkml:trace contextRef="#ctx0" brushRef="#br0" timeOffset="7964.92">4184 1863 326 0,'19'9'134'16,"-9"-3"6"-16,7 5-78 0,-4-5-35 15,6 0 8-15,-7-1 21 16,1-1 19-16,-3-2 17 16,-3 2 7-16,-7-2-11 15,2 2-21-15,-2 7-15 16,-9 4-9-16,3 6 0 16,-7 6-5-16,-3 3 5 15,1-3-10-15,11 0-1 16,4-1-16-16,8-3 0 0,9-4-10 15,8-2 6-15,9-3-10 16,-5-9 10-16,3-5-8 16,-1-3 8-16,-3-7-6 15,-9-5 12-15,4-2-1 16,-2 0 15-16,4-6 5 16,-6 4-1-16,0-4-6 15,-6 2 6-15,-7-2 1 16,1 4 1-16,-7-4 8 15,-5 0 8-15,-1-5-13 16,-7 3-4-16,-10-2-18 16,0 3-2-16,-9 3-16 15,1 9 6-15,-9 5-15 16,2 7 9-16,-6 7-15 16,6 10-7-16,-4 4-107 0,8 0 19 15,-8 12-304-15,12-5 13 16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9.874"/>
    </inkml:context>
    <inkml:brush xml:id="br0">
      <inkml:brushProperty name="width" value="0.025" units="cm"/>
      <inkml:brushProperty name="height" value="0.025" units="cm"/>
    </inkml:brush>
  </inkml:definitions>
  <inkml:trace contextRef="#ctx0" brushRef="#br0">5 168 5830,'0'0'9400,"-2"-9"-6602,0-4-2826,2-6 4670,20 47-1553,-14-19-3066,0 0-1,1 0 1,0-1-1,0 0 1,1 0 0,0-1-1,0 1 1,1-2 0,0 1-1,12 6 1,-16-11-107,-1 0 0,1 0 0,0 0 0,0-1-1,-1 0 1,1 0 0,0 0 0,0 0 0,0-1 0,0 1 0,0-1 0,0-1 0,0 1 0,0-1 0,0 0 0,0 0 0,0 0 0,-1-1 0,1 1 0,0-1 0,-1 0 0,1-1 0,-1 1 0,7-6 0,-3 2-361,-1 0 1,-1-1 0,1 0 0,-1 0-1,0 0 1,0-1 0,-1 0 0,0 0-1,-1 0 1,0 0 0,6-18 0,-5 12-221,-2-1 1,1 0-1,0-18 0,-1-19 1998,-4 70-344,-2 1 1,0-1-1,-8 29 1,-1 2 38,6-25-626,2 0 0,1 1 0,0 0 0,2-1 0,2 28 1,0-50-440,-1 0 0,0 0 1,0-1-1,1 1 1,-1 0-1,1-1 0,0 1 1,-1-1-1,1 1 1,0-1-1,0 1 0,0-1 1,0 0-1,0 1 1,0-1-1,0 0 0,1 0 1,-1 0-1,0 0 1,1 0-1,-1 0 0,1 0 1,-1 0-1,1 0 1,-1-1-1,1 1 0,0-1 1,-1 1-1,1-1 1,0 1-1,-1-1 0,1 0 1,2 0-1,-1 0-265,0 0 0,1-1 0,-1 1-1,0-1 1,0 1 0,0-1 0,0 0 0,0 0 0,-1 0-1,1-1 1,0 1 0,0-1 0,-1 1 0,1-1-1,-1 0 1,1 0 0,3-4 0,13-22-4567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4.801"/>
    </inkml:context>
    <inkml:brush xml:id="br0">
      <inkml:brushProperty name="width" value="0.025" units="cm"/>
      <inkml:brushProperty name="height" value="0.025" units="cm"/>
      <inkml:brushProperty name="color" value="#004F8B"/>
    </inkml:brush>
  </inkml:definitions>
  <inkml:trace contextRef="#ctx0" brushRef="#br0">15 10 16688,'0'0'7180,"-3"9"-5894,1-2-1085,-1 1 0,1 0 0,1-1 0,-1 1 0,1 0 0,1 0 0,-1 8 0,2-14-180,-1 0 0,0 1 0,1-1 0,-1 0 0,1 0 0,0 0-1,0 0 1,0 1 0,0-1 0,0 0 0,0-1 0,0 1-1,1 0 1,-1 0 0,1 0 0,-1-1 0,1 1 0,0-1 0,-1 1-1,1-1 1,0 0 0,0 0 0,0 0 0,0 0 0,0 0 0,1 0-1,-1 0 1,0-1 0,0 1 0,0-1 0,1 1 0,-1-1-1,4 0 1,-2 0-11,0 1 0,0-1 0,-1 0 0,1-1 0,0 1 0,0-1 0,0 1 0,-1-1 1,1 0-1,0 0 0,-1-1 0,1 1 0,-1-1 0,1 0 0,-1 0 0,0 0 0,1 0 0,4-6 0,0 0 43,-1-1 0,0-1 0,0 1 0,9-20 0,7-10 564,-24 44-426,0-1 0,1 1-1,-1 0 1,1-1 0,1 1 0,0 9-1,0 0 109,-1-13-291,0 1 1,0-1-1,0 0 1,0 1-1,0-1 0,0 0 1,1 1-1,-1-1 1,0 0-1,1 1 1,-1-1-1,1 0 0,-1 0 1,1 0-1,0 1 1,0-1-1,-1 0 1,1 0-1,0 0 1,0 0-1,0 0 0,0 0 1,0 0-1,0-1 1,2 2-1,0-1 16,-1 0-1,0-1 1,1 1-1,-1-1 1,1 0-1,0 1 0,-1-1 1,1 0-1,-1-1 1,1 1-1,-1 0 1,5-2-1,3-1 42,0 0 0,0-1 0,0-1-1,-1 1 1,17-12 0,-3-3-168,-18 14 59,-1 1 0,1 0-1,0 0 1,0 0-1,1 1 1,-1-1 0,1 1-1,0 0 1,-1 1-1,1 0 1,10-3-1,-16 6 35,1-1 0,-1 1-1,1-1 1,-1 1-1,1-1 1,-1 1-1,1-1 1,-1 1-1,0 0 1,1-1-1,-1 1 1,0 0-1,1-1 1,-1 1-1,0 0 1,0-1 0,0 1-1,0 0 1,1 0-1,-1-1 1,0 1-1,0 0 1,0 0-1,-1-1 1,1 2-1,0 26-26,0-23 10,6 40 159,6-26-2286,8-9-5620,-8-10-2748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0.457"/>
    </inkml:context>
    <inkml:brush xml:id="br0">
      <inkml:brushProperty name="width" value="0.025" units="cm"/>
      <inkml:brushProperty name="height" value="0.025" units="cm"/>
    </inkml:brush>
  </inkml:definitions>
  <inkml:trace contextRef="#ctx0" brushRef="#br0">128 101 448,'0'0'13789,"-10"5"-9881,5-3-3645,-9 4 482,1 0 0,-1 2 0,-18 12 0,29-18-706,0 0 0,1 0-1,-1 0 1,0 0 0,1 0 0,0 1 0,-1-1-1,1 1 1,0 0 0,0 0 0,0 0-1,1 0 1,-1 0 0,1 0 0,0 0-1,-1 0 1,1 1 0,1-1 0,-1 1-1,0-1 1,1 0 0,0 1 0,0-1-1,0 6 1,1-8-34,0 0 0,0 0 1,0 0-1,-1 1 0,1-1 0,1 0 0,-1 0 0,0 0 0,0-1 0,0 1 1,0 0-1,1 0 0,-1-1 0,0 1 0,1 0 0,-1-1 0,0 0 0,1 1 1,-1-1-1,1 0 0,-1 0 0,1 1 0,-1-1 0,1 0 0,2-1 0,40-2 599,-37 0-541,0 0 0,0 0 0,0-1 0,0 1 0,-1-2 0,1 1 0,-1-1-1,0 0 1,-1 0 0,1 0 0,-1-1 0,0 0 0,0 0 0,-1 0 0,1-1 0,4-10 0,-4 8 123,0-1 0,-1 0-1,0 0 1,-1 0 0,0-1 0,0 1-1,-1-1 1,0 0 0,-1 0-1,-1 0 1,0-12 0,0 23-179,0-1 0,0 1 0,0 0 0,-1-1 1,1 1-1,0 0 0,0-1 0,-1 1 0,1 0 0,0-1 0,0 1 0,-1 0 0,1 0 1,0 0-1,-1-1 0,1 1 0,0 0 0,-1 0 0,1 0 0,-1-1 0,1 1 0,0 0 1,-1 0-1,1 0 0,0 0 0,-1 0 0,1 0 0,-1 0 0,1 0 0,0 0 0,-1 0 1,1 0-1,-1 0 0,1 0 0,0 1 0,-1-1 0,1 0 0,0 0 0,-1 0 0,1 0 1,0 1-1,-1-1 0,1 0 0,0 0 0,-1 1 0,1-1 0,0 0 0,-1 1 0,-16 11-67,11-5 49,0 1-1,0 0 1,0 0 0,-6 13-1,11-17 18,-1-1 0,0 1 0,1 0 0,0-1 0,-1 1 0,1 0 0,1 0 0,-1 0 0,1 0 0,-1 0 0,1 0 0,0 0 0,2 6 0,-1-8-3,-1-1 1,1 0-1,0 0 0,1 0 1,-1 0-1,0 0 0,0-1 1,0 1-1,1 0 0,-1 0 1,0-1-1,1 1 0,-1-1 1,0 1-1,1-1 0,-1 0 1,1 1-1,-1-1 0,1 0 1,-1 0-1,0 0 0,1 0 1,-1 0-1,1 0 0,-1-1 1,1 1-1,2-1 0,42-12 235,-34 7-188,0-1 1,-1-1-1,0 1 0,18-18 0,-23 20-30,-1 0-1,0-1 1,0 1-1,0-1 0,-1-1 1,0 1-1,0 0 0,-1-1 1,1 0-1,2-9 0,-11 40 31,1-1 0,-1 24 0,5-45-29,0-1 1,0 1-1,0-1 0,0 0 1,1 1-1,-1-1 0,0 0 1,1 1-1,-1-1 0,1 0 1,-1 0-1,1 1 0,0-1 1,0 0-1,-1 0 0,1 0 1,0 0-1,0 0 1,0 0-1,0 0 0,0 0 1,1 0-1,-1 0 0,0-1 1,0 1-1,0 0 0,1-1 1,-1 1-1,0-1 0,1 0 1,-1 1-1,0-1 0,1 0 1,-1 0-1,0 0 0,1 0 1,-1 0-1,1 0 1,-1 0-1,0 0 0,1 0 1,-1-1-1,2 0 0,4 0 96,0 0 0,0-1 0,0 0-1,0 0 1,0 0 0,-1-1 0,10-6 0,-5 1-117,-1-1 0,0 0 0,0-1 0,-1 0 0,-1-1 0,1 1 0,12-25 0,-26 58-260,2-16 213,1 0 1,1 1-1,-1-1 0,1 1 1,0 13-1,1-19-146,1-1-1,-1 0 1,0 0 0,0 1-1,1-1 1,-1 0 0,1 0-1,-1 0 1,1 0 0,0 1-1,-1-1 1,1 0 0,0 0-1,0 0 1,-1 0-1,1-1 1,0 1 0,0 0-1,0 0 1,0 0 0,0-1-1,0 1 1,1-1 0,-1 1-1,0-1 1,0 1 0,0-1-1,1 1 1,-1-1 0,0 0-1,0 0 1,1 0 0,-1 0-1,0 0 1,0 0 0,1 0-1,-1 0 1,0 0 0,0 0-1,3-2 1,22-3-8087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1.428"/>
    </inkml:context>
    <inkml:brush xml:id="br0">
      <inkml:brushProperty name="width" value="0.025" units="cm"/>
      <inkml:brushProperty name="height" value="0.025" units="cm"/>
    </inkml:brush>
  </inkml:definitions>
  <inkml:trace contextRef="#ctx0" brushRef="#br0">77 175 4004,'6'-10'1026,"-1"0"-1,0 0 1,0 0 0,-1-1 0,-1 0 0,4-15 0,-6 20-137,0 0 1,-1 1 0,0-1-1,0 0 1,0 0 0,0 0-1,-1 0 1,-2-8-1,3 13-773,0 0 0,0-1 0,-1 1-1,1 0 1,0 0 0,-1 0 0,1 0-1,-1 0 1,0 0 0,1 0 0,-1 0-1,0 0 1,1 0 0,-1 0 0,0 0-1,0 0 1,0 0 0,0 0 0,0 1-1,0-1 1,0 0 0,0 1 0,0-1-1,0 1 1,0-1 0,0 1 0,0 0-1,-1-1 1,1 1 0,0 0 0,0 0-1,0 0 1,-1 0 0,1 0-1,0 0 1,0 0 0,0 0 0,-1 0-1,1 1 1,0-1 0,0 0 0,0 1-1,0-1 1,0 1 0,0 0 0,-2 0-1,-1 2-80,-1-1 0,1 1 0,0 0 0,1 0 0,-1 1 0,1-1 0,-1 1 0,1 0 0,0 0 0,-2 4 0,1-1-47,1 0 0,0 0 0,0 0 1,0 1-1,1 0 0,0-1 0,1 1 1,-1 15-1,2-22 9,0 1 0,0 0 0,0-1-1,0 1 1,1-1 0,-1 1 0,1-1 0,-1 1 0,1-1 0,-1 1 0,1-1 0,0 1-1,0-1 1,0 0 0,0 1 0,0-1 0,0 0 0,0 0 0,1 2 0,0-2 8,1 0 1,-1 0-1,0-1 1,0 1-1,1 0 1,-1-1-1,0 1 0,0-1 1,1 0-1,-1 0 1,1 0-1,-1 0 1,0 0-1,1 0 1,-1-1-1,0 1 1,3-2-1,0 1 15,0-1 1,0 0-1,0-1 0,0 1 0,-1-1 0,1 0 0,7-6 1,-9 5-14,1 1 0,1 0-1,-1 0 1,0 1 0,1-1 0,-1 1 0,1 0 0,7-2 0,-10 4-23,-1 0 0,1 1 0,-1-1 0,0 1 0,1-1 0,-1 1 0,0-1 0,1 1 0,-1 0 0,0-1 0,0 1 0,1 0 0,-1 0 0,0 0 0,0 0-1,0 0 1,0 0 0,0 0 0,-1 0 0,1 1 0,0-1 0,0 0 0,-1 1 0,1-1 0,-1 0 0,1 1 0,-1-1 0,0 0 0,1 1 0,-1 2-1,11 52-5,-10-49 41,4 27 107,-2 0 0,-2 0 1,-3 50-1,0-64 251,-1-1 1,-1 0-1,0 0 0,-1 0 0,-1 0 1,-1-1-1,-14 27 0,20-43-315,0 0 0,0 0 0,0 0 0,0 0-1,0 0 1,-1 0 0,1-1 0,-1 1 0,1 0 0,-1-1 0,1 1-1,-1-1 1,0 0 0,0 1 0,0-1 0,0 0 0,0 0 0,0 0 0,0 0-1,0-1 1,0 1 0,0-1 0,-1 1 0,1-1 0,0 0 0,0 0 0,-5 0-1,4-1-35,0 0 1,0 0-1,1 0 0,-1-1 0,0 1 0,1-1 0,-1 0 0,1 0 0,0 0 0,-1 0 0,1 0 0,0-1 0,0 1 0,1 0 0,-1-1 0,0 0 0,1 1 0,-1-1 0,1 0 0,-1-3 0,-4-7-104,1-1-1,1 0 1,0 0-1,0 0 1,2-1-1,0 1 1,0-24-1,2 30-182,0 1-1,1-1 0,0 1 1,1 0-1,0 0 0,0 0 1,0 0-1,1 0 0,0 0 0,1 0 1,-1 1-1,1-1 0,0 1 1,1 0-1,0 1 0,10-11 1,52-42-5553,-29 26-208,-2 2-3373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2.214"/>
    </inkml:context>
    <inkml:brush xml:id="br0">
      <inkml:brushProperty name="width" value="0.025" units="cm"/>
      <inkml:brushProperty name="height" value="0.025" units="cm"/>
    </inkml:brush>
  </inkml:definitions>
  <inkml:trace contextRef="#ctx0" brushRef="#br0">0 409 11211,'0'0'10078,"9"7"-9026,-6-4-1001,1 0-1,-1 0 0,1 0 1,-1 0-1,1-1 1,0 0-1,0 0 0,1 0 1,-1 0-1,0 0 1,1-1-1,-1 0 1,0 0-1,1 0 0,0-1 1,-1 1-1,1-1 1,-1 0-1,1 0 1,-1-1-1,1 1 0,0-1 1,-1 0-1,0 0 1,1-1-1,-1 1 0,0-1 1,1 0-1,-1 0 1,0 0-1,-1-1 1,1 0-1,0 1 0,-1-1 1,5-5-1,-4 4-16,-1 0 1,0 0-1,0 0 0,-1 0 0,1 0 0,-1-1 1,0 1-1,0-1 0,-1 1 0,1-1 0,-1 0 1,0 0-1,0 0 0,0 0 0,-1 0 0,0-6 1,0 9-16,0 1 0,-1-1 1,1 0-1,0 1 1,-1-1-1,1 1 0,-1-1 1,0 0-1,0 1 1,1 0-1,-1-1 1,0 1-1,0-1 0,0 1 1,-1 0-1,1 0 1,0 0-1,0-1 0,-3 0 1,1 1-16,1 0 0,-1 0 0,0 0 0,0 0 0,0 1 1,1-1-1,-1 1 0,0 0 0,0 0 0,0 0 0,0 0 0,0 0 0,0 1 1,1-1-1,-5 2 0,2 0-27,0 0 0,0 1 0,0 0 0,1-1 0,-1 2 0,1-1 0,-1 0 0,1 1 0,0 0 0,1 0 0,-1 0 1,1 0-1,0 1 0,0-1 0,0 1 0,0 0 0,-1 5 0,0-3 20,1 1-1,0-1 1,0 1 0,1 0 0,0-1 0,0 1-1,1 0 1,0 0 0,0 0 0,1 17-1,1-23 3,0 0-1,-1 1 1,1-1-1,0 0 1,0 0-1,0 0 1,1 0-1,-1 0 1,0 0 0,1 0-1,0 0 1,-1 0-1,1-1 1,0 1-1,0 0 1,0-1-1,0 0 1,0 1-1,0-1 1,0 0-1,0 0 1,1 0-1,-1-1 1,0 1-1,0 0 1,1-1-1,-1 0 1,1 1-1,-1-1 1,0 0-1,1 0 1,-1 0-1,1-1 1,1 1-1,5-1 49,-1 0 0,0 0-1,1-1 1,-1 0 0,0 0 0,0-1-1,-1 0 1,13-7 0,-3-2 14,-1 0 0,0-1 1,-1 0-1,0-1 0,-1-1 0,-1-1 1,-1 0-1,0 0 0,-1-1 0,0-1 1,12-30-1,-12 21 39,-1 0-1,-2-1 1,0 0-1,-2-1 1,-1 1 0,-2-1-1,1-42 1,-4 71-95,0 0 0,0-1 0,0 1 0,0 0 0,0-1 0,0 1 0,0 0 0,0-1 0,0 1 0,0 0 0,0-1 0,0 1 0,0-1 0,0 1 0,0 0 1,0-1-1,0 1 0,-1 0 0,1-1 0,0 1 0,0 0 0,0 0 0,0-1 0,-1 1 0,1 0 0,0 0 0,0-1 0,-1 1 0,1 0 0,0 0 0,-1-1 0,1 1 0,0 0 0,0 0 0,-1 0 0,1 0 0,0 0 0,-1-1 0,1 1 1,0 0-1,-1 0 0,1 0 0,0 0 0,-1 0 0,1 0 0,-1 0 0,1 0 0,0 0 0,-1 0 0,1 0 0,0 1 0,-1-1 0,1 0 0,0 0 0,-1 0 0,1 0 0,0 0 0,0 1 0,-1-1 0,1 0 0,0 0 0,-1 1 0,1-1 0,0 0 1,0 0-1,0 1 0,-1-1 0,-18 20 31,10-4-19,1 1 0,1 0-1,0 1 1,1-1 0,1 1 0,1 1 0,0-1 0,1 0-1,1 1 1,1 0 0,1-1 0,3 35 0,-1-48-4,-1 0 0,1 0 0,0 0 0,1 0 0,-1 0 0,1 0 0,0 0 0,0-1 0,0 0 0,1 1 1,-1-1-1,1 0 0,0-1 0,0 1 0,1-1 0,-1 0 0,1 0 0,0 0 0,9 4 0,8 3 71,1-2 0,0 0 1,25 5-1,-47-13-69,-1 0 0,1 1 0,-1-1 1,1 0-1,-1 0 0,1 0 0,0 1 1,-1-1-1,1 0 0,-1 0 0,1 0 1,-1 0-1,1 0 0,0 0 0,-1 0 1,1-1-1,-1 1 0,1 0 0,-1 0 1,1 0-1,-1-1 0,1 1 0,-1 0 1,1 0-1,-1-1 0,1 1 0,-1 0 1,1-1-1,-1 1 0,1-1 0,0 0 1,-4-17 34,-21-20-1085,12 27 313,0 0-1,-1 1 0,-1 1 1,0 0-1,0 1 1,-27-11-1,-94-24-222,100 33 1338,35 10-335,-1 0 1,1 0-1,-1 0 1,1 0-1,-1 0 1,1 0-1,-1 0 1,1 0 0,-1 0-1,1 0 1,-1 0-1,1-1 1,-1 1-1,1 0 1,0 0-1,-1-1 1,1 1 0,-1 0-1,1-1 1,0 1-1,-1 0 1,1-1-1,0 1 1,-1 0 0,1-1-1,0 1 1,-1-1-1,1 1 1,0-1-1,0 1 1,0-1-1,-1 0 1,16-8 442,35-3-668,-46 11 292,33-5-386,58-16-438,-84 19-1820,-1-1 1,0 0-1,18-11 1,-8 0-10572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2.795"/>
    </inkml:context>
    <inkml:brush xml:id="br0">
      <inkml:brushProperty name="width" value="0.025" units="cm"/>
      <inkml:brushProperty name="height" value="0.025" units="cm"/>
    </inkml:brush>
  </inkml:definitions>
  <inkml:trace contextRef="#ctx0" brushRef="#br0">117 37 6470,'0'0'17708,"-10"-3"-15819,-32-9-976,40 12-881,0 0 1,0 0-1,0 0 0,1 0 1,-1 1-1,0-1 0,0 1 0,0-1 1,1 1-1,-1 0 0,0 0 0,1 0 1,-1-1-1,1 2 0,-1-1 1,1 0-1,-1 0 0,1 0 0,0 1 1,-1-1-1,1 1 0,0-1 1,0 1-1,0-1 0,0 1 0,0 0 1,1-1-1,-1 1 0,0 2 0,-16 49 31,15-48-48,1 0 0,0 0 0,1 0 0,-1 1 0,1-1 0,0 0 0,1 8 0,-1-12 2,1 0-1,-1 0 1,1 0-1,-1 0 0,1 0 1,-1 0-1,1 0 0,-1 0 1,1-1-1,0 1 0,0 0 1,-1 0-1,1 0 0,0-1 1,0 1-1,0 0 0,0-1 1,0 1-1,0-1 0,0 1 1,0-1-1,0 1 0,0-1 1,0 0-1,0 0 0,0 1 1,0-1-1,1 0 0,-1 0 1,0 0-1,0 0 0,0 0 1,0 0-1,0-1 0,0 1 1,0 0-1,2-1 1,4-1 149,-1-1 0,1 1 1,-1-1-1,0 0 0,0-1 1,0 1-1,0-1 0,-1 0 1,0-1-1,0 1 1,0-1-1,5-6 0,-2 2 8,-1 0 0,1-1 0,-1 0-1,-1-1 1,0 1 0,4-12 0,-9 21-157,-1 0 0,1 0 1,-1 0-1,1 0 0,-1 0 1,0 0-1,1 0 1,-1 0-1,0 0 0,0 0 1,0 0-1,0 0 0,0 0 1,0 0-1,0 0 0,0 0 1,0 0-1,-1 0 0,1 0 1,0 0-1,0 0 0,-1 0 1,1 0-1,-1 0 0,1 0 1,-1 0-1,0 0 0,1 0 1,-1 1-1,0-1 1,1 0-1,-2 0 0,-1-1-6,1 1 0,-1 0 0,0 1 0,1-1 0,-1 0-1,0 1 1,0 0 0,0-1 0,0 1 0,1 0 0,-7 1 0,-11 2-67,-1 1 0,-29 10 1,44-12 63,-12 6-3282,34-4 798,54-5-2546,-45 0 1386,24 1-5920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7.770"/>
    </inkml:context>
    <inkml:brush xml:id="br0">
      <inkml:brushProperty name="width" value="0.025" units="cm"/>
      <inkml:brushProperty name="height" value="0.025" units="cm"/>
    </inkml:brush>
  </inkml:definitions>
  <inkml:trace contextRef="#ctx0" brushRef="#br0">1 87 7623,'0'0'9636,"10"-10"-8728,-2 3-689,1 0 1,0 0 0,0 1 0,1 0-1,0 1 1,0 0 0,0 0 0,1 1-1,-1 0 1,1 1 0,19-3 0,-14 3-43,-3 1-149,-1-1 0,1 2-1,0-1 1,-1 2 0,1 0 0,0 0-1,-1 1 1,18 4 0,-28-4-20,-1 0-1,0-1 1,0 1 0,0 0 0,0 0-1,0 0 1,0-1 0,0 1 0,0 0-1,0 0 1,-1 1 0,1-1 0,0 0 0,-1 0-1,1 0 1,0 0 0,-1 1 0,0-1-1,1 0 1,-1 1 0,0-1 0,1 0-1,-1 1 1,0-1 0,0 0 0,0 1 0,0-1-1,-1 0 1,1 1 0,0-1 0,0 0-1,-1 0 1,1 1 0,-1-1 0,1 0 0,-2 2-1,-1 4 136,0-1-1,0 0 1,0 0-1,-1 0 1,-9 10-1,-9 8 745,-48 35-1,49-43-424,1 1 1,1 1-1,0 0 0,-16 23 0,33-40-459,1 1 0,0 0 0,-1-1 0,1 1 1,0 0-1,0 0 0,0 0 0,0 0 0,0 0 0,0 0 0,1 0 0,-1 0 0,1 0 0,0 1 0,-1-1 1,1 0-1,0 0 0,0 0 0,0 1 0,0-1 0,1 0 0,0 3 0,0-3 3,1 0 0,-1 0 0,1 0 0,-1 0 0,1-1 0,0 1 0,-1-1-1,1 1 1,0-1 0,0 0 0,0 0 0,0 0 0,1 0 0,-1 0 0,0 0 0,0 0-1,3 0 1,12 2-8,0-1 0,0 0-1,0-1 1,24-2 0,-20 0-770,1-1 0,-1-2 1,0 0-1,40-14 1,-40 10-2296,-1-1 1,30-17-1,-1-6-7839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116"/>
    </inkml:context>
    <inkml:brush xml:id="br0">
      <inkml:brushProperty name="width" value="0.025" units="cm"/>
      <inkml:brushProperty name="height" value="0.025" units="cm"/>
    </inkml:brush>
  </inkml:definitions>
  <inkml:trace contextRef="#ctx0" brushRef="#br0">45 0 19186,'0'0'4757,"-6"9"-4389,5-6-326,-6 7 38,2 0 0,-1 0 0,1 1-1,-5 16 1,9-25-90,1-1 0,-1 1 0,0 0 0,1-1 0,0 1-1,-1 0 1,1 0 0,0-1 0,0 1 0,0 0 0,0 0-1,0-1 1,0 1 0,0 0 0,1 0 0,-1-1 0,1 1 0,-1 0-1,1-1 1,0 1 0,-1 0 0,1-1 0,0 1 0,0-1 0,0 1-1,0-1 1,0 0 0,1 1 0,-1-1 0,0 0 0,1 0-1,-1 0 1,1 0 0,-1 0 0,1 0 0,-1 0 0,1-1 0,0 1-1,-1 0 1,1-1 0,0 0 0,-1 1 0,3-1 0,38 4-167,-25-3 61,0 1 0,0 0 0,0 1 0,0 1 0,26 9 0,-40-12 137,-1 0 0,1 1-1,0-1 1,-1 1 0,1 0 0,-1 0-1,0 0 1,0 0 0,1 0 0,-1 0-1,0 1 1,-1-1 0,1 1 0,0-1-1,1 6 1,-2-5 64,0 1 0,0-1 0,-1 1-1,1 0 1,-1 0 0,0-1 0,0 1 0,-1 0 0,1-1-1,-1 1 1,0 0 0,0-1 0,0 1 0,0-1 0,-4 8-1,1-3-13,-2 0 0,1-1 0,-1 1 0,0-1 0,0 0 0,-1 0 0,0-1 0,0 0 0,-1 0 0,0-1 0,0 0 0,0 0-1,-1-1 1,1 0 0,-1 0 0,0-1 0,0 0 0,0-1 0,0 0 0,-18 2 0,24-5-536,0 0 1,0 0 0,1 0-1,-1 0 1,0-1-1,1 1 1,-1-1-1,1 0 1,-1 1-1,1-1 1,0 0 0,0-1-1,0 1 1,0 0-1,0 0 1,1-1-1,-1 1 1,1-1 0,-1 0-1,1 1 1,0-1-1,0 0 1,0 0-1,0 0 1,1 0-1,-1-3 1,-9-35-11398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449"/>
    </inkml:context>
    <inkml:brush xml:id="br0">
      <inkml:brushProperty name="width" value="0.025" units="cm"/>
      <inkml:brushProperty name="height" value="0.025" units="cm"/>
    </inkml:brush>
  </inkml:definitions>
  <inkml:trace contextRef="#ctx0" brushRef="#br0">0 66 9897,'0'0'14606,"52"-20"-14286,-21 16-287,9 2-194,8-3-1408,6-2-1442,2-6-2050,0-1-2594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8.794"/>
    </inkml:context>
    <inkml:brush xml:id="br0">
      <inkml:brushProperty name="width" value="0.025" units="cm"/>
      <inkml:brushProperty name="height" value="0.025" units="cm"/>
    </inkml:brush>
  </inkml:definitions>
  <inkml:trace contextRef="#ctx0" brushRef="#br0">177 12 7207,'0'0'12262,"-10"6"-10687,-2 2-1436,0 0 0,0 1 0,0 0 0,1 0 0,1 2 0,0-1 0,0 1 0,1 1 0,0 0 0,1 0 0,1 0 1,0 1-1,0 0 0,1 1 0,1-1 0,0 1 0,1 0 0,1 1 0,0-1 0,-1 26 0,3-37-140,2 1-1,-1-1 1,0 1 0,1 0-1,-1-1 1,1 1 0,0-1-1,0 1 1,1-1 0,-1 0-1,1 1 1,-1-1 0,1 0-1,0 0 1,0 0 0,1 0-1,-1 0 1,1-1 0,4 5-1,-2-4 18,0 0 0,0 0-1,1 0 1,-1-1-1,0 0 1,1 0 0,0 0-1,0-1 1,-1 1 0,1-1-1,8 0 1,-3-1 108,0 0 1,0 0 0,0-1-1,0 0 1,0-1 0,0-1-1,-1 1 1,1-2 0,-1 1-1,0-1 1,0-1 0,0 0-1,10-7 1,-10 4 58,-1-1 1,-1 0-1,1 0 1,-1 0 0,-1-1-1,0 0 1,-1-1-1,1 0 1,-2 0-1,0 0 1,0 0-1,-1-1 1,0 0-1,-1 0 1,-1 0-1,0 0 1,0 0 0,-1 0-1,-1-1 1,-1-14-1,0 22-171,1 1 0,-1-1 1,-1 1-1,1 0 0,-1-1 0,0 1 0,0 0 0,0 0 0,0 0 1,-1 0-1,1 0 0,-1 1 0,0-1 0,0 1 0,-1 0 1,1 0-1,-1 0 0,1 0 0,-1 0 0,0 1 0,0 0 0,0 0 1,0 0-1,-7-2 0,5 2-54,0-1 0,0 2 0,-1-1 0,1 1 0,-1 0 0,1 0 0,-1 1 0,1 0-1,-1 0 1,1 0 0,-1 1 0,1 0 0,-1 0 0,1 1 0,0 0 0,-12 5 0,16-6-173,0 1-1,-1 0 1,1 0-1,0-1 1,0 2-1,0-1 1,0 0-1,1 0 1,-1 1-1,-2 3 1,4-5 14,-1 0 0,1-1 1,0 1-1,-1 0 0,1-1 0,0 1 1,-1 0-1,1 0 0,0-1 0,0 1 1,0 0-1,0 0 0,0-1 1,0 1-1,0 0 0,0 0 0,0 0 1,0-1-1,0 1 0,0 0 1,1 0-1,-1-1 0,0 1 0,1 0 1,-1-1-1,0 1 0,1 0 1,-1-1-1,1 1 0,-1 0 0,1-1 1,-1 1-1,1-1 0,-1 1 0,1-1 1,0 1-1,-1-1 0,1 1 1,0-1-1,-1 0 0,1 1 0,0-1 1,0 0-1,0 0 0,25 5-6659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29.186"/>
    </inkml:context>
    <inkml:brush xml:id="br0">
      <inkml:brushProperty name="width" value="0.025" units="cm"/>
      <inkml:brushProperty name="height" value="0.025" units="cm"/>
    </inkml:brush>
  </inkml:definitions>
  <inkml:trace contextRef="#ctx0" brushRef="#br0">123 84 9161,'0'0'12369,"-8"-6"-11061,6 5-1244,0 0-29,1 0 0,-1-1 0,1 1 0,-1 0 0,1 0 0,-1 0 0,0 0 0,0 0 0,1 0 0,-1 1 0,0-1 0,0 1 0,0-1 0,0 1 0,0 0 0,0 0 0,0-1 0,0 1 0,0 1 0,1-1 0,-1 0 0,0 0 0,0 1 0,0-1 0,0 1 0,0-1 0,0 1 0,1 0 0,-1 0 0,0 0 0,1 0 0,-1 0 0,0 0 0,1 1 0,-1-1 0,1 0 0,0 1 0,0-1 0,-1 1 0,1-1 0,0 1 0,-1 3 0,-4 3 66,1 1 0,1 0 0,-1 0 0,1 1 0,1-1 1,0 1-1,0 0 0,1 0 0,0 0 0,1 0 0,0 0 0,1 0 0,1 14 0,-1-19-44,0 0 0,1 0 0,0 0 0,0 0 0,0 0-1,1 0 1,0 0 0,0-1 0,0 1 0,0-1 0,1 1 0,0-1-1,0 0 1,0 0 0,0 0 0,1 0 0,-1-1 0,1 1 0,0-1 0,0 0-1,0 0 1,0-1 0,1 1 0,-1-1 0,1 0 0,0 0 0,-1 0-1,8 1 1,-5-2 47,0 1 0,0-1 0,0-1 0,1 1-1,-1-1 1,0 0 0,0-1 0,1 0 0,-1 0-1,0-1 1,0 0 0,0 0 0,0 0 0,0-1-1,-1 0 1,1 0 0,-1-1 0,0 0 0,0 0-1,0 0 1,0-1 0,-1 0 0,0 0 0,0 0-1,0-1 1,5-8 0,-4 5-40,0-1 0,-1 1 0,0-1 0,-1-1 0,0 1 0,0 0 0,-1-1 0,-1 0 1,0 0-1,0 0 0,-1 0 0,0 0 0,-1 0 0,0 0 0,-1 0 0,-1 0 0,-2-11 0,3 18-133,-1-1 0,1 1 0,-1 0 1,0 0-1,-1 0 0,1 0 0,-1 0 0,0 0 0,0 1 0,0-1 1,0 1-1,-1 0 0,1 0 0,-1 0 0,0 0 0,0 1 0,0 0 1,0-1-1,0 1 0,0 1 0,-1-1 0,-8-1 0,-24 2-2995,33 1 2429,1 1-1,0 0 1,-1 0-1,1 1 1,0-1-1,0 1 1,0-1 0,0 1-1,-3 2 1,-4 5-7298</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3.866"/>
    </inkml:context>
    <inkml:brush xml:id="br0">
      <inkml:brushProperty name="width" value="0.025" units="cm"/>
      <inkml:brushProperty name="height" value="0.025" units="cm"/>
    </inkml:brush>
  </inkml:definitions>
  <inkml:trace contextRef="#ctx0" brushRef="#br0">190 0 12364,'0'0'10415,"-9"11"-10319,-26 30 316,-36 55-1,60-79-76,1-1-1,0 2 0,2-1 0,0 1 0,0 0 0,2 1 0,-7 31 1,13-48-316,0 0 0,-1 0 1,1 0-1,0-1 1,1 1-1,-1 0 0,0 0 1,0 0-1,1-1 0,-1 1 1,1 0-1,0-1 1,-1 1-1,1 0 0,0-1 1,0 1-1,0-1 0,0 1 1,0-1-1,0 0 1,0 1-1,1-1 0,-1 0 1,1 0-1,-1 0 0,0 0 1,1 0-1,0 0 1,-1 0-1,1-1 0,-1 1 1,1 0-1,0-1 0,0 1 1,-1-1-1,1 0 1,3 1-1,7 0 158,0-1 1,0 1-1,0-2 0,18-2 0,-5-1 17,0-1 0,-1-2 0,0 0 0,0-2 0,28-14 0,-7 0-506,68-46 0,-113 68 183,20-15-969,-19 15 919,-1 1 0,1 0 0,-1-1 0,1 1 0,-1 0 1,0-1-1,1 1 0,-1-1 0,0 1 0,1 0 0,-1-1 0,0 1 1,0-1-1,1 1 0,-1-1 0,0 1 0,0-1 0,0 1 0,0-1 1,0 1-1,0-1 0,0 1 0,1-1 0,-2 0 0,1 1 0,0-1 1,0 1-1,0-1 0,0 1 0,0-1 0,0 1 0,0-1 0,-1 1 1,1-1-1,0 1 0,0-1 0,-1 1 0,1 0 0,0-1 0,-1 1 1,0-1-1,-17-7-8405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420"/>
    </inkml:context>
    <inkml:brush xml:id="br0">
      <inkml:brushProperty name="width" value="0.025" units="cm"/>
      <inkml:brushProperty name="height" value="0.025" units="cm"/>
      <inkml:brushProperty name="color" value="#004F8B"/>
    </inkml:brush>
  </inkml:definitions>
  <inkml:trace contextRef="#ctx0" brushRef="#br0">1 172 16592,'0'0'6539,"1"13"-6373,37 347 3266,-38-359-3353,0 1-1,-1-1 1,1 1 0,0-1-1,1 1 1,-1 0-1,0-1 1,0 1 0,1-1-1,-1 1 1,1-1-1,-1 1 1,1-1 0,0 1-1,-1-1 1,1 0-1,0 1 1,0-1 0,0 0-1,0 0 1,0 0-1,0 1 1,1-1 0,-1 0-1,0 0 1,0-1-1,1 1 1,-1 0 0,1 0-1,-1-1 1,1 1-1,-1-1 1,2 1 0,0-1-21,-1-1 0,1 0 0,-1 0 0,1 1 0,-1-2 0,0 1 0,1 0 0,-1 0 0,0-1 0,0 1 0,0-1 0,0 0 0,0 1 0,0-1 0,-1 0 0,1 0 0,0 0 0,-1-1 0,3-3 0,10-21 205,0-1-1,-2 0 0,-1 0 1,12-49-1,14-123 359,-30 80 404,-6 83-2794,0 30-5751,-2 43-4454,-6-13 101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4.213"/>
    </inkml:context>
    <inkml:brush xml:id="br0">
      <inkml:brushProperty name="width" value="0.025" units="cm"/>
      <inkml:brushProperty name="height" value="0.025" units="cm"/>
    </inkml:brush>
  </inkml:definitions>
  <inkml:trace contextRef="#ctx0" brushRef="#br0">1 168 16976,'0'0'6662,"85"-35"-5284,-28 9-129,8 0-480,-2-2-577,-5 5-128,-6 8-64,-11 4-256,-8 7-1122,-11 4-928,-10 0-416,-12 12-1058,-2-2-1921,-23 5-3524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4.545"/>
    </inkml:context>
    <inkml:brush xml:id="br0">
      <inkml:brushProperty name="width" value="0.025" units="cm"/>
      <inkml:brushProperty name="height" value="0.025" units="cm"/>
    </inkml:brush>
  </inkml:definitions>
  <inkml:trace contextRef="#ctx0" brushRef="#br0">1 225 11050,'0'0'6919,"74"-6"-4389,-10-20-672,14-5-320,10-2-481,-5 2-769,-4 3-224,-5 5-1986,-16 2-1793,-13-5-5991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8.881"/>
    </inkml:context>
    <inkml:brush xml:id="br0">
      <inkml:brushProperty name="width" value="0.025" units="cm"/>
      <inkml:brushProperty name="height" value="0.025" units="cm"/>
    </inkml:brush>
  </inkml:definitions>
  <inkml:trace contextRef="#ctx0" brushRef="#br0">0 0 2723,'0'0'17232,"4"83"-16784,-4-37-223,0 2-97,0 3-96,0-5-32,5-11 0,8-10-64,5-14-65,5-11 258,2-13-33,4-14-160,-5-7-1025,-5-3-1858,-8-3-2723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9.416"/>
    </inkml:context>
    <inkml:brush xml:id="br0">
      <inkml:brushProperty name="width" value="0.025" units="cm"/>
      <inkml:brushProperty name="height" value="0.025" units="cm"/>
    </inkml:brush>
  </inkml:definitions>
  <inkml:trace contextRef="#ctx0" brushRef="#br0">94 1 14446,'0'0'6518,"-1"10"-5888,-6 47 19,3 0 0,3 1 0,2 0 0,10 66 1,-7-102-569,1 1 0,0-1 0,2-1 0,0 1 0,2-1 0,0-1 1,1 1-1,1-1 0,22 28 0,-55-92 773,-6 11-975,0 0-1,-3 2 1,-51-42-1,80 67 391,12 1-188,23 0-58,-24 4 90,109-22 515,-108 20-887,1 0 1,0-1 0,-1 0-1,0-1 1,0 0 0,0-1-1,-1 1 1,16-13-1,-24 16-10,1 1 0,-1-1-1,0 1 1,1-1-1,-1 0 1,0 1-1,0-1 1,0 0 0,0 0-1,0 0 1,-1 1-1,1-1 1,0 0-1,-1 0 1,1-4-1,-1 4-271,0 0 0,0 0 0,-1 0 0,1 0 0,-1 0 0,1 0 0,-1 0 0,1 1 0,-1-1 0,0 0 0,0 1 0,-1-3 0,-20-21-11481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39.776"/>
    </inkml:context>
    <inkml:brush xml:id="br0">
      <inkml:brushProperty name="width" value="0.025" units="cm"/>
      <inkml:brushProperty name="height" value="0.025" units="cm"/>
    </inkml:brush>
  </inkml:definitions>
  <inkml:trace contextRef="#ctx0" brushRef="#br0">1 0 17905,'0'0'7399,"39"55"-7047,-17-46-320,-2-6-1697,-9-3-3973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0.842"/>
    </inkml:context>
    <inkml:brush xml:id="br0">
      <inkml:brushProperty name="width" value="0.025" units="cm"/>
      <inkml:brushProperty name="height" value="0.025" units="cm"/>
    </inkml:brush>
  </inkml:definitions>
  <inkml:trace contextRef="#ctx0" brushRef="#br0">0 161 16752,'0'0'3251,"4"8"-2039,-1 0-914,1 3-25,1-1 0,0 0-1,0-1 1,1 1 0,8 10 0,-12-17-255,0-1 1,1 1-1,-1-1 1,1 0-1,-1 0 1,1 0-1,0 0 1,0 0-1,0-1 0,0 1 1,0-1-1,0 0 1,0 0-1,0 0 1,0 0-1,1 0 1,-1-1-1,0 1 1,1-1-1,-1 0 1,0 0-1,1 0 1,-1-1-1,6 0 1,-2-2-59,1 0 1,0-1 0,-1 1 0,0-2 0,0 1-1,0-1 1,0 0 0,-1 0 0,1 0-1,-2-1 1,1 0 0,6-9 0,5-6-806,-2-1 1,20-37 0,-29 49 709,-1 1-1,-1-1 1,1 0 0,-2-1 0,1 1-1,-1-1 1,-1 1 0,2-13 0,-19 64 1085,-5 33-817,4 1 1,3 1-1,3 0 1,1 83-1,10-157-2802,3-2-2755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1.566"/>
    </inkml:context>
    <inkml:brush xml:id="br0">
      <inkml:brushProperty name="width" value="0.025" units="cm"/>
      <inkml:brushProperty name="height" value="0.025" units="cm"/>
    </inkml:brush>
  </inkml:definitions>
  <inkml:trace contextRef="#ctx0" brushRef="#br0">91 129 1666,'0'0'21828,"-10"5"-21187,2-1-503,0 0 1,0 1-1,1 0 1,0 1-1,-11 9 1,16-13-112,0 0 1,0 1-1,0-1 1,0 0 0,0 1-1,0 0 1,1-1-1,-1 1 1,1 0-1,0-1 1,0 1 0,0 0-1,0 0 1,0 0-1,0 0 1,1 0 0,0 0-1,-1 0 1,1 1-1,1-1 1,-1 0 0,0 0-1,1 0 1,-1 0-1,2 3 1,-2-6-26,1 1 0,-1-1-1,0 1 1,1-1 0,-1 0 0,1 1-1,-1-1 1,1 0 0,-1 1 0,1-1 0,-1 0-1,1 1 1,-1-1 0,1 0 0,0 0 0,-1 0-1,1 0 1,-1 1 0,1-1 0,-1 0 0,1 0-1,0 0 1,-1 0 0,1 0 0,-1-1 0,1 1-1,0 0 1,-1 0 0,1 0 0,-1 0-1,1-1 1,-1 1 0,2-1 0,19-9 177,-12 1-138,1 0 0,-2-1 0,1 0-1,-1 0 1,0-1 0,-1 1 0,-1-2 0,1 1-1,-2-1 1,0 0 0,0 0 0,-1-1 0,4-19-1,-11 48 183,-1 6-205,0 0-1,2 0 0,0 1 1,2 26-1,0-48-18,0 0 0,0 0 0,1 0-1,-1 0 1,0-1 0,0 1 0,0 0 0,1 0 0,-1-1 0,1 1-1,-1 0 1,0 0 0,1-1 0,-1 1 0,1 0 0,0-1 0,-1 1-1,1-1 1,-1 1 0,1-1 0,0 1 0,-1-1 0,1 1 0,0-1-1,0 0 1,-1 1 0,1-1 0,1 1 0,26-6 132,-22 2-85,1 0 0,-1-1 0,0 0 0,0 0 0,11-9 0,-6 0-5,0-1 0,-1 0 1,0 0-1,-1-1 1,-1 0-1,0-1 0,9-28 1,-26 121-138,6-36 321,3-40-212,0 0-1,1 0 1,-1 0 0,0-1 0,1 1 0,-1 0 0,0 0-1,1-1 1,-1 1 0,1 0 0,-1 0 0,1-1 0,-1 1-1,1-1 1,0 1 0,-1 0 0,1-1 0,0 1 0,-1-1-1,1 0 1,0 1 0,0-1 0,0 1 0,-1-1 0,1 0 0,0 0-1,0 0 1,0 1 0,0-1 0,0 0 0,-1 0 0,1 0-1,0 0 1,0 0 0,0 0 0,0-1 0,0 1 0,-1 0-1,1 0 1,0-1 0,0 1 0,0 0 0,0-1 0,7-2 73,0 0 0,-1-1 0,1 0 0,-1 0 0,0 0-1,0-1 1,-1 0 0,0-1 0,10-9 0,51-66-37,-23 25-44,-44 56-14,0 0 0,0-1 1,0 1-1,0 0 0,0 0 1,0 0-1,0 0 1,0-1-1,1 1 0,-1 0 1,0 0-1,0 0 0,0 0 1,0 0-1,1 0 1,-1 0-1,0-1 0,0 1 1,0 0-1,0 0 0,1 0 1,-1 0-1,0 0 1,0 0-1,0 0 0,1 0 1,-1 0-1,0 0 0,0 0 1,0 0-1,0 0 1,1 0-1,-1 0 0,0 0 1,0 0-1,0 0 0,1 1 1,-1-1-1,0 0 1,0 0-1,0 0 0,0 0 1,1 0-1,-1 0 0,0 0 1,0 1-1,0-1 1,0 0-1,0 0 0,0 0 1,0 0-1,1 0 0,-1 1 1,0-1-1,4 19-64,-3 40 333,0-37-346,-1-22 26,0 1 1,0 0-1,0 0 1,0-1-1,0 1 1,0 0-1,0 0 1,1-1 0,-1 1-1,0 0 1,0-1-1,1 1 1,-1 0-1,1-1 1,-1 1-1,1-1 1,-1 1-1,1 0 1,-1-1-1,1 1 1,-1-1-1,1 0 1,-1 1-1,1-1 1,0 1-1,-1-1 1,1 0-1,0 1 1,-1-1-1,2 0 1,16 1-4637,1-4-2676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2.275"/>
    </inkml:context>
    <inkml:brush xml:id="br0">
      <inkml:brushProperty name="width" value="0.025" units="cm"/>
      <inkml:brushProperty name="height" value="0.025" units="cm"/>
    </inkml:brush>
  </inkml:definitions>
  <inkml:trace contextRef="#ctx0" brushRef="#br0">1 0 8776,'0'0'10949,"5"10"-9443,4 9-560,0 1 1,6 24-1,19 44 800,-33-86-1736,0 0 0,0 1-1,1-1 1,-1 0 0,1 0-1,-1 0 1,1 0 0,0 0-1,-1 0 1,1-1 0,0 1-1,0 0 1,1-1 0,-1 0-1,0 1 1,0-1 0,1 0-1,-1 0 1,1 0 0,-1-1-1,0 1 1,1-1 0,0 1-1,-1-1 1,1 0 0,-1 0-1,1 0 1,4 0 0,5-3 37,0 0 0,0 0 0,0-1 0,22-11 0,-25 11-71,-1 0 0,0 1 0,1 0 0,0 0-1,0 1 1,11-2 0,-19 4 28,0 1-1,0-1 0,-1 0 0,1 1 0,0-1 0,0 1 0,-1-1 0,1 1 0,-1 0 0,1-1 1,0 1-1,-1 0 0,1-1 0,-1 1 0,0 0 0,1 0 0,-1-1 0,1 1 0,-1 0 0,0 0 1,0 0-1,0-1 0,1 1 0,-1 0 0,0 0 0,0 0 0,0 0 0,0-1 0,0 1 0,0 0 1,-1 0-1,1 0 0,0 0 0,0 0 0,0-1 0,-1 2 0,-10 37 923,6-27-611,-2 0-1,0-1 1,0 0-1,-1 0 0,0-1 1,-1 0-1,0 0 1,-14 11-1,18-16-241,0-1-1,0 0 1,-1 0 0,1 0 0,-1-1 0,1 0-1,-1 0 1,0 0 0,0-1 0,-1 0-1,1 0 1,0-1 0,-1 1 0,1-2-1,-1 1 1,1 0 0,-1-1 0,-11-2-1,16 2-144,-1-1-1,1 0 0,0 0 0,0 0 0,-1 0 0,1-1 1,0 1-1,0 0 0,0-1 0,0 0 0,1 1 1,-1-1-1,0 0 0,1 0 0,-1 0 0,1 0 1,0 0-1,-1 0 0,1-1 0,0 1 0,0 0 0,1-1 1,-1 1-1,0 0 0,1-1 0,-1 1 0,1-1 1,0 1-1,0-1 0,0 1 0,0-1 0,1-2 1,-1 0-347,1 0 1,0 0 0,0 0 0,0 0 0,0 0 0,1 0 0,0 0-1,0 1 1,0-1 0,1 1 0,-1-1 0,1 1 0,0 0 0,7-7 0,0 3-1171,1 0 0,0 1 0,0 0 1,16-6-1,15-2-3536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2.715"/>
    </inkml:context>
    <inkml:brush xml:id="br0">
      <inkml:brushProperty name="width" value="0.025" units="cm"/>
      <inkml:brushProperty name="height" value="0.025" units="cm"/>
    </inkml:brush>
  </inkml:definitions>
  <inkml:trace contextRef="#ctx0" brushRef="#br0">1 112 15503,'0'0'11878,"7"4"-11793,-5-2-88,0 0-1,0-1 1,1 0 0,-1 0 0,0 1-1,1-1 1,-1-1 0,1 1-1,-1 0 1,1-1 0,-1 1-1,1-1 1,0 1 0,-1-1 0,1 0-1,-1 0 1,1-1 0,0 1-1,-1 0 1,1-1 0,-1 0-1,1 1 1,-1-1 0,1 0 0,-1 0-1,0-1 1,1 1 0,-1 0-1,0-1 1,0 1 0,0-1-1,0 0 1,3-3 0,2-2-71,-1-1-1,1 0 1,-1 0 0,-1-1-1,7-13 1,17-23 77,-29 79 29,-2 35 194,0-44-17,1 1 0,1-1 0,1 1 0,9 45-1,-10-70-193,0 1-6,0-1 0,1 1 1,-1-1-1,0 0 0,1 1 1,-1-1-1,0 0 0,1 0 1,0 1-1,-1-1 1,1 0-1,0 0 0,-1 0 1,1 0-1,0 0 0,0 0 1,0 0-1,0 0 0,0 0 1,0 0-1,0 0 1,2 0-1,-2-1 108,-38 5-538,12 4 386,21-7 24,-1 0 0,-1 0 0,1-1 0,0 0 0,0 0 0,-11 1 0,16-2-2,-1 0 1,0-1 0,1 1 0,-1 0-1,1-1 1,0 1 0,-1-1 0,1 1-1,-1 0 1,1-1 0,-1 1 0,1-1-1,0 1 1,-1-1 0,1 0 0,0 1-1,0-1 1,0 1 0,-1-1 0,1 1-1,0-1 1,0 0 0,0 1 0,0-1-1,0 0 1,0 1 0,0-1 0,0-1-1,0-25-133,1 19 60,-1-6-198,1 0 0,1 0-1,0 0 1,1 0 0,7-21-1,19-32-4489,-8 33-1771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3.286"/>
    </inkml:context>
    <inkml:brush xml:id="br0">
      <inkml:brushProperty name="width" value="0.025" units="cm"/>
      <inkml:brushProperty name="height" value="0.025" units="cm"/>
    </inkml:brush>
  </inkml:definitions>
  <inkml:trace contextRef="#ctx0" brushRef="#br0">157 105 10858,'0'0'6412,"-8"-7"-4042,-31-20-854,37 26-1441,0 0 0,0 0 0,0 1-1,0-1 1,0 1 0,0 0 0,0 0 0,0-1 0,0 1-1,0 0 1,0 1 0,0-1 0,0 0 0,0 0 0,0 1-1,0 0 1,0-1 0,0 1 0,1 0 0,-1 0 0,0 0-1,0 0 1,1 0 0,-1 0 0,0 0 0,1 1 0,-1-1-1,1 0 1,0 1 0,-1 0 0,1-1 0,-1 3 0,-5 5 174,1 0 0,1 0 0,0 0 0,-5 13 1,7-14-117,0-1 1,1 1 0,0-1 0,0 1 0,0 0 0,1 0-1,0 0 1,1 0 0,0 0 0,0 0 0,3 16 0,-2-22-89,-1 0 0,1 1 0,0-1 0,0 0 0,0 0 1,0 0-1,0 0 0,1 0 0,-1 0 0,1 0 0,-1 0 1,1-1-1,-1 1 0,1 0 0,0-1 0,0 1 1,3 1-1,-2-2-14,0 0 0,1 0 1,-1 0-1,1-1 0,-1 1 1,0-1-1,1 1 0,-1-1 0,1 0 1,-1-1-1,1 1 0,-1 0 1,1-1-1,-1 0 0,4-1 1,5-3 90,-1 1 0,0-1 0,0-1 0,-1 0 0,0-1 0,0 0 0,0 0 1,-1-1-1,0 0 0,13-16 0,-6 4-49,-1 0 0,0-1 0,-2 0 0,13-26 0,-24 43-63,1-2 14,0 0-1,0 0 1,0-1-1,-1 1 1,0-1-1,0 0 1,-1 0-1,1 0 1,-1-8-1,-19 64-172,14-39-175,1 0 0,1 0 0,0 1 0,0-1 0,1 1 0,1 0 0,-1-1 0,3 13 0,-2-21 148,1 1 1,-1 0-1,1 0 1,0 0-1,0-1 1,0 1-1,0-1 1,1 1-1,-1-1 1,1 1-1,0-1 1,-1 0-1,1 1 1,0-1-1,0 0 1,1 0-1,-1-1 1,0 1-1,0 0 1,1-1-1,-1 1 1,1-1-1,0 0 0,-1 0 1,1 0-1,0 0 1,0-1-1,-1 1 1,1-1-1,0 1 1,0-1-1,0 0 1,0 0-1,3-1 1,23 1-8062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9.764"/>
    </inkml:context>
    <inkml:brush xml:id="br0">
      <inkml:brushProperty name="width" value="0.025" units="cm"/>
      <inkml:brushProperty name="height" value="0.025" units="cm"/>
      <inkml:brushProperty name="color" value="#004F8B"/>
    </inkml:brush>
  </inkml:definitions>
  <inkml:trace contextRef="#ctx0" brushRef="#br0">0 1 9161,'0'0'8263,"0"47"-5252,0-30-704,9 5-322,4 4-31,3 5-1089,2 4-449,0 1-159,4-4-193,1-5-128,0-10-1121,-1-9-1890,1-8-2306,-5-5-7464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3.946"/>
    </inkml:context>
    <inkml:brush xml:id="br0">
      <inkml:brushProperty name="width" value="0.025" units="cm"/>
      <inkml:brushProperty name="height" value="0.025" units="cm"/>
    </inkml:brush>
  </inkml:definitions>
  <inkml:trace contextRef="#ctx0" brushRef="#br0">2 141 16784,'0'0'7025,"-1"10"-5914,1-1-915,-1 0 0,1-1 1,1 1-1,0-1 1,3 14-1,-4-20-173,0-1 1,1 1-1,-1-1 0,1 1 0,0-1 0,-1 1 0,1-1 0,0 0 1,0 1-1,0-1 0,0 0 0,0 0 0,0 1 0,1-1 1,-1 0-1,0 0 0,0 0 0,3 1 0,-2-2-18,0 0 0,0 1 0,0-1-1,0 0 1,0 0 0,0 0 0,0 0-1,-1-1 1,1 1 0,0-1 0,0 1 0,0-1-1,0 1 1,0-1 0,0 0 0,-1 0-1,1 0 1,0 0 0,-1 0 0,3-2 0,13-11 116,-1 0 0,-1-1 0,0-1 0,-1 0 0,20-32 1,-16 23-70,37-39 1,-54 62-50,0 1 0,1-1-1,-1 1 1,1 0-1,-1-1 1,1 1 0,-1 0-1,1 0 1,0 0 0,-1 0-1,1 0 1,0 1 0,0-1-1,0 0 1,0 1-1,0-1 1,0 1 0,3 0-1,-4 0 11,0 0 0,0 1 0,0-1 0,0 1 0,0 0 0,0-1 0,0 1-1,0 0 1,0 0 0,0-1 0,0 1 0,0 0 0,-1 0 0,1 0 0,0 0 0,-1 0 0,1 0-1,-1 0 1,1 0 0,-1 0 0,0 1 0,1 1 0,2 9 138,-1 0-1,-1 1 1,0-1 0,-1 18-1,0-22-86,-1 39 149,0-16-159,4 44-1,-3-74-68,0 1 0,0-1 0,0 0 0,1 0 0,-1 0 0,0 1 0,1-1 0,-1 0 0,0 0-1,1 0 1,-1 0 0,1 0 0,0 0 0,-1 0 0,1 0 0,1 2 0,-1-3-38,-1 0 0,0 0 0,1 0 1,-1 0-1,1 0 0,-1 1 0,1-1 0,-1 0 0,1 0 1,-1 0-1,1 0 0,-1-1 0,0 1 0,1 0 1,-1 0-1,1 0 0,-1 0 0,1 0 0,-1 0 1,0-1-1,1 1 0,-1 0 0,1 0 0,-1-1 0,0 1 1,1 0-1,0-1 0,1-2-418,1 0-1,-1 0 1,1 0-1,-1 0 0,0 0 1,0-1-1,-1 1 1,3-6-1,4-20-4268,1-3-2670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4.297"/>
    </inkml:context>
    <inkml:brush xml:id="br0">
      <inkml:brushProperty name="width" value="0.025" units="cm"/>
      <inkml:brushProperty name="height" value="0.025" units="cm"/>
    </inkml:brush>
  </inkml:definitions>
  <inkml:trace contextRef="#ctx0" brushRef="#br0">13 182 14286,'0'0'2434,"4"-9"-192,12-18-961,2 1 0,23-27 1,-38 48-1067,0 1 1,0-1 0,0 0 0,-1 0 0,1 0 0,-1 0 0,2-7-1,-4 12-148,0-1-1,0 0 0,1 0 0,-1 1 0,0-1 1,0 0-1,0 0 0,0 0 0,0 1 0,0-1 1,0 0-1,0 0 0,-1 0 0,1 1 0,0-1 1,0 0-1,-1 0 0,1 1 0,0-1 0,-1 0 1,0-1-1,0 2-32,0-1 0,0 1 0,0 0 0,0-1 0,-1 1 1,1 0-1,0 0 0,0 0 0,0-1 0,0 1 0,0 0 0,0 1 1,-1-1-1,1 0 0,0 0 0,0 0 0,0 1 0,0-1 1,0 0-1,0 1 0,-1 0 0,-3 2-30,1-1 0,0 1 1,0 0-1,0 1 0,0-1 0,1 1 1,-1-1-1,1 1 0,0 0 0,0 1 0,0-1 1,1 0-1,0 1 0,-1-1 0,2 1 1,-3 7-1,-4 9 31,2 1-1,-5 27 1,9-37 16,0 1 0,1-1 1,1 1-1,0 0 0,0-1 0,4 23 0,-3-33-45,-1 0-1,1 1 1,0-1 0,0 0-1,0 0 1,0 1-1,0-1 1,0 0-1,0 0 1,1 0 0,-1 0-1,1-1 1,-1 1-1,1 0 1,0-1 0,0 1-1,3 1 1,-3-2-1,1 0-1,0 0 1,-1-1 0,1 1 0,0-1 0,0 0 0,-1 0-1,1 0 1,0 0 0,0 0 0,-1-1 0,1 1 0,0-1-1,-1 0 1,1 0 0,-1 0 0,1 0 0,-1 0-1,4-2 1,2-2-127,-1 1-1,0-1 1,0-1-1,0 1 1,-1-1 0,0 0-1,0 0 1,0-1-1,-1 0 1,0 0-1,0 0 1,-1-1-1,4-7 1,15-48-3806,-10-1-4865,-9 31-1168</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4.830"/>
    </inkml:context>
    <inkml:brush xml:id="br0">
      <inkml:brushProperty name="width" value="0.025" units="cm"/>
      <inkml:brushProperty name="height" value="0.025" units="cm"/>
    </inkml:brush>
  </inkml:definitions>
  <inkml:trace contextRef="#ctx0" brushRef="#br0">19 141 8616,'0'0'15412,"-2"10"-14883,-5 34 325,-2 56 0,9-99-847,0 1 1,-1-1-1,1 0 1,0 0-1,0 1 1,0-1 0,1 0-1,-1 1 1,0-1-1,0 0 1,1 0-1,-1 1 1,1-1-1,-1 0 1,1 0-1,-1 0 1,1 0-1,0 1 1,-1-1-1,1 0 1,0 0-1,0 0 1,0-1 0,0 1-1,0 0 1,0 0-1,0 0 1,0-1-1,0 1 1,0-1-1,1 1 1,-1-1-1,0 1 1,0-1-1,1 1 1,-1-1-1,0 0 1,0 0-1,1 0 1,-1 0 0,0 0-1,1 0 1,-1 0-1,0 0 1,0 0-1,1-1 1,-1 1-1,0-1 1,0 1-1,2-1 1,3-1 41,0-1 0,0 1 1,0-1-1,-1 0 0,1 0 0,-1-1 1,0 0-1,9-7 0,-5-1-22,0 0 0,-1 0-1,0-1 1,-1 0 0,0 0-1,-1 0 1,0-1 0,-2 0 0,1 0-1,-2-1 1,3-15 0,-8 46-65,0 0 1,2 0 0,0 1-1,3 23 1,-3-37 50,0 0 0,1 1 0,-1-1 0,1 0 0,0 0 0,0 0 1,0 0-1,0 0 0,0 0 0,1 0 0,-1 0 0,1 0 0,0 0 0,0-1 0,0 1 0,0-1 0,0 0 0,0 1 0,1-1 1,-1 0-1,1 0 0,0 0 0,-1-1 0,1 1 0,0-1 0,0 0 0,0 1 0,0-1 0,0 0 0,5 0 0,-3-1 63,0 0 0,1 0 0,-1-1-1,0 0 1,1 0 0,-1-1 0,0 1-1,0-1 1,0 0 0,0 0 0,-1-1-1,1 1 1,0-1 0,-1 0 0,0 0-1,0-1 1,0 1 0,0-1 0,0 0-1,-1 0 1,1 0 0,-1-1 0,0 1-1,-1-1 1,1 0 0,2-6 0,1-1 139,-1-1 0,-1 0 0,0 1 0,-1-1 0,0-1 0,0 1 0,-2 0 0,0 0 0,-1-23 0,0 33-197,-1-1-1,0 1 1,-1 0-1,1 0 1,0 0-1,-1 0 1,1 0-1,-1 0 1,0 1-1,0-1 1,0 1-1,-1-1 1,1 1-1,0 0 1,-1 0-1,0 0 1,1 0-1,-1 0 0,0 0 1,0 1-1,0-1 1,-5-1-1,-25-3-2266,52 24-13024,-4-15 3417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6.280"/>
    </inkml:context>
    <inkml:brush xml:id="br0">
      <inkml:brushProperty name="width" value="0.025" units="cm"/>
      <inkml:brushProperty name="height" value="0.025" units="cm"/>
    </inkml:brush>
  </inkml:definitions>
  <inkml:trace contextRef="#ctx0" brushRef="#br0">93 62 14286,'1'-7'2824,"2"-26"-283,-3 33-2483,1-1 0,-1 1-1,0-1 1,0 0 0,1 1 0,-1-1 0,0 0 0,0 1 0,0-1 0,0 0 0,0 1 0,0-1 0,0 0 0,0 1 0,-1-1 0,1 0 0,0 1 0,0-1 0,0 0 0,-1 1 0,1-1 0,0 1 0,-1-1 0,1 1 0,0-1-1,-1 0 1,1 1 0,-1 0 0,1-1 0,-1 1 0,1-1 0,-1 1 0,1-1 0,-1 1 0,0 0 0,1 0 0,-1-1 0,1 1 0,-1 0 0,0 0 0,1-1 0,-1 1 0,0 0 0,1 0 0,-1 0 0,0 0 0,1 0 0,-1 0-1,0 0 1,1 0 0,-1 1 0,0-1 0,1 0 0,-1 0 0,1 0 0,-1 1 0,0-1 0,1 0 0,-1 1 0,1-1 0,-1 0 0,1 1 0,-1-1 0,1 1 0,-1-1 0,0 2 0,-4 0-8,1 2 0,0-1 0,-1 0 0,1 1 0,0 0 0,-5 7 0,3 0 11,1 1-1,0 0 1,0 1 0,1-1 0,1 1 0,0 0-1,1 0 1,1 0 0,0 0 0,0 0-1,1 0 1,3 15 0,-3-25-60,0 0 0,1-1 1,0 1-1,0-1 0,0 1 0,0-1 0,0 0 1,0 1-1,0-1 0,1 0 0,-1 0 0,1 0 1,-1 0-1,1 0 0,0 0 0,0 0 1,0-1-1,0 1 0,0-1 0,0 1 0,1-1 1,-1 0-1,0 0 0,1 0 0,-1 0 0,1 0 1,-1-1-1,1 1 0,-1-1 0,1 1 0,0-1 1,4 0-1,1 0-131,0-1 0,-1 0 0,1 0 1,-1-1-1,0 0 0,1 0 0,-1 0 0,0-1 1,0 0-1,7-5 0,5-5-1203,0-1 0,-1 0-1,31-34 1,1-9-4609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6.920"/>
    </inkml:context>
    <inkml:brush xml:id="br0">
      <inkml:brushProperty name="width" value="0.025" units="cm"/>
      <inkml:brushProperty name="height" value="0.025" units="cm"/>
    </inkml:brush>
  </inkml:definitions>
  <inkml:trace contextRef="#ctx0" brushRef="#br0">113 26 13389,'-9'16'2311,"5"-9"-2188,-57 118 3378,54-108-3029,0-1-1,1 1 1,1 1-1,1-1 0,0 1 1,-1 26-1,9-38-542,5-12 129,7-14 147,0-7-233,-1 0-1,0-2 1,-3 0-1,0 0 1,9-39-1,-22 81 10,0-1 0,1 0 0,0 1 0,3 14-1,-3-27 24,1 0 0,-1 0 0,0 1 0,1-1 0,-1 0 0,0 0 0,1 0 0,-1 0-1,0 0 1,1 0 0,-1 0 0,0 0 0,1 0 0,-1 0 0,0 0 0,1 0 0,-1 0 0,0 0-1,1 0 1,-1 0 0,0 0 0,1 0 0,-1 0 0,0-1 0,1 1 0,-1 0 0,0 0 0,1 0-1,-1-1 1,0 1 0,0 0 0,1 0 0,-1-1 0,0 1 0,0 0 0,0 0 0,1-1 0,-1 1 0,0 0-1,0-1 1,0 1 0,0 0 0,0-1 0,15-19 119,-12 16-97,0 1-19,-1 0 0,1 0 0,0 1 1,0-1-1,0 0 0,0 1 0,0 0 1,0 0-1,1 0 0,-1 0 0,0 0 1,1 1-1,0-1 0,-1 1 0,1 0 1,0 0-1,0 1 0,5-1 0,0 1 41,-1 1-1,0 0 1,1 0-1,-1 1 1,0 0-1,0 1 1,12 5-1,-17-7-100,-1-1 110,-1 1-1,1-1 1,-1 0 0,1 1 0,-1 0-1,1-1 1,-1 1 0,0 0 0,1-1 0,-1 1-1,0 0 1,1 0 0,-1 0 0,0 0-1,0 0 1,0 1 0,0-1 0,0 0-1,0 0 1,0 1 0,-1-1 0,1 1 0,0-1-1,-1 0 1,1 1 0,-1-1 0,1 1-1,-1-1 1,0 4 0,14-41 536,-2-74-236,-13 110-357,1-1-1,0 1 0,0 0 1,0-1-1,0 1 0,0 0 1,0-1-1,0 1 0,0 0 1,0-1-1,0 1 0,0-1 1,0 1-1,0 0 0,0-1 1,1 1-1,-1 0 0,0-1 0,0 1 1,0 0-1,0 0 0,1-1 1,-1 1-1,0 0 0,0-1 1,1 1-1,-1 0 0,0 0 1,0 0-1,1-1 0,-1 1 1,0 0-1,1 0 0,-1 0 1,0 0-1,1-1 0,-1 1 1,14 8-27,15 23 23,-26-28 23,0-1-16,-1 0 1,0-1-1,1 0 0,-1 1 1,1-1-1,-1 0 0,1 0 1,0 0-1,-1-1 0,1 1 1,0-1-1,-1 1 1,1-1-1,0 0 0,0 0 1,0 0-1,-1-1 0,1 1 1,0-1-1,4-1 0,-5 2-488,-1 0 0,0-1 0,1 0 0,-1 1-1,0-1 1,1 0 0,-1 0 0,0 1 0,0-1-1,0 0 1,0 0 0,0 0 0,0-1 0,0 1-1,1-1 1,3-11-9092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7.846"/>
    </inkml:context>
    <inkml:brush xml:id="br0">
      <inkml:brushProperty name="width" value="0.025" units="cm"/>
      <inkml:brushProperty name="height" value="0.025" units="cm"/>
    </inkml:brush>
  </inkml:definitions>
  <inkml:trace contextRef="#ctx0" brushRef="#br0">143 246 10218,'1'-8'3897,"0"-2"-2955,0 4-169,0-1 0,-1 1 0,0 0 0,0-1-1,-1 1 1,-1-8 0,2 12-642,0 1 0,-1 0 0,1-1 0,-1 1 1,0-1-1,1 1 0,-1 0 0,0 0 0,0 0 0,0-1 0,0 1 0,0 0 0,0 0 0,0 0 1,0 0-1,0 0 0,0 1 0,-1-1 0,1 0 0,0 0 0,0 1 0,-1-1 0,1 1 0,-1-1 0,1 1 1,-1 0-1,1 0 0,0-1 0,-1 1 0,1 0 0,-1 0 0,1 0 0,-1 1 0,1-1 0,-3 1 0,-1 0-77,1 1 0,-1 0-1,1 0 1,0 0 0,0 0-1,0 1 1,0-1 0,0 1-1,0 0 1,1 1-1,0-1 1,-1 0 0,1 1-1,0 0 1,1 0 0,-1 0-1,1 0 1,0 0 0,0 0-1,-2 6 1,-2 3-37,2-1 0,-1 1 0,2 0 0,0 0-1,-3 27 1,5-35-11,1-1 0,0 1 0,0-1 0,0 1 0,0-1 0,1 1 0,0-1 0,2 7 0,-3-10-5,1 0 0,0 0 0,0 0 0,0 0 0,0 0 0,0 0 0,0 0 0,0-1-1,0 1 1,0 0 0,1 0 0,-1-1 0,0 1 0,0-1 0,1 1 0,-1-1 0,0 0 0,0 0 0,1 1 0,-1-1 0,0 0 0,1 0-1,-1 0 1,0 0 0,1 0 0,-1-1 0,0 1 0,1 0 0,-1-1 0,0 1 0,1-1 0,-1 1 0,2-2 0,6-2 18,0 0 0,-1 0 1,1-1-1,-1-1 0,0 1 0,0-1 1,-1-1-1,0 0 0,0 0 1,-1 0-1,1 0 0,4-9 0,14-21 22,25-47-1,-47 77-35,2-3-3,-4 8 0,0-1-1,0 0 1,0 1 0,0-1-1,0 1 1,1 0-1,-1-1 1,1 1-1,0 0 1,-1 0-1,1 0 1,0 0-1,0 0 1,0 0-1,3-1 1,-3 11-30,0-1 0,-1 0 0,1 1 0,-2 0 0,1 8 0,0-9 46,1 27 61,4 36 36,-5-65-89,0 0 0,0 0 0,0-1 0,1 1 0,-1 0 0,1 0 0,0-1 1,1 0-1,-1 1 0,5 5 0,-6-9-10,0 0-1,-1-1 1,1 1 0,0 0 0,0-1 0,0 1 0,0 0-1,0-1 1,0 1 0,0-1 0,0 1 0,0-1 0,0 0 0,0 1-1,0-1 1,1 0 0,-1 0 0,0 0 0,0 1 0,0-1-1,0-1 1,0 1 0,1 0 0,-1 0 0,0 0 0,0-1-1,0 1 1,0 0 0,0-1 0,0 1 0,0-1 0,0 1 0,0-1-1,0 0 1,0 1 0,0-1 0,0 0 0,-1 0 0,2-1-1,29-39 601,-29 39-579,75-149 348,-63 121-311,-1 14-228,-13 15 152,1 1 0,-1 0 0,0 0 0,1 0 0,-1 0 0,0 0 0,1 1 0,-1-1 0,0 0 0,1 0 0,-1 0 0,0 0 0,1 0 0,-1 0 0,0 0 0,1 1 0,-1-1 0,0 0 0,0 0 0,1 0 0,-1 1 0,0-1 0,0 0 0,1 0 0,-1 1 0,0-1 0,0 0 0,0 1 1,1-1-1,-1 0 0,0 1 0,0-1 0,13 47 22,-3-11 9,-10-35-27,1-1 0,0 1 0,0 0 1,0-1-1,-1 1 0,1-1 0,0 1 0,0-1 1,0 1-1,0-1 0,0 1 0,0-1 1,0 0-1,0 0 0,0 0 0,0 1 1,0-1-1,0 0 0,0 0 0,0 0 1,0-1-1,0 1 0,0 0 0,0 0 1,0 0-1,0-1 0,0 1 0,0-1 1,0 1-1,0-1 0,0 1 0,0-1 1,0 1-1,-1-1 0,1 0 0,0 1 1,0-1-1,-1 0 0,1 0 0,0 1 0,0-3 1,34-42 269,-30 37-249,16-27 8,15-22 13,-33 53-75,0 0-1,0 1 1,0-1-1,1 1 0,-1 0 1,1-1-1,0 2 1,0-1-1,0 0 1,6-2-1,-10 5 12,1-1 0,0 1 0,-1 0 0,1 0 0,-1 0-1,1 0 1,0 0 0,-1 0 0,1 0 0,0 0 0,-1 0 0,1 0 0,-1 0 0,1 0 0,0 0 0,-1 1-1,1-1 1,-1 0 0,1 0 0,-1 1 0,1-1 0,-1 0 0,1 1 0,-1-1 0,1 1 0,-1-1 0,1 1-1,-1-1 1,1 1 0,-1-1 0,0 1 0,1-1 0,-1 1 0,0-1 0,0 1 0,1-1 0,-1 1 0,0 0-1,0 0 1,6 31-374,-5-22 140,3 14-959,-1 0-2205,1-9-2628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9.113"/>
    </inkml:context>
    <inkml:brush xml:id="br0">
      <inkml:brushProperty name="width" value="0.025" units="cm"/>
      <inkml:brushProperty name="height" value="0.025" units="cm"/>
    </inkml:brush>
  </inkml:definitions>
  <inkml:trace contextRef="#ctx0" brushRef="#br0">82 95 10826,'0'0'10859,"-9"-6"-9877,7 4-916,-1 0 1,0 0-1,0 0 1,0 1-1,0-1 1,0 1-1,-1 0 1,1 0-1,0 0 1,-5-1 0,6 3-48,1-1 0,-1 0 1,1 1-1,-1 0 0,1-1 1,-1 1-1,1 0 0,-1-1 1,1 1-1,-1 0 0,1 0 1,0 0-1,0 1 0,0-1 1,-1 0-1,1 0 0,0 1 1,0-1-1,1 0 0,-1 1 1,0-1-1,0 1 0,1-1 1,-1 1-1,1-1 0,-1 1 1,1 0-1,0-1 0,-1 1 1,1-1-1,0 4 0,0-4-19,-1 0 0,1 0 0,0 0 0,-1 0-1,1 0 1,0 0 0,0 0 0,0 0-1,-1 0 1,1-1 0,0 1 0,0 0 0,0 0-1,1 0 1,-1 0 0,0 0 0,0 0 0,0 0-1,1 0 1,-1 0 0,1 0 0,-1 0-1,0 0 1,1-1 0,-1 1 0,1 0 0,0 0-1,1 1 1,-1-2-1,0 0 1,1 0-1,-1 0 0,1 0 1,-1-1-1,0 1 0,1 0 0,-1-1 1,1 1-1,-1-1 0,0 1 0,0-1 1,1 0-1,-1 1 0,0-1 0,2-2 1,46-41-158,-47 42 151,-1-1-1,1 1 1,0 0 0,0 1-1,0-1 1,0 0-1,0 1 1,0-1-1,0 1 1,0-1 0,0 1-1,1 0 1,-1 0-1,4-1 1,-5 2 3,0 0-1,1 1 1,-1-1-1,0 1 1,0-1 0,0 1-1,0 0 1,0-1 0,0 1-1,0 0 1,0-1 0,0 1-1,0 0 1,0 0-1,0 0 1,-1 0 0,1 0-1,0 0 1,-1 0 0,1 0-1,0 0 1,-1 1 0,0-1-1,1 0 1,-1 0-1,0 0 1,1 1 0,-1-1-1,0 0 1,0 0 0,0 2-1,17 82 599,-4 1 0,-3 0 0,-4 156 0,-11-218 227,5-24-805,-1 1-1,1-1 1,0 0-1,0 1 1,-1-1-1,1 0 1,0 0-1,0 1 0,-1-1 1,1 0-1,0 0 1,-1 1-1,1-1 1,-1 0-1,1 0 1,0 0-1,-1 0 1,1 0-1,0 0 0,-1 1 1,1-1-1,-1 0 1,1 0-1,0 0 1,-1 0-1,1 0 1,-1-1-1,1 1 1,0 0-1,-1 0 0,-1-1-3,0 0 0,1 0 0,-1-1 0,1 1 0,-1 0 0,1-1 0,0 1 0,-1-1 0,1 1 0,0-1 0,0 0 0,0 1 0,0-1 0,0 0 0,1 0 0,-1 0 0,0-3 0,-4-13-124,1 0 1,1 0-1,1-1 1,0 1 0,2-1-1,0 0 1,1 1-1,1-1 1,0 1-1,6-21 1,6-9-345,2 1 0,33-69 0,-35 88 48,-7 16 357,-1-1 1,0 1 0,-1-1-1,0 0 1,-1 0-1,-1-1 1,3-21-1,-20 85 1113,14-47-1039,-3 23 189,1 1 1,2-1-1,0 1 0,6 36 0,-6-61-195,0 0 0,1-1 0,-1 1 0,0 0 0,1-1 0,0 1 1,-1-1-1,1 1 0,0-1 0,-1 1 0,1-1 0,0 1 0,0-1 0,0 0 0,0 1 0,1-1 0,-1 0 0,0 0 0,0 0 0,1 0 0,2 1 0,-3-1 12,1-1-1,0 0 0,-1 0 0,1 0 0,-1 0 1,1 0-1,-1-1 0,1 1 0,-1 0 1,1-1-1,-1 1 0,1-1 0,-1 1 0,1-1 1,-1 0-1,0 0 0,1 0 0,1-1 0,6-6-307,0 0 0,0-1 0,-1 0 0,9-14 0,-15 22 101,12-23-3256,-10 5-3664,-2 5-1588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49.447"/>
    </inkml:context>
    <inkml:brush xml:id="br0">
      <inkml:brushProperty name="width" value="0.025" units="cm"/>
      <inkml:brushProperty name="height" value="0.025" units="cm"/>
    </inkml:brush>
  </inkml:definitions>
  <inkml:trace contextRef="#ctx0" brushRef="#br0">1 1 15214,'0'0'9802</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0.449"/>
    </inkml:context>
    <inkml:brush xml:id="br0">
      <inkml:brushProperty name="width" value="0.025" units="cm"/>
      <inkml:brushProperty name="height" value="0.025" units="cm"/>
    </inkml:brush>
  </inkml:definitions>
  <inkml:trace contextRef="#ctx0" brushRef="#br0">87 323 6758,'0'0'3065,"3"-10"346,2-3-1864,5-13 356,-7-1 3493,-19 35-2765,8-1-2558,1 1 0,0 0-1,0 0 1,1 1 0,0-1 0,0 2-1,1-1 1,0 0 0,0 1-1,-2 11 1,1-5 73,2 0 0,0 1 0,1-1 0,0 1 1,0 28-1,3-43-139,0 1 1,0-1 0,0 0 0,0 1 0,1-1-1,-1 0 1,1 0 0,-1 1 0,1-1 0,0 0-1,0 0 1,0 0 0,0 0 0,0 0 0,0 0 0,3 3-1,-3-4 0,0 0 0,0-1 0,0 1-1,1 0 1,-1 0 0,0-1 0,0 1 0,1-1-1,-1 1 1,1-1 0,-1 0 0,0 0-1,1 1 1,-1-1 0,1 0 0,-1 0 0,1 0-1,-1-1 1,3 1 0,2-2 20,-1 0 1,1 0-1,-1 0 1,1-1-1,-1 0 1,0 0-1,0 0 1,-1 0-1,1-1 1,0 0-1,5-6 1,3-5-2,-1-1 1,0-1 0,-1 0-1,0 0 1,-2-1 0,0 0-1,-1-1 1,8-28 0,-22 88-30,-1 59 0,6-99 1,1 0 0,0 0 0,0 0 0,0 1 0,0-1 0,0 0 0,0 0 0,1 0 0,-1 0 0,0 0 0,0 0 0,1 0-1,-1 0 1,1 0 0,-1 0 0,1 0 0,-1 0 0,1 0 0,0 0 0,-1 0 0,1 0 0,0-1 0,1 2 0,-1-1-1,0-1 1,0 0-1,0 0 1,0 0-1,0 0 1,1 0-1,-1 0 0,0 0 1,0 0-1,0 0 1,0-1-1,0 1 1,0 0-1,0-1 1,0 1-1,0-1 1,0 1-1,2-2 1,4-3-11,0 0 1,-1 0-1,1-1 1,9-11-1,47-70-900,-47 62 529,1 0-1,28-29 1,-44 53 387,-1 0-1,1 0 1,0 1-1,0-1 0,-1 0 1,1 0-1,0 1 1,0-1-1,0 1 0,0-1 1,0 0-1,0 1 1,0 0-1,0-1 0,0 1 1,0 0-1,0-1 1,0 1-1,2 0 0,-2 0 4,-1 1-1,1-1 0,-1 0 0,1 1 0,-1-1 0,1 1 0,-1-1 0,1 1 1,-1-1-1,1 1 0,-1-1 0,1 1 0,-1-1 0,0 1 0,1-1 0,-1 1 1,0 0-1,0-1 0,0 1 0,1 0 0,-1-1 0,0 2 0,1 51 280,-1-41-218,0 64 173,16-115 358,-9 5-589,-2 0 0,1-42 0,-6 79 0,-1 0 0,1 0 0,1 0 0,-1-1 0,0 1 0,1 0 0,-1-1 0,1 1-1,0 0 1,0-1 0,0 1 0,0-1 0,0 1 0,1-1 0,-1 1 0,1-1 0,0 0 0,-1 0 0,1 0 0,0 0 0,0 0 0,0 0 0,1-1 0,-1 1 0,0 0 0,1-1 0,-1 0-1,1 0 1,-1 0 0,1 0 0,-1 0 0,1 0 0,4 0 0,-1 0 69,-1-1 0,1 0 0,0 0 0,-1-1 0,1 1-1,-1-1 1,0-1 0,1 1 0,-1-1 0,0 0 0,0 0 0,0 0 0,0-1 0,0 1-1,0-1 1,5-5 0,6-5 45,-2-1 0,0-1 0,0-1-1,-1 0 1,10-18 0,-17 25-103,0-1 0,0 0 0,-1 0 0,-1 0-1,0-1 1,0 1 0,-1-1 0,-1 0 0,1 0 0,0-17 0,-3 28-20,0 0 1,0-1-1,0 1 1,0 0-1,-1-1 1,1 1 0,0 0-1,0-1 1,0 1-1,0 0 1,0 0-1,-1-1 1,1 1-1,0 0 1,0 0-1,0-1 1,-1 1 0,1 0-1,0 0 1,0 0-1,-1-1 1,1 1-1,0 0 1,-1 0-1,1 0 1,0 0-1,0 0 1,-1 0 0,1 0-1,0-1 1,-1 1-1,1 0 1,0 0-1,-1 0 1,1 0-1,0 0 1,-1 0-1,1 1 1,0-1 0,-1 0-1,1 0 1,0 0-1,0 0 1,-1 0-1,1 0 1,0 0-1,-1 1 1,1-1-1,0 0 1,0 0 0,-1 0-1,1 1 1,0-1-1,0 0 1,0 0-1,-1 1 1,1-1-1,-18 15-31,9-5 43,0 1 0,1 1-1,0 0 1,0 0 0,2 0 0,-1 1 0,2 0 0,-1 1 0,2-1 0,0 1 0,0 0 0,-1 20 0,5-33-16,0 1 0,0 0 1,0-1-1,0 1 0,1-1 1,-1 1-1,0 0 1,1-1-1,-1 1 0,1-1 1,0 1-1,-1-1 1,1 0-1,0 1 0,0-1 1,0 0-1,0 0 1,0 1-1,0-1 0,0 0 1,1 0-1,-1 0 1,0 0-1,2 0 0,1 2 21,0-2-1,1 1 1,-1 0 0,1-1-1,-1 0 1,1 0-1,0 0 1,6 0-1,45-4-1831,-14-6-4169,-14-5-2995</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1.542"/>
    </inkml:context>
    <inkml:brush xml:id="br0">
      <inkml:brushProperty name="width" value="0.025" units="cm"/>
      <inkml:brushProperty name="height" value="0.025" units="cm"/>
    </inkml:brush>
  </inkml:definitions>
  <inkml:trace contextRef="#ctx0" brushRef="#br0">133 106 1698,'-3'-3'1018,"1"0"0,0 0 0,-1 0 0,1-1 0,1 1 0,-1-1 0,0 1 0,1-1 0,0 1 0,-1-1 0,2 0 0,-1 0 0,0 0 0,1 1 1,-1-1-1,2-7 0,-1 11-902,1 0 0,0 0 0,-1 0 0,1 0 0,0 0 0,0 0 0,-1 0 0,1 0 0,0 0 0,0 0 0,-1 0 0,1 0 0,0 0 0,0 0 0,-1 1 0,1-1 0,0 0 0,-1 1 0,1-1 0,0 0 0,-1 1 0,1-1 0,-1 1 0,1-1 0,-1 1 0,1-1 1,-1 1-1,1 0 0,-1-1 0,1 1 0,-1 0 0,0-1 0,1 2 0,-2 5 203,-1 0 0,-1 0 1,1 0-1,-1 0 0,0 0 1,-1-1-1,1 0 0,-1 1 1,-1-1-1,1-1 0,-6 7 1,-12 18 193,13-18-339,1 1 0,1 0 0,0 0 0,1 1 0,0 0 0,1 0 0,0 0 0,2 0 0,-4 23 0,7-36-173,-1 0-1,1-1 0,0 1 1,0 0-1,0-1 0,0 1 0,0 0 1,0-1-1,0 1 0,0 0 1,0 0-1,0-1 0,0 1 0,1-1 1,-1 1-1,0 0 0,0-1 1,1 1-1,-1 0 0,0-1 0,1 1 1,-1-1-1,0 1 0,1-1 1,-1 1-1,1-1 0,-1 1 0,1-1 1,-1 1-1,1-1 0,0 0 0,-1 1 1,1-1-1,-1 0 0,2 1 1,0-1-3,0 0 1,0-1 0,0 1 0,0-1-1,0 1 1,0-1 0,0 0 0,0 1-1,-1-1 1,1 0 0,0 0 0,1-2 0,45-38 81,-29 18-63,-2 0 1,0-1-1,21-42 0,-30 52-14,-2-1 0,0 1 0,-1-1 0,0 0 0,-2 0 0,1-1 0,-2 1 0,1-22 0,-18 61-24,8 5-2,1 1 1,1 0-1,-1 54 0,6-83-43,-1 0 0,1 0 0,0 1 0,0-1 0,0 0 0,0 0-1,0 0 1,0 1 0,0-1 0,1 0 0,-1 0 0,0 1 0,1-1 0,-1 0 0,1 0 0,-1 0-1,1 0 1,-1 0 0,1 0 0,0 0 0,0 0 0,0 0 0,-1 0 0,1 0 0,0 0-1,0-1 1,0 1 0,0 0 0,0-1 0,0 1 0,0-1 0,1 1 0,-1-1 0,0 1 0,0-1-1,0 0 1,1 1 0,-1-1 0,0 0 0,0 0 0,0 0 0,1 0 0,-1 0 0,0 0-1,0-1 1,2 1 0,1-1-358,1-1-1,-1 1 1,0-1 0,1 0-1,-1 0 1,0 0-1,0 0 1,-1-1 0,1 0-1,0 0 1,3-4-1,20-27-4838,-1-7-3225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5.394"/>
    </inkml:context>
    <inkml:brush xml:id="br0">
      <inkml:brushProperty name="width" value="0.025" units="cm"/>
      <inkml:brushProperty name="height" value="0.025" units="cm"/>
      <inkml:brushProperty name="color" value="#004F8B"/>
    </inkml:brush>
  </inkml:definitions>
  <inkml:trace contextRef="#ctx0" brushRef="#br0">2286 337 12139,'-31'-8'-8,"-69"-19"235,-1 4 0,-138-14 0,99 27-189,0 7-1,0 5 1,-222 34-1,296-25-23,1 3 0,0 3 0,1 3 0,1 2-1,2 3 1,0 3 0,1 3 0,2 2 0,-92 70-1,120-78 7,1 2-1,2 1 0,0 1 0,2 1 0,2 2 0,1 0 0,1 2 0,-27 59 1,35-65 45,2 2 0,1 0 0,1 0 1,2 0-1,1 1 0,1 0 1,2 1-1,1-1 0,1 1 0,2-1 1,6 40-1,-2-46 1,1 0 0,2 0 1,1-1-1,0 0 0,2-1 0,0 0 1,2-1-1,1 0 0,0-1 0,2 0 0,0-1 1,1-1-1,1-1 0,1 0 0,28 19 1,-10-10 84,0-3 0,2-1 0,1-2 0,0-1 0,2-2 0,0-2 1,86 20-1,-21-18 112,1-5 1,1-4 0,0-5 0,179-16-1,-152-3-197,-1-6 1,182-53-1,249-124-8,-383 120-12,-5-7 0,289-187 0,-408 232 8,-2-3-1,69-67 0,-110 94-12,0 0 1,-1-2-1,-1 1 1,-1-2-1,-1 0 0,0 0 1,-1-1-1,-2 0 1,0-1-1,-1 0 1,8-32-1,-14 41-37,-1 0 0,0 0 0,-1 0 1,0 0-1,-1-1 0,0 1 0,-1 0 0,-1 0 0,0 1 0,0-1 1,-1 0-1,0 1 0,-1 0 0,-1 0 0,0 0 0,0 1 0,-1 0 1,0 0-1,-16-16 0,-1 2-9,-2 1 0,0 1 0,-1 1 0,-1 1 0,-61-31 0,-1 8 12,-2 3-1,-1 5 0,-2 4 0,-117-22 0,36 20-3,-266-15 1,278 41-833,-1 6 0,1 8 0,-214 35 1,101 15-2797,13 11-1623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2.087"/>
    </inkml:context>
    <inkml:brush xml:id="br0">
      <inkml:brushProperty name="width" value="0.025" units="cm"/>
      <inkml:brushProperty name="height" value="0.025" units="cm"/>
    </inkml:brush>
  </inkml:definitions>
  <inkml:trace contextRef="#ctx0" brushRef="#br0">40 147 16848,'-3'12'2135,"-7"22"-401,1 1 0,2 1-1,-3 56 1,9-92-1722,1 1 0,0 0 0,0 0-1,0-1 1,0 1 0,1 0 0,-1-1 0,0 1 0,0 0 0,0 0 0,1-1 0,-1 1 0,0 0-1,1-1 1,-1 1 0,0-1 0,1 1 0,-1 0 0,1-1 0,-1 1 0,1-1 0,-1 1-1,1-1 1,-1 0 0,1 1 0,0-1 0,-1 1 0,1-1 0,0 0 0,-1 0 0,1 1 0,0-1-1,-1 0 1,1 0 0,0 0 0,-1 0 0,1 0 0,0 0 0,0 0 0,-1 0 0,1 0-1,0 0 1,-1 0 0,1 0 0,0 0 0,-1-1 0,1 1 0,1 0 0,1-1-3,0-1 0,1 1 0,-1 0 0,0-1 0,0 0 0,0 1 0,0-1 0,0-1 0,3-2-1,3-6 21,0-1-1,0 0 0,-1-1 0,-1 0 0,0 0 0,-1-1 0,5-15 0,26-100 57,-40 150-96,2 0 1,1 43-1,1-26 38,-1-36-17,0 0 0,0 1 1,0-1-1,0 0 0,1 0 1,-1 1-1,0-1 0,1 0 1,0 0-1,0 0 0,0 0 1,0 0-1,0 0 0,0 0 1,0 0-1,0 0 1,1 0-1,-1-1 0,1 1 1,-1 0-1,1-1 0,2 2 1,-2-2 3,-1-1 1,1 1 0,0-1 0,0 1 0,0-1 0,0 0 0,0 1 0,0-1 0,-1 0 0,1-1 0,0 1 0,0 0 0,0 0 0,0-1 0,0 1 0,-1-1 0,1 1 0,0-1 0,0 0 0,-1 0 0,1 0 0,0 0 0,-1 0 0,1 0 0,-1 0-1,1-1 1,0-1 0,13-13 65,0 0-1,-2-1 1,0-1-1,-1 0 1,0-1-1,11-26 1,10-17-396,-24 151-608,-8-85 932,-1 1 1,1-1-1,1 0 0,-1 0 0,0 0 1,1 0-1,0 0 0,0-1 1,0 1-1,0 0 0,1-1 0,-1 1 1,1-1-1,0 0 0,6 5 1,-7-7 12,0 0 1,-1 0 0,1 0 0,0-1 0,0 1 0,0 0-1,-1-1 1,1 0 0,0 1 0,0-1 0,0 0-1,0 0 1,0 0 0,0 0 0,0 0 0,0-1 0,0 1-1,-1-1 1,1 1 0,0-1 0,0 1 0,0-1 0,-1 0-1,1 0 1,0 0 0,-1 0 0,1 0 0,-1-1 0,1 1-1,-1 0 1,1-1 0,-1 1 0,0-1 0,0 1-1,2-4 1,3-4 81,0 0 0,-1 0-1,0 0 1,0-1-1,-1 1 1,0-1 0,-1 0-1,0 0 1,-1-1 0,0 1-1,0-11 1,-1 18-116,-1 0 0,1 0 1,-1 0-1,0-1 0,0 1 0,-1 0 1,1 0-1,-1 0 0,1 0 1,-1 0-1,0 1 0,0-1 0,0 0 1,0 0-1,-1 0 0,1 1 1,-1-1-1,0 1 0,0-1 0,1 1 1,-2 0-1,1 0 0,0 0 1,0 0-1,-1 0 0,1 0 0,-1 0 1,1 1-1,-1-1 0,0 1 0,0 0 1,1 0-1,-1 0 0,0 0 1,0 0-1,0 1 0,0 0 0,0-1 1,0 1-1,-5 0 0,8 0-32,-1 0 0,1 0-1,0 0 1,-1 0 0,1 0-1,0 0 1,-1 0 0,1 0-1,0-1 1,-1 1 0,1 0-1,0 0 1,-1 1 0,1-1-1,0 0 1,-1 0 0,1 0-1,0 0 1,-1 0 0,1 0-1,0 0 1,-1 0 0,1 1-1,0-1 1,0 0 0,-1 0-1,1 0 1,0 1 0,-1-1-1,1 0 1,0 0 0,0 1-1,0-1 1,-1 0 0,1 1-1,0-1 1,0 0 0,0 0-1,0 1 1,0-1 0,0 0-1,0 1 1,-1-1 0,1 0-1,0 1 1,0-1 0,0 0-1,0 1 1,0-1 0,0 0-1,1 1 1,-1-1 0,0 0-1,0 1 1,0-1 0,0 1-1,16 13-3829,-11-13 2766,0 0 0,1 0 1,-1 0-1,0 0 0,0-1 0,8 0 0,-8 0 239,27 0-6097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2.716"/>
    </inkml:context>
    <inkml:brush xml:id="br0">
      <inkml:brushProperty name="width" value="0.025" units="cm"/>
      <inkml:brushProperty name="height" value="0.025" units="cm"/>
    </inkml:brush>
  </inkml:definitions>
  <inkml:trace contextRef="#ctx0" brushRef="#br0">112 68 15695,'-9'3'2060,"2"1"-1709,1 0-1,-1 0 1,0 0-1,1 1 1,0 0-1,0 0 0,0 1 1,1 0-1,0 0 1,0 0-1,0 0 0,1 1 1,0-1-1,0 1 1,1 0-1,0 1 0,0-1 1,0 1-1,1-1 1,0 1-1,1 0 1,0-1-1,0 1 0,0 13 1,1-20-334,1 0 1,-1 0 0,0 0 0,0 1-1,0-1 1,0 0 0,1 0-1,-1 0 1,1 0 0,-1 0 0,0 0-1,1 0 1,0 0 0,-1 0-1,1 0 1,0 0 0,-1 0-1,1 0 1,0 0 0,0-1 0,0 1-1,0 0 1,0-1 0,0 1-1,0 0 1,1 0 0,0-1-6,1 1 0,-1-1 0,1 0 0,-1 0 0,0 0 0,1 0 0,-1 0 0,1 0 0,-1 0 0,1-1 0,3-1 0,3-1 0,-1 0 0,0 0-1,-1-1 1,1 0 0,0-1 0,7-6-1,-1-1-62,-1-1-1,0 0 0,-1-1 0,-1 0 0,11-17 1,-16 22 36,-1 0 0,0 0 0,-1 0 0,0-1 0,-1 0 0,0 0 0,0 1 0,-1-2 0,0 1 0,1-15 0,-12 27-49,5 6 91,0 0 0,1 0-1,-1 1 1,2-1 0,-1 1-1,1-1 1,1 1 0,-1 0-1,2 0 1,-1-1 0,1 1 0,2 13-1,-2-21-24,1 0-1,-1 0 1,1-1 0,-1 1-1,1 0 1,-1-1-1,1 1 1,0-1 0,-1 1-1,1-1 1,0 1-1,0-1 1,-1 0-1,1 1 1,0-1 0,0 0-1,0 1 1,-1-1-1,1 0 1,0 0 0,0 0-1,0 0 1,0 0-1,-1 0 1,1 0 0,0 0-1,0 0 1,0 0-1,0 0 1,0-1 0,-1 1-1,1 0 1,0 0-1,0-1 1,-1 1-1,1-1 1,1 0 0,27-18 55,17-40-538,-38 45 35,2 0 1,0 1-1,14-14 0,-18 28-208,-4 12 535,-2 15 261,0-27-157,-6 62 375,3-44-177,0 0 1,2 0-1,0 0 0,1 0 1,1 0-1,1 0 1,1-1-1,0 1 1,10 29-1,3-15-141,34 50 0,-34-59-56,-2 0 0,0 1-1,20 52 1,-32-72 47,0 1-1,-1 0 1,0 0-1,0 0 1,0 0-1,-1 0 1,0 0-1,0 1 1,0-1 0,-3 9-1,3-13 32,-1 0-1,0 0 1,1 0 0,-1-1-1,0 1 1,0 0-1,0-1 1,0 1 0,-1-1-1,1 1 1,0-1-1,-1 0 1,1 1 0,0-1-1,-1 0 1,0 0 0,1 0-1,-1 0 1,0 0-1,1 0 1,-1-1 0,0 1-1,0-1 1,0 1 0,0-1-1,1 1 1,-1-1-1,0 0 1,0 0 0,0 0-1,0 0 1,0 0-1,0-1 1,0 1 0,0-1-1,-2 0 1,-2-1 0,0-1 0,0 1 0,0-1 0,1-1 0,-1 1 0,1-1 1,0 0-1,0 0 0,0 0 0,0-1 0,1 0 0,0 0 0,0 0 0,0 0 0,-5-11 0,-3-5-85,1-1-1,-16-41 1,20 43-74,1 0 0,1 1-1,1-1 1,1-1 0,-1-23 0,3 37 18,1 0-1,0 0 1,1 0 0,0 0 0,0 0-1,0 0 1,1 1 0,0-1-1,0 0 1,1 1 0,0 0 0,0-1-1,0 1 1,1 0 0,0 1-1,0-1 1,0 1 0,9-9 0,6 0-2476,0 1 1,40-20 0,-57 32 2153,28-15-5767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3.301"/>
    </inkml:context>
    <inkml:brush xml:id="br0">
      <inkml:brushProperty name="width" value="0.025" units="cm"/>
      <inkml:brushProperty name="height" value="0.025" units="cm"/>
    </inkml:brush>
  </inkml:definitions>
  <inkml:trace contextRef="#ctx0" brushRef="#br0">1 84 5349,'0'0'16586,"5"13"-15406,-2-6-1033,2 9 303,2-1-1,0-1 0,0 1 1,2-1-1,14 21 0,-20-32-412,-1 0-1,1 0 1,0-1-1,0 1 1,0 0-1,0-1 1,0 0-1,0 0 0,1 0 1,-1 0-1,1 0 1,-1 0-1,1-1 1,0 0-1,0 0 1,0 0-1,-1 0 1,1-1-1,0 1 1,0-1-1,0 0 1,0 0-1,0-1 0,0 1 1,0-1-1,0 0 1,0 0-1,-1 0 1,1 0-1,0-1 1,-1 1-1,6-5 1,1 0-12,0-1 0,-1 0 0,0-1 1,-1 0-1,0 0 0,0-1 0,0 0 1,-1-1-1,-1 1 0,7-14 0,-6 10-89,0 0 0,-1 0 0,-1 0 0,0-1 0,-1 0 0,-1 0 0,3-23 0,-22 202 53,-3 90 1276,19-248-1385,-1 5 242,1-1 1,1 1 0,3 19-1,-3-30-158,-1 0 0,0 1-1,0-1 1,1 0 0,-1 0-1,1 0 1,-1 1 0,1-1-1,0 0 1,-1 0 0,1 0-1,0 0 1,0 0 0,0 0 0,0-1-1,0 1 1,0 0 0,1 1-1,-1-2-73,0 0 0,0 0-1,1 0 1,-1 0 0,0 0-1,0 0 1,0 0 0,1 0-1,-1-1 1,0 1 0,0 0-1,0-1 1,0 1 0,0-1-1,0 1 1,0-1 0,1 0-1,-2 1 1,1-1 0,0 0-1,0 0 1,0 1 0,1-3-1,4-4-1263,-1-1 0,0 0 0,0 0 0,-1 0 0,0-1 0,-1 0-1,1 0 1,-2 0 0,4-15 0,2-21-9778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3.908"/>
    </inkml:context>
    <inkml:brush xml:id="br0">
      <inkml:brushProperty name="width" value="0.025" units="cm"/>
      <inkml:brushProperty name="height" value="0.025" units="cm"/>
    </inkml:brush>
  </inkml:definitions>
  <inkml:trace contextRef="#ctx0" brushRef="#br0">64 129 13773,'0'0'9470,"-9"8"-8840,2 0-503,1-1-1,-1 1 0,1 0 1,-8 15-1,12-19-9,0 0 1,0 0-1,0 0 0,0 0 1,1 0-1,0 1 0,0-1 1,0 1-1,1-1 0,-1 1 1,1-1-1,0 1 0,0-1 1,1 1-1,-1-1 0,3 7 1,-3-10-108,0-1 0,0 0 0,1 1 0,-1-1 0,0 1 0,1-1 0,-1 0 0,0 1 0,1-1 0,-1 0 0,1 1 0,-1-1 0,0 0 0,1 1 0,-1-1 0,1 0 0,-1 0 0,1 0 0,-1 0 0,1 1 0,-1-1 0,1 0 0,-1 0 0,1 0 0,-1 0 0,1 0 0,-1 0 1,1 0-1,-1 0 0,1 0 0,-1 0 0,1-1 0,-1 1 0,1 0 0,-1 0 0,1 0 0,-1-1 0,0 1 0,1 0 0,0-1 0,18-12 363,-9-2-333,0-1-1,-1 1 0,-1-1 0,0-1 0,-1 1 0,-1-1 0,-1-1 0,0 1 0,4-32 0,-3 16-408,-18 112 235,11-73 158,0 0 1,1 0-1,0 0 1,0 0-1,1 0 1,0 0-1,0 0 1,0 0-1,0 0 1,1-1-1,4 9 1,-6-12-15,1-1 0,0 0 1,0 0-1,0 0 0,0 0 0,0 0 1,1 0-1,-1 0 0,0 0 0,0 0 1,0-1-1,1 1 0,-1 0 0,1-1 1,-1 1-1,0-1 0,1 0 0,-1 1 1,1-1-1,-1 0 0,1 0 0,-1 0 1,1 0-1,-1 0 0,1 0 0,-1 0 1,0 0-1,1-1 0,-1 1 0,1-1 0,-1 1 1,1-1-1,-1 1 0,0-1 0,0 0 1,1 0-1,-1 1 0,0-1 0,0 0 1,0 0-1,0 0 0,0-1 0,1 0 1,5-5 35,0 0-1,-1 0 1,0 0 0,0-1 0,6-10 0,1-10-4,-10 20-94,0 1 0,1-1 0,0 1-1,9-12 1,-4 78-348,-8-56 407,-1-1 0,0 0-1,1 0 1,-1 1 0,1-1 0,0 0 0,-1 0 0,1 0 0,0 0 0,0 0 0,1 0 0,-1 0 0,0 0 0,1 0-1,-1 0 1,1-1 0,0 1 0,-1-1 0,1 1 0,0-1 0,0 0 0,0 1 0,0-1 0,0 0 0,0 0-1,0 0 1,0-1 0,1 1 0,3 0 0,-3-1 24,1-1-1,-1 1 1,1-1-1,-1 0 0,0 0 1,0 0-1,1 0 1,-1-1-1,0 0 1,0 1-1,0-1 1,-1 0-1,1 0 1,0-1-1,-1 1 1,1 0-1,-1-1 1,0 0-1,4-4 1,23-36 53,-19 27-188,0 1 0,2 0 0,19-21 1,-31 35 88,1 1 0,-1-1 0,1 1 0,-1-1 0,0 1 0,1-1 0,-1 1 0,1-1 0,0 1 0,-1-1 0,1 1 0,-1-1 0,1 1 0,0 0 0,-1-1 0,1 1 0,0 0 0,-1 0 0,1 0 0,0-1 0,-1 1 0,1 0 0,0 0 0,-1 0 0,1 0 0,0 0 0,0 0 0,-1 0 0,1 0 0,0 1 0,-1-1 0,1 0 0,0 0 0,0 1 0,8 22 674,-2-2-1758,-7-20 938,0 0 0,0-1 0,1 1 0,-1-1 1,0 1-1,1-1 0,-1 1 0,1-1 0,-1 0 0,1 1 0,-1-1 0,1 1 0,-1-1 0,1 0 0,-1 1 0,1-1 0,-1 0 0,1 0 0,-1 1 0,1-1 0,0 0 0,-1 0 0,1 0 0,-1 0 0,1 0 0,0 0 0,-1 0 1,2 0-1,0-12-11504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4.806"/>
    </inkml:context>
    <inkml:brush xml:id="br0">
      <inkml:brushProperty name="width" value="0.025" units="cm"/>
      <inkml:brushProperty name="height" value="0.025" units="cm"/>
    </inkml:brush>
  </inkml:definitions>
  <inkml:trace contextRef="#ctx0" brushRef="#br0">109 566 6983,'0'0'9363,"-9"-8"-6400,-28-22-838,36 30-2063,0-1 0,0 0 0,0 1 0,0-1 0,-1 1 0,1 0 1,0-1-1,0 1 0,0 0 0,-1 0 0,1 0 0,0-1 0,0 1 0,-1 0 1,1 1-1,0-1 0,0 0 0,0 0 0,-1 1 0,1-1 0,0 0 0,0 1 1,0-1-1,0 1 0,0-1 0,0 1 0,0 0 0,0 0 0,0-1 0,0 1 1,0 0-1,0 0 0,0 0 0,1 0 0,-1 0 0,0 0 0,1 0 1,-1 0-1,0 0 0,1 0 0,0 0 0,-1 3 0,-15 44 203,14-39-179,1-1 1,0 1-1,1 0 1,0-1-1,1 1 0,-1 0 1,3 9-1,-3-16-46,1 0 0,-1-1 0,0 1 0,1 0 0,-1-1 0,1 1 0,0 0 0,-1-1 0,1 1 0,0-1 0,0 1 0,0-1 0,0 1 0,0-1 0,1 0 0,-1 1 0,0-1 0,1 0 0,-1 0 0,0 0 0,1 0 0,-1 0 0,1 0 0,0-1 0,-1 1-1,1 0 1,0-1 0,-1 1 0,1-1 0,0 0 0,0 1 0,-1-1 0,1 0 0,0 0 0,0 0 0,-1 0 0,1-1 0,0 1 0,0 0 0,-1-1 0,4 0 0,0-2 24,0 0 0,0 0 1,0 0-1,-1 0 0,1-1 1,-1 0-1,0 0 0,0 0 0,0 0 1,-1-1-1,1 1 0,-1-1 0,0 0 1,3-7-1,4-8 33,-1 0 0,9-27-1,-13 29-54,0-1-1,-1 1 0,0-1 0,-2 0 0,0 0 1,-2-19-1,0 37-38,1 0-1,-1 0 1,0 0 0,0 1 0,0-1 0,0 0 0,0 0 0,0 0-1,0 1 1,0-1 0,0 0 0,0 0 0,-1 0 0,1 1 0,0-1-1,-1 0 1,1 0 0,0 1 0,-1-1 0,1 0 0,-1 0 0,1 1-1,-1-1 1,1 1 0,-1-1 0,0 1 0,1-1 0,-1 1 0,0-1-1,1 1 1,-1-1 0,0 1 0,1 0 0,-1-1 0,0 1 0,0 0-1,0 0 1,1-1 0,-1 1 0,0 0 0,0 0 0,0 0 0,-1 0-1,1 1-3,-1-1 0,1 1 0,0 0-1,-1 0 1,1 0 0,0 0-1,-1 0 1,1 0 0,0 0 0,0 0-1,0 0 1,0 0 0,0 1-1,0-1 1,0 0 0,0 1 0,1-1-1,-1 1 1,0-1 0,1 1-1,-1-1 1,1 3 0,-2 3-2,1 1 0,0 0 0,0 0 0,1 0 0,0-1 0,1 1 0,2 14 0,-3-20 13,0 0-1,1 0 0,-1-1 1,1 1-1,-1 0 0,1 0 1,0-1-1,0 1 0,0 0 1,0-1-1,0 1 0,0-1 0,0 0 1,0 1-1,1-1 0,-1 0 1,1 1-1,-1-1 0,1 0 1,-1 0-1,1 0 0,-1-1 1,1 1-1,0 0 0,0-1 1,-1 1-1,1-1 0,0 1 1,0-1-1,0 0 0,-1 1 1,1-1-1,0 0 0,0-1 1,0 1-1,0 0 0,3-1 1,-1-1 48,1 1-1,-1-1 1,1 0 0,-1-1-1,0 1 1,1-1 0,-1 0-1,-1 0 1,1 0 0,0-1-1,-1 1 1,1-1 0,-1 0-1,0 0 1,3-6 0,37-72 486,-40 76-538,9-24 32,-1-1-1,-2 0 0,0 0 1,-2-1-1,-2 0 0,-1-1 1,-1 1-1,-2-1 1,-3-33-1,2 65-54,1 0 0,-1 0-1,0 0 1,0-1 0,0 1 0,0 0 0,0 0 0,0 0 0,-1 0-1,1 0 1,0 0 0,0 0 0,-1-1 0,1 1 0,-1 0 0,1 0-1,-1 0 1,1 0 0,-1 1 0,0-1 0,1 0 0,-1 0 0,0 0-1,0 0 1,0 1 0,0-1 0,-1-1 0,1 3 6,-1-1 0,1 1-1,0 0 1,0 0 0,0 0 0,1-1 0,-1 1 0,0 0 0,0 0 0,0 0-1,1 0 1,-1 0 0,0 1 0,1-1 0,-1 0 0,1 0 0,-1 0 0,1 0 0,0 1-1,0-1 1,-1 0 0,1 0 0,0 1 0,0 1 0,-13 88 148,5 1 0,4 155 0,5-238-104,0-1 0,0 0 0,1 1 1,-1-1-1,2 0 0,5 13 0,-8-20-96,1 1 1,-1-1-1,1 0 0,-1 1 0,1-1 1,0 0-1,-1 1 0,1-1 0,0 0 1,0 0-1,0 0 0,0 0 0,0 0 1,0 0-1,1 0 0,-1 0 0,0-1 1,0 1-1,1 0 0,-1-1 0,0 1 1,1-1-1,-1 1 0,0-1 0,1 1 0,-1-1 1,1 0-1,-1 0 0,1 0 0,-1 0 1,1 0-1,-1 0 0,0 0 0,1-1 1,-1 1-1,1 0 0,-1-1 0,0 1 1,1-1-1,-1 1 0,0-1 0,1 0 1,-1 0-1,0 1 0,0-1 0,2-2 1,1-1-685,-1 1 1,0-1-1,0 0 1,0 0-1,-1 0 1,1-1-1,-1 1 1,2-6-1,-1 5-174,11-24-5992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5.182"/>
    </inkml:context>
    <inkml:brush xml:id="br0">
      <inkml:brushProperty name="width" value="0.025" units="cm"/>
      <inkml:brushProperty name="height" value="0.025" units="cm"/>
    </inkml:brush>
  </inkml:definitions>
  <inkml:trace contextRef="#ctx0" brushRef="#br0">58 339 15054,'0'0'6502,"-8"12"-6432,1-4-46,3-2-4,0 0-1,0 0 1,0 0-1,0 0 0,1 0 1,0 1-1,1-1 1,0 1-1,0 0 1,0 0-1,0 0 1,0 8-1,1 3 183,-3 55 1001,4-71-1122,0 0 0,0-1 0,0 1 0,0 0 0,1 0 1,-1 0-1,0 0 0,1-1 0,0 1 0,-1 0 0,1 0 0,0-1 0,0 1 0,-1 0 0,1-1 0,1 1 1,-1-1-1,0 1 0,0-1 0,0 0 0,1 0 0,-1 1 0,1-1 0,-1 0 0,1 0 0,-1 0 0,1 0 1,0-1-1,-1 1 0,4 1 0,-2-3-9,1 1 0,-1-1 0,0 0 0,0 0 0,1 0 1,-1-1-1,0 1 0,0 0 0,0-1 0,-1 0 0,1 0 0,0 0 1,-1 0-1,1 0 0,-1-1 0,0 1 0,1-1 0,-1 1 0,-1-1 0,1 0 1,0 0-1,1-4 0,36-73 676,-24 37-602,-1 0-1,-3 0 1,-2-1-1,-1-1 1,-3 1-1,-1-1 1,-3-49-1,-1 92-141,-2-36 22,2 37-29,0 1 0,1-1 0,-1 0 0,0 1-1,0-1 1,0 0 0,0 1 0,0-1 0,0 0 0,-1 1 0,1-1 0,0 0-1,0 1 1,0-1 0,-1 0 0,1 1 0,0-1 0,-1 0 0,1 1 0,0-1-1,-1 1 1,1-1 0,-1 1 0,1-1 0,-1 1 0,1-1 0,-1 1 0,1 0-1,-1-1 1,1 1 0,-1 0 0,0-1 0,1 1 0,-1 0 0,0 0-1,1-1 1,-1 1 0,0 0 0,1 0 0,-1 0 0,-1 0 0,1 1-5,0 0-1,0 0 1,0 0 0,0 1 0,0-1 0,0 0 0,1 0 0,-1 1 0,0-1-1,1 0 1,-1 1 0,1-1 0,-1 1 0,1-1 0,0 1 0,-1-1 0,1 1-1,0 1 1,-2 39 10,2-25-20,-2-5-14,-2 24-82,1-1 0,2 1 0,1-1 0,2 1 0,7 40 1,8-37-1840,-7-29-1102,2-4-3319,2-5-6678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5.793"/>
    </inkml:context>
    <inkml:brush xml:id="br0">
      <inkml:brushProperty name="width" value="0.025" units="cm"/>
      <inkml:brushProperty name="height" value="0.025" units="cm"/>
    </inkml:brush>
  </inkml:definitions>
  <inkml:trace contextRef="#ctx0" brushRef="#br0">232 13 8008,'0'0'4884,"-9"-4"-1083,5 3-3557,1-1-1,-1 1 0,0 0 1,0 0-1,0 0 0,0 0 1,0 1-1,0-1 1,0 1-1,-1 0 0,1 1 1,0-1-1,0 1 1,0-1-1,0 1 0,0 1 1,0-1-1,0 0 1,1 1-1,-1 0 0,0 0 1,1 0-1,-1 0 1,1 0-1,0 1 0,-5 4 1,-4 6 238,0 0 0,1 0 0,1 1 0,0 0 0,1 1 0,1 0 0,-9 20 0,12-24-374,1 1 0,0-1 0,1 1 0,0 0 0,0 0 0,2 0 0,-1 0 0,1 0 0,1 0-1,0 0 1,3 14 0,-3-24-110,0 0 1,1-1-1,-1 1 0,0 0 1,1 0-1,0-1 0,-1 1 0,1 0 1,0-1-1,0 1 0,0-1 0,0 1 1,0-1-1,0 1 0,0-1 1,1 0-1,-1 1 0,0-1 0,1 0 1,-1 0-1,1 0 0,-1 0 0,1 0 1,0-1-1,-1 1 0,1 0 1,0-1-1,-1 1 0,1-1 0,0 1 1,0-1-1,0 0 0,-1 0 0,1 0 1,0 0-1,0 0 0,0 0 1,0-1-1,2 0 0,2-1-167,1 1 0,-1-2-1,0 1 1,0-1 0,0 0 0,0 0-1,0-1 1,-1 1 0,8-8 0,22-25-3161,-1-1 0,38-57 0,-39 49-2199,-11 16-1763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7.010"/>
    </inkml:context>
    <inkml:brush xml:id="br0">
      <inkml:brushProperty name="width" value="0.025" units="cm"/>
      <inkml:brushProperty name="height" value="0.025" units="cm"/>
    </inkml:brush>
  </inkml:definitions>
  <inkml:trace contextRef="#ctx0" brushRef="#br0">174 214 8552,'0'0'11024,"-11"-8"-9412,-34-21-987,44 28-575,-1 0 0,0 0 0,0 0 0,0 0 1,0 1-1,1-1 0,-1 1 0,0-1 0,0 1 1,0 0-1,0 0 0,0 0 0,0 0 1,0 0-1,0 0 0,0 0 0,0 1 0,0-1 1,0 1-1,0-1 0,0 1 0,1 0 0,-1 0 1,0 0-1,0 0 0,1 0 0,-1 0 0,1 0 1,-1 1-1,1-1 0,-1 1 0,-1 2 0,-2 3 255,0 0-1,0 1 1,0 0 0,1 0-1,-3 10 1,5-14-122,-2 5-14,0 1-1,0 0 1,1 0 0,1 0-1,-1 0 1,2 0-1,-1 0 1,2 1 0,-1-1-1,1 1 1,2 13-1,-2-23-168,1 0-1,-1 0 1,0 0-1,0 0 1,1-1-1,-1 1 1,1 0-1,-1 0 1,1 0 0,-1-1-1,1 1 1,0 0-1,-1-1 1,1 1-1,0 0 1,-1-1-1,1 1 1,0-1-1,0 1 1,0-1-1,0 1 1,-1-1-1,1 0 1,0 0-1,0 1 1,0-1-1,0 0 1,0 0-1,0 0 1,0 0-1,0 0 1,0 0-1,0 0 1,0 0-1,-1 0 1,1 0-1,0-1 1,0 1-1,0 0 1,0-1-1,0 1 1,0 0 0,-1-1-1,1 1 1,0-1-1,0 1 1,-1-1-1,2-1 1,35-27 7,-36 28-6,0 0-1,0 1 1,0-1 0,0 1-1,0-1 1,0 1-1,0-1 1,0 1-1,0-1 1,0 1-1,0 0 1,1 0-1,-1 0 1,0-1 0,0 1-1,0 0 1,0 1-1,0-1 1,1 0-1,-1 0 1,0 0-1,0 1 1,0-1 0,0 0-1,0 1 1,0-1-1,0 1 1,2 0-1,13 4 43,-32-36 91,14 24-144,0 0 0,1 0 1,0 0-1,1 0 1,-1 0-1,1 0 0,1-1 1,-1 1-1,1 0 1,2-9-1,1-20-18,-10-25 711,6 61-512,0 16 0,1 28 562,1-1 0,15 75 0,-16-115-725,0 0 0,0 0 0,0 0 1,1 0-1,-1 0 0,1-1 0,0 1 0,0-1 0,0 1 0,0-1 0,0 0 0,0 1 0,1-1 0,-1 0 0,3 1 0,-4-2-6,0-1 1,0 1-1,-1-1 1,1 1-1,0-1 1,0 0 0,0 0-1,0 1 1,0-1-1,0 0 1,0 0-1,0 0 1,0 0 0,-1 0-1,1 0 1,0 0-1,0 0 1,0 0-1,0 0 1,0-1 0,0 1-1,0 0 1,0-1-1,0 1 1,-1 0-1,1-1 1,0 1-1,0-1 1,-1 0 0,1 1-1,0-1 1,0 1-1,-1-1 1,1 0-1,-1 0 1,1 1 0,-1-1-1,1 0 1,-1 0-1,1 0 1,-1 0-1,0 0 1,1 1-1,-1-1 1,0 0 0,0 0-1,0 0 1,0 0-1,0 0 1,0 0-1,0-1 1,7-36-68,-3 11-19,2 0 0,10-32 0,-14 54 76,0-1 0,0 0 0,1 1-1,0-1 1,0 1 0,0 0 0,0 0-1,1 0 1,0 0 0,0 1 0,0-1 0,1 1-1,0 0 1,0 1 0,7-6 0,-10 8 4,1 0 0,-1-1 0,0 1 0,1 1 0,-1-1 1,1 0-1,-1 0 0,1 1 0,-1 0 0,1-1 1,0 1-1,-1 0 0,1 0 0,-1 0 0,4 1 0,-4 0 2,-1 0 0,1-1 1,-1 1-1,0 0 0,1 0 0,-1 0 0,0 0 0,1 0 0,-1 0 0,0 0 0,0 0 0,0 1 0,0-1 0,0 0 0,0 1 0,-1-1 0,1 0 0,1 3 0,1 8 23,0 0 0,-1-1-1,-1 1 1,0 0 0,0 20-1,-2-23 65,2 0-1,-1 0 1,1 0-1,3 15 1,4-48 315,-4-14-321,-1-59 0,-4 85-66,1-1 0,-2 0 1,0 1-1,0-1 0,-1 1 1,0 0-1,-1 0 1,-9-18-1,12 28-14,1 1 0,-1 0-1,0-1 1,0 1 0,0 0 0,0 0 0,0-1-1,0 1 1,0 0 0,0 0 0,0 0 0,0 1-1,0-1 1,-3-1 0,4 2-1,-1 0 1,1 0-1,0 0 0,-1 0 1,1 0-1,0 0 0,-1 0 1,1 0-1,0 0 0,-1 0 1,1 0-1,0 0 0,0 0 1,-1 0-1,1 0 0,0 1 0,0-1 1,-1 0-1,1 0 0,0 0 1,0 0-1,-1 1 0,1-1 1,0 0-1,0 0 0,0 1 1,-1-1-1,1 0 0,0 0 1,0 1-1,0-1 0,0 0 1,0 1-1,0-1 0,-1 0 1,1 0-1,0 1 0,0-1 1,0 2-2,0-1 1,0 0-1,0 1 1,0-1 0,1 0-1,-1 1 1,0-1-1,0 0 1,1 0 0,-1 1-1,1-1 1,-1 0-1,1 0 1,0 0 0,-1 0-1,1 0 1,0 0-1,0 0 1,0 0 0,0 0-1,0 0 1,0 0-1,0 0 1,0 0 0,0-1-1,0 1 1,0 0-1,0-1 1,1 1 0,-1-1-1,1 1 1,6 0-87,1 1 0,-1-1 0,0-1 0,0 1 1,0-1-1,0-1 0,0 1 0,0-2 0,0 1 0,0-1 0,0 0 0,8-3 1,19-11-2872,-5-4-3330,-12 3-4125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2:57.675"/>
    </inkml:context>
    <inkml:brush xml:id="br0">
      <inkml:brushProperty name="width" value="0.025" units="cm"/>
      <inkml:brushProperty name="height" value="0.025" units="cm"/>
    </inkml:brush>
  </inkml:definitions>
  <inkml:trace contextRef="#ctx0" brushRef="#br0">1 734 10250,'26'-4'4877,"33"-7"-2499,18-13-855,-2-3 0,-1-4 0,100-56 0,195-143-1252,8-70-180,-370 294-698,5-4 407,-6 7-7609,-19 4-455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03.650"/>
    </inkml:context>
    <inkml:brush xml:id="br0">
      <inkml:brushProperty name="width" value="0.025" units="cm"/>
      <inkml:brushProperty name="height" value="0.025" units="cm"/>
    </inkml:brush>
  </inkml:definitions>
  <inkml:trace contextRef="#ctx0" brushRef="#br0">131 129 5125,'0'0'-230,"-8"0"2072,3 0-1622,-55-5 2600,56 4-2129,1 0 1,-1 0-1,1 0 0,-1-1 1,1 1-1,0-1 0,0 0 1,0 0-1,0 0 0,-3-3 1,38 3 1240,1227 17 273,-1209-15-2202,758-31 106,-589 4-33,405-32 158,-1404 67-1046,-95 32-1023,264-5 1925,569-34-70,-307 21-51,294-15 50,1 2 0,0 3 1,0 2-1,-65 27 0,118-41-22,1 0 1,-1 0-1,0 1 0,0-1 0,0 0 0,0 0 1,1 1-1,-1-1 0,0 1 0,0-1 1,1 0-1,-1 1 0,0 0 0,1-1 1,-1 1-1,0-1 0,1 1 0,-1 0 0,1-1 1,-1 1-1,1 0 0,-1-1 0,1 1 1,0 0-1,-1 0 0,1 0 0,0-1 1,0 1-1,-1 0 0,1 0 0,0 0 0,0 1 1,1-1-13,0 1 0,0-1 1,0 0-1,0 0 1,1 0-1,-1 0 1,0 0-1,0 0 0,1 0 1,-1 0-1,1-1 1,-1 1-1,1 0 1,-1-1-1,1 0 0,-1 1 1,1-1-1,2 1 1,64 7 82,0-2 1,116-5-1,-112-2-38,1045-74 122,-891 54-134,144-18-409,143-11-2090,-1513 189 4360,855-114-1681,-47 8-371,-140 23-5339,182-36-2325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8.283"/>
    </inkml:context>
    <inkml:brush xml:id="br0">
      <inkml:brushProperty name="width" value="0.025" units="cm"/>
      <inkml:brushProperty name="height" value="0.025" units="cm"/>
    </inkml:brush>
  </inkml:definitions>
  <inkml:trace contextRef="#ctx0" brushRef="#br0">32 20 5958,'-12'33'7733,"9"-28"-7443,0 1 0,1 0 0,-1 0 0,1 0 0,1 1 0,-1-1 1,1 0-1,0 1 0,0-1 0,1 1 0,0-1 0,0 1 0,0-1 0,1 1 0,1 5 0,0-10-280,-1 0-1,1 0 1,0-1 0,-1 1 0,1-1-1,0 1 1,0-1 0,0 1 0,0-1-1,0 0 1,0 0 0,0 0 0,0-1-1,0 1 1,1 0 0,-1-1-1,0 1 1,1-1 0,-1 0 0,0 0-1,1 0 1,-1 0 0,0 0 0,3-1-1,4 1-254,-1-1 0,1 0 0,0-1 0,-1 0-1,11-3 1,-9 1 29,-1-1 0,0 0 1,0 0-1,-1-1 0,1 0 0,-1 0 0,0-1 0,8-9 0,-12 12 270,-1 0 0,1 0-1,-1-1 1,0 0 0,0 0-1,0 1 1,-1-2 0,0 1-1,0 0 1,0 0 0,0-1 0,-1 1-1,0-1 1,0 1 0,-1-1-1,1-6 1,-1 11-15,0 0 0,0 1 0,0-1 0,0 0 0,0 1 0,-1-1 0,1 0 0,0 1 0,0-1 0,0 0-1,-1 1 1,1-1 0,0 1 0,-1-1 0,1 1 0,-1-1 0,1 1 0,0-1 0,-1 1 0,1-1 0,-1 1 0,1-1 0,-1 1 0,0 0 0,1-1 0,-1 1 0,1 0 0,-1 0 0,1-1 0,-1 1 0,0 0 0,1 0 0,-1 0 0,0 0 0,1 0 0,-1 0 0,0 0-1,1 0 1,-1 0 0,0 0 0,1 0 0,-1 0 0,0 0 0,1 0 0,-1 1 0,1-1 0,-1 0 0,-1 1 0,0 0 77,-1 0-1,0 1 1,0-1 0,1 1-1,-1-1 1,1 1 0,0 0 0,-1 0-1,1 0 1,-3 3 0,1 1 14,1 0 1,-1 1 0,1-1-1,0 1 1,1 0 0,-1 0-1,1 0 1,1 0 0,-1 0-1,1 0 1,0 0 0,1 10-1,0-13-202,0 0 0,1 0 0,0 1 0,0-1 0,0 0 0,0 0 0,0 0 0,1-1 0,-1 1 0,4 4 0,-4-6-236,1 1 1,0-1-1,0 1 0,1-1 0,-1 0 0,0 0 1,1 0-1,-1 0 0,1 0 0,0 0 1,-1-1-1,1 1 0,0-1 0,5 1 0,17 4-9311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4.811"/>
    </inkml:context>
    <inkml:brush xml:id="br0">
      <inkml:brushProperty name="width" value="0.025" units="cm"/>
      <inkml:brushProperty name="height" value="0.025" units="cm"/>
    </inkml:brush>
  </inkml:definitions>
  <inkml:trace contextRef="#ctx0" brushRef="#br0">4905 337 4933,'-114'-30'2483,"-117"-49"1,126 40-2023,-158-36-1,65 41-397,-223-10-1,-206 22 404,370 16-203,237 5-247,-850-5 1820,719 14-1765,-248 46 0,291-31-117,2 5 0,0 4 0,-102 48 0,141-49-27,2 3 0,2 2-1,-109 83 1,131-85 58,1 2 0,2 1-1,1 2 1,2 2 0,-57 86-1,82-111 1,1 1 0,0 0-1,1 0 1,1 1-1,1 0 1,1 1-1,0-1 1,1 1-1,1 0 1,-1 29 0,4-36 8,1 0 0,0 0 1,1 0-1,0 0 1,1 0-1,0-1 1,1 1-1,0-1 0,1 0 1,0 0-1,1-1 1,0 1-1,1-1 0,0 0 1,0-1-1,1 0 1,15 14-1,3-2 15,1-1-1,1 0 1,1-3-1,0 0 1,1-2-1,46 17 1,10-2 16,107 21 1,460 52 386,10-61-235,948-58 324,-711-8-386,-771 22-59,502-15-104,-471 5 131,301-64 1,-455 75-77,50-13-6,75-27 1,-117 36 12,0-1 1,-1-1 0,0 1 0,0-2 0,0 0 0,-1-1 0,0 0 0,-1 0 0,0-2 0,18-20 0,-25 26 14,-1-1 1,0 1 0,0 0 0,0-1-1,0 0 1,-1 0 0,0 1 0,0-1-1,-1-1 1,0 1 0,0 0 0,0 0-1,-1 0 1,0-1 0,-1-7 0,0 6 51,-1-1 0,0 0 0,-1 1 0,0 0 0,0-1 1,-1 1-1,0 0 0,0 1 0,-10-13 0,-4-2 141,-1 2-1,-1 0 0,-1 1 1,-1 1-1,-42-28 0,-52-24 185,-184-84 0,-140-24-120,263 116-307,-2 9 0,-208-35 0,-121 30-3676,357 48 1381,20-5-565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7.069"/>
    </inkml:context>
    <inkml:brush xml:id="br0">
      <inkml:brushProperty name="width" value="0.025" units="cm"/>
      <inkml:brushProperty name="height" value="0.025" units="cm"/>
    </inkml:brush>
  </inkml:definitions>
  <inkml:trace contextRef="#ctx0" brushRef="#br0">842 2 3587,'-14'0'182,"6"0"-77,-5-1 86,0 1-1,0 0 1,0 1 0,0 1 0,0 0-1,0 1 1,0 1 0,1-1 0,-18 9-1,6 4-89,1 1 0,0 0 0,2 2 0,0 0-1,1 2 1,1 0 0,1 1 0,-22 36-1,-3 12-73,-56 126 0,35-37 112,6 2 0,8 3 0,7 2 0,-26 202-1,47-185 23,8 1-1,12 252 0,12-288 67,6 0 0,6-2-1,55 188 1,-67-295-217,3 0 0,1-1 0,2-1-1,2 0 1,1-1 0,34 49-1,-42-71-6,0 0-1,1-1 0,1 0 0,-1-1 0,2 0 0,0-1 0,0-1 1,1 0-1,0-1 0,1 0 0,0-2 0,0 1 0,1-2 1,0-1-1,0 0 0,0-1 0,23 3 0,-22-5-2,1-1 0,-1-1 0,1-1 0,0 0 0,-1-1 0,1-1 0,-1-1 0,0-1 0,29-11 0,-25 6 90,-1-1 1,0-1 0,0-1 0,-2-1 0,1 0 0,-2-2-1,18-18 1,7-12 133,-3-1 1,-2-2-1,51-87 0,73-174 998,-73 111-797,99-327-1,-10-227 478,-130 402-754,-44 284-115,-2 0-1,-4 0 1,-12-81-1,10 122-20,-2 0 0,0 0 1,-2 0-1,-1 1 0,-1 0 0,-1 1 0,-1 0 0,-24-35 1,28 48-218,-1 0 0,0 0 0,0 1 0,-1 0 0,0 1 0,0 0 0,-1 0 0,-1 1 0,1 1 0,-1 0 0,0 0 0,-1 1 0,0 1 0,0 0 0,0 1 0,0 0 0,-1 1 0,-15-1 0,-28 2-2288,-1 2-1158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7.981"/>
    </inkml:context>
    <inkml:brush xml:id="br0">
      <inkml:brushProperty name="width" value="0.025" units="cm"/>
      <inkml:brushProperty name="height" value="0.025" units="cm"/>
    </inkml:brush>
  </inkml:definitions>
  <inkml:trace contextRef="#ctx0" brushRef="#br0">1 2387 6342,'34'-66'1337,"-9"24"-651,252-555 2980,-34 71-3184,-123 281-321,274-509 1397,-358 698-1468,-21 33-43,0-1-1,13-30 1,-30 68-4561,-9 15 1682,-10 0-1946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8.465"/>
    </inkml:context>
    <inkml:brush xml:id="br0">
      <inkml:brushProperty name="width" value="0.025" units="cm"/>
      <inkml:brushProperty name="height" value="0.025" units="cm"/>
    </inkml:brush>
  </inkml:definitions>
  <inkml:trace contextRef="#ctx0" brushRef="#br0">0 2460 7015,'78'-238'1229,"11"4"1,159-303-1,206-222 9,-190 342-981,-102 162-91,-154 235-861,-18 22-1252,-25 25-1513,7-1 625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18.797"/>
    </inkml:context>
    <inkml:brush xml:id="br0">
      <inkml:brushProperty name="width" value="0.025" units="cm"/>
      <inkml:brushProperty name="height" value="0.025" units="cm"/>
    </inkml:brush>
  </inkml:definitions>
  <inkml:trace contextRef="#ctx0" brushRef="#br0">0 472 6022,'0'-8'2519,"1"-3"-2417,1-1 0,0 0 0,1 1 0,0 0 0,0 0-1,2 0 1,-1 0 0,1 0 0,1 1 0,0 0 0,0 0-1,13-14 1,8-12-58,2 2 0,2 1 0,1 1-1,1 2 1,40-27 0,-57 46 5,1 0 1,0 1-1,0 1 1,1 1-1,1 0 1,0 1-1,-1 1 1,2 1-1,-1 1 1,1 1-1,-1 0 1,1 1-1,38 3 1,-55-1-41,1 1-1,-1-1 1,1 1 0,-1 0-1,0 1 1,0-1 0,1 1-1,-1-1 1,0 1-1,0 0 1,-1 0 0,1 0-1,0 0 1,-1 1 0,1-1-1,-1 1 1,1 0 0,-1-1-1,0 1 1,-1 0 0,1 0-1,0 0 1,-1 1 0,1-1-1,-1 0 1,0 1 0,0-1-1,-1 0 1,2 8 0,0 9 197,0 1 0,-1 0 1,-3 38-1,1-44-63,-9 72 486,-39 162 0,8-51-702,7-19-3920,22-118-1372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26.253"/>
    </inkml:context>
    <inkml:brush xml:id="br0">
      <inkml:brushProperty name="width" value="0.025" units="cm"/>
      <inkml:brushProperty name="height" value="0.025" units="cm"/>
    </inkml:brush>
  </inkml:definitions>
  <inkml:trace contextRef="#ctx0" brushRef="#br0">187 277 3555,'8'-9'182,"13"-21"5,32-55 1,-24 14 3660,-26 60-2083,0 0 1,-1 0 0,0 0 0,0-20 0,-2 31-1714,0 0 0,0 0 0,0-1 0,0 1 1,0 0-1,0 0 0,0-1 0,0 1 0,0 0 0,0 0 0,0 0 0,0-1 0,0 1 0,0 0 0,0 0 0,0-1 0,-1 1 0,1 0 0,0 0 0,0 0 0,0-1 0,0 1 1,0 0-1,-1 0 0,1 0 0,0 0 0,0-1 0,0 1 0,0 0 0,-1 0 0,1 0 0,0 0 0,0 0 0,-1 0 0,1 0 0,0-1 0,0 1 0,0 0 0,-1 0 0,1 0 1,-1 0-1,-11 6 803,-8 13-560,-4 18-245,2 1 0,1 1 1,3 1-1,-21 64 0,16-42 3,9-30-51,6-13 3,0 1 0,1 0 0,0 0 0,2 0 0,1 1 0,-3 28 0,11-51-37,-1-1 0,1 0 0,0 0 0,-1 0 0,0 0 0,0-1 0,4-5 0,36-66-4,48-111 0,-73 147 39,-3 7 5,-8 18 6,1 0 0,-2 0 1,0-1-1,-1 0 0,0 0 1,-2-1-1,4-19 1,-7 35-8,0-1 1,0 1 0,-1 0-1,1 0 1,0 0 0,0-1-1,0 1 1,0 0 0,0 0-1,0 0 1,-1-1 0,1 1 0,0 0-1,0 0 1,0 0 0,0 0-1,-1 0 1,1 0 0,0-1-1,0 1 1,0 0 0,-1 0 0,1 0-1,0 0 1,0 0 0,0 0-1,-1 0 1,1 0 0,0 0-1,0 0 1,-1 0 0,1 0 0,0 0-1,0 0 1,-1 0 0,1 0-1,0 0 1,0 0 0,0 0-1,-1 0 1,1 0 0,0 1 0,0-1-1,0 0 1,-1 0 0,1 0-1,0 0 1,0 0 0,0 1-1,0-1 1,0 0 0,-1 0 0,1 0-1,0 1 1,0-1 0,0 0-1,0 0 1,0 0 0,0 1-1,-13 11 44,-33 52-27,2 2 1,-67 140-1,92-169-17,7-12 0,-28 59 75,37-76-77,0 0-1,1 0 0,0 0 1,0 1-1,1-1 0,0 1 1,0-1-1,2 13 0,-1-20-27,0 0-1,0 0 0,0 0 1,1 0-1,-1-1 1,0 1-1,1 0 1,-1 0-1,1 0 0,-1-1 1,1 1-1,-1 0 1,1-1-1,-1 1 0,1 0 1,0-1-1,-1 1 1,1-1-1,0 1 1,0-1-1,-1 1 0,1-1 1,0 0-1,0 1 1,0-1-1,-1 0 0,1 0 1,0 1-1,0-1 1,0 0-1,0 0 1,0 0-1,0 0 0,-1 0 1,1 0-1,0 0 1,0-1-1,0 1 0,0 0 1,0-1-1,3 1-293,-1-1 0,0 0 0,1 0 0,-1 0 0,0-1 0,0 1 0,0-1 0,0 0 0,4-2 0,14-24-4557,0-9-2616</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3:26.685"/>
    </inkml:context>
    <inkml:brush xml:id="br0">
      <inkml:brushProperty name="width" value="0.025" units="cm"/>
      <inkml:brushProperty name="height" value="0.025" units="cm"/>
    </inkml:brush>
  </inkml:definitions>
  <inkml:trace contextRef="#ctx0" brushRef="#br0">8 288 9577,'0'0'1644,"-2"8"145,-4 25-161,6-32-1570,1 0 1,-1-1 0,0 1-1,1 0 1,-1 0 0,0 0-1,1 0 1,-1 0 0,1 0-1,-1 0 1,1-1-1,0 1 1,-1 0 0,1 0-1,0-1 1,-1 1 0,1 0-1,0-1 1,0 1 0,0-1-1,0 1 1,0-1-1,-1 1 1,1-1 0,0 0-1,0 1 1,0-1 0,0 0-1,0 0 1,0 0 0,0 0-1,0 0 1,0 0-1,0 0 1,2 0 0,34-4 739,-17-1-646,-1-1 0,0-1-1,-1-1 1,0 0 0,0-2 0,29-20-1,0-4-89,45-43-1,-90 75-57,14-11 19,-1 0 0,-1-1 0,0-1-1,-1 0 1,0-1 0,-1 0 0,15-27 0,-26 31 1345,-11 22-942,-14 22-335,10-9-16,1 1 1,1 0-1,2 1 1,0 0-1,-11 50 1,17-57-263,2 0 1,0-1-1,2 34 0,1-35-675,1-1-1,0 1 0,2-1 0,8 27 1,-1-12-3964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192"/>
    </inkml:context>
    <inkml:brush xml:id="br0">
      <inkml:brushProperty name="width" value="0.025" units="cm"/>
      <inkml:brushProperty name="height" value="0.025" units="cm"/>
    </inkml:brush>
  </inkml:definitions>
  <inkml:trace contextRef="#ctx0" brushRef="#br0">11 95 4773,'3'-9'4558,"16"-46"-1061,-11 26 2749,-7 27-4047,-1 5-512,-2 28-571,-2 0 0,-8 40 0,-5 26-972,10 77-118,7-173-22,0 0 0,0 1-1,0-1 1,0 0-1,0 1 1,0-1 0,1 0-1,-1 0 1,0 1-1,1-1 1,-1 0-1,1 0 1,-1 0 0,1 1-1,-1-1 1,1 0-1,0 0 1,0 0 0,-1 0-1,1 0 1,0 0-1,0 0 1,0-1 0,0 1-1,0 0 1,0 0-1,0-1 1,0 1-1,1-1 1,-1 1 0,0-1-1,0 1 1,0-1-1,1 0 1,-1 1 0,0-1-1,1 0 1,-1 0-1,0 0 1,0 0 0,2 0-1,1-1 17,0 0 0,0 0 0,0 0 0,0 0 0,0-1 0,0 1 0,-1-1-1,1 0 1,-1 0 0,1-1 0,5-4 0,23-26 125,54-70 0,15-16-29,-100 118-114,-1 0 0,1 0 0,0 0 0,0 0 0,0 1 0,-1-1 0,1 0 0,0 1 0,0-1 0,0 0 0,0 1-1,0-1 1,0 1 0,1 0 0,-1-1 0,0 1 0,0 0 0,0 0 0,0-1 0,2 1 0,-2 1 9,-1-1 0,1 1 0,0-1 0,-1 0 0,1 1 0,-1 0 0,1-1 0,0 1 0,-1-1 0,1 1 0,-1 0 0,0-1 0,1 1 0,-1 0 0,0-1 0,1 1 0,-1 0 0,0 0 0,0-1 0,1 1 0,-1 0 0,0 1 0,0 61 709,-1-41-464,2-21-249,-1 0 0,0 0 1,1 0-1,-1 0 0,1 0 0,-1 0 0,1-1 0,-1 1 0,1 0 0,-1 0 0,1-1 0,0 1 0,-1 0 0,1-1 1,0 1-1,0-1 0,-1 1 0,1-1 0,0 1 0,0-1 0,0 0 0,0 1 0,0-1 0,-1 0 0,1 1 0,0-1 0,0 0 1,0 0-1,0 0 0,0 0 0,0 0 0,0 0 0,0 0 0,0-1 0,0 1 0,1 0 0,38-10 228,18-21-57,-52 26-182,1 0-1,0 0 0,1 1 0,-1 0 1,1 0-1,-1 1 0,1 0 0,0 1 1,0-1-1,1 2 0,-1-1 0,0 1 1,9 0-1,-15 1-2,-1 1 1,0 0-1,0 0 1,0 0-1,0-1 1,0 1-1,0 1 1,0-1-1,0 0 1,0 0-1,0 0 1,0 0-1,-1 1 1,1-1-1,-1 0 1,1 0-1,-1 1 1,1-1-1,-1 1 1,0-1-1,1 0 1,-1 1-1,0-1 1,0 1-1,0-1 1,0 3-1,-2 44 255,2-43-181,-15 55 521,7-28-3466,0-81-4895,-6 11-630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554"/>
    </inkml:context>
    <inkml:brush xml:id="br0">
      <inkml:brushProperty name="width" value="0.025" units="cm"/>
      <inkml:brushProperty name="height" value="0.025" units="cm"/>
    </inkml:brush>
  </inkml:definitions>
  <inkml:trace contextRef="#ctx0" brushRef="#br0">1 0 18161,'0'0'5477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1.897"/>
    </inkml:context>
    <inkml:brush xml:id="br0">
      <inkml:brushProperty name="width" value="0.025" units="cm"/>
      <inkml:brushProperty name="height" value="0.025" units="cm"/>
    </inkml:brush>
  </inkml:definitions>
  <inkml:trace contextRef="#ctx0" brushRef="#br0">251 12 8680,'0'0'13549,"-8"-3"-12609,5 1-880,0 1 1,0 0 0,0 0 0,1 0 0,-1 0 0,-1 1 0,1-1 0,0 1 0,0-1 0,0 1-1,0 0 1,0 0 0,-6 2 0,2 0 30,-1 0 0,1 1 0,1 0 0,-1 1 0,0 0 0,-8 6 0,-1 1 110,1 1-1,0 0 1,1 1-1,-16 18 1,25-25-130,0 0 0,0 0 0,1 1 0,0-1 0,0 1 0,0 0 0,1 0 0,0 0 0,1 0 0,0 1 0,0-1 0,0 0 0,-1 14 0,3-20-67,1 1 1,-1-1 0,0 1 0,0-1 0,1 0 0,-1 1 0,1-1 0,-1 0 0,1 1-1,0-1 1,-1 0 0,1 0 0,0 0 0,0 0 0,0 1 0,0-1 0,0 0 0,0-1-1,0 1 1,0 0 0,0 0 0,1 0 0,-1-1 0,0 1 0,0 0 0,1-1 0,-1 1-1,0-1 1,1 0 0,-1 1 0,1-1 0,-1 0 0,3 0 0,56-1 140,-52 0-136,21-3-518,-2-1 1,1-1 0,-1-2-1,0 0 1,31-16 0,-28 10-3360,0-1 0,28-20 0,-25 9-3168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8.740"/>
    </inkml:context>
    <inkml:brush xml:id="br0">
      <inkml:brushProperty name="width" value="0.025" units="cm"/>
      <inkml:brushProperty name="height" value="0.025" units="cm"/>
    </inkml:brush>
  </inkml:definitions>
  <inkml:trace contextRef="#ctx0" brushRef="#br0">1 537 16944,'0'0'-96,"11"-70"1281,26 29-1121,24-9-32,17-5 192,10-4 65,18 1 31,3 3-192,4 5-128,-8 1-1569,-5-1-4069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8:50.695"/>
    </inkml:context>
    <inkml:brush xml:id="br0">
      <inkml:brushProperty name="width" value="0.025" units="cm"/>
      <inkml:brushProperty name="height" value="0.025" units="cm"/>
    </inkml:brush>
  </inkml:definitions>
  <inkml:trace contextRef="#ctx0" brushRef="#br0">2641 600 4869,'-104'-32'4715,"53"11"-4660,1-2-1,-71-45 1,101 56-151,-1 0 0,0 1 0,0 1 0,-1 2-1,0 0 1,0 1 0,-1 1 0,0 1 0,0 1 0,0 1 0,-1 1 0,1 1 0,-1 1 0,1 1 0,-1 1-1,1 1 1,-31 9 0,-293 98 1310,116-33-15,79-30-275,2 6 1,-211 108-1,301-128-876,2 3-1,1 3 1,-61 54-1,83-61 0,1 2 0,2 0 1,2 3-1,1 0 0,-36 61 0,46-62-54,2 0 0,1 1 0,2 0 0,1 2 1,2-1-1,2 1 0,1 1 0,2 0 0,2 0 0,2 0 0,1 0 1,2 1-1,7 39 0,-2-53-11,1 0 0,1 0 1,2-1-1,1 0 0,0 0 0,2-1 1,1-1-1,1 0 0,1-2 0,1 1 1,35 34-1,19 12-17,155 114 0,-214-174 40,344 247 52,-256-191-13,181 87-1,-198-118 7,2-4 0,1-3 0,1-5-1,1-3 1,133 11 0,457-7 90,-600-24-130,97 1 3,0-9 1,0-7-1,303-68 0,-347 47 126,-2-6 0,-2-5 0,-3-5-1,-1-6 1,-4-5 0,-2-6 0,-3-4 0,-4-5-1,-3-5 1,160-165 0,-217 196-114,-2-3-1,-3-2 1,71-121-1,-94 139 23,-3 0-1,-1-2 1,-3 0-1,-1-1 0,-2 0 1,-1-1-1,6-70 1,-14 78 15,-1 0 1,-2 1-1,-1-1 1,-2 1 0,-1-1-1,-2 1 1,-2 0-1,-1 1 1,-1 0 0,-2 0-1,-2 1 1,-1 0-1,-1 2 1,-2 0-1,-1 0 1,-1 2 0,-26-29-1,5 16-43,-1 2 1,-2 1-1,-2 3 1,-1 2-1,-2 1 0,-64-30 1,-326-132 1,434 193-18,-187-72-8,-256-61-1,315 105-4,-2 6-1,-262-13 1,259 35 21,1 7 1,0 5 0,-169 34-1,219-24-121,1 3 0,1 4-1,1 3 1,1 4-1,2 4 1,-80 51 0,38-6-2227,5 6 1,-116 111-1,140-112-1512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2.254"/>
    </inkml:context>
    <inkml:brush xml:id="br0">
      <inkml:brushProperty name="width" value="0.025" units="cm"/>
      <inkml:brushProperty name="height" value="0.025" units="cm"/>
    </inkml:brush>
  </inkml:definitions>
  <inkml:trace contextRef="#ctx0" brushRef="#br0">69 1 13549,'0'0'8408,"-7"8"-6929,0 0-1243,1 0 0,0 0 0,0 0 0,1 1 0,0-1 0,1 1 0,0 1 0,0-1 0,1 0 0,0 1 0,0 0 0,1 0 0,-1 13 0,3-15-199,-1 69 72,2-71-103,-1-1-1,1 1 1,0 0 0,0 0-1,1 0 1,0-1 0,0 1-1,0-1 1,1 0 0,4 8-1,-5-77 849,-1 38-782,0-35 29,-1 58-97,0 0 0,-1-1-1,1 1 1,-1 0 0,0 0-1,0-1 1,0 1 0,0 0-1,0 0 1,-1 0 0,1 0-1,-1 0 1,-3-3 0,4 35-165,3-26 155,0 0-1,0 0 0,1-1 0,-1 1 0,0-1 0,1 1 1,0-1-1,-1 0 0,1 0 0,0 0 0,0 0 0,0 0 1,1-1-1,-1 1 0,0-1 0,0 0 0,1 0 0,-1 0 1,1-1-1,-1 1 0,5 0 0,8 0-256,1 0 1,-1-1-1,20-2 0,-30 2-36,0-1-1,0-1 1,0 1 0,0-1-1,0 0 1,-1 0 0,1-1-1,-1 0 1,1 0-1,-1 0 1,0 0 0,6-6-1,30-31-5981,-13 12-1520,-12 14-57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2.769"/>
    </inkml:context>
    <inkml:brush xml:id="br0">
      <inkml:brushProperty name="width" value="0.025" units="cm"/>
      <inkml:brushProperty name="height" value="0.025" units="cm"/>
    </inkml:brush>
  </inkml:definitions>
  <inkml:trace contextRef="#ctx0" brushRef="#br0">1 168 13677,'0'0'10869,"12"0"-9529,5-1-1192,0-1 1,1 0-1,-1-2 1,0 0-1,0-1 1,-1-1-1,1 0 1,-1-1-1,-1-1 1,19-12-1,12-19 69,-44 37-197,0 0 0,0 0 0,0-1 0,0 1 0,-1 0 0,1-1 0,-1 1 0,0-1 0,0 0 1,1 1-1,-2-1 0,1 0 0,0 0 0,-1 0 0,1 0 0,-1 1 0,0-1 0,0-4 0,0 6-18,-1 1 0,0-1-1,0 0 1,1 0 0,-1 0 0,0 1-1,0-1 1,0 0 0,0 1-1,0-1 1,0 1 0,0-1-1,0 1 1,0 0 0,0-1 0,0 1-1,0 0 1,0-1 0,0 1-1,0 0 1,0 0 0,0 0 0,-1 0-1,1 0 1,0 1 0,0-1-1,0 0 1,0 0 0,0 1-1,-2 0 1,-34 10-161,22-4 166,1 2 0,1 0 0,-1 0 0,1 1 0,1 1 0,0 0 0,1 1 0,0 0 1,0 1-1,1 0 0,-15 28 0,24-40-18,1 0 0,-1 0 0,0 1 0,0-1 0,1 1 0,-1-1 0,1 0 0,-1 1 0,1-1 0,0 1 0,0-1 0,-1 1 0,1-1 0,0 1 0,0 0 0,0-1 0,1 1 1,-1-1-1,0 1 0,1-1 0,-1 1 0,1-1 0,-1 0 0,1 1 0,-1-1 0,1 0 0,0 1 0,0-1 0,1 2 0,1-1-131,0 0 0,0-1 1,0 1-1,0-1 0,0 0 0,0 0 0,0 0 1,1 0-1,-1 0 0,0-1 0,0 0 1,1 1-1,3-1 0,8-1-1522,1 0 0,-1 0 0,1-2 0,29-7 0,2-10-5324</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134"/>
    </inkml:context>
    <inkml:brush xml:id="br0">
      <inkml:brushProperty name="width" value="0.025" units="cm"/>
      <inkml:brushProperty name="height" value="0.025" units="cm"/>
    </inkml:brush>
  </inkml:definitions>
  <inkml:trace contextRef="#ctx0" brushRef="#br0">155 1 15278,'0'0'4517,"-9"4"-3471,-4 2-623,1 0 1,0 1-1,1 1 0,0 0 0,-14 13 0,19-16-284,0 0 0,1 1-1,0 0 1,-1 0-1,2 1 1,-1-1-1,1 1 1,0 0-1,1 0 1,-1 0-1,1 1 1,-2 10-1,4-17-139,1 0 0,0 1 0,0-1 0,0 0 0,0 0 0,0 0 0,0 0 0,0 0 0,0 0 0,0 0 0,0 0 0,0 0 0,1 0 0,-1 0-1,0 0 1,1 0 0,-1 0 0,1 0 0,-1 0 0,1 0 0,0 0 0,-1 0 0,1-1 0,0 1 0,0 0 0,1 1 0,0-1 5,0 0 0,0 0 0,1-1-1,-1 1 1,0 0 0,0-1 0,1 0 0,-1 1 0,0-1 0,1 0 0,4-1-1,0 1-35,0-1-1,0-1 0,0 1 0,0-1 0,0 0 0,0-1 0,10-5 0,-7 1 21,0 0 0,0-1 0,-1-1 1,1 0-1,-2 0 0,0-1 0,0 0 1,0 0-1,10-21 0,-46 64 1133,23-29-990,1 0-1,-1 1 1,1 0 0,-1 0-1,1 0 1,1 0-1,-1 0 1,1 1 0,0 0-1,0 0 1,0 0 0,1 0-1,0 0 1,-1 9-1,6-13-121,0-1-1,1 0 0,-1 0 0,1-1 0,-1 1 0,1-1 0,0 0 0,-1 0 1,1 0-1,6-1 0,-3 1-370,0 0-842,0-1-1,0 1 1,0-1-1,0-1 1,0 1-1,0-1 1,9-4-1,3-3-5478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479"/>
    </inkml:context>
    <inkml:brush xml:id="br0">
      <inkml:brushProperty name="width" value="0.025" units="cm"/>
      <inkml:brushProperty name="height" value="0.025" units="cm"/>
    </inkml:brush>
  </inkml:definitions>
  <inkml:trace contextRef="#ctx0" brushRef="#br0">125 0 5125,'0'0'20884,"-9"1"-20687,2 0-166,1 0-1,0 0 0,0 1 1,0-1-1,0 1 1,-10 5-1,14-6-101,-1 1 0,1-1-1,0 0 1,0 1 0,0 0-1,0-1 1,0 1 0,1 0 0,-1 0-1,0 0 1,1 0 0,-1 0-1,1 1 1,0-1 0,0 0-1,0 1 1,0-1 0,0 0-1,0 1 1,1-1 0,-1 1 0,1 0-1,0-1 1,0 4 0,0-6 20,1 1-1,0 0 1,0-1 0,-1 1 0,1 0 0,0-1 0,0 1 0,0-1 0,0 1 0,0-1 0,0 1 0,0-1 0,0 0 0,0 0-1,0 1 1,0-1 0,0 0 0,0 0 0,0 0 0,0 0 0,0 0 0,1 0 0,34 0-491,-31 0 161,20-1-710,-17 0 874,1 0 0,-1 1 0,0 0-1,0 1 1,1-1 0,-1 1 0,0 1 0,0 0 0,12 4 0,-19-6 276,-1 1 0,1-1 0,-1 0 0,1 0 0,-1 1 0,1-1 0,-1 0 0,0 1 0,1-1 0,-1 1 0,1-1 0,-1 0 0,0 1-1,1-1 1,-1 1 0,0-1 0,0 1 0,1-1 0,-1 1 0,0-1 0,0 1 0,0-1 0,0 1 0,0 0 0,0-1 0,0 1 0,0-1 0,0 1 0,0-1 0,0 1 0,0 0 0,-13 15 1794,-26 7 715,37-22-2449,-72 29 2439,68-28-2592,-1 0-1,1-1 0,-1 0 0,1 0 0,-1 0 1,0-1-1,1 0 0,-1 0 0,-11-3 0,17 3-323,0-1 0,0 1 0,0 0-1,1-1 1,-1 1 0,0-1-1,1 0 1,-1 1 0,0-1 0,1 0-1,-1 1 1,1-1 0,-1 0-1,1 0 1,-1 1 0,1-1 0,-1 0-1,1 0 1,0 0 0,-1 0-1,1 1 1,0-1 0,0 0 0,0 0-1,0-2 1,-1-16-12956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3.979"/>
    </inkml:context>
    <inkml:brush xml:id="br0">
      <inkml:brushProperty name="width" value="0.025" units="cm"/>
      <inkml:brushProperty name="height" value="0.025" units="cm"/>
    </inkml:brush>
  </inkml:definitions>
  <inkml:trace contextRef="#ctx0" brushRef="#br0">1 108 5029,'0'0'6331,"4"9"-2824,-1-4-3134,0 0-1,0 1 0,0-1 0,1-1 1,-1 1-1,1 0 0,0-1 0,1 0 0,-1 0 1,1 0-1,-1 0 0,1-1 0,0 0 1,1 0-1,-1 0 0,0-1 0,1 0 1,0 0-1,-1 0 0,1 0 0,6 0 0,1-1-134,-1-1 0,0 0-1,0 0 1,1-2-1,-1 1 1,0-1-1,0-1 1,0 0-1,-1-1 1,1 0 0,-1-1-1,0 0 1,0-1-1,0 0 1,-1-1-1,0 0 1,0-1 0,-1 0-1,17-17 1,-24 22-212,0 1 0,0-1 1,0 0-1,0 0 1,0 0-1,0 0 0,-1 0 1,1 0-1,-1 0 1,0-1-1,0 1 0,0 0 1,-1-1-1,1 1 1,-1-1-1,1 1 0,-2-8 1,1 9-23,-1 0 1,0 0-1,1 0 1,-1 1-1,0-1 1,0 0-1,0 0 1,0 0-1,-1 1 1,1-1-1,-1 0 0,1 1 1,-1 0-1,1-1 1,-1 1-1,1 0 1,-1-1-1,0 1 1,0 0-1,0 1 1,0-1-1,0 0 1,0 0-1,0 1 1,0-1-1,0 1 1,0 0-1,0-1 1,0 1-1,-3 0 1,-4 0-31,0 0 1,-1 1 0,1 0 0,0 1 0,0 0-1,0 0 1,0 1 0,0 0 0,0 0 0,0 1-1,1 0 1,0 1 0,0 0 0,0 0 0,1 0 0,-1 1-1,-6 8 1,6-7 16,0 1-1,1 0 0,0 1 1,0 0-1,1 0 0,0 1 1,1-1-1,0 1 0,1 0 1,-1 1-1,2-1 1,0 1-1,0 0 0,-1 14 1,3-23-30,1 0 0,0 0 0,1 1 0,-1-1 0,0 0 0,0 0 0,1 0 1,0 0-1,-1 1 0,1-1 0,0 0 0,0 0 0,0 0 0,0 0 0,0-1 1,0 1-1,1 0 0,-1 0 0,1-1 0,-1 1 0,1-1 0,0 1 0,-1-1 1,1 0-1,0 0 0,0 1 0,0-1 0,0-1 0,0 1 0,0 0 0,0 0 0,4 0 1,7 2-564,0-1 1,0-1-1,0 1 1,17-2-1,-25 0 371,61-2-3746,6-9-2984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4.799"/>
    </inkml:context>
    <inkml:brush xml:id="br0">
      <inkml:brushProperty name="width" value="0.025" units="cm"/>
      <inkml:brushProperty name="height" value="0.025" units="cm"/>
    </inkml:brush>
  </inkml:definitions>
  <inkml:trace contextRef="#ctx0" brushRef="#br0">143 331 14734,'-10'5'3246,"-13"3"-1861,9-5-533,0 2-1,1 0 1,-1 1-1,1 0 0,0 1 1,-16 11-1,74-22-717,-35 0-103,0 0 0,-1 0 0,1-1 0,-1 0 0,0-1 0,-1 0 0,1-1 0,-1 1 0,0-1 0,-1-1 0,1 0 0,-2 0 0,1 0 0,-1-1 0,5-9 0,-11 18-32,0 0-1,0-1 0,0 1 1,0 0-1,0 0 0,0 0 1,0-1-1,0 1 0,-1 0 1,1 0-1,0 0 0,0 0 1,0 0-1,0-1 0,0 1 1,-1 0-1,1 0 0,0 0 1,0 0-1,0 0 0,0 0 1,-1 0-1,1 0 0,0 0 1,0 0-1,0-1 1,0 1-1,-1 0 0,1 0 1,0 0-1,0 0 0,0 0 1,-1 0-1,1 0 0,0 0 1,0 1-1,0-1 0,-1 0 1,1 0-1,0 0 0,0 0 1,0 0-1,0 0 0,-1 0 1,1 0-1,0 0 0,0 1 1,0-1-1,0 0 0,0 0 1,-1 0-1,1 0 0,0 0 1,0 1-1,0-1 0,0 0 1,0 0-1,-8 5 36,1 1 0,0-1 0,0 1 0,0 0 0,1 1 0,0 0 0,0 0 0,1 0 0,-1 1-1,2-1 1,-1 1 0,1 0 0,-4 11 0,8-18-25,0 0 0,1 0-1,-1-1 1,0 1 0,0 0-1,1 0 1,-1-1 0,0 1-1,1 0 1,-1-1 0,1 1 0,-1 0-1,1-1 1,-1 1 0,1-1-1,0 1 1,-1-1 0,1 1-1,-1-1 1,1 1 0,0-1-1,0 1 1,-1-1 0,1 0-1,0 0 1,0 1 0,-1-1 0,1 0-1,0 0 1,0 0 0,0 0-1,-1 0 1,1 0 0,0 0-1,0 0 1,0 0 0,-1 0-1,1 0 1,1-1 0,36-5 311,-25 1-331,-1 0 1,0-2 0,0 1 0,-1-2 0,0 1 0,0-2 0,-1 1-1,0-2 1,0 1 0,-1-1 0,0 0 0,-1-1 0,0 0 0,-1-1-1,0 1 1,-1-1 0,-1 0 0,1-1 0,3-15 0,-8 22 93,1 0 1,0 0 0,0 0 0,0 1 0,1-1 0,-1 1-1,1 0 1,1 0 0,5-8 0,1-1-92,-4 8 11,-1 0 1,0-1-1,0 0 1,0 0-1,-1-1 1,0 1-1,-1-1 1,0 0-1,0 1 1,0-2-1,-1 1 1,1-9-1,-3 17-3,0 0 0,0 0 1,0 0-1,0 0 0,0-1 0,0 1 0,0 0 0,0 0 0,0 0 0,0 0 0,0 0 1,0-1-1,0 1 0,0 0 0,0 0 0,0 0 0,0 0 0,-1-1 0,1 1 1,0 0-1,0 0 0,0 0 0,0 0 0,0 0 0,0 0 0,0 0 0,-1-1 1,1 1-1,0 0 0,0 0 0,0 0 0,0 0 0,0 0 0,-1 0 0,1 0 0,0 0 1,0 0-1,0 0 0,0 0 0,-1 0 0,1 0 0,0 0 0,0 0 0,0 0 1,0 0-1,-1 0 0,1 0 0,0 0 0,0 0 0,-12 7-67,-9 11-43,3 7 180,0 0 1,2 1-1,1 0 0,1 2 0,2 0 0,0 0 0,-9 36 0,11-20 15,1 1-1,2 0 0,2 0 0,2 56 1,4-43-11,1-36 42,-1 0-1,-1 0 1,-1 0-1,-1 0 1,-1 0-1,0 0 0,-10 27 1,13-48-72,0 0-1,0-1 1,-1 1 0,1 0-1,0 0 1,0 0 0,-1-1 0,1 1-1,-1 0 1,1-1 0,0 1-1,-1 0 1,0-1 0,1 1 0,-1 0-1,1-1 1,-1 1 0,0-1-1,1 1 1,-1-1 0,0 0-1,1 1 1,-1-1 0,0 0 0,0 1-1,-1-1 1,1 0-5,1-1-1,-1 1 1,0-1-1,0 1 1,0-1 0,0 1-1,1-1 1,-1 0 0,0 1-1,1-1 1,-1 0 0,0 0-1,1 1 1,-1-1-1,1 0 1,-1 0 0,1 0-1,-1-1 1,-17-51 430,17 48-482,-5-20 6,0 0 1,2 0-1,1 0 0,1-1 1,1 1-1,1-1 0,5-37 1,-4 59-26,0-1 0,1 1 0,0-1 0,0 1 0,0-1 0,0 1 0,1 0 0,-1 0 0,1 0 0,0 0 0,0 1 0,1-1 1,-1 1-1,1-1 0,0 1 0,-1 1 0,1-1 0,1 0 0,-1 1 0,0 0 0,1 0 0,5-2 0,11-2-947,0 0-1,1 1 1,37-3-1,-9 2-2535,9-6-2640,3-5-4565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6.527"/>
    </inkml:context>
    <inkml:brush xml:id="br0">
      <inkml:brushProperty name="width" value="0.025" units="cm"/>
      <inkml:brushProperty name="height" value="0.025" units="cm"/>
    </inkml:brush>
  </inkml:definitions>
  <inkml:trace contextRef="#ctx0" brushRef="#br0">195 134 7207,'2'-11'1940,"1"-1"0,-1 1 0,-1 0 0,0 0 0,0-20 0,-2 29-1842,1 0 1,0 0-1,0 0 1,-1 0-1,1 0 1,-1 0-1,1 0 1,-1 0-1,0 0 1,0 0-1,0 1 1,0-1-1,0 0 1,0 1-1,-1-1 1,1 0-1,0 1 1,-1 0-1,1-1 1,-1 1-1,0 0 1,1 0-1,-1 0 1,0 0-1,0 0 1,0 0 0,1 0-1,-1 0 1,0 1-1,0-1 1,0 1-1,0 0 1,0 0-1,0-1 1,-1 1-1,1 0 1,0 1-1,0-1 1,0 0-1,-2 1 1,-3 1-61,1 0 1,-1 1 0,1-1-1,0 1 1,-1 0 0,1 1-1,1 0 1,-1 0 0,1 0-1,-1 0 1,1 1 0,1 0-1,-1 0 1,1 0 0,-5 8-1,2-5 10,1 1-1,0 1 1,1-1 0,0 1-1,0 0 1,1 0-1,0 0 1,1 1-1,-2 11 1,5-21-45,-1 0 0,1 0 0,0 0 0,0 0 0,0 0 0,0 0 0,0 0 0,0 0 0,1 0 0,-1 0 0,0 0 0,0-1 0,1 1 0,-1 0 0,0 0 0,1 0 0,-1 0 0,1 0 0,-1 0 0,1-1 0,0 1 0,-1 0 0,1 0 0,0-1 0,-1 1 0,1 0 0,0-1 0,0 1 0,0-1 0,0 1 0,0 0 0,3-1 16,-1 1 0,0 0 0,1-1 0,-1 1 0,0-1 0,1 0 0,-1 0 1,1 0-1,4-2 0,8-1-37,0-1 1,30-11 0,-40 12-46,0 0 0,0 1 0,1 0 0,-1 0 0,1 1 0,-1-1 0,1 1 0,0 1 0,13 0 0,-19 0 54,0 1 1,0-1-1,0 1 1,0-1-1,0 1 1,0 0-1,0 0 1,-1-1-1,1 1 1,0 0-1,0 0 1,0 0-1,-1 0 0,1 0 1,-1 0-1,1 0 1,-1 0-1,1 1 1,-1-1-1,1 0 1,-1 0-1,0 0 1,0 3-1,4 32 224,-3-30-150,2 213 2191,-5-194-1648,0 1 1,-2 0 0,-1-1 0,-1 1 0,-2-1 0,-14 34 0,22-58-575,0 0 1,-1 1-1,1-1 1,-1 0-1,1 0 1,-1 0-1,0 0 0,1 0 1,-1 0-1,0 0 1,0 0-1,0 0 1,0 0-1,0 0 1,0 0-1,0-1 0,0 1 1,0 0-1,0-1 1,0 1-1,0-1 1,-1 1-1,1-1 1,0 0-1,0 1 0,-2-1 1,1 0-7,0-1 0,0 1 0,1-1-1,-1 0 1,0 0 0,0 0 0,1 0 0,-1 0 0,1 0 0,-1 0 0,1 0 0,-1 0 0,1-1 0,0 1-1,-2-3 1,-7-10 9,1 1 1,1-2-1,-9-18 0,12 23-30,-7-14-257,1-1 1,1 0-1,2-1 1,0 0-1,2 0 1,0-1-1,-1-29 0,7 53 82,0 1-1,0-1 0,0 1 0,0 0 0,0-1 0,1 1 1,-1-1-1,1 1 0,0 0 0,0-1 0,0 1 1,0 0-1,0 0 0,0-1 0,0 1 0,1 0 0,-1 0 1,1 1-1,-1-1 0,1 0 0,0 0 0,0 1 0,0-1 1,0 1-1,0 0 0,4-3 0,5 0-1266,-1 0-1,1 1 1,-1 0 0,22-2-1,-4 0-2075,11-4-2404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7.784"/>
    </inkml:context>
    <inkml:brush xml:id="br0">
      <inkml:brushProperty name="width" value="0.025" units="cm"/>
      <inkml:brushProperty name="height" value="0.025" units="cm"/>
    </inkml:brush>
  </inkml:definitions>
  <inkml:trace contextRef="#ctx0" brushRef="#br0">103 187 8200,'0'0'6059,"7"-10"-2296,-2 2-3033,-2 4-341,1 0 0,-2-1 0,1 1 0,0-1 0,-1 0 0,0 0 0,0 0 0,0 0 0,-1 0 0,1 0 0,-1-1 0,0-7 0,-1 12-335,0 1-1,-1-1 1,1 0-1,0 1 0,-1-1 1,1 1-1,0-1 1,-1 0-1,1 1 1,-1-1-1,1 1 1,-1-1-1,1 1 1,-1-1-1,1 1 0,-1 0 1,0-1-1,1 1 1,-1 0-1,1-1 1,-1 1-1,0 0 1,1 0-1,-1-1 0,0 1 1,0 0-1,1 0 1,-1 0-1,0 0 1,1 0-1,-1 0 1,0 0-1,0 0 1,1 0-1,-1 1 0,0-1 1,1 0-1,-1 0 1,0 0-1,1 1 1,-2 0-1,-31 12 3,26-8-11,0 1 0,0 0-1,1 1 1,0 0 0,0 0 0,0 0 0,1 1-1,0 0 1,1 0 0,-1 0 0,2 0-1,-1 1 1,1-1 0,0 1 0,1 0 0,0 0-1,-1 18 1,3-26-40,0 0 0,0-1-1,0 1 1,0 0 0,0 0-1,1 0 1,-1-1 0,0 1-1,1 0 1,-1 0 0,0-1 0,1 1-1,-1 0 1,1-1 0,-1 1-1,1 0 1,-1-1 0,1 1 0,0-1-1,-1 1 1,1-1 0,0 1-1,-1-1 1,1 1 0,0-1 0,-1 0-1,1 1 1,2-1 0,30 3 219,-23-4-175,-1-1 1,1 1 0,-1-2-1,17-5 1,-14 2-22,-1-1 1,0 1 0,0-2 0,13-11 0,-21 17-28,-1 0 0,0 0 1,1-1-1,-1 1 0,0 0 1,0-1-1,0 1 0,-1-1 1,1 0-1,-1 0 0,1 1 1,-1-1-1,0 0 0,0 0 1,0 0-1,-1 0 0,1-1 1,-1 1-1,1 0 0,-1 0 1,0 0-1,0 0 1,-1-5-1,0 7-3,1 0 0,-1 0 0,0 0 0,1 0 0,-1 0 1,0 0-1,1 0 0,-1 0 0,0 1 0,0-1 0,0 0 0,0 0 0,0 1 0,0-1 1,0 1-1,0-1 0,0 1 0,0-1 0,0 1 0,0 0 0,0-1 0,0 1 1,-1 0-1,1 0 0,0 0 0,0 0 0,0 0 0,0 0 0,-2 0 0,-18-5 64,21 5-57,0 0 0,0 0 0,0-1-1,0 1 1,0 0 0,0-1 0,0 1-1,0 0 1,0-1 0,0 1 0,0 0-1,0-1 1,0 1 0,0 0 0,0-1-1,1 1 1,-1 0 0,0 0 0,0-1 0,0 1-1,0 0 1,1 0 0,-1-1 0,0 1-1,0 0 1,1 0 0,-1 0 0,0-1-1,0 1 1,1 0 0,-1 0 0,0 0 0,1 0-1,-1 0 1,0-1 0,1 1 0,-1 0-1,0 0 1,0 0 0,1 0 0,-1 0-1,1 0 1,16-6 36,14 1-79,1 1 1,-1 1 0,1 2-1,43 4 1,-72-3 18,-1 0 0,1 0 0,0 0-1,0 1 1,0-1 0,0 1 0,-1-1 0,1 1 0,0 0 0,0 0-1,-1 0 1,1 1 0,-1-1 0,1 0 0,-1 1 0,1 0 0,-1 0-1,0-1 1,0 1 0,0 0 0,0 1 0,0-1 0,-1 0 0,1 1 0,-1-1-1,1 1 1,-1-1 0,0 1 0,0-1 0,0 1 0,0 0 0,0 0-1,-1 0 1,1-1 0,-1 1 0,0 3 0,0 10 82,-1-1 1,-1 1-1,-1-1 0,0 0 1,-8 23-1,2-6 537,14-29 131,7-8-486,11-8-142,-10 2-82,0-1 0,-1 0 1,0 0-1,16-23 0,-25 30-17,0 0 0,0 1 0,-1-1 0,1-1 0,-1 1 0,0 0 0,0 0 0,-1-1 0,0 1 0,0-1 0,0 0 0,0 1-1,-1-1 1,0 0 0,0 1 0,-1-1 0,0 1 0,-1-7 0,2 12-6,0 0 0,0-1 0,0 1 1,0-1-1,0 1 0,0 0 0,0-1 0,0 1 0,0-1 0,0 1 0,0 0 1,0-1-1,0 1 0,-1 0 0,1-1 0,0 1 0,0 0 0,0-1 0,-1 1 0,1 0 1,0-1-1,0 1 0,-1 0 0,1 0 0,0-1 0,-1 1 0,1 0 0,0 0 1,-1 0-1,1-1 0,0 1 0,-1 0 0,1 0 0,-1 0 0,1 0 0,0 0 1,-1 0-1,1 0 0,0 0 0,-1 0 0,1 0 0,-1 0 0,1 0 0,0 0 1,-1 0-1,1 0 0,-1 0 0,1 1 0,-1-1-2,0 1-1,1 0 1,-1-1-1,0 1 1,1 0-1,-1 0 1,1 0 0,-1 0-1,1-1 1,-1 1-1,1 0 1,0 0-1,-1 0 1,1 0 0,0 0-1,0 0 1,0 0-1,0 2 1,-1-3 8,1 1 0,0 0 0,0-1 0,0 1 0,0-1 0,0 1 0,0 0 0,0-1 0,0 1 0,0 0 0,0-1 0,1 1 0,-1-1 0,0 1 0,0 0 0,0-1 0,1 1 0,-1-1 0,0 1 0,1-1 0,-1 1 0,1-1 0,-1 1 0,0-1 0,1 1 0,-1-1 0,1 0 0,-1 1 0,1-1 0,-1 0 0,1 1 0,0-1 0,-1 0 0,1 0 0,-1 1 1,1-1-1,0 0 0,-1 0 0,1 0 0,-1 0 0,1 0 0,0 0 0,-1 0 0,1 0 0,0 0 0,-1 0 0,1 0 0,-1 0 0,1-1 0,0 1 0,-1 0 0,1 0 0,-1-1 0,2 0 0,1 0 24,0 0 1,-1-1 0,1 0-1,0 1 1,-1-1 0,1 0-1,-1-1 1,0 1-1,5-5 1,-6 5-31,0 0-1,0 0 1,0 0 0,1 0-1,-1 0 1,1 0-1,-1 0 1,1 0 0,0 1-1,0-1 1,-1 1 0,1 0-1,1-1 1,-1 1-1,0 0 1,0 0 0,3-1-1,-4 2-50,5-2-65,0 0 97,1 0 0,-2 0-1,1-1 1,0 0 0,9-7-1,-14 9 19,0-1-1,0 1 1,0-1-1,-1 1 1,1-1-1,0 1 1,-1-1-1,1 0 1,-1 1-1,0-1 1,0 0-1,0 1 1,1-1-1,-2 0 1,1 0-1,0 1 1,0-1-1,0 0 1,-1 1-1,1-1 1,-1 0-1,1 1 1,-1-1-1,0 1 1,0-1-1,-1-1 1,2 2-1,-1 0 1,0 1 0,0-1 0,1 0 0,-1 0-1,0 1 1,0-1 0,0 0 0,0 1 0,0-1-1,0 1 1,0-1 0,0 1 0,0 0-1,-1-1 1,1 1 0,0 0 0,0 0 0,0 0-1,0-1 1,0 2 0,-1-1 0,1 0 0,0 0-1,0 0 1,0 0 0,0 1 0,0-1 0,0 0-1,0 1 1,0-1 0,0 1 0,0-1 0,0 1-1,0 0 1,0-1 0,0 1 0,0 0-1,0 0 1,1-1 0,-2 3 0,-4 3 6,1 0-1,0 0 1,0 1 0,0 0-1,1 0 1,-6 14 0,8-17 13,0 0 1,1 0 0,0 0 0,-1 0 0,1 0 0,1 0-1,-1 0 1,1 0 0,-1 0 0,1 0 0,0 0 0,1 0 0,-1 1-1,1-1 1,1 6 0,0-8-6,-1 0 0,0-1 0,1 1-1,0-1 1,-1 0 0,1 0 0,0 1 0,0-1-1,-1 0 1,1 0 0,0-1 0,0 1 0,0 0-1,0-1 1,0 1 0,0-1 0,1 0 0,-1 1-1,0-1 1,4 0 0,45-4 146,3-13-92,-46 14-65,0 0 1,0 0-1,0 0 1,0 1-1,1 1 1,-1-1-1,1 1 1,-1 1-1,9 0 1,-15 0-5,-1 0 0,1 1 0,-1 0 0,1-1 0,-1 1-1,0 0 1,1 0 0,-1-1 0,0 1 0,1 0 0,-1 0 0,0 0 0,0 1 0,0-1 0,0 0 0,0 0 0,0 1 0,-1-1 0,1 0 0,0 1-1,-1-1 1,1 1 0,-1-1 0,1 1 0,-1-1 0,1 3 0,-1-2 7,0-1 0,1 1 0,-1 0 0,0-1-1,1 1 1,0 0 0,-1-1 0,1 1 0,0-1 0,0 1 0,0-1 0,0 1 0,0-1-1,0 0 1,1 0 0,-1 1 0,0-1 0,1 0 0,-1 0 0,1 0 0,-1 0-1,1-1 1,-1 1 0,1 0 0,-1-1 0,4 2 0,3-2 12,1-1 0,-1 1 0,0-1 0,0-1 0,0 1 0,0-1 0,0-1 0,0 1 0,0-2 0,0 1 0,-1-1 1,12-7-1,-8 4-257,1 1 1,0 1 0,24-9 0,-36 14 233,1 0-1,-1 0 1,1-1-1,0 1 1,-1 0 0,1 0-1,-1 0 1,1 0-1,0 0 1,-1 0 0,1 0-1,0 0 1,-1 0-1,1 0 1,0 0 0,-1 0-1,1 0 1,0 0-1,-1 1 1,1-1 0,0 0-1,-1 0 1,1 1-1,-1-1 1,1 0 0,-1 1-1,1-1 1,-1 1-1,1-1 1,-1 1 0,1-1-1,-1 1 1,0-1-1,1 1 1,-1-1 0,0 1-1,1 0 1,0 27 573,-2-14-320,1-13-245,0-1 1,0 1-1,1-1 0,-1 0 0,0 1 0,1-1 1,-1 0-1,1 1 0,-1-1 0,0 0 0,1 0 1,-1 1-1,1-1 0,-1 0 0,1 0 0,-1 0 1,1 1-1,-1-1 0,1 0 0,-1 0 0,1 0 1,-1 0-1,1 0 0,-1 0 0,1 0 0,-1 0 1,1 0-1,-1 0 0,1 0 0,-1-1 0,0 1 1,1 0-1,-1 0 0,1 0 0,-1-1 0,2 1 1,18-8-1098,1-10-2309,3-6-3267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09.123"/>
    </inkml:context>
    <inkml:brush xml:id="br0">
      <inkml:brushProperty name="width" value="0.025" units="cm"/>
      <inkml:brushProperty name="height" value="0.025" units="cm"/>
    </inkml:brush>
  </inkml:definitions>
  <inkml:trace contextRef="#ctx0" brushRef="#br0">0 295 4292,'18'-14'8476,"-9"17"-2250,-7 30 165,-2-16-6002,0 1 510,-1-11-725,1-1 0,0 1 0,0 0 1,0-1-1,1 1 0,0-1 0,3 10 1,-3-15-167,-1 0 0,1 0 0,0 0 0,-1 0 0,1 0 1,0 0-1,-1 0 0,1 0 0,0 0 0,0-1 0,0 1 1,0 0-1,0-1 0,0 1 0,0 0 0,0-1 0,0 1 1,2 0-1,0-1 5,-1 0 1,1 1-1,0-1 1,-1 0-1,1 0 1,0-1-1,-1 1 1,1-1 0,0 1-1,-1-1 1,4-1-1,7-4 25,-1 0-1,0 0 1,0-1-1,-1-1 1,0 0-1,17-17 0,-17 15-136,1 0 0,0 1-1,1 0 1,24-13-1,-36 22 92,0-1-1,-1 1 1,1-1-1,0 1 1,0 0-1,0-1 1,0 1-1,-1 0 1,1 0-1,0 0 1,0 0-1,0 0 1,0-1-1,0 1 1,-1 1-1,1-1 1,0 0-1,0 0 0,0 0 1,0 0-1,0 1 1,-1-1-1,1 0 1,0 1-1,0-1 1,0 1-1,-1-1 1,1 1-1,0-1 1,-1 1-1,1-1 1,0 1-1,-1 0 1,1-1-1,-1 1 1,1 0-1,-1-1 1,1 1-1,-1 0 1,1 0-1,-1 0 1,0-1-1,0 1 1,1 0-1,-1 0 1,0 0-1,0 0 0,0 0 1,0 1-1,1 9 8,0 1 0,-1-1 0,-3 19 0,3 21 15,0-51-14,1 1 0,-1-1 0,1 1 0,-1-1 0,1 1 0,0-1 0,-1 1 0,1-1 0,-1 0-1,1 1 1,0-1 0,-1 0 0,1 0 0,0 1 0,0-1 0,-1 0 0,1 0 0,0 0 0,0 0 0,-1 0 0,1 0 0,0 0 0,0 0 0,-1 0 0,1 0 0,0 0 0,-1 0 0,1-1 0,1 1 0,22-8 65,-9 0-107,-1-1 0,0-1 0,14-11 0,-18 12-195,0 2 0,0-1 0,1 1 1,0 0-1,0 1 0,24-9 0,-35 15 216,1 0 0,0-1 0,0 1 0,0 0 0,0 0 0,0 0 0,0 0 0,0 0 0,0 0 0,0 0 0,0 0 0,0 1 0,0-1 0,0 0 0,0 0-1,0 1 1,0-1 0,0 1 0,0-1 0,-1 1 0,1-1 0,0 1 0,0-1 0,0 1 0,-1 0 0,1-1 0,0 1 0,-1 0 0,1 0 0,-1 0 0,1-1 0,-1 1 0,1 0 0,-1 0 0,0 0 0,1 0-1,-1 0 1,0 0 0,0 0 0,1 0 0,-1 0 0,0 0 0,0 0 0,0 0 0,0 0 0,-1 1 0,-5 62 420,2-37-428,4-26-24,0 0 0,0-1-1,1 1 1,-1 0 0,0-1 0,0 1 0,1-1-1,-1 1 1,0-1 0,0 1 0,1 0 0,-1-1 0,1 1-1,-1-1 1,1 0 0,-1 1 0,1-1 0,-1 1-1,1-1 1,-1 0 0,1 1 0,-1-1 0,1 0-1,-1 0 1,1 1 0,0-1 0,-1 0 0,1 0-1,0 0 1,-1 0 0,1 0 0,-1 0 0,1 0 0,0 0-1,-1 0 1,1 0 0,0 0 0,-1 0 0,1 0-1,0 0 1,-1-1 0,1 1 0,-1 0 0,1 0-1,-1-1 1,1 1 0,-1 0 0,1-1 0,0 0-1,31-17-3441,-22 7 572,0-1 0,0 1 0,11-21 0,-7 10 1893,2 1 5403,-16 31 4055,0-8-8285,0 0 0,0 0 0,0 0 0,1-1 0,-1 1 0,1 0 0,0 0 0,-1-1 0,1 1 0,0 0 0,0-1 1,0 1-1,0-1 0,0 1 0,0-1 0,1 1 0,-1-1 0,2 2 0,0-3 17,0 0 0,0 0 0,1 0 1,-1 0-1,0 0 0,0-1 0,0 1 0,0-1 0,0 0 0,0 0 0,0 0 0,0-1 1,0 1-1,0 0 0,-1-1 0,1 0 0,-1 0 0,1 0 0,-1 0 0,0 0 0,3-3 0,-1 1-127,1-1-1,-2 1 0,1-1 0,0 0 0,-1 0 0,0 0 0,0-1 0,-1 1 1,1-1-1,1-8 0,-27 44-908,19-23 869,1-1-1,0 1 1,0 0-1,1 0 1,0 0-1,0 0 0,1 1 1,0-1-1,0 0 1,0 1-1,2 10 1,-1-16 27,1-1 1,0 1-1,0-1 1,0 1 0,0-1-1,0 1 1,0-1-1,1 0 1,-1 0 0,0 0-1,1 1 1,-1-1 0,0 0-1,1-1 1,0 1-1,-1 0 1,1 0 0,-1-1-1,1 1 1,0-1-1,-1 1 1,1-1 0,0 0-1,0 1 1,-1-1-1,1 0 1,0 0 0,3-1-1,54-4 861,-40-1-800,0-1 0,-1 0 0,0-2 0,0 0 0,-1-1 0,0 0 0,0-2 0,-1 0-1,-1 0 1,24-26 0,-13 10 22,-2-1 0,-1-1 0,-1-1-1,30-57 1,-49 82-86,0 2-9,0 0-1,-1-1 1,1 1-1,-1-1 1,0 0-1,-1 0 1,1 0 0,-1 0-1,0 0 1,0 0-1,0 0 1,-1 0-1,0-8 1,-2 13 6,0 1-1,0-1 1,1 1-1,-1-1 1,0 1-1,1 0 1,-1 0-1,0 0 1,1 0-1,-1 0 1,1 0-1,-1 0 1,1 1-1,-2 2 1,-13 11 28,1 1 1,1 1-1,1 0 1,0 1-1,1 1 1,1 0-1,-9 21 0,13-26 3,1 1-1,1 0 1,1 0-1,0 1 0,0-1 1,2 1-1,0 0 0,1 0 1,0-1-1,3 25 0,-2-36-40,1-1 0,0 1 0,1-1 0,-1 1-1,0-1 1,1 0 0,0 0 0,0 0 0,0 0 0,0 0-1,0 0 1,0 0 0,1-1 0,0 1 0,-1-1-1,1 0 1,0 1 0,0-1 0,0-1 0,0 1-1,1 0 1,-1-1 0,0 1 0,1-1 0,-1 0 0,1-1-1,-1 1 1,1 0 0,0-1 0,-1 0 0,1 0-1,-1 0 1,1 0 0,7-2 0,-10 2-18,0-1 0,0 1-1,0-1 1,0 1 0,0-1 0,0 0 0,0 0 0,0 1 0,0-1-1,0 0 1,-1 0 0,1 0 0,0 0 0,-1 0 0,1 0 0,0 0 0,-1 0-1,1 0 1,-1 0 0,1 0 0,-1 0 0,0-1 0,0 1 0,1 0-1,-1 0 1,0 0 0,0-1 0,0 1 0,0 0 0,0 0 0,-1 0-1,1-1 1,-1-1 0,1-1-52,-1-1-1,0 1 0,0-1 0,0 1 1,-1-1-1,0 1 0,-3-7 1,-14-14-43,-2 1 0,0 1 0,-25-21 0,-8-7 865,53 50-730,1 1 0,-1 0 0,1-1 0,-1 1 0,1 0 0,-1-1 0,1 1 0,0-1 0,-1 1 0,1 0 1,-1-1-1,1 0 0,0 1 0,-1-1 0,1 1 0,0-1 0,0 1 0,-1-1 0,1 1 0,0-1 0,0 0 0,0 1 0,0-1 0,0 0 0,0 1 1,0-1-1,0 1 0,0-1 0,0 0 0,0 1 0,0-1 0,0 1 0,1-1 0,-1 0 0,0 1 0,0-1 0,1 1 0,-1-1 0,0 1 0,1-1 1,-1 1-1,0-1 0,1 1 0,-1-1 0,1 1 0,-1-1 0,1 1 0,-1 0 0,1-1 0,-1 1 0,1 0 0,-1 0 0,1-1 0,0 1 0,-1 0 1,1 0-1,0 0 0,43-8 69,-36 8-111,130-5-1667,-70 4-2747,-13-1-2323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184"/>
    </inkml:context>
    <inkml:brush xml:id="br0">
      <inkml:brushProperty name="width" value="0.025" units="cm"/>
      <inkml:brushProperty name="height" value="0.025" units="cm"/>
    </inkml:brush>
  </inkml:definitions>
  <inkml:trace contextRef="#ctx0" brushRef="#br0">76 174 10922,'0'0'2242,"-10"2"219,6-1-2151,-34 8 1834,37-8-1992,-1-1 0,1 1 1,0-1-1,-1 1 0,1 0 0,0 0 0,0-1 0,0 1 0,0 0 0,-1 0 1,1 0-1,0 0 0,1 0 0,-1 1 0,0-1 0,0 0 0,0 0 0,1 1 0,-1-1 1,1 0-1,-1 1 0,1-1 0,-1 0 0,1 1 0,0-1 0,0 1 0,-1-1 0,1 2 1,1-2-93,0 1 1,-1-1 0,1 0-1,0 0 1,0 0-1,0 0 1,-1 0 0,1 0-1,0 0 1,0 0 0,1-1-1,-1 1 1,0 0 0,0 0-1,0-1 1,0 1-1,1-1 1,-1 1 0,0-1-1,0 0 1,1 1 0,-1-1-1,0 0 1,1 0 0,-1 0-1,0 0 1,1 0-1,-1 0 1,0 0 0,3-1-1,44-6 650,-33 1-626,0-1 0,-1 0 0,0-1 1,-1 0-1,1-1 0,-2-1 0,17-14 0,-22 18-75,0-1 1,0 0-1,-1-1 0,0 1 0,0-1 0,0-1 0,-1 1 0,-1-1 0,1 0 0,-1 0 0,-1 0 0,0 0 0,3-11 0,-6 19-8,0 1 0,0-1 0,1 0-1,-1 0 1,0 1 0,0-1-1,0 0 1,0 0 0,0 1-1,0-1 1,0 0 0,0 0-1,0 0 1,0 1 0,-1-1 0,1 0-1,0 1 1,0-1 0,-1 0-1,1 0 1,0 1 0,-1-1-1,1 0 1,-1 1 0,1-1-1,-1 1 1,1-1 0,-1 1-1,0-1 1,1 1 0,-1-1 0,1 1-1,-1-1 1,0 1 0,0 0-1,1-1 1,-1 1 0,0 0-1,1 0 1,-1 0 0,0-1-1,0 1 1,1 0 0,-1 0 0,0 0-1,0 0 1,0 0 0,1 0-1,-1 1 1,0-1 0,0 0-1,-1 1 1,-2 0-9,-1 1 0,0-1 0,0 1 0,1 0 1,-1 1-1,1-1 0,-6 5 0,-9 9 33,1 1 0,0 1 0,2 1 0,0 0 0,1 1 0,0 1 0,2 0 0,1 1 0,0 0 0,2 1 0,0 0 0,-10 44 0,19-64-12,0 0 0,0 1-1,0-1 1,1 0-1,-1 1 1,1-1-1,0 1 1,0-1 0,0 0-1,1 1 1,-1-1-1,1 0 1,0 1 0,0-1-1,0 0 1,0 0-1,0 0 1,1 0-1,2 4 1,-1-5-12,0 1 1,0-1-1,0-1 1,0 1-1,1 0 1,-1-1-1,0 1 1,1-1-1,-1 0 0,1-1 1,0 1-1,-1 0 1,1-1-1,0 0 1,0 0-1,-1 0 1,7-1-1,6 0-342,0-1 1,0-1-1,0 0 0,0-2 1,-1 1-1,0-2 0,0 0 1,20-11-1,-7 1-2720,-1-2 0,0 0 0,30-29 0,-6-1-8086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13.267"/>
    </inkml:context>
    <inkml:brush xml:id="br0">
      <inkml:brushProperty name="width" value="0.025" units="cm"/>
      <inkml:brushProperty name="height" value="0.025" units="cm"/>
    </inkml:brush>
  </inkml:definitions>
  <inkml:trace contextRef="#ctx0" brushRef="#br0">0 290 4644,'0'0'3364,"11"-7"-3327,13-5 117,0 2 0,1 0 0,0 1 1,0 2-1,1 1 0,0 0 0,36-1 0,401 2 310,-69 5-277,-160-10 283,969-32 2322,770-29-1756,14 35-883,-1225 32 14,146-20 278,383 1 429,-636 73-538,-186-7-3011,-342-39-1430,-12-3-4837</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533"/>
    </inkml:context>
    <inkml:brush xml:id="br0">
      <inkml:brushProperty name="width" value="0.025" units="cm"/>
      <inkml:brushProperty name="height" value="0.025" units="cm"/>
    </inkml:brush>
  </inkml:definitions>
  <inkml:trace contextRef="#ctx0" brushRef="#br0">303 1 14638,'0'0'3347,"-4"9"-2012,-35 68 1528,-42 77-1132,65-129-1298,0 0 0,-2 0 0,-36 38 0,41-54-262,6-15-1299,4-24-3278,3 16 1964,-4-19-4092</inkml:trace>
  <inkml:trace contextRef="#ctx0" brushRef="#br0" timeOffset="1">1 95 12876,'0'0'6150,"34"49"-5093,-7-24 0,7-1-480,2-1-385,4-5-352,-1-5-2691,-1-9-4164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1.958"/>
    </inkml:context>
    <inkml:brush xml:id="br0">
      <inkml:brushProperty name="width" value="0.025" units="cm"/>
      <inkml:brushProperty name="height" value="0.025" units="cm"/>
    </inkml:brush>
  </inkml:definitions>
  <inkml:trace contextRef="#ctx0" brushRef="#br0">91 0 14958,'0'0'5883,"-1"12"-4842,-21 177 2836,17-111-3723,-5-1 1,-36 145-1,40-204 342,6-28 62,0-13-496,1-47-539,2-1 1,4 1 0,28-129-1,-33 191 451,1-1 0,0 1-1,0 0 1,1 0 0,0 0-1,0 1 1,1-1 0,-1 1 0,2 0-1,-1 0 1,8-6 0,-9 10 14,-1 0 1,1 1 0,0-1-1,0 1 1,0 0 0,0 0-1,0 0 1,1 0 0,-1 1-1,1 0 1,-1 0-1,1 0 1,-1 0 0,1 1-1,-1 0 1,1 0 0,0 0-1,-1 0 1,1 1 0,-1 0-1,1 0 1,7 2 0,-7-1 6,-1 0 1,1 0 0,0 1 0,-1-1 0,0 1 0,0 0 0,0 0 0,0 0 0,0 1 0,0-1-1,-1 1 1,0 0 0,1 0 0,-2 0 0,1 1 0,0-1 0,-1 0 0,0 1 0,2 5 0,-3-6 25,0-1 1,0 1-1,0 0 1,0 0 0,-1-1-1,1 1 1,-1 0 0,0 0-1,0 0 1,-1-1 0,1 1-1,-1 0 1,0 0-1,0-1 1,0 1 0,0 0-1,-1-1 1,1 1 0,-1-1-1,0 0 1,0 1-1,0-1 1,-1 0 0,1 0-1,-6 4 1,0 1 110,-1-2 0,0 1 0,-1-1 0,1-1 0,-1 0 0,0 0 0,-1-1 0,1 0 0,-1-1 0,0 0 0,0-1 0,0 0 0,0-1 0,-12 1 1,22-2-187,0 0 1,-1 0 0,1 0-1,0 0 1,0 0 0,-1-1-1,1 1 1,0 0 0,0-1-1,0 1 1,0-1 0,-1 1-1,1-1 1,0 1 0,0-1-1,0 0 1,0 1 0,0-1-1,0 0 1,1 0 0,-1 0-1,0 0 1,0 0 0,0 0-1,1 0 1,-1 0 0,1 0-1,-1 0 1,1 0 0,-1 0 0,1 0-1,0-1 1,-1 1 0,1 0-1,0-2 1,0-1-623,0 1 0,0 0 0,0-1 0,1 1-1,-1 0 1,1 0 0,0-1 0,0 1 0,0 0 0,0 0 0,1 0 0,2-5 0,13-13-7796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2.541"/>
    </inkml:context>
    <inkml:brush xml:id="br0">
      <inkml:brushProperty name="width" value="0.025" units="cm"/>
      <inkml:brushProperty name="height" value="0.025" units="cm"/>
    </inkml:brush>
  </inkml:definitions>
  <inkml:trace contextRef="#ctx0" brushRef="#br0">0 94 9801,'0'0'9033,"9"0"-7501,20 1-450,-9 1-138,0-1 0,0-1 0,32-5 0,-50 4-887,0 1-1,0-1 1,0 0 0,0 0-1,0 0 1,-1 0 0,1 0-1,0 0 1,-1-1 0,1 1 0,-1 0-1,1-1 1,-1 1 0,0-1-1,0 0 1,0 1 0,0-1-1,0 0 1,0 0 0,0 0 0,1-3-1,-1 0 52,0 1 0,0-1-1,0 0 1,0 0 0,-1 0-1,0 0 1,-1-8 0,1 12-90,0 0 1,-1 1 0,1-1-1,0 0 1,-1 1 0,1-1 0,-1 0-1,1 1 1,-1-1 0,1 1 0,-1-1-1,1 1 1,-1-1 0,0 1 0,1-1-1,-1 1 1,0 0 0,0-1 0,1 1-1,-1 0 1,0-1 0,0 1 0,1 0-1,-1 0 1,0 0 0,0 0-1,1 0 1,-1 0 0,0 0 0,0 0-1,0 0 1,1 0 0,-1 0 0,0 1-1,0-1 1,1 0 0,-1 0 0,0 1-1,0-1 1,0 1 0,-32 15 184,28-11-177,-60 60 94,60-60-118,1 0 0,0 0 0,0 0 0,1 1 0,-1 0 0,1-1 1,0 1-1,1 0 0,0 0 0,0 1 0,-2 8 0,4-14-2,0 0 0,0 0 0,0-1 0,0 1 0,0 0 0,0 0 0,1-1 1,-1 1-1,0 0 0,0-1 0,1 1 0,-1 0 0,1-1 0,-1 1 0,0 0 0,1-1 0,-1 1 0,1-1 0,-1 1 0,1-1 1,0 1-1,-1-1 0,1 1 0,0-1 0,-1 0 0,1 1 0,0-1 0,28 7-151,30-9-650,-58 2 763,5-1 7,0-1-1,1 0 0,-2 0 1,1 0-1,0-1 1,0 0-1,-1 0 0,0 0 1,1-1-1,-1 0 0,0 0 1,-1 0-1,1-1 0,-1 1 1,6-9-1,-5 6 53,1 1-1,0 0 1,1 0-1,-1 0 0,1 1 1,14-9-1,-20 14-8,0-1 0,0 1 1,0-1-1,0 1 0,0-1 0,0 1 0,0-1 0,0 1 0,0 0 0,0 0 0,0-1 0,0 1 0,0 0 0,0 0 0,0 0 0,0 0 0,0 0 0,0 0 0,0 1 0,0-1 1,0 0-1,0 1 0,0-1 0,0 0 0,0 1 0,0-1 0,0 1 0,0-1 0,0 1 0,0 0 0,-1-1 0,1 1 0,1 1 0,0 2 37,0 1 0,0-1 0,0 0 0,-1 1 0,1 0 0,0 8 0,-2-10-36,0 0-1,1 0 1,-1 0-1,1 0 1,0 0-1,-1 0 1,1 0-1,1 0 0,-1 0 1,0 0-1,1-1 1,-1 1-1,1 0 1,0-1-1,0 1 0,0-1 1,0 0-1,0 0 1,1 0-1,2 2 1,2-2 10,1 0 0,0-1 0,0 0 0,0-1 0,-1 0 0,1 0 1,0-1-1,0 1 0,0-2 0,-1 1 0,1-1 0,0 0 0,-1-1 1,0 0-1,12-6 0,46-12-4,-65 21-30,1 0 0,-1 0-1,1 0 1,-1 0 0,1 0-1,-1 0 1,1 0 0,0 1-1,-1-1 1,1 0 0,-1 0-1,1 0 1,-1 1 0,1-1-1,-1 0 1,0 1 0,1-1-1,-1 0 1,1 1-1,-1-1 1,0 1 0,1-1-1,-1 1 1,0-1 0,1 1-1,-1-1 1,0 1 0,0-1-1,1 1 1,-1-1 0,0 1-1,0-1 1,0 1 0,0-1-1,0 1 1,0-1 0,0 1-1,0 0 1,0-1 0,0 1-1,0-1 1,0 1 0,0-1-1,0 1 1,-1-1 0,1 1-1,0-1 1,0 1 0,-1 0-1,0 6-1166,10-5-11416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3.265"/>
    </inkml:context>
    <inkml:brush xml:id="br0">
      <inkml:brushProperty name="width" value="0.025" units="cm"/>
      <inkml:brushProperty name="height" value="0.025" units="cm"/>
    </inkml:brush>
  </inkml:definitions>
  <inkml:trace contextRef="#ctx0" brushRef="#br0">147 185 3844,'0'0'16298,"-9"-4"-14360,7 3-1806,-1-1 0,1 1 0,-1 0 0,0 0 1,0 0-1,0 0 0,1 1 0,-1-1 0,0 1 0,0 0 1,0-1-1,0 1 0,-3 1 0,2 0-4,1 0 1,0 0-1,0 1 0,0-1 0,0 1 1,0 0-1,0 0 0,0 0 0,0 0 1,1 1-1,-1-1 0,1 1 0,0-1 1,-4 6-1,1-1-31,-1 0 0,1 0 1,0 1-1,1-1 0,0 1 1,0 1-1,1-1 0,0 0 1,0 1-1,1-1 0,0 1 1,-1 13-1,3-20-96,0-1 0,0 0-1,0 0 1,0 0 0,0 0 0,0 0 0,1 0 0,-1 0-1,0 0 1,1 0 0,-1 0 0,0 0 0,1 0-1,0 0 1,-1 0 0,1 0 0,-1-1 0,1 1 0,0 0-1,0 0 1,-1-1 0,1 1 0,0 0 0,0-1-1,0 1 1,0-1 0,0 1 0,0-1 0,2 1 0,0 0 8,1 0 0,0-1 0,-1 0 0,1 1 1,0-1-1,0-1 0,-1 1 0,1-1 1,4 0-1,5-2 26,1-1 0,-1-1 1,0 0-1,13-7 1,0-3-47,-1-2 0,0 0 1,-1-2-1,-1-1 0,-1 0 1,-1-2-1,-1 0 0,-1-2 1,-1 0-1,0-1 0,23-47 0,-33 49 11,-14 26 3,-20 33 27,14-19 23,2 0 0,0 0 1,1 1-1,0 1 0,2-1 1,0 1-1,1 0 1,1 1-1,-2 20 0,7-39-47,0 0-1,0 1 0,0-1 0,0 0 1,0 1-1,0-1 0,0 0 1,0 0-1,1 1 0,-1-1 0,1 0 1,-1 0-1,1 1 0,-1-1 0,1 0 1,0 0-1,0 0 0,-1 0 0,1 0 1,0 0-1,0 0 0,0 0 1,0 0-1,0 0 0,2 0 0,-1 1 12,1-1 1,0 0-1,0 0 0,0 0 0,0-1 0,0 1 0,1-1 0,-1 0 0,0 1 0,5-2 0,1 1 20,0-2 0,0 1-1,1-1 1,-1 0 0,-1-1 0,17-7-1,-11 2-9,0 0 0,0-2 0,19-17 0,-27 22-24,-1 0-1,0 0 0,0-1 1,0 0-1,-1 0 0,0 0 0,0 0 1,0-1-1,-1 1 0,3-9 1,-31 56-174,2-6 267,16-21-46,3-7 16,0 0 0,1 1-1,-1 0 1,1 0-1,1 0 1,0 0-1,0 0 1,-1 13 0,3-21-68,0 1 0,0 0 0,0-1 0,0 1 0,0 0 0,0-1 0,0 1 0,1-1 0,-1 1 0,0 0 1,0-1-1,1 1 0,-1-1 0,1 1 0,-1-1 0,0 1 0,1-1 0,-1 1 0,1-1 0,-1 1 0,1-1 1,-1 1-1,1-1 0,-1 0 0,1 1 0,-1-1 0,1 0 0,0 0 0,-1 1 0,1-1 0,0 0 0,0 0 1,29-1-1591,-21-1 132,0-1 1,-1 0-1,1 0 1,12-6-1,4-10-4946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4.323"/>
    </inkml:context>
    <inkml:brush xml:id="br0">
      <inkml:brushProperty name="width" value="0.025" units="cm"/>
      <inkml:brushProperty name="height" value="0.025" units="cm"/>
    </inkml:brush>
  </inkml:definitions>
  <inkml:trace contextRef="#ctx0" brushRef="#br0">166 0 17617,'0'0'7105,"-7"8"-6235,-8 10-585,1 1 1,0 0-1,2 0 0,1 1 1,0 1-1,1 0 0,-9 31 0,5-11 178,2 1-1,2 0 1,-6 59-1,17-71-468,0-30 6,-1 0-1,0 0 1,1 0-1,-1 0 0,1 0 1,-1 0-1,1 0 1,-1 0-1,0 0 0,1 0 1,-1 0-1,1-1 0,-1 1 1,0 0-1,1 0 1,-1 0-1,0-1 0,1 1 1,-1 0-1,0-1 1,1 1-1,-1 0 0,0-1 1,0 1-1,1 0 0,-1-1 1,0 1-1,0 0 1,0-1-1,0 1 0,1-1 1,-1 1-1,0-1 1,26-54-110,-25 53 102,12-38-424,11-62-1,-24 104 432,0 1 0,1-1-1,-1 0 1,1 0 0,-1 1-1,1-1 1,0 0 0,0 0-1,0 0 1,0 0 0,0 0-1,0 0 1,1 0 0,-1 0-1,1 0 1,-1-1 0,1 1-1,0 0 1,-1-1 0,1 0 0,4 3-1,-3-3 14,1 1-1,0-1 0,-1 0 1,1 0-1,0-1 1,0 1-1,0-1 1,0 0-1,0 0 0,-1 0 1,1 0-1,4-2 1,2 1 10,-1-2 1,0 1 0,0-1 0,0-1-1,0 1 1,0-2 0,-1 1 0,1-1-1,14-12 1,-19 13-13,0 0 1,0 0-1,0 0 0,-1-1 0,0 1 0,1-1 0,-2 0 1,1 0-1,0 0 0,2-10 0,-37 45-271,26-21 338,1 0 0,1-1 0,-1 2 0,1-1 0,1 0-1,0 1 1,0-1 0,1 1 0,0 0 0,1 0 0,-1 12 0,2-22-71,0 1 1,0-1-1,1 1 0,-1 0 0,0-1 0,0 1 1,0 0-1,0-1 0,1 1 0,-1-1 0,0 1 1,0 0-1,1-1 0,-1 1 0,0-1 0,1 1 1,-1-1-1,1 1 0,-1-1 0,1 0 0,-1 1 1,1-1-1,-1 1 0,1-1 0,-1 0 0,1 0 0,0 1 1,-1-1-1,1 0 0,-1 0 0,2 1 0,27-2 246,-21-1-193,-1 0-1,0 0 1,0-1-1,0 0 1,10-5-1,-7 1-89,0-1 1,0 0-1,-1 0 0,0-1 1,-1 0-1,0-1 0,0 0 0,-1 0 1,0 0-1,-1-1 0,7-17 1,-13 28-120,-29 51-293,22-16 655,7-34-207,0 0 0,0 0-1,0 0 1,1 0-1,-1 0 1,0 0 0,1 0-1,-1 0 1,0 0-1,1 0 1,-1 0 0,1 0-1,0 0 1,-1 0-1,1-1 1,0 1-1,-1 0 1,1 0 0,0-1-1,0 1 1,0 0-1,0-1 1,0 1 0,0-1-1,-1 1 1,3 0-1,45 11 92,-39-10-121,0-1-1,-1 2 1,1-1 0,-1 1-1,0 0 1,0 1 0,15 8 0,-22-11 36,0-1 1,0 1 0,0-1-1,1 1 1,-1-1 0,0 0 0,0 0-1,0 0 1,1 0 0,-1 0-1,0 0 1,0 0 0,1 0-1,-1 0 1,0 0 0,0-1 0,0 1-1,0 0 1,1-1 0,-1 1-1,0-1 1,0 0 0,0 1-1,0-1 1,0 0 0,0 0 0,0 1-1,0-1 1,-1 0 0,1 0-1,0 0 1,0 0 0,-1 0-1,1 0 1,-1 0 0,1 0 0,-1 0-1,1-2 1,23-46 469,-24 47-479,3-6-13,-1-1-1,-1 1 0,1-1 1,-2 0-1,1 1 0,-2-16 1,1 9-4,25 26-273,-16-7 293,0 0 0,1-1-1,-1 0 1,0-1 0,1 0 0,-1 0 0,1-1 0,0-1 0,0 1 0,14-3 0,-10 1 0,-1 0 0,1-1 0,-1-1 1,0 0-1,0-1 0,24-11 1,-10-2-24,-26 17 18,0-1-1,0 1 1,0-1 0,0 1-1,0-1 1,0 0 0,0 1-1,0-1 1,-1 0-1,1 0 1,0 0 0,0 0-1,-1 0 1,1 0-1,-1 0 1,1 0 0,-1 0-1,1 0 1,-1 0-1,0 0 1,1 0 0,-1 0-1,0-2 1,-4 2-16,0 0 1,0 0-1,-1 1 1,1-1-1,0 1 1,0 0 0,-1 0-1,1 1 1,-7 1-1,2-1 6,0 2 0,0-1 1,-1 2-1,2-1 0,-1 1 0,0 0 0,1 1 0,-11 7 1,15-9 21,0-1 0,0 1 1,1 0-1,-1 0 1,1 0-1,0 0 1,0 1-1,0 0 0,1-1 1,-1 1-1,1 0 1,-1 0-1,2 0 1,-1 1-1,0-1 1,1 0-1,-1 1 0,1-1 1,0 7-1,1-10 2,1 1-1,-1 0 1,1 0 0,0-1-1,-1 1 1,1 0 0,0-1-1,0 1 1,0-1 0,0 1-1,1-1 1,-1 0-1,0 1 1,1-1 0,-1 0-1,0 0 1,1 0 0,0 0-1,-1 0 1,1 0 0,-1 0-1,1-1 1,0 1-1,0 0 1,-1-1 0,1 0-1,0 1 1,0-1 0,0 0-1,2 0 1,65 4 95,-60-4-123,-6 0-88,-1 0 0,1 0 0,-1 0 0,1 0 0,-1 0 0,1-1 1,-1 1-1,0-1 0,1 1 0,-1-1 0,1 0 0,-1 0 0,0 0 0,0-1 0,1 1 0,-1 0 0,0-1 0,0 1 0,2-3 1,-3 1-328,0 1 0,0-1 0,0 1 0,0 0 0,0-1 0,-1 0 0,1 1 0,-1-1 0,0 1 0,0-1 0,0 0 0,0 1 0,0-1 0,0 0 0,-1 1 0,1-1 0,-1 1 0,0-1 0,-1-2 0,-10-24-6260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4.683"/>
    </inkml:context>
    <inkml:brush xml:id="br0">
      <inkml:brushProperty name="width" value="0.025" units="cm"/>
      <inkml:brushProperty name="height" value="0.025" units="cm"/>
    </inkml:brush>
  </inkml:definitions>
  <inkml:trace contextRef="#ctx0" brushRef="#br0">0 14 9897,'0'0'14030,"9"0"-13774,6 0-288,-4-5-1922,-1-4-4612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7.425"/>
    </inkml:context>
    <inkml:brush xml:id="br0">
      <inkml:brushProperty name="width" value="0.025" units="cm"/>
      <inkml:brushProperty name="height" value="0.025" units="cm"/>
    </inkml:brush>
  </inkml:definitions>
  <inkml:trace contextRef="#ctx0" brushRef="#br0">201 271 7239,'0'0'13928,"-9"-5"-13341,6 2-573,-1 1 0,1 0 0,-1 0 0,1 1 1,-1-1-1,0 1 0,1-1 0,-1 1 0,0 0 0,0 1 0,0-1 0,0 1 0,0 0 1,0 0-1,0 0 0,0 0 0,1 1 0,-1-1 0,0 1 0,0 0 0,0 0 1,0 0-1,1 1 0,-1 0 0,1-1 0,-1 1 0,1 0 0,0 1 0,-1-1 1,-3 4-1,-1 2 48,-1-1-1,1 2 1,0-1 0,1 1 0,-8 12 0,13-18-4,0 0 0,0 0 0,0 0-1,0 1 1,1-1 0,-1 0 0,1 1 0,0-1-1,0 1 1,0 0 0,0-1 0,1 1 0,0 0-1,0 0 1,0-1 0,0 1 0,0 0 0,1-1 0,-1 1-1,2 4 1,0-7-42,-1 1 0,1 0 1,-1 0-1,1-1 0,0 1 0,-1-1 0,1 0 0,0 1 0,0-1 0,0 0 1,0 0-1,0 0 0,1 0 0,-1-1 0,0 1 0,0-1 0,1 1 1,-1-1-1,0 0 0,0 1 0,1-1 0,-1 0 0,0-1 0,1 1 0,3-1 1,4-1 99,0 1 1,0-1 0,0-1 0,18-7 0,-10 1-50,-1 0 0,0-1-1,0-1 1,-1-1 0,21-19 0,-32 26-52,1 0 1,-1 0-1,0 0 1,-1-1-1,1 1 0,-1-1 1,0 0-1,-1-1 1,1 1-1,-1 0 0,-1-1 1,1 0-1,-1 0 1,0 0-1,-1 0 1,1 0-1,-1 0 0,0-11 1,-1 17-12,0 1 1,-1-1 0,1 0 0,0 1-1,0-1 1,0 0 0,0 1-1,0-1 1,-1 1 0,1-1-1,0 0 1,0 1 0,-1-1-1,1 1 1,0-1 0,-1 1-1,1-1 1,-1 1 0,1-1 0,-1 1-1,1-1 1,-1 1 0,1-1-1,-1 1 1,1 0 0,-1-1-1,0 1 1,1 0 0,-1 0-1,0-1 1,-22 7 106,19-4-88,0 0 0,0 1 1,0-1-1,1 1 0,-1 0 0,1 0 0,0 1 0,-5 5 0,7-8-17,0 0 1,1 0-1,-1 0 0,0 0 0,1 0 1,-1 0-1,1 0 0,-1 0 0,1 0 1,-1 1-1,1-1 0,0 0 0,0 0 1,-1 1-1,1-1 0,0 0 0,0 0 1,0 1-1,1-1 0,-1 0 0,0 0 1,0 1-1,1-1 0,-1 0 0,0 0 1,1 0-1,-1 1 0,1-1 0,0 0 1,-1 0-1,1 0 0,0 0 0,0 0 1,0 0-1,0 0 0,-1-1 0,1 1 0,0 0 1,1 0-1,-1-1 0,0 1 0,0 0 1,0-1-1,0 1 0,0-1 0,1 0 1,-1 1-1,0-1 0,0 0 0,2 0 1,5 1 50,0 0 1,1-1-1,-1 0 0,0 0 1,0-1-1,14-2 1,-4-2-15,-1-1 0,0 0 1,0-2-1,-1 0 0,0 0 0,0-2 1,-1 0-1,0 0 0,-1-1 1,0-1-1,-1-1 0,0 0 0,-1 0 1,-1-2-1,0 1 0,-1-1 0,0-1 1,12-26-1,-17 15 31,-5 27-66,0 0 0,0-1-1,0 1 1,0 0-1,0-1 1,0 1 0,0 0-1,0 0 1,0-1 0,-1 1-1,1 0 1,0-1-1,0 1 1,0 0 0,0-1-1,0 1 1,-1 0 0,1 0-1,0-1 1,0 1-1,-1 0 1,1 0 0,0 0-1,0-1 1,-1 1-1,1 0 1,0 0 0,0 0-1,-1 0 1,1-1 0,0 1-1,-1 0 1,1 0-1,0 0 1,-1 0 0,-1 1 12,-1 0 0,1 0 0,0 0 0,0 0 0,0 0 0,0 1 0,1-1 0,-1 1 0,0-1 0,0 1 0,1 0 1,-1-1-1,1 1 0,0 0 0,-1 0 0,1 0 0,-1 3 0,-19 35 211,1 1 0,2 1-1,1 1 1,3 0 0,2 1 0,1 0-1,3 1 1,1 0 0,2 1 0,3 0 0,1-1-1,6 49 1,-3-76-227,0 4 2,-1-1 0,-1 24 0,0-41-1,0 0-1,0 0 1,-1 0 0,0 0 0,0 0-1,0 0 1,0 0 0,0-1-1,-1 1 1,0 0 0,1-1 0,-1 1-1,-1-1 1,1 0 0,0 0 0,-1 0-1,-5 5 1,7-7-1,1 0 1,-1-1-1,0 1 0,0 0 1,0-1-1,0 1 0,0-1 1,0 1-1,0-1 0,0 0 0,0 1 1,0-1-1,-1 0 0,1 0 1,0 1-1,0-1 0,0 0 1,0 0-1,0 0 0,0-1 1,0 1-1,-1 0 0,1 0 1,0 0-1,0-1 0,0 1 1,0-1-1,0 1 0,0-1 1,0 1-1,0-1 0,0 0 1,0 1-1,1-1 0,-1 0 0,0 0 1,0 1-1,1-1 0,-1 0 1,0 0-1,1 0 0,-1 0 1,1 0-1,-1 0 0,1 0 1,-1-2-1,-2-6 16,0 0 1,0 0-1,1 0 1,-1-12-1,2 18-15,-3-29 8,1-1 0,2 1 0,5-55 0,-3 73-26,1-1 0,1 0 0,0 1 0,1 0 0,0 0 0,1 0 0,1 0 0,0 1 0,1-1 0,12-15 0,-16 25-33,0 1 0,0 0 0,1 0 0,-1 1 1,1-1-1,0 1 0,0-1 0,0 1 0,0 0 0,0 1 0,0-1 0,0 1 1,1-1-1,-1 2 0,1-1 0,5 0 0,9-1-2137,0 2-1,30 3 1,-31-1-1420,12 1-6252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133"/>
    </inkml:context>
    <inkml:brush xml:id="br0">
      <inkml:brushProperty name="width" value="0.025" units="cm"/>
      <inkml:brushProperty name="height" value="0.025" units="cm"/>
    </inkml:brush>
  </inkml:definitions>
  <inkml:trace contextRef="#ctx0" brushRef="#br0">357 59 10410,'9'-9'5504,"40"-41"213,-49 64-2749,-6 7-2582,-2 0-1,0-1 0,-1 0 1,-1-1-1,-14 21 0,-72 95 510,57-83-205,-169 209 1040,202-249-2242,17-20-218,17-21-585,32-43-4616,-4-3 0,88-152 0,-99 141 7574,-4-1 5901,-40 92-3759,-3 35-2813,-11 10 281,2 1 0,2 1 0,-4 85 1,21 32 189,-5-145-1650,1 1 1,2-1-1,0-1 1,17 44 0,-22-65-899,-14-11-1682,-11-9-393,-1 2-1,-1 0 1,-43-18 0,12 12-4102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466"/>
    </inkml:context>
    <inkml:brush xml:id="br0">
      <inkml:brushProperty name="width" value="0.025" units="cm"/>
      <inkml:brushProperty name="height" value="0.025" units="cm"/>
    </inkml:brush>
  </inkml:definitions>
  <inkml:trace contextRef="#ctx0" brushRef="#br0">48 33 1569,'0'0'12492,"-47"43"-9353,47-28-736,9-5-354,16-1-191,9-5-64,13-4-481,12 0-320,5-5-224,0-7-353,3-1-384,-4 2-64,-5-1-961,-6 0-1409,2-1-1954,0-3-3235,5-4-5734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18.827"/>
    </inkml:context>
    <inkml:brush xml:id="br0">
      <inkml:brushProperty name="width" value="0.025" units="cm"/>
      <inkml:brushProperty name="height" value="0.025" units="cm"/>
    </inkml:brush>
  </inkml:definitions>
  <inkml:trace contextRef="#ctx0" brushRef="#br0">473 4 17649,'-12'-1'1510,"0"-1"-1205,-1 1 0,0 1 0,1 0 0,-1 1-1,0 0 1,1 1 0,-1 0 0,1 1-1,0 1 1,-23 9 0,13-1-38,1 1 0,1 1 0,0 1 1,1 1-1,0 1 0,1 0 0,1 1 0,1 1 1,1 1-1,0 0 0,2 1 0,0 0 0,1 1 0,1 1 1,2 0-1,0 0 0,1 1 0,2 0 0,0 0 0,-4 48 1,9-68-242,1 1 0,0-1 0,0 0 1,0 0-1,1 0 0,0 1 0,-1-1 0,2 0 1,-1 0-1,0 0 0,1 0 0,0 0 1,0 0-1,0-1 0,0 1 0,0-1 0,1 1 1,0-1-1,5 6 0,-3-6-1,0 1 0,0-2 0,0 1 0,0 0 0,1-1 0,-1 0 0,1-1 0,-1 1 0,1-1 0,0 0 0,-1 0 0,1-1 0,6 1 0,3-2 14,0 0 0,0 0 0,-1-1 0,1-1 0,-1-1 0,0 0-1,0-1 1,0 0 0,-1-1 0,24-14 0,-27 12 78,1 0 0,-2 0 0,0-1 1,15-16-1,-22 22-66,0 0 0,1 0 0,-1 0 1,0 0-1,-1 0 0,1 0 1,0 0-1,-1-1 0,0 1 0,1 0 1,-2-1-1,1 1 0,0-1 1,-1 1-1,1-1 0,-1 0 0,0 1 1,0-1-1,0 1 0,-1-1 0,-1-5 1,1 6-47,0 1 0,-1 0-1,1 0 1,-1 0 0,0 1 0,0-1 0,0 0 0,0 1 0,0-1 0,0 1 0,0-1-1,0 1 1,0 0 0,-1 0 0,1 0 0,0 0 0,-1 1 0,1-1 0,-1 1-1,1-1 1,-1 1 0,-3 0 0,-63 1-55,62 0 47,-6 0-11,1 1 1,-1 1-1,1 0 1,-23 9 0,30-10 9,0 0 1,0 0-1,0 1 0,1 0 1,-1-1-1,1 2 0,-1-1 1,1 0-1,0 1 1,0 0-1,0 0 0,1 0 1,-6 9-1,9-12 4,-1-1 1,1 0-1,0 0 0,0 1 0,0-1 1,0 0-1,-1 1 0,1-1 0,0 0 1,0 0-1,0 1 0,0-1 0,0 0 1,0 1-1,0-1 0,0 0 0,0 1 1,0-1-1,0 0 0,0 1 0,0-1 1,0 0-1,0 0 0,0 1 0,1-1 1,-1 0-1,0 1 0,0-1 0,0 0 1,0 0-1,1 1 0,-1-1 1,0 0-1,0 0 0,0 0 0,1 1 1,-1-1-1,0 0 0,0 0 0,1 0 1,-1 1-1,1-1 0,17 0 29,22-10 59,6-9-286,-1-3 0,77-49 0,-15 8-233,-107 63 430,1-1 0,-1 1 1,0 0-1,1-1 0,-1 1 0,1 0 0,-1-1 0,0 1 0,1 0 0,-1 0 1,1 0-1,-1 0 0,1-1 0,-1 1 0,1 0 0,-1 0 0,1 0 0,-1 0 0,1 0 1,-1 0-1,1 0 0,-1 0 0,1 0 0,-1 0 0,1 0 0,-1 1 0,1-1 1,-1 0-1,0 0 0,1 0 0,-1 1 0,1-1 0,-1 0 0,1 0 0,-1 1 1,0-1-1,1 0 0,-1 1 0,0-1 0,1 1 0,-1 25 245,-19 32 381,-63 91 319,55-105-540,-33 75-1,47-79-2390,13-39 1858,-1-1 0,1 1 1,0 0-1,-1-1 1,1 1-1,0 0 0,0-1 1,-1 1-1,1 0 0,0-1 1,0 1-1,0 0 0,0-1 1,0 1-1,0 0 0,0-1 1,0 1-1,0 0 0,0-1 1,1 1-1,-1 0 1,0-1-1,0 1 0,1 0 1,-1-1-1,0 1 0,1 0 1,-1-1-1,0 1 0,1-1 1,-1 1-1,1-1 0,-1 1 1,1-1-1,-1 1 0,1-1 1,0 0-1,-1 1 0,1-1 1,-1 0-1,1 1 1,0-1-1,-1 0 0,1 0 1,0 0-1,-1 0 0,2 1 1,17-5-10480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44.069"/>
    </inkml:context>
    <inkml:brush xml:id="br0">
      <inkml:brushProperty name="width" value="0.025" units="cm"/>
      <inkml:brushProperty name="height" value="0.025" units="cm"/>
    </inkml:brush>
  </inkml:definitions>
  <inkml:trace contextRef="#ctx0" brushRef="#br0">0 0 9033,'0'0'64,"10"3"-16,31 8 404,0-2 0,55 5 0,727 74 5361,841 99-4041,-350-145-992,-223-40-585,597 0 154,-361-72-288,-434 11-20,-48 29-29,215-11 29,-42 25-62,-982 19-161,9 0-5546,-30-4 2216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21.525"/>
    </inkml:context>
    <inkml:brush xml:id="br0">
      <inkml:brushProperty name="width" value="0.025" units="cm"/>
      <inkml:brushProperty name="height" value="0.025" units="cm"/>
    </inkml:brush>
  </inkml:definitions>
  <inkml:trace contextRef="#ctx0" brushRef="#br0">61 1 4164,'0'0'16165,"2"14"-15167,0 14-614,-1 0 1,-1 0-1,-1 0 0,-10 52 1,-2-13-21,-1 3 82,3-1 0,-4 100 1,15-168-468,0-1 1,0 0-1,0 1 1,0-1-1,0 1 1,0-1 0,0 1-1,0-1 1,0 1-1,0-1 1,0 0 0,0 1-1,0-1 1,0 1-1,0-1 1,0 1-1,1-1 1,-1 0 0,0 1-1,0-1 1,0 1-1,1-1 1,-1 0-1,0 1 1,1-1 0,-1 0-1,0 1 1,1-1-1,-1 0 1,0 0-1,1 1 1,-1-1 0,0 0-1,1 0 1,-1 0-1,1 0 1,-1 1 0,1-1-1,-1 0 1,0 0-1,1 0 1,-1 0-1,1 0 1,-1 0 0,1 0-1,-1 0 1,1 0-1,-1 0 1,1 0-1,0-1-125,0 1-1,0-1 0,0 0 1,1 1-1,-1-1 0,0 0 0,0 0 1,0 0-1,-1 1 0,1-1 1,0 0-1,0 0 0,0 0 0,-1 0 1,1-1-1,0 1 0,0-2 0,0-3-835,1 0 0,-1-1 0,-1 1-1,1-1 1,-1 1 0,-1-11 0,-2-19-4624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21.872"/>
    </inkml:context>
    <inkml:brush xml:id="br0">
      <inkml:brushProperty name="width" value="0.025" units="cm"/>
      <inkml:brushProperty name="height" value="0.025" units="cm"/>
    </inkml:brush>
  </inkml:definitions>
  <inkml:trace contextRef="#ctx0" brushRef="#br0">0 100 2915,'0'0'18129,"78"30"-16464,-24-36-191,14-12-449,4-3-513,4 1-384,2 2-63,-5 1-994,-13 2-2563,-12 1-4836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5.502"/>
    </inkml:context>
    <inkml:brush xml:id="br0">
      <inkml:brushProperty name="width" value="0.025" units="cm"/>
      <inkml:brushProperty name="height" value="0.025" units="cm"/>
    </inkml:brush>
  </inkml:definitions>
  <inkml:trace contextRef="#ctx0" brushRef="#br0">324 93 4805,'3'-8'4665,"-1"2"-4050,1-1-2,-1 1 0,0-1 0,0 0-1,0 0 1,-1-1 0,1 1-1,-2 0 1,1 0 0,-2-9 0,-18 25 1944,-9 19-2451,2 2 1,0 0-1,3 2 1,0 0-1,-23 45 1,37-61-106,5-9-2,-5 5-13,2 1 0,0 0-1,0 0 1,1 0 0,1 1-1,-6 23 1,11-36-21,0 0-1,0 1 1,1-1-1,-1 0 1,0 0 0,0 0-1,1 0 1,-1 0 0,1 0-1,-1 0 1,1 0-1,-1 0 1,1-1 0,0 1-1,-1 0 1,1 0 0,0 0-1,0-1 1,0 1-1,-1 0 1,1-1 0,0 1-1,0-1 1,0 1-1,0-1 1,0 1 0,0-1-1,0 0 1,0 1 0,0-1-1,0 0 1,1 0-1,-1 0 1,0 0 0,0 0-1,0 0 1,2 0 0,55 0-1362,-42-1 1116,-14 0 272,0 1 0,0 0 0,0 0 0,0 0 0,0 1 0,0-1 0,0 0 0,0 1 0,0-1 0,-1 1 0,1 0 0,0-1 0,0 1 0,0 0 0,-1 0 0,1 0 0,0 0 0,-1 1 0,1-1 0,-1 0 0,0 1 0,1-1 0,-1 1 0,0-1 0,2 3 0,-2-1 86,-1 0 1,1 1-1,0-1 0,-1 0 1,0 0-1,1 0 1,-1 0-1,0 1 0,-1-1 1,1 0-1,-1 0 1,1 0-1,-1 1 0,0-1 1,-2 4-1,-11 26 359,-2-1 0,-2 0 0,-27 38 0,-6 11-221,43-68-187,6-11-28,0 1 1,0 0-1,0 0 1,0 0-1,1 0 1,-1 0-1,1 0 0,0 0 1,-1 6-1,20-18-1473,0-3 193,-11 6 505,1 1-1,0 0 0,1 0 1,-1 1-1,1 0 1,0 1-1,14-4 0,-22 7 767,-1 0 0,1 0 0,0 0 0,-1 0 0,1 0-1,-1 1 1,1-1 0,0 0 0,-1 0 0,1 1 0,-1-1 0,1 0-1,-1 1 1,1-1 0,-1 1 0,1-1 0,-1 0 0,1 1-1,-1-1 1,0 1 0,1 0 0,-1-1 0,0 1 0,1-1-1,-1 1 1,0-1 0,0 1 0,1 0 0,-1-1 0,0 1 0,0 0-1,0-1 1,0 1 0,0-1 0,0 1 0,0 0 0,0-1-1,0 1 1,0 0 0,0-1 0,-1 2 0,-5 31 746,-8 7 629,-2-2 0,-25 44 0,-14 33 819,47-92-2047,1 1 0,0 0 0,2 0 1,1 0-1,1 0 0,1 1 0,2 31 0,-1-35-139,-1-2-1,-9 38 1,7-42 48,1 1 0,0-1 0,2 1 0,-1 0 0,3 28 0,-1-41-45,1-1 1,0 0-1,-1 1 1,1-1 0,0 0-1,0 1 1,1-1-1,-1 0 1,0 0-1,1 0 1,-1 0 0,1 0-1,0 0 1,-1 0-1,1-1 1,0 1-1,0 0 1,0-1 0,0 0-1,1 0 1,-1 1-1,0-1 1,0 0-1,1-1 1,-1 1 0,1 0-1,-1-1 1,1 1-1,-1-1 1,1 0-1,-1 0 1,1 0 0,4 0-1,4-1-57,0 0 0,0 0 0,0-1-1,0 0 1,-1-1 0,15-5 0,25-18-1888,0-9-2467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6.678"/>
    </inkml:context>
    <inkml:brush xml:id="br0">
      <inkml:brushProperty name="width" value="0.025" units="cm"/>
      <inkml:brushProperty name="height" value="0.025" units="cm"/>
    </inkml:brush>
  </inkml:definitions>
  <inkml:trace contextRef="#ctx0" brushRef="#br0">219 1 12332,'0'0'2562,"-76"52"-1601,44-21-224,-1 2 192,2 6-33,4-1 1,13-1-352,9-5-161,5-3-64,5-6-127,18-5-161,12-6 64,4-8 0,10-4-801,1-4-960,-1-13-1763,-6-8-1761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012"/>
    </inkml:context>
    <inkml:brush xml:id="br0">
      <inkml:brushProperty name="width" value="0.025" units="cm"/>
      <inkml:brushProperty name="height" value="0.025" units="cm"/>
    </inkml:brush>
  </inkml:definitions>
  <inkml:trace contextRef="#ctx0" brushRef="#br0">48 31 11435,'-6'8'1521,"-2"5"-715,1-1-1,0 1 0,-6 14 1,12-24-641,0 1 1,0-1 0,0 0 0,0 1-1,1-1 1,-1 1 0,1-1 0,0 1-1,0-1 1,0 5 0,1-7-146,-1 0 1,0 0 0,1 0-1,-1 0 1,1 1 0,-1-1-1,1 0 1,0 0 0,-1 0-1,1 0 1,0 0 0,0 0-1,0-1 1,0 1 0,0 0-1,0 0 1,0-1 0,0 1-1,0 0 1,0-1-1,0 1 1,0-1 0,0 1-1,0-1 1,1 0 0,-1 0-1,0 1 1,0-1 0,2 0-1,4 0 28,1 1-1,-1-2 0,1 1 1,-1-1-1,0 0 0,1 0 1,-1-1-1,0 0 1,0-1-1,0 1 0,0-1 1,-1 0-1,1-1 0,11-8 1,-9 5-32,0 0 1,0-1-1,0-1 1,-1 1 0,-1-1-1,1 0 1,-1-1-1,10-18 1,-16 27 28,-1-1 0,1 1 1,0 0-1,0 0 0,-1-1 1,1 1-1,0 0 0,-1-1 1,1 1-1,-1 0 0,0-1 1,1 1-1,-1-1 0,0 1 0,0-1 1,0 1-1,0 0 0,0-1 1,0 1-1,-1-1 0,1 1 1,0-1-1,-1 0 0,0 1 15,0 0 0,0 1 0,-1 0 0,1-1 0,0 1 0,0 0 0,0-1-1,0 1 1,0 0 0,0 0 0,-1 0 0,1 0 0,0 0 0,0 0 0,0 0 0,0 1 0,0-1-1,-1 0 1,1 0 0,0 1 0,-1 0 0,-8 3 86,0 0-1,0 1 1,0 0 0,-12 9-1,21-13-189,-4 2-79,1 0-1,0 0 1,0 0-1,0 0 1,0 1-1,0 0 1,1 0-1,0 0 1,0 0-1,0 0 1,0 1-1,-4 9 1,10-13-3816,10-6 580,6-13-2203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384"/>
    </inkml:context>
    <inkml:brush xml:id="br0">
      <inkml:brushProperty name="width" value="0.025" units="cm"/>
      <inkml:brushProperty name="height" value="0.025" units="cm"/>
    </inkml:brush>
  </inkml:definitions>
  <inkml:trace contextRef="#ctx0" brushRef="#br0">181 1 7431,'0'0'11915,"-24"49"-10954,15-18 160,4 7-288,0 1-320,5 1-385,0-2-96,0-7 0,5-4-128,9-8-513,1-8-416,-1-9-512,-8-2-1122,-1-2-2978</inkml:trace>
  <inkml:trace contextRef="#ctx0" brushRef="#br0" timeOffset="1">1 203 13389,'0'0'6246,"63"-17"-5286,-18 7-383,9-6-449,-2 2-160,-2-3-1730,-6 0-3074,-7-4-3396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7.810"/>
    </inkml:context>
    <inkml:brush xml:id="br0">
      <inkml:brushProperty name="width" value="0.025" units="cm"/>
      <inkml:brushProperty name="height" value="0.025" units="cm"/>
    </inkml:brush>
  </inkml:definitions>
  <inkml:trace contextRef="#ctx0" brushRef="#br0">1 0 9961,'0'0'13005,"18"69"-12525,-18-30-352,0 3-96,0 2 0,0 1-320,0-5-801,0-2-224,0-7 96,0-5 128,-4-8-1186,-1-7-1536,-2-7-1762</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8.184"/>
    </inkml:context>
    <inkml:brush xml:id="br0">
      <inkml:brushProperty name="width" value="0.025" units="cm"/>
      <inkml:brushProperty name="height" value="0.025" units="cm"/>
    </inkml:brush>
  </inkml:definitions>
  <inkml:trace contextRef="#ctx0" brushRef="#br0">7 445 8296,'0'0'9289,"54"-21"-8040,-16 2 0,7-4-352,6-2-641,-6 1-224,-9-1-769,-9 1-1313,-15 1-2466,-12 2-513</inkml:trace>
  <inkml:trace contextRef="#ctx0" brushRef="#br0" timeOffset="1">0 100 12876,'0'0'8520,"79"-38"-8456,-33 29-32,0-2-256,1 2-1121,-2-3-1506,-7 2-2114,-7-1-1377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8.530"/>
    </inkml:context>
    <inkml:brush xml:id="br0">
      <inkml:brushProperty name="width" value="0.025" units="cm"/>
      <inkml:brushProperty name="height" value="0.025" units="cm"/>
    </inkml:brush>
  </inkml:definitions>
  <inkml:trace contextRef="#ctx0" brushRef="#br0">142 1 7719,'0'0'8296,"-12"71"-7015,6-39 193,1 3-641,5 2-161,0-1-31,0-1-481,5-6-96,3-4-705,-1-6-576,-2-8-897,-1-8-2498</inkml:trace>
  <inkml:trace contextRef="#ctx0" brushRef="#br0" timeOffset="1">0 253 5189,'0'0'13517,"56"-46"-13325,-22 37-192,6-4-609,-1-1-3138,3-3-1923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09.015"/>
    </inkml:context>
    <inkml:brush xml:id="br0">
      <inkml:brushProperty name="width" value="0.025" units="cm"/>
      <inkml:brushProperty name="height" value="0.025" units="cm"/>
    </inkml:brush>
  </inkml:definitions>
  <inkml:trace contextRef="#ctx0" brushRef="#br0">121 1 5125,'0'0'7917,"-9"7"-4720,-1 1-2852,0 1 0,1 1 0,0-1-1,1 2 1,0-1 0,0 1 0,1 0 0,0 0-1,1 1 1,1 0 0,-6 15 0,8-14-37,-1 0 1,2 0 0,0 0 0,0 1 0,2-1 0,-1 0-1,3 17 1,-2-27-266,0 1 0,1-1-1,-1 0 1,1 0 0,0 0 0,0 0-1,0 1 1,0-1 0,0 0 0,1 0-1,-1-1 1,1 1 0,0 0 0,0-1-1,0 1 1,0-1 0,0 1 0,1-1-1,-1 0 1,1 0 0,-1 0-1,1 0 1,0-1 0,0 1 0,0-1-1,0 1 1,0-1 0,0 0 0,0 0-1,0 0 1,1-1 0,-1 1 0,6-1-1,-5 0-7,-1 1 0,1-1 0,-1-1 0,1 1-1,-1 0 1,1-1 0,-1 0 0,0 0 0,1 0 0,-1 0-1,0 0 1,0-1 0,5-2 0,-6 3-19,-1-1 1,1 0-1,-1 0 1,1 0-1,-1 0 1,0 0-1,1 0 1,-1 0-1,0-1 1,0 1-1,-1 0 0,1 0 1,0-1-1,-1 1 1,0-1-1,1 1 1,-1 0-1,0-1 1,0-3-1,-1 5-6,0 0 0,0 0 0,0 0 0,1 0 0,-1 0 0,0 1 0,0-1 0,0 0 0,0 1 0,-1-1 0,1 0 0,0 1 0,0-1 0,0 1 0,0 0 0,0-1 0,-1 1 0,1 0 0,0 0 0,0 0 0,-1 0-1,1 0 1,0 0 0,0 0 0,-3 1 0,-38 0-18,40-1 13,-57 9-16,52-7-129,40-4 35,4-1 152,59-9-360,-87 10 250,0 0 0,0 0 0,0-1 1,-1 0-1,1-1 0,-1 0 0,15-10 0,-15 7 182,-9 5 320,-13 14 12,8 0-330,-1 1-1,2 0 0,0 0 1,0 0-1,1 1 1,1-1-1,-3 22 0,0 34-940,5-4-4496,1-51-1864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2:02.589"/>
    </inkml:context>
    <inkml:brush xml:id="br0">
      <inkml:brushProperty name="width" value="0.025" units="cm"/>
      <inkml:brushProperty name="height" value="0.025" units="cm"/>
    </inkml:brush>
  </inkml:definitions>
  <inkml:trace contextRef="#ctx0" brushRef="#br0">736 1261 8296,'0'0'66,"1"0"1,-1 0-1,0 0 1,0 0-1,0 0 1,0 0-1,0-1 0,0 1 1,0 0-1,0 0 1,0 0-1,0 0 1,0 0-1,0 0 1,0 0-1,0 0 0,0 0 1,0 0-1,0-1 1,0 1-1,0 0 1,0 0-1,0 0 1,0 0-1,0 0 1,0 0-1,0 0 0,0 0 1,0 0-1,0-1 1,0 1-1,0 0 1,-1 0-1,1 0 1,0 0-1,0 0 0,0 0 1,0 0-1,0 0 1,0 0-1,0 0 1,0 0-1,0 0 1,0 0-1,0 0 1,-1 0-1,1 0 0,0 0 1,0 0-1,0 0 1,0 0-1,0 0 1,0 0-1,0 0 1,0 0-1,0 0 0,-1 0 1,1 0-1,0 0 1,0 0-1,0 0 1,12-8 1087,17-5-75,3 6-482,1 2 0,0 1 0,0 1 0,0 2 1,49 4-1,2 0 443,268-26-19,-46 0-25,339 18-752,101-3-178,478 12 116,-391 9-89,-549-14-85,630-25 49,-890 25-55,137-10 23,0-8 0,-1-6 1,181-54-1,-330 76-16,1 0-1,-1-1 1,0-1-1,0 1 1,17-12-1,-25 14-3,1-1 0,-1 1 0,0-1 0,-1 0 0,1 0 0,0 0 0,-1 0 0,0 0 0,1 0 0,-2-1 0,1 1 0,0-1 0,0 0-1,-1 1 1,0-1 0,0 0 0,0 0 0,0 0 0,-1 0 0,1-5 0,-1 0-7,0-1 0,-1 1 1,0 0-1,-1 0 0,0 0 0,0 0 1,-1 0-1,0 0 0,0 1 0,-1 0 0,-9-16 1,3 10 0,0 1 0,-1 0-1,0 1 1,-1 0 0,0 1 0,-14-11 0,-19-8 8,-1 1 0,-2 3 1,-50-21-1,97 47-7,-79-37 4,-290-127-19,253 118-12,-150-37 1,-446-50-510,-10 62-76,-494 47 592,835 26 35,270-2-14,-896 18 50,745-1-29,-471 94 0,592-77-31,1 5 0,-173 76 0,263-92 1,2 3-1,1 2 1,2 2-1,-69 57 1,104-78 12,0 1 0,1 0 0,0 0 0,1 1 0,0 0 0,1 1 0,0 0 0,1 0 0,0 1 0,1 0 0,1 0 0,0 0 0,0 1 0,1 0 0,1-1 0,1 1 0,0 1 0,0-1 0,2 23 0,1-30 0,0-1 0,1 0 0,0-1 0,0 1 0,1 0 0,0-1 0,0 1 0,0-1 0,0 0 0,1 0 0,0 0 0,0 0 0,0-1 0,1 1 0,-1-1 0,1 0 0,11 6 0,10 7 21,2-2 0,36 16 0,-44-21-18,182 80-8,4-8 0,3-9-1,345 72 1,-367-115 15,255 8 1,196-31 21,-445-8-37,1090-72 33,1476-293-123,-2693 355 105,80-14-31,-124 20 20,0-1 0,0-1 0,0-1-1,23-12 1,-41 18-8,0 0 1,0 0-1,0-1 1,-1 1-1,1-1 0,-1 1 1,0-1-1,0 0 1,0-1-1,0 1 0,0 0 1,-1-1-1,1 0 1,-1 1-1,0-1 0,0 0 1,0 0-1,-1 0 1,0 0-1,1-1 0,-2 1 1,2-5-1,-2 4-8,-1 1-1,1-1 1,-1 0-1,0 1 1,0-1-1,-1 1 1,1-1-1,-1 1 1,0-1-1,-1 1 0,1 0 1,0 0-1,-1 0 1,0 1-1,0-1 1,0 1-1,-1-1 1,1 1-1,-1 0 1,-4-3-1,-18-11-899,-1 2-1,-1 0 0,0 2 0,-1 1 0,-52-14 0,62 20-110,-56-19-3466</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11.498"/>
    </inkml:context>
    <inkml:brush xml:id="br0">
      <inkml:brushProperty name="width" value="0.025" units="cm"/>
      <inkml:brushProperty name="height" value="0.025" units="cm"/>
    </inkml:brush>
  </inkml:definitions>
  <inkml:trace contextRef="#ctx0" brushRef="#br0">0 263 5317,'17'-3'4666,"87"-13"-3855,123-3-1,130 12 31,-162 5-41,745-6 548,-539 7-679,81-31 1228,-5-35-1295,194-18-624,-647 83-224,78-9-5022,-55 1-3049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5.941"/>
    </inkml:context>
    <inkml:brush xml:id="br0">
      <inkml:brushProperty name="width" value="0.025" units="cm"/>
      <inkml:brushProperty name="height" value="0.025" units="cm"/>
    </inkml:brush>
  </inkml:definitions>
  <inkml:trace contextRef="#ctx0" brushRef="#br0">1253 356 6374,'0'-12'2253,"1"3"-1900,0 0 1,-1-1 0,0 1-1,-1-1 1,0 1-1,-1 0 1,0-1 0,0 1-1,-1 0 1,0 0-1,0 0 1,-1 1-1,0-1 1,-1 1 0,0 0-1,-9-10 1,2 6-55,0 2 0,-1-1 0,0 2-1,-1 0 1,0 0 0,0 2 0,-1-1 0,0 2 0,0 0 0,0 1 0,-1 0 0,0 2 0,0 0 0,-19-2-1,5 2-279,-1 2-1,1 1 1,0 1-1,0 2 0,0 1 1,-56 14-1,41-3-34,0 2 0,1 1 0,1 3 1,1 1-1,1 3 0,2 1 0,0 1 0,1 3 0,2 1 0,-46 51 0,57-54 25,1 2-1,2 1 1,1 0-1,1 2 1,-27 63-1,36-70 35,2 1 0,1 0 0,1 1 0,1-1-1,2 1 1,1 1 0,1-1 0,2 38 0,1-50-38,1 0 0,1 0 1,0 0-1,1-1 1,1 1-1,0-1 0,1 0 1,1 0-1,0-1 0,1 0 1,0 0-1,2-1 0,-1 0 1,1-1-1,1 0 0,23 20 1,-15-17 6,0-1 0,1-1 0,1-1 0,0-1 0,0-1 0,1 0 1,0-2-1,1-1 0,0 0 0,46 6 0,-35-10-22,1-1-1,0-2 1,-1-1-1,1-2 1,-1-2-1,0-1 1,0-1 0,0-2-1,-1-1 1,0-2-1,-1-1 1,-1-1 0,47-30-1,-31 14 30,-2-2 0,-1-2 0,-2-2 0,-1-2 0,-2-1 0,-1-2-1,55-81 1,-71 89 51,-2-1 0,-1 0 0,-2-2 0,-1 0 0,20-72 0,-30 82-15,0-1-1,-2 0 1,-1 0 0,-1 0-1,-1 0 1,-1 0 0,-2-1-1,-1 1 1,-8-37 0,7 51-58,0 0 1,-1-1-1,0 2 1,-1-1-1,-1 0 1,0 1-1,0 1 1,-1-1-1,-1 1 1,0 0-1,0 1 1,-1 0-1,0 1 1,-1 0-1,0 0 1,0 1-1,-1 1 1,0 0-1,-1 0 1,1 1-1,-1 1 1,-20-6 0,16 7-66,-1 0 1,0 1 0,-1 0-1,1 2 1,0 0 0,-1 1-1,1 1 1,-1 1 0,1 0 0,0 1-1,0 1 1,0 1 0,1 1-1,0 0 1,0 1 0,-27 16-1,23-10-509,1 2 0,0 0 0,2 2 0,-1 0 0,2 1 0,1 0 0,0 2 0,1 0 0,1 0 0,-14 29 0,-8 29-3261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8.737"/>
    </inkml:context>
    <inkml:brush xml:id="br0">
      <inkml:brushProperty name="width" value="0.025" units="cm"/>
      <inkml:brushProperty name="height" value="0.025" units="cm"/>
    </inkml:brush>
  </inkml:definitions>
  <inkml:trace contextRef="#ctx0" brushRef="#br0">1 1 15022,'0'12'2274,"0"5"-1537,1 5 736,5 1-31,3 6-353,0-2-481,11-3-351,3-6-129,6-5-32,0-6 64,0-5-160,-2-2-897,-2 0-768,-5-6-674,-6-5-960,0-3-256,-8-3-193,-3-4-2594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101"/>
    </inkml:context>
    <inkml:brush xml:id="br0">
      <inkml:brushProperty name="width" value="0.025" units="cm"/>
      <inkml:brushProperty name="height" value="0.025" units="cm"/>
    </inkml:brush>
  </inkml:definitions>
  <inkml:trace contextRef="#ctx0" brushRef="#br0">163 0 4548,'0'0'14441,"-4"8"-13555,-72 231 2544,19-50-3049,49-168-733,-6 19 61,11-12-5210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577"/>
    </inkml:context>
    <inkml:brush xml:id="br0">
      <inkml:brushProperty name="width" value="0.025" units="cm"/>
      <inkml:brushProperty name="height" value="0.025" units="cm"/>
    </inkml:brush>
  </inkml:definitions>
  <inkml:trace contextRef="#ctx0" brushRef="#br0">86 15 4228,'0'0'10324,"10"-14"-6165,-11 90-1079,1-76-2850,-1-34 1446,-8 16-1273,3 25-326,0 32-119,4 10 282,-2 1 0,-2-1 1,-14 53-1,11-86-3100,8-15 2637,1-1 0,-1 0 0,1 0 1,-1 0-1,0 0 0,1 0 0,-1 0 0,1 0 0,-1 0 0,1 0 0,-1 0 0,0 0 1,1 0-1,-1 0 0,1 0 0,-1-1 0,1 1 0,-1 0 0,1 0 0,-1-1 0,1 1 1,-1 0-1,1-1 0,-1 1 0,1 0 0,-1-1 0,1 1 0,0-1 0,-1 1 0,1-1 1,0 1-1,-1-1 0,1 1 0,-1-2 0,-12-19-5852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49.950"/>
    </inkml:context>
    <inkml:brush xml:id="br0">
      <inkml:brushProperty name="width" value="0.025" units="cm"/>
      <inkml:brushProperty name="height" value="0.025" units="cm"/>
    </inkml:brush>
  </inkml:definitions>
  <inkml:trace contextRef="#ctx0" brushRef="#br0">5 51 8712,'0'0'5947,"-1"-8"-3918,0 4-1928,0 3 13,1-1 0,-1 0 0,1 0 1,-1 1-1,1-1 0,0 0 0,0 0 0,0 1 1,0-1-1,0 0 0,0 0 0,1 0 1,0-1-1,0 1-48,0 1 0,0 0 1,0 0-1,0 0 0,1 0 0,-1 1 1,0-1-1,1 0 0,-1 0 1,0 1-1,1-1 0,-1 1 0,1-1 1,-1 1-1,1 0 0,-1-1 0,1 1 1,0 0-1,-1 0 0,1 0 1,-1 0-1,3 1 0,27-1 15,1 1 0,-1 1 1,1 2-1,-1 1 0,-1 2 0,1 1 0,-1 1 0,0 2 0,41 20 1,-67-29-71,-1 0 0,0 0 0,0 0 0,0 0 0,0 0 0,-1 1 0,1-1 0,-1 1 0,1 0 0,-1 0 0,0 0 0,0 0 0,0 0 0,-1 0 0,1 1 0,2 5 0,-4-6 62,0 0 1,1 0-1,-1 0 1,0 0 0,0-1-1,-1 1 1,1 0-1,-1 0 1,1 0-1,-1-1 1,0 1-1,0 0 1,0-1 0,0 1-1,0-1 1,-1 1-1,1-1 1,-1 0-1,0 1 1,1-1 0,-1 0-1,-4 3 1,-12 11 270,-1-1 1,-1 0-1,-1-2 1,0 0-1,0-1 1,-1-1-1,-1-1 1,0-1-1,0-1 1,-1-2 0,0 0-1,-31 4 1,54-10-407,1 0 0,-1 0 1,1 0-1,-1 0 1,0 0-1,1 1 0,-1-1 1,1 0-1,-1 0 1,1-1-1,-1 1 0,0 0 1,1 0-1,-1 0 1,1 0-1,-1 0 0,1-1 1,-1 1-1,1 0 1,-1 0-1,0-1 0,1 1 1,0 0-1,-1-1 1,1 1-1,-1-1 0,1 1 1,-1 0-1,1-1 1,0 1-1,-1-1 0,1 0 1,0 0-257,0-1 0,0 1 0,0 0 0,1 0 0,-1 0 0,0 0 0,1 0 0,-1 0 0,1 0 0,-1 0 0,1 0 0,-1 0 0,1 0 0,0 1 0,-1-1 0,1 0 0,2-1 0,15-13-7028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0.293"/>
    </inkml:context>
    <inkml:brush xml:id="br0">
      <inkml:brushProperty name="width" value="0.025" units="cm"/>
      <inkml:brushProperty name="height" value="0.025" units="cm"/>
    </inkml:brush>
  </inkml:definitions>
  <inkml:trace contextRef="#ctx0" brushRef="#br0">29 25 18289,'0'0'5766,"9"-1"-5585,42-7-87,-24 3-639,0 0 0,1 2 0,-1 1 0,1 1 0,42 5 0,-69-4 430,0 0 1,0 0-1,0 0 0,0 0 1,1 0-1,-1 0 1,0 0-1,0 1 0,0-1 1,0 1-1,0-1 1,0 1-1,-1-1 0,1 1 1,0-1-1,0 1 1,0 0-1,0-1 0,-1 1 1,1 0-1,0 0 0,-1-1 1,1 1-1,0 0 1,-1 0-1,1 0 0,-1 0 1,1 0-1,-1 0 1,0 0-1,1 0 0,-1 0 1,0 0-1,0 0 0,0 0 1,0 0-1,0 0 1,0 1-1,0-1 0,0 0 1,-1 1-1,1 0-118,-1 0-1,0 0 1,0 0-1,0 0 1,0 0-1,-1 0 1,1 0-1,-1 0 1,1-1-1,-1 1 1,1 0-1,-1-1 1,0 1-1,0-1 1,0 0-1,0 0 1,-2 1-1,-12 4-638,-1-2-1,1 0 0,-1-1 0,0-1 1,-31 0-1,-25 4 1327,64-4 169,-1 0 1,1 0 0,0 1-1,0 0 1,-13 6-1,20-8-454,1-1-1,0 0 0,0 1 0,0-1 1,0 1-1,0-1 0,1 1 1,-1-1-1,0 1 0,0 0 0,0-1 1,0 1-1,0 0 0,1 0 0,-1 0 1,0-1-1,1 1 0,-1 0 0,1 0 1,-1 0-1,1 0 0,-1 0 0,1 0 1,0 0-1,-1 0 0,1 0 0,0 0 1,0 1-1,0-1 0,0 0 1,0 0-1,0 0 0,0 0 0,0 0 1,0 0-1,1 0 0,-1 0 0,0 0 1,1 2-1,1-1-10,-1 0 0,1 0 0,0 0-1,0 0 1,-1-1 0,1 1 0,0-1 0,0 1 0,1-1 0,-1 0 0,0 1 0,0-1-1,1 0 1,-1-1 0,4 2 0,19 3 226,0-2 0,0 0 0,0-2 1,0 0-1,36-5 0,-40 1-1218,0 0 0,-1-2 1,38-12-1,-28 2-5679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0.949"/>
    </inkml:context>
    <inkml:brush xml:id="br0">
      <inkml:brushProperty name="width" value="0.025" units="cm"/>
      <inkml:brushProperty name="height" value="0.025" units="cm"/>
    </inkml:brush>
  </inkml:definitions>
  <inkml:trace contextRef="#ctx0" brushRef="#br0">313 134 10218,'8'-9'2712,"-6"6"-2336,40-47 3075,-40 47-3109,0 1 1,0 0-1,-1-1 1,1 0-1,-1 1 1,1-1-1,-1 0 0,0 0 1,0 1-1,0-1 1,0 0-1,-1 0 1,1 0-1,-1 0 0,1 0 1,-1 0-1,0 0 1,-1 0-1,1 0 1,-1-5-1,0 7-270,-1 0 0,1 0 0,0 1 1,-1-1-1,1 0 0,-1 1 0,1-1 0,-1 1 0,1 0 0,-1-1 1,1 1-1,-1 0 0,1 0 0,-1 0 0,0 0 0,1 0 1,-1 0-1,1 0 0,-3 1 0,-34 7-36,15 1-31,0 0 0,0 2 1,1 1-1,1 0 0,0 2 1,0 0-1,1 1 0,1 1 1,1 1-1,0 1 0,1 1 1,-17 24-1,30-38-1,0 2 0,1-1 0,-1 0 0,1 1 0,0-1 0,1 1 0,-1 0 0,2 0 0,-1 0 0,-1 11 0,3-16-5,1 1-1,-1 0 1,1-1 0,-1 1 0,1 0 0,0-1 0,0 1 0,0-1 0,0 0 0,1 1 0,-1-1 0,1 0 0,-1 0 0,1 1 0,0-1 0,0-1 0,0 1 0,0 0-1,0 0 1,0-1 0,0 1 0,1-1 0,-1 0 0,0 1 0,1-1 0,-1 0 0,1-1 0,-1 1 0,1 0 0,3 0 0,14 3-583,-1 0-1,1-2 1,-1 0 0,1-1-1,26-2 1,48-11-7457,-35-4-2812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1.310"/>
    </inkml:context>
    <inkml:brush xml:id="br0">
      <inkml:brushProperty name="width" value="0.025" units="cm"/>
      <inkml:brushProperty name="height" value="0.025" units="cm"/>
    </inkml:brush>
  </inkml:definitions>
  <inkml:trace contextRef="#ctx0" brushRef="#br0">152 7 13741,'-12'4'1826,"3"-1"-1542,-6 1 495,0 1 0,0 1 0,-20 10 1,32-14-680,-1 0 1,1 0 0,0 0-1,0 0 1,0 0 0,0 1 0,0-1-1,1 1 1,-1 0 0,1 0 0,-1 0-1,1 0 1,0 0 0,0 0-1,1 1 1,-1-1 0,1 1 0,-1-1-1,1 1 1,0 0 0,1-1-1,-2 6 1,3-7-92,-1 0 0,1-1 0,-1 1 1,1-1-1,-1 1 0,1-1 0,0 1 0,0-1 0,0 0 0,0 1 0,0-1 0,0 0 0,0 0 1,1 0-1,-1 0 0,0 0 0,0 0 0,1 0 0,-1 0 0,1 0 0,-1-1 0,1 1 0,-1 0 1,1-1-1,-1 1 0,1-1 0,0 0 0,-1 0 0,1 0 0,2 0 0,61 4 412,-55-5-312,2 1-80,0-1 0,0 0 0,0-1 0,-1-1 0,1 0 0,-1 0 0,20-10 0,-27 12 127,0-1 1,0 0-1,-1 0 1,1 0-1,-1 0 1,1 0 0,-1-1-1,0 0 1,0 0-1,0 0 1,0 0-1,-1 0 1,1 0 0,-1-1-1,0 1 1,0-1-1,0 0 1,0 1-1,-1-1 1,0 0-1,1 0 1,-1 0 0,-1 0-1,1 0 1,0-8-1,-1 10-83,-1 0 0,1 1 0,-1-1 0,0 0 0,1 1 0,-1-1 0,0 1 0,0-1 0,0 1 0,0 0 0,0-1 0,0 1 0,-1 0 0,1 0 0,0-1 0,-1 1 0,1 0 0,0 0 0,-1 1 0,1-1 0,-1 0 0,0 0 0,1 1 0,-1-1 0,0 1 0,1-1 0,-1 1 0,0 0 0,-1 0 0,-58-4-20,53 4-6,1 0-43,0 1 0,0-1 0,0 1-1,0 1 1,-12 3 0,17-5-87,1 1 0,-1-1 1,0 1-1,1 0 0,-1 0 0,0-1 0,1 1 1,-1 0-1,1 0 0,0 1 0,-1-1 1,1 0-1,0 0 0,0 1 0,0-1 0,0 1 1,0-1-1,0 1 0,0-1 0,0 1 1,0 0-1,1-1 0,-1 1 0,1 0 0,-1-1 1,1 1-1,0 2 0,0-3-34,0-1 0,0 1 0,0 0 0,0-1 0,1 1 0,-1 0 0,0-1 0,0 1 0,1-1 0,-1 1 0,0-1 0,1 1 0,-1-1 0,1 1 0,-1-1 0,1 1 0,-1-1 0,1 1 0,-1-1 0,1 0 0,-1 1 0,1-1-1,-1 0 1,1 0 0,0 1 0,-1-1 0,1 0 0,0 0 0,-1 0 0,1 0 0,-1 0 0,2 0 0,26 1-2962,-20-1 1687,31 0-4561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1.644"/>
    </inkml:context>
    <inkml:brush xml:id="br0">
      <inkml:brushProperty name="width" value="0.025" units="cm"/>
      <inkml:brushProperty name="height" value="0.025" units="cm"/>
    </inkml:brush>
  </inkml:definitions>
  <inkml:trace contextRef="#ctx0" brushRef="#br0">47 1 14253,'0'0'8360,"2"58"-7271,-7-23-64,-8 7-320,2-2-417,0 1-224,4-5-32,5-6 0,2-8-384,0-5-609,0-8-320,2-5-545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2:10.868"/>
    </inkml:context>
    <inkml:brush xml:id="br0">
      <inkml:brushProperty name="width" value="0.025" units="cm"/>
      <inkml:brushProperty name="height" value="0.025" units="cm"/>
    </inkml:brush>
  </inkml:definitions>
  <inkml:trace contextRef="#ctx0" brushRef="#br0">4525 300 2050,'-5'-19'6059,"5"18"-5983,-1 0 1,0 1 0,0-1 0,0 0 0,0 0-1,0 0 1,0 1 0,0-1 0,0 0 0,0 1-1,0-1 1,0 1 0,0-1 0,0 1 0,-1 0-1,1-1 1,0 1 0,0 0 0,-1 0-1,1 0 1,0 0 0,0 0 0,-1 0 0,1 0-1,0 0 1,0 1 0,0-1 0,-1 0 0,1 1-1,0-1 1,0 1 0,0-1 0,-2 2-1,1-1-69,0 1-1,0-1 1,0 1-1,0-1 1,0 1-1,0 0 1,0 0-1,1 0 1,-1 0-1,1 0 1,-1 0-1,0 3 0,1-3-9,0 0-1,0 0 0,0-1 0,0 1 1,0-1-1,0 1 0,0 0 0,-1-1 0,1 0 1,-1 1-1,1-1 0,-1 0 0,1 0 0,-1 0 1,0 0-1,1 0 0,-1 0 0,0 0 1,0 0-1,0-1 0,0 1 0,1-1 0,-1 0 1,-3 1-1,4-1 131,0-1 0,1 1 0,-1-1 0,0 0 0,0 1 0,1-1 0,-1 1 0,0-1 0,1 0 0,-1 0 0,1 1 0,-1-1 0,1 0 0,-1 0 0,1 0 0,-1 0 0,1 1 0,0-1 0,-1 0 0,1 0 0,0 0 0,0 0 1,0 0-1,0-2 0,0 2-18,0 0 0,0-1 1,-1 1-1,1 0 0,0 0 1,0-1-1,-1 1 0,1 0 1,-1 0-1,1 0 0,-1 0 1,0 0-1,1-1 1,-1 1-1,0 0 0,0 1 1,1-1-1,-1 0 0,0 0 1,0 0-1,0 0 0,0 1 1,0-1-1,-2-1 0,-24-2 83,1-1 0,-38-13 0,-10-3 193,-19-3 36,46 11-76,-73-11 0,-337-38 466,200 43-741,13 1-28,146 5-36,-441-42 74,-86 50-134,450 12 54,-271 47 0,362-36 9,0 4 0,2 4 0,-112 50 0,78-20-62,-177 114 1,270-155 62,-1 2 0,2 0 0,0 1 0,1 2 0,1 0 0,-29 38 0,41-46-13,0 0 0,2 0 0,-1 0 0,1 1 0,1 0 0,0 0 0,1 0 0,1 1 0,0-1 0,0 1-1,1 0 1,1 0 0,1 0 0,0 0 0,3 23 0,-1-27-4,1-1 1,0 0-1,1 0 0,0 0 0,0 0 0,1 0 1,0-1-1,0 0 0,1 0 0,0 0 0,1-1 1,0 0-1,0 0 0,0-1 0,1 0 0,0 0 1,0-1-1,17 9 0,9 4-6,1-2 0,0-2 0,55 15 0,11-3 35,131 17-1,109-6 50,-104-13-4,1457 136-40,-869-148-55,-566-27 18,303-56 0,-174-18 27,-347 76-16,0-1 1,-1-3-1,-1-1 0,0-2 0,-2-1 0,0-3 0,37-30 1,-64 45 15,1-1 1,-1 0-1,-1-1 1,0 0 0,0 0-1,-1-1 1,-1 0 0,0 0-1,-1-1 1,0 0 0,-1 0-1,0-1 1,4-20-1,-7 22 0,0-1 0,-1 1 0,-1-1 0,0 1 0,-1-1 0,0 1 0,-1-1 0,0 1 0,-1 0 0,-1 0 0,0 0 0,0 0 0,-1 1 0,0 0-1,-12-18 1,4 10-34,-1 1 0,0 0 0,-1 1 0,-1 0 0,-1 1 0,0 1-1,-1 1 1,-1 0 0,0 2 0,0 0 0,-2 1 0,1 1-1,-25-8 1,2 4-935,-1 2 0,0 2 0,-1 2 0,0 2 0,-78 0 0,-5 5-2966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015"/>
    </inkml:context>
    <inkml:brush xml:id="br0">
      <inkml:brushProperty name="width" value="0.025" units="cm"/>
      <inkml:brushProperty name="height" value="0.025" units="cm"/>
    </inkml:brush>
  </inkml:definitions>
  <inkml:trace contextRef="#ctx0" brushRef="#br0">0 201 6887,'0'0'15054,"51"-4"-14221,-17 3-513,2 1-256,4-3-128,-3 2-1826,-6-3-2914,-2-2-2660</inkml:trace>
  <inkml:trace contextRef="#ctx0" brushRef="#br0" timeOffset="1">597 1 11787,'0'0'8873,"-9"4"-7961,-18 12-333,1 1 0,1 1-1,1 1 1,0 2-1,1 0 1,2 1-1,-24 31 1,43-51-552,0 0 0,1-1-1,-1 1 1,1 0 0,0 1 0,-1-1 0,1 0 0,0 0 0,0 0 0,0 1 0,1-1-1,-1 0 1,1 1 0,-1-1 0,1 1 0,0-1 0,0 1 0,0-1 0,0 0-1,0 1 1,0-1 0,1 1 0,-1-1 0,2 3 0,0-3-86,0 0 1,0 0-1,0 0 0,0 0 0,0 0 1,1 0-1,-1-1 0,1 1 1,-1-1-1,1 0 0,0 0 1,-1 0-1,1 0 0,0 0 0,0 0 1,0-1-1,0 0 0,-1 1 1,7-1-1,55-1-7185,-29-6-897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345"/>
    </inkml:context>
    <inkml:brush xml:id="br0">
      <inkml:brushProperty name="width" value="0.025" units="cm"/>
      <inkml:brushProperty name="height" value="0.025" units="cm"/>
    </inkml:brush>
  </inkml:definitions>
  <inkml:trace contextRef="#ctx0" brushRef="#br0">73 9 12940,'-9'7'3235,"3"-2"-2597,1-3-228,0 2-1,1-1 0,-1 0 1,1 1-1,-1 0 0,1 0 1,0 0-1,1 1 0,-1-1 1,1 1-1,0 0 0,0 0 1,-3 6-1,6-10-386,0 0-1,1 0 1,-1 0 0,0 0-1,0 0 1,1 0 0,-1 0 0,1 0-1,-1-1 1,1 1 0,-1 0-1,1 0 1,-1-1 0,1 1-1,0 0 1,-1 0 0,1-1-1,0 1 1,-1-1 0,1 1 0,0-1-1,0 1 1,0-1 0,0 1-1,0-1 1,-1 0 0,1 0-1,0 1 1,0-1 0,0 0-1,0 0 1,0 0 0,0 0 0,0 0-1,0 0 1,0 0 0,0 0-1,1-1 1,42-1 116,-43 2-122,12-3-186,-1-1 0,0 0-1,0-1 1,0 0 0,-1-1 0,0 0 0,0-1 0,0 0-1,-1-1 1,0 0 0,-1 0 0,11-13 0,-10 12 281,-62 83 3384,45-66-3216,1 0-1,0 1 0,1 0 1,0 0-1,0 1 1,1-1-1,0 1 0,1 0 1,0 0-1,1 1 0,-2 12 1,9-3-1173,-5-19 658,1-1 0,-1 1-1,1 0 1,-1 0 0,0 0-1,1 0 1,-1 0 0,0 0-1,0-1 1,1 1 0,-1 0-1,0 0 1,0 0 0,0 0-1,0 0 1,0 0 0,0 0-1,-1 0 1,1 0 0,0 0-1,0 0 1,-1 0 0,1 0-1,-1-1 1,1 1 0,-1 0-1,1 0 1,-1 0 0,1-1-1,-1 1 1,1 0 0,-1 0-1,0-1 1,0 1 0,1-1-1,-1 1 1,0-1 0,0 1-1,0-1 1,0 1 0,1-1-1,-1 0 1,0 1 0,0-1-1,-1 0 1,-16 7-5258,3-2-2408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2.818"/>
    </inkml:context>
    <inkml:brush xml:id="br0">
      <inkml:brushProperty name="width" value="0.025" units="cm"/>
      <inkml:brushProperty name="height" value="0.025" units="cm"/>
    </inkml:brush>
  </inkml:definitions>
  <inkml:trace contextRef="#ctx0" brushRef="#br0">0 4 15695,'0'0'11531,"56"14"-14574,-43-22-897,-4-1-2754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198"/>
    </inkml:context>
    <inkml:brush xml:id="br0">
      <inkml:brushProperty name="width" value="0.025" units="cm"/>
      <inkml:brushProperty name="height" value="0.025" units="cm"/>
    </inkml:brush>
  </inkml:definitions>
  <inkml:trace contextRef="#ctx0" brushRef="#br0">1 71 15086,'0'0'7122,"9"6"-6984,-3-3-123,1 1 1,0 0-1,-1-1 0,1 0 0,0-1 0,1 0 0,-1 0 0,0 0 0,1-1 0,-1 0 0,0-1 0,1 1 0,-1-1 0,1-1 0,11-1 0,0-2-282,0-1 1,0-1 0,-1-1-1,0 0 1,0-2-1,0 0 1,-1 0 0,-1-2-1,19-14 1,-27 16 485,-11 9 494,-16 13 100,-18 27 458,2 1 0,2 1-1,-34 57 1,65-94-1274,0 0 0,0 0 0,0 0 1,1 0-1,0 0 0,0 0 0,0 0 1,0 0-1,1 0 0,0 6 0,-1 8-4051,-2 1-5346,0-14 426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567"/>
    </inkml:context>
    <inkml:brush xml:id="br0">
      <inkml:brushProperty name="width" value="0.025" units="cm"/>
      <inkml:brushProperty name="height" value="0.025" units="cm"/>
    </inkml:brush>
  </inkml:definitions>
  <inkml:trace contextRef="#ctx0" brushRef="#br0">121 1 15855,'0'0'4933,"-45"64"-3012,21-30-255,6 1-353,0 2-640,8-3-449,4-4-160,6-7-64,0-1-352,0-7-801,6-4-737,-1-8-576,0-4-6695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3.914"/>
    </inkml:context>
    <inkml:brush xml:id="br0">
      <inkml:brushProperty name="width" value="0.025" units="cm"/>
      <inkml:brushProperty name="height" value="0.025" units="cm"/>
    </inkml:brush>
  </inkml:definitions>
  <inkml:trace contextRef="#ctx0" brushRef="#br0">1 0 15182,'0'0'8777,"57"8"-7528,-17 0-609,9-2-543,-1-3-226,1-3-2497,-13 0-3524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4.477"/>
    </inkml:context>
    <inkml:brush xml:id="br0">
      <inkml:brushProperty name="width" value="0.025" units="cm"/>
      <inkml:brushProperty name="height" value="0.025" units="cm"/>
    </inkml:brush>
  </inkml:definitions>
  <inkml:trace contextRef="#ctx0" brushRef="#br0">0 0 2114,'0'0'19026,"13"51"-18321,-13-14-257,0 5-288,0 4-128,0-2 0,0-2-32,3-4-512,-1-8-898,-2-4 1,0-8-801,0-9-2594,-7-5-1699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4.934"/>
    </inkml:context>
    <inkml:brush xml:id="br0">
      <inkml:brushProperty name="width" value="0.025" units="cm"/>
      <inkml:brushProperty name="height" value="0.025" units="cm"/>
    </inkml:brush>
  </inkml:definitions>
  <inkml:trace contextRef="#ctx0" brushRef="#br0">78 373 11147,'0'0'9224,"59"-6"-7718,-10 1-417,5-4-289,9-2-479,-3 1-225,-6-2-384,-9 0-1154,-17 3-864,-10-2-1345,-18 0-1218,-1-2-3683</inkml:trace>
  <inkml:trace contextRef="#ctx0" brushRef="#br0" timeOffset="1">1 31 14061,'0'0'6150,"48"-12"-5189,-5 8-416,11 2-481,6 0-96,1-1-2563,0 0-2882,-7-2-3748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5.276"/>
    </inkml:context>
    <inkml:brush xml:id="br0">
      <inkml:brushProperty name="width" value="0.025" units="cm"/>
      <inkml:brushProperty name="height" value="0.025" units="cm"/>
    </inkml:brush>
  </inkml:definitions>
  <inkml:trace contextRef="#ctx0" brushRef="#br0">232 1 17008,'0'0'2723,"-52"53"-1538,34-19-481,2 3-63,7 3-545,4 0-64,5-2-32,3-4-1249,10-7-865,1-4-1281,-7-7-865,1-9-641</inkml:trace>
  <inkml:trace contextRef="#ctx0" brushRef="#br0" timeOffset="1">0 168 12268,'0'0'8520,"85"-3"-8328,-40 3-160,2 0-2691,-4-4-3811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6.013"/>
    </inkml:context>
    <inkml:brush xml:id="br0">
      <inkml:brushProperty name="width" value="0.025" units="cm"/>
      <inkml:brushProperty name="height" value="0.025" units="cm"/>
    </inkml:brush>
  </inkml:definitions>
  <inkml:trace contextRef="#ctx0" brushRef="#br0">315 55 11787,'0'0'3518,"-1"-8"-208,1 6-3159,0 0 0,-1 0 0,1 0 0,0 0-1,-1 0 1,1 0 0,-1 0 0,0 0 0,1 0 0,-1 0 0,0 1 0,0-1 0,0 0 0,0 1-1,-1-1 1,1 0 0,0 1 0,-1 0 0,1-1 0,-4-1 0,1 1-47,-1 1 0,1-1 1,0 1-1,-1 1 0,1-1 0,-1 0 1,0 1-1,1 0 0,-1 0 1,1 1-1,-6 0 0,0 1-85,-1 1 0,1 0-1,0 0 1,-1 1 0,2 0-1,-1 1 1,1 0 0,-1 1 0,1 0-1,1 0 1,-1 1 0,1 0-1,0 0 1,1 1 0,-7 9-1,4-6 118,2 0-1,-1 1 0,2 0 0,0 0 1,0 1-1,1 0 0,0 0 0,1 0 0,1 1 1,0-1-1,-2 16 0,5-16-94,0 1 1,1-1-1,0 0 1,1 1-1,1-1 0,0 0 1,5 15-1,-6-24-26,0 0 0,0-1 0,1 1 0,-1 0 0,1-1 0,0 0 0,0 1 0,0-1 0,0 0 0,1 0-1,-1 0 1,1 0 0,0-1 0,-1 1 0,1-1 0,1 0 0,-1 1 0,0-1 0,0-1 0,1 1 0,-1 0 0,1-1 0,0 0 0,-1 0 0,1 0 0,0 0 0,0-1-1,0 1 1,3-1 0,-3-1 66,0 0 0,0 0 0,0 0 0,0-1 0,0 0 0,-1 1 0,1-1 0,-1-1 0,1 1 0,-1 0 0,0-1 0,0 0 0,0 0 0,0 0 0,0 0 0,-1 0 0,1 0 0,-1-1 0,3-6 0,-1 3-23,0 0-1,0 0 0,-1 0 1,0-1-1,0 1 1,0-1-1,-1 0 1,-1 0-1,2-9 0,-4 16-57,1-1 0,0 0 0,-1 1 0,1-1 0,-1 1 0,1-1 0,-1 1-1,0-1 1,1 1 0,-1-1 0,0 1 0,0 0 0,0-1 0,0 1 0,-1 0 0,1 0-1,0 0 1,0 0 0,-1 0 0,1 0 0,-1 0 0,1 0 0,-1 0 0,1 1 0,-1-1-1,1 1 1,-1-1 0,0 1 0,1-1 0,-1 1 0,1 0 0,-1 0 0,0 0 0,1 0-1,-1 0 1,0 0 0,-1 1 0,1-1-6,0 0 0,0 0-1,0 0 1,0 0 0,0 0 0,1 1 0,-1-1-1,0 1 1,0-1 0,0 1 0,1 0 0,-1-1-1,0 1 1,1 0 0,-1 0 0,0 0 0,1 1-1,0-1 1,-1 0 0,1 1 0,0-1 0,-1 0-1,1 1 1,0 0 0,0-1 0,0 1 0,0-1-1,1 1 1,-1 0 0,0 0 0,0 2 0,3-3 11,0 0 1,0 0-1,-1 0 1,1-1-1,0 1 1,0-1-1,0 0 1,0 1-1,0-1 1,0 0-1,0 0 1,0 0-1,0 0 1,4-2-1,-3 2 14,17-2-15,0-1 0,-1-1 0,0-1 0,0-1 0,0 0 0,-1-1 0,22-12 0,-40 19-4,-1 0 0,1 0 1,0 0-1,0 0 0,0 0 0,0 0 0,0 0 1,0 0-1,0 0 0,0 0 0,0 0 0,0 1 1,0-1-1,0 0 0,0 0 0,0 0 0,0 0 1,0 0-1,0 0 0,0 0 0,0 0 0,0 0 1,0 0-1,0 1 0,0-1 0,0 0 0,0 0 1,0 0-1,0 0 0,1 0 0,-1 0 0,0 0 1,0 0-1,0 0 0,0 0 0,0 0 0,0 0 1,0 1-1,0-1 0,0 0 0,0 0 0,0 0 1,0 0-1,1 0 0,-1 0 0,0 0 0,0 0 0,0 0 1,0 0-1,0 0 0,0 0 0,0 0 0,0 0 1,0 0-1,0 0 0,1 0 0,-1 0 0,0 0 1,0 0-1,0 0 0,0 0 0,0 0 0,0 0 1,0-1-1,0 1 0,0 0 0,0 0 0,1 0 1,-6 12 35,-8 11 112,3-9-8,-47 83 1407,52-87-1436,0-1 1,1 1-1,1 1 1,0-1-1,0 0 1,1 1-1,0 0 1,0 13-1,2-23-153,0 0 0,0 0 0,0 0 0,0 0 0,0 0 0,0 0 0,0 0 0,1-1 0,-1 1 0,0 0 0,1 0 0,-1 0 0,0 0 0,1 0 0,-1 0 0,1-1 0,-1 1 0,1 0-1,0 0 1,-1-1 0,1 1 0,0 0 0,-1-1 0,1 1 0,0-1 0,0 1 0,0-1 0,-1 1 0,1-1 0,2 1 0,19-1-6540,-9-4-3950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4:50.998"/>
    </inkml:context>
    <inkml:brush xml:id="br0">
      <inkml:brushProperty name="width" value="0.025" units="cm"/>
      <inkml:brushProperty name="height" value="0.025" units="cm"/>
    </inkml:brush>
  </inkml:definitions>
  <inkml:trace contextRef="#ctx0" brushRef="#br0">2486 480 9385,'-51'-10'931,"0"-3"-1,1-2 1,1-3 0,0-1-1,-76-44 1,69 32-869,-2 1 0,-110-38 0,133 57-201,-1 2 1,0 1-1,0 2 0,-1 2 0,0 1 1,-53 3-1,35 5-22,0 2 0,1 3 0,0 2 0,-83 31 0,-203 101 1102,212-87-372,89-39-234,-221 109 1707,232-110-1983,1 1 0,0 2 1,1 0-1,2 2 0,0 0 0,-37 47 1,37-37-118,2 1 1,2 1-1,0 0 1,3 2 0,1 0-1,1 1 1,-17 68-1,27-80-10,0 0-1,2 0 1,1 1-1,1 0 0,1-1 1,1 1-1,1-1 0,1 1 1,2-1-1,0 0 1,2 0-1,1-1 0,11 25 1,10 9 8,2-2 0,3-1 1,2-2-1,3-1 1,84 87-1,-68-86 14,3-2 0,1-2 0,3-3 0,107 59 0,-79-59 166,3-4 0,1-5-1,2-3 1,100 20-1,-17-16 196,246 20 0,-264-47-296,1-7 0,0-8-1,0-6 1,-1-7 0,232-55-1,813-292 1109,-668 150-1040,-473 182-94,-2-3 1,-1-2-1,-1-3 1,-3-3-1,104-97 1,-139 116 2,-1-1 0,-2-1 1,0-1-1,-2 0 0,-1-2 0,-1 0 1,-1 0-1,-2-2 0,17-57 1,-25 66 7,0 0 1,-2 0 0,0 0-1,-2-1 1,0 1 0,-2 0-1,0-1 1,-2 1 0,0 0-1,-1-1 1,-2 2 0,0-1-1,-1 1 1,-1 0 0,-15-26-1,-7-4 90,-3 1-1,-2 2 0,-1 2 1,-3 1-1,-2 2 0,-1 2 1,-3 2-1,-1 1 1,-1 3-1,-95-53 0,53 41 176,-2 4-1,-1 4 0,-2 4 1,-2 4-1,-158-29 0,118 39-202,-1 6 0,0 6-1,-1 5 1,1 7 0,-185 28 0,142-1-1008,1 8 0,2 8 0,-261 104 0,201-51-2470,2 1-3106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5:58.746"/>
    </inkml:context>
    <inkml:brush xml:id="br0">
      <inkml:brushProperty name="width" value="0.025" units="cm"/>
      <inkml:brushProperty name="height" value="0.025" units="cm"/>
    </inkml:brush>
  </inkml:definitions>
  <inkml:trace contextRef="#ctx0" brushRef="#br0">740 52 6951,'-13'-8'2824,"2"2"-2605,1 0 0,-1 1 0,0 0 1,0 1-1,0 0 0,0 0 0,-1 2 1,1-1-1,-1 1 0,0 1 0,0 0 1,0 1-1,-23 2 0,19 3-2,0 0 1,0 1-1,0 1 0,0 0 1,1 1-1,1 1 0,-1 0 1,1 1-1,1 0 0,-15 16 1,-5 6 8,2 2 0,-44 60 1,43-48 66,3 1 1,1 1-1,3 1 0,2 2 1,-27 82-1,40-97-119,1 0-1,2 1 1,1 0 0,2 0-1,1 0 1,2 0-1,2 0 1,1 0 0,10 48-1,-8-69-218,0-1-1,1 0 1,1 0-1,0-1 1,1 0-1,1 0 1,0 0-1,0-1 1,2 0-1,0-1 1,0 0-1,1-1 1,0 0-1,1 0 1,1-1-1,-1-1 0,28 15 1,-28-17 4,-1-2 1,1 0-1,1 0 1,-1-1-1,0-1 1,1 0-1,0-1 1,0 0-1,0-1 1,0 0-1,0-1 1,0 0-1,0-1 1,-1-1-1,1 0 1,0-1-1,0 0 1,-1-1-1,0 0 1,0-1-1,0 0 1,13-9-1,3-5 62,-1-2 0,-1 0 0,-1-2 0,-1-1 0,0 0-1,-3-2 1,0-1 0,-1 0 0,25-49 0,-19 26 290,-2-1-1,-2-1 1,-3-1-1,25-109 1,-19-17 3,-23 151-301,-1 1 0,-2-1 0,-1 1 0,-8-40 0,9 60-46,-1-1 0,0 1-1,-1 0 1,1-1 0,-1 1-1,-1 1 1,0-1 0,0 0 0,0 1-1,0 0 1,-1 0 0,0 0-1,0 1 1,-1 0 0,0 0 0,0 0-1,0 0 1,-12-6 0,9 7-251,-1 1 1,1-1-1,-1 2 1,0-1-1,0 1 1,0 1-1,0 0 1,0 0-1,0 1 0,0 0 1,0 1-1,0 0 1,-18 4-1,-63 26-4152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9.786"/>
    </inkml:context>
    <inkml:brush xml:id="br0">
      <inkml:brushProperty name="width" value="0.025" units="cm"/>
      <inkml:brushProperty name="height" value="0.025" units="cm"/>
    </inkml:brush>
  </inkml:definitions>
  <inkml:trace contextRef="#ctx0" brushRef="#br0">307 80 6342,'-34'27'520,"2"0"0,1 2 0,1 1-1,-45 61 1,61-72-178,2 0 1,0 1-1,1 1 0,1 0 0,1 1 0,1-1 1,1 2-1,1-1 0,1 1 0,-3 29 0,6-26-124,1 0 0,2-1 1,0 1-1,2 0 0,1-1 0,0 1 0,2-1 0,18 46 0,-16-53-134,1 1 0,0-1-1,2 0 1,0-1 0,1-1 0,1 1 0,0-2-1,1 0 1,1-1 0,0 0 0,30 20-1,-30-25-6,0 0-1,1 0 0,0-2 1,1 0-1,0 0 0,0-2 0,0 0 1,0-1-1,1-1 0,0-1 0,0 0 1,-1-1-1,1-1 0,25-3 1,-29 1-23,0-1 1,0 0 0,0-1-1,0 0 1,-1-1 0,1-1-1,-1 0 1,-1-1 0,1-1 0,-1 0-1,-1 0 1,1-1 0,-1 0-1,-1-1 1,0-1 0,0 1 0,-1-2-1,8-12 1,-4 2 253,-1-1 1,0-1-1,-2 1 0,-2-2 1,0 1-1,-1-1 0,-1 0 1,2-27-1,0-28 485,-3-98 0,-6 122-682,-11-92 0,8 127-125,0 1-1,-1 0 1,-1 0 0,0 0-1,-2 0 1,0 1-1,-19-29 1,25 43-72,-1 1-1,0-1 1,-1 1-1,1 0 0,-1 0 1,1 1-1,-1-1 1,0 1-1,0 0 1,-1 0-1,1 0 1,-1 0-1,0 1 1,1 0-1,-1 0 1,0 0-1,0 0 1,0 1-1,0 0 0,-1 0 1,-9 0-1,9 2-204,-1-1 0,0 2-1,0-1 1,0 1-1,1 0 1,-1 0 0,1 1-1,0 0 1,0 0-1,0 1 1,0-1 0,0 1-1,1 0 1,-1 1-1,-7 9 1,-19 20-3051,7 0-2124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19.865"/>
    </inkml:context>
    <inkml:brush xml:id="br0">
      <inkml:brushProperty name="width" value="0.025" units="cm"/>
      <inkml:brushProperty name="height" value="0.025" units="cm"/>
    </inkml:brush>
  </inkml:definitions>
  <inkml:trace contextRef="#ctx0" brushRef="#br0">1 1284 10570,'0'8'1174,"0"4"-1108,0 26 3226,0-38-3256,0 0 1,1 0-1,-1 0 0,0 0 0,0 0 0,0 0 0,0 0 0,0 0 0,0 0 0,0 0 1,0 0-1,0 0 0,0 0 0,0 0 0,0 0 0,0-1 0,0 1 0,1 0 1,-1 0-1,0 0 0,0 0 0,0 0 0,0 0 0,0 0 0,0 0 0,0 0 0,0 0 1,0 0-1,0 0 0,1 0 0,-1 0 0,0 0 0,0 0 0,0 1 0,0-1 1,0 0-1,0 0 0,0 0 0,0 0 0,0 0 0,0 0 0,0 0 0,0 0 0,0 0 1,1 0-1,-1 0 0,7-28 514,40-380 2251,-37 282-2346,19-529 490,-36 595-57,2 31-2583,3 0-6568,2 23 3886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0.197"/>
    </inkml:context>
    <inkml:brush xml:id="br0">
      <inkml:brushProperty name="width" value="0.025" units="cm"/>
      <inkml:brushProperty name="height" value="0.025" units="cm"/>
    </inkml:brush>
  </inkml:definitions>
  <inkml:trace contextRef="#ctx0" brushRef="#br0">1 625 14414,'0'0'3833,"9"-14"-3091,48-86-481,-4-2 1,-5-3-1,63-199 1,-123 355 607,-9 83 0,16-94-701,0 4 37,1 1 1,4 79 0,2-104-704,0 0 0,1 1 0,2-1 0,0 0 0,1 0 0,1-1 0,0 0 0,14 23 0,5-3-6912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22.005"/>
    </inkml:context>
    <inkml:brush xml:id="br0">
      <inkml:brushProperty name="width" value="0.025" units="cm"/>
      <inkml:brushProperty name="height" value="0.025" units="cm"/>
    </inkml:brush>
  </inkml:definitions>
  <inkml:trace contextRef="#ctx0" brushRef="#br0">113 33 6470,'0'0'11008,"-9"10"-9599,1 0-1119,0 0 1,1 1-1,0 0 0,1 0 0,0 1 0,0-1 0,2 1 1,-1 0-1,1 1 0,1-1 0,0 1 0,1 0 1,0 14-1,1-21-210,1-1 1,0 0 0,0 1-1,1-1 1,-1 0 0,1 1-1,2 6 1,-2-11-75,0 1-1,0-1 1,0 0 0,-1 0 0,1 0 0,0 0 0,0 0 0,0 0-1,1 0 1,-1 0 0,0-1 0,0 1 0,0 0 0,1-1 0,-1 1-1,0-1 1,1 1 0,-1-1 0,0 1 0,1-1 0,-1 0-1,1 0 1,-1 0 0,0 0 0,1 0 0,-1 0 0,1 0 0,-1 0-1,0-1 1,1 1 0,-1 0 0,3-2 0,1 0 46,0 0 0,0 0 1,0 0-1,0-1 0,0 0 0,-1 0 1,1 0-1,-1-1 0,0 1 0,0-1 1,0 0-1,-1 0 0,1-1 1,-1 1-1,0-1 0,0 1 0,0-1 1,-1 0-1,3-8 0,0-1 69,0 1-1,-1-1 1,0 0 0,-1 0-1,-1 0 1,1-21 0,-3 31-89,0 1 0,0-1 0,-1 0 0,1 0 0,-1 0 1,0 1-1,0-1 0,0 0 0,0 1 0,-1-1 1,1 1-1,-1-1 0,0 1 0,0 0 0,-1 0 0,1 0 1,0 0-1,-1 0 0,0 0 0,0 1 0,0-1 0,-4-2 1,5 4-25,-1 0 1,1 0-1,-1 0 1,0 0-1,1 0 1,-1 0-1,0 1 1,0 0-1,1-1 1,-1 1-1,0 0 1,0 0-1,0 1 1,1-1-1,-1 0 1,0 1-1,0 0 1,1 0-1,-1 0 1,0 0-1,1 0 1,-1 0-1,1 0 1,0 1-1,-1 0 1,1-1-1,0 1 1,0 0-1,0 0 1,-3 4-1,-3 3-2,1 0 0,1 1 0,0 0 0,0 0 0,1 1 0,0-1 0,1 1 0,0 0 0,1 1 0,0-1 0,1 0 0,0 1 0,0 0 0,2-1 0,0 17 0,0-26-4,0-1 0,0 0 0,0 1 0,1-1 0,-1 0 0,0 1 0,1-1 0,-1 0 0,1 0 0,-1 0 0,1 1 0,0-1 0,0 0 0,-1 0 0,1 0 0,0 0 0,0 0 0,0 0 0,0 0 0,0-1 0,0 1 0,0 0 0,0 0 0,1-1 0,-1 1 0,0-1 0,0 1 0,1-1 0,-1 1 0,0-1 0,1 0 0,-1 0 0,0 0 0,1 0 0,-1 0 0,0 0 0,0 0 0,1 0 0,-1 0 0,0 0 0,1-1 0,-1 1 0,0-1 0,0 1 0,1-1 0,-1 1 0,2-2 0,4-1 21,1-1 0,-1 1 0,0-1 0,0-1 0,-1 1 0,11-10 0,-9 6 8,0-1 1,0-1-1,-1 0 1,9-14 0,-14 20-17,0 0 0,0-1 0,0 1 0,0 0 0,-1-1 0,1 0 0,-1 1 0,0-1 0,-1 1 1,1-1-1,-1 0 0,0 0 0,0 1 0,-1-7 0,1 10-11,0 1 1,0-1-1,-1 1 1,1 0-1,0-1 1,0 1-1,-1-1 0,1 1 1,0-1-1,-1 1 1,1 0-1,0-1 1,-1 1-1,1 0 1,0-1-1,-1 1 0,1 0 1,-1-1-1,1 1 1,-1 0-1,1 0 1,-1 0-1,1-1 1,-1 1-1,1 0 0,-1 0 1,1 0-1,-1 0 1,1 0-1,-1 0 1,1 0-1,-1 0 1,1 0-1,-1 0 0,1 0 1,-1 0-1,1 1 1,-1-1-1,1 0 1,-1 0-1,1 0 0,-1 1 1,-19 11 82,13-2-81,0-1 1,1 1 0,0 0-1,1 0 1,0 1 0,0-1-1,1 1 1,1 0 0,0 1-1,0-1 1,1 0 0,1 1-1,0-1 1,0 1 0,2 15-1,-1-26-5,0 0 0,0 0-1,0-1 1,1 1 0,-1 0-1,0 0 1,0-1 0,0 1 0,1 0-1,-1-1 1,0 1 0,1 0-1,-1-1 1,1 1 0,-1 0-1,1-1 1,-1 1 0,1-1 0,-1 1-1,1-1 1,-1 1 0,1-1-1,0 0 1,-1 1 0,1-1-1,0 0 1,-1 1 0,1-1 0,0 0-1,-1 0 1,1 1 0,0-1-1,0 0 1,-1 0 0,1 0-1,0 0 1,0 0 0,-1 0-1,1 0 1,0 0 0,0-1 0,-1 1-1,1 0 1,0 0 0,0-1-1,2 0 6,0 0 0,0 0 0,-1 0 0,1-1-1,0 1 1,-1-1 0,0 0 0,1 1 0,-1-1 0,4-4-1,0-4 16,1 0 0,-1 0-1,-1-1 1,0 1-1,-1-1 1,0-1 0,0 1-1,-1 0 1,-1-1 0,2-14-1,-4 21-11,0 1 0,1-1 0,-2 0 0,1 0 0,-1 1 0,1-1 0,-1 1 0,0-1 0,-1 1 0,1-1 0,-1 1 0,-3-6 0,3 7-4,0 1-1,0-1 1,0 1-1,0 0 1,-1 0-1,1 0 1,-1 0-1,1 0 1,-1 0-1,0 1 0,1-1 1,-1 1-1,0 0 1,0 0-1,0 0 1,0 0-1,0 1 1,0-1-1,0 1 1,-5-1-1,4 2-10,1-1-1,-1 0 1,0 1-1,1 0 0,-1 0 1,0 0-1,1 1 1,0-1-1,-1 1 1,1-1-1,0 1 1,-1 0-1,1 1 1,0-1-1,1 0 1,-1 1-1,0 0 1,1-1-1,-1 1 0,1 0 1,0 0-1,0 1 1,0-1-1,1 0 1,-1 1-1,1-1 1,-1 1-1,0 6 1,-1-2-2,1 0 1,0 0 0,0 0 0,1 1 0,0-1 0,0 0-1,1 1 1,0-1 0,1 1 0,0-1 0,0 0-1,3 10 1,-3-15-55,1 0-1,-1 0 0,1 0 0,0-1 1,0 1-1,0-1 0,0 1 1,0-1-1,0 0 0,1 0 1,-1 0-1,1 0 0,0 0 1,-1-1-1,1 1 0,0-1 1,0 0-1,0 1 0,0-1 1,0-1-1,0 1 0,0 0 0,0-1 1,6 1-1,-5-1-433,1 0 1,-1 0-1,0 0 0,1-1 1,-1 1-1,1-1 0,-1 0 0,0 0 1,1-1-1,-1 1 0,0-1 1,0 0-1,0 0 0,0 0 0,0-1 1,-1 1-1,5-4 0,17-27-9444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4.336"/>
    </inkml:context>
    <inkml:brush xml:id="br0">
      <inkml:brushProperty name="width" value="0.025" units="cm"/>
      <inkml:brushProperty name="height" value="0.025" units="cm"/>
    </inkml:brush>
  </inkml:definitions>
  <inkml:trace contextRef="#ctx0" brushRef="#br0">1 7625 3940,'0'0'6379,"5"-6"-6043,5-4-234,6-7 157,1 0 0,1 2 0,28-21-1,8 0 104,55-47 0,-65 48 276,0 2 0,69-39 0,-7 10-449,-3-6 1,98-82 0,145-96 1574,81 5-1332,-77 74-364,-232 116-40,4-11 35,210-141-1,-295 179-54,81-54 42,253-173 349,480-300 111,-593 394-470,-220 133 8,736-435 1148,-422 257-1162,50-26-10,67-36 13,22-12-31,135-99 145,-352 203-56,1152-644 1,280-77-86,-1019 544 49,130-69 27,-312 178 436,-119 61-436,-367 170-56,-10 6 20,0-1 0,-1-1 0,1 1 0,-1-1-1,0-1 1,11-9 0,-19 15-142,0 0 1,0 0-1,0 0 0,0-1 1,0 1-1,0 0 0,0 0 1,0 0-1,0 0 0,0-1 1,0 1-1,0 0 0,0 0 1,-1 0-1,1 0 0,0-1 1,0 1-1,0 0 0,0 0 1,0 0-1,0 0 0,0-1 1,0 1-1,-1 0 0,1 0 1,0 0-1,0 0 0,0 0 1,0 0-1,0 0 0,-1-1 1,1 1-1,0 0 0,0 0 1,0 0-1,-1 0 0,1 0 1,0 0-1,0 0 0,0 0 1,0 0-1,-1 0 0,1 0 0,0 0 1,0 0-1,0 0 0,-1 0 1,1 0-1,0 0 0,0 0 1,0 0-1,0 1 0,-1-1 1,1 0-1,-2 0-626,-7-3-5197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6.865"/>
    </inkml:context>
    <inkml:brush xml:id="br0">
      <inkml:brushProperty name="width" value="0.025" units="cm"/>
      <inkml:brushProperty name="height" value="0.025" units="cm"/>
    </inkml:brush>
  </inkml:definitions>
  <inkml:trace contextRef="#ctx0" brushRef="#br0">30 1 9321,'0'0'9187,"-5"8"-7708,0 5-1363,1 0 0,0 0 1,1 0-1,0 0 0,1 0 1,0 0-1,1 1 0,1-1 0,1 18 1,18 134-30,-15-138 40,103 647 1672,-100-635-2088,-4-24-759,-10-56-5900,-10-16 2384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7.197"/>
    </inkml:context>
    <inkml:brush xml:id="br0">
      <inkml:brushProperty name="width" value="0.025" units="cm"/>
      <inkml:brushProperty name="height" value="0.025" units="cm"/>
    </inkml:brush>
  </inkml:definitions>
  <inkml:trace contextRef="#ctx0" brushRef="#br0">1 748 6342,'0'0'12930,"6"-9"-11617,6-5-876,21-27 416,-2-1 0,-2-1 0,37-73 0,-39 54-738,-4-1 1,-2-1 0,-3-1-1,-2-1 1,7-78 0,-22 126 568,-1 43-253,9 194-220,-6-193-197,1-1 1,2 1-1,0-1 0,2-1 0,0 1 0,19 35 0,-23-54-113,-1 1-1,1-1 1,0 0-1,1-1 1,0 1 0,0-1-1,0 0 1,0 0-1,1 0 1,0-1-1,8 5 1,-11-7-19,0 0-1,1-1 1,-1 0-1,1 1 1,0-1-1,-1-1 1,1 1-1,0-1 1,-1 1 0,1-1-1,0 0 1,0 0-1,0-1 1,-1 1-1,1-1 1,0 0-1,-1 0 1,1 0 0,-1 0-1,1 0 1,-1-1-1,1 0 1,3-3-1,-2 2-646,0-1-1,-1 0 0,1 0 1,-1 0-1,0 0 0,5-9 1,21-36-9699</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7.900"/>
    </inkml:context>
    <inkml:brush xml:id="br0">
      <inkml:brushProperty name="width" value="0.025" units="cm"/>
      <inkml:brushProperty name="height" value="0.025" units="cm"/>
    </inkml:brush>
  </inkml:definitions>
  <inkml:trace contextRef="#ctx0" brushRef="#br0">5 160 6086,'-1'-14'2407,"-1"-64"-144,1 10 3663,2 75-5569,0-1-1,0 1 0,0-1 0,1 0 0,0 0 0,3 7 0,6 17 146,87 392 1618,-2-7-1661,-89-385-509,-4-15-214,1 1-1,1 0 0,0-1 0,1 0 1,0 0-1,1-1 0,11 17 0,-18-30 40,1 0 0,0 0-1,-1 1 1,1-1 0,0 0-1,0 0 1,0 0-1,0 0 1,0 0 0,0-1-1,1 1 1,-1 0 0,0 0-1,0-1 1,1 1 0,-1-1-1,0 1 1,1-1 0,-1 1-1,0-1 1,1 0 0,-1 0-1,1 1 1,-1-1-1,0 0 1,1 0 0,1-1-1,10-6-3879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39.279"/>
    </inkml:context>
    <inkml:brush xml:id="br0">
      <inkml:brushProperty name="width" value="0.025" units="cm"/>
      <inkml:brushProperty name="height" value="0.025" units="cm"/>
    </inkml:brush>
  </inkml:definitions>
  <inkml:trace contextRef="#ctx0" brushRef="#br0">140 171 9033,'14'47'7348,"11"9"-3709,45 71-3272,8 20-2123,-76-145 1575,0 1 1,-1 1-1,1-1 1,-1 0-1,0 0 1,0 0-1,0 1 0,0-1 1,-1 1-1,1-1 1,-1 0-1,0 1 1,0-1-1,0 1 0,-1-1 1,1 0-1,-2 6 1,0-7-62,1 0 0,-1 0 0,0 0 0,0 0 0,0-1 0,0 1 0,0 0 0,0-1 0,0 0 0,0 0 0,0 1 0,-1-1 0,1 0 0,0-1 0,-1 1 0,1 0 0,-1-1 0,1 1 0,-1-1 0,1 0 0,-1 0 0,1 0 0,-1 0 0,-2-1 1,-5 0 167,-1 0 0,0-1 1,1-1-1,0 1 1,0-2-1,0 1 1,0-1-1,0-1 1,1 0-1,0 0 1,0-1-1,0 0 0,1-1 1,-13-12-1,7 6 360,1-1-1,0 0 0,1-1 1,1-1-1,0 1 1,2-2-1,-13-25 0,18 30-10,1 0 0,0 0 0,0-1 0,2 1 0,-1 0-1,2-1 1,-1 1 0,2-1 0,0 1 0,0-1 0,1 1 0,1 0-1,0 0 1,0 0 0,1 0 0,1 0 0,0 1 0,1 0 0,0 0-1,0 0 1,1 1 0,16-19 0,-14 18-183,0 1 0,1 0 0,0 0 0,1 1 0,0 0 0,0 0 0,1 2 0,0-1 0,0 2 0,1-1 0,0 2 0,0 0 0,0 0 0,0 1 0,1 1 0,0 0 0,0 1 0,0 0-1,0 1 1,16 1 0,-27 1-81,1-1 0,0 1 0,0 0-1,0 0 1,0 0 0,-1 1 0,1-1-1,-1 1 1,1 0 0,-1 0 0,0 0-1,1 0 1,-1 0 0,0 1 0,0 0-1,-1-1 1,1 1 0,-1 0 0,1 0-1,-1 1 1,0-1 0,0 0 0,0 1 0,0-1-1,-1 1 1,0 0 0,0-1 0,0 1-1,0 0 1,0 0 0,-1 0 0,1 0-1,-1 0 1,0 0 0,0-1 0,-1 5-1,0 4 232,0 0 0,-1 0 0,-1 0 0,0 0 0,0-1 0,-1 1 0,0-1 0,-1 0-1,0-1 1,-13 19 0,9-16 130,3-4-195,0 0 0,0 0 0,-1-1 0,0 0 0,0-1 0,-1 0 0,0 0 0,-14 10 0,21-17-216,1 0 0,-1 0 0,1 0 1,-1 0-1,1 0 0,-1 0 0,1 0 1,-1 0-1,1 0 0,-1 0 0,1 0 0,-1 0 1,1-1-1,-1 1 0,1 0 0,-1 0 1,1 0-1,-1-1 0,1 1 0,-1 0 0,1-1 1,0 1-1,-1 0 0,1-1 0,-1 1 1,1-1-1,0 1 0,0-1 0,-1 1 0,1-1 1,0 1-1,0-1 0,-1 1 0,1-1 1,0 1-1,0-1 0,0 1 0,0-1 0,0 1 1,0-1-1,0 1 0,0-1 0,0 1 1,0-1-1,0 1 0,0-1 0,0 1 0,0-1 1,1 1-1,-1-1 0,0 1 0,0-1 0,1 0 1,6-33-3196,-2 21 1149,1 1 1,1 0-1,10-17 1,7-3-3586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5:36.051"/>
    </inkml:context>
    <inkml:brush xml:id="br0">
      <inkml:brushProperty name="width" value="0.025" units="cm"/>
      <inkml:brushProperty name="height" value="0.025" units="cm"/>
    </inkml:brush>
  </inkml:definitions>
  <inkml:trace contextRef="#ctx0" brushRef="#br0">595 60 4100,'0'0'3203,"-79"-19"-2755,37 9-288,1 2-31,1 1-161,1 1-257,-5 0-191,3 2 31,-6 4 385,-7 0 0,0 0-256,-2 2-705,-1 4-1890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158"/>
    </inkml:context>
    <inkml:brush xml:id="br0">
      <inkml:brushProperty name="width" value="0.025" units="cm"/>
      <inkml:brushProperty name="height" value="0.025" units="cm"/>
    </inkml:brush>
  </inkml:definitions>
  <inkml:trace contextRef="#ctx0" brushRef="#br0">115 293 10186,'0'0'9027,"-8"-5"-8808,-23-16-91,23 16-69,7 9-32,0 0 0,0 0 0,0 0 0,0 0 0,1 0 0,-1 0 0,1 0 0,0 0 0,1 0 1,0 5-1,-1-1 54,2-13 949,-2 4-990,0 1 0,1-1 0,-1 1 0,0-1 1,0 1-1,0-1 0,0 1 0,0-1 0,0 1 0,0-1 0,0 1 0,0-1 1,0 1-1,0-1 0,0 1 0,0 0 0,0-1 0,0 1 0,0-1 0,0 1 0,-1-1 1,1 1-1,0-1 0,0 1 0,-1-1 0,1 1 0,0 0 0,-1-1 0,1 1 0,0 0 1,-1-1-1,1 1 0,-1-2-70,0 1 0,0-1 0,0 0 0,1 1-1,-1-1 1,1 0 0,-1 1 0,1-1 0,0 0 0,-1 0 0,1 0 0,0 1 0,0-1 0,1 0 0,-1 0 0,0 1 0,0-1 0,1 0-1,-1 0 1,1 1 0,0-1 0,-1 0 0,3-2 0,23-32-396,-19 25 490,-15 8 334,-17 9 64,20-2-393,0 0 1,1 0 0,-1 0-1,1 1 1,0 0-1,1-1 1,-1 1 0,1 1-1,0-1 1,0 0 0,1 1-1,-1-1 1,1 1 0,-1 8-1,0-2 95,1-1 1,0 1-1,1 0 0,0 0 0,1 0 0,1 16 1,-1-26-161,0-1 1,1 0-1,-1 1 1,0-1-1,1 1 1,-1-1-1,1 0 1,-1 1-1,1-1 1,-1 0-1,1 0 1,0 0-1,0 1 0,0-1 1,-1 0-1,1 0 1,0 0-1,0 0 1,1 0-1,-1-1 1,0 1-1,0 0 1,0 0-1,2 0 1,0 0 8,0 0 1,0-1-1,0 1 1,0-1-1,0 0 1,0 0-1,0 0 1,0 0-1,0 0 1,5-1-1,1-1 26,-1-1-1,0 1 0,1-2 0,-1 1 0,0-1 0,-1 0 0,8-5 1,3-4 21,-1-2 0,-1 0 0,21-24 0,-32 33-38,0 0-1,-1 0 1,1-1 0,-1 0 0,-1 1-1,1-1 1,-1 0 0,0-1-1,-1 1 1,1-1 0,-2 1 0,1-1-1,0-9 1,-2 16 10,0 15-395,-3 25 173,2-30 187,0 0 0,0 1-1,1-1 1,0 0-1,1 1 1,1 11 0,-1-21 5,-1 1 0,0-1 1,0 1-1,1-1 1,-1 1-1,0-1 1,1 1-1,-1-1 1,0 1-1,1-1 0,-1 0 1,1 1-1,-1-1 1,0 0-1,1 1 1,-1-1-1,1 0 1,-1 1-1,1-1 1,0 0-1,-1 0 0,1 0 1,-1 1-1,1-1 1,-1 0-1,1 0 1,-1 0-1,1 0 1,0 0-1,-1 0 1,1 0-1,-1 0 0,1 0 1,-1-1-1,1 1 1,0 0-1,-1 0 1,1 0-1,-1-1 1,1 1-1,-1 0 0,1-1 1,-1 1-1,1 0 1,-1-1-1,0 1 1,1 0-1,-1-1 1,1 1-1,-1-1 1,0 1-1,1-1 0,-1 1 1,0-1-1,0 1 1,0-1-1,1 1 1,-1-1-1,0 0 1,0 0-1,1-7 34,-1 0 1,0-1-1,0 1 1,-1 0-1,0 0 0,0 0 1,-1 0-1,0 0 1,0 0-1,-1 0 0,0 0 1,0 1-1,-1-1 1,0 1-1,-1 0 0,1 1 1,-1-1-1,-1 1 1,1 0-1,-1 0 0,-9-7 1,14 12 102,13 0-170,-1 0 38,0-1-1,1 0 1,-1 0 0,-1-1-1,1-1 1,0 0 0,-1-1 0,13-6-1,0-3-1382,0-1-1,36-30 1,-32 13-6055,-16 16 544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537"/>
    </inkml:context>
    <inkml:brush xml:id="br0">
      <inkml:brushProperty name="width" value="0.025" units="cm"/>
      <inkml:brushProperty name="height" value="0.025" units="cm"/>
    </inkml:brush>
  </inkml:definitions>
  <inkml:trace contextRef="#ctx0" brushRef="#br0">83 33 10666,'0'0'2707,"-8"2"10,4-1-2495,0 1 1,0-1-1,0 1 0,0 0 1,0 0-1,1 1 0,-1-1 1,1 1-1,-1 0 1,1 0-1,0 0 0,0 0 1,0 1-1,1-1 0,-1 1 1,1-1-1,0 1 0,0 0 1,0 0-1,0 0 1,1 0-1,-1 0 0,1 1 1,0-1-1,0 6 0,0-4-110,0 1-1,0-1 0,1 1 0,0 0 1,0-1-1,0 1 0,1-1 1,0 1-1,0-1 0,1 1 0,0-1 1,0 0-1,3 7 0,-4-11-103,1 0 0,-1 0 0,0 0 0,1-1-1,0 1 1,-1 0 0,1-1 0,0 1 0,0-1 0,0 1 0,0-1 0,0 0-1,0 0 1,0 0 0,4 2 0,-2-3 10,0 1 1,0-1-1,0 1 0,0-1 1,0 0-1,0-1 0,0 1 1,-1-1-1,1 1 0,0-1 1,0 0-1,5-3 0,-2 1 8,0-1-1,0 0 0,0 0 1,0 0-1,-1-1 1,0 0-1,0-1 0,0 1 1,-1-1-1,1 0 1,-1-1-1,-1 1 1,1-1-1,6-14 0,-5 9 5,-1 0-1,-1 0 1,0 0-1,0-1 0,-1 0 1,-1 0-1,0 0 1,0-18-1,-5 16 13,-6 22-172,-5 25-97,12-26 216,1 0 1,0 0-1,1 0 0,-1 1 0,1-1 1,1 0-1,-1 0 0,1 0 0,0 0 1,3 9-1,-3-13-28,0 0 0,0 0 0,0 0 1,0 0-1,1-1 0,-1 1 0,1-1 0,-1 1 1,1-1-1,0 0 0,0 1 0,-1-1 0,1 0 1,0 0-1,0 0 0,0 0 0,0-1 0,0 1 1,0 0-1,0-1 0,0 1 0,1-1 0,-1 0 1,0 0-1,0 0 0,0 0 0,0 0 0,0 0 1,1-1-1,-1 1 0,0-1 0,3-1 1,-1 1-329,-1-1 1,1 1 0,-1-1 0,0 0 0,0-1 0,1 1 0,-1 0 0,-1-1 0,1 0 0,0 0 0,-1 1 0,1-1 0,-1-1 0,0 1 0,0 0 0,0-1 0,0 1 0,1-7 0,-1 7-164,12-28-5999</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0.882"/>
    </inkml:context>
    <inkml:brush xml:id="br0">
      <inkml:brushProperty name="width" value="0.025" units="cm"/>
      <inkml:brushProperty name="height" value="0.025" units="cm"/>
    </inkml:brush>
  </inkml:definitions>
  <inkml:trace contextRef="#ctx0" brushRef="#br0">18 132 15599,'-4'9'971,"1"-1"-815,1 0 0,-1 1 0,1 0-1,1-1 1,0 1 0,0 0 0,0 0-1,1-1 1,1 1 0,-1 0 0,2 0-1,-1-1 1,1 1 0,0 0 0,1-1-1,4 9 1,2 2-119,2 0 0,0 0-1,1-2 1,1 1 0,0-1-1,1-1 1,20 17 0,-33-32-31,0 0 1,0 0-1,1 0 0,-1 0 1,0 1-1,1-2 1,-1 1-1,1 0 0,-1 0 1,1 0-1,0-1 1,-1 1-1,1-1 0,-1 1 1,1-1-1,0 0 1,0 0-1,-1 0 0,1 0 1,0 0-1,0 0 1,-1 0-1,4-1 0,-4 0 9,1 0 0,0 0 0,0-1 0,-1 1-1,1 0 1,-1-1 0,1 0 0,-1 1 0,0-1-1,0 0 1,1 0 0,-1 1 0,-1-1 0,1 0-1,0 0 1,1-3 0,2-11 52,0-1 0,-2 1 0,3-32 0,-4 38-110,3-33-208,-1 0 0,-3-1 0,-1 1 0,-11-68 0,-4 73 1140,5 31-219,10 8-649,0-1 0,0 1 1,0-1-1,1 1 1,-1 0-1,0-1 0,1 1 1,-1 0-1,0 0 0,1-1 1,-1 1-1,1 0 0,-1 0 1,1 0-1,0 0 1,-1 0-1,1 0 0,0-1 1,-1 3-1,-2 10 70,1 0 1,0 0-1,0 0 0,2 0 1,-1 0-1,2 1 1,-1-1-1,2 0 0,0 0 1,4 14-1,-2-11-31,1 0 0,1 0 0,0 0 0,1-1-1,1 0 1,0 0 0,16 20 0,-19-29-26,0-1 0,0 0 0,1 0 0,0-1-1,0 1 1,0-1 0,1-1 0,-1 1 0,1-1 0,8 3-1,-13-5-118,0 0-1,-1-1 0,1 1 0,0 0 1,0-1-1,0 0 0,0 1 0,0-1 1,0 0-1,0 0 0,0 0 0,0 0 0,0 0 1,0 0-1,0-1 0,0 1 0,0-1 1,0 1-1,0-1 0,-1 0 0,1 1 0,0-1 1,0 0-1,-1-1 0,1 1 0,0 0 1,-1 0-1,1-1 0,-1 1 0,0 0 1,1-1-1,-1 0 0,0 1 0,0-1 0,0 0 1,0 1-1,0-1 0,0 0 0,-1 0 1,2-3-1,2-23-5381,-4-5-3859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1.366"/>
    </inkml:context>
    <inkml:brush xml:id="br0">
      <inkml:brushProperty name="width" value="0.025" units="cm"/>
      <inkml:brushProperty name="height" value="0.025" units="cm"/>
    </inkml:brush>
  </inkml:definitions>
  <inkml:trace contextRef="#ctx0" brushRef="#br0">0 578 15951,'0'0'2045,"8"3"-812,-4-2-1124,0 0 0,-1 0 0,1 0 0,0 0 1,0-1-1,-1 0 0,1 0 0,0 0 0,0 0 0,0 0 0,-1-1 1,1 0-1,0 0 0,-1 0 0,1 0 0,0 0 0,-1-1 0,0 0 1,1 1-1,-1-1 0,0-1 0,0 1 0,0 0 0,0-1 0,0 1 1,3-6-1,10-6-33,-1-1 0,0-1 0,17-24 0,-27 31-81,1 0 1,-1 0 0,0 0 0,-1 0-1,0-1 1,0 0 0,-1 0 0,-1 0-1,2-10 1,-3 19 3,-1 0 0,0 0 0,1 0-1,-1 0 1,0 1 0,0-1 0,0 0-1,0 0 1,0 0 0,0 0 0,0 0-1,0 0 1,0 0 0,0 0 0,0 0-1,-1 0 1,1 1 0,0-1 0,-1 0-1,1 0 1,0 0 0,-1 0 0,1 1-1,-1-1 1,0 0 0,1 0 0,-1 1-1,1-1 1,-1 0 0,0 1 0,0-1-1,1 1 1,-1-1 0,0 1 0,0 0 0,0-1-1,0 1 1,1-1 0,-1 1 0,0 0-1,0 0 1,0 0 0,0 0 0,0 0-1,0 0 1,0 0 0,0 0 0,0 0-1,0 0 1,1 0 0,-1 0 0,0 0-1,-1 1 1,-2 0-9,0 1 0,0-1 0,0 1 0,1 0 1,-1 0-1,0 0 0,1 0 0,-1 1 0,1-1 0,-6 6 0,0 5 78,0 0-1,1 0 0,0 0 1,1 1-1,-9 23 1,12-28 41,1 1 0,0-1 0,1 1 0,0 0 0,1-1 0,0 1 0,0 0 0,1 0 0,2 19 0,-1-27-93,-1 0 0,0-1 0,1 1 0,0 0 0,-1-1 0,1 1 0,0 0 0,0-1 0,0 1 0,0-1 0,0 0 0,1 1 0,-1-1 0,0 0-1,1 0 1,-1 1 0,0-1 0,1 0 0,0 0 0,-1-1 0,1 1 0,-1 0 0,1-1 0,0 1 0,0 0 0,-1-1 0,1 0 0,0 1 0,0-1 0,-1 0 0,1 0 0,0 0 0,0 0 0,0-1 0,-1 1 0,1 0 0,0-1 0,0 1 0,2-2 0,5-1 93,0 1-1,0-2 1,0 1-1,-1-1 0,0-1 1,11-6-1,-1-4-90,0-1-1,0-1 0,-2 0 0,0-2 1,-1 1-1,-1-2 0,0 0 0,-2-1 1,0 0-1,-2 0 0,0-1 0,-1-1 0,-2 0 1,0 0-1,-2 0 0,0-1 0,-1 0 1,-2 0-1,0 0 0,-2 0 0,-4-39 0,3 58-5,0 1-1,0-1 0,-1 0 0,0 1 0,0-1 0,0 1 1,0 0-1,-1 0 0,1 0 0,-1 0 0,0 0 0,-1 0 0,-3-3 1,6 5-13,0 1 0,-1 0 0,1 0 1,0 0-1,0 1 0,-1-1 0,1 0 1,0 0-1,-1 1 0,1-1 0,0 1 1,-1-1-1,1 1 0,-1 0 1,1-1-1,-1 1 0,1 0 0,-1 0 1,1 0-1,-1 0 0,1 0 0,-1 0 1,1 1-1,-1-1 0,1 0 0,-1 1 1,1-1-1,-1 1 0,1 0 0,0-1 1,-1 1-1,1 0 0,0 0 0,0 0 1,-1 0-1,1 0 0,0 0 0,0 0 1,0 0-1,0 1 0,1-1 1,-1 0-1,0 0 0,-1 4 0,-4 8-18,1 2-1,1-1 1,0 0-1,1 1 0,0 0 1,1 0-1,1 0 1,0 0-1,1 0 1,1 0-1,5 29 0,-5-38 43,1 0-1,0 1 0,1-1 0,-1 0 0,1 0 0,1 0 0,-1 0 0,1-1 1,0 1-1,0-1 0,0 0 0,1 0 0,0-1 0,0 1 0,0-1 0,0 0 1,1 0-1,-1-1 0,1 0 0,0 0 0,11 4 0,-8-4-186,1 0 0,-1 0 0,1-1 1,0 0-1,0-1 0,11 0 0,-12-1-565,1 0-1,-1-1 1,1 0 0,-1-1-1,0 0 1,13-5 0,23-16-7492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1.979"/>
    </inkml:context>
    <inkml:brush xml:id="br0">
      <inkml:brushProperty name="width" value="0.025" units="cm"/>
      <inkml:brushProperty name="height" value="0.025" units="cm"/>
    </inkml:brush>
  </inkml:definitions>
  <inkml:trace contextRef="#ctx0" brushRef="#br0">24 74 7591,'5'-7'5205,"-2"2"-4379,20-30 874,-14 8 3194,-30 41-2256,15-8-2533,-21 24 250,26-29-358,0 1 0,0-1 0,0 0 0,0 1 0,1-1 0,-1 1 0,0-1 0,1 1 0,-1-1 0,1 1 0,-1-1 0,1 1 0,0 0 0,0-1 0,0 1 0,-1-1 0,2 1 0,-1 0 0,0 2 0,5-3-28,0 1 1,1-1-1,-1-1 1,0 1-1,0-1 1,0 1-1,0-2 0,1 1 1,-1 0-1,6-3 1,17-2-142,-17 2 119,0 0 0,0 2 0,0-1 1,0 1-1,18 1 0,-26 1 41,0-1 1,-1 1 0,1-1-1,0 1 1,0 0 0,0 0-1,-1 0 1,1 1 0,-1-1-1,1 1 1,-1-1-1,1 1 1,-1 0 0,0 0-1,0 0 1,0 0 0,0 0-1,0 1 1,0-1 0,-1 1-1,1-1 1,-1 1 0,0-1-1,1 1 1,-1 0 0,1 3-1,-1 2 22,1 0 0,-1-1 0,0 1-1,-1 0 1,0 0 0,0-1 0,0 1-1,-1 0 1,0 0 0,-1-1 0,0 1 0,0-1-1,-1 1 1,0-1 0,0 0 0,-5 9 0,5-11 34,0 1 1,-1-1 0,1 0 0,-1 0 0,0 0 0,-1 0 0,1 0 0,-1-1 0,0 0 0,0 0 0,0-1 0,0 1 0,-1-1 0,0 0 0,1 0 0,-1-1 0,0 0 0,0 0 0,0 0 0,-11 1 0,15-3-56,1 0 0,0-1 0,-1 1 0,1 0 0,0-1 0,-1 1 0,1-1 0,0 1 0,0-1 0,-1 0 0,1 1 0,0-1 0,0 0 0,0 0 0,0 0 0,0 0 0,0 0 0,0 0 0,0 0 0,1 0 0,-1 0 0,0 0 0,1-1 0,-1 1 0,1 0 0,-1 0 0,1-1 0,-1 1 0,1 0 0,0-1 0,0 1 0,-1 0 0,1-1 0,1-2 0,-2-62-2386,2 47 1127,2-45-3604,8-6-2354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2.886"/>
    </inkml:context>
    <inkml:brush xml:id="br0">
      <inkml:brushProperty name="width" value="0.025" units="cm"/>
      <inkml:brushProperty name="height" value="0.025" units="cm"/>
    </inkml:brush>
  </inkml:definitions>
  <inkml:trace contextRef="#ctx0" brushRef="#br0">25 280 14029,'0'0'988,"-4"9"-214,0 0-500,0 0 1,1 0-1,1 1 1,-1-1-1,1 1 1,1-1-1,0 1 1,0 0-1,1-1 1,0 1-1,1 0 0,0-1 1,1 1-1,0 0 1,0-1-1,7 18 1,0-8 258,1 0 0,1-1 0,1 0 0,18 21 0,-27-36-478,0 0 0,0 1-1,0-1 1,1 0 0,0-1 0,-1 1 0,1-1 0,0 0 0,0 0 0,0 0 0,9 3 0,-10-5-26,-1 0 0,1 0 0,-1 0 0,1 0 0,0 0-1,-1 0 1,1-1 0,-1 1 0,1-1 0,-1 0-1,0 0 1,1 0 0,-1 0 0,0 0 0,1 0 0,-1-1-1,0 1 1,0-1 0,0 1 0,0-1 0,0 0 0,3-4-1,1-3 33,1 0 0,-2 0 0,1-1-1,-1 0 1,-1 0 0,1-1 0,-2 1-1,0-1 1,0 0 0,-1 0-1,0 0 1,-1 0 0,0 0 0,0 0-1,-3-15 1,-10 64-2,11-27-72,0 1 1,0-1 0,1 0-1,1 0 1,0 1 0,0-1-1,1 0 1,4 15-1,-5-23 18,0 0 0,1 0 0,-1 0 0,1-1 0,0 1 0,-1 0 0,1 0 0,0-1 0,0 0 0,1 1 0,-1-1 0,1 0 0,-1 0 0,1 0 0,-1 0 0,1 0 0,0-1 0,0 0 0,0 1 0,0-1 0,0 0 0,0 0 0,0 0 0,1-1 0,-1 1 0,0-1 0,0 0 0,1 0 0,-1 0 0,0 0 0,0-1 0,1 1 0,3-2 0,-2 1 16,0-1 0,-1 0-1,1 0 1,0 0-1,-1-1 1,0 0 0,0 1-1,1-2 1,-2 1-1,1 0 1,0-1-1,-1 1 1,1-1 0,-1 0-1,0-1 1,-1 1-1,1 0 1,-1-1 0,1 1-1,-1-1 1,2-7-1,1-2-4,-1-1 1,0 1-1,-1-1 0,0 1 0,-1-1 0,-1-16 0,-3 22-159,-2 13 11,-5 29-68,9-29 193,-1-1-1,1 0 1,0 1 0,1-1 0,-1 0 0,0 1-1,1-1 1,0 0 0,0 0 0,2 6 0,-2-8 10,-1 1 1,1-1-1,0 0 1,0 1-1,0-1 1,0 0-1,1 0 0,-1 0 1,0 0-1,0 0 1,1 0-1,-1 0 1,1 0-1,-1 0 1,1-1-1,-1 1 1,1 0-1,-1-1 1,1 0-1,-1 1 1,1-1-1,0 0 1,-1 0-1,1 0 0,1 0 1,3-1 21,-1 0-1,1 0 1,-1-1 0,0 1 0,0-1 0,0-1-1,0 1 1,0-1 0,0 0 0,0 0-1,-1 0 1,0 0 0,0-1 0,0 0-1,0 0 1,0 0 0,-1 0 0,1-1-1,-1 0 1,0 1 0,2-8 0,5-6-51,-1 0 0,-1-1 1,0 0-1,7-32 0,-8 23-46,-2-1-1,-1 0 1,-2-1 0,-1 1-1,-1 0 1,-6-49-1,5 74 93,1 1-1,-2-1 1,1 1-1,0 0 1,-1-1-1,1 1 1,-1 0-1,0 0 1,0 0-1,0 0 1,-1 0-1,1 0 1,-4-3-1,5 6-7,1 0-1,-1-1 1,1 1-1,-1-1 1,1 1-1,-1 0 1,0-1-1,1 1 1,-1 0-1,0 0 1,1 0-1,-1-1 1,0 1-1,1 0 1,-1 0-1,0 0 1,0 0-1,1 0 1,-1 0-1,0 0 1,1 0-1,-1 1 1,0-1-1,1 0 1,-1 0 0,0 1-1,-1 0-16,1 0 0,0 1 1,0-1-1,-1 0 0,1 1 0,0-1 0,1 1 1,-1-1-1,0 1 0,0 0 0,1-1 0,-1 1 1,1 0-1,-1-1 0,0 4 0,-1 10-19,0 0 0,1 0 1,1 0-1,0-1 0,1 1 0,1 0 0,0 0 0,1 0 0,8 23 0,7 13 32,32 64 0,-32-76-14,111 233 43,-126-262-8,-5-9 46,-17-20 152,-26-35 104,17 20-346,-1-1-69,-31-51 1,54 77 69,0-2 1,1 1-1,0-1 1,0 1-1,1-1 1,1-1-1,0 1 1,0 0-1,1-1 1,0-15-1,2 24 8,0 0 1,0 0-1,1 0 1,-1 0-1,1 0 0,0-1 1,0 1-1,0 1 1,1-1-1,-1 0 0,1 0 1,-1 0-1,1 1 0,0-1 1,0 1-1,0-1 1,0 1-1,4-4 0,5-1 59,-1-1 0,1 2 0,18-9 1,-21 11-297,-1 1 1,0-1 0,0 0 0,0 0-1,0-1 1,-1 0 0,0 0 0,0 0-1,8-10 1,-13 12-121,1 1 0,-1 0-1,-1-1 1,1 1 0,0-1-1,0 1 1,-1-1 0,0 1-1,1-1 1,-1 1-1,0-1 1,0 1 0,0-1-1,-1 0 1,0-2 0,-6-21-6935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3.266"/>
    </inkml:context>
    <inkml:brush xml:id="br0">
      <inkml:brushProperty name="width" value="0.025" units="cm"/>
      <inkml:brushProperty name="height" value="0.025" units="cm"/>
    </inkml:brush>
  </inkml:definitions>
  <inkml:trace contextRef="#ctx0" brushRef="#br0">0 27 17424,'0'0'5285,"65"-17"-10025,-31 8-4261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4.266"/>
    </inkml:context>
    <inkml:brush xml:id="br0">
      <inkml:brushProperty name="width" value="0.025" units="cm"/>
      <inkml:brushProperty name="height" value="0.025" units="cm"/>
    </inkml:brush>
  </inkml:definitions>
  <inkml:trace contextRef="#ctx0" brushRef="#br0">35 1 11563,'0'0'8835,"6"12"-8253,39 86 373,-24-47-768,3-2 0,1 0 0,3-2 0,40 53 0,-68-99-203,20 24 272,-18-19 109,-14-13-31,-248-172-344,259 179 26,1 0 1,0-1-1,0 1 1,0 0-1,0 0 1,0 0-1,0 0 1,0 0-1,0 0 1,-1-1-1,1 1 1,0 0-1,0 0 1,0 0 0,0 0-1,0 0 1,0-1-1,0 1 1,0 0-1,0 0 1,0 0-1,0 0 1,0 0-1,0-1 1,0 1-1,0 0 1,0 0 0,0 0-1,0 0 1,0 0-1,0-1 1,0 1-1,0 0 1,1 0-1,-1 0 1,0 0-1,0 0 1,0-1-1,0 1 1,0 0 0,0 0-1,0 0 1,1 0-1,-1 0 1,0 0-1,0 0 1,0 0-1,0 0 1,0 0-1,0-1 1,1 1-1,-1 0 1,16-6 163,25-5-429,-33 9 370,9-3-391,-1 0 0,0-1 0,0-1 0,0 0 0,-1-1 1,22-16-1,-22 13-2006,-2 0 1,0-1-1,19-21 1,-3-3-8354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5.701"/>
    </inkml:context>
    <inkml:brush xml:id="br0">
      <inkml:brushProperty name="width" value="0.025" units="cm"/>
      <inkml:brushProperty name="height" value="0.025" units="cm"/>
    </inkml:brush>
  </inkml:definitions>
  <inkml:trace contextRef="#ctx0" brushRef="#br0">120 363 10954,'-1'-2'186,"0"1"-1,0-1 0,0 0 0,0 0 0,0 1 1,-1-1-1,1 1 0,0-1 0,-1 1 0,1 0 0,-1-1 1,0 1-1,1 0 0,-1 0 0,0 0 0,0 0 1,0 0-1,0 1 0,0-1 0,0 1 0,0-1 1,0 1-1,0 0 0,0-1 0,0 1 0,0 0 1,0 0-1,0 0 0,0 1 0,0-1 0,0 1 1,0-1-1,0 1 0,0-1 0,1 1 0,-1 0 1,0 0-1,0 0 0,0 0 0,1 0 0,-1 0 0,-1 2 1,-1 1-97,0 0 1,0 0 0,0 0 0,1 1 0,0-1-1,0 1 1,0 0 0,0-1 0,1 2 0,0-1-1,0 0 1,0 0 0,1 1 0,-2 9 0,2-9-13,1 0 1,-1 0-1,1-1 1,1 1-1,-1 0 1,1 0-1,0 0 1,0 0 0,4 10-1,-4-14-31,1 0 0,-1 0 0,0 0 0,0-1 0,1 1 0,-1-1 0,1 1 0,0-1-1,-1 0 1,1 1 0,0-1 0,0 0 0,0 0 0,0 0 0,0 0 0,0-1 0,0 1 0,0 0 0,0-1 0,0 1 0,0-1 0,0 0-1,1 0 1,-1 0 0,0 0 0,0 0 0,0 0 0,0-1 0,0 1 0,4-2 0,-1 0 65,0 0-1,0 0 1,0 0 0,0-1-1,0 0 1,-1 0 0,1 0-1,-1 0 1,0-1 0,0 1-1,0-1 1,0 0 0,-1-1-1,0 1 1,0-1 0,0 1 0,0-1-1,2-6 1,3-5-34,-1 0 0,-1-1 0,0 0 0,4-23 0,-4-33 211,-8 67-357,-3 12-139,-2 12-6,7-15 209,-1-1 0,1 1 0,0-1 0,0 1 0,1-1 0,-1 1 0,0-1 0,1 1 1,-1-1-1,1 1 0,0-1 0,0 1 0,0-1 0,0 0 0,0 0 0,0 1 0,1-1 0,-1 0 0,1 0 1,3 3-1,-3-4 19,0 0 1,-1 0-1,1-1 0,0 1 1,0 0-1,0-1 1,0 1-1,0-1 0,0 0 1,0 0-1,0 0 1,-1 0-1,1 0 1,0 0-1,0 0 0,0-1 1,0 1-1,0-1 1,0 1-1,0-1 0,0 0 1,-1 0-1,1 0 1,0 0-1,-1 0 0,1 0 1,0 0-1,2-3 1,4-3 44,0-1 0,-1 0 0,1-1 1,-2 1-1,1-1 0,-1-1 0,0 1 0,-1-1 0,0 0 1,-1 0-1,0 0 0,-1-1 0,4-16 0,-3 7 31,0-1 0,-2 0 0,0 0 0,-2 0-1,0 1 1,-4-29 0,-1 36-169,-1 13-98,-4 23-111,9-12 289,0 0 0,0 0 0,1 0 0,1 0 0,0 0 1,0 0-1,1-1 0,0 1 0,1 0 0,0-1 0,1 1 1,0-1-1,1 0 0,0-1 0,0 1 0,1-1 0,0 0 0,1 0 1,0-1-1,0 1 0,1-2 0,10 9 0,6 5 6,21 18 6,43 50-1,-75-74-11,-1 0 0,0 1-1,-2 0 1,0 1 0,0 0-1,-2 1 1,10 26 0,-17-41 6,0-1 1,-1 1-1,1 0 1,0 0-1,-1-1 1,0 1-1,0 0 1,0 0-1,0-1 1,0 1-1,0 0 1,-1 0-1,0 3 1,0-4 5,0-1-1,1 1 1,-1-1 0,0 0 0,0 1 0,0-1-1,0 0 1,0 0 0,0 0 0,-1 0 0,1 0-1,0 0 1,0 0 0,-1 0 0,1 0 0,0-1-1,-1 1 1,-1 0 0,-3 1 26,1-1 0,-1-1 0,0 1 0,0-1 0,1 0 0,-1 0 0,0-1 0,0 1 0,1-1 0,-1 0 0,-10-5 0,3 1 47,0 0 0,1-2 0,0 1-1,1-2 1,-1 1 0,2-2-1,-1 1 1,1-1 0,-18-21 0,16 16-83,1 0 0,1-1-1,0 0 1,1-1 0,0 0 0,2 0 0,-7-19 0,11 28-19,1 0-1,0-1 1,1 1-1,0 0 1,0 0-1,0-1 1,1 1-1,0-1 1,1 1 0,0 0-1,1-8 1,0 10 4,-1 1 0,1-1 0,0 1 0,0 0 1,1 0-1,-1 0 0,1 0 0,0 0 0,0 0 1,1 1-1,-1 0 0,0-1 0,1 1 0,0 1 1,0-1-1,0 0 0,0 1 0,5-2 0,77-29-443,-61 24-1778,41-18 0,-25 2-3314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6.499"/>
    </inkml:context>
    <inkml:brush xml:id="br0">
      <inkml:brushProperty name="width" value="0.025" units="cm"/>
      <inkml:brushProperty name="height" value="0.025" units="cm"/>
    </inkml:brush>
  </inkml:definitions>
  <inkml:trace contextRef="#ctx0" brushRef="#br0">1 193 11403,'0'1'4977,"3"6"-4247,4 0-301,0 0 1,0 0-1,1 0 1,0-1-1,0 0 1,0 0 0,1-1-1,0 0 1,0-1-1,0 0 1,13 4-1,-8-4-331,-1 0 0,1-1-1,0-1 1,0 0 0,0-1-1,0 0 1,24-3 0,-30 1-147,-1-1 1,1 0-1,-1 0 1,1-1-1,-1 1 1,0-2 0,0 1-1,-1-1 1,1 0-1,-1-1 1,0 1-1,0-1 1,0 0-1,0-1 1,-1 0-1,0 1 1,0-2-1,-1 1 1,5-8-1,-3 3-777,0-1 0,-1 1-1,0-1 1,5-19-1,-7 18-1273,0 0 1,-1-1-1,1-26 0,-3 30-357,-1-20 2348,-2 30 2604,-3 17 203,-17 95 2130,18-77-4233,2 0 0,1 0 0,2 0-1,1 0 1,12 65 0,-10-87-489,1 0-1,0-1 1,1 0 0,1 0 0,0 0 0,0-1 0,15 20 0,-17-26-367,-1 0 0,1-1 1,0 1-1,1-1 0,-1 0 1,1 0-1,0 0 0,0 0 1,0-1-1,0 0 1,1 0-1,-1-1 0,1 1 1,0-1-1,0-1 0,-1 1 1,1-1-1,10 2 1,-5-6-2420,0-7-694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5:36.632"/>
    </inkml:context>
    <inkml:brush xml:id="br0">
      <inkml:brushProperty name="width" value="0.025" units="cm"/>
      <inkml:brushProperty name="height" value="0.025" units="cm"/>
    </inkml:brush>
  </inkml:definitions>
  <inkml:trace contextRef="#ctx0" brushRef="#br0">127 23 10025,'-7'-1'1138,"-18"-5"-81,8 1-536,0 2-1,0 0 0,-20-1 1,37 4-500,-1 0 0,1 0 0,-1 0 0,1 1 1,0-1-1,-1 0 0,1 0 0,0 1 0,-1-1 1,1 0-1,0 1 0,0-1 0,-1 0 0,1 1 1,0-1-1,0 0 0,-1 1 0,1-1 0,0 1 1,0-1-1,0 0 0,0 1 0,0-1 0,-1 1 1,1-1-1,0 1 0,0-1 0,0 0 0,0 1 1,0-1-1,0 1 0,1-1 0,-1 1 0,0-1 1,0 0-1,0 1 0,0-1 0,0 1 1,1-1-1,-1 0 0,0 1 0,0-1 0,1 0 1,-1 1-1,0-1 0,0 0 0,1 1 0,-1-1 1,0 0-1,1 1 0,14 19 787,2-7-663,0-1 0,1-1 0,0 0 0,1-1 0,0-2 0,1 0-1,0 0 1,0-2 0,1-1 0,33 5 0,23-1 146,119-2 0,-164-7-107,1620-33 1975,-185 0-2183,-187 60 88,-1069-14-47,187 5 393,-813-28-2625,285 9-636,-11-6-2017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6.848"/>
    </inkml:context>
    <inkml:brush xml:id="br0">
      <inkml:brushProperty name="width" value="0.025" units="cm"/>
      <inkml:brushProperty name="height" value="0.025" units="cm"/>
    </inkml:brush>
  </inkml:definitions>
  <inkml:trace contextRef="#ctx0" brushRef="#br0">7 1 18898,'0'0'512,"-7"76"-191,14-36-97,15 7-96,1-2-128,6 0 96,4-6-448,-5-2-769,-1-6-865,-12-6-256,-4-3-929,-11-9-2435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7.208"/>
    </inkml:context>
    <inkml:brush xml:id="br0">
      <inkml:brushProperty name="width" value="0.025" units="cm"/>
      <inkml:brushProperty name="height" value="0.025" units="cm"/>
    </inkml:brush>
  </inkml:definitions>
  <inkml:trace contextRef="#ctx0" brushRef="#br0">25 194 14990,'0'0'1618,"-5"-9"805,-13-28-608,18 36-1794,-1 0 0,1-1-1,0 1 1,0 0-1,0 0 1,0-1-1,0 1 1,0 0 0,0 0-1,1-1 1,-1 1-1,0 0 1,1 0 0,-1 0-1,1-1 1,-1 1-1,1 0 1,-1 0-1,1 0 1,0 0 0,0 0-1,0 0 1,-1 0-1,1 0 1,0 1 0,0-1-1,0 0 1,0 0-1,0 1 1,0-1-1,1 1 1,-1-1 0,0 1-1,0-1 1,0 1-1,1 0 1,1-1 0,3-1 19,47-20 7,1 2 0,1 4 0,1 1 1,0 3-1,0 2 0,98-4 0,-140 14-57,0-1 0,0 2 0,0 0 0,-1 0 0,28 7 0,-37-6 5,0-1-1,1 1 1,-1 0-1,0 0 1,0 1-1,0-1 1,0 1-1,0 0 1,0 0-1,-1 0 1,0 0-1,1 1 1,-1 0-1,-1-1 0,1 1 1,0 0-1,-1 0 1,0 1-1,0-1 1,3 9-1,-2 1 154,0 1-1,0 0 0,-2 0 1,0 0-1,0 0 0,-2-1 1,0 1-1,0 0 0,-2 0 1,1 0-1,-2-1 0,0 1 1,-1-1-1,0 0 0,-11 19 1,-4 4 157,-1-1 1,-2-1 0,-1-1 0,-37 39 0,56-67-367,-9 10 241,-1 0 1,-28 23-1,40-36-354,-1-1-1,1 1 1,-1-1 0,1 0 0,-1 0 0,0 0 0,0 0 0,0 0 0,0-1 0,0 0-1,0 0 1,0 0 0,-1 0 0,1-1 0,0 0 0,0 0 0,-1 0 0,1 0 0,0-1-1,-5 0 1,-21-17-5831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8.764"/>
    </inkml:context>
    <inkml:brush xml:id="br0">
      <inkml:brushProperty name="width" value="0.025" units="cm"/>
      <inkml:brushProperty name="height" value="0.025" units="cm"/>
    </inkml:brush>
  </inkml:definitions>
  <inkml:trace contextRef="#ctx0" brushRef="#br0">73 1 9257,'-13'66'3555,"-6"2"-2882,6 0-321,-3 3-192,10-6-128,1-10 96,5-9-160,0-9-128,0-8-1826,0-11-832,0-3-97,0-4-576</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112"/>
    </inkml:context>
    <inkml:brush xml:id="br0">
      <inkml:brushProperty name="width" value="0.025" units="cm"/>
      <inkml:brushProperty name="height" value="0.025" units="cm"/>
    </inkml:brush>
  </inkml:definitions>
  <inkml:trace contextRef="#ctx0" brushRef="#br0">194 1 1089,'0'16'1116,"-32"524"8851,26-468-8425,1 51-484,7-61-2628,3 0 1,19 95-1,-11-66 1437,-4 0-1,-4 1 1,-7 95 0,0-53-813,3-7 878,-3 146-1513,-5-207-35,-3 1 1,-19 66 0,2-13 3941,-76 509 9160,77-309-11383,24 2-9034,5-280 4132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444"/>
    </inkml:context>
    <inkml:brush xml:id="br0">
      <inkml:brushProperty name="width" value="0.025" units="cm"/>
      <inkml:brushProperty name="height" value="0.025" units="cm"/>
    </inkml:brush>
  </inkml:definitions>
  <inkml:trace contextRef="#ctx0" brushRef="#br0">26 0 8840,'-8'129'3396,"1"1"-738,-2-1-864,7-4-1154,2-5-576,0-12-352,0-11-833,6-14-448,-1-15-353,1-15-128,-6-14-1634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49.783"/>
    </inkml:context>
    <inkml:brush xml:id="br0">
      <inkml:brushProperty name="width" value="0.025" units="cm"/>
      <inkml:brushProperty name="height" value="0.025" units="cm"/>
    </inkml:brush>
  </inkml:definitions>
  <inkml:trace contextRef="#ctx0" brushRef="#br0">155 0 13933,'3'391'2966,"-1"-195"-5083,-1 3-5666,-5-99 4738,-11 49 5601,-1 19 1627,2 296 3180,8-182-6815,3-245-758,-2-1 0,-2 0-1,-17 56 1,-8 42 160,17-36 1422,-5 160 0,21-252-3165,1-15-2527,-1-22-5380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0.735"/>
    </inkml:context>
    <inkml:brush xml:id="br0">
      <inkml:brushProperty name="width" value="0.025" units="cm"/>
      <inkml:brushProperty name="height" value="0.025" units="cm"/>
    </inkml:brush>
  </inkml:definitions>
  <inkml:trace contextRef="#ctx0" brushRef="#br0">9 0 5733,'0'0'10709,"-2"8"-8563,0 3-1445,0 0-1,1-1 0,0 1 0,1 0 1,0-1-1,1 1 0,0 0 1,4 17-1,-4-24-633,0 0 0,1 0 0,-1 0 0,1-1 0,-1 1 0,1 0 0,1 0 0,-1-1 0,0 1 0,1-1 0,-1 0 0,1 0 0,0 0 0,0 0 0,1 0 0,-1-1 0,0 0 0,1 1 0,0-1 0,-1 0 0,1-1 0,0 1 0,0-1 0,0 1 0,0-1 0,0 0 0,5 0 0,1-1-116,1 0 0,-1-1 1,0 0-1,0 0 1,0-1-1,0-1 0,-1 1 1,1-2-1,0 1 1,-1-1-1,12-7 0,38-30-2925,-14-6-4247,-32 27 1616,-6 0-3048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1.064"/>
    </inkml:context>
    <inkml:brush xml:id="br0">
      <inkml:brushProperty name="width" value="0.025" units="cm"/>
      <inkml:brushProperty name="height" value="0.025" units="cm"/>
    </inkml:brush>
  </inkml:definitions>
  <inkml:trace contextRef="#ctx0" brushRef="#br0">289 1 8840,'0'0'9834,"-27"55"-7496,10-13-576,-6 12-33,-4 15-480,-7 10-512,-1 7-481,5 4-160,-3-3-96,8-8 0,5-12-672,6-16-609,10-16-321,4-18-704,0-10-2050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1.442"/>
    </inkml:context>
    <inkml:brush xml:id="br0">
      <inkml:brushProperty name="width" value="0.025" units="cm"/>
      <inkml:brushProperty name="height" value="0.025" units="cm"/>
    </inkml:brush>
  </inkml:definitions>
  <inkml:trace contextRef="#ctx0" brushRef="#br0">47 408 13485,'-6'8'2092,"-4"3"-1212,5-6-367,1-1 1,0 1-1,0 1 1,1-1-1,-1 0 1,-3 9-1,8-11 1321,7-6-1219,8-10-85,313-389 1179,-295 355-1555,-34 47-146,1-1 1,-1 1-1,0-1 1,0 1-1,1-1 1,-1 1-1,0-1 1,0 1-1,1 0 1,-1-1-1,0 1 1,1-1-1,-1 1 1,1 0-1,-1-1 1,0 1-1,1 0 1,-1 0-1,1-1 0,-1 1 1,1 0-1,-1 0 1,1 0-1,-1 0 1,1-1-1,-1 1 1,1 0-1,-1 0 1,2 0-1,0 15 284,-10 34 316,7-46-540,-44 170 572,-3 6-490,42-147-628,1 0 0,1 1 1,2 52-1,2-82 224,5 26-2499,-4-29 2430,-1 1 1,1 0-1,-1-1 1,1 1-1,-1-1 1,1 1-1,0-1 1,-1 1-1,1-1 1,0 0-1,-1 1 1,1-1-1,0 1 1,0-1-1,-1 0 1,1 0-1,0 0 1,0 1-1,0-1 1,0 0-1,22-1-13994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6.533"/>
    </inkml:context>
    <inkml:brush xml:id="br0">
      <inkml:brushProperty name="width" value="0.025" units="cm"/>
      <inkml:brushProperty name="height" value="0.025" units="cm"/>
    </inkml:brush>
  </inkml:definitions>
  <inkml:trace contextRef="#ctx0" brushRef="#br0">0 102 3908,'15'0'5461,"16"0"-5141,1037-38 4063,-555 0-1571,-370 37-1720,226 27 1,-170 7-862,-108-16-139,1-4 0,181 3 0,-258-16-51,-1-2 0,0 0 0,0 0 1,-1-1-1,1-1 0,0 0 0,-1-1 0,0-1 0,0 0 1,-1 0-1,1-2 0,-2 1 0,21-18 0,-31 24-82,0 0 0,0 0 0,0 0 0,0 0 0,0-1 0,-1 1 0,1 0 0,0-1 0,-1 1 0,1 0 0,-1-1 0,1 1 0,-1-1 0,0 1 0,1-1 0,-1 1 0,0-2 0,0 2-127,-1 0 1,1 0 0,0 0 0,0 0 0,-1 1 0,1-1-1,0 0 1,-1 0 0,1 0 0,-1 1 0,1-1 0,-1 0-1,1 1 1,-1-1 0,1 0 0,-1 1 0,0-1 0,0 1-1,1-1 1,-2 0 0,-17-8-4814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4.005"/>
    </inkml:context>
    <inkml:brush xml:id="br0">
      <inkml:brushProperty name="width" value="0.025" units="cm"/>
      <inkml:brushProperty name="height" value="0.025" units="cm"/>
    </inkml:brush>
  </inkml:definitions>
  <inkml:trace contextRef="#ctx0" brushRef="#br0">782 54 10570,'-141'1'842,"1"-6"-1,-195-32 1,311 33-285,-1 0-1,-1 1 1,-45 1-1,70 2-545,1 0 0,-1 0 0,0 0 0,0 0 0,1 0 0,-1 1 0,0-1 0,0 0 0,0 0 0,1 1 0,-1-1 0,0 0 0,1 1 0,-1-1 0,0 1 0,1-1 0,-1 0 1,0 1-1,1 0 0,-1-1 0,1 1 0,-1-1 0,1 1 0,0 0 0,-1-1 0,1 1 0,-1 0 0,1-1 0,0 1 0,0 0 0,-1 0 0,1-1 0,0 1 0,0 0 0,0 0 0,0 0 0,0-1 0,0 1 0,0 0 0,0 0 0,0 0 0,0-1 0,0 1 0,1 0 0,-1 0 0,0-1 0,1 1 0,-1 0 0,2 3-17,-1 0-1,1 0 0,0-1 1,0 1-1,0-1 0,1 1 1,-1-1-1,5 4 1,10 8 12,2-2 0,-1 0 0,2-1 0,-1 0 0,1-2 0,1-1 0,0 0 0,1-2 0,-1 0-1,1-1 1,39 4 0,22-1 623,156-4-1,-155-6-109,1018 20 3132,604 22-2886,3-38-405,-1020-4 736,-253 13-317,-330-3-594,-1 4 0,112 30 1,-205-40-197,14 3-269,44 18 0,-64-22 212,0 1 1,0 0 0,0 0 0,-1 0 0,0 1 0,0 0 0,0 0 0,0 0-1,0 1 1,-1-1 0,0 1 0,0 0 0,4 7 0,2-3-1165,-4-6-808,-7-20-10954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6.878"/>
    </inkml:context>
    <inkml:brush xml:id="br0">
      <inkml:brushProperty name="width" value="0.025" units="cm"/>
      <inkml:brushProperty name="height" value="0.025" units="cm"/>
    </inkml:brush>
  </inkml:definitions>
  <inkml:trace contextRef="#ctx0" brushRef="#br0">151 11 17200,'0'0'1260,"12"-2"-315,22-2-664,1 1 0,-1 2-1,1 1 1,-1 2 0,1 1 0,-1 2 0,0 1-1,0 2 1,40 15 0,-68-21-179,0 0-1,0 1 1,-1 0-1,1 0 1,-1 0 0,0 1-1,0-1 1,0 1-1,0 1 1,0-1-1,-1 1 1,0-1 0,0 1-1,0 0 1,5 11-1,-8-13-32,1 1 0,-1-1 0,-1 1-1,1 0 1,0 0 0,-1-1 0,0 1-1,0 0 1,0 0 0,0 0 0,0-1-1,-1 1 1,0 0 0,0-1-1,0 1 1,0 0 0,0-1 0,-1 1-1,0-1 1,1 0 0,-1 1 0,-1-1-1,1 0 1,0 0 0,-1 0 0,1-1-1,-5 4 1,-37 33 293,-2-2 1,-1-2-1,-102 56 1,95-61-428,0 3 0,3 3 0,-58 49 1,103-80-304,0 1 0,1 0 0,-1 0 0,1 0 1,1 0-1,-1 1 0,1-1 0,-4 10 1,8-3-5244,14-8-4190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8.325"/>
    </inkml:context>
    <inkml:brush xml:id="br0">
      <inkml:brushProperty name="width" value="0.025" units="cm"/>
      <inkml:brushProperty name="height" value="0.025" units="cm"/>
    </inkml:brush>
  </inkml:definitions>
  <inkml:trace contextRef="#ctx0" brushRef="#br0">1 1 14926,'0'0'2248,"0"8"-1469,2 75 1232,0 34 165,0-103-2038,-1-1 0,2 1-1,-1-1 1,2 0 0,0 0 0,8 16 0,-11-25-129,1 0 1,0-1 0,0 1 0,1-1 0,-1 1 0,1-1 0,0 0 0,0 0 0,0 0 0,0-1 0,0 1 0,0-1 0,1 0 0,-1 1 0,1-2 0,0 1 0,0 0 0,0-1 0,-1 1 0,1-1 0,1 0 0,-1-1 0,0 1 0,0-1-1,0 1 1,0-1 0,0-1 0,0 1 0,0 0 0,1-1 0,-1 0 0,7-2 0,3-2-121,-1 0 0,0-1-1,0 0 1,0-1 0,-1-1 0,0 0-1,-1 0 1,14-13 0,-3 0-1332,-2 0 0,-1 0-1,22-34 1,-32 43 131,-1-1-1,-1 0 1,0 0-1,0-1 1,-2 0 0,0 0-1,0-1 1,2-17-1,-7 32 1370,0 0 1,1-1-1,-1 1 0,0 0 0,0 0 0,0 0 1,0 0-1,0 0 0,0 0 0,0-1 0,1 1 1,-1 0-1,0 0 0,0 0 0,0 0 0,0-1 1,0 1-1,0 0 0,0 0 0,0 0 1,0 0-1,0-1 0,0 1 0,0 0 0,0 0 1,0 0-1,0 0 0,0-1 0,0 1 0,0 0 1,0 0-1,0 0 0,0 0 0,-1-1 0,1 1 1,0 0-1,0 0 0,0 0 0,0 0 0,0 0 1,0 0-1,0-1 0,-1 1 0,1 0 0,0 0 1,0 0-1,0 0 0,0 0 0,0 0 0,-1 0 1,1 0-1,0 0 0,0 0 0,0 0 0,0 0 1,-1 0-1,1 0 0,0 0 0,0 0 0,0 0 1,0 0-1,-1 0 0,1 0 0,0 0 0,0 0 1,0 0-1,-1 0 0,-11 14 2282,-14 25 491,-93 172 2935,65-110-4702,-47 127 0,96-214-1095,0 0 0,1-1 0,-3 20 0,7-1-3043</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112"/>
    </inkml:context>
    <inkml:brush xml:id="br0">
      <inkml:brushProperty name="width" value="0.025" units="cm"/>
      <inkml:brushProperty name="height" value="0.025" units="cm"/>
    </inkml:brush>
  </inkml:definitions>
  <inkml:trace contextRef="#ctx0" brushRef="#br0">27 1 12748,'0'0'6812,"-3"10"-5435,-4 18-473,1-1-1,2 1 1,-3 54-1,7-81-883,0-1 0,0 1-1,0 0 1,1 0 0,-1 0-1,0 0 1,0 0 0,1 0 0,-1 0-1,0-1 1,1 1 0,-1 0-1,1 0 1,-1 0 0,1-1 0,0 1-1,-1 0 1,1-1 0,0 1-1,-1-1 1,1 1 0,0-1-1,0 1 1,0-1 0,-1 1 0,1-1-1,1 1 1,32 1 287,-23-4-240,0-1 0,0 1 0,20-9 0,-6-1-22,-11 5-49,-1 1 0,1 0 0,0 1 1,0 0-1,1 1 0,0 0 0,-1 2 0,18-2 0,-31 4 3,0 0 0,1 0 0,-1 0 0,0 1 0,0-1-1,0 0 1,1 1 0,-1-1 0,0 0 0,0 1 0,0-1 0,0 1-1,0 0 1,0-1 0,0 1 0,0 0 0,0 0 0,0 0 0,0 0-1,0-1 1,-1 1 0,1 0 0,0 0 0,-1 1 0,1-1 0,-1 0-1,1 0 1,-1 0 0,1 0 0,-1 0 0,0 1 0,1 0 0,1 49 211,-2-17-30,0-33-178,0 0 1,0-1 0,0 1 0,1-1-1,-1 1 1,0-1 0,0 1 0,0-1-1,1 1 1,-1-1 0,0 0 0,1 1-1,-1-1 1,0 1 0,1-1 0,-1 0-1,0 1 1,1-1 0,-1 0 0,1 1-1,-1-1 1,1 0 0,-1 1 0,1-1-1,-1 0 1,1 0 0,-1 0 0,1 0-1,-1 1 1,1-1 0,-1 0 0,1 0-1,-1 0 1,2 0 0,22-9 91,17-21 20,6-17-189,-37 35-212,1 1 1,0 0-1,0 1 0,1 0 0,0 1 1,22-13-1,-33 22 279,-1 0-1,1-1 1,-1 1 0,1 0-1,-1 0 1,1-1 0,-1 1-1,1 0 1,0 0-1,-1 0 1,1 0 0,-1 0-1,1 0 1,0 0 0,-1 0-1,1 0 1,0 0 0,-1 0-1,1 0 1,-1 0 0,1 0-1,0 0 1,-1 1 0,1-1-1,-1 0 1,1 1 0,-1-1-1,1 0 1,-1 1-1,1-1 1,-1 0 0,1 1-1,0 0 1,3 23 8,-14 31 385,-33 43-176,42-96-1090,2-24-3449,0-7-512,-1-5-2343</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448"/>
    </inkml:context>
    <inkml:brush xml:id="br0">
      <inkml:brushProperty name="width" value="0.025" units="cm"/>
      <inkml:brushProperty name="height" value="0.025" units="cm"/>
    </inkml:brush>
  </inkml:definitions>
  <inkml:trace contextRef="#ctx0" brushRef="#br0">8 1 17136,'0'0'3427,"-8"48"-3138,16-38-257,10-4-1634,11-3-3074,5-3-3940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6:59.807"/>
    </inkml:context>
    <inkml:brush xml:id="br0">
      <inkml:brushProperty name="width" value="0.025" units="cm"/>
      <inkml:brushProperty name="height" value="0.025" units="cm"/>
    </inkml:brush>
  </inkml:definitions>
  <inkml:trace contextRef="#ctx0" brushRef="#br0">262 1 12620,'0'0'6812,"-8"1"-4335,-9 2-1950,0 1-1,0 1 1,0 0 0,1 2 0,0-1 0,0 2-1,1 0 1,-21 15 0,29-18-476,1 0-1,-1 1 1,1-1 0,0 1-1,0 1 1,0-1 0,1 1-1,0 0 1,1 0 0,0 1-1,0-1 1,0 1 0,1 0-1,0 0 1,0 0 0,1 1 0,0-1-1,1 0 1,-1 18 0,2-24-49,0 0 1,0 0-1,0 0 1,0 0 0,1 0-1,-1 1 1,1-1 0,-1 0-1,1 0 1,0 0-1,0-1 1,0 1 0,0 0-1,0 0 1,0 0 0,1-1-1,-1 1 1,1-1-1,-1 1 1,1-1 0,2 3-1,0-2 7,0 0 1,0 0-1,0-1 0,0 1 0,1-1 0,-1 0 0,0 0 0,1 0 1,8 0-1,1-1-61,0 0 1,0-1-1,0 0 0,0-2 1,26-6-1,-18 1-1051,0-1 0,0 0 0,22-15 0,-34 18-752,0 0 0,-1-1 0,0 0 0,15-16 0,-9 1-3793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203"/>
    </inkml:context>
    <inkml:brush xml:id="br0">
      <inkml:brushProperty name="width" value="0.025" units="cm"/>
      <inkml:brushProperty name="height" value="0.025" units="cm"/>
    </inkml:brush>
  </inkml:definitions>
  <inkml:trace contextRef="#ctx0" brushRef="#br0">102 5 14734,'0'0'2989,"-3"8"-608,-27 61 1170,18-45-2914,1 0 1,1 0-1,2 1 0,0 0 0,2 1 0,0-1 0,-1 30 1,7-53-634,0-1 1,0 1 0,0 0 0,0 0 0,1 0 0,-1 0 0,1-1-1,-1 1 1,1 0 0,0 0 0,0-1 0,0 1 0,-1-1 0,2 1-1,-1-1 1,0 1 0,0-1 0,0 1 0,1-1 0,-1 0 0,1 0 0,-1 0-1,1 0 1,-1 0 0,1 0 0,0 0 0,-1 0 0,1-1 0,0 1-1,0-1 1,-1 1 0,1-1 0,0 1 0,0-1 0,0 0 0,0 0-1,-1 0 1,1 0 0,0-1 0,0 1 0,0 0 0,0-1 0,-1 1 0,4-2-1,-4 1-60,0 0 0,1 1 0,-1-1-1,0 0 1,0 0 0,0 0-1,0 0 1,0-1 0,0 1-1,0 0 1,-1 0 0,1-1-1,0 1 1,-1 0 0,1-1 0,-1 1-1,1 0 1,-1-1 0,0 1-1,1-1 1,-1 1 0,0-1-1,0-1 1,1-41-1434,-2 32 1080,1 6 184,-5-60-1066,5 64 1303,0 1 0,0-1 0,0 1 0,0 0 0,0-1 0,-1 1 0,1-1 0,0 1 0,-1 0 0,1-1 0,-1 1 0,0 0 0,1 0 0,-1 0 0,0-1 0,0 1 0,0 0 0,0 0 0,0 0 0,0 0 0,0 0 0,0 0 0,0 1 0,0-1 0,0 0 0,-1 1 0,1-1 0,0 0 0,-1 1 0,1 0 0,0-1 0,-1 1 0,1 0 0,0-1 0,-1 1 0,1 0 0,-1 0 0,1 0 0,-2 1 0,2-1 27,0 0 0,1 1 1,-1-1-1,1 0 0,-1 1 0,0-1 1,1 1-1,-1-1 0,1 1 0,-1-1 0,1 1 1,-1-1-1,1 1 0,0-1 0,-1 1 0,1 0 1,0-1-1,-1 1 0,1 0 0,0-1 1,0 1-1,0 0 0,-1-1 0,1 1 0,0 0 1,0 0-1,0-1 0,0 1 0,0 0 1,0-1-1,0 1 0,1 0 0,-1 0 0,0-1 1,0 1-1,1 0 0,-1 0 0,1 1-3,-1-1 0,1 0 1,-1 0-1,1 0 0,-1 1 0,1-1 0,0 0 0,-1 0 0,1 0 0,0 0 0,0 0 0,0 0 0,0 0 0,0 0 0,0-1 0,0 1 0,0 0 1,0 0-1,1-1 0,1 1 0,9 0 22,1 0 0,0-1 0,-1-1 0,1 0 0,-1-1 0,1 0 0,-1-1 0,0-1-1,0 0 1,0 0 0,17-10 0,-13 6-25,0-1 0,-1 0 0,-1-1 0,0-1 0,0 0 0,-1-1 0,20-22 0,-30 31-22,-1 0-1,0 1 1,0-1-1,0 0 0,0 0 1,-1 0-1,1-1 1,-1 1-1,0 0 0,0 0 1,0-1-1,0 1 1,0-1-1,-1 1 1,0-1-1,1-3 0,-2 6-7,1 1 0,0 0-1,-1-1 1,1 1-1,0-1 1,-1 1-1,1 0 1,-1-1-1,1 1 1,-1 0 0,1 0-1,-1-1 1,1 1-1,0 0 1,-1 0-1,1 0 1,-1 0 0,0-1-1,1 1 1,-1 0-1,1 0 1,-1 0-1,1 0 1,-1 0-1,1 0 1,-1 0 0,1 1-1,-1-1 1,1 0-1,-1 0 1,1 0-1,-1 0 1,1 1 0,-1-1-1,1 0 1,-1 1-1,1-1 1,0 0-1,-1 1 1,1-1-1,0 0 1,-1 1 0,0 0-1,-21 15 5,10-6 109,1 1-1,0 0 0,1 0 1,1 2-1,-1-1 1,2 1-1,0 0 0,0 1 1,2 0-1,-1 0 0,2 0 1,0 1-1,-5 24 1,10-37-115,0-1 1,0 1-1,0 0 0,0 0 1,0 0-1,0-1 1,0 1-1,1 0 1,-1 0-1,1-1 0,0 1 1,-1 0-1,1-1 1,0 1-1,0 0 1,0-1-1,0 1 0,0-1 1,0 0-1,1 1 1,-1-1-1,0 0 1,1 0-1,-1 0 1,1 0-1,-1 0 0,1 0 1,-1 0-1,1 0 1,0 0-1,0-1 1,-1 1-1,1-1 0,0 0 1,0 1-1,-1-1 1,1 0-1,0 0 1,0 0-1,0 0 0,0 0 1,2-1-1,5 1-253,1-1 0,-1-1 0,0 1-1,0-1 1,1-1 0,-1 0 0,9-4-1,1-3-1927,0 0 0,-1-1 0,0-2-1,28-24 1,-11 0-4358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531"/>
    </inkml:context>
    <inkml:brush xml:id="br0">
      <inkml:brushProperty name="width" value="0.025" units="cm"/>
      <inkml:brushProperty name="height" value="0.025" units="cm"/>
    </inkml:brush>
  </inkml:definitions>
  <inkml:trace contextRef="#ctx0" brushRef="#br0">139 33 12716,'0'0'4313,"-9"6"-1617,-5 4-2022,1 0 0,0 1 1,0 0-1,-17 21 0,25-25-409,0-1 1,0 0 0,1 1-1,0 0 1,0 0 0,0 0-1,1 0 1,0 1-1,1-1 1,0 1 0,0 0-1,1 0 1,-2 13 0,3-19-259,1 0 0,-1-1 1,0 1-1,1 0 0,-1 0 1,1-1-1,0 1 1,-1 0-1,1-1 0,0 1 1,0 0-1,0-1 0,0 1 1,0-1-1,0 0 0,1 1 1,-1-1-1,0 0 0,1 0 1,-1 0-1,1 0 1,-1 0-1,1 0 0,-1 0 1,1 0-1,0-1 0,0 1 1,-1-1-1,1 1 0,0-1 1,0 0-1,-1 1 0,1-1 1,0 0-1,0 0 1,0 0-1,3-1 0,4 1-8,0-1-1,0 0 0,0-1 0,0 0 0,0 0 0,12-5 1,-4-1-228,-2 0 1,1-1 0,-1-1 0,-1 0 0,0-1 0,0 0 0,-1-1 0,-1-1-1,0 0 1,0-1 0,-2 0 0,1 0 0,-2-1 0,9-19 0,-16 31 260,-1 0 1,0 0 0,0 0-1,0-1 1,0 1 0,0 0-1,-1-1 1,1 1 0,-1 0-1,0-1 1,0-6 0,-1 10-1,1-1 0,0 1 1,0-1-1,0 1 0,0 0 0,0-1 1,-1 1-1,1-1 0,0 1 1,0 0-1,-1-1 0,1 1 0,0 0 1,0-1-1,-1 1 0,1 0 1,-1-1-1,1 1 0,0 0 1,-1 0-1,1-1 0,0 1 0,-1 0 1,1 0-1,-1 0 0,1 0 1,-1 0-1,1-1 0,0 1 0,-1 0 1,0 0-1,-23 13 1014,7 2-593,1 0-1,1 1 0,-21 27 0,30-34-331,-1 1 1,1-1-1,1 1 0,-1 0 0,2 0 1,0 0-1,0 1 0,0-1 1,-1 13-1,5-22-119,0 0 1,-1 0-1,1 0 1,0 0 0,0 0-1,0 0 1,0 0-1,0 0 1,1 0-1,-1 0 1,0 0-1,0-1 1,1 1-1,-1 0 1,0 0-1,1 0 1,-1 0-1,1 0 1,-1 0-1,1-1 1,-1 1-1,1 0 1,0 0-1,-1-1 1,1 1 0,1 1-1,0-2-27,0 1 0,0 0 0,0-1-1,0 1 1,0-1 0,0 0 0,0 0 0,-1 0 0,1 0-1,0 0 1,0 0 0,4-1 0,1 0-242,1-1-1,-1 0 1,1-1 0,-1 0-1,0 0 1,7-4 0,2-4-1583,-1 0 0,0 0 1,-1-1-1,-1-1 0,14-17 0,-1-6-5266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0.863"/>
    </inkml:context>
    <inkml:brush xml:id="br0">
      <inkml:brushProperty name="width" value="0.025" units="cm"/>
      <inkml:brushProperty name="height" value="0.025" units="cm"/>
    </inkml:brush>
  </inkml:definitions>
  <inkml:trace contextRef="#ctx0" brushRef="#br0">96 0 14157,'0'0'5520,"-9"2"-3934,4 0-1491,-46 14 1528,50-15-1594,-1 0 0,0 0 1,0 0-1,0 0 0,1 0 0,-1 0 0,0 0 0,1 1 0,-1-1 0,1 1 0,0-1 0,-1 1 0,1-1 0,0 1 1,0 0-1,0-1 0,0 1 0,0 0 0,1 0 0,-1 0 0,0 0 0,1 0 0,-1 0 0,1 0 0,0 0 0,0 3 0,0-4-49,1 1-1,0-1 0,0 1 0,0-1 0,0 1 1,0-1-1,0 0 0,0 0 0,0 1 0,0-1 0,1 0 1,-1 0-1,0 0 0,1 0 0,-1 0 0,1-1 0,-1 1 1,1 0-1,-1-1 0,1 1 0,0-1 0,1 1 0,49 11-30,-34-9-27,-9 0 51,0-1 1,-1 1-1,1 0 0,-1 1 1,0-1-1,0 2 0,0-1 1,0 1-1,10 10 1,-15-12 96,0-1 0,-1 1 0,0 0 0,1 1 0,-1-1 0,-1 0 0,1 0 0,0 1-1,-1-1 1,1 1 0,-1 0 0,0-1 0,-1 1 0,1 0 0,0 0 0,-1-1 0,0 1 0,0 0 0,0 0 0,-1 0 0,1-1 0,-1 1 0,0 0 0,0 0 0,-2 5 0,-1-1 164,0-1 0,-1 0 0,0 0-1,0 0 1,0-1 0,-1 1 0,0-1 0,0 0-1,0-1 1,-1 0 0,0 0 0,0 0-1,0-1 1,-1 0 0,1 0 0,-1-1 0,0 0-1,0-1 1,0 1 0,-1-2 0,1 1-1,0-1 1,-16 0 0,22-1-289,0-1-1,1 0 1,-1 1 0,1-1 0,-1 0-1,1 0 1,-1 0 0,1 0 0,0 0-1,0-1 1,-1 1 0,1 0-1,0-1 1,0 1 0,0-1 0,0 1-1,1-1 1,-1 1 0,0-1 0,0 1-1,1-1 1,-1 0 0,1 1-1,0-1 1,0 0 0,-1 0 0,1 1-1,0-1 1,0 0 0,0 0 0,1-2-1,-1-4-1008,1-1-1,0 1 0,0 0 0,0-1 1,5-10-1,10-13-5336,5-1-3373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193"/>
    </inkml:context>
    <inkml:brush xml:id="br0">
      <inkml:brushProperty name="width" value="0.025" units="cm"/>
      <inkml:brushProperty name="height" value="0.025" units="cm"/>
    </inkml:brush>
  </inkml:definitions>
  <inkml:trace contextRef="#ctx0" brushRef="#br0">0 189 18866,'0'0'8418,"12"1"-7430,0-2-900,0-1 1,0 0-1,0-1 0,0 0 1,0 0-1,-1-1 0,0-1 0,1 0 1,-1-1-1,-1 0 0,1 0 1,14-13-1,33-31-366,-54 46 228,0 0 0,0 0 1,0-1-1,-1 1 0,0-1 0,0 0 0,0 0 1,-1 0-1,1 0 0,-1-1 0,2-7 0,-4 13 46,0-1-1,0 1 1,-1-1-1,1 1 1,0-1-1,0 1 1,0 0-1,-1-1 1,1 1-1,0-1 1,0 1-1,-1-1 1,1 1-1,0 0 1,-1-1-1,1 1 1,-1 0-1,1-1 1,0 1-1,-1 0 1,1 0-1,-1-1 1,1 1-1,-1 0 1,1 0-1,-1 0 1,1-1-1,-1 1 1,1 0-1,-1 0 1,1 0-1,-1 0 1,1 0-1,-1 0 1,1 0-1,-1 0 1,1 0-1,-1 1 1,1-1-1,-1 0 1,1 0-1,-1 0 1,1 0-1,-1 1 1,1-1-1,0 0 1,-1 0-1,0 1 1,-28 11-85,10 1 185,0 0 0,1 2 0,1 0 0,0 1 0,1 1 0,1 0 0,0 1 0,2 1 1,0 0-1,1 1 0,-16 35 0,27-51-78,-1 0 0,1 0 0,0 0 0,0 0 0,0 0 0,1 0-1,0 0 1,-1 0 0,2 1 0,-1-1 0,1 4 0,-1-6-25,1-1-1,-1 1 0,1-1 0,0 0 1,-1 1-1,1-1 0,0 0 1,0 0-1,0 1 0,0-1 0,0 0 1,0 0-1,0 0 0,1 0 1,-1 0-1,0-1 0,0 1 0,1 0 1,-1-1-1,1 1 0,-1 0 1,0-1-1,1 0 0,-1 1 0,1-1 1,-1 0-1,1 0 0,-1 0 1,4 0-1,2 0-310,0 0 0,0-1 1,0 0-1,0 0 0,0 0 0,0-1 1,0-1-1,-1 1 0,1-1 0,12-6 1,-3-2-2689,1 0 0,25-24 0,5-9-6358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542"/>
    </inkml:context>
    <inkml:brush xml:id="br0">
      <inkml:brushProperty name="width" value="0.025" units="cm"/>
      <inkml:brushProperty name="height" value="0.025" units="cm"/>
    </inkml:brush>
  </inkml:definitions>
  <inkml:trace contextRef="#ctx0" brushRef="#br0">276 0 17553,'0'0'2503,"-10"9"-501,-11 9-1274,0-1 554,0 1 0,1 1 0,-33 42 0,53-61-1286,0 0-1,-1 1 0,1-1 0,0 1 0,-1-1 0,1 0 0,0 1 1,0-1-1,0 1 0,-1-1 0,1 1 0,0-1 0,0 1 1,0-1-1,0 1 0,0-1 0,0 1 0,0 0 0,0-1 0,0 1 1,0-1-1,0 1 0,0-1 0,1 1 0,-1-1 0,0 1 1,0-1-1,0 0 0,1 1 0,-1-1 0,0 1 0,1-1 0,-1 1 1,1 0-1,21 6-162,40-6-347,-50-1 249,18-1-107,52 3-31,-76-1 429,1 0 0,-1 0 1,0 0-1,0 1 0,0 0 1,0 0-1,0 1 0,-1 0 0,1 0 1,6 4-1,-11-6 49,0 0 1,1 0-1,-1-1 0,0 1 1,0 0-1,0 0 1,-1 0-1,1 0 0,0 0 1,0 0-1,-1 0 0,1 0 1,0 1-1,-1-1 1,1 0-1,-1 0 0,1 1 1,-1-1-1,0 0 0,0 0 1,1 1-1,-1-1 1,0 0-1,0 1 0,0-1 1,-1 2-1,1-1 29,-1 0-1,-1 0 1,1 1 0,0-1-1,0 0 1,-1 0-1,1 0 1,-1-1 0,0 1-1,1 0 1,-1-1 0,0 1-1,-2 1 1,-8 4 272,0 0 0,0 0 0,-22 7 0,34-14-375,-39 15 587,-1-3 0,-71 14 0,77-21-2548,-63 2 0,86-9-2375,10-7-3246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56.033"/>
    </inkml:context>
    <inkml:brush xml:id="br0">
      <inkml:brushProperty name="width" value="0.025" units="cm"/>
      <inkml:brushProperty name="height" value="0.025" units="cm"/>
    </inkml:brush>
  </inkml:definitions>
  <inkml:trace contextRef="#ctx0" brushRef="#br0">366 1830 4612,'0'0'614,"-2"-8"-859,-2-9 138,4 11 291,-1 1-1,0 0 0,0-1 1,0 1-1,-1 0 1,0 0-1,0 0 0,0 0 1,0 0-1,-1 1 0,0-1 1,0 0-1,0 1 0,0 0 1,-1 0-1,-7-7 1,-8 2 640,10 4 1251,26 0-987,-1 2-821,0 1-1,-1 1 0,1 1 1,0 0-1,-1 1 1,1 0-1,-1 1 0,1 1 1,15 5-1,40 7 106,2-3-1,-1-3 0,99-1 1,222-23 2121,-121 0-1705,126-10-652,93-2 49,32 43-153,0-1 0,344 3 37,-525 5-40,256 7 44,-299-29-103,690 10 49,27-9 109,-286-45-128,-724 42 0,10-1 13,-1 0-1,1-2 0,0 0 0,16-6 0,-30 9-11,0 1 1,0-1-1,0 0 1,0 1-1,0-1 1,0 0-1,0-1 1,0 1-1,0 0 1,0 0-1,-1-1 1,1 1-1,-1-1 1,1 1-1,-1-1 1,0 0-1,1 0 1,-1 1-1,0-1 1,0 0-1,0 0 1,0 0 0,-1 0-1,1 0 1,0-1-1,-1 1 1,0 0-1,1 0 1,-1 0-1,0 0 1,0 0-1,0-1 1,0 1-1,-1 0 1,1 0-1,-1 0 1,1 0-1,-1 0 1,0 0-1,-1-3 1,0 1-5,-1 0 1,0 0 0,0 1 0,0-1-1,0 1 1,-1 0 0,1 0-1,-1 0 1,0 0 0,0 1-1,0-1 1,0 1 0,-7-3-1,-66-21-51,58 21 50,-22-9 7,0-2 0,1-1 1,1-2-1,-67-45 0,-128-116 28,7 5-9,116 108-233,-3 6-1,-174-68 1,287 129 210,-430-150-71,-13 34 18,147 40 41,-263-65-128,-913-110-1,-15 159 116,1367 96 7,1 6 1,0 4-1,-159 42 1,-340 142-746,517-157 771,2 5 1,-140 86 0,172-87-7,1 3-1,2 3 1,-113 118 0,142-131-3,2 1-1,2 2 1,2 1 0,1 1-1,3 1 1,-27 61-1,46-87-2,0 1-1,2 0 1,0 1-1,1-1 1,1 1 0,1 0-1,1 0 1,1 26-1,1-31-3,2 1 1,0-1-1,0 0 0,1 0 1,1 0-1,1-1 0,0 0 0,1 0 1,0 0-1,1-1 0,19 24 0,-7-14-11,1-2 0,1 0 0,1-2 0,1 0-1,0-1 1,2-2 0,-1-1 0,2 0-1,0-2 1,46 15 0,-6-7-936,1-2 0,1-4 0,100 10 0,-6-14-3064,7-9-1516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01.919"/>
    </inkml:context>
    <inkml:brush xml:id="br0">
      <inkml:brushProperty name="width" value="0.025" units="cm"/>
      <inkml:brushProperty name="height" value="0.025" units="cm"/>
    </inkml:brush>
  </inkml:definitions>
  <inkml:trace contextRef="#ctx0" brushRef="#br0">0 725 9321,'0'0'7420,"14"3"-6283,5 0-642,0-1-1,0-1 1,0 0-1,0-2 1,0 0-1,30-6 0,131-34 2325,-111 23-2111,2743-602 2260,-2754 610-3263,-1 1 0,93 0-1,-150 9 268,1 1-197,0-1 0,0 0-1,0 0 1,0 0-1,0 0 1,0 0-1,0 0 1,0 0-1,0 0 1,0-1-1,0 1 1,-1 0 0,1-1-1,0 1 1,0 0-1,0-1 1,0 1-1,0-1 1,-1 1-1,1-1 1,0 0-1,-1 1 1,1-1 0,0 0-1,1-10-8342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45.941"/>
    </inkml:context>
    <inkml:brush xml:id="br0">
      <inkml:brushProperty name="width" value="0.025" units="cm"/>
      <inkml:brushProperty name="height" value="0.025" units="cm"/>
    </inkml:brush>
  </inkml:definitions>
  <inkml:trace contextRef="#ctx0" brushRef="#br0">136 61 4548,'-11'0'2664,"-72"-3"1463,41 1 3923,137 13-6584,223 15-855,474-20 697,-133-2-449,151-2-693,-809-2-133,0 0 1,0 0 0,-1 0-1,1 0 1,0 0 0,0 0 0,0 0-1,-1 0 1,1 0 0,0 0-1,0 0 1,0 0 0,-1 0 0,1-1-1,0 1 1,0 0 0,-1-1 0,1 1-1,0-1 1,-1 1 0,1-1-1,0 1 1,-1-1 0,1 1 0,-1-1-1,1 1 1,-1-1 0,1 0 0,0-1-1,-1 1-15,0 0-1,0-1 1,-1 1-1,1 0 1,0-1 0,-1 1-1,1 0 1,0-1-1,-1 1 1,0 0-1,1 0 1,-1-1-1,0 1 1,0 0 0,-1-1-1,-37-37-4192,22 23-480,1-2-3054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7:53.924"/>
    </inkml:context>
    <inkml:brush xml:id="br0">
      <inkml:brushProperty name="width" value="0.025" units="cm"/>
      <inkml:brushProperty name="height" value="0.025" units="cm"/>
    </inkml:brush>
  </inkml:definitions>
  <inkml:trace contextRef="#ctx0" brushRef="#br0">1 110 12236,'0'0'1414,"9"0"-1131,252 17 2376,-156-7-2243,2-5 0,-1-5 1,0-4-1,0-5 1,207-44-1,-264 42-423,54-13 587,119-12 1,-188 33-399,0 1-1,0 2 0,1 1 1,-1 2-1,0 2 0,0 1 1,53 16-1,-65-14-118,10 3 188,-1-2-1,56 11 1,-77-19-153,0 0-1,0-1 0,0 0 1,0 0-1,0-1 0,0 0 1,0-1-1,0 0 1,0-1-1,-1 0 0,1 0 1,-1-1-1,10-6 0,50-40 779,-66 52-830,-7 5-82,-2-2-2197,0-10-4315,5-6 948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04.266"/>
    </inkml:context>
    <inkml:brush xml:id="br0">
      <inkml:brushProperty name="width" value="0.025" units="cm"/>
      <inkml:brushProperty name="height" value="0.025" units="cm"/>
    </inkml:brush>
  </inkml:definitions>
  <inkml:trace contextRef="#ctx0" brushRef="#br0">1 234 8840,'0'0'2958,"9"-2"-2878,11-1 62,0 1 0,0 1 0,0 1 0,29 4 0,317 17 3738,-48-5-1749,-10 3-1845,0-13 1,543-60-1,347-25 2233,-731 58-2432,535-76 494,-582 79 882,-420 18-961,3-10-5814,1-2-501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4.342"/>
    </inkml:context>
    <inkml:brush xml:id="br0">
      <inkml:brushProperty name="width" value="0.025" units="cm"/>
      <inkml:brushProperty name="height" value="0.025" units="cm"/>
    </inkml:brush>
  </inkml:definitions>
  <inkml:trace contextRef="#ctx0" brushRef="#br0">2 15 12107,'0'-1'217,"0"1"0,0 0 0,0 0-1,-1 0 1,1 0 0,0 0-1,0 0 1,0-1 0,0 1-1,0 0 1,0 0 0,0 0 0,-1 0-1,1 0 1,0-1 0,0 1-1,0 0 1,0 0 0,0 0 0,0 0-1,0-1 1,0 1 0,0 0-1,0 0 1,0 0 0,0 0-1,0-1 1,0 1 0,0 0 0,0 0-1,0 0 1,0-1 0,0 1-1,0 0 1,1 0 0,-1 0 0,0 0-1,0 0 1,0-1 0,0 1-1,0 0 1,0 0 0,0 0-1,1 0 1,-1 0 0,0 0 0,0-1-1,0 1 1,1 0 0,12-4 2396,17 2-2069,-29 2-470,43-1 842,147 2 733,-152 1-2390,0 2 0,68 15 0,-106-19 578,-1 0 0,1 0 1,-1 0-1,1 0 0,-1 0 0,1 0 0,-1 0 1,1 0-1,-1 0 0,0 0 0,1 0 1,-1 0-1,1 1 0,-1-1 0,1 0 1,-1 0-1,1 0 0,-1 1 0,1-1 1,-1 0-1,0 0 0,1 1 0,-1-1 1,0 0-1,1 1 0,-1-1 0,0 1 1,1-1-1,-1 0 0,0 1 0,0-1 1,1 1-1,-1-1 0,0 1 0,0-1 1,0 1-1,0-1 0,0 1 0,0-1 1,0 0-1,0 1 0,0 0 0,-19 8-6718,-10-3 10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4.705"/>
    </inkml:context>
    <inkml:brush xml:id="br0">
      <inkml:brushProperty name="width" value="0.025" units="cm"/>
      <inkml:brushProperty name="height" value="0.025" units="cm"/>
    </inkml:brush>
  </inkml:definitions>
  <inkml:trace contextRef="#ctx0" brushRef="#br0">1 0 13453,'0'0'9641,"66"41"-7944,-17-41-319,10 0-770,-4 0-480,0 0-96,-2 0-992,-8 0-1539,-8 0-1569,-6 0-2530,-4-6-3171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5.047"/>
    </inkml:context>
    <inkml:brush xml:id="br0">
      <inkml:brushProperty name="width" value="0.025" units="cm"/>
      <inkml:brushProperty name="height" value="0.025" units="cm"/>
    </inkml:brush>
  </inkml:definitions>
  <inkml:trace contextRef="#ctx0" brushRef="#br0">195 0 14189,'0'0'10416,"6"8"-9050,-3-3-1223,1 0 0,-1 0 0,-1 0 0,1 0 0,-1 1 0,0-1-1,0 1 1,-1 0 0,0-1 0,0 1 0,0 0 0,0 0 0,-1 0 0,0 0-1,0-1 1,-2 10 0,0-2-93,-2 38 98,4-50-160,0 0-1,0 1 0,0-1 1,0 0-1,1 1 1,-1-1-1,0 0 1,1 1-1,-1-1 0,0 0 1,1 0-1,0 1 1,-1-1-1,1 0 0,0 0 1,-1 0-1,1 0 1,0 0-1,0 0 0,0 0 1,0 0-1,0 0 1,0 0-1,0-1 1,0 1-1,1 0 0,-1-1 1,0 1-1,0-1 1,2 1-1,17 1-439,0 0-1,32-3 1,33 2-262,-82-1 708,-1 0 0,0 1 0,0-1 0,0 0 0,1 1 0,-1 0 0,0 0 0,0 0 0,0 0 0,0 0 0,0 0 0,0 0 0,-1 0 1,1 1-1,0-1 0,-1 1 0,1-1 0,-1 1 0,1 0 0,-1 0 0,3 3 0,-3-1 48,0-1 0,0 0-1,0 1 1,-1-1 0,1 1 0,-1-1 0,0 1-1,0-1 1,0 1 0,0 0 0,-1-1 0,-1 6 0,0 1 91,-1-1 1,0 0 0,0 0 0,-1 0 0,-1-1-1,1 1 1,-1-1 0,-1 0 0,-8 10 0,3-8 40,-1-1 1,0 0-1,0-1 1,-1 0-1,0 0 1,-1-2-1,1 0 1,-1 0-1,0-1 1,-1-1-1,1 0 0,-1-1 1,1-1-1,-1 0 1,0-1-1,0-1 1,0 0-1,-22-3 1,32 1-343,-1 0 0,1 0-1,0 0 1,0 0 0,0-1 0,1 1 0,-1-1 0,0-1 0,1 1-1,0-1 1,0 1 0,0-1 0,-6-8 0,2 1-1602,1-1-1,0 1 1,0-1 0,-6-20 0,-6-20-7882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25.391"/>
    </inkml:context>
    <inkml:brush xml:id="br0">
      <inkml:brushProperty name="width" value="0.025" units="cm"/>
      <inkml:brushProperty name="height" value="0.025" units="cm"/>
    </inkml:brush>
  </inkml:definitions>
  <inkml:trace contextRef="#ctx0" brushRef="#br0">0 103 8008,'0'0'16367,"69"-22"-14253,-28 10-256,17-1-385,3 3-608,4-1-641,3 2-224,-1 4-801,-1-1-2241,-6 0-2404,-2-2-4803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49.124"/>
    </inkml:context>
    <inkml:brush xml:id="br0">
      <inkml:brushProperty name="width" value="0.025" units="cm"/>
      <inkml:brushProperty name="height" value="0.025" units="cm"/>
    </inkml:brush>
  </inkml:definitions>
  <inkml:trace contextRef="#ctx0" brushRef="#br0">2 1 16303,'0'0'6017,"0"12"-5350,0 7-503,-1 7-82,1 1-1,1-1 0,1 0 0,1 0 0,10 33 0,-13-57-73,1-1-1,-1 1 1,1-1 0,0 0-1,-1 1 1,1-1-1,0 0 1,0 0-1,0 1 1,0-1 0,0 0-1,1 0 1,-1 0-1,0 0 1,0 0-1,1-1 1,-1 1 0,0 0-1,1-1 1,-1 1-1,1-1 1,-1 1-1,1-1 1,-1 1 0,1-1-1,-1 0 1,1 0-1,-1 0 1,1 0-1,0 0 1,-1 0-1,1 0 1,-1-1 0,1 1-1,-1-1 1,1 1-1,-1-1 1,1 1-1,-1-1 1,0 0 0,1 1-1,1-3 1,8-4 106,0 0 1,0-1-1,-1 0 1,9-10-1,-13 12-104,124-111 316,-129 116-287,0 0 0,1-1 1,-1 1-1,1 0 0,-1 0 1,1 0-1,-1 0 1,1 0-1,0 1 0,-1-1 1,1 0-1,0 1 0,0 0 1,3-1-1,-4 1-23,0 0-1,-1 0 1,1 0-1,0 1 1,-1-1-1,1 0 1,-1 1-1,1-1 1,0 0 0,-1 1-1,1-1 1,-1 1-1,1-1 1,-1 1-1,1-1 1,-1 1-1,1-1 1,-1 1-1,0 0 1,1-1-1,-1 1 1,0 0-1,0-1 1,1 1-1,-1 0 1,0 0 0,2 8 91,-1 0 0,-1 0 0,1-1 0,-1 1 0,-2 9 0,1 4 184,2 42-158,-1-64-166,0 1 0,0-1 0,0 1 0,0-1 0,1 1 0,-1-1-1,0 0 1,1 1 0,-1-1 0,0 1 0,0-1 0,1 0 0,-1 1 0,1-1 0,-1 0 0,0 0-1,1 1 1,-1-1 0,1 0 0,-1 0 0,1 0 0,-1 1 0,0-1 0,1 0 0,-1 0-1,1 0 1,-1 0 0,1 0 0,-1 0 0,1 0 0,-1 0 0,1 0 0,-1 0 0,1 0 0,-1 0-1,1 0 1,-1-1 0,1 1 0,-1 0 0,0 0 0,1 0 0,-1-1 0,1 1 0,21-10-1927,1-9-1761,-3-9-2445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49.925"/>
    </inkml:context>
    <inkml:brush xml:id="br0">
      <inkml:brushProperty name="width" value="0.025" units="cm"/>
      <inkml:brushProperty name="height" value="0.025" units="cm"/>
    </inkml:brush>
  </inkml:definitions>
  <inkml:trace contextRef="#ctx0" brushRef="#br0">127 35 12043,'0'0'7335,"-9"2"-5819,4-1-1385,-1 0-1,0 1 1,1 0 0,0-1-1,-1 2 1,1-1-1,0 1 1,0-1-1,0 1 1,1 1-1,-1-1 1,1 1-1,-1-1 1,1 1-1,0 1 1,1-1-1,-1 0 1,1 1-1,-5 8 1,4-4 37,1 0 0,0 0 1,0 0-1,1 0 0,0 0 0,0 1 1,1-1-1,0 1 0,1 9 0,0-17-145,1 1 0,-1-1 0,0 0 0,1 0 0,-1 0 0,1 0 0,0 0 0,-1 1 1,1-1-1,0 0 0,0-1 0,0 1 0,1 0 0,-1 0 0,0 0 0,1-1 0,-1 1 0,1-1 0,0 1 0,-1-1 0,1 1 0,0-1 0,0 0 0,0 0 0,0 0 0,0 0 0,0 0 0,0-1 0,0 1 0,0-1 0,1 1 0,-1-1 0,0 0 0,0 0 0,0 1 1,1-2-1,-1 1 0,0 0 0,0 0 0,0-1 0,1 1 0,-1-1 0,2-1 0,0 1 51,0-1 0,0 1-1,0-1 1,-1 0 0,1 0 0,0-1 0,-1 1 0,0-1 0,0 0 0,0 1 0,0-2 0,0 1 0,0 0-1,-1 0 1,0-1 0,1 1 0,-1-1 0,-1 0 0,1 0 0,0 0 0,-1 0 0,2-7 0,-1 2 101,0 0 0,0-1 1,-1 1-1,0 0 1,0 0-1,-1-1 0,0 1 1,-1 0-1,-2-13 1,2 21-174,1-1 0,0 1 0,-1 0-1,1-1 1,-1 1 0,1 0 0,-1-1 0,0 1 0,1 0 0,-1 0 0,0 0 0,0 0 0,0 0 0,0 0 0,0 0 0,0 0-1,0 0 1,0 0 0,0 1 0,0-1 0,0 0 0,-1 1 0,1-1 0,0 1 0,0-1 0,-1 1 0,1-1 0,-1 1 0,1 0 0,0 0-1,-1 0 1,1 0 0,0 0 0,-1 0 0,-2 1 0,4-1-13,0 0 0,0 0 0,-1 1-1,1-1 1,0 0 0,0 0 0,-1 1 0,1-1 0,0 0 0,0 1-1,0-1 1,-1 1 0,1-1 0,0 0 0,0 1 0,0-1-1,0 0 1,0 1 0,0-1 0,0 1 0,0-1 0,0 0-1,0 1 1,0-1 0,0 1 0,0-1 0,0 0 0,0 1-1,0-1 1,1 0 0,-1 1 0,0-1 0,0 1 0,0-1-1,1 0 1,-1 0 0,0 1 0,0-1 0,1 0 0,-1 1-1,0-1 1,1 0 0,-1 0 0,0 1 0,1-1 0,-1 0 0,0 0-1,1 0 1,-1 0 0,0 0 0,1 1 0,-1-1 0,1 0-1,0 0 1,15 0-123,1 0 0,-1-1 0,31-6-1,-34 4-93,1 1 0,-1 0-1,1 1 1,0 1 0,0 0-1,25 4 1,-36-4 224,-1 1 1,0 0-1,0 0 1,0 1-1,0-1 1,0 0-1,0 1 1,-1-1-1,1 1 1,0-1-1,-1 1 1,1 0-1,-1 0 1,0 0-1,1 0 1,-1 0-1,0 0 1,0 0-1,0 0 1,-1 0-1,1 0 1,0 1-1,-1-1 1,1 0-1,-1 1 1,0 2-1,2 10 316,-2 1 0,-1 29 0,0-19 48,1-25-357,0-1 0,0 1 0,0-1 0,0 1 0,0-1 0,0 1 0,0 0 0,0-1 0,0 1 0,1-1 0,-1 1 0,0-1 0,0 1 0,1-1 0,-1 1 0,0-1 0,1 0 0,-1 1 0,0-1 0,1 1 0,-1-1 0,1 0 0,-1 1 0,1-1 0,-1 0 0,1 1 0,-1-1 0,1 0 0,-1 0 0,1 0 0,-1 1 0,1-1 0,-1 0 0,1 0 0,-1 0 0,1 0 0,0 0 0,-1 0 0,1 0 0,-1 0 0,1 0 0,-1 0 0,1-1 0,-1 1 0,1 0 0,-1 0 0,1 0 0,0-1 0,-1 1 0,0 0 0,1 0 0,-1-1 0,1 1 0,-1-1 0,1 1 0,-1 0 0,1-1 0,31-21-1,66-71-2377,-96 91 2364,-5 38 1053,2-31-947,0 0 0,0 0 1,1 0-1,0 0 0,0 0 1,1 0-1,-1 0 0,2 8 1,-1-12-87,0 1 1,1 0 0,-1 0-1,0-1 1,0 1 0,1 0-1,-1-1 1,1 0 0,-1 1-1,1-1 1,0 0 0,-1 0 0,1 0-1,0 0 1,0 0 0,0 0-1,0 0 1,0-1 0,0 1-1,0-1 1,0 1 0,0-1-1,0 0 1,0 0 0,4 0-1,13 2 71,1-1-1,25-3 1,-40 2-67,-1 0 0,0-1 0,1 0 1,-1 0-1,0 0 0,0 0 1,0-1-1,0 0 0,0 0 1,0 0-1,0 0 0,0 0 0,-1-1 1,1 1-1,-1-1 0,5-5 1,-7 6 40,0 0 0,0 0 0,0 0-1,0 0 1,-1 0 0,1-1 0,0 1 0,-1 0 0,0 0 0,1 0 0,-1-1 0,0 1 0,0 0 0,-1 0 0,1-1 0,0 1 0,-1 0-1,1 0 1,-1 0 0,0 0 0,1 0 0,-1 0 0,0 0 0,0 0 0,-1 0 0,1 0 0,0 0 0,-2-1 0,-6-8 115,1 1 0,-2 0 0,-13-12 0,17 16-237,-3-1 104,6 6-7,1 0-1,0-1 0,0 0 0,0 1 0,0-1 1,0 0-1,0 0 0,0 0 0,0 0 0,1 0 1,-1-1-1,1 1 0,0 0 0,-3-5 1,9 5-111,-1 1 0,1 0 0,-1 1 0,1-1 0,-1 1 1,1 0-1,8 1 0,-8-1-48,66-2-3094,-24-3-2345,-2-2-3575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28.502"/>
    </inkml:context>
    <inkml:brush xml:id="br0">
      <inkml:brushProperty name="width" value="0.025" units="cm"/>
      <inkml:brushProperty name="height" value="0.025" units="cm"/>
    </inkml:brush>
  </inkml:definitions>
  <inkml:trace contextRef="#ctx0" brushRef="#br0">33 31 23094,'0'0'705,"-16"-4"-11083,-1-23 2594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0.609"/>
    </inkml:context>
    <inkml:brush xml:id="br0">
      <inkml:brushProperty name="width" value="0.025" units="cm"/>
      <inkml:brushProperty name="height" value="0.025" units="cm"/>
    </inkml:brush>
  </inkml:definitions>
  <inkml:trace contextRef="#ctx0" brushRef="#br0">156 0 10282,'0'0'2931,"-3"11"-2830,-53 192-207,-32 95 4248,87-295-4055,-1 0 0,1 0 0,0 0 0,0 0 0,0 0 0,1 0 0,-1 0 0,1 0 0,-1 1 0,1-1 0,0 0-1,0 0 1,1 0 0,-1 0 0,2 5 0,-1-6-47,1 0-1,-1-1 1,1 1 0,0-1-1,-1 0 1,1 1-1,0-1 1,0 0-1,0 0 1,0 0-1,0 0 1,0-1-1,0 1 1,0 0-1,0-1 1,1 1-1,-1-1 1,0 0-1,0 0 1,0 0 0,1 0-1,2-1 1,45-1 469,0-2 0,0-3 1,94-24-1,15-3 182,18 14-1207,344 7 0,-348 15-855,-104-8-866,-25-10-2140,-19 0-273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1.311"/>
    </inkml:context>
    <inkml:brush xml:id="br0">
      <inkml:brushProperty name="width" value="0.025" units="cm"/>
      <inkml:brushProperty name="height" value="0.025" units="cm"/>
    </inkml:brush>
  </inkml:definitions>
  <inkml:trace contextRef="#ctx0" brushRef="#br0">79 8 13581,'-3'3'5187,"-13"9"-4913,9-1-135,-1-1 0,1 2-1,1-1 1,0 1 0,-7 19 0,11-24-84,-1 0 0,1-1 0,0 1 0,1 0 1,0 1-1,0-1 0,1 0 0,-1 0 0,2 0 0,-1 0 1,3 14-1,-2-20-39,0 1 1,0 0 0,0-1 0,0 1-1,1-1 1,-1 1 0,0-1-1,1 0 1,-1 1 0,1-1-1,-1 0 1,1 0 0,0 0 0,0 0-1,-1 0 1,1-1 0,0 1-1,0-1 1,0 1 0,0-1-1,0 1 1,0-1 0,0 0-1,0 0 1,-1 0 0,1 0 0,4-1-1,2 1 124,1-1 0,-1 0 0,0-1 1,0 0-1,11-4 0,-5 0-25,0-1 0,-1 0 0,0-1 0,0-1-1,18-15 1,-24 18-13,0-1 0,0 0 0,0 0 0,-1 0 0,-1-1-1,1 1 1,-1-2 0,0 1 0,-1 0 0,4-10-1,-5-1 1285,-10 27-784,-12 29-481,17-29-78,0 0-1,1 0 1,-1 0-1,1 0 1,1 0 0,0 0-1,1 11 1,-1-16-16,1-1 0,-1 0 0,1 0 1,-1 0-1,1 0 0,0 0 0,0 0 1,0 0-1,0 0 0,0 0 0,0-1 0,1 1 1,-1 0-1,1-1 0,-1 1 0,1-1 1,0 1-1,-1-1 0,1 0 0,0 1 0,0-1 1,0 0-1,0 0 0,0-1 0,0 1 1,0 0-1,0-1 0,0 1 0,0-1 0,1 0 1,2 1-1,0-1 30,1 0-1,-1 0 1,1 0 0,-1-1 0,1 1-1,-1-2 1,1 1 0,-1 0 0,0-1-1,0 0 1,0 0 0,0-1 0,0 1-1,0-1 1,-1 0 0,1 0 0,-1-1-1,0 1 1,0-1 0,0 0 0,0 0-1,-1 0 1,1-1 0,-1 1 0,0-1 0,-1 0-1,1 0 1,-1 0 0,0 0 0,0 0-1,0 0 1,-1-1 0,0 1 0,0-1-1,0 1 1,-1-1 0,0-6 0,0 13-78,0 1 0,0 0 1,0 0-1,0-1 0,1 1 1,-1 0-1,0-1 0,1 1 1,-1 0-1,1-1 0,0 1 1,0-1-1,-1 1 0,1-1 1,0 1-1,0-1 0,0 0 1,1 0-1,-1 1 0,0-1 1,0 0-1,1 0 1,2 2-1,-1-2 35,1 1 0,0-1-1,-1 0 1,1 0 0,0 0 0,0 0 0,0-1 0,0 0 0,0 0-1,4 0 1,4-1 59,0 0 0,-1-1-1,1-1 1,-1 0 0,0 0-1,15-7 1,38-29 96,-59 36-144,-1-1 0,0 1 0,0-1 0,-1 0 0,1 0 1,-1 0-1,0 0 0,0-1 0,0 1 0,0-1 0,3-8 0,-7 12-29,1 1 0,0 0 0,0 0 0,0-1 0,0 1 0,0 0 1,0-1-1,-1 1 0,1 0 0,0 0 0,0 0 0,0-1 0,-1 1 0,1 0 0,0 0 0,0 0 0,0 0 1,-1-1-1,1 1 0,0 0 0,0 0 0,-1 0 0,1 0 0,0 0 0,-1 0 0,1 0 0,0 0 1,0 0-1,-1 0 0,1 0 0,0 0 0,-1 0 0,1 0 0,0 0 0,0 0 0,-1 0 0,1 0 1,0 0-1,-1 0 0,1 0 0,0 0 0,0 0 0,-1 1 0,1-1 0,0 0 0,0 0 0,0 0 1,-1 1-1,1-1 0,0 0 0,0 0 0,0 0 0,-1 1 0,1-1 0,-18 10-240,-33 43 221,49-51 46,0 0 1,0 1 0,0-1-1,0 0 1,1 1-1,-1 0 1,1-1 0,0 1-1,-1 0 1,1 0 0,1 0-1,-1-1 1,0 1-1,1 0 1,-1 0 0,1 0-1,0 0 1,0 0-1,0 0 1,0 0 0,2 6-1,3-5-19,-1-1-1,1 0 1,0 0-1,1 0 1,-1-1-1,0 0 1,1 0-1,-1 0 1,1 0-1,10 0 1,-1 2-299,29 6-1755,4-4-3507,-17-6-177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1.936"/>
    </inkml:context>
    <inkml:brush xml:id="br0">
      <inkml:brushProperty name="width" value="0.025" units="cm"/>
      <inkml:brushProperty name="height" value="0.025" units="cm"/>
    </inkml:brush>
  </inkml:definitions>
  <inkml:trace contextRef="#ctx0" brushRef="#br0">1 1 3075,'0'0'19293,"4"8"-18514,0 3-482,0 1 0,0-1 0,-1 1-1,-1-1 1,0 1 0,1 22 0,-4 84 623,-2-76-540,5 51 0,-2-89-360,1-1 0,-1 0 0,0 0 0,1 0-1,0 0 1,0 0 0,0 0 0,0 0-1,0 0 1,0 0 0,1 0 0,-1 0 0,1-1-1,0 1 1,0-1 0,0 1 0,0-1-1,0 0 1,4 3 0,-3-4 12,0 1-1,0-1 1,0 0 0,0 0-1,0 0 1,0-1 0,0 1-1,0-1 1,0 1 0,0-1 0,1 0-1,-1 0 1,0-1 0,0 1-1,6-2 1,4-2-25,1-1 1,-1 0-1,0-1 0,0-1 0,-1 0 1,0 0-1,12-10 0,-24 16-84,1 1 0,0-1-1,-1 1 1,1-1-1,0 1 1,-1-1 0,1 1-1,0-1 1,0 1-1,0 0 1,-1-1 0,1 1-1,0 0 1,0 0 0,0 0-1,0-1 1,0 1-1,-1 0 1,1 0 0,0 0-1,1 1 1,5 13-977,-14 42-885,3-26-658,4-29 2439,-1-1 1,1 1-1,0 0 0,0-1 1,0 1-1,0-1 0,0 1 1,1 0-1,-1-1 0,0 1 1,0 0-1,0-1 0,0 1 1,1 0-1,-1-1 0,0 1 1,1-1-1,-1 1 0,0-1 1,1 1-1,-1-1 0,1 1 1,-1-1-1,1 1 0,-1-1 1,1 1-1,-1-1 0,1 0 1,-1 1-1,1-1 0,0 0 1,-1 0-1,1 1 0,-1-1 1,1 0-1,0 0 0,-1 0 1,1 0-1,0 0 0,-1 0 1,1 0-1,0 0 0,17 1-3803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2.298"/>
    </inkml:context>
    <inkml:brush xml:id="br0">
      <inkml:brushProperty name="width" value="0.025" units="cm"/>
      <inkml:brushProperty name="height" value="0.025" units="cm"/>
    </inkml:brush>
  </inkml:definitions>
  <inkml:trace contextRef="#ctx0" brushRef="#br0">143 0 13965,'0'0'2899,"-10"2"-593,1 1-2002,0-1 0,1 1-1,-1 1 1,1 0 0,0 0-1,0 0 1,-10 8 0,13-8-144,1 0-1,-1-1 1,1 1 0,0 1 0,0-1-1,0 0 1,1 1 0,-1 0 0,1 0-1,0 0 1,1 0 0,-1 1 0,1-1-1,-3 11 1,5-15-157,0-1-1,0 1 1,0 0 0,0-1-1,0 1 1,0 0 0,0-1 0,0 1-1,0-1 1,0 1 0,0 0-1,1-1 1,-1 1 0,0-1-1,0 1 1,1-1 0,-1 1-1,0-1 1,1 1 0,-1-1 0,0 1-1,1-1 1,-1 1 0,1-1-1,-1 1 1,1-1 0,-1 0-1,1 1 1,0-1 0,23 6 121,27-10 98,-36 1-343,1-2-1,-1 0 0,-1 0 1,1-2-1,21-12 1,-6 4 258,-29 14-95,-7 8 92,-3 4-151,6-7 87,-1-1-1,1 1 1,0 0-1,0 0 1,1 0-1,-1 0 0,1 0 1,0 0-1,0 1 1,1-1-1,-1 1 0,1-1 1,0 1-1,-1 7 1,3-11-59,0 0 0,-1-1 0,1 1 1,0-1-1,0 1 0,0-1 0,0 1 1,0-1-1,0 0 0,0 1 0,0-1 1,0 0-1,-1 0 0,1 0 0,0 0 1,0 0-1,0 0 0,0 0 0,0 0 1,0 0-1,0 0 0,0 0 0,0-1 1,0 1-1,0 0 0,0-1 0,1 0 1,28-9 158,-25 7-287,-1-1-1,1 1 0,-1-1 1,1 0-1,-1-1 0,0 1 1,-1-1-1,1 1 0,2-7 0,-5 10-47,0 0-1,-1 0 1,1 0-1,-1 0 1,0 0-1,1 0 1,-1 0-1,0-1 1,0 1-1,0 0 1,1 0-1,-1 0 1,0 0-1,0 0 1,-1-1-1,1 1 1,0 0-1,0 0 1,-1 0-1,1-1 1,-1 0-333,0 1 1,-1 0-1,1 0 0,0 0 1,0 0-1,0 1 1,0-1-1,-1 0 0,1 0 1,0 1-1,-1-1 1,1 1-1,-1-1 0,1 1 1,-1-1-1,1 1 1,-1 0-1,1 0 0,-1 0 1,-1 0-1,-3 0-7803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2.930"/>
    </inkml:context>
    <inkml:brush xml:id="br0">
      <inkml:brushProperty name="width" value="0.025" units="cm"/>
      <inkml:brushProperty name="height" value="0.025" units="cm"/>
    </inkml:brush>
  </inkml:definitions>
  <inkml:trace contextRef="#ctx0" brushRef="#br0">0 71 11755,'0'0'3134,"11"-8"-33,-7 5-2850,2-3 179,1 0-1,0 0 0,1 1 1,-1 0-1,1 1 0,0 0 0,0 0 1,1 1-1,-1 0 0,1 0 1,14-2-1,-20 4-353,0 1 0,1 0 1,-1 0-1,0 0 0,0 0 1,0 0-1,0 0 0,0 1 0,0 0 1,0-1-1,0 1 0,0 0 1,0 1-1,0-1 0,0 0 0,4 4 1,-5-2-54,0-1 0,0 1 0,-1 0 1,1 0-1,-1-1 0,0 1 0,0 0 1,0 0-1,0 0 0,0 1 1,-1-1-1,1 0 0,-1 0 0,0 0 1,0 0-1,0 5 0,-1 2 119,0 1-1,-1-1 0,0 0 1,0 1-1,-1-1 1,-1 0-1,-6 15 0,-5 11 271,15-35-407,-1 0 0,1-1 0,0 1 0,0-1 0,-1 1 0,1 0 1,0-1-1,0 1 0,0 0 0,0-1 0,0 1 0,0 0 0,0-1 0,0 1 0,0 0 0,0-1 1,0 1-1,0-1 0,0 1 0,0 0 0,1-1 0,-1 1 0,0 0 0,1-1 0,-1 1 0,0-1 0,1 1 1,-1-1-1,1 2 0,20-1 227,23-20 93,-35 14-273,3-3-391,0 0 0,0 0 0,0-1 1,-1 0-1,0-1 0,-1-1 0,13-16 0,-23 26-422,0 2 724,-1-1 41,1 1 0,-1 0 0,1 0 0,0 0 0,-1 0 0,1-1 0,0 1 0,0 0 0,-1 0 0,1 0 0,0 0 0,0 0 0,0 0 0,0 0 0,0 0 0,0 0 0,0 0 0,1-1 0,-1 1 0,0 0 0,0 0 0,1 0 0,-1 0 0,1 0 0,-1 0 0,0-1 0,1 1 0,0 0 0,-1 0 0,1-1 0,-1 1 0,1 0-1,0-1 1,-1 1 0,1-1 0,0 1 0,0-1 0,0 1 0,-1-1 0,1 0 0,0 1 0,0-1 0,0 0 0,0 1 0,0-1 0,0 0 0,0 0 0,1 0 0,16 1 103,0-1 0,0-1-1,0 0 1,0-2 0,-1 0 0,1-1-1,-1 0 1,0-2 0,0 0 0,0-1 0,-1 0-1,0-1 1,0-1 0,22-18 0,-36 26-21,-1 0 0,1 0 1,-1 0-1,0-1 0,1 1 1,-1 0-1,0-1 0,0 0 1,1 1-1,-1-1 0,-1 0 1,1 1-1,0-1 0,0 0 1,-1 0-1,1 0 0,0-3 1,-1 4-39,0 0 0,-1 0 0,1 0 0,0 0 0,-1 0 0,1 0 0,-1 0 0,1 0 0,-1 0 0,1 0 0,-1 0 0,0 1 0,1-1 0,-1 0 0,0 0 0,0 1 0,1-1 0,-1 1 0,0-1 0,0 0 0,0 1 0,0-1 0,-1 1 0,-4-2-25,0 0 0,0 0 0,0 1 0,0 0 0,0 0 0,0 0 0,0 1 0,0 0 0,-9 1 0,9 1-26,0-1 0,0 2 1,0-1-1,1 1 0,-1-1 0,1 2 1,0-1-1,-1 0 0,1 1 0,1 0 1,-1 0-1,1 1 0,-1-1 1,-5 10-1,8-12 4,0 0 1,0 0-1,1 0 0,0 1 1,-1-1-1,1 0 1,0 1-1,0-1 0,0 0 1,0 1-1,0-1 1,1 1-1,-1 0 0,1-1 1,0 1-1,-1-1 0,1 1 1,0 0-1,1-1 1,-1 1-1,0 0 0,1-1 1,0 1-1,-1-1 1,1 1-1,0-1 0,0 1 1,0-1-1,1 0 1,-1 0-1,1 1 0,-1-1 1,1 0-1,0 0 1,-1 0-1,5 2 0,1 1-156,1 0 0,0 0 0,1-1 0,-1 0-1,1-1 1,-1 0 0,1 0 0,0-1 0,11 1-1,5 0-2278,-1-1-1,33-1 0,5-4-6315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3.467"/>
    </inkml:context>
    <inkml:brush xml:id="br0">
      <inkml:brushProperty name="width" value="0.025" units="cm"/>
      <inkml:brushProperty name="height" value="0.025" units="cm"/>
    </inkml:brush>
  </inkml:definitions>
  <inkml:trace contextRef="#ctx0" brushRef="#br0">288 1 16143,'0'0'8109,"-12"3"-7863,-12 6-68,0 1 0,1 1 0,0 0 1,-31 23-1,42-27-4,1 1 1,1 0-1,-1 1 0,1 0 1,1 1-1,0 0 1,0 0-1,1 1 1,0 0-1,1 1 1,-8 16-1,13-25-180,1 0-1,0 0 1,0 1 0,0-1-1,0 1 1,0-1-1,1 0 1,0 1 0,0-1-1,0 1 1,0-1 0,0 1-1,0-1 1,1 1-1,0-1 1,0 0 0,0 1-1,0-1 1,0 0 0,1 0-1,-1 0 1,1 0-1,0 0 1,0 0 0,0 0-1,0 0 1,1-1 0,-1 1-1,1-1 1,-1 0 0,1 0-1,0 0 1,0 0-1,5 3 1,4 0-574,0 0 1,0-1-1,1 0 0,-1-1 1,1 0-1,0-1 0,0-1 1,13 1-1,33-1-4806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3.903"/>
    </inkml:context>
    <inkml:brush xml:id="br0">
      <inkml:brushProperty name="width" value="0.025" units="cm"/>
      <inkml:brushProperty name="height" value="0.025" units="cm"/>
    </inkml:brush>
  </inkml:definitions>
  <inkml:trace contextRef="#ctx0" brushRef="#br0">4 0 14414,'0'0'6790,"-4"60"-5445,4-40 193,15 0-257,4-3-448,8-4-481,8-5-224,2-4-32,1-4-1025,5 0-1537,-6-15-1730,-5-4-2851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249"/>
    </inkml:context>
    <inkml:brush xml:id="br0">
      <inkml:brushProperty name="width" value="0.025" units="cm"/>
      <inkml:brushProperty name="height" value="0.025" units="cm"/>
    </inkml:brush>
  </inkml:definitions>
  <inkml:trace contextRef="#ctx0" brushRef="#br0">143 0 9833,'0'0'9449,"-67"67"-6918,44-38-994,5 2 33,-2 3-545,11-2-673,3-1-320,6-1-993,9-4-2082,8-9-1505,-3-5-4453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607"/>
    </inkml:context>
    <inkml:brush xml:id="br0">
      <inkml:brushProperty name="width" value="0.025" units="cm"/>
      <inkml:brushProperty name="height" value="0.025" units="cm"/>
    </inkml:brush>
  </inkml:definitions>
  <inkml:trace contextRef="#ctx0" brushRef="#br0">186 0 9673,'0'0'8760,"8"8"-7489,-3-3-996,-1-3-149,-1 1 0,0 0 0,0 0 0,0 0 0,0 1 1,0-1-1,-1 1 0,1-1 0,-1 1 0,0 0 0,0 0 0,-1 0 0,1 0 0,-1 0 0,0 0 0,1 7 0,1 18 333,-2 0 1,-1 0-1,-1 0 0,-2 1 0,-1-1 0,-11 44 0,10-55-514,-1-1-1,0-1 0,-2 1 1,0-1-1,0 0 1,-2-1-1,0 0 0,0 0 1,-1-1-1,-1-1 0,-27 24 1,36-34-168,-1 0 0,1-1 0,-1 1 0,0-1 0,0 0 0,0 0-1,0 0 1,-5 1 0,-21-3-5275,12-8-2664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4.983"/>
    </inkml:context>
    <inkml:brush xml:id="br0">
      <inkml:brushProperty name="width" value="0.025" units="cm"/>
      <inkml:brushProperty name="height" value="0.025" units="cm"/>
    </inkml:brush>
  </inkml:definitions>
  <inkml:trace contextRef="#ctx0" brushRef="#br0">147 1 14958,'0'0'6630,"-40"71"-5989,18-31-32,-5 5-33,7 4-95,1 5 31,10 0-128,0-3-255,9-7-97,3-1-32,17-5-577,12-9-928,10-8-609,7-6-2979</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6.651"/>
    </inkml:context>
    <inkml:brush xml:id="br0">
      <inkml:brushProperty name="width" value="0.025" units="cm"/>
      <inkml:brushProperty name="height" value="0.025" units="cm"/>
    </inkml:brush>
  </inkml:definitions>
  <inkml:trace contextRef="#ctx0" brushRef="#br0">1 5 12908,'0'-1'2370,"2"1"-448,18 0-1249,10 0-129,10 0-95,7 0-161,8 0-192,3 0-64,-6 0-768,-7 0-1763,-7-2-1761,-16 0-2146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0.967"/>
    </inkml:context>
    <inkml:brush xml:id="br0">
      <inkml:brushProperty name="width" value="0.025" units="cm"/>
      <inkml:brushProperty name="height" value="0.025" units="cm"/>
    </inkml:brush>
  </inkml:definitions>
  <inkml:trace contextRef="#ctx0" brushRef="#br0">1 0 17040,'0'0'1570,"68"25"-706,-33-15-319,-3 2-225,0 5 129,-3 5-97,-11 9-224,-11 6 0,-7 6 161,-7 6-1,-20 1-160,2-2-32,-13-4-705,4-5-992,3-10-1346,4-12-4996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7.014"/>
    </inkml:context>
    <inkml:brush xml:id="br0">
      <inkml:brushProperty name="width" value="0.025" units="cm"/>
      <inkml:brushProperty name="height" value="0.025" units="cm"/>
    </inkml:brush>
  </inkml:definitions>
  <inkml:trace contextRef="#ctx0" brushRef="#br0">1 1 10698,'0'0'7207,"50"12"-6502,1-7-289,12-1-256,5 0-128,2-1-576,-8-1-2852,-10-2-2049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8:57.346"/>
    </inkml:context>
    <inkml:brush xml:id="br0">
      <inkml:brushProperty name="width" value="0.025" units="cm"/>
      <inkml:brushProperty name="height" value="0.025" units="cm"/>
    </inkml:brush>
  </inkml:definitions>
  <inkml:trace contextRef="#ctx0" brushRef="#br0">148 1 8104,'0'0'7078,"52"16"-6277,-28 2 0,3 7-32,-9 0-257,-4 2-192,-8-1-127,-6 1-65,-11 3-32,-23-2 256,-6 4-256,-9-2 96,1 0-736,-1-4-609,13-6-2467,15-11-8615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0.078"/>
    </inkml:context>
    <inkml:brush xml:id="br0">
      <inkml:brushProperty name="width" value="0.025" units="cm"/>
      <inkml:brushProperty name="height" value="0.025" units="cm"/>
    </inkml:brush>
  </inkml:definitions>
  <inkml:trace contextRef="#ctx0" brushRef="#br0">363 30 12172,'0'-1'294,"0"0"0,0 0 0,-1 0 0,1 0 0,0 0 1,0 0-1,-1 0 0,1 0 0,0 0 0,-1 0 1,1 0-1,-1 0 0,0 0 0,1 0 0,-1 0 1,0 0-1,1 0 0,-1 0 0,0 1 0,0-1 0,0 0 1,0 1-1,0-1 0,0 1 0,0-1 0,0 1 1,0-1-1,-2 0 0,-1 0 20,-1 0 0,0 0 0,0 1 0,1-1 0,-1 1 0,0 0 0,-6 1 0,-4 1-164,0 0 0,0 1 0,-28 10 0,21-3 137,0 0 0,1 2 0,0 0 0,-22 17 0,36-24-162,0 1 0,1-1 0,0 1 0,0 1-1,0-1 1,0 1 0,1 0 0,1 0 0,-1 0-1,1 1 1,0 0 0,1-1 0,0 1 0,0 1-1,-2 8 1,5-15-109,-1 1 0,1-1 0,0 1 0,0 0 0,0-1 0,0 1 0,1-1 0,-1 1 0,1 0 0,-1-1 0,1 1 0,0-1 0,0 0 0,0 1 0,0-1 0,0 0 0,1 1 0,-1-1 0,1 0 0,-1 0 0,1 0 0,0 0 0,0-1 0,0 1 0,0 0 0,0-1 0,0 1 0,0-1 0,1 0 0,-1 0 0,0 0 0,1 0 0,-1 0 0,1 0 0,2 0 0,11 2 23,-1 0 1,1-1 0,0-1 0,24-1 0,-29 0-30,3 0-40,72-3-1501,-76 2 746,0-1 1,0 0-1,0-1 1,0 0 0,0 0-1,12-7 1,14-12-4501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0.992"/>
    </inkml:context>
    <inkml:brush xml:id="br0">
      <inkml:brushProperty name="width" value="0.025" units="cm"/>
      <inkml:brushProperty name="height" value="0.025" units="cm"/>
    </inkml:brush>
  </inkml:definitions>
  <inkml:trace contextRef="#ctx0" brushRef="#br0">10 0 12780,'0'0'12236,"23"62"-11820,-30-24-320,2-4-64,-4-2 0,9-3-96,-2-5-641,2-9-800,0-5-673,-4-10-1409,2-3-2179,-1-21-6021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1.369"/>
    </inkml:context>
    <inkml:brush xml:id="br0">
      <inkml:brushProperty name="width" value="0.025" units="cm"/>
      <inkml:brushProperty name="height" value="0.025" units="cm"/>
    </inkml:brush>
  </inkml:definitions>
  <inkml:trace contextRef="#ctx0" brushRef="#br0">47 1 13004,'0'0'11115,"-47"34"-10539,47-21-512,4-1-512,21-7-1442,2-5-960,4 0-3653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1.714"/>
    </inkml:context>
    <inkml:brush xml:id="br0">
      <inkml:brushProperty name="width" value="0.025" units="cm"/>
      <inkml:brushProperty name="height" value="0.025" units="cm"/>
    </inkml:brush>
  </inkml:definitions>
  <inkml:trace contextRef="#ctx0" brushRef="#br0">17 1 12524,'0'0'9518,"0"11"-8114,-17 144 2488,17-154-3882,0 0 1,0 0-1,0 0 1,0 0-1,1 0 1,-1 0 0,0 0-1,0 0 1,1 0-1,-1 0 1,1 0-1,-1 0 1,1 0-1,-1 0 1,1 0-1,-1-1 1,1 1-1,0 0 1,-1 0-1,1-1 1,0 1-1,0 0 1,0-1-1,0 1 1,-1-1 0,1 1-1,0-1 1,0 0-1,0 1 1,0-1-1,0 0 1,0 1-1,0-1 1,0 0-1,0 0 1,0 0-1,0 0 1,0 0-1,0 0 1,0 0-1,0-1 1,0 1-1,0 0 1,0 0-1,1-1 1,50-13 327,14-21-191,-53 27-189,0 0-1,1 1 1,0 1 0,1 0-1,-1 1 1,18-4 0,-32 9 36,1 0 0,0 0 0,-1 0 0,1 0 0,-1 0 0,1 0 0,0 1 1,-1-1-1,1 0 0,-1 1 0,1-1 0,-1 0 0,1 1 0,-1-1 0,1 0 1,-1 1-1,1-1 0,-1 1 0,1-1 0,-1 1 0,0-1 0,1 1 1,-1-1-1,0 1 0,1-1 0,-1 1 0,0 0 0,0-1 0,0 1 0,0 0 1,1-1-1,-1 1 0,0-1 0,0 1 0,0 0 0,0-1 0,0 1 0,-1 0 1,0 29 377,1-29-345,-11 32 349,9-30-374,0 1 0,1 0 1,-1 0-1,1 0 0,0 0 1,0 0-1,0 0 0,0 0 1,1 1-1,0-1 0,0 0 1,1 8-1,-1-12-106,1 0 1,-1 1-1,1-1 0,-1 0 1,1 1-1,-1-1 0,1 0 1,0 0-1,-1 1 0,1-1 1,0 0-1,-1 0 0,1 0 1,0 0-1,-1 0 0,1 0 1,0 0-1,-1 0 0,1 0 1,0 0-1,-1 0 0,1 0 1,0-1-1,-1 1 0,1 0 1,-1 0-1,1-1 0,0 1 1,-1 0-1,1-1 0,-1 1 1,2-1-1,18-13-6714,-6-3-3779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073"/>
    </inkml:context>
    <inkml:brush xml:id="br0">
      <inkml:brushProperty name="width" value="0.025" units="cm"/>
      <inkml:brushProperty name="height" value="0.025" units="cm"/>
    </inkml:brush>
  </inkml:definitions>
  <inkml:trace contextRef="#ctx0" brushRef="#br0">199 16 14253,'0'0'11692,"-9"-4"-11527,6 3-163,1-1-3,-1 1 1,1 0-1,-1 0 1,1 0 0,-1 0-1,0 0 1,1 0-1,-1 1 1,0-1-1,1 1 1,-1 0 0,0 0-1,1 0 1,-1 0-1,0 0 1,0 1-1,1-1 1,-1 1 0,0 0-1,1-1 1,-1 1-1,1 0 1,-1 1-1,1-1 1,0 0 0,-1 1-1,1-1 1,-2 3-1,-15 12 196,1 2 1,-20 25-1,34-39-177,0 0 0,0 1 1,1 0-1,0 0 0,0 0 1,1 0-1,-1 1 0,1-1 1,0 1-1,1-1 0,-1 1 1,1 0-1,0 0 0,1 0 1,-1-1-1,1 7 0,1-10-20,-1-1 0,0 0 0,1 1 0,-1-1-1,1 0 1,-1 0 0,1 1 0,0-1 0,0 0-1,-1 0 1,1 0 0,0 0 0,0 0 0,0 0 0,0 0-1,0-1 1,0 1 0,1 0 0,-1 0 0,0-1 0,2 2-1,37 6-278,-24-7-463,-1-1-1,30-4 1,-35 2-430,0-1 0,0 0 1,0-1-1,0 1 0,-1-2 1,11-6-1,15-11-6108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430"/>
    </inkml:context>
    <inkml:brush xml:id="br0">
      <inkml:brushProperty name="width" value="0.025" units="cm"/>
      <inkml:brushProperty name="height" value="0.025" units="cm"/>
    </inkml:brush>
  </inkml:definitions>
  <inkml:trace contextRef="#ctx0" brushRef="#br0">73 0 5830,'0'0'17531,"-8"11"-16517,0 1-743,0 0 0,1 0 0,1 1 0,-1-1 0,2 1 0,0 1 0,1-1-1,0 1 1,1 0 0,0 0 0,-1 20 0,4-21-198,1 31-2,-1-43-60,0 0-1,0-1 1,1 1-1,-1 0 1,0 0-1,0-1 1,1 1-1,-1 0 0,0-1 1,1 1-1,-1 0 1,1-1-1,-1 1 1,1-1-1,-1 1 1,1-1-1,-1 1 1,1-1-1,-1 1 1,1-1-1,0 1 0,-1-1 1,1 0-1,0 1 1,-1-1-1,1 0 1,0 0-1,-1 1 1,1-1-1,0 0 1,0 0-1,-1 0 0,1 0 1,0 0-1,0 0 1,-1 0-1,1 0 1,0 0-1,0-1 1,-1 1-1,1 0 1,0 0-1,-1-1 1,1 1-1,0 0 0,-1-1 1,1 1-1,1-1 1,1-1 23,-1-1 1,1 1 0,0 0-1,0-1 1,-1 0-1,0 0 1,1 1 0,-1-2-1,0 1 1,0 0-1,-1 0 1,1 0 0,-1-1-1,0 1 1,1-1 0,0-6-1,1-2-46,-1-1 0,0 0-1,-1-19 1,-1 31 3,0 1 0,1-1 0,-1 0 0,0 1 0,0-1 0,0 0 0,0 1 1,-1-1-1,1 1 0,0-1 0,0 0 0,0 1 0,0-1 0,-1 1 0,1-1 0,0 0 0,0 1 0,-1-1 0,1 1 0,-1-1 1,1 1-1,0-1 0,-1 1 0,1-1 0,-1 1 0,1 0 0,-1-1 0,1 1 0,-1 0 0,0-1 0,1 1 0,-1 0 0,1 0 1,-1-1-1,1 1 0,-1 0 0,0 0 0,1 0 0,-1 0 0,0 0 0,1 0 0,-1 0 0,0 0 0,1 0 0,-1 0 0,1 0 1,-1 1-1,0-1 0,1 0 0,-1 0 0,1 0 0,-2 1 0,-5 9-305,8-10 309,-1 1 0,0-1 0,1 1 0,-1 0 0,0-1 0,1 1-1,-1-1 1,1 1 0,-1-1 0,1 1 0,-1-1 0,1 0 0,-1 1 0,1-1 0,-1 0 0,1 1 0,0-1 0,-1 0 0,1 0 0,-1 1 0,1-1 0,0 0 0,-1 0 0,1 0 0,1 0 0,13 3 17,2 0 1,-1-2-1,0 0 1,0-1-1,0 0 0,0-1 1,1-1-1,-1-1 1,-1 0-1,1-1 1,0-1-1,-1 0 1,0-1-1,20-11 1,10-15 109,-43 31-103,0-1 0,1 0 0,-1 0 0,-1 0 0,1 0 0,0-1 0,-1 1 0,1 0 0,-1-1 0,1 1 0,-1-1 0,0 1 0,0-1 0,0 0 0,-1 1 0,1-1 0,0-3 0,-2 6-11,1-1 1,0 1-1,0-1 0,-1 1 0,1 0 1,0-1-1,-1 1 0,1 0 1,0-1-1,-1 1 0,1 0 0,0-1 1,-1 1-1,1 0 0,-1 0 1,1-1-1,-1 1 0,1 0 1,0 0-1,-1 0 0,1 0 0,-1 0 1,1 0-1,-1 0 0,1 0 1,-1 0-1,1 0 0,-1 0 0,1 0 1,-1 0-1,1 0 0,-1 0 1,0 1-1,-19 3-76,11 0 68,1 1 0,-1 0 1,1 0-1,0 1 0,1 0 1,-1 0-1,1 1 1,0 0-1,-7 11 0,10-15 15,1 1-1,0 0 0,1-1 1,-1 1-1,1 0 1,-1 1-1,1-1 0,1 0 1,-1 1-1,0-1 1,1 1-1,0-1 0,0 1 1,1-1-1,-1 1 1,1 0-1,0 0 0,0-1 1,0 1-1,1 0 0,1 6 1,0-9-24,-1 1 0,1-1 0,-1 0-1,1-1 1,0 1 0,0 0 0,0 0 0,0-1 0,0 1 0,0-1 0,1 0 0,-1 0 0,0 1 0,1-2-1,-1 1 1,1 0 0,-1 0 0,1-1 0,-1 1 0,5-1 0,59 3-2460,-54-3 1349,-4 1-17,1-1 0,-1-1 0,0 0 0,1 0 0,-1 0 0,0-1 0,0-1 0,0 1 0,14-7 0,5-7-4858</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2.840"/>
    </inkml:context>
    <inkml:brush xml:id="br0">
      <inkml:brushProperty name="width" value="0.025" units="cm"/>
      <inkml:brushProperty name="height" value="0.025" units="cm"/>
    </inkml:brush>
  </inkml:definitions>
  <inkml:trace contextRef="#ctx0" brushRef="#br0">188 6 4068,'0'0'23152,"-11"-2"-22965,1 0-163,0 1-1,-1 1 1,0-1 0,1 2-1,-21 2 1,25-2-27,-1 1 1,0-1-1,1 1 0,-1 0 1,1 1-1,-1 0 0,1 0 0,0 0 1,0 1-1,1 0 0,-1 0 1,-6 6-1,11-10-2,1 1 1,-1-1-1,1 1 1,-1-1-1,1 1 1,-1-1-1,1 1 1,0 0-1,-1-1 0,1 1 1,0-1-1,-1 1 1,1 0-1,0-1 1,0 1-1,0 0 1,-1-1-1,1 1 0,0 0 1,0-1-1,0 1 1,0 0-1,0 0 1,0-1-1,0 1 1,1 0-1,-1-1 0,0 1 1,0 0-1,1 0 1,20 14-175,39-1-357,-52-13 372,26 3-447,-26-4 561,-1 1-1,1-1 0,-1 1 0,1 1 1,-1-1-1,0 1 0,1 1 0,-1-1 1,0 1-1,10 6 0,-16-8 97,0 0 0,0 0 0,0 0 0,-1-1-1,1 1 1,0 0 0,0 0 0,-1 0 0,1 0-1,-1 1 1,1-1 0,-1 0 0,0 0 0,1 0 0,-1 0-1,0 0 1,0 1 0,0-1 0,1 0 0,-1 0-1,-1 0 1,1 1 0,0-1 0,0 0 0,0 0-1,-1 0 1,1 0 0,0 0 0,-1 1 0,1-1 0,-1 0-1,1 0 1,-1 0 0,0 0 0,1 0 0,-1 0-1,0-1 1,0 1 0,0 0 0,0 0 0,0 0 0,1-1-1,-1 1 1,-1 0 0,1-1 0,0 1 0,-2 0-1,-4 4 248,-1-1 0,0 0-1,0 0 1,-16 5-1,10-6-494,1 0-1,-1-1 0,0 0 0,-25 0 0,39-2 115,0 0-1,0 0 1,0 0-1,-1 0 1,1 0-1,0 0 1,0 0-1,0 0 1,0 0-1,0 0 1,0 0-1,-1 0 1,1 0-1,0 0 0,0-1 1,0 1-1,0 0 1,0 0-1,0 0 1,0 0-1,-1 0 1,1 0-1,0 0 1,0 0-1,0 0 1,0-1-1,0 1 1,0 0-1,0 0 1,0 0-1,0 0 1,0 0-1,0 0 1,0-1-1,0 1 1,0 0-1,0 0 1,0 0-1,0 0 1,0 0-1,0 0 1,0-1-1,0 1 1,0 0-1,0 0 1,0 0-1,0 0 1,0 0-1,0 0 1,0-1-1,0 1 1,0 0-1,0 0 1,0 0-1,1 0 1,-1 0-1,0 0 1,0 0-1,0 0 1,0 0-1,0-1 1,0 1-1,1 0 1,5-7-4540,6-1-4149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3.700"/>
    </inkml:context>
    <inkml:brush xml:id="br0">
      <inkml:brushProperty name="width" value="0.025" units="cm"/>
      <inkml:brushProperty name="height" value="0.025" units="cm"/>
    </inkml:brush>
  </inkml:definitions>
  <inkml:trace contextRef="#ctx0" brushRef="#br0">234 28 11883,'0'0'10538,"-9"-5"-9283,5 2-1208,0 1 0,0 0 1,0 0-1,-1 0 0,1 0 1,0 1-1,-1 0 1,0 0-1,1 0 0,-1 0 1,1 1-1,-1-1 0,0 1 1,1 0-1,-1 1 0,0-1 1,1 1-1,-1 0 0,1 0 1,-1 1-1,1-1 0,-6 4 1,-3 1 53,0 2 0,0 0 0,1 0 0,-19 18 0,28-23-43,0 0 0,0-1-1,1 1 1,-1 1 0,0-1 0,1 0 0,0 1 0,0-1 0,0 1-1,0 0 1,1-1 0,-1 1 0,1 0 0,0 0 0,0 0-1,0 0 1,1 0 0,-1 0 0,1 0 0,0 1 0,1 6-1,0-10-36,-1 1 0,1 0 0,0 0-1,0-1 1,0 1 0,0 0 0,0-1-1,1 1 1,-1-1 0,0 1-1,1-1 1,-1 0 0,1 1 0,-1-1-1,1 0 1,0 0 0,-1 0-1,1 0 1,0-1 0,0 1 0,0 0-1,0-1 1,0 1 0,3-1 0,53 4 331,-49-4-299,5-1-18,0 0-1,0-2 1,0 1 0,-1-2-1,1 0 1,-1 0 0,1-2-1,-2 1 1,1-2 0,14-8-1,-19 10-11,0 0 1,1-1-1,-2 0 0,1-1 0,-1 1 1,0-1-1,0-1 0,-1 1 0,0-1 0,0 0 1,-1-1-1,0 1 0,0-1 0,-1 0 0,4-13 1,-8 22-22,0-1 1,0 1-1,0 0 1,0-1-1,0 1 1,0 0-1,0-1 1,0 1-1,0 0 0,0-1 1,0 1-1,0 0 1,0 0-1,0-1 1,0 1-1,0 0 1,0-1-1,0 1 1,-1 0-1,1-1 1,0 1-1,0 0 1,0 0-1,-1-1 1,1 1-1,0 0 1,0 0-1,-1 0 1,1-1-1,0 1 0,0 0 1,-1 0-1,1 0 1,0 0-1,-1-1 1,1 1-1,0 0 1,0 0-1,-1 0 1,1 0-1,0 0 1,-1 0-1,1 0 1,0 0-1,-1 0 1,1 0-1,0 0 1,-1 0-1,1 0 1,-1 1-1,-17 4-16,10 0 44,0 1 0,0 0 0,1 0 0,0 1 0,0-1 0,0 2 0,1-1 0,-7 12 0,9-14 9,0 2 0,0-1 0,1 0 0,0 1 1,0-1-1,0 1 0,1 0 0,0 0 0,0 0 1,1 0-1,0 0 0,0 8 0,1-13-61,1-1 0,0 1 1,-1-1-1,1 1 0,0-1 0,0 0 0,0 1 0,0-1 0,0 0 0,0 0 0,0 0 1,0 1-1,0-1 0,1 0 0,-1-1 0,0 1 0,1 0 0,-1 0 0,1 0 1,-1-1-1,1 1 0,-1-1 0,1 1 0,-1-1 0,1 0 0,0 0 0,-1 1 0,1-1 1,-1 0-1,1 0 0,0-1 0,2 1 0,4 0-618,-1-1-1,0 1 1,1-1-1,-1-1 1,0 1 0,9-4-1,13-12-4644,3-7-3213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1.750"/>
    </inkml:context>
    <inkml:brush xml:id="br0">
      <inkml:brushProperty name="width" value="0.025" units="cm"/>
      <inkml:brushProperty name="height" value="0.025" units="cm"/>
    </inkml:brush>
  </inkml:definitions>
  <inkml:trace contextRef="#ctx0" brushRef="#br0">14 85 15695,'0'0'5787,"10"-5"-5398,28-9-3,75-18-1,0 0-376,-113 31-13,1 1 0,0 0-1,0 0 1,-1 0 0,1-1 0,0 1 0,0 0 0,-1 0 0,1 0 0,0 0 0,0 0 0,-1 0 0,1 1 0,0-1-1,0 0 1,-1 0 0,1 0 0,0 1 0,0-1 0,-1 0 0,1 1 0,0-1 0,-1 1 0,1-1 0,-1 1-1,1-1 1,-1 1 0,1-1 0,-1 1 0,1-1 0,-1 1 0,1 0 0,-1-1 0,0 1 0,1 0 0,-1 0 0,0-1-1,1 1 1,-1 0 0,0-1 0,0 1 0,0 0 0,0 0 0,0-1 0,0 1 0,0 0 0,0 0 0,0 0-1,0-1 1,0 1 0,0 0 0,-1 0 0,-8 55-68,6-43 105,-9 73 451,4 1 0,4 126 0,4-169 466,0-42-851,1-1 0,-1 1 0,-1-1 1,1 0-1,0 1 0,0-1 0,-1 1 0,1-1 1,0 0-1,-1 1 0,1-1 0,-1 0 0,0 0 1,1 1-1,-1-1 0,0 0 0,0 0 0,0 0 0,0 0 1,0 0-1,0 0 0,0 0 0,0 0 0,0-1 1,0 1-1,-3 1 0,1-1 36,-1 0 0,1 0-1,-1-1 1,1 1 0,-1-1 0,1 0 0,-1 1-1,1-2 1,-1 1 0,-5-1 0,-1-1-24,0 0 0,1-1 0,-1 0 0,1-1 0,-1 1 0,-16-12 0,9 3-212,2-1 1,0-1-1,-16-19 1,25 27-155,1-1 0,-1 1 1,2-1-1,-1-1 1,1 1-1,0-1 0,0 1 1,1-1-1,0 0 0,-2-10 1,5 17 170,-1 0 0,1 0 0,0 1 0,0-1 0,0 0 1,0 0-1,0 1 0,0-1 0,1 0 0,-1 0 0,0 1 0,0-1 1,0 0-1,1 1 0,-1-1 0,0 0 0,1 1 0,-1-1 0,0 0 1,1 1-1,-1-1 0,1 1 0,-1-1 0,1 1 0,0-1 0,-1 1 0,1-1 1,-1 1-1,1-1 0,0 1 0,-1 0 0,1 0 0,0-1 0,-1 1 1,2 0-1,28-2-2160,-21 2 1821,154-1-10472,-96-3 4051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049"/>
    </inkml:context>
    <inkml:brush xml:id="br0">
      <inkml:brushProperty name="width" value="0.025" units="cm"/>
      <inkml:brushProperty name="height" value="0.025" units="cm"/>
    </inkml:brush>
  </inkml:definitions>
  <inkml:trace contextRef="#ctx0" brushRef="#br0">163 1 14253,'0'0'2926,"-11"1"-700,7 0-2086,-15 2 1328,1 1 0,-30 10 0,44-13-1373,1 0 0,0 0-1,-1 0 1,1 0 0,0 1 0,0-1 0,0 1 0,0 0-1,0 0 1,1 0 0,-1 0 0,1 0 0,-1 1-1,1-1 1,0 1 0,0 0 0,0-1 0,0 1 0,0 0-1,0 0 1,1 0 0,0 1 0,-1-1 0,1 0-1,0 5 1,1-7-108,1 0-1,-1 0 0,1 0 1,0 1-1,-1-1 0,1 0 1,0 0-1,0 0 0,0 0 1,0 0-1,0 0 0,0 0 1,0 0-1,0-1 0,0 1 1,0 0-1,0-1 0,1 1 1,-1-1-1,0 1 1,0-1-1,1 1 0,-1-1 1,0 0-1,3 0 0,43 9-276,-36-8 119,8 2-98,-6-2 5,-1 0-1,1 1 1,-1 1-1,1 0 1,-1 1 0,22 10-1,-33-14 295,0 0 0,-1 0 0,1 1 0,-1-1 0,1 0 0,-1 1 0,1-1 0,-1 1 0,1-1 0,-1 1 0,1-1 0,-1 1 0,1-1 0,-1 1 0,0-1 0,1 1 0,-1 0 0,0-1 0,0 1 0,1-1 0,-1 1 0,0 0 0,0-1 0,0 1 0,0 0 0,0-1 0,0 1 0,0 0 0,0-1-1,0 1 1,0 0 0,0-1 0,0 2 0,-19 16 1389,-32 4 756,32-16-1986,-1 0 0,1-2 0,-1 0-1,-29 1 1,48-5-330,1 1 0,-1-1 0,1 0-1,-1 0 1,0 0 0,1-1 0,-1 1-1,1 0 1,-1 0 0,1 0-1,-1 0 1,1 0 0,-1-1 0,1 1-1,-1 0 1,1 0 0,-1-1-1,1 1 1,-1 0 0,1-1 0,0 1-1,-1-1 1,1 1 0,0 0-1,-1-1 1,1 1 0,-1-1 0,1-14-7221,3 1-3085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379"/>
    </inkml:context>
    <inkml:brush xml:id="br0">
      <inkml:brushProperty name="width" value="0.025" units="cm"/>
      <inkml:brushProperty name="height" value="0.025" units="cm"/>
    </inkml:brush>
  </inkml:definitions>
  <inkml:trace contextRef="#ctx0" brushRef="#br0">19 62 18930,'0'0'7351,"9"1"-6662,0 1-486,9 1-140,-1-1-1,0-1 0,25-1 0,-38 0-73,0 0 0,1-1 1,-1 0-1,0 0 0,0 0 0,0 0 0,0-1 1,0 0-1,4-2 0,-6 3 8,-1 0-1,0 0 1,1 0-1,-1 0 1,0-1-1,1 1 0,-1 0 1,0-1-1,0 1 1,0-1-1,0 0 1,-1 1-1,1-1 1,0 0-1,-1 1 1,1-1-1,-1 0 1,1 0-1,-1 1 0,0-1 1,0-4-1,0 5 21,-1 0-1,1 0 1,-1-1-1,0 1 1,1 0-1,-1 0 0,0 0 1,0 0-1,0 0 1,0 0-1,0 0 0,0 0 1,0 0-1,0 1 1,0-1-1,0 0 0,-1 1 1,1-1-1,0 0 1,0 1-1,-1 0 1,1-1-1,0 1 0,-1 0 1,1 0-1,0-1 1,-1 1-1,1 0 0,0 0 1,-1 1-1,-1-1 1,-48 3 98,43-1-52,0 1 1,0 0-1,0 0 1,0 1-1,0 0 1,1 0-1,-14 11 0,18-14-32,1 1 0,0-1 0,0 1 0,0-1 0,0 1 0,0 0-1,1 0 1,-1 0 0,0 0 0,1 0 0,0 0 0,-1 0-1,1 0 1,0 0 0,0 1 0,0-1 0,0 0 0,1 1 0,-1-1-1,1 1 1,-1-1 0,1 1 0,0-1 0,0 1 0,0-1 0,0 1-1,0-1 1,1 1 0,-1-1 0,1 1 0,1 4 0,1-4-69,0 0 0,0 0 0,0 0 0,1 0 0,-1 0 0,1-1 0,0 1 0,0-1 0,0 0 0,0 0 0,0-1 0,0 1 0,0-1 0,0 0 0,1 0 0,7 1 0,75 4-4996,-34-6-785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4.965"/>
    </inkml:context>
    <inkml:brush xml:id="br0">
      <inkml:brushProperty name="width" value="0.025" units="cm"/>
      <inkml:brushProperty name="height" value="0.025" units="cm"/>
    </inkml:brush>
  </inkml:definitions>
  <inkml:trace contextRef="#ctx0" brushRef="#br0">34 0 12684,'0'0'6700,"0"11"-4496,-23 233 4528,22-242-6720,1 0 0,0 0 0,0 0 0,0 0 0,0 0 0,1-1 0,-1 1 0,1 0 0,-1 0 0,1 0 0,-1 0 0,1 0 0,0 0 0,0-1 0,0 1 0,0 0 0,0-1-1,1 1 1,-1-1 0,0 1 0,1-1 0,-1 0 0,3 2 0,0-1 9,-1 0 0,1-1-1,-1 0 1,1 0 0,-1 0-1,1 0 1,0-1 0,-1 0-1,1 1 1,0-1 0,6-1 0,9-2-181,0 0 1,-1-2 0,34-11 0,-41 12-69,-5 1 152,1 0-1,-1 0 1,1 1 0,-1 0-1,1 1 1,0 0 0,0 0-1,-1 0 1,1 1-1,14 0 1,-20 1 72,-1 0 0,1 0 1,0-1-1,0 1 0,-1 0 0,1 0 0,0 0 0,-1 0 0,1 0 1,-1 0-1,1 0 0,-1 0 0,0 0 0,1 0 0,-1 0 1,0 0-1,0 0 0,0 0 0,0 0 0,0 0 0,0 1 1,0-1-1,0 0 0,0 0 0,-1 2 0,-8 28 446,5-26-347,0-1 1,-1 1 0,1-1-1,-1 0 1,0 0-1,0-1 1,-1 1 0,1-1-1,-1 0 1,1-1 0,-1 1-1,0-1 1,0 0-1,0-1 1,-7 2 0,-9 0 260,0 0 1,-44-1-1,61-3-396,-1 0 0,0 0 0,0-1 0,1 1 0,-1-1 0,1-1 0,0 1-1,0-1 1,-9-6 0,12 8-139,0 0 0,1 0 0,-1-1 0,1 1 0,-1-1 0,1 1 0,0-1 0,-1 1-1,1-1 1,0 0 0,0 1 0,0-1 0,1 0 0,-2-3 0,2 4-106,0 0 0,0-1 0,0 1 1,0-1-1,0 1 0,0 0 0,1-1 0,-1 1 0,0 0 0,1-1 1,-1 1-1,1 0 0,0-1 0,-1 1 0,1 0 0,0 0 0,0 0 1,-1-1-1,1 1 0,0 0 0,0 0 0,1 0 0,0 0 0,21-13-5400,5 5-1911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5.469"/>
    </inkml:context>
    <inkml:brush xml:id="br0">
      <inkml:brushProperty name="width" value="0.025" units="cm"/>
      <inkml:brushProperty name="height" value="0.025" units="cm"/>
    </inkml:brush>
  </inkml:definitions>
  <inkml:trace contextRef="#ctx0" brushRef="#br0">94 56 8168,'0'0'17349,"-11"-1"-16687,8 0-637,-2 0 55,0 1 0,0-1 0,0 1 0,0 0-1,0 0 1,0 0 0,-5 2 0,8-1-33,0-1-1,0 1 0,0 0 1,1-1-1,-1 1 1,0 0-1,1 0 1,-1 0-1,0 1 1,1-1-1,-1 0 1,1 1-1,0-1 1,-1 1-1,1-1 0,0 1 1,0-1-1,0 1 1,0 0-1,0 0 1,1-1-1,-1 1 1,0 0-1,1 0 1,-1 0-1,1 0 1,-1 4-1,2-5-35,-1 0-1,1 0 1,-1 0 0,1 0 0,0 1-1,-1-1 1,1 0 0,0 0-1,0 0 1,0 0 0,-1 0-1,1-1 1,0 1 0,0 0 0,0 0-1,1-1 1,-1 1 0,0 0-1,0-1 1,0 1 0,0-1 0,1 0-1,-1 1 1,0-1 0,0 0-1,1 0 1,-1 1 0,0-1 0,0 0-1,1 0 1,-1-1 0,2 1-1,51 1 171,-52-2-165,12 0-68,0-2 0,0 0 0,0 0 0,-1-2 0,1 1 0,-1-2-1,0 0 1,0 0 0,-1-1 0,0-1 0,0 0 0,-1-1 0,0 0 0,-1 0 0,18-21 0,-52 75-525,4-11 1283,-32 67 0,46-85-606,0-1 0,1 2-1,1-1 1,1 1 0,0-1 0,1 1 0,0 17 0,3 4-78,0-13-118,-1 1 1,-1-1 0,-7 43-1,7-63 98,-1 0 0,1 1 0,0-1 0,-1 0 0,0 0 0,-1 0 0,1 0 0,-1 0 0,0 0 0,0-1-1,0 1 1,-1-1 0,1 0 0,-1 0 0,0 0 0,0 0 0,-1-1 0,1 0 0,-1 0 0,0 0 0,1 0 0,-9 2 0,11-4 24,0 0 0,0-1 0,0 1 1,0-1-1,0 1 0,0-1 0,0 0 1,0 0-1,0 0 0,0 0 0,0 0 1,0 0-1,0-1 0,0 1 1,0-1-1,0 1 0,0-1 0,0 0 1,0 0-1,1 0 0,-1 0 0,0 0 1,0 0-1,1 0 0,-1 0 0,1-1 1,-1 1-1,1-1 0,0 1 0,0-1 1,-1 1-1,1-1 0,0 0 1,0 0-1,0 0 0,1 1 0,-1-1 1,0 0-1,1 0 0,-1-4 0,-2-8 33,0 0-1,1 0 0,1 0 0,1-21 1,0 32-61,0-13-130,1 0-1,0 0 0,1 0 0,1 0 1,1 1-1,0-1 0,1 1 1,1 0-1,0 0 0,1 1 0,9-16 1,-10 22-158,0 0 0,0 0 0,0 1 1,1 0-1,0 0 0,0 0 0,1 1 0,0 0 1,0 1-1,0 0 0,1 0 0,0 0 0,0 1 1,0 1-1,0-1 0,1 2 0,-1-1 1,1 1-1,12-1 0,34 2-3436,-2 2-1773</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22.069"/>
    </inkml:context>
    <inkml:brush xml:id="br0">
      <inkml:brushProperty name="width" value="0.025" units="cm"/>
      <inkml:brushProperty name="height" value="0.025" units="cm"/>
    </inkml:brush>
  </inkml:definitions>
  <inkml:trace contextRef="#ctx0" brushRef="#br0">1 70 5029,'0'0'13148,"3"-8"-11044,-2 5-1882,0-1 1,1 1 0,-1 0 0,1 0-1,0 0 1,0 0 0,0 0 0,1 1-1,-1-1 1,1 1 0,-1-1 0,1 1-1,0 0 1,4-3 0,-1 2 144,0 1 0,0-1 1,1 1-1,-1 0 0,1 1 0,-1 0 0,1 0 1,10-1-1,-10 2-263,0-1 1,0 1 0,1 1 0,-1-1-1,0 1 1,0 0 0,10 3-1,-15-3-101,-1-1 0,0 1-1,0 0 1,0-1-1,0 1 1,0 0 0,0 0-1,0-1 1,0 1-1,0 0 1,0 0 0,0 0-1,0 0 1,-1 0-1,1 1 1,0-1 0,-1 0-1,1 2 1,0 0 6,-1-1-1,0 1 1,0-1 0,0 1-1,0-1 1,0 1 0,0-1 0,-1 1-1,1-1 1,-1 1 0,0-1-1,0 1 1,-1 2 0,-5 6 38,-1 0 1,0 0-1,-1-1 0,0-1 1,0 1-1,-1-1 1,0-1-1,-1 0 0,-22 13 1,-11 10 193,28-14 120,16-17-351,0 1 1,0-1 0,0 0-1,0 0 1,0 1-1,0-1 1,-1 0 0,1 1-1,0-1 1,0 0-1,0 0 1,0 1-1,0-1 1,0 0 0,0 0-1,1 1 1,-1-1-1,0 0 1,0 0 0,0 1-1,0-1 1,0 0-1,0 0 1,0 1-1,1-1 1,-1 0 0,0 0-1,0 1 1,0-1-1,0 0 1,1 0 0,-1 0-1,0 0 1,0 1-1,1-1 1,-1 0-1,0 0 1,38 4 544,-21-3-554,141 2 270,-91-3-9564,-57 0 869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8.616"/>
    </inkml:context>
    <inkml:brush xml:id="br0">
      <inkml:brushProperty name="width" value="0.025" units="cm"/>
      <inkml:brushProperty name="height" value="0.025" units="cm"/>
    </inkml:brush>
  </inkml:definitions>
  <inkml:trace contextRef="#ctx0" brushRef="#br0">422 123 4708,'0'0'5969,"-1"-9"-2734,1 4-2930,0 0 1,-1 0 0,0 0-1,0 1 1,0-1 0,-1 0-1,1 1 1,-1-1-1,0 0 1,0 1 0,-1 0-1,1 0 1,-1 0 0,0 0-1,0 0 1,0 0-1,-1 1 1,0-1 0,1 1-1,-1 0 1,0 0 0,0 0-1,-1 1 1,1 0-1,0 0 1,-1 0 0,-6-2-1,1 2-177,-1 0 1,0 1-1,1 0 0,-1 1 0,0 0 0,0 1 1,1 0-1,-1 0 0,1 1 0,-1 1 0,1 0 1,0 0-1,-1 1 0,2 0 0,-1 1 0,1 0 1,-1 1-1,1 0 0,-10 8 0,8-5 15,0 0-1,1 0 1,0 1 0,1 1-1,0-1 1,0 1-1,1 1 1,1 0 0,0 0-1,1 0 1,0 1 0,0 0-1,2 0 1,-6 21-1,10-32-118,-1 1 1,1 0-1,-1 0 0,1 0 0,0 0 0,0 0 0,0 0 0,1 0 0,-1 0 0,1 0 0,0-1 0,-1 1 0,1 0 1,1 0-1,-1-1 0,0 1 0,0 0 0,1-1 0,0 1 0,-1-1 0,1 0 0,0 0 0,0 1 0,0-1 0,1-1 1,-1 1-1,0 0 0,1 0 0,-1-1 0,1 1 0,0-1 0,-1 0 0,1 0 0,0 0 0,0 0 0,-1-1 0,1 1 0,5 0 1,7 1 81,0-1 0,-1-1 0,1 0 0,0 0 0,-1-2 0,23-4 0,-22 3-67,-1-2 1,1 1-1,-1-2 0,0 0 1,-1 0-1,1-1 0,-1-1 0,-1-1 1,23-18-1,-28 21-28,-1 0 1,1-1-1,-1 0 1,0 0-1,-1 0 0,0-1 1,0 0-1,0 0 0,-1 0 1,-1 0-1,1-1 1,-1 1-1,-1-1 0,1 0 1,-2 0-1,1 0 1,0-12-1,-3 19-32,1-1 0,0 1 0,-1 0 0,1 0 0,-1-1 0,1 1 0,-1 0 0,0 0 0,0 0-1,0 0 1,0 0 0,0 0 0,-1 0 0,1 0 0,-1 0 0,1 1 0,-1-1 0,0 0 0,1 1 0,-1-1 0,-2 0 0,-1-1-11,1 1-1,-1 0 1,1 0-1,-1 0 1,0 0 0,1 1-1,-1 0 1,0 0-1,0 0 1,-5 0-1,5 1-276,1 0-1,-1 0 0,1 0 0,-1 1 0,1 0 0,0-1 0,-1 2 0,1-1 0,0 0 0,0 1 0,-5 2 0,7-3-149,0 1 0,0-1 0,0 0 0,1 1 1,-1-1-1,1 1 0,-1-1 0,1 1 0,-1 0 1,1-1-1,0 1 0,0 0 0,0 0 0,0 0 1,0 0-1,0 0 0,1 0 0,-1 0 0,1 1 1,-1-1-1,1 0 0,0 4 0,0 15-8936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8.945"/>
    </inkml:context>
    <inkml:brush xml:id="br0">
      <inkml:brushProperty name="width" value="0.025" units="cm"/>
      <inkml:brushProperty name="height" value="0.025" units="cm"/>
    </inkml:brush>
  </inkml:definitions>
  <inkml:trace contextRef="#ctx0" brushRef="#br0">80 1 15439,'0'0'5060,"-13"47"-3010,-3-19 385,1 4-674,6 1-383,-5-2-706,3-2-480,9-2-160,2-4-32,0-6-832,8-1-770,6-11-1537,0-5-2338,3-5-4933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09.419"/>
    </inkml:context>
    <inkml:brush xml:id="br0">
      <inkml:brushProperty name="width" value="0.025" units="cm"/>
      <inkml:brushProperty name="height" value="0.025" units="cm"/>
    </inkml:brush>
  </inkml:definitions>
  <inkml:trace contextRef="#ctx0" brushRef="#br0">215 49 15631,'0'0'2979,"-8"-7"-2184,1 1-585,0 1-1,0 0 1,0 0-1,-1 1 1,-11-6 0,16 9 77,-1-1 0,1 1 1,-1 0-1,1 1 0,-1-1 0,1 1 1,-1-1-1,0 1 0,1 0 1,-1 0-1,0 1 0,1-1 1,-1 1-1,1 0 0,-1 0 1,1 0-1,-1 0 0,1 1 1,-5 1-1,5-1-109,1-1-1,-1 1 1,0 0-1,0 0 1,1 0-1,-1 0 1,1 1-1,-1-1 1,1 1-1,0-1 1,0 1-1,-2 4 1,3-5-172,1-1 0,0 0 0,0 0 1,0 1-1,0-1 0,0 0 0,0 0 0,0 1 0,0-1 0,1 0 0,-1 0 1,0 0-1,1 0 0,-1 1 0,1-1 0,-1 0 0,1 0 0,0 0 1,-1 0-1,1 0 0,0 0 0,0 0 0,0 0 0,0-1 0,0 1 0,0 0 1,0 0-1,0-1 0,0 1 0,0 0 0,0-1 0,0 1 0,0-1 1,0 0-1,1 1 0,-1-1 0,2 0 0,11 5-100,0-1 1,1 0-1,-1-1 0,1-1 1,15 1-1,-22-2 45,0-1 1,-1 1-1,1-2 0,-1 1 0,1-1 0,-1 0 0,1-1 1,-1 0-1,1 0 0,-1-1 0,10-4 0,-53 17 482,30-5-366,0 0 1,0 1 0,0 0-1,1 0 1,0 1-1,0 0 1,0 0 0,1 0-1,0 0 1,0 0 0,1 1-1,0 0 1,0 0-1,1-1 1,0 2 0,0-1-1,1 0 1,0 0-1,1 0 1,0 13 0,0-19-62,1 0 0,-1 0 0,0 0-1,1 0 1,0 0 0,-1 0 0,1 0 0,0 0 0,0 0 0,0 0 0,0 0 0,0-1 0,1 1 0,-1 0 0,0-1 0,1 1 0,-1-1 0,4 2 0,34 15 39,-34-16-70,0 0-1,0-1 0,0 1 0,-1 1 0,1-1 0,0 1 1,7 6-1,-12-9 39,1 0 1,-1 1 0,1-1 0,-1 1-1,1-1 1,-1 1 0,0-1 0,1 1 0,-1-1-1,0 1 1,1 0 0,-1-1 0,0 1-1,1 0 1,-1-1 0,0 1 0,0-1-1,0 1 1,0 0 0,0-1 0,0 1-1,0 0 1,0 0 0,0-1 0,0 1-1,0-1 1,0 1 0,0 0 0,-1-1-1,1 1 1,0 0 0,0-1 0,-1 2-1,-22 14 837,-33-1 230,-36-7-367,85-8-715,0 0 1,1 0 0,-1-1 0,1 1 0,-1-2 0,1 1 0,-1-1 0,1 0-1,0 0 1,0-1 0,-11-5 0,17 7-73,-1 1-1,0 0 1,1 0-1,-1 0 1,0-1-1,1 1 1,-1 0 0,1-1-1,-1 1 1,1-1-1,-1 1 1,1 0-1,-1-1 1,1 1 0,-1-1-1,1 0 1,0 1-1,-1-1 1,1 1 0,0-1-1,-1 0 1,1 1-1,0-1 1,0 1-1,-1-1 1,1 0 0,0 1-1,0-1 1,0 0-1,0 1 1,0-1-1,0 0 1,0 1 0,0-1-1,0 0 1,1 1-1,-1-1 1,0 0 0,0 1-1,0-1 1,1 0-1,-1 1 1,0-1-1,1 1 1,-1-1 0,1 1-1,-1-1 1,1 1-1,-1-1 1,1 1-1,-1-1 1,1 1 0,-1-1-1,1 1 1,-1 0-1,1-1 1,1 1-1,40-13-11101,-41 13 10729,34-8-16092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0.964"/>
    </inkml:context>
    <inkml:brush xml:id="br0">
      <inkml:brushProperty name="width" value="0.025" units="cm"/>
      <inkml:brushProperty name="height" value="0.025" units="cm"/>
    </inkml:brush>
  </inkml:definitions>
  <inkml:trace contextRef="#ctx0" brushRef="#br0">1 0 14350,'0'0'11530,"68"44"-21459,-39-44 1537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1.311"/>
    </inkml:context>
    <inkml:brush xml:id="br0">
      <inkml:brushProperty name="width" value="0.025" units="cm"/>
      <inkml:brushProperty name="height" value="0.025" units="cm"/>
    </inkml:brush>
  </inkml:definitions>
  <inkml:trace contextRef="#ctx0" brushRef="#br0">139 1 2498,'0'0'18754,"-11"3"-18044,-3 2-473,0 0-1,1 1 1,0 0 0,-13 9 0,22-13-204,1-1 1,0 1-1,1 0 1,-1 0-1,0 0 1,0 0-1,1 0 1,0 1 0,-1-1-1,1 1 1,0 0-1,0 0 1,0-1-1,1 1 1,-1 0 0,0 1-1,1-1 1,0 0-1,0 0 1,0 1-1,0-1 1,1 0-1,-1 1 1,1-1 0,0 0-1,0 1 1,0-1-1,1 4 1,0-5-24,0 0 0,0 0 0,0 0-1,0-1 1,1 1 0,-1-1 0,0 1 0,1-1 0,-1 1 0,1-1 0,0 0 0,-1 0-1,1 0 1,0 0 0,0 0 0,0 0 0,0 0 0,0-1 0,3 2 0,48 8-52,-33-7-216,-19-3 225,17 3-581,-1 1 0,0 1 0,0 0 0,30 14 0,-44-18 628,0 1 1,0-1-1,0 1 0,0 0 1,-1 0-1,1 0 1,-1 0-1,1 0 0,-1 1 1,0-1-1,0 1 0,0 0 1,0-1-1,0 1 0,0 0 1,-1 0-1,1 0 0,-1 0 1,0 0-1,0 1 0,0-1 1,-1 0-1,1 0 0,-1 1 1,0-1-1,1 0 0,-2 1 1,1-1-1,0 0 0,-1 1 1,1-1-1,-1 0 0,-2 6 1,0-3 169,1 0 0,-2 0 0,1-1 1,0 0-1,-1 1 0,0-1 0,0-1 1,-1 1-1,0-1 0,1 1 1,-1-1-1,-1-1 0,1 1 0,0-1 1,-12 6-1,6-4-93,0-1 0,0 0 1,0-1-1,-1 0 0,1 0 0,-1-2 0,-22 2 1,33-3-238,-1 0-1,0 0 1,0 0 0,0 0 0,1-1 0,-1 1 0,0 0 0,0-1 0,1 1 0,-1-1-1,0 0 1,1 0 0,-1 0 0,1 0 0,-1 0 0,1 0 0,-1 0 0,1 0-1,-1 0 1,1-1 0,0 1 0,0-1 0,0 1 0,0-1 0,0 1 0,0-1 0,0 1-1,1-1 1,-1 0 0,0 1 0,1-1 0,0 0 0,-1 0 0,1-3 0,-6-26-5406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2.140"/>
    </inkml:context>
    <inkml:brush xml:id="br0">
      <inkml:brushProperty name="width" value="0.025" units="cm"/>
      <inkml:brushProperty name="height" value="0.025" units="cm"/>
    </inkml:brush>
  </inkml:definitions>
  <inkml:trace contextRef="#ctx0" brushRef="#br0">116 62 13613,'0'0'7100,"-5"-9"-5077,3 6-1869,0-1-1,0 1 1,0-1 0,-1 1-1,0 0 1,1 0 0,-1 0-1,0 0 1,-1 1-1,1-1 1,-6-3 0,7 5-127,0 1 1,1-1 0,-1 1 0,0-1-1,0 1 1,0 0 0,0 0-1,0 0 1,1 0 0,-1 0-1,0 0 1,0 0 0,0 0 0,0 1-1,0-1 1,1 1 0,-1 0-1,0-1 1,0 1 0,1 0 0,-1 0-1,0 0 1,1 0 0,-1 0-1,1 1 1,0-1 0,-1 0 0,1 1-1,0-1 1,0 1 0,0-1-1,0 1 1,0-1 0,-2 4 0,1-2-26,1 0 0,-1 0 1,0 0-1,1 0 0,-1 0 1,1 1-1,0-1 0,0 0 1,1 0-1,-1 1 0,1-1 1,-1 0-1,1 7 0,0-8 0,1-1-1,-1 1 1,1-1 0,-1 1-1,1-1 1,0 0-1,0 1 1,-1-1 0,1 0-1,0 0 1,0 1-1,0-1 1,0 0 0,1 0-1,-1 0 1,0 0-1,0 0 1,1-1 0,-1 1-1,0 0 1,1 0-1,-1-1 1,1 1 0,-1-1-1,1 1 1,-1-1-1,1 0 1,-1 0 0,1 0-1,-1 0 1,1 0-1,1 0 1,3 0 18,-1 0 1,1 0 0,-1-1-1,1 0 1,-1 0-1,0 0 1,1-1-1,-1 1 1,0-1 0,0-1-1,0 1 1,0-1-1,0 0 1,-1 0 0,1 0-1,-1 0 1,0-1-1,0 0 1,0 0-1,0 0 1,-1 0 0,4-6-1,-5 6-527,0 0 0,0-1 0,0 1 0,0 0 0,-1-1 0,1 1 0,-1-1 0,-1 0 0,1 1 0,0-9 0,-1 15 69,0-1-1,0 1 1,1-1 0,-1 1-1,1-1 1,-1 0-1,1 1 1,-1-1-1,1 0 1,0 1-1,-1-1 1,1 0-1,0 0 1,0 0-1,0 0 1,0 0-1,0 0 1,0 0-1,0 0 1,1 0-1,0 1 1,15 6-5739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1.703"/>
    </inkml:context>
    <inkml:brush xml:id="br0">
      <inkml:brushProperty name="width" value="0.025" units="cm"/>
      <inkml:brushProperty name="height" value="0.025" units="cm"/>
    </inkml:brush>
  </inkml:definitions>
  <inkml:trace contextRef="#ctx0" brushRef="#br0">1 64 17873,'0'0'4484,"68"-20"-3042,-28 16-385,3-1-353,4 1-512,0 0-224,-4 2-736,2-3-1731,-4-3-2241,1-4-7304</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047"/>
    </inkml:context>
    <inkml:brush xml:id="br0">
      <inkml:brushProperty name="width" value="0.025" units="cm"/>
      <inkml:brushProperty name="height" value="0.025" units="cm"/>
    </inkml:brush>
  </inkml:definitions>
  <inkml:trace contextRef="#ctx0" brushRef="#br0">1 0 11627,'0'0'9609,"13"54"-8360,15-45-96,12-5-256,9-2-544,5-2-225,5 0-192,-10 0-1250,-4 0-1152,-16-5-1730,-19-1-3139</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377"/>
    </inkml:context>
    <inkml:brush xml:id="br0">
      <inkml:brushProperty name="width" value="0.025" units="cm"/>
      <inkml:brushProperty name="height" value="0.025" units="cm"/>
    </inkml:brush>
  </inkml:definitions>
  <inkml:trace contextRef="#ctx0" brushRef="#br0">1 23 13164,'0'0'6022,"49"4"-4388,-4-4-193,9 0-608,9 0-577,2-5-224,-2 0-833,-8 0-2498,-8-1-3171,-12 0-2018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2.750"/>
    </inkml:context>
    <inkml:brush xml:id="br0">
      <inkml:brushProperty name="width" value="0.025" units="cm"/>
      <inkml:brushProperty name="height" value="0.025" units="cm"/>
    </inkml:brush>
  </inkml:definitions>
  <inkml:trace contextRef="#ctx0" brushRef="#br0">100 1 15086,'0'0'9134,"-8"11"-8114,6-8-951,-16 20 612,-26 50 1,40-66-641,0 0 1,0 1-1,1 0 1,0-1-1,1 1 1,0 0-1,0 0 1,1 1-1,0-1 1,0 0-1,1 1 0,0-1 1,1 13-1,0-19-30,1 0-1,-1 1 0,0-1 1,1 0-1,-1 0 0,1 0 0,-1 0 1,1 0-1,0 0 0,0 0 1,0-1-1,0 1 0,0-1 0,1 1 1,-1-1-1,0 0 0,1 0 1,-1 0-1,1 0 0,-1 0 0,1-1 1,-1 1-1,1-1 0,2 1 1,70 3 58,-67-4-91,2 1-116,0-2 0,0 0 1,0 0-1,0 0 0,0-1 1,14-6-1,-20 7-206,0-1 0,-1 0 0,1 0 0,0 0 0,-1 0 0,0-1 0,6-5 0,-7 5-281,1 1 1,-1-1 0,0 0 0,0 0 0,-1 0 0,1 0 0,-1-1 0,1 1 0,-1 0 0,1-5 0,2-17-8601</inkml:trace>
  <inkml:trace contextRef="#ctx0" brushRef="#br0" timeOffset="1">228 143 13645,'0'0'5029,"-50"59"-2627,35-36-448,6 1 0,-5 3-705,8 2-448,1 2-353,5 2-416,0-2-64,11-3-1121,5-7-1698,2-8-1409,4-9-3587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3.094"/>
    </inkml:context>
    <inkml:brush xml:id="br0">
      <inkml:brushProperty name="width" value="0.025" units="cm"/>
      <inkml:brushProperty name="height" value="0.025" units="cm"/>
    </inkml:brush>
  </inkml:definitions>
  <inkml:trace contextRef="#ctx0" brushRef="#br0">129 0 13132,'0'0'4517,"-54"45"-2788,34-18 578,-5 5-898,10 0-160,4-2-576,8-1-545,3-6-128,5-3-1057,15-6-449,0-10 193,1-4-1826,6-2-3779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3.426"/>
    </inkml:context>
    <inkml:brush xml:id="br0">
      <inkml:brushProperty name="width" value="0.025" units="cm"/>
      <inkml:brushProperty name="height" value="0.025" units="cm"/>
    </inkml:brush>
  </inkml:definitions>
  <inkml:trace contextRef="#ctx0" brushRef="#br0">132 80 11211,'0'0'7228,"-9"-1"-4052,3 1-2784,0-1 0,0 1 0,0 0 0,0 0 0,0 1 0,0 0 0,-9 2 0,13-2-308,0 0-1,0-1 1,0 1-1,0 1 1,0-1-1,0 0 1,0 0-1,0 1 1,1-1 0,-1 1-1,1-1 1,-1 1-1,1 0 1,0 0-1,-1 0 1,1-1-1,0 1 1,0 0 0,0 0-1,1 1 1,-1-1-1,0 0 1,1 0-1,0 0 1,-1 0 0,1 1-1,0-1 1,0 0-1,0 3 1,1-3-72,-1 0 1,1 1 0,0-1-1,-1 0 1,1 0-1,0 0 1,0 0 0,1 0-1,-1 0 1,0 0 0,1 0-1,-1 0 1,1 0-1,0-1 1,-1 1 0,1-1-1,0 1 1,0-1-1,0 0 1,0 0 0,0 0-1,0 0 1,0 0 0,4 1-1,67 20 13,-49-17-290,-10-1-20,2 0 74,0 1-1,-1 0 1,1 1-1,15 9 1,-28-14 219,-1 0 1,0 1 0,0-1-1,0 0 1,0 1 0,0-1-1,0 1 1,0-1 0,0 1-1,0 0 1,-1 0 0,1 0-1,-1 0 1,0 0 0,1 0-1,-1 0 1,0 1 0,0-1-1,0 0 1,-1 1-1,1-1 1,0 0 0,-1 1-1,0-1 1,1 1 0,-1-1-1,0 1 1,0-1 0,-1 1-1,1-1 1,0 1 0,-1-1-1,0 1 1,1-1 0,-3 4-1,0 0 189,-1-1-1,0 1 0,-1-1 1,1 0-1,-1 0 0,0 0 1,0-1-1,0 0 0,-1 0 1,0 0-1,-9 4 0,-72 32 1281,73-34-1281,0-1 0,-1-1 0,0-1 0,0 0 0,0 0 0,-26 0 0,40-4-259,0 1 1,0 0-1,0 0 0,0 0 1,1 0-1,-1-1 0,0 1 0,0 0 1,0-1-1,1 1 0,-1 0 1,0-1-1,0 1 0,1-1 1,-1 1-1,0-1 0,1 0 0,-1 1 1,1-1-1,-1 0 0,1 1 1,-1-1-1,1 0 0,-1 0 0,1 1 1,-1-2-1,-4-29-2979,13-35-5084,-7 63 7465,9-43-7010</inkml:trace>
  <inkml:trace contextRef="#ctx0" brushRef="#br0" timeOffset="1">96 55 10410,'0'0'8392,"49"-27"-5830,-26 19-672,8 3-224,3 1-609,7 0-417,1 0-448,3 3-128,-2 0-192,-7 1-865,-4 0-1985,-6 0-2275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4.668"/>
    </inkml:context>
    <inkml:brush xml:id="br0">
      <inkml:brushProperty name="width" value="0.025" units="cm"/>
      <inkml:brushProperty name="height" value="0.025" units="cm"/>
    </inkml:brush>
  </inkml:definitions>
  <inkml:trace contextRef="#ctx0" brushRef="#br0">0 1 288,'0'0'22774,"69"51"-22134,-10-45-351,10-1-161,1-2-96,-2-3-1890,-12 0-1121,-14 0-1409,-19-1-1313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012"/>
    </inkml:context>
    <inkml:brush xml:id="br0">
      <inkml:brushProperty name="width" value="0.025" units="cm"/>
      <inkml:brushProperty name="height" value="0.025" units="cm"/>
    </inkml:brush>
  </inkml:definitions>
  <inkml:trace contextRef="#ctx0" brushRef="#br0">1 16 12107,'0'0'6374,"88"8"-5317,-25-8-192,11 0-352,5-2-417,4-4-96,-9 2-1826,-11-2-3619,-9 1-3684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372"/>
    </inkml:context>
    <inkml:brush xml:id="br0">
      <inkml:brushProperty name="width" value="0.025" units="cm"/>
      <inkml:brushProperty name="height" value="0.025" units="cm"/>
    </inkml:brush>
  </inkml:definitions>
  <inkml:trace contextRef="#ctx0" brushRef="#br0">350 1 11531,'0'0'11461,"-13"10"-10857,-36 26-441,-99 74 178,120-87-304,1 2 0,0 0-1,-24 33 1,45-48-418,8-6-603,17-16-1831,5-14-1621,1-9-3572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5.731"/>
    </inkml:context>
    <inkml:brush xml:id="br0">
      <inkml:brushProperty name="width" value="0.025" units="cm"/>
      <inkml:brushProperty name="height" value="0.025" units="cm"/>
    </inkml:brush>
  </inkml:definitions>
  <inkml:trace contextRef="#ctx0" brushRef="#br0">1 1 4068,'0'0'16127,"2"10"-14920,5 15-598,1 1 1,1-2 0,1 1 0,21 36-1,32 47-1454,-29-50-1268,-21-31-640,-10-9-3590,-3-11 321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2.483"/>
    </inkml:context>
    <inkml:brush xml:id="br0">
      <inkml:brushProperty name="width" value="0.025" units="cm"/>
      <inkml:brushProperty name="height" value="0.025" units="cm"/>
    </inkml:brush>
  </inkml:definitions>
  <inkml:trace contextRef="#ctx0" brushRef="#br0">105 1 11211,'0'0'2423,"-9"2"-42,4-1-2211,0 0-1,0 1 1,0 0 0,1 0-1,-1 0 1,0 1 0,1-1-1,0 1 1,0 0 0,0 0-1,0 1 1,0-1-1,0 1 1,1 0 0,0 0-1,0 0 1,0 0 0,0 1-1,1-1 1,0 1 0,-1 0-1,2-1 1,-1 1 0,1 0-1,-1 0 1,0 8-1,1-4-54,0 1-1,0 0 0,1-1 0,0 1 0,0-1 0,1 1 0,1 0 0,-1-1 0,2 0 0,-1 1 0,8 16 0,-8-22-104,0 0 0,1 1 0,-1-1 1,1 0-1,0-1 0,0 1 0,1 0 0,-1-1 1,1 1-1,-1-1 0,1 0 0,0-1 0,0 1 1,1-1-1,-1 1 0,0-1 0,1 0 0,-1-1 1,1 1-1,0-1 0,-1 0 0,1 0 0,0 0 1,0-1-1,5 0 0,13-3 109,12-2 438,-34 5-529,-1 0-1,1 0 1,0 0-1,0 0 0,0 0 1,0 0-1,0 0 1,0 0-1,0 0 0,0 1 1,0-1-1,-1 0 1,1 1-1,0-1 0,0 0 1,0 1-1,-1-1 1,1 1-1,0-1 0,0 1 1,-1 0-1,1-1 1,0 1-1,0 1 0,1 1 10,-1 0 0,1 0 0,0 0-1,-1 0 1,1 0 0,1 0 0,-1 0-1,0-1 1,1 1 0,-1-1 0,1 0-1,0 0 1,0 0 0,0 0 0,0 0-1,0-1 1,7 3 0,-3-2 7,0 0 1,0-1 0,0 0-1,1 0 1,-1 0 0,1-1-1,-1 0 1,9-2-1,11-3-26,0-1-1,-1-1 0,38-15 0,-64 22-17,0 0 8,1-1 0,0 1 0,-1 0 0,1-1 0,0 1-1,-1-1 1,1 1 0,0 0 0,0 0 0,-1-1 0,1 1 0,0 0 0,0 0 0,0 0-1,-1 0 1,1 0 0,0 0 0,0 0 0,0 0 0,-1 0 0,1 1 0,0-1 0,0 0 0,-1 0-1,1 1 1,0-1 0,0 0 0,-1 1 0,1-1 0,0 1 0,-1-1 0,2 2 0,-3 23 2104,1-23-2019,-1 1 1,1-1 0,-1 0 0,1 1 0,0-1 0,0 1 0,0-1-1,0 1 1,0-1 0,1 0 0,-1 1 0,2 3 0,-1-5-74,1 0 1,-1-1 0,1 1-1,-1 0 1,1 0-1,-1-1 1,1 1 0,-1-1-1,1 1 1,-1-1-1,1 0 1,0 1 0,-1-1-1,1 0 1,0 0-1,-1 0 1,1-1 0,-1 1-1,4-1 1,31-8-2403,-17-4-2439,-1-4-4980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6.075"/>
    </inkml:context>
    <inkml:brush xml:id="br0">
      <inkml:brushProperty name="width" value="0.025" units="cm"/>
      <inkml:brushProperty name="height" value="0.025" units="cm"/>
    </inkml:brush>
  </inkml:definitions>
  <inkml:trace contextRef="#ctx0" brushRef="#br0">0 272 11082,'0'0'5830,"53"8"-4004,-8 1-129,12-2-383,6-3-642,6-2-512,-3-2-96,-3 0-672,-10 0-962,-6-10-768,-13-5-2659,-5-5-1697</inkml:trace>
  <inkml:trace contextRef="#ctx0" brushRef="#br0" timeOffset="1">897 15 14926,'0'0'10581,"-10"-4"-9893,3 1-666,0 1 0,1 1-1,-1-1 1,0 1 0,0 0-1,-1 1 1,1-1 0,0 2-1,0-1 1,0 1 0,0 0-1,0 0 1,0 1 0,0 0-1,1 0 1,-1 0-1,-8 5 1,1 0-6,-1 0 0,1 1 0,0 1 0,1 0 0,0 1 0,-19 18 0,27-22-3,-1 0 0,2 0 0,-1 0 0,1 1 0,0-1 0,0 1 0,1 0 0,0 1 0,0-1 0,0 0 0,1 1 0,0-1 0,1 1 0,0 0 0,0 14 0,1-19-2,0-1-1,0 1 0,0-1 0,1 0 0,-1 1 0,1-1 0,-1 1 0,1-1 0,0 0 0,0 0 0,0 1 0,1-1 0,-1 0 1,0 0-1,1 0 0,-1 0 0,1-1 0,0 1 0,2 2 0,0-1-50,1 0-1,0 0 0,-1-1 1,1 0-1,0 0 1,0 0-1,0 0 1,9 1-1,10 1-985,-1-2-1,1 0 1,29-2-1,-33-1-816,42-1-4376,1-9-3326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16.526"/>
    </inkml:context>
    <inkml:brush xml:id="br0">
      <inkml:brushProperty name="width" value="0.025" units="cm"/>
      <inkml:brushProperty name="height" value="0.025" units="cm"/>
    </inkml:brush>
  </inkml:definitions>
  <inkml:trace contextRef="#ctx0" brushRef="#br0">0 191 6694,'0'0'15177,"9"0"-13682,1-1-1200,-1 0 1,1-1-1,-1 0 1,1 0-1,-1-1 0,0 0 1,0-1-1,-1 0 1,1-1-1,-1 0 0,13-9 1,90-84 1190,-64 53-1024,-45 44-376,-3 4-54,-39 78-62,26-56 22,1 0 0,-12 37 0,20-47-52,2-8 20,0 0 1,1 0-1,0 0 1,0 0-1,1 0 1,0 0 0,0 0-1,1 1 1,0-1-1,0 0 1,1 9 0,0-15-130,-1 0 1,0 0 0,1-1 0,-1 1-1,1 0 1,-1 0 0,1-1 0,-1 1-1,1 0 1,0-1 0,-1 1 0,1 0-1,0-1 1,0 1 0,-1-1 0,1 1-1,0-1 1,0 0 0,0 1 0,0-1-1,-1 0 1,1 0 0,0 1 0,0-1-1,0 0 1,0 0 0,0 0 0,1 0-1,14 0-5724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2.911"/>
    </inkml:context>
    <inkml:brush xml:id="br0">
      <inkml:brushProperty name="width" value="0.025" units="cm"/>
      <inkml:brushProperty name="height" value="0.025" units="cm"/>
    </inkml:brush>
  </inkml:definitions>
  <inkml:trace contextRef="#ctx0" brushRef="#br0">18 1 5317,'0'0'17553,"-7"63"-17457,2-21-96,1 0 32,2-1-32,2-6-64,0-9-609,0-4-32,0-9-384,6-5-608,-5-4-1186,3-4-1153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241"/>
    </inkml:context>
    <inkml:brush xml:id="br0">
      <inkml:brushProperty name="width" value="0.025" units="cm"/>
      <inkml:brushProperty name="height" value="0.025" units="cm"/>
    </inkml:brush>
  </inkml:definitions>
  <inkml:trace contextRef="#ctx0" brushRef="#br0">0 30 9289,'0'0'11947,"76"26"-11531,-33-38-223,0 2-129,1 1-32,-8 4-256,-8 3-865,-8 2-769,-13-2-1281,-7-4-1570,-5-3-5797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574"/>
    </inkml:context>
    <inkml:brush xml:id="br0">
      <inkml:brushProperty name="width" value="0.025" units="cm"/>
      <inkml:brushProperty name="height" value="0.025" units="cm"/>
    </inkml:brush>
  </inkml:definitions>
  <inkml:trace contextRef="#ctx0" brushRef="#br0">1 24 13293,'0'0'8167,"58"-21"-7846,-21 21-225,5 0-64,-1 0-929,4 0-1089,-5-2-1089,0 1-640,-12 1-545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3.912"/>
    </inkml:context>
    <inkml:brush xml:id="br0">
      <inkml:brushProperty name="width" value="0.025" units="cm"/>
      <inkml:brushProperty name="height" value="0.025" units="cm"/>
    </inkml:brush>
  </inkml:definitions>
  <inkml:trace contextRef="#ctx0" brushRef="#br0">1 1 9417,'0'11'2429,"0"166"6358,0-176-8780,-1 0 1,1 0-1,0 0 1,0 0-1,0 1 1,0-1-1,1 0 0,-1 0 1,0 0-1,0 0 1,1 0-1,-1 0 1,0 0-1,1 0 1,-1 0-1,1-1 1,-1 1-1,1 0 0,0 0 1,-1 0-1,1 0 1,0-1-1,-1 1 1,1 0-1,0-1 1,0 1-1,0 0 1,0-1-1,0 1 0,0-1 1,0 1-1,0-1 1,0 0-1,0 1 1,0-1-1,0 0 1,0 0-1,0 0 1,0 0-1,0 0 0,0 0 1,0 0-1,0 0 1,0 0-1,0 0 1,0-1-1,0 1 1,0 0-1,1-1 1,4-1 42,0-1 0,0 1 0,0-1 0,-1 0 0,1 0 1,-1-1-1,6-4 0,52-56 191,-48 48-222,0 0-1,1 0 1,25-18-1,-40 34-11,-1-1 0,1 1 1,-1-1-1,1 1 0,-1-1 1,1 1-1,-1 0 0,1-1 0,0 1 1,-1 0-1,1-1 0,0 1 1,-1 0-1,1 0 0,0 0 0,-1-1 1,1 1-1,0 0 0,0 0 1,-1 0-1,1 0 0,0 0 0,-1 0 1,1 1-1,0-1 0,-1 0 0,1 0 1,0 0-1,-1 1 0,1-1 1,0 0-1,-1 1 0,1-1 0,0 0 1,-1 1-1,1-1 0,-1 1 1,1-1-1,-1 1 0,1-1 0,-1 1 1,0-1-1,1 1 0,-1 0 1,1-1-1,-1 1 0,0 0 0,0-1 1,1 1-1,-1 0 0,0-1 0,0 1 1,0 0-1,0-1 0,0 2 1,1 51 928,-1-40-566,-9 138 1695,8-151-2062,1 1-1,0-1 0,0 0 0,0 1 0,0-1 0,0 0 0,0 1 1,0-1-1,0 0 0,0 0 0,0 1 0,1-1 0,-1 0 0,0 1 1,0-1-1,0 0 0,0 0 0,0 1 0,0-1 0,1 0 0,-1 0 0,0 1 1,0-1-1,0 0 0,1 0 0,-1 0 0,0 1 0,0-1 0,1 0 1,-1 0-1,0 0 0,0 0 0,1 0 0,-1 0 0,0 1 0,0-1 1,1 0-1,-1 0 0,13-5 59,11-14-526,11-22-3211,-14 12-1867,-8 4-1130</inkml:trace>
  <inkml:trace contextRef="#ctx0" brushRef="#br0" timeOffset="1">566 27 15631,'0'0'6107,"-10"1"-6000,6 0-100,-1-1 0,1 1 0,-1 1 0,1-1 1,-1 0-1,1 1 0,0 0 0,0 0 0,0 0 1,0 1-1,0 0 0,1-1 0,-1 1 0,1 0 1,-1 1-1,1-1 0,0 0 0,1 1 0,-1 0 1,0 0-1,1 0 0,-2 5 0,-2 0 87,0 1 0,1-1 0,0 2 0,1-1-1,1 0 1,-1 1 0,1 0 0,1 0 0,0 0 0,1 0 0,0 19 0,1-29-101,1 0 1,0 1 0,-1-1-1,1 0 1,0 0-1,0 0 1,0 0 0,0 1-1,0-1 1,0-1 0,0 1-1,1 0 1,-1 0 0,0 0-1,0 0 1,1-1 0,-1 1-1,1-1 1,-1 1 0,0-1-1,1 1 1,-1-1 0,1 0-1,-1 0 1,1 0 0,-1 0-1,1 0 1,-1 0-1,1 0 1,1-1 0,49-7-1052,-33 2-602,-1-2 0,1-1-1,-1 0 1,22-16 0,-7 4-3369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4.606"/>
    </inkml:context>
    <inkml:brush xml:id="br0">
      <inkml:brushProperty name="width" value="0.025" units="cm"/>
      <inkml:brushProperty name="height" value="0.025" units="cm"/>
    </inkml:brush>
  </inkml:definitions>
  <inkml:trace contextRef="#ctx0" brushRef="#br0">69 1 8360,'0'0'10159,"-9"7"-9059,4-4-964,0 1 0,1 0 0,0-1 1,-1 2-1,2-1 0,-1 0 0,0 1 1,1-1-1,0 1 0,0 0 0,0 0 1,1 1-1,0-1 0,0 0 0,0 1 1,0-1-1,1 1 0,0 0 0,0-1 1,0 10-1,2-14-121,-1 0-1,0 0 1,1 0 0,-1 0-1,1 0 1,-1 0-1,1-1 1,-1 1 0,1 0-1,0 0 1,-1-1 0,1 1-1,0 0 1,-1-1 0,1 1-1,0-1 1,0 1 0,0-1-1,0 1 1,-1-1 0,1 0-1,0 1 1,0-1-1,0 0 1,0 0 0,0 0-1,0 0 1,0 1 0,0-1-1,0-1 1,0 1 0,0 0-1,0 0 1,0 0 0,0 0-1,0-1 1,-1 1-1,1 0 1,2-1 0,40-14 221,-20 2-195,-18 9-44,1 0 1,-1 1-1,0-1 1,1 1 0,0 0-1,0 1 1,0 0 0,0 0-1,0 0 1,0 1 0,0-1-1,1 1 1,-1 1 0,10-1-1,-14 2 7,-1 0-1,0 0 1,0 0-1,0 0 1,0 0-1,0 0 0,-1 0 1,1 0-1,0 1 1,0-1-1,-1 0 1,1 0-1,-1 1 1,1-1-1,-1 0 0,1 1 1,-1-1-1,0 0 1,0 1-1,1-1 1,-1 1-1,0-1 0,0 0 1,-1 1-1,1-1 1,-1 3-1,1-2 15,0-1 0,0 0 0,-1 1 0,1-1 0,0 1-1,1-1 1,-1 1 0,0-1 0,0 1 0,0-1 0,1 0 0,-1 1-1,1-1 1,-1 1 0,1-1 0,0 0 0,-1 0 0,1 1 0,0-1-1,0 0 1,2 2 0,-1-2 6,0-1 0,1 0-1,-1 1 1,0-1 0,1 0 0,-1 0-1,0-1 1,1 1 0,-1 0 0,0-1-1,1 1 1,-1-1 0,0 0-1,0 0 1,0 0 0,0 0 0,0 0-1,3-2 1,41-34 132,-13 10-250,-27 24 6,0-1 0,1 1 0,-1 0 0,1 1 0,12-4 0,-18 6 61,0-1 0,1 1 1,-1 0-1,0 0 0,1-1 1,-1 1-1,0 0 0,0 0 0,1 0 1,-1 0-1,0 1 0,1-1 1,-1 0-1,0 1 0,0-1 0,1 0 1,-1 1-1,0 0 0,0-1 1,0 1-1,0 0 0,0-1 0,0 1 1,0 0-1,0 0 0,0 0 1,0 0-1,0 0 0,0 0 1,0 0-1,-1 0 0,1 0 0,-1 0 1,1 1-1,-1-1 0,2 2 1,4 62 160,-3-22 468,-3-42-582,0-1-1,0 1 0,0-1 1,0 1-1,0 0 1,1-1-1,-1 1 0,0-1 1,0 1-1,0-1 1,1 1-1,-1-1 0,0 1 1,1-1-1,-1 1 1,0-1-1,1 1 0,-1-1 1,1 1-1,-1-1 1,0 0-1,1 1 0,-1-1 1,1 0-1,-1 1 1,1-1-1,0 0 0,-1 0 1,1 1-1,-1-1 1,1 0-1,0 0 0,22-7 362,18-23-406,-40 28-31,6-3-351,37-28-2462,-42 32 2304,0 0 1,1 0 0,0 0 0,-1 0 0,1 0 0,-1 0 0,1 1 0,0 0 0,-1-1 0,6 1 0,-7 0 485,0 1 1,-1-1-1,1 0 1,-1 0-1,1 1 1,-1-1-1,1 0 1,-1 1-1,1-1 1,-1 1-1,1-1 1,-1 0-1,0 1 1,1-1-1,-1 1 1,1 0-1,-1-1 1,0 1-1,0-1 1,1 1-1,-1-1 1,0 1-1,0 0 1,0-1-1,0 1 1,0-1-1,1 1 0,-1 0 1,0-1-1,-1 2 1,0 30-33,3 3 750,-1-34-570,0-1-1,0 1 1,0-1 0,0 1-1,0-1 1,0 1 0,0-1-1,0 0 1,1 1 0,-1-1-1,0 0 1,0 0 0,0 0-1,1 0 1,-1 0 0,0 0-1,0 0 1,0-1 0,1 1-1,0-1 1,27-6 1067,9-9-876,35-21 0,-59 29 57,0 0 1,-1-1-1,-1 0 0,1-1 1,19-21-1,-31 30-164,-1 1-1,1-1 1,0 0 0,-1 0-1,1 0 1,0 0 0,-1 0-1,1 0 1,-1 0 0,1 0-1,-1 0 1,0 0 0,1 0-1,-1 0 1,0 0 0,0 0-1,0 0 1,0 0 0,0-1-1,0 1-62,0 0-1,-1 1 0,1-1 1,0 1-1,-1-1 0,1 1 1,-1-1-1,1 1 0,0-1 1,-1 1-1,1-1 0,-1 1 1,1 0-1,-1-1 0,0 1 0,1 0 1,-1-1-1,1 1 0,-1 0 1,0 0-1,1-1 0,-1 1 1,0 0-1,-2 0-14,-1-1 0,1 1 0,0 0 0,0 0 0,0 0 0,0 1 0,-1-1 0,1 1 0,0-1-1,0 1 1,0 0 0,-4 2 0,2-1 60,1 1-1,-1 0 0,1-1 1,-1 1-1,1 1 0,0-1 0,0 0 1,0 1-1,1 0 0,-1 0 1,1 0-1,0 1 0,0-1 1,1 1-1,-1-1 0,1 1 1,0 0-1,0 0 0,0 0 1,1 0-1,0 0 0,0 0 1,0 1-1,1 5 0,0-10-123,0 1 0,1-1-1,-1 1 1,1-1 0,0 1-1,-1-1 1,1 1 0,0-1-1,0 0 1,0 1 0,0-1 0,0 0-1,0 0 1,0 0 0,1 0-1,-1 0 1,0 0 0,1 0 0,-1 0-1,0 0 1,1-1 0,-1 1-1,1-1 1,-1 1 0,1-1-1,0 1 1,-1-1 0,3 0 0,50 4-100,-46-4 6,0 0-412,-1 0 0,0-1 0,0 1 0,0-1 1,0-1-1,0 1 0,0-1 0,-1 0 0,12-6 0,22-18-6514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047"/>
    </inkml:context>
    <inkml:brush xml:id="br0">
      <inkml:brushProperty name="width" value="0.025" units="cm"/>
      <inkml:brushProperty name="height" value="0.025" units="cm"/>
    </inkml:brush>
  </inkml:definitions>
  <inkml:trace contextRef="#ctx0" brushRef="#br0">46 1 11563,'0'0'11018,"-36"58"-10537,32-30-193,-1 1-160,5-3-64,0-4-64,5-5-833,6-5-928,-2-11-834,-2-1-1793,-5-9-3651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393"/>
    </inkml:context>
    <inkml:brush xml:id="br0">
      <inkml:brushProperty name="width" value="0.025" units="cm"/>
      <inkml:brushProperty name="height" value="0.025" units="cm"/>
    </inkml:brush>
  </inkml:definitions>
  <inkml:trace contextRef="#ctx0" brushRef="#br0">15 0 3459,'0'0'17329,"-15"59"-17297,41-49-993,2-5-1345,12-5-2211,3 0-2401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5.744"/>
    </inkml:context>
    <inkml:brush xml:id="br0">
      <inkml:brushProperty name="width" value="0.025" units="cm"/>
      <inkml:brushProperty name="height" value="0.025" units="cm"/>
    </inkml:brush>
  </inkml:definitions>
  <inkml:trace contextRef="#ctx0" brushRef="#br0">142 1 14670,'0'0'2605,"-9"8"-582,-123 110 3508,183-135-5622,-38 14-62,-1 0 0,1 0 0,0 1 1,-1 1-1,1 0 0,0 1 0,0 0 0,16 3 0,-25-3 144,0 1 1,-1 0-1,1 0 0,0 0 0,0 1 0,-1-1 1,1 1-1,-1 0 0,0 0 0,1 0 0,-1 0 1,0 0-1,4 5 0,-5-5 28,-1 1 0,1-1 0,-1 1-1,0-1 1,0 1 0,0-1 0,0 1 0,0 0 0,0-1 0,-1 1 0,0 0 0,1 0-1,-1-1 1,0 1 0,0 0 0,0 0 0,-1-1 0,1 1 0,-1 0 0,0 0-1,-1 3 1,0-2 93,0 0-1,0 0 1,0 0-1,-1 0 1,1 0-1,-1 0 1,0-1-1,0 1 1,-1-1-1,1 0 1,-1 0-1,0 0 1,1-1-1,-1 1 1,0-1-1,-8 3 1,4-1-24,-1 0 1,0-1 0,0 0 0,-1 0-1,1-1 1,0-1 0,-12 1 0,19-1-206,1-1 1,0 0 0,0 0 0,0 0 0,0 0 0,-1 0-1,1 0 1,0 0 0,0-1 0,0 1 0,0 0 0,-1-1-1,1 1 1,0-1 0,0 1 0,0-1 0,0 1 0,0-1 0,0 0-1,0 1 1,0-1 0,0 0 0,1 0 0,-1 0 0,0 0-1,0 0 1,1 0 0,-2-1 0,-4-20-4902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3.256"/>
    </inkml:context>
    <inkml:brush xml:id="br0">
      <inkml:brushProperty name="width" value="0.025" units="cm"/>
      <inkml:brushProperty name="height" value="0.025" units="cm"/>
    </inkml:brush>
  </inkml:definitions>
  <inkml:trace contextRef="#ctx0" brushRef="#br0">28 93 12043,'0'0'7805,"0"8"-7319,-13 150 1437,-1 17 2128,28-187-2765,-5 0-1020,-1 0 0,-1-1 0,0 1-1,-1-1 1,0-1 0,-1 1 0,-1-1 0,4-18-1,0-5-174,4-74-1,-10 88-73,-1 8-62,0 1-1,-1-1 0,-3-27 1,-4 58-841,7-12 841,-1-1 1,1 0 0,1 0 0,-1 0 0,0 0 0,1 0 0,-1 0 0,1 0 0,0 0 0,0 0 0,0 0 0,1 0 0,-1 0 0,1-1 0,-1 1 0,4 3 0,-3-4 30,1 0-1,0-1 1,0 1 0,0 0-1,0-1 1,0 0 0,0 0 0,0 0-1,0 0 1,0-1 0,1 1 0,-1-1-1,0 0 1,0 1 0,6-2 0,-5 1 22,1-1 1,0 1 0,-1-1 0,1 0 0,-1 0-1,0-1 1,1 1 0,-1-1 0,0 0 0,0 0-1,0-1 1,0 1 0,-1-1 0,1 0 0,-1 0-1,7-6 1,1-5 8,0 1 1,-1-1-1,9-17 1,-15 24-8,-5 41-533,-14 41 454,5-34 154,3-1 1,-4 81-1,11-118-59,0 0 1,0 1-1,1-1 1,-1 0-1,1 0 0,0 0 1,0 0-1,0 0 1,0 0-1,3 5 0,10 4-1019,6-10-3578,-14-7-2156,-1-8-8055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106"/>
    </inkml:context>
    <inkml:brush xml:id="br0">
      <inkml:brushProperty name="width" value="0.025" units="cm"/>
      <inkml:brushProperty name="height" value="0.025" units="cm"/>
    </inkml:brush>
  </inkml:definitions>
  <inkml:trace contextRef="#ctx0" brushRef="#br0">1 1 11755,'0'0'11141,"4"9"-9758,4 11-677,-2-4-418,0-1-1,1 0 1,1 0 0,0 0 0,16 19-1,-22-31-294,1 0-1,0 0 1,0 0-1,0 0 0,0-1 1,0 1-1,1-1 1,-1 0-1,1 0 0,-1 0 1,1-1-1,0 1 1,0-1-1,-1 0 1,1 0-1,0 0 0,0-1 1,0 1-1,0-1 1,1 0-1,-1 0 0,0 0 1,0-1-1,0 1 1,0-1-1,0 0 0,-1 0 1,1-1-1,6-2 1,11-7-977,-1-2 0,0 0 0,-1-1 0,0-1 0,-2-1 0,1-1 0,17-22 0,-12 15-1431,-116 162 6226,68-100-3127,-19 28 603,4 2-1,-35 77 0,70-123-1122,15-24-1524,21-29-3759,-11 3-881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464"/>
    </inkml:context>
    <inkml:brush xml:id="br0">
      <inkml:brushProperty name="width" value="0.025" units="cm"/>
      <inkml:brushProperty name="height" value="0.025" units="cm"/>
    </inkml:brush>
  </inkml:definitions>
  <inkml:trace contextRef="#ctx0" brushRef="#br0">0 12 16560,'0'0'8712,"74"11"-7655,-31-11-577,-1 0-384,6-6-64,-5 0-768,-5 1-898,-7 1-960,-11 2-1,-13 2-1473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6.823"/>
    </inkml:context>
    <inkml:brush xml:id="br0">
      <inkml:brushProperty name="width" value="0.025" units="cm"/>
      <inkml:brushProperty name="height" value="0.025" units="cm"/>
    </inkml:brush>
  </inkml:definitions>
  <inkml:trace contextRef="#ctx0" brushRef="#br0">0 14 12876,'0'0'10378,"56"38"-9033,-5-38-224,8-4-352,6-6-545,-6 0-192,-1 1-1377,-4 1-3427,-16-2-3941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181"/>
    </inkml:context>
    <inkml:brush xml:id="br0">
      <inkml:brushProperty name="width" value="0.025" units="cm"/>
      <inkml:brushProperty name="height" value="0.025" units="cm"/>
    </inkml:brush>
  </inkml:definitions>
  <inkml:trace contextRef="#ctx0" brushRef="#br0">281 10 14286,'0'0'10441,"-9"-4"-9965,5 3-459,0 0 0,1 0 0,-1 0 0,0 0 0,0 1 0,0 0 0,0-1 0,0 1 0,0 1 0,0-1 0,0 1 0,0-1 0,-8 3 0,3 1 11,1 0-1,-1 1 1,0-1 0,1 1-1,0 1 1,-8 6 0,-2 3 97,1 1 0,0 0 0,-26 34 1,37-43-84,1 0 0,0 1 1,1-1-1,0 1 1,0 0-1,0 0 0,1 0 1,0 1-1,1-1 1,0 1-1,0 0 0,1-1 1,-1 12-1,3-19-40,-1 1-1,1 0 1,-1 0-1,1-1 1,0 1-1,-1-1 1,1 1-1,0 0 1,0-1-1,0 0 1,0 1-1,0-1 1,1 1-1,-1-1 1,0 0-1,1 0 1,-1 0-1,1 0 1,-1 0-1,1 0 1,-1 0-1,1-1 0,-1 1 1,1 0-1,0-1 1,0 1-1,-1-1 1,1 0-1,0 1 1,0-1-1,-1 0 1,4-1-1,66-1-360,-66 2 264,23-5-1442,-1-1 1,-1-1-1,0-1 1,51-24 0,-22 6-5383</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510"/>
    </inkml:context>
    <inkml:brush xml:id="br0">
      <inkml:brushProperty name="width" value="0.025" units="cm"/>
      <inkml:brushProperty name="height" value="0.025" units="cm"/>
    </inkml:brush>
  </inkml:definitions>
  <inkml:trace contextRef="#ctx0" brushRef="#br0">256 1 10890,'0'0'12524,"-34"48"-11915,13-10-1,3 8-319,-1 3-161,3-1-32,4-3-64,4-6 0,5-11-32,1-6-449,2-14-544,0-19-9993</inkml:trace>
  <inkml:trace contextRef="#ctx0" brushRef="#br0" timeOffset="1">1 176 15375,'0'0'7367,"73"5"-6086,-24-4-448,3-1-577,8 0-192,1 0-609,-3 0-1729,-3-3-897,-8-6-1537,-7 0-2755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7.872"/>
    </inkml:context>
    <inkml:brush xml:id="br0">
      <inkml:brushProperty name="width" value="0.025" units="cm"/>
      <inkml:brushProperty name="height" value="0.025" units="cm"/>
    </inkml:brush>
  </inkml:definitions>
  <inkml:trace contextRef="#ctx0" brushRef="#br0">91 0 18385,'0'0'6663,"-27"65"-5831,11-35-63,3 7-320,2-1-257,6 0-192,5-1 32,0-3-224,0-4-353,0-4-160,0-7-127,0 0-450,0-5-383,-7-3-1762,-4-4-3172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212"/>
    </inkml:context>
    <inkml:brush xml:id="br0">
      <inkml:brushProperty name="width" value="0.025" units="cm"/>
      <inkml:brushProperty name="height" value="0.025" units="cm"/>
    </inkml:brush>
  </inkml:definitions>
  <inkml:trace contextRef="#ctx0" brushRef="#br0">0 453 13421,'0'0'11787,"47"-22"-10890,-11 17-97,9-1-223,6 0-481,-5 1-96,0-3-544,-12 0-962,-5-1-1569,-10-6 96,-10-2-1761,-9-5-2083</inkml:trace>
  <inkml:trace contextRef="#ctx0" brushRef="#br0" timeOffset="1">121 33 10090,'0'0'13260,"58"-32"-13228,-13 49 32,2 0-32,1-1-704,-5-2-1667,1-5-1600,-8-4-2756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571"/>
    </inkml:context>
    <inkml:brush xml:id="br0">
      <inkml:brushProperty name="width" value="0.025" units="cm"/>
      <inkml:brushProperty name="height" value="0.025" units="cm"/>
    </inkml:brush>
  </inkml:definitions>
  <inkml:trace contextRef="#ctx0" brushRef="#br0">195 1 18353,'0'0'5029,"-28"50"-3427,19-24-353,3 6-416,4 0-193,2 4-287,0-4-257,11 2-64,0-7-96,-2-1-1025,-4-5-449,-1-9-672,-4-6-256,-9-6-11243</inkml:trace>
  <inkml:trace contextRef="#ctx0" brushRef="#br0" timeOffset="1">1 166 16111,'0'0'6887,"65"-1"-6343,-20 1-384,7 0-224,6 0-1665,1 0-1827,-7 0-2722</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8.997"/>
    </inkml:context>
    <inkml:brush xml:id="br0">
      <inkml:brushProperty name="width" value="0.025" units="cm"/>
      <inkml:brushProperty name="height" value="0.025" units="cm"/>
    </inkml:brush>
  </inkml:definitions>
  <inkml:trace contextRef="#ctx0" brushRef="#br0">288 7 9641,'0'0'11542,"-11"-2"-9135,3 0-2176,1 1-1,-1 0 0,0 0 0,0 1 0,0 0 1,0 1-1,1-1 0,-1 2 0,0-1 0,0 1 1,1 0-1,-1 0 0,1 1 0,0 0 1,-13 8-1,6-3 65,0 1 1,1 1 0,0 0-1,1 0 1,0 1 0,-16 21-1,24-28-267,0 1-1,0 1 0,1-1 1,0 0-1,0 1 0,0 0 0,1 0 1,0 0-1,0 0 0,0 0 1,1 0-1,0 0 0,0 0 0,1 1 1,-1-1-1,1 0 0,1 1 0,-1-1 1,1 0-1,2 7 0,-2-9-16,1 0 1,0 0-1,0 0 0,1 0 0,-1 0 0,1-1 0,0 1 0,0-1 0,0 0 0,0 0 1,0 0-1,1 0 0,0 0 0,-1-1 0,1 0 0,0 0 0,0 0 0,0 0 1,0 0-1,1-1 0,4 2 0,3 0 42,0-1-1,-1 0 1,1 0 0,0-1 0,0-1-1,21-2 1,-31 3-41,-1-1 0,0 0-1,0-1 1,1 1 0,-1 0 0,0 0 0,0 0-1,1-1 1,-1 1 0,0-1 0,0 1-1,0-1 1,0 1 0,0-1 0,1 1-1,-1-1 1,0 0 0,-1 0 0,1 0-1,0 1 1,0-1 0,0 0 0,0 0-1,-1 0 1,1 0 0,0-1 0,-1 1-1,1 0 1,-1 0 0,1 0 0,-1 0-1,0-1 1,1 1 0,-1 0 0,0 0-1,0-1 1,0 1 0,0 0 0,0 0-1,-1-3 1,1 2 4,-1 0 1,0 0-1,1-1 0,-1 1 0,-1 0 0,1 0 1,0 0-1,0 0 0,-1 0 0,1 0 0,-1 0 1,0 1-1,1-1 0,-1 0 0,0 1 0,0 0 1,0-1-1,0 1 0,0 0 0,-4-2 0,-45-7-165,145-9-81,-63 15-437,44-2 0,-74 6 656,1 0 1,-1 0-1,0 0 1,0 0-1,0 0 1,0 0-1,0 0 1,0 1-1,0-1 1,0 0 0,0 1-1,0-1 1,0 0-1,0 1 1,0-1-1,0 1 1,0 0-1,0-1 1,0 1-1,-1 0 1,1-1-1,0 1 1,0 0-1,-1 0 1,1 0 0,-1 0-1,1 0 1,0 1-1,0 1 25,-1 0 0,1-1 0,-1 1 0,0-1 0,0 1 0,-1 0 0,1-1 0,0 1 0,-1-1 0,1 1 0,-3 4 0,-3 9 300,-2 0 0,-16 28 0,19-37-159,-5 10-388,1 1 1,1-1 0,-10 32 0,15-41-1788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39.602"/>
    </inkml:context>
    <inkml:brush xml:id="br0">
      <inkml:brushProperty name="width" value="0.025" units="cm"/>
      <inkml:brushProperty name="height" value="0.025" units="cm"/>
    </inkml:brush>
  </inkml:definitions>
  <inkml:trace contextRef="#ctx0" brushRef="#br0">357 285 5317,'19'-17'-40,"83"-83"1784,-93 91-1247,-1-1 0,0-1 0,0 0 0,-1 0 0,-1 0 0,1-1 0,-2 0 0,6-16 0,-10 26-299,0 0 1,-1 0-1,1 0 1,-1 0-1,1 0 1,-1 0 0,0 0-1,0 0 1,0 0-1,0 1 1,0-1 0,0 0-1,-1 0 1,1 0-1,0 0 1,-1 0 0,0 0-1,1 0 1,-1 0-1,0 1 1,-2-4 0,2 4-83,-1 0 1,1 0 0,-1 0 0,0 0 0,1 1 0,-1-1 0,0 1-1,1-1 1,-1 1 0,0-1 0,1 1 0,-1 0 0,0 0 0,0 0-1,1 0 1,-1 0 0,0 0 0,0 1 0,-1 0 0,-8 1 60,0 2 1,0 0-1,1 0 1,-1 0-1,1 2 1,-12 7-1,-17 15 71,0 2 0,2 1 0,2 3-1,1 0 1,1 2 0,2 2-1,2 1 1,1 1 0,-42 83-1,62-105-95,0 0-1,1 1 1,1 1-1,1-1 0,1 1 1,0-1-1,2 1 1,0 0-1,1 24 0,1-37-107,1 1-1,0-1 0,0 1 1,1-1-1,0 0 0,0 0 1,0 0-1,1 0 1,0 0-1,1 0 0,0-1 1,-1 1-1,2-1 0,-1 0 1,1-1-1,0 1 0,0-1 1,1 0-1,0 0 0,-1 0 1,2-1-1,-1 0 1,0 0-1,1-1 0,0 1 1,0-2-1,9 4 0,2-1 101,0-1-1,1-1 1,-1 0-1,1-1 1,0-1-1,-1-1 1,1-1-1,0-1 1,-1 0-1,20-5 0,-14 1 47,0-1-1,0-2 0,-1 0 0,0-1 0,-1-1 0,0-1 0,30-23 0,-36 23-75,0-1 0,-1-1 0,0 0 1,-1-1-1,-1 0 0,0-1 0,-1-1 0,-1 0 0,12-25 1,-17 28-82,-1 1 0,0-1 0,-1-1 1,0 1-1,-1-1 0,-1 1 0,0-1 1,-1 0-1,0 0 0,-1 1 0,-1-1 1,-1 0-1,-5-23 0,6 31-169,-1 0 0,-1 0 0,1 1 1,-1-1-1,0 1 0,-1-1 0,0 1 0,0 0 0,0 0 0,0 1 1,-1-1-1,0 1 0,0 0 0,-1 0 0,1 1 0,-1 0 0,0 0 0,-10-5 1,8 5-565,-1 0 0,0 1 1,0 0-1,0 1 1,0 0-1,-1 0 1,1 1-1,-17 0 0,-21 1-5193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3.932"/>
    </inkml:context>
    <inkml:brush xml:id="br0">
      <inkml:brushProperty name="width" value="0.025" units="cm"/>
      <inkml:brushProperty name="height" value="0.025" units="cm"/>
    </inkml:brush>
  </inkml:definitions>
  <inkml:trace contextRef="#ctx0" brushRef="#br0">127 97 12556,'5'-8'2728,"-2"3"-2108,0 1-209,-1 1 0,1-1 1,0-1-1,-1 1 1,0 0-1,0 0 0,0-1 1,-1 1-1,0-1 1,1 0-1,-2 1 0,1-1 1,0-9-1,-2 13-336,1 0 0,-1 0-1,0 0 1,0 1 0,1-1 0,-1 0 0,0 0-1,0 1 1,0-1 0,0 1 0,0-1-1,0 0 1,0 1 0,0 0 0,0-1-1,0 1 1,-1 0 0,1-1 0,0 1 0,0 0-1,0 0 1,0 0 0,0 0 0,-1 0-1,1 0 1,0 1 0,0-1 0,0 0-1,0 0 1,-2 1 0,-35 12 25,31-9-94,0 1-1,1 0 0,-1 1 0,1 0 0,0 0 0,1 0 0,-1 0 0,1 1 0,1 0 0,-1 0 0,1 1 0,1-1 0,-1 1 0,1-1 0,0 1 0,1 0 0,0 1 0,-1 9 1,3-17-1,0-1 0,0 1 0,1 0 1,-1-1-1,0 1 0,1 0 1,-1-1-1,1 1 0,-1 0 0,1-1 1,-1 1-1,1-1 0,0 1 1,-1-1-1,1 1 0,0-1 0,-1 1 1,1-1-1,0 0 0,-1 1 1,1-1-1,0 0 0,0 0 0,-1 0 1,1 1-1,0-1 0,0 0 1,-1 0-1,1 0 0,0 0 0,0 0 1,0 0-1,-1-1 0,1 1 1,0 0-1,0 0 0,-1 0 1,1-1-1,0 1 0,-1 0 0,1-1 1,1 0-1,35-14 381,-21 5-300,-1-2 0,0 1 0,-1-2 0,0 0 0,-1-1 0,0 0 1,-1-1-1,19-31 0,-41 68-213,1 1 1,1 0 0,1 0 0,1 0 0,2 1 0,0 0 0,-1 33 0,5-56 84,0 1 0,0-1 0,0 1 0,0-1 0,0 0 0,1 1 0,-1-1 0,0 1 1,1-1-1,0 0 0,-1 1 0,1-1 0,0 0 0,-1 1 0,1-1 0,0 0 0,0 0 1,0 0-1,0 0 0,0 0 0,0 0 0,0 0 0,1 0 0,-1 0 0,2 1 1,0-1-15,0-1 1,0 1-1,1 0 1,-1-1-1,0 0 1,0 1 0,0-1-1,0 0 1,1-1-1,-1 1 1,5-2 0,0 0-337,0 0 1,0-1 0,0 0 0,0 0 0,0-1 0,-1 0 0,1 0-1,10-9 1,9-17-3388,-5-4-1058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0.637"/>
    </inkml:context>
    <inkml:brush xml:id="br0">
      <inkml:brushProperty name="width" value="0.025" units="cm"/>
      <inkml:brushProperty name="height" value="0.025" units="cm"/>
    </inkml:brush>
  </inkml:definitions>
  <inkml:trace contextRef="#ctx0" brushRef="#br0">1395 230 5189,'-7'-15'749,"0"0"1,-1 1-1,-1 0 1,0 0-1,-1 1 1,-1 0-1,0 0 1,0 2-1,-21-17 1,19 18-407,-1 1 0,0 1 0,0 0 1,-1 1-1,0 1 0,0 0 1,-1 1-1,1 1 0,-31-5 1,5 5-302,0 1 1,0 3-1,0 1 1,0 1-1,0 3 1,0 2-1,1 1 1,0 2 0,0 1-1,1 3 1,1 1-1,1 2 1,0 1-1,1 2 1,1 2 0,1 1-1,-53 46 1,54-40 43,1 2 1,2 1-1,1 1 1,2 2-1,2 0 1,0 2-1,3 1 1,1 1-1,2 0 1,2 2-1,1 0 1,2 0-1,2 2 1,2-1-1,2 2 1,-4 64-1,11-84-46,1 1 1,2-1-1,0 1 0,2-1 0,0 0 0,2 0 0,1 0 0,1 0 0,18 38 0,-16-44-31,0-1 0,1 0-1,0-1 1,2 0-1,0-1 1,0 0-1,2-1 1,0 0 0,0-2-1,1 0 1,1 0-1,26 13 1,-16-13 64,1 0 1,0-2 0,0-2-1,1 0 1,0-2-1,0-1 1,1-1 0,-1-2-1,1-1 1,0-1-1,-1-1 1,1-2 0,51-12-1,-31 3 57,-1-3 1,0-2-1,-1-2 0,-2-2 0,0-2 0,-1-2 0,48-35 0,-45 25 69,-1-3 0,-2-1 0,-2-2 0,75-93 0,-97 107-100,-2-1-1,-1 0 1,-1-2 0,-1 0 0,-2-1 0,-1 0 0,-2-1 0,-1 0-1,-1-1 1,5-42 0,-12 63-95,-1-1 0,-1 0 0,0 1 0,0-1 1,-2 0-1,1 0 0,-2 1 0,1-1 0,-2 1 0,0 0 0,-5-12 0,6 18-36,-1 0-1,0 0 1,0 0 0,-1 0-1,1 1 1,-1-1 0,0 1-1,0 0 1,-1 1 0,0 0-1,0 0 1,0 0 0,0 0-1,0 1 1,-1 0 0,1 0-1,-1 1 1,0 0 0,0 0-1,-13-2 1,5 3-58,-1-1-1,0 2 0,1 0 1,-1 1-1,1 1 0,-1 0 1,1 1-1,0 1 0,0 0 1,0 1-1,-16 7 0,-14 10-1883,1 3 0,-44 31 0,81-51 1553,-52 34-5280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3.430"/>
    </inkml:context>
    <inkml:brush xml:id="br0">
      <inkml:brushProperty name="width" value="0.025" units="cm"/>
      <inkml:brushProperty name="height" value="0.025" units="cm"/>
    </inkml:brush>
  </inkml:definitions>
  <inkml:trace contextRef="#ctx0" brushRef="#br0">1 3 7911,'0'0'13229,"48"4"-12492,-6-4 256,10 0-257,7-4-415,1 1-257,-8 3-353,-1 0-1280,-12 0-1218,-15 2-1088,-19 4-642,-5-1-1697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3.762"/>
    </inkml:context>
    <inkml:brush xml:id="br0">
      <inkml:brushProperty name="width" value="0.025" units="cm"/>
      <inkml:brushProperty name="height" value="0.025" units="cm"/>
    </inkml:brush>
  </inkml:definitions>
  <inkml:trace contextRef="#ctx0" brushRef="#br0">0 36 13196,'0'0'5990,"69"17"-5029,-23-17-64,7 0-353,2 0-447,3-6-610,-8-5-2113,-3-5-2756,-9-3-1728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097"/>
    </inkml:context>
    <inkml:brush xml:id="br0">
      <inkml:brushProperty name="width" value="0.025" units="cm"/>
      <inkml:brushProperty name="height" value="0.025" units="cm"/>
    </inkml:brush>
  </inkml:definitions>
  <inkml:trace contextRef="#ctx0" brushRef="#br0">82 51 11115,'0'0'5439,"6"-8"-3447,20-25-615,-25 32-1314,0 0 1,0 0-1,0 1 0,0-1 0,1 0 1,-1 0-1,0 1 0,0-1 1,1 1-1,-1-1 0,0 1 1,0-1-1,1 1 0,-1 0 1,0-1-1,1 1 0,-1 0 1,1 0-1,-1 0 0,0 0 1,1 1-1,-1-1 0,0 0 1,1 0-1,-1 1 0,0-1 1,0 1-1,1-1 0,-1 1 1,0 0-1,0-1 0,0 1 1,1 0-1,-1 0 0,1 1 1,27 33 757,-26-30-759,0 0 0,-1 1 0,0-1 0,0 0 0,0 1 0,0 0-1,-1-1 1,0 1 0,-1 0 0,1 0 0,-1 0 0,0-1 0,0 1 0,-1 0-1,0 0 1,0-1 0,0 1 0,-1 0 0,0-1 0,0 1 0,0-1-1,0 0 1,-1 0 0,-6 9 0,-6 8 110,-2-1 0,-1 0 0,-1-2 0,-23 21 0,-1 1-272,32-30-152,2-2-610,1-1-2503</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583"/>
    </inkml:context>
    <inkml:brush xml:id="br0">
      <inkml:brushProperty name="width" value="0.025" units="cm"/>
      <inkml:brushProperty name="height" value="0.025" units="cm"/>
    </inkml:brush>
  </inkml:definitions>
  <inkml:trace contextRef="#ctx0" brushRef="#br0">210 45 13453,'0'0'2066,"10"-8"-182,31-23-53,-26 26-17,-11 12-706,-9 15-79,-7 4-729,-2 0 0,-1-1 0,-1 0 0,-1-1 0,-24 25 0,7-5-93,3-5-125,9-12-54,1 1 0,-31 53-1,74-91-1676,17-23-2078,-1-2 1,-1-1 0,58-77-1,-87 104 3007,0 0 33,44-60-3202,-32 32 6050,-14 0 10060,-16 40-11243,0 6-747,0 0 1,1 1-1,0 0 1,1 1-1,0 0 1,0 0-1,1 0 1,1 1-1,0 0 1,-7 22-1,11-28-161,0 0 0,0 0 0,1 0 0,0 0 0,1 0 1,-1 0-1,1 0 0,0 0 0,0 0 0,1 1 0,0-1 0,0 0 0,1 0 0,-1 0 0,6 11 0,1-4-515,0 1-1,1-1 1,0 0 0,19 19 0,-15-18-863,-2 1-2284,-8-4-1181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4.946"/>
    </inkml:context>
    <inkml:brush xml:id="br0">
      <inkml:brushProperty name="width" value="0.025" units="cm"/>
      <inkml:brushProperty name="height" value="0.025" units="cm"/>
    </inkml:brush>
  </inkml:definitions>
  <inkml:trace contextRef="#ctx0" brushRef="#br0">0 44 11211,'0'0'10570,"69"0"-9449,-19-3-289,2-3-575,10-1-193,-6 1-64,-2 1-1217,-4-1-1282,-5 2-1408,-5-3-2339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5.290"/>
    </inkml:context>
    <inkml:brush xml:id="br0">
      <inkml:brushProperty name="width" value="0.025" units="cm"/>
      <inkml:brushProperty name="height" value="0.025" units="cm"/>
    </inkml:brush>
  </inkml:definitions>
  <inkml:trace contextRef="#ctx0" brushRef="#br0">50 7 12396,'0'0'4996,"-7"9"-3357,1-1-1266,0 0 0,1 0 0,1 0 0,-1 1 0,1-1 0,-4 16 0,7-22-340,0 0-1,1-1 0,-1 1 0,1 0 1,-1 0-1,1 0 0,0 0 0,0 0 1,0 0-1,0 0 0,0 0 0,0 0 1,1 0-1,-1 0 0,1 0 0,-1 0 1,1 0-1,0 0 0,0 0 0,0-1 1,0 1-1,0 0 0,0-1 0,0 1 1,0 0-1,1-1 0,-1 0 0,1 1 1,-1-1-1,1 0 0,-1 0 0,1 1 1,0-1-1,0-1 0,-1 1 0,1 0 0,0 0 1,0-1-1,0 1 0,0-1 0,0 1 1,0-1-1,0 0 0,0 0 0,0 0 1,3 0-1,6 0-164,0 0 1,0 0 0,0-1-1,0 0 1,0-1-1,20-6 1,-17 3-587,1-1 1,-1 0-1,0-2 1,0 1-1,-1-2 1,0 1-1,-1-2 1,0 0-1,0 0 1,-1-1-1,0-1 1,-1 0-1,9-13 1,-18 24 1849,-2 8 2395,-9 22-1785,-57 113 1858,45-101-3093,2 1 0,2 1-1,1 1 1,-12 54-1,26-74-1813,2-8-5345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5.949"/>
    </inkml:context>
    <inkml:brush xml:id="br0">
      <inkml:brushProperty name="width" value="0.025" units="cm"/>
      <inkml:brushProperty name="height" value="0.025" units="cm"/>
    </inkml:brush>
  </inkml:definitions>
  <inkml:trace contextRef="#ctx0" brushRef="#br0">45 67 7111,'0'0'2610,"10"-9"-864,-7 7-1651,3-4 512,0 0 0,0 1 1,1 0-1,0 1 0,0-1 1,0 1-1,0 0 0,1 1 1,-1 0-1,1 0 0,15-3 1,-21 6-445,1 0 0,-1-1-1,1 1 1,-1 0 0,1 0 0,-1 0 0,1 0 0,-1 1-1,1-1 1,-1 1 0,1-1 0,-1 1 0,0 0 0,1 0 0,-1 0-1,0 0 1,0 1 0,1-1 0,-1 1 0,0-1 0,-1 1-1,1-1 1,0 1 0,2 3 0,-3-2-113,0-1-1,0 1 1,0 0 0,-1 0-1,1 0 1,-1 0 0,0 1-1,0-1 1,0 0 0,0 0-1,0 0 1,-1 0 0,1 0-1,-1 0 1,0 0 0,0 0-1,0 0 1,0-1 0,0 1-1,-3 3 1,-3 6-6,-2 0-1,0-1 1,0 0-1,-1 0 1,-1-1 0,0-1-1,0 0 1,-1 0 0,0-1-1,-24 13 1,-25 18 101,60-38-134,1-1 1,-1 1 0,0-1 0,0 1 0,0 0-1,1-1 1,-1 1 0,0 0 0,1-1 0,-1 1-1,1 0 1,-1 0 0,1 0 0,-1-1 0,1 1-1,-1 0 1,1 0 0,0 0 0,-1 2 0,12 6 68,31-4-33,13-3-877,71-8 0,-96 2-1694,0-1 1,30-10 0,4-5-7305</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6.321"/>
    </inkml:context>
    <inkml:brush xml:id="br0">
      <inkml:brushProperty name="width" value="0.025" units="cm"/>
      <inkml:brushProperty name="height" value="0.025" units="cm"/>
    </inkml:brush>
  </inkml:definitions>
  <inkml:trace contextRef="#ctx0" brushRef="#br0">1 8 13357,'0'0'9224,"81"-3"-8391,-29 3-256,6-1-449,-3-1-288,-2 2-1538,-5 0-1473,-6 0-2114,-14-1-3651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6.665"/>
    </inkml:context>
    <inkml:brush xml:id="br0">
      <inkml:brushProperty name="width" value="0.025" units="cm"/>
      <inkml:brushProperty name="height" value="0.025" units="cm"/>
    </inkml:brush>
  </inkml:definitions>
  <inkml:trace contextRef="#ctx0" brushRef="#br0">0 40 16047,'0'0'4100,"58"4"-2050,-13-4-769,14-4-160,-1-4-832,2 0-225,-1 0-1698,-5 1-2882,-11-2-3492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4.416"/>
    </inkml:context>
    <inkml:brush xml:id="br0">
      <inkml:brushProperty name="width" value="0.025" units="cm"/>
      <inkml:brushProperty name="height" value="0.025" units="cm"/>
    </inkml:brush>
  </inkml:definitions>
  <inkml:trace contextRef="#ctx0" brushRef="#br0">15 40 6438,'0'0'1906,"8"1"-1596,-4-1-265,0 1 1,0-1 0,-1 0-1,1-1 1,0 1 0,-1-1-1,1 1 1,0-1 0,-1 0-1,1 0 1,-1-1 0,1 1 0,-1-1-1,0 0 1,0 1 0,0-2-1,0 1 1,0 0 0,0 0-1,0-1 1,-1 0 0,1 1 0,-1-1-1,4-6 1,-11 10 7833,-22 14-6651,26-14-1192,-50 58 3048,49-56-2957,-1 1-1,1-1 1,-1 1-1,1 0 1,0 0 0,1 0-1,-1 0 1,1 0 0,-1 0-1,1 0 1,0 0 0,1 1-1,-1-1 1,1 0 0,0 7-1,2-11-96,0 1-1,0-1 1,0 0-1,0 1 0,0-1 1,0 0-1,0 0 0,0 0 1,0 0-1,0 0 0,0-1 1,0 1-1,3-2 0,6-4-59,0-1-1,0-1 0,-1 0 0,0-1 0,0 0 0,-1 0 1,0-1-1,14-20 0,-56 55-135,25-17-1453,16-25-10348,-6 4 3234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7.436"/>
    </inkml:context>
    <inkml:brush xml:id="br0">
      <inkml:brushProperty name="width" value="0.025" units="cm"/>
      <inkml:brushProperty name="height" value="0.025" units="cm"/>
    </inkml:brush>
  </inkml:definitions>
  <inkml:trace contextRef="#ctx0" brushRef="#br0">3 1 13004,'0'0'11051,"4"11"-10080,0 1-872,-1 0-1,1 0 0,-2 1 0,0-1 0,-1 1 1,0 0-1,-1 0 0,0-1 0,-4 23 1,-3-1-79,4-22-12,0 0 0,1 1 0,0-1-1,1 0 1,0 1 0,1-1 0,0 0 0,3 17-1,-2-28-2,1 1 0,-1-1 0,0 1-1,1-1 1,-1 0 0,1 1-1,-1-1 1,1 0 0,0 0 0,-1 0-1,1 0 1,0-1 0,0 1 0,0 0-1,0-1 1,0 1 0,0-1 0,0 0-1,0 1 1,0-1 0,0 0-1,0 0 1,-1-1 0,4 1 0,51-5 175,-41 1-179,1 0-1,-1-1 1,0 0-1,-1-1 1,15-8-1,-22 9-560,1 1 1,-1-1-1,0-1 0,10-9 0,-14 12-264,0 0 1,-1-1-1,1 1 0,-1 0 1,1-1-1,-1 0 0,0 0 1,-1 0-1,1 0 0,1-5 1,-1-14-9043</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7.798"/>
    </inkml:context>
    <inkml:brush xml:id="br0">
      <inkml:brushProperty name="width" value="0.025" units="cm"/>
      <inkml:brushProperty name="height" value="0.025" units="cm"/>
    </inkml:brush>
  </inkml:definitions>
  <inkml:trace contextRef="#ctx0" brushRef="#br0">69 0 16624,'0'0'4516,"-48"49"-2722,37-25-193,5 1-544,3 6-576,3 2-353,0-3-96,9 1-32,7-4-449,6-2-800,1-4-1025,-1-7-1377,-3-7-2884</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8.131"/>
    </inkml:context>
    <inkml:brush xml:id="br0">
      <inkml:brushProperty name="width" value="0.025" units="cm"/>
      <inkml:brushProperty name="height" value="0.025" units="cm"/>
    </inkml:brush>
  </inkml:definitions>
  <inkml:trace contextRef="#ctx0" brushRef="#br0">69 0 1313,'0'0'19539,"-45"74"-17906,32-37-287,7-1-418,1 3-319,5-1-417,0-3-128,0-5 0,4-4-672,6-9-1122,5-9-416,-4-8-1089,7 0-2338,-2-20-3940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48.491"/>
    </inkml:context>
    <inkml:brush xml:id="br0">
      <inkml:brushProperty name="width" value="0.025" units="cm"/>
      <inkml:brushProperty name="height" value="0.025" units="cm"/>
    </inkml:brush>
  </inkml:definitions>
  <inkml:trace contextRef="#ctx0" brushRef="#br0">153 44 17232,'0'0'3780,"-8"6"-2830,-3 2-783,1 1 0,0 0 0,0 1 0,-10 13 1,17-19-141,0 0 1,0 0 0,0 0-1,0 0 1,1 1 0,0-1 0,0 1-1,0 0 1,1-1 0,-1 1 0,1 0-1,0 0 1,0 0 0,1 0 0,-1 0-1,1 0 1,1 8 0,0-12-25,0 0 0,-1 0 0,1 0 1,0 0-1,0 0 0,0-1 0,0 1 0,0 0 1,0-1-1,0 1 0,0 0 0,0-1 0,0 1 1,0-1-1,0 0 0,1 1 0,-1-1 0,0 0 1,0 0-1,0 0 0,1 0 0,-1 1 0,2-2 1,40 1 127,-30-1-94,10 1 2,-7-1-39,-1 1-1,0 0 1,1 1-1,-1 1 1,17 4-1,-30-5 2,1 0 1,0 0-1,0 0 0,0 0 1,-1 0-1,1 1 0,-1-1 1,1 1-1,-1-1 0,1 1 1,-1 0-1,0 0 1,0 0-1,0 1 0,0-1 1,-1 0-1,1 1 0,0-1 1,-1 1-1,0 0 0,1-1 1,-1 1-1,0 0 0,-1 0 1,1-1-1,0 1 0,-1 0 1,1 0-1,-1 0 0,0 0 1,0 0-1,-1 5 0,0-3 79,-1 0 0,1 0 0,-1 0 0,0 0 0,0-1 0,-1 1 0,1-1 0,-1 1-1,0-1 1,0 0 0,-1 0 0,1 0 0,-1 0 0,0-1 0,0 0 0,0 0 0,0 0-1,-5 3 1,-5 2 208,0 0 0,0 0 0,-1-2 0,-23 9 0,29-13-231,0 1 1,1-1-1,-2 0 0,1-1 1,0 0-1,0-1 0,-14 0 1,19-1-369,1 1 0,-1-1-1,1 0 1,-1 0 0,1-1 0,-1 1 0,1-1 0,-1 1 0,1-1-1,0 0 1,0 0 0,0-1 0,0 1 0,1-1 0,-1 1-1,1-1 1,-1 0 0,1 0 0,0 0 0,-3-5 0,-10-23-5876</inkml:trace>
  <inkml:trace contextRef="#ctx0" brushRef="#br0" timeOffset="1">103 33 14830,'0'0'2402,"67"-11"33,-22 9-674,1 0-928,7 1-609,1 0-288,-2-3-2754,0-7-5478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3.741"/>
    </inkml:context>
    <inkml:brush xml:id="br0">
      <inkml:brushProperty name="width" value="0.025" units="cm"/>
      <inkml:brushProperty name="height" value="0.025" units="cm"/>
    </inkml:brush>
  </inkml:definitions>
  <inkml:trace contextRef="#ctx0" brushRef="#br0">694 155 9577,'0'0'1009,"-12"-5"-283,-1-2-429,-1 2-1,0 0 1,0 0 0,-1 1-1,1 1 1,-27-3 0,20 5-13,-12 0 30,-1 0-1,-55 8 1,77-5-253,1 0 0,0 1 1,0 0-1,0 1 0,1 0 0,-1 1 0,1 0 0,0 1 0,0 0 1,1 1-1,-16 13 0,4 2 216,1 0-1,2 1 1,0 1 0,1 1 0,2 0 0,-19 41-1,15-22-63,1 1-1,2 1 0,-11 59 0,22-81-190,1 0 0,1 1 0,1-1 0,1 1 0,1-1 0,1 1-1,9 45 1,-7-57-20,0-1 0,2 1 0,-1-1 0,1 0 0,1 0 0,1 0 0,-1-1 0,2 0 0,-1 0 0,1-1 0,1 0 0,0 0 0,1-1 0,0 0 0,0-1 0,13 9 0,-11-10-30,-1 0 0,1-1 0,0 0 0,1-1 0,-1 0 0,1-1 0,0-1 0,0 0 0,0 0 1,1-2-1,-1 1 0,1-2 0,-1 0 0,0 0 0,1-1 0,-1-1 0,0 0 0,1-1 0,-1-1 0,-1 0 1,1 0-1,-1-1 0,1-1 0,-1 0 0,-1-1 0,1 0 0,-1-1 0,-1 0 0,1 0 0,-1-1 0,-1-1 1,0 0-1,0 0 0,10-17 0,5-9 125,-2-1-1,-2-1 1,-1-1 0,-2-1 0,-2-1 0,16-63 0,-18 44 189,-3 1 0,-1-1 0,-4-1 0,-2-65 0,-4 108-272,0 0-1,0 0 0,-2 1 1,-1-1-1,0 0 0,-1 1 1,0 0-1,-15-29 0,17 40-82,-1 0 0,0 0 1,0 0-1,0 0 0,-1 1 0,0 0 0,0 0 0,0 0 1,-1 0-1,0 1 0,0 0 0,0 0 0,0 1 0,0 0 0,-1 0 1,1 0-1,-1 1 0,0 0 0,0 0 0,0 1 0,0-1 0,0 2 1,0-1-1,-12 1 0,13 0-182,1 1 1,0 0-1,-1 0 0,1 0 1,0 0-1,0 1 0,0 0 1,0 0-1,0 0 0,0 1 1,1 0-1,-1 0 0,1 0 1,-1 0-1,1 1 1,0-1-1,1 1 0,-1 0 1,1 0-1,-5 8 0,-16 20-3005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26.046"/>
    </inkml:context>
    <inkml:brush xml:id="br0">
      <inkml:brushProperty name="width" value="0.025" units="cm"/>
      <inkml:brushProperty name="height" value="0.025" units="cm"/>
    </inkml:brush>
  </inkml:definitions>
  <inkml:trace contextRef="#ctx0" brushRef="#br0">2653 247 8808,'-151'-35'840,"-1"7"-1,-2 6 1,-297-2-1,427 24-681,-482 18 2160,445-10-2075,-1 2 1,1 3-1,1 3 1,1 2-1,0 3 1,-65 33-1,65-22-3,1 2 0,2 3-1,1 3 1,2 1 0,2 3 0,-50 57-1,67-64-146,2 1 0,1 3 0,3 0 0,1 1 0,2 2 0,2 1 0,2 1 0,-29 90 0,43-107-95,1 0 1,1 0 0,1 0 0,2 1 0,1-1 0,1 1 0,2-1 0,1 0 0,11 50 0,-4-46 10,0 0 0,3-1 1,0 0-1,2-1 0,2 0 1,0-2-1,44 55 1,-30-47 11,2-1 0,1-2 0,2-1 0,1-2 0,1-1 1,52 29-1,-35-28 38,2-2 0,0-4 0,2-1 0,74 18 0,-35-18 176,197 22 1,101-29 440,-188-23-47,355-55 0,189-113-77,-402 51-317,-276 91-120,-2-3-1,115-76 1,-149 85-44,-2-2 0,-1-1 0,-1-2 1,-2-2-1,56-72 0,-69 77-23,-1 0 1,-2-2-1,0 0 0,-2-1 1,-2 0-1,-1-1 0,-1 0 1,-1-1-1,3-34 1,-8 36-102,-1 0 0,-2 1 0,-1-1 0,-2 0 0,0 0 0,-3 1 0,0 0 0,-2 0 0,-20-55 1,13 52-124,-2 0 1,-1 1-1,-1 0 1,-2 2-1,-1 0 0,-2 2 1,-1 0-1,-29-26 1,8 14-69,-2 3 1,-1 1-1,-2 3 0,-1 2 1,-2 2-1,-1 3 0,-108-37 1,48 28-108,-1 6 0,-1 4 0,-124-9 0,-18 16-1480,0 10 0,-331 33 0,168 16-1708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29.729"/>
    </inkml:context>
    <inkml:brush xml:id="br0">
      <inkml:brushProperty name="width" value="0.025" units="cm"/>
      <inkml:brushProperty name="height" value="0.025" units="cm"/>
    </inkml:brush>
  </inkml:definitions>
  <inkml:trace contextRef="#ctx0" brushRef="#br0">3072 753 16303,'-303'-176'1077,"-84"-40"-942,306 182-122,-2 3 0,-1 4 0,-1 4-1,-115-16 1,79 24 67,0 6 0,-192 9 1,238 6 50,1 3 0,0 4 0,0 2 0,1 4 1,2 3-1,-85 39 0,73-23 15,2 4 1,3 3-1,1 4 0,-124 103 0,199-150-142,-30 24 83,-50 57 0,75-76-72,1 1 0,0-1 0,1 1 0,0 0 1,0 0-1,1 1 0,0-1 0,0 1 1,1 0-1,0 0 0,1 0 0,0 0 0,0 0 1,0 11-1,2-15-13,1 0 1,0 0 0,1 0-1,-1 0 1,1 0-1,0 0 1,0-1 0,0 1-1,0-1 1,1 1-1,0-1 1,0 0 0,0 0-1,1 0 1,-1 0 0,1-1-1,0 0 1,0 1-1,0-1 1,8 4 0,10 6 6,1-2 0,45 18 0,-52-23-11,251 93-3,421 97-1,-529-165 27,1-6 0,164 3 0,-206-25 322,0-6 0,-1-4 1,176-35-1,-140 8 80,159-57 0,-235 63-397,-1-3 0,-2-3 0,130-83 0,-175 97-95,0-1 0,-2-2-1,0-1 1,-2-1-1,-1-1 1,-1-1-1,-1-1 1,31-53-1,-41 59-162,-1-1 0,-1-1 0,-1 0 1,-1-1-1,-1 1 0,-1-1 0,-1-1 0,-1 1 0,-2-1 0,0 1 0,-2-1 0,-5-44 0,3 54 115,-2 0 1,1 0 0,-2 1-1,0 0 1,-1 0 0,-1 0 0,0 0-1,-1 1 1,-1 1 0,0-1-1,0 1 1,-2 1 0,1 0-1,-2 0 1,-21-17 0,8 10-455,-1 2 0,0 1 0,-1 1 1,-1 1-1,0 1 0,-1 2 0,-43-12 0,-95-15-2819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15.864"/>
    </inkml:context>
    <inkml:brush xml:id="br0">
      <inkml:brushProperty name="width" value="0.025" units="cm"/>
      <inkml:brushProperty name="height" value="0.025" units="cm"/>
    </inkml:brush>
  </inkml:definitions>
  <inkml:trace contextRef="#ctx0" brushRef="#br0">2763 378 8680,'-29'-9'1651,"-27"-9"-44,-56-25 0,95 35-1787,0 0 1,1-1-1,0-1 0,1-1 0,0 0 1,1-1-1,-21-22 0,16 12-90,-4-5-122,-49-44 1,62 63 378,-1 0 1,1 1 0,-1 0 0,-1 1 0,1 0-1,-1 1 1,0 0 0,-22-5 0,-4 2 37,-1 3 1,1 1-1,-1 2 0,-73 5 1,-155 34 824,232-31-726,-158 27 2141,-275 84 1,424-101-2172,0 2-1,1 2 1,1 2 0,1 2 0,1 1 0,1 2 0,-47 43-1,39-24 17,1 1-1,3 2 0,2 2 1,-60 97-1,49-59 45,3 2-1,-72 188 1,103-225-140,2 0-1,3 0 1,2 1 0,3 1 0,2 0 0,2 0-1,5 62 1,3-85-19,1-1 0,1 1 1,2-1-1,2 0 0,1-1 0,1 0 0,1 0 0,2-2 0,1 0 1,1 0-1,2-2 0,43 49 0,1-9 21,2-4 0,4-2-1,111 76 1,-107-86-22,2-4 0,148 70 0,-169-95-14,0-2 1,2-2 0,0-3 0,1-2 0,80 8 0,-72-17-14,1-3 0,-1-2 0,0-4 0,0-2 1,110-27-1,-74 5 95,-1-4 0,172-84 0,-145 55 292,-3-6-1,-2-5 1,164-131 0,-257 179-286,-1-1 0,-1-2 0,-2 0 0,0-2 1,-2 0-1,27-48 0,-36 50-48,0-1 0,-2 0 0,-1-1 0,-1 0 0,-2 0 0,-1-1-1,-2 0 1,3-36 0,-6-2-4,-3 0 0,-2 0-1,-4 0 1,-3 0 0,-3 1 0,-2 1-1,-4 0 1,-3 2 0,-2 0 0,-3 1-1,-3 2 1,-75-116 0,68 125-45,-1 1 1,-3 2-1,-2 2 1,-2 2-1,-2 2 0,-2 2 1,-2 2-1,-2 2 1,-1 3-1,-1 2 0,-2 3 1,-1 2-1,-1 2 1,-67-18-1,61 28-107,0 2 0,-1 3-1,0 4 1,0 2 0,-113 6 0,86 7-810,0 5 0,0 3 0,-130 42-1,3 15-3451,-5 8-2297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6.417"/>
    </inkml:context>
    <inkml:brush xml:id="br0">
      <inkml:brushProperty name="width" value="0.025" units="cm"/>
      <inkml:brushProperty name="height" value="0.025" units="cm"/>
    </inkml:brush>
  </inkml:definitions>
  <inkml:trace contextRef="#ctx0" brushRef="#br0">0 1 12940,'0'0'6951,"74"34"-5670,-38-33-352,6-1-513,12 0-256,-4 0-95,8 0-33,-4 0 32,0 0-321,-7 0-960,-11-1-1025,-4-3-1986,-10-1-1153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6.761"/>
    </inkml:context>
    <inkml:brush xml:id="br0">
      <inkml:brushProperty name="width" value="0.025" units="cm"/>
      <inkml:brushProperty name="height" value="0.025" units="cm"/>
    </inkml:brush>
  </inkml:definitions>
  <inkml:trace contextRef="#ctx0" brushRef="#br0">1 1 13100,'0'0'2910,"10"0"-2200,18 1-355,0 1-1,0 1 1,0 1 0,-1 2-1,0 1 1,0 1 0,0 1-1,40 21 1,-63-28-327,0 0 1,0 0-1,0 1 0,0 0 0,0 0 1,-1 0-1,1 0 0,-1 0 0,0 1 1,0 0-1,0-1 0,-1 1 0,1 0 0,-1 1 1,0-1-1,0 0 0,0 0 0,-1 1 1,0-1-1,1 1 0,-1 0 0,-1-1 1,1 1-1,-1 0 0,0-1 0,0 1 1,0 0-1,-1-1 0,1 1 0,-1 0 1,0-1-1,-4 9 0,-4 11 282,-1-1 0,-1 0 0,-1-1 0,-28 38 0,29-44-363,-145 243-294,94-147-6529,32-58-5167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4.789"/>
    </inkml:context>
    <inkml:brush xml:id="br0">
      <inkml:brushProperty name="width" value="0.025" units="cm"/>
      <inkml:brushProperty name="height" value="0.025" units="cm"/>
    </inkml:brush>
  </inkml:definitions>
  <inkml:trace contextRef="#ctx0" brushRef="#br0">120 0 865,'0'0'11157,"-9"2"-9486,6-2-1463,-1 1 1,1 0-1,0-1 1,0 1-1,-1 1 0,1-1 1,0 0-1,0 1 1,0-1-1,0 1 0,0 0 1,1 0-1,-1 0 1,0 0-1,1 1 0,0-1 1,-1 1-1,1-1 1,0 1-1,0 0 0,1 0 1,-1 0-1,1 0 1,-1 0-1,-1 6 0,-5 7 634,1 1 0,1 1 0,0 0 0,2-1 0,0 2 0,-3 33 0,7-51-838,0 0 0,0 0 0,0-1 0,0 1 0,0 0 0,0 0 0,1 0 0,-1 0 0,0 0 1,1 0-1,-1-1 0,1 1 0,-1 0 0,1 0 0,-1 0 0,1-1 0,-1 1 0,1 0 0,0-1 0,-1 1 0,1-1 0,0 1 0,0-1 0,-1 1 0,1-1 0,0 1 0,0-1 0,0 0 1,1 1-1,35 1 225,-26-4-170,0 0 0,0 0 0,0-2 0,15-5 0,-16 5-169,-1-1 0,-1 0 1,1-1-1,-1 0 0,11-9 0,1-14-2686,-18 25 1596,-1 0 0,0 1-1,0-1 1,0 0-1,0 0 1,-1 0 0,1-7-1,-1 0-5947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7.815"/>
    </inkml:context>
    <inkml:brush xml:id="br0">
      <inkml:brushProperty name="width" value="0.025" units="cm"/>
      <inkml:brushProperty name="height" value="0.025" units="cm"/>
    </inkml:brush>
  </inkml:definitions>
  <inkml:trace contextRef="#ctx0" brushRef="#br0">181 8 11627,'0'0'5194,"-9"-2"-3747,1 1-1322,4 0-69,0 0 0,-1 0 1,1 0-1,-1 0 0,1 1 1,0 0-1,-1 0 0,1 0 1,-1 1-1,1-1 0,-1 1 1,1 0-1,0 0 0,0 1 0,-1-1 1,1 1-1,0 0 0,0 0 1,1 0-1,-1 1 0,0 0 1,-4 4-1,0 2 50,1 0 0,1 1 0,0-1 0,0 1 0,1 1 1,1-1-1,-1 1 0,2 0 0,-1 0 0,1 0 0,1 1 0,0-1 0,1 0 0,0 1 0,1 11 1,0-21-103,0-1 1,1 1 0,-1-1-1,0 1 1,1-1 0,-1 0-1,1 1 1,0-1 0,-1 1-1,1-1 1,0 0 0,0 0-1,-1 0 1,1 1 0,0-1-1,0 0 1,0 0 0,1 0-1,-1 0 1,0-1 0,0 1-1,1 0 1,1 1 0,1-1 12,-1 0 0,1 0 0,0 0 0,0-1 0,-1 1-1,1-1 1,0 0 0,0 0 0,4-1 0,4 0 36,0-2 0,0 1-1,-1-2 1,1 1 0,11-7-1,-2 0-276,0-2 0,-2 0 1,22-18-1,-31 23-13,-1-1 1,0 0 0,-1-1-1,0 0 1,0 0 0,-1-1-1,12-20 1,-18 28 228,0 0-1,0 0 1,0 0 0,-1 0-1,1 0 1,0 0 0,-1 0-1,1 0 1,-1 0 0,0 0-1,0 0 1,0-1 0,0 1-1,0-4 1,-1 5 23,1 1 0,0-1 0,-1 0 1,1 1-1,0-1 0,-1 1 0,1-1 0,-1 1 0,1-1 0,-1 1 0,0-1 0,1 1 1,-1-1-1,1 1 0,-1 0 0,0-1 0,1 1 0,-1 0 0,0 0 0,1-1 1,-1 1-1,0 0 0,1 0 0,-1 0 0,0 0 0,0 0 0,1 0 0,-2 0 0,-2 1 57,0-1 0,0 1-1,1 0 1,-1 1 0,0-1-1,1 1 1,-1-1-1,0 1 1,1 0 0,0 0-1,0 1 1,-1-1 0,1 1-1,-3 3 1,-11 13 381,1 0 0,-23 37-1,35-50-328,1 1-1,-1-1 0,1 1 1,0 0-1,1 0 1,0 0-1,0 0 0,0 0 1,1 1-1,0-1 0,0 0 1,1 1-1,1 14 0,0-21-131,-1 1 0,1-1 0,0 1 0,0-1 0,0 1 0,0-1 0,0 0 0,1 0 0,-1 1 0,0-1 0,0 0 0,1 0 0,-1 0 0,1 0 0,-1 0 0,1-1 0,-1 1 0,1 0 0,0-1 0,-1 1 0,1-1 0,0 0 0,-1 1 1,1-1-1,0 0 0,0 0 0,-1 0 0,1 0 0,0 0 0,2-1 0,3 1-475,1-1 1,-1 0-1,0 0 1,0-1-1,0 0 1,8-3 0,17-15-4830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8.367"/>
    </inkml:context>
    <inkml:brush xml:id="br0">
      <inkml:brushProperty name="width" value="0.025" units="cm"/>
      <inkml:brushProperty name="height" value="0.025" units="cm"/>
    </inkml:brush>
  </inkml:definitions>
  <inkml:trace contextRef="#ctx0" brushRef="#br0">234 13 13036,'0'0'5990,"-11"-3"-3791,6 1-2011,1 1-135,0-1 0,1 1-1,-1 0 1,0 0-1,0 1 1,1-1 0,-1 1-1,0 0 1,0 0-1,0 0 1,0 0 0,0 1-1,1-1 1,-1 1-1,0 0 1,0 0 0,1 1-1,-1-1 1,1 1-1,-1 0 1,-3 2 0,-11 10 26,1 0 0,1 1 0,-21 25 1,32-34-46,1-1 1,0 1 0,0 0 0,0 0-1,0 0 1,1 1 0,0 0 0,1-1-1,-1 1 1,1 0 0,0 0 0,1 0-1,0 0 1,-1 10 0,3-16-33,-1 0 0,0-1-1,0 1 1,0 0 0,0-1 0,0 1 0,1 0 0,-1-1-1,0 1 1,1-1 0,-1 1 0,0-1 0,1 1 0,-1-1 0,0 1-1,1-1 1,-1 1 0,1-1 0,-1 1 0,1-1 0,-1 0-1,1 1 1,0-1 0,-1 0 0,1 1 0,-1-1 0,1 0 0,1 0-1,25 1 142,26-16-19,-33 3-590,0 0 0,22-18 0,31-18-789,-73 48 1250,0-1 0,0 1 0,1 0 0,-1 0 0,0 0 0,0 0 0,0 0 0,1 0 0,-1 0 0,0 0 1,0 0-1,0 0 0,1 0 0,-1 0 0,0 0 0,0 0 0,0 0 0,1 0 0,-1 0 0,0 0 0,0 0 0,1 0 0,-1 0 0,0 0 0,0 0 0,0 1 0,0-1 0,1 0 0,-1 0 1,0 0-1,0 0 0,0 0 0,0 0 0,1 1 0,-1-1 0,0 0 0,0 0 0,0 0 0,0 1 0,0-1 0,0 0 0,0 0 0,0 0 0,0 1 0,1-1 0,-1 0 0,0 0 0,0 0 1,0 1-1,0-1 0,-1 20 15,-6 19 419,-63 255 2030,29-109-717,39-175-1510,-1-1-1,0 0 1,0 0-1,-1 0 1,-9 16-1,12-24-202,0 0 0,1 0-1,-1 0 1,0 0-1,1 0 1,-1-1-1,0 1 1,0 0 0,0 0-1,0-1 1,0 1-1,0-1 1,0 1-1,0-1 1,0 1 0,0-1-1,0 0 1,0 1-1,0-1 1,0 0-1,0 0 1,-2 1-1,1-2-16,0 0 0,0 0 0,0 0-1,1 0 1,-1 0 0,0 0-1,1 0 1,-1 0 0,1-1 0,-1 1-1,1-1 1,0 1 0,-1-1-1,1 1 1,0-1 0,0 0-1,0 0 1,0-1 0,-5-9-252,0 0-1,2-1 1,-1 1 0,2-1 0,0 0 0,0 0-1,1 0 1,1 0 0,0 0 0,1-1-1,0 1 1,1 0 0,0 0 0,2 0 0,-1 0-1,1 0 1,1 0 0,0 1 0,1-1-1,1 1 1,-1 0 0,2 1 0,0 0-1,0 0 1,1 0 0,0 1 0,19-18 0,54-39-9033,-37 36 710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8.969"/>
    </inkml:context>
    <inkml:brush xml:id="br0">
      <inkml:brushProperty name="width" value="0.025" units="cm"/>
      <inkml:brushProperty name="height" value="0.025" units="cm"/>
    </inkml:brush>
  </inkml:definitions>
  <inkml:trace contextRef="#ctx0" brushRef="#br0">198 10 14542,'0'0'2680,"-9"-2"-219,4 1-2196,1 0-113,-1-1-1,1 1 1,-1 0 0,1 0 0,-1 1 0,0 0-1,1 0 1,-1 0 0,0 0 0,1 0 0,-1 1 0,1 0-1,-1 0 1,1 0 0,-1 1 0,1-1 0,0 1-1,-6 4 1,0 1-7,1 2-1,1-1 0,-1 1 0,2 1 1,-1 0-1,-10 18 0,15-23-115,-1 1 0,1 0 0,1 0 0,-1 1 0,1-1 0,0 1 0,1-1 0,-1 1-1,1-1 1,1 1 0,-1 0 0,1 0 0,1 10 0,0-15-21,0-1 1,0 1-1,0-1 0,0 1 1,0-1-1,0 0 1,0 0-1,1 1 0,-1-1 1,0 0-1,1 0 0,-1 0 1,1 0-1,-1-1 1,1 1-1,-1 0 0,1-1 1,0 1-1,-1-1 0,1 1 1,0-1-1,0 0 0,-1 0 1,1 0-1,0 0 1,-1 0-1,1 0 0,2-1 1,51-6 292,-43 3-364,0-1-1,-1-1 1,0 0-1,0 0 0,0-1 1,-1 0-1,15-14 1,-19 15-12,1 0 0,-1 0 0,0 0-1,-1-1 1,0 0 0,0 0 0,0-1 0,-1 1 0,0-1 0,0 0 0,4-13 0,-9 21 77,1 0 1,0 0-1,0 0 1,0 0-1,0 0 0,0 0 1,0 0-1,0 0 1,0 0-1,0 0 0,-1 0 1,1 0-1,0 0 0,0 0 1,0 0-1,0 0 1,0 0-1,0 0 0,0 0 1,0 0-1,0 0 0,0 0 1,-1-1-1,1 1 1,0 0-1,0 0 0,0 0 1,0 0-1,0 0 0,0 0 1,0 0-1,0 0 1,0 0-1,0 0 0,0 0 1,0 0-1,0 0 1,0-1-1,0 1 0,0 0 1,0 0-1,0 0 0,0 0 1,0 0-1,0 0 1,0 0-1,0 0 0,0 0 1,0-1-1,0 1 0,0 0 1,0 0-1,0 0 1,0 0-1,0 0 0,0 0 1,0 0-1,0 0 0,0 0 1,0 0-1,0-1 1,-9 11 39,-9 16-8,11-16 65,1 1 0,1-1 0,0 1-1,0 0 1,1 1 0,1-1 0,0 1-1,0 0 1,-1 23 0,4-34-90,0 1 0,0-1 0,0 0 1,0 1-1,0-1 0,1 0 0,-1 0 0,0 1 1,1-1-1,-1 0 0,1 0 0,0 0 0,-1 1 0,1-1 1,0 0-1,-1 0 0,1 0 0,0 0 0,0 0 0,0-1 1,0 1-1,0 0 0,0 0 0,3 1 0,-1-1 20,0 0-1,1 0 1,-1 0-1,1 0 1,-1 0-1,1-1 1,-1 0-1,1 1 1,4-2-1,4 0 37,0 0 0,0-1 0,0-1-1,21-7 1,-14 3-243,-1-2 0,0 0 0,0-1 0,0-1 0,-2-1 0,1 0 0,-2-1 1,21-21-1,-20 19 318,-16 14-134,0 1 0,0 0 0,0 0 0,0 0 0,1 0 0,-1 0 0,0 0 0,0 0-1,0 0 1,0 0 0,0 0 0,0 0 0,0 0 0,0 0 0,1 0 0,-1 0 0,0 0 0,0 0-1,0 0 1,0 1 0,0-1 0,0 0 0,0 0 0,0 0 0,0 0 0,1 0 0,-1 0 0,0 0-1,0 0 1,0 0 0,0 0 0,0 0 0,0 0 0,0 1 0,0-1 0,0 0 0,0 0-1,0 0 1,0 0 0,0 0 0,0 0 0,0 0 0,0 0 0,0 1 0,0-1 0,0 0 0,0 0-1,0 0 1,0 0 0,0 0 0,0 0 0,0 0 0,0 0 0,0 1 0,0-1 0,0 0 0,0 0-1,0 0 1,0 0 0,0 0 0,0 0 0,0 0 0,0 0 0,0 0 0,0 0 0,0 1-1,-1-1 1,1 0 0,0 0 0,-16 36 957,6-15-760,7-13-54,1 0 0,-1 0 1,1 0-1,1 0 1,-1 0-1,1 9 1,1-16-145,0-1 1,0 1 0,0-1-1,0 1 1,0-1 0,1 0-1,-1 1 1,0-1-1,0 1 1,0-1 0,1 1-1,-1-1 1,0 0 0,1 1-1,-1-1 1,0 1-1,1-1 1,-1 0 0,1 1-1,-1-1 1,0 0 0,1 0-1,-1 1 1,1-1-1,-1 0 1,1 0 0,-1 0-1,1 0 1,-1 0 0,1 1-1,24-1 167,24-10 64,-13-3-572,43-24 0,-51 23-547,0 0 0,60-17 0,-87 30 895,0 0-1,0 1 0,0-1 1,0 1-1,1 0 0,-1-1 1,0 1-1,0 0 0,0 0 1,1 0-1,-1 0 0,0 0 1,0 0-1,1 0 0,-1 0 1,0 0-1,0 1 0,1-1 1,-1 0-1,0 1 1,0-1-1,0 1 0,0 0 1,0-1-1,0 1 0,0 0 1,0-1-1,0 1 0,0 0 1,1 1-1,-1 1 208,0 1 1,-1-1-1,1 0 0,-1 0 1,0 0-1,0 0 0,0 0 1,0 0-1,-1 6 0,0-5-70,1 0-1,-1 0 1,1 0-1,0 0 1,1 0-1,-1 1 0,1-1 1,1 5-1,-2-8-149,1-1 0,0 1 0,0 0-1,0-1 1,0 1 0,0-1 0,0 1-1,0-1 1,0 1 0,0-1 0,0 0-1,0 1 1,0-1 0,0 0 0,0 0-1,0 0 1,1 0 0,-1 0 0,0 0-1,0 0 1,0 0 0,0-1 0,0 1-1,0 0 1,1-1 0,30-9-1243,-25 7 153,-1-1 0,1 0-1,0 0 1,-1-1 0,0 0-1,7-7 1,8-14-6361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9.331"/>
    </inkml:context>
    <inkml:brush xml:id="br0">
      <inkml:brushProperty name="width" value="0.025" units="cm"/>
      <inkml:brushProperty name="height" value="0.025" units="cm"/>
    </inkml:brush>
  </inkml:definitions>
  <inkml:trace contextRef="#ctx0" brushRef="#br0">0 1 10602,'0'0'12075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49:59.757"/>
    </inkml:context>
    <inkml:brush xml:id="br0">
      <inkml:brushProperty name="width" value="0.025" units="cm"/>
      <inkml:brushProperty name="height" value="0.025" units="cm"/>
    </inkml:brush>
  </inkml:definitions>
  <inkml:trace contextRef="#ctx0" brushRef="#br0">250 16 12043,'0'0'10517,"-9"-3"-9412,0 0-1050,0 1 0,-1-1 0,1 2 0,-1-1 0,0 1 1,1 1-1,-1 0 0,0 0 0,0 1 0,1 0 0,-13 3 0,16-2-60,0-1 0,0 2 0,1-1 0,-1 1 0,1 0 0,-1 0 0,1 0 0,0 1 0,0 0 0,0 0 0,1 0 0,0 0 0,-1 1 0,1 0-1,1 0 1,-1 0 0,1 0 0,0 0 0,0 1 0,-3 8 0,3-7 18,0 1 0,1 0 0,0-1 0,0 1 0,1 0 0,-1 15 0,2-21-15,0 0 0,0 0-1,1 0 1,-1 0 0,0 0 0,1 0 0,0 0 0,-1 0 0,1 0 0,0 0 0,0 0 0,0 0 0,0 0 0,0-1 0,0 1 0,1 0 0,-1-1 0,0 1 0,1-1 0,-1 1-1,1-1 1,0 0 0,0 0 0,-1 0 0,1 0 0,0 0 0,0 0 0,0 0 0,0 0 0,4 0 0,3 1-446,1-1 1,-1 0-1,1 0 1,0-1-1,-1 0 0,1-1 1,0 0-1,-1 0 1,1-1-1,-1-1 0,0 1 1,18-9-1,31-17-6641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0.670"/>
    </inkml:context>
    <inkml:brush xml:id="br0">
      <inkml:brushProperty name="width" value="0.025" units="cm"/>
      <inkml:brushProperty name="height" value="0.025" units="cm"/>
    </inkml:brush>
  </inkml:definitions>
  <inkml:trace contextRef="#ctx0" brushRef="#br0">205 33 8296,'-9'0'1617,"-10"0"-681,5-1 578,0 1-1,0 1 1,1 0 0,-20 4 0,29-4-1301,-1 1 1,1-1-1,0 1 1,0 0-1,0 0 1,0 0-1,0 0 1,0 1-1,0 0 1,1 0 0,-1 0-1,1 0 1,0 0-1,0 1 1,0-1-1,0 1 1,1 0-1,-4 6 1,3-3-98,0 0 0,0-1 1,1 1-1,0 0 0,1 0 0,-1 1 1,1-1-1,1 0 0,-1 0 1,1 0-1,2 12 0,-2-16-100,1 0 0,-1-1 0,1 1-1,0-1 1,0 1 0,0-1 0,0 1 0,0-1-1,1 0 1,-1 1 0,1-1 0,-1 0-1,1 0 1,0 0 0,0 0 0,0 0 0,0-1-1,0 1 1,0-1 0,0 1 0,1-1 0,-1 0-1,0 0 1,1 0 0,-1 0 0,1 0 0,0 0-1,-1-1 1,1 1 0,-1-1 0,1 0 0,0 0-1,3 0 1,0 0 19,0 0 1,0-1-1,0 1 0,0-1 0,0-1 1,0 1-1,0-1 0,-1 0 0,1 0 0,-1-1 1,1 0-1,-1 0 0,0 0 0,0 0 1,0-1-1,-1 0 0,1 0 0,-1 0 1,0-1-1,0 1 0,4-7 0,-3 2 31,0 0 1,0 0-1,-1-1 0,0 0 0,-1 0 0,0 0 1,0 0-1,-1 0 0,0-1 0,-1 1 0,0-17 1,-1 24-67,0 2-2,0 0-1,0 1 1,1-1 0,-1 0-1,0 0 1,0 1 0,0-1 0,0 0-1,0 1 1,0-1 0,0 0-1,0 0 1,0 1 0,0-1 0,-1 0-1,1 1 1,0-1 0,0 0-1,-1 1 1,1-1 0,0 0-1,-1 1 1,1-1 0,-1 1 0,1-1-1,0 1 1,-1-1 0,0 1-1,1-1 1,-1 1 0,1-1-1,-1 1 1,1-1 0,-1 1 0,0 0-1,1 0 1,-1-1 0,0 1-1,1 0 1,-1 0 0,-1-1-1,2 2-36,0 0-1,-1 0 1,1 0-1,0-1 1,0 1-1,0 0 1,0 0-1,0 0 1,0-1-1,0 1 1,0 0-1,0 0 0,0 0 1,0-1-1,1 1 1,-1 0-1,0 0 1,1-1-1,-1 1 1,0 0-1,1-1 1,-1 1-1,1 0 1,-1-1-1,1 1 0,-1 0 1,1-1-1,0 1 1,-1-1-1,1 1 1,1 0-1,6-1 366,82-5-7422,-38-9 4314,-21-5 6708,-31 19-3865,1-1 0,-1 0 0,1 1 0,-1-1 0,1 1 0,0-1 0,-1 1 0,1-1 0,-1 1 0,1-1 0,0 1 0,0 0 0,-1-1 0,1 1 0,0 0 0,0 0 0,-1-1 0,1 1 0,0 0 0,0 0 0,0 0 0,-1 0 0,1 0 0,0 0 0,0 0 0,0 0 0,-1 1 0,1-1 0,0 0 0,0 0 0,-1 1 0,2-1 0,-1 2 5,-1-1 1,1 1-1,0-1 0,-1 1 1,1-1-1,-1 1 1,0-1-1,1 1 0,-1-1 1,0 1-1,0-1 1,0 1-1,0 0 0,0 2 1,-2 6 235,1 0 1,-1 0-1,-1 1 1,-3 9-1,-29 49 969,22-45-1038,0 1 0,-13 40 0,26-65-230,0 0-1,0 1 1,-1-1 0,1 0-1,0 1 1,0-1 0,0 0-1,0 1 1,0-1-1,0 0 1,0 1 0,0-1-1,0 0 1,0 1 0,0-1-1,0 0 1,0 1 0,0-1-1,0 0 1,0 1-1,0-1 1,0 0 0,0 1-1,1-1 1,-1 0 0,0 1-1,0-1 1,0 0 0,1 0-1,-1 1 1,0-1-1,0 0 1,1 0 0,-1 1-1,0-1 1,0 0 0,1 0-1,-1 0 1,0 1-1,1-1 1,-1 0 0,1 0-1,19-3 154,19-16 109,58-58-1469,-70 53 187,2 1 0,50-31 0,-79 53 1033,0 1 0,1 0-1,-1-1 1,0 1 0,1 0-1,-1 0 1,0-1 0,1 1-1,-1 0 1,0 0 0,1-1 0,-1 1-1,1 0 1,-1 0 0,1 0-1,-1 0 1,0 0 0,1 0-1,-1 0 1,1 0 0,-1 0-1,1 0 1,-1 0 0,1 0 0,-1 0-1,0 0 1,1 0 0,-1 0-1,1 0 1,-1 1 0,1-1-1,-1 0 1,0 0 0,1 0-1,-1 1 1,0-1 0,1 0 0,-1 0-1,0 1 1,1-1 0,-1 0-1,0 1 1,1-1 0,-1 1-1,0 0 1,-2 26 944,-21 32 631,12-27-1090,11-31-555,0 0 1,0-1 0,0 1-1,0 0 1,0 0 0,0-1-1,1 1 1,-1 0 0,0-1-1,0 1 1,1-1-1,-1 1 1,0 0 0,1-1-1,-1 1 1,1-1 0,-1 1-1,1-1 1,-1 1-1,1-1 1,-1 1 0,1-1-1,-1 1 1,1-1 0,0 0-1,-1 0 1,1 1 0,-1-1-1,1 0 1,0 0-1,-1 1 1,1-1 0,0 0-1,0 0 1,-1 0 0,1 0-1,0 0 1,-1 0-1,1 0 1,0 0 0,-1-1-1,2 1 1,22-3-3940,5-11-3849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1.015"/>
    </inkml:context>
    <inkml:brush xml:id="br0">
      <inkml:brushProperty name="width" value="0.025" units="cm"/>
      <inkml:brushProperty name="height" value="0.025" units="cm"/>
    </inkml:brush>
  </inkml:definitions>
  <inkml:trace contextRef="#ctx0" brushRef="#br0">153 0 18225,'-12'2'2242,"0"0"-1691,-5 0 69,-1 2 0,1-1 0,0 2 0,0 0 0,-16 8 0,33-13-622,0 0 0,-1 0 0,1 0 1,-1 0-1,1 1 0,-1-1 0,1 0 0,-1 0 0,1 0 0,0 0 0,-1 1 1,1-1-1,-1 0 0,1 1 0,0-1 0,-1 0 0,1 1 0,0-1 0,-1 0 0,1 1 1,0-1-1,0 0 0,-1 1 0,1-1 0,0 1 0,0-1 0,0 1 0,0-1 1,-1 0-1,1 1 0,0-1 0,0 1 0,0-1 0,0 1 0,0-1 0,0 1 0,0-1 1,0 1-1,0-1 0,1 1 0,-1 0 0,21 7-4,32-3-651,-17-5-433,-24-1 833,0 0-1,0 1 0,0 0 0,0 1 0,-1 0 1,1 1-1,0 0 0,-1 1 0,23 9 1,-32-11 311,-1 0 0,1 0 0,-1 1 1,1-1-1,-1 0 0,0 1 0,0-1 1,1 1-1,-1-1 0,0 1 0,0-1 0,-1 1 1,1 0-1,0 0 0,0-1 0,-1 1 1,1 0-1,-1 0 0,0 0 0,1 0 1,-1-1-1,0 1 0,0 0 0,0 0 1,-1 0-1,1 0 0,0 0 0,-1 0 1,1-1-1,-1 1 0,1 0 0,-2 2 1,-1 3 319,0-1 0,0 0 0,-1 0 0,0-1 0,0 1 0,0-1 1,-6 6-1,-38 31 1698,46-40-2039,0-1 1,0 1-1,0-1 1,0 1-1,-1-1 1,1 0-1,0 0 1,-1 0-1,1 0 0,0 0 1,-1 0-1,1-1 1,-1 1-1,0-1 1,1 0-1,-1 1 1,1-1-1,-1 0 0,1-1 1,-1 1-1,-4-2 1,6 2-192,0-1 0,1 0 0,-1 0 0,1 1 0,-1-1 0,1 0 0,-1 0 0,1 0 0,-1 0 0,1 0 1,0 0-1,0 0 0,-1 0 0,1 0 0,0 0 0,0 0 0,0 0 0,0 0 0,0 0 0,0 0 0,1-1 0,-1-1-675,0-20-4522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1.752"/>
    </inkml:context>
    <inkml:brush xml:id="br0">
      <inkml:brushProperty name="width" value="0.025" units="cm"/>
      <inkml:brushProperty name="height" value="0.025" units="cm"/>
    </inkml:brush>
  </inkml:definitions>
  <inkml:trace contextRef="#ctx0" brushRef="#br0">43 0 13677,'0'0'6593,"-5"12"-5680,-23 63 930,26-68-1671,0 0-1,0-1 1,1 1-1,0 0 1,0 0-1,1 0 1,0 0 0,0 0-1,0 0 1,1 0-1,3 11 1,-3-17-161,0 0 1,0 1-1,0-1 1,0 0-1,1 0 1,-1 0-1,0 0 0,1 0 1,-1-1-1,0 1 1,1 0-1,-1-1 1,1 1-1,-1-1 0,1 1 1,0-1-1,-1 0 1,1 1-1,-1-1 0,1 0 1,0 0-1,-1 0 1,3-1-1,40-4 350,-24-1-273,-1-1-1,0-1 0,0-1 0,-1 0 1,31-21-1,-27 15-137,0 2 0,47-20 0,-68 32 42,-1 1-1,0 0 1,0 0 0,1 0-1,-1 0 1,0 0 0,0 0-1,1 0 1,-1 0 0,0 0-1,1 0 1,-1 0-1,0 0 1,0 0 0,1 0-1,-1 0 1,0 0 0,1 0-1,-1 1 1,0-1 0,0 0-1,1 0 1,-1 0 0,0 0-1,0 0 1,1 1 0,-1-1-1,0 0 1,0 0 0,0 1-1,0-1 1,1 0 0,-1 0-1,0 1 1,0-1-1,0 0 1,0 1 0,3 16-46,-7 28 257,3-31-190,1-13-7,1 0 0,-1-1 0,1 1 0,0 0 0,-1 0 0,1-1-1,0 1 1,0-1 0,-1 1 0,1-1 0,0 1 0,0-1 0,0 0 0,0 1 0,0-1 0,0 0-1,0 1 1,0-1 0,-1 0 0,1 0 0,0 0 0,0 0 0,0 0 0,0 0 0,0 0 0,0 0-1,0-1 1,0 1 0,0 0 0,1-1 0,34-6 270,21-17-71,29-8-777,-79 30 484,1 0 0,0 0 0,-1 1 0,1 1-1,0-1 1,0 1 0,0 0 0,0 1-1,9 1 1,-14-1 91,-1 0-1,0 0 1,1 1-1,-1-1 1,0 0 0,0 1-1,0-1 1,0 1-1,0 0 1,0-1-1,0 1 1,0 0-1,-1 0 1,1 0 0,-1 1-1,0-1 1,1 0-1,-1 1 1,0-1-1,0 0 1,-1 1 0,1-1-1,0 1 1,0 3-1,-1-3 31,1 0 0,0 0-1,0 0 1,0 0-1,0 0 1,1 0 0,-1-1-1,1 1 1,0-1-1,3 5 1,-3-6-33,-1 0-1,1 0 1,0 0-1,0-1 0,0 1 1,0 0-1,0-1 1,0 0-1,0 1 1,0-1-1,0 0 1,0 0-1,0 0 1,0 0-1,0 0 1,0-1-1,0 1 1,0-1-1,0 1 1,0-1-1,0 0 1,3-1-1,11-5-1055,0 0 0,29-18 0,29-25-5651,-41 26 2056,1 1-1354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194"/>
    </inkml:context>
    <inkml:brush xml:id="br0">
      <inkml:brushProperty name="width" value="0.025" units="cm"/>
      <inkml:brushProperty name="height" value="0.025" units="cm"/>
    </inkml:brush>
  </inkml:definitions>
  <inkml:trace contextRef="#ctx0" brushRef="#br0">180 1 7399,'0'0'7970,"-7"7"-6790,0 0-908,1-1 1,0 1-1,1 1 0,0-1 0,0 1 1,0 0-1,1 0 0,0 0 0,1 0 1,0 1-1,-4 15 0,-8 94-165,13-84 366,-2 0 0,-2 0 0,-1 0 0,-14 38 0,17-61-200,-1 5-52,-2 1 0,0-1-1,-1 0 1,-18 28 0,27-73 1413,12-19-1620,2 1 0,3 0 1,30-58-1,-25 56-477,-12 24 147,2 0 0,0 1 0,31-41 1,-40 59 302,2 0 1,-1 0 0,0 0 0,1 1-1,0-1 1,1 1 0,-1 1-1,1-1 1,0 1 0,0 1 0,0-1-1,0 1 1,1 0 0,-1 1 0,1 0-1,0 0 1,13-1 0,-20 2 8,1 1 0,-1 0 0,0 0 1,0 0-1,1 0 0,-1 0 0,0 0 1,1 0-1,-1 1 0,0-1 0,0 0 1,1 1-1,-1-1 0,0 1 0,0 0 0,0-1 1,0 1-1,0 0 0,0-1 0,2 3 1,-2-2 17,-1 0 1,0 0-1,1 0 1,-1 0-1,0 0 1,0 0-1,1 0 1,-1 0 0,0 0-1,0 0 1,0 0-1,0 0 1,0 0-1,-1 0 1,1 0-1,0 0 1,0 0-1,-1 0 1,0 2 0,-2 3 124,0 0 1,0-1 0,-1 1 0,1-1 0,-1 0-1,-9 9 1,-15 11 404,0-1-1,-1-2 1,-2-1-1,-36 20 1,65-40-540,1 0 0,0-1 0,-1 1 0,1 0 0,-1 0 0,1-1 0,0 1 0,-1-1 0,0 1 0,1-1 0,-1 0 0,1 0 0,-1 1 0,1-1 0,-1 0 0,1 0 0,-4-1 0,5 0-55,-1 1 0,1-1-1,0 1 1,0-1 0,-1 1 0,1-1 0,0 0 0,0 1 0,-1-1-1,1 0 1,0 1 0,0-1 0,0 0 0,0 1 0,0-1 0,0 0-1,0 1 1,0-1 0,0 0 0,1 1 0,-1-1 0,0 0 0,0 1-1,1-1 1,-1 1 0,0-1 0,1 0 0,31-52-4179,39-31-4888,-26 33 2627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647"/>
    </inkml:context>
    <inkml:brush xml:id="br0">
      <inkml:brushProperty name="width" value="0.025" units="cm"/>
      <inkml:brushProperty name="height" value="0.025" units="cm"/>
    </inkml:brush>
  </inkml:definitions>
  <inkml:trace contextRef="#ctx0" brushRef="#br0">207 1 11627,'0'0'8226,"-9"13"-7270,-36 54 355,-43 69 1317,77-117-2431,1 0 0,0 2-1,1-1 1,2 1 0,-6 23 0,12-42-191,0 0 0,1 0 0,-1 0 0,1 0 0,-1 0 0,1 0 0,0 0 0,0 0 0,0 0 0,0 0 0,0 0 0,0 0 0,1 0 0,-1 0 0,1 0 0,-1-1 0,1 1 0,0 0 1,0 0-1,0 0 0,0 0 0,0-1 0,0 1 0,0 0 0,0-1 0,1 1 0,-1-1 0,1 0 0,1 2 0,1-2 23,0 1-1,1-1 1,-1 0-1,0-1 1,1 1 0,-1-1-1,0 0 1,1 0-1,-1 0 1,0 0 0,1-1-1,-1 0 1,5-1-1,7-3-268,0-1 0,-1-1 0,1 0 0,-2-1-1,1-1 1,-1 0 0,0-1 0,-1-1-1,0 0 1,12-14 0,-24 25 710,-7 25 1005,1 3-931,6-27-531,-1 0-1,1-1 0,-1 1 1,1 0-1,-1 0 1,1 0-1,0-1 0,-1 1 1,1 0-1,0-1 1,0 1-1,0-1 0,0 1 1,-1-1-1,1 1 1,0-1-1,0 0 0,0 1 1,0-1-1,0 0 1,0 0-1,0 1 0,0-1 1,0 0-1,0 0 1,0 0-1,0 0 1,0-1-1,2 1 0,28-2 38,0-1-1,50-12 1,-51 9-500,1 0 0,52-2 0,-81 8 465,0 0 1,0 0-1,0 1 0,0-1 0,0 0 1,0 1-1,-1-1 0,1 1 0,0-1 1,0 1-1,0 0 0,-1 0 0,1 0 0,0 0 1,-1 0-1,1 0 0,-1 0 0,1 1 1,-1-1-1,0 0 0,1 1 0,-1-1 1,0 1-1,0 0 0,0-1 0,1 4 1,12 14 837,-13-18-842,-1 0-1,1 0 1,0-1-1,0 1 1,0 0-1,0-1 0,0 1 1,0-1-1,0 1 1,0-1-1,0 0 1,0 1-1,1-1 1,-1 0-1,0 0 0,0 0 1,0 0-1,0 0 1,0 0-1,0 0 1,1 0-1,-1 0 1,0 0-1,0-1 0,0 1 1,0 0-1,0-1 1,0 1-1,0-1 1,0 1-1,0-1 1,0 0-1,0 1 0,1-2 1,1 0-495,-1 0 0,1 0 0,-1 0 0,0-1-1,1 1 1,-1-1 0,0 1 0,-1-1 0,1 0 0,2-5 0,2-16-6248,0-2-6961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5.509"/>
    </inkml:context>
    <inkml:brush xml:id="br0">
      <inkml:brushProperty name="width" value="0.025" units="cm"/>
      <inkml:brushProperty name="height" value="0.025" units="cm"/>
    </inkml:brush>
  </inkml:definitions>
  <inkml:trace contextRef="#ctx0" brushRef="#br0">238 1 8200,'0'0'9315,"0"4"-6139,0 24-2359,0 27-234,-2 0-1,-2 0 1,-3 0 0,-2-1-1,-3 0 1,-2-1-1,-32 83 1,13-74 687,31-58-1202,-1-1-1,1 1 1,-1 0-1,0-1 1,0 0-1,0 1 1,0-1-1,0-1 1,-1 1-1,0 0 1,1-1-1,-1 0 1,-6 3-1,8-4-45,0-1-1,1 0 0,-1 0 1,0-1-1,0 1 1,0 0-1,1 0 1,-1-1-1,0 1 1,1-1-1,-1 0 0,0 1 1,1-1-1,-1 0 1,1 0-1,-1 0 1,1 0-1,-1 0 0,1 0 1,0-1-1,-1 1 1,1 0-1,0-1 1,0 1-1,0-1 0,0 1 1,0-1-1,0 0 1,1 1-1,-1-1 1,1 0-1,-1 1 1,1-1-1,-1-3 0,-2-7-19,0 0 0,0 1 0,0-23 0,1 12-27,1-1-1,1 0 1,1 0 0,6-32-1,-5 47-131,1 0 0,-1-1 1,1 1-1,1 1 0,-1-1 0,1 0 0,1 1 0,0 0 0,0 0 0,0 0 0,0 1 1,1-1-1,0 1 0,1 1 0,8-7 0,-2 3-997,0 2 0,0 0 0,24-10 0,18-2-5351,-42 14 4061,22-8-7165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2.980"/>
    </inkml:context>
    <inkml:brush xml:id="br0">
      <inkml:brushProperty name="width" value="0.025" units="cm"/>
      <inkml:brushProperty name="height" value="0.025" units="cm"/>
    </inkml:brush>
  </inkml:definitions>
  <inkml:trace contextRef="#ctx0" brushRef="#br0">0 1 15150,'0'0'6919</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3.815"/>
    </inkml:context>
    <inkml:brush xml:id="br0">
      <inkml:brushProperty name="width" value="0.025" units="cm"/>
      <inkml:brushProperty name="height" value="0.025" units="cm"/>
    </inkml:brush>
  </inkml:definitions>
  <inkml:trace contextRef="#ctx0" brushRef="#br0">157 6 8520,'0'0'12177,"-9"-3"-10693,4 2-1435,0 1-1,1-1 1,-1 1 0,0 0 0,0 0-1,0 0 1,0 0 0,1 1-1,-1 0 1,0 0 0,0 0 0,1 1-1,-1 0 1,1 0 0,-1 0-1,1 0 1,0 0 0,0 1 0,0 0-1,0 0 1,0 0 0,1 0-1,-5 6 1,3-4-45,1 1 0,-1 0 0,2 0-1,-1 0 1,0 0 0,-4 12 0,8-16-2,-1 0 0,0 0 1,1 0-1,-1 1 0,1-1 0,0 0 1,-1 0-1,1 0 0,0 0 1,1 1-1,-1 2 0,1-4-1,-1 0 0,0 0 1,1 0-1,-1 0 0,1 0 0,-1-1 0,1 1 0,0 0 1,-1 0-1,1-1 0,0 1 0,-1 0 0,1-1 0,0 1 1,0-1-1,0 1 0,0-1 0,-1 1 0,1-1 0,0 1 1,0-1-1,0 0 0,0 0 0,0 1 0,0-1 0,2 0 1,4 1 29,1-1 1,0 0 0,0 0 0,0-1 0,-1 0 0,1 0 0,0-1 0,-1 0 0,1 0 0,-1-1 0,12-5 0,3-5 21,-1 0 0,26-20-1,1-2 106,-48 36-135,1-1 0,-1 0 0,1 0 0,-1 0 0,0 0 0,1 1 0,-1-1 0,0 0 0,1 1 0,-1-1 0,0 0 0,1 0 0,-1 1 0,0-1 0,0 1 0,1-1 1,-1 0-1,0 1 0,0-1 0,0 0 0,1 1 0,-1-1 0,0 1 0,0-1 0,0 1 0,0-1 0,0 1 0,0-1 0,0 0 0,0 1 0,0-1 0,0 1 0,0-1 0,0 1 0,0-1 0,0 0 0,-1 1 0,1-1 0,0 1 0,0 0 0,-2 29-20,1-26 123,1-2-111,-1 0-1,1 0 1,0 0 0,0 0-1,0 1 1,0-1 0,0 0 0,0 0-1,0 0 1,1 0 0,-1 0-1,1 0 1,-1 0 0,1 0 0,0 0-1,0-1 1,0 1 0,0 0-1,0 0 1,0-1 0,1 1-1,-1 0 1,1-1 0,-1 1 0,1-1-1,1 2 1,2-1 15,1-1-1,-1 1 1,0-1 0,1 0-1,-1-1 1,0 1 0,1-1-1,-1 0 1,9-1 0,11-3-59,-1 0 1,0-2 0,0 0-1,-1-2 1,43-19-1,-30 11-769,46-12 0,-81 28 797,-1 0 0,0 0 0,1 0 0,-1-1 0,0 1 0,0 0 0,1 0 0,-1 0 0,0 0 0,1 0 0,-1 0 0,0 0 0,1 0 1,-1 0-1,0 0 0,1 0 0,-1 0 0,0 0 0,1 1 0,-1-1 0,0 0 0,1 0 0,-1 0 0,0 0 0,0 0 0,1 1 0,-1-1 0,0 0 0,0 0 0,1 1 0,-1-1 0,0 0 1,0 0-1,0 1 0,1-1 0,-1 0 0,0 1 0,-1 15 209,-18 30 472,10-28-422,9-16-244,-1 0-1,0-1 0,0 1 1,1 0-1,-1 0 0,1 0 0,0-1 1,-1 1-1,1 0 0,0 0 1,0 0-1,0 0 0,0-1 1,1 1-1,-1 0 0,0 0 1,1 0-1,-1-1 0,1 1 1,0 0-1,1 2 0,14 2-2402,11-12-5295,-8-5-7525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4.438"/>
    </inkml:context>
    <inkml:brush xml:id="br0">
      <inkml:brushProperty name="width" value="0.025" units="cm"/>
      <inkml:brushProperty name="height" value="0.025" units="cm"/>
    </inkml:brush>
  </inkml:definitions>
  <inkml:trace contextRef="#ctx0" brushRef="#br0">1 1 11018,'0'0'12300,"1"9"-11312,3 86 645,-4-94-1623,0 1-1,0-1 1,0 0 0,0 0-1,1 0 1,-1 0-1,0 0 1,0 0 0,1 0-1,-1 0 1,1 0-1,-1 0 1,1 0 0,-1 0-1,1 0 1,0 0-1,-1-1 1,1 1 0,0 0-1,0 0 1,0-1-1,-1 1 1,1 0 0,0-1-1,0 1 1,0-1-1,0 1 1,0-1 0,0 0-1,2 1 1,1 0 17,1 0 1,-1-1 0,1 1-1,0-1 1,-1 0-1,1-1 1,8 0 0,8-4 51,0 0 1,24-10 0,-45 15-80,47-19-13,-31 11-106,0 1 1,1 1 0,0 0-1,0 1 1,1 1 0,-1 1 0,1 0-1,29 0 1,-46 4 113,0-1 0,0 1 0,0 0 0,0-1 1,0 1-1,0 0 0,0 0 0,0 0 0,0-1 0,0 1 0,0 0 1,-1 0-1,1 0 0,0 1 0,-1-1 0,1 0 0,-1 0 0,1 0 1,-1 0-1,0 0 0,1 1 0,-1-1 0,0 0 0,0 0 0,0 1 1,0-1-1,0 0 0,0 0 0,0 1 0,0-1 0,0 0 0,-1 0 0,0 3 1,-10 42 324,-1-17-187,12-29-135,0 1 0,0-1-1,0 0 1,0 1 0,0-1-1,1 1 1,-1-1 0,0 0-1,0 1 1,0-1 0,1 0-1,-1 0 1,0 1 0,1-1-1,-1 0 1,0 0 0,0 1-1,1-1 1,-1 0 0,1 0-1,-1 0 1,0 1 0,1-1-1,-1 0 1,0 0 0,1 0 0,-1 0-1,1 0 1,-1 0 0,0 0-1,1 0 1,-1 0 0,1 0-1,-1 0 1,0 0 0,1 0-1,-1 0 1,0 0 0,1-1-1,-1 1 1,1 0 0,-1 0-1,0 0 1,1 0 0,-1-1-1,17-4-514,-7 0-919,-1 0 0,0 0 0,0-1-1,0 0 1,14-13 0,-3-1-4852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4.812"/>
    </inkml:context>
    <inkml:brush xml:id="br0">
      <inkml:brushProperty name="width" value="0.025" units="cm"/>
      <inkml:brushProperty name="height" value="0.025" units="cm"/>
    </inkml:brush>
  </inkml:definitions>
  <inkml:trace contextRef="#ctx0" brushRef="#br0">0 1 15887,'0'0'6951,"47"3"-9258,-11 5-1120,9-2-2915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202"/>
    </inkml:context>
    <inkml:brush xml:id="br0">
      <inkml:brushProperty name="width" value="0.025" units="cm"/>
      <inkml:brushProperty name="height" value="0.025" units="cm"/>
    </inkml:brush>
  </inkml:definitions>
  <inkml:trace contextRef="#ctx0" brushRef="#br0">315 1 14574,'-9'0'2616,"-18"0"-1209,1 2-1,-1 1 1,-41 9 0,56-9-1186,1 0-1,0 1 1,0 0 0,0 0-1,1 1 1,0 1-1,-1 0 1,2 0-1,-1 1 1,1 0 0,-13 14-1,20-20-195,0 1 0,1 0-1,-1 0 1,0 0 0,1 0 0,-1 0 0,1 1-1,0-1 1,0 0 0,0 0 0,0 1-1,0-1 1,0 1 0,1-1 0,-1 1 0,1-1-1,0 1 1,-1 0 0,2 2 0,-1-3-17,1 0-1,0-1 1,0 1 0,-1 0 0,1-1-1,1 1 1,-1-1 0,0 1 0,0-1-1,0 0 1,1 1 0,-1-1 0,1 0 0,-1 0-1,1 0 1,-1 0 0,1 0 0,0 0-1,3 0 1,7 3-223,0-1 0,0 0 0,0-1 0,0 0 0,1-1 0,13-1 0,-2 0-1815,0-1 0,44-7 1,-55 4 264,0 1 0,0-1 0,21-10 1,2-6-3196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528"/>
    </inkml:context>
    <inkml:brush xml:id="br0">
      <inkml:brushProperty name="width" value="0.025" units="cm"/>
      <inkml:brushProperty name="height" value="0.025" units="cm"/>
    </inkml:brush>
  </inkml:definitions>
  <inkml:trace contextRef="#ctx0" brushRef="#br0">116 4 10922,'0'0'8216,"-8"8"-7143,-3 2-776,1 1 1,1-1-1,0 2 1,0 0-1,1 0 0,1 0 1,0 1-1,0 0 0,-7 22 1,13-31-254,-4 16 148,1 1-1,-2 39 1,8-57 197,4-8-206,4-9-83,-10 13-89,9-11-79,-1-1 0,0 0 0,-1-1-1,-1 0 1,0 0 0,-1 0 0,-1 0-1,6-30 1,-13 53 366,2-9-292,1 1 0,-1 0 0,1-1 1,-1 1-1,1-1 0,0 1 0,-1 0 1,1-1-1,0 1 0,-1 0 0,1 0 0,0-1 1,0 1-1,0 0 0,0 0 0,-1-1 1,1 1-1,0 0 0,1 0 0,-1-1 0,0 1 1,0 0-1,0 0 0,0-1 0,0 1 1,1 0-1,-1 0 0,0-1 0,1 1 0,-1 0 1,1-1-1,-1 1 0,0-1 0,1 1 1,-1 0-1,1-1 0,0 1 0,-1-1 0,1 1 1,-1-1-1,1 0 0,0 1 0,0 0 0,11 1 28,-1 1-1,1-2 1,0 1-1,-1-1 1,1-1-1,0 0 1,0-1-1,0 0 0,-1-1 1,1 0-1,-1-1 1,1-1-1,14-5 1,-14 4 18,0 0 1,-1 0 0,1-1-1,-1-1 1,0 0-1,-1-1 1,0 0 0,0 0-1,0-1 1,-1 0 0,15-21-1,-23 25 527,-9 7-384,-9 7-205,-1 4 40,0 1 1,-23 24 0,37-33-27,-1-1-1,1 1 1,1-1 0,-1 1 0,1 0 0,-1 1 0,1-1-1,1 1 1,-1-1 0,1 1 0,0 0 0,0-1-1,1 1 1,-2 9 0,3-14-5,1 0 1,-1 0-1,0-1 1,0 1-1,1 0 1,-1 0-1,1 0 1,-1 0-1,0 0 1,1-1-1,0 1 0,-1 0 1,1 0-1,-1-1 1,1 1-1,0 0 1,0-1-1,-1 1 1,1-1-1,0 1 1,0-1-1,0 1 0,-1-1 1,1 1-1,0-1 1,0 0-1,0 0 1,0 1-1,0-1 1,0 0-1,0 0 0,1 0 1,38 1-576,-29-2 28,-2 1-435,-1 0 1,1-1 0,0 0 0,-1 0-1,0-1 1,15-5 0,17-11-4741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5.876"/>
    </inkml:context>
    <inkml:brush xml:id="br0">
      <inkml:brushProperty name="width" value="0.025" units="cm"/>
      <inkml:brushProperty name="height" value="0.025" units="cm"/>
    </inkml:brush>
  </inkml:definitions>
  <inkml:trace contextRef="#ctx0" brushRef="#br0">177 1 13997,'0'0'6839,"-13"2"-5051,-2 1-1337,1 1-1,-1 0 1,1 1-1,-15 7 1,24-10-304,-1 1 0,1 0 0,0 0 0,0 0 0,0 0 0,0 1 0,1 0 0,-1 0 0,1 0 0,0 1-1,0-1 1,0 1 0,1 0 0,0 0 0,0 0 0,-2 6 0,4-10-146,1-1 0,0 1 0,0-1 0,0 1 0,0 0 0,0-1-1,0 1 1,0-1 0,0 1 0,0 0 0,0-1 0,0 1 0,0-1 0,0 1 0,0 0-1,0-1 1,1 1 0,-1-1 0,0 1 0,0-1 0,1 1 0,-1-1 0,0 1 0,1-1-1,-1 1 1,1-1 0,-1 1 0,0-1 0,1 1 0,-1-1 0,1 0 0,0 1 0,26 6 114,27-10-52,-38-2-315,1 0-1,-1-2 0,0 0 1,0 0-1,-1-2 0,0 0 1,-1 0-1,22-19 0,-54 42 443,13-12-124,0 1-1,1 0 1,0 0-1,0 0 1,0 1-1,0-1 1,0 1-1,1 0 1,-1 0-1,1 0 1,0 1-1,1-1 1,-1 1-1,1 0 1,-1-1-1,2 1 1,-1 0-1,0 0 1,0 8-1,2-12-91,1 0 1,0 0-1,-1 0 0,1 0 0,0 0 0,0 0 0,0 0 0,0-1 0,0 1 0,0 0 0,0-1 0,0 1 0,0-1 0,0 1 0,0-1 0,1 1 0,-1-1 1,0 0-1,0 1 0,0-1 0,1 0 0,-1 0 0,0 0 0,0 0 0,1 0 0,-1 0 0,0-1 0,0 1 0,2-1 0,42-4-1977,-27-1-803,-1-1 0,32-17-1,-4-1-4218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6.267"/>
    </inkml:context>
    <inkml:brush xml:id="br0">
      <inkml:brushProperty name="width" value="0.025" units="cm"/>
      <inkml:brushProperty name="height" value="0.025" units="cm"/>
    </inkml:brush>
  </inkml:definitions>
  <inkml:trace contextRef="#ctx0" brushRef="#br0">147 0 5637,'0'0'10987,"-9"4"-7010,-8 4-3186,0 0 1,-24 16-1,36-20-615,-1-1 0,1 1 0,0 0 0,0 0 0,1 0 0,-1 1-1,1 0 1,0 0 0,0 0 0,0 0 0,1 1 0,0-1 0,-3 7-1,6-11-180,0 0 0,0 0 0,0-1 0,0 1 0,1 0-1,-1 0 1,0-1 0,0 1 0,1 0 0,-1 0 0,0-1 0,1 1-1,-1 0 1,1-1 0,-1 1 0,1 0 0,-1-1 0,1 1-1,0-1 1,-1 1 0,1-1 0,-1 1 0,1-1 0,0 1 0,0-1-1,-1 0 1,1 0 0,0 1 0,0-1 0,-1 0 0,1 0-1,0 0 1,0 1 0,0-1 0,-1 0 0,1 0 0,0 0 0,0 0-1,1-1 1,45 1-1349,-35 0 485,-2-1 499,42 4-781,-52-3 1174,1 0-1,0 1 0,-1-1 1,1 0-1,0 0 0,0 1 1,-1-1-1,1 0 1,-1 1-1,1-1 0,0 1 1,-1-1-1,1 0 0,-1 1 1,1-1-1,-1 1 1,1 0-1,-1-1 0,1 1 1,-1-1-1,0 1 0,1 1 1,-1-1 74,0 0 1,0 0 0,0 1-1,0-1 1,-1 0-1,1 0 1,0 0-1,-1 0 1,1 1 0,-1-1-1,1 0 1,-1 0-1,0 0 1,1 0-1,-1 0 1,0 0 0,0-1-1,0 1 1,-1 1-1,-59 49 2753,56-47-2756,-1-1-1,1 1 1,-1-1-1,0 0 1,0 0-1,-1 0 1,1-1-1,0 0 1,-14 2-1,20-4-245,0-1 1,0 1-1,-1-1 0,1 1 0,0-1 0,0 1 0,0-1 1,0 1-1,-1-1 0,1 1 0,0-1 0,0 1 0,0-1 1,0 1-1,0-1 0,0 1 0,0-1 0,1 1 0,-1-1 1,0 1-1,0-1 0,0 1 0,0-1 0,1 1 0,-1-1 1,0 1-1,0 0 0,1-1 0,-1 1 0,0-1 0,1 1 1,-1-1-1,11-18-4564,5-2-2726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6.597"/>
    </inkml:context>
    <inkml:brush xml:id="br0">
      <inkml:brushProperty name="width" value="0.025" units="cm"/>
      <inkml:brushProperty name="height" value="0.025" units="cm"/>
    </inkml:brush>
  </inkml:definitions>
  <inkml:trace contextRef="#ctx0" brushRef="#br0">1 117 10922,'0'0'4212,"9"0"-1665,47 2 209,-11 1-1022,53-6 1,-88 3-1669,0-1 0,0-1 1,0 0-1,0 0 0,0-1 0,0 0 1,-1-1-1,1 0 0,-1 0 0,0-1 0,9-7 1,-16 11-26,0-1-1,0 1 1,0-1 0,0 0 0,-1 1 0,1-1 0,-1 0 0,1 0 0,-1 0-1,0 0 1,0-1 0,0 1 0,0 0 0,1-4 0,-2 5-8,0 0 0,-1 0 1,1 0-1,0 1 0,0-1 0,0 0 1,-1 0-1,1 0 0,-1 0 1,1 1-1,0-1 0,-1 0 0,0 0 1,1 1-1,-1-1 0,1 0 1,-1 1-1,0-1 0,1 1 0,-1-1 1,0 0-1,0 1 0,1 0 1,-1-1-1,0 1 0,0-1 0,0 1 1,0 0-1,0 0 0,1 0 1,-1-1-1,0 1 0,0 0 0,0 0 1,0 0-1,0 0 0,0 0 1,-1 1-1,-11-1 47,0 1-1,0 1 1,0 0 0,0 0 0,1 2 0,-1-1-1,1 2 1,0-1 0,0 2 0,0-1 0,1 2-1,0 0 1,0 0 0,1 1 0,-1 0 0,2 0-1,-1 2 1,-9 12 0,17-21-74,1 0 0,0 0-1,-1 1 1,1-1 0,0 1 0,0-1 0,0 1 0,0-1-1,1 1 1,-1 0 0,0-1 0,1 1 0,-1 0 0,1-1-1,-1 1 1,1 0 0,0 0 0,0 0 0,-1-1 0,2 5-1,-1-5-1,1 0-1,0 0 1,0 1-1,0-1 1,0 0-1,0 0 1,0 0-1,0 0 1,0 0-1,0 0 1,0 0-1,0-1 1,1 1-1,-1 0 1,0-1-1,1 1 1,-1-1-1,0 1 1,1-1-1,1 1 1,10 1-292,1 0 0,0-1 0,0 0-1,16-2 1,-20 1-384,4 0-1014,0-1-1,-1-1 0,1 0 0,18-6 0,11-7-6225</inkml:trace>
  <inkml:trace contextRef="#ctx0" brushRef="#br0" timeOffset="1">559 21 9001,'0'0'13879,"-7"-5"-13121,6 5-749,-1-2 26,-1 0 1,0 0-1,1 0 1,-1 1-1,0 0 1,0 0 0,0-1-1,0 2 1,-4-2-1,6 2-33,0 0 1,-1 0-1,1 1 0,0-1 0,0 0 0,-1 1 1,1-1-1,0 1 0,0-1 0,0 1 0,0-1 1,0 1-1,0 0 0,0 0 0,0 0 0,0-1 1,0 1-1,0 0 0,0 0 0,1 0 0,-1 0 1,0 0-1,1 0 0,-1 1 0,1-1 0,-1 0 1,1 0-1,-1 0 0,1 1 0,0-1 0,0 0 1,0 0-1,0 1 0,-1-1 0,2 3 0,-2-3-9,1 1 0,0 0 0,0-1 0,-1 1 0,1 0 0,0-1 0,1 1 0,-1 0-1,0 0 1,0-1 0,1 1 0,-1 0 0,1-1 0,-1 1 0,1-1 0,0 1 0,0-1-1,0 1 1,0-1 0,0 1 0,0-1 0,0 0 0,0 1 0,0-1 0,1 0-1,-1 0 1,2 1 0,3 1-132,1 0 0,-1 0 0,1-1 0,0 1 0,11 1 0,-13-4 100,1 2 0,-1-1 0,0 0 0,1 1 0,-1 0 0,0 0 0,0 0 0,-1 1 0,1 0 0,6 4 0,-11-6 125,1 0 0,0 0 1,-1 0-1,1 0 0,0 0 1,-1-1-1,1 1 0,-1 0 1,0 0-1,1 1 0,-1-1 1,0 0-1,1 0 0,-1 0 0,0 0 1,0 0-1,0 0 0,0 0 1,0 0-1,0 0 0,-1 0 1,1 0-1,0 0 0,0 1 1,-1-1-1,1 0 0,-1 0 1,1 0-1,-1-1 0,1 1 1,-1 0-1,1 0 0,-1 0 0,0 0 1,0 0-1,1-1 0,-1 1 1,0 0-1,0-1 0,0 1 1,0 0-1,0-1 0,-2 1 1,-48 25 1703,44-24-1853,-1 1-108,-39 14-100,14-14-6350,16-4-2545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7.290"/>
    </inkml:context>
    <inkml:brush xml:id="br0">
      <inkml:brushProperty name="width" value="0.025" units="cm"/>
      <inkml:brushProperty name="height" value="0.025" units="cm"/>
    </inkml:brush>
  </inkml:definitions>
  <inkml:trace contextRef="#ctx0" brushRef="#br0">144 73 6374,'2'-10'2061,"1"-4"-2686,7-21 5946,-5 21 414,-9 44-3119,-26 79 79,21-82-2387,1 0 1,1 0-1,-5 48 1,12-73-301,-1-1 0,1 1 0,0-1 0,0 1 0,0-1 0,0 1 0,1-1 1,-1 1-1,0-1 0,1 1 0,-1-1 0,1 1 0,-1-1 0,1 1 0,0-1 0,-1 0 1,1 1-1,0-1 0,0 0 0,0 0 0,0 0 0,0 0 0,0 0 0,1 0 0,1 2 1,0-2 13,0 0 0,0 0 1,0 0-1,0 0 1,0-1-1,0 0 1,1 1-1,-1-1 1,0 0-1,0 0 1,6-2-1,10-1-113,-2-2 0,1 0 1,23-11-1,-34 14-96,6-4-149,38-14-790,-49 20 1090,1-1-1,-1 0 1,1 0-1,-1 1 1,1-1 0,-1 1-1,1 0 1,-1 0-1,1 0 1,0 0 0,-1 0-1,1 0 1,-1 1-1,1 0 1,3 0 0,-5 0 42,-1 0-1,1 0 1,0 0 0,-1 0 0,1 0 0,-1 0 0,1 0 0,-1 0 0,0 0 0,1 0 0,-1 1-1,0-1 1,0 0 0,0 0 0,0 0 0,0 0 0,0 0 0,0 1 0,0-1 0,0 0-1,0 0 1,-1 0 0,1 0 0,0 0 0,-1 0 0,1 0 0,-1 0 0,0 2 0,-16 28 586,6-17-335,-1 0 1,0-1-1,-1 0 0,0-1 1,-1-1-1,0 0 0,-1-1 0,-26 14 1,27-17-79,1-1 0,-1 0 0,1 0 0,-2-2 1,1 0-1,0 0 0,-1-2 0,0 0 0,1 0 1,-29-1-1,43-1-221,-1 0 0,0-1-1,0 1 1,0 0 0,0 0 0,1 0 0,-1-1 0,0 1 0,0 0 0,0-1-1,1 1 1,-1 0 0,0-1 0,1 1 0,-1-1 0,0 1 0,1-1-1,-1 0 1,1 1 0,-1-1 0,1 0 0,-1 1 0,1-1 0,-1 0 0,1 0-1,0 1 1,-1-1 0,1 0 0,0 0 0,0 1 0,-1-1 0,1 0 0,0 0-1,0 0 1,0 0 0,0 1 0,0-1 0,0 0 0,1 0 0,-1 0-1,0 0 1,0 1 0,1-2 0,0-1-227,-1 0 1,1 0-1,1 0 1,-1 1-1,0-1 1,1 0-1,-1 1 0,1-1 1,0 1-1,0-1 1,2-1-1,49-30-6030,-13 17-652,-1 5-2428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043"/>
    </inkml:context>
    <inkml:brush xml:id="br0">
      <inkml:brushProperty name="width" value="0.025" units="cm"/>
      <inkml:brushProperty name="height" value="0.025" units="cm"/>
    </inkml:brush>
  </inkml:definitions>
  <inkml:trace contextRef="#ctx0" brushRef="#br0">0 0 5733,'0'0'8569,"4"8"-8121,55 94 591,99 129 0,-36-58-1185,-97-138-477,19 30-1039,-28-20-2400,-16-31 1430,-6-1-298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5.930"/>
    </inkml:context>
    <inkml:brush xml:id="br0">
      <inkml:brushProperty name="width" value="0.025" units="cm"/>
      <inkml:brushProperty name="height" value="0.025" units="cm"/>
    </inkml:brush>
  </inkml:definitions>
  <inkml:trace contextRef="#ctx0" brushRef="#br0">30 0 13196,'0'0'8825,"-2"10"-8211,-1 0-578,-3 10 332,0 1 1,2 0-1,0-1 1,2 2 0,-1 28-1,4-48-363,-1-1 0,1 1 0,-1-1 0,1 1 0,0-1 1,0 0-1,-1 1 0,1-1 0,0 0 0,0 1 0,0-1 0,1 0 0,-1 0 0,0 0 0,0 0 0,1 0 0,-1 0 0,0-1 0,1 1 0,-1 0 0,1-1 0,-1 1 0,1-1 0,-1 1 1,1-1-1,-1 1 0,1-1 0,-1 0 0,1 0 0,0 0 0,-1 0 0,1 0 0,-1-1 0,1 1 0,-1 0 0,3-1 0,3 0 36,0 0-1,0 0 0,0-1 1,0 0-1,0 0 1,12-7-1,-3-1-63,-1-2 0,0 0 1,18-19-1,31-25-196,-64 56 213,1 0 0,-1 0 0,0 0 0,0 0 0,0 0 0,1 0 0,-1 0-1,0-1 1,0 1 0,0 0 0,1 0 0,-1 0 0,0 0 0,0 0 0,1 0 0,-1 0-1,0 0 1,0 0 0,0 0 0,1 1 0,-1-1 0,0 0 0,0 0 0,1 0-1,-1 0 1,0 0 0,0 0 0,0 0 0,0 0 0,1 1 0,-1-1 0,0 0 0,0 0-1,0 0 1,0 0 0,1 1 0,-1-1 0,0 0 0,0 0 0,0 0 0,0 1 0,0-1-1,0 0 1,0 0 0,0 0 0,0 1 0,4 19 4,-3 30 240,-1-40-251,-1-7-46,1-1 0,0 1-1,0 0 1,0-1 0,0 1 0,0 0-1,1 0 1,0-1 0,-1 1-1,1-1 1,0 1 0,0-1-1,2 5 1,-1-6-305,0 0 1,0 0-1,0 0 0,0 0 1,0-1-1,0 1 0,0-1 0,0 1 1,0-1-1,0 0 0,0 0 1,0 0-1,0 0 0,0 0 0,0 0 1,0 0-1,0-1 0,4 0 1,17-4-5472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07.753"/>
    </inkml:context>
    <inkml:brush xml:id="br0">
      <inkml:brushProperty name="width" value="0.025" units="cm"/>
      <inkml:brushProperty name="height" value="0.025" units="cm"/>
    </inkml:brush>
  </inkml:definitions>
  <inkml:trace contextRef="#ctx0" brushRef="#br0">68 67 17777,'0'0'8082,"-8"1"-7148,5-1-795,-27 3 302,29-3-408,-1 0 0,1 1 1,-1-1-1,1 1 0,-1-1 0,1 1 0,0-1 1,-1 1-1,1 0 0,0-1 0,-1 1 0,1 0 1,0 0-1,0 0 0,0 0 0,0 0 1,0 0-1,0 1 0,-1 1 0,2-3-28,0 1-1,0-1 0,0 1 1,0-1-1,0 0 1,0 1-1,0-1 1,0 0-1,0 1 0,0-1 1,0 0-1,1 1 1,-1-1-1,0 0 1,0 1-1,0-1 0,1 0 1,-1 0-1,0 1 1,0-1-1,1 0 0,-1 0 1,0 1-1,0-1 1,1 0-1,-1 0 1,0 0-1,1 0 0,-1 1 1,0-1-1,1 0 1,-1 0-1,0 0 1,1 0-1,-1 0 0,1 0 1,-1 0-1,0 0 1,1 0-1,-1 0 0,0 0 1,1 0-1,22 0 59,-18 0-33,13-2-91,1-1-1,-1 0 1,0-2-1,0 0 1,-1-1 0,1 0-1,-1-2 1,-1 0-1,24-15 1,10-4-142,-49 27 200,-1 0-1,0 0 1,0 0-1,0 0 1,1 0-1,-1 0 1,0 0-1,0 0 1,1 0-1,-1 0 1,0 0-1,0 0 1,1 0-1,-1 0 1,0 0-1,0 0 1,1 0 0,-1 0-1,0 1 1,0-1-1,1 0 1,-1 0-1,0 0 1,0 0-1,0 0 1,1 0-1,-1 1 1,0-1-1,0 0 1,0 0-1,0 0 1,1 1-1,-1-1 1,0 0-1,0 0 1,0 1-1,0-1 1,0 0-1,0 0 1,0 0-1,0 1 1,0-1-1,0 0 1,0 0-1,0 1 1,0-1-1,0 0 1,0 0-1,0 1 1,0-1-1,0 0 1,0 0-1,0 1 1,0-1-1,0 0 1,0 0-1,0 1 1,-1-1-1,1 0 1,0 0-1,0 0 1,0 1-1,0-1 1,-1 1-19,-3 19 19,-2-1 0,0 1 0,-12 25 0,-10 28 186,17-27-46,2 0 1,2 1 0,2 0 0,1 80-1,4-114-127,0 0-1,-2 0 1,1 0-1,-2 0 1,-4 16-1,7-26 1,-1 0 1,0-1-1,0 1 1,0 0-1,-1 0 0,1-1 1,-1 1-1,1 0 0,-1-1 1,0 0-1,0 1 1,0-1-1,0 0 0,0 0 1,-1 0-1,1 0 0,-1 0 1,1-1-1,-1 1 1,1-1-1,-1 0 0,0 0 1,0 0-1,0 0 0,0 0 1,0 0-1,0-1 1,-3 1-1,4-1 1,0 0 1,1 0-1,-1-1 0,1 1 0,-1 0 1,0-1-1,1 1 0,-1-1 1,1 1-1,-1-1 0,1 0 0,0 0 1,-1 0-1,1 0 0,0 0 1,-1 0-1,1 0 0,0 0 0,0 0 1,-2-3-1,1 1 0,0-1 0,0 0 0,0 0 0,0 0 0,1-1 0,-1 1 0,0-7 0,-1-8-31,2 1-1,0-33 1,1 47 12,0-8-151,0 0-1,1 0 1,1 1-1,0-1 0,1 1 1,0-1-1,0 1 1,2 0-1,-1 0 1,1 1-1,1-1 0,0 1 1,0 0-1,1 1 1,0 0-1,0 0 1,1 0-1,1 1 1,0 0-1,0 0 0,0 1 1,1 1-1,-1-1 1,2 1-1,-1 1 1,18-7-1,83-17-6892,-52 12-2247</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0.490"/>
    </inkml:context>
    <inkml:brush xml:id="br0">
      <inkml:brushProperty name="width" value="0.025" units="cm"/>
      <inkml:brushProperty name="height" value="0.025" units="cm"/>
    </inkml:brush>
  </inkml:definitions>
  <inkml:trace contextRef="#ctx0" brushRef="#br0">384 19 11915,'1'-1'222,"-1"1"0,1 0 0,-1-1 0,0 1 0,0 0 0,1-1 0,-1 1 0,0-1 0,1 1 0,-1 0 0,0-1 0,0 1 0,0-1 0,0 1-1,1-1 1,-1 1 0,0-1 0,0 1 0,0-1 0,0 1 0,0-1 0,0 1 0,0 0 0,0-1 0,0 1 0,-1-2 0,-10-3 2217,-28 4-1998,29 2 194,-10 0-382,1 0 0,-1 2 0,1 1 1,0 0-1,0 1 0,1 1 0,-20 9 0,25-9-41,0 0-1,0 1 1,1 0-1,0 1 0,1 0 1,-1 1-1,2 0 1,-1 1-1,1 0 0,-12 16 1,20-23-186,0-1 0,0 0 0,1 0 0,-1 1 0,1-1 0,0 1 1,0 0-1,0-1 0,0 1 0,0 0 0,1-1 0,-1 1 0,1 0 0,-1 0 0,1 0 1,0-1-1,0 1 0,0 0 0,2 5 0,-1-6-12,0 0 0,0 0-1,1 0 1,-1 0 0,1 0 0,-1 0 0,1 0 0,0-1-1,0 1 1,0-1 0,0 1 0,0-1 0,0 0-1,0 0 1,0 0 0,0 0 0,1 0 0,2 0 0,11 3-319,1 0 1,0-2 0,0 0 0,32-1 0,-46-1 191,60-3-3122,3-11-1959</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230"/>
    </inkml:context>
    <inkml:brush xml:id="br0">
      <inkml:brushProperty name="width" value="0.025" units="cm"/>
      <inkml:brushProperty name="height" value="0.025" units="cm"/>
    </inkml:brush>
  </inkml:definitions>
  <inkml:trace contextRef="#ctx0" brushRef="#br0">261 1 10826,'0'0'8077,"-4"9"-6828,-22 34-663,-2-2 1,-1 0-1,-2-2 0,-43 42 0,10-11-410,59-65-787,9-10-126,21-26-1134,40-48-3633,-22 29 716,0-1-1244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562"/>
    </inkml:context>
    <inkml:brush xml:id="br0">
      <inkml:brushProperty name="width" value="0.025" units="cm"/>
      <inkml:brushProperty name="height" value="0.025" units="cm"/>
    </inkml:brush>
  </inkml:definitions>
  <inkml:trace contextRef="#ctx0" brushRef="#br0">75 63 5221,'28'-29'2280,"7"-4"8235,-37 42-9660,-14 34 954,-24 47-1,27-65-1511,1 1 0,0 0 0,3 0 0,0 1 0,1 1 0,-7 53 0,14-64-173,1-1-1,2 33 1,-1-44-430,0 0-1,0-1 1,0 1 0,1-1 0,-1 1-1,1-1 1,0 1 0,1-1 0,-1 0 0,1 0-1,-1 0 1,1 0 0,0-1 0,7 7 0,-20-23-14658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1.894"/>
    </inkml:context>
    <inkml:brush xml:id="br0">
      <inkml:brushProperty name="width" value="0.025" units="cm"/>
      <inkml:brushProperty name="height" value="0.025" units="cm"/>
    </inkml:brush>
  </inkml:definitions>
  <inkml:trace contextRef="#ctx0" brushRef="#br0">1 0 11179,'0'0'8808,"57"31"-8264,-15-31-351,3 1-161,5-1-1185,1 0-2211,-3 0-3426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2.268"/>
    </inkml:context>
    <inkml:brush xml:id="br0">
      <inkml:brushProperty name="width" value="0.025" units="cm"/>
      <inkml:brushProperty name="height" value="0.025" units="cm"/>
    </inkml:brush>
  </inkml:definitions>
  <inkml:trace contextRef="#ctx0" brushRef="#br0">191 9 6534,'0'0'15503,"13"-1"-14996,7-1-362,-1-1-26,1 1 0,-1 1 0,1 1 0,-1 1 0,24 3 0,-42-3-95,0-1 0,1 0 0,-1 0 0,0 1 0,0-1 0,1 1 0,-1-1 0,0 1 0,0-1-1,0 1 1,0 0 0,0 0 0,0-1 0,0 1 0,0 0 0,0 0 0,0 0 0,0 0 0,-1 0 0,1 0-1,0 0 1,-1 0 0,1 1 0,-1-1 0,1 0 0,0 2 0,-1 0 36,-1-1 0,1 0 0,0 0 0,-1 0 0,1 0 0,-1 0 0,0 0 0,1 0 0,-1 0 0,0 0 1,0 0-1,-1 0 0,1 0 0,-2 2 0,-3 3 154,-1 1-1,0-1 1,-1 0 0,0-1 0,-13 9 0,3-4 58,9-4-130,1-2 1,-1 0-1,-1 0 1,1 0 0,-1-1-1,1 0 1,-1-1-1,0 0 1,-11 1-1,20-4-56,37-1-967,-11 0 186,46 5 0,-64-3 658,-1 0 0,0 0 0,0 0 0,1 1 1,-1 0-1,-1 1 0,1-1 0,0 1 1,0 0-1,-1 1 0,0-1 0,7 7 1,-10-9 34,-1 0 0,1 1 0,-1-1 0,0 1 1,1 0-1,-1-1 0,0 1 0,0 0 1,0-1-1,-1 1 0,1 0 0,0 0 0,-1 0 1,1 0-1,-1 0 0,1 0 0,-1 0 1,0 0-1,0 0 0,0 0 0,0 3 0,-1-2 39,0 1-1,0-1 0,-1 0 0,1 0 1,-1 0-1,1 0 0,-1 0 1,0 0-1,0 0 0,-1 0 0,-2 3 1,-5 3 228,0-1 0,-1 0 0,1 0 0,-2-1-1,-17 9 1,4-6 2,-1 0-1,0-2 0,-1-1 1,1-1-1,-1-2 0,0 0 1,0-2-1,-31-1 0,54-1-385,0 0-1,1 0 0,-1 0 1,1 0-1,-1-1 1,1 0-1,-1 1 0,-6-4 1,9 4-118,0-1 0,0 0 1,0 0-1,0 1 0,1-1 1,-1 0-1,0 0 0,0 0 1,0 0-1,1 0 0,-1 0 1,0 0-1,1 0 0,-1 0 1,1 0-1,-1-1 0,1 1 1,-1-2-1,0-14-5838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332"/>
    </inkml:context>
    <inkml:brush xml:id="br0">
      <inkml:brushProperty name="width" value="0.025" units="cm"/>
      <inkml:brushProperty name="height" value="0.025" units="cm"/>
    </inkml:brush>
  </inkml:definitions>
  <inkml:trace contextRef="#ctx0" brushRef="#br0">1 1 14382,'0'0'6117,"77"0"-5156,-34 1 128,8 5-384,7-2-385,3 0-192,0-2-64,-3 0-384,-8 0-801,-16 0-512,-16 0-1026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663"/>
    </inkml:context>
    <inkml:brush xml:id="br0">
      <inkml:brushProperty name="width" value="0.025" units="cm"/>
      <inkml:brushProperty name="height" value="0.025" units="cm"/>
    </inkml:brush>
  </inkml:definitions>
  <inkml:trace contextRef="#ctx0" brushRef="#br0">1 16 12460,'0'0'5829,"59"16"-4387,-1-16-674,10-6-447,10 0-289,1-2-961,0 2-3107,-9 0-2306</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3.991"/>
    </inkml:context>
    <inkml:brush xml:id="br0">
      <inkml:brushProperty name="width" value="0.025" units="cm"/>
      <inkml:brushProperty name="height" value="0.025" units="cm"/>
    </inkml:brush>
  </inkml:definitions>
  <inkml:trace contextRef="#ctx0" brushRef="#br0">497 80 8616,'0'0'3572,"-6"-10"-684,2 5-2632,1 0 0,-1 0 0,0 0 0,0 1-1,-1-1 1,1 1 0,-1 0 0,0 0 0,0 0 0,0 1 0,-1 0 0,1 0 0,-1 0 0,0 1 0,0 0 0,1 0 0,-1 0 0,-1 1 0,-6-1 0,-4 1-129,1 1 1,-1 0-1,0 1 0,1 1 1,0 1-1,-1 1 0,1 0 1,0 0-1,1 2 0,-1 0 1,1 1-1,0 0 0,-16 12 1,20-12-44,0 1 1,1 0-1,0 1 1,0 0-1,1 0 1,0 1-1,1 0 1,0 0 0,0 1-1,1 0 1,1 1-1,0 0 1,0 0-1,1 0 1,1 0-1,0 1 1,-3 15 0,6-23-51,0-1 0,1 1 0,-1-1 0,1 1 0,0-1 1,0 1-1,1-1 0,-1 1 0,1-1 0,0 1 0,0-1 0,0 0 1,1 1-1,-1-1 0,1 0 0,0 0 0,1 0 0,-1 0 1,1 0-1,-1-1 0,1 1 0,5 4 0,-2-4 5,0 0-1,1 0 1,0 0-1,0-1 1,0 0-1,0 0 1,1-1-1,-1 0 1,1 0 0,-1-1-1,1 0 1,12 0-1,3 0 22,1-1-1,-1-1 1,1-1-1,-1-1 1,0-2-1,0 0 1,0-1-1,37-16 1,-48 17-40,-1 0 1,1-1 0,-1 0-1,0-1 1,-1 0 0,0-1-1,0 0 1,0-1 0,-1 0-1,-1 0 1,1-1 0,-2 0-1,1-1 1,-1 0 0,-1 0-1,0 0 1,8-20 0,-13 26-23,1 1 1,-1-1-1,0 1 1,0-1-1,0 1 1,-1-1-1,0 0 1,1 1 0,-2-1-1,1 0 1,0 1-1,-1-1 1,0 0-1,0 1 1,-1-1-1,1 1 1,-1 0-1,0-1 1,0 1 0,0 0-1,-1 0 1,1 0-1,-1 0 1,0 1-1,0-1 1,0 1-1,-1 0 1,1 0 0,-1 0-1,-7-5 1,7 6-145,-1 0 1,0 1 0,0-1 0,0 1 0,0 0 0,0 0 0,0 1 0,0-1 0,0 1 0,0 0 0,0 0 0,0 1-1,0 0 1,0 0 0,0 0 0,0 0 0,0 1 0,0 0 0,-5 2 0,4 0-498,0 0 0,0 0 0,0 0 0,0 1 0,0 0 0,1 0 0,0 0 0,-7 10 0,-6 16-5042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4.365"/>
    </inkml:context>
    <inkml:brush xml:id="br0">
      <inkml:brushProperty name="width" value="0.025" units="cm"/>
      <inkml:brushProperty name="height" value="0.025" units="cm"/>
    </inkml:brush>
  </inkml:definitions>
  <inkml:trace contextRef="#ctx0" brushRef="#br0">171 1 16400,'0'0'800,"-41"59"1410,12-18-96,0 4-352,2 2-417,4-1-800,10-4-353,4-5-96,9-6-64,0-9-32,11-8-705,2-7-704,6-7-609,-4-7-1377,6-14-3459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6.319"/>
    </inkml:context>
    <inkml:brush xml:id="br0">
      <inkml:brushProperty name="width" value="0.025" units="cm"/>
      <inkml:brushProperty name="height" value="0.025" units="cm"/>
    </inkml:brush>
  </inkml:definitions>
  <inkml:trace contextRef="#ctx0" brushRef="#br0">132 58 15535,'0'0'2295,"-11"3"-576,0 0-1240,1 0 0,0 1 1,-1 0-1,1 0 0,-10 8 0,17-11-399,-1 1-1,1 0 1,0 1-1,0-1 0,0 1 1,0-1-1,0 1 1,1 0-1,-1 0 1,1 0-1,0 0 1,0 1-1,0-1 1,0 0-1,0 1 0,1 0 1,0-1-1,-1 1 1,1 0-1,1-1 1,-2 7-1,3-9-77,-1 1 0,1-1-1,0 0 1,-1 1 0,1-1 0,0 0-1,0 0 1,0 0 0,0 0 0,0 0-1,0 0 1,0 0 0,0 0 0,0 0 0,0 0-1,0-1 1,1 1 0,-1 0 0,0-1-1,0 1 1,1-1 0,-1 1 0,1-1-1,-1 0 1,0 0 0,1 1 0,-1-1-1,1 0 1,-1 0 0,0 0 0,1-1-1,-1 1 1,2-1 0,53-5-30,-11-12-1092,-39 15 1069,-1 0 0,1 0 1,0 0-1,0 1 0,0 0 0,0 0 1,0 1-1,0 0 0,1 0 0,-1 0 0,0 1 1,1-1-1,10 2 0,-10 18 826,1 2 422,-8-20-1171,0-1 0,1 0 0,-1 0 0,0 0 0,1 1 0,-1-1 0,0 0 0,1 0 0,-1 0 0,0 0 0,1 0 0,-1 0 0,0 0 0,1 0 1,-1 1-1,0-1 0,1 0 0,-1-1 0,0 1 0,1 0 0,-1 0 0,1 0 0,-1 0 0,0 0 0,1 0 0,-1 0 0,0 0 0,0-1 0,1 1 0,-1 0 0,0 0 1,1 0-1,-1-1 0,0 1 0,0 0 0,1 0 0,-1-1 0,0 1 0,0 0 0,0-1 0,1 1 0,-1 0 0,0-1 0,0 1 0,0 0 0,0-1 0,0 1 0,0 0 0,0-1 1,1 1-1,-1 0 0,-1-1 0,10-16-57,-2 0 0,0 0 1,-1-1-1,-1 0 0,-1 0 0,0 0 1,1-26-1,-4 43-84,-1 1 0,0 0 0,0 0 0,0-1 0,1 1 0,-1 0 1,0-1-1,0 1 0,1 0 0,-1 0 0,0-1 0,1 1 0,-1 0 0,0 0 0,1 0 0,-1 0 0,0-1 0,1 1 0,-1 0 0,1 0 0,-1 0 0,0 0 1,1 0-1,-1 0 0,0 0 0,1 0 0,-1 0 0,1 0 0,-1 0 0,0 0 0,1 0 0,-1 1 0,0-1 0,1 0 0,-1 0 0,0 0 0,1 0 0,-1 1 1,0-1-1,1 0 0,-1 0 0,0 1 0,0-1 0,1 0 0,-1 1 0,24 14-3871,-17-11 1744,17 9-4100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4.745"/>
    </inkml:context>
    <inkml:brush xml:id="br0">
      <inkml:brushProperty name="width" value="0.025" units="cm"/>
      <inkml:brushProperty name="height" value="0.025" units="cm"/>
    </inkml:brush>
  </inkml:definitions>
  <inkml:trace contextRef="#ctx0" brushRef="#br0">208 76 16528,'0'0'1863,"-4"-9"0,1 3-1676,-1 0 1,1 1 0,-1-1 0,0 1-1,0 0 1,-1 0 0,1 1-1,-9-7 1,11 9-157,-1 0 1,1 1-1,-1 0 1,0-1 0,1 1-1,-1 0 1,0 0-1,0 0 1,0 1-1,0-1 1,0 1-1,0 0 1,0-1-1,0 1 1,0 0-1,0 1 1,0-1 0,0 1-1,0-1 1,0 1-1,0 0 1,1 0-1,-1 0 1,0 0-1,-4 4 1,0-1 147,1 0 0,1 0 0,-1 1-1,1 0 1,0 0 0,0 1 0,0 0 0,0 0 0,-6 12 0,10-17-155,0 1 1,0-1-1,0 1 1,1-1 0,-1 1-1,0-1 1,1 1-1,-1 0 1,1-1-1,0 1 1,0 0 0,-1-1-1,1 1 1,0 0-1,0 0 1,0-1-1,1 1 1,-1 0 0,0-1-1,1 1 1,-1 0-1,1-1 1,-1 1-1,1-1 1,0 1 0,0-1-1,0 1 1,0-1-1,0 1 1,0-1-1,0 0 1,0 0 0,0 1-1,1-1 1,-1 0-1,0 0 1,1 0-1,-1 0 1,1-1-1,-1 1 1,1 0 0,0-1-1,-1 1 1,1-1-1,0 1 1,-1-1-1,3 0 1,14 4 41,-1-1-1,1-1 1,-1-1-1,1 0 1,25-3-1,-33 1-72,1 0 0,-1-1 0,0 0 0,0 0 0,0-1 0,0 0-1,0-1 1,-1 0 0,0-1 0,14-8 0,-11 0 20,-15 7-14,2 5-1,-1 1 1,0 1-1,0-1 0,1 0 0,-1 0 1,0 1-1,1-1 0,-1 0 0,0 1 1,1 0-1,-1-1 0,1 1 0,-1 0 0,1 0 1,-3 2-1,-4 2 65,1 1-1,-1 0 1,1 1 0,0 0-1,1 0 1,0 0 0,0 1-1,1 0 1,0 0 0,0 1-1,0-1 1,2 1 0,-1 0-1,1 0 1,0 0 0,1 0-1,0 1 1,0-1 0,1 1-1,0-1 1,1 1 0,1 17-1,0-24-50,-1-1 0,1 1 0,0-1 0,0 0 0,0 1 0,0-1 0,0 0 0,1 0 0,-1 0-1,1 0 1,-1 0 0,1 0 0,0 0 0,0-1 0,0 1 0,0-1 0,0 1 0,0-1 0,0 0 0,4 2-1,53 13 160,-17-6-341,-42-10 168,1 0 0,-1 0-1,1 0 1,-1 0-1,0 0 1,1 1 0,-1-1-1,1 0 1,-1 0 0,1 0-1,-1 1 1,0-1 0,1 0-1,-1 1 1,1-1 0,-1 0-1,0 0 1,0 1 0,1-1-1,-1 1 1,0-1 0,1 0-1,-1 1 1,0-1-1,0 1 1,0-1 0,0 1-1,1-1 1,-1 0 0,0 1-1,0-1 1,0 1 0,0-1-1,0 1 1,0-1 0,0 1-1,0 0 1,-15 14 425,-25 5 754,21-13-970,0-1-1,0 0 1,-1-2 0,1 0 0,-1-2-1,0 0 1,0-1 0,-1-1 0,1-1-1,-22-4 1,39 5-280,1-1 1,0 1-1,0-1 0,-1 0 0,1 0 0,0 0 0,0 0 1,0-1-1,0 1 0,0 0 0,0-1 0,1 1 1,-1-1-1,0 0 0,1 0 0,-1 1 0,1-1 0,0 0 1,0 0-1,-2-3 0,3 4-190,0 0 0,-1 0 0,1-1-1,0 1 1,0 0 0,0 0 0,0 0 0,0-1 0,0 1 0,0 0 0,0 0-1,0 0 1,1 0 0,-1-1 0,0 1 0,2-2 0,-1 2-391,0-1 1,0 0-1,0 1 0,1-1 1,-1 1-1,1-1 1,-1 1-1,1-1 0,0 1 1,-1 0-1,1 0 1,3-1-1,19-10-10717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212"/>
    </inkml:context>
    <inkml:brush xml:id="br0">
      <inkml:brushProperty name="width" value="0.025" units="cm"/>
      <inkml:brushProperty name="height" value="0.025" units="cm"/>
    </inkml:brush>
  </inkml:definitions>
  <inkml:trace contextRef="#ctx0" brushRef="#br0">42 1 11115,'0'0'16559,"-42"47"-16495,44-42-64,18-2-801,5-2-704,2-1-1730,-2-3-3812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587"/>
    </inkml:context>
    <inkml:brush xml:id="br0">
      <inkml:brushProperty name="width" value="0.025" units="cm"/>
      <inkml:brushProperty name="height" value="0.025" units="cm"/>
    </inkml:brush>
  </inkml:definitions>
  <inkml:trace contextRef="#ctx0" brushRef="#br0">127 0 16912,'0'0'8995,"-6"11"-7772,-21 27-279,4-8-112,-19 36 0,38-59-796,0 0 1,1 1 0,-1-1-1,1 0 1,1 1 0,0 0-1,0 0 1,0 0 0,1 0 0,0 0-1,0 12 1,2-17-31,0-1 0,0 1 0,1 0 0,-1-1 0,0 1 0,1-1 0,0 1 0,-1-1 0,1 0 0,0 0 0,0 0 0,0 0 0,1 0 0,-1 0 0,0-1 1,1 1-1,-1-1 0,1 1 0,0-1 0,-1 0 0,1 0 0,0 0 0,-1-1 0,1 1 0,0-1 0,0 1 0,3-1 0,14 3-147,0-1 1,32 0-1,-45-2-28,9 0-693,1-1 0,-1 0 0,24-5 0,-34 5 54,0-1 1,0 0-1,0 0 0,0-1 0,-1 0 0,1 0 1,-1 0-1,0-1 0,0 1 0,0-1 1,0-1-1,5-5 0,16-21-7728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5.966"/>
    </inkml:context>
    <inkml:brush xml:id="br0">
      <inkml:brushProperty name="width" value="0.025" units="cm"/>
      <inkml:brushProperty name="height" value="0.025" units="cm"/>
    </inkml:brush>
  </inkml:definitions>
  <inkml:trace contextRef="#ctx0" brushRef="#br0">157 0 15022,'0'0'2723,"-59"52"352,30-19-961,4 5-160,3 2-513,6-1-512,11-2-385,5-2-352,9-4-127,10-8-610,10-5-1793,4-11-2467,-1-7-3907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6.326"/>
    </inkml:context>
    <inkml:brush xml:id="br0">
      <inkml:brushProperty name="width" value="0.025" units="cm"/>
      <inkml:brushProperty name="height" value="0.025" units="cm"/>
    </inkml:brush>
  </inkml:definitions>
  <inkml:trace contextRef="#ctx0" brushRef="#br0">123 1 5093,'0'0'14445,"-30"59"-12459,13-26-224,-4 4 64,3 1-513,0 1-704,3-4-353,12-1-224,3-6 32,0-5-64,7-6-481,9-11-608,4-6-961,5-1-1441,-5-21-3491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6.717"/>
    </inkml:context>
    <inkml:brush xml:id="br0">
      <inkml:brushProperty name="width" value="0.025" units="cm"/>
      <inkml:brushProperty name="height" value="0.025" units="cm"/>
    </inkml:brush>
  </inkml:definitions>
  <inkml:trace contextRef="#ctx0" brushRef="#br0">153 0 15631,'0'0'3721,"-9"10"-1816,-14 13-800,12-12-599,-1-1 0,2 2 0,-1-1 0,2 1 0,-1 1-1,2 0 1,-10 19 0,17-31-503,1 0 1,0 0-1,0-1 0,0 1 1,0 0-1,0 0 0,0 0 1,0 0-1,0 0 0,0 0 1,0 0-1,0-1 0,0 1 0,1 0 1,-1 0-1,0 0 0,1 0 1,-1-1-1,1 1 0,-1 0 1,1 0-1,-1-1 0,1 1 1,-1 0-1,1-1 0,0 1 1,-1-1-1,1 1 0,0 0 1,0-1-1,-1 0 0,1 1 1,0-1-1,0 1 0,0-1 1,0 0-1,0 1 0,39 5-35,-30-5-46,2 0-95,12 2-446,0 1 0,0 0 0,37 13 0,-57-15 587,0-1 0,1 1 1,-1-1-1,0 1 0,0 1 0,0-1 0,0 0 1,-1 1-1,1 0 0,0 0 0,-1 0 0,0 0 1,0 1-1,0-1 0,0 1 0,-1 0 1,1-1-1,-1 1 0,0 0 0,0 1 0,0-1 1,-1 0-1,0 1 0,1-1 0,-2 0 0,2 6 1,-3-6 135,1 0 0,-1 0 0,0 0 0,0 0 1,-1-1-1,1 1 0,-1 0 0,0-1 0,0 1 1,0-1-1,0 1 0,-1-1 0,1 0 0,-1 0 1,0 0-1,0 0 0,0-1 0,0 1 0,0-1 1,0 0-1,-1 0 0,-4 2 0,-12 7 277,0-1 0,-34 11 0,50-19-376,-8 3 40,-2 0 0,1-1 0,0 0 0,-1-1 0,1 0-1,-1-1 1,0-1 0,0 0 0,-14-2 0,27 1-99,0 0-1,0-1 1,0 1 0,0-1 0,0 1-1,1-1 1,-1 1 0,0-1 0,0 0-1,0 1 1,1-1 0,-1 0 0,1 0-1,-1 1 1,0-1 0,1 0 0,-1 0-1,1 0 1,-1 0 0,1 0 0,0 1 0,-1-1-1,1 0 1,0 0 0,0 0 0,0 0-1,0-1 1,-1-33-2735,1 25 1427,0-36-5257,0-9-4960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7.063"/>
    </inkml:context>
    <inkml:brush xml:id="br0">
      <inkml:brushProperty name="width" value="0.025" units="cm"/>
      <inkml:brushProperty name="height" value="0.025" units="cm"/>
    </inkml:brush>
  </inkml:definitions>
  <inkml:trace contextRef="#ctx0" brushRef="#br0">0 39 9673,'0'0'7143,"52"-3"-5574,-19-2 161,6 0-769,3 1 0,-2 3-160,-1-1-385,3 1-320,-5-1-64,-1 2-384,-1-2-1058,-1-3-2145,0-4-4164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7.453"/>
    </inkml:context>
    <inkml:brush xml:id="br0">
      <inkml:brushProperty name="width" value="0.025" units="cm"/>
      <inkml:brushProperty name="height" value="0.025" units="cm"/>
    </inkml:brush>
  </inkml:definitions>
  <inkml:trace contextRef="#ctx0" brushRef="#br0">51 4 14189,'0'0'6791,"61"4"-6343,-18-4-384,17 0-32,-3 0-32,3 0 32,4 0-224,-6 0-865,-7 0-672,-17-3-1827,-14-1-1280</inkml:trace>
  <inkml:trace contextRef="#ctx0" brushRef="#br0" timeOffset="1">0 81 15150,'0'0'6022,"83"22"-4997,-24-19-352,14-1-257,6 1-256,-2-2-96,-3-1-160,-11 0-865,-7 0-2242,-11 0-3235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002"/>
    </inkml:context>
    <inkml:brush xml:id="br0">
      <inkml:brushProperty name="width" value="0.025" units="cm"/>
      <inkml:brushProperty name="height" value="0.025" units="cm"/>
    </inkml:brush>
  </inkml:definitions>
  <inkml:trace contextRef="#ctx0" brushRef="#br0">156 29 11243,'0'0'2717,"9"-4"230,0-1-1987,-6 2-611,0 1-1,0 0 1,1 0 0,-1 0-1,1 1 1,0-1 0,-1 1-1,1 0 1,0 0 0,0 0-1,0 0 1,5 1 0,-8 0-287,-1 0 0,0 1 1,1-1-1,-1 0 0,0 1 0,1-1 0,-1 0 1,0 1-1,1-1 0,-1 1 0,0-1 1,0 1-1,0-1 0,1 1 0,-1-1 1,0 1-1,0-1 0,0 1 0,0-1 0,0 1 1,0-1-1,0 1 0,0-1 0,0 1 1,0-1-1,0 1 0,0-1 0,0 1 1,0-1-1,-1 1 0,1-1 0,0 1 0,0-1 1,-1 1-1,1-1 0,0 1 0,-1-1 1,1 0-1,-1 1 0,-10 23 695,-81 94 1401,-5 8-1722,93-120-428,0 0 0,0 1 0,1 0 0,0 0-1,-3 8 1,6-14-4,-1 0-1,1 0 0,0 0 0,-1 0 0,1 0 0,0 0 1,0 0-1,0 0 0,0 0 0,0 0 0,0 0 0,0 0 1,0 0-1,0 0 0,1 0 0,-1 0 0,0 0 0,1 0 1,-1 0-1,1 0 0,-1 0 0,1 0 0,-1 0 0,1 0 1,-1 0-1,1 0 0,0-1 0,0 1 0,-1 0 1,1 0-1,0-1 0,0 1 0,0-1 0,0 1 0,0-1 1,0 1-1,0-1 0,0 1 0,0-1 0,0 0 0,0 0 1,0 1-1,2-1 0,20 2-75,1 0 0,-1-2 0,1 0-1,-1-2 1,46-8 0,-49 5-1196,0 0 0,33-15 0,-41 15-345,0-1 0,-1-1-1,0 0 1,0 0-1,9-9 1,8-13-7452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347"/>
    </inkml:context>
    <inkml:brush xml:id="br0">
      <inkml:brushProperty name="width" value="0.025" units="cm"/>
      <inkml:brushProperty name="height" value="0.025" units="cm"/>
    </inkml:brush>
  </inkml:definitions>
  <inkml:trace contextRef="#ctx0" brushRef="#br0">110 0 14862,'0'0'6054,"-57"47"-4549,42-25 289,1 4-449,1 1-416,6 3-288,3-1-449,4 6-128,0-2-32,0 3-641,8-1-736,1-1-801,1-4-897,5-8-2562,-1-10-7271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6.650"/>
    </inkml:context>
    <inkml:brush xml:id="br0">
      <inkml:brushProperty name="width" value="0.025" units="cm"/>
      <inkml:brushProperty name="height" value="0.025" units="cm"/>
    </inkml:brush>
  </inkml:definitions>
  <inkml:trace contextRef="#ctx0" brushRef="#br0">184 176 5990,'0'0'9630,"-10"-3"-6977,9 3-2645,-3-2 116,-1 1-1,0-1 1,0 1 0,0 0-1,0 1 1,1-1 0,-1 1-1,0 0 1,0 1 0,0-1-1,0 1 1,0 0-1,0 0 1,0 0 0,1 0-1,-1 1 1,0 0 0,1 0-1,-1 1 1,1-1 0,-8 6-1,5 0 121,0-1 0,1 1 1,0 0-1,0 0 0,0 1 0,1-1 0,-6 15 0,10-20-197,0 0 0,0 1-1,0-1 1,0 1 0,0-1-1,1 1 1,-1 0 0,1-1-1,0 1 1,0-1 0,1 5 0,-1-6-48,1 0 0,0-1 1,-1 1-1,1 0 0,0 0 1,0-1-1,0 1 0,0-1 1,0 1-1,0-1 0,0 1 1,1-1-1,-1 1 0,1-1 1,-1 0-1,1 0 1,-1 0-1,1 0 0,0 0 1,-1 0-1,1 0 0,2 0 1,4 1 49,0 0 1,0 0 0,1-1-1,-1 0 1,1 0 0,-1-1-1,0 0 1,1-1 0,-1 0-1,0 0 1,1-1 0,-1 0-1,0 0 1,0-1 0,0 0-1,-1-1 1,1 1 0,11-9-1,8-5 30,-1-2 0,0-1 0,33-34 0,-25 21 40,-1-2 0,-2-1 0,47-71 0,-126 153 559,36-31-651,0 2 1,1-1 0,1 1 0,-10 23-1,16-31-201,1 1-1,0-1 0,0 0 1,1 1-1,0 0 0,1-1 0,0 1 1,1 0-1,0 0 0,1 14 0,0-21-250,-1-1 0,1 1 0,-1 0-1,1-1 1,0 1 0,0-1-1,0 1 1,0-1 0,0 0 0,1 1-1,-1-1 1,1 0 0,-1 0-1,1 0 1,0 0 0,0 0 0,0 0-1,0 0 1,0-1 0,0 1-1,0-1 1,1 0 0,4 2 0,29 7-10615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8.679"/>
    </inkml:context>
    <inkml:brush xml:id="br0">
      <inkml:brushProperty name="width" value="0.025" units="cm"/>
      <inkml:brushProperty name="height" value="0.025" units="cm"/>
    </inkml:brush>
  </inkml:definitions>
  <inkml:trace contextRef="#ctx0" brushRef="#br0">143 0 17585,'0'0'3587,"-65"42"-2562,42-15-320,3 6-129,0-1 33,9-2-257,8-1-288,3-3-96,3-4-1601,12-6-1506,6-8-3684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9.024"/>
    </inkml:context>
    <inkml:brush xml:id="br0">
      <inkml:brushProperty name="width" value="0.025" units="cm"/>
      <inkml:brushProperty name="height" value="0.025" units="cm"/>
    </inkml:brush>
  </inkml:definitions>
  <inkml:trace contextRef="#ctx0" brushRef="#br0">295 1 15951,'-14'1'1431,"0"0"-1244,0 1-1,0 0 1,0 1 0,0 0 0,1 1 0,0 1 0,0 0 0,0 1-1,0 1 1,-21 14 0,22-11 172,0 0 0,1 0 1,0 1-1,1 1 0,-16 21 0,22-27-193,0 0 0,1 0 0,0 1 0,0-1 0,0 1 0,1-1 0,0 1 0,0 0 0,1 0 0,0 0 0,0 0 0,0 0 0,1 0 0,1 13-1,0-17-110,0 0 0,-1 0 0,1-1-1,0 1 1,0 0 0,0-1 0,1 1 0,-1-1-1,1 1 1,-1-1 0,1 0 0,0 0-1,0 0 1,0 0 0,0 0 0,0 0-1,1 0 1,3 2 0,0-1 44,0 0 0,0 0 0,1-1 0,-1 0 0,0 0 1,1-1-1,12 1 0,-2-1 4,-1 0 1,0-2-1,0 0 0,1-1 1,-1-1-1,17-4 1,-21 3-80,1-1 0,-1 0 0,0-1 0,0 0 1,0-1-1,-1 0 0,0-1 0,-1 0 0,13-13 0,-17 15-8,0-1 0,0 0-1,0 0 1,-1 0-1,0-1 1,-1 0-1,0 0 1,0 0-1,-1-1 1,0 1-1,0-1 1,-1 1 0,0-1-1,1-12 1,-3 17-46,0 0-1,0 0 1,-1 0 0,1 0 0,-1 0 0,0 1 0,0-1 0,-1 0 0,1 1 0,-1-1 0,0 1 0,1-1 0,-2 1-1,1 0 1,0 0 0,-1 0 0,1 0 0,-1 0 0,0 1 0,0-1 0,0 1 0,0 0 0,0-1 0,-1 2-1,1-1 1,-1 0 0,1 1 0,-1-1 0,0 1 0,-5-1 0,-2-1-292,-1 0-1,0 0 1,0 2 0,-1-1 0,1 2-1,0 0 1,0 0 0,-21 4 0,31-4 166,-1 1 1,1-1-1,-1 1 1,1 0-1,0 0 1,0 0-1,-1 0 1,1 0-1,0 1 1,0-1-1,0 1 1,0-1-1,1 1 0,-1 0 1,0 0-1,1 0 1,-1 0-1,1 0 1,-1 0-1,1 0 1,-1 3-1,1-4-71,1 0-1,0 1 1,0-1-1,0 0 1,0 1-1,0-1 1,0 0 0,0 1-1,0-1 1,0 0-1,0 0 1,1 1-1,-1-1 1,1 0-1,-1 0 1,1 1-1,-1-1 1,1 0-1,0 0 1,-1 0-1,1 0 1,0 0-1,0 0 1,0 0-1,0 0 1,0 0-1,0 0 1,0-1-1,0 1 1,0 0-1,0-1 1,1 1-1,-1-1 1,0 1 0,0-1-1,0 0 1,1 1-1,-1-1 1,0 0-1,2 0 1,30 6-5181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19.384"/>
    </inkml:context>
    <inkml:brush xml:id="br0">
      <inkml:brushProperty name="width" value="0.025" units="cm"/>
      <inkml:brushProperty name="height" value="0.025" units="cm"/>
    </inkml:brush>
  </inkml:definitions>
  <inkml:trace contextRef="#ctx0" brushRef="#br0">197 6 13613,'0'0'10597,"-11"6"-9994,5-2-537,-41 27 438,45-29-460,-1 0 1,1 0 0,0 0 0,-1 1 0,1-1 0,0 1 0,0-1 0,1 1-1,-1 0 1,1 0 0,-1 0 0,1 0 0,0 0 0,0 0 0,0 0-1,0 0 1,0 5 0,2-6-46,-1 0-1,1 0 1,-1-1 0,1 1 0,0-1-1,0 1 1,0-1 0,0 1-1,0-1 1,0 1 0,0-1-1,1 0 1,-1 1 0,0-1-1,1 0 1,-1 0 0,1 0-1,-1 0 1,1 0 0,-1-1-1,1 1 1,2 0 0,51 19-1090,-27-11-35,-4 2 269,-1 0 1,38 25-1,-55-32 912,-1 0 0,0 0 0,0 0-1,0 0 1,0 1 0,-1-1-1,0 1 1,0 0 0,0 1 0,0-1-1,-1 1 1,0 0 0,0-1 0,-1 1-1,1 0 1,1 11 0,-4-15 75,0 1 0,0-1 0,-1 1 0,1-1 0,-1 0 0,1 1 0,-1-1 0,0 0 0,0 1 0,0-1 0,0 0 0,-1 0 0,1 0 0,-1 0 0,1 0 0,-1 0 0,1 0 0,-1-1 0,0 1 0,0 0 0,0-1 1,0 0-1,0 1 0,0-1 0,0 0 0,-1 0 0,1 0 0,-4 1 0,-10 3 343,0 0 0,-32 6 1,40-9-289,-25 4 371,-44 3 1,69-8-596,0-1 0,-1 0 0,1 0 0,0-1 0,0 0 0,0 0 0,0-1 0,0 0 0,0 0 0,0-1 0,-9-5 0,13 5-467,0 0-1,1 0 0,0-1 0,-1 1 0,1-1 0,0 0 0,1 0 0,-1 0 0,1 0 1,0-1-1,0 1 0,0 0 0,0-1 0,1 0 0,0 1 0,0-1 0,0 0 0,1 0 1,-1 0-1,1-6 0,-1-36-7597</inkml:trace>
  <inkml:trace contextRef="#ctx0" brushRef="#br0" timeOffset="1">193 0 16464,'0'0'2466,"61"23"256,-19-12-1632,3-2-194,2-2-319,-2-1-481,0-6-96,-2 0-2178,-5-7-2691,7-15-8519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7.885"/>
    </inkml:context>
    <inkml:brush xml:id="br0">
      <inkml:brushProperty name="width" value="0.025" units="cm"/>
      <inkml:brushProperty name="height" value="0.025" units="cm"/>
    </inkml:brush>
  </inkml:definitions>
  <inkml:trace contextRef="#ctx0" brushRef="#br0">0 43 6887,'0'0'12075,"67"13"-10698,-13-13 97,15-11-385,13-2-385,5 1-447,-3 1-225,-4 5-353,-15 3-864,-19 3-705,-10 0 65,-27 8 223,-9 3-1697,-14-1-833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248"/>
    </inkml:context>
    <inkml:brush xml:id="br0">
      <inkml:brushProperty name="width" value="0.025" units="cm"/>
      <inkml:brushProperty name="height" value="0.025" units="cm"/>
    </inkml:brush>
  </inkml:definitions>
  <inkml:trace contextRef="#ctx0" brushRef="#br0">0 92 15855,'0'0'3267,"80"17"-2210,-28-17 160,11-1-64,14-14-640,3 0-449,-3 0-384,1 1-1186,-10 0-1697,-16-3-3075,-12-1-1890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592"/>
    </inkml:context>
    <inkml:brush xml:id="br0">
      <inkml:brushProperty name="width" value="0.025" units="cm"/>
      <inkml:brushProperty name="height" value="0.025" units="cm"/>
    </inkml:brush>
  </inkml:definitions>
  <inkml:trace contextRef="#ctx0" brushRef="#br0">41 1 12492,'0'0'4484,"8"-1"-3101,3 1-1158,1 0 1,-1 1 0,0 1-1,0 0 1,0 0-1,0 1 1,-1 0 0,1 1-1,-1 1 1,0-1-1,0 1 1,0 1 0,-1 0-1,1 0 1,-1 1-1,10 10 1,-14-13-206,0 1 1,0 0-1,0 0 0,0 1 1,-1-1-1,0 1 0,0 0 1,0 0-1,-1 0 1,0 0-1,0 1 0,0-1 1,-1 1-1,0 0 0,0 0 1,-1 0-1,0 0 0,0 0 1,-1 0-1,0 0 0,0 0 1,0 0-1,-1 0 0,0 0 1,-1 0-1,1 0 0,-1 0 1,-4 7-1,-3 3 8,-1-1 0,-1 1 0,-1-2 0,0 1 0,-1-2 0,-19 18 0,5-8-663,-1-1 1,-46 29-1,40-34-3785,12-15-5862</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8.926"/>
    </inkml:context>
    <inkml:brush xml:id="br0">
      <inkml:brushProperty name="width" value="0.025" units="cm"/>
      <inkml:brushProperty name="height" value="0.025" units="cm"/>
    </inkml:brush>
  </inkml:definitions>
  <inkml:trace contextRef="#ctx0" brushRef="#br0">211 64 4837,'18'-9'2127,"76"-32"3378,-87 38-4949,0 1 0,1 0 0,-1 0-1,1 0 1,0 1 0,0 0 0,0 1 0,-1-1-1,1 2 1,8 0 0,-15-1-470,0 1 0,0-1 1,0 1-1,0-1 0,0 1 1,-1-1-1,1 1 0,0-1 0,0 1 1,-1 0-1,1-1 0,0 1 0,-1 0 1,1 0-1,-1 0 0,1 0 1,-1-1-1,0 1 0,1 0 0,-1 0 1,0 0-1,1 0 0,-1 0 0,0 0 1,0 0-1,0 0 0,0 0 0,0 0 1,0 0-1,0 0 0,0 0 1,0 0-1,-1 0 0,1-1 0,0 1 1,-1 2-1,-14 35 1190,-14 6-917,-1-2 0,-3-1 0,-71 69 0,56-60-279,-116 120-640,160-167-1637,4-5 471,9-13-790,16-23-2122,8-12-2559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271"/>
    </inkml:context>
    <inkml:brush xml:id="br0">
      <inkml:brushProperty name="width" value="0.025" units="cm"/>
      <inkml:brushProperty name="height" value="0.025" units="cm"/>
    </inkml:brush>
  </inkml:definitions>
  <inkml:trace contextRef="#ctx0" brushRef="#br0">71 0 12876,'0'0'5296,"-2"9"-3978,-20 71 234,10-43-1109,2 0 1,2 1-1,1-1 1,-2 43-1,9-56-580,0 0 0,1 0 0,1 0 0,2 0-1,0 0 1,1-1 0,2 0 0,0 0 0,18 38-1,-13-33-2244,-11-8-5048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631"/>
    </inkml:context>
    <inkml:brush xml:id="br0">
      <inkml:brushProperty name="width" value="0.025" units="cm"/>
      <inkml:brushProperty name="height" value="0.025" units="cm"/>
    </inkml:brush>
  </inkml:definitions>
  <inkml:trace contextRef="#ctx0" brushRef="#br0">1 341 13293,'0'0'2306,"63"16"-481,-14-14-800,12-2 0,11 0-128,5 0-737,6-6-320,-2 2-1697,-12 0-3204,-8 1-5573</inkml:trace>
  <inkml:trace contextRef="#ctx0" brushRef="#br0" timeOffset="1">750 1 14478,'0'0'5093,"-7"64"-4261,20-30-191,6 2 0,5 1-97,5-7-384,1-8-128,14-8-224,2-11-545,1-3-384,4-16-672,-8-10-1635,-2-4-1312,-6-5-4549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29.959"/>
    </inkml:context>
    <inkml:brush xml:id="br0">
      <inkml:brushProperty name="width" value="0.025" units="cm"/>
      <inkml:brushProperty name="height" value="0.025" units="cm"/>
    </inkml:brush>
  </inkml:definitions>
  <inkml:trace contextRef="#ctx0" brushRef="#br0">311 1 10282,'0'0'6214,"-47"58"-4453,15-13-576,-8 9-352,0 6 320,-5 2-64,7-2-320,6-5-417,9-7-191,12-10-129,9-8-225,2-15-1472,9-8-1794,11-7-4293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7.277"/>
    </inkml:context>
    <inkml:brush xml:id="br0">
      <inkml:brushProperty name="width" value="0.025" units="cm"/>
      <inkml:brushProperty name="height" value="0.025" units="cm"/>
    </inkml:brush>
  </inkml:definitions>
  <inkml:trace contextRef="#ctx0" brushRef="#br0">75 1 12524,'0'0'6998,"1"10"-6154,0 19-549,-1-1-1,-2 0 1,0 0 0,-2 1 0,-1-2-1,-2 1 1,-9 28 0,5-20 162,2 1 0,1 0-1,-4 74 1,12-110-446,0-1 0,0 1 0,0 0 0,0-1 1,0 1-1,0 0 0,0-1 0,1 1 0,-1 0 0,0-1 0,1 1 0,-1-1 0,0 1 0,1 0 0,-1-1 0,0 1 0,1-1 0,-1 1 0,1-1 0,-1 0 0,1 1 1,-1-1-1,1 1 0,0-1 0,-1 0 0,1 1 0,-1-1 0,1 0 0,0 0 0,-1 0 0,1 1 0,0-1 0,-1 0 0,1 0 0,-1 0 0,1 0 0,0 0 0,-1 0 0,1 0 1,0 0-1,-1-1 0,1 1 0,0 0 0,-1 0 0,2-1 0,33-13 895,-11-2-618,-1-1 1,-1-1-1,0-1 1,-1-1-1,-1 0 0,24-35 1,3-9-399,40-75 0,-65 95-934,-10 18-2626,-17 29-4289,-9 8 1964</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0.443"/>
    </inkml:context>
    <inkml:brush xml:id="br0">
      <inkml:brushProperty name="width" value="0.025" units="cm"/>
      <inkml:brushProperty name="height" value="0.025" units="cm"/>
    </inkml:brush>
  </inkml:definitions>
  <inkml:trace contextRef="#ctx0" brushRef="#br0">1 45 12268,'0'0'4890,"11"-5"-3262,13-4-1210,0 2 0,1 0 0,0 2 0,0 0 1,37-1-1,-61 6-370,12-1 240,0 1 0,0 1 0,-1 0 0,1 1 0,19 5 0,-30-6-231,1-1 1,-1 1 0,0 0 0,0 0 0,0 0-1,0 1 1,0-1 0,0 0 0,0 1 0,0-1 0,0 1-1,-1 0 1,1-1 0,0 1 0,-1 0 0,0 0-1,1 0 1,-1 0 0,0 0 0,0 0 0,0 1-1,0-1 1,-1 0 0,1 1 0,-1-1 0,1 0 0,-1 1-1,0-1 1,0 0 0,0 1 0,0-1 0,0 0-1,0 1 1,-1-1 0,1 0 0,-1 1 0,0-1-1,-1 4 1,-1-1 15,0 1 0,0-1 0,0 0 0,-1 0 0,0 0 0,0-1-1,0 1 1,0-1 0,-1 0 0,0 0 0,1 0 0,-1-1 0,-1 0 0,1 0-1,0 0 1,-1-1 0,0 1 0,1-1 0,-1-1 0,0 1 0,0-1 0,-9 1 0,15-3-84,1 0 1,-1 0-1,0 1 1,1-1-1,-1 0 1,1 0-1,-1 1 1,1-1 0,-1 0-1,1 1 1,-1-1-1,1 0 1,0 1-1,-1-1 1,1 1-1,0-1 1,0 1 0,-1-1-1,1 1 1,0 0-1,0-1 1,1 1-1,5-2-136,1 0 0,0 1-1,0 0 1,-1 0 0,1 1 0,0 0-1,0 0 1,0 1 0,0 0 0,0 0-1,-1 1 1,1 0 0,11 5-1,-15-6 105,-1 1-1,1-1 0,-1 1 1,1 0-1,-1 0 0,0 0 1,0 0-1,0 1 0,0-1 0,-1 1 1,1 0-1,-1 0 0,1 0 1,-1 0-1,0 0 0,0 0 1,0 1-1,-1-1 0,1 1 0,-1-1 1,0 1-1,0-1 0,0 1 1,0 0-1,-1 0 0,1-1 1,-1 1-1,0 0 0,0 0 0,-1 5 1,-1-5 151,1 1 1,-1-1 0,0 0-1,0 0 1,0 0-1,-1 0 1,1 0 0,-1 0-1,0 0 1,0-1-1,-1 1 1,1-1 0,-1 0-1,1 0 1,-1 0-1,0-1 1,-9 5 0,-7 3 418,-1 0 0,-27 8 0,48-18-519,-21 7 233,1-1-1,-1 0 0,0-2 0,0-1 1,0 0-1,-1-2 0,-23-1 0,42 0-234,0 0 0,0 0-1,1-1 1,-1 1 0,0-1-1,0 0 1,0 0 0,1 0-1,-1 0 1,0 0 0,1-1-1,-1 1 1,-3-4 0,5 4-102,0 0 0,0-1 0,0 1 1,0 0-1,0-1 0,0 1 0,0-1 1,1 1-1,-1-1 0,1 1 0,-1-1 1,1 1-1,-1-1 0,1 0 0,0 1 1,0-1-1,0 0 0,0-1 0,0-1-295,1 0-1,0 0 1,0 0-1,1 0 1,-1 0-1,1 1 1,0-1-1,-1 1 1,2-1-1,-1 1 1,0 0-1,1-1 1,-1 1-1,1 1 1,0-1-1,0 0 1,6-4-1,25-13-4140,1 1-1447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0.961"/>
    </inkml:context>
    <inkml:brush xml:id="br0">
      <inkml:brushProperty name="width" value="0.025" units="cm"/>
      <inkml:brushProperty name="height" value="0.025" units="cm"/>
    </inkml:brush>
  </inkml:definitions>
  <inkml:trace contextRef="#ctx0" brushRef="#br0">0 28 15182,'0'0'4132,"49"0"-2594,1-3-321,19-2-512,5 1-65,16-1-223,2 0-289,-1 1-96,-8 2-32,-9 2-705,-16 0-1057,-19 0-576,-19 10-1473,-20 0-353,-9 3-1185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1.337"/>
    </inkml:context>
    <inkml:brush xml:id="br0">
      <inkml:brushProperty name="width" value="0.025" units="cm"/>
      <inkml:brushProperty name="height" value="0.025" units="cm"/>
    </inkml:brush>
  </inkml:definitions>
  <inkml:trace contextRef="#ctx0" brushRef="#br0">0 0 10570,'0'0'8296,"63"42"-7079,-5-42 320,10 0-512,10-5-480,3-6-353,-7 4-128,-2 1-256,-13 4-865,-5-1-1441,-16-5-5638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1.883"/>
    </inkml:context>
    <inkml:brush xml:id="br0">
      <inkml:brushProperty name="width" value="0.025" units="cm"/>
      <inkml:brushProperty name="height" value="0.025" units="cm"/>
    </inkml:brush>
  </inkml:definitions>
  <inkml:trace contextRef="#ctx0" brushRef="#br0">97 50 12172,'0'0'2706,"9"-9"230,27-26-411,-26 29 210,-7 12-1867,-8 11-307,-8 13 221,-1-2 0,-24 37 0,26-48-680,0 1 0,2 1 1,0 0-1,1 0 1,1 1-1,1 0 0,1 0 1,-4 21-1,10-40-96,-1 1-1,1-1 0,0 0 0,0 0 0,0 0 1,0 0-1,0 0 0,1 0 0,-1 0 1,0 0-1,0 0 0,1 0 0,-1 0 1,0 0-1,1 0 0,0 0 0,-1 0 0,1 0 1,-1 0-1,1 0 0,0 0 0,-1 0 1,1-1-1,0 1 0,0 0 0,0-1 0,1 2 1,0-1 5,1 0 1,0 0 0,-1-1-1,1 1 1,0 0 0,0-1-1,0 0 1,0 1 0,-1-1-1,5-1 1,8-1 34,0 0 0,-1-1 0,16-5 0,15-5-195,66-23-2061,-100 32 135,0-2-1,0 1 1,19-15 0,-10 2-5853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230"/>
    </inkml:context>
    <inkml:brush xml:id="br0">
      <inkml:brushProperty name="width" value="0.025" units="cm"/>
      <inkml:brushProperty name="height" value="0.025" units="cm"/>
    </inkml:brush>
  </inkml:definitions>
  <inkml:trace contextRef="#ctx0" brushRef="#br0">117 1 17777,'0'0'2082,"-39"52"-289,19-16 1,-2 4-833,6 1-480,2 2-1,8-5-352,6-3-64,0-5-256,13-8-1249,10-7-834,1-14-1632,5-1-4293</inkml:trace>
  <inkml:trace contextRef="#ctx0" brushRef="#br0" timeOffset="1">418 143 8168,'0'0'9929,"-34"61"-8680,-2-18-64,4 3 97,1 3-257,0-5-161,13-2-319,8-9-481,10-8-769,0-12-1665,10-10-2338,7-3-5990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558"/>
    </inkml:context>
    <inkml:brush xml:id="br0">
      <inkml:brushProperty name="width" value="0.025" units="cm"/>
      <inkml:brushProperty name="height" value="0.025" units="cm"/>
    </inkml:brush>
  </inkml:definitions>
  <inkml:trace contextRef="#ctx0" brushRef="#br0">305 42 20179,'-14'-1'977,"3"0"-833,0 0 0,0 1-1,0 1 1,-1 0 0,1 0 0,0 1-1,0 1 1,0-1 0,1 2 0,-1 0-1,1 0 1,0 1 0,-12 7 0,8-2-48,1 1 0,0 0 0,1 1 1,0 0-1,-15 22 0,22-27 52,1-1 0,0 1 0,0 0 0,1 0 0,-1 1 0,2-1-1,-1 1 1,1 0 0,0-1 0,0 1 0,1 0 0,1 0 0,-1 14-1,2-19-127,-1 0-1,1 0 0,0 0 0,0 0 0,0-1 0,0 1 1,1 0-1,-1-1 0,1 1 0,0-1 0,-1 1 0,1-1 0,0 0 1,0 0-1,1 0 0,-1 0 0,0 0 0,1 0 0,-1-1 1,1 1-1,-1-1 0,1 0 0,0 1 0,0-1 0,-1 0 1,1-1-1,0 1 0,0-1 0,0 1 0,0-1 0,0 0 0,4 0 1,7 1 43,-1-1 1,0-1 0,0 0 0,0-1-1,0 0 1,17-5 0,-13 1-15,-1-1-1,0 0 1,0-1 0,0 0 0,-1-2 0,0 0 0,-1 0-1,23-23 1,-29 26-32,-2 0-1,1 0 1,-1-1-1,0 0 1,0 0-1,-1-1 1,-1 0-1,1 1 1,-1-2-1,0 1 1,-1 0-1,-1-1 1,1 1-1,-1-1 1,-1 0-1,0 0 1,0-12-1,-1 20-42,0-1-1,0 0 1,0 1-1,-1-1 1,0 0-1,1 1 1,-1-1-1,0 1 1,0-1-1,0 1 1,0 0-1,-1-1 1,1 1-1,-1 0 1,1 0-1,-1 0 1,0 0-1,0 0 1,0 0-1,0 0 1,0 1-1,0-1 1,0 1-1,0-1 1,-1 1-1,1 0 1,-1 0-1,1 0 1,-1 0-1,1 1 1,-1-1-1,0 1 1,1-1-1,-1 1 1,0 0-1,1 0 0,-1 0 1,0 0-1,1 1 1,-5 0-1,3 0-282,0-1-1,1 1 0,-1 0 1,0 1-1,1-1 0,-1 0 1,1 1-1,-1 0 0,1 0 0,0 0 1,0 0-1,0 0 0,0 1 1,0 0-1,0-1 0,1 1 1,-1 0-1,1 0 0,0 0 1,0 1-1,0-1 0,0 0 0,1 1 1,-1-1-1,1 1 0,0 0 1,0-1-1,-1 7 0,5 7-6213,14-7-4517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2.938"/>
    </inkml:context>
    <inkml:brush xml:id="br0">
      <inkml:brushProperty name="width" value="0.025" units="cm"/>
      <inkml:brushProperty name="height" value="0.025" units="cm"/>
    </inkml:brush>
  </inkml:definitions>
  <inkml:trace contextRef="#ctx0" brushRef="#br0">129 1 21268,'0'0'1981,"-9"9"-225,3-2-1450,-42 46 534,46-50-754,0 0 0,-1 0 0,1 0 0,0 0 1,0 1-1,1-1 0,-1 1 0,1-1 0,-1 1 0,1-1 1,0 1-1,1 0 0,-1-1 0,0 1 0,1 0 0,0 7 0,1-10-76,0 0-1,0-1 0,-1 1 0,1 0 1,0-1-1,0 1 0,0-1 0,0 1 0,0-1 1,0 1-1,0-1 0,0 0 0,0 1 0,0-1 1,0 0-1,0 0 0,0 0 0,0 0 1,1 0-1,-1 0 0,1 0 0,31-1 3,-24 1-34,59-7-714,-56 4 622,0 1 0,0 1 0,1 0-1,-1 0 1,0 1 0,0 1 0,1 0 0,-1 0 0,0 2 0,16 4-1,-26-6 142,1 0 0,0 0-1,-1 1 1,1-1-1,-1 1 1,1 0 0,-1 0-1,0 0 1,0 0-1,0 0 1,0 0 0,0 1-1,0-1 1,-1 0-1,1 1 1,-1 0 0,0-1-1,0 1 1,0 0 0,0 0-1,0-1 1,0 1-1,-1 0 1,1 0 0,-1 0-1,0 0 1,0 0-1,0 0 1,0 0 0,-1 0-1,1 0 1,-1-1-1,0 1 1,1 0 0,-1 0-1,-3 5 1,1-1 165,-1 1 1,0 0-1,-1-1 1,0 0-1,0 0 1,0 0-1,-1 0 0,0-1 1,0 0-1,-1 0 1,-10 6-1,1-2 126,-1-1-1,0-1 0,-1 0 1,-24 6-1,34-11-402,-1-1 1,0 0-1,0 0 1,0-1-1,0-1 0,0 1 1,0-1-1,0-1 0,0 0 1,0 0-1,-11-3 0,16 2-340,1 0 0,0 0 0,0 0 0,0 0-1,0 0 1,0-1 0,0 1 0,1-1 0,-1 0 0,1 0-1,0 0 1,0 0 0,0 0 0,0-1 0,0 1-1,-1-6 1,-11-34-6718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33.297"/>
    </inkml:context>
    <inkml:brush xml:id="br0">
      <inkml:brushProperty name="width" value="0.025" units="cm"/>
      <inkml:brushProperty name="height" value="0.025" units="cm"/>
    </inkml:brush>
  </inkml:definitions>
  <inkml:trace contextRef="#ctx0" brushRef="#br0">0 67 17905,'0'0'2626,"80"-1"289,-30-3-961,2-1-769,6-2-96,0-1-512,-3 2-449,7-1-288,-3 0-1922,-3-3-2210,-4-2-5990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1.619"/>
    </inkml:context>
    <inkml:brush xml:id="br0">
      <inkml:brushProperty name="width" value="0.025" units="cm"/>
      <inkml:brushProperty name="height" value="0.025" units="cm"/>
    </inkml:brush>
  </inkml:definitions>
  <inkml:trace contextRef="#ctx0" brushRef="#br0">56 1 18097,'0'0'-32,"-39"82"32,26-39-32,10 0-1057,3-13-1569,5-9-1186,9-12-3043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1.980"/>
    </inkml:context>
    <inkml:brush xml:id="br0">
      <inkml:brushProperty name="width" value="0.025" units="cm"/>
      <inkml:brushProperty name="height" value="0.025" units="cm"/>
    </inkml:brush>
  </inkml:definitions>
  <inkml:trace contextRef="#ctx0" brushRef="#br0">190 0 14862,'0'0'96,"-24"69"-96,22-43-128,2-6-2434,0-7-3652</inkml:trace>
  <inkml:trace contextRef="#ctx0" brushRef="#br0" timeOffset="1">33 627 12075,'0'0'961,"-31"53"321,30-38-802,1-6-384,1-4-833,10-4-2370,4-1-2434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7.613"/>
    </inkml:context>
    <inkml:brush xml:id="br0">
      <inkml:brushProperty name="width" value="0.025" units="cm"/>
      <inkml:brushProperty name="height" value="0.025" units="cm"/>
    </inkml:brush>
  </inkml:definitions>
  <inkml:trace contextRef="#ctx0" brushRef="#br0">0 0 13004,'0'0'2947,"0"52"-993,0-22 224,0 0-1217,8-1-320,4-2-385,6-6-192,2-7-1153,0-6-1698,5-8-4131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2.311"/>
    </inkml:context>
    <inkml:brush xml:id="br0">
      <inkml:brushProperty name="width" value="0.025" units="cm"/>
      <inkml:brushProperty name="height" value="0.025" units="cm"/>
    </inkml:brush>
  </inkml:definitions>
  <inkml:trace contextRef="#ctx0" brushRef="#br0">6 1 19859,'0'0'512,"-6"78"257,6-35-257,0-2-479,0-7 63,0-5-64,2-11-160,11-13-1218,3-5-1216,0-22-2275,-5-14-6085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4.845"/>
    </inkml:context>
    <inkml:brush xml:id="br0">
      <inkml:brushProperty name="width" value="0.025" units="cm"/>
      <inkml:brushProperty name="height" value="0.025" units="cm"/>
    </inkml:brush>
  </inkml:definitions>
  <inkml:trace contextRef="#ctx0" brushRef="#br0">323 95 2242,'13'-9'4228,"100"-71"4527,-113 80-8677,0 0 1,0-1-1,0 1 1,1 0-1,-1-1 0,0 1 1,0 0-1,1-1 0,-1 1 1,0 0-1,0 0 1,1-1-1,-1 1 0,0 0 1,1 0-1,-1 0 0,0-1 1,1 1-1,-1 0 1,1 0-1,-1 0 0,0 0 1,1 0-1,-1 0 0,1 0 1,-1 0-1,0 0 0,1 0 1,-1 0-1,0 0 1,1 0-1,-1 0 0,1 0 1,-1 0-1,0 0 0,1 1 1,-1-1-1,0 0 1,1 0-1,-1 0 0,0 1 1,1-1-1,-1 0 0,0 0 1,1 1-1,-1-1 1,0 0-1,0 1 0,1-1 1,-1 0-1,0 1 0,0-1 1,0 0-1,0 1 1,1-1-1,-1 0 0,0 1 1,0-1-1,0 1 0,0-1 1,0 0-1,0 1 1,0 0-1,-6 26 1664,-8 3-1188,-2-1-1,-1-1 1,-1-1-1,-31 36 1,19-25-375,-279 345-120,302-375-1686,9-9 340,16-20-689,34-42-2546,-1-4-1638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174"/>
    </inkml:context>
    <inkml:brush xml:id="br0">
      <inkml:brushProperty name="width" value="0.025" units="cm"/>
      <inkml:brushProperty name="height" value="0.025" units="cm"/>
    </inkml:brush>
  </inkml:definitions>
  <inkml:trace contextRef="#ctx0" brushRef="#br0">128 1 16015,'0'0'2034,"-4"11"-1020,-37 92 605,25-66-869,1 0 0,2 1 1,1 0-1,-10 62 1,19-71-763,2 1 1,0 0-1,2 0 0,2 0 1,0 0-1,13 48 0,-7-46-1773,20 43 0,-28-72 1177,9 20-980,-10-22 1323,1-1 1,-1 1-1,0-1 0,1 1 1,-1-1-1,0 1 1,0-1-1,0 1 0,1 0 1,-1-1-1,0 1 0,0-1 1,0 1-1,0 0 1,0-1-1,0 1 0,0-1 1,0 1-1,0 0 0,-1-1 1,1 1-1,0-1 0,0 1 1,0-1-1,-1 1 1,1 0-1,0-1 0,-1 1 1,-17 0-5171</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549"/>
    </inkml:context>
    <inkml:brush xml:id="br0">
      <inkml:brushProperty name="width" value="0.025" units="cm"/>
      <inkml:brushProperty name="height" value="0.025" units="cm"/>
    </inkml:brush>
  </inkml:definitions>
  <inkml:trace contextRef="#ctx0" brushRef="#br0">0 56 14862,'0'0'2050,"33"52"-801,15-49 673,19-3-224,12-7-1058,8-10-480,3-2-64,-6 1-31,-6 3-130,-8 4-703,-7 3-1058,-9 1-1569,0-1-2723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5.893"/>
    </inkml:context>
    <inkml:brush xml:id="br0">
      <inkml:brushProperty name="width" value="0.025" units="cm"/>
      <inkml:brushProperty name="height" value="0.025" units="cm"/>
    </inkml:brush>
  </inkml:definitions>
  <inkml:trace contextRef="#ctx0" brushRef="#br0">73 0 19474,'-8'11'91,"0"-2"157,1 0-1,1 1 0,0 0 1,0 0-1,1 0 0,0 0 1,1 1-1,0 0 0,0 0 1,2 0-1,-1 0 0,1 0 1,1 1-1,-1 19 0,3-29-233,-1 1 0,0-1 0,1 0-1,0 0 1,-1 0 0,1 1 0,0-1-1,0 0 1,0 0 0,1 0 0,-1 0-1,0 0 1,1-1 0,-1 1-1,1 0 1,0 0 0,-1-1 0,1 0-1,0 1 1,0-1 0,2 2 0,1-1-54,1 0 0,-1 0 1,1 0-1,0 0 1,-1-1-1,1 0 0,0 0 1,8 0-1,1-1-329,0-1 0,1 0 0,-1-1 0,0 0 0,27-9 0,-23 3-920,0-1 1,0-1 0,-1-1-1,0 0 1,0-2 0,-2 0-1,0 0 1,26-29 0,-29 27 1208,0-1 0,17-28-1,-38 53 9945,-58 83-6857,31-36-1408,2 2-1,-40 98 1,57-113-1849,-13 59 1,21-63-3031,-6 75 0,12-69-2854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6.376"/>
    </inkml:context>
    <inkml:brush xml:id="br0">
      <inkml:brushProperty name="width" value="0.025" units="cm"/>
      <inkml:brushProperty name="height" value="0.025" units="cm"/>
    </inkml:brush>
  </inkml:definitions>
  <inkml:trace contextRef="#ctx0" brushRef="#br0">1 41 11723,'0'0'6246,"68"24"-4805,4-24 97,16 0-513,19-9-417,6-6-480,1 0-160,-15 3-1249,-18 3-1954,-25 5-1281,-28 3-513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6.728"/>
    </inkml:context>
    <inkml:brush xml:id="br0">
      <inkml:brushProperty name="width" value="0.025" units="cm"/>
      <inkml:brushProperty name="height" value="0.025" units="cm"/>
    </inkml:brush>
  </inkml:definitions>
  <inkml:trace contextRef="#ctx0" brushRef="#br0">1 51 14029,'0'0'3331,"74"6"-1409,-8-6-192,15-12-193,10-1-512,9 2-448,-6 1-481,-4 7-961,-11 0-1986,-14-2-4227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7.946"/>
    </inkml:context>
    <inkml:brush xml:id="br0">
      <inkml:brushProperty name="width" value="0.025" units="cm"/>
      <inkml:brushProperty name="height" value="0.025" units="cm"/>
    </inkml:brush>
  </inkml:definitions>
  <inkml:trace contextRef="#ctx0" brushRef="#br0">426 0 3972,'0'0'16303,"-22"66"-15118,-23-8-544,-16 12-353,-2 4-128,-2 1-96,7-8-32,8-7-32,12-13 32,18-16-32,17-19-480,6-12-1890,22-27-1794,13-23-2915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293"/>
    </inkml:context>
    <inkml:brush xml:id="br0">
      <inkml:brushProperty name="width" value="0.025" units="cm"/>
      <inkml:brushProperty name="height" value="0.025" units="cm"/>
    </inkml:brush>
  </inkml:definitions>
  <inkml:trace contextRef="#ctx0" brushRef="#br0">227 0 11018,'0'0'7015,"-45"60"-6214,4-19 512,1 9-416,4 5 480,4 1-192,10 0-256,11-3-608,11-1-225,11-9-64,12-5-513,8-8-1120,-2-10-802,-9-6-1248,-6-5-4164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653"/>
    </inkml:context>
    <inkml:brush xml:id="br0">
      <inkml:brushProperty name="width" value="0.025" units="cm"/>
      <inkml:brushProperty name="height" value="0.025" units="cm"/>
    </inkml:brush>
  </inkml:definitions>
  <inkml:trace contextRef="#ctx0" brushRef="#br0">0 11 12172,'0'0'6758,"61"21"-5221,1-21-416,6 0-448,9 0-353,12-5-159,-8 0-226,-6 1-1056,-6 0-1377,-19-3-3492,-1 0-2530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020"/>
    </inkml:context>
    <inkml:brush xml:id="br0">
      <inkml:brushProperty name="width" value="0.025" units="cm"/>
      <inkml:brushProperty name="height" value="0.025" units="cm"/>
    </inkml:brush>
  </inkml:definitions>
  <inkml:trace contextRef="#ctx0" brushRef="#br0">60 159 14157,'0'0'6017,"8"4"-5323,-2-1-586,0 0 1,0 0-1,1-1 1,-1 0-1,1 0 0,0-1 1,-1 1-1,1-2 1,0 1-1,0-1 1,0 0-1,-1 0 1,1 0-1,0-1 1,0 0-1,-1-1 0,1 0 1,11-4-1,-9 1-1,0 0 0,-1-1 0,1 0 0,-1 0 0,-1-1 0,14-15 0,-19 20-62,0 0 0,0-1-1,0 1 1,0-1 0,0 1 0,0-1 0,-1 0 0,0 0-1,1 1 1,-1-1 0,0 0 0,0 0 0,-1 0 0,1-1 0,-1 1-1,1 0 1,-1 0 0,0 0 0,0 0 0,0 0 0,-1 0-1,1-1 1,-1 1 0,0 0 0,1 0 0,-4-5 0,2 5-33,-1 0 0,0 1 0,1-1 1,-1 1-1,0 0 0,0 0 0,0 0 1,0 1-1,-1-1 0,1 1 1,0-1-1,-1 1 0,1 0 0,-1 0 1,1 1-1,-1-1 0,1 1 0,-1 0 1,0-1-1,1 2 0,-7 0 1,0-1-39,0 1 0,0 1 0,0 0 1,1 0-1,-1 1 0,1 0 0,-10 4 1,8 0 9,1-1 1,-1 1 0,2 1 0,-1 0 0,1 0-1,0 0 1,1 2 0,-9 11 0,13-16 12,0 0 0,1 0 0,-1 1 1,1-1-1,1 1 0,-1 0 0,1 0 1,0 0-1,0 0 0,1 0 0,-1 0 0,1 1 1,1-1-1,-1 0 0,1 1 0,1-1 1,1 12-1,-2-15 0,1-1 0,0 1 0,0-1 0,1 1 0,-1-1 0,0 1 0,1-1 0,-1 0 0,1 0 0,0 0 0,0 0 0,0 0 0,0 0 0,0 0 0,0-1 0,0 1 0,4 1 0,0 0-34,0 0 0,1-1 0,-1 0 0,1 0 0,0 0 0,11 1 0,2-2-360,-1 0 1,0-2-1,0 0 1,21-4-1,-22 1-629,-1 0 1,0-2-1,0 0 0,0-1 0,17-10 0,23-16-4622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8.982"/>
    </inkml:context>
    <inkml:brush xml:id="br0">
      <inkml:brushProperty name="width" value="0.025" units="cm"/>
      <inkml:brushProperty name="height" value="0.025" units="cm"/>
    </inkml:brush>
  </inkml:definitions>
  <inkml:trace contextRef="#ctx0" brushRef="#br0">80 0 16912,'0'0'1543,"-8"9"-102,7-8-1396,-6 5 215,1 1 1,-1 0 0,1 0-1,1 1 1,0-1-1,0 1 1,0 0 0,1 1-1,0-1 1,0 1 0,1 0-1,-2 10 1,4-12-131,-1 0-1,2 0 1,-1 0 0,1 0 0,0 1 0,0-1 0,1 0 0,0 0-1,2 8 1,-1-13-149,-1 1 0,0-1 0,1 0-1,0 1 1,-1-1 0,1 0 0,0 0-1,0 0 1,0 0 0,1-1 0,-1 1 0,0-1-1,1 1 1,-1-1 0,1 0 0,-1 1-1,1-1 1,-1-1 0,1 1 0,0 0 0,-1-1-1,1 1 1,0-1 0,0 0 0,0 0-1,3 0 1,7-1-365,-1 1 1,1-2-1,0 0 0,-1-1 0,1 0 1,-1 0-1,0-1 0,0-1 0,0 0 0,-1-1 1,1 0-1,-1-1 0,11-10 0,-5 5-427,0-2-1,-2 0 0,26-29 1,1-18 1924,-68 102 4454,-7 7-3652,-33 52-177,48-67-979,1 0 0,-19 53 0,16-5-1174,17-66-583,2 0 0,0 1 0,2 20 0,1-28-3887,3-5-3352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9.326"/>
    </inkml:context>
    <inkml:brush xml:id="br0">
      <inkml:brushProperty name="width" value="0.025" units="cm"/>
      <inkml:brushProperty name="height" value="0.025" units="cm"/>
    </inkml:brush>
  </inkml:definitions>
  <inkml:trace contextRef="#ctx0" brushRef="#br0">1 212 16111,'0'0'5675,"10"2"-4260,-2-2-1281,0 0 1,0-1-1,0 1 0,-1-2 1,1 1-1,0-1 1,0 0-1,-1-1 1,1 1-1,-1-2 1,0 1-1,0-1 1,0 0-1,-1 0 1,12-11-1,19-11-692,-2-2 0,-1-1 0,48-55 1,-108 131 1251,-39 57 703,59-92-1353,0 0-1,1 0 1,0 1-1,1 0 1,1 0-1,0 0 1,-2 15-1,5-26-137,0-1 0,0 0 0,-1 1 0,1-1 0,0 0 0,1 1 0,-1-1-1,0 1 1,0-1 0,0 0 0,1 1 0,-1-1 0,1 0 0,-1 0 0,1 1 0,-1-1 0,1 0-1,0 0 1,1 2 0,-1-2-279,0-1-1,0 1 1,0-1-1,0 1 1,0-1-1,0 0 1,0 0-1,0 1 0,0-1 1,0 0-1,1 0 1,-1 0-1,0 0 1,0 0-1,0 0 1,0 0-1,1-1 1,19-5-12482</inkml:trace>
  <inkml:trace contextRef="#ctx0" brushRef="#br0" timeOffset="1">887 10 8936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49.700"/>
    </inkml:context>
    <inkml:brush xml:id="br0">
      <inkml:brushProperty name="width" value="0.025" units="cm"/>
      <inkml:brushProperty name="height" value="0.025" units="cm"/>
    </inkml:brush>
  </inkml:definitions>
  <inkml:trace contextRef="#ctx0" brushRef="#br0">260 1 13741,'0'0'8552,"-14"79"-8264,-13-17 161,-2 8-33,2 2 1,13-10-353,3-8-32,11-13-609,0-12-608,5-11-513,4-14-448,-9-10-8712</inkml:trace>
  <inkml:trace contextRef="#ctx0" brushRef="#br0" timeOffset="1">1 254 13837,'0'0'8104,"49"-13"-7207,-10 10-97,12 1-447,6-4-289,6-3-160,6-1-1218,-1-5-1728,-3-4-2436,-2-6-5092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046"/>
    </inkml:context>
    <inkml:brush xml:id="br0">
      <inkml:brushProperty name="width" value="0.025" units="cm"/>
      <inkml:brushProperty name="height" value="0.025" units="cm"/>
    </inkml:brush>
  </inkml:definitions>
  <inkml:trace contextRef="#ctx0" brushRef="#br0">420 11 17104,'0'0'993,"-79"66"513,19-17 127,2 4-928,-1 6 352,3-2-449,11-3-287,14-7-257,6-10-64,18-12-545,7-16-640,7-9-801,15-10-416,5-20-2210,4-12-1410</inkml:trace>
  <inkml:trace contextRef="#ctx0" brushRef="#br0" timeOffset="1">371 0 13613,'0'0'7367,"-29"58"-6246,0-21-224,1 8-161,-1 5 257,2 1-224,9 2-320,7 0-225,6-2-160,5-5-32,0-4-32,3-9-673,4-7-1120,-3-9-1250,-2-9-1281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391"/>
    </inkml:context>
    <inkml:brush xml:id="br0">
      <inkml:brushProperty name="width" value="0.025" units="cm"/>
      <inkml:brushProperty name="height" value="0.025" units="cm"/>
    </inkml:brush>
  </inkml:definitions>
  <inkml:trace contextRef="#ctx0" brushRef="#br0">0 54 11979,'0'0'8649,"72"0"-7016,-23 0-352,18 0-352,7-4-705,1-5-320,3-1-1890,-14-5-2658,-2-1-5125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0.753"/>
    </inkml:context>
    <inkml:brush xml:id="br0">
      <inkml:brushProperty name="width" value="0.025" units="cm"/>
      <inkml:brushProperty name="height" value="0.025" units="cm"/>
    </inkml:brush>
  </inkml:definitions>
  <inkml:trace contextRef="#ctx0" brushRef="#br0">22 43 17136,'0'0'4703,"-5"10"-3106,-10 33-503,14-42-1048,1 0 0,0 0-1,-1 1 1,1-1 0,0 0 0,0 0 0,0 1 0,0-1 0,1 0 0,-1 0-1,0 1 1,0-1 0,1 0 0,-1 0 0,1 0 0,-1 0 0,1 1 0,-1-1-1,1 0 1,0 0 0,-1 0 0,1 0 0,0 0 0,0-1 0,0 1 0,0 0-1,0 0 1,0 0 0,0-1 0,0 1 0,0 0 0,0-1 0,2 1 0,38 9 322,-40-10-342,18 2-96,-1-1 1,0-1-1,0-1 0,0 0 1,0-2-1,27-6 1,-27 4-438,-1-1 1,0 0-1,0-1 0,0-1 1,-1-1-1,0-1 1,0 0-1,-1 0 1,-1-2-1,21-20 1,-23 17 677,-18 17 1122,-25 24 435,8 1-1085,1 0 1,1 2-1,2 1 0,0 0 0,3 1 1,0 1-1,-12 38 0,25-61-514,1 0-1,0 1 0,1-1 0,-1 19 1,2-26-315,0 0 1,0 0-1,0 1 0,1-1 1,-1 0-1,1 0 1,-1 0-1,1 0 1,0 0-1,0 0 0,0-1 1,1 4-1,-1-5-249,0 1 0,0 0-1,-1 0 1,1-1-1,0 1 1,0 0 0,0-1-1,0 1 1,0-1 0,0 1-1,1-1 1,-1 1 0,0-1-1,0 0 1,0 0 0,0 0-1,0 0 1,0 1-1,1-1 1,-1-1 0,0 1-1,0 0 1,2-1 0,10-2-16077</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133"/>
    </inkml:context>
    <inkml:brush xml:id="br0">
      <inkml:brushProperty name="width" value="0.025" units="cm"/>
      <inkml:brushProperty name="height" value="0.025" units="cm"/>
    </inkml:brush>
  </inkml:definitions>
  <inkml:trace contextRef="#ctx0" brushRef="#br0">1 94 21396,'0'0'2349,"10"-9"-171,1 0-2040,2-1-1,-1 2 1,1 0-1,0 0 1,1 1-1,0 1 0,0 0 1,0 1-1,1 1 1,0 0-1,24-3 1,-30 6-141,0 0-1,0 0 1,0 1 0,0 0 0,0 1 0,0 0-1,0 0 1,14 5 0,-21-6 1,-1 1 0,1 0 1,0 0-1,-1 0 0,1 0 0,0 0 0,-1 0 0,1 0 1,-1 1-1,0-1 0,1 1 0,-1-1 0,0 1 0,0-1 1,0 1-1,0-1 0,0 1 0,1 3 0,-1-2 5,-1 1 0,1-1 0,-1 0 0,0 1-1,0-1 1,0 1 0,-1-1 0,1 1 0,-1-1-1,0 0 1,0 1 0,0-1 0,0 0 0,-2 4-1,-7 10 306,-1 0-1,0 0 1,-1-1 0,-1-1-1,-1 0 1,0-1-1,0 0 1,-27 18-1,14-10 303,-35 39 0,61-61-609,0 1 1,0 0-1,0-1 0,0 1 1,1 0-1,-1 0 0,0 0 1,0-1-1,1 1 0,-1 0 1,1 0-1,-1 0 0,1 0 1,-1 0-1,1 0 0,0 0 0,-1 0 1,1 0-1,0 0 0,0 0 1,0 0-1,0 0 0,0 1 1,0-1-1,0 0 0,0 0 1,0 0-1,1 1 0,0-1-14,0 0 0,1 0-1,-1 0 1,0-1 0,1 1-1,-1-1 1,1 1 0,-1-1-1,1 1 1,-1-1 0,1 0-1,-1 0 1,1 0 0,-1 0-1,1 0 1,2 0 0,70-14-1080,28-18-2545,-35 5-2210,-4 0-4354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491"/>
    </inkml:context>
    <inkml:brush xml:id="br0">
      <inkml:brushProperty name="width" value="0.025" units="cm"/>
      <inkml:brushProperty name="height" value="0.025" units="cm"/>
    </inkml:brush>
  </inkml:definitions>
  <inkml:trace contextRef="#ctx0" brushRef="#br0">291 0 17328,'0'0'7880,"-63"78"-7304,46-30-159,3 2-161,5-2-96,7-2-128,2-5 0,0-6-288,0-8-737,2-10-480,-2-6-417,0-7-512,-7-4-673,-11-6-2563</inkml:trace>
  <inkml:trace contextRef="#ctx0" brushRef="#br0" timeOffset="1">1 161 11979,'0'0'9641,"88"-40"-8616,-36 38 161,13 0-354,9 1-575,5 0-225,4-1-1185,-9-2-2883,-11-6-4773</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1.866"/>
    </inkml:context>
    <inkml:brush xml:id="br0">
      <inkml:brushProperty name="width" value="0.025" units="cm"/>
      <inkml:brushProperty name="height" value="0.025" units="cm"/>
    </inkml:brush>
  </inkml:definitions>
  <inkml:trace contextRef="#ctx0" brushRef="#br0">334 0 16464,'0'0'2082,"-45"57"640,9-19-608,-6 7-1185,-1 2 384,-2 2-480,9 0-641,4 0-128,8-4-64,6-9 0,9-8-384,6-12-801,3-14-641,14-24-3107,8-12 609,1-13-512,4-9-4005</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195"/>
    </inkml:context>
    <inkml:brush xml:id="br0">
      <inkml:brushProperty name="width" value="0.025" units="cm"/>
      <inkml:brushProperty name="height" value="0.025" units="cm"/>
    </inkml:brush>
  </inkml:definitions>
  <inkml:trace contextRef="#ctx0" brushRef="#br0">399 1 11531,'0'0'8835,"1"10"-7565,-1 14-506,-2 0-1,-7 43 1,-4 38 79,14-58-764,2 0-1,2-1 1,18 77 0,-11-62-474,-10-51-207,3 20-1207,-7-11-4839</inkml:trace>
  <inkml:trace contextRef="#ctx0" brushRef="#br0" timeOffset="1">1 489 14958,'0'0'6727,"56"-16"-5863,-9 12-127,8-1-160,8 0-481,1 1-96,4-1-705,-1-2-1569,-10-3-1121,-6-6-3780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551"/>
    </inkml:context>
    <inkml:brush xml:id="br0">
      <inkml:brushProperty name="width" value="0.025" units="cm"/>
      <inkml:brushProperty name="height" value="0.025" units="cm"/>
    </inkml:brush>
  </inkml:definitions>
  <inkml:trace contextRef="#ctx0" brushRef="#br0">70 90 10890,'-9'10'4148,"2"-3"-3591,2-2-300,0-1-1,0 1 1,0 1-1,1-1 1,0 1-1,0-1 1,0 1-1,1 0 1,0 1-1,0-1 1,0 1-1,-3 13 1,6-20-247,0 1 1,1-1 0,-1 1-1,0 0 1,0-1-1,0 1 1,1-1 0,-1 1-1,0 0 1,1-1-1,-1 1 1,0-1 0,1 1-1,-1-1 1,1 1-1,-1-1 1,1 0-1,-1 1 1,1-1 0,-1 1-1,1-1 1,-1 0-1,1 0 1,-1 1 0,1-1-1,0 0 1,-1 0-1,2 1 1,27 2 249,28-11 182,-41 2-359,-1 0 0,1-1 0,-1-1 0,-1 0-1,1-1 1,21-18 0,-29 22-60,-1 0 1,0-1-1,0 0 0,0 0 0,-1 0 0,0-1 0,0 1 0,0-1 0,-1 0 0,0-1 1,-1 1-1,1-1 0,-2 0 0,1 0 0,2-13 0,-5 21-19,0-1-1,0 1 1,0 0 0,0-1-1,0 1 1,0 0-1,0-1 1,0 1 0,0 0-1,0-1 1,0 1-1,0 0 1,0-1 0,0 1-1,0 0 1,0-1 0,-1 1-1,1 0 1,0-1-1,0 1 1,0 0 0,0 0-1,-1-1 1,1 1-1,0 0 1,0 0 0,-1-1-1,1 1 1,0 0 0,-1 0-1,1 0 1,0-1-1,0 1 1,-1 0 0,1 0-1,0 0 1,-1 0-1,1 0 1,0 0 0,-1 0-1,1 0 1,0 0 0,-1 0-1,1 0 1,-1 0-1,1 0 1,0 0 0,-1 0-1,1 0 1,0 0-1,-1 0 1,1 0 0,0 1-1,0-1 1,-1 0 0,1 0-1,0 0 1,-1 1-1,1-1 1,0 0 0,0 0-1,-1 1 1,1-1-1,0 1 1,-20 15 135,12-9-104,1 1 0,0 1 0,0-1 1,1 1-1,0 1 0,1-1 0,0 1 1,0 0-1,1 0 0,0 0 0,1 0 1,0 1-1,1-1 0,-2 16 0,5-24-33,-1 0 0,0 0 0,1 0 0,0 0 0,-1 0 0,1 0 0,0 0 0,0 0-1,0-1 1,0 1 0,0 0 0,0 0 0,1-1 0,-1 1 0,1-1 0,-1 1 0,3 1 0,34 24 141,-13-11-113,-17-9-29,0 1 0,-1-1 0,0 1-1,0 0 1,-1 1 0,0 0-1,0 0 1,-1 0 0,0 1-1,-1-1 1,0 1 0,-1 0 0,0 0-1,0 0 1,1 15 0,-3-16 160,0-1-1,-1 0 1,0 0 0,-1 0 0,1 0 0,-2 1 0,1-1 0,-1 0 0,0-1 0,-1 1-1,0 0 1,0-1 0,-1 1 0,1-1 0,-2 0 0,1 0 0,-1 0 0,0-1 0,0 0-1,-10 9 1,10-11-26,0 0-1,0 0 0,-1-1 1,0 1-1,0-1 0,0 0 0,0-1 1,0 1-1,0-1 0,-1-1 1,1 1-1,-1-1 0,1 0 1,-1 0-1,1-1 0,-1 0 0,-7-1 1,10 1-136,0-1 1,0 0-1,0 0 1,0 0-1,0-1 1,0 1-1,0-1 1,1 0-1,-1 0 1,1 0-1,-1-1 0,1 1 1,0-1-1,0 0 1,0 0-1,0 0 1,1 0-1,-1 0 1,1-1-1,0 1 1,0-1-1,0 1 1,0-1-1,0 0 1,1 0-1,0 0 1,0 0-1,-1-5 1,-1-5-348,1 0 1,1 0 0,0 0 0,1 0 0,0 0-1,1 0 1,1 0 0,0 0 0,1 0 0,1 1-1,0-1 1,0 1 0,12-22 0,-8 21-1200,1-1 1,1 1-1,0 1 1,0 0 0,2 0-1,-1 1 1,15-10-1,12-8-5841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540"/>
    </inkml:context>
    <inkml:brush xml:id="br0">
      <inkml:brushProperty name="width" value="0.025" units="cm"/>
      <inkml:brushProperty name="height" value="0.025" units="cm"/>
    </inkml:brush>
  </inkml:definitions>
  <inkml:trace contextRef="#ctx0" brushRef="#br0">80 0 12844,'0'0'4527,"-11"11"-2055,-32 36-374,40-44-1946,1 0 0,-1 0-1,1 0 1,0 1 0,0-1 0,0 0 0,0 1 0,1-1 0,0 1 0,-1 0 0,1-1 0,0 1 0,1 0-1,-1 0 1,1 0 0,0 0 0,0 0 0,0-1 0,0 1 0,1 0 0,-1 0 0,2 4 0,0-5-126,-1 0 1,1 0-1,-1-1 1,1 1 0,0 0-1,0-1 1,1 1-1,-1-1 1,0 0-1,1 0 1,-1 0 0,1 0-1,0 0 1,0-1-1,-1 1 1,1-1-1,0 1 1,1-1 0,-1 0-1,0 0 1,0-1-1,5 2 1,2-1-319,0 0-1,0-1 1,0 0 0,0 0-1,0-1 1,0-1 0,0 1 0,0-1-1,-1-1 1,1 0 0,-1 0-1,0-1 1,16-9 0,-9 2-1360,0 0-1,0-1 1,-1-1 0,-1 0 0,0-1 0,13-18-1,-11 15 5265,-21 32-65,-24 38 727,27-50-4208,-26 45 2146,-21 51 1,42-82-1875,0 0 1,2 1-1,0 0 1,1-1-1,0 2 0,2-1 1,-1 21-1,3-37-364,0 0 0,0 0-1,0 1 1,0-1 0,1 0 0,-1 1-1,1-1 1,-1 0 0,1 0-1,0 0 1,0 1 0,0-1-1,0 0 1,0 0 0,0 0-1,1 0 1,-1-1 0,1 1-1,-1 0 1,1-1 0,0 1-1,-1-1 1,4 3 0,13 2-3266,5-5-4134,-4-3-4895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2.880"/>
    </inkml:context>
    <inkml:brush xml:id="br0">
      <inkml:brushProperty name="width" value="0.025" units="cm"/>
      <inkml:brushProperty name="height" value="0.025" units="cm"/>
    </inkml:brush>
  </inkml:definitions>
  <inkml:trace contextRef="#ctx0" brushRef="#br0">1 31 14157,'15'-4'2915,"12"-4"-1195,1 2 1,48-4-1,-69 9-1465,1 0 1,0 1-1,0 0 1,-1 0-1,1 1 1,0 0-1,-1 0 0,1 1 1,-1 0-1,1 1 1,-1-1-1,0 1 1,0 0-1,0 1 0,0 0 1,-1 0-1,10 8 1,-14-10-211,0 0 1,-1-1-1,0 1 1,1 0-1,-1 0 1,0 0-1,0 0 1,0 0-1,0 0 1,0 1-1,0-1 0,0 0 1,-1 0-1,1 1 1,-1-1-1,0 0 1,0 0-1,0 1 1,0-1-1,0 0 1,0 1-1,-1-1 1,1 0-1,-1 1 1,1-1-1,-1 0 1,0 0-1,0 0 1,0 0-1,0 0 1,0 0-1,-1 0 1,1 0-1,0 0 1,-1 0-1,0-1 1,1 1-1,-1 0 0,0-1 1,-4 3-1,-5 4 189,0 0 0,-1-1 0,0 0-1,0-1 1,-20 8 0,-17 0 406,19-5-777,67-11-1364,-10-1 338,-1 2 1,47 3-1,-67-2 1135,0 0 0,0 1-1,-1 0 1,1 0 0,0 1 0,-1-1 0,1 1-1,-1 0 1,0 1 0,1 0 0,-1-1-1,0 1 1,-1 1 0,1-1 0,0 1 0,-1 0-1,0 0 1,0 0 0,5 8 0,-7-10 108,-1 1 1,0-1 0,0 1 0,0-1 0,0 1-1,0 0 1,0 0 0,-1 0 0,1-1-1,-1 1 1,0 0 0,0 0 0,0 0 0,0 0-1,0 0 1,-1-1 0,1 1 0,-1 0-1,-2 5 1,1-3 103,-1 0 0,0-1-1,0 1 1,0-1 0,-1 1-1,1-1 1,-1 0 0,0 0-1,-8 5 1,-3 1 332,-1 0-1,1-1 0,-1-1 1,-1-1-1,-24 8 1,28-11-288,0 0 0,0-1 1,-1 0-1,-25 1 1,37-4-342,0 0 1,0 0 0,-1 0-1,1 0 1,0 0-1,0 0 1,0-1 0,0 1-1,-1-1 1,1 1 0,0-1-1,0 0 1,0 0-1,0 0 1,0 0 0,1 0-1,-1 0 1,0-1 0,0 1-1,1-1 1,-1 1-1,1-1 1,-1 1 0,1-1-1,0 0 1,-1 0 0,1 0-1,0 0 1,0 0-1,0 0 1,1 0 0,-1 0-1,0 0 1,1 0 0,0 0-1,-1-1 1,1 1 0,0-2-1,1-30-6175,7-6-4758</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227"/>
    </inkml:context>
    <inkml:brush xml:id="br0">
      <inkml:brushProperty name="width" value="0.025" units="cm"/>
      <inkml:brushProperty name="height" value="0.025" units="cm"/>
    </inkml:brush>
  </inkml:definitions>
  <inkml:trace contextRef="#ctx0" brushRef="#br0">31 0 18674,'0'0'4644,"-31"60"-3427,31-33-1057,0-1-128,7 2 32,11 0 1,2-3-610,0-3-1569,2-4-1537,-10-10-3716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599"/>
    </inkml:context>
    <inkml:brush xml:id="br0">
      <inkml:brushProperty name="width" value="0.025" units="cm"/>
      <inkml:brushProperty name="height" value="0.025" units="cm"/>
    </inkml:brush>
  </inkml:definitions>
  <inkml:trace contextRef="#ctx0" brushRef="#br0">0 56 17969,'0'0'6150,"45"-43"-5830,2 37-256,16 2 0,6 2-64,10 2 0,-2 0-1473,3 2-3300,-6 2-7975</inkml:trace>
  <inkml:trace contextRef="#ctx0" brushRef="#br0" timeOffset="1">717 190 24856,'0'0'3042,"87"-36"-7174,-24 14-2306,11-2-4548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3.961"/>
    </inkml:context>
    <inkml:brush xml:id="br0">
      <inkml:brushProperty name="width" value="0.025" units="cm"/>
      <inkml:brushProperty name="height" value="0.025" units="cm"/>
    </inkml:brush>
  </inkml:definitions>
  <inkml:trace contextRef="#ctx0" brushRef="#br0">0 125 20788,'62'23'4196,"-5"-4"-2499,5-4-351,8 0-1026,7-7-1409,10-6-1794,8-2-3011,4-5-5700</inkml:trace>
  <inkml:trace contextRef="#ctx0" brushRef="#br0" timeOffset="1">1353 159 18161,'0'0'6791,"83"-20"-11436,-24-11-4323</inkml:trace>
  <inkml:trace contextRef="#ctx0" brushRef="#br0" timeOffset="2">2459 27 24311,'56'16'3171,"-15"-4"-1025,6-1-320,7-3-1314,9-8-416,11 0-544,7-13-2467,15-13-4196,8-9-13132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440"/>
    </inkml:context>
    <inkml:brush xml:id="br0">
      <inkml:brushProperty name="width" value="0.025" units="cm"/>
      <inkml:brushProperty name="height" value="0.025" units="cm"/>
    </inkml:brush>
  </inkml:definitions>
  <inkml:trace contextRef="#ctx0" brushRef="#br0">0 25 1089,'0'0'24215,"52"25"-23414,-12-25-833,14-2-993,16-18-2467,13-8-5668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798"/>
    </inkml:context>
    <inkml:brush xml:id="br0">
      <inkml:brushProperty name="width" value="0.025" units="cm"/>
      <inkml:brushProperty name="height" value="0.025" units="cm"/>
    </inkml:brush>
  </inkml:definitions>
  <inkml:trace contextRef="#ctx0" brushRef="#br0">1 75 22517,'0'0'1858,"57"20"-929,-23-14-481,6-4-832,9-2-3107,5-4-4933</inkml:trace>
  <inkml:trace contextRef="#ctx0" brushRef="#br0" timeOffset="1">926 62 21364,'0'0'5381,"20"-8"-24727</inkml:trace>
  <inkml:trace contextRef="#ctx0" brushRef="#br0" timeOffset="2">1274 1 11018,'0'0'9866,"-83"57"-8489,33-36-768,3-4-609,-3-8-2339,6-9-7558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5.632"/>
    </inkml:context>
    <inkml:brush xml:id="br0">
      <inkml:brushProperty name="width" value="0.025" units="cm"/>
      <inkml:brushProperty name="height" value="0.025" units="cm"/>
    </inkml:brush>
  </inkml:definitions>
  <inkml:trace contextRef="#ctx0" brushRef="#br0">55 0 8040,'0'0'6630,"-50"57"-5605,46-43-32,4-1-64,5-4 256,22-4 96,18-5-320,18 0-224,22-1-577,12-7-128,1 1 0,-5 4-1153,-15 3-2114,-22 0-2755,-26 0-3299</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5.948"/>
    </inkml:context>
    <inkml:brush xml:id="br0">
      <inkml:brushProperty name="width" value="0.025" units="cm"/>
      <inkml:brushProperty name="height" value="0.025" units="cm"/>
    </inkml:brush>
  </inkml:definitions>
  <inkml:trace contextRef="#ctx0" brushRef="#br0">0 9 13869,'0'0'3427,"76"9"-2402,-9-9 192,8-7-224,15 0-448,2 4-481,-4 3-384,-12 0-1570,-9 0-3427,-19 0-4484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6.733"/>
    </inkml:context>
    <inkml:brush xml:id="br0">
      <inkml:brushProperty name="width" value="0.025" units="cm"/>
      <inkml:brushProperty name="height" value="0.025" units="cm"/>
    </inkml:brush>
  </inkml:definitions>
  <inkml:trace contextRef="#ctx0" brushRef="#br0">220 0 7079,'0'0'13703,"-2"13"-12347,-5 18-76,-1-1-1,-22 49 1,27-74-1191,1 1 0,-1 0 0,1 0 0,0 1 0,1-1 0,-1 0 0,0 13 0,2-17-91,1-1 0,-1 1 1,1-1-1,-1 1 1,1 0-1,-1-1 1,1 1-1,0-1 1,0 0-1,0 1 1,0-1-1,0 0 1,0 1-1,0-1 0,0 0 1,0 0-1,1 0 1,-1 0-1,0 0 1,1 0-1,-1 0 1,1-1-1,-1 1 1,1 0-1,-1-1 1,1 1-1,-1-1 0,1 0 1,0 1-1,-1-1 1,1 0-1,0 0 1,-1 0-1,1 0 1,2-1-1,43 1-831,-28-1 2,0 1-1,0 0 1,35 7-1,-51-7 783,0 1 0,1 0 1,-1 0-1,1 0 0,-1 0 0,0 0 0,0 1 1,0 0-1,0-1 0,0 1 0,0 0 0,0 1 0,-1-1 1,1 0-1,-1 1 0,1-1 0,-1 1 0,0 0 1,0 0-1,0 0 0,-1 0 0,1 0 0,-1 0 0,1 0 1,-1 1-1,1 4 0,-1 2 252,0 0 0,-1 0 0,0 0 0,-1 0 1,0-1-1,0 1 0,-1 0 0,-1-1 0,1 1 0,-2-1 0,1 0 0,-1 0 1,0 0-1,-1 0 0,0-1 0,-1 0 0,1 0 0,-2 0 0,1-1 0,-1 1 1,0-2-1,0 1 0,-15 9 0,7-5-16,-1 0-1,0-1 1,-1-1 0,0-1 0,0 0-1,-1-1 1,0-1 0,0-1 0,-1 0 0,0-2-1,-27 3 1,42-5-318,1-1 0,-1 0-1,0 0 1,1 0 0,-1-1 0,1 1 0,-1-1 0,1 0-1,-1 0 1,1 0 0,-1 0 0,1 0 0,0-1-1,-1 0 1,1 0 0,0 0 0,-5-4 0,5 2-332,1 1 0,-1-1 1,1 0-1,0 0 1,0 0-1,0 0 1,1-1-1,-1 1 1,1 0-1,0-1 1,1 1-1,-1-1 1,1 1-1,0-6 1,-1-47-6692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8.896"/>
    </inkml:context>
    <inkml:brush xml:id="br0">
      <inkml:brushProperty name="width" value="0.025" units="cm"/>
      <inkml:brushProperty name="height" value="0.025" units="cm"/>
    </inkml:brush>
  </inkml:definitions>
  <inkml:trace contextRef="#ctx0" brushRef="#br0">27 0 15375,'0'0'7372,"0"9"-6998,-3 24 387,-10 46 1,3-28-401,10-51-360,0 1 1,0-1-1,0 0 1,0 0-1,0 0 0,0 1 1,0-1-1,0 0 0,0 0 1,0 1-1,0-1 1,0 0-1,0 0 0,0 0 1,0 1-1,0-1 1,0 0-1,0 0 0,0 0 1,0 1-1,1-1 0,-1 0 1,0 0-1,0 0 1,0 1-1,0-1 0,1 0 1,-1 0-1,0 0 1,0 0-1,0 0 0,0 0 1,1 1-1,-1-1 0,0 0 1,0 0-1,0 0 1,1 0-1,-1 0 0,0 0 1,0 0-1,1 0 1,-1 0-1,0 0 0,0 0 1,1 0-1,15-5 166,14-11 306,25-27-26,-42 32-455,0-1-1,2 2 0,-1 0 0,1 0 0,27-12 1,-41 22-1,0-1 1,0 1-1,-1 0 1,1-1-1,0 1 0,0 0 1,-1-1-1,1 1 1,0 0-1,0 0 1,0 0-1,-1 0 1,1 0-1,0 0 1,0 0-1,0 0 0,-1 0 1,1 1-1,0-1 1,0 0-1,-1 0 1,1 1-1,0-1 1,0 0-1,-1 1 1,1-1-1,0 1 1,-1-1-1,1 1 0,-1-1 1,1 1-1,0-1 1,-1 1-1,1 0 1,0 0-1,0 2 23,-1 0-1,1-1 0,0 1 1,-1 0-1,0 0 1,0 0-1,0 0 0,0-1 1,0 1-1,-1 4 1,-18 67 1090,19-73-1082,-5 26 428,5-26-471,0-1 0,0 1 0,0-1 1,0 1-1,0 0 0,1-1 0,-1 1 1,0-1-1,0 1 0,1-1 0,-1 1 0,0 0 1,1-1-1,-1 0 0,0 1 0,1-1 1,-1 1-1,1-1 0,-1 1 0,0-1 1,1 0-1,-1 1 0,1-1 0,0 1 1,2-1-227,0 0 1,-1 0 0,1 0 0,0 0-1,0 0 1,-1-1 0,1 1 0,0-1-1,-1 0 1,1 0 0,0 0 0,-1 0 0,1 0-1,-1 0 1,3-2 0,21-11-4212,5-3-3800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076"/>
    </inkml:context>
    <inkml:brush xml:id="br0">
      <inkml:brushProperty name="width" value="0.025" units="cm"/>
      <inkml:brushProperty name="height" value="0.025" units="cm"/>
    </inkml:brush>
  </inkml:definitions>
  <inkml:trace contextRef="#ctx0" brushRef="#br0">1 78 15663,'0'0'4836,"63"-15"-3138,-25 10-705,9-1 64,5 0-545,7 2-415,6-3-386,4-3-1985,3-1-2274,2-3-6951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465"/>
    </inkml:context>
    <inkml:brush xml:id="br0">
      <inkml:brushProperty name="width" value="0.025" units="cm"/>
      <inkml:brushProperty name="height" value="0.025" units="cm"/>
    </inkml:brush>
  </inkml:definitions>
  <inkml:trace contextRef="#ctx0" brushRef="#br0">226 0 22389,'0'0'5926,"-24"60"-5542,24-31-224,0 3-128,6 2-32,8 5-416,-1-4-673,-1-1-320,-3-4-193,-7-4 1,-2-6-1,-2-10-864,-17-5-2371,-1-5-1473</inkml:trace>
  <inkml:trace contextRef="#ctx0" brushRef="#br0" timeOffset="1">1 160 14446,'0'0'7078,"59"-32"-6181,-10 27-32,10 1-449,10 1-223,8 1-161,2-2-897,-10-3-1890,-5-3-5156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7.795"/>
    </inkml:context>
    <inkml:brush xml:id="br0">
      <inkml:brushProperty name="width" value="0.025" units="cm"/>
      <inkml:brushProperty name="height" value="0.025" units="cm"/>
    </inkml:brush>
  </inkml:definitions>
  <inkml:trace contextRef="#ctx0" brushRef="#br0">1 36 8104,'0'0'6929,"9"-6"-3475,26-18-700,-20 19 990,-12 14-2498,-10 16-724,7-24-332,-22 47 896,17-39-999,0-1 1,1 1 0,0 0 0,1 0 0,0 1 0,0-1 0,1 1 0,0-1 0,1 1 0,0 0 0,0 9 0,1-17-87,1-1 1,-1 0 0,1 1 0,-1-1 0,1 0 0,0 0-1,0 1 1,-1-1 0,1 0 0,0 0 0,0 0 0,0 0-1,0 0 1,0 0 0,0 0 0,0 0 0,1 0 0,-1-1-1,0 1 1,0 0 0,1-1 0,-1 1 0,0-1 0,1 1 0,-1-1-1,0 0 1,1 0 0,-1 1 0,3-1 0,50 1 69,-41-2-48,2 0-208,1 0 0,-1-1 1,1-1-1,19-6 0,12-13-2993,-44 20 2434,0 0 1,-1-1 0,1 1 0,0-1-1,-1 0 1,1 1 0,-1-1 0,0 0-1,0 0 1,3-6 0,0-8-6507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184"/>
    </inkml:context>
    <inkml:brush xml:id="br0">
      <inkml:brushProperty name="width" value="0.025" units="cm"/>
      <inkml:brushProperty name="height" value="0.025" units="cm"/>
    </inkml:brush>
  </inkml:definitions>
  <inkml:trace contextRef="#ctx0" brushRef="#br0">107 0 13965,'0'0'6887,"-56"65"-4197,40-37-608,1 0-608,4 2-449,2 2-417,9 0-384,0-2-192,20-3-64,4-4-993,1-6-768,9-10-1090,-1-7-800,-1 0-2627</inkml:trace>
  <inkml:trace contextRef="#ctx0" brushRef="#br0" timeOffset="1">328 194 18802,'0'0'5413,"-50"72"-3940,28-38-864,4 2 31,2-2-95,11 0-321,5-4-224,14-8-512,6-5-257,12-9-2050,-1-8-1377,3-7-3587</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546"/>
    </inkml:context>
    <inkml:brush xml:id="br0">
      <inkml:brushProperty name="width" value="0.025" units="cm"/>
      <inkml:brushProperty name="height" value="0.025" units="cm"/>
    </inkml:brush>
  </inkml:definitions>
  <inkml:trace contextRef="#ctx0" brushRef="#br0">166 0 10122,'0'0'13009,"-7"8"-11706,5-6-1242,-4 4 144,1 1-1,0 0 1,0 0 0,0 0-1,-5 11 1,9-16-192,0 0 1,0 0 0,0 1-1,1-1 1,-1 0-1,1 0 1,-1 1 0,1-1-1,0 0 1,0 1 0,0-1-1,0 0 1,0 1-1,0-1 1,1 0 0,-1 1-1,1-1 1,0 0 0,0 0-1,0 0 1,0 1-1,0-1 1,0 0 0,0 0-1,1 0 1,-1-1 0,1 1-1,-1 0 1,4 2-1,5 4 26,6 6-47,-1-1 0,0 2 0,0 0 0,19 28 0,-31-39 42,0 0 0,0 1 0,-1 0 1,0-1-1,0 1 0,0 0 0,0 0 1,-1 0-1,0 0 0,0 0 0,0 1 0,-1-1 1,0 0-1,0 0 0,0 1 0,0-1 1,-1 0-1,0 0 0,0 0 0,0 0 1,-1 0-1,0 0 0,0 0 0,-3 6 1,0-5-16,1 1 0,-2-1 1,1 0-1,0 0 1,-1-1-1,0 1 0,-1-1 1,1-1-1,-1 1 1,0-1-1,0 0 1,-8 3-1,9-4-50,0-1-1,0 0 1,0 0-1,0 0 1,-1 0-1,1-1 1,0 0-1,-1 0 1,1-1-1,-1 0 1,1 0-1,-1-1 1,1 1 0,0-1-1,-12-4 1,15 3-150,0 0 1,0 0 0,0 0-1,0-1 1,1 1 0,-1-1-1,1 0 1,-1 1 0,1-1-1,0 0 1,0-1 0,0 1-1,1 0 1,-1-1 0,1 1-1,0 0 1,-1-1 0,2 0-1,-2-6 1,-1-10-2455,0 0-1,2-27 1,1 43 2094,-1-58-7446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8.891"/>
    </inkml:context>
    <inkml:brush xml:id="br0">
      <inkml:brushProperty name="width" value="0.025" units="cm"/>
      <inkml:brushProperty name="height" value="0.025" units="cm"/>
    </inkml:brush>
  </inkml:definitions>
  <inkml:trace contextRef="#ctx0" brushRef="#br0">0 12 11883,'0'0'4260,"47"0"-736,-18 3-449,10 6-1154,1-3-351,5-1-705,-2-3-417,4-2-384,0 0-192,2 0-1794,-6-15-3331,7-6-8071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9.230"/>
    </inkml:context>
    <inkml:brush xml:id="br0">
      <inkml:brushProperty name="width" value="0.025" units="cm"/>
      <inkml:brushProperty name="height" value="0.025" units="cm"/>
    </inkml:brush>
  </inkml:definitions>
  <inkml:trace contextRef="#ctx0" brushRef="#br0">213 1 15727,'0'0'4708,"0"57"-2017,0-25-1026,-2 4-415,-1 0-450,3 2-447,0-5-257,0-3-64,11-7-32,5-5-256,-4-7-673,-1-10-897,-11-9-7623,-23-14-1409</inkml:trace>
  <inkml:trace contextRef="#ctx0" brushRef="#br0" timeOffset="1">1 79 13997,'0'0'5029,"61"-17"-3139,-18 15-929,13-2-129,11 1-223,1 3-353,8 0-224,-4-3-1217,-4-2-2498,-14-2-4485</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0:59.637"/>
    </inkml:context>
    <inkml:brush xml:id="br0">
      <inkml:brushProperty name="width" value="0.025" units="cm"/>
      <inkml:brushProperty name="height" value="0.025" units="cm"/>
    </inkml:brush>
  </inkml:definitions>
  <inkml:trace contextRef="#ctx0" brushRef="#br0">196 0 17873,'-8'5'1943,"-8"4"-1291,1 0-1,1 2 1,0 0 0,0 0 0,1 1-1,1 1 1,-19 24 0,24-28-506,1 1 0,-1-1 0,1 1 0,1 0 1,0 1-1,1 0 0,0-1 0,0 1 0,1 1 1,1-1-1,0 0 0,0 1 0,0 19 0,2-28-143,1-1 1,-1 1-1,1 0 0,-1 0 0,1-1 0,0 1 1,0 0-1,0-1 0,0 1 0,0 0 0,1-1 1,-1 0-1,1 1 0,0-1 0,0 0 0,0 0 0,0 0 1,3 3-1,0-2 5,-1 0 1,1-1-1,0 1 0,0-1 1,0 0-1,1 0 1,-1 0-1,11 1 0,3-1-101,0 0 0,0-2-1,-1 0 1,31-4-1,-36 1-346,-1 1 1,1-1-1,0-1 0,-1-1 0,0 1 0,0-2 0,0 0 0,0 0 1,17-14-1,-23 16-37,0-1 1,0 0 0,-1 0-1,1-1 1,-1 1 0,0-1 0,-1-1-1,1 1 1,-1 0 0,-1-1-1,1 0 1,-1 0 0,0 0-1,-1-1 1,1 1 0,-2 0-1,3-11 1,-4 17 473,0 0-1,0 0 0,1 1 1,-1-1-1,0 0 1,0 0-1,0 0 1,0 0-1,0 0 1,0 0-1,-1 0 1,1 0-1,0 0 1,0 0-1,-1 0 1,1 0-1,-1 0 1,1 0-1,-1 0 1,1 0-1,-1 1 1,1-1-1,-1 0 1,0 0-1,1 1 1,-1-1-1,0 0 1,0 1-1,1-1 1,-1 1-1,0-1 1,0 1-1,0-1 1,0 1-1,0-1 1,0 1-1,0 0 1,0 0-1,0 0 1,0-1-1,0 1 1,0 0-1,0 0 1,0 0-1,0 0 0,0 1 1,1-1-1,-1 0 1,-2 1-1,-2 0 402,0 0 0,1 1 0,-1 0 0,0 0 0,1 0 0,-1 1 0,1-1 0,-7 7 0,-6 6 955,0 1-1,1 1 1,-18 25-1,30-37-1123,0 1 1,0-1-1,0 1 0,1 0 0,0 0 0,0 1 0,1-1 0,-1 1 0,2-1 0,-1 1 0,1 0 0,-1-1 0,2 1 0,-1 0 1,1 0-1,1 7 0,1-9-241,0 1 1,1-1-1,-1 0 1,1 0 0,1 0-1,-1 0 1,1 0-1,0-1 1,0 0 0,0 1-1,0-1 1,9 5-1,-6-3-700,0 1 0,0-1-1,0 1 1,8 12 0,-11-13-375,-1 0 1,1 0-1,-1 0 1,-1 0 0,1 0-1,-1 1 1,1 6 0,-1 15-5182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013"/>
    </inkml:context>
    <inkml:brush xml:id="br0">
      <inkml:brushProperty name="width" value="0.025" units="cm"/>
      <inkml:brushProperty name="height" value="0.025" units="cm"/>
    </inkml:brush>
  </inkml:definitions>
  <inkml:trace contextRef="#ctx0" brushRef="#br0">103 0 9001,'0'0'3779,"-32"65"-2626,24-40 1057,-6 4 449,3 4-97,2 0-384,-5-2-256,7-2-705,1-6-640,4-4-513,2-8-288,0-6-1346,4-5-1729,7-6-2883</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341"/>
    </inkml:context>
    <inkml:brush xml:id="br0">
      <inkml:brushProperty name="width" value="0.025" units="cm"/>
      <inkml:brushProperty name="height" value="0.025" units="cm"/>
    </inkml:brush>
  </inkml:definitions>
  <inkml:trace contextRef="#ctx0" brushRef="#br0">258 26 14990,'-13'-2'3241,"0"0"-2629,-63-4 2836,71 6-3295,-1 0 1,1 0 0,-1 1 0,0 0 0,1 0 0,-1 1 0,1-1-1,0 1 1,0 1 0,-1-1 0,1 1 0,1-1 0,-6 5-1,3-2-85,1 0-1,0 1 1,0 0-1,1 0 0,-1 0 1,1 1-1,1 0 0,-1 0 1,1 0-1,0 0 0,1 1 1,0-1-1,0 1 1,1 0-1,-1 0 0,2 0 1,-1 0-1,1 0 0,1 0 1,-1 13-1,2-18-50,0 0 0,1 0 1,-1 0-1,0 0 0,1 0 0,0 0 0,0 0 0,0-1 1,0 1-1,0-1 0,0 1 0,1-1 0,-1 0 0,1 0 0,-1 0 1,1 0-1,0 0 0,0-1 0,0 1 0,0-1 0,0 0 1,0 1-1,0-2 0,1 1 0,-1 0 0,0-1 0,7 1 1,10 1 15,1 0 1,0-2 0,23-2 0,-39 2-25,2-1-2,1 1 1,-1-1-1,1 0 1,-1-1-1,0 1 1,1-2-1,-1 1 1,0-1-1,0 0 1,-1 0-1,1-1 1,-1 0-1,0 0 1,0 0-1,0-1 1,0 0-1,-1 0 1,1-1-1,-2 1 1,1-1-1,0 0 1,-1-1-1,0 1 1,-1-1-1,0 1 1,0-1-1,0 0 1,0 0-1,-1-1 1,-1 1-1,1 0 1,-1-1-1,0 1 1,-1-1-1,0 1 1,-1-14-1,1 19-140,0-1-1,-1 0 0,1 0 1,-1 0-1,0 0 0,0 1 1,0-1-1,0 0 0,0 1 1,0-1-1,-1 1 0,1-1 1,-1 1-1,0 0 0,1-1 1,-1 1-1,0 0 0,-1 0 1,1 1-1,0-1 1,-3-1-1,-15-6-4134,-3 6-4122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39.272"/>
    </inkml:context>
    <inkml:brush xml:id="br0">
      <inkml:brushProperty name="width" value="0.025" units="cm"/>
      <inkml:brushProperty name="height" value="0.025" units="cm"/>
    </inkml:brush>
  </inkml:definitions>
  <inkml:trace contextRef="#ctx0" brushRef="#br0">0 93 993,'0'0'22015,"9"7"-20824,-6-3-1094,1-1 1,0 0-1,-1-1 1,1 1-1,0 0 0,0-1 1,1 0-1,-1 0 1,0 0-1,1-1 1,-1 1-1,1-1 0,0 0 1,-1-1-1,1 1 1,0-1-1,-1 0 1,1 0-1,0 0 0,-1 0 1,1-1-1,0 0 1,-1 0-1,1 0 1,-1-1-1,1 0 0,5-3 1,2-1 35,-1-1 0,0 0 0,13-11 0,-20 15-111,-1 0 1,0 0 0,0 0-1,0-1 1,0 1-1,0-1 1,-1 1 0,0-1-1,0 0 1,0 0 0,0 0-1,0-1 1,1-5 0,-3 9-19,0 1 0,0-1 1,1 0-1,-1 1 1,0-1-1,0 0 1,0 0-1,0 1 0,0-1 1,0 0-1,0 0 1,-1 1-1,1-1 1,0 0-1,0 0 1,0 1-1,-1-1 0,1 0 1,0 1-1,-1-1 1,1 0-1,-1 1 1,1-1-1,-1 1 0,1-1 1,-1 1-1,1-1 1,-1 1-1,1-1 1,-1 1-1,-1-1 0,0 0-14,0 1 0,0-1-1,0 1 1,0 0-1,0 0 1,-1 0 0,1 0-1,0 0 1,0 0-1,0 0 1,-3 2 0,-3 0-34,1 0 0,-1 0 0,1 1 1,-1 1-1,-8 5 0,-1 3 34,1 0 0,1 2 0,0 0-1,-15 18 1,26-27 11,-1 1 0,1 0 0,0 0 0,0 0 0,1 0-1,-1 1 1,1-1 0,1 1 0,-1 0 0,1 0 0,1 0-1,-1 0 1,1 0 0,0 0 0,0 8 0,2-13-1,-1-1 0,1 1 0,-1 0 0,1-1 0,-1 1 0,1 0 0,0-1 0,0 1 0,0-1 0,0 1 0,0-1 0,0 1 1,0-1-1,0 0 0,0 0 0,1 1 0,-1-1 0,1 0 0,-1 0 0,1 0 0,-1-1 0,1 1 0,-1 0 0,1 0 0,0-1 0,-1 1 0,1-1 1,0 0-1,3 1 0,60 2 26,-51-3-102,0-1-691,-1 1 1,1-2-1,-1 0 1,0 0-1,0-1 1,19-7 0,21-14-5587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0.734"/>
    </inkml:context>
    <inkml:brush xml:id="br0">
      <inkml:brushProperty name="width" value="0.025" units="cm"/>
      <inkml:brushProperty name="height" value="0.025" units="cm"/>
    </inkml:brush>
  </inkml:definitions>
  <inkml:trace contextRef="#ctx0" brushRef="#br0">197 78 17136,'0'0'2349,"-8"7"-107,-3 1-1627,1 0-145,0 0 1,0 1-1,0 0 1,1 0-1,1 1 0,-8 11 1,16-20-464,-1 0-1,1 0 1,0-1 0,0 1 0,0 0-1,0-1 1,0 1 0,0 0 0,0 0-1,0-1 1,0 1 0,0 0 0,0 0-1,1-1 1,-1 1 0,0 0 0,0-1-1,1 1 1,-1 0 0,0-1 0,1 1-1,-1-1 1,1 1 0,-1-1 0,1 1-1,-1-1 1,1 1 0,-1-1 0,1 1-1,0-1 1,-1 1 0,1-1 0,0 0-1,-1 1 1,1-1 0,0 0 0,-1 0-1,2 1 1,38 11-763,-21-7 229,-3 1 250,-1 1 1,1 1-1,-2 0 0,21 15 0,-30-20 302,-1 0-1,0 1 0,1 0 1,-1 0-1,-1 0 1,1 0-1,-1 0 0,1 1 1,-1-1-1,0 1 1,-1 0-1,1 0 0,-1 0 1,0 0-1,-1 1 1,1-1-1,1 8 0,-4-12 46,1 1-1,0-1 1,-1 0-1,1 0 0,-1 0 1,0 1-1,1-1 0,-1 0 1,0 0-1,1 0 1,-1 0-1,0 0 0,0 0 1,0-1-1,0 1 0,0 0 1,0 0-1,0-1 1,0 1-1,-1 0 0,1-1 1,0 1-1,0-1 0,0 0 1,-1 1-1,1-1 1,0 0-1,0 0 0,-1 0 1,1 0-1,0 0 0,0 0 1,-2 0-1,-51 0 346,50-1-381,-8 0-100,0 0 0,1-2 0,-1 1 0,1-2 0,0 1 0,0-1 0,0-1 0,1 0 0,-1-1 0,1 0-1,0 0 1,-15-14 0,17 13-751,1 0 0,0 0-1,1-1 1,0 0 0,0 0-1,0 0 1,1-1 0,1 0-1,-6-14 1,-6-26-5963</inkml:trace>
  <inkml:trace contextRef="#ctx0" brushRef="#br0" timeOffset="1">101 1 10826,'0'0'4292,"81"19"-1089,-25-10-608,2-3-1282,3-2-288,-2-2-128,-5-2-353,-9 0-383,-7-2-482,0-6-1857,-4-2-2530,1-4-6535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1.096"/>
    </inkml:context>
    <inkml:brush xml:id="br0">
      <inkml:brushProperty name="width" value="0.025" units="cm"/>
      <inkml:brushProperty name="height" value="0.025" units="cm"/>
    </inkml:brush>
  </inkml:definitions>
  <inkml:trace contextRef="#ctx0" brushRef="#br0">308 1 20115,'0'0'1153,"-77"58"1378,46-23-610,8 1-736,12 0 193,9-2-834,2 0-287,11 0-193,7-3-128,0 1-865,-4-3-1025,-5-3-1441,-5-4-801,-4-6-2403</inkml:trace>
  <inkml:trace contextRef="#ctx0" brushRef="#br0" timeOffset="1">40 347 11979,'0'0'3620,"-35"-55"-705,30 31-898,5 0-960,14 7-224,17 4-96,14 4-417,13 1-256,10 8-32,10 0-672,5 0-1058,1 0-1505,1 0-3075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2.365"/>
    </inkml:context>
    <inkml:brush xml:id="br0">
      <inkml:brushProperty name="width" value="0.025" units="cm"/>
      <inkml:brushProperty name="height" value="0.025" units="cm"/>
    </inkml:brush>
  </inkml:definitions>
  <inkml:trace contextRef="#ctx0" brushRef="#br0">0 8 11659,'0'0'10762,"80"43"-9481,-32-39-608,19-4 0,9 0-97,15-9-320,9-5-191,-1-1-65,-9 5-705,-15 3-736,-21 7-673,-23 0-1154,-27 5-2657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02.695"/>
    </inkml:context>
    <inkml:brush xml:id="br0">
      <inkml:brushProperty name="width" value="0.025" units="cm"/>
      <inkml:brushProperty name="height" value="0.025" units="cm"/>
    </inkml:brush>
  </inkml:definitions>
  <inkml:trace contextRef="#ctx0" brushRef="#br0">1 1 15439,'0'0'6630,"97"45"-5285,-14-45-64,16-1-704,5-8-481,-1 0-256,-7 1-1570,-21 1-1473,-17 1-4388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1.408"/>
    </inkml:context>
    <inkml:brush xml:id="br0">
      <inkml:brushProperty name="width" value="0.025" units="cm"/>
      <inkml:brushProperty name="height" value="0.025" units="cm"/>
    </inkml:brush>
  </inkml:definitions>
  <inkml:trace contextRef="#ctx0" brushRef="#br0">127 67 5381,'11'-21'2846,"-9"17"-2114,-1 0 1,1 0-1,0 1 0,0-1 0,0 0 0,1 1 1,-1 0-1,1-1 0,0 1 0,0 0 0,5-4 0,-7 7-650,-1 0-1,0 0 0,1 0 1,-1 0-1,0 0 0,1 0 1,-1 1-1,0-1 1,1 0-1,-1 0 0,0 0 1,1 0-1,-1 0 0,0 0 1,1 1-1,-1-1 0,0 0 1,0 0-1,1 0 0,-1 1 1,0-1-1,0 0 0,1 0 1,-1 1-1,0-1 0,0 0 1,0 1-1,0-1 0,1 0 1,-1 1-1,0-1 0,0 0 1,0 1-1,0-1 1,0 0-1,0 1 0,0-1 1,0 0-1,0 1 0,0-1 1,0 0-1,0 1 0,0-1 1,0 0-1,0 1 0,0-1 1,-1 24 751,1-21-397,-1 8-88,-1 0 0,-1 0 0,1 0 0,-2 0 0,1-1 0,-2 0 0,-7 15 0,6-14-231,1-1 1,0 1 0,1 0 0,0 0 0,1 1 0,-2 13 0,5-24-114,0-1 1,1 1-1,-1-1 0,0 1 0,1-1 1,-1 1-1,0-1 0,1 1 0,-1-1 1,1 0-1,-1 1 0,0-1 1,1 0-1,-1 1 0,1-1 0,-1 0 1,1 0-1,0 1 0,-1-1 1,1 0-1,-1 0 0,1 0 0,-1 0 1,1 1-1,-1-1 0,1 0 0,0 0 1,-1 0-1,1 0 0,0-1 1,27 1 82,-21 0-56,31-2-165,-27 1 28,0 0 0,1 1 0,-1 0 0,0 1 0,1 1 0,12 2 0,-20-3 97,-2 0 0,1 1-1,0-1 1,0 1 0,0-1-1,-1 1 1,1 0 0,-1 0-1,1 0 1,-1 0 0,0 1-1,0-1 1,0 1 0,0-1-1,0 1 1,0 0 0,-1-1-1,1 1 1,-1 0 0,0 0-1,0 0 1,0 0 0,0 0-1,-1 1 1,1-1-1,-1 0 1,0 4 0,0 0 43,0 1 0,-1-1 0,0 0 0,0 0 0,-1 1-1,0-1 1,0 0 0,0 0 0,-1 0 0,0-1 0,-1 1 0,0-1 0,1 0 0,-2 0 0,1 0 0,-1 0 0,0-1 0,0 0 0,-1 0 0,1 0 0,-1 0 0,0-1-1,-9 5 1,1-1 158,-1 0 0,0 0 0,0-1 0,0-1 0,-1-1 0,1 0-1,-1-1 1,-1-1 0,-23 3 0,37-6-183,0 0 0,0 0 0,0 0 0,1 0 0,-1-1 0,0 1 0,0-1 0,0 1 1,1-1-1,-1 0 0,0 0 0,1 0 0,-1-1 0,1 1 0,-1 0 0,1-1 0,0 0 0,0 0 0,-1 1 0,1-1 0,-2-3 0,1 1-206,1-1 1,0 1-1,0 0 0,0-1 1,0 1-1,1-1 0,0 0 0,0 1 1,0-1-1,0 0 0,1-8 1,0-1-1132,1-1 1,0 1 0,4-18 0,12-31-7320,-1 14-1709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1.767"/>
    </inkml:context>
    <inkml:brush xml:id="br0">
      <inkml:brushProperty name="width" value="0.025" units="cm"/>
      <inkml:brushProperty name="height" value="0.025" units="cm"/>
    </inkml:brush>
  </inkml:definitions>
  <inkml:trace contextRef="#ctx0" brushRef="#br0">0 0 13004,'0'0'8969,"49"0"-7240,-20 0-287,5 0-673,6 0-545,-1 0-160,4 0-32,-3 2-1089,-6 0-1922,-8-2-3363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112"/>
    </inkml:context>
    <inkml:brush xml:id="br0">
      <inkml:brushProperty name="width" value="0.025" units="cm"/>
      <inkml:brushProperty name="height" value="0.025" units="cm"/>
    </inkml:brush>
  </inkml:definitions>
  <inkml:trace contextRef="#ctx0" brushRef="#br0">0 38 16944,'0'0'12011,"47"1"-15758,-20-21-1730,-9 1-4325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443"/>
    </inkml:context>
    <inkml:brush xml:id="br0">
      <inkml:brushProperty name="width" value="0.025" units="cm"/>
      <inkml:brushProperty name="height" value="0.025" units="cm"/>
    </inkml:brush>
  </inkml:definitions>
  <inkml:trace contextRef="#ctx0" brushRef="#br0">261 92 16976,'0'0'2130,"3"-10"598,6-32-363,-8 41-2306,-1 0 0,0-1 0,1 1 0,-1 0-1,0-1 1,0 1 0,0 0 0,0-1 0,0 1 0,-1 0 0,1 0 0,0-1 0,-1 1 0,1 0 0,0 0 0,-1-1-1,0 1 1,1 0 0,-1 0 0,0 0 0,1 0 0,-1 0 0,0 0 0,0 0 0,0 0 0,0 0 0,0 0 0,0 0-1,0 1 1,0-1 0,-1 0 0,1 1 0,0-1 0,0 1 0,0-1 0,-1 1 0,1 0 0,0-1 0,-1 1 0,1 0-1,0 0 1,-1 0 0,1 0 0,0 0 0,0 0 0,-1 0 0,-1 1 0,-5 0 243,-1 0 0,1 0-1,0 1 1,0 0 0,-14 6 0,8-1-288,1 0 1,0 0-1,0 1 0,1 1 1,0 0-1,0 1 0,-18 20 1,24-23-4,0 0-1,1 0 1,0 0 0,1 1 0,-1 0 0,1 0 0,1 0 0,0 0-1,0 1 1,0-1 0,1 1 0,0 0 0,1 0 0,-1 13 0,2-21-7,0 1 0,0 0 0,1 0-1,-1-1 1,0 1 0,1 0 0,-1 0 0,1-1 0,-1 1 0,1 0 0,0-1 0,-1 1 0,1-1 0,0 1 0,0-1 0,0 0 0,1 1 0,-1-1 0,0 0 0,0 0 0,1 1 0,-1-1 0,1 0 0,2 1 0,0 0 12,1 0-1,-1-1 0,1 0 1,-1 0-1,1 0 0,0 0 1,-1-1-1,1 0 1,7 0-1,0-1 21,1 0 0,-1-1 1,1-1-1,-1 0 0,0 0 0,21-10 1,-21 6-30,0 0 1,-1-1-1,0 0 1,0-1-1,0-1 1,-2 1 0,13-16-1,-18 21-11,-1 0-1,0 0 1,0 0-1,0-1 1,0 0-1,-1 1 1,0-1-1,0 0 1,0 0-1,0 0 1,-1 0-1,0 0 1,0 0-1,0-1 1,-1 1-1,0 0 1,0 0-1,0-1 1,-1 1-1,1 0 1,-1 0-1,-3-9 1,3 12-24,0 0 1,0 0-1,-1 1 0,1-1 0,-1 0 1,1 1-1,-1-1 0,0 1 0,0-1 1,1 1-1,-1 0 0,0 0 0,0 0 1,0 0-1,0 0 0,0 0 1,-1 0-1,1 1 0,0-1 0,0 1 1,0 0-1,-1-1 0,1 1 0,0 0 1,0 0-1,-1 1 0,1-1 1,0 0-1,-4 2 0,3-2-178,-1 1 0,0 0 0,1 0-1,-1 0 1,1 0 0,0 1 0,-1 0 0,1-1 0,0 1-1,0 0 1,0 0 0,0 1 0,0-1 0,1 0 0,-1 1-1,1 0 1,-4 4 0,5-3-585,-1 0 1,1-1-1,0 1 0,1 0 1,-1 0-1,0 0 0,1 0 1,0 5-1,0 7-5599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2.851"/>
    </inkml:context>
    <inkml:brush xml:id="br0">
      <inkml:brushProperty name="width" value="0.025" units="cm"/>
      <inkml:brushProperty name="height" value="0.025" units="cm"/>
    </inkml:brush>
  </inkml:definitions>
  <inkml:trace contextRef="#ctx0" brushRef="#br0">130 1 15855,'0'0'2787,"-23"55"480,5-21-1153,-2 7-289,2 3-383,0-1-834,2 0-351,5-3-257,6-11 64,5-7-449,0-10-640,9-11-544,5-1-1154,6-19-1280,-6-7-3172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3.194"/>
    </inkml:context>
    <inkml:brush xml:id="br0">
      <inkml:brushProperty name="width" value="0.025" units="cm"/>
      <inkml:brushProperty name="height" value="0.025" units="cm"/>
    </inkml:brush>
  </inkml:definitions>
  <inkml:trace contextRef="#ctx0" brushRef="#br0">165 11 16367,'0'0'6097,"-7"-2"-3967,3 0-2045,1 1 0,-1 0-1,0 0 1,0 0 0,0 0 0,0 1 0,0-1 0,0 1-1,1 0 1,-1 0 0,0 0 0,0 1 0,0-1-1,0 1 1,0 0 0,0 0 0,1 1 0,-1-1 0,0 1-1,1 0 1,-1 0 0,1 0 0,0 0 0,0 0-1,-1 1 1,-2 3 0,1-2-79,1 0 1,-1 0-1,1 1 0,0-1 0,0 1 0,0 0 1,0 0-1,1 1 0,0-1 0,0 1 1,-3 10-1,6-15-3,0 0 0,0-1 0,0 1 0,1 0 0,-1 0 0,0-1 0,0 1 1,1 0-1,-1-1 0,1 1 0,-1 0 0,1-1 0,-1 1 0,1 0 0,-1-1 0,1 1 0,-1-1 1,1 1-1,-1-1 0,1 1 0,0-1 0,0 0 0,-1 1 0,1-1 0,0 0 0,-1 1 0,1-1 0,0 0 1,0 0-1,-1 0 0,1 0 0,0 0 0,0 0 0,0 0 0,-1 0 0,1 0 0,0 0 0,0 0 0,0-1 1,37-1 160,-27 0-268,1-2-1,-1 1 1,1-1-1,-1-1 1,0 0-1,-1 0 1,1-1-1,-1 0 1,0-1-1,-1-1 1,0 1-1,0-1 1,13-15-1,-16 12 169,-7 9 83,-13 16 144,7-1-179,0 0 0,1 1-1,0-1 1,1 1-1,1 0 1,-3 17 0,6-27-80,0 0 0,0 0 0,1 0 0,0 0 0,0 0-1,0 0 1,0-1 0,0 1 0,1 0 0,0 0 0,0 0 0,0 0 0,0-1 0,0 1 0,1 0 0,0-1 0,-1 1 0,1-1 0,1 0 0,-1 0 0,0 0 0,1 0 0,0 0 0,-1 0 0,1 0 0,0-1-1,6 4 1,83 35 75,-92-41-98,1 0 1,-1 0-1,0 0 0,1 0 0,-1 0 0,0 0 0,1 0 1,-1 0-1,0 1 0,0-1 0,1 0 0,-1 0 0,0 0 1,1 1-1,-1-1 0,0 0 0,0 0 0,0 1 0,1-1 1,-1 0-1,0 0 0,0 1 0,0-1 0,1 0 1,-1 1-1,0-1 0,0 0 0,0 1 0,0-1 0,0 0 1,0 1-1,0-1 0,0 0 0,0 1 0,0-1 0,0 0 1,0 1-1,0-1 0,0 1 0,-14 7 839,-23 3 780,35-11-1551,-44 7 516,-1-1-1,-87-3 1,133-2-624,0-1-1,0 0 1,0 0-1,-1 0 1,1 0-1,0 0 1,0 0-1,-1 0 1,1 0-1,0 0 1,0-1 0,0 1-1,-1 0 1,1-1-1,0 1 1,0-1-1,0 1 1,0-1-1,0 0 1,0 1 0,0-1-1,0 0 1,0 0-1,0 0 1,0 0-1,1 0 1,-1 0-1,0 0 1,0-2-1,1 2-44,0 0-1,1-1 1,-1 1-1,1-1 1,-1 1-1,1 0 1,0-1-1,-1 1 1,1 0-1,0 0 1,0 0-1,0 0 1,0-1-1,0 1 1,0 0-1,0 1 1,0-1-1,0 0 1,1 0-1,-1 0 1,0 1-1,1-1 1,-1 1-1,3-2 1,110-44-11113,-73 29 2941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0.639"/>
    </inkml:context>
    <inkml:brush xml:id="br0">
      <inkml:brushProperty name="width" value="0.025" units="cm"/>
      <inkml:brushProperty name="height" value="0.025" units="cm"/>
    </inkml:brush>
  </inkml:definitions>
  <inkml:trace contextRef="#ctx0" brushRef="#br0">142 82 12748,'0'0'1922,"7"-7"560,25-21-240,-31 27-2094,0 0-1,0 0 1,0 0-1,0 0 1,0 0 0,-1 0-1,1-1 1,0 1-1,0 0 1,-1 0-1,1-1 1,-1 1-1,1 0 1,-1-1-1,0 1 1,0-1-1,1 1 1,-1-3 0,0 3-85,-1 0 0,1 0 0,0 1 0,-1-1 0,1 0 0,-1 0 0,1 0 0,-1 1 0,1-1 0,-1 0-1,0 0 1,1 1 0,-1-1 0,0 1 0,1-1 0,-1 0 0,0 1 0,0-1 0,0 1 0,-1-1 0,-1 0-38,0 0-1,0 0 0,0 0 1,0 1-1,0-1 0,-1 1 0,1-1 1,0 1-1,0 0 0,0 1 0,-1-1 1,-4 1-1,2 3-30,1-1 1,-1 0-1,1 1 1,0 0-1,0 0 1,1 1-1,-1 0 1,1-1-1,-7 12 1,8-14-9,1 1 0,0 0 0,0 0 0,1-1 0,-1 1 0,1 0 1,-1 1-1,1-1 0,0 0 0,0 0 0,0 0 0,1 1 0,-1-1 0,1 0 0,0 1 0,-1-1 1,2 0-1,-1 1 0,0-1 0,2 6 0,2-5 1,0 0 0,0-1 1,1 1-1,-1-1 0,1 0 1,-1-1-1,1 1 0,0-1 0,0 0 1,0 0-1,1 0 0,-1-1 1,8 1-1,26 12-39,-37-13 48,0 0 0,0 0 0,1 0 0,-1 0-1,0 0 1,-1 1 0,1-1 0,0 1 0,0 0 0,-1 0-1,1-1 1,0 1 0,-1 0 0,0 0 0,0 0 0,1 0-1,-1 1 1,0-1 0,-1 0 0,1 0 0,1 4 0,-2-3 74,0 1 0,-1 0 0,1-1 0,0 1 1,-1-1-1,0 1 0,0-1 0,0 0 0,0 1 1,0-1-1,-1 0 0,-3 6 0,-4 5 249,-1-2 0,0 1-1,-1-1 1,0-1 0,-14 12 0,23-22-300,-42 33 1182,41-33-1099,1 1 0,-1 0 0,0-1 0,1 0 0,-1 0 0,0 0-1,0 0 1,0 0 0,0 0 0,0-1 0,0 0 0,0 1 0,0-1 0,0 0-1,-5-1 1,7 1-151,-1-1 1,1 1-1,0-1 0,0 0 0,0 1 0,0-1 0,0 0 1,0 0-1,0 0 0,1 0 0,-1 1 0,0-1 0,0 0 1,1 0-1,-1 0 0,0-1 0,1 1 0,-1 0 0,1 0 1,0 0-1,-1 0 0,1 0 0,0-1 0,-1-1 0,1-34-5166,0 25 2026,0-11-7028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3.573"/>
    </inkml:context>
    <inkml:brush xml:id="br0">
      <inkml:brushProperty name="width" value="0.025" units="cm"/>
      <inkml:brushProperty name="height" value="0.025" units="cm"/>
    </inkml:brush>
  </inkml:definitions>
  <inkml:trace contextRef="#ctx0" brushRef="#br0">190 23 8680,'0'0'11520,"-9"-4"-9203,5 2-2178,1 0-1,-1 0 1,0 1 0,0-1-1,0 1 1,0 0-1,0 0 1,0 1 0,-1-1-1,1 1 1,0 0-1,0 0 1,0 0-1,0 1 1,0 0 0,-1-1-1,1 1 1,0 1-1,0-1 1,1 0 0,-1 1-1,0 0 1,0 0-1,-6 5 1,1-1 116,1 1-1,-1 0 1,1 0 0,-12 15 0,18-20-214,0 1 1,0-1 0,0 0-1,1 1 1,-1-1-1,1 1 1,-1 0 0,1-1-1,0 1 1,0 0 0,0 0-1,0 0 1,1 0 0,-1 0-1,1 0 1,0 0 0,0 0-1,0 0 1,0 0-1,0 0 1,1 0 0,0 3-1,0-5-28,0 0-1,0 0 0,0 1 1,0-1-1,0 0 1,0 0-1,0 0 0,0 0 1,1 0-1,-1 0 0,0-1 1,1 1-1,-1 0 0,0-1 1,1 1-1,-1 0 0,1-1 1,-1 0-1,1 1 1,-1-1-1,3 0 0,38 1 205,-34-2-161,7 0-8,1-1 0,-1 0 0,0-1 0,0-1 0,0 0-1,17-9 1,-23 10-30,0-1-1,-1-1 1,0 1-1,0-1 0,0-1 1,0 1-1,-1-1 1,0-1-1,0 0 1,-1 1-1,8-12 0,-13 17-10,0 0-1,0-1 0,0 1 1,0 0-1,0 0 0,-1-1 1,1 1-1,0 0 0,-1-1 1,1 1-1,-1 0 0,1-1 1,-1 1-1,0-1 0,0 1 0,0-1 1,0 1-1,0-1 0,0 1 1,0-1-1,0 1 0,0-1 1,-1 1-1,1-1 0,-1 1 1,1 0-1,-2-3 0,0 2-3,0 1 0,1 0 0,-1 0 0,0 0 0,0 0 0,0 0 0,-1 0 0,1 0 0,0 1 0,0-1 1,0 1-1,0-1 0,-1 1 0,1 0 0,0 0 0,-3 0 0,-5 0-34,0 1 1,0 0-1,0 1 1,0 0-1,0 0 0,1 1 1,-13 5-1,17-5-158,1-1 0,0 1 0,1 0 0,-1 0 0,0 0 0,1 1 0,0-1-1,0 1 1,0 0 0,0-1 0,-3 8 0,4-7-899,0-1-1,1 1 1,0 0-1,0 0 1,0 0 0,0 0-1,1 0 1,-1 7 0,1 3-11233</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5.935"/>
    </inkml:context>
    <inkml:brush xml:id="br0">
      <inkml:brushProperty name="width" value="0.025" units="cm"/>
      <inkml:brushProperty name="height" value="0.025" units="cm"/>
    </inkml:brush>
  </inkml:definitions>
  <inkml:trace contextRef="#ctx0" brushRef="#br0">0 179 5958,'0'0'14253,"9"-5"-13650,13-7-486,-1 1 0,2 1-1,-1 1 1,1 1-1,1 2 1,-1 0 0,40-5-1,12 3-582,94 2-1,-164 6 441,1-1-1,-1 1 1,1 0 0,-1 0-1,1 1 1,-1 0-1,1 0 1,-1 0-1,0 0 1,0 1-1,1 0 1,-1 0 0,0 0-1,-1 1 1,1 0-1,0 0 1,-1 0-1,1 0 1,-1 1-1,0-1 1,5 8-1,-7-10 75,-1 0-1,0 1 0,1-1 1,-1 0-1,0 0 0,1 0 1,0 0-1,-1 0 0,1 0 0,0 0 1,-1-1-1,1 1 0,0-1 1,0 1-1,-1-1 0,1 0 0,0 1 1,0-1-1,0 0 0,0 0 1,-1 0-1,1-1 0,0 1 0,0 0 1,0-1-1,-1 1 0,1-1 1,2-1-1,50-27 255,-49 26-278,17-12 55,7-4-175,52-28-1,-72 43 68,-1 1-1,1-1 0,0 1 1,-1 1-1,1 0 0,1 0 1,-1 1-1,0 0 0,0 0 1,0 1-1,15 1 0,-22 0 30,-1-1-1,1 0 0,-1 1 1,0-1-1,1 1 0,-1-1 1,1 1-1,-1 0 0,0-1 1,0 1-1,1 0 1,-1 0-1,0 0 0,0 0 1,0 0-1,0 0 0,0 0 1,0 0-1,0 1 0,-1-1 1,1 0-1,0 1 0,0-1 1,-1 0-1,1 3 0,3 38 286,-4-34-158,13-31-1974,-10-5-2423,0-3-4069</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6.299"/>
    </inkml:context>
    <inkml:brush xml:id="br0">
      <inkml:brushProperty name="width" value="0.025" units="cm"/>
      <inkml:brushProperty name="height" value="0.025" units="cm"/>
    </inkml:brush>
  </inkml:definitions>
  <inkml:trace contextRef="#ctx0" brushRef="#br0">22 1 12876,'0'0'11937,"5"10"-11297,-2-6-577,-1 1 0,0 0 0,0 0 0,0 0 0,-1 0 0,0 0 0,0 0 0,0 0 0,0 0 0,-1 0 0,0 1 0,0-1 0,0 0 0,-1 0-1,0 0 1,0 0 0,0 0 0,-3 8 0,-5 9 387,4-12-323,1 0 0,0 0 1,1 0-1,0 1 0,0-1 0,0 13 0,3-23-209,0 1 1,0-1-1,0 0 0,0 1 1,0-1-1,0 1 0,0-1 0,0 0 1,0 1-1,0-1 0,0 1 0,0-1 1,0 0-1,0 1 0,1-1 1,-1 1-1,0-1 0,0 0 0,0 1 1,1-1-1,-1 0 0,0 1 0,1-1 1,-1 0-1,0 0 0,1 1 1,-1-1-1,0 0 0,1 0 0,-1 1 1,0-1-1,1 0 0,-1 0 0,1 0 1,-1 0-1,0 0 0,1 0 1,-1 1-1,1-1 0,-1 0 0,0 0 1,1 0-1,-1 0 0,1-1 0,-1 1 1,0 0-1,1 0 0,-1 0 1,1 0-1,-1 0 0,0 0 0,1-1 1,-1 1-1,1 0 0,11-9-4995</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7.577"/>
    </inkml:context>
    <inkml:brush xml:id="br0">
      <inkml:brushProperty name="width" value="0.025" units="cm"/>
      <inkml:brushProperty name="height" value="0.025" units="cm"/>
    </inkml:brush>
  </inkml:definitions>
  <inkml:trace contextRef="#ctx0" brushRef="#br0">94 1 17489,'0'0'3288,"-9"10"-1777,-1 5-1171,0 1 0,1-1-1,1 1 1,1 1 0,0 0 0,1 0 0,0 0 0,-4 30 0,4-11-200,0 57 0,6-80-240,1-1-1,0 0 0,0 1 1,1-1-1,1 0 1,0 0-1,0 0 1,7 14-1,-9-24-461,6 11 54,-5-11-2354,-5-18-8031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7.909"/>
    </inkml:context>
    <inkml:brush xml:id="br0">
      <inkml:brushProperty name="width" value="0.025" units="cm"/>
      <inkml:brushProperty name="height" value="0.025" units="cm"/>
    </inkml:brush>
  </inkml:definitions>
  <inkml:trace contextRef="#ctx0" brushRef="#br0">0 48 10698,'0'0'9385,"50"-12"-8200,-12 11 32,11-2-96,7 1-416,1 0-481,3-3-192,-2 1-897,-8-2-2402,-7-6-4612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8.617"/>
    </inkml:context>
    <inkml:brush xml:id="br0">
      <inkml:brushProperty name="width" value="0.025" units="cm"/>
      <inkml:brushProperty name="height" value="0.025" units="cm"/>
    </inkml:brush>
  </inkml:definitions>
  <inkml:trace contextRef="#ctx0" brushRef="#br0">105 0 4132,'0'0'17125,"-3"9"-15865,-28 62 753,18-46-1730,2 0 0,1 0 0,-8 31 0,17-55-283,1 0 1,0 0 0,0 0 0,0-1 0,-1 1 0,1 0 0,0 0 0,0 0-1,0 0 1,0 0 0,0 0 0,0 0 0,1-1 0,-1 1 0,0 0 0,0 0-1,1 0 1,-1 0 0,0-1 0,1 1 0,-1 0 0,1 0 0,-1-1 0,1 1-1,0 0 1,-1-1 0,1 1 0,-1 0 0,1-1 0,0 1 0,0-1-1,-1 1 1,2 0 0,1-1-16,0 1 0,-1 0-1,1-1 1,0 0 0,0 0 0,0 0-1,0 0 1,0 0 0,0 0 0,4-2 0,65-22-883,-71 24 882,14-7-227,1 1 0,0 1 0,0 0 0,25-4 0,-38 9 218,0-1-1,0 1 1,0-1-1,0 1 0,0 0 1,0 0-1,0 1 0,0-1 1,0 1-1,0-1 0,0 1 1,-1 0-1,1 0 1,0 0-1,0 0 0,-1 1 1,1-1-1,0 1 0,-1-1 1,0 1-1,1 0 0,-1 0 1,0 0-1,0 0 0,0 1 1,0-1-1,0 1 1,-1-1-1,1 1 0,-1-1 1,0 1-1,2 4 0,-1 1 154,0 0 1,0 0-1,-1 0 0,0 0 0,-1 0 0,0 0 0,0 0 0,-1 0 0,0 0 1,0 0-1,-1 0 0,1 0 0,-2 0 0,1-1 0,-1 1 0,-1-1 0,1 1 1,-1-1-1,-1-1 0,1 1 0,-1 0 0,0-1 0,-9 9 0,7-8 37,-1 0 1,0-1-1,0 1 0,-1-2 0,1 1 0,-1-1 1,-1 0-1,1-1 0,0 0 0,-1-1 1,0 0-1,0 0 0,0-1 0,0 0 0,0-1 1,-1 0-1,1-1 0,-12 0 0,18-1-255,1 0-1,-1 1 1,1-1-1,0 0 1,-1 0 0,1-1-1,0 1 1,-1-1-1,1 0 1,0 0-1,0 0 1,0 0 0,1 0-1,-1-1 1,0 1-1,1-1 1,0 1-1,0-1 1,-1 0 0,2 0-1,-1 0 1,0 0-1,0-1 1,-1-5-1,-1-3-1240,1 0-1,0-1 1,1 1-1,1-1 1,-1-22 0,2-20-5748</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8.963"/>
    </inkml:context>
    <inkml:brush xml:id="br0">
      <inkml:brushProperty name="width" value="0.025" units="cm"/>
      <inkml:brushProperty name="height" value="0.025" units="cm"/>
    </inkml:brush>
  </inkml:definitions>
  <inkml:trace contextRef="#ctx0" brushRef="#br0">0 64 12684,'0'0'9225,"59"-34"-7784,-24 26 32,-1 2-608,11 1-544,-5 1-225,8 2-449,-5 1-1536,6 0-1282,-4 0-1922,-3-1-4773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9.352"/>
    </inkml:context>
    <inkml:brush xml:id="br0">
      <inkml:brushProperty name="width" value="0.025" units="cm"/>
      <inkml:brushProperty name="height" value="0.025" units="cm"/>
    </inkml:brush>
  </inkml:definitions>
  <inkml:trace contextRef="#ctx0" brushRef="#br0">0 26 19442,'0'0'11147,"35"14"-13069,-12-23-1601,-1-5-3204,-4-3-9960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19.696"/>
    </inkml:context>
    <inkml:brush xml:id="br0">
      <inkml:brushProperty name="width" value="0.025" units="cm"/>
      <inkml:brushProperty name="height" value="0.025" units="cm"/>
    </inkml:brush>
  </inkml:definitions>
  <inkml:trace contextRef="#ctx0" brushRef="#br0">251 60 17969,'0'0'2525,"1"-8"11,2-26-556,-3 33-1929,0 0-1,0 1 0,0-1 1,-1 0-1,1 0 0,0 0 1,0 1-1,-1-1 0,1 0 1,-1 0-1,1 1 0,-1-1 1,1 0-1,-1 1 0,1-1 1,-1 1-1,0-1 0,1 1 1,-1-1-1,0 1 1,0-1-1,1 1 0,-1-1 1,0 1-1,0 0 0,1 0 1,-1-1-1,0 1 0,0 0 1,0 0-1,0 0 0,1 0 1,-1 0-1,-2 0 0,-27 4 548,21 0-578,-1 1 0,1-1 0,0 1 0,0 1 0,1-1 0,0 2 0,0-1 0,0 1 0,-11 14 0,3-4 4,2 2 1,1 0 0,-15 26 0,22-34 58,1 0-1,0 1 1,1-1 0,0 1 0,1 0-1,-2 17 1,4-26-65,0 0-1,1 0 1,0 0 0,-1 0-1,1 0 1,0 0-1,1 0 1,-1 0 0,0 0-1,1-1 1,0 1-1,-1 0 1,1 0 0,1 0-1,-1-1 1,0 1-1,0 0 1,1-1-1,0 1 1,-1-1 0,1 0-1,0 1 1,0-1-1,0 0 1,1 0 0,-1-1-1,0 1 1,1 0-1,-1-1 1,1 1 0,4 1-1,4-1 5,0 1 1,1-2-1,-1 1 0,1-2 0,-1 0 1,0 0-1,1-1 0,-1 0 0,1-1 1,-1 0-1,0-1 0,0 0 0,0-1 1,0 0-1,-1-1 0,0 0 0,17-11 1,-12 6-7,-1 0 0,0 0 0,0-1 0,-1-1 0,-1 0 0,0-1 0,-1 0 0,0-1 0,-1 0 0,0-1 0,7-16 0,-14 25-6,-1 1 1,0 0 0,0-1 0,0 0-1,-1 1 1,0-1 0,0 0-1,0 0 1,-1 0 0,0 0-1,0 0 1,0 1 0,-2-10-1,1 12-12,0 0 0,-1 0 0,1 0 0,0 1 0,-1-1 0,0 1 0,1-1-1,-1 1 1,0 0 0,0 0 0,0 0 0,-1 0 0,1 0 0,0 0 0,-1 0 0,1 1 0,-1-1 0,0 1-1,1 0 1,-1 0 0,0 0 0,0 0 0,0 0 0,0 1 0,0-1 0,0 1 0,-4 0 0,-2-1-86,0 1 0,0 0 0,0 0 1,1 1-1,-1 0 0,0 1 1,1 0-1,-1 0 0,1 1 1,0 0-1,-9 5 0,13-6-216,0 0-1,0 1 1,1 0 0,-1-1-1,1 1 1,-1 0-1,1 1 1,0-1-1,1 1 1,-4 4 0,4-5-408,1 1 1,-1-1-1,1 1 1,-1-1 0,1 1-1,0 0 1,1 0 0,-1 0-1,0-1 1,1 1-1,0 0 1,0 0 0,1 4-1,2 6-8945</inkml:trace>
  <inkml:trace contextRef="#ctx0" brushRef="#br0" timeOffset="1">565 237 20531,'0'0'2211,"-58"69"447,26-24-704,6 0-1249,5 2 704,3-4-961,7-1-320,7-7-128,4-9-192,4-6-480,9-8-289,3-9-545,0-3-832,4-3-833,5-15-961,-5-6-2210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0.137"/>
    </inkml:context>
    <inkml:brush xml:id="br0">
      <inkml:brushProperty name="width" value="0.025" units="cm"/>
      <inkml:brushProperty name="height" value="0.025" units="cm"/>
    </inkml:brush>
  </inkml:definitions>
  <inkml:trace contextRef="#ctx0" brushRef="#br0">185 19 16271,'0'0'2595,"-8"-4"-49,4 2-2420,-1-1-1,0 1 1,1 1-1,-1-1 1,0 1 0,0-1-1,0 2 1,0-1-1,-1 0 1,1 1-1,0 0 1,0 0 0,0 1-1,0-1 1,0 1-1,0 0 1,0 1-1,0-1 1,0 1-1,0 0 1,0 0 0,1 0-1,-1 1 1,-6 5-1,6-4-86,0 1-1,0-1 1,0 1 0,1 0-1,-1 1 1,-6 11 0,10-17-24,1 1 0,-1 0 0,0 0 1,1 0-1,-1 0 0,1 0 0,-1 0 0,1 0 1,-1 0-1,1 0 0,0 0 0,0 0 0,-1 0 1,1 0-1,0 0 0,0 0 0,0 0 1,0 1-1,0-1 0,0 0 0,0 0 0,1 0 1,-1 0-1,0 0 0,1 0 0,-1 0 0,0 0 1,1 0-1,-1 0 0,1 0 0,0 0 1,-1 0-1,1 0 0,0-1 0,-1 1 0,1 0 1,0 0-1,0-1 0,0 1 0,0 0 0,0-1 1,0 1-1,0-1 0,0 1 0,0-1 1,0 0-1,0 1 0,0-1 0,0 0 0,2 1 1,15 1 46,1-1 0,0 0 1,0-1-1,-1-1 1,1 0-1,-1-2 0,1 0 1,-1-1-1,0-1 0,0-1 1,0 0-1,-1-2 1,0 0-1,-1 0 0,29-20 1,-40 23-49,-15 13 114,-18 19 200,19-15-212,1-1 0,1 1 1,0 0-1,1 1 0,-8 23 1,11-29-55,1 1 1,0-1 0,1 1 0,-1 0 0,2 0 0,-1-1-1,1 1 1,0 0 0,1 0 0,0 0 0,3 14 0,-3-19-57,0-1 1,0 0-1,0 0 1,0 0-1,0 1 1,0-1-1,1 0 1,-1-1-1,1 1 1,-1 0-1,1 0 1,0-1-1,0 1 1,-1 0-1,1-1 0,0 0 1,1 0-1,-1 1 1,4 0-1,48 8 115,-11-2-334,-42-8 223,-1 0-1,1 0 1,-1 0-1,1 0 1,-1 1-1,1-1 1,-1 0 0,1 1-1,-1-1 1,1 0-1,-1 0 1,0 1-1,1-1 1,-1 1-1,1-1 1,-1 1 0,0-1-1,1 0 1,-1 1-1,0-1 1,0 1-1,1-1 1,-1 1 0,0-1-1,0 1 1,0-1-1,0 1 1,0 0-1,0-1 1,0 1 0,0-1-1,0 1 1,0-1-1,0 1 1,0-1-1,0 1 1,0 0-1,0-1 1,0 1 0,-1-1-1,1 1 1,0-1-1,0 1 1,-1-1-1,1 0 1,0 1 0,-1-1-1,1 1 1,0-1-1,-1 1 1,1-1-1,-1 0 1,1 1-1,0-1 1,-2 0 0,-24 22 1338,13-15-1168,-1 0-1,1-1 0,-1 0 0,0-1 0,0-1 0,-1 0 0,1-1 0,-1-1 0,0 0 0,0-1 0,0 0 0,-23-3 0,36 2-316,0 1 1,0-1-1,0 0 0,0-1 1,0 1-1,0 0 0,0-1 1,0 1-1,1-1 1,-1 1-1,0-1 0,0 0 1,0 0-1,1 0 0,-1 0 1,0 0-1,1 0 0,-1 0 1,1 0-1,-1-1 0,1 1 1,0-1-1,0 1 0,-1-1 1,1 1-1,0-1 1,0 0-1,1 1 0,-1-1 1,0 0-1,0 0 0,1 0 1,0 0-1,-1 0 0,1-2 1,0 1-288,1-1 1,-1 1 0,1 0 0,0-1-1,0 1 1,1 0 0,-1-1-1,1 1 1,0 0 0,0 0 0,0 0-1,0 0 1,0 1 0,0-1 0,1 0-1,-1 1 1,1 0 0,4-4-1,30-19-7017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08:24:43.398"/>
    </inkml:context>
    <inkml:brush xml:id="br0">
      <inkml:brushProperty name="width" value="0.025" units="cm"/>
      <inkml:brushProperty name="height" value="0.025" units="cm"/>
    </inkml:brush>
  </inkml:definitions>
  <inkml:trace contextRef="#ctx0" brushRef="#br0">35 572 11339,'0'0'4100,"-35"-70"-2851,44 32-801,26-12 97,11-8 63,16-7 33,10 0-321,8 2-288,7 6-64,-1 1-1345,-9 6-4645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2.337"/>
    </inkml:context>
    <inkml:brush xml:id="br0">
      <inkml:brushProperty name="width" value="0.025" units="cm"/>
      <inkml:brushProperty name="height" value="0.025" units="cm"/>
    </inkml:brush>
  </inkml:definitions>
  <inkml:trace contextRef="#ctx0" brushRef="#br0">29 1 9897,'0'0'9369,"1"9"-8920,-1 15-351,-2 0 0,0 0-1,-8 34 1,5-38-89,1 0-1,1 0 1,1 0-1,1 1 0,1-1 1,0 1-1,5 26 1,-5-46-8,1 1 1,-1-1-1,1 1 1,0-1-1,-1 0 1,1 1-1,0-1 1,0 0 0,0 0-1,0 1 1,0-1-1,0 0 1,0 0-1,0 0 1,0 0-1,1 0 1,-1-1-1,0 1 1,1 0-1,-1 0 1,0-1-1,1 1 1,-1-1-1,1 0 1,-1 1 0,1-1-1,-1 0 1,1 0-1,-1 0 1,1 0-1,0 0 1,-1 0-1,1 0 1,-1 0-1,1-1 1,-1 1-1,0 0 1,1-1-1,1 0 1,4-1 83,0-1 0,-1 0 0,1 0 0,0 0 0,-1-1 0,12-8 0,12-16 78,0-1 0,24-34 0,0 3-16,-54 60-130,0-1-1,0 1 1,0-1 0,0 1 0,1 0 0,-1-1 0,0 1 0,0 0 0,0-1 0,1 1 0,-1 0-1,0-1 1,1 1 0,-1 0 0,0-1 0,1 1 0,-1 0 0,0 0 0,1 0 0,-1-1 0,0 1 0,1 0-1,-1 0 1,1 0 0,-1 0 0,0 0 0,1 0 0,-1 0 0,1 0 0,-1 0 0,0 0 0,1 0 0,-1 0-1,1 0 1,-1 0 0,0 0 0,1 0 0,-1 0 0,1 0 0,-1 1 0,0-1 0,1 0 0,-1 0-1,1 1 1,1 23 581,-14 47 26,10-59-604,2-10-8,-3 42-84,3-44 72,0 1 1,0-1 0,0 1 0,0-1 0,0 1 0,1-1 0,-1 1-1,0-1 1,0 1 0,1-1 0,-1 1 0,0-1 0,1 1 0,-1-1 0,0 1-1,1-1 1,-1 0 0,1 1 0,-1-1 0,1 0 0,-1 1 0,1-1 0,-1 0-1,1 0 1,0 1 0,1-1 23,-1 0-1,1 0 1,-1 0-1,1-1 1,-1 1-1,1 0 1,-1-1-1,1 1 1,-1-1-1,1 0 1,-1 1-1,0-1 1,1 0-1,1-1 1,5-4 84,0-1 0,-1 0 1,0 0-1,0-1 0,0 0 1,-1 0-1,10-16 0,-10 13-19,2 0-1,-1 1 0,1 0 0,18-17 0,-26 27-91,0 0 0,0-1-1,1 1 1,-1-1 0,0 1-1,1 0 1,-1 0 0,0-1-1,1 1 1,-1 0 0,1-1-1,-1 1 1,0 0 0,1 0-1,-1 0 1,1 0 0,-1-1-1,1 1 1,-1 0 0,1 0-1,-1 0 1,1 0 0,-1 0-1,1 0 1,-1 0 0,0 0-1,1 0 1,-1 0 0,1 0-1,-1 1 1,1-1 0,-1 0-1,1 0 1,-1 0 0,0 1-1,1-1 1,-1 0 0,1 0-1,-1 1 1,0-1 0,1 0-1,-1 1 1,0-1 0,1 0-1,-1 1 1,0-1 0,0 1-1,1-1 1,-1 0 0,0 1-1,0-1 1,0 1 0,0-1-1,0 1 1,1-1 0,-1 1-1,0-1 1,0 0 0,0 1-1,0-1 1,0 1 0,0 38-390,0-30 277,0 62-2278,0-24-3508,2-35 372,5-9-2553</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0.498"/>
    </inkml:context>
    <inkml:brush xml:id="br0">
      <inkml:brushProperty name="width" value="0.025" units="cm"/>
      <inkml:brushProperty name="height" value="0.025" units="cm"/>
    </inkml:brush>
  </inkml:definitions>
  <inkml:trace contextRef="#ctx0" brushRef="#br0">0 282 12492,'0'0'15401,"9"-1"-14205,9-4-1047,1-1 0,-1-1 0,0-1 0,0 0 0,-1-1 1,0-1-1,0 0 0,16-15 0,5-6-329,-1-1-1,39-45 1,-42 34-10,-29 34 138,-22 27 80,-4 7 91,1 0-1,-29 51 1,42-65-118,1 1 1,0 1 0,1-1 0,1 1 0,0 0 0,1 0-1,0 0 1,1 1 0,-1 19 0,8-7-1513,-5-26 1256,1 1 1,-1 0 0,1-1-1,-1 1 1,1-1-1,-1 1 1,1-1 0,-1 1-1,1-1 1,0 0-1,-1 1 1,1-1 0,0 0-1,-1 0 1,1 1-1,0-1 1,-1 0 0,1 0-1,0 0 1,0 0-1,-1 0 1,1 0 0,0 0-1,-1 0 1,1 0-1,0 0 1,0 0 0,-1 0-1,1 0 1,0-1-1,1 1 1,12-9-11656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2.346"/>
    </inkml:context>
    <inkml:brush xml:id="br0">
      <inkml:brushProperty name="width" value="0.025" units="cm"/>
      <inkml:brushProperty name="height" value="0.025" units="cm"/>
    </inkml:brush>
  </inkml:definitions>
  <inkml:trace contextRef="#ctx0" brushRef="#br0">0 12 8680,'0'0'5894,"56"-11"-3844,-49 27-513,2 11 225,-9 11-97,0 11-768,-3 4-192,-8 0-321,2-3-256,3-5-96,1-9-256,5-11-897,0-8-1313,5-9-1378,1-8-1537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2.679"/>
    </inkml:context>
    <inkml:brush xml:id="br0">
      <inkml:brushProperty name="width" value="0.025" units="cm"/>
      <inkml:brushProperty name="height" value="0.025" units="cm"/>
    </inkml:brush>
  </inkml:definitions>
  <inkml:trace contextRef="#ctx0" brushRef="#br0">1 34 13965,'0'0'5125,"43"-4"-4741,0 4 225,9 0 160,6 0-577,5 0-160,2-6-1153,-6-4-2050,-1-4-4516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212"/>
    </inkml:context>
    <inkml:brush xml:id="br0">
      <inkml:brushProperty name="width" value="0.025" units="cm"/>
      <inkml:brushProperty name="height" value="0.025" units="cm"/>
    </inkml:brush>
  </inkml:definitions>
  <inkml:trace contextRef="#ctx0" brushRef="#br0">211 1 10730,'0'0'9743,"7"8"-8195,-2-3-1275,-3-3-171,0 0 1,0 0-1,0 0 1,0 0-1,0 0 1,0 1-1,-1-1 1,1 1-1,-1 0 0,1-1 1,-1 1-1,0 0 1,0 0-1,0 0 1,-1-1-1,1 1 1,-1 0-1,1 0 1,-1 0-1,0 0 1,0 0-1,-1 0 1,1 0-1,-1 5 1,-29 48 576,24-47-662,0 0 0,1 1-1,0 0 1,1-1-1,-5 16 1,9-24-24,0 0 0,0 0 1,0 0-1,0-1 0,0 1 0,0 0 0,1 0 1,-1 0-1,0 0 0,1 0 0,-1-1 0,0 1 1,1 0-1,-1 0 0,1-1 0,-1 1 0,1 0 1,-1-1-1,1 1 0,0 0 0,-1-1 0,1 1 1,0-1-1,-1 1 0,1-1 0,0 1 0,0-1 1,-1 1-1,1-1 0,0 0 0,0 0 0,0 1 1,0-1-1,0 0 0,-1 0 0,1 0 0,0 0 1,0 0-1,0 0 0,1 0 0,49-1-753,-36 1 352,-8-1 267,0 1 0,-1 0 0,1 1 0,0 0 0,0 0 0,-1 0 0,10 4 0,-14-4 135,-1 0-1,1 0 1,-1 0-1,1 0 1,-1 0 0,1 1-1,-1-1 1,0 0-1,0 1 1,0-1-1,1 1 1,-2 0-1,1-1 1,0 1-1,0 0 1,0 0 0,-1-1-1,1 1 1,-1 0-1,1 0 1,-1 0-1,0 0 1,0 0-1,0 0 1,0-1-1,0 1 1,0 0-1,-1 0 1,1 0 0,0 0-1,-2 2 1,0 4 139,0 1 1,-1-1-1,-1 0 0,1 0 1,-1-1-1,-1 1 1,1-1-1,-1 0 1,0 0-1,-1 0 0,0-1 1,0 0-1,0 0 1,-1 0-1,-11 7 1,9-7 53,-1 0 0,0 0 1,0-1-1,0 0 0,-1-1 1,1 0-1,-1-1 0,0 0 0,0 0 1,0-1-1,-17 0 0,24-2-240,-1 0-1,0-1 0,1 0 1,-1 0-1,1 0 0,-1 0 0,1-1 1,-1 1-1,1-1 0,0 0 0,0-1 1,0 1-1,0-1 0,1 0 0,-1 0 1,1 0-1,-1 0 0,1 0 1,0-1-1,0 0 0,-4-6 0,2 2-855,0-2-1,1 1 0,0 0 1,0-1-1,1 0 1,0 0-1,1 0 0,-2-19 1,2-20-5812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543"/>
    </inkml:context>
    <inkml:brush xml:id="br0">
      <inkml:brushProperty name="width" value="0.025" units="cm"/>
      <inkml:brushProperty name="height" value="0.025" units="cm"/>
    </inkml:brush>
  </inkml:definitions>
  <inkml:trace contextRef="#ctx0" brushRef="#br0">1 28 10154,'0'0'11050,"68"-7"-8648,-41 7-544,5 0-545,3-2-576,4-2-481,-1 4-224,7-4-352,4 3-1474,3-3-2177,4-2-4165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3.898"/>
    </inkml:context>
    <inkml:brush xml:id="br0">
      <inkml:brushProperty name="width" value="0.025" units="cm"/>
      <inkml:brushProperty name="height" value="0.025" units="cm"/>
    </inkml:brush>
  </inkml:definitions>
  <inkml:trace contextRef="#ctx0" brushRef="#br0">0 89 23062,'0'0'7847,"50"-38"-11851,-15 15-2209,-1-4-8521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4.449"/>
    </inkml:context>
    <inkml:brush xml:id="br0">
      <inkml:brushProperty name="width" value="0.025" units="cm"/>
      <inkml:brushProperty name="height" value="0.025" units="cm"/>
    </inkml:brush>
  </inkml:definitions>
  <inkml:trace contextRef="#ctx0" brushRef="#br0">228 89 10346,'0'0'6278,"2"-10"-3406,8-32-689,-10 42-2092,0-1 1,0 0-1,1 0 0,-1 0 1,0 0-1,0 0 0,0 0 0,0 0 1,0 0-1,0 0 0,-1 0 1,1 0-1,0 0 0,0 0 0,-1 0 1,1 0-1,0 1 0,-1-1 1,1 0-1,-1 0 0,1 0 0,-1 1 1,0-1-1,1 0 0,-1 0 1,0 1-1,1-1 0,-1 1 0,0-1 1,0 0-1,0 1 0,1-1 1,-1 1-1,0 0 0,0-1 0,0 1 1,0 0-1,0 0 0,0-1 1,0 1-1,0 0 0,-1 0 0,-38 4 607,30-1-649,1 1 0,0 1 0,-1 0 0,2 0 0,-1 0 0,1 1 0,-1 1 0,2-1 0,-1 1-1,1 1 1,-13 15 0,13-13-7,-1 0 0,1 1-1,0 0 1,1 0 0,1 1-1,-1-1 1,2 1 0,0 1-1,-3 13 1,6-23-39,1-1 0,-1 1 0,1-1 0,-1 1 0,1-1 0,0 1 0,0-1 0,1 1 0,-1 0 0,0-1 0,1 1 0,0-1 0,-1 0 0,1 1 0,0-1 0,0 0 0,0 1 0,1-1 0,-1 0 0,0 0 0,1 0 0,-1 0 0,1 0 0,3 3-1,-1-3 6,0 0-1,0 0 1,0-1-1,0 1 1,0-1-1,1 0 0,-1 0 1,0 0-1,1-1 1,-1 1-1,1-1 1,-1 0-1,5-1 0,10-1 70,0-1 0,0-1 0,0-1 0,0 0 0,25-12 0,-13 3 60,-1-2-1,40-26 1,-58 34-110,-1 0 0,-1-1 0,1-1-1,-2 1 1,1-1 0,-1-1 0,-1 0 0,13-21 0,-19 29-11,-1 0 0,1-1 0,-1 1 1,0 0-1,1-1 0,-2 1 0,1-1 1,0 0-1,-1 1 0,0-1 0,0 1 1,0-7-1,0 9-12,-1-1 1,1 1 0,-1-1-1,1 1 1,-1-1-1,0 1 1,0-1-1,1 1 1,-1 0-1,0-1 1,0 1-1,0 0 1,-1 0-1,1 0 1,0 0-1,0 0 1,-1 0-1,1 0 1,0 0-1,-1 0 1,1 1 0,-1-1-1,1 0 1,-1 1-1,1 0 1,-1-1-1,0 1 1,1 0-1,-3-1 1,-8 1-73,0-1 0,0 2 1,0 0-1,0 0 0,0 1 1,0 0-1,0 1 0,1 0 0,-1 1 1,-20 11-1,26-12-248,-1 1 0,1-1-1,1 2 1,-1-1 0,1 1 0,-1-1-1,1 1 1,-8 12 0,10-14-172,1 1 1,0 0-1,0 0 1,0 1-1,0-1 1,1 0-1,0 0 0,0 1 1,0-1-1,0 1 1,1-1-1,-1 1 0,1-1 1,0 1-1,1 4 1,4 11-4991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4.779"/>
    </inkml:context>
    <inkml:brush xml:id="br0">
      <inkml:brushProperty name="width" value="0.025" units="cm"/>
      <inkml:brushProperty name="height" value="0.025" units="cm"/>
    </inkml:brush>
  </inkml:definitions>
  <inkml:trace contextRef="#ctx0" brushRef="#br0">182 1 16656,'0'0'1665,"-9"49"1442,-16-11-1441,-4 6-641,0 4 96,-5 2-320,11-3-417,1-4-288,15-7-96,3-10-352,4-9-1186,11-8-896,9-9-577,0-7-2338,3-16-8488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5.160"/>
    </inkml:context>
    <inkml:brush xml:id="br0">
      <inkml:brushProperty name="width" value="0.025" units="cm"/>
      <inkml:brushProperty name="height" value="0.025" units="cm"/>
    </inkml:brush>
  </inkml:definitions>
  <inkml:trace contextRef="#ctx0" brushRef="#br0">253 1 17040,'-8'0'1986,"-10"-1"-1172,1 2-1,-1 0 1,1 1-1,0 1 1,-20 5 0,28-5-679,1-1 0,0 1 0,-1 0 1,1 1-1,1 0 0,-1 0 0,1 0 0,-1 1 0,1 0 1,1 1-1,-1 0 0,1 0 0,-8 10 0,13-16-125,0 1 0,1 0 0,-1-1-1,0 1 1,1 0 0,-1 0 0,0 0-1,1 0 1,-1 0 0,1-1 0,0 1-1,-1 0 1,1 0 0,0 0 0,-1 0-1,1 0 1,0 0 0,0 0 0,0 0-1,0 0 1,0 1 0,0-1 0,0 0-1,0 0 1,1 0 0,-1 0-1,0 0 1,1 0 0,-1-1 0,0 1-1,1 0 1,-1 0 0,1 0 0,-1 0-1,1 0 1,0 0 0,-1-1 0,1 1-1,0 0 1,0-1 0,0 1 0,-1 0-1,1-1 1,0 1 0,0-1 0,0 1-1,0-1 1,0 0 0,0 1 0,0-1-1,0 0 1,0 0 0,0 1 0,0-1-1,0 0 1,1 0 0,11 1 19,0 0-1,-1 0 1,22-2 0,-21 0 42,7 0-132,-1-2 0,0 1 0,0-2 0,0-1 0,0 0 0,-1-2 0,0 0 0,0 0 0,-1-2 0,0 0 0,0-1 0,-1-1 0,28-24 0,-34 22 124,-17 13 218,-21 19 5,17-9-241,1 1-1,1-1 1,0 2 0,0-1-1,2 1 1,-1 1-1,1-1 1,-7 19 0,12-26-30,0 0 0,1 0 0,-1 0 0,1 0 0,0 0 0,1 0 0,-1 0 0,1 0 0,0 0 0,0 0-1,0 0 1,1 1 0,0-1 0,0 0 0,0 0 0,1 0 0,-1-1 0,1 1 0,1 0 0,-1-1 0,0 1 0,1-1 0,0 0 0,0 1 0,0-1 0,6 4 0,23 18 77,15 13-158,-44-36 125,-1-1 0,0 1-1,0 0 1,0 0 0,-1-1 0,1 1 0,0 0-1,-1 1 1,0-1 0,0 0 0,0 0-1,0 0 1,0 1 0,-1-1 0,1 5 0,-2-7 17,1 1 0,0-1 1,-1 0-1,1 1 0,-1-1 0,1 0 1,-1 1-1,0-1 0,0 0 1,0 0-1,1 1 0,-1-1 1,0 0-1,0 0 0,-1 0 1,1 0-1,0 0 0,0 0 1,0-1-1,-1 1 0,1 0 1,0-1-1,-1 1 0,1-1 1,0 1-1,-1-1 0,1 0 1,-1 1-1,1-1 0,-1 0 1,-1 0-1,-56 3 890,48-4-750,-7 2-211,0-2-1,0 0 0,0-1 0,0 0 0,1-2 1,0 0-1,-1-1 0,1-1 0,1 0 0,-1-2 0,1 0 1,1 0-1,-19-14 0,33 22-126,0-1 0,0 0 0,0 0 0,0 1 0,0-1 1,0 0-1,0 0 0,0 0 0,1 0 0,-1 0 0,0 0 0,1 0 0,-1-1 0,1 1 0,-1 0 0,1 0 0,-1-2 1,1 2 12,0 1 1,1-1-1,-1 1 1,0-1 0,1 1-1,-1-1 1,0 1 0,1-1-1,-1 1 1,0-1 0,1 1-1,-1 0 1,1-1 0,-1 1-1,1 0 1,-1-1-1,1 1 1,-1 0 0,1 0-1,-1-1 1,1 1 0,-1 0-1,1 0 1,-1 0 0,1 0-1,0 0 1,54-1-6852,-39 2 4311,26-1-7798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7.982"/>
    </inkml:context>
    <inkml:brush xml:id="br0">
      <inkml:brushProperty name="width" value="0.025" units="cm"/>
      <inkml:brushProperty name="height" value="0.025" units="cm"/>
    </inkml:brush>
  </inkml:definitions>
  <inkml:trace contextRef="#ctx0" brushRef="#br0">1 48 8136,'23'-19'7976,"9"8"-3896,39 3-1440,-56 8-1930,28-4 313,-21 1-613,1 1 1,0 1-1,0 2 1,37 4-1,-59-5-404,-1 0-1,1 0 1,-1 0-1,1 0 1,-1 0-1,0 0 1,1 1-1,-1-1 1,1 0-1,-1 0 1,0 0-1,1 1 1,-1-1-1,0 0 1,1 1-1,-1-1 1,0 0-1,0 1 1,1-1-1,-1 0 1,0 1-1,0-1 1,1 0 0,-1 1-1,0-1 1,0 1-1,0-1 1,0 0-1,0 1 1,0-1-1,0 1 1,0-1-1,0 1 1,0-1-1,0 0 1,0 1-1,0-1 1,0 1-1,0-1 1,0 1-1,0-1 1,0 0-1,0 1 1,-1-1-1,1 0 1,0 1-1,0-1 1,-1 1-1,1-1 1,0 0-1,0 1 1,-1-1-1,1 0 1,0 0-1,-1 1 1,1-1-1,-1 0 1,1 0-1,0 0 1,-1 1 0,1-1-1,-1 0 1,-23 18 212,-12-1-28,-57 21-1,65-29-178,1 2-1,1 0 1,0 2 0,-37 24-1,62-36-9,1-1-1,-1 0 0,1 0 0,0 0 0,-1 1 0,1-1 1,-1 0-1,1 0 0,0 1 0,-1-1 0,1 0 0,0 1 0,-1-1 1,1 0-1,0 1 0,0-1 0,-1 1 0,1-1 0,0 1 1,0-1-1,0 0 0,0 1 0,0-1 0,-1 1 0,1-1 1,0 1-1,0-1 0,0 1 0,0-1 0,0 0 0,0 1 0,0-1 1,1 1-1,-1-1 0,0 1 0,17 7 32,28-3 73,-42-5-93,154 4-108,74 4-173,-185-3-5055,60 13 0,-88-13-8326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2.682"/>
    </inkml:context>
    <inkml:brush xml:id="br0">
      <inkml:brushProperty name="width" value="0.025" units="cm"/>
      <inkml:brushProperty name="height" value="0.025" units="cm"/>
    </inkml:brush>
  </inkml:definitions>
  <inkml:trace contextRef="#ctx0" brushRef="#br0">213 0 14862,'-8'5'1788,"-17"10"-686,2 1-1,-41 36 0,53-43-772,1 0 0,1 1-1,0 0 1,1 0 0,-1 1-1,2 0 1,0 1 0,-11 24-1,17-34-308,0 0 0,1-1 0,-1 1 0,1 0-1,-1 0 1,1 0 0,0 0 0,0 0 0,0-1 0,0 1-1,0 0 1,0 0 0,0 0 0,1 0 0,-1 0 0,2 3-1,-2-5-24,1 1-1,-1 0 0,1 0 1,0-1-1,0 1 0,-1 0 1,1-1-1,0 1 0,0-1 1,0 1-1,0-1 0,-1 1 1,1-1-1,0 1 0,0-1 1,0 0-1,0 0 0,0 1 1,0-1-1,0 0 0,0 0 1,2 0-1,2-1-36,1 0 0,0 0 0,-1 0 0,1 0 0,0-1 0,-1 0 0,0 0 0,1-1 0,4-2 0,2-3 45,-1 0 1,0 0-1,0-1 0,-1-1 1,0 1-1,11-15 0,-16 18 2,-1 0 1,1 0-1,-1-1 0,0 1 0,-1-1 0,0 0 1,0 0-1,0 0 0,-1 0 0,0-1 0,0 1 0,0-15 1,-1 22-10,-1 0 0,0-1 1,0 1-1,0 0 1,0 0-1,0-1 0,0 1 1,0 0-1,0 0 1,0 0-1,0-1 0,0 1 1,0 0-1,0 0 1,0-1-1,-1 1 0,1 0 1,0 0-1,0 0 1,0-1-1,0 1 0,0 0 1,0 0-1,0 0 1,-1-1-1,1 1 0,0 0 1,0 0-1,0 0 1,-1 0-1,1-1 0,0 1 1,0 0-1,0 0 1,-1 0-1,1 0 0,0 0 1,0 0-1,-1 0 1,1 0-1,0 0 0,0 0 1,0 0-1,-1 0 1,-12 7-157,-9 16 28,14-11 121,0 0-1,1 0 1,0 1 0,1 0 0,0 0 0,1 0-1,0 0 1,1 1 0,-2 15 0,6-29-33,0 1 1,0-1-1,0 1 1,0-1 0,0 1-1,0-1 1,-1 1-1,1-1 1,1 1 0,-1 0-1,0-1 1,0 1-1,0-1 1,0 1 0,0-1-1,0 1 1,0-1-1,1 1 1,-1-1-1,0 1 1,1-1 0,-1 1-1,0-1 1,1 1-1,-1-1 1,0 0 0,1 1-1,-1-1 1,1 1-1,-1-1 1,0 0 0,1 0-1,-1 1 1,1-1-1,-1 0 1,1 0-1,0 1 1,24-8-656,21-24-1196,8-27-5664,-31 25 2455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8.644"/>
    </inkml:context>
    <inkml:brush xml:id="br0">
      <inkml:brushProperty name="width" value="0.025" units="cm"/>
      <inkml:brushProperty name="height" value="0.025" units="cm"/>
    </inkml:brush>
  </inkml:definitions>
  <inkml:trace contextRef="#ctx0" brushRef="#br0">34 0 15118,'0'0'9193,"2"73"-8841,-14-23-256,1 5-64,0-1-32,9-8-128,2-10-576,0-7-610,7-12-255,2-13-961,-5-4-2852,-4-15-4739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9.016"/>
    </inkml:context>
    <inkml:brush xml:id="br0">
      <inkml:brushProperty name="width" value="0.025" units="cm"/>
      <inkml:brushProperty name="height" value="0.025" units="cm"/>
    </inkml:brush>
  </inkml:definitions>
  <inkml:trace contextRef="#ctx0" brushRef="#br0">1 0 11755,'0'0'7976,"79"22"-7208,-32-15-127,11-4-481,8-1-320,5-2-2306,1 0-3524</inkml:trace>
  <inkml:trace contextRef="#ctx0" brushRef="#br0" timeOffset="1">1091 109 13036,'0'0'9930,"88"-1"-10635,-34-8-1825,14-1-3140,1-3-2946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29.359"/>
    </inkml:context>
    <inkml:brush xml:id="br0">
      <inkml:brushProperty name="width" value="0.025" units="cm"/>
      <inkml:brushProperty name="height" value="0.025" units="cm"/>
    </inkml:brush>
  </inkml:definitions>
  <inkml:trace contextRef="#ctx0" brushRef="#br0">1 52 4068,'0'0'16560,"54"5"-15856,-27-5-287,9-7-353,4-2-32,14-1-289,5-4-1408,9-3-4581</inkml:trace>
  <inkml:trace contextRef="#ctx0" brushRef="#br0" timeOffset="1">941 70 22677,'0'0'5125,"45"-4"-5285,-2-5-801,8-1-1537,6-2-2723,8 0-3587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0.831"/>
    </inkml:context>
    <inkml:brush xml:id="br0">
      <inkml:brushProperty name="width" value="0.025" units="cm"/>
      <inkml:brushProperty name="height" value="0.025" units="cm"/>
    </inkml:brush>
  </inkml:definitions>
  <inkml:trace contextRef="#ctx0" brushRef="#br0">87 0 5221,'0'0'5605,"-63"43"-3555,45-22-448,13-1-513,5 3-192,23-6-225,11 0 225,20-8-128,10-1-161,13-7-287,8-1-193,-1 0-32,-3 0-641,-12-7-1857,-21-3-2595,-22 1-3555</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1.163"/>
    </inkml:context>
    <inkml:brush xml:id="br0">
      <inkml:brushProperty name="width" value="0.025" units="cm"/>
      <inkml:brushProperty name="height" value="0.025" units="cm"/>
    </inkml:brush>
  </inkml:definitions>
  <inkml:trace contextRef="#ctx0" brushRef="#br0">0 53 15887,'0'0'2082,"51"25"-1505,6-25 351,17-8-63,14-8-352,11 0-385,-1 1-609,-10 3-2754,-9 2-3235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3.761"/>
    </inkml:context>
    <inkml:brush xml:id="br0">
      <inkml:brushProperty name="width" value="0.025" units="cm"/>
      <inkml:brushProperty name="height" value="0.025" units="cm"/>
    </inkml:brush>
  </inkml:definitions>
  <inkml:trace contextRef="#ctx0" brushRef="#br0">89 47 7015,'0'0'3843,"6"-9"-1174,18-28 177,-24 37-2738,0 0 1,0 0 0,0 0-1,0 0 1,1 1 0,-1-1-1,0 0 1,0 0 0,0 0-1,0 0 1,0 0-1,0 0 1,0 0 0,1 0-1,-1 0 1,0 0 0,0 1-1,0-1 1,0 0-1,0 0 1,0 0 0,1 0-1,-1 0 1,0 0 0,0 0-1,0 0 1,0 0 0,1 0-1,-1 0 1,0 0-1,0 0 1,0 0 0,0 0-1,0 0 1,0-1 0,1 1-1,-1 0 1,0 0 0,0 0-1,0 0 1,0 0-1,0 0 1,0 0 0,1 0-1,-1 0 1,0-1 0,-3 16 230,-5 5 484,-1-1 0,-21 35 0,22-43-774,0 1 1,1 1-1,1-1 0,0 1 1,1 0-1,0 0 1,0 1-1,2 0 0,-4 24 1,7-37-50,0-1 0,0 1 0,1 0 0,-1-1 0,0 1 0,0-1 0,1 1 0,-1-1 0,0 1 1,1-1-1,-1 1 0,1-1 0,-1 1 0,1-1 0,-1 1 0,0-1 0,1 1 0,0-1 0,-1 0 0,1 1 0,-1-1 0,1 0 1,-1 0-1,1 1 0,0-1 0,-1 0 0,1 0 0,0 0 0,-1 0 0,1 0 0,0 0 0,-1 0 0,1 0 0,29 0 102,-21-1-78,54-8-111,14-1-515,-72 10 556,0 0 0,1 0-1,-1 0 1,0 1 0,0 0 0,1 0-1,-1 0 1,0 1 0,0-1 0,0 1-1,6 4 1,-8-3 43,0 0-1,0 0 1,0 1-1,0-1 1,-1 1 0,1-1-1,-1 1 1,0 0 0,0 0-1,0 0 1,-1 0-1,1 1 1,-1-1 0,0 0-1,0 0 1,-1 1-1,1-1 1,-1 1 0,0-1-1,0 1 1,-1-1-1,0 5 1,0 5 69,-1-1 0,-1 1 0,0-1 0,0 0 0,-1 0 0,-7 14 0,8-19 11,-1 0-1,0-1 1,0 0-1,-1 1 1,0-2-1,0 1 1,-1 0-1,0-1 0,0 0 1,0-1-1,-1 1 1,1-1-1,-1 0 1,-1-1-1,1 0 1,-1 0-1,1 0 1,-1-1-1,0 0 0,0-1 1,-1 0-1,1 0 1,0-1-1,-1 0 1,1 0-1,-1-1 1,-10 0-1,16-1-189,1 1-1,-1-1 1,0 0 0,1 0-1,-1 1 1,0-2-1,1 1 1,0 0 0,-1 0-1,1-1 1,0 0 0,-1 1-1,1-1 1,0 0-1,0 0 1,1 0 0,-1 0-1,0 0 1,1 0 0,-1-1-1,-1-3 1,-2-4-1086,1 0 0,1-1 0,0 1 0,-2-13 0,3 14 223,-11-48-6364</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094"/>
    </inkml:context>
    <inkml:brush xml:id="br0">
      <inkml:brushProperty name="width" value="0.025" units="cm"/>
      <inkml:brushProperty name="height" value="0.025" units="cm"/>
    </inkml:brush>
  </inkml:definitions>
  <inkml:trace contextRef="#ctx0" brushRef="#br0">1 104 16015,'0'0'6278,"59"-31"-5701,-15 22-417,13-2-96,13-3-256,4 2-1954,4-2-2018,-4 2-3492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425"/>
    </inkml:context>
    <inkml:brush xml:id="br0">
      <inkml:brushProperty name="width" value="0.025" units="cm"/>
      <inkml:brushProperty name="height" value="0.025" units="cm"/>
    </inkml:brush>
  </inkml:definitions>
  <inkml:trace contextRef="#ctx0" brushRef="#br0">472 1 15471,'-8'1'1927,"-18"7"-1327,1 0 1,1 1-1,0 2 1,0 0-1,1 1 0,0 2 1,1 0-1,1 2 1,-35 32-1,35-29-430,2 1-1,0 0 0,1 1 1,1 2-1,2-1 0,0 2 1,1 0-1,1 1 0,-14 39 1,23-51-138,0 1 1,1 0-1,0 0 0,1 0 1,1 0-1,0 0 1,1 0-1,1 0 0,3 23 1,-2-29-27,0 0 1,0 0 0,1 1 0,1-2-1,-1 1 1,1 0 0,0-1-1,1 0 1,0 1 0,0-2-1,1 1 1,-1-1 0,2 0-1,-1 0 1,0 0 0,14 8 0,-5-6-275,1 0 0,-1 0 0,1-2 1,0 0-1,1-1 0,0 0 0,28 3 1,5-3-4457,68-1 0,-54-4-3262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4.816"/>
    </inkml:context>
    <inkml:brush xml:id="br0">
      <inkml:brushProperty name="width" value="0.025" units="cm"/>
      <inkml:brushProperty name="height" value="0.025" units="cm"/>
    </inkml:brush>
  </inkml:definitions>
  <inkml:trace contextRef="#ctx0" brushRef="#br0">210 84 8552,'0'0'4548,"2"-8"-2151,2-25-74,-3 32-2179,-1-1 1,-1 1-1,1 0 1,0 0-1,0 0 1,0 0-1,-1 0 1,1 0 0,0 0-1,-1 0 1,1 0-1,-1 0 1,1 0-1,-1 0 1,0 0-1,1 0 1,-1 0 0,0 0-1,1 0 1,-1 1-1,0-1 1,0 0-1,0 1 1,0-1-1,0 1 1,0-1 0,0 1-1,0-1 1,0 1-1,0-1 1,0 1-1,0 0 1,0 0 0,0 0-1,-1-1 1,-1 1-1,-44 0 1186,42 0-1271,-2 1-55,0 1 0,1 0 0,0 0 0,-1 0 1,1 0-1,0 1 0,0 0 0,0 1 0,0-1 1,1 1-1,0 0 0,-1 0 0,1 1 0,1 0 1,-1 0-1,1 0 0,0 0 0,0 1 1,0-1-1,1 1 0,0 0 0,0 0 0,0 0 1,-2 11-1,3-13 19,0 1 1,1-1-1,-1 1 1,1 0-1,0 0 0,1-1 1,-1 1-1,1 0 1,0 0-1,0 0 1,0 0-1,1 0 1,0 0-1,0-1 0,0 1 1,0 0-1,1-1 1,0 1-1,0-1 1,0 1-1,0-1 0,1 0 1,0 0-1,0 0 1,0 0-1,0 0 1,0-1-1,1 1 1,0-1-1,-1 0 0,1 0 1,1-1-1,7 5 1,-1-3-4,0-1 0,1-1-1,-1 0 1,1 0 0,0-1 0,-1 0 0,1-1 0,0 0 0,-1-1 0,1-1-1,0 0 1,-1 0 0,1-1 0,-1-1 0,0 1 0,0-2 0,13-6 0,-11 4 5,-1 0 0,1 0 0,-1-1 0,0 0 0,-1-1 0,0-1 1,0 0-1,-1 0 0,0-1 0,-1 0 0,-1-1 0,1 0 1,10-21-1,-17 29 16,-1 1 1,1 0-1,-1-1 1,0 0-1,0 1 1,0-1-1,0 0 0,0 1 1,-1-1-1,0 0 1,0 0-1,0 0 1,0 1-1,-1-1 1,1 0-1,-1 0 1,-2-6-1,1 8-24,0 0 0,1-1 0,-1 1 0,0 0 0,-1 0 0,1 0 0,0 1 0,-1-1 0,1 0 0,-1 1 0,1-1 0,-1 1 0,0 0 0,1 0 0,-1 0 0,0 0 0,0 1 0,0-1 0,0 1 0,0 0 0,0 0 0,-5 0 0,1 0-91,1 0 1,-1 0-1,1 0 0,-1 1 1,1 0-1,-1 1 1,1 0-1,-1 0 0,1 0 1,0 0-1,0 1 1,0 0-1,-5 4 0,7-4-239,1 0 0,0 0-1,0 0 1,0 0 0,0 0-1,0 0 1,1 1 0,-5 7-1,5-7-439,0 1 0,1-1 0,-1 1 0,1 0 0,0-1-1,0 1 1,1 0 0,-1 9 0,1 9-5899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148"/>
    </inkml:context>
    <inkml:brush xml:id="br0">
      <inkml:brushProperty name="width" value="0.025" units="cm"/>
      <inkml:brushProperty name="height" value="0.025" units="cm"/>
    </inkml:brush>
  </inkml:definitions>
  <inkml:trace contextRef="#ctx0" brushRef="#br0">109 0 16848,'0'0'5285,"-29"51"-3459,9-27-417,0 6-224,0 0-416,8 1-545,4-3-192,8-3-96,0-8-1185,15-8-1378,12-9-1280,5-9-2147</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3.426"/>
    </inkml:context>
    <inkml:brush xml:id="br0">
      <inkml:brushProperty name="width" value="0.025" units="cm"/>
      <inkml:brushProperty name="height" value="0.025" units="cm"/>
    </inkml:brush>
  </inkml:definitions>
  <inkml:trace contextRef="#ctx0" brushRef="#br0">76 28 865,'-2'9'9112,"-7"24"-6438,3-16-1376,1 0-1,1 1 1,-4 35-1,8-53-1281,0 0 0,0 1 0,0-1 0,0 0 0,0 1 0,0-1 1,0 0-1,0 0 0,0 1 0,0-1 0,0 0 0,0 1 0,1-1 0,-1 0 0,0 0 0,0 1 0,0-1 0,0 0 1,0 0-1,1 1 0,-1-1 0,0 0 0,0 0 0,1 0 0,-1 1 0,0-1 0,0 0 0,1 0 0,-1 0 1,0 0-1,0 0 0,1 0 0,-1 0 0,0 1 0,1-1 0,-1 0 0,0 0 0,0 0 0,1 0 0,-1 0 1,0 0-1,1 0 0,-1-1 0,19-5 673,13-16 161,-17 8-1080,-2 0 0,1-1 0,17-26-1,3-23-6103,-34 58 4821,-7 11 1734,-7 11 1280,4-3-801,1 1 0,1 0-1,0 0 1,1 0 0,0 1 0,1 0 0,1 1 0,-6 24 0,11-39-683,0-1 0,0 1 0,0-1 0,0 1-1,-1 0 1,1-1 0,0 1 0,0-1 0,0 1 0,0-1 0,0 1 0,1 0 0,-1-1 0,0 1-1,0-1 1,0 1 0,0-1 0,1 1 0,-1-1 0,0 1 0,0-1 0,1 1 0,-1-1 0,0 1 0,1-1-1,-1 0 1,0 1 0,1-1 0,-1 1 0,1-1 0,-1 0 0,1 1 0,18-6 603,14-21-239,-28 21-470,0-1 0,-1 0 0,0 0 1,0-1-1,-1 1 0,1-1 0,-1 0 0,-1 0 0,1 0 1,1-10-1,3-21 56,-2 24-254,-3 21-87,-3 37 1269,-3 1-1,-2-1 1,-13 53 0,-48 126 1537,60-201-2354,-23 56 98,27-71-132,0 0 0,-1-1 0,1 0 1,-2 0-1,1 0 0,-1-1 0,0 1 0,-10 8 0,14-13-21,1 0-1,-1-1 0,0 1 1,0 0-1,1-1 0,-1 1 1,0-1-1,0 1 0,0-1 1,0 1-1,0-1 0,1 0 1,-1 0-1,0 1 0,0-1 1,0 0-1,0 0 1,0 0-1,0 0 0,0 0 1,0 0-1,0 0 0,0 0 1,0 0-1,0-1 0,0 1 1,0 0-1,0-1 0,1 1 1,-1 0-1,0-1 0,0 1 1,0-1-1,0 0 1,1 1-1,-1-1 0,0 0 1,1 1-1,-1-1 0,0 0 1,1 1-1,-1-1 0,1 0 1,-1 0-1,1 0 0,0 0 1,-1 0-1,1 0 0,0 1 1,-1-1-1,1 0 1,0-2-1,-8-53 74,8 25-155,0 0-1,2 0 0,2 0 1,1 0-1,1 1 1,18-53-1,-15 60-624,1 0-1,0 1 1,22-32 0,-20 38-1288,0 0 0,1 1 0,0 0 0,29-24-1,-4 9-6130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495"/>
    </inkml:context>
    <inkml:brush xml:id="br0">
      <inkml:brushProperty name="width" value="0.025" units="cm"/>
      <inkml:brushProperty name="height" value="0.025" units="cm"/>
    </inkml:brush>
  </inkml:definitions>
  <inkml:trace contextRef="#ctx0" brushRef="#br0">173 27 14478,'0'0'5087,"-8"-5"-3229,5 2-1767,-1 1 1,0-1 0,0 1-1,0 0 1,0 0-1,-1 1 1,1-1-1,0 1 1,-1 0-1,1 0 1,-1 0-1,1 1 1,-1-1 0,1 1-1,-1 0 1,0 1-1,1-1 1,-1 1-1,1 0 1,-1 0-1,1 0 1,0 1-1,-1-1 1,1 1 0,0 0-1,-5 3 1,6-3-77,0-1 1,0 1-1,1 0 1,-1 0-1,0 0 1,1 0-1,-1 0 1,1 1 0,0-1-1,0 1 1,0-1-1,0 1 1,0 0-1,1 0 1,-1 0-1,1 0 1,0 0 0,0 0-1,0 0 1,0 0-1,0 0 1,0 4-1,2-6 8,-1 0 0,1 0-1,-1 0 1,1 0 0,0 0-1,-1 0 1,1-1 0,0 1-1,0 0 1,-1 0 0,1-1-1,0 1 1,0 0 0,0-1-1,0 1 1,0-1 0,0 1-1,0-1 1,0 0 0,0 1-1,0-1 1,0 0 0,0 0-1,0 0 1,0 0 0,0 0-1,0 0 1,1 0 0,-1 0-1,1 0 1,41-4 219,-29 0-211,0 0 0,-1-2 0,0 1 0,24-15 0,-25 13-97,1 0 0,0 1 0,0 0 1,0 1-1,16-3 0,-28 8 63,-1 0 0,0 0 1,1 0-1,-1 0 0,0 0 0,1 0 0,-1 0 1,1 0-1,-1 0 0,0 0 0,1 0 0,-1 1 1,0-1-1,1 0 0,-1 0 0,0 0 0,0 1 1,1-1-1,-1 0 0,0 0 0,0 1 1,1-1-1,-1 0 0,0 1 0,0-1 0,0 0 1,1 0-1,-1 1 0,0-1 0,0 0 0,0 1 1,0-1-1,0 1 0,0-1 0,0 0 0,0 1 1,0-1-1,0 0 0,0 1 0,0 20-60,0-14 56,-5 62 113,2-42 146,1 50 1,2-70-159,0-1 1,1 0-1,0 1 1,1-1-1,-1 0 0,1 0 1,0 0-1,1 0 1,-1 0-1,1-1 1,0 1-1,1-1 0,4 6 1,18 3 729,-18-13-381,-16-4 265,-43-9-125,-97-10 0,80 19-3890,126-4-4241,-19-5 277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5.883"/>
    </inkml:context>
    <inkml:brush xml:id="br0">
      <inkml:brushProperty name="width" value="0.025" units="cm"/>
      <inkml:brushProperty name="height" value="0.025" units="cm"/>
    </inkml:brush>
  </inkml:definitions>
  <inkml:trace contextRef="#ctx0" brushRef="#br0">182 52 15086,'-8'-5'2413,"1"2"-2029,1-1 0,-1 1 1,0 0-1,0 1 0,0-1 0,0 1 0,-10-1 0,13 2-243,0 1-1,0 0 1,1 0-1,-1 0 1,0 1-1,0-1 1,0 1-1,1 0 1,-1 0-1,1 0 1,-1 1-1,0-1 1,1 1-1,0 0 1,-1 0-1,1 0 1,0 0-1,0 0 1,-3 5-1,2-3 3,0 0-1,1 1 1,0-1 0,0 1-1,1 0 1,-1 0 0,1 0-1,0 0 1,0 1 0,1-1-1,-1 0 1,1 1 0,0 5-1,0-9-109,1 1-1,0-1 0,0 1 1,0-1-1,0 1 0,0-1 1,0 1-1,1-1 0,-1 1 1,1-1-1,0 0 0,0 1 1,0-1-1,0 0 0,0 0 1,0 0-1,0 1 0,1-1 1,-1 0-1,1-1 1,0 1-1,-1 0 0,1 0 1,0-1-1,0 1 0,0-1 1,0 1-1,0-1 0,0 0 1,1 0-1,1 1 0,8 0 10,0 1-1,0-2 1,0 0 0,0 0-1,1-1 1,-1-1-1,0 0 1,0 0 0,0-1-1,0-1 1,15-5-1,-20 6-27,-1 0 0,1 0-1,-1-1 1,0 0 0,0 0 0,0 0-1,0-1 1,0 0 0,-1 0-1,0 0 1,0-1 0,0 0 0,0 0-1,-1 0 1,0 0 0,0-1-1,0 1 1,-1-1 0,0 0 0,0 0-1,4-11 1,-7 15-6,1 0 0,-1-1 0,0 1 0,0 0 0,1 0 0,-2 0 0,1 0 0,0 0 0,0 0 0,-1-1 0,1 1 0,-1 0 1,1 0-1,-1 0 0,0 0 0,0 0 0,0 1 0,0-1 0,0 0 0,0 0 0,-2-1 0,0 0 1,0 1 0,0-1 1,0 1-1,-1 0 0,1 0 0,0 0 1,-1 1-1,1-1 0,-1 1 0,-7-2 1,-3 0-15,-1 1 1,0 1-1,1 0 1,-31 2-1,41 0-105,0-1 0,0 1 0,0 0-1,-1 0 1,1 0 0,0 0 0,0 1 0,0-1-1,1 1 1,-1 0 0,0 1 0,-5 3-1,-3 10-3065,8 4-3639,4-10-5773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6.271"/>
    </inkml:context>
    <inkml:brush xml:id="br0">
      <inkml:brushProperty name="width" value="0.025" units="cm"/>
      <inkml:brushProperty name="height" value="0.025" units="cm"/>
    </inkml:brush>
  </inkml:definitions>
  <inkml:trace contextRef="#ctx0" brushRef="#br0">58 0 13805,'0'0'8392,"-18"66"-7303,7-32-192,0 2-417,0 1-352,6-4-96,3-5 1,2-3-33,0-7-449,7-6-352,4-7-384,-3-5-929,-3 0-833,-5-6-2241,0-10-2019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6.614"/>
    </inkml:context>
    <inkml:brush xml:id="br0">
      <inkml:brushProperty name="width" value="0.025" units="cm"/>
      <inkml:brushProperty name="height" value="0.025" units="cm"/>
    </inkml:brush>
  </inkml:definitions>
  <inkml:trace contextRef="#ctx0" brushRef="#br0">1 37 8840,'0'0'12172,"61"-37"-11532,-16 43-383,7 2-193,6-2 0,1-2-673,-1-4-2850,-4-8-8456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019"/>
    </inkml:context>
    <inkml:brush xml:id="br0">
      <inkml:brushProperty name="width" value="0.025" units="cm"/>
      <inkml:brushProperty name="height" value="0.025" units="cm"/>
    </inkml:brush>
  </inkml:definitions>
  <inkml:trace contextRef="#ctx0" brushRef="#br0">307 14 13965,'0'0'5953,"-12"-3"-4000,9 2-1873,-1-1-7,0 0 1,-1 1-1,1 0 1,-1 0-1,1 0 1,-1 0-1,0 1 1,1 0-1,-1 0 1,0 0-1,1 0 1,-1 1-1,1 0 1,-1 0-1,1 0 1,-1 0-1,1 1 1,-1 0-1,1 0 1,-7 4-1,-11 9 127,1 0 0,0 2-1,2 0 1,-21 23 0,32-32-152,1 0 1,1 1-1,-1 0 1,2 0-1,-1 1 0,1 0 1,0 0-1,1 0 1,0 0-1,1 1 1,0-1-1,-2 18 0,5-26-45,0 1 0,0-1 0,1 1 0,-1-1 0,0 1 0,1-1 0,0 0-1,-1 1 1,1-1 0,0 0 0,0 0 0,1 1 0,-1-1 0,0 0 0,1 0-1,-1 0 1,1 0 0,-1-1 0,1 1 0,0 0 0,0-1 0,0 1 0,0-1-1,0 0 1,0 1 0,0-1 0,1 0 0,-1 0 0,0-1 0,1 1 0,-1 0-1,0-1 1,1 1 0,-1-1 0,1 0 0,2 0 0,9 1 25,0 0-1,0-1 1,0 0-1,0-1 1,15-4 0,-10 1-9,0-1 0,0-1 1,0-1-1,-1-1 1,0 0-1,23-15 0,-29 16-6,-1-1 1,0 0-1,0-1 0,0 0 0,-1-1 0,-1 0 0,0 0 0,0-1 0,13-22 1,-20 30-7,-1 0-1,1 0 1,-1 1 0,1-1 0,-1 0 0,0 0 0,0 0 0,-1-1 0,1 1 0,-1 0 0,1 0 0,-1 0 0,0 0 0,0-1-1,0 1 1,-1 0 0,1 0 0,-1 0 0,-2-6 0,2 7-13,-1 0 0,1 0 0,-1 0 0,0 0 0,0 1 0,0-1 0,0 1 0,0-1 0,0 1 0,0 0 0,-1 0 0,1 0 0,0 0 0,-1 0 0,1 0 0,-1 1 0,1-1 0,-1 1 0,1 0 0,-1 0 0,1-1 0,-1 2 0,-4-1 0,2 1-165,-1-1 0,0 1-1,0 0 1,1 0 0,-1 0-1,1 1 1,-1 0 0,1 0-1,0 1 1,0-1 0,0 1-1,0 0 1,0 0 0,0 1-1,-7 7 1,9-7-420,0-1 1,0 1-1,0 0 0,1 0 0,-1 0 1,1 0-1,0 0 0,0 1 1,1-1-1,0 0 0,-1 1 0,0 8 1,1 9-5613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381"/>
    </inkml:context>
    <inkml:brush xml:id="br0">
      <inkml:brushProperty name="width" value="0.025" units="cm"/>
      <inkml:brushProperty name="height" value="0.025" units="cm"/>
    </inkml:brush>
  </inkml:definitions>
  <inkml:trace contextRef="#ctx0" brushRef="#br0">183 1 6278,'0'0'8328,"-16"68"-4549,-8-28-928,-5 7-1057,-3 4-353,-1-3-672,10-6-417,5-8-256,11-12-96,7-12-1121,5-10-961,20-12-416,-1-19-1730,10-12-3011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7.696"/>
    </inkml:context>
    <inkml:brush xml:id="br0">
      <inkml:brushProperty name="width" value="0.025" units="cm"/>
      <inkml:brushProperty name="height" value="0.025" units="cm"/>
    </inkml:brush>
  </inkml:definitions>
  <inkml:trace contextRef="#ctx0" brushRef="#br0">189 43 14221,'0'0'7453,"-12"-8"-6183,2 2-953,7 3-236,-1 0 1,0 0-1,1 0 0,-1 1 1,0 0-1,0 0 1,-1 0-1,1 0 0,0 1 1,-1-1-1,1 1 1,-1 0-1,1 1 0,-1-1 1,1 1-1,-1 0 1,1 0-1,-6 0 0,-40 17 608,48-17-677,0 1-1,0 0 1,0 0 0,1 0 0,-1 0 0,0 0-1,1 0 1,-1 1 0,1-1 0,-1 0 0,1 1-1,-1-1 1,1 1 0,0-1 0,0 1 0,0 0-1,0 0 1,0-1 0,0 1 0,0 0 0,1 0-1,-1 0 1,0 2 0,2-3-10,-1 0-1,0 0 1,1 0 0,-1 0-1,0 0 1,1 0-1,0-1 1,-1 1 0,1 0-1,-1 0 1,1 0 0,0-1-1,-1 1 1,1-1-1,0 1 1,0 0 0,0-1-1,-1 1 1,1-1 0,0 0-1,0 1 1,0-1 0,0 0-1,0 1 1,0-1-1,0 0 1,1 0 0,35 5 43,-28-4-35,20 2 92,-4-1-356,46 11 1,-65-11 181,0 0 1,0 0 0,0 0-1,0 1 1,0 0-1,0 0 1,-1 0-1,1 1 1,-1 0-1,0 0 1,0 0-1,6 8 1,-10-11 83,0 1 0,1 0 0,-1 1 1,0-1-1,-1 0 0,1 0 0,0 0 0,-1 0 1,1 1-1,-1-1 0,1 0 0,-1 1 0,0-1 0,0 0 1,0 1-1,0-1 0,-1 0 0,1 1 0,-1-1 0,-1 4 1,-24 50 1451,3-4 499,15 13-516,-30-83-652,-85-42-570,123 60-291,-1 0 1,1 0-1,-1 0 1,1 0-1,0 0 1,-1 0-1,1 0 1,-1 0-1,1-1 0,-1 1 1,1 0-1,-1 0 1,1-1-1,0 1 1,-1 0-1,1 0 1,0-1-1,-1 1 1,1 0-1,0-1 1,-1 1-1,1-1 1,0 1-1,-1 0 1,1-1-1,0 1 1,0-1-1,0 1 1,0-1-1,-1 1 0,1-1 1,0 1-1,0-1 1,0 1-1,0-1 1,0 1-1,0-1 1,0 1-1,0-1 1,0 1-1,0-1 1,1 1-1,-1 0 1,0-1-1,0 1 1,0-1-1,1 1 1,-1-1-1,0 1 1,0 0-1,1-1 0,-1 1 1,0-1-1,1 1 1,-1 0-1,0-1 1,1 1-1,-1 0 1,1 0-1,-1-1 1,0 1-1,1 0 1,-1 0-1,1 0 1,-1 0-1,1-1 1,43-12-5499,-28 8 2129,15-8-4775</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025"/>
    </inkml:context>
    <inkml:brush xml:id="br0">
      <inkml:brushProperty name="width" value="0.025" units="cm"/>
      <inkml:brushProperty name="height" value="0.025" units="cm"/>
    </inkml:brush>
  </inkml:definitions>
  <inkml:trace contextRef="#ctx0" brushRef="#br0">0 190 14574,'0'0'12209,"17"3"-11804,-14-3-391,6 2-1,0 0-1,0-1 1,0-1 0,0 0 0,0 0-1,0 0 1,-1-1 0,1-1 0,0 1 0,0-1-1,0-1 1,-1 0 0,10-4 0,119-69-59,-118 64-14,-1-1 0,-1-1 0,0 0 0,-1-1 0,17-20 0,-85 89 722,31-26-387,-28 47-1,44-66-327,0 0-1,1 0 0,0 0 0,1 1 0,0 0 0,0-1 0,1 1 1,0 0-1,1 0 0,0 13 0,1-22-86,-1-1 1,1 1-1,0-1 1,0 1-1,0 0 0,0-1 1,0 1-1,0 0 0,1-1 1,-1 1-1,0-1 0,0 1 1,0-1-1,1 1 1,-1 0-1,0-1 0,0 1 1,1-1-1,-1 1 0,1-1 1,-1 1-1,0-1 1,1 0-1,-1 1 0,1-1 1,-1 1-1,1-1 0,-1 0 1,1 1-1,-1-1 0,1 0 1,-1 0-1,1 0 1,0 1-1,-1-1 0,1 0 1,-1 0-1,1 0 0,0 0 1,-1 0-1,1 0 0,-1 0 1,1 0-1,0 0 1,-1 0-1,1 0 0,-1 0 1,1-1-1,0 1 0,0-1 1,22-3-8899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494"/>
    </inkml:context>
    <inkml:brush xml:id="br0">
      <inkml:brushProperty name="width" value="0.025" units="cm"/>
      <inkml:brushProperty name="height" value="0.025" units="cm"/>
    </inkml:brush>
  </inkml:definitions>
  <inkml:trace contextRef="#ctx0" brushRef="#br0">69 1 11403,'0'0'8296,"5"53"-6118,-19-16-417,1 4-415,1 3-546,-5-3-383,5-3-321,6-6-32,6-6-64,0-8-801,0-6-608,6-9-289,3-3-192,-4-3-704,-1-14-3075,-4-4-6375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8.899"/>
    </inkml:context>
    <inkml:brush xml:id="br0">
      <inkml:brushProperty name="width" value="0.025" units="cm"/>
      <inkml:brushProperty name="height" value="0.025" units="cm"/>
    </inkml:brush>
  </inkml:definitions>
  <inkml:trace contextRef="#ctx0" brushRef="#br0">0 2 11723,'0'0'8200,"58"-1"-6727,-11 6-256,8 2-576,9-2-449,4-1-128,0-4-1153,1 0-2498,-6 0-3620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3.801"/>
    </inkml:context>
    <inkml:brush xml:id="br0">
      <inkml:brushProperty name="width" value="0.025" units="cm"/>
      <inkml:brushProperty name="height" value="0.025" units="cm"/>
    </inkml:brush>
  </inkml:definitions>
  <inkml:trace contextRef="#ctx0" brushRef="#br0">129 0 7944,'0'0'7762,"-11"11"-5317,-7 5-1810,1 2 0,-15 19 0,26-29-369,0 0-1,0 1 0,1 0 1,1 0-1,-1 0 0,1 0 1,1 0-1,0 1 0,-3 15 0,5-23-257,1-1 0,-1 1 0,1 0 0,0-1 0,0 1-1,-1 0 1,1 0 0,0-1 0,1 1 0,-1 0-1,0 0 1,0-1 0,1 1 0,-1 0 0,1-1 0,0 1-1,-1 0 1,1-1 0,0 1 0,0-1 0,0 1-1,0-1 1,0 0 0,0 1 0,0-1 0,1 0 0,-1 0-1,2 2 1,1-2-23,0 0 0,0 0 1,0 0-1,1-1 0,-1 1 0,0-1 0,0 0 0,0 0 0,1-1 0,-1 1 0,8-3 1,10-2-316,-15 3 212,1 0 1,0 1-1,-1 0 0,1 0 0,0 0 1,0 1-1,12 2 0,-19-2 131,0 0 0,1 1 1,-1-1-1,0 0 0,0 1 0,0 0 0,0-1 0,1 1 0,-1 0 0,0 0 0,0-1 0,-1 1 0,1 0 0,0 0 0,0 0 0,0 0 0,0 0 0,-1 0 0,1 0 0,0 3 0,0-1 92,0 0 0,-1 1 0,1-1 0,-1 0 0,0 0 0,0 1 0,0-1-1,0 0 1,-1 1 0,0-1 0,-1 6 0,0-3 189,0 0-1,-1 0 0,0-1 1,0 1-1,0-1 1,0 1-1,-1-1 0,0 0 1,0 0-1,0-1 1,-1 1-1,-8 6 0,10-9-182,-1 1 0,0 0-1,0-1 1,0 0-1,0 0 1,0 0-1,0-1 1,0 1-1,-1-1 1,1 0 0,0 0-1,-1 0 1,1-1-1,-1 1 1,1-1-1,-1 0 1,1-1-1,-8 0 1,11 0-223,0 1 0,-1-1-1,1 0 1,0 1 0,-1-1 0,1 0 0,0 0-1,0 1 1,0-1 0,0 0 0,0 0-1,0 0 1,0-1 0,0 1 0,0 0 0,0 0-1,1 0 1,-1-1 0,0 1 0,1 0 0,-1-1-1,0-2 1,0 1-633,1 0 1,0 1-1,-1-1 0,1 0 1,0 0-1,0 0 0,0 0 0,1 0 1,-1 0-1,2-4 0,9-12-7391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273"/>
    </inkml:context>
    <inkml:brush xml:id="br0">
      <inkml:brushProperty name="width" value="0.025" units="cm"/>
      <inkml:brushProperty name="height" value="0.025" units="cm"/>
    </inkml:brush>
  </inkml:definitions>
  <inkml:trace contextRef="#ctx0" brushRef="#br0">434 100 2659,'0'0'10708,"2"-8"-8300,-1 2-2289,0 4 133,0 0-1,0 0 1,0 0-1,-1-1 1,1 1 0,0 0-1,-1 0 1,0 0 0,0-1-1,0 1 1,1 0-1,-2 0 1,1-1 0,0 1-1,0 0 1,-1 0 0,0-1-1,1 1 1,-1 0-1,0 0 1,0 0 0,0 0-1,0 0 1,0 0 0,0 0-1,-1 1 1,1-1-1,-1 0 1,1 1 0,-1-1-1,0 1 1,0-1-1,1 1 1,-5-2 0,-7-1 45,0 1 0,0 0 0,-1 1 0,1 0 0,-1 1-1,1 1 1,-1 0 0,1 1 0,-1 1 0,1 0 0,-26 7 0,23-4-307,0 0-1,1 1 1,-1 1 0,1 0-1,0 1 1,1 1-1,0 0 1,0 1-1,-14 14 1,21-17 4,1 0 1,-1 1-1,1 0 0,1 0 1,-1 0-1,2 1 0,-1 0 1,1 0-1,0 0 0,1 0 1,-3 13-1,5-18 4,0 0 0,1 0 0,-1 0 0,1 0 0,0 0 0,0 0 0,0 0 0,1 0 0,0 0 0,-1 0 0,1-1 0,1 1 0,-1 0 0,0 0 0,1-1 0,0 1 0,0-1 0,0 1 0,0-1 0,1 0 0,-1 0 0,1 0 0,0 0 0,-1 0 0,1-1 0,1 1 0,-1-1 0,0 0 0,7 4 0,12 3-9,1-1 1,0-1-1,0-1 0,0-1 0,1-1 1,-1-1-1,1-1 0,0-1 1,42-4-1,-61 3 37,-1-1-1,1-1 1,-1 1-1,1-1 1,-1 0-1,0 0 1,1 0-1,-1 0 1,0-1-1,0 0 1,-1 0-1,1 0 1,0 0-1,-1 0 1,0-1-1,0 0 1,0 1 0,0-1-1,-1 0 1,1-1-1,-1 1 1,0 0-1,0-1 1,-1 1-1,2-7 1,1-1 70,-1-1 1,0 0-1,-1 0 1,0 0-1,-1 0 1,0 0-1,-2 0 1,0-14-1,0 24-102,0-1 0,0 1 0,0 0 0,0-1 0,0 1 0,0 0 1,-1-1-1,0 1 0,0 0 0,0 0 0,0 0 0,0 1 0,0-1 0,-1 0 0,1 1 0,-1 0 0,0-1 0,0 1 0,0 0 0,0 0 0,0 1 0,0-1 0,0 1 0,-1-1 0,-6-1 0,-1 1-199,0 0 0,0 0 0,-1 1 0,1 0 0,0 1 0,-21 2-1,30-1 91,0-1 0,0 0 0,0 1 0,1-1 0,-1 1-1,0 0 1,0-1 0,0 1 0,1 0 0,-1 0-1,1 0 1,-1 0 0,1 0 0,-1 1 0,1-1 0,-1 0-1,1 1 1,0-1 0,0 1 0,0-1 0,0 1 0,-1 2-1,1-3-190,1 1-1,-1-1 1,1 1-1,-1 0 1,1-1-1,0 1 1,0-1-1,0 1 1,0 0-1,0-1 1,0 1-1,0-1 0,1 1 1,-1 0-1,1-1 1,-1 1-1,1-1 1,-1 1-1,1-1 1,0 0-1,0 1 1,0-1-1,0 0 1,0 1-1,0-1 0,0 0 1,1 1-1,17 14-5725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631"/>
    </inkml:context>
    <inkml:brush xml:id="br0">
      <inkml:brushProperty name="width" value="0.025" units="cm"/>
      <inkml:brushProperty name="height" value="0.025" units="cm"/>
    </inkml:brush>
  </inkml:definitions>
  <inkml:trace contextRef="#ctx0" brushRef="#br0">112 1 15407,'0'0'8135,"-31"56"-5925,12-29-608,-5 4-737,4 1-481,8 0-288,6-4-64,6-5-160,0-5-448,16-10-642,6-8-735,3-1-834,4-23-1761,4-11-5350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39.961"/>
    </inkml:context>
    <inkml:brush xml:id="br0">
      <inkml:brushProperty name="width" value="0.025" units="cm"/>
      <inkml:brushProperty name="height" value="0.025" units="cm"/>
    </inkml:brush>
  </inkml:definitions>
  <inkml:trace contextRef="#ctx0" brushRef="#br0">208 0 15567,'0'0'1975,"-11"2"-101,-8 1-1064,-1 0 0,1 2 0,0 0 0,0 2 0,1 0 0,-1 1 0,-31 19 1,49-27-801,0 0 0,1 1 1,-1-1-1,0 0 0,1 0 1,-1 1-1,0-1 0,1 1 1,-1-1-1,1 1 0,-1-1 1,0 1-1,1-1 0,-1 1 1,1-1-1,0 1 0,-1 0 1,1-1-1,0 1 0,-1 0 1,1-1-1,0 1 1,-1 0-1,1-1 0,0 1 1,0 0-1,0 0 0,0-1 1,0 1-1,0 0 0,0 0 1,0-1-1,0 1 0,0 1 1,2-1-1,-1 0 1,1 0-1,-1 0 0,1 0 1,0 0-1,-1 0 1,1 0-1,0-1 0,-1 1 1,1-1-1,0 1 1,0-1-1,2 0 0,69 4-27,-69-4 12,12 1-68,-1 0-1,1-2 1,-1 0-1,0 0 1,1-2-1,-1 0 1,0-1-1,0 0 1,-1-1-1,1-1 1,-1 0-1,17-10 1,-30 15 254,-6 4-142,0 1 0,1-1 0,-1 1-1,1 0 1,0 0 0,0 0 0,1 0 0,-1 1-1,1 0 1,0-1 0,0 1 0,1 0-1,-1 1 1,-1 6 0,0-1-6,0 0 0,1 0-1,1 1 1,0-1 0,0 1 0,1 11 0,1-17-31,1 1 1,1-1 0,-1 0 0,1 0 0,0 0-1,0 0 1,1 0 0,-1 0 0,1-1 0,1 1-1,-1-1 1,1 0 0,0 0 0,0 0-1,1 0 1,5 4 0,-4-3-17,-1-1-1,0 1 1,0 0 0,0 0-1,-1 0 1,0 0 0,0 1-1,-1 0 1,5 14 0,-7-21 42,-1 1 0,-1 0 0,1 0 0,0 0 0,0-1 0,0 1 0,0 0 0,0 0 0,-1 0 0,1-1 0,0 1 0,-1 0 0,1 0 0,-1-1 1,1 1-1,-1 0 0,1-1 0,-1 1 0,1-1 0,-1 1 0,0-1 0,1 1 0,-1-1 0,0 1 0,1-1 0,-1 1 0,0-1 0,1 0 0,-1 1 1,0-1-1,0 0 0,0 0 0,1 0 0,-1 1 0,0-1 0,0 0 0,0 0 0,0 0 0,1 0 0,-3-1 0,-45 1 1224,37-1-1033,-3 0-21,1-1-1,0 0 1,0-1 0,0 0 0,0-1 0,0 0 0,-12-7 0,21 9-260,0 1 0,1-1 0,-1 0 0,0 0-1,1 0 1,0 0 0,-1-1 0,1 1 0,0-1 0,0 0 0,1 0 0,-1 0 0,1 0 0,-1-1 0,1 1 0,0-1 0,0 1 0,0-1 0,1 0-1,-1 0 1,1 0 0,0 0 0,0 0 0,1 0 0,-1 0 0,1 0 0,-1-4 0,3 4-357,-1-1-1,1 1 1,0 0 0,0 0 0,0 0 0,1 0-1,-1 0 1,1 1 0,0-1 0,0 1-1,0-1 1,0 1 0,1 0 0,-1 1-1,1-1 1,7-4 0,4-4-2095,21-17-4912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0.367"/>
    </inkml:context>
    <inkml:brush xml:id="br0">
      <inkml:brushProperty name="width" value="0.025" units="cm"/>
      <inkml:brushProperty name="height" value="0.025" units="cm"/>
    </inkml:brush>
  </inkml:definitions>
  <inkml:trace contextRef="#ctx0" brushRef="#br0">0 107 13581,'7'-8'1703,"1"-3"-1162,0 1 1,1 1 0,1 0-1,-1 0 1,1 1 0,13-8-1,-18 13-328,0-1 0,0 1 0,1 0 0,0 1 0,-1 0 0,1 0-1,0 0 1,0 0 0,0 1 0,0 0 0,0 0 0,0 1 0,1 0 0,-1 0-1,0 0 1,0 1 0,10 2 0,-15-3-157,1 0-1,-1 1 1,0-1 0,1 0 0,-1 1-1,0-1 1,0 1 0,0 0-1,1-1 1,-1 1 0,0 0 0,0 0-1,0 0 1,0 0 0,0 0-1,0 0 1,-1 0 0,1 0-1,0 0 1,0 0 0,-1 0 0,1 1-1,-1-1 1,1 0 0,-1 0-1,1 1 1,-1-1 0,0 0 0,0 1-1,0-1 1,0 0 0,0 1-1,0-1 1,0 0 0,0 1 0,0-1-1,0 0 1,-1 3 0,-1 0 141,1-1 0,-1 1 0,0 0 0,0 0 0,0-1 0,0 1 0,0-1 0,-1 0 0,0 0 0,-5 5 0,-26 17 883,-18 14 162,49-37-1197,1 1 0,-1-1 0,1 1 0,-1 0 0,1 0 0,0 0 0,0 0 0,0 0 0,1 0 0,-1 1 0,1-1 0,0 1 0,-2 5 0,3-7-45,1-1-1,-1 1 1,0-1 0,1 1-1,-1-1 1,1 0-1,0 1 1,-1-1 0,1 0-1,0 1 1,0-1-1,0 0 1,0 0 0,0 0-1,0 0 1,0 1-1,0-2 1,0 1 0,1 0-1,-1 0 1,0 0-1,0 0 1,1-1-1,-1 1 1,1-1 0,-1 1-1,3 0 1,48 12-693,-46-12 474,84 9-3170,-30-9-1742,-7-1-3838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0.736"/>
    </inkml:context>
    <inkml:brush xml:id="br0">
      <inkml:brushProperty name="width" value="0.025" units="cm"/>
      <inkml:brushProperty name="height" value="0.025" units="cm"/>
    </inkml:brush>
  </inkml:definitions>
  <inkml:trace contextRef="#ctx0" brushRef="#br0">100 0 18642,'0'0'192,"1"9"155,-2 5 293,0 0 1,-1 0-1,-1 0 0,-1 0 1,0-1-1,0 1 1,-1-1-1,-1 0 0,-8 14 1,9-16-639,-2 3-19,-4 8 257,2 1 0,-8 25 0,15-44-381,1 1 1,0 0 0,0 0 0,0 0-1,0 0 1,1 0 0,0 0 0,0 0-1,0 0 1,1 0 0,-1-1 0,1 1-1,0 0 1,1 0 0,-1 0 0,5 7-1,-5-10-124,-1-1-1,1 0 1,0 0-1,0 0 1,0 1-1,0-1 1,0 0-1,1 0 0,-1 0 1,0-1-1,0 1 1,1 0-1,-1 0 1,0-1-1,1 1 1,-1-1-1,1 1 1,-1-1-1,0 1 1,1-1-1,-1 0 1,1 0-1,-1 0 0,1 0 1,0 0-1,1 0 1,0-6-4972</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079"/>
    </inkml:context>
    <inkml:brush xml:id="br0">
      <inkml:brushProperty name="width" value="0.025" units="cm"/>
      <inkml:brushProperty name="height" value="0.025" units="cm"/>
    </inkml:brush>
  </inkml:definitions>
  <inkml:trace contextRef="#ctx0" brushRef="#br0">1 5 14926,'0'0'6246,"50"-3"-5541,-10 3-193,10 0-288,11 0-160,8 0-288,1 0-1089,6 0-2146,-2-2-7752</inkml:trace>
  <inkml:trace contextRef="#ctx0" brushRef="#br0" timeOffset="1">945 182 23286,'0'0'3940,"46"-35"-6983,-6 14-1153,5 2-3876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410"/>
    </inkml:context>
    <inkml:brush xml:id="br0">
      <inkml:brushProperty name="width" value="0.025" units="cm"/>
      <inkml:brushProperty name="height" value="0.025" units="cm"/>
    </inkml:brush>
  </inkml:definitions>
  <inkml:trace contextRef="#ctx0" brushRef="#br0">0 32 16944,'0'0'4095,"11"-1"-4496,49-7-1371,143-14-14094,-134 21 17672,-4 6 8832,-6 9-7553,-44-10-3760,0-1-1,0 0 1,21 2 0,21-5-3974,10 0-1790</inkml:trace>
  <inkml:trace contextRef="#ctx0" brushRef="#br0" timeOffset="1">1191 28 15150,'70'4'6406,"-16"5"-2594,-11 2-1474,-9 2-1185,-8-1-832,-8-3-289,-2-4-32,0-5-865,7-2-1858,6-22-3042,15-10-5798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1.816"/>
    </inkml:context>
    <inkml:brush xml:id="br0">
      <inkml:brushProperty name="width" value="0.025" units="cm"/>
      <inkml:brushProperty name="height" value="0.025" units="cm"/>
    </inkml:brush>
  </inkml:definitions>
  <inkml:trace contextRef="#ctx0" brushRef="#br0">53 1 17424,'0'0'1282,"-5"56"-1,-8-31 192,0-4-288,-1-10-896,10-8-1090,1-3-3075,3-14-6437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2.225"/>
    </inkml:context>
    <inkml:brush xml:id="br0">
      <inkml:brushProperty name="width" value="0.025" units="cm"/>
      <inkml:brushProperty name="height" value="0.025" units="cm"/>
    </inkml:brush>
  </inkml:definitions>
  <inkml:trace contextRef="#ctx0" brushRef="#br0">260 53 13196,'0'0'684,"4"-9"1222,-3 7-1817,0-1 0,0 1 0,1-1 0,-1 1 0,0-1 0,1 1 0,-1 0 0,1 0 0,0 0 0,0 0 0,0 0 0,0 0 0,0 0 0,0 1 0,0-1 0,1 1 0,-1-1 0,1 1 0,-1 0 0,1 0 0,-1 0 0,1 0 0,0 1 0,-1-1 0,1 1 0,0-1 0,-1 1 0,1 0 0,0 0 0,0 0 0,-1 1 0,1-1 0,0 1 0,-1-1 0,1 1 0,3 1 0,10 4 1,0 2-1,0-1 0,-1 2 0,0 0 0,0 0 1,-1 2-1,17 15 0,-6-2-55,-1 0 1,38 50-1,-49-56 82,-1 1-1,-1 0 1,0 0-1,-2 1 1,0 1-1,-1 0 0,-1 0 1,6 32-1,-11-42 5,0 1-1,-1 0 0,-1 0 1,0 0-1,0-1 0,-1 1 1,-1 0-1,0 0 0,0-1 1,-1 1-1,-1-1 0,0 0 1,0 0-1,-1 0 0,-1-1 1,0 0-1,-11 16 0,-3-3-27,-1-1 0,-1-1 0,-1-1 0,0-1 0,-2-1 0,-46 26 0,7-10-705,-115 42 0,82-45-2616,2-12-3807</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4.395"/>
    </inkml:context>
    <inkml:brush xml:id="br0">
      <inkml:brushProperty name="width" value="0.025" units="cm"/>
      <inkml:brushProperty name="height" value="0.025" units="cm"/>
    </inkml:brush>
  </inkml:definitions>
  <inkml:trace contextRef="#ctx0" brushRef="#br0">0 14 12460,'0'0'2066,"9"7"-1506,10 5-181,1-2-1,0 0 0,0-1 0,1-1 1,0 0-1,31 5 0,102 15-186,2-6 0,0-7 1,0-8-1,1-6 0,254-31 0,-408 30-184,762-92-469,5 50-57,93 67 3133,-45 0-1574,-216-30-975,105 0 7,-653 5-52,0 3-1,0 2 0,67 14 1,-105-15-8,0 0-1,-1 1 1,1 1 0,-1 0 0,0 1 0,-1 1 0,0 0 0,0 1 0,0 0 0,-1 1 0,-1 1 0,0 0 0,0 1 0,-1 0 0,11 15-1,8 24 114,-23-36-713,1-1 1,1 0-1,19 23 1,-19-31-3979,-2-5-4115</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4.133"/>
    </inkml:context>
    <inkml:brush xml:id="br0">
      <inkml:brushProperty name="width" value="0.025" units="cm"/>
      <inkml:brushProperty name="height" value="0.025" units="cm"/>
    </inkml:brush>
  </inkml:definitions>
  <inkml:trace contextRef="#ctx0" brushRef="#br0">79 80 12588,'0'0'7810,"8"0"-5541,-8 0-2262,19 0 1063,-1-1-1,33-6 1,-45 6-906,0-1 0,-1 0 0,1 0 1,-1 0-1,1 0 0,8-6 1,-12 6-156,0 1 0,-1 0 0,1 0 0,-1-1 1,0 1-1,1 0 0,-1-1 0,0 1 0,0-1 1,0 0-1,0 1 0,0-1 0,0 0 0,0 0 1,-1 0-1,1 1 0,-1-1 0,1 0 0,-1 0 1,1-4-1,-2 5-6,0 0 1,0 0 0,1 0-1,-1 0 1,0 0 0,0 0-1,0 0 1,0 0 0,0 0-1,0 1 1,-1-1-1,1 0 1,0 1 0,0-1-1,0 1 1,-1-1 0,1 1-1,0 0 1,0-1 0,-1 1-1,1 0 1,0 0 0,-1 0-1,1 0 1,0 0-1,-1 0 1,-1 1 0,-43 2-101,37-1 85,0 0-1,0 0 0,0 1 1,1 1-1,-1 0 1,1 0-1,0 0 1,0 1-1,1 0 1,-1 1-1,1 0 1,0 0-1,0 0 1,1 1-1,0 0 1,0 0-1,1 0 1,0 1-1,0 0 0,1 0 1,0 1-1,-6 14 1,10-21 10,0 0-1,0-1 1,-1 1 0,1 0 0,0 0 0,0 0-1,1 0 1,-1 0 0,0 0 0,1 0 0,-1-1-1,1 1 1,0 0 0,-1 0 0,1 0-1,0-1 1,0 1 0,0-1 0,0 1 0,0 0-1,1-1 1,-1 0 0,0 1 0,1-1 0,-1 0-1,1 0 1,-1 0 0,1 0 0,0 0-1,-1 0 1,1 0 0,0 0 0,0-1 0,-1 1-1,1-1 1,0 1 0,0-1 0,0 0 0,2 0-1,10 2-362,0 0-1,1-2 1,-1 0-1,15-1 1,-23 0 1,45-6-3058,1-11-2669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4.838"/>
    </inkml:context>
    <inkml:brush xml:id="br0">
      <inkml:brushProperty name="width" value="0.025" units="cm"/>
      <inkml:brushProperty name="height" value="0.025" units="cm"/>
    </inkml:brush>
  </inkml:definitions>
  <inkml:trace contextRef="#ctx0" brushRef="#br0">1 475 15375,'0'0'2429,"10"-5"-1671,177-88-328,252-112-1431,-368 177 1438,0 4-1,2 4 1,0 2-1,115-12 1,324 20 1232,-316 12-1609,-156-2 23,331 10-294,-303-4 725,-1 3 0,1 3 0,95 31 0,-55-12-254,2-5 1,0-4 0,1-6 0,1-4 0,0-6-1,130-8 1,669-102 924,-850 95-3118,-1-3-1,-1-3 0,109-41 0,-88 18-5353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5.825"/>
    </inkml:context>
    <inkml:brush xml:id="br0">
      <inkml:brushProperty name="width" value="0.025" units="cm"/>
      <inkml:brushProperty name="height" value="0.025" units="cm"/>
    </inkml:brush>
  </inkml:definitions>
  <inkml:trace contextRef="#ctx0" brushRef="#br0">331 49 17713,'0'0'1964,"-13"-8"17,0 1-1611,0 0 0,0 1 0,-25-8 0,32 12-341,-1 1 0,1-1 0,0 1 1,0 1-1,-1-1 0,1 1 0,-1 0 0,1 1 0,0-1 0,-1 1 0,1 0 0,0 1 0,0 0 0,-8 3 0,4-1-27,2 2-1,-1-1 0,1 1 1,0 0-1,0 1 0,0 0 1,1 0-1,0 1 0,-10 13 1,13-16-3,1 1 1,-1 0 0,1 0 0,0 0 0,0 0 0,1 0-1,0 0 1,0 1 0,0-1 0,1 1 0,0 0 0,0-1-1,1 1 1,-1 0 0,2 11 0,0-17 4,0 1-1,0 0 1,0 0 0,0-1 0,0 1-1,1-1 1,-1 1 0,0-1 0,1 1-1,-1-1 1,1 0 0,-1 0 0,1 0-1,0 0 1,-1 0 0,1 0 0,0 0-1,0 0 1,0-1 0,0 1 0,-1-1-1,1 1 1,0-1 0,0 0 0,0 0-1,0 0 1,0 0 0,0 0 0,0 0-1,2-1 1,9 1 35,0-2 0,-1 1 0,18-6 0,-14 2-123,0-1-1,0-1 1,22-13-1,-25 12-228,0 1-1,1 0 1,0 1-1,28-8 0,-41 14 313,-1 0-1,1 0 0,-1 0 0,0 0 0,1 1 0,-1-1 0,1 0 0,-1 0 1,1 0-1,-1 0 0,1 0 0,-1 1 0,0-1 0,1 0 0,-1 0 1,0 1-1,1-1 0,-1 0 0,0 0 0,1 1 0,-1-1 0,0 0 0,1 1 1,-1-1-1,0 1 0,0-1 0,1 0 0,-1 1 0,0-1 0,0 1 0,0-1 1,0 1-1,0-1 0,0 0 0,1 1 0,-1-1 0,0 1 0,0-1 0,0 1 1,-1 0-1,0 25 48,1-21-21,-8 50 537,-2 1 0,-2-1 0,-27 71 0,37-120-386,0 0 0,-1 0 1,0 0-1,0-1 0,-1 1 1,0-1-1,0 0 0,0 0 1,0 0-1,-1-1 0,1 1 1,-1-1-1,-1 0 0,1-1 1,0 1-1,-11 4 0,12-6-143,0-1 0,0 0 1,1 1-1,-1-2 0,0 1 0,0 0 0,0-1 0,-1 0 0,1 0 0,0 0 0,0 0 0,0 0 0,0-1 0,0 0 0,0 0 0,0 0 0,1 0 1,-1-1-1,0 0 0,0 0 0,1 0 0,-1 0 0,1 0 0,0 0 0,0-1 0,0 0 0,-5-5 0,0-1-121,0-1-1,1 0 0,1-1 1,-1 0-1,1 0 0,1 0 1,0-1-1,1 0 0,0 0 0,1 0 1,0 0-1,1 0 0,1-1 1,-1 1-1,2-1 0,0 1 1,2-16-1,-1 25-38,0 0 0,0 0 1,1 0-1,-1 0 0,1 0 0,0 0 0,0 1 0,0-1 0,0 1 0,0-1 1,1 1-1,-1 0 0,1 0 0,-1 0 0,1 0 0,0 0 0,0 0 1,0 1-1,0 0 0,0-1 0,0 1 0,4-1 0,12-3-2149,0 1 0,33-3 0,-26 3-1265,23-4-3191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6.170"/>
    </inkml:context>
    <inkml:brush xml:id="br0">
      <inkml:brushProperty name="width" value="0.025" units="cm"/>
      <inkml:brushProperty name="height" value="0.025" units="cm"/>
    </inkml:brush>
  </inkml:definitions>
  <inkml:trace contextRef="#ctx0" brushRef="#br0">108 141 12107,'0'0'10229,"9"-1"-8249,-3 0-1830,1 0 0,-1 0-1,1-1 1,-1 0 0,0 0-1,0 0 1,0-1 0,0 1 0,0-2-1,0 1 1,-1-1 0,0 0-1,1 0 1,-1 0 0,-1 0-1,1-1 1,-1 0 0,0 0-1,0 0 1,0-1 0,-1 0-1,0 1 1,0-1 0,4-10 0,-7 15-149,1 0 0,-1 0 0,1 0 0,-1-1 0,0 1 0,0 0 0,0 0 0,1 0 0,-1 0 0,0-1 0,0 1 0,-1 0 0,1 0 0,0 0 0,0 0 0,-1-1 1,1 1-1,0 0 0,-1 0 0,1 0 0,-1 0 0,1 0 0,-1 0 0,0 0 0,1 0 0,-1 0 0,0 0 0,0 1 0,-1-2 0,0 1-3,0 0-1,0 0 0,-1 1 1,1-1-1,0 1 0,-1 0 1,1 0-1,0 0 0,-1 0 0,1 0 1,0 0-1,-1 0 0,-3 2 1,-5 0 0,1 2 0,0-1 1,0 1-1,0 1 0,-15 8 1,11-3 52,0 1 0,1 0 0,1 1-1,-14 16 1,20-22-26,1 1-1,-1 1 1,2-1-1,-1 1 0,1 0 1,1 0-1,-1 0 1,1 0-1,1 0 0,-3 10 1,5-17-24,0 1 0,0-1 0,-1 1 0,1-1 0,0 0 0,0 1 0,1-1 0,-1 1 0,0-1 0,0 0 0,1 1 0,-1-1 1,1 1-1,-1-1 0,1 0 0,-1 0 0,1 1 0,0-1 0,0 0 0,0 0 0,-1 0 0,1 0 0,0 0 0,1 0 0,0 1 0,2 0 7,-1 0-1,1 0 1,-1-1-1,1 1 1,-1-1-1,1 0 0,0 0 1,0-1-1,6 1 1,6 0 17,0-1 0,0-1 0,28-5 1,-9-3-1001,0 0 1,0-3 0,51-24 0,-25 6-3793,-2-1-3407,-29 15 567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6.635"/>
    </inkml:context>
    <inkml:brush xml:id="br0">
      <inkml:brushProperty name="width" value="0.025" units="cm"/>
      <inkml:brushProperty name="height" value="0.025" units="cm"/>
    </inkml:brush>
  </inkml:definitions>
  <inkml:trace contextRef="#ctx0" brushRef="#br0">211 0 8232,'0'0'3907,"-10"2"12,-16 2-2045,0 2-1,0 1 1,1 1 0,0 1 0,-40 21-1,57-21-1276,14-5-385,21-3-212,-24-1 40,110-10 69,-85 6-115,1 1 0,0 1 0,40 4 1,-68-2 48,1 0 1,-1 1-1,1-1 0,-1 1 1,1-1-1,-1 1 1,0 0-1,1 0 1,-1 0-1,0 0 1,0 0-1,0 0 0,1 0 1,-1 0-1,0 0 1,-1 0-1,1 0 1,0 1-1,0-1 1,0 0-1,-1 1 0,1-1 1,-1 1-1,1-1 1,-1 1-1,1-1 1,-1 1-1,0-1 1,0 1-1,0-1 0,0 1 1,0-1-1,0 1 1,-1 2-1,1-3-9,0 0 0,0 0-1,0 1 1,-1-1 0,1 0-1,0 0 1,0 1 0,1-1-1,-1 0 1,0 0 0,0 0 0,0 1-1,1-1 1,-1 0 0,1 0-1,-1 0 1,1 0 0,-1 0-1,1 0 1,0 0 0,-1 0 0,1 0-1,0 0 1,0 0 0,0 0-1,0 0 1,0-1 0,0 1-1,0 0 1,0-1 0,0 1 0,0-1-1,0 1 1,0-1 0,1 1-1,-1-1 1,0 0 0,2 1-1,12-2 8,0-1 0,0 0 0,-1-1 0,21-7 0,-23 6-79,0 0-1,0 2 1,1-1 0,0 1 0,-1 1-1,1 0 1,19 2 0,-31-1 41,1 0-1,-1 0 1,0 1-1,1-1 1,-1 1-1,0-1 1,0 1-1,1 0 1,-1-1 0,0 1-1,0 0 1,0 0-1,0 0 1,0 0-1,0 0 1,0 0-1,0 0 1,0 0-1,-1 0 1,1 1 0,0-1-1,-1 0 1,1 0-1,-1 1 1,1-1-1,-1 0 1,0 1-1,1-1 1,-1 0 0,0 3-1,0-3 10,0 0 1,0 0-1,1 1 0,-1-1 1,0 0-1,0 0 0,1 0 1,-1 1-1,1-1 0,-1 0 1,1 0-1,0 0 0,-1 0 0,1 0 1,0 0-1,0 0 0,-1 0 1,1 0-1,0 0 0,0-1 1,0 1-1,0 0 0,0-1 1,0 1-1,1 0 0,-1-1 0,0 1 1,0-1-1,2 1 0,7 0 22,-1-1 0,0 0-1,1-1 1,-1 0-1,0 0 1,1-1 0,16-5-1,65-31-40,-26 11-260,-52 22 177,56-17-397,-63 20 453,0 1 1,-1 0-1,1 0 1,0 0-1,0 1 0,-1 0 1,1 0-1,0 1 1,7 1-1,-13-2 38,1 0 1,0 1-1,-1 0 0,1-1 0,-1 1 1,1-1-1,-1 1 0,1 0 0,-1-1 1,0 1-1,1 0 0,-1-1 1,1 1-1,-1 0 0,0 0 0,0-1 1,0 1-1,1 0 0,-1 0 0,0-1 1,0 1-1,0 0 0,0 0 0,0 0 1,0-1-1,-1 1 0,1 0 0,0 1 1,-6 22 458,-13 7 27,17-28-483,-1 0 1,0 1-1,1 0 1,0 0-1,0-1 1,0 1-1,0 1 1,1-1 0,-1 0-1,1 0 1,0 0-1,0 6 1,1-10-75,0 1 1,1-1-1,-1 1 0,0-1 1,1 0-1,-1 1 1,0-1-1,1 0 1,-1 1-1,1-1 1,-1 0-1,1 0 0,-1 0 1,1 1-1,-1-1 1,1 0-1,-1 0 1,1 0-1,-1 0 0,1 0 1,-1 0-1,1 0 1,-1 0-1,1 0 1,-1 0-1,1 0 1,-1 0-1,1 0 0,-1 0 1,1 0-1,-1-1 1,1 1-1,-1 0 1,0 0-1,1-1 1,-1 1-1,1-1 0,21-8-4605,-2-11-4585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7.196"/>
    </inkml:context>
    <inkml:brush xml:id="br0">
      <inkml:brushProperty name="width" value="0.025" units="cm"/>
      <inkml:brushProperty name="height" value="0.025" units="cm"/>
    </inkml:brush>
  </inkml:definitions>
  <inkml:trace contextRef="#ctx0" brushRef="#br0">35 94 10730,'0'0'6614,"9"-2"-4339,37-7-596,-27 7-1337,-1-1-1,0 0 0,1-2 0,-2 0 0,1-1 1,-1 0-1,31-17 0,-47 22-317,-1 1 1,1-1-1,0 0 0,0 1 0,0-1 1,0 0-1,0 1 0,-1-1 1,1 0-1,0 0 0,-1 0 0,1 1 1,-1-1-1,1 0 0,-1 0 1,1 0-1,-1 0 0,1 0 0,-1 0 1,0-2-1,0 2 6,0 1 0,-1-1 0,1 0 0,0 1 1,-1-1-1,1 1 0,-1-1 0,1 1 0,-1 0 0,1-1 0,-1 1 0,1-1 0,-1 1 1,0 0-1,1-1 0,-1 1 0,0 0 0,1 0 0,-1 0 0,1-1 0,-1 1 0,0 0 1,0 0-1,-47-2 579,34 4-550,1 0 0,0 0 0,0 2 0,0-1-1,0 2 1,1-1 0,-24 14 0,29-15-37,1 1-1,0 0 1,0 0 0,0 0-1,0 1 1,0 0-1,1 0 1,0 0-1,0 1 1,1 0 0,-1 0-1,1 0 1,1 0-1,-1 1 1,1-1-1,-3 8 1,6-13-20,-1 0 1,1 1 0,0-1-1,0 0 1,0 0-1,-1 0 1,1 0-1,1 1 1,-1-1-1,0 0 1,0 0-1,0 0 1,0 0-1,1 1 1,-1-1-1,1 0 1,-1 0-1,1 0 1,-1 0-1,1 0 1,-1 0-1,1 0 1,0 0-1,0 0 1,-1-1 0,2 2-1,1 0 2,-1-1 0,1 1 0,-1-1 0,1 0 0,0 0 0,-1 0 0,1 0 0,0-1 0,0 1 0,4 0 0,9-1-57,-1 0 0,1 0 0,17-4-1,-31 4 27,23-5-612,0 0 0,0-1 0,-1-2 0,26-11 0,43-28-6330,-41 15 66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7.765"/>
    </inkml:context>
    <inkml:brush xml:id="br0">
      <inkml:brushProperty name="width" value="0.025" units="cm"/>
      <inkml:brushProperty name="height" value="0.025" units="cm"/>
    </inkml:brush>
  </inkml:definitions>
  <inkml:trace contextRef="#ctx0" brushRef="#br0">216 0 14638,'-8'4'3048,"-9"5"-2314,0 1 1,1 0-1,0 1 0,1 1 0,0 1 0,1 0 1,1 0-1,0 2 0,1 0 0,0 0 1,1 1-1,-15 29 0,24-41-663,1 0 0,-1 0 1,1 0-1,0 0 0,0 0 0,0 0 0,1 0 1,-1 0-1,1 6 0,0-9-67,0 1-1,1-1 1,-1 0 0,0 0-1,1 1 1,-1-1 0,1 0-1,-1 0 1,1 0 0,-1 0-1,1 0 1,0 0 0,0 0-1,0 0 1,-1 0 0,1 0-1,0 0 1,0-1 0,0 1-1,0 0 1,0-1 0,0 1-1,1-1 1,-1 1 0,0-1-1,0 1 1,0-1 0,1 0-1,-1 1 1,0-1 0,0 0-1,2 0 1,20 1-35,0-1 1,45-5-1,-44 2-340,0 1-1,33 2 0,-55 0 372,0 0 0,-1 0-1,1 1 1,0-1 0,0 0 0,0 1-1,-1-1 1,1 1 0,0 0-1,-1 0 1,1 0 0,0 0-1,-1 0 1,1 0 0,-1 0-1,0 0 1,1 0 0,-1 1-1,0-1 1,0 0 0,0 1-1,0-1 1,0 1 0,0-1 0,0 1-1,0 0 1,-1-1 0,1 1-1,0 0 1,-1 0 0,0-1-1,1 1 1,-1 0 0,0 0-1,0 0 1,0 0 0,0-1-1,0 1 1,-1 0 0,1 0 0,-1 2-1,-2 9 302,0 0 1,-1 0-1,-1 0 0,-8 16 1,9-19 132,41-41-18,-29 21-493,0 0 1,0-1-1,-1 0 0,0 0 1,-1-1-1,0 0 0,-1 0 1,0 0-1,-1 0 0,4-19 0,-9 34 73,1-1 0,0 1 0,0 0 0,0 0 0,1-1 0,-1 1 0,0 0 0,1 0 0,0-1-1,0 1 1,0-1 0,0 1 0,0 0 0,0-1 0,1 0 0,-1 1 0,2 1 0,0-2 10,0 0 0,0-1 0,1 1 0,-1-1 0,0 0 0,0 0 0,1 0 0,-1 0 0,0-1 0,1 1 0,-1-1 0,1 0 0,-1 0 0,5-1 0,4 1-5,1-2 1,-1 0 0,0 0 0,1-1-1,-1 0 1,0-1 0,-1-1 0,1 0 0,-1 0-1,0-1 1,0-1 0,-1 0 0,1 0-1,14-14 1,-24 20-34,-3 3-32,-7 7 150,1 0-1,0 1 0,1 0 1,0 1-1,1-1 1,0 1-1,0 0 0,1 1 1,1 0-1,0-1 1,0 1-1,1 0 1,-1 16-1,4-28-97,0 0 0,0 1-1,0-1 1,0 0 0,0 1 0,0-1 0,0 1 0,1-1 0,-1 0 0,0 1-1,0-1 1,0 0 0,1 1 0,-1-1 0,0 0 0,0 1 0,1-1-1,-1 0 1,0 0 0,1 1 0,-1-1 0,0 0 0,1 0 0,-1 0-1,0 0 1,1 1 0,-1-1 0,0 0 0,1 0 0,-1 0 0,1 0-1,-1 0 1,0 0 0,1 0 0,-1 0 0,1 0 0,-1 0 0,0 0-1,1 0 1,-1 0 0,1 0 0,-1 0 0,0-1 0,1 1 0,-1 0-1,0 0 1,1 0 0,-1-1 0,0 1 0,1 0 0,-1 0 0,1-1-1,18-13-2076,5-34-7697,-15 16-501</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8.131"/>
    </inkml:context>
    <inkml:brush xml:id="br0">
      <inkml:brushProperty name="width" value="0.025" units="cm"/>
      <inkml:brushProperty name="height" value="0.025" units="cm"/>
    </inkml:brush>
  </inkml:definitions>
  <inkml:trace contextRef="#ctx0" brushRef="#br0">1 1 16015,'0'0'6321,"0"8"-5419,0-5-883,0 0 0,0-1 1,0 1-1,0-1 0,0 1 0,1-1 1,-1 1-1,1 0 0,-1-1 1,1 0-1,0 1 0,0-1 0,0 1 1,0-1-1,1 0 0,-1 0 0,1 0 1,-1 0-1,1 0 0,0 0 0,-1 0 1,1 0-1,0 0 0,0-1 0,1 1 1,-1-1-1,0 0 0,0 0 0,1 0 1,-1 0-1,1 0 0,4 1 0,70 16-1903,46-6-7031,-48-5 2810,-75-7 6261,0 0 1,0 0-1,0 0 1,0 0 0,0 0-1,0 1 1,0-1 0,0 0-1,0 0 1,0 0 0,0 0-1,0 0 1,1 2 3445,-1-2-3445,0 0-1,0 0 1,0 0 0,0 0-1,1 0 1,-1 1 0,0-1-1,0 0 1,0 0-1,0 0 1,0 0 0,0 0-1,0 0 1,0 0 0,1 0-1,-1 0 1,0 0-1,0 0 1,0-1 0,0 1-1,-15 9 5266,-40 12-2387,22-9-1636,17-5-995,1 1-1,1 0 0,-19 14 0,29-20-319,1 0 1,-1 1-1,1 0 0,0 0 0,0 0 1,0 0-1,1 0 0,-1 1 0,1-1 1,-1 1-1,1-1 0,0 1 1,1 0-1,-1 0 0,1 0 0,-1 0 1,1 0-1,-1 6 0,3-8-74,0 0 1,-1 0-1,1-1 0,0 1 1,0 0-1,0-1 0,0 1 1,0-1-1,0 1 0,1-1 1,-1 0-1,0 1 0,1-1 1,-1 0-1,1 0 1,-1 0-1,1 0 0,-1 0 1,1 0-1,0 0 0,0-1 1,-1 1-1,1-1 0,0 1 1,2-1-1,58 13 28,-50-11-73,-10-2-12,110 16-2090,-38-17-6291,-45-4-493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8.712"/>
    </inkml:context>
    <inkml:brush xml:id="br0">
      <inkml:brushProperty name="width" value="0.025" units="cm"/>
      <inkml:brushProperty name="height" value="0.025" units="cm"/>
    </inkml:brush>
  </inkml:definitions>
  <inkml:trace contextRef="#ctx0" brushRef="#br0">233 64 11723,'0'0'4442,"3"-9"-946,5-27-939,-8 35-2500,0 0 0,0 0-1,0 1 1,0-1-1,0 0 1,0 1 0,0-1-1,0 0 1,-1 0-1,1 1 1,0-1 0,0 1-1,-1-1 1,1 0-1,-1 1 1,1-1 0,0 1-1,-1-1 1,1 0-1,-1 1 1,1 0 0,-1-1-1,1 1 1,-1-1-1,0 1 1,1-1 0,-1 1-1,0 0 1,1 0-1,-1-1 1,0 1 0,1 0-1,-1 0 1,0 0-1,1 0 1,-1 0 0,0 0-1,1 0 1,-2 0-1,-30 1 141,29-1-101,-11 3-77,0 0 0,0 1 0,1 1 0,0 0 0,0 1 0,0 0 0,0 1 0,1 1-1,0-1 1,1 2 0,0 0 0,-19 19 0,22-10-30,18-10-213,33-7-416,-29-2 469,52 0-515,-42-1 602,0 0 0,0 2 1,0 1-1,-1 1 0,1 2 0,0 0 0,36 11 1,-58-15 87,-1 1 1,1-1 0,-1 1 0,1-1-1,0 1 1,-1 0 0,0 0 0,1-1-1,-1 1 1,1 0 0,-1 0-1,0 0 1,0 0 0,1 1 0,-1-1-1,0 0 1,0 0 0,0 1-1,-1-1 1,1 1 0,0-1 0,0 1-1,-1-1 1,1 2 0,-1-1 63,-1-1 0,1 1 0,-1-1 1,1 1-1,-1-1 0,0 0 0,0 1 0,0-1 1,0 0-1,0 1 0,0-1 0,0 0 0,0 0 0,0 0 1,-1 0-1,1 0 0,0-1 0,-1 1 0,-1 1 1,-11 5 444,-1-1 0,1-1 0,-25 7 0,12-5-414,-1 0 0,0-2 0,0-1 0,-1-2 0,1 0 1,-48-5-1,74 3-198,1 0 0,-1 0 1,1-1-1,0 1 1,-1 0-1,1-1 0,-1 1 1,1-1-1,0 0 1,-1 0-1,1 1 0,0-1 1,0 0-1,0 0 0,0 0 1,0 0-1,0 0 1,0 0-1,0 0 0,0-1 1,0 1-1,0 0 1,1 0-1,-1-1 0,0 1 1,1-1-1,-1 1 0,1 0 1,-1-3-1,1 1-270,0 1 0,0-1 0,1 1-1,-1-1 1,1 1 0,-1 0 0,1-1 0,0 1 0,-1 0-1,1-1 1,0 1 0,1 0 0,-1 0 0,0 0 0,1 0-1,-1 0 1,3-2 0,23-20-5727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9.045"/>
    </inkml:context>
    <inkml:brush xml:id="br0">
      <inkml:brushProperty name="width" value="0.025" units="cm"/>
      <inkml:brushProperty name="height" value="0.025" units="cm"/>
    </inkml:brush>
  </inkml:definitions>
  <inkml:trace contextRef="#ctx0" brushRef="#br0">160 149 17521,'0'0'5813,"7"2"-3715,-3-1-1982,0 0 0,0 0-1,1-1 1,-1 0 0,0 0 0,0 0 0,0 0-1,0-1 1,0 1 0,0-1 0,0 0 0,0 0-1,0-1 1,0 1 0,0-1 0,0 0 0,-1 0-1,1 0 1,-1 0 0,0-1 0,1 1 0,-1-1-1,0 0 1,0 0 0,2-4 0,0 3-106,-1-1 0,0 0 0,0 0 0,-1-1 0,1 1 0,-1-1 0,0 1 0,-1-1 0,4-10 0,-6 15-12,1-1 1,-1 1-1,1-1 1,-1 0-1,0 1 0,0-1 1,0 0-1,0 1 0,0-1 1,0 1-1,-1-1 1,1 0-1,0 1 0,-1-1 1,1 1-1,-1-1 0,0 0 1,1 1-1,-1 0 1,0-1-1,0 1 0,0-1 1,0 1-1,0 0 1,0 0-1,-1 0 0,1 0 1,0-1-1,0 2 0,-1-1 1,1 0-1,-1 0 1,1 0-1,-1 1 0,1-1 1,-1 1-1,1-1 0,-1 1 1,0-1-1,1 1 1,-3 0-1,-6-1-18,-1 0 1,0 0-1,1 1 1,-1 1-1,0 0 1,1 0-1,-1 1 1,1 1 0,0-1-1,-1 2 1,1-1-1,1 2 1,-13 6-1,13-7 15,1 1 1,0 0-1,0 0 1,1 1-1,-1 0 0,1 0 1,1 1-1,-1 0 0,1 0 1,0 1-1,1 0 0,0 0 1,0 0-1,0 0 1,-3 12-1,7-18 8,0 1 1,0-1-1,1 1 0,-1-1 1,1 1-1,0-1 0,0 1 1,0 0-1,0-1 0,0 1 0,1-1 1,-1 1-1,1 0 0,-1-1 1,1 1-1,0-1 0,0 0 1,0 1-1,0-1 0,1 0 1,-1 0-1,1 1 0,-1-1 1,1 0-1,0 0 0,-1-1 1,1 1-1,0 0 0,0-1 1,1 1-1,-1-1 0,0 1 1,0-1-1,1 0 0,-1 0 1,1 0-1,-1 0 0,1-1 1,2 1-1,12 3-337,0 0 0,0-1 0,0-1 0,26-1 0,-43-1 312,104-1-7372,-53-8-410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49.702"/>
    </inkml:context>
    <inkml:brush xml:id="br0">
      <inkml:brushProperty name="width" value="0.025" units="cm"/>
      <inkml:brushProperty name="height" value="0.025" units="cm"/>
    </inkml:brush>
  </inkml:definitions>
  <inkml:trace contextRef="#ctx0" brushRef="#br0">1 128 7911,'0'0'17457,"10"-7"-16811,7-3-574,-1 1 0,1 1 0,0 1 0,1 0 0,0 2 0,0-1 0,0 2 0,0 1 1,25-2-1,-41 5-76,-1 0 0,0-1 0,0 1 0,0 0 0,0 0 0,1 1 1,-1-1-1,0 0 0,0 0 0,0 1 0,0-1 0,0 0 0,0 1 1,0-1-1,0 1 0,0-1 0,0 1 0,0 0 0,0 0 0,0-1 1,0 1-1,0 0 0,0 0 0,-1 0 0,1 0 0,1 1 0,-2 0 13,0 0 1,1 0-1,-1 0 0,0 0 0,0 0 0,0 0 0,0-1 0,0 1 0,-1 0 0,1 0 0,-1 0 0,1 0 0,-1 0 0,-1 2 0,-4 10 203,-1-1 1,-1 1-1,-12 14 0,14-19 77,-7 16 100,15-18-68,12-8 15,-11-1-316,1 0 0,0 0 0,0 0 0,-1-1 0,0 1 0,1-1 0,-1 0 0,0 0 0,0 0 0,0 0 0,-1 0 0,1-1 0,-1 1 0,4-7 1,21-62 20,-10 26-148,-17 47 100,0 0 0,0 0 0,0 0 1,1 0-1,-1 0 0,0 0 0,0-1 0,1 1 0,-1 0 1,1 0-1,-1 0 0,1 0 0,-1 0 0,1 0 0,-1-1 1,1 1-1,0 0 0,0 0 0,-1-1 0,1 1 0,0 0 1,0-1-1,0 1 0,-1-1 0,1 1 0,0-1 0,0 0 1,0 1-1,0-1 0,0 0 0,0 0 0,2 1 0,38 9-178,-19-9 155,-1 0-1,1-1 1,0-2-1,-1 0 1,1-1 0,-1-1-1,0-1 1,0-1-1,0-1 1,-1-1 0,0-1-1,20-11 1,-54 32 83,1 1 1,1 1-1,0 0 0,1 0 1,0 1-1,2 1 1,-16 30-1,22-40 16,1-1-1,-1 1 1,1 0-1,0 0 1,0 0 0,1 0-1,-2 12 1,3-17-59,0 0 0,0 0 0,0 0-1,0 0 1,1 0 0,-1 0 0,0 0 0,0 0 0,0 0 0,1 0 0,-1 0-1,1-1 1,-1 1 0,1 0 0,-1 0 0,1 0 0,-1-1 0,1 1 0,0 0 0,-1-1-1,1 1 1,1 1 0,0-2-2,-1 1-1,1-1 0,0 1 1,0-1-1,0 0 1,0 0-1,-1 0 0,1 0 1,0 0-1,0 0 1,0 0-1,0-1 0,0 1 1,-1 0-1,1-1 1,2-1-1,2 0-189,-1-1 0,0 1 0,0-1 0,0 0-1,-1-1 1,1 1 0,-1-1 0,1 0 0,-1 0 0,-1 0-1,1-1 1,0 1 0,-1-1 0,0 0 0,0 0 0,-1 0 0,3-5-1,1-5-1733,-1 0 0,0 0-1,-1 0 1,-1-1 0,1-16-1,2-20-6192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5.050"/>
    </inkml:context>
    <inkml:brush xml:id="br0">
      <inkml:brushProperty name="width" value="0.025" units="cm"/>
      <inkml:brushProperty name="height" value="0.025" units="cm"/>
    </inkml:brush>
  </inkml:definitions>
  <inkml:trace contextRef="#ctx0" brushRef="#br0">151 18 16239,'-8'13'438,"-14"29"116,2 1-1,-19 55 0,24-54 115,3 1-1,1 0 0,2 0 1,-5 78-1,14-123-662,0 0 0,0 1 0,0-1 0,0 0 0,0 0 1,0 1-1,-1-1 0,1 0 0,0 1 0,0-1 0,0 0 0,0 0 0,0 1 1,1-1-1,-1 0 0,0 1 0,0-1 0,0 0 0,0 0 0,0 1 0,0-1 0,0 0 1,1 0-1,-1 1 0,0-1 0,0 0 0,0 0 0,0 1 0,1-1 0,-1 0 1,0 0-1,0 0 0,1 0 0,-1 1 0,0-1 0,0 0 0,1 0 0,-1 0 0,0 0 1,0 0-1,1 0 0,-1 0 0,0 0 0,1 0 0,-1 0 0,1 0 0,13-11 479,11-21 308,-15 9-710,-1-1 0,-1-1 0,-2 1 0,0-1 0,-1 0 0,1-43 0,-1 26-224,-1 30-653,4 17 386,12 27 276,-3-4 136,-14-25-9,0 1 0,0-1 0,1 0 0,-1 0 0,1 0 1,0 0-1,-1-1 0,1 1 0,0-1 0,0 0 0,1 0 0,-1-1 1,0 1-1,1-1 0,-1 0 0,1 0 0,-1 0 0,7-1 0,-5 0 25,0-1 0,0 0 0,-1 0 0,1-1 0,0 1 0,-1-1 0,1 0-1,-1-1 1,0 0 0,1 0 0,-1 0 0,7-6 0,-1 0 53,0-1-1,-1 0 1,0-1 0,-1 0 0,0-1-1,-1 0 1,0 0 0,-1-1 0,0 0 0,8-22-1,-11 21 160,-1 0 0,0 0 1,-1 0-1,-1 0 0,0-1 0,-1-15 0,0 29-235,0 0 1,0 1-1,0-1 1,0 0-1,1 0 1,-1 1-1,0-1 1,0 0-1,-1 0 1,1 0-1,0 1 1,0-1-1,0 0 1,0 0-1,-1 1 1,1-1-1,0 0 1,0 1-1,-1-1 1,1 0-1,-1 1 1,1-1-1,-1 0 1,1 1-1,-1-1 1,1 1-1,-1-1 1,0 1-1,1-1 1,-1 1-1,1-1 1,-1 1-1,0 0 1,0-1-1,1 1 1,-1 0-1,0 0 1,0-1-1,1 1 1,-1 0-1,0 0 1,0 0-1,1 0 0,-1 0 1,-1 0-1,0 1-21,0 0-1,0 0 0,-1 0 0,1 0 0,1 1 0,-1-1 0,0 1 0,0-1 0,0 1 0,1-1 1,-1 1-1,1 0 0,-1 0 0,-1 4 0,-11 20 45,0 1 0,3 0 0,0 1 0,1 0 0,2 1 0,1-1 0,1 2 0,-3 46 0,9-73-12,0 0 1,0-1-1,0 1 0,0 0 1,0 0-1,1 0 1,-1-1-1,1 1 1,0 0-1,-1-1 0,1 1 1,0-1-1,1 1 1,-1-1-1,0 1 0,1-1 1,0 0-1,-1 1 1,1-1-1,0 0 1,0 0-1,0 0 0,3 1 1,-2-1 25,1-1 0,-1 0 1,0 0-1,1 0 0,-1-1 1,1 1-1,0-1 1,-1 0-1,1 1 0,-1-2 1,1 1-1,-1 0 0,1-1 1,-1 0-1,1 0 0,-1 0 1,1 0-1,3-2 0,1-1 5,0-1 1,0 0-1,-1 0 0,1 0 0,-1-1 0,-1 0 0,1-1 1,-1 1-1,0-1 0,-1-1 0,9-13 0,-8 12-26,-1-1-1,0 1 0,-1-1 1,0 1-1,0-1 0,-1-1 0,0 1 1,-1 0-1,2-21 0,-4 32-15,0-1 0,0 0-1,0 0 1,-1 0-1,1 1 1,0-1-1,0 0 1,0 0 0,-1 0-1,1 0 1,0 1-1,0-1 1,0 0-1,-1 0 1,1 0 0,0 0-1,0 0 1,-1 0-1,1 0 1,0 0-1,0 0 1,0 0 0,-1 0-1,1 0 1,0 0-1,0 0 1,-1 0-1,1 0 1,0 0 0,0 0-1,-1 0 1,1 0-1,0 0 1,0 0-1,-1 0 1,1 0 0,0 0-1,0-1 1,-1 1-1,1 0 1,0 0-1,0 0 1,0 0 0,0-1-1,-1 1 1,1 0-1,0 0 1,0 0-1,0-1 1,0 1 0,0 0-1,0 0 1,-1 0-1,1-1 1,0 1-1,0 0 1,0 0 0,0-1-1,0 1 1,0 0-1,0 0 1,0-1-1,0 1 1,0 0 0,0 0-1,0-1 1,0 1-1,1 0 1,-1-1-1,-15 17-122,5-1 185,-1 1 1,2 0 0,0 1 0,1 0-1,1 0 1,0 0 0,2 1-1,0 0 1,-5 30 0,10-47-76,0 0 1,0 1 0,0-1-1,1 0 1,-1 1-1,0-1 1,0 0-1,1 0 1,-1 1 0,1-1-1,-1 0 1,1 0-1,-1 0 1,1 1-1,0-1 1,0 0 0,-1 0-1,1 0 1,0 0-1,0 0 1,0-1-1,0 1 1,0 0 0,0 0-1,0-1 1,1 1-1,-1 0 1,0-1-1,0 1 1,0-1 0,1 1-1,-1-1 1,0 0-1,1 0 1,-1 0-1,0 1 1,0-1 0,1 0-1,-1-1 1,0 1-1,3 0 1,2-1-780,0 1 0,0-1 0,1 0 0,-1-1 0,0 1 0,0-1 0,11-6 1,16-13-9033</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059"/>
    </inkml:context>
    <inkml:brush xml:id="br0">
      <inkml:brushProperty name="width" value="0.025" units="cm"/>
      <inkml:brushProperty name="height" value="0.025" units="cm"/>
    </inkml:brush>
  </inkml:definitions>
  <inkml:trace contextRef="#ctx0" brushRef="#br0">0 1 9641,'0'0'13421,"26"21"-14542,-23-25-481,3 1-1088,-1-1-3268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431"/>
    </inkml:context>
    <inkml:brush xml:id="br0">
      <inkml:brushProperty name="width" value="0.025" units="cm"/>
      <inkml:brushProperty name="height" value="0.025" units="cm"/>
    </inkml:brush>
  </inkml:definitions>
  <inkml:trace contextRef="#ctx0" brushRef="#br0">5 94 10794,'0'0'18071,"-3"-4"-17826,3 4-244,0 0-1,0-1 0,0 1 1,-1-1-1,1 1 0,0 0 1,0-1-1,0 1 1,0 0-1,0-1 0,0 1 1,0-1-1,0 1 0,0 0 1,0-1-1,0 1 1,0-1-1,0 1 0,0 0 1,0-1-1,0 1 0,0 0 1,0-1-1,0 1 1,1-1-1,-1 1 0,0 0 1,0-1-1,0 1 1,1 0-1,-1 0 0,0-1 1,0 1-1,1 0 0,-1-1 1,0 1-1,1 0 1,-1 0-1,1-1 0,23-5 22,50 7-7,-45 0-45,-14-1-23,0 0 0,0-1 0,1 0 0,-1-1 0,0-1 0,0 0 0,-1-2 0,1 1 0,-1-2 1,16-7-1,-12-7 246,-17 20-187,-1-1 0,0 1 1,0-1-1,0 1 0,0-1 0,0 1 0,0 0 0,0-1 1,0 1-1,0-1 0,-1 1 0,1-1 0,0 1 0,0-1 0,0 1 1,0 0-1,-1-1 0,1 1 0,0-1 0,0 1 0,-1 0 0,1-1 1,0 1-1,-1 0 0,1-1 0,0 1 0,-1 0 0,1 0 1,-1-1-1,1 1 0,0 0 0,-1 0 0,1-1 0,-1 1 0,1 0 1,-1 0-1,1 0 0,0 0 0,-1 0 0,1 0 0,-1 0 0,1 0 1,-1 0-1,1 0 0,-1 0 0,1 0 0,-1 0 0,1 0 1,0 0-1,-1 1 0,-13 0 92,0 1 0,1 0 0,-1 1 0,1 1 0,0 0 0,0 1 0,0 0 0,1 1 0,0 0 0,0 1 0,0 1 0,1-1 0,0 2-1,1 0 1,0 0 0,-15 17 0,24-24-85,-1-1 0,0 1 1,1 0-1,-1-1 0,1 1 0,-1 0 0,1 0 0,0 0 0,0 0 0,0 0 0,0 1 0,0-1 0,0 0 0,1 0 0,-1 1 0,1-1 0,-1 0 0,1 0 0,0 1 0,0-1 0,0 0 0,0 1 0,1 3 0,1-4-18,-1 0-1,1 0 0,0 0 0,-1 0 0,1 0 0,0 0 1,0 0-1,0-1 0,0 1 0,1-1 0,-1 1 0,0-1 1,1 0-1,-1 0 0,1 0 0,-1 0 0,4 0 0,15 4-742,1-2-1,-1 0 0,41-1 0,-57-2 360,16 1-919,-7-1-437,0 0-1,-1 0 0,1-1 1,16-3-1,0-9-4682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0.776"/>
    </inkml:context>
    <inkml:brush xml:id="br0">
      <inkml:brushProperty name="width" value="0.025" units="cm"/>
      <inkml:brushProperty name="height" value="0.025" units="cm"/>
    </inkml:brush>
  </inkml:definitions>
  <inkml:trace contextRef="#ctx0" brushRef="#br0">222 3 13100,'0'0'9994,"-8"-1"-7832,1 0-1922,0 0 1,0 1-1,0 0 0,0 1 1,0 0-1,0 0 1,0 0-1,-13 5 0,17-6-220,0 1 0,0 0-1,0 1 1,0-1 0,0 0-1,1 1 1,-1 0 0,0 0-1,1-1 1,0 1 0,-1 1-1,1-1 1,0 0 0,0 1-1,0-1 1,0 1-1,0-1 1,1 1 0,-1 0-1,1 0 1,0 0 0,0 0-1,0 0 1,0 0 0,-1 6-1,2-8-58,1 1-1,-1 0 0,1 0 0,-1-1 0,1 1 0,0-1 0,0 1 0,0-1 1,-1 1-1,1-1 0,1 1 0,-1-1 0,0 0 0,0 1 0,0-1 0,1 0 0,-1 0 1,1 0-1,-1 0 0,1 0 0,-1 0 0,1 0 0,-1-1 0,1 1 0,0-1 1,-1 1-1,3 0 0,55 13-999,-49-13 776,31 7-460,-21-6 665,0 1-1,-1 1 1,0 1 0,0 1-1,0 1 1,25 12-1,-43-19 163,0 1-1,0-1 0,0 1 0,-1-1 0,1 1 0,0-1 0,0 1 0,0-1 0,0 1 0,-1 0 0,1-1 1,0 1-1,0 0 0,-1 0 0,1-1 0,-1 1 0,1 0 0,-1 0 0,1 0 0,-1 0 0,1 0 1,-1 0-1,0 0 0,0 0 0,1 0 0,-1 0 0,0 0 0,0 0 0,0 0 0,0 2 0,-1-1 34,0-1 0,-1 1 0,1 0 0,0-1 0,-1 1 0,1-1 0,-1 1-1,1-1 1,-1 0 0,0 0 0,0 0 0,1 0 0,-1 0 0,-3 1 0,-12 5 428,0-1 0,-28 6 0,41-11-511,-44 9 230,-56 6-1,53-13-2863,0-1-3991,10-2-7736</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6.224"/>
    </inkml:context>
    <inkml:brush xml:id="br0">
      <inkml:brushProperty name="width" value="0.025" units="cm"/>
      <inkml:brushProperty name="height" value="0.025" units="cm"/>
    </inkml:brush>
  </inkml:definitions>
  <inkml:trace contextRef="#ctx0" brushRef="#br0">0 320 10666,'0'0'12209,"10"-2"-10736,13-3-1139,0-2-1,-1-1 0,0-1 0,-1 0 0,40-25 1,104-78-256,-153 103-47,136-116-4,-160 154-86,1-7 97,1 0 0,0 1 0,2 0 0,1 1 0,0 0-1,2 0 1,1 0 0,1 1 0,0 45 0,3-64-227,3 32 375,6-24-2034,7-5-3599,-10-8-1119</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6.716"/>
    </inkml:context>
    <inkml:brush xml:id="br0">
      <inkml:brushProperty name="width" value="0.025" units="cm"/>
      <inkml:brushProperty name="height" value="0.025" units="cm"/>
    </inkml:brush>
  </inkml:definitions>
  <inkml:trace contextRef="#ctx0" brushRef="#br0">85 131 9513,'-10'2'737,"4"-1"-377,-37 10 913,41-10-953,0 0 1,0 0 0,0 0 0,0 0 0,0 0-1,1 0 1,-1 0 0,0 1 0,0-1 0,1 1-1,-3 2 1,4-4-251,0 1-1,-1-1 1,1 1-1,0-1 1,0 0-1,0 1 1,0-1-1,0 1 1,0-1-1,-1 0 1,1 1-1,0-1 1,0 1-1,0-1 1,0 1-1,1-1 1,-1 0-1,0 1 1,0-1-1,0 1 1,0-1-1,0 0 1,0 1 0,1-1-1,-1 1 1,0-1-1,0 0 1,1 1-1,-1-1 1,0 0-1,1 1 1,-1-1-1,0 0 1,1 0-1,-1 1 1,0-1-1,1 0 1,-1 0-1,0 0 1,1 1-1,-1-1 1,1 0-1,-1 0 1,0 0-1,1 0 1,0 0-1,23 5 1020,39-1 738,124-8 1,67-24-917,-145 15-629,1294-125 2072,-1371 136-2042,-25 1-99,-26 2-306,-29 4-2172,-8 1-5271,32-6-167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197"/>
    </inkml:context>
    <inkml:brush xml:id="br0">
      <inkml:brushProperty name="width" value="0.025" units="cm"/>
      <inkml:brushProperty name="height" value="0.025" units="cm"/>
    </inkml:brush>
  </inkml:definitions>
  <inkml:trace contextRef="#ctx0" brushRef="#br0">42 345 13837,'0'0'2349,"-7"8"-256,-22 28-273,23-22-259,11-10-95,15-6-128,-20 2-1347,27-12 273,0 0 0,-1-2 0,-1 0 0,0-2 0,36-30 0,-37 29-198,138-119 62,-2 1-32,-160 135-97,0 0 1,0 0-1,0 0 1,0-1 0,0 1-1,0 0 1,0 0-1,1 0 1,-1 0-1,0 0 1,0-1-1,0 1 1,0 0-1,0 0 1,0 0-1,1 0 1,-1 0-1,0 0 1,0 0-1,0-1 1,0 1-1,0 0 1,1 0-1,-1 0 1,0 0 0,0 0-1,0 0 1,0 0-1,1 0 1,-1 0-1,0 0 1,0 0-1,0 0 1,0 0-1,1 0 1,-1 0-1,0 0 1,0 0-1,0 0 1,0 0-1,1 0 1,-1 0-1,0 1 1,0-1-1,0 0 1,0 0 0,1 0-1,-1 0 1,0 0-1,0 0 1,0 0-1,0 1 1,0-1-1,0 0 1,0 0-1,1 0 1,-1 0-1,0 0 1,0 1-1,0-1 1,0 0-1,0 0 1,0 0-1,0 1 1,-5 16-65,-14 24 1,-22 23 115,-29 55 228,64-108-243,1 1 1,0 0-1,1 0 0,0 0 0,1 1 1,0-1-1,1 1 0,0 16 0,2-28-90,0-1-1,0 1 0,0 0 0,0-1 0,0 1 1,0 0-1,0-1 0,0 1 0,0 0 0,0-1 1,1 1-1,-1 0 0,0-1 0,1 1 0,-1-1 1,0 1-1,1 0 0,-1-1 0,1 1 1,-1-1-1,0 1 0,1-1 0,-1 0 0,1 1 1,0-1-1,-1 1 0,1-1 0,-1 0 0,1 0 1,0 1-1,-1-1 0,1 0 0,-1 0 0,1 0 1,0 1-1,-1-1 0,1 0 0,0 0 0,-1 0 1,1 0-1,0 0 0,-1 0 0,1-1 0,0 1 1,-1 0-1,1 0 0,0 0 0,-1-1 1,2 1-1,31-19-7167,-6-7-2948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541"/>
    </inkml:context>
    <inkml:brush xml:id="br0">
      <inkml:brushProperty name="width" value="0.025" units="cm"/>
      <inkml:brushProperty name="height" value="0.025" units="cm"/>
    </inkml:brush>
  </inkml:definitions>
  <inkml:trace contextRef="#ctx0" brushRef="#br0">0 26 7143,'0'0'18289,"58"21"-17296,-28-21-577,10-2-255,0-7-161,3 1 0,-3 1-1025,-4 1-1634,-8-1-1761,-1-1-4228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7.935"/>
    </inkml:context>
    <inkml:brush xml:id="br0">
      <inkml:brushProperty name="width" value="0.025" units="cm"/>
      <inkml:brushProperty name="height" value="0.025" units="cm"/>
    </inkml:brush>
  </inkml:definitions>
  <inkml:trace contextRef="#ctx0" brushRef="#br0">292 65 15663,'0'0'4265,"-8"-8"-2135,5 4-1998,0 1-1,0 0 0,0 0 1,-1 0-1,0 0 0,1 1 0,-1-1 1,0 1-1,0 0 0,0 0 1,-1 0-1,1 1 0,0 0 1,-1-1-1,1 1 0,-1 1 1,1-1-1,-1 1 0,1 0 1,-1 0-1,1 0 0,-1 0 1,0 1-1,-6 2 0,0 1-70,0 1-1,1 0 0,-1 1 1,1 0-1,1 0 0,-1 1 1,1 0-1,0 1 0,1 0 1,0 1-1,0-1 0,1 1 1,0 1-1,1 0 1,0 0-1,0 0 0,1 0 1,0 1-1,1 0 0,0 0 1,1 0-1,-4 23 0,7-32-45,0 0-1,0 0 0,0 0 1,0 0-1,0 0 0,0 0 1,1 0-1,-1 0 0,1 0 1,-1 0-1,1 0 0,0 0 1,0-1-1,0 1 0,0 0 1,0 0-1,0-1 0,0 1 1,0-1-1,1 1 0,-1-1 1,1 0-1,-1 1 0,1-1 1,0 0-1,-1 0 0,1 0 1,0 0-1,0 0 0,-1 0 1,1-1-1,0 1 0,0-1 1,0 1-1,0-1 0,0 0 1,0 0-1,0 1 0,0-1 1,0-1-1,3 1 0,3-1 17,0 1-1,0-1 1,0-1-1,0 0 0,0 0 1,0 0-1,0-1 0,14-7 1,-9 1-7,0 0 0,0-1 0,-1 0 0,-1-1 1,1 0-1,-2 0 0,13-19 0,-18 23-13,0 0 0,0-1 0,0 1 0,-1-1 0,-1 0 0,1-1 0,-1 1 0,-1-1 0,0 1 0,0-1 0,0 0 0,-1 0 0,0 0 0,-1-12-1,-1 19-16,1 1 0,-1-1 0,1 1 1,-1-1-1,0 1 0,1-1 0,-1 1 0,0-1 0,0 1 0,0 0 0,0-1 0,0 1 0,-1 0 0,1 0 0,0 0 0,0 0 0,-1 0 0,1 0 0,-1 0 0,1 0 0,-1 1 0,1-1 0,-1 1 0,1-1 0,-1 1 0,1-1 0,-1 1 0,0 0 0,1 0 0,-1 0 0,0 0 0,1 0 0,-1 0 0,0 0 0,1 0 0,-1 1 0,-2 0 0,-2 0-116,0 0-1,0 0 1,0 1-1,0 0 1,1 0-1,-1 0 1,1 1-1,-1 0 1,-5 4-1,5-3-250,1 1 0,0 0 0,1 0 0,-1 1-1,1-1 1,0 1 0,1 0 0,-5 8-1,6-9-986,0 1 0,0 0 0,0-1 0,1 1-1,-2 12 1,2 1-6327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8.279"/>
    </inkml:context>
    <inkml:brush xml:id="br0">
      <inkml:brushProperty name="width" value="0.025" units="cm"/>
      <inkml:brushProperty name="height" value="0.025" units="cm"/>
    </inkml:brush>
  </inkml:definitions>
  <inkml:trace contextRef="#ctx0" brushRef="#br0">140 1 10954,'0'0'10186,"-62"68"-8456,39-36 223,3 3-863,2-2-578,7-2-224,6-5-224,5-5-96,0-9-800,16-6-866,0-6-1025,2 0-1921,0-9-2531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1:58.623"/>
    </inkml:context>
    <inkml:brush xml:id="br0">
      <inkml:brushProperty name="width" value="0.025" units="cm"/>
      <inkml:brushProperty name="height" value="0.025" units="cm"/>
    </inkml:brush>
  </inkml:definitions>
  <inkml:trace contextRef="#ctx0" brushRef="#br0">189 24 17392,'0'0'1533,"-10"-2"41,3 1-1455,0 0-1,0 0 1,0 1-1,0 0 1,1 0-1,-1 0 1,0 1-1,0 0 1,0 0-1,0 1 1,1 0-1,-1 0 1,1 1-1,-1 0 0,1 0 1,0 0-1,0 1 1,0 0-1,1 0 1,-1 0-1,1 1 1,0-1-1,1 1 1,-1 1-1,-4 6 1,7-10-101,1 0 1,-1 1 0,1-1 0,0 1-1,0-1 1,0 1 0,0 0-1,0-1 1,0 1 0,1 0 0,-1 5-1,1-7-9,0 0-1,0 0 0,1-1 0,-1 1 0,0 0 0,1 0 0,-1 0 1,1 0-1,-1 0 0,1-1 0,-1 1 0,1 0 0,-1-1 0,1 1 0,0 0 1,-1-1-1,1 1 0,0 0 0,0-1 0,-1 1 0,1-1 0,0 0 1,0 1-1,0-1 0,0 0 0,0 1 0,0-1 0,-1 0 0,1 0 1,0 0-1,0 0 0,0 0 0,0 0 0,0 0 0,2 0 0,9-1 3,1 0 0,0 0-1,0-1 1,-1-1 0,1 0-1,-1-1 1,0-1 0,0 1-1,17-11 1,-9 4-263,-1-1 0,0-1 0,-1-1 0,26-24 0,-32 25 264,-14 12 154,-21 21 217,15-11-162,1 1-1,0 0 1,1 0 0,0 1-1,0 0 1,1 0-1,1 0 1,0 0 0,0 1-1,1 0 1,1-1 0,0 1-1,0 0 1,1 21 0,1-31-205,0 0 0,1 0 0,-1 0 0,1 0 1,0 0-1,-1 0 0,1 0 0,0 0 0,0 0 1,1 0-1,-1 0 0,0-1 0,0 1 0,1 0 1,-1-1-1,1 1 0,0-1 0,3 3 0,38 15 122,-1-1-93,-40-17-44,-1 0 1,0 1-1,1-1 0,-1 0 1,1 0-1,-1 1 0,0-1 0,0 1 1,0-1-1,0 1 0,0-1 1,0 1-1,0 0 0,-1-1 1,1 1-1,0 0 0,-1 0 1,0-1-1,1 1 0,-1 3 1,0-2 76,-1 0 1,0 0-1,0 0 1,0-1-1,0 1 1,0 0-1,0 0 1,-1-1-1,0 1 1,1 0-1,-1-1 1,0 0-1,0 1 1,0-1-1,-1 0 1,1 0-1,0 0 1,-1 0-1,1-1 1,-1 1-1,0-1 1,-4 3-1,-7 3 255,-1-1-1,-29 10 0,-42 3 133,78-18-560,0 0 0,0-1 0,1 1 0,-1-2 0,0 1 0,0-1 0,1 0 0,-1-1-1,-8-2 1,15 4-135,0-1 0,0 0 0,0 1 0,0-1 0,0 0 0,0 0 0,0 0 0,0 0-1,0 0 1,0 0 0,1 0 0,-1 0 0,0 0 0,1 0 0,-1 0 0,1 0 0,-1-1 0,1 1-1,-1 0 1,1 0 0,0-1 0,0 1 0,0 0 0,0-1 0,-1 1 0,2 0 0,-1 0 0,0-3-1,0-19-8235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5.645"/>
    </inkml:context>
    <inkml:brush xml:id="br0">
      <inkml:brushProperty name="width" value="0.025" units="cm"/>
      <inkml:brushProperty name="height" value="0.025" units="cm"/>
    </inkml:brush>
  </inkml:definitions>
  <inkml:trace contextRef="#ctx0" brushRef="#br0">23 64 15503,'0'0'6133,"-3"8"-5647,1-1-441,-2 1 62,1 0-1,1 0 0,-1 0 1,1 1-1,-1 12 0,3-20-88,0 1 0,0-1 1,0 1-1,0 0 0,0-1 0,0 1 0,0-1 0,1 1 0,-1-1 0,0 1 0,1-1 1,0 1-1,-1-1 0,1 1 0,0-1 0,0 0 0,0 1 0,0-1 0,0 0 0,0 0 0,0 0 1,0 0-1,0 0 0,0 0 0,1 0 0,-1 0 0,0 0 0,1 0 0,-1-1 0,1 1 1,-1-1-1,1 1 0,-1-1 0,1 1 0,-1-1 0,1 0 0,-1 0 0,1 0 0,0 0 1,1 0-1,6 0 88,0-1 1,0 0-1,0 0 1,-1-1 0,1 0-1,-1-1 1,1 0-1,-1 0 1,0-1 0,0 1-1,11-9 1,9-8-10,45-39 1,8-6-110,-81 65 6,0 0 0,0 0 0,0 0 0,1-1 0,-1 1 0,0 0 0,0 0 0,0 0 0,1-1 0,-1 1-1,0 0 1,1 0 0,-1 0 0,0 0 0,0 0 0,1 0 0,-1 0 0,0 0 0,1 0 0,-1 0 0,0 0 0,0 0-1,1 0 1,-1 0 0,0 0 0,1 0 0,-1 0 0,0 0 0,1 0 0,-1 0 0,0 0 0,0 0 0,1 1 0,-1-1 0,0 0-1,0 0 1,1 0 0,-1 0 0,0 1 0,0-1 0,0 0 0,1 0 0,-1 1 0,0-1 0,0 0 0,0 0 0,0 1 0,0-1-1,1 1 1,-1 22 143,-10 25 420,0-22-386,7-19-164,0 0 0,1 0 0,0 0 0,0 0 0,0 0 1,1 0-1,0 0 0,0 0 0,1 1 0,0-1 0,1 9 0,0-16 1,-1 1-1,1-1 0,0 0 0,-1 1 1,1-1-1,0 1 0,0-1 1,-1 0-1,1 0 0,0 1 1,0-1-1,-1 0 0,1 0 0,0 0 1,0 0-1,0 0 0,-1 0 1,1 0-1,0 0 0,0 0 1,0 0-1,-1-1 0,1 1 0,0 0 1,0 0-1,-1-1 0,1 1 1,1-1-1,22-9 267,-15 3-230,0 0-1,-1 0 1,0-1-1,0 0 1,0 0-1,6-10 1,31-32-2116,-41 57-3158,-3 32 2234,-5-13-1110,3 1-954</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1.764"/>
    </inkml:context>
    <inkml:brush xml:id="br0">
      <inkml:brushProperty name="width" value="0.025" units="cm"/>
      <inkml:brushProperty name="height" value="0.025" units="cm"/>
    </inkml:brush>
  </inkml:definitions>
  <inkml:trace contextRef="#ctx0" brushRef="#br0">0 0 17104,'0'0'1185,"80"37"-320,-34-33-32,10-4-577,7 0-224,-1 0-672,-1 0-1218,-18-5-2114,-12-4-961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111"/>
    </inkml:context>
    <inkml:brush xml:id="br0">
      <inkml:brushProperty name="width" value="0.025" units="cm"/>
      <inkml:brushProperty name="height" value="0.025" units="cm"/>
    </inkml:brush>
  </inkml:definitions>
  <inkml:trace contextRef="#ctx0" brushRef="#br0">77 0 12556,'0'0'1762,"-63"16"768,50-11-1025,13 0-255,2 0 159,32-2-64,16-3-640,17 0-513,12 0-160,10 0-64,-1 0-929,-5-4-1761,-11-9-3717</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562"/>
    </inkml:context>
    <inkml:brush xml:id="br0">
      <inkml:brushProperty name="width" value="0.025" units="cm"/>
      <inkml:brushProperty name="height" value="0.025" units="cm"/>
    </inkml:brush>
  </inkml:definitions>
  <inkml:trace contextRef="#ctx0" brushRef="#br0">0 426 13581,'0'0'6176,"10"-4"-4910,161-75 2213,-54 21-3289,165-112 0,-141 55-286,-139 117 49,-4 7-46,-6 10-39,-4 2 144,-65 129 467,70-132-419,0-1-1,2 1 1,0 0-1,1 1 0,1-1 1,-2 38-1,5-53-133,0 0 1,0-1-1,1 1 0,-1 0 0,1-1 0,0 1 0,-1-1 0,1 1 0,1-1 0,-1 1 1,0-1-1,0 0 0,1 1 0,-1-1 0,1 0 0,0 0 0,2 2 0,11 6-3394,2-4-3702,-6-5-2567</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2.949"/>
    </inkml:context>
    <inkml:brush xml:id="br0">
      <inkml:brushProperty name="width" value="0.025" units="cm"/>
      <inkml:brushProperty name="height" value="0.025" units="cm"/>
    </inkml:brush>
  </inkml:definitions>
  <inkml:trace contextRef="#ctx0" brushRef="#br0">61 43 12300,'-9'1'1505,"0"-1"-810,6 0-421,0-1 1,0 1 0,0 0-1,0 1 1,0-1 0,0 0-1,0 1 1,0 0 0,0 0-1,0 0 1,0 0 0,-3 2-1,30 1 2268,486 0 1765,-298-6-3927,48-1-1064,303-44 1,-527 43 234,-10 2-383,-23 1-1047,-9 1-1597,-13 0-976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3.549"/>
    </inkml:context>
    <inkml:brush xml:id="br0">
      <inkml:brushProperty name="width" value="0.025" units="cm"/>
      <inkml:brushProperty name="height" value="0.025" units="cm"/>
    </inkml:brush>
  </inkml:definitions>
  <inkml:trace contextRef="#ctx0" brushRef="#br0">1 325 8712,'0'0'15754,"13"-3"-14884,10-6-752,-1 0 0,1-2 1,-2 0-1,1-2 0,-2 0 0,29-24 0,211-171 11,-259 208-138,-1-1 0,1 0 1,0 0-1,0 0 1,0 0-1,0 1 1,0-1-1,0 0 1,0 1-1,0-1 1,0 1-1,0-1 1,0 1-1,0 0 0,0-1 1,0 1-1,1 0 1,-1 0-1,0 0 1,0 0-1,0 0 1,0 0-1,2 0 1,-2 1 4,-1 0 0,0 0 1,1 0-1,-1 0 1,0 0-1,0 0 1,0 1-1,0-1 1,0 0-1,0 0 1,0 0-1,0 0 1,0 0-1,0 0 0,-1 0 1,1 0-1,0 0 1,-1 0-1,0 1 1,-26 60 51,26-61-45,-13 25 8,-1-1-9,2 2 0,0-1-1,2 2 1,1-1 0,-9 38 0,20-48-1424,-1-16 1283,0-1 1,1 0-1,-1 0 1,0 1-1,1-1 0,-1 0 1,0 0-1,1 1 1,-1-1-1,1 0 0,-1 0 1,0 0-1,1 0 1,-1 0-1,1 1 1,-1-1-1,1 0 0,-1 0 1,1 0-1,-1 0 1,0 0-1,1-1 0,-1 1 1,1 0-1,-1 0 1,1 0-1,-1 0 0,0 0 1,1 0-1,-1-1 1,1 1-1,-1 0 0,1-1 1,18-10-5628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4.447"/>
    </inkml:context>
    <inkml:brush xml:id="br0">
      <inkml:brushProperty name="width" value="0.025" units="cm"/>
      <inkml:brushProperty name="height" value="0.025" units="cm"/>
    </inkml:brush>
  </inkml:definitions>
  <inkml:trace contextRef="#ctx0" brushRef="#br0">272 85 9897,'0'0'4479,"3"-9"-1906,9-29-731,-11 38-1762,-1-1 0,0 1 0,0-1 0,0 1 0,0-1 0,0 1-1,0-1 1,0 0 0,0 1 0,0-1 0,0 1 0,0-1 0,0 1 0,0-1 0,0 0 0,0 1-1,0-1 1,-1 1 0,1-1 0,0 1 0,0-1 0,-1 1 0,1-1 0,0 1 0,-1-1 0,1 1-1,0 0 1,-1-1 0,1 1 0,-1 0 0,0-1 0,-21-3 722,-22 11-568,34-2-160,-1 0 0,1 1 0,0 1 0,1-1 0,0 2-1,0-1 1,0 1 0,1 1 0,0-1 0,-6 11 0,-6 9 321,1 0-1,-17 36 0,30-55-352,2 0 0,-1 1-1,2 0 1,-1 0 0,1 0-1,0 0 1,1 1 0,1-1-1,-2 19 1,3-28-31,0 1-1,0-1 1,1 1 0,-1-1 0,0 1-1,0-1 1,1 1 0,-1-1-1,1 0 1,0 1 0,-1-1 0,1 0-1,0 1 1,0-1 0,-1 0 0,1 0-1,0 1 1,0-1 0,1 0 0,-1 0-1,0 0 1,0-1 0,2 2 0,0 0 20,1-1 1,-1 1 0,1-1 0,0 0 0,-1 0 0,1 0-1,0-1 1,0 1 0,4-1 0,5 0 65,0 0 0,0-2 1,0 0-1,23-6 0,-16 1-35,-1 0-1,0-2 0,-1 0 1,1-1-1,-2-1 0,1-1 1,-2-1-1,0 0 1,0-1-1,-1 0 0,-1-2 1,0 1-1,-1-2 1,-1 0-1,-1 0 0,0-1 1,11-26-1,-20 38-25,0-1 0,0 1 0,0-1 0,-1 0 0,0 0 0,0 0 0,-1-10-1,0 15-20,0 0 0,0-1 0,-1 1 0,1 0 0,-1 0 0,1 0 0,-1 0 0,0 0 0,0 1 0,0-1 0,0 0 0,0 0 0,0 0 0,0 1 0,-1-1 0,1 0 0,0 1-1,-1 0 1,0-1 0,1 1 0,-1 0 0,0 0 0,0-1 0,1 1 0,-1 1 0,0-1 0,0 0 0,-3 0 0,-7-2 7,0 2-1,0 0 1,0 0 0,1 1 0,-1 0 0,0 1-1,0 1 1,0 0 0,1 0 0,-1 1-1,1 1 1,-17 6 0,22-7-161,0-1 1,0 1-1,1-1 1,-1 2-1,1-1 0,0 1 1,0-1-1,0 2 1,0-1-1,0 0 0,1 1 1,0 0-1,0 0 1,0 0-1,1 0 0,0 1 1,0-1-1,0 1 1,1 0-1,-1 0 0,1 0 1,1 0-1,-1 0 1,1 0-1,0 7 0,1-11-192,0 1-1,0-1 0,0 0 0,1 0 0,-1 0 1,1 1-1,0-1 0,-1 0 0,1 0 0,0 0 0,0 0 1,0 0-1,1 0 0,-1-1 0,0 1 0,1 0 1,-1-1-1,1 1 0,-1-1 0,1 1 0,0-1 0,0 0 1,0 1-1,0-1 0,0 0 0,0 0 0,0-1 1,0 1-1,0 0 0,0-1 0,3 1 0,23 5-6111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4.789"/>
    </inkml:context>
    <inkml:brush xml:id="br0">
      <inkml:brushProperty name="width" value="0.025" units="cm"/>
      <inkml:brushProperty name="height" value="0.025" units="cm"/>
    </inkml:brush>
  </inkml:definitions>
  <inkml:trace contextRef="#ctx0" brushRef="#br0">123 0 14510,'0'0'2338,"-18"59"-288,0-26-417,-3 6 193,-1 3-577,2 1-608,6-1-417,5-5-160,9-7-32,0-6-192,13-12-1345,8-12-898,8-3-1825,2-20-3523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182"/>
    </inkml:context>
    <inkml:brush xml:id="br0">
      <inkml:brushProperty name="width" value="0.025" units="cm"/>
      <inkml:brushProperty name="height" value="0.025" units="cm"/>
    </inkml:brush>
  </inkml:definitions>
  <inkml:trace contextRef="#ctx0" brushRef="#br0">94 94 4292,'-9'5'3054,"3"-2"-2621,-41 24 2048,45-26-2059,-1 1 0,1-1-1,0 1 1,0 0 0,0 0 0,0 0-1,0 0 1,0 0 0,0 0 0,1 0-1,-1 0 1,1 1 0,0-1 0,-1 1-1,1-1 1,0 1 0,1-1 0,-2 4-1,3-5-246,0 0-1,0 0 1,0 0-1,0-1 1,0 1-1,0-1 1,0 1-1,0 0 1,0-1-1,0 0 1,0 1-1,1-1 1,-1 0-1,0 1 0,0-1 1,0 0-1,1 0 1,-1 0-1,0 0 1,0 0-1,0 0 1,1-1-1,-1 1 1,2-1-1,2 1 263,9-1-174,0-1-1,-1-1 1,0 0-1,1 0 0,-1-1 1,0-1-1,-1 0 0,16-9 1,8-6-163,46-35 1,-3-8 1239,-97 91-1290,2-3 17,-25 52 0,37-70-81,1 0 0,1 1 0,0-1 0,0 1-1,0-1 1,1 1 0,0 0 0,0-1 0,1 1-1,0 0 1,0 0 0,3 12 0,-3-18-97,1 0-1,0-1 1,-1 1 0,1 0 0,0-1 0,0 1-1,0 0 1,0-1 0,0 0 0,0 1 0,0-1-1,0 1 1,1-1 0,-1 0 0,0 0 0,1 0-1,-1 0 1,1 0 0,-1 0 0,1 0 0,0-1-1,1 2 1,2-1-760,-1 0-1,0 0 1,1-1-1,-1 1 1,1-1 0,-1 0-1,10-1 1,24-6-9785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524"/>
    </inkml:context>
    <inkml:brush xml:id="br0">
      <inkml:brushProperty name="width" value="0.025" units="cm"/>
      <inkml:brushProperty name="height" value="0.025" units="cm"/>
    </inkml:brush>
  </inkml:definitions>
  <inkml:trace contextRef="#ctx0" brushRef="#br0">0 0 9545,'0'0'6406,"72"60"-4772,-21-46-513,8-6-192,10-5-449,14-3-320,-1-1-96,-2-11-32,-3-1-192,-17 0-865,-15 0-2114,-22 0-2114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5.904"/>
    </inkml:context>
    <inkml:brush xml:id="br0">
      <inkml:brushProperty name="width" value="0.025" units="cm"/>
      <inkml:brushProperty name="height" value="0.025" units="cm"/>
    </inkml:brush>
  </inkml:definitions>
  <inkml:trace contextRef="#ctx0" brushRef="#br0">1 20 13773,'0'0'6182,"88"10"-5221,-14-16-417,18-1-384,10-1-128,7 2 33,0 4-194,-2 2-1376,-10 0-2883,-7 0-2242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187"/>
    </inkml:context>
    <inkml:brush xml:id="br0">
      <inkml:brushProperty name="width" value="0.025" units="cm"/>
      <inkml:brushProperty name="height" value="0.025" units="cm"/>
    </inkml:brush>
  </inkml:definitions>
  <inkml:trace contextRef="#ctx0" brushRef="#br0">223 1 13164,'-9'2'935,"-1"1"-604,0 0 1,0 1 0,1 0 0,0 1 0,0 0 0,0 0-1,-11 10 1,16-12-153,-1 0 0,1 1 0,0 0 0,1 0 0,-1 0 0,1 0-1,-1 0 1,1 1 0,1-1 0,-1 1 0,0 0 0,1 0 0,0 0 0,1 0 0,-1 0 0,1 0 0,0 1-1,-1 8 1,2-14-171,1 1-1,-1-1 1,1 1-1,-1-1 1,1 0-1,-1 1 1,1-1-1,-1 1 0,1-1 1,-1 0-1,1 0 1,0 1-1,-1-1 1,1 0-1,0 0 1,-1 0-1,1 1 0,0-1 1,-1 0-1,1 0 1,0 0-1,-1 0 1,1 0-1,0 0 1,-1-1-1,1 1 0,0 0 1,-1 0-1,2-1 1,19-4 804,-19 3-708,0-1 1,-1 1-1,1 0 0,-1 0 1,0-1-1,0 1 0,0-1 1,0 1-1,0-1 1,0 1-1,-1-1 0,1-4 1,0 6-107,-1 0 1,0 0 0,0 0 0,0 0-1,0 1 1,1-1 0,-1 0 0,0 0 0,-1 0-1,1 0 1,0 0 0,0 1 0,0-1 0,0 0-1,-1 0 1,1 0 0,0 0 0,-1 1-1,1-1 1,-1 0 0,1 0 0,-1 1 0,1-1-1,-1 0 1,1 1 0,-1-1 0,0 1 0,1-1-1,-1 1 1,0-1 0,1 1 0,-1-1-1,0 1 1,0-1 0,1 1 0,-1 0 0,0 0-1,0-1 1,-1 1 0,-4 1-8,0 0 1,0 0-1,0 1 0,1 0 0,-1 0 1,1 0-1,-1 1 0,1 0 0,0 0 1,0 0-1,0 1 0,0-1 1,1 1-1,-5 5 0,7-7 33,-1 0 1,1 0-1,-1 1 0,1-1 1,0 1-1,0 0 0,0-1 1,1 1-1,-1 0 0,1 0 1,-1 0-1,1 0 0,0 0 0,0 1 1,0-1-1,1 0 0,-1 0 1,1 1-1,0-1 0,0 0 1,0 1-1,0-1 0,0 0 1,1 1-1,0-1 0,-1 0 0,3 5 1,0-5-1,-1 0 1,1 0-1,1 0 1,-1 0-1,0 0 1,1-1 0,-1 1-1,1-1 1,0 0-1,0 0 1,0 0-1,0-1 1,0 1-1,0-1 1,0 0-1,0 0 1,1-1-1,-1 1 1,0-1-1,9 0 1,-7 0 101,1 0 1,0 0-1,0 0 0,0-1 0,0 0 1,-1-1-1,1 1 0,0-1 0,-1-1 1,1 1-1,-1-1 0,10-6 1,-11 4 52,-1 0 0,1 0 1,-2 0-1,1-1 1,0 1-1,-1-1 1,0 0-1,0 0 1,-1 0-1,3-11 1,-4 14-252,1 0 1,-2 0-1,1 0 1,0-1 0,-1 1-1,1 0 1,-1 0-1,0-1 1,0 1-1,0 0 1,0 0-1,-1-1 1,0 1 0,1 0-1,-1 0 1,0 0-1,0 0 1,-1 0-1,1 0 1,-1 0-1,1 0 1,-4-4 0,-4 2-2903,5 4-2503</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6.282"/>
    </inkml:context>
    <inkml:brush xml:id="br0">
      <inkml:brushProperty name="width" value="0.025" units="cm"/>
      <inkml:brushProperty name="height" value="0.025" units="cm"/>
    </inkml:brush>
  </inkml:definitions>
  <inkml:trace contextRef="#ctx0" brushRef="#br0">0 436 15310,'0'0'8013,"12"-11"-6843,51-37-494,116-69 1,-113 77-653,-1-2 0,98-85 0,-113 77 35,-106 99 207,36-25-49,0 0 0,2 1-1,-25 44 1,36-55-161,0 0 0,1 0-1,1 1 1,0 0 0,1 0 0,0 0 0,2 1 0,-1-1 0,1 18 0,2-30-71,0 0 1,0 0-1,1 0 1,-1-1-1,1 1 1,-1 0-1,1 0 1,0 0-1,0-1 1,0 1-1,0 0 1,1-1-1,-1 1 1,1-1-1,0 0 1,-1 1-1,1-1 1,0 0-1,0 0 1,0 0-1,1 0 1,-1-1-1,0 1 1,1 0-1,-1-1 1,1 0-1,0 0 1,-1 1-1,5 0 1,40 5-2898,1-9-4295,-7-5-2957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06.626"/>
    </inkml:context>
    <inkml:brush xml:id="br0">
      <inkml:brushProperty name="width" value="0.025" units="cm"/>
      <inkml:brushProperty name="height" value="0.025" units="cm"/>
    </inkml:brush>
  </inkml:definitions>
  <inkml:trace contextRef="#ctx0" brushRef="#br0">294 1 18161,'-10'0'1821,"1"0"-1645,-1 2 0,1-1 0,-1 1 0,1 0 0,0 1 1,0 1-1,0-1 0,0 1 0,1 0 0,-1 1 0,1 0 1,0 1-1,-8 7 0,-1 1 185,1 0 0,1 2 0,0 0 1,2 1-1,-15 20 0,22-27-213,0 0 1,0 1-1,1 0 1,0 0 0,1 0-1,0 0 1,1 0-1,0 1 1,1 0-1,-1 23 1,3-30-116,0-1 1,1 1-1,0 0 1,0 0 0,0 0-1,1-1 1,0 1-1,0 0 1,0-1-1,0 0 1,0 1-1,1-1 1,0 0-1,0 0 1,0-1-1,0 1 1,1-1-1,0 1 1,-1-1-1,1 0 1,0 0 0,1-1-1,-1 1 1,0-1-1,1 0 1,-1 0-1,1-1 1,7 3-1,10 2 75,0-1 0,1-1-1,-1-1 1,41 1 0,-36-4-85,0 0 1,0-2-1,0-1 0,0-1 1,-1-2-1,1 0 1,-1-2-1,44-19 1,-60 22-15,0 0 1,0 0-1,-1-1 1,0 0-1,0-1 1,0 0-1,-1 0 1,0-1-1,-1 0 1,1 0-1,-1-1 1,-1 0-1,0 0 1,0-1-1,-1 1 1,0-1-1,-1-1 1,0 1-1,-1 0 1,0-1-1,0 0 1,-1 0-1,0 0 1,-1-11-1,0 17-12,-1-1 0,-1 1 0,1-1 0,-1 1 1,0-1-1,0 1 0,0 0 0,-1 0 0,0-1 0,0 1 0,0 0 0,0 1 0,-1-1 1,0 0-1,0 1 0,-7-8 0,5 7-28,-2-1 1,1 1-1,-1 0 1,0 1-1,0 0 1,0 0-1,0 0 1,-1 1-1,1 0 0,-11-2 1,-8 0-575,-1 0 0,0 2 0,-1 1 0,1 1 0,-49 5 1,-14 9-4350,-2 9-4773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1.725"/>
    </inkml:context>
    <inkml:brush xml:id="br0">
      <inkml:brushProperty name="width" value="0.025" units="cm"/>
      <inkml:brushProperty name="height" value="0.025" units="cm"/>
    </inkml:brush>
  </inkml:definitions>
  <inkml:trace contextRef="#ctx0" brushRef="#br0">0 37 12876,'0'0'1345,"49"43"-896,-4-39-257,9-4-160,9 0 32,5-2 32,1-8 32,1-1-64,-7-1-448,-11 0-353,-7 3-640,-10 1-64,-16-1-1058,-8-1-3202</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089"/>
    </inkml:context>
    <inkml:brush xml:id="br0">
      <inkml:brushProperty name="width" value="0.025" units="cm"/>
      <inkml:brushProperty name="height" value="0.025" units="cm"/>
    </inkml:brush>
  </inkml:definitions>
  <inkml:trace contextRef="#ctx0" brushRef="#br0">1 83 14862,'0'0'2274,"82"15"-2050,-13-27 97,16-2-129,3-3-160,9 2-1377,-9-3-1858,-5-3-1025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450"/>
    </inkml:context>
    <inkml:brush xml:id="br0">
      <inkml:brushProperty name="width" value="0.025" units="cm"/>
      <inkml:brushProperty name="height" value="0.025" units="cm"/>
    </inkml:brush>
  </inkml:definitions>
  <inkml:trace contextRef="#ctx0" brushRef="#br0">128 1 11050,'0'0'5424,"3"2"-5595,6 4 224,0 1 0,-1 0 0,-1 1-1,1 0 1,-1 0 0,0 0-1,-1 1 1,0 0 0,0 0-1,-1 1 1,0 0 0,-1 0 0,0 0-1,-1 0 1,0 0 0,0 1-1,1 14 1,-2-9-37,-1-1 0,-1 1 1,0-1-1,-1 1 0,-1 0 0,0-1 0,-1 0 0,-1 1 0,0-1 1,-1-1-1,-12 25 0,-2-2-644,-2 0 0,-2-2 0,-1 0 1,-30 32-1,-5-8-3974</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2.933"/>
    </inkml:context>
    <inkml:brush xml:id="br0">
      <inkml:brushProperty name="width" value="0.025" units="cm"/>
      <inkml:brushProperty name="height" value="0.025" units="cm"/>
    </inkml:brush>
  </inkml:definitions>
  <inkml:trace contextRef="#ctx0" brushRef="#br0">416 0 13997,'0'0'2696,"-1"9"-1644,-2 4-1003,0 1 0,-1-1 1,0 0-1,-1-1 0,-1 1 1,0-1-1,-1 0 0,-15 21 0,-80 93 266,12-33 111,46-48 55,-73 93 0,116-132-1348,13-17-1361,19-21-4078,4-14-1558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281"/>
    </inkml:context>
    <inkml:brush xml:id="br0">
      <inkml:brushProperty name="width" value="0.025" units="cm"/>
      <inkml:brushProperty name="height" value="0.025" units="cm"/>
    </inkml:brush>
  </inkml:definitions>
  <inkml:trace contextRef="#ctx0" brushRef="#br0">66 1 16688,'0'0'2690,"-33"69"-2594,21-20 129,1 5 543,2 5 65,9 2-384,0-1-353,11-3 0,8-5-64,1-6-417,4-9-511,-4-8-258,-6-11 290,-3-7-257,-2-7-1314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611"/>
    </inkml:context>
    <inkml:brush xml:id="br0">
      <inkml:brushProperty name="width" value="0.025" units="cm"/>
      <inkml:brushProperty name="height" value="0.025" units="cm"/>
    </inkml:brush>
  </inkml:definitions>
  <inkml:trace contextRef="#ctx0" brushRef="#br0">6 1 13196,'0'0'4485,"-6"54"-3300,44-40-128,14-3-352,6 0-385,10-7-192,6-4-64,4 0-801,-8-6-896,-3-11-770,-10-7-735,-5-6-1058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3.955"/>
    </inkml:context>
    <inkml:brush xml:id="br0">
      <inkml:brushProperty name="width" value="0.025" units="cm"/>
      <inkml:brushProperty name="height" value="0.025" units="cm"/>
    </inkml:brush>
  </inkml:definitions>
  <inkml:trace contextRef="#ctx0" brushRef="#br0">92 0 15535,'0'0'865,"-10"11"-284,8-9-607,-10 10 373,0 1-1,-19 28 1,28-36-152,0 0 1,0 0 0,0 0-1,1 0 1,0 1-1,0-1 1,0 1-1,1 0 1,0-1 0,0 1-1,0 0 1,1 0-1,-1-1 1,1 1-1,2 9 1,-1-13-187,0 0 0,0 0 0,0 0 0,1 0 0,-1-1 0,1 1 0,-1 0 0,1-1-1,-1 1 1,1-1 0,0 1 0,0-1 0,0 0 0,0 0 0,0 0 0,0 0 0,0 0 0,0 0 0,1 0 0,-1-1 0,0 1 0,0-1 0,1 0 0,-1 1 0,0-1 0,0 0-1,5-1 1,7 1 20,0-1-1,-1 0 0,20-4 0,-3-4-600,0-1 1,-2-1-1,1-2 0,-1-1 0,-1-1 1,-1-1-1,0-1 0,-1-1 0,23-23 1,-79 86 4566,14-16-3357,-23 31 690,-38 76 0,68-114-1197,0-1-1,1 1 1,1 0-1,1 1 0,1 0 1,1 0-1,-2 39 1,6-59-217,1-1 1,0 1 0,1 0-1,-1 0 1,0 0 0,1-1-1,0 1 1,-1 0 0,1-1-1,1 4 1,-1-6-43,-1 1 0,1 0 0,-1-1 0,1 1 0,0-1 0,-1 1 0,1-1 0,0 1 0,-1-1 0,1 0 0,0 1 0,-1-1 0,1 0 0,0 1 0,0-1 0,-1 0 0,1 0 0,0 0 0,0 0 0,-1 0 0,1 0 0,0 0 0,0 0 0,0 0 0,-1 0 0,1 0 0,0 0 0,0 0 0,-1-1 0,1 1 0,0 0 0,0-1 0,-1 1 0,1 0 0,0-1 0,-1 1 0,1-1 0,-1 1 0,2-2 0,23-22-7474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4.334"/>
    </inkml:context>
    <inkml:brush xml:id="br0">
      <inkml:brushProperty name="width" value="0.025" units="cm"/>
      <inkml:brushProperty name="height" value="0.025" units="cm"/>
    </inkml:brush>
  </inkml:definitions>
  <inkml:trace contextRef="#ctx0" brushRef="#br0">0 0 15150,'0'0'4228,"67"52"-3235,-15-43 0,22-3-288,9-6-289,0 0-288,5-1-32,-7-9-63,-11 0-578,-14 0-416,-11 4-384,-18 4-673,-18 2-1569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530"/>
    </inkml:context>
    <inkml:brush xml:id="br0">
      <inkml:brushProperty name="width" value="0.025" units="cm"/>
      <inkml:brushProperty name="height" value="0.025" units="cm"/>
    </inkml:brush>
  </inkml:definitions>
  <inkml:trace contextRef="#ctx0" brushRef="#br0">155 1 15118,'0'0'2210,"-9"0"-272,2 0-1803,-1 1 0,1 1 0,0 0 1,0 0-1,1 0 0,-1 0 0,0 1 0,1 0 0,0 1 0,-1 0 0,1 0 0,1 0 0,-1 0 0,1 1 0,-1 0 1,1 0-1,1 1 0,-1-1 0,1 1 0,0 0 0,0 0 0,-3 7 0,6-11-121,0 1-1,-1-1 1,1 1-1,0-1 1,0 1-1,1 0 1,-1-1 0,0 1-1,1 0 1,0 0-1,0-1 1,-1 1-1,2 0 1,-1 3-1,1-4-16,0-1 0,0 0-1,0 0 1,0 0-1,0 0 1,0 0 0,0 0-1,0 0 1,0 0 0,1 0-1,-1-1 1,0 1-1,1 0 1,-1-1 0,0 1-1,1-1 1,-1 1 0,1-1-1,-1 0 1,1 0 0,-1 0-1,1 0 1,-1 0-1,1 0 1,-1 0 0,3 0-1,95-8-2394,-74 5 1581,1 1-1,0 0 0,41 5 0,-67-3 867,1 0 0,-1 0 0,1 0 1,0 0-1,-1 0 0,1 0 0,-1 0 0,1 0 0,-1 0 1,1 0-1,-1 0 0,1 1 0,-1-1 0,1 0 0,-1 0 1,1 1-1,-1-1 0,1 0 0,-1 1 0,0-1 0,1 1 1,-1-1-1,1 0 0,-1 1 0,0-1 0,0 1 0,1-1 1,-1 1-1,0-1 0,0 1 0,1-1 0,-1 1 0,0-1 1,0 1-1,0-1 0,0 1 0,0-1 0,0 1 0,0 0 1,0-1-1,0 1 0,0-1 0,0 1 0,0-1 0,0 1 1,0-1-1,-1 1 0,1-1 0,0 1 0,0-1 0,-1 1 1,1-1-1,-1 2 0,-20 21 2458,5-14-2163,0 0 1,-1-1-1,1-1 0,-1 0 1,-1-1-1,1-1 0,-1-1 1,0-1-1,-34 3 0,51-6-462,0 0 0,1 1 0,-1-1 0,0 0 0,0 0-1,0 0 1,0-1 0,0 1 0,0 0 0,1 0 0,-1 0-1,0-1 1,0 1 0,0 0 0,1-1 0,-1 1-1,0 0 1,0-1 0,1 1 0,-1-1 0,0 0 0,1 1-1,-1-1 1,0 1 0,1-1 0,-1 0 0,0-1 0,1 1-99,0 0 1,0-1 0,0 1-1,0-1 1,0 1 0,0 0-1,0-1 1,1 1 0,-1 0-1,0-1 1,1 1 0,-1 0 0,1 0-1,0-1 1,0-1 0,37-45-5514,-35 45 5391,31-34-3019</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4.682"/>
    </inkml:context>
    <inkml:brush xml:id="br0">
      <inkml:brushProperty name="width" value="0.025" units="cm"/>
      <inkml:brushProperty name="height" value="0.025" units="cm"/>
    </inkml:brush>
  </inkml:definitions>
  <inkml:trace contextRef="#ctx0" brushRef="#br0">0 11 12524,'0'0'5701,"54"2"-4804,2-4 416,13-3-63,8 1-546,1 2-448,5 2-192,-4 0-448,-16 2-1698,-9 2-3523,-9-4-4933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5.731"/>
    </inkml:context>
    <inkml:brush xml:id="br0">
      <inkml:brushProperty name="width" value="0.025" units="cm"/>
      <inkml:brushProperty name="height" value="0.025" units="cm"/>
    </inkml:brush>
  </inkml:definitions>
  <inkml:trace contextRef="#ctx0" brushRef="#br0">314 0 11499,'0'0'5466,"-3"12"-4638,-11 34 262,5-23-777,2 0 0,0 1 1,2 0-1,0 0 0,2 0 1,-1 33-1,5-56-312,-1 1 0,0-1 0,1 1 0,-1-1 0,1 1 0,-1-1 0,1 0 0,0 1 0,-1-1 0,1 0 0,0 0 0,0 1 0,0-1 0,0 0 0,0 0 0,0 0 0,0 0 0,1 0 0,-1 0 0,0-1 0,0 1 0,1 0 0,-1-1 0,0 1 0,1-1 0,-1 1 0,1-1 0,-1 0 0,2 1 0,50 1-429,-39-3 159,66-9-1705,-63 7 1689,0 0 1,1 1 0,-1 1 0,23 1-1,-39 0 312,-1 0-1,1 0 1,0 1-1,-1-1 1,1 0-1,0 0 0,-1 0 1,1 0-1,0 1 1,-1-1-1,1 0 1,0 1-1,-1-1 1,1 1-1,-1-1 0,1 0 1,-1 1-1,1-1 1,-1 1-1,1-1 1,-1 1-1,1 0 0,-1-1 1,0 1-1,1-1 1,-1 1-1,0 0 1,0-1-1,1 2 0,-5 22 1009,-22 22 837,7-25-1327,-2 0 1,0-1-1,-1-1 0,-1-1 1,0-1-1,-52 26 1,54-31-252,-1-2 0,-1-1 0,0-1 0,0-1 0,0-1 0,-1-1 0,0-1 1,-40 2-1,61-6-396,0 0-1,0 0 1,0 0 0,0 0 0,1-1 0,-1 1 0,0-1 0,0 0 0,0 0-1,1 0 1,-1 0 0,1 0 0,-1-1 0,1 1 0,-1-1 0,1 0-1,0 0 1,0 1 0,0-1 0,0-1 0,0 1 0,0 0 0,0 0-1,1-1 1,-1 1 0,1-1 0,0 1 0,-1-1 0,0-4 0,-1-5-1210,1-1 1,0 0 0,0 0-1,1 0 1,2-17-1,-1 22 527,0-62-6699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077"/>
    </inkml:context>
    <inkml:brush xml:id="br0">
      <inkml:brushProperty name="width" value="0.025" units="cm"/>
      <inkml:brushProperty name="height" value="0.025" units="cm"/>
    </inkml:brush>
  </inkml:definitions>
  <inkml:trace contextRef="#ctx0" brushRef="#br0">1 1 7207,'0'0'11018,"52"17"-9608,-22-6-129,5-3-384,12 1-609,8-2-192,8-3-608,11-4-1635,-5 0-2369,-6-9-4324</inkml:trace>
  <inkml:trace contextRef="#ctx0" brushRef="#br0" timeOffset="0.99">699 324 18962,'0'0'8936,"45"-7"-12331,-19-8-1730,1-3-4932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483"/>
    </inkml:context>
    <inkml:brush xml:id="br0">
      <inkml:brushProperty name="width" value="0.025" units="cm"/>
      <inkml:brushProperty name="height" value="0.025" units="cm"/>
    </inkml:brush>
  </inkml:definitions>
  <inkml:trace contextRef="#ctx0" brushRef="#br0">1 399 17072,'0'0'5525,"8"-2"-4339,15-5-930,-1-2 0,0 0 1,0-1-1,-1-2 1,37-25-1,98-87-615,-65 39 87,-80 74 230,0-1 0,-2-1 0,1 0 1,-1 0-1,12-24 0,-22 37 48,1 0-1,0 0 1,0 0 0,0 0-1,0 0 1,0 0 0,0 0-1,0 0 1,0 0 0,0 0-1,-1 0 1,1 0-1,0 0 1,0 0 0,0-1-1,0 1 1,0 0 0,0 0-1,0 0 1,0 0 0,0 0-1,0 0 1,-1 0-1,1 0 1,0 0 0,0 0-1,0 0 1,0 0 0,0 0-1,0 0 1,0 0 0,0-1-1,0 1 1,0 0 0,0 0-1,0 0 1,0 0-1,0 0 1,0 0 0,0 0-1,0 0 1,0 0 0,0-1-1,0 1 1,0 0 0,0 0-1,0 0 1,0 0 0,0 0-1,0 0 1,0 0-1,0 0 1,0 0 0,0 0-1,0-1 1,0 1 0,0 0-1,0 0 1,0 0 0,0 0-1,1 0 1,-1 0-1,-9 5 233,-13 16-92,0 0 0,1 1 1,1 1-1,1 1 0,1 1 0,1 0 1,2 1-1,0 1 0,-17 47 0,30-70-163,1-1 1,0 0-1,0 0 0,0 0 0,1 1 0,-1-1 0,1 0 0,0 1 0,0-1 0,0 1 0,0-1 0,0 0 1,1 1-1,1 3 0,-1-5-88,0-1-1,0 1 1,1-1 0,-1 0 0,1 1-1,-1-1 1,1 0 0,0 0 0,-1 0-1,1 0 1,0 0 0,0-1 0,0 1 0,0-1-1,-1 1 1,1-1 0,0 1 0,0-1-1,0 0 1,0 0 0,0 0 0,0 0 0,0 0-1,0-1 1,2 1 0,6-1-989,0-1-1,0 0 1,0 0-1,-1 0 1,1-1 0,-1-1-1,0 0 1,12-6 0,38-24-7886</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6.831"/>
    </inkml:context>
    <inkml:brush xml:id="br0">
      <inkml:brushProperty name="width" value="0.025" units="cm"/>
      <inkml:brushProperty name="height" value="0.025" units="cm"/>
    </inkml:brush>
  </inkml:definitions>
  <inkml:trace contextRef="#ctx0" brushRef="#br0">258 1 14734,'0'0'5461,"-14"7"-4265,-11 8-611,0 1 0,2 1 0,0 1-1,-37 37 1,52-47-452,0 1 0,0 0 0,0 0 0,1 1 0,1 0 0,0 0 0,0 0-1,1 1 1,0 0 0,1 0 0,0 0 0,1 1 0,0-1 0,1 1 0,0 0 0,0 12-1,2-21-125,1 0-1,-1-1 0,1 1 0,0 0 1,0-1-1,0 1 0,0-1 0,0 1 1,0-1-1,1 1 0,-1-1 0,1 0 1,0 0-1,-1 0 0,1 0 0,0 0 1,0 0-1,1 0 0,-1-1 0,0 1 1,1-1-1,-1 0 0,0 1 0,1-1 1,0 0-1,-1 0 0,1-1 0,-1 1 1,1-1-1,0 1 0,0-1 0,-1 0 1,1 0-1,5 0 0,4 0 23,0-1 0,0 1 0,1-2 0,-1 0 0,0-1 0,20-7 0,-14 4-6,-2-2-1,1-1 0,-1 0 1,0-1-1,28-23 1,-37 27-13,0 0 0,-1 0 1,0-1-1,0 0 0,0 0 0,-1-1 1,0 0-1,0 0 0,-1 0 0,0 0 0,-1-1 1,0 1-1,0-1 0,2-10 0,-5 16-12,0 0-1,1 0 1,-1 0-1,-1 0 1,1 0-1,0 0 1,-1 0-1,0 0 1,1 0-1,-1 0 1,0 0-1,0 0 1,-1 0-1,1 1 1,-1-1-1,1 0 1,-1 1-1,0 0 1,0-1-1,0 1 1,0 0-1,0 0 1,-1 0-1,1 0 1,-1 0-1,1 1 1,-1-1-1,0 1 1,1 0-1,-1-1 1,0 1-1,0 1 1,0-1-1,0 0 1,-5 0-1,-11-2-1278,0 0-1,0 2 1,0 0 0,-23 3 0,41-2 1206,-25 2-6288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227"/>
    </inkml:context>
    <inkml:brush xml:id="br0">
      <inkml:brushProperty name="width" value="0.025" units="cm"/>
      <inkml:brushProperty name="height" value="0.025" units="cm"/>
    </inkml:brush>
  </inkml:definitions>
  <inkml:trace contextRef="#ctx0" brushRef="#br0">0 1 13389,'0'0'7239,"78"1"-5798,-30 8-544,19 2-225,7-1-287,11-2-257,1-3-64,6-3-32,-7 0-352,-15-1-801,-9-1-929,-25 0-1506,-16 0-2273</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602"/>
    </inkml:context>
    <inkml:brush xml:id="br0">
      <inkml:brushProperty name="width" value="0.025" units="cm"/>
      <inkml:brushProperty name="height" value="0.025" units="cm"/>
    </inkml:brush>
  </inkml:definitions>
  <inkml:trace contextRef="#ctx0" brushRef="#br0">0 57 13164,'0'0'5061,"56"8"-3908,12-16 0,17-1-288,9-2-512,7 3-289,1 3-353,-4-2-1440,-14 0-3044,-14-2-3715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7.999"/>
    </inkml:context>
    <inkml:brush xml:id="br0">
      <inkml:brushProperty name="width" value="0.025" units="cm"/>
      <inkml:brushProperty name="height" value="0.025" units="cm"/>
    </inkml:brush>
  </inkml:definitions>
  <inkml:trace contextRef="#ctx0" brushRef="#br0">315 0 16271,'0'0'5835,"3"9"-5376,1 11-270,0 1 0,0 27-1,-4-46-186,1 0-1,-1 0 1,1 0-1,0 0 1,-1-1-1,1 1 1,0 0-1,0 0 1,0 0-1,0-1 1,0 1-1,1 0 0,-1-1 1,1 1-1,-1-1 1,1 0-1,-1 1 1,1-1-1,0 0 1,-1 0-1,1 0 1,0 0-1,0 0 1,0 0-1,0-1 1,3 2-1,63 10-538,-46-10 148,-8 0 178,1 1-1,-1 0 1,0 1 0,-1 0 0,17 8-1,-27-11 217,-1 0-1,0 1 1,1-1-1,-1 0 0,0 1 1,0-1-1,0 1 1,0 0-1,0 0 0,0 0 1,0 0-1,-1 0 1,1 0-1,-1 0 1,1 0-1,-1 1 0,0-1 1,0 1-1,0-1 1,0 0-1,-1 1 1,1 0-1,-1-1 0,1 1 1,-1-1-1,0 1 1,0 0-1,0-1 1,0 1-1,0 0 0,-1-1 1,1 1-1,-1-1 1,0 1-1,0-1 1,0 1-1,-1 2 0,-3 4 258,0-1 0,-1 0-1,0 0 1,0 0 0,-1-1 0,0 0-1,0 0 1,0-1 0,-1 0-1,0 0 1,-17 9 0,-3 0 225,0-1 0,-46 15 0,49-21-347,-1-1 0,0-2 0,0 0 1,0-1-1,-1-2 0,0-1 0,-32-2 0,53 0-344,1 1 0,0-1 0,0 0 0,0-1 0,0 1 0,0-1 1,0 0-1,0 0 0,0 0 0,1-1 0,-1 0 0,1 0 0,-1 0 0,-6-7 0,7 5-509,0 0 0,0 0 0,1 0 1,-1-1-1,1 1 0,1-1 0,-1 0 0,1 1 0,0-1 0,0-1 0,0 1 1,0-7-1,-2-41-6622</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8.329"/>
    </inkml:context>
    <inkml:brush xml:id="br0">
      <inkml:brushProperty name="width" value="0.025" units="cm"/>
      <inkml:brushProperty name="height" value="0.025" units="cm"/>
    </inkml:brush>
  </inkml:definitions>
  <inkml:trace contextRef="#ctx0" brushRef="#br0">0 5 12716,'0'0'2210,"80"-5"-801,-37 5-159,0 0-610,8 9-448,3 3-160,-6-2-928,6-6-2436,-2-1-2881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18.659"/>
    </inkml:context>
    <inkml:brush xml:id="br0">
      <inkml:brushProperty name="width" value="0.025" units="cm"/>
      <inkml:brushProperty name="height" value="0.025" units="cm"/>
    </inkml:brush>
  </inkml:definitions>
  <inkml:trace contextRef="#ctx0" brushRef="#br0">502 1 16015,'-15'4'1591,"-34"11"-786,1 2 0,0 3 0,1 1 1,-61 39-1,90-48-511,0 0 1,1 2-1,0 0 1,2 1-1,-28 33 1,36-38-156,0 0 0,1 0 0,0 1 1,0 0-1,1 0 0,1 0 0,0 0 0,1 1 0,0 0 1,0 0-1,-1 20 0,4-28-115,0 0-1,0-1 1,0 1-1,1-1 1,-1 1-1,1-1 1,0 1 0,0-1-1,0 1 1,0-1-1,0 0 1,1 1 0,0-1-1,-1 0 1,1 0-1,1 0 1,-1 0-1,0-1 1,1 1 0,-1-1-1,1 1 1,0-1-1,-1 0 1,1 0-1,0 0 1,1 0 0,-1 0-1,0-1 1,0 0-1,7 2 1,6 1 26,1 0 0,-1-1 0,1-1 0,0-1-1,25-1 1,-5-2-7,-1-1 0,1-2 0,-1-1 0,0-2 0,0-2 0,42-17 0,-49 15-28,1-1 0,-2-2 1,0-1-1,-1-1 0,0-1 0,-1-1 0,34-34 0,-52 44 16,-1 1 1,1-1-1,-1-1 0,-1 1 1,0-1-1,8-18 0,-13 25-22,1 1 1,-1-1-1,-1 1 0,1-1 0,0 0 0,0 1 0,-1-1 0,0 0 0,1 1 0,-1-1 0,0 0 0,0 1 1,-1-1-1,1 0 0,0 1 0,-1-1 0,0 0 0,1 1 0,-1-1 0,0 1 0,-1-1 0,1 1 1,0-1-1,-1 1 0,1 0 0,-1 0 0,0 0 0,1 0 0,-1 0 0,0 0 0,0 0 0,0 0 1,-4-1-1,-5-3-96,-1 1 0,0 1 0,0 0 0,0 0 0,0 2 0,0-1 0,-1 1 1,0 1-1,-18 0 0,-9 2-1796,-69 10 1,21 6-2512,5 4-2962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6.885"/>
    </inkml:context>
    <inkml:brush xml:id="br0">
      <inkml:brushProperty name="width" value="0.025" units="cm"/>
      <inkml:brushProperty name="height" value="0.025" units="cm"/>
    </inkml:brush>
  </inkml:definitions>
  <inkml:trace contextRef="#ctx0" brushRef="#br0">192 0 3587,'0'0'19016,"-11"9"-18824,4-3-145,1 0-1,-1 1 1,1 0 0,0 0-1,0 0 1,1 1 0,0-1 0,0 1-1,1 1 1,0-1 0,1 1-1,0-1 1,0 1 0,1 0 0,-2 10-1,1 5-83,2 0 1,1 0-1,0 0 0,2 0 0,1 0 0,0-1 0,2 1 0,1-1 0,1 0 0,13 31 1,-20-54-35,0 0 0,0 0 0,0 0 1,0 0-1,0 0 0,-1 0 1,1 0-1,0 0 0,0 0 1,0 0-1,0 0 0,-1 0 1,1 0-1,0 0 0,0 0 0,0 0 1,0 0-1,-1 0 0,1 0 1,0 0-1,0 0 0,0 0 1,0 1-1,0-1 0,0 0 0,-1 0 1,1 0-1,0 0 0,0 0 1,0 0-1,0 1 0,0-1 1,0 0-1,0 0 0,0 0 1,-1 0-1,1 0 0,0 1 0,0-1 1,0 0-1,0 0 0,0 0 1,0 0-1,0 1 0,0-1 1,0 0-1,0 0 0,0 0 0,0 0 1,0 1-1,-23-22-942,-25-33 1329,45 51-183,-46-65 1648,47 64-1575,0 0 0,-1 0 0,1 0 0,1 0 0,-1 0 0,1 0 0,-1-1 0,1 1 0,0-1 0,1 1 0,-1-1 0,1 1 0,0-1 0,0 1 0,1-9 0,1 10-151,-1 1 1,0 0-1,0 1 1,1-1-1,-1 0 0,1 0 1,0 1-1,0-1 0,-1 0 1,1 1-1,0 0 0,0-1 1,0 1-1,0 0 1,1 0-1,-1 0 0,0 1 1,0-1-1,4 0 0,46-9 29,39 6-530,-9 2-5189,-29-5-2404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8.046"/>
    </inkml:context>
    <inkml:brush xml:id="br0">
      <inkml:brushProperty name="width" value="0.025" units="cm"/>
      <inkml:brushProperty name="height" value="0.025" units="cm"/>
    </inkml:brush>
  </inkml:definitions>
  <inkml:trace contextRef="#ctx0" brushRef="#br0">131 8293 4420,'0'0'32,"-9"0"305,-8-2 262,5 1 43,0 0 0,0 1 0,0 0 0,0 1 1,-18 3-1,29-4-603,0 1-1,0-1 1,0 1 0,0-1 0,0 1 0,1 0-1,-1 0 1,0-1 0,0 1 0,1 0-1,-1 0 1,0 0 0,1 0 0,-1 0 0,1 0-1,-1 0 1,1 0 0,0 0 0,-1 0 0,1 0-1,0 0 1,0 0 0,0 0 0,-1 0 0,1 0-1,0 0 1,1 0 0,-1 0 0,0 0 0,0 0-1,0 0 1,1 2 0,0 0 6,0 0-1,0 0 1,0 0 0,0 0 0,0 0-1,1 0 1,-1-1 0,1 1 0,0-1-1,2 4 1,5 1 37,0 0-1,1-1 1,0 0-1,0 0 1,0-1 0,1-1-1,0 0 1,0 0-1,0-1 1,18 3 0,19 2 68,56 0 0,-74-6-125,376 28 727,678 26 3487,-987-56-4197,618-6 184,-2-34-16,-11-70 171,-526 67-13,330-128 1,-303 79-221,-5-10 0,-4-7-1,-5-10 1,-5-7 0,177-160-1,-264 202-119,-5-4-1,-3-4 1,82-112-1,-125 143-9,-4-3 0,-3 0 0,-2-3 0,-3-1 0,-3-2-1,33-111 1,-37 70 29,-5-2-1,14-225 1,-36-232-59,-11 417-4,-5 1-1,-8 1 1,-6 1-1,-6 2 0,-7 1 1,-7 2-1,-5 3 0,-127-231 1,-319-410-26,166 279 20,-362-688 97,686 1173-76,-27-50 1,-57-147-1,87 196-5,2-1 1,0 0-1,2 0 0,0-1 1,1 1-1,1-1 1,2 0-1,0 0 0,1 1 1,1-1-1,1 0 0,7-25 1,-4 30 9,1 1 1,1 0-1,1 0 1,0 1 0,1 0-1,0 1 1,1 0-1,1 0 1,1 1-1,-1 1 1,2 0-1,0 1 1,0 0 0,1 1-1,19-9 1,14-6 103,1 2 1,1 2-1,92-25 1,-56 25-37,2 3-1,171-10 1,181 23-13,36-3-280,-431 5-604,55-13-1,-76 11-1188,43-17-1,-7-5-3019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8.390"/>
    </inkml:context>
    <inkml:brush xml:id="br0">
      <inkml:brushProperty name="width" value="0.025" units="cm"/>
      <inkml:brushProperty name="height" value="0.025" units="cm"/>
    </inkml:brush>
  </inkml:definitions>
  <inkml:trace contextRef="#ctx0" brushRef="#br0">393 2 14029,'0'0'1831,"12"-1"-1724,-5 0-89,0 1-1,-1 0 0,1 1 1,0-1-1,0 1 1,-1 0-1,1 1 0,-1 0 1,1 0-1,-1 0 1,0 1-1,0 0 0,0 0 1,0 0-1,0 1 1,-1 0-1,0 0 0,1 1 1,-2-1-1,1 1 1,0 0-1,5 9 0,-4-7-47,-1 1-1,-1-1 0,1 1 0,-1 0 1,-1 1-1,1-1 0,-2 1 0,1 0 0,-1-1 1,0 1-1,-1 0 0,0 0 0,0 0 1,-1 0-1,0 0 0,-1 0 0,0 0 1,0 0-1,-1 0 0,-4 13 0,0-6-33,0 1-1,-2-1 1,0-1-1,0 1 0,-2-1 1,0-1-1,0 0 1,-2 0-1,-22 21 1,-23 12 114,-1-2 0,-90 51 0,-10 8-1599,119-72-1307,31-15-1815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9.374"/>
    </inkml:context>
    <inkml:brush xml:id="br0">
      <inkml:brushProperty name="width" value="0.025" units="cm"/>
      <inkml:brushProperty name="height" value="0.025" units="cm"/>
    </inkml:brush>
  </inkml:definitions>
  <inkml:trace contextRef="#ctx0" brushRef="#br0">559 0 5765,'0'0'9097,"-69"53"-8232,17-2 448,-6 13-961,-5 6-191,0 6 63,2 1 96,3-2-192,8-7-64,9-13 32,12-12 0,14-16-63,15-19-290,6-12-1729,26-31-224,13-19-1377,9-20-1698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39.768"/>
    </inkml:context>
    <inkml:brush xml:id="br0">
      <inkml:brushProperty name="width" value="0.025" units="cm"/>
      <inkml:brushProperty name="height" value="0.025" units="cm"/>
    </inkml:brush>
  </inkml:definitions>
  <inkml:trace contextRef="#ctx0" brushRef="#br0">556 0 9897,'0'0'6791,"-36"56"-5382,7-1-544,2 14-32,0 5 128,7 1-193,9-3-415,11-7-257,0-9-64,13-13-256,16-13-865,-1-10 192,7-10-128,-7-9-1281,-8-1-2435,-9 0-2690</inkml:trace>
  <inkml:trace contextRef="#ctx0" brushRef="#br0" timeOffset="1">1 644 14862,'0'0'5253,"54"34"-4036,9-34-192,16-15 128,15-5-352,3-4-513,6-2-224,-6 2-768,-7 3-1442,-21 1-2275,-15 0-3106</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131"/>
    </inkml:context>
    <inkml:brush xml:id="br0">
      <inkml:brushProperty name="width" value="0.025" units="cm"/>
      <inkml:brushProperty name="height" value="0.025" units="cm"/>
    </inkml:brush>
  </inkml:definitions>
  <inkml:trace contextRef="#ctx0" brushRef="#br0">24 30 14926,'0'0'3518,"-3"10"-2114,-3 9-975,2 0 0,0 0 0,-1 38 0,4-49-408,1 0-1,0 0 1,0 0-1,1-1 1,0 1-1,0 0 1,1 0-1,0-1 1,0 1-1,1-1 1,0 0-1,0 0 0,1 0 1,5 9-1,-7-14-96,0 0 0,0-1 0,0 1 0,0 0 0,0-1 0,1 1 0,-1-1 0,0 0 0,1 0 0,-1 0 1,1 0-1,-1 0 0,1-1 0,0 1 0,-1-1 0,1 0 0,0 1 0,-1-1 0,1 0 0,0-1 0,-1 1 0,1 0 0,-1-1 0,1 1 0,0-1 0,-1 0 0,1 0 0,-1 0 0,1 0 0,-1-1 0,0 1 0,0 0 0,0-1 0,4-3 0,6-5-166,0 0-1,-1 0 1,0-1 0,14-19 0,-9 10 129,0-1 0,-2-1 1,0 0-1,-2-1 0,0 0 0,-2-1 1,9-28-1,-54 116 3455,6-1-2402,-57 133 1533,71-158-2116,3 1 0,1 1 1,-8 47-1,19-83-375,-1-1 0,1 1 0,-1-1 0,1 1 0,0 0 0,0-1 1,1 1-1,-1-1 0,1 1 0,-1-1 0,1 1 0,2 5 0,-2-9-26,-1 1 0,1 0 0,-1-1 0,1 1 0,-1-1 0,1 1 0,0-1 0,-1 1-1,1-1 1,0 1 0,-1-1 0,1 0 0,0 0 0,-1 1 0,1-1 0,0 0 0,0 0-1,-1 0 1,1 1 0,0-1 0,0 0 0,1 0 0,27-11-2009,2-15-1822,-5-8-2510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492"/>
    </inkml:context>
    <inkml:brush xml:id="br0">
      <inkml:brushProperty name="width" value="0.025" units="cm"/>
      <inkml:brushProperty name="height" value="0.025" units="cm"/>
    </inkml:brush>
  </inkml:definitions>
  <inkml:trace contextRef="#ctx0" brushRef="#br0">0 213 17489,'0'0'4868,"16"0"-4067,117 2 654,137-17-1,-43-8-1237,537-79-551,-752 100 312,25-5-53,1-1 1,-1-1-1,0-3 0,55-24 1,-127 42-1085,-23 17-5177,21-15-481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0.854"/>
    </inkml:context>
    <inkml:brush xml:id="br0">
      <inkml:brushProperty name="width" value="0.025" units="cm"/>
      <inkml:brushProperty name="height" value="0.025" units="cm"/>
    </inkml:brush>
  </inkml:definitions>
  <inkml:trace contextRef="#ctx0" brushRef="#br0">233 1 14286,'0'0'6438,"-22"60"-5157,2-17-320,-7 8-289,-2 3-287,-1 1-289,-1 0-32,2-7-64,9-7 0,6-10-352,3-13-545,11-15-673,0-9-1601,4-27-2114,8-15-3747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1.251"/>
    </inkml:context>
    <inkml:brush xml:id="br0">
      <inkml:brushProperty name="width" value="0.025" units="cm"/>
      <inkml:brushProperty name="height" value="0.025" units="cm"/>
    </inkml:brush>
  </inkml:definitions>
  <inkml:trace contextRef="#ctx0" brushRef="#br0">330 1 17489,'0'0'3395,"5"56"-2178,-16-9 256,1 9-288,2 5-160,3 5-480,3-1-417,2-2-64,6-4-64,6-11-288,12-9-641,-1-13-448,6-13-257,-6-9-416,-3-4-1954,-9-7-4035</inkml:trace>
  <inkml:trace contextRef="#ctx0" brushRef="#br0" timeOffset="1">0 602 18193,'0'0'5926,"69"14"-5510,-8-15 65,11-11-353,9-4-96,5-2-833,1 0-1153,-8-2-1697,-10 4-3492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1.784"/>
    </inkml:context>
    <inkml:brush xml:id="br0">
      <inkml:brushProperty name="width" value="0.025" units="cm"/>
      <inkml:brushProperty name="height" value="0.025" units="cm"/>
    </inkml:brush>
  </inkml:definitions>
  <inkml:trace contextRef="#ctx0" brushRef="#br0">372 26 18962,'-13'-5'1094,"11"4"-1073,-9-3 249,0 0-1,-1 1 1,1 0-1,-19-2 1,25 5-159,0-1 0,-1 1 0,1 1 0,0-1 0,0 1 0,-1 0 0,1 0 0,0 1 0,0-1 0,0 1 0,0 0 0,0 1 0,1-1 0,-1 1 0,-7 6 0,-4 5 41,0 0 1,2 2 0,0 0 0,0 0 0,2 1 0,0 1 0,1 0 0,0 1-1,-11 30 1,11-21-122,2 1 0,1 0 0,1 1 0,1 0 0,2 0 0,-1 32 0,4-57-31,1-1 0,0 0 0,0 1-1,0-1 1,1 1 0,-1-1 0,1 0 0,0 0-1,0 1 1,1-1 0,-1 0 0,1 0-1,0 0 1,0 0 0,0-1 0,6 7 0,-5-7 21,0-1-1,1 1 1,0-1 0,-1 0 0,1 0 0,0 0 0,0-1 0,0 1 0,0-1 0,0 0 0,0 0 0,1-1 0,-1 1 0,0-1 0,0 0 0,1 0 0,4-1 0,6 0 81,-1-2 1,1 0-1,-1 0 0,0-2 0,0 0 1,0 0-1,-1-1 0,1-1 1,-2 0-1,20-14 0,-6 2-51,0-2 0,-1-1 0,36-40 0,-59 61-44,-1-1 0,1 1 0,-1-1-1,1 1 1,-1-1 0,0 0 0,0 0 0,0 1-1,0-1 1,0 0 0,0 0 0,0 0 0,-1 0-1,1 0 1,-1 0 0,1 0 0,-1-4-1,0 5 10,-1 1-1,1-1 0,-1 0 0,1 1 0,-1-1 0,1 0 0,-1 1 0,0-1 0,1 0 0,-1 1 0,0-1 1,0 1-1,1-1 0,-1 1 0,0 0 0,0-1 0,0 1 0,1 0 0,-1-1 0,0 1 0,0 0 0,0 0 1,0 0-1,0 0 0,0 0 0,1 0 0,-2 0 0,-7 0 54,1 1-1,-1 0 1,1 0 0,-1 1-1,1 0 1,0 1 0,-9 3 0,-6 5-5,0 1 1,2 1 0,-1 1-1,-23 20 1,33-25 13,2 1 1,-1 0-1,2 1 1,-1 0 0,1 1-1,1 0 1,0 0-1,-11 25 1,18-36-78,1-1 0,0 0 0,-1 1 0,1-1 1,0 1-1,-1-1 0,1 1 0,0-1 0,0 1 0,-1-1 0,1 1 1,0-1-1,0 1 0,0 0 0,0-1 0,0 1 0,0-1 1,0 1-1,0-1 0,0 1 0,0-1 0,0 1 0,0 0 0,0-1 1,0 1-1,1-1 0,-1 1 0,0-1 0,0 1 0,1-1 0,-1 1 1,0-1-1,0 1 0,1-1 0,-1 1 0,1-1 0,-1 0 0,0 1 1,1-1-1,0 1 0,1-1-2,0 0 0,0 0 1,0 0-1,0-1 0,-1 1 0,1-1 1,0 1-1,0-1 0,0 1 0,-1-1 1,1 0-1,2-1 0,24-15 33,-1-1-1,-1-1 1,44-41 0,-46 36-157,2 2 0,1 2 0,46-29 0,-71 48 102,0-1 1,0 1 0,0 0 0,1 0-1,-1 1 1,0-1 0,0 0-1,1 1 1,-1-1 0,0 1 0,1 0-1,-1 0 1,1 0 0,3 0 0,-5 1 19,0-1 1,0 0-1,-1 1 1,1-1-1,0 1 1,0-1 0,0 1-1,0 0 1,-1-1-1,1 1 1,0 0-1,0 0 1,-1-1-1,1 1 1,-1 0-1,1 0 1,-1 0 0,1 0-1,-1 0 1,1 0-1,-1 0 1,0 0-1,1 1 1,-1 6 32,1 0 0,-1 0 0,0-1 1,0 1-1,-1 0 0,-4 15 0,-10 40 32,-3 9-695,14-22-5143</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2.291"/>
    </inkml:context>
    <inkml:brush xml:id="br0">
      <inkml:brushProperty name="width" value="0.025" units="cm"/>
      <inkml:brushProperty name="height" value="0.025" units="cm"/>
    </inkml:brush>
  </inkml:definitions>
  <inkml:trace contextRef="#ctx0" brushRef="#br0">1 14 2787,'0'0'20595,"50"0"-18897,-8 0-225,13 0-672,12-3-577,3-2-192,4 1-256,-2 3-1121,-12 1-1890,-15 0-1250,-18 0-2209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09.870"/>
    </inkml:context>
    <inkml:brush xml:id="br0">
      <inkml:brushProperty name="width" value="0.025" units="cm"/>
      <inkml:brushProperty name="height" value="0.025" units="cm"/>
      <inkml:brushProperty name="color" value="#004F8B"/>
    </inkml:brush>
  </inkml:definitions>
  <inkml:trace contextRef="#ctx0" brushRef="#br0">121 1093 3716,'0'0'13548,"0"10"-13398,6 26 23,1 0 0,19 59-1,3 6-76,40 123 24,-45-159 290,-3 1 0,21 122 0,-23-32-321,-4-17 27,43 177 0,-44-266-105,2 17 299,3-2-1,43 101 0,-60-161-291,1 0 1,0 0-1,0 0 0,1-1 0,-1 1 1,1-1-1,0 1 0,0-1 0,0 0 1,1-1-1,-1 1 0,1-1 0,0 0 0,0 0 1,0-1-1,0 1 0,1-1 0,-1 0 1,1 0-1,-1-1 0,1 0 0,0 0 1,-1 0-1,12-1 0,8-1 239,0-1 0,0-2 0,0 0 0,38-13 0,17-3 31,-41 14-279,1 3 0,0 0 0,-1 3 1,47 5-1,155 36-263,66 9 283,62 15 390,-297-46-193,44 12-66,2-5-1,163 15 1,362-33-78,-371-10-63,543-23 67,-777 23-88,40-3-8,1 4 0,84 9-1,-90 7 10,-69-14 2,0 0-1,-1 0 0,1 0 1,0 1-1,-1-1 1,1 1-1,-1 0 0,0 0 1,0 0-1,1 1 0,-1-1 1,-1 1-1,1-1 1,0 1-1,-1 0 0,5 6 1,-6-5-118,-1 0 1,0-1 0,1 1-1,-1-1 1,0 1 0,-1 0-1,1-1 1,-2 7-1,-2 4-781,4-14 908,0 0 0,0 0 0,0 0 0,0 0 0,0 0 0,0 0 0,0 0 0,0 0 0,0 0 0,0 0 0,0-1 0,0 1 0,0 0 0,-1 0 0,1 0 0,0 0 0,0 0 0,0 0 0,0 0 1,0 0-1,0 0 0,0 0 0,0 0 0,0 0 0,0 0 0,0 0 0,0 0 0,0 0 0,0 0 0,-1 0 0,1 0 0,0 0 0,0 0 0,0 0 0,0 0 0,0 0 0,1-13 145,1 25 186,-2 30 156,-12-15-485,-2 0 1,-1-1-1,-1-1 0,-32 41 0,32-45-9,6-10 19,0 1 0,-1-1-1,0-1 1,-17 13 0,-10 8 67,33-23-61,-1 0 0,1-1 1,1 2-1,-1-1 0,1 0 1,1 1-1,0 0 0,0 0 1,-2 15-1,-2 0 84,-11 30-130,-3-1 1,-46 86-1,-74 95 81,66-112 97,67-108-177,-1 0-1,-1-1 0,1 1 0,-2-2 0,0 0 1,0 0-1,-1-1 0,-1 0 0,0-1 0,0-1 1,-1 0-1,0 0 0,-1-2 0,-20 9 0,1 0 12,1 2 0,0 2-1,2 1 1,0 1-1,1 2 1,-29 30-1,26-24-9,-1-1-1,-2-1 0,-69 40 0,89-61 23,0-2 0,0 0 0,0 0 0,-1-2-1,0 0 1,1-1 0,-1 0 0,0-2 0,-22-1-1,34 1-9,5-1-16,-1-1 1,0 1 0,1 0-1,-1-1 1,1 1-1,-1-1 1,1 1 0,-1-1-1,1 1 1,0 0-1,0-1 1,0 1 0,0-1-1,0 1 1,0-1-1,1 1 1,-1-1 0,0 1-1,1-1 1,-1 1-1,1-1 1,-1 1 0,1 0-1,0-1 1,-1 1-1,1 0 1,0 0 0,0 0-1,0-1 1,0 1-1,0 0 1,0 0 0,1 0-1,-1 1 1,0-1-1,0 0 1,1 0 0,-1 1-1,0-1 1,2 0-1,2 1 12,0 0-1,-1 1 0,1-1 0,-1 1 0,1 0 1,0 1-1,-1-1 0,0 1 0,1 0 1,-1 0-1,0 0 0,0 0 0,5 5 1,-3-4 33,-1 0 0,1 0 1,0-1-1,0 0 0,0 0 1,0 0-1,0-1 0,0 1 1,0-2-1,12 1 0,68-3 28,-71 0-37,174-26 40,-134 17 34,1 3 0,74-3-1,-103 11-87,-19 1 4,0 0-1,1-1 1,-1 0 0,0 0 0,0-1 0,0 0 0,0-1 0,0 1 0,0-2 0,0 1 0,0-1 0,-1 0 0,1-1-1,-1 0 1,7-5 0,34-28 44,-17 12-42,0 1 0,2 2 1,0 1-1,58-26 0,-26 21-36,-28 12 35,0-1 0,-1-1-1,-1-3 1,45-30-1,-34 14 38,-2-1 0,-1-3 0,-2-1 1,-2-2-1,-2-2 0,-2-2 0,56-93 0,-73 98-32,-2-1 1,-1-1-1,12-61 0,-1 2 3,-22 91-19,-2 0 1,0 1-1,0-1 1,-1 0-1,0 0 0,-1 0 1,0 0-1,-3-19 1,-2 8-5,-1 0 0,-1 0 0,-10-22 0,-87-208 328,102 245-317,-1 0-1,1-1 1,0 0-1,0 1 1,1-1-1,0 0 1,1 0-1,0 0 1,0 0-1,0 1 1,1-1-1,2-9 1,1 4 7,0 0 0,0 0 1,1 1-1,1 0 1,0 0-1,13-19 0,-4 11 5,0 1-1,1 0 0,1 2 0,0 0 0,2 1 1,0 0-1,31-18 0,-34 24-11,0 0 0,-1-1-1,0-1 1,0 0 0,-2-1 0,21-24 0,-27 28 19,-1 0 0,-1 0-1,1 0 1,-2-1 0,1 1 0,-1-1 0,-1 0 0,0 0-1,0-1 1,-1 1 0,0-1 0,-1 1 0,0-15 0,3-185 495,-6 200-503,0 0-1,-1 0 1,0 0 0,-1 1-1,0-1 1,0 1-1,-1 0 1,0 0-1,-1 0 1,0 1-1,-12-13 1,-14-25 106,-51-87 16,-67-119 145,131 214-261,2 1 0,2-2 0,2 0 0,1-1 0,2 0 0,2-1 0,-4-46 0,5 1-10,-3-23 26,6-119 0,5 193-30,3 0-1,0 0 1,3 0 0,0 1 0,3 0-1,0 1 1,25-51 0,131-219 37,-140 257-43,54-72 0,-49 75 0,-29 39 3,0 0 0,0 0 1,0-1-1,0 1 1,-1-1-1,0 1 1,0-1-1,0 0 0,0 1 1,-1-1-1,1 0 1,-1 0-1,-1 1 0,1-1 1,-1 0-1,1 1 1,-1-1-1,-1 0 1,1 1-1,-1-1 0,1 1 1,-1 0-1,-1-1 1,-2-4-1,3 6-2,0 1 0,1 0 0,-1-1 0,1 1 0,0-1 0,0 1 0,0-1 1,0 0-1,1 1 0,-1-4 0,1 4-1,-1 1 1,1-1-1,0 1 0,0-1 1,0 1-1,-1 0 1,1-1-1,-1 1 1,1 0-1,-1-1 0,0 1 1,0 0-1,1 0 1,-1-1-1,0 1 1,0 0-1,0 0 0,0 0 1,0 0-1,0 0 1,0 0-1,-1 1 1,1-1-1,0 0 0,0 0 1,-1 1-1,1-1 1,0 1-1,-1-1 1,1 1-1,-1 0 0,1 0 1,-1-1-1,-2 1 1,-40-2-11,-1 2 0,0 3 0,-52 8 0,-53 3 50,94-8-46,0 2 1,0 2 0,1 3-1,-56 21 1,-86 19 10,-112 6-3,-133 29-36,-363 97 162,348-47-191,119-30 84,233-79-28,1 4 0,1 5 1,-118 62-1,174-75 16,-1-2 0,-1-2 1,-1-3-1,0-2 0,-2-1 0,-103 13 0,63-16-4,-227 21 56,253-30-38,0-3-1,-123-16 1,57-2 118,-208-4 1,348 9-2459,14-8-1655,6-6-3256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8.016"/>
    </inkml:context>
    <inkml:brush xml:id="br0">
      <inkml:brushProperty name="width" value="0.025" units="cm"/>
      <inkml:brushProperty name="height" value="0.025" units="cm"/>
    </inkml:brush>
  </inkml:definitions>
  <inkml:trace contextRef="#ctx0" brushRef="#br0">246 150 7239,'5'-13'3379,"-3"10"-3124,19-59 2406,-15 8 2062,-6 54-4621,0-1 0,0 0 0,0 1 0,0-1 0,0 0 0,0 1 0,0-1 0,0 0 0,-1 1 0,1-1 0,0 0 0,0 1 0,-1-1 0,1 0 0,0 1 0,-1-1 0,1 1 0,0-1 0,-1 1 0,1-1 0,-1 1 0,1-1 0,-1 1 0,1-1 0,-1 1 0,1-1 0,-1 1 0,0 0 0,0-1 0,-20 7 1235,16-2-1279,0-1 0,0 1 1,0 0-1,0 1 0,1-1 1,-5 8-1,-9 18 65,1 1 0,2 0 1,1 1-1,2 0 0,1 1 0,-10 51 1,12-33 318,2 0 0,2 1 0,4 90 1,11-40-321,-32-141-800,6 2 57,7 17 594,0 0 1,1-1 0,1 0-1,1 0 1,1 0 0,-3-36-1,8 56 41,0-1 0,1 0 0,-1 1 1,1-1-1,-1 0 0,1 1 0,0-1 0,0 1 0,-1-1 0,1 1 0,0-1 0,0 1 0,1 0 0,-1-1 0,0 1 0,0 0 0,1 0 0,-1 0 0,0 0 0,1 0 0,-1 0 0,1 0 0,0 1 0,-1-1 0,1 1 1,-1-1-1,1 1 0,0-1 0,2 1 0,63-8-757,-43 6-25,70-12-4906,-47 4 116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2.666"/>
    </inkml:context>
    <inkml:brush xml:id="br0">
      <inkml:brushProperty name="width" value="0.025" units="cm"/>
      <inkml:brushProperty name="height" value="0.025" units="cm"/>
    </inkml:brush>
  </inkml:definitions>
  <inkml:trace contextRef="#ctx0" brushRef="#br0">0 48 9385,'0'0'12972,"94"25"-12171,-26-39-353,12-1-352,6 1-544,1 4-1506,-1 0-1761,-14 1-3268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3.023"/>
    </inkml:context>
    <inkml:brush xml:id="br0">
      <inkml:brushProperty name="width" value="0.025" units="cm"/>
      <inkml:brushProperty name="height" value="0.025" units="cm"/>
    </inkml:brush>
  </inkml:definitions>
  <inkml:trace contextRef="#ctx0" brushRef="#br0">0 61 9225,'0'0'3427,"3"-9"390,7-29-427,-2 25-54,-3 17-1774,-1 17-743,3 172 1647,-7-119-2464,4 0 0,14 82 0,-16-145-372,1 0 1,0 0 0,0 0-1,2 0 1,7 15-1,-11-24 159,-1-1-1,1 1 0,0 0 0,0-1 1,0 1-1,1 0 0,-1-1 1,0 1-1,1-1 0,-1 0 0,0 1 1,1-1-1,0 0 0,-1 0 0,1 0 1,0 0-1,-1 0 0,1 0 0,0-1 1,0 1-1,0-1 0,0 1 1,0-1-1,0 0 0,0 1 0,-1-1 1,1 0-1,0 0 0,0 0 0,0-1 1,0 1-1,0 0 0,0-1 1,0 1-1,0-1 0,0 0 0,-1 0 1,1 0-1,0 0 0,-1 0 0,3-1 1,21-24-5453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3.430"/>
    </inkml:context>
    <inkml:brush xml:id="br0">
      <inkml:brushProperty name="width" value="0.025" units="cm"/>
      <inkml:brushProperty name="height" value="0.025" units="cm"/>
    </inkml:brush>
  </inkml:definitions>
  <inkml:trace contextRef="#ctx0" brushRef="#br0">145 77 10442,'0'0'1270,"-9"1"-848,5 0-373,1-1-37,1 0 0,-1 0 0,1 0 1,-1 1-1,1-1 0,0 1 0,-1-1 1,1 1-1,0 0 0,-1 0 0,1 0 1,0 0-1,0 1 0,0-1 0,0 0 1,0 1-1,0 0 0,0-1 0,0 1 1,1 0-1,-1 0 0,1 0 0,-1 0 0,1 0 1,0 0-1,-2 4 0,-21 56 4534,12-36-3163,2 0-1,1 1 0,-8 41 0,16-60-1243,0-1 1,0 1-1,1 0 0,0 0 1,0 0-1,1 0 0,0-1 0,0 1 1,1 0-1,0-1 0,1 1 1,-1-1-1,2 0 0,-1 1 1,1-1-1,0-1 0,5 8 1,-5-8-107,0-1 1,1 0-1,-1 0 1,1 0-1,0-1 1,0 0-1,1 0 1,-1 0-1,1 0 1,0-1-1,0 0 1,0 0-1,1-1 1,-1 0-1,0 0 1,1 0-1,8 1 1,-9-3-27,0 0 1,0-1-1,0 1 1,1-1-1,-1 0 1,0-1-1,-1 1 1,1-1-1,0 0 1,0-1-1,-1 1 1,1-1-1,-1 0 1,0-1-1,0 1 0,0-1 1,-1 0-1,1 0 1,4-6-1,6-8 138,0-1-1,-2 0 1,0 0-1,-1-1 1,-1-1-1,-1 0 1,0-1-1,-2 0 1,-1 0-1,-1-1 1,0 1-1,-2-2 1,-1 1-1,0 0 0,-3-46 1,1 65-133,-1 0 0,0 0-1,-1 0 1,1 1 0,-1-1 0,1 0 0,-1 0 0,0 1-1,-1-1 1,1 1 0,-1-1 0,1 1 0,-1 0 0,0-1-1,0 1 1,0 0 0,-1 0 0,1 0 0,-1 0 0,0 1-1,0-1 1,1 1 0,-2 0 0,1 0 0,0 0 0,0 0-1,-1 0 1,1 1 0,-1-1 0,1 1 0,-1 0 0,0 0-1,1 0 1,-1 1 0,0-1 0,0 1 0,-7 0 0,0 1-20,-1 0 0,0 1 1,0 0-1,1 1 0,-1 0 1,1 1-1,0 0 0,0 1 1,0 0-1,1 0 0,-11 9 1,19-13-29,-3 1-188,1 1 0,-1 0 0,1 0 0,0 0 0,0 0 0,0 1 0,1 0 0,-1 0 0,1 0 0,0 0 0,0 0 0,0 0 0,1 1 0,-1 0 0,1-1 0,-2 7 0,4-10 7,0 0 0,0-1 0,0 1 0,0 0 0,0 0 0,0-1 0,0 1 0,0 0 1,1 0-1,-1-1 0,0 1 0,0 0 0,1-1 0,-1 1 0,0 0 0,1-1 0,-1 1 0,1 0 0,-1-1 0,0 1 0,1-1 0,0 1 0,-1-1 0,1 1 0,-1-1 0,1 1 1,0-1-1,-1 0 0,1 1 0,0-1 0,-1 0 0,1 0 0,0 1 0,-1-1 0,1 0 0,0 0 0,0 0 0,-1 0 0,1 0 0,0 0 0,0 0 0,-1 0 0,1 0 1,0 0-1,0 0 0,0-1 0,31 2-12563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119"/>
    </inkml:context>
    <inkml:brush xml:id="br0">
      <inkml:brushProperty name="width" value="0.025" units="cm"/>
      <inkml:brushProperty name="height" value="0.025" units="cm"/>
    </inkml:brush>
  </inkml:definitions>
  <inkml:trace contextRef="#ctx0" brushRef="#br0">26 118 13453,'-14'7'2402,"3"-2"3299,31-7-5060,9-13 128,10-5-97,6-1-319,2-2-257,0 3-64,-2 4-128,-7 6-897,-9 7-641,-10 3-576,-13 1-961,-6 12-1794,-6 4-5765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481"/>
    </inkml:context>
    <inkml:brush xml:id="br0">
      <inkml:brushProperty name="width" value="0.025" units="cm"/>
      <inkml:brushProperty name="height" value="0.025" units="cm"/>
    </inkml:brush>
  </inkml:definitions>
  <inkml:trace contextRef="#ctx0" brushRef="#br0">0 159 6887,'0'0'13741,"65"0"-12620,-21-21-577,-3-5-448,0 0-224,-3 3-1441,-7-1-1538,-11 3-2723,-13 3-4452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49.827"/>
    </inkml:context>
    <inkml:brush xml:id="br0">
      <inkml:brushProperty name="width" value="0.025" units="cm"/>
      <inkml:brushProperty name="height" value="0.025" units="cm"/>
    </inkml:brush>
  </inkml:definitions>
  <inkml:trace contextRef="#ctx0" brushRef="#br0">1 390 10186,'0'0'6870,"4"-11"-6550,12-26-111,44-68 0,3-6 318,-44 72 95,15-48 0,-30 133 376,-3-21-781,1 0 0,10 44-1,-9-58-220,0 0-1,0 0 1,1-1-1,1 0 0,0 0 1,0 0-1,1 0 1,10 13-1,-15-21-180,0-1 0,0 0 0,-1 0 1,1 0-1,0 0 0,1 0 0,-1 0 0,0 0 0,0 0 0,0 0 1,0-1-1,1 1 0,-1 0 0,0-1 0,1 1 0,-1-1 0,0 1 0,1-1 1,-1 0-1,1 1 0,-1-1 0,0 0 0,1 0 0,-1 0 0,1 0 1,1-1-1,12-5-8309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1.151"/>
    </inkml:context>
    <inkml:brush xml:id="br0">
      <inkml:brushProperty name="width" value="0.025" units="cm"/>
      <inkml:brushProperty name="height" value="0.025" units="cm"/>
    </inkml:brush>
  </inkml:definitions>
  <inkml:trace contextRef="#ctx0" brushRef="#br0">152 52 5669,'0'0'11627,"-8"-5"-9678,3 2-1585,4 2-298,0 0 0,0-1-1,-1 1 1,1 0 0,0 0 0,-1 0-1,1 0 1,-1 0 0,1 1 0,-1-1-1,1 0 1,-1 1 0,0-1 0,1 1-1,-1-1 1,0 1 0,0 0 0,1 0-1,-1 0 1,0 0 0,1 0 0,-1 0-1,0 0 1,0 0 0,1 1 0,-1-1-1,0 1 1,1-1 0,-1 1 0,1 0-1,-1 0 1,1 0 0,-3 1 0,-6 11 35,1 0 1,0 0-1,1 1 0,0 1 1,1 0-1,1-1 1,0 2-1,2-1 1,-1 1-1,2 0 0,0 0 1,0 0-1,1 26 1,2-41-98,-1 1 0,1 0 1,0 0-1,0 0 1,0 0-1,0-1 0,1 1 1,-1 0-1,0 0 0,1 0 1,-1-1-1,1 1 1,0 0-1,0-1 0,-1 1 1,1 0-1,0-1 0,0 1 1,2 1-1,-2-2 1,0-1 1,1 1-1,-1 0 0,0-1 1,0 1-1,1-1 0,-1 0 0,0 1 1,1-1-1,-1 0 0,1 0 0,-1 0 1,0 0-1,1 0 0,-1 0 0,0 0 1,1 0-1,-1 0 0,3-2 1,2 0 19,-1 0 0,1 0 0,0-1 0,-1 0 0,1 0 0,-1-1 0,0 0 0,0 0 0,7-7 0,0-3 6,-1 0 0,0-1 0,-1 0 0,0-1 0,-1 0 0,-1 0-1,-1-1 1,0 0 0,-1 0 0,-1-1 0,-1 0 0,0 1 0,-1-2 0,0-25 0,-13 78 1064,7 34-961,4 1 0,2 0 0,4-1 0,14 67 0,5 44-14,-24-165-89,3 60 539,-4-70-498,-1 1 0,0-1 0,-1 0 0,1 1-1,-1-1 1,1 0 0,-1 0 0,-1 1 0,1-1-1,-1 0 1,1 0 0,-1 0 0,-3 3 0,4-5-47,1-1 0,-1 0 0,0 0 0,-1 0 1,1 0-1,0 0 0,0 0 0,0-1 1,0 1-1,-1 0 0,1 0 0,0-1 0,-1 1 1,1-1-1,-1 1 0,1-1 0,-1 0 1,1 1-1,0-1 0,-1 0 0,1 0 1,-1 0-1,1 0 0,-1 0 0,-1-1 0,0 0-1,0 0 0,0-1 0,1 1-1,-1-1 1,0 0 0,1 1-1,-1-1 1,1 0 0,0-1-1,0 1 1,-3-4 0,-4-6 0,0-1-1,1 0 1,-10-23 0,11 19-19,0 1-1,1-2 0,0 1 1,2-1-1,0 1 0,-2-26 1,6 34-96,-1 1-1,1-1 1,1 1 0,0-1-1,0 1 1,0 0 0,1 0-1,1-1 1,-1 1-1,1 0 1,1 1 0,-1-1-1,1 0 1,1 1 0,8-12-1,46-42-3027,-6 8-4027,-29 23-344</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2.400"/>
    </inkml:context>
    <inkml:brush xml:id="br0">
      <inkml:brushProperty name="width" value="0.025" units="cm"/>
      <inkml:brushProperty name="height" value="0.025" units="cm"/>
    </inkml:brush>
  </inkml:definitions>
  <inkml:trace contextRef="#ctx0" brushRef="#br0">102 209 15791,'0'0'9721,"-9"-4"-8856,8 3-833,-1 0-1,0 0 1,0 0 0,0 0-1,0 0 1,-1 1 0,1-1-1,0 1 1,0 0 0,0-1-1,0 1 1,-1 0 0,1 0-1,0 1 1,0-1 0,0 0-1,0 1 1,0-1 0,-1 1-1,-2 1 1,1 1-18,2-1 0,-1 1 0,0 0 0,1 0 0,-1 0 0,1 0 0,0 1 0,0-1 0,0 1 0,0-1 0,1 1 0,-1-1 0,1 1 0,-2 8 0,0 3-13,0 0-1,0 0 0,2 0 0,0 0 0,1 22 0,0-33 0,1 0 0,-1-1 0,1 1 0,-1-1 0,1 0 0,0 1 0,1-1 0,-1 0 0,1 1 0,-1-1 0,1 0 0,0 0 0,2 3 0,-2-5 1,0 0-1,-1 1 0,1-1 1,0 0-1,0 0 1,-1-1-1,1 1 0,0 0 1,0 0-1,0-1 1,0 1-1,0-1 0,0 0 1,0 0-1,0 1 1,0-1-1,0-1 0,0 1 1,0 0-1,0 0 1,0-1-1,0 1 0,0-1 1,4-1-1,0-1 9,-1 0-1,1 0 1,-1 0 0,1-1-1,-1 0 1,0 0 0,-1 0-1,1-1 1,-1 0-1,0 0 1,0 0 0,0 0-1,0 0 1,-1-1 0,0 0-1,0 1 1,2-9-1,0 0 11,0 1 0,-1-1 0,0-1 0,-2 1 0,1 0 0,0-25 0,-3 37-2,-1-1-1,1 1 0,0-1 1,-1 1-1,1-1 0,-1 1 1,0 0-1,1-1 0,-1 1 0,0 0 1,-1 0-1,1 0 0,0 0 1,-2-3-1,2 5-9,0-1 1,1 1-1,-1-1 1,0 1-1,1-1 1,-1 1-1,0 0 1,0-1-1,0 1 1,1 0-1,-1-1 1,0 1-1,0 0 1,0 0-1,0 0 1,0 0-1,1 0 0,-1 0 1,0 0-1,0 0 1,0 0-1,0 0 1,0 1-1,1-1 1,-1 0-1,0 0 1,0 1-1,0-1 1,1 1-1,-1-1 1,0 1-1,0-1 1,1 1-1,-1-1 1,0 1-1,1 0 0,-1-1 1,1 1-1,-1 0 1,1-1-1,-1 1 1,0 1-1,-1 1-7,0-1 0,0 1-1,1 0 1,-1 0-1,0-1 1,1 1 0,0 0-1,0 0 1,0 0-1,0 1 1,0-1 0,0 0-1,1 0 1,0 0-1,0 1 1,0-1 0,0 0-1,0 0 1,0 0 0,1 1-1,0-1 1,-1 0-1,2 3 1,-1-4-1,0-1 1,-1 0-1,1 0 1,0 0-1,0 1 1,0-1-1,0 0 0,0 0 1,0 0-1,0 0 1,0-1-1,0 1 1,1 0-1,-1 0 1,0-1-1,1 1 0,-1-1 1,0 1-1,1-1 1,1 1-1,0-1 1,0 0-1,-1 0 1,1 0 0,0 0-1,0-1 1,-1 1 0,1-1-1,0 0 1,-1 0-1,1 0 1,0 0 0,-1 0-1,0 0 1,4-3 0,33-29-61,10-7-77,-46 38 132,-1 0-1,1 1 0,0-1 0,0 0 1,0 1-1,0 0 0,0 0 1,0 0-1,1 0 0,-1 1 0,0-1 1,0 1-1,1-1 0,4 2 1,-7-1 3,0 1 0,1 0 0,-1-1 0,0 1 1,1 0-1,-1 0 0,0 0 0,0 0 1,0 0-1,0 0 0,0 0 0,0 1 0,0-1 1,0 0-1,0 1 0,-1-1 0,1 0 1,0 1-1,-1-1 0,1 1 0,-1-1 0,0 1 1,1-1-1,-1 2 0,6 46 133,-5-39-89,0 38 54,-1-36-87,0 0 1,1 0-1,3 20 0,-4-32-6,0 0 0,0 1 0,0-1-1,0 0 1,0 1 0,0-1 0,0 0 0,0 1 0,0-1-1,0 0 1,0 0 0,0 1 0,0-1 0,0 0-1,1 1 1,-1-1 0,0 0 0,0 0 0,0 1-1,0-1 1,1 0 0,-1 0 0,0 1 0,0-1 0,0 0-1,1 0 1,-1 0 0,0 1 0,1-1 0,-1 0-1,0 0 1,0 0 0,1 0 0,-1 0 0,0 1-1,1-1 1,-1 0 0,0 0 0,1 0 0,-1 0 0,0 0-1,0 0 1,1 0 0,-1 0 0,0 0 0,1 0-1,-1-1 1,13-15 126,4-25 63,32-129-36,-49 179-102,0 0 0,0 0 1,1 0-1,0 0 1,1 0-1,0-1 0,0 1 1,4 9-1,-5-16-24,-1-1 0,1 1 0,-1-1 0,1 1 0,0 0 0,0-1 0,-1 0-1,1 1 1,0-1 0,0 1 0,1-1 0,-1 0 0,0 0 0,0 0 0,0 1 0,1-1 0,-1-1 0,1 1 0,-1 0 0,1 0-1,-1 0 1,1-1 0,-1 1 0,1-1 0,0 1 0,-1-1 0,1 0 0,0 1 0,-1-1 0,1 0 0,0 0 0,-1 0-1,1-1 1,0 1 0,-1 0 0,1 0 0,0-1 0,-1 1 0,1-1 0,-1 0 0,1 1 0,-1-1 0,3-2 0,3-1 57,-1-1 0,0 1 1,0-1-1,0-1 1,0 1-1,-1-1 0,0 0 1,5-9-1,-3 3-54,-1 1 1,0-1-1,-1-1 0,5-16 1,-8 24-22,0-1 0,-1 0 0,0 0 0,0 0 0,0 0-1,-1 1 1,0-1 0,0 0 0,0 0 0,-1 0 0,0 0 0,-2-6 0,3 11-11,-1 0-1,1 0 1,-1 1-1,1-1 1,-1 0-1,0 0 1,1 1-1,-1-1 1,0 1-1,1-1 1,-1 0-1,0 1 0,0-1 1,0 1-1,1 0 1,-1-1-1,0 1 1,0 0-1,0-1 1,0 1-1,0 0 1,0 0-1,0 0 1,0 0-1,0 0 1,1 0-1,-1 0 0,0 0 1,0 0-1,0 0 1,0 1-1,0-1 1,0 0-1,0 1 1,0-1-1,1 0 1,-1 1-1,0-1 1,0 1-1,1-1 1,-1 1-1,0 0 0,0-1 1,1 1-1,-1 0 1,1-1-1,-1 1 1,1 0-1,-1 0 1,1 0-1,-1-1 1,1 1-1,0 0 1,-1 0-1,1 0 1,0 0-1,0 0 0,0 0 1,0 1-1,-1 1-2,0 0 0,1 0 0,-1 0 0,1 0 0,0 0 1,0 0-1,0 0 0,1 0 0,-1 0 0,1 0 0,0 0 0,-1 0 0,1-1 0,1 1 0,-1 0 0,0 0 0,1-1 0,-1 1 0,4 3 0,-3-4-5,0-1 1,0 0-1,0 1 1,0-1-1,1 0 1,-1-1-1,0 1 0,1 0 1,-1 0-1,0-1 1,1 0-1,-1 1 1,1-1-1,-1 0 0,1 0 1,-1 0-1,1-1 1,-1 1-1,0-1 1,1 1-1,-1-1 0,1 0 1,-1 0-1,0 1 1,3-3-1,-1 1-40,-1 0 0,1-1 0,-1 1 0,1-1 0,-1 0-1,0 0 1,0 0 0,0 0 0,0 0 0,3-6 0,-5 8 5,1-1 1,-1 0-1,0 0 0,0 0 1,0 0-1,0 0 0,0 0 1,0-1-1,-1 1 0,1 0 1,-1 0-1,1-1 0,-1 1 0,0 0 1,0-1-1,0 1 0,0 0 1,0 0-1,-1-1 0,1 1 1,-2-3-1,2 5 39,-1 0 0,1 0 0,-1 0 0,1 0 0,0 0 0,-1 0 0,1 0 0,-1 0 0,1 0 0,-1 0 0,1 0 0,-1 0 0,1 1 0,-1-1 0,1 0 0,0 0 0,-1 1 0,1-1 0,-1 0 0,1 1 0,0-1 0,-1 0 0,1 1 0,0-1 0,0 0 0,-1 1 0,1-1 0,0 1 0,0-1 0,-1 0 0,1 1 0,0-1 0,0 1 0,0 0 0,-11 17-43,3-3 85,1 2 0,0-1 1,2 1-1,0 0 0,0 0 0,-3 33 0,8-49-35,0 0 0,0-1 0,0 1 0,0 0 0,0-1 0,0 1 0,0 0 0,0 0-1,0-1 1,0 1 0,1 0 0,-1-1 0,0 1 0,0-1 0,1 1 0,-1 0 0,0-1 0,1 1 0,-1-1 0,0 1 0,1-1-1,-1 1 1,1-1 0,-1 1 0,1-1 0,-1 1 0,1-1 0,0 0 0,-1 1 0,1-1 0,-1 0 0,1 1 0,1-1 0,25-7 70,22-27 21,-19 7-71,39-30-69,-63 52 39,0 1 0,0 1 1,1-1-1,0 1 0,-1 0 0,1 0 1,0 1-1,0 0 0,10-2 0,-16 4 11,0 0 0,0 0 0,0 0 0,-1 0 0,1 0 0,0 0 0,0 0 1,0 0-1,-1 0 0,1 1 0,0-1 0,0 0 0,0 0 0,-1 1 0,1-1 0,0 0 0,0 1 0,-1-1 0,1 1 0,0-1 0,-1 1 0,1 0 0,-1-1 0,1 1 0,-1-1 0,1 1 0,-1 0 0,1 0 0,-1-1 0,1 2 0,4 30 311,2 1 76,-6-32-385,0-1 0,0 1 0,-1-1-1,1 1 1,0 0 0,0-1-1,0 1 1,0-1 0,0 0-1,-1 1 1,1-1 0,0 0 0,0 0-1,0 1 1,0-1 0,0 0-1,0 0 1,0 0 0,0 0-1,0 0 1,0 0 0,0-1 0,0 1-1,0 0 1,0 0 0,0-1-1,0 1 1,0 0 0,0-1 0,0 1-1,0-1 1,-1 1 0,2-2-1,10-6 30,0 0 0,0-1-1,-1 0 1,-1-1 0,0 0-1,11-14 1,23-22-38,-38 40-15,28-21-89,-33 26 101,1 0-1,0 0 0,0 0 1,-1 0-1,1 0 0,0 0 0,0 1 1,0-1-1,0 0 0,0 1 1,0 0-1,0 0 0,0-1 1,0 1-1,0 0 0,0 1 1,3-1-1,-4 1 7,0 0 0,0-1 0,0 1 0,0 0 0,0 0 1,0 0-1,0 0 0,0 0 0,0 0 0,-1 1 0,1-1 0,0 0 0,-1 0 0,1 0 1,-1 1-1,1-1 0,-1 0 0,0 1 0,1-1 0,-1 0 0,0 1 0,0 1 0,2 40 169,-1-27-132,-1-15-45,0 1 0,0-1 0,0 1-1,0-1 1,0 0 0,0 1 0,1-1 0,-1 0 0,1 1-1,-1-1 1,1 0 0,-1 0 0,1 1 0,0-1-1,0 0 1,-1 0 0,1 0 0,0 0 0,0 0 0,0 0-1,0 0 1,0 0 0,0 0 0,1-1 0,-1 1 0,0 0-1,0-1 1,1 1 0,-1-1 0,0 1 0,1-1-1,1 1 1,17-7-3284,-3-14-5323,-6-4-6893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3.610"/>
    </inkml:context>
    <inkml:brush xml:id="br0">
      <inkml:brushProperty name="width" value="0.025" units="cm"/>
      <inkml:brushProperty name="height" value="0.025" units="cm"/>
    </inkml:brush>
  </inkml:definitions>
  <inkml:trace contextRef="#ctx0" brushRef="#br0">2 128 13965,'-1'12'5005,"0"11"-1404,7 13-2901,-6-34-706,1 0-1,0-1 0,0 1 1,0-1-1,0 1 1,0-1-1,0 1 1,1-1-1,-1 0 1,0 0-1,1 0 0,-1 1 1,1-1-1,-1 0 1,1-1-1,-1 1 1,1 0-1,0 0 1,0-1-1,-1 1 0,1-1 1,0 1-1,0-1 1,-1 0-1,1 0 1,0 0-1,0 0 1,0 0-1,0 0 0,-1 0 1,1-1-1,0 1 1,0-1-1,-1 1 1,4-2-1,3-1 33,0-1 0,0 0-1,0 0 1,-1-1 0,1 0 0,-1 0-1,0-1 1,-1 0 0,1 0 0,-1 0-1,-1-1 1,1 0 0,7-13 0,-6 10 173,1 0 1,0 0 0,1 1 0,0 0-1,17-13 1,-26 22-155,1 0 0,-1-1 1,1 1-1,0 0 0,-1-1 1,1 1-1,0 0 0,0 0 0,-1 0 1,1 0-1,0-1 0,-1 1 0,1 0 1,0 0-1,0 0 0,-1 1 1,1-1-1,0 0 0,0 0 0,-1 0 1,1 0-1,0 1 0,-1-1 0,1 0 1,0 1-1,-1-1 0,1 0 0,-1 1 1,1-1-1,-1 1 0,1-1 1,-1 1-1,1-1 0,-1 1 0,1 0 1,-1-1-1,1 1 0,-1-1 0,0 1 1,1 0-1,-1-1 0,0 1 1,0 1-1,13 37 372,-10-26-178,-3-11-232,0-1 0,1 1 0,-1 0 0,0-1-1,1 1 1,-1 0 0,1-1 0,0 1 0,0-1 0,-1 1 0,1-1 0,0 0 0,0 1 0,0-1 0,0 0 0,1 1 0,-1-1 0,0 0 0,0 0-1,1 0 1,-1 0 0,1 0 0,-1-1 0,1 1 0,-1 0 0,1-1 0,-1 1 0,1-1 0,0 1 0,-1-1 0,1 0 0,0 1 0,-1-1 0,1 0 0,0 0-1,-1 0 1,1-1 0,0 1 0,-1 0 0,1-1 0,0 1 0,-1-1 0,1 1 0,-1-1 0,1 0 0,-1 0 0,1 0 0,-1 0 0,3-2 0,9-6 17,-1-1 0,-1 0 0,0-1 0,14-17 0,-15 16-21,5-5 3,-11 11-9,0 1-1,0 0 0,0 1 1,1-1-1,0 1 0,0 0 1,0 0-1,0 0 0,0 1 1,1-1-1,8-2 0,-14 6-1,1 0 0,0 0-1,0 0 1,0 0-1,-1 0 1,1 1 0,0-1-1,0 0 1,-1 0 0,1 1-1,0-1 1,-1 1 0,1-1-1,0 1 1,-1-1 0,1 1-1,-1-1 1,1 1 0,-1-1-1,1 1 1,-1 0 0,1-1-1,-1 1 1,1 0 0,-1-1-1,0 1 1,1 0 0,-1 0-1,0-1 1,0 1 0,0 0-1,1 0 1,-1 0 0,0-1-1,0 3 1,5 43-407,-1-18-1098,-4-28 1349,0 1 0,0 0 0,0 0 1,0 0-1,0 0 0,1 0 0,-1-1 0,0 1 0,1 0 0,-1 0 0,0 0 0,1-1 0,-1 1 1,1 0-1,-1-1 0,1 1 0,0 0 0,-1-1 0,1 1 0,-1-1 0,1 1 0,0-1 0,0 1 1,-1-1-1,1 1 0,0-1 0,0 0 0,0 0 0,-1 1 0,1-1 0,0 0 0,0 0 0,0 0 0,0 0 1,0 0-1,-1 0 0,1 0 0,0 0 0,0 0 0,0 0 0,0 0 0,0-1 0,-1 1 0,3-1 1,0 0-591,-1-1 0,1 0 1,0 0-1,-1 1 1,1-2-1,-1 1 0,0 0 1,0 0-1,1-1 0,2-4 1,6-18-6815</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4.315"/>
    </inkml:context>
    <inkml:brush xml:id="br0">
      <inkml:brushProperty name="width" value="0.025" units="cm"/>
      <inkml:brushProperty name="height" value="0.025" units="cm"/>
    </inkml:brush>
  </inkml:definitions>
  <inkml:trace contextRef="#ctx0" brushRef="#br0">7 448 11627,'0'0'4335,"-1"8"-1629,-5 68 1677,6-75-4353,0-1 0,1 1 0,-1-1-1,0 1 1,0-1 0,0 1 0,1-1 0,-1 1-1,0-1 1,1 1 0,-1-1 0,0 1 0,1-1 0,-1 0-1,1 1 1,-1-1 0,0 0 0,1 1 0,-1-1-1,1 0 1,-1 1 0,1-1 0,-1 0 0,1 0-1,-1 0 1,1 0 0,-1 1 0,1-1 0,0 0-1,-1 0 1,1 0 0,-1 0 0,1 0 0,-1 0 0,1 0-1,-1-1 1,1 1 0,-1 0 0,1 0 0,0 0-1,-1 0 1,1-1 0,-1 1 0,0 0 0,1-1-1,-1 1 1,1-1 0,27-13 18,-15 4-140,-1 0 1,0-1-1,16-21 0,-23 27-43,0-2 0,0 1 0,-1 0-1,0-1 1,-1 0 0,0 0 0,0 0-1,0 0 1,3-13 0,-24 50-84,13-18 450,1-1 0,1 1 0,0-1 1,1 1-1,0 0 0,0 0 0,1 0 0,1 0 0,2 20 1,-2-31-212,1 0 0,-1 0 1,1 0-1,-1 0 0,1 0 1,0 0-1,-1 0 0,1 0 1,0 0-1,0 0 0,0-1 1,0 1-1,0 0 0,0 0 1,0-1-1,0 1 0,0-1 1,0 1-1,0-1 0,0 0 1,0 1-1,1-1 0,-1 0 1,0 0-1,0 0 0,0 1 1,0-1-1,1-1 1,-1 1-1,0 0 0,0 0 1,0 0-1,0 0 0,1-1 1,-1 1-1,0-1 0,0 1 1,1-1-1,4-1 10,0-1 0,0 1 0,0-1 0,0 0 0,-1 0 0,7-4 0,9-12 4,-1-1-1,0 0 1,-1-1-1,-2-2 1,0 1-1,-1-2 1,-1 0-1,12-30 1,-12 22-12,-2 0 1,-2-1-1,0 0 1,-3 0-1,0-1 1,2-44-1,-9 38 69,-18 67 443,11-9-526,-1-1-1,2 1 1,0 0 0,1 1-1,1-1 1,1 1-1,1-1 1,0 1 0,1 0-1,1 0 1,1-1 0,1 1-1,0-1 1,2 0 0,0 0-1,1 0 1,0 0 0,2-1-1,0 0 1,1-1 0,0 0-1,12 15 1,-19-28-4,0-1 0,-1 1 0,1-1 0,0 0 0,0 0 1,0 1-1,0-2 0,1 1 0,-1 0 0,1 0 0,-1-1 0,1 1 0,-1-1 0,1 0 0,0 0 0,3 1 0,-6-4-6,1 0 0,-1 0 0,1 0 0,-1 0 0,1 0 0,-1 0 0,0 0 0,0 0 0,0 0 0,0 0 0,0 0 0,-1-3 0,-1-1-130,0 1 0,0 0 0,0-1 0,0 1 0,-1 0 0,0 0 0,0 1 0,0-1 0,-1 1 0,1-1 0,-1 1 0,0 0 0,-6-4 0,-60-44-1923,69 52 2045,-59-31-666,48 25 928,0 1-1,0-2 1,0 1-1,-15-13 1,27 19-215,0 0 0,-1-1 0,1 1 0,0 0 0,0-1 1,-1 1-1,1 0 0,0-1 0,0 1 0,-1-1 1,1 1-1,0 0 0,0-1 0,0 1 0,0-1 1,0 1-1,-1 0 0,1-1 0,0 1 0,0-1 0,0 1 1,0-1-1,0 1 0,0-1 0,1 1 0,-1 0 1,0-1-1,0 1 0,0-1 0,0 1 0,0 0 0,1-1 1,-1 1-1,0-1 0,0 1 0,1 0 0,-1-1 1,0 1-1,0 0 0,1-1 0,-1 1 0,0 0 0,1 0 1,-1-1-1,1 1 0,-1 0 0,0 0 0,1 0 1,-1-1-1,1 1 0,-1 0 0,0 0 0,1 0 0,22-8 342,86-11 530,-64 12-1556,1-1 1,70-25 0,-113 33 157,-1-1 0,0 0 0,0 1 0,0-1 0,0 0 0,0 0 0,0-1 0,-1 1 0,1 0 0,0-1 0,-1 1 0,1-1 0,-1 1 0,3-4 0,2-7-7065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8.608"/>
    </inkml:context>
    <inkml:brush xml:id="br0">
      <inkml:brushProperty name="width" value="0.025" units="cm"/>
      <inkml:brushProperty name="height" value="0.025" units="cm"/>
    </inkml:brush>
  </inkml:definitions>
  <inkml:trace contextRef="#ctx0" brushRef="#br0">122 1 11659,'0'0'11285,"-11"3"-11092,4 0-173,1 0 0,-1-1 0,1 2 0,0-1 1,0 1-1,0 0 0,0 0 0,1 1 0,0 0 0,0 0 1,0 0-1,0 0 0,1 1 0,0 0 0,0-1 1,0 2-1,1-1 0,0 0 0,0 1 0,1-1 1,0 1-1,-3 11 0,5-16-27,0-1 0,-1 1 1,1-1-1,0 0 0,-1 1 0,1-1 1,0 1-1,0-1 0,0 1 0,0-1 0,1 0 1,-1 1-1,0-1 0,1 1 0,-1-1 0,0 0 1,1 1-1,0-1 0,-1 0 0,1 0 1,0 1-1,0-1 0,-1 0 0,1 0 0,0 0 1,0 0-1,2 1 0,-1-1 12,0 0-1,1 0 1,-1 0 0,1-1-1,-1 1 1,0-1-1,1 0 1,-1 1 0,1-1-1,-1 0 1,1-1 0,-1 1-1,1 0 1,2-2-1,6 0 40,0-1 0,-1-1 0,0 0 0,0 0 0,0-1 0,14-8 0,-11 2-12,0-1 1,22-24 0,0-2-3,-31 42-165,-3 13-162,-5 17-136,3-31 434,-5 43 79,6-45-73,0 1 1,0-1 0,-1 0 0,1 0-1,0 0 1,0 0 0,0 0-1,1 0 1,-1 0 0,0 0-1,0 0 1,1 0 0,-1 0-1,0 0 1,1 0 0,-1 0 0,1 0-1,-1 0 1,1 0 0,0 0-1,-1 0 1,1 0 0,0-1-1,-1 1 1,1 0 0,0-1 0,0 1-1,0 0 1,0-1 0,0 1-1,0-1 1,0 1 0,0-1-1,0 0 1,2 1 0,3-1 120,1 0 0,0-1 1,-1 0-1,1 0 0,-1-1 1,1 0-1,-1 0 0,0 0 1,0-1-1,8-4 0,55-42 10,-8 5-518,-60 43 356,-1 1 0,0 0-1,1-1 1,-1 1 0,1 0 0,-1-1 0,1 1-1,-1 0 1,1 0 0,0 0 0,-1 0 0,1-1-1,-1 1 1,1 0 0,-1 0 0,1 0 0,0 0-1,-1 0 1,1 0 0,-1 1 0,1-1 0,-1 0-1,1 0 1,-1 0 0,1 0 0,-1 1 0,1-1-1,-1 0 1,1 0 0,-1 1 0,2 0 0,5 19-172,-7 41 513,-1-45-289,1-16 10,0 1-1,0 0 1,0 0-1,0 0 1,0 0-1,0 0 1,0-1-1,0 1 1,0 0-1,1 0 1,-1 0-1,0 0 0,0-1 1,1 1-1,-1 0 1,1 0-1,-1-1 1,1 1-1,-1 0 1,1 0-1,-1-1 1,1 1-1,0-1 1,-1 1-1,1-1 1,0 1-1,1 0 1,0-1 37,-1 1 0,1-1 0,0 0 0,-1 0 0,1 0 0,0 0 0,-1 0 0,1-1 1,0 1-1,-1 0 0,1-1 0,-1 1 0,4-2 0,51-32 931,-49 29-1129,23-18 148,-24 17-119,0 0-1,0 1 1,1 0 0,0 0 0,-1 1 0,2 0 0,-1 0 0,1 0 0,-1 1 0,1 0 0,12-2-1,-19 5 81,-1 1-1,1 0 0,0 0 1,-1-1-1,1 1 0,-1 0 0,1 0 1,-1-1-1,1 1 0,-1 0 1,0 0-1,1 0 0,-1 0 0,0 0 1,0-1-1,0 1 0,0 0 0,0 0 1,1 0-1,-2 0 0,1 0 1,0 1-1,0 32 127,-1-26-99,1-2 104,3 18-238,-3-23-62,1-1 1,-1 1-1,1-1 1,-1 0-1,1 1 0,-1-1 1,1 0-1,-1 1 0,1-1 1,-1 0-1,1 1 0,-1-1 1,1 0-1,-1 0 1,1 0-1,0 0 0,-1 1 1,1-1-1,-1 0 0,1 0 1,0 0-1,-1 0 0,1 0 1,-1 0-1,1-1 1,0 1-1,-1 0 0,1 0 1,-1 0-1,1-1 0,0 1 1,-1 0-1,1 0 0,-1-1 1,1 1-1,-1 0 0,1-1 1,0 0-1,14-8-7739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4.768"/>
    </inkml:context>
    <inkml:brush xml:id="br0">
      <inkml:brushProperty name="width" value="0.025" units="cm"/>
      <inkml:brushProperty name="height" value="0.025" units="cm"/>
    </inkml:brush>
  </inkml:definitions>
  <inkml:trace contextRef="#ctx0" brushRef="#br0">0 0 11723,'0'0'14494,"1"8"-13256,1 17-493,-2-15-542,0 0 0,1-1 0,0 1 1,1 0-1,0-1 0,6 18 1,-7-26-203,0 0 1,0 0 0,0 0-1,0 0 1,0 0-1,0 0 1,0 0 0,0-1-1,0 1 1,0 0 0,0-1-1,0 1 1,1-1 0,-1 0-1,0 1 1,0-1-1,1 0 1,-1 0 0,0 1-1,0-1 1,1 0 0,-1 0-1,0-1 1,1 1-1,-1 0 1,0 0 0,0-1-1,1 1 1,-1 0 0,2-2-1,35-18 45,-22 4-46,-12 12-4,1-1 0,-1 1 0,1-1 1,-1 2-1,1-1 0,1 0 0,-1 1 0,0 0 0,1 0 1,-1 0-1,1 1 0,0 0 0,11-2 0,-16 4 15,0 1-1,-1-1 1,1 1 0,0 0-1,0-1 1,-1 1-1,1 0 1,-1-1-1,1 1 1,0 0-1,-1 0 1,1 0-1,-1 0 1,0-1-1,1 1 1,-1 0-1,0 0 1,0 0-1,1 0 1,-1 0-1,0 0 1,0 0 0,0 0-1,0 0 1,0 0-1,-1 2 1,1 36 406,0-29-425,2 3 379,-1-8-2017,-1 0-4542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5.447"/>
    </inkml:context>
    <inkml:brush xml:id="br0">
      <inkml:brushProperty name="width" value="0.025" units="cm"/>
      <inkml:brushProperty name="height" value="0.025" units="cm"/>
    </inkml:brush>
  </inkml:definitions>
  <inkml:trace contextRef="#ctx0" brushRef="#br0">0 273 9225,'0'0'9523,"8"3"-7387,-4 0-1930,1-1 1,-1 0 0,1-1 0,-1 1-1,1-1 1,0 0 0,0 0 0,-1 0-1,1-1 1,0 1 0,0-1 0,0 0-1,0-1 1,-1 1 0,1-1 0,0 0-1,0 0 1,-1-1 0,1 1 0,-1-1-1,9-4 1,-2-2-168,-1 0-1,0 0 1,0-1 0,-1 0 0,0-1-1,-1 0 1,0 0 0,0-1-1,-1 0 1,-1 0 0,0 0 0,0-1-1,-1 0 1,-1 0 0,0-1-1,0 0 1,-2 1 0,1-1-1,0-25 1,-3 37-32,1 0 0,-1-1 0,0 1 0,0 0 0,0 0 0,0-1 0,0 1 0,0 0-1,-1 0 1,1 0 0,0-1 0,-1 1 0,1 0 0,-1 0 0,1 0 0,-1 0 0,1 0 0,-1 0 0,0 0 0,0 0 0,1 0-1,-1 0 1,0 0 0,0 0 0,0 0 0,0 0 0,0 1 0,0-1 0,0 1 0,0-1 0,0 0 0,-1 1 0,1 0 0,0-1-1,0 1 1,0 0 0,-1-1 0,1 1 0,0 0 0,0 0 0,-1 0 0,1 0 0,0 0 0,0 1 0,-1-1 0,1 0 0,0 0-1,0 1 1,0-1 0,-1 1 0,0 0 0,-3 1 10,-1 1 0,1-1 0,0 1-1,0 1 1,0-1 0,0 1 0,1-1-1,-1 1 1,1 1 0,-4 4 0,-3 8 24,1 2 0,1-1 0,0 1 0,1 0 0,1 1 0,1 0 0,1 0 0,1 0 0,1 1 0,0 0 0,1-1 0,3 39 0,-1-57-70,-1 0-1,1 1 0,0-1 0,1 0 0,-1 0 0,0 0 0,1 1 0,-1-1 0,1 0 1,-1 0-1,1 0 0,0 0 0,0 0 0,0 0 0,0 0 0,0 0 0,1 0 0,-1 0 1,1-1-1,-1 1 0,1-1 0,-1 1 0,1-1 0,0 1 0,0-1 0,0 0 0,0 0 1,0 0-1,0 0 0,0 0 0,0 0 0,0-1 0,0 1 0,0-1 0,0 1 0,1-1 0,-1 0 1,0 0-1,4 0 0,1-1-356,0-1 0,0 1 1,0-1-1,0-1 0,-1 1 1,1-1-1,0-1 0,-1 1 0,0-1 1,0 0-1,7-6 0,37-37-4803,2-11-2914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5.794"/>
    </inkml:context>
    <inkml:brush xml:id="br0">
      <inkml:brushProperty name="width" value="0.025" units="cm"/>
      <inkml:brushProperty name="height" value="0.025" units="cm"/>
    </inkml:brush>
  </inkml:definitions>
  <inkml:trace contextRef="#ctx0" brushRef="#br0">317 0 17168,'0'0'1634,"-34"74"288,0-16-449,-4 7-224,-2 4 64,4-3-320,4-6-640,8-13-321,8-10-96,9-15-577,7-13-544,0-16-4196,0-12-801,0-7-6502</inkml:trace>
  <inkml:trace contextRef="#ctx0" brushRef="#br0" timeOffset="1">0 188 12844,'0'0'9865,"61"-12"-8423,-30 20-449,3 4-224,6 2-577,5-4-160,0-3-737,0-5-1281,-4-2-1345,-7-1-1474,1-13-2305</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6.184"/>
    </inkml:context>
    <inkml:brush xml:id="br0">
      <inkml:brushProperty name="width" value="0.025" units="cm"/>
      <inkml:brushProperty name="height" value="0.025" units="cm"/>
    </inkml:brush>
  </inkml:definitions>
  <inkml:trace contextRef="#ctx0" brushRef="#br0">54 0 10346,'0'0'11648,"-6"12"-10190,2-6-1313,-2 4 22,1 0 1,0 1-1,0-1 0,1 1 1,1 0-1,0 0 0,-3 19 1,1 20 309,3-1 1,6 83-1,-2-116-426,0 0 0,1 0 0,1 0-1,0-1 1,1 1 0,1-1 0,1 0-1,0 0 1,0-1 0,2 0 0,0 0-1,11 13 1,-20-26-46,1-1 0,-1 1 0,0 0 0,1-1-1,-1 1 1,1-1 0,-1 1 0,0-1 0,1 1 0,-1-1-1,1 1 1,-1-1 0,1 1 0,0-1 0,-1 0-1,1 1 1,-1-1 0,1 0 0,0 0 0,-1 1 0,1-1-1,0 0 1,-1 0 0,1 0 0,0 0 0,-1 0 0,1 0-1,0 0 1,-1 0 0,1 0 0,0 0 0,-1 0 0,1 0-1,0 0 1,-1-1 0,1 1 0,0 0 0,-1 0-1,1-1 1,-1 1 0,1-1 0,0 1 0,-1 0 0,1-1-1,-1 1 1,1-1 0,-1 1 0,0-1 0,1 1 0,-1-1-1,1 0 1,-1 1 0,0-1 0,1 1 0,-1-1 0,0 0-1,0 1 1,0-1 0,1 0 0,9-50 247,-8 40-255,22-221-368,-3 27-565,-20 198 926,-1 4 13,0 0 0,0 1-1,0-1 1,0 0-1,1 1 1,0-1-1,-1 1 1,1-1 0,0 1-1,0-1 1,0 1-1,1 0 1,-1-1-1,1 1 1,1-2 0,-2 4-9,-1 0 1,0 0-1,1 0 1,-1 0-1,0 0 1,1 0-1,-1 1 1,0-1 0,1 0-1,-1 0 1,0 1-1,1-1 1,-1 0-1,0 0 1,0 1 0,1-1-1,-1 0 1,0 1-1,0-1 1,1 0-1,-1 1 1,0-1-1,0 0 1,0 1 0,0-1-1,0 1 1,0-1-1,0 0 1,0 1-1,0-1 1,0 1 0,0-1-1,0 0 1,0 1-1,0-1 1,0 1-1,1 16-64,-1-17 69,-1 11-36,0 0 1,0 0-1,-1-1 0,-1 1 0,1 0 0,-2-1 0,0 0 0,0 0 0,-1 0 0,0-1 0,-8 12 1,9-15 54,0 1 1,-1-2 0,0 1-1,0 0 1,0-1 0,-1 0-1,0 0 1,0 0 0,0-1-1,0 0 1,-1 0 0,0-1-1,0 0 1,0 0 0,0 0-1,0-1 1,-9 1 0,15-2-24,1-1 1,-1 0 0,1 0 0,-1 0 0,1 0-1,-1 0 1,0 0 0,1 0 0,-1 0 0,1 0-1,-1 0 1,1 0 0,-1 0 0,0 0 0,1 0-1,-1 0 1,1-1 0,-1 1 0,1 0 0,-1 0 0,1-1-1,-1 1 1,1 0 0,-1-1 0,1 1 0,0-1-1,-1 1 1,1 0 0,0-1 0,-1 1 0,1-1-1,0 1 1,-1-1 0,1 1 0,0-1 0,-1 0-1,6-26-1208,24-22-3083,-5 20-561,0 4-2430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6.621"/>
    </inkml:context>
    <inkml:brush xml:id="br0">
      <inkml:brushProperty name="width" value="0.025" units="cm"/>
      <inkml:brushProperty name="height" value="0.025" units="cm"/>
    </inkml:brush>
  </inkml:definitions>
  <inkml:trace contextRef="#ctx0" brushRef="#br0">1 173 12300,'0'0'13474,"9"0"-12118,-6 0-1315,3 0 33,0 0 0,-1 0 0,1 0 0,0-1 0,0 0-1,0 0 1,0 0 0,0-1 0,-1 0 0,1 0 0,0 0 0,-1-1-1,0 0 1,0 0 0,0 0 0,6-5 0,25-36 0,-34 42-52,-1-1-1,1 0 1,-1 0 0,0 0 0,0 0-1,0 0 1,0 0 0,0 0-1,0 0 1,-1 0 0,0-1 0,1 1-1,-1 0 1,0 0 0,-1-4 0,1 6-7,-1 0 1,1 0 0,0 1-1,-1-1 1,1 0 0,-1 0-1,1 0 1,-1 1 0,0-1-1,1 0 1,-1 1 0,1-1-1,-1 0 1,0 1 0,0-1-1,1 1 1,-1-1 0,0 1-1,0-1 1,0 1 0,0 0-1,0-1 1,0 1 0,1 0-1,-1 0 1,0 0 0,0 0-1,0-1 1,0 1 0,0 1-1,0-1 1,0 0 0,-1 0-1,-1 0-15,0 1 0,1-1-1,-1 1 1,1 0 0,-1 0-1,1 0 1,-1 0 0,1 0-1,-1 0 1,1 0-1,-3 3 1,-1 2-1,0 0 0,1 1 0,0 0 1,0 0-1,0 1 0,1-1 0,0 1 0,-3 10 0,4-13 3,1 0 0,0 1 0,1-1 0,0 1 1,-1 0-1,2-1 0,-1 1 0,1 0 0,0 0 0,0-1 0,0 1 0,1 0 0,2 8 0,-3-13 0,1 0 0,0 0 0,0 0 0,0 0-1,0 0 1,0 0 0,1 0 0,-1 0 0,0 0-1,0 0 1,1-1 0,-1 1 0,0 0 0,1-1-1,-1 0 1,1 1 0,-1-1 0,0 0-1,1 1 1,-1-1 0,1 0 0,-1 0 0,1 0-1,-1 0 1,1-1 0,-1 1 0,0 0 0,1 0-1,2-2 1,43-15 67,-30 6-155,0-2-1,30-28 0,-34 29-80,0-1 1,1 2-1,1 0 0,26-16 0,-40 27 162,-1-1 0,1 1 0,0 0 0,-1-1 1,1 1-1,0 0 0,-1 0 0,1-1 0,0 1 0,-1 0 0,1 0 0,0 0 0,-1 0 1,1 0-1,0 0 0,0 0 0,-1 0 0,1 0 0,0 0 0,-1 0 0,1 0 1,0 1-1,-1-1 0,1 0 0,0 0 0,-1 1 0,1-1 0,-1 1 0,2 0 1,5 22 87,-15 40 278,6-51-317,2-11-35,0 1 0,-1-1 1,1 0-1,0 1 0,0-1 1,0 0-1,0 1 1,0-1-1,0 0 0,0 1 1,0-1-1,1 0 1,-1 1-1,0-1 0,1 0 1,-1 0-1,1 1 0,1 0 1,-2-1-14,1-1 0,-1 0 1,1 0-1,0 1 0,-1-1 1,1 0-1,0 0 0,-1 0 1,1 0-1,0 0 0,-1 0 1,1 0-1,0 0 0,-1 0 1,1 0-1,0 0 0,-1-1 1,1 1-1,0 0 0,-1 0 1,1-1-1,-1 1 0,1 0 0,0-1 1,0 0-1,44-39-1403,-35 31 511,43-46-5502,-21 16-737,1 0-2261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7.121"/>
    </inkml:context>
    <inkml:brush xml:id="br0">
      <inkml:brushProperty name="width" value="0.025" units="cm"/>
      <inkml:brushProperty name="height" value="0.025" units="cm"/>
    </inkml:brush>
  </inkml:definitions>
  <inkml:trace contextRef="#ctx0" brushRef="#br0">100 1 2915,'0'0'21364,"-11"6"-20195,5-3-1008,1 0-63,1-1 1,0 0-1,0 1 1,0 0-1,0 0 1,0 0-1,0 0 0,1 1 1,0-1-1,-1 1 1,1 0-1,1 0 1,-1 0-1,0 0 0,1 1 1,0-1-1,-2 7 1,-2 11 117,1 1 0,1 0 0,2 0 0,-1 30 1,3-44-309,0 0 0,0 0 1,1 0-1,0-1 0,1 1 1,0 0-1,0 0 0,1-1 1,0 0-1,0 1 1,1-1-1,1 0 0,-1-1 1,6 8-1,-9-14 74,-1 0 0,1 0 1,-1-1-1,1 1 0,-1 0 1,1-1-1,-1 1 0,1-1 0,0 1 1,0 0-1,-1-1 0,1 0 0,0 1 1,0-1-1,-1 1 0,1-1 0,0 0 1,0 0-1,0 1 0,0-1 0,0 0 1,-1 0-1,1 0 0,0 0 0,0 0 1,0 0-1,0 0 0,1-1 0,0 1 4,-1-1 0,0 0-1,0-1 1,0 1 0,0 0-1,0 0 1,0 0-1,0-1 1,-1 1 0,1 0-1,0-1 1,-1 1 0,1-1-1,-1 1 1,1-2-1,8-58-724,-9 59 659,1-12-211,0 5 215,0 0 1,-1 0-1,0 1 0,0-1 0,-1 0 0,0 0 1,-4-12-1,5 22 100,0-1 0,0 0-1,0 1 1,0-1 0,0 0 0,0 1-1,-1-1 1,1 0 0,0 1 0,0-1 0,0 0-1,-1 0 1,1 1 0,0-1 0,-1 0 0,1 0-1,0 1 1,0-1 0,-1 0 0,1 0 0,0 0-1,-1 1 1,1-1 0,0 0 0,-1 0-1,1 0 1,-1 0 0,1 0 0,0 0 0,-1 0-1,1 0 1,0 0 0,-1 0 0,1 0 0,0 0-1,-1 0 1,1 0 0,0 0 0,-1 0 0,1-1-1,-1 1 1,1 0 0,0 0 0,0 0-1,-1-1 1,1 1 0,0 0 0,-1 0 0,1-1-1,0 1 1,0 0 0,-1 0 0,1-1 0,0 1-1,0 0 1,0-1 0,0 1 0,-1 0-1,1-1 1,0 1 0,0 0 0,0-1 0,0 1-1,0-1 1,-7 29 955,8-25-954,-1-1-1,0 0 1,1 0 0,0 0-1,-1 0 1,1 0 0,0 0-1,0 0 1,0 0 0,0 0-1,0 0 1,1 0 0,-1-1-1,0 1 1,1-1 0,0 1-1,-1-1 1,1 1 0,0-1-1,0 0 1,-1 0 0,1 0-1,0 0 1,0 0 0,0 0-1,1 0 1,-1-1 0,0 1-1,0-1 1,0 1 0,0-1-1,0 0 1,1 0 0,-1 0-1,3-1 1,2 2-15,0-1 1,0-1-1,0 1 1,0-1 0,0-1-1,0 1 1,0-1-1,-1 0 1,1-1-1,8-4 1,-7 2 1,-1-1 0,1 0 0,-1 0 1,0-1-1,6-8 0,-10 11-3,0 1 0,-1-1 0,1 0 1,-1 1-1,0-1 0,0 0 0,0-1 0,0 1 0,-1 0 0,0 0 1,0-1-1,1-7 0,-2 11 23,-1 19 187,-12 30 344,9-37-409,1 0 0,0 0 0,1 0 0,0 0 0,1 1 0,0-1 0,0 1-1,3 16 1,-2-27-157,0 0 1,0 0-1,1 1 0,-1-1 0,1 0 0,-1 0 0,1 0 1,0 0-1,-1 0 0,1 1 0,0-1 0,0 0 0,-1-1 0,1 1 1,0 0-1,0 0 0,0 0 0,0-1 0,0 1 0,1 0 1,-1-1-1,0 1 0,0-1 0,0 1 0,1-1 0,-1 1 1,0-1-1,0 0 0,1 0 0,-1 0 0,0 0 0,0 0 1,1 0-1,-1 0 0,0 0 0,0 0 0,3-1 0,-1 0-244,0 1 0,0-1-1,1 0 1,-1 0-1,0 0 1,0-1 0,0 1-1,-1-1 1,1 0-1,0 1 1,0-1 0,-1 0-1,5-5 1,-4 1-961,1 0 0,-1 0 0,0 0 0,0-1 0,-1 1 0,3-11 0,3-20-6485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7.499"/>
    </inkml:context>
    <inkml:brush xml:id="br0">
      <inkml:brushProperty name="width" value="0.025" units="cm"/>
      <inkml:brushProperty name="height" value="0.025" units="cm"/>
    </inkml:brush>
  </inkml:definitions>
  <inkml:trace contextRef="#ctx0" brushRef="#br0">1 1 19122,'0'0'7783</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2:59.312"/>
    </inkml:context>
    <inkml:brush xml:id="br0">
      <inkml:brushProperty name="width" value="0.025" units="cm"/>
      <inkml:brushProperty name="height" value="0.025" units="cm"/>
    </inkml:brush>
  </inkml:definitions>
  <inkml:trace contextRef="#ctx0" brushRef="#br0">114 177 8488,'7'-56'2704,"-2"-20"6561,-5 68-6281,-30 196-648,-6 61 266,35-240-2410,2-13 50,-1-30-112,0 27-556,0 0 0,0 0 0,-1 0 0,0 0 1,0 0-1,-1 0 0,1 1 0,-2-1 0,1 0 0,-4-7 0,-24-26-10161,23 26 10027,2-3 4345,5 17-3578,0-1-1,1 1 1,-1 0 0,0-1-1,0 1 1,1 0 0,-1-1 0,0 1-1,1 0 1,-1-1 0,1 1-1,-1 0 1,0 0 0,1-1-1,-1 1 1,1 0 0,-1 0-1,1 0 1,-1-1 0,1 1 0,-1 0-1,0 0 1,1 0 0,-1 0-1,1 0 1,-1 0 0,1 0-1,-1 0 1,1 0 0,-1 0-1,1 1 1,-1-1 0,1 0 0,-1 0-1,0 0 1,1 0 0,-1 1-1,1-1 1,38 9 78,-9-3 380,-12-4-574,1-1 1,-1-1-1,0-1 0,1 0 1,-1-1-1,25-7 0,-36 8-103,0-1 0,-1 0 1,1 0-1,-1-1 0,0 0 0,1 0 0,-1-1 0,-1 1 0,1-1 0,0 0 1,-1-1-1,0 1 0,0-1 0,0 0 0,-1 0 0,0-1 0,0 0 0,0 1 1,0-1-1,2-8 0,-5 13 13,0-1-1,-1 1 1,1-1 0,-1 1-1,1-1 1,-1 1 0,0-1 0,0 0-1,0 1 1,1-1 0,-1 0-1,-1 1 1,1-1 0,0 0 0,0 1-1,-1-1 1,1 1 0,-1-1 0,0-2-1,0 3 3,0 0-1,0 0 1,0 0 0,0 1-1,0-1 1,0 0 0,0 0-1,0 1 1,0-1-1,0 1 1,0-1 0,-1 1-1,1-1 1,0 1 0,0 0-1,0 0 1,-1 0-1,1-1 1,-3 1 0,0 1 2,1-1 0,-1 0 0,0 1 0,0 0 0,0 0 1,1 0-1,-1 0 0,0 1 0,1-1 0,-1 1 1,1 0-1,-1 0 0,1 0 0,0 1 0,-3 2 0,0 2 20,0 1-1,1-1 0,0 1 0,0 0 0,1 1 0,0-1 1,0 1-1,1-1 0,0 1 0,1 0 0,0 0 1,0 1-1,1-1 0,1 0 0,-1 0 0,2 14 0,-1-22-20,0 0 0,1 0 0,-1 0-1,1 0 1,-1-1 0,0 1 0,1 0-1,0 0 1,-1 0 0,1-1 0,-1 1-1,1 0 1,0 0 0,0-1 0,-1 1-1,1-1 1,0 1 0,0-1 0,0 1-1,0-1 1,-1 1 0,1-1 0,0 0-1,0 1 1,1-1 0,32 0 78,-26-2-67,0 1 1,-1-2-1,1 1 1,-1-1-1,14-7 1,-10 1-54,0 0 0,-1 0 0,0-1 1,12-15-1,19-20-280,-39 88 414,-1-41-84,-1-1 1,0 1-1,1 0 1,-1-1-1,1 1 1,0 0-1,-1-1 0,1 1 1,0-1-1,0 1 1,0-1-1,0 1 1,0-1-1,0 0 1,1 1-1,-1-1 1,0 0-1,1 0 1,-1 0-1,1 0 1,-1 0-1,1 0 1,-1-1-1,1 1 1,0 0-1,-1-1 1,1 1-1,0-1 1,-1 0-1,1 1 1,0-1-1,0 0 1,-1 0-1,1 0 0,0 0 1,3-1-1,10 0 11,1 0 0,-1-1 0,17-4 0,-26 5-11,0 0-21,-1-1 0,1 1-1,0 1 1,0-1 0,0 1-1,0 0 1,0 0-1,0 1 1,10 2 0,-14-2 14,0 0 0,0 0 0,0 0 1,0 0-1,0 1 0,-1-1 1,1 0-1,-1 1 0,1 0 0,-1-1 1,1 1-1,-1 0 0,0 0 0,0 0 1,0 0-1,0 0 0,0 0 0,0 0 1,0 0-1,-1 0 0,1 0 0,-1 0 1,0 1-1,0-1 0,1 0 0,-1 0 1,-1 0-1,1 4 0,0-222 2467,0 215-2477,0 1 0,1-1 0,-1 1 1,1-1-1,-1 1 0,0 0 0,1-1 0,-1 1 1,1 0-1,-1-1 0,1 1 0,-1 0 0,1 0 1,-1 0-1,1-1 0,-1 1 0,1 0 0,-1 0 1,1 0-1,0 0 0,-1 0 0,1 0 1,-1 0-1,1 0 0,-1 0 0,1 0 0,-1 0 1,1 0-1,-1 1 0,1-1 0,0 0 0,-1 0 1,1 1-1,-1-1 0,1 1 0,31 10-1,-24-8-2,2-1-10,0 0 1,0-1-1,-1 0 0,1 0 0,0-1 0,0-1 1,0 0-1,0 0 0,-1 0 0,1-2 1,0 1-1,-1-1 0,15-7 0,-19 8 23,1 0-1,-1-1 0,0 1 0,-1-1 0,1-1 0,0 1 1,-1-1-1,0 1 0,0-1 0,0-1 0,0 1 1,0 0-1,-1-1 0,0 0 0,0 0 0,-1 0 0,1 0 1,-1 0-1,0 0 0,0-1 0,-1 1 0,1-1 1,-1 1-1,0-12 0,-1 16 5,0 1 0,0-1 0,0 1-1,0-1 1,0 1 0,0-1 0,0 1 0,-1-1 0,1 1 0,0-1 0,0 1 0,-1 0-1,1-1 1,0 1 0,-1-1 0,1 1 0,0 0 0,-1-1 0,1 1 0,-1 0 0,1-1 0,0 1-1,-1 0 1,1-1 0,-1 1 0,1 0 0,-1 0 0,1 0 0,-1 0 0,1-1 0,-1 1-1,1 0 1,-1 0 0,0 0 0,1 0 0,-1 0 0,1 0 0,-1 0 0,1 0 0,-1 1-1,1-1 1,-1 0 0,1 0 0,-1 0 0,1 0 0,-1 1 0,-26 13 107,19-5-83,1 0 0,0 0 0,0 1 0,1 1 0,0-1 0,1 1 0,0 0 0,1 0-1,0 0 1,1 0 0,0 1 0,1 0 0,0-1 0,1 1 0,0 0 0,1 12 0,0-21-59,1 0 0,-1 0-1,1 0 1,0 0 0,0 0 0,0 0-1,0 0 1,0 0 0,0 0 0,1-1-1,0 1 1,-1-1 0,1 1 0,0-1-1,0 0 1,1 1 0,-1-1-1,0 0 1,1 0 0,-1-1 0,1 1-1,-1 0 1,1-1 0,0 0 0,0 0-1,0 0 1,0 0 0,0 0 0,0 0-1,0-1 1,0 1 0,0-1-1,0 0 1,3 0 0,5 0-978,0 0 1,1 0-1,-1-1 1,0-1-1,0 0 1,0 0 0,-1-1-1,15-6 1,26-17-11105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1.406"/>
    </inkml:context>
    <inkml:brush xml:id="br0">
      <inkml:brushProperty name="width" value="0.025" units="cm"/>
      <inkml:brushProperty name="height" value="0.025" units="cm"/>
    </inkml:brush>
  </inkml:definitions>
  <inkml:trace contextRef="#ctx0" brushRef="#br0">1 226 4965,'0'0'16970,"3"8"-15736,1 6-878,0 1 0,-1-1 0,0 1 0,0 22 0,-3-23-208,1 0 0,1 0 0,0-1-1,1 1 1,1 0 0,0-1 0,10 24-1,-13-36-133,-1 0 0,1 0 0,-1 0 0,1 0 0,0 0-1,0 0 1,-1-1 0,1 1 0,0 0 0,0-1 0,0 1 0,0 0-1,0-1 1,-1 1 0,1-1 0,0 1 0,0-1 0,1 0 0,-1 1-1,0-1 1,0 0 0,0 0 0,0 1 0,0-1 0,0 0 0,0 0-1,0 0 1,0-1 0,0 1 0,1 0 0,-1 0 0,0-1 0,0 1-1,0 0 1,0-1 0,0 1 0,0-1 0,0 1 0,-1-1 0,1 0-1,0 1 1,1-2 0,4-3 31,-1 1 0,0-1 0,-1 0-1,1-1 1,4-6 0,14-23-45,-2-1 0,-1-1 0,-2-1 0,-1-1 0,11-41 0,-28 80 4,0 0-1,1 0 0,-1 0 0,0 0 1,0 0-1,0 0 0,0 0 1,0 0-1,0 0 0,1 0 1,-1 0-1,0 0 0,0 0 1,0 0-1,0 0 0,0 0 1,0 0-1,1 0 0,-1 0 1,0 0-1,0 0 0,0 0 1,0 0-1,0 0 0,0 0 0,1 0 1,-1 0-1,0 0 0,0 0 1,0 0-1,0 0 0,0 0 1,0 0-1,0 0 0,1 0 1,-1-1-1,0 1 0,0 0 1,0 0-1,0 0 0,2 28 343,-2 39 283,-2-42-475,0-8-99,1-1 1,0 0 0,2 0-1,2 17 1,-3-33-51,0 1 1,0-1-1,0 1 1,0-1-1,0 1 1,0-1-1,0 1 1,0-1-1,1 0 0,-1 1 1,0-1-1,0 1 1,1-1-1,-1 0 1,0 1-1,1-1 1,-1 0-1,0 1 1,1-1-1,-1 0 0,0 0 1,1 1-1,-1-1 1,1 0-1,-1 0 1,0 0-1,1 1 1,-1-1-1,1 0 1,-1 0-1,1 0 0,-1 0 1,0 0-1,1 0 1,-1 0-1,1 0 1,-1 0-1,1 0 1,-1 0-1,1 0 0,-1 0 1,0-1-1,1 1 1,-1 0-1,1 0 1,-1 0-1,1-1 1,-1 1-1,0 0 1,1 0-1,-1-1 0,0 1 1,1 0-1,-1-1 1,21-19 185,0-7-137,-2-1 0,-1 0-1,22-49 1,21-34-183,-60 110 122,-1 0 1,0 0 0,1 0 0,-1 1 0,1-1-1,-1 0 1,1 1 0,-1-1 0,1 0-1,0 1 1,-1-1 0,1 1 0,0-1 0,-1 1-1,1-1 1,0 1 0,0-1 0,0 1 0,-1 0-1,1-1 1,1 1 0,6 12-134,-4 37 6,-4-40 166,0 18-16,-1-20-17,1 0 0,-1 0 0,1 1 0,1-1 0,0 0 0,0 0 1,0 0-1,1 0 0,-1 0 0,2 0 0,4 10 0,-6-16 3,0 0 1,-1 0-1,1-1 0,0 1 1,0 0-1,0-1 0,0 1 1,0 0-1,0-1 1,0 1-1,0-1 0,0 0 1,0 1-1,0-1 0,1 0 1,-1 0-1,0 1 1,0-1-1,0 0 0,0 0 1,1 0-1,-1 0 0,0-1 1,0 1-1,0 0 1,0 0-1,0-1 0,0 1 1,0-1-1,0 1 0,1-1 1,-1 1-1,-1-1 1,1 0-1,0 1 0,0-1 1,1-1-1,30-34 89,-21 18-83,-1 1-1,0-2 0,-1 1 0,-2-1 1,0 0-1,0-1 0,-2 0 1,-1 0-1,0 0 0,1-33 0,-7 113 149,0-33 71,1 0 1,6 49 0,-5-75-220,0 0 0,0 0 1,0 0-1,0 0 0,0 0 1,0 0-1,0-1 1,0 1-1,1 0 0,-1 0 1,0 0-1,1 0 0,-1 0 1,1-1-1,-1 1 1,1 0-1,-1 0 0,1-1 1,-1 1-1,1 0 0,0-1 1,-1 1-1,1 0 1,0-1-1,0 1 0,0-1 1,-1 1-1,1-1 0,0 0 1,0 1-1,0-1 1,0 0-1,0 0 0,0 0 1,-1 1-1,1-1 0,0 0 1,0 0-1,0 0 1,0 0-1,0-1 0,0 1 1,0 0-1,0 0 0,0 0 1,-1-1-1,1 1 1,0 0-1,0-1 0,0 1 1,0-1-1,-1 1 0,1-1 1,0 0-1,0 1 1,0-2-1,4-2 62,1 0 0,-1-1-1,0 1 1,0-1 0,-1 0 0,5-7 0,4-11-10,0-1 0,9-27 0,-6 14-43,-16 122-155,-2-59 153,0-18-30,1 1 1,0 0 0,1-1-1,0 1 1,0 0-1,2 11 1,-2-19-48,1-1 0,-1 1 1,0-1-1,0 0 0,1 1 0,-1-1 0,0 1 1,1-1-1,-1 0 0,1 1 0,-1-1 0,0 0 1,1 1-1,-1-1 0,1 0 0,-1 1 0,1-1 0,-1 0 1,1 0-1,-1 0 0,1 0 0,-1 1 0,1-1 1,-1 0-1,1 0 0,-1 0 0,1 0 0,-1 0 0,1 0 1,-1 0-1,1 0 0,-1-1 0,1 1 0,-1 0 1,1 0-1,-1 0 0,1 0 0,-1-1 0,1 1 0,-1 0 1,1-1-1,-1 1 0,0 0 0,1-1 0,-1 1 1,1 0-1,-1-1 0,0 1 0,1-1 0,-1 1 0,0-1 1,21-21-3756,-5-3-1089,4-4-2375</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1.786"/>
    </inkml:context>
    <inkml:brush xml:id="br0">
      <inkml:brushProperty name="width" value="0.025" units="cm"/>
      <inkml:brushProperty name="height" value="0.025" units="cm"/>
    </inkml:brush>
  </inkml:definitions>
  <inkml:trace contextRef="#ctx0" brushRef="#br0">114 0 10570,'0'0'15818,"-5"11"-14927,-66 159 566,62-144-1341,2 0 0,0 0-1,2 1 1,0-1 0,0 35 0,5-60-113,0 1 0,0 0 0,0 0 0,0-1 0,1 1 1,-1 0-1,0 0 0,1-1 0,-1 1 0,1 0 0,-1-1 1,1 1-1,0-1 0,0 1 0,0-1 0,0 1 1,0-1-1,0 1 0,0-1 0,1 0 0,-1 0 0,0 0 1,3 2-1,-1-1 4,1-1 1,-1 0-1,0 0 1,0-1-1,0 1 1,0-1-1,1 1 1,-1-1-1,0 0 1,1 0-1,-1 0 1,4-1-1,5-2-63,0 0 0,0 0 0,0-1 0,0 0 0,-1-1 0,12-7 0,-7 2-766,0 0 0,0-1 0,-2-1 0,19-18 1,-23 20-1422,0-1 1,-2-1-1,13-19 1,-1-2-5275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9.301"/>
    </inkml:context>
    <inkml:brush xml:id="br0">
      <inkml:brushProperty name="width" value="0.025" units="cm"/>
      <inkml:brushProperty name="height" value="0.025" units="cm"/>
    </inkml:brush>
  </inkml:definitions>
  <inkml:trace contextRef="#ctx0" brushRef="#br0">148 74 9321,'0'0'10831,"-10"-2"-9245,9 2-1537,-3-1-30,1 0-1,-1 0 1,1 0-1,-1 1 0,1 0 1,-1 0-1,0 0 1,1 0-1,-1 0 0,1 1 1,-1-1-1,1 1 1,-1 0-1,1 0 0,-1 1 1,1-1-1,0 1 1,0-1-1,-1 1 0,1 0 1,0 0-1,1 1 1,-5 3-1,1 0 42,1-1 0,1 1 0,-1 0 1,1 0-1,0 1 0,0-1 0,1 1 0,0 0 0,0 0 0,0 0 1,1 0-1,0 0 0,1 1 0,-2 10 0,3-17-51,0 0 1,1-1-1,-1 1 0,0 0 0,0 0 0,1 0 1,-1-1-1,0 1 0,1 0 0,-1-1 0,0 1 0,1 0 1,-1-1-1,1 1 0,-1 0 0,1-1 0,0 1 1,-1-1-1,1 1 0,-1-1 0,1 1 0,0-1 1,0 0-1,-1 1 0,1-1 0,0 0 0,0 1 0,-1-1 1,1 0-1,0 0 0,0 0 0,0 0 0,-1 0 1,1 0-1,0 0 0,0 0 0,0 0 0,-1 0 1,1 0-1,0 0 0,1-1 0,36-11 812,-31 7-816,0 0-1,0-1 1,-1 0 0,1-1 0,-1 0 0,-1 0-1,0 0 1,0 0 0,0-1 0,-1 0 0,0 1-1,0-2 1,-1 1 0,0 0 0,-1-1 0,0 0-1,0 1 1,0-1 0,-1-15 0,-1 24-16,0-1 1,0 1-1,0-1 1,0 1-1,0-1 1,0 1-1,0-1 1,0 1-1,0 0 1,0-1-1,0 1 1,0-1-1,-1 1 1,1-1-1,0 1 1,0 0-1,-1-1 1,1 1-1,0 0 1,-1-1-1,1 1 1,0 0-1,-1-1 1,1 1-1,0 0 1,-1 0-1,1-1 1,0 1-1,-1 0 1,1 0-1,-1 0 1,1-1-1,-1 1 1,1 0-1,0 0 1,-1 0-1,1 0 1,-1 0-1,1 0 1,-1 0-1,1 0 1,-1 0-1,1 0 1,-1 0-1,1 0 1,0 1-1,-1-1 1,1 0-1,-1 0 1,0 1-1,-21 13-227,19-8 250,-1-1 0,1 1 0,0-1 0,0 1 0,1 0 0,0 0 0,-2 9 0,3-13-3,1-1 1,-1 0-1,1 1 0,0-1 0,-1 1 1,1-1-1,0 0 0,0 1 0,0-1 1,0 1-1,0-1 0,0 0 0,0 1 1,0-1-1,1 1 0,-1-1 1,1 0-1,-1 1 0,1-1 0,-1 0 1,1 0-1,0 1 0,-1-1 0,1 0 1,0 0-1,0 0 0,0 0 0,0 0 1,0 0-1,0 0 0,0 0 1,0 0-1,1-1 0,-1 1 0,0 0 1,0-1-1,3 2 0,3-2 85,1 1 0,0-1 0,0 0 0,0 0-1,-1-1 1,1 0 0,0-1 0,-1 1 0,1-2 0,-1 1 0,1-1-1,-1 0 1,0 0 0,10-7 0,1-2-52,0-1-1,-1-1 1,30-29 0,-36 28-133,-17 14-361,-21 21 98,22-15 399,1 1-1,0-1 1,-1 1-1,2 0 1,-1 0-1,1 0 1,0 0-1,0 0 0,1 1 1,0-1-1,0 1 1,0 0-1,1 0 1,-1 13-1,2-20-38,0 1-1,0-1 0,0 1 0,0-1 0,0 1 0,0-1 0,0 1 1,0-1-1,1 1 0,-1-1 0,0 1 0,0-1 0,0 1 1,1-1-1,-1 1 0,0-1 0,1 0 0,-1 1 0,0-1 0,1 1 1,-1-1-1,1 0 0,-1 0 0,1 1 0,-1-1 0,0 0 1,1 0-1,-1 1 0,1-1 0,-1 0 0,1 0 0,-1 0 0,1 0 1,0 0-1,25-2 313,22-19 134,-34 12-505,-1-1 0,0 0 0,0-1 0,-1 0 0,-1-1 1,0-1-1,0 0 0,-2 0 0,12-19 0,-22 32 31,1 0 0,0 0 1,0 0-1,0 0 0,0 0 0,0 0 0,0 0 0,0 0 0,0 0 0,0 0 1,-1 0-1,1 0 0,0 0 0,0 0 0,0 0 0,0 0 0,0 0 1,0 0-1,0 0 0,0-1 0,0 1 0,0 0 0,0 0 0,0 0 0,0 0 1,0 0-1,-1 0 0,1 0 0,0 0 0,0 0 0,0-1 0,0 1 1,0 0-1,0 0 0,0 0 0,0 0 0,0 0 0,0 0 0,0 0 0,-14 14-134,-18 24 386,31-37-216,-25 43 817,25-42-802,0 0 0,0 1 0,0-1 1,0 0-1,1 0 0,-1 1 0,0-1 0,1 1 0,0-1 1,-1 0-1,1 1 0,0-1 0,0 1 0,1-1 0,-1 1 1,0-1-1,1 0 0,1 4 0,0-4-5,0-1-1,0 0 1,0 0 0,0 0-1,0 0 1,0-1 0,0 1-1,0 0 1,0-1 0,1 1-1,-1-1 1,0 0 0,0 0-1,1 0 1,3 0 0,39-3-1188,-20-7-2666,-11-1-3929,-8 1-2496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307"/>
    </inkml:context>
    <inkml:brush xml:id="br0">
      <inkml:brushProperty name="width" value="0.025" units="cm"/>
      <inkml:brushProperty name="height" value="0.025" units="cm"/>
    </inkml:brush>
  </inkml:definitions>
  <inkml:trace contextRef="#ctx0" brushRef="#br0">101 1 16688,'0'0'5680,"-6"10"-4052,-1 5-1108,1 1-1,0 0 1,1 0-1,0 0 1,1 1 0,1-1-1,1 1 1,0 34-1,0 1-133,0-7-200,8 86 1,-2-113-284,0-26-716,-2-28-824,-3 16 826,0 0 0,-1 1 0,-9-31 0,9 40 821,-1 0 0,0 0 0,-1 1 0,0-1 0,0 1-1,-1 0 1,-1 0 0,-9-12 0,11 21 2374,3 11-1537,4 11-250,-1-18-563,0 0 1,0 0 0,1-1-1,-1 1 1,1-1 0,0 0-1,0 1 1,0-1-1,1 0 1,-1-1 0,1 1-1,-1-1 1,1 1 0,0-1-1,0 0 1,0-1-1,0 1 1,0-1 0,1 1-1,-1-1 1,0-1 0,1 1-1,-1 0 1,0-1-1,1 0 1,-1 0 0,7-1-1,-2 0-22,1 0 0,-1-1 0,0 1-1,1-2 1,-1 1 0,0-2-1,0 1 1,0-1 0,-1 0 0,1-1-1,12-9 1,-7 1 23,-1 0 0,-1-1 1,0-1-1,17-27 0,-21 30-19,-6 50 86,-15 27 332,9-49-275,1-1 0,0 1 0,1-1 0,1 1 1,0 0-1,3 21 0,-2-36-155,0 0 1,0 0-1,0 0 1,1 0 0,-1 0-1,0 0 1,1 0-1,-1 0 1,1 0-1,-1-1 1,1 1-1,0 0 1,-1 0-1,1 0 1,0-1-1,-1 1 1,1 0-1,0-1 1,0 1-1,-1-1 1,1 1-1,0-1 1,0 1 0,0-1-1,0 1 1,0-1-1,0 0 1,0 0-1,0 1 1,0-1-1,0 0 1,0 0-1,0 0 1,0 0-1,0 0 1,0 0-1,0 0 1,0-1-1,0 1 1,0 0 0,1-1-1,2 0-38,-1 0-1,0 0 0,0-1 1,0 1-1,0-1 1,0 1-1,0-1 1,0 0-1,-1 0 1,1 0-1,3-4 1,-1-1-576,0-1 1,0 0 0,-1 1 0,0-1 0,-1-1-1,3-8 1,-2 2-1744,0 0 0,-1-1-1,-1 1 1,0-31 0,-2-3-4278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640"/>
    </inkml:context>
    <inkml:brush xml:id="br0">
      <inkml:brushProperty name="width" value="0.025" units="cm"/>
      <inkml:brushProperty name="height" value="0.025" units="cm"/>
    </inkml:brush>
  </inkml:definitions>
  <inkml:trace contextRef="#ctx0" brushRef="#br0">31 1 13933,'0'0'13677,"-30"51"-14093,39-46-1698,-2-2-2050,2-3-4516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2.980"/>
    </inkml:context>
    <inkml:brush xml:id="br0">
      <inkml:brushProperty name="width" value="0.025" units="cm"/>
      <inkml:brushProperty name="height" value="0.025" units="cm"/>
    </inkml:brush>
  </inkml:definitions>
  <inkml:trace contextRef="#ctx0" brushRef="#br0">13 0 10570,'-2'68'8861,"-2"-1"-3450,-2 39-1769,5-78-3468,2-1 0,1 1 0,10 50 0,-7-36-51,1 50 0,-6-87 233,0-7 189,0-5-501,0-48-463,13-106 0,-11 147 336,1-1 0,0 1 1,1 0-1,0 0 1,2 1-1,-1-1 0,2 1 1,0 0-1,0 1 1,1 0-1,1 0 1,15-17-1,20-1 174,-42 29-93,0 0 1,0 0-1,0 0 1,1 0-1,-1 0 0,0 0 1,0 1-1,1-1 1,-1 1-1,0 0 0,1 0 1,-1 0-1,1 0 0,-1 0 1,0 0-1,1 1 1,-1-1-1,0 1 0,3 0 1,-4 0-4,0 0 1,-1 0-1,0-1 1,1 1-1,-1 0 0,1-1 1,-1 1-1,0 0 1,0 0-1,1 0 1,-1-1-1,0 1 1,0 0-1,0 0 1,0 0-1,0 0 1,0 0-1,0-1 1,0 1-1,0 0 1,0 0-1,-1 0 0,1-1 1,0 1-1,-1 0 1,1 0-1,0 0 1,-1-1-1,1 1 1,-1 0-1,1-1 1,-2 2-1,-17 23-112,6-13 287,0 0 0,-2-1 0,1-1 1,-1 0-1,-1-1 0,1-1 0,-2 0 1,-26 8-1,42-16-183,1 0-1,0 0 1,0 1 0,-1-1 0,1 0-1,0 0 1,0 0 0,0 0-1,-1 0 1,1 0 0,0 0 0,0 0-1,-1 0 1,1 0 0,0 0 0,0 0-1,-1 0 1,1 0 0,0 0 0,0 0-1,0-1 1,-1 1 0,1 0-1,0 0 1,0 0 0,0 0 0,-1 0-1,1 0 1,0-1 0,0 1 0,0 0-1,-1 0 1,1 0 0,0 0 0,0-1-1,0 1 1,0 0 0,0 0-1,0-1 1,0 1 0,-1 0 0,1 0-1,0 0 1,0-1 0,0 1 0,5-14-918,13-11-1222,61-80-12101,-50 61 4053</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3.350"/>
    </inkml:context>
    <inkml:brush xml:id="br0">
      <inkml:brushProperty name="width" value="0.025" units="cm"/>
      <inkml:brushProperty name="height" value="0.025" units="cm"/>
    </inkml:brush>
  </inkml:definitions>
  <inkml:trace contextRef="#ctx0" brushRef="#br0">41 1 13068,'0'0'11045,"-3"11"-9139,-2 12-1111,-5 22 817,1 1 1,-4 69-1,13-104-1749,3 56 640,-3-66-584,0 0 1,0 1 0,0-1-1,0 1 1,1-1-1,-1 0 1,0 1-1,1-1 1,-1 0 0,1 1-1,-1-1 1,1 0-1,0 0 1,0 1 0,-1-1-1,1 0 1,0 0-1,0 0 1,0 0 0,0 0-1,0 0 1,0 0-1,0-1 1,1 1-1,-1 0 1,0 0 0,0-1-1,1 1 1,-1-1-1,0 1 1,1-1 0,-1 0-1,0 0 1,1 1-1,-1-1 1,0 0-1,1 0 1,1 0 0,-2-2-430,1 0 1,-1 1-1,0-1 0,0 0 1,0 0-1,0 0 1,0 0-1,0 0 1,0 0-1,-1 0 1,1 0-1,-1 0 1,0 0-1,1 0 0,-1 0 1,0-4-1,0 2-853,2-19-6249</inkml:trace>
  <inkml:trace contextRef="#ctx0" brushRef="#br0" timeOffset="1">89 215 12364,'0'0'8792,"14"11"-9203,-14-11 284,1 0 0,0 0 0,0 0-1,-1-1 1,1 1 0,0 0 0,-1 0 0,1-1 0,0 1-1,-1-1 1,1 1 0,0-1 0,-1 1 0,1-1 0,-1 1 0,1-1-1,-1 1 1,1-1 0,-1 0 0,1 1 0,-1-1 0,0 0 0,1 0-1,-1 1 1,0-1 0,0 0 0,0 1 0,1-1 0,-1 0 0,0 0-1,0 0 1,0 1 0,0-1 0,0 0 0,0 0 0,0 1-1,-1-1 1,1-1 0,0 1-323,0 0-1,0 0 1,0 0 0,0 0-1,0 0 1,0 0-1,0 0 1,0 0 0,1 0-1,-1 0 1,0 1-1,1-1 1,-1 0 0,1 0-1,-1 0 1,1 0 0,-1 0-1,1 1 1,-1-1-1,1 0 1,1 0 0,2 0-3122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3.696"/>
    </inkml:context>
    <inkml:brush xml:id="br0">
      <inkml:brushProperty name="width" value="0.025" units="cm"/>
      <inkml:brushProperty name="height" value="0.025" units="cm"/>
    </inkml:brush>
  </inkml:definitions>
  <inkml:trace contextRef="#ctx0" brushRef="#br0">0 108 7751,'51'-51'2920,"-48"48"-1795,-1 0-1,0 0 0,0 0 0,0 0 0,-1 0 0,1 0 0,-1-1 0,2-5 0,-3 8-846,0 0-1,0 1 0,0-1 0,0 0 1,0 0-1,1 0 0,-1 0 0,0 0 1,1 0-1,-1 0 0,1 0 0,-1 0 1,1 0-1,-1 1 0,1-1 0,-1 0 0,1 0 1,0 1-1,0-1 0,-1 0 0,1 1 1,0-1-1,0 1 0,0-1 0,0 1 1,0 0-1,-1-1 0,1 1 0,0 0 1,0-1-1,2 1 0,-4 38 935,-7 25-753,5-43-280,0 0 0,2 0 0,0 0-1,1 0 1,4 30 0,-4-48-176,0 0 0,1 0 0,-1 0 0,1 0 0,-1 0 0,1 0 0,0 0 0,0 0-1,0-1 1,0 1 0,0 0 0,1 0 0,-1-1 0,0 1 0,1-1 0,-1 1 0,1-1 0,-1 0 0,1 1 0,0-1 0,0 0 0,-1 0 0,1 0 0,0 0 0,3 0 0,-3 0-129,0-1 0,0 0 1,-1-1-1,1 1 1,0 0-1,0 0 0,-1-1 1,1 1-1,0-1 1,-1 0-1,1 1 0,0-1 1,-1 0-1,1 0 1,-1 0-1,0 0 0,1 0 1,-1 0-1,0-1 1,1 1-1,-1 0 0,0-1 1,0 1-1,0 0 1,0-1-1,-1 0 0,1 1 1,0-1-1,0 1 1,0-4-1,2-3-1682,-1-1 1,0 0-1,0 0 1,0-14-1,0-11-5986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045"/>
    </inkml:context>
    <inkml:brush xml:id="br0">
      <inkml:brushProperty name="width" value="0.025" units="cm"/>
      <inkml:brushProperty name="height" value="0.025" units="cm"/>
    </inkml:brush>
  </inkml:definitions>
  <inkml:trace contextRef="#ctx0" brushRef="#br0">0 190 6502,'0'0'16042,"11"2"-13165,-5-1-2658,1 1 86,0 0 0,0 0-1,0-1 1,1-1-1,-1 1 1,0-1 0,0 0-1,1-1 1,-1 0 0,0 0-1,1 0 1,-1-1-1,0 0 1,0-1 0,6-2-1,-3-2-279,0 1-1,-1-1 1,0-1-1,0 0 1,-1 0-1,12-15 0,-17 19-18,0 1-1,0-1 0,-1 1 1,0-1-1,0 0 0,0 0 1,0 0-1,0 0 0,-1 0 1,0 0-1,0-1 0,0 1 1,0 0-1,-1-1 0,1 1 1,-1 0-1,0-1 0,-1 1 1,1 0-1,-1-1 0,-1-4 0,1 7-4,1 1 0,-1 0 0,0-1 0,0 1-1,0 0 1,1 0 0,-1-1 0,-1 1-1,1 0 1,0 0 0,0 0 0,0 0-1,0 0 1,-1 1 0,1-1 0,0 0 0,-1 1-1,1-1 1,-1 0 0,1 1 0,-1 0-1,1-1 1,-1 1 0,1 0 0,-1 0-1,1 0 1,-1 0 0,1 0 0,-1 0 0,1 0-1,-1 0 1,0 1 0,1-1 0,0 1-1,-1-1 1,-2 2 0,-1 0 0,0 0 1,1 0-1,-1 1 1,0-1-1,1 1 0,0 0 1,0 0-1,0 1 1,-6 5-1,1 3 39,1 0 0,0 1 0,1 0 0,0 0 0,-5 18 0,9-25 20,1 1-1,0 0 1,0 0-1,0 0 1,1 0 0,0 0-1,1 1 1,0-1-1,0 0 1,0 0-1,1 0 1,3 13-1,-3-17-45,1 0-1,0 0 0,0 0 0,0 0 0,0-1 0,1 1 0,-1-1 0,0 1 0,1-1 0,0 0 0,0 0 0,-1 0 0,1-1 0,0 1 0,1-1 0,-1 1 0,0-1 0,0 0 0,1 0 0,-1 0 0,0-1 0,1 1 0,-1-1 0,0 0 0,1 0 0,-1 0 1,1 0-1,3-1 0,1 0-163,-1 0 1,1 0-1,0 0 1,-1-1 0,1 0-1,-1 0 1,0-1-1,0 0 1,0 0 0,0-1-1,10-7 1,19-27-5379,-20 8-3721,-10 14 2646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482"/>
    </inkml:context>
    <inkml:brush xml:id="br0">
      <inkml:brushProperty name="width" value="0.025" units="cm"/>
      <inkml:brushProperty name="height" value="0.025" units="cm"/>
    </inkml:brush>
  </inkml:definitions>
  <inkml:trace contextRef="#ctx0" brushRef="#br0">1 169 9929,'0'0'2590,"1"-10"591,-1 8-2934,10-44 2820,-10 44-2751,0 0 0,1 0 0,-1 0 0,1 0 0,-1 1 0,1-1 0,0 0 1,0 0-1,0 1 0,0-1 0,0 1 0,0-1 0,0 1 0,1-1 0,-1 1 0,0 0 0,1 0 0,-1-1 0,1 1 0,0 0 0,-1 0 0,1 1 0,0-1 0,-1 0 0,5 0 0,-6 1-217,1 0 0,0 0-1,0 1 1,-1-1 0,1 0 0,0 1-1,-1-1 1,1 1 0,0-1 0,-1 1-1,1 0 1,-1-1 0,1 1 0,0-1-1,-1 1 1,0 0 0,1-1 0,-1 1-1,1 0 1,-1 0 0,0-1 0,0 1-1,1 0 1,-1 0 0,0 0 0,0-1-1,0 1 1,0 1 0,3 29 141,-3-24-34,1 210 1887,-1-216-2091,0 0 0,0-1 0,0 1 1,0 0-1,0-1 0,0 1 1,0-1-1,1 1 0,-1 0 0,0-1 1,0 1-1,0-1 0,1 1 1,-1-1-1,0 1 0,1-1 0,-1 1 1,1-1-1,-1 1 0,0-1 1,1 1-1,-1-1 0,1 0 0,-1 1 1,1-1-1,-1 0 0,1 1 1,-1-1-1,1 0 0,0 0 0,-1 0 1,1 1-1,-1-1 0,1 0 1,0 0-1,-1 0 0,1 0 0,-1 0 1,1 0-1,0 0 0,-1 0 1,1 0-1,-1 0 0,1-1 0,0 1 1,-1 0-1,1 0 0,-1-1 1,1 1-1,-1 0 0,2-1 0,25-19 13,-22 12-15,0 1 0,0-1 0,-1-1 0,0 1 0,-1 0 0,0-1 0,0 0 0,-1 0 0,2-16 0,-3 21 0,-1 0 0,1 1 0,-1-1 0,0 0 0,0 1 0,-1-1 0,1 0 0,-1 1 0,0-1 0,0 1 0,0-1 0,0 1 0,-1 0 0,1-1 0,-1 1 0,0 0 0,0 0 0,0 0 0,-1 0 0,1 0 0,0 1 0,-1-1 0,0 1 0,0 0 0,0-1 0,-6-2 0,-8-7 0,18 3 0,32-1 0,-10 5 0,44-12 26,-52 15-46,0-1 1,0 0-1,0-1 1,-1-1-1,0-1 1,1 0-1,-2-1 1,15-8 0,-28 14-85,1 1 0,0 0 1,-1 0-1,1-1 0,-1 1 1,1 0-1,0-1 0,-1 1 1,1-1-1,-1 1 0,1 0 1,-1-1-1,0 1 0,1-1 1,-1 0-1,1 1 1,-1-1-1,0 1 0,0-1 1,1 1-1,-1-1 0,0 0 1,0 1-1,0-1 0,1 0 1,-1 1-1,0-1 0,0 0 1,0 1-1,0-1 0,0 0 1,0 1-1,-1-1 1,1 0-1,0 1 0,0-1 1,0 0-1,-1 1 0,1-1 1,0 1-1,0-1 0,-1 0 1,1 1-1,-1-1 0,1 1 1,-1-1-1,1 1 0,0-1 1,-1 1-1,0 0 1,1-1-1,-1 1 0,1 0 1,-1-1-1,1 1 0,-2-1 1,-38-11-8595,7 7-1338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4.811"/>
    </inkml:context>
    <inkml:brush xml:id="br0">
      <inkml:brushProperty name="width" value="0.025" units="cm"/>
      <inkml:brushProperty name="height" value="0.025" units="cm"/>
    </inkml:brush>
  </inkml:definitions>
  <inkml:trace contextRef="#ctx0" brushRef="#br0">42 58 9993,'0'0'14094,"-38"-45"-10891,37 36-865,-1 5-96,2 5-2274,7 11-544,6-1-1667,1 1-2561,-5-4-4805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5.141"/>
    </inkml:context>
    <inkml:brush xml:id="br0">
      <inkml:brushProperty name="width" value="0.025" units="cm"/>
      <inkml:brushProperty name="height" value="0.025" units="cm"/>
    </inkml:brush>
  </inkml:definitions>
  <inkml:trace contextRef="#ctx0" brushRef="#br0">1 1 18385,'0'0'7512,"0"13"-5649,11 116 536,38 178 0,-36-235-2190,-6-33-555,-3-11-803,1 1 0,1-1 0,2 0 1,0 0-1,20 41 0,-17-56-3437,3-5-2551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05.518"/>
    </inkml:context>
    <inkml:brush xml:id="br0">
      <inkml:brushProperty name="width" value="0.025" units="cm"/>
      <inkml:brushProperty name="height" value="0.025" units="cm"/>
    </inkml:brush>
  </inkml:definitions>
  <inkml:trace contextRef="#ctx0" brushRef="#br0">6 1 23734,'0'0'6182,"-6"47"-4324,6-34-865,4-1-993,3-4 0,2 0 0,2-3 0,-2-4-224,-4-1-3235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49.633"/>
    </inkml:context>
    <inkml:brush xml:id="br0">
      <inkml:brushProperty name="width" value="0.025" units="cm"/>
      <inkml:brushProperty name="height" value="0.025" units="cm"/>
    </inkml:brush>
  </inkml:definitions>
  <inkml:trace contextRef="#ctx0" brushRef="#br0">244 0 11627,'0'0'5547,"-11"0"-3177,3 1-2134,0-1 0,1 1 0,-1 1 0,0-1 0,1 1 0,-1 1 0,1-1 0,0 1 0,-11 7 0,13-8-138,1 1 0,0 0 0,0 0 1,0 0-1,1 0 0,-1 1 0,1-1 1,-1 1-1,1 0 0,1 0 0,-1 0 0,0 1 1,1-1-1,0 0 0,0 1 0,0 0 0,1-1 1,-1 1-1,0 8 0,2-12-99,0 1 1,0-1-1,0 1 1,1 0-1,-1-1 1,0 1-1,1-1 1,-1 1-1,1-1 1,0 1-1,-1-1 1,1 1-1,0-1 1,0 0-1,0 1 1,0-1-1,0 0 1,0 0-1,0 0 1,0 1-1,1-1 0,-1-1 1,0 1-1,1 0 1,-1 0-1,0 0 1,1-1-1,-1 1 1,1-1-1,0 1 1,-1-1-1,1 1 1,-1-1-1,3 0 1,11 3-184,0-1 1,30 0-1,-12 0-528,-31-2 686,0 0-1,0 0 1,-1 1 0,1-1 0,0 0 0,0 1 0,0-1 0,0 1 0,-1 0 0,1 0 0,0-1-1,-1 1 1,1 0 0,0 0 0,-1 1 0,1-1 0,-1 0 0,0 0 0,2 3 0,-3-3 57,1 0 0,-1 0 0,0 0 0,0 0 0,0 0 0,0 0 0,0 0 0,0 0 0,0 0 0,0 0 0,-1 0 0,1 1 0,0-1 0,-1 0 0,1 0 0,-1 0 0,1 0 0,-1-1 0,1 1 0,-1 0 0,1 0 0,-1 0 0,-1 1 0,-4 4 160,0 0 0,-1 0 0,1-1 0,-1 0 0,0 0 0,-14 7 0,-1-2 14,0-1 1,0-1 0,-38 8 0,5-10-5300,37-6-2481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53:50.569"/>
    </inkml:context>
    <inkml:brush xml:id="br0">
      <inkml:brushProperty name="width" value="0.025" units="cm"/>
      <inkml:brushProperty name="height" value="0.025" units="cm"/>
    </inkml:brush>
  </inkml:definitions>
  <inkml:trace contextRef="#ctx0" brushRef="#br0">2162 9 9161,'-396'14'2103,"326"-10"-2002,18-1-145,-228 21 51,232-17 85,0 3 0,0 1 0,-83 33 0,67-14 158,0 3 0,2 2 0,2 3 0,1 3-1,2 2 1,2 3 0,3 2 0,1 2-1,3 2 1,1 3 0,-55 86 0,50-59-2,3 3 0,5 2 0,3 1-1,4 2 1,4 2 0,5 1 0,-32 177 0,50-202-246,3 1 0,2-1 0,4 1 0,12 114 1,-4-138 5,2 0 0,1 0 0,3-1 0,1-1 0,3 0 0,1-1 0,47 77 0,-26-60 20,2-2-1,2-2 1,3-2 0,2-2 0,2-2-1,93 69 1,-102-89 13,2-1 0,1-2 0,1-2 0,1-3 0,1-1 0,0-2-1,2-3 1,0-1 0,96 13 0,-93-23 9,1-1 0,0-3 0,0-3 0,-1-1 0,1-3 0,95-26 0,-81 12 98,-1-3 0,-1-4-1,-1-2 1,99-63 0,-32 4-39,-4-5 0,-5-6-1,-4-6 1,-5-4 0,-4-5 0,-6-4 0,110-167-1,-162 207-127,-3-1 0,-5-2 0,42-108 0,-65 135 0,-2-1-1,-3 0 0,-2-1 1,-3 0-1,-2-1 0,0-74 1,-9 102 13,0 0 0,-2 1 0,-2 0 0,0 0 1,-2 0-1,-1 1 0,-2 0 0,0 0 0,-2 1 1,-18-30-1,10 24-7,-2 1 0,-2 1 1,0 1-1,-2 2 0,-2 0 1,0 2-1,-41-30 0,1 8 2,-2 4-1,-2 2 0,-1 4 1,-98-36-1,69 38-218,-1 4 1,-192-33-1,187 51-1318,0 5 0,-1 4-1,-130 12 1,38 15-2696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38.525"/>
    </inkml:context>
    <inkml:brush xml:id="br0">
      <inkml:brushProperty name="width" value="0.025" units="cm"/>
      <inkml:brushProperty name="height" value="0.025" units="cm"/>
      <inkml:brushProperty name="color" value="#008C3A"/>
    </inkml:brush>
  </inkml:definitions>
  <inkml:trace contextRef="#ctx0" brushRef="#br0">23797 1507 9289,'-114'-69'2934,"-618"-333"-535,452 282-2590,-6 13 0,-3 12 0,-457-87 0,-1285-126-5136,494 190 6419,-7 57 1755,-2241 16 1760,1823 127-5271,9 105-439,-75 117 1095,1415-175-514,-753 261 1,316 49 9,776-296 536,-427 299-1,421-233-43,-487 474 0,593-500 177,8 8 0,9 7 0,-191 314 0,255-347-133,8 4 0,7 4 1,8 3-1,8 3 0,8 2 1,7 3-1,9 1 0,-19 241 0,36-155 7,12 1-1,38 400 1,-6-475 17,9 0 0,9-2 0,8-2 0,82 206-1,-28-155-26,227 390 0,196 194 123,-381-606-137,221 350 20,51 79 114,27-19 37,48-42-42,-334-427-129,249 198 0,-198-205 149,7-9-1,6-10 0,455 206 1,-339-206 242,5-15-1,439 96 1,-433-146-258,3-16 1,417 12-1,-284-58-89,514-57 0,1827-279-969,-788-82 243,-1476 248 826,838-356-1,-724 199 261,-14-28 1,816-569-1,-1076 629-401,465-428 0,-647 504 13,-8-11 0,-10-8 0,222-328 0,-260 298 25,-12-7 0,-12-7 0,145-393 0,-112 162 443,116-566 0,-205 685-156,47-553 0,-117 730-334,-9-1-1,-9 1 1,-9 0-1,-58-298 1,25 302-198,-9 2 0,-9 2 0,-8 4 0,-195-370-1,179 415 101,-6 3-1,-6 5 0,-7 4 0,-6 4 0,-5 6 0,-182-152 0,150 162-19,-5 6 0,-5 8 0,-4 7 0,-273-119 0,159 105-1960,-5 12-1,-351-74 1,166 72-2055</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0.216"/>
    </inkml:context>
    <inkml:brush xml:id="br0">
      <inkml:brushProperty name="width" value="0.025" units="cm"/>
      <inkml:brushProperty name="height" value="0.025" units="cm"/>
      <inkml:brushProperty name="color" value="#008C3A"/>
    </inkml:brush>
  </inkml:definitions>
  <inkml:trace contextRef="#ctx0" brushRef="#br0">2241 256 4420,'-115'-36'7896,"-48"-35"-6588,24 9-807,112 53-421,0 0 0,-1 1-1,1 2 1,-2 1-1,1 1 1,-56-1 0,40 7-42,1 1 1,1 3 0,-85 21 0,22 8 147,1 4 0,-165 88 0,246-115-210,-94 47 427,-147 100 0,230-134-304,1 1-1,0 1 1,3 2 0,0 1 0,2 1-1,1 1 1,1 2 0,-29 51 0,33-45-81,2 1 0,2 1 0,1 1 0,3 1 0,1 0 0,2 0 0,2 1 0,3 1 0,1-1 0,2 1 1,2 0-1,6 53 0,-2-81-19,0 0 0,1-1 1,1 1-1,1-1 0,1 0 1,0-1-1,1 1 0,1-1 1,16 22-1,-9-17 12,1-1 0,1-1 0,0 0 0,2-2 0,42 31 0,-15-20 43,0-2 0,2-1 1,1-3-1,1-2 0,93 23 0,-73-26-18,0-3-1,1-4 1,1-2 0,140-5-1,-153-7-30,0-3-1,0-3 0,-1-2 1,0-2-1,-1-4 0,75-32 0,-27 0 180,-3-5 1,-2-4-1,-3-4 0,-2-5 0,-4-3 0,-2-5 0,84-93 1,-130 120-40,-2-2 1,-2-2-1,-2-2 1,-3-1-1,44-95 1,-62 110-98,-1 1 0,-2-2 1,-2 0-1,-2 0 0,-2-1 0,-1 0 1,-3-1-1,-1 1 0,-4-64 1,-1 91-26,0 0 1,-1 0-1,0 1 1,-1-1 0,-1 1-1,-1 0 1,0 0-1,-1 1 1,0-1 0,-1 1-1,-1 1 1,0 0-1,-1 0 1,0 1-1,-22-21 1,15 20 58,-1 0 1,0 1-1,0 0 1,-1 2-1,0 0 1,-1 1-1,-1 1 1,1 1-1,-1 1 0,0 1 1,-29-3-1,-18 0 113,-1 4 0,0 3 0,0 3 0,0 2 0,-72 16 0,-338 92 389,155-31-1217,165-53-1079,135-26 800,0 0 0,1-2 0,-1-1 0,-39-6 0,43 2-1124,-1-1-1,-24-10 1,45 16 2032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6.732"/>
    </inkml:context>
    <inkml:brush xml:id="br0">
      <inkml:brushProperty name="width" value="0.025" units="cm"/>
      <inkml:brushProperty name="height" value="0.025" units="cm"/>
      <inkml:brushProperty name="color" value="#008C3A"/>
    </inkml:brush>
  </inkml:definitions>
  <inkml:trace contextRef="#ctx0" brushRef="#br0">1 167 12107,'0'0'7464,"88"-51"-6536,-30 23-351,6 1-481,10 4-64,-5 3-96,-10 8-865,-7 6-1025,-12 6-1825,-18 0-65,-15 6-3107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7.061"/>
    </inkml:context>
    <inkml:brush xml:id="br0">
      <inkml:brushProperty name="width" value="0.025" units="cm"/>
      <inkml:brushProperty name="height" value="0.025" units="cm"/>
      <inkml:brushProperty name="color" value="#008C3A"/>
    </inkml:brush>
  </inkml:definitions>
  <inkml:trace contextRef="#ctx0" brushRef="#br0">1 138 13229,'0'0'5637,"66"29"-3940,-10-45-287,9-7-385,3-6-577,4-1-320,-7 4-256,-12 5-1794,-16 7-2978,-15 6-7592</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7.628"/>
    </inkml:context>
    <inkml:brush xml:id="br0">
      <inkml:brushProperty name="width" value="0.025" units="cm"/>
      <inkml:brushProperty name="height" value="0.025" units="cm"/>
      <inkml:brushProperty name="color" value="#008C3A"/>
    </inkml:brush>
  </inkml:definitions>
  <inkml:trace contextRef="#ctx0" brushRef="#br0">0 738 7847,'0'0'11174,"6"-10"-10277,128-218 2070,39-73-1840,-159 274-1096,-4 9 0,-1 0 1,-1-1-1,0 1 1,-1-2-1,-1 1 0,6-39 1,-12 58-30,0 0 1,0 0-1,0 0 0,0 0 0,0 0 1,0 0-1,0 0 0,0 0 0,-1 0 1,1 0-1,0 1 0,0-1 0,0 0 1,0 0-1,0 0 0,0 0 1,0 0-1,0 0 0,0 0 0,0 0 1,-1 0-1,1 0 0,0 0 0,0 0 1,0 0-1,0 0 0,0 0 1,0 0-1,0 0 0,0 0 0,-1 0 1,1 0-1,0 0 0,0 0 0,0 0 1,0 0-1,0 0 0,0 0 1,0 0-1,0-1 0,0 1 0,0 0 1,-1 0-1,1 0 0,0 0 0,0 0 1,0 0-1,0 0 0,0 0 1,0 0-1,0 0 0,0 0 0,0-1 1,0 1-1,0 0 0,0 0 0,0 0 1,0 0-1,0 0 0,0 0 1,0 0-1,0 0 0,0-1 0,0 1 1,0 0-1,-11 12 6,-7 15-49,10-8 38,1 0 0,1 0 0,0 0-1,2 1 1,0 0 0,1-1-1,1 1 1,1 1 0,3 37 0,-1-45-35,1 0 0,0 0 0,1 0 0,0-1 0,1 1 0,1-1 0,0 0 0,0-1 0,1 1 0,1-1 0,0 0 0,1 0 0,0-1 0,0 0 0,1-1 0,13 12 0,4-2-3628,43 24-1,-63-40 2753,19 12-4900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7.990"/>
    </inkml:context>
    <inkml:brush xml:id="br0">
      <inkml:brushProperty name="width" value="0.025" units="cm"/>
      <inkml:brushProperty name="height" value="0.025" units="cm"/>
      <inkml:brushProperty name="color" value="#008C3A"/>
    </inkml:brush>
  </inkml:definitions>
  <inkml:trace contextRef="#ctx0" brushRef="#br0">1 712 12780,'0'0'5846,"16"-3"-4693,76-26 458,-1-3 1,143-73-1,-63 26-1016,315-106-246,-32 14-1248,-422 158 633,-16 8 45,0-1 0,-1-1 1,0 0-1,0-1 0,0-1 0,-1 0 1,-1-1-1,21-18 0,-37 27-348,0 0-1,1 0 0,-1 0 1,0 1-1,0-1 1,0 1-1,0 0 0,0 0 1,-4 0-1,-23 0-5825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8.492"/>
    </inkml:context>
    <inkml:brush xml:id="br0">
      <inkml:brushProperty name="width" value="0.025" units="cm"/>
      <inkml:brushProperty name="height" value="0.025" units="cm"/>
      <inkml:brushProperty name="color" value="#008C3A"/>
    </inkml:brush>
  </inkml:definitions>
  <inkml:trace contextRef="#ctx0" brushRef="#br0">0 443 7175,'0'0'14622,"7"-15"-13480,115-233 1774,-34 76-1935,-83 164-753,-1 10-81,-2 23-27,-7 51-124,4-67 31,-2 24-18,-5 73 8,8-94-16,0 0 0,1 0 0,1 1-1,-1-1 1,2 0 0,4 13 0,-7-23-124,1 0-1,-1 0 1,1 0-1,0 0 1,0 0 0,0 0-1,0 0 1,0 0 0,0-1-1,1 1 1,-1 0-1,0-1 1,1 1 0,-1-1-1,1 1 1,0-1 0,0 0-1,-1 0 1,1 0-1,0 0 1,0 0 0,0 0-1,0 0 1,0-1 0,0 1-1,0-1 1,0 1-1,0-1 1,1 0 0,-1 0-1,0 0 1,0 0 0,0 0-1,0 0 1,4-1-1,-1-1-407,-1 0 0,1 0 0,-1 0 0,0-1 0,0 1 0,0-1 0,0 0 0,-1 0 0,1 0 0,-1 0 0,1-1 0,-1 0 0,0 1 0,4-9 1,12-26-7692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8.864"/>
    </inkml:context>
    <inkml:brush xml:id="br0">
      <inkml:brushProperty name="width" value="0.025" units="cm"/>
      <inkml:brushProperty name="height" value="0.025" units="cm"/>
      <inkml:brushProperty name="color" value="#008C3A"/>
    </inkml:brush>
  </inkml:definitions>
  <inkml:trace contextRef="#ctx0" brushRef="#br0">0 215 15695,'0'0'9096,"58"-44"-7910,-24 15-578,6-2-512,3 2-96,-3 6-1057,-4 3-1121,-9 5-1025,-4 2-2915,-10 3-7591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9.191"/>
    </inkml:context>
    <inkml:brush xml:id="br0">
      <inkml:brushProperty name="width" value="0.025" units="cm"/>
      <inkml:brushProperty name="height" value="0.025" units="cm"/>
      <inkml:brushProperty name="color" value="#008C3A"/>
    </inkml:brush>
  </inkml:definitions>
  <inkml:trace contextRef="#ctx0" brushRef="#br0">245 1 15695,'0'0'1815,"-9"0"-96,2 0-1509,1 0 0,0 1 0,0 0 0,0 0 0,0 1 0,0 0 0,0 0 0,1 0 0,-1 1 0,1-1 0,-1 2 0,1-1 0,0 0 0,0 1-1,0 0 1,1 0 0,-6 7 0,-4 4 109,0 1 0,2 0-1,0 1 1,1 0-1,0 1 1,2 0-1,-14 37 1,18-40-197,0 1-1,1 0 1,0 0-1,1 0 1,1 1 0,1-1-1,0 1 1,1-1 0,1 1-1,4 21 1,-5-36-118,1 1 1,0 0 0,-1-1-1,1 1 1,0-1 0,0 1-1,1-1 1,-1 1-1,0-1 1,1 0 0,0 0-1,-1 0 1,1 0 0,0 0-1,0 0 1,0 0-1,0-1 1,0 1 0,5 2-1,-3-2-21,1-1 0,-1 0 1,0 1-1,1-2 0,-1 1 0,1 0 0,-1-1 0,1 0 0,-1 0 0,1 0 0,4-1 0,5-2-497,0 0 0,0-1-1,0-1 1,0 0 0,-1-1 0,18-9 0,16-15-3362,-8-3-2653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0.334"/>
    </inkml:context>
    <inkml:brush xml:id="br0">
      <inkml:brushProperty name="width" value="0.025" units="cm"/>
      <inkml:brushProperty name="height" value="0.025" units="cm"/>
    </inkml:brush>
  </inkml:definitions>
  <inkml:trace contextRef="#ctx0" brushRef="#br0">75 166 18161,'0'0'1068,"9"3"-235,-3-1-679,0 0 0,1 0 0,-1 0 1,1-1-1,-1 0 0,1 0 1,-1-1-1,1 1 0,0-2 0,-1 1 1,1-1-1,-1 0 0,1 0 1,-1 0-1,1-1 0,-1 0 0,0-1 1,0 1-1,7-5 0,-2 0-50,-1-1-1,0 0 0,0 0 0,13-16 1,-19 19-8,0 1 0,-1-1 0,0 1 1,0-1-1,0 0 0,-1 0 0,0 0 0,0-1 0,0 1 1,0 0-1,-1-1 0,1-10 0,-2 15-77,0 0 0,0 0-1,0 0 1,0 0 0,0 0-1,0 0 1,0 0 0,-1 0 0,1 0-1,0 0 1,-1 0 0,1 0-1,-1 1 1,1-1 0,-1 0 0,1 0-1,-1 0 1,1 0 0,-1 1-1,0-1 1,0 0 0,1 1 0,-1-1-1,0 1 1,0-1 0,-1 0-1,-30-5-56,24 7-29,0-1 1,0 2-1,0-1 0,1 1 1,-1 0-1,-12 5 0,3 3 43,1 2 1,0-1-1,1 2 0,0 0 0,1 1 0,0 0 1,1 1-1,1 1 0,0 0 0,1 1 0,1 0 0,-15 34 1,22-44 26,1-1 1,0 1 0,0 0-1,0 0 1,1 0 0,0 10-1,1-15-11,-1 0-1,1-1 1,1 1 0,-1 0-1,0-1 1,0 1 0,1-1-1,-1 1 1,0-1-1,1 1 1,0-1 0,-1 1-1,1-1 1,0 1 0,0-1-1,0 0 1,0 1-1,0-1 1,0 0 0,0 0-1,0 0 1,0 0-1,1 0 1,-1 0 0,0 0-1,1 0 1,-1 0 0,1-1-1,-1 1 1,1-1-1,-1 1 1,3 0 0,6 1-347,1-1 0,0 0 0,-1-1 0,1 0 0,0 0 0,20-5 0,-13 2-1098,0-2 0,-1 0 1,24-11-1,12-10-3875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9.570"/>
    </inkml:context>
    <inkml:brush xml:id="br0">
      <inkml:brushProperty name="width" value="0.025" units="cm"/>
      <inkml:brushProperty name="height" value="0.025" units="cm"/>
      <inkml:brushProperty name="color" value="#008C3A"/>
    </inkml:brush>
  </inkml:definitions>
  <inkml:trace contextRef="#ctx0" brushRef="#br0">1 24 11883,'0'0'13485,"61"54"-12524,-45-46-609,4 0-256,2-3-64,-4-5-32,7 0 0,-2 0-224,3-13-320,-3-4-449,-3-5-801,-2 0-1537,-7-2-3556</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59.931"/>
    </inkml:context>
    <inkml:brush xml:id="br0">
      <inkml:brushProperty name="width" value="0.025" units="cm"/>
      <inkml:brushProperty name="height" value="0.025" units="cm"/>
      <inkml:brushProperty name="color" value="#008C3A"/>
    </inkml:brush>
  </inkml:definitions>
  <inkml:trace contextRef="#ctx0" brushRef="#br0">70 0 18706,'0'0'6406,"-14"50"-4356,14-24-833,0 2-384,0 7-417,0 5-288,0 5-96,-4 5-32,-1 2-448,-2 1-673,-2-2-897,-2-3-1441,2-4-1026,-2-10-3490</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03.978"/>
    </inkml:context>
    <inkml:brush xml:id="br0">
      <inkml:brushProperty name="width" value="0.025" units="cm"/>
      <inkml:brushProperty name="height" value="0.025" units="cm"/>
      <inkml:brushProperty name="color" value="#008C3A"/>
    </inkml:brush>
  </inkml:definitions>
  <inkml:trace contextRef="#ctx0" brushRef="#br0">6745 3124 18770,'-1'-14'1169,"-19"-112"-2553,-7-56-953,22 36 2528,2 39 518,-21-146 0,17 217-599,-1 1 0,-1 1 0,-2-1 0,-2 1 0,-1 1 1,-1 0-1,-2 1 0,-22-32 0,2 15-91,-2 3 1,-1 1 0,-3 1-1,-57-44 1,-208-139 203,176 135 91,-498-425 744,622 511-1048,-49-44-33,-2 4 1,-2 2-1,-2 2 1,-1 4-1,-3 2 1,0 3-1,-2 3 0,-117-33 1,-337-47 146,31 9 382,208 21-289,-141-33-171,329 92-59,-1 5 0,-144-5 0,138 19 19,0 5 1,1 5-1,0 4 1,-165 40-1,21 21-470,-304 135-1,479-177 464,2 3 0,2 3 1,1 3-1,3 3 0,1 3 0,-70 66 0,100-81-6,1 1-1,2 2 1,1 1 0,2 1-1,1 1 1,2 1 0,2 2-1,1 0 1,2 1 0,2 0-1,2 1 1,-10 53 0,8 6-76,5 0 1,4 1-1,11 167 0,73 301-542,-62-489 671,4-1 0,4-1 0,3-1 0,4-1 0,40 75 0,-51-116 8,3 0 1,1-2-1,2-1 1,0 0-1,3-2 0,0-1 1,2-2-1,1 0 1,2-2-1,0-2 1,70 39-1,-30-29-8,1-3-1,2-3 0,84 19 1,243 37-4,-282-61-47,112 19-21,1-11 1,2-9-1,0-11 0,277-22 1,698-41 164,-820 47-109,1-17 0,488-90 0,-825 102-22,565-119 29,-480 92 3,-2-6 0,181-82 1,-260 97-21,-2-3 0,-1-2 0,-2-3-1,91-78 1,-121 92-4,0 0-1,-2-2 0,-1-1 0,-1 0 1,-1-2-1,-1 0 0,-1-1 1,-2 0-1,-1-2 0,-1 0 0,14-48 1,-24 65-5,0 0 1,0 0 0,-1 0-1,-1-1 1,-1 1 0,1 0-1,-2-1 1,0 1 0,-1 0-1,0-1 1,-1 1 0,0 0-1,-1 1 1,-1-1 0,0 1-1,0-1 1,-2 2-1,1-1 1,-1 1 0,-1 0-1,-12-14 1,-161-161 814,61 67-531,26 24-276,-3 4-1,-128-92 1,153 133-11,-2 3 0,-2 4 0,-1 3 0,-116-43 0,64 41-343,-213-41 0,-143 7-1435,18 3-634,327 44 1023,-177-59-1,105 9-5392</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35.324"/>
    </inkml:context>
    <inkml:brush xml:id="br0">
      <inkml:brushProperty name="width" value="0.025" units="cm"/>
      <inkml:brushProperty name="height" value="0.025" units="cm"/>
    </inkml:brush>
  </inkml:definitions>
  <inkml:trace contextRef="#ctx0" brushRef="#br0">139 31 19987,'0'0'2434,"-47"-30"-2338,15 36-160,3 18-576,9 6-1090,10-4-1921,10-15-2563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04.848"/>
    </inkml:context>
    <inkml:brush xml:id="br0">
      <inkml:brushProperty name="width" value="0.025" units="cm"/>
      <inkml:brushProperty name="height" value="0.025" units="cm"/>
    </inkml:brush>
  </inkml:definitions>
  <inkml:trace contextRef="#ctx0" brushRef="#br0">0 28 10698,'0'0'11403,"12"0"-10586,284 14 1531,128-1-2433,-398-16 55,0-1 0,0-1 1,48-16-1,-3 0-3486,-69 20 1589,-4 1-1202,-9 0-1382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56.564"/>
    </inkml:context>
    <inkml:brush xml:id="br0">
      <inkml:brushProperty name="width" value="0.025" units="cm"/>
      <inkml:brushProperty name="height" value="0.025" units="cm"/>
    </inkml:brush>
  </inkml:definitions>
  <inkml:trace contextRef="#ctx0" brushRef="#br0">1 31 8264,'0'0'9854,"9"-4"-9709,5-2-83,1 1 1,0 1-1,1 0 1,-1 2-1,1-1 1,-1 2-1,24 0 1,129 11 575,-67-2-330,583-3-54,-321-7-203,-302 5-5,-1 3 0,-1 3 1,0 2-1,87 29 0,-99-27 54,-29-8-22,0-2 1,0 0 0,23 1-1,-34-4-123,0 0-1,0 0 0,0 0 0,0-1 0,0 0 1,0 0-1,0-1 0,0 0 0,0 0 0,-1-1 1,8-3-1,-4-5-2431,-10 2-2568,-3-4-5717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02.312"/>
    </inkml:context>
    <inkml:brush xml:id="br0">
      <inkml:brushProperty name="width" value="0.025" units="cm"/>
      <inkml:brushProperty name="height" value="0.025" units="cm"/>
    </inkml:brush>
  </inkml:definitions>
  <inkml:trace contextRef="#ctx0" brushRef="#br0">164 60 4740,'0'0'4277,"-8"1"-1747,-2-1-1778,-7 1 103,-2-1 4109,63 6-3645,22 7-1317,1-4 0,99 1-1,-154-15 197,-12 5-190,0 0 0,0-1 0,0 1 1,0-1-1,0 1 0,0 0 1,-1 0-1,1-1 0,0 1 0,0 0 1,0-1-1,-1 1 0,1 0 1,0 0-1,0-1 0,-1 1 0,1 0 1,0 0-1,-1-1 0,1 1 0,0 0 1,0 0-1,-1 0 0,1 0 1,0 0-1,-1-1 0,1 1 0,0 0 1,-1 0-1,1 0 0,-1 0 1,1 0-1,0 0 0,-1 0 0,1 0 1,0 0-1,-1 0 0,1 1 1,-1-1-1,-37-2 82,-1 2 0,1 2 0,0 2 0,0 1 0,0 2 1,-46 14-1,-56 9 1169,232-61-1104,-7 1-182,-28 16-414,0 3 1,0 2 0,93-2-1,-461 17 2176,310-6-1820,14 0-385,61 2 442,-46 0-153,1 0 0,-1-2-1,0-2 1,1 0-1,-1-2 1,36-10 0,-39 1 69,-24 12 120,-1 1 0,0 0 0,1 0-1,-1-1 1,0 1 0,1-1 0,-1 1 0,0 0 0,0-1-1,0 1 1,1 0 0,-1-1 0,0 1 0,0-1 0,0 1 0,0-1-1,0 1 1,0 0 0,0-1 0,1 1 0,-1-1 0,-1 1-1,1-1 1,0 1 0,0-1 0,0 1 0,0 0 0,0-1-1,-1 0 1,0-1 31,-1 1-1,0 0 1,0-1-1,0 1 1,1 0-1,-2 0 0,1 0 1,0 0-1,0 1 1,0-1-1,0 0 1,0 1-1,-1 0 1,1-1-1,0 1 0,0 0 1,-1 0-1,-1 1 1,-38 1 266,-1 2 0,2 2 1,-1 2-1,1 2 0,-48 18 0,-15 2-22,165-50-8563,-17-2 977</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1:21.657"/>
    </inkml:context>
    <inkml:brush xml:id="br0">
      <inkml:brushProperty name="width" value="0.025" units="cm"/>
      <inkml:brushProperty name="height" value="0.025" units="cm"/>
    </inkml:brush>
  </inkml:definitions>
  <inkml:trace contextRef="#ctx0" brushRef="#br0">4573 338 3043,'-385'-19'3578,"312"10"-2819,1-4 0,0-3 0,-87-31 0,13-7 110,-132-45-809,208 79-178,0 2 1,-79-8 0,26 15 361,1 6-1,-1 5 1,-173 22 0,-358 96 1188,548-93-1152,2 6 0,1 3 1,2 6-1,1 3 0,-159 97 0,176-86-279,3 4 0,2 3 0,2 3 0,4 4-1,2 3 1,-84 111 0,98-105 2,2 2 1,4 2-1,-61 138 0,86-160 21,4 1 0,2 1 0,3 0 1,2 1-1,3 1 0,-4 88 0,13-70 221,3 0 1,20 135-1,-11-161-208,2 1 1,3-1-1,2-1 1,42 87-1,-16-61-78,3-1 0,5-3-1,2-2 1,3-2 0,82 79-1,353 290-57,299 168 151,-609-488-7,4-8 0,317 142 0,-243-153 60,385 98 0,289-1-80,-258-112-38,-577-82 17,0-5 1,0-4 0,0-5 0,185-40 0,-177 19 5,-1-5 1,-1-4-1,-3-4 0,-1-5 1,132-86-1,-159 85-51,-2-3 0,-2-2 0,-3-4 0,-3-3-1,-2-2 1,-3-3 0,66-97 0,-86 99 65,-2 0-1,-3-3 1,-3 0 0,-3-2 0,-2-1 0,-5-1 0,-2-1 0,-3-1-1,-3 0 1,-4-1 0,-3 0 0,-7-117 0,-6 85 211,-6 0-1,-4 0 1,-4 2 0,-5 1 0,-5 1 0,-4 1 0,-4 2 0,-59-105-1,23 72-252,-5 3 0,-6 3 0,-5 5 0,-6 3 0,-4 5-1,-5 5 1,-5 4 0,-5 5 0,-212-138 0,99 102-1138,-5 10-1,-5 11 1,-5 10 0,-260-72-1,207 88-2996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41.553"/>
    </inkml:context>
    <inkml:brush xml:id="br0">
      <inkml:brushProperty name="width" value="0.025" units="cm"/>
      <inkml:brushProperty name="height" value="0.025" units="cm"/>
    </inkml:brush>
  </inkml:definitions>
  <inkml:trace contextRef="#ctx0" brushRef="#br0">136 67 6278,'-12'5'4826,"-4"0"-3933,4-2-487,0 0 0,0 1 1,0 0-1,1 1 0,0 1 0,-15 9 1,25-15-375,1 0 0,-1 1 0,0-1-1,1 0 1,-1 1 0,0-1 0,1 1 0,-1-1 0,1 1 0,-1-1 0,1 1 0,-1-1 0,1 1 0,-1 0 0,1-1 0,0 1 0,-1 0 0,1-1 0,0 1 0,-1 0-1,1 0 1,0-1 0,0 1 0,0 0 0,0 0 0,0-1 0,0 1 0,0 0 0,0 0 0,0-1 0,0 1 0,0 0 0,0 0 0,0-1 0,1 1 0,-1 0 0,0 0-1,0-1 1,1 1 0,-1 0 0,1-1 0,-1 1 0,1-1 0,-1 1 0,1 0 0,-1-1 0,1 1 0,-1-1 0,1 1 0,0-1 0,-1 0 0,1 1 0,0-1-1,-1 0 1,1 1 0,0-1 0,-1 0 0,1 0 0,0 0 0,0 1 0,-1-1 0,2 0 0,49 8 171,12-9 868,90-13 0,48-2 145,-194 16-1194,791-34 581,-651 15-561,644-55 70,-554 77 179,310 42 0,105 10-199,-453-51-39,253-29 0,-249 1-11,-2-1-28,324 0-1,-522 25-13,8 0-9,-1 0 0,1 1 1,0 0-1,0 1 1,0 0-1,-1 0 0,13 6 1,-80-5 414,-412-17-2040,-264 35 1342,125-1 349,-310-20-31,-119 2 268,452 32 217,-251-2-536,903-25-879,102 25-1,13 1 974,25-16-88,370-17 0,-28-27 39,267-8 14,422 39-174,-650 3-238,-284-13-2043,-105-11-2626,25-18-6303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47.508"/>
    </inkml:context>
    <inkml:brush xml:id="br0">
      <inkml:brushProperty name="width" value="0.025" units="cm"/>
      <inkml:brushProperty name="height" value="0.025" units="cm"/>
    </inkml:brush>
  </inkml:definitions>
  <inkml:trace contextRef="#ctx0" brushRef="#br0">1 116 13164,'0'0'7933,"3"8"-6929,-2-6-933,-1 0 0,1 0 0,0 0 0,0 0 0,0 0 0,0-1 0,1 1 0,-1 0 0,0 0 0,1-1 0,-1 1 0,1-1 1,0 1-1,-1-1 0,1 0 0,0 0 0,0 1 0,0-1 0,0 0 0,2 0 0,6 1 220,0 0 0,-1-1 0,1 0 0,15-2 0,56 0 39,1-3 0,-1-5 0,-1-2 0,0-5 0,144-46 0,-192 49-297,0 3 0,1 0 0,0 3-1,0 0 1,1 2 0,45-1 0,-74 6-108,-5 0 45,1 0 0,-1 0 0,1 0 0,-1-1 0,1 1 1,-1 0-1,0 0 0,1 0 0,-1 0 0,1 0 0,-1 0 0,1 0 1,-1 0-1,1 0 0,-1 1 0,1-1 0,-1 0 0,0 0 0,1 0 0,-1 0 1,1 1-1,-1-1 0,0 0 0,1 0 0,-1 1 0,1-1 0,-1 0 1,0 1-1,1-1 0,-1 0 0,0 1 0,0-1 0,1 0 0,-1 1 0,0-1 1,0 1-1,0-1 0,1 1 0,-1-1 0,0 0 0,0 1 0,0-1 1,0 1-1,0-1 0,0 1 0,0 0 0,-1-1-171,1 1 0,-1-1 1,1 0-1,-1 1 0,1-1 0,-1 0 1,1 0-1,-1 1 0,0-1 0,1 0 0,-1 0 1,1 0-1,-1 0 0,0 0 0,1 0 1,-1 0-1,0 0 0,1 0 0,-1 0 0,0 0 1,1 0-1,-2 0 0,0 0-733,-15-1-5296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0.663"/>
    </inkml:context>
    <inkml:brush xml:id="br0">
      <inkml:brushProperty name="width" value="0.025" units="cm"/>
      <inkml:brushProperty name="height" value="0.025" units="cm"/>
    </inkml:brush>
  </inkml:definitions>
  <inkml:trace contextRef="#ctx0" brushRef="#br0">177 22 10826,'0'0'10314,"-59"-21"-10090,32 34 0,0 5 97,3 7 63,4 3-224,6-1-96,8 3-32,6-4-96,6-4-32,14-6-833,5-7-768,9-8-449,4-1-1538,3-4-1697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8.256"/>
    </inkml:context>
    <inkml:brush xml:id="br0">
      <inkml:brushProperty name="width" value="0.025" units="cm"/>
      <inkml:brushProperty name="height" value="0.025" units="cm"/>
    </inkml:brush>
  </inkml:definitions>
  <inkml:trace contextRef="#ctx0" brushRef="#br0">980 250 2755,'0'0'5253,"-12"-3"-3930,-210-60 6343,194 53-7383,0 2 0,0 1 0,-1 0 0,0 2-1,-47-1 1,61 6-215,0 1 1,0 0-1,-1 1 0,1 1 0,1 0 1,-1 1-1,0 1 0,1 0 0,0 1 1,0 1-1,1 0 0,-21 14 0,7 1 81,0 1-1,2 1 0,1 1 1,0 1-1,2 1 1,1 1-1,2 1 0,0 1 1,2 0-1,2 2 0,0-1 1,3 2-1,0 0 1,2 0-1,2 1 0,1 1 1,-5 64-1,10-66-135,1 0 0,3-1 0,0 1 0,2 0 0,1-1 0,2 0 0,1 0 0,18 45 0,-15-53-95,0 0 0,2 0 0,0-2 0,2 1 0,0-2 0,2 0 0,0-1 0,1-1 0,1 0 1,1-2-1,24 18 0,-32-27 55,1 0 1,-1 0-1,1-1 1,1-1 0,-1 0-1,1-1 1,0 0-1,1-1 1,-1-1-1,1 0 1,-1-1 0,1-1-1,0 0 1,29-2-1,-28-2 37,1 0 0,-1-2-1,0 1 1,0-2-1,-1 0 1,0-1 0,0 0-1,0-1 1,-1-1 0,-1 0-1,1-1 1,-1-1-1,14-14 1,12-17 70,-2-1 0,-1-2 1,-3-1-1,-1-2 0,48-100 0,-45 69 200,-4-1 0,-3-1 0,23-110 0,-40 137-26,6-89 0,-15 117-167,-2-1 0,-1 0 1,-2 0-1,0 1 0,-9-33 0,10 50-78,-1 0 0,0 0-1,-1 0 1,0 1 0,0 0 0,-1 0 0,0 0 0,-1 0 0,1 1 0,-2 0-1,1 0 1,-1 0 0,0 1 0,0 0 0,0 0 0,-1 1 0,0 0 0,0 0-1,0 1 1,-1 0 0,0 1 0,1-1 0,-17-2 0,8 3-289,-1 0 1,1 1 0,-1 2 0,1-1-1,-1 2 1,1 0 0,0 1-1,-1 1 1,1 1 0,0 0-1,-29 12 1,-71 36-5636,76-36 886</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01.127"/>
    </inkml:context>
    <inkml:brush xml:id="br0">
      <inkml:brushProperty name="width" value="0.025" units="cm"/>
      <inkml:brushProperty name="height" value="0.025" units="cm"/>
    </inkml:brush>
  </inkml:definitions>
  <inkml:trace contextRef="#ctx0" brushRef="#br0">67 307 3011,'-8'-6'870,"6"5"-362,-30-21 782,30 21-880,0 0 0,0-1 0,1 1 0,-1-1 1,0 1-1,0-1 0,1 0 0,-1 0 0,1 0 0,0 0 0,0 0 0,0 0 1,0 0-1,0 0 0,-2-5 1703,4 19-111,7 33-877,18 101-292,6 156 1,-14-5-588,4 156-119,-28-392 136,3-47-20,2 0 1,0 1-1,0 20 0,2-30-178,-1-1 1,1 1 0,0-1-1,0 0 1,1 1-1,-1-1 1,1 0 0,0 0-1,0 0 1,0 0-1,1 0 1,-1-1-1,1 1 1,0-1 0,5 5-1,2 0-36,1 0-1,1 0 0,0-1 1,0-1-1,0 0 1,0-1-1,1 0 0,0-1 1,0 0-1,0-1 1,1 0-1,-1-1 0,15 0 1,2-1-15,-1-1-1,1-1 1,0-2 0,-1-1 0,30-7 0,197-70-149,25-6 185,-248 80-37,1 2 0,0 1 0,0 1 0,0 2-1,0 1 1,56 8 0,-71-5-13,19 3 30,61 3 0,-87-9-48,0 0 1,-1-1-1,1-1 0,0 0 0,0 0 1,-1-1-1,1 0 0,-1-1 0,15-8 1,45-30-56,-56 31 121,0 1 1,0 1-1,1 1 0,0 0 1,0 1-1,1 0 1,-1 2-1,1 0 0,28-4 1,-28 8-64,0 0 1,0-1 0,0-1 0,0-1-1,0 0 1,-1-1 0,0-1 0,0 0 0,0-1-1,-1-1 1,22-15 0,-33 20 14,-1 0 1,1 0-1,0 0 1,0 1-1,0 0 0,0 0 1,0 0-1,0 0 1,1 0-1,-1 1 1,1 0-1,-1 0 1,1 0-1,0 0 1,-1 1-1,1 0 0,0 0 1,-1 0-1,1 0 1,-1 1-1,1 0 1,0 0-1,7 3 0,-5-41 321,0-35-285,15-260 24,-34 39-342,6 243-372,-2 0-1,-3 1 1,-28-86 0,34 123 610,0 0 0,-1 0-1,0 0 1,-1 1 0,0 0-1,0 1 1,-14-15 0,16 20 95,0 0 0,0 1 0,0 0 0,-1 0 0,0 0 0,1 1 0,-1-1 0,0 2 0,-1-1 0,1 1 0,0 0 0,-1 0 0,1 0 0,-1 1 0,1 0 0,-9 0 0,-1 1-24,15 1-28,0-1-1,0 0 1,0 0 0,0 1 0,0-1 0,0 0 0,0 0 0,0 0 0,0 0 0,0 0-1,-1 0 1,1 0 0,0-1 0,0 1 0,0 0 0,1 0 0,-1-1 0,0 1-1,0-1 1,0 1 0,0-1 0,0 1 0,0-1 0,0 0 0,1 1 0,-1-1-1,0 0 1,1 1 0,-1-1 0,0 0 0,1 0 0,-1 0 0,1 0 0,-1 0-1,1 0 1,0 0 0,-1 0 0,1 0 0,0 1 0,0-2 0,-1 1 0,1 0 0,0 0-1,0 0 1,0 0 0,0 0 0,1-1 0,-2-2 5,0 0 0,0 0 0,0 1 0,-1-1 0,1 0 0,-1 1 0,0-1 0,0 1 0,0-1 0,0 1 0,-1 0 0,0 0 0,1 0 0,-1 0 0,0 1 0,0-1 0,0 1 0,-1 0 0,1-1-1,0 2 1,-1-1 0,0 0 0,1 1 0,-1-1 0,0 1 0,0 0 0,-5-1 0,-11-1 0,0 0-1,0 1 0,-1 1 1,-20 1-1,-31 6 307,-126 26-1,46-6 375,-117 11-311,-329 2 1,565-39-391,-1-2 0,1-1 0,0-1 0,0-2 0,-37-12 0,55 13-235,1 0 0,0-1 1,0 0-1,0-1 1,1-1-1,0 0 0,1-1 1,-1 0-1,2-1 1,-1 0-1,2-1 0,-1 0 1,-12-19-1,-2-15-3746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7.196"/>
    </inkml:context>
    <inkml:brush xml:id="br0">
      <inkml:brushProperty name="width" value="0.025" units="cm"/>
      <inkml:brushProperty name="height" value="0.025" units="cm"/>
    </inkml:brush>
  </inkml:definitions>
  <inkml:trace contextRef="#ctx0" brushRef="#br0">0 1 20820,'0'0'1569,"6"68"-1313,-1-33-95,1 2-97,8-4-96,6-3 64,12-5-64,4-7-97,8-9-159,4-8-577,3-1-832,-1-18-289,-8-13-1217,-3-9-993,-5-7-5093</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7.540"/>
    </inkml:context>
    <inkml:brush xml:id="br0">
      <inkml:brushProperty name="width" value="0.025" units="cm"/>
      <inkml:brushProperty name="height" value="0.025" units="cm"/>
    </inkml:brush>
  </inkml:definitions>
  <inkml:trace contextRef="#ctx0" brushRef="#br0">255 0 12684,'0'0'3651,"-49"90"-1761,15-29-929,-2 14-32,2 6-160,5 1-257,0 3-256,4-6-191,16-6-130,3-14-1472,3-20-3171,3-22-10635</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3.487"/>
    </inkml:context>
    <inkml:brush xml:id="br0">
      <inkml:brushProperty name="width" value="0.025" units="cm"/>
      <inkml:brushProperty name="height" value="0.025" units="cm"/>
    </inkml:brush>
  </inkml:definitions>
  <inkml:trace contextRef="#ctx0" brushRef="#br0">1 1 4356,'0'0'21599,"6"9"-20926,3 6-565,68 101 189,-68-104-291,0-1 1,1-1 0,0 0-1,0 0 1,1-1-1,1 0 1,-1-1 0,17 9-1,-24-15-164,-1-1-1,1 1 1,-1-1-1,1 0 1,0-1-1,-1 1 1,1 0-1,0-1 1,-1 0-1,1 0 1,0 0-1,6-2 1,-4 1-587,-1 0 1,0-1-1,0 0 1,0-1-1,-1 1 1,1-1-1,0 0 1,-1 0-1,0 0 1,0 0-1,0-1 1,7-8-1,10-15-5960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3.865"/>
    </inkml:context>
    <inkml:brush xml:id="br0">
      <inkml:brushProperty name="width" value="0.025" units="cm"/>
      <inkml:brushProperty name="height" value="0.025" units="cm"/>
    </inkml:brush>
  </inkml:definitions>
  <inkml:trace contextRef="#ctx0" brushRef="#br0">405 0 16303,'0'0'5200,"-9"11"-3486,-39 50-625,3 2 0,3 1 0,-57 120 0,50-75-1770,-63 207 0,117-326-6253,3-10 1814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4.229"/>
    </inkml:context>
    <inkml:brush xml:id="br0">
      <inkml:brushProperty name="width" value="0.025" units="cm"/>
      <inkml:brushProperty name="height" value="0.025" units="cm"/>
    </inkml:brush>
  </inkml:definitions>
  <inkml:trace contextRef="#ctx0" brushRef="#br0">56 0 8584,'0'0'13133,"11"63"-11820,-22-23-288,-2 8-385,1 0-159,-3-3-353,8-9-128,2-5-192,1-7-769,4-11-993,0-10-1954</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54.561"/>
    </inkml:context>
    <inkml:brush xml:id="br0">
      <inkml:brushProperty name="width" value="0.025" units="cm"/>
      <inkml:brushProperty name="height" value="0.025" units="cm"/>
    </inkml:brush>
  </inkml:definitions>
  <inkml:trace contextRef="#ctx0" brushRef="#br0">48 107 13229,'0'0'2402,"4"-8"-358,-2 2-1872,1 1-1,0 0 0,0 0 1,0 0-1,1 1 1,-1-1-1,1 1 0,0 0 1,1 0-1,-1 0 0,1 0 1,-1 1-1,1 0 0,0 0 1,1 0-1,-1 1 1,0-1-1,1 1 0,7-2 1,5-1 49,1 0 1,1 2-1,-1 0 1,0 1-1,1 0 1,-1 2-1,1 0 1,-1 2-1,0 0 1,21 5-1,-33-6-205,0 1 1,0 0-1,0 0 0,0 1 1,0 0-1,-1 0 0,1 1 1,-1 0-1,0 0 0,0 0 0,0 1 1,-1 0-1,0 0 0,0 0 1,0 0-1,0 1 0,-1 0 1,0 0-1,0 0 0,-1 1 0,1-1 1,-1 1-1,-1 0 0,1 0 1,-1 0-1,-1 0 0,1 0 0,-1 0 1,0 10-1,0-6 96,0-1 0,-1 1 0,0 0 0,0-1 0,-2 1-1,1-1 1,-1 1 0,-1-1 0,0 0 0,0 0 0,-1 0 0,0 0 0,-1-1 0,0 1-1,0-1 1,-1 0 0,0-1 0,-1 1 0,0-1 0,0-1 0,-1 1 0,0-1 0,0-1 0,-12 8-1,-1-1 42,-1-1 0,-1-1 0,0 0-1,0-2 1,0-1 0,-1-1 0,-1-1-1,1-1 1,-1-1 0,0-2 0,0 0-1,-35-2 1,57 0-194,1 0 0,0 0 0,-1 0 0,1-1 0,0 1 0,-1 0 0,1-1 0,0 0 0,0 1 0,-1-1 1,1 0-1,0 0 0,0 0 0,0 0 0,0-1 0,0 1 0,1 0 0,-1-1 0,0 1 0,1-1 0,-1 0 0,1 0 0,-1 0 0,1 1 0,0-1 0,-1 0 0,1-1 0,0 1 0,1 0 0,-1 0 0,0 0 0,1 0 0,-1-1 0,0-2 0,2 1-477,-1-1 0,1 1 0,0-1 0,0 1 0,0-1 0,0 1 0,1-1 1,-1 1-1,1 0 0,1 0 0,-1 0 0,0 0 0,1 0 0,0 1 0,6-7 0,24-22-8098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16.514"/>
    </inkml:context>
    <inkml:brush xml:id="br0">
      <inkml:brushProperty name="width" value="0.025" units="cm"/>
      <inkml:brushProperty name="height" value="0.025" units="cm"/>
    </inkml:brush>
  </inkml:definitions>
  <inkml:trace contextRef="#ctx0" brushRef="#br0">1 0 11115,'0'0'12235,"52"0"-11050,-1 0-288,10 0-609,4 0-192,-2 0-64,-2 0-64,-9 0-416,-9 0-961,-12 0-673,-11 0-449,-17 0-1729</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16.863"/>
    </inkml:context>
    <inkml:brush xml:id="br0">
      <inkml:brushProperty name="width" value="0.025" units="cm"/>
      <inkml:brushProperty name="height" value="0.025" units="cm"/>
    </inkml:brush>
  </inkml:definitions>
  <inkml:trace contextRef="#ctx0" brushRef="#br0">0 1 17617,'0'0'4292,"55"6"-2370,-16-6-193,8 0-832,5 0-673,0 0-192,-1 0-160,-4 0-1313,-8 0-1730,-10 0-2787,-7 0-8584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040"/>
    </inkml:context>
    <inkml:brush xml:id="br0">
      <inkml:brushProperty name="width" value="0.025" units="cm"/>
      <inkml:brushProperty name="height" value="0.025" units="cm"/>
    </inkml:brush>
  </inkml:definitions>
  <inkml:trace contextRef="#ctx0" brushRef="#br0">196 1 13677,'0'0'1628,"-12"1"289,-4 1-1549,0 2 0,0 0 1,0 1-1,1 0 0,-18 9 1,27-11-230,0 0 1,0 1 0,0 0-1,0 0 1,1 0 0,0 1-1,-9 9 1,12-11-107,0 0 0,0-1 0,0 1 0,1 0 0,-1 0 0,1 0 0,0 0 1,0 0-1,0 0 0,0 0 0,1 0 0,-1 1 0,1-1 0,0 0 0,0 0 0,0 1 0,0-1 0,1 4 0,0-4-15,1-1-1,-1 1 0,1 0 1,-1-1-1,1 1 0,0-1 0,0 1 1,0-1-1,0 0 0,1 0 1,-1 0-1,0 0 0,1 0 1,0 0-1,-1-1 0,1 1 0,3 0 1,0 1-308,0 0 0,0-1 0,0 1 0,0-2 1,1 1-1,-1-1 0,11 1 0,-15-2-139,1 0-1,0 0 1,-1-1-1,1 1 1,0-1-1,-1 0 1,1 0-1,-1 0 0,1 0 1,-1 0-1,1-1 1,-1 1-1,0-1 1,0 0-1,1 1 1,-1-1-1,-1 0 1,1 0-1,0 0 1,0 0-1,-1-1 1,1 1-1,1-4 1,4-9-3725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19.324"/>
    </inkml:context>
    <inkml:brush xml:id="br0">
      <inkml:brushProperty name="width" value="0.025" units="cm"/>
      <inkml:brushProperty name="height" value="0.025" units="cm"/>
    </inkml:brush>
  </inkml:definitions>
  <inkml:trace contextRef="#ctx0" brushRef="#br0">283 106 3523,'12'-6'4645,"66"-31"-816,-62 29-1522,0-1 0,-1-1 0,24-19 0,-37 22 1456,-15 10-3000,-17 8-1013,-29 19 242,-112 61-18,147-76 24,1 0 1,0 2-1,1 1 0,-34 36 1,51-48 4,0 0 0,1 0 0,0 0 0,0 1 1,0 0-1,1 0 0,-3 9 0,5-14 4,0 0 0,0 0 1,1 1-1,-1-1 0,1 1 0,0-1 0,-1 1 0,1-1 1,0 1-1,0-1 0,1 0 0,-1 1 0,0-1 0,1 1 1,0-1-1,-1 0 0,1 1 0,0-1 0,0 0 0,1 0 1,-1 0-1,0 1 0,1-2 0,-1 1 0,1 0 0,2 2 1,2 1 29,1-1 1,-1 0 0,1-1-1,0 0 1,0 0-1,1 0 1,-1-1 0,0 0-1,1 0 1,14 1 0,85 0 221,-81-3-222,6 0-122,70-2-1139,-35-10-2752,-19-4-2874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0.033"/>
    </inkml:context>
    <inkml:brush xml:id="br0">
      <inkml:brushProperty name="width" value="0.025" units="cm"/>
      <inkml:brushProperty name="height" value="0.025" units="cm"/>
    </inkml:brush>
  </inkml:definitions>
  <inkml:trace contextRef="#ctx0" brushRef="#br0">40 1 15855,'0'0'6406,"2"51"-5413,-11-17-256,-5 5-577,3 3-128,6-4 0,3-4-128,2-6-641,0-6-320,11-11-128,-4-10-545,2-1-1088,-9-12-1923,0-12-5284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0.378"/>
    </inkml:context>
    <inkml:brush xml:id="br0">
      <inkml:brushProperty name="width" value="0.025" units="cm"/>
      <inkml:brushProperty name="height" value="0.025" units="cm"/>
    </inkml:brush>
  </inkml:definitions>
  <inkml:trace contextRef="#ctx0" brushRef="#br0">1 1 15439,'0'0'4228,"86"11"-2210,-35-11-801,8 0-833,13 0-320,-2 0-769,2 0-2402,-7 0-3138,-9-3-6151</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0.708"/>
    </inkml:context>
    <inkml:brush xml:id="br0">
      <inkml:brushProperty name="width" value="0.025" units="cm"/>
      <inkml:brushProperty name="height" value="0.025" units="cm"/>
    </inkml:brush>
  </inkml:definitions>
  <inkml:trace contextRef="#ctx0" brushRef="#br0">395 0 17200,'0'0'5381,"-31"51"-4804,17-19-257,1 3-224,6 3-96,-2 2-256,9-2-833,0-3-897,0-1-833,0-4-2017,0-6-801</inkml:trace>
  <inkml:trace contextRef="#ctx0" brushRef="#br0" timeOffset="1">0 459 11883,'0'0'6086,"53"1"-4901,-6-8 481,10-3-705,8 0-481,-2 1-288,0-4-96,-5 4-128,-6 0-800,-9-1-866,-9-3-2434,-8-3-1858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1.054"/>
    </inkml:context>
    <inkml:brush xml:id="br0">
      <inkml:brushProperty name="width" value="0.025" units="cm"/>
      <inkml:brushProperty name="height" value="0.025" units="cm"/>
    </inkml:brush>
  </inkml:definitions>
  <inkml:trace contextRef="#ctx0" brushRef="#br0">0 18 13869,'0'0'5573,"72"1"-4131,-9-1-1,13-2-704,8-2-545,3 1-160,-1 2-929,-12-1-1954,-9-4-3458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1.432"/>
    </inkml:context>
    <inkml:brush xml:id="br0">
      <inkml:brushProperty name="width" value="0.025" units="cm"/>
      <inkml:brushProperty name="height" value="0.025" units="cm"/>
    </inkml:brush>
  </inkml:definitions>
  <inkml:trace contextRef="#ctx0" brushRef="#br0">8 1 16271,'0'0'6599,"7"57"-6215,-10-22-288,-3 6-64,1-2-32,5 3-224,0-6-961,0-2-1121,5-8-353,1-6-608,-6-13-833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1.782"/>
    </inkml:context>
    <inkml:brush xml:id="br0">
      <inkml:brushProperty name="width" value="0.025" units="cm"/>
      <inkml:brushProperty name="height" value="0.025" units="cm"/>
    </inkml:brush>
  </inkml:definitions>
  <inkml:trace contextRef="#ctx0" brushRef="#br0">0 27 15278,'0'0'4709,"52"-11"-4133,-5 11-63,15-1-449,6 1-64,11-3-1377,1-2-2723,-5-2-2530</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2.128"/>
    </inkml:context>
    <inkml:brush xml:id="br0">
      <inkml:brushProperty name="width" value="0.025" units="cm"/>
      <inkml:brushProperty name="height" value="0.025" units="cm"/>
    </inkml:brush>
  </inkml:definitions>
  <inkml:trace contextRef="#ctx0" brushRef="#br0">430 7 14446,'0'0'2268,"-8"-3"-581,-1 2-1619,0 0 0,0 0 0,0 0 0,0 1 0,0 1 0,0-1 0,0 2-1,0-1 1,0 1 0,1 0 0,-1 1 0,1 0 0,-12 6 0,-8 4 31,1 2 1,1 0 0,0 2 0,1 1-1,-28 27 1,43-37-58,1 1 0,0 0 0,1 1 0,0 0 0,0 0 0,1 1 0,1 0 0,0 0 0,0 0 0,1 1 0,1 0 0,0 0 0,0 0 0,1 1 0,-2 17 0,6-25-13,-1 1 0,1-1 0,0 1 0,0 0 0,0-1 0,1 0 0,0 1 0,0-1 0,0 0 0,1 0 0,-1 0 0,1 0 0,1 0 0,-1-1 0,1 0 0,-1 1 0,1-1 0,0 0 0,1-1 1,-1 1-1,1-1 0,-1 0 0,1 0 0,0 0 0,10 3 0,-4-1 272,0-1 0,0 0 0,1 0 0,-1-1 0,1-1 0,-1 0 0,1-1 0,0 0 0,-1-1 0,1 0 0,19-3 0,-29 3-229,1-1 0,-1 0 0,0 1-1,0-1 1,0 0 0,0 0 0,0 0 0,-1 0 0,1-1 0,0 1 0,0-1-1,-1 1 1,1-1 0,-1 1 0,1-1 0,-1 0 0,0 1 0,0-1 0,0 0-1,0 0 1,0 0 0,0 0 0,0 0 0,0 0 0,-1-1 0,1 1-1,-1 0 1,0 0 0,0 0 0,0 0 0,0-1 0,0 1 0,0 0 0,0 0-1,-1 0 1,1 0 0,-1-1 0,1 1 0,-1 0 0,0 0 0,0 0 0,0 0-1,0 0 1,0 1 0,0-1 0,-1 0 0,1 0 0,-1 1 0,1-1 0,-1 1-1,0-1 1,1 1 0,-4-2 0,-47-19-252,49 21 153,-1-1-1,0 1 1,0 0 0,1 1 0,-1-1 0,0 1-1,0 0 1,0 0 0,0 0 0,0 0 0,1 1-1,-7 1 1,10-2 18,0 0 0,0 1 0,0-1-1,0 1 1,0-1 0,0 0 0,0 1-1,0-1 1,0 1 0,0-1 0,0 0 0,0 1-1,1-1 1,-1 1 0,0-1 0,0 0 0,0 1-1,1-1 1,-1 0 0,0 1 0,0-1 0,1 0-1,-1 0 1,0 1 0,0-1 0,1 0 0,-1 0-1,0 1 1,1-1 0,-1 0 0,1 0-1,-1 0 1,0 0 0,1 1 0,-1-1 0,0 0-1,1 0 1,-1 0 0,1 0 0,23 5-104,0 0 0,0-2 0,0 0 0,0-2 1,0-1-1,35-3 0,-7 1-325,30-1-75,-81 3 505,-1 0-1,0 1 1,1-1-1,-1 0 1,1 0-1,-1 0 1,0 0-1,1 0 0,-1 1 1,0-1-1,1 0 1,-1 0-1,0 1 1,0-1-1,1 0 1,-1 0-1,0 1 0,0-1 1,1 0-1,-1 1 1,0-1-1,0 0 1,0 1-1,0-1 1,1 0-1,-1 1 0,0-1 1,0 0-1,0 1 1,0-1-1,0 1 1,0-1-1,0 0 1,0 1-1,0-1 0,0 1 1,0-1-1,0 0 1,0 1-1,-1-1 1,1 0-1,0 1 1,0-1-1,0 0 0,0 1 1,-1-1-1,1 0 1,0 1-1,0-1 1,-1 0-1,1 1 1,-1-1-1,-12 21 318,7-13-98,-40 55 940,43-58-1121,0 1-1,0-1 1,0 1-1,1 0 1,0 0 0,0 0-1,0 0 1,1 0-1,0 0 1,-1 8-1,2-13-86,0 0-1,0-1 0,0 1 1,0 0-1,0 0 0,0 0 1,1 0-1,-1 0 0,0 0 1,0-1-1,1 1 0,-1 0 1,0 0-1,1 0 0,-1-1 0,1 1 1,-1 0-1,1 0 0,0-1 1,-1 1-1,1-1 0,-1 1 1,1 0-1,0-1 0,0 1 1,-1-1-1,1 1 0,0-1 1,0 0-1,0 1 0,1-1 1,30 0-6805,3-7-6628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8:24.491"/>
    </inkml:context>
    <inkml:brush xml:id="br0">
      <inkml:brushProperty name="width" value="0.025" units="cm"/>
      <inkml:brushProperty name="height" value="0.025" units="cm"/>
    </inkml:brush>
  </inkml:definitions>
  <inkml:trace contextRef="#ctx0" brushRef="#br0">0 36 8680,'0'0'9033,"90"0"-8040,-20-5-193,13-2-511,4 2-193,-1-1-128,-3 3-993,-9-1-1538,-15 2-1024,-10-1-1442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49.326"/>
    </inkml:context>
    <inkml:brush xml:id="br0">
      <inkml:brushProperty name="width" value="0.025" units="cm"/>
      <inkml:brushProperty name="height" value="0.025" units="cm"/>
    </inkml:brush>
  </inkml:definitions>
  <inkml:trace contextRef="#ctx0" brushRef="#br0">191 1 3459,'0'0'18274,"-8"10"-18024,-10 19 1,1 1 0,1 0 0,2 1 0,-16 49 0,26-66-230,-58 187 622,55-171-701,1 0 0,2 1 0,1-1 0,2 57 0,1-81-232,1 0 1,0-1 0,0 1-1,1 0 1,0 0 0,0-1-1,4 8 1,16 15-6034,-11-21 1022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383"/>
    </inkml:context>
    <inkml:brush xml:id="br0">
      <inkml:brushProperty name="width" value="0.025" units="cm"/>
      <inkml:brushProperty name="height" value="0.025" units="cm"/>
    </inkml:brush>
  </inkml:definitions>
  <inkml:trace contextRef="#ctx0" brushRef="#br0">197 37 8200,'0'0'13618,"-7"-1"-12977,4 1-510,1-1-80,1 0 1,-1 1-1,0-1 0,0 1 1,-1 0-1,1-1 1,0 1-1,0 0 0,0 0 1,0 1-1,0-1 1,0 0-1,0 1 0,-3 0 1,5-1-40,0 0 1,0 0-1,1 0 0,-1 1 1,0-1-1,0 0 1,1 0-1,-1 0 1,0 0-1,0 0 0,1 0 1,-1 1-1,0-1 1,0 0-1,0 0 1,1 0-1,-1 1 0,0-1 1,0 0-1,0 0 1,0 1-1,0-1 1,1 0-1,-1 0 0,0 1 1,0-1-1,0 0 1,0 0-1,0 1 0,0-1 1,0 0-1,0 0 1,0 1-1,0-1 1,0 0-1,0 1 0,0-1 1,0 0-1,0 0 1,0 1-1,-1-1 1,1 0-1,0 0 0,0 1 1,0-1-1,0 0 1,0 0-1,-1 0 1,1 1-1,0-1 0,0 0 1,0 0-1,-1 0 1,1 1-1,0-1 1,15 0-704,-2-1-4072,-9 1-270</inkml:trace>
  <inkml:trace contextRef="#ctx0" brushRef="#br0" timeOffset="1">197 37 5637</inkml:trace>
  <inkml:trace contextRef="#ctx0" brushRef="#br0" timeOffset="2">197 37 5637,'9'-17'10403,"-12"5"-4419,1 11-5759,1 0 0,-1 0 0,0 1 0,1-1 0,-1 0 0,0 0 0,1 1 0,-1-1 0,0 1 0,0 0 0,0-1 0,0 1 0,1 0 0,-5 0-1,-1 0-327,0 1-1,1-1 0,-1 1 0,0 1 0,1-1 0,-1 1 0,1 0 0,-1 1 0,-5 3 0,0 2 80,1 2 0,1-1-1,0 1 1,-14 19 0,20-24 34,0 0 0,1 1 0,-1-1 0,1 1 0,0 0 1,1 0-1,0 0 0,0 0 0,0 0 0,1 1 0,-1-1 1,1 9-1,1-14-19,0 1 0,0-1 0,0 0 0,0 1 0,1-1 0,-1 0 0,1 1 0,-1-1 0,1 0 1,-1 0-1,1 0 0,-1 1 0,1-1 0,0 0 0,0 0 0,0 0 0,0 0 0,-1 0 0,1 0 0,1 0 0,-1 0 0,0-1 1,1 2-1,2 0-79,-1-1 1,1 0-1,-1 1 1,1-1 0,0 0-1,-1-1 1,1 1-1,6 0 1,-2-1-593,1 0 1,0 0-1,-1-1 0,1 0 1,-1-1-1,1 0 0,9-3 1,8-9-3838,-3-2-538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49.657"/>
    </inkml:context>
    <inkml:brush xml:id="br0">
      <inkml:brushProperty name="width" value="0.025" units="cm"/>
      <inkml:brushProperty name="height" value="0.025" units="cm"/>
    </inkml:brush>
  </inkml:definitions>
  <inkml:trace contextRef="#ctx0" brushRef="#br0">8 1 13741,'0'0'6278,"-8"46"-5381,8-33-481,0 0-224,0-4-64,2-2-128,5-5 33,8-2-1,-1 0 96,6-9-256,0-4-1186,0-5-960,-6-3-1409,2-1-1442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49.990"/>
    </inkml:context>
    <inkml:brush xml:id="br0">
      <inkml:brushProperty name="width" value="0.025" units="cm"/>
      <inkml:brushProperty name="height" value="0.025" units="cm"/>
    </inkml:brush>
  </inkml:definitions>
  <inkml:trace contextRef="#ctx0" brushRef="#br0">96 0 11499,'0'0'2146,"-16"56"160,5-22 32,0 1-480,-2 2-128,1 2-962,-3-4-671,5 0-162,6-6-703,0-7-866,4-6-640,0-10-2082</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0.383"/>
    </inkml:context>
    <inkml:brush xml:id="br0">
      <inkml:brushProperty name="width" value="0.025" units="cm"/>
      <inkml:brushProperty name="height" value="0.025" units="cm"/>
    </inkml:brush>
  </inkml:definitions>
  <inkml:trace contextRef="#ctx0" brushRef="#br0">309 0 14798,'0'0'1602,"1"68"-513,-1-28 32,0 7-321,0 8-223,-3 3-1,-13 2 225,-6 5 32,-1 3-160,-10 1-193,-1-1-320,0-3-64,-6 0-128,4-13-1505,-2-10-2595,8-15-7751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1.993"/>
    </inkml:context>
    <inkml:brush xml:id="br0">
      <inkml:brushProperty name="width" value="0.025" units="cm"/>
      <inkml:brushProperty name="height" value="0.025" units="cm"/>
    </inkml:brush>
  </inkml:definitions>
  <inkml:trace contextRef="#ctx0" brushRef="#br0">76 1 12684,'0'0'4762,"-3"11"-4415,-25 100-1025,-14 118 0,41-226-30,0 5 738,2-3-7349,-3-13 4324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2.342"/>
    </inkml:context>
    <inkml:brush xml:id="br0">
      <inkml:brushProperty name="width" value="0.025" units="cm"/>
      <inkml:brushProperty name="height" value="0.025" units="cm"/>
    </inkml:brush>
  </inkml:definitions>
  <inkml:trace contextRef="#ctx0" brushRef="#br0">48 25 7719,'0'0'9556,"-7"12"-9326,1 2-196,0 0 0,1 0 0,0 0 0,1 1 0,1 0 0,1-1 0,-2 20 0,3-16-9,-2 14 16,2-1 1,4 53-1,-3-83-12,0 0-1,0 0 0,0 0 0,0 0 1,0 0-1,0-1 0,0 1 1,1 0-1,-1 0 0,0 0 0,1 0 1,-1 0-1,1-1 0,-1 1 1,1 0-1,-1 0 0,1-1 1,-1 1-1,1 0 0,0-1 0,-1 1 1,1-1-1,0 1 0,0-1 1,-1 1-1,1-1 0,0 1 0,0-1 1,1 1-1,0-1 63,0 0 0,0-1 1,0 1-1,0 0 0,0-1 0,0 1 0,0-1 1,0 0-1,0 1 0,0-1 0,-1 0 0,1 0 0,1-2 1,7-4 324,-1 0 0,0-1 0,13-14 1,9-15-95,48-75 0,-65 89-2177,-1-2-1,14-37 1,-13 18-6132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8.653"/>
    </inkml:context>
    <inkml:brush xml:id="br0">
      <inkml:brushProperty name="width" value="0.025" units="cm"/>
      <inkml:brushProperty name="height" value="0.025" units="cm"/>
    </inkml:brush>
  </inkml:definitions>
  <inkml:trace contextRef="#ctx0" brushRef="#br0">63 43 11275,'0'0'6085,"-48"5"-4003,33-5 705,21 0-2499,17 0-320,17 0 321,14 0-65,16 0-160,9 0-64,2-1-1121,2-6-1346,-9-3-1120,-14-3-897,-17-3-2114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9.031"/>
    </inkml:context>
    <inkml:brush xml:id="br0">
      <inkml:brushProperty name="width" value="0.025" units="cm"/>
      <inkml:brushProperty name="height" value="0.025" units="cm"/>
    </inkml:brush>
  </inkml:definitions>
  <inkml:trace contextRef="#ctx0" brushRef="#br0">46 1 14574,'0'0'6902,"9"0"-6603,1 0-198,1 1-1,-1 1 1,0 0 0,1 0-1,-1 1 1,0 0-1,-1 1 1,1 0-1,0 1 1,16 10 0,-22-12-101,1 0 0,-1 1 0,0-1 0,0 1 0,0 0 1,0 0-1,-1 0 0,0 1 0,0-1 0,0 1 0,0-1 1,-1 1-1,1 0 0,-1 0 0,0 0 0,-1 1 0,1-1 1,-1 0-1,0 1 0,-1-1 0,1 1 0,-1-1 0,0 0 1,-1 10-1,-2-3-54,-1 0 0,1 0 1,-2 0-1,0 0 1,0-1-1,-1 1 0,-1-1 1,1-1-1,-2 1 1,-16 17-1,-36 32-1989,-2-10-3658,21-21-6865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9.628"/>
    </inkml:context>
    <inkml:brush xml:id="br0">
      <inkml:brushProperty name="width" value="0.025" units="cm"/>
      <inkml:brushProperty name="height" value="0.025" units="cm"/>
    </inkml:brush>
  </inkml:definitions>
  <inkml:trace contextRef="#ctx0" brushRef="#br0">202 90 5061,'71'-50'3093,"-16"11"2264,-91 81-1950,9-9-3402,-15 15 187,3 2 1,-57 93 0,83-120-72,1 0 1,1 1 0,1 1-1,1-1 1,1 1-1,1 1 1,1-1-1,2 1 1,-2 35-1,5-57-161,1 0 0,0 0 0,0 0 0,0 0-1,1 0 1,-1 0 0,1 0 0,0 0 0,0 0 0,1 0-1,-1 0 1,1 0 0,0 0 0,0-1 0,0 1 0,0-1-1,0 0 1,1 1 0,0-1 0,0 0 0,0-1-1,0 1 1,0 0 0,0-1 0,1 0 0,-1 1 0,1-2-1,0 1 1,-1 0 0,1-1 0,0 1 0,0-1-1,0 0 1,0 0 0,0-1 0,0 1 0,5-1 0,59 3-3505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0.745"/>
    </inkml:context>
    <inkml:brush xml:id="br0">
      <inkml:brushProperty name="width" value="0.025" units="cm"/>
      <inkml:brushProperty name="height" value="0.025" units="cm"/>
    </inkml:brush>
  </inkml:definitions>
  <inkml:trace contextRef="#ctx0" brushRef="#br0">0 8 8776,'0'0'11179,"3"8"-11030,13 50 213,-3 0-1,-3 0 0,-2 1 0,-2 0 1,-5 92-1,-1-141-112,0 0 0,-1-1 1,-1 1-1,0-1 1,0 0-1,-7 18 0,9-27-231,0 0 0,-1 0-1,1 0 1,0 0-1,0 0 1,0 0-1,0 0 1,0 0 0,0-1-1,0 1 1,0 0-1,0 0 1,0 0 0,-1 0-1,1 0 1,0 0-1,0 0 1,0 0 0,0 0-1,0 0 1,0 0-1,0 0 1,-1 0-1,1 0 1,0 0 0,0 0-1,0 0 1,0 0-1,0 0 1,0 0 0,-1 0-1,1 0 1,0 0-1,0 0 1,0 0-1,0 0 1,0 0 0,0 0-1,-1 0 1,1 0-1,0 0 1,0 0 0,0 0-1,0 1 1,0-1-1,0 0 1,0 0-1,0 0 1,0 0 0,0 0-1,-1 0 1,1 0-1,0 0 1,0 1 0,0-1-1,0 0 1,0 0-1,0 0 1,0 0 0,0 0-1,0 0 1,0 1-1,0-1 1,0 0-1,0 0 1,0 0 0,0 0-1,0 0 1,-3-15 668,2-22-199,2-7-581,1 0 0,3 0 0,2 0 1,1 1-1,2 0 0,3 0 1,1 2-1,29-62 0,-41 99 77,0 1 0,0 0 0,0 0 0,0 0 0,0 0 0,1 1 0,-1-1 0,1 0 0,0 1 0,0 0 0,0 0 0,0 0 0,0 0 0,0 0 0,6-1 0,-8 2 4,0 1 1,0 0-1,0 0 0,0-1 0,0 1 0,0 0 1,0 0-1,0 0 0,0 0 0,0 1 0,0-1 0,0 0 1,0 0-1,0 1 0,0-1 0,0 0 0,0 1 1,0-1-1,0 1 0,-1-1 0,3 2 0,-2 0 2,0 0-1,1-1 0,-1 1 0,0 0 0,0 0 0,0 0 1,0 0-1,-1 0 0,1 0 0,0 0 0,-1 0 0,0 0 1,1 0-1,-1 4 0,0 0 12,-1 0 0,1 0-1,-1 0 1,0 0 0,-1-1 0,0 1 0,0 0 0,0-1 0,0 1-1,-1-1 1,0 0 0,0 0 0,0 0 0,-1 0 0,0-1-1,1 1 1,-2-1 0,1 0 0,-8 6 0,-4 2 38,0 0 0,-2 0 0,1-2 0,-28 13 0,31-21-2089,22-14-399,32-27-3195,-31 31 3667,29-30-5469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1.092"/>
    </inkml:context>
    <inkml:brush xml:id="br0">
      <inkml:brushProperty name="width" value="0.025" units="cm"/>
      <inkml:brushProperty name="height" value="0.025" units="cm"/>
    </inkml:brush>
  </inkml:definitions>
  <inkml:trace contextRef="#ctx0" brushRef="#br0">133 0 17713,'0'0'3801,"-6"13"-3113,-22 47 751,-30 90 0,48-117-1191,1 1 1,1 0 0,3 0 0,-4 68 0,9-89-408,1-1 0,0 0 1,0 0-1,2 0 1,3 13-1,-4-19-610,0 0-1,1 0 1,-1-1 0,1 1-1,1 0 1,6 7 0,-3-6-2568,2-6-1686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1.778"/>
    </inkml:context>
    <inkml:brush xml:id="br0">
      <inkml:brushProperty name="width" value="0.025" units="cm"/>
      <inkml:brushProperty name="height" value="0.025" units="cm"/>
    </inkml:brush>
  </inkml:definitions>
  <inkml:trace contextRef="#ctx0" brushRef="#br0">1 3 7527,'0'0'8835,"8"0"-8061,9-1-438,-8 0-222,0 1-1,1 0 1,-1 0-1,0 1 1,12 2-1,-19-3-66,0 1 1,0 0-1,0-1 1,0 1-1,0 0 1,-1 0-1,1 0 1,0 0-1,-1 0 1,1 0-1,0 1 1,-1-1-1,1 0 1,-1 1-1,0-1 0,1 1 1,-1 0-1,0-1 1,0 1-1,0 0 1,0 0-1,0 0 1,-1 0-1,1-1 1,-1 1-1,1 0 1,-1 0-1,0 0 1,1 0-1,-1 0 0,0 3 1,0 2 219,-1 0 0,1 0 0,-1 0 0,0 0 0,-1 0-1,0 0 1,0-1 0,-5 11 0,47-46 1292,-31 20-1530,-4 3-42,0 1 0,0 0 0,0 1 1,1-1-1,0 1 0,-1 0 1,1 1-1,1-1 0,-1 1 0,0 0 1,1 1-1,0-1 0,13-2 1,-19 6 15,0-1 0,-1 1 0,1-1 0,0 1 0,0-1 0,0 1 0,-1 0 0,1-1 0,0 1 1,0 0-1,-1 0 0,1-1 0,-1 1 0,1 0 0,-1 0 0,1 0 0,-1 0 0,1 0 0,-1 0 1,0 0-1,0 0 0,1 0 0,-1 0 0,0 0 0,0 0 0,0 0 0,0 0 0,0 0 0,0 1 0,-1 42 617,1-32-286,0-12-630,0 1 1,1-1-1,-1 0 1,0 1-1,1-1 1,-1 0-1,0 1 1,1-1-1,-1 0 1,0 0-1,1 1 1,-1-1-1,0 0 0,1 0 1,-1 0-1,1 0 1,-1 1-1,1-1 1,-1 0-1,0 0 1,1 0-1,-1 0 1,1 0-1,-1 0 1,1 0-1,-1 0 1,0 0-1,1 0 1,0-1-1,0 1-367,9 0-5113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1.611"/>
    </inkml:context>
    <inkml:brush xml:id="br0">
      <inkml:brushProperty name="width" value="0.025" units="cm"/>
      <inkml:brushProperty name="height" value="0.025" units="cm"/>
    </inkml:brush>
  </inkml:definitions>
  <inkml:trace contextRef="#ctx0" brushRef="#br0">159 59 18289,'0'0'3620,"-8"-5"-3604,4 3-13,3 0-9,-1 1 0,0 0 0,0 0 0,1-1 0,-1 1 0,0 0 0,0 0 0,0 1 0,0-1 0,0 0 0,-1 1 0,1-1 0,0 1 0,0 0 0,0-1-1,0 1 1,-1 0 0,1 1 0,0-1 0,0 0 0,0 0 0,0 1 0,-1 0 0,1-1 0,0 1 0,0 0 0,0 0 0,0 0 0,1 0 0,-1 0 0,0 0 0,0 1 0,1-1 0,-1 1 0,-2 2 0,-4 5 6,0 0 0,1 1 0,0 0 0,0 0 0,1 0 0,1 1 0,0 0 0,0 0 0,1 0 0,0 1 0,-3 20 0,7-31 6,0 0 0,0 1-1,0-1 1,0 0 0,0 0 0,0 0-1,0 0 1,0 0 0,0 0 0,1 0-1,-1 1 1,0-1 0,1 0 0,-1 0-1,1 0 1,-1 0 0,1 0 0,0 0-1,-1-1 1,1 1 0,0 0 0,0 0-1,-1 0 1,1-1 0,0 1 0,2 1-1,0-1 8,-1 0 0,1-1 0,-1 1 0,1 0 0,0-1 0,-1 0 0,1 0-1,0 1 1,-1-2 0,1 1 0,3 0 0,4-2 26,-1 0 0,0-1 0,1 1 0,-1-2 1,14-6-1,-9 2-23,-1-1 0,0 0 1,0-1-1,-1 0 0,0-1 1,12-16-1,-19 21-5,1 0 1,-2-1-1,1 0 0,-1 0 1,0 0-1,0-1 0,-1 0 0,0 1 1,0-1-1,-1 0 0,0 0 0,-1 0 1,2-14-1,-3 21-10,0 1-1,0 0 1,0-1 0,0 1-1,0 0 1,0-1-1,0 1 1,0-1 0,0 1-1,0 0 1,0-1 0,0 1-1,0 0 1,0-1-1,0 1 1,0 0 0,0-1-1,0 1 1,-1 0 0,1 0-1,0-1 1,0 1-1,0 0 1,-1-1 0,1 1-1,0 0 1,0 0 0,-1 0-1,1-1 1,0 1-1,0 0 1,-1 0 0,1 0-1,0-1 1,-1 1 0,-10 7-15,-9 17-48,14-14 94,0 0 0,1 1 0,0-1 0,1 1 0,0 0 0,1 0 0,0 1 0,1-1 0,0 0 0,1 1 0,0 15 0,1-26-12,0 0 0,0 0 0,0 0 0,1 0 0,-1 0 0,0-1 0,1 1 0,-1 0 0,1 0 0,-1 0 0,1 0 0,-1-1-1,1 1 1,0 0 0,-1 0 0,1-1 0,0 1 0,-1 0 0,1-1 0,0 1 0,0-1 0,0 1 0,0-1 0,0 0 0,-1 1 0,3-1 0,31 0 466,-24-3-379,0 0 0,0 0-1,0-1 1,11-5 0,115-91 170,-136 100-277,0 0 0,1 0 0,-1 0 0,0 0-1,0 0 1,1 0 0,-1 0 0,0 0-1,0 0 1,0 0 0,1 0 0,-1 0 0,0 0-1,0 0 1,0 0 0,1 0 0,-1 0 0,0 0-1,0 0 1,0 0 0,0 1 0,1-1-1,-1 0 1,0 0 0,0 0 0,0 0 0,0 0-1,1 1 1,-1-1 0,0 0 0,0 0 0,0 0-1,0 0 1,0 1 0,0-1 0,0 0-1,0 0 1,1 0 0,-1 1 0,0-1 0,0 0-1,0 0 1,0 1 0,3 16-16,-3 25 31,0-35 17,0-7-14,0 0 0,0 1 0,0-1 0,0 1-1,0-1 1,0 0 0,0 1 0,0-1 0,0 0 0,0 1 0,1-1 0,-1 1 0,0-1 0,0 0 0,0 1 0,1-1 0,-1 0 0,0 0 0,0 1 0,0-1 0,1 0 0,-1 1 0,0-1 0,1 0 0,-1 0 0,0 0-1,1 1 1,-1-1 0,0 0 0,1 0 0,-1 0 0,0 0 0,1 0 0,-1 0 0,1 1 0,-1-1 0,0 0 0,1 0 0,-1 0 0,1 0 0,22-7 884,18-17 316,6-16-875,-38 31-336,0 1 1,1 0-1,0 0 1,0 1-1,1 0 1,0 1 0,0 0-1,15-5 1,-26 10-16,1 1-1,0 0 1,-1 0 0,1 0 0,0 0-1,-1 0 1,1 0 0,0 0-1,-1 0 1,1 0 0,0 0 0,-1 0-1,1 0 1,-1 0 0,1 1 0,0-1-1,-1 0 1,1 0 0,-1 1 0,1-1-1,0 1 1,-1-1 0,1 0 0,-1 1-1,1-1 1,-1 1 0,0-1 0,1 1-1,-1-1 1,1 2 0,5 23-27,-9 30 107,-6 14-451,13-65-2049,6-10 679,7-9-1799,2-8-3434,-1-4-4160</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1.943"/>
    </inkml:context>
    <inkml:brush xml:id="br0">
      <inkml:brushProperty name="width" value="0.025" units="cm"/>
      <inkml:brushProperty name="height" value="0.025" units="cm"/>
    </inkml:brush>
  </inkml:definitions>
  <inkml:trace contextRef="#ctx0" brushRef="#br0">51 94 2659,'0'0'19373,"10"5"-18044,-10-5-1325,3 2 66,0 0 0,0-1 0,0 1 0,0-1 0,0 0 0,1 1 1,-1-2-1,0 1 0,0 0 0,1-1 0,-1 1 0,0-1 0,1 0 1,-1 0-1,1 0 0,-1-1 0,0 1 0,1-1 0,-1 0 0,0 0 0,0 0 1,0 0-1,0 0 0,1-1 0,-2 1 0,1-1 0,0 0 0,0 0 1,-1 0-1,5-4 0,-7 6-69,31-34 96,-29 32-80,-1 0 0,0 0 1,1 0-1,-1 0 0,0 0 0,0 0 1,0-1-1,0 1 0,0 0 0,-1-1 0,1 1 1,-1-1-1,1 1 0,-1-1 0,0-3 1,-1 5-12,1 0 0,-1 0 0,0 0 1,1 0-1,-1 0 0,0 0 1,0 1-1,0-1 0,0 0 0,0 0 1,0 1-1,0-1 0,0 0 1,0 1-1,0-1 0,0 1 0,0 0 1,0-1-1,0 1 0,-1 0 1,1 0-1,0-1 0,0 1 0,0 0 1,0 0-1,-1 0 0,1 1 1,0-1-1,0 0 0,0 0 0,0 1 1,-2-1-1,-41 12-48,34-6 54,0 0 0,0 1 1,1 0-1,0 1 0,0 0 0,1 0 0,-13 16 0,16-18 7,1 1-1,-1-1 1,1 1-1,0-1 0,1 1 1,0 1-1,0-1 0,0 0 1,1 1-1,0-1 1,1 1-1,-2 12 0,3-19-48,1 0 1,-1 0-1,0 0 0,1 0 0,-1 0 0,0 0 0,1 0 0,-1-1 0,1 1 0,-1 0 0,1 0 0,0 0 1,-1-1-1,1 1 0,0 0 0,0 0 0,-1-1 0,1 1 0,0-1 0,0 1 0,0-1 0,0 1 1,0-1-1,0 0 0,0 1 0,0-1 0,0 0 0,0 0 0,0 1 0,0-1 0,0 0 0,0 0 0,0 0 1,0 0-1,1-1 0,41-6-5508,-20-4-809</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2.370"/>
    </inkml:context>
    <inkml:brush xml:id="br0">
      <inkml:brushProperty name="width" value="0.025" units="cm"/>
      <inkml:brushProperty name="height" value="0.025" units="cm"/>
    </inkml:brush>
  </inkml:definitions>
  <inkml:trace contextRef="#ctx0" brushRef="#br0">256 202 18033,'0'0'4159,"-11"-5"-3519,6 3-622,0-1 0,0 1 0,0 0-1,0 0 1,-1 1 0,1 0 0,-1 0 0,1 0-1,-1 0 1,1 1 0,-1 0 0,0 0 0,1 0-1,-1 1 1,1 0 0,-1 0 0,1 0 0,0 1-1,-1 0 1,-5 3 0,-2 2 152,1 1 0,0 0 0,0 1 0,1 1-1,-17 17 1,24-23-66,1 0-1,-1 0 1,1 0-1,0 0 0,0 1 1,1-1-1,-1 1 1,1 0-1,0 0 0,0 0 1,0 0-1,1 0 1,0 0-1,0 0 0,0 0 1,1 1-1,0-1 1,0 9-1,1-12-86,0-1 0,0 1 0,0-1 0,0 1 0,0-1 0,0 1 0,0-1 0,1 0 0,-1 0 0,1 0 0,-1 0 0,1 0 0,-1 0 0,1 0 0,-1 0 0,1 0 0,0-1 0,-1 1 0,1-1 0,0 1 0,0-1 0,-1 0 0,1 0 1,0 0-1,0 0 0,0 0 0,-1 0 0,1 0 0,0 0 0,2-1 0,6 0 123,-1 0 0,1-1 0,0 0 0,12-4 0,-3-3-66,0 0 0,-1-1 0,-1-1 0,0 0 0,0-1 0,22-23 0,-11 8-10,-1-1 0,34-50 0,-51 66-41,-1 0-1,-1-1 1,0-1 0,-1 1-1,0-1 1,-1 0 0,8-29-1,-14 43-23,0-1-1,1 1 0,-1 0 0,0 0 0,0 0 0,0-1 0,0 1 0,0 0 0,0 0 0,0 0 0,0 0 1,0-1-1,0 1 0,0 0 0,0 0 0,0 0 0,0 0 0,0-1 0,0 1 0,0 0 0,-1 0 0,1 0 1,0-1-1,0 1 0,0 0 0,0 0 0,0 0 0,0 0 0,0 0 0,0 0 0,-1-1 0,1 1 0,0 0 1,0 0-1,0 0 0,0 0 0,-1 0 0,1 0 0,0 0 0,0 0 0,0 0 0,0 0 0,-1-1 0,1 1 1,0 0-1,0 0 0,0 0 0,-1 0 0,-11 6-101,-8 10-64,11-4 119,0 0 0,1 1 0,0 0-1,1 0 1,1 1 0,-8 23 0,11-28-359,1 0 1,-1 0-1,2 0 1,-1 0-1,1 0 1,1 1-1,0-1 1,0 0-1,1 1 1,0-1-1,4 17 1,-4-24-3,0 0 1,0 0-1,0 1 0,0-2 1,0 1-1,1 0 0,-1 0 1,0 0-1,1-1 1,3 4-1,18 9-7001</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3.077"/>
    </inkml:context>
    <inkml:brush xml:id="br0">
      <inkml:brushProperty name="width" value="0.025" units="cm"/>
      <inkml:brushProperty name="height" value="0.025" units="cm"/>
    </inkml:brush>
  </inkml:definitions>
  <inkml:trace contextRef="#ctx0" brushRef="#br0">0 249 7527,'0'0'5760,"10"7"-4511,-4-2-976,-4-3-168,0 0-1,1 0 0,0 0 1,-1 0-1,1 0 0,0 0 0,0-1 1,0 1-1,0-1 0,0 0 1,0 0-1,0 0 0,1-1 0,-1 1 1,0-1-1,1 1 0,-1-1 1,0 0-1,0 0 0,1-1 1,-1 1-1,0-1 0,5-1 0,10-7 310,0 0-1,-1-1 0,-1-1 1,1 0-1,-2-1 0,0-1 1,0-1-1,-1 0 0,-1 0 1,0-2-1,-1 0 0,-1 0 1,14-27-1,-24 42-355,0-1-1,0 0 0,0 0 1,0 0-1,0 0 1,-1 0-1,1 0 1,0 0-1,-1 0 1,0 0-1,1 0 0,-1 0 1,0 0-1,0 0 1,0 0-1,0 0 1,-1 0-1,1 0 0,-1 0 1,1 0-1,-1 0 1,1 0-1,-1 0 1,0 0-1,0 0 0,0 0 1,0 0-1,0 1 1,-3-4-1,0 3-30,1 1 0,-1-1 1,1 1-1,-1 0 0,1 0 0,-1 0 0,0 0 0,1 1 0,-1 0 0,0-1 0,0 1 0,1 1 1,-1-1-1,0 0 0,-6 3 0,0-1-41,0 1 0,0 1 0,1 0 0,-1 0 0,1 1 0,0 0 0,1 0 0,-1 1 1,1 0-1,0 1 0,1 0 0,-13 13 0,8-6 76,0 1 0,1 1 0,0 0 1,2 0-1,-16 35 0,22-44-19,1-1-1,-1 1 1,2 0-1,-1-1 1,1 1-1,0 0 1,0 0-1,1 0 1,0 11-1,0-16-38,1 0-1,-1 0 0,1 1 1,0-1-1,0 0 0,0 0 1,0 0-1,0 0 0,0 1 1,0-2-1,1 1 0,-1 0 1,1 0-1,-1 0 0,1-1 1,0 1-1,0-1 0,-1 1 1,1-1-1,0 0 0,0 0 1,1 0-1,-1 0 0,0 0 1,0 0-1,0 0 0,1-1 1,-1 1-1,0-1 0,5 1 1,3-1-188,1 1 0,-1-1 0,1-1 0,-1 0 0,1-1 0,-1 0 0,0 0 0,1-1 1,-1 0-1,-1-1 0,1 0 0,10-6 0,9-7-2795,-1-2 0,37-30 0,-18 9-4335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3.404"/>
    </inkml:context>
    <inkml:brush xml:id="br0">
      <inkml:brushProperty name="width" value="0.025" units="cm"/>
      <inkml:brushProperty name="height" value="0.025" units="cm"/>
    </inkml:brush>
  </inkml:definitions>
  <inkml:trace contextRef="#ctx0" brushRef="#br0">334 1 8392,'0'0'12705,"-9"11"-11706,-276 331 1600,283-340-2630,1 0-1,-1 0 1,1 0-1,-1-1 0,0 1 1,1 0-1,-1-1 1,0 1-1,0-1 1,0 1-1,-4 0 0,6-1-50,-1-1-1,1 0 0,0 0 0,-1 0 0,1 0 1,-1-1-1,1 1 0,-1 0 0,1 0 1,0 0-1,-1 0 0,1 0 0,-1 0 0,1-1 1,0 1-1,-1 0 0,1 0 0,-1-1 0,1 1 1,0 0-1,-1-1 0,1 1 0,0 0 0,0-1 1,-1 1-1,1 0 0,0-1 0,0 1 0,0 0 1,-1-1-1,1 1 0,0-1 0,0 1 0,0-1 1,0 1-1,0-1 0,-2-8-1590,1-1-1,1 1 1,-1-1 0,3-13-1,-2 2-375,0 5 85,1-30-2936,2 15 4369,4 7 3456,4 3 4294,-1 14-1755,3 11-3389,12 16-1869,-20-14 388,8 4-495,0-1 1,0 0-1,1 0 0,0-2 1,0 0-1,1 0 1,25 7-1,-27-11-827,0 0 0,0 0-1,26 0 1,-30-3-579,0 0-1,0-1 1,-1 0-1,1 0 1,0-1 0,12-4-1,11-11-5760</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3.830"/>
    </inkml:context>
    <inkml:brush xml:id="br0">
      <inkml:brushProperty name="width" value="0.025" units="cm"/>
      <inkml:brushProperty name="height" value="0.025" units="cm"/>
    </inkml:brush>
  </inkml:definitions>
  <inkml:trace contextRef="#ctx0" brushRef="#br0">98 0 13164,'0'0'7362,"-7"10"-7122,-3 9 13,0 1-1,1 1 1,1 0-1,1 0 0,1 0 1,-5 32-1,-14 224 1620,21-194-1598,9-139 1022,26-109-1,-21 128-1573,1 0 0,1 0 0,3 1 0,23-43 0,-37 77 237,0 0-1,0-1 0,0 1 0,1 0 0,-1 0 0,1 0 0,-1 0 0,1 0 1,0 0-1,0 1 0,0-1 0,0 1 0,0-1 0,0 1 0,0 0 0,0-1 1,1 1-1,-1 0 0,1 1 0,-1-1 0,0 0 0,1 1 0,-1-1 0,1 1 1,-1 0-1,1 0 0,0 0 0,-1 0 0,1 0 0,-1 0 0,4 2 0,-4-1 21,1 0 0,0 1-1,-1-1 1,0 1 0,1 0-1,-1 0 1,0 0 0,0 0-1,0 0 1,0 1 0,0-1-1,-1 0 1,1 1 0,-1 0-1,1-1 1,-1 1 0,0 0-1,0-1 1,0 1-1,0 0 1,-1 0 0,1 0-1,-1 0 1,0 0 0,0 0-1,0 3 1,-1-1 124,0 0 1,0 0-1,0 0 0,-1 0 1,1 0-1,-1 0 0,0 0 1,-1-1-1,1 1 0,-1-1 1,0 1-1,0-1 0,-1 0 1,1 0-1,-1-1 0,0 1 0,0-1 1,0 0-1,-9 6 0,6-4 43,-1 0 0,0-1-1,-1 0 1,1 0-1,-1-1 1,0 0-1,1 0 1,-1-1-1,0 0 1,-16 0-1,25-1-208,-1-1 0,1 0-1,-1 0 1,0 0 0,1 0-1,-1 0 1,1 0 0,-1 0-1,1-1 1,-1 1 0,1 0-1,-1 0 1,1 0 0,-1 0-1,1-1 1,-1 1 0,1 0-1,-1 0 1,1-1 0,-1 1-1,1-1 1,-1 1-1,1 0 1,0-1 0,-1 1-1,1-1 1,0 1 0,-1 0-1,1-1 1,0 1 0,0-1-1,-1 1 1,1-2 0,5-18-2475,24-18-2641,-3 18-181,7-1-1948</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4.174"/>
    </inkml:context>
    <inkml:brush xml:id="br0">
      <inkml:brushProperty name="width" value="0.025" units="cm"/>
      <inkml:brushProperty name="height" value="0.025" units="cm"/>
    </inkml:brush>
  </inkml:definitions>
  <inkml:trace contextRef="#ctx0" brushRef="#br0">1 50 9865,'0'0'13549,"10"6"-12577,32 18-155,-39-24-775,0 1 0,0-1 0,0 1 0,0-1 0,0 0 0,0 0 0,0-1 0,0 1 1,0-1-1,0 1 0,-1-1 0,1 0 0,0 0 0,0 0 0,0-1 0,-1 1 0,1 0 1,0-1-1,-1 0 0,0 0 0,3-2 0,-2 2-135,0 0 1,0-1-1,0 1 1,-1-1-1,1 0 0,-1 1 1,0-1-1,0 0 1,0 0-1,0-1 0,0 1 1,-1 0-1,1-1 1,-1 1-1,1-5 0,-2 7-183,-1 1 0,1-1 0,0 0 0,-1 1 0,1-1 0,-1 0-1,1 1 1,-1-1 0,0 1 0,1-1 0,-1 1 0,1-1 0,-1 1 0,0 0-1,0-1 1,1 1 0,-1 0 0,0-1 0,0 1 0,1 0 0,-1 0 0,0 0-1,0 0 1,1 0 0,-1 0 0,0 0 0,0 0 0,0 0 0,1 0 0,-1 0-1,0 0 1,0 0 0,0 1 0,0-1 0,-4 1-2210,-5-1-3253</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6.049"/>
    </inkml:context>
    <inkml:brush xml:id="br0">
      <inkml:brushProperty name="width" value="0.025" units="cm"/>
      <inkml:brushProperty name="height" value="0.025" units="cm"/>
    </inkml:brush>
  </inkml:definitions>
  <inkml:trace contextRef="#ctx0" brushRef="#br0">168 369 12780,'0'0'3192,"1"-8"-191,3-25-749,-4 32-2162,0 0-1,0 0 0,0 0 1,0 0-1,0 0 1,0 0-1,0 0 0,0 0 1,-1 0-1,1 0 0,0 0 1,-1 0-1,1 0 0,0 0 1,-1 0-1,1 0 0,-1 1 1,1-1-1,-1 0 0,0 0 1,1 0-1,-1 1 0,0-1 1,0 0-1,1 1 0,-3-2 1,1 1-22,0 0 1,-1 1 0,1-1-1,0 0 1,-1 1-1,1 0 1,-1-1 0,1 1-1,-1 0 1,-4 1-1,1 0-58,0 0-1,0 0 0,0 0 1,1 1-1,-1 0 0,0 0 1,1 0-1,-6 4 0,2 1 11,1 0 0,0 1 0,1 0 0,0 0 0,-8 13 0,12-19-4,1 1 0,0 1 0,1-1 1,-1 0-1,0 0 0,1 1 0,0-1 0,0 1 1,0-1-1,0 1 0,1-1 0,-1 1 0,1 0 0,0-1 1,0 1-1,0 0 0,0-1 0,1 1 0,1 5 1,-1-8 9,0 0 0,0 0 0,0 0 0,0 0 0,0 0 1,0 0-1,0 0 0,0 0 0,1-1 0,-1 1 0,0 0 1,0-1-1,1 1 0,-1-1 0,1 0 0,-1 1 0,0-1 1,1 0-1,-1 0 0,1 0 0,-1 0 0,1 0 0,-1 0 1,0 0-1,1 0 0,-1 0 0,1-1 0,-1 1 0,0-1 1,2 0-1,4-1 118,-1 1 0,0-2 0,1 1 0,-1-1 1,8-5-1,5-5-57,-1-2 0,-1 0 0,-1 0 0,0-2 0,-1 0 0,-1-1 0,0 0 0,-1-1 0,-1-1 0,-1 0 0,-1 0 1,9-29-1,-12 18 462,-7 31-547,0 0 0,-1 1 0,1-1 0,0 0 0,0 1 0,0-1 0,-1 0 0,1 1 0,0-1 0,-1 0 0,1 0 0,0 1 1,0-1-1,-1 0 0,1 0 0,0 0 0,-1 1 0,1-1 0,-1 0 0,1 0 0,0 0 0,-1 0 0,1 0 0,0 0 0,-1 0 0,1 0 0,-1 0 0,1 0 0,0 0 0,-1 0 0,1 0 0,0 0 0,-1 0 0,1 0 0,-1-1 0,1 1 0,0 0 0,-1 0 0,1 0 0,0 0 0,-1-1 0,1 1 0,0 0 0,0 0 0,-1-1 0,1 1 0,0 0 0,0-1 0,-1 1 0,1 0 0,0-1 0,0 1 0,0 0 0,0-1 0,-1 1 0,1 0 0,0-1 0,0 1 0,0-1 0,0 1 0,0 0 0,0-1 0,0 1 0,0-1 0,0 1 0,0 0 0,0-1 0,0 1 0,-7 6-31,0 2-1,1-1 1,-1 1-1,1 0 0,1 0 1,0 0-1,0 1 1,-7 17-1,3-3 30,1-1 0,-8 40-1,13-52 8,2 0 0,-1 0 0,1 0 0,1 0 0,-1 0 0,2 0 0,1 16 0,-1-24 18,0 1 1,0-1-1,-1 0 0,2 1 1,-1-1-1,0 0 1,0 0-1,1 0 0,-1 0 1,1 0-1,-1 0 1,1 0-1,0-1 1,0 1-1,0 0 0,0-1 1,0 0-1,0 1 1,0-1-1,0 0 0,1 0 1,-1 0-1,0 0 1,1-1-1,-1 1 1,0-1-1,1 1 0,-1-1 1,1 0-1,-1 0 1,1 0-1,-1 0 0,1-1 1,4 0-1,1 0 44,-1-1 0,1-1 0,0 1 0,-1-1 0,1 0 0,-1-1-1,0 0 1,0 0 0,0 0 0,-1-1 0,1 0 0,-1-1 0,0 1 0,8-12-1,9-10-14,36-59-1,-54 78-18,10-23-51,-27 47-56,1 0 0,1 1 0,-11 26 0,17-36 74,1 1 0,0 0 0,1 1 0,-1-1 0,2 0-1,-1 1 1,1-1 0,1 1 0,-1-1 0,2 16 0,0-23-2,-1 0 1,1 0-1,-1 0 0,1 0 1,-1 0-1,1 0 1,0 0-1,-1 0 1,1-1-1,0 1 1,0 0-1,0 0 0,-1-1 1,1 1-1,0-1 1,0 1-1,0-1 1,0 1-1,0-1 1,0 1-1,0-1 0,0 0 1,0 0-1,0 1 1,0-1-1,0 0 1,1 0-1,-1 0 1,0 0-1,0 0 0,0-1 1,0 1-1,0 0 1,0 0-1,0-1 1,2 0-1,40-15-443,-28 5-593,-1-1-1,0-1 1,0 0 0,-1-1 0,-1 0 0,0-1 0,-1 0 0,-1-1 0,0 0-1,13-34 1,-9 17-1463,-1-1-1,9-41 1,-4-16 1087,-15 60 6663,-3 31-5139,0 0 0,0 0 0,0 0 0,0 0 0,0 0 0,0 1 0,-1-1 0,1 0 0,0 0 0,0 0 0,0-1 0,0 1 0,0 0 1,0 0-1,0 0 0,0 0 0,-1 0 0,1 0 0,0 0 0,0 0 0,0 0 0,0 0 0,0 0 0,0 0 0,0 0 0,0 0 0,0 0 0,-1 0 0,1 0 0,0-1 0,0 1 0,0 0 1,0 0-1,0 0 0,0 0 0,0 0 0,0 0 0,0 0 0,0 0 0,0 0 0,0-1 0,0 1 0,0 0 0,0 0 0,0 0 0,0 0 0,0 0 0,0 0 0,0 0 0,0-1 1,0 1-1,0 0 0,0 0 0,0 0 0,0 0 0,0 0 0,0 0 0,-9 19 5845,1 3-5084,2-6-2637,-10 27 2269,2 1 0,2 0 0,1 1 0,3 0 0,2 0-1,-1 61 1,7-106-508,0 0 0,0 0 0,1 0-1,-1 0 1,0 0 0,0 0-1,0 0 1,1-1 0,-1 1 0,0 0-1,0 0 1,0 0 0,1 0 0,-1 0-1,0 0 1,0 0 0,0 0 0,1 0-1,-1 0 1,0 1 0,0-1 0,0 0-1,0 0 1,1 0 0,-1 0-1,0 0 1,0 0 0,0 0 0,1 0-1,-1 0 1,0 1 0,0-1 0,0 0-1,0 0 1,0 0 0,1 0 0,-1 1-1,0-1 1,0 0 0,0 0 0,0 0-1,0 0 1,0 1 0,0-1-1,0 0 1,0 0 0,0 0 0,0 1-1,0-1 1,0 0 0,0 0 0,0 0-1,0 1 1,0-1 0,0 0 0,0 0-1,0 1 1,9-17-400,-4-15-132,-1 0-1,-1 0 1,-2-43 0,-3 86 973,2-10-432,-1-1 1,1 1-1,-1 0 0,1-1 0,-1 1 1,1 0-1,0 0 0,0-1 0,0 1 1,0 0-1,0 0 0,0 0 0,1-1 1,-1 1-1,0 0 0,1-1 0,0 1 1,-1 0-1,1-1 0,0 1 0,0 0 0,0-1 1,0 1-1,0-1 0,0 0 0,0 1 1,0-1-1,1 0 0,-1 0 0,0 0 1,1 0-1,-1 0 0,1 0 0,-1 0 1,1 0-1,0 0 0,-1-1 0,1 1 1,0-1-1,2 1 0,3 0 25,1-1 1,-1 1-1,0-2 0,1 1 0,-1-1 1,0 0-1,1 0 0,-1-1 0,0 0 0,0 0 1,0-1-1,-1 0 0,1 0 0,-1-1 1,1 0-1,-1 0 0,0 0 0,0-1 1,-1 1-1,0-2 0,1 1 0,-2 0 1,1-1-1,-1 0 0,1 0 0,4-11 1,-7 6-79,-12 20-77,-15 24-4,19-22 155,1 1 0,0-1 0,0 1 0,2 1 1,-1-1-1,1 1 0,1-1 0,1 1 1,-1 17-1,2-29-21,-1 0 0,1-1 1,0 1-1,0 0 0,0 0 0,0 0 1,0 0-1,1 0 0,-1-1 0,0 1 1,0 0-1,0 0 0,1 0 0,-1-1 1,0 1-1,1 0 0,-1 0 1,1-1-1,-1 1 0,1 0 0,-1-1 1,1 1-1,-1 0 0,1-1 0,0 1 1,-1-1-1,1 1 0,0-1 0,-1 1 1,1-1-1,0 0 0,1 1 0,0-1 20,0 0 0,0 0 0,0 0 0,0-1 0,0 1 0,0 0 0,0-1 0,1 0 0,-1 1 0,-1-1 0,1 0 0,3-2-1,4-2 45,0-1 0,-1 0-1,0 0 1,10-10-1,-16 13-69,12-10-85,-1-1 0,-1-1 1,-1 0-1,0 0 0,-1-1 1,0 0-1,10-27 0,-26 50-40,0 0 1,0 0-1,1 1 0,-8 13 0,12-18 132,0-1 0,0 1 0,0-1 0,1 1 0,-1-1 0,1 1 1,-1-1-1,1 1 0,0-1 0,0 1 0,1 4 0,-1-6-2,1 0 1,-1 0-1,0 0 0,1 0 1,-1 0-1,1 0 0,-1-1 1,1 1-1,0 0 0,-1 0 1,1 0-1,0-1 0,0 1 1,0 0-1,-1-1 0,1 1 1,0-1-1,0 1 0,0-1 1,1 1-1,5 1 5,0-1 0,0 0 0,0 0 1,0-1-1,0 1 0,1-2 0,6 0 1,-8 0-69,0 0 1,1 1 0,-1 0 0,0 0-1,0 1 1,1-1 0,-1 2 0,0-1-1,8 3 1,-13-3 134,0 0 0,0 1-1,1-1 1,-1 1 0,0-1 0,0 1 0,0-1-1,0 1 1,-1 0 0,1-1 0,0 1-1,-1 0 1,1 0 0,-1-1 0,1 1 0,-1 0-1,0 0 1,0 0 0,0 0 0,0 2-1,12-22 2519,-1-13-2470,13-62 1,-24 92-147,0 0 0,0 0 1,0 0-1,1 0 0,-1 0 1,0 1-1,1-1 0,-1 0 0,1 0 1,-1 0-1,1 0 0,0 0 1,-1 1-1,1-1 0,0 0 1,-1 0-1,1 1 0,0-1 1,0 1-1,0-1 0,-1 1 0,1-1 1,0 1-1,0-1 0,0 1 1,0 0-1,0-1 0,0 1 1,0 0-1,0 0 0,0 0 1,0 0-1,0 0 0,0 0 0,0 0 1,0 0-1,0 0 0,0 0 1,0 0-1,0 1 0,0-1 1,1 1-1,52 24-221,-28-12 178,-17-9 42,-1-1-1,1-1 1,0 1 0,0-2-1,0 1 1,0-1-1,1-1 1,-1 1 0,17-3-1,-23 2 32,-1-1-1,1 0 0,0 0 0,0 0 0,-1 0 0,1 0 0,-1 0 0,1-1 1,-1 1-1,0-1 0,1 0 0,-1 0 0,0 1 0,0-1 0,0-1 1,-1 1-1,1 0 0,0 0 0,-1-1 0,1 1 0,-1-1 0,0 1 1,0-1-1,0 0 0,0 1 0,0-1 0,-1 0 0,1 1 0,-1-1 0,0 0 1,0 0-1,0 0 0,0 0 0,0 1 0,-1-4 0,1 4-13,-1 0 0,1 1 0,0-1 0,-1 1 0,1-1-1,-1 0 1,0 1 0,1-1 0,-1 1 0,0-1 0,0 1 0,0 0-1,0-1 1,0 1 0,-1 0 0,1 0 0,0-1 0,0 1 0,-1 0 0,1 1-1,-1-1 1,1 0 0,-1 0 0,1 0 0,-1 1 0,0-1 0,1 1-1,-1-1 1,0 1 0,1 0 0,-1 0 0,0 0 0,1 0 0,-1 0-1,0 0 1,-2 0 0,0 1-32,-1-1 0,1 0 0,0 1 0,-1 0-1,1 0 1,-1 0 0,1 1 0,0-1 0,0 1 0,0 0 0,0 0 0,0 1-1,-3 2 1,0 1 21,1 1 0,1-1 0,-1 1 0,1 1 0,0-1 0,1 1 1,0-1-1,0 1 0,1 0 0,0 1 0,0-1 0,1 1 0,-3 13 0,5-18 16,0 0 1,0-1 0,0 1-1,0 0 1,0 0-1,1 0 1,-1 0 0,1 0-1,0-1 1,1 1 0,-1 0-1,0-1 1,1 1 0,0-1-1,0 1 1,0-1-1,0 0 1,1 0 0,-1 0-1,1 0 1,0 0 0,0-1-1,0 1 1,0-1-1,0 0 1,0 0 0,1 0-1,-1 0 1,1 0 0,-1-1-1,1 0 1,4 2-1,2-1-536,-1 0 1,1 0-1,0-1 0,17 0 0,-27-1 407,1 0 1,-1 0-1,1 0 1,-1 0-1,0-1 1,1 1 0,-1 0-1,1 0 1,-1-1-1,0 1 1,1 0-1,-1 0 1,0-1 0,1 1-1,-1 0 1,0-1-1,1 1 1,-1 0 0,0-1-1,0 1 1,1-1-1,-1 1 1,0 0-1,0-1 1,0 1 0,0-1-1,0 1 1,0-1-1,1 1 1,-1-1-1,0 1 1,0 0 0,0-1-1,-1 1 1,1-1-1,0 1 1,0-1-1,0 1 1,0-1 0,-7-20-5482,-15-5-5995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6.409"/>
    </inkml:context>
    <inkml:brush xml:id="br0">
      <inkml:brushProperty name="width" value="0.025" units="cm"/>
      <inkml:brushProperty name="height" value="0.025" units="cm"/>
    </inkml:brush>
  </inkml:definitions>
  <inkml:trace contextRef="#ctx0" brushRef="#br0">49 0 6919,'-25'0'13228,"7"5"-11947,12-2 353,6 5-1538,11-3-192,14 2-577,4-4-1825,5-3-3556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6.757"/>
    </inkml:context>
    <inkml:brush xml:id="br0">
      <inkml:brushProperty name="width" value="0.025" units="cm"/>
      <inkml:brushProperty name="height" value="0.025" units="cm"/>
    </inkml:brush>
  </inkml:definitions>
  <inkml:trace contextRef="#ctx0" brushRef="#br0">136 0 12684,'0'0'13229,"-45"83"-13165,18-36 416,3 9 0,3 7-191,8-1-33,8-2-224,5-4-32,0-7-641,3-12-1409,1-11-1633,1-13-3204</inkml:trace>
  <inkml:trace contextRef="#ctx0" brushRef="#br0" timeOffset="1">17 612 18610,'0'0'6822,"-9"48"-5477,9-31-640,0-1-225,11-4-415,3-3-33,1-5-513,4-4-3170,1-6-5926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2.499"/>
    </inkml:context>
    <inkml:brush xml:id="br0">
      <inkml:brushProperty name="width" value="0.025" units="cm"/>
      <inkml:brushProperty name="height" value="0.025" units="cm"/>
    </inkml:brush>
  </inkml:definitions>
  <inkml:trace contextRef="#ctx0" brushRef="#br0">95 45 10858,'0'0'13965,"-9"0"-14103,6-1 152,0 1 0,-1 0 0,1 1 0,-1-1 0,1 1 0,0-1 0,-1 1 0,1 0 0,0 0 0,-1 0 0,1 1 0,0-1 0,0 1 0,0 0 0,0 0 0,1 0 0,-1 0 0,0 0 0,1 0 0,0 1 0,-1-1 0,1 1 0,0 0 0,0 0 1,0 0-1,1 0 0,-1 0 0,1 0 0,0 0 0,-1 0 0,1 1 0,1-1 0,-1 0 0,0 7 0,2-10-9,-1 1 0,1 0-1,0-1 1,0 1 0,0-1 0,0 1 0,0-1 0,-1 1 0,1-1 0,0 0 0,0 0-1,0 1 1,0-1 0,0 0 0,0 0 0,0 0 0,0 0 0,0 0 0,0 0-1,0 0 1,0 0 0,0-1 0,0 1 0,0 0 0,0 0 0,2-2 0,29-6 146,39-32-873,-60 31 628,1 2 0,0 0 0,1 0 0,-1 1 0,1 0 0,0 1 0,26-6 0,-39 11 82,1 0-1,0 0 0,-1 0 0,1 0 0,0 0 1,-1 0-1,1 0 0,0 0 0,-1 0 0,1 0 0,0 0 1,-1 1-1,1-1 0,0 0 0,-1 0 0,1 1 1,-1-1-1,1 0 0,-1 1 0,1-1 0,-1 0 1,1 1-1,-1-1 0,1 1 0,-1-1 0,1 1 1,-1-1-1,1 1 0,-1-1 0,0 1 0,1 0 1,-1 0-1,1 27 99,-21 36 918,17-56-743,3-8-255,0 0-1,1 1 1,-1-1 0,0 0-1,0 1 1,0-1 0,1 0-1,-1 1 1,0-1-1,0 0 1,1 1 0,-1-1-1,0 0 1,1 0-1,-1 1 1,0-1 0,1 0-1,-1 0 1,0 0 0,1 1-1,-1-1 1,1 0-1,-1 0 1,0 0 0,1 0-1,-1 0 1,1 0 0,-1 0-1,0 0 1,1 0-1,-1 0 1,1 0 0,-1 0-1,0 0 1,1 0-1,-1 0 1,1-1 0,-1 1-1,0 0 1,1 0 0,-1 0-1,0 0 1,1-1-1,-1 1 1,1-1 0,23-6 296,18-18-165,-32 18-292,1 0 0,-1 1 0,1 0-1,1 0 1,-1 1 0,1 1 0,0 0 0,0 1-1,20-4 1,-31 7 153,-1 0-1,0 0 0,1 1 1,-1-1-1,1 0 1,-1 0-1,1 0 0,-1 0 1,1 0-1,-1 0 1,0 1-1,1-1 1,-1 0-1,1 0 0,-1 0 1,0 1-1,1-1 1,-1 0-1,0 1 0,1-1 1,-1 0-1,0 1 1,1-1-1,-1 1 0,0-1 1,0 0-1,0 1 1,1-1-1,-1 1 1,0-1-1,0 1 0,0-1 1,0 0-1,0 1 1,0 22 236,0 7 355,0-30-565,1 1 0,-1 0 1,0 0-1,0-1 1,1 1-1,-1 0 1,1-1-1,-1 1 1,0 0-1,1-1 1,-1 1-1,1-1 1,0 1-1,-1 0 1,1-1-1,-1 0 1,1 1-1,0-1 1,-1 1-1,1-1 1,0 0-1,0 1 1,-1-1-1,1 0 1,0 0-1,0 0 1,-1 1-1,1-1 1,0 0-1,0 0 1,1 0-1,7-1 82,-1 0-1,1 0 0,-1-1 1,1 0-1,-1 0 1,0-1-1,0 0 1,12-6-1,62-41-311,-9 6-1012,-70 46 949,-6 9 321,-7 10 218,1-6-148,5-9 15,1 0 1,-1-1-1,1 1 1,0 1 0,1-1-1,0 0 1,0 1-1,0-1 1,1 1 0,0 0-1,0 6 1,1-13-127,0 1 0,0-1 1,0 1-1,0-1 0,0 1 0,0-1 1,0 1-1,0-1 0,1 0 1,-1 1-1,0-1 0,0 1 0,0-1 1,1 0-1,-1 1 0,0-1 0,1 0 1,-1 1-1,0-1 0,1 0 1,-1 1-1,0-1 0,1 0 0,-1 0 1,1 1-1,-1-1 0,1 0 0,-1 0 1,0 0-1,1 0 0,-1 0 1,1 1-1,0-1 0,23-2 325,20-13-9,38-42-1124,-30 15-2510,-35 28 1117,-54 67 1502,28-40 461,-1 1-2099,3-9-3631,1-4-2584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7.130"/>
    </inkml:context>
    <inkml:brush xml:id="br0">
      <inkml:brushProperty name="width" value="0.025" units="cm"/>
      <inkml:brushProperty name="height" value="0.025" units="cm"/>
    </inkml:brush>
  </inkml:definitions>
  <inkml:trace contextRef="#ctx0" brushRef="#br0">271 0 6566,'0'0'10826,"50"10"-8135,-26 19-545,1 11-128,-11 15-673,6 7-608,-11 15-161,-9 9 225,0 10 32,-29 9 96,-10 3-128,-10 1-417,-10-2-352,-1-7 0,-3-12-2210,6-17-4612,1-13-8585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38.829"/>
    </inkml:context>
    <inkml:brush xml:id="br0">
      <inkml:brushProperty name="width" value="0.025" units="cm"/>
      <inkml:brushProperty name="height" value="0.025" units="cm"/>
    </inkml:brush>
  </inkml:definitions>
  <inkml:trace contextRef="#ctx0" brushRef="#br0">0 1 10730,'0'0'5509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1.622"/>
    </inkml:context>
    <inkml:brush xml:id="br0">
      <inkml:brushProperty name="width" value="0.025" units="cm"/>
      <inkml:brushProperty name="height" value="0.025" units="cm"/>
    </inkml:brush>
  </inkml:definitions>
  <inkml:trace contextRef="#ctx0" brushRef="#br0">11 1 4484,'-1'113'12048,"-4"66"-10435,1 19-1752,4-122 268,5 1-1,15 85 0,8 80 87,23 117 1241,-22-218-1176,9 155 1,-11 148-262,-13-189 36,-1 327 71,1 27 816,7 809 221,-42 746-36,10-938-871,-73 439-128,35-779-141,16-227 5,14-435 8,-7 180 0,30-377-3549,0-2-2896,-4-31-996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2.600"/>
    </inkml:context>
    <inkml:brush xml:id="br0">
      <inkml:brushProperty name="width" value="0.025" units="cm"/>
      <inkml:brushProperty name="height" value="0.025" units="cm"/>
    </inkml:brush>
  </inkml:definitions>
  <inkml:trace contextRef="#ctx0" brushRef="#br0">16 45 9929,'-1'1'7,"1"-1"0,-1 0-1,1 0 1,-1 0-1,1 0 1,-1 0 0,1 0-1,-1 0 1,0 0 0,1-1-1,-1 1 1,1 0-1,-1 0 1,1 0 0,-1-1-1,1 1 1,-1 0-1,1 0 1,0-1 0,-1 1-1,1 0 1,-1-1 0,1 1-1,0-1 1,-1 1-1,1 0 1,0-1 0,-1 1-1,1-1 1,0 1-1,0-1 1,-1 1 0,1-1-1,0 1 1,0-1 0,0 1-1,0-1 1,0 1-1,0-1 1,0 0 0,0 1-1,0-1 1,0 0-1,0 0 14,0 0 0,1 0 0,-1-1-1,1 1 1,-1 0 0,1 0-1,-1 0 1,1 0 0,0 0-1,-1 0 1,1 0 0,0 1 0,0-1-1,0 0 1,-1 0 0,1 1-1,0-1 1,0 0 0,0 1-1,2-2 1,5 0 278,0 0 0,0 0 1,0 0-1,0 1 0,0 0 0,0 1 0,0 0 0,0 0 1,1 1-1,13 3 0,8 3 375,45 17-1,-9-2-658,-9-8-299,2-3 0,112 7 0,124-15 359,-167-4 328,1886-12 986,-20 37 1046,-234 23-1417,-1143-32-768,311 1-55,378 11 770,-469-1-862,1139 59 405,-712-37 261,-823-30-305,-120-3-1914,-108-11-4682,-198-5 2145,-6-5-1462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3.009"/>
    </inkml:context>
    <inkml:brush xml:id="br0">
      <inkml:brushProperty name="width" value="0.025" units="cm"/>
      <inkml:brushProperty name="height" value="0.025" units="cm"/>
    </inkml:brush>
  </inkml:definitions>
  <inkml:trace contextRef="#ctx0" brushRef="#br0">71 0 10090,'0'0'7676,"11"4"-6427,26 4-645,0-3-1,1-1 0,69-1 1,-92-2-674,4-1 32,0 2 0,-1 0-1,1 2 1,-1 0 0,28 9 0,-37-9-51,1-1 0,-1 2-1,-1-1 1,1 1 0,0 0 0,-1 1 0,0 0 0,-1 0 0,1 0-1,-1 1 1,0 1 0,7 9 0,-12-14 88,0 1 0,-1-1 1,1 1-1,0-1 0,-1 1 1,0 0-1,0 0 0,0-1 0,0 1 1,-1 0-1,0 0 0,1 0 0,-1 0 1,-1 0-1,1 0 0,-1 0 0,1 0 1,-1-1-1,0 1 0,0 0 1,-1 0-1,1-1 0,-1 1 0,0-1 1,0 1-1,0-1 0,0 0 0,-4 5 1,-7 6 144,-1 1 1,0-1-1,0-1 1,-23 15-1,29-22-87,-36 27-119,-206 164 1787,95-54-7376,145-134 25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3.973"/>
    </inkml:context>
    <inkml:brush xml:id="br0">
      <inkml:brushProperty name="width" value="0.025" units="cm"/>
      <inkml:brushProperty name="height" value="0.025" units="cm"/>
    </inkml:brush>
  </inkml:definitions>
  <inkml:trace contextRef="#ctx0" brushRef="#br0">49 927 8648,'-7'9'5066,"-4"4"-4128,-20 30 174,56-60 1413,42-58-832,66-98-1,-50 61-1281,100-141 57,61-78-317,-241 328-159,0-1 0,1 1 0,-1-1 0,1 1-1,-1 0 1,1 0 0,6-3 0,-9 6 4,-1-1 0,1 1 0,0 0 0,-1 0 0,1 0 1,-1-1-1,1 1 0,-1 0 0,1 0 0,-1 0 0,1 0 0,0 0 0,-1 0 0,1 0 1,-1 0-1,1 1 0,-1-1 0,1 0 0,-1 0 0,1 0 0,-1 1 0,1-1 0,-1 0 1,1 0-1,0 1 0,0 1-3,0-1-1,0 0 1,0 1 0,-1-1 0,1 1 0,0-1 0,-1 1-1,1-1 1,-1 1 0,0 0 0,0-1 0,1 1-1,-1 3 1,1 62 181,-17 134 1,9-141-520,2 1 0,3-1 1,5 68-1,-2-122-20,0 0 1,0 0-1,0 0 1,1 0-1,0 0 1,0 0-1,4 6 0,-5-10-98,0 0-1,0 0 0,1 0 0,-1 0 0,1 0 0,0-1 0,-1 1 0,1-1 0,0 1 0,0-1 1,0 1-1,4 1 0,28 2-11996</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4.812"/>
    </inkml:context>
    <inkml:brush xml:id="br0">
      <inkml:brushProperty name="width" value="0.025" units="cm"/>
      <inkml:brushProperty name="height" value="0.025" units="cm"/>
    </inkml:brush>
  </inkml:definitions>
  <inkml:trace contextRef="#ctx0" brushRef="#br0">7 0 9129,'0'0'11894,"-2"12"-11286,0-4-513,1 1 1,0-1-1,1 0 0,0 1 1,0-1-1,1 0 0,0 0 0,0 1 1,1-1-1,0 0 0,0 0 1,1 0-1,0-1 0,1 1 0,0-1 1,0 1-1,0-1 0,1-1 1,9 12-1,-10-13-96,1 0 0,-1-1 0,1 1-1,0-1 1,0 0 0,0 0 0,1 0 0,-1-1 0,1 0 0,0 0 0,0-1 0,0 1-1,0-1 1,0-1 0,1 1 0,-1-1 0,1 0 0,-1 0 0,11-1 0,-10-1-299,0 0 1,0 0-1,0-1 1,0 0-1,-1 0 1,1-1-1,-1 0 1,1 0-1,-1-1 1,0 1-1,0-1 1,-1-1-1,1 1 1,-1-1-1,0 0 1,0 0-1,7-11 1,-2 2-2694,-1 0 0,14-30 0,-7 8-3718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5.142"/>
    </inkml:context>
    <inkml:brush xml:id="br0">
      <inkml:brushProperty name="width" value="0.025" units="cm"/>
      <inkml:brushProperty name="height" value="0.025" units="cm"/>
    </inkml:brush>
  </inkml:definitions>
  <inkml:trace contextRef="#ctx0" brushRef="#br0">238 1 10314,'0'0'2594,"-34"67"225,9-18-449,2 11-1185,-6 7-224,0 5-128,0 4-224,2 4-321,7-6-288,6-8-609,7-11-1313,7-16-1313,0-18-1313,12-20 416</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5.490"/>
    </inkml:context>
    <inkml:brush xml:id="br0">
      <inkml:brushProperty name="width" value="0.025" units="cm"/>
      <inkml:brushProperty name="height" value="0.025" units="cm"/>
    </inkml:brush>
  </inkml:definitions>
  <inkml:trace contextRef="#ctx0" brushRef="#br0">172 1 19090,'0'0'1505,"-23"67"-1248,-4-20 351,-2 12-416,2 5-159,2-2-226,5-3-447,5-9-994,10-13-640,5-11-1281,0-13 768</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5.854"/>
    </inkml:context>
    <inkml:brush xml:id="br0">
      <inkml:brushProperty name="width" value="0.025" units="cm"/>
      <inkml:brushProperty name="height" value="0.025" units="cm"/>
    </inkml:brush>
  </inkml:definitions>
  <inkml:trace contextRef="#ctx0" brushRef="#br0">24 38 10602,'0'0'4271,"11"-6"-3059,3 0-953,0 1 1,-1 0 0,2 1 0,-1 1 0,0 0-1,1 1 1,0 0 0,16 1 0,-4 1 78,70 3 178,-87-2-512,-1 1 0,1-1 0,-1 2 1,0-1-1,0 2 0,0-1 0,0 1 0,8 5 0,-15-8 25,0 1 0,0-1 0,0 1 0,0 0 0,0-1 0,0 1 0,-1 0 0,1 0 0,-1 0 0,0 0 0,1 0 0,-1 1 0,0-1 0,0 0-1,0 0 1,0 1 0,-1-1 0,1 1 0,-1-1 0,0 1 0,1-1 0,-1 1 0,0-1 0,0 1 0,0-1 0,-1 1 0,1-1 0,-1 0 0,1 1 0,-1-1 0,0 1 0,0-1 0,0 0-1,0 0 1,0 0 0,-1 1 0,-2 2 0,-4 7 299,0 0-1,-1-1 0,-1 0 1,1-1-1,-15 11 1,-21 17 533,-59 38 1,82-62-700,0-2 0,-1 0 0,0-1 0,-1-1 0,-32 9 0,56-19-252,-1 1 0,0-1 0,1 0 0,-1 1-1,0-1 1,1 0 0,-1 1 0,0-1 0,1 0-1,-1 0 1,0 0 0,0 0 0,1 0-1,-1 0 1,0 0 0,0 0 0,1 0 0,-1 0-1,0 0 1,1 0 0,-1 0 0,0-1 0,1 1-1,-1 0 1,0 0 0,1-1 0,-1 1 0,0-1-1,0 0 1,16-16-5307,11-1-780</inkml:trace>
  <inkml:trace contextRef="#ctx0" brushRef="#br0" timeOffset="1">321 656 14606,'0'0'3107,"-18"49"-609,9-19 129,4-1-1410,3-2-705,0-5-416,2-6-64,0-10-672,9-6-1346,7-10-1634,-3-16-2786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1.851"/>
    </inkml:context>
    <inkml:brush xml:id="br0">
      <inkml:brushProperty name="width" value="0.025" units="cm"/>
      <inkml:brushProperty name="height" value="0.025" units="cm"/>
      <inkml:brushProperty name="color" value="#004F8B"/>
    </inkml:brush>
  </inkml:definitions>
  <inkml:trace contextRef="#ctx0" brushRef="#br0">111 18 6919,'0'0'8210,"-8"7"-5845,-2 4-2130,1 0-1,0 1 1,0 0 0,1 0 0,1 1-1,0-1 1,1 2 0,0-1 0,1 1 0,-4 17-1,3-7 63,2 0-1,0 0 1,2 0-1,0 1 1,4 44-1,-2-66-259,0 1-1,1-1 1,-1 1-1,1-1 1,-1 0-1,1 1 1,0-1-1,1 0 1,-1 1-1,0-1 1,1 0 0,0 0-1,0 0 1,0 0-1,0-1 1,0 1-1,0 0 1,4 2-1,-3-3 36,0-1 0,0 1 0,0-1 0,0 0 0,0 0 0,0 0 0,0-1 0,0 1 0,0-1 0,0 1 0,0-1 0,0 0 0,0 0 0,0-1 0,1 1 0,3-2 0,5-1 183,0-1 0,0 0 0,0-1 0,-1-1 0,0 0 0,0 0-1,-1-1 1,16-13 0,11-13 20,-2-1 0,56-70 0,-72 78-100,-1 0 1,-1-1 0,-2-1 0,0 0 0,14-44-1,-39 138-84,3-35-88,0-1 0,2 1-1,1 0 1,2 0 0,2 37-1,0-65-22,1 1 1,-1 0-1,1 0 0,0 0 0,0-1 0,1 1 1,-1 0-1,1-1 0,-1 1 0,1-1 0,0 0 1,1 0-1,-1 1 0,0-1 0,1-1 1,0 1-1,0 0 0,0-1 0,0 1 0,0-1 1,0 0-1,1 0 0,-1 0 0,0-1 0,1 1 1,0-1-1,-1 0 0,1 0 0,0 0 0,0 0 1,0 0-1,7-1 0,0 0-520,-1 0-1,0 0 1,1-1 0,-1-1-1,0 0 1,0 0 0,0-1-1,0 0 1,0 0-1,-1-1 1,14-8 0,25-22-6347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2.856"/>
    </inkml:context>
    <inkml:brush xml:id="br0">
      <inkml:brushProperty name="width" value="0.025" units="cm"/>
      <inkml:brushProperty name="height" value="0.025" units="cm"/>
    </inkml:brush>
  </inkml:definitions>
  <inkml:trace contextRef="#ctx0" brushRef="#br0">0 0 17328,'0'0'5926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7:46.297"/>
    </inkml:context>
    <inkml:brush xml:id="br0">
      <inkml:brushProperty name="width" value="0.025" units="cm"/>
      <inkml:brushProperty name="height" value="0.025" units="cm"/>
    </inkml:brush>
  </inkml:definitions>
  <inkml:trace contextRef="#ctx0" brushRef="#br0">102 1 18642,'-7'10'1414,"-9"15"-406,0 0 1,-19 47-1,30-62-887,1 0 1,0 1 0,0-1-1,1 1 1,1 0 0,0 0-1,0 0 1,1 0 0,1 0-1,0 1 1,2 20 0,-1-31-123,-1 1 0,1 0 1,0-1-1,0 1 1,0-1-1,0 1 1,0-1-1,0 0 1,0 1-1,0-1 1,1 0-1,-1 0 1,0 0-1,1 0 1,-1 0-1,1 0 0,-1 0 1,1 0-1,0 0 1,-1-1-1,1 1 1,0-1-1,-1 0 1,1 1-1,0-1 1,0 0-1,-1 0 1,1 0-1,0 0 0,0 0 1,-1 0-1,1 0 1,0-1-1,3 0 1,1-1 29,1 1 0,-1-1 0,1 0 0,-1-1 0,0 0 0,0 0 0,11-7 0,20-22 76,-2-1 0,57-71 0,-41 45-62,-50 58-45,-1 0 1,0 0 0,1 1-1,-1-1 1,1 0 0,0 0-1,-1 1 1,1-1-1,0 0 1,-1 1 0,1-1-1,0 1 1,-1-1 0,1 1-1,0-1 1,0 1-1,0 0 1,0-1 0,-1 1-1,1 0 1,0-1 0,0 1-1,0 0 1,0 0-1,1 0 1,1 20-73,-17 36 13,-55 125 353,43-123 287,4 2 0,-28 112 0,43-101-1410,7-42-8636</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1.721"/>
    </inkml:context>
    <inkml:brush xml:id="br0">
      <inkml:brushProperty name="width" value="0.025" units="cm"/>
      <inkml:brushProperty name="height" value="0.025" units="cm"/>
    </inkml:brush>
  </inkml:definitions>
  <inkml:trace contextRef="#ctx0" brushRef="#br0">1 1 4356,'0'0'6305,"0"11"-3823,4 243 2146,3 74-1617,21 773-1260,-39-867-724,-1-5 770,11-225-1776,1-1 0,0 0-1,0 0 1,0 1-1,0-1 1,1 0 0,-1 0-1,1 0 1,0 1 0,0-1-1,0 0 1,0 0-1,0 0 1,1 0 0,0-1-1,-1 1 1,1 0 0,0-1-1,0 1 1,0-1-1,1 1 1,-1-1 0,0 0-1,1 0 1,0 0 0,-1-1-1,1 1 1,0 0-1,0-1 1,0 0 0,0 0-1,0 0 1,0 0 0,0 0-1,1 0 1,-1-1-1,0 0 1,0 0 0,0 0-1,6 0 1,8-2 19,0 0 0,0-2 0,0 0 0,-1 0 1,1-2-1,17-8 0,4 0-28,0 1 0,1 1 1,60-8-1,120-4-4422,-201 22 3470,-5 0-2653,-5-3-2498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2.117"/>
    </inkml:context>
    <inkml:brush xml:id="br0">
      <inkml:brushProperty name="width" value="0.025" units="cm"/>
      <inkml:brushProperty name="height" value="0.025" units="cm"/>
    </inkml:brush>
  </inkml:definitions>
  <inkml:trace contextRef="#ctx0" brushRef="#br0">47 0 17457,'0'0'5060,"9"12"-4216,20 24-471,47 45 1,-69-74-368,0 0 0,-1 1 0,0 0 0,0 0-1,0 0 1,-1 0 0,0 1 0,-1 0 0,0 0 0,0 0 0,-1 1 0,-1-1-1,1 1 1,1 19 0,-3-14-8,-1 1-1,-1-1 1,0 1 0,-1-1-1,-1 0 1,0 0-1,-1 0 1,-1 0 0,-6 15-1,-17 32-445,-44 73 0,33-73-2412,-1-2-3388,16-26-2795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7.850"/>
    </inkml:context>
    <inkml:brush xml:id="br0">
      <inkml:brushProperty name="width" value="0.025" units="cm"/>
      <inkml:brushProperty name="height" value="0.025" units="cm"/>
    </inkml:brush>
  </inkml:definitions>
  <inkml:trace contextRef="#ctx0" brushRef="#br0">1 6 641,'5'-5'-321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8.196"/>
    </inkml:context>
    <inkml:brush xml:id="br0">
      <inkml:brushProperty name="width" value="0.025" units="cm"/>
      <inkml:brushProperty name="height" value="0.025" units="cm"/>
    </inkml:brush>
  </inkml:definitions>
  <inkml:trace contextRef="#ctx0" brushRef="#br0">73 50 512,'0'0'3716,"5"-21"-3876,-10 21-2178</inkml:trace>
  <inkml:trace contextRef="#ctx0" brushRef="#br0" timeOffset="1">4 93 1121,'0'0'2851,"-3"19"-2825,8-28 58,-1 0 0,0 0-1,0 0 1,3-13-1,7-16-2268,-6 22 50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8.524"/>
    </inkml:context>
    <inkml:brush xml:id="br0">
      <inkml:brushProperty name="width" value="0.025" units="cm"/>
      <inkml:brushProperty name="height" value="0.025" units="cm"/>
    </inkml:brush>
  </inkml:definitions>
  <inkml:trace contextRef="#ctx0" brushRef="#br0">48 39 4869,'0'0'5391,"4"-7"-2577,16-24 5548,-19 41-7001,-2 15-851,-13 42 367,-12 69 763,20-74-3508,9-13-3553,-19-91-3660,4 13 2029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8.900"/>
    </inkml:context>
    <inkml:brush xml:id="br0">
      <inkml:brushProperty name="width" value="0.025" units="cm"/>
      <inkml:brushProperty name="height" value="0.025" units="cm"/>
    </inkml:brush>
  </inkml:definitions>
  <inkml:trace contextRef="#ctx0" brushRef="#br0">1 61 11435,'0'0'12556,"52"-34"-11339,-11 30-609,4 0-479,4 2-97,-6 1-641,-3 0-1153,-6-1-1313,-11-3-2274,-3-3-2914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9.245"/>
    </inkml:context>
    <inkml:brush xml:id="br0">
      <inkml:brushProperty name="width" value="0.025" units="cm"/>
      <inkml:brushProperty name="height" value="0.025" units="cm"/>
    </inkml:brush>
  </inkml:definitions>
  <inkml:trace contextRef="#ctx0" brushRef="#br0">54 0 13261,'0'0'2001,"-1"12"226,-20 126 2466,9-72-2996,-6 120 0,18-185-1694,0 0-1,-1 0 1,1 0-1,0-1 1,0 1-1,0 0 1,0 0-1,0 0 1,0 0-1,0 0 1,0-1-1,0 1 1,1 0-1,-1 0 1,0 0-1,1 0 0,-1-1 1,0 1-1,1 0 1,-1 0-1,1-1 1,-1 1-1,1 0 1,-1-1-1,1 1 1,0 0-1,-1-1 1,1 1-1,0-1 1,-1 1-1,1-1 1,0 0-1,0 1 1,-1-1-1,1 1 1,0-1-1,0 0 1,0 0-1,0 0 1,-1 0-1,1 1 1,0-1-1,0 0 1,0 0-1,0 0 1,0-1-1,0 1 1,-1 0-1,1 0 1,0 0-1,0-1 0,0 1 1,-1 0-1,1-1 1,0 1-1,0-1 1,-1 1-1,1-1 1,0 1-1,-1-1 1,2 0-1,5-4-2,0 1 1,-1-2-1,1 1 0,-1-1 0,6-7 0,7-11-152,-14 16 104,1 0-1,0 1 1,0 0-1,1 0 1,0 0-1,12-8 1,-19 15 46,1 0-1,-1-1 1,0 1 0,1 0-1,-1 0 1,1 0 0,-1 0 0,0 0-1,1 0 1,-1 0 0,1 1 0,-1-1-1,0 0 1,1 0 0,-1 0-1,1 0 1,-1 0 0,0 1 0,1-1-1,-1 0 1,0 0 0,1 0-1,-1 1 1,0-1 0,1 0 0,-1 1-1,0-1 1,0 0 0,1 1 0,-1-1-1,0 0 1,0 1 0,0-1-1,1 1 1,-1-1 0,0 0 0,0 1-1,0-1 1,0 1 0,0-1-1,0 0 1,0 1 0,0-1 0,0 1-1,0-1 1,0 0 0,0 1-1,0-1 1,0 1 0,0 29 165,0-24-95,-1 40 211,-1-20-170,6 50 0,-4-75-106,-1 0 0,1 0 0,0 0 0,0 0 0,0 0 0,1-1 0,-1 1 0,0 0 0,0 0 0,0 0-1,1-1 1,-1 1 0,0 0 0,1 0 0,-1 0 0,0-1 0,1 1 0,-1 0 0,1-1 0,-1 1 0,1 0 0,0-1 0,-1 1 0,1-1 0,0 1 0,-1-1 0,1 1 0,0-1 0,0 0 0,-1 1 0,1-1 0,0 0 0,0 1 0,0-1 0,-1 0 0,1 0 0,0 0 0,0 0 0,0 0 0,0 0 0,-1 0 0,1 0 0,0 0 0,0 0 0,0 0 0,0-1 0,-1 1-1,1 0 1,0-1 0,0 1 0,-1 0 0,1-1 0,0 1 0,0-2 0,4-1 23,0 0-1,0-1 1,0 0-1,-1 0 1,0 0-1,5-6 0,6-11 22,-1-1-1,0 0 1,-2 0 0,-1-1-1,-1-1 1,15-48-1,-39 123 132,5-21 110,1 1 0,2 1 0,-5 55-1,11-86-284,0-1 0,0 1 0,0-1 0,0 0 0,0 1 0,0-1 0,0 1 0,0-1 0,0 0 0,0 1 0,0-1 0,0 1 0,0-1 0,0 1 0,0-1 0,0 0 0,0 1 0,1-1 0,-1 0 0,0 1 0,0-1 0,1 1 0,-1-1 0,0 0 0,0 1 0,1-1 0,-1 0 0,0 0 0,1 1 0,-1-1 0,0 0 0,1 0 0,-1 0 0,0 1 0,1-1 0,0 0 0,14-8-233,11-24-1663,-21 22-4,0 0 1,0-1-1,4-19 1,-5-9-4633</inkml:trace>
  <inkml:trace contextRef="#ctx0" brushRef="#br0" timeOffset="1">342 104 14542,'0'0'6598,"-21"49"-7143,33-40-2401,3-1-3877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49.604"/>
    </inkml:context>
    <inkml:brush xml:id="br0">
      <inkml:brushProperty name="width" value="0.025" units="cm"/>
      <inkml:brushProperty name="height" value="0.025" units="cm"/>
    </inkml:brush>
  </inkml:definitions>
  <inkml:trace contextRef="#ctx0" brushRef="#br0">153 1 3075,'0'0'15930,"-10"5"-13763,-8 3-1513,-55 30 2114,69-36-2666,0 1 0,0 0 1,0-1-1,0 1 0,0 0 0,1 1 0,-1-1 0,1 1 1,0 0-1,0-1 0,0 1 0,1 1 0,-5 7 1,7-11-140,0 0 1,0 0 0,0-1 0,1 1-1,-1 0 1,0 0 0,0-1 0,0 1-1,0 0 1,1-1 0,-1 1 0,0 0-1,1-1 1,-1 1 0,1 0 0,-1-1-1,0 1 1,1 0 0,-1-1 0,1 1-1,0-1 1,-1 1 0,1-1 0,-1 1-1,1-1 1,0 0 0,-1 1 0,1-1-1,0 0 1,0 0 0,-1 1 0,1-1-1,0 0 1,0 0 0,-1 0 0,2 0-1,37 6-482,-24-5 479,-8 1 44,1 0 0,0 1 0,-1 0-1,0 0 1,0 1 0,0 0 0,0 0 0,0 0-1,-1 1 1,0 0 0,0 1 0,0-1 0,6 9 0,-10-12 36,0 1 1,-1-1 0,1 0 0,-1 1 0,0-1 0,0 1 0,0-1-1,0 1 1,0-1 0,-1 1 0,1 0 0,-1-1 0,1 1 0,-1 0-1,0 0 1,0-1 0,-1 4 0,0-3 40,0 0 0,0 0 1,-1 0-1,1 0 0,-1-1 1,1 1-1,-1 0 0,0-1 0,0 1 1,0-1-1,-1 0 0,1 1 0,0-1 1,-1 0-1,1-1 0,-1 1 0,0 0 1,-3 1-1,-2 1 64,-1 0-1,0 0 1,0-1 0,-1 0-1,1 0 1,-1-1 0,1-1-1,-1 1 1,-14-1 0,23-1-270,1 0 1,-1 0-1,0 1 0,0-1 1,1 0-1,-1 0 1,0 0-1,0-1 1,0 1-1,1 0 1,-1 0-1,0 0 0,0 0 1,1-1-1,-1 1 1,0 0-1,1-1 1,-1 1-1,0-1 0,1 1 1,-1-1-1,0 1 1,1-1-1,-1 1 1,1-1-1,-1 1 1,1-1-1,-1 0 0,1 1 1,0-1-1,-1 0 1,1 1-1,0-1 1,-1 0-1,1 0 0,0 1 1,0-1-1,0 0 1,0 0-1,0 1 1,0-2-1,-1-20-7589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0.331"/>
    </inkml:context>
    <inkml:brush xml:id="br0">
      <inkml:brushProperty name="width" value="0.025" units="cm"/>
      <inkml:brushProperty name="height" value="0.025" units="cm"/>
    </inkml:brush>
  </inkml:definitions>
  <inkml:trace contextRef="#ctx0" brushRef="#br0">30 153 4837,'0'0'15064,"-5"10"-13569,-17 30-246,21-40-1214,1 1 0,0-1 0,0 1 0,-1-1-1,1 1 1,0 0 0,0-1 0,0 1-1,0-1 1,0 1 0,0 0 0,0-1-1,0 1 1,0 0 0,0-1 0,0 1 0,0-1-1,0 1 1,0 0 0,0-1 0,1 1-1,-1-1 1,0 1 0,0-1 0,1 1 0,-1-1-1,1 1 1,-1-1 0,0 1 0,1-1-1,-1 1 1,1-1 0,-1 1 0,1-1-1,-1 0 1,1 1 0,-1-1 0,1 0 0,-1 0-1,1 1 1,0-1 0,-1 0 0,1 0-1,-1 0 1,1 0 0,0 0 0,-1 1-1,2-2 1,30 1 755,-30-1-636,8-1-67,0-1 0,0 0 0,-1-1 0,0 0 0,0-1 0,0 0 0,0 0 0,-1-1-1,0 0 1,0 0 0,0-1 0,-1 0 0,0-1 0,0 1 0,-1-1 0,0-1 0,-1 1 0,0-1 0,0 0-1,0 0 1,-1 0 0,-1-1 0,0 1 0,3-14 0,-6 21-84,0 1 0,1-1 0,-1 1 0,0-1 0,-1 0 0,1 1 0,0-1 0,0 1 1,-1-1-1,1 1 0,-1-1 0,1 1 0,-1 0 0,0-1 0,1 1 0,-1 0 0,0-1 0,0 1 0,0 0 0,0 0 0,0 0 0,0 0 0,0 0 0,0 0 0,-1 0 1,1 0-1,0 0 0,-1 0 0,1 1 0,-1-1 0,1 1 0,0-1 0,-1 1 0,1-1 0,-1 1 0,1 0 0,-4 0 0,1-1-5,0 1-1,0 1 0,-1-1 1,1 0-1,0 1 1,0 0-1,0 0 1,0 0-1,0 1 0,0-1 1,0 1-1,1 0 1,-7 4-1,0 2-6,1 0 0,0 0-1,1 1 1,-1 0 0,2 0 0,-1 1 0,1 0 0,1 1-1,0-1 1,1 1 0,-1 0 0,2 1 0,0-1-1,0 1 1,1 0 0,1 0 0,-2 20 0,4-31-17,0 1 1,0-1-1,0 1 1,0-1-1,0 0 1,1 1 0,-1-1-1,0 1 1,1-1-1,0 0 1,-1 0-1,1 1 1,-1-1 0,1 0-1,0 0 1,0 0-1,0 0 1,0 0-1,0 0 1,0 0 0,0 0-1,0 0 1,0 0-1,0 0 1,2 0-1,1 1-136,0-1-1,0 0 0,0 0 0,0 0 0,-1-1 0,1 1 1,0-1-1,0 0 0,5 0 0,5-2-817,-1 0 0,1 0-1,-1-1 1,23-9 0,16-14-4086,0-7-2723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3.295"/>
    </inkml:context>
    <inkml:brush xml:id="br0">
      <inkml:brushProperty name="width" value="0.025" units="cm"/>
      <inkml:brushProperty name="height" value="0.025" units="cm"/>
    </inkml:brush>
  </inkml:definitions>
  <inkml:trace contextRef="#ctx0" brushRef="#br0">62 1 17617,'0'0'5012,"-6"8"-4873,1 0-167,-1 0 106,0 1 1,0 0 0,1 0-1,0 1 1,0-1 0,1 1-1,1 0 1,0 0 0,-4 21-1,7-30-95,0-1 0,1 1 0,-1-1 0,0 1 0,0-1 0,1 1 0,-1-1-1,0 0 1,1 1 0,-1-1 0,1 0 0,-1 1 0,0-1 0,1 0 0,-1 1 0,1-1 0,-1 0 0,1 0-1,-1 0 1,1 1 0,-1-1 0,1 0 0,-1 0 0,1 0 0,-1 0 0,1 0 0,-1 0 0,1 0-1,-1 0 1,1 0 0,-1 0 0,1 0 0,-1-1 0,1 1 0,-1 0 0,1 0 0,-1 0 0,1-1-1,0 1 1,24-9-206,-7 0-551,0-2 1,30-23 0,-32 22 445,0 0 1,1 1-1,25-11 1,-42 22 359,0 0 1,1 0-1,-1 0 1,0 0 0,1 0-1,-1 0 1,0 1-1,1-1 1,-1 0-1,0 0 1,0 0 0,1 1-1,-1-1 1,0 0-1,0 0 1,1 1 0,-1-1-1,0 0 1,0 1-1,0-1 1,1 0-1,-1 1 1,0-1 0,0 0-1,0 1 1,0-1-1,0 0 1,0 1 0,0-1-1,0 0 1,0 1-1,0-1 1,0 0 0,0 1-1,0-1 1,0 0-1,0 1 1,0-1-1,0 0 1,0 1 0,0-1-1,0 0 1,-1 1-1,1-1 1,0 0 0,0 1-1,0-1 1,-1 1-1,-5 21 603,-4 1 79,-1 0-1,-28 41 1,39-63-735,-1-1-1,1 1 1,-1-1 0,1 1 0,-1-1 0,1 1 0,0-1 0,-1 1 0,1-1-1,0 1 1,-1 0 0,1-1 0,0 1 0,0-1 0,-1 1 0,1 0-1,0-1 1,0 1 0,0 0 0,0-1 0,0 1 0,0 0 0,0-1-1,0 1 1,0 0 0,0-1 0,1 1 0,-1 0 0,17-3-1010,22-19-1062,-12 0-1494,2-4-3289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1.026"/>
    </inkml:context>
    <inkml:brush xml:id="br0">
      <inkml:brushProperty name="width" value="0.025" units="cm"/>
      <inkml:brushProperty name="height" value="0.025" units="cm"/>
    </inkml:brush>
  </inkml:definitions>
  <inkml:trace contextRef="#ctx0" brushRef="#br0">265 54 6887,'0'0'11205,"-10"6"-9689,-13 7-917,1 1 1,-20 17-1,36-27-521,0 1 0,0 0 0,1 1-1,-1-1 1,1 1 0,0 0 0,1 0 0,-1 1 0,1-1 0,1 1-1,-1 0 1,1 0 0,-3 9 0,6-16-89,0 1 0,0 0 1,0-1-1,0 1 0,0 0 0,0-1 0,0 1 1,0-1-1,0 1 0,1 0 0,-1-1 1,0 1-1,0-1 0,1 1 0,-1 0 0,0-1 1,1 1-1,-1-1 0,0 1 0,1-1 1,-1 1-1,1-1 0,-1 0 0,0 1 0,1-1 1,0 1-1,-1-1 0,1 0 0,-1 0 1,1 1-1,-1-1 0,1 0 0,-1 0 0,1 1 1,0-1-1,-1 0 0,1 0 0,0 0 1,-1 0-1,1 0 0,-1 0 0,1 0 0,0 0 1,-1 0-1,1-1 0,0 1 0,-1 0 1,1 0-1,-1 0 0,1-1 0,0 0 0,35-12 22,-16 0 0,0-1-1,-1-1 1,-1 0 0,20-23-1,33-27 321,-71 65-322,1 0 0,-1 0 0,0-1 0,0 1 0,0 0 0,0 0 0,0 0 0,1 0 0,-1-1 0,0 1 0,0 0 0,0 0 0,0 0 0,1 0 0,-1 0-1,0 0 1,0 0 0,1-1 0,-1 1 0,0 0 0,0 0 0,0 0 0,1 0 0,-1 0 0,0 0 0,0 0 0,1 0 0,-1 0 0,0 0 0,0 0 0,0 0-1,1 1 1,-1-1 0,0 0 0,0 0 0,0 0 0,1 0 0,-1 0 0,0 0 0,0 0 0,0 0 0,1 1 0,-1-1 0,0 0 0,0 0 0,1 14 244,-9 19 246,-8 12-169,-3 0 0,-42 75-1,-66 79-33,60-97 208,50-77-512,11-16-244,0-1 1,0 1 0,1 0-1,1 0 1,-7 17-1,21-32-1456,55-55 1751,-4-1 0,-2-4-1,-3-2 1,62-98 0,-94 127 202,-2-1 1,-2 0-1,-1-2 1,17-58 0,-96 224-236,51-102 25,3-8 43,-1 1 1,2 0-1,0 0 1,1 1-1,1 0 0,0-1 1,-1 31-1,4-45-54,0 0-1,0 0 1,0 0-1,0 0 0,0-1 1,0 1-1,1 0 1,-1 0-1,0 0 1,1 0-1,-1-1 1,1 1-1,-1 0 1,1 0-1,-1-1 1,1 1-1,-1 0 0,1-1 1,-1 1-1,1-1 1,0 1-1,0-1 1,-1 1-1,1-1 1,0 1-1,1 0 1,26-2 350,-20-1-301,0 0 0,0-1 0,-1 0 1,1-1-1,8-5 0,12-13-20,-2 0 1,0-2-1,-2-1 0,-1 0 1,0-2-1,-2-1 1,-2 0-1,30-56 0,-39 62-42,-54 80-80,4 17-21,37-68-148,0 0 0,1 0 1,0 0-1,0 0 0,0 0 1,1 1-1,0-1 1,1 1-1,0 9 0,0-16 76,0-1 0,1 1-1,-1 0 1,0-1-1,1 1 1,-1 0 0,1-1-1,0 1 1,-1-1 0,1 1-1,-1 0 1,1-1-1,0 1 1,-1-1 0,1 0-1,0 1 1,0-1 0,-1 0-1,1 1 1,0-1-1,0 0 1,-1 0 0,1 0-1,0 0 1,0 1 0,0-1-1,0 0 1,-1 0-1,1-1 1,1 1 0,27-4-3891,-1-10-634</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1.695"/>
    </inkml:context>
    <inkml:brush xml:id="br0">
      <inkml:brushProperty name="width" value="0.025" units="cm"/>
      <inkml:brushProperty name="height" value="0.025" units="cm"/>
    </inkml:brush>
  </inkml:definitions>
  <inkml:trace contextRef="#ctx0" brushRef="#br0">148 183 2402,'0'0'7805,"3"-8"-3006,10-26-1500,-13 34-3249,0 0-1,0 0 1,0 0-1,0 0 1,0 0-1,0 1 1,-1-1-1,1 0 0,0 0 1,0 0-1,0 0 1,0 0-1,0 0 1,-1 0-1,1 0 1,0 0-1,0 0 1,0 0-1,0 0 1,0 0-1,-1 0 1,1 0-1,0 0 0,0 0 1,0 0-1,0 0 1,0 0-1,0-1 1,-1 1-1,1 0 1,0 0-1,0 0 1,0 0-1,0 0 1,0 0-1,0 0 0,0 0 1,-1-1-1,1 1 1,0 0-1,0 0 1,0 0-1,0 0 1,0 0-1,0 0 1,0-1-1,0 1 1,0 0-1,0 0 0,0 0 1,0 0-1,0 0 1,0-1-1,0 1 1,0 0-1,0 0 1,0 0-1,0 0 1,0 0-1,0-1 1,0 1-1,0 0 0,-10 7 273,-7 9-62,0 2 1,2 0-1,0 1 0,1 1 0,1 0 1,1 1-1,-18 43 0,27-57-180,0 0 0,1 1 0,0-1 0,0 1 0,0 0 0,0 9 0,2-16-79,0 0 0,0 0 0,0 0 0,0 0 0,1 1 0,-1-1 0,0 0 0,0 0 0,1 0 0,-1 0 0,1 0 0,-1 0 0,1 0 0,-1 0 0,1 0 0,0 0 0,0 0 0,-1 0 0,1 0 0,0 0 0,0-1 0,0 1 0,0 0 0,0-1 0,0 1 0,0 0 0,0-1 0,0 1 0,0-1 0,0 0 0,0 1 0,0-1 0,0 0 0,1 0 0,-1 0 0,0 0 0,0 0 0,0 0 0,0 0 0,1 0 0,-1 0 0,0 0 0,0-1 0,0 1 0,0 0 0,0-1 0,0 1 0,2-1 0,5-2-12,-1 0 1,1-1-1,-1 1 1,1-1 0,-1-1-1,0 1 1,-1-1-1,1-1 1,-1 1-1,0-1 1,0 0 0,-1 0-1,7-10 1,10-15-129,27-53 1,-41 71 219,25-58 598,-30 62-184,-23 45-366,-17 51-114,34-80-10,1-1-1,0 1 1,1-1-1,0 1 1,0 0-1,0-1 1,1 1-1,0 0 1,0 0-1,0-1 1,3 13-1,-2-18 0,0 0-1,0 1 1,0-1-1,0 0 1,0 1 0,0-1-1,0 0 1,1 0-1,-1 0 1,0 0-1,0 0 1,1 0 0,-1 0-1,1-1 1,-1 1-1,1 0 1,-1-1-1,1 1 1,0-1 0,-1 1-1,1-1 1,-1 0-1,1 0 1,0 0-1,-1 0 1,1 0-1,0 0 1,-1 0 0,1-1-1,0 1 1,-1 0-1,1-1 1,2-1-1,4 0 42,0-1 0,0 1 0,0-2-1,0 1 1,9-7 0,7-8 20,0 0 0,-1-2 0,-2 0 0,0-1 0,-1-2-1,-1 0 1,-1-1 0,-1-1 0,-1 0 0,-2-1 0,17-41 0,-29 64-56,-1 0 0,-1 1-1,1-1 1,0 0 0,-1 0-1,1 1 1,-1-1 0,0 0-1,0-5 1,0 7-2,0 1 1,-1 0-1,1-1 0,0 1 1,0 0-1,0-1 0,0 1 1,-1 0-1,1-1 0,0 1 0,0 0 1,-1 0-1,1-1 0,0 1 1,-1 0-1,1 0 0,0 0 1,0 0-1,-1-1 0,1 1 1,0 0-1,-1 0 0,1 0 0,0 0 1,-1 0-1,1 0 0,-1 0 1,1 0-1,0 0 0,-1 0 1,1 0-1,0 0 0,-1 0 1,1 0-1,0 0 0,-1 0 0,1 0 1,0 0-1,-1 1 0,1-1 1,-1 0-1,-5 3 42,0 1 0,0 0 0,1 0 0,-1 0 0,1 1 0,-8 8 0,-11 13-7,1 0 0,0 2 0,-19 33 0,34-47 65,0 1 0,0 0 0,1 0 0,1 1 0,0 0 0,2 0 0,-1 0 1,-2 30-1,6-43-104,1-1 1,0 1-1,0-1 0,0 1 1,0-1-1,0 1 1,0-1-1,1 1 1,-1-1-1,1 1 1,0-1-1,0 0 0,0 0 1,0 1-1,0-1 1,0 0-1,0 0 1,1 0-1,3 4 1,-3-5 0,0 0 1,0 1 0,0-1 0,0 0-1,0-1 1,0 1 0,1 0 0,-1 0-1,0-1 1,1 0 0,-1 1 0,0-1 0,1 0-1,-1 0 1,0 0 0,1-1 0,2 1-1,3-2-7,1 0 0,0-1 0,-1 0 0,0 0-1,0-1 1,0 0 0,0 0 0,0-1 0,12-11-1,-1-2-47,-1-1 0,-1-1-1,-1 0 1,-1-2-1,-1 0 1,0 0 0,13-34-1,-18 32 116,-9 24-59,0 1-1,0-1 1,0 0 0,-1 0-1,1 0 1,0 0-1,0 0 1,0 0 0,0 0-1,0 0 1,0 0 0,0 1-1,0-1 1,0 0-1,0 0 1,0 0 0,0 0-1,0 0 1,-1 0 0,1 0-1,0 0 1,0 0-1,0 0 1,0 0 0,0 0-1,0 0 1,0 0-1,0 0 1,0 0 0,-1 0-1,1 0 1,0 0 0,0 0-1,0 0 1,0 0-1,0 0 1,0 0 0,0 0-1,-1 0 1,1 0 0,0 0-1,0 0 1,0 0-1,0 0 1,0 0 0,0 0-1,0 0 1,0 0-1,0 0 1,0 0 0,-1 0-1,1-1 1,0 1 0,0 0-1,0 0 1,0 0-1,0 0 1,0 0 0,0 0-1,0 0 1,0 0 0,0 0-1,0-1 1,-25 37 271,18-24-215,0 1 0,1-1-1,0 1 1,2 1 0,-1-1 0,1 1 0,1 0 0,1-1 0,0 1 0,0 1 0,2 26 0,0-40-55,1 1-1,-1-1 1,0 0 0,1 1 0,0-1-1,-1 1 1,1-1 0,0 0 0,-1 1-1,1-1 1,0 0 0,0 0 0,0 0-1,0 0 1,0 0 0,0 0 0,1 0-1,-1 0 1,0 0 0,0 0 0,1-1-1,-1 1 1,1 0 0,-1-1 0,0 1-1,1-1 1,-1 0 0,1 1 0,-1-1-1,1 0 1,-1 0 0,1 0 0,-1 0-1,1 0 1,-1 0 0,1 0 0,-1-1-1,1 1 1,-1-1 0,3 0 0,2-1-66,1 1-1,0-1 1,-1-1 0,0 1 0,0-1 0,0 0 0,12-8-1,-2-3-988,0-1 0,-1 0 0,13-19 0,-12 13-1616,-1-2-1,13-25 1,5-13-4836</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2.666"/>
    </inkml:context>
    <inkml:brush xml:id="br0">
      <inkml:brushProperty name="width" value="0.025" units="cm"/>
      <inkml:brushProperty name="height" value="0.025" units="cm"/>
    </inkml:brush>
  </inkml:definitions>
  <inkml:trace contextRef="#ctx0" brushRef="#br0">208 1 7655,'0'0'9316,"-10"12"-5750,-11 13-2537,1 1 0,2 0 0,1 2 1,-27 57-1,28-44-783,1 1 1,3 0-1,1 1 1,2 0-1,-5 77 1,37-191-813,-19 38 344,-1 0-1,-2-44 1,-1 47 569,22 38 218,-11-2-524,0-1-1,0-1 1,0 0-1,1 0 1,-1-2-1,1 1 1,0-1-1,0-1 1,15 0-1,-20 0-42,0-1 1,1 0-1,-1 0 0,1-1 0,-1 0 0,0-1 0,0 1 1,1-1-1,-1-1 0,0 1 0,-1-1 0,1 0 0,0-1 1,-1 0-1,0 0 0,6-5 0,-18 20-4,0 0-1,0 0 1,1 0-1,0 1 1,1-1 0,1 1-1,0 0 1,1 0-1,-2 17 1,4-29 9,0 0 1,0 1-1,0-1 0,0 0 0,0 0 1,0 1-1,0-1 0,0 0 0,0 0 1,0 1-1,0-1 0,0 0 1,0 1-1,0-1 0,1 0 0,-1 0 1,0 0-1,0 1 0,0-1 1,0 0-1,1 0 0,-1 0 0,0 1 1,0-1-1,0 0 0,1 0 0,-1 0 1,0 0-1,0 1 0,1-1 1,-1 0-1,0 0 0,0 0 0,1 0 1,-1 0-1,0 0 0,0 0 0,1 0 1,-1 0-1,15-4 80,12-14 18,33-40-1246,69-85 0,-150 169 1444,-37 49 1987,54-70-2136,1 1 0,-1 1 0,1-1 0,0 0-1,1 1 1,0 0 0,0 0 0,0-1 0,1 1-1,-1 12 1,1-18-142,1-1 0,0 0 1,0 0-1,0 1 0,0-1 0,0 0 0,0 1 0,1-1 0,-1 0 1,0 1-1,0-1 0,0 0 0,0 0 0,0 1 0,0-1 0,0 0 1,1 1-1,-1-1 0,0 0 0,0 0 0,0 1 0,1-1 0,-1 0 1,0 0-1,0 0 0,0 1 0,1-1 0,-1 0 0,0 0 0,1 0 1,-1 0-1,0 0 0,0 1 0,1-1 0,-1 0 0,0 0 0,1 0 0,-1 0 1,1 0-1,15-5 161,13-16-66,18-31-335,-44 48 196,0 0 0,0 0 1,-1-1-1,1 1 0,-1-1 0,0 0 0,-1 1 0,1-1 1,-1 0-1,0 0 0,1-9 0,-24 39-33,13-6 125,0 1 1,2-1 0,0 2 0,1-1-1,1 1 1,1 0 0,1 0-1,0 32 1,0-19 29,-1 1 0,-11 37 0,10-54 0,-2-1 0,0 0 0,-1-1-1,0 0 1,-2 0 0,1 0-1,-2-2 1,0 1 0,-1-1 0,-1-1-1,0 0 1,0-1 0,-1 0-1,-1-1 1,0-1 0,-1 0 0,-27 12-1,39-20-47,0 0-1,0-1 0,0 1 1,0-1-1,0 0 1,-1 0-1,1 0 0,0-1 1,-1 0-1,1 1 0,0-2 1,-1 1-1,-4-1 1,7 0-30,0 0 1,0 0 0,0 0-1,0 0 1,0 0 0,1 0-1,-1-1 1,0 1 0,1-1 0,-1 1-1,1-1 1,-1 1 0,1-1-1,0 0 1,0 0 0,0 0-1,0 0 1,0 0 0,0 0-1,0 0 1,1 0 0,-1 0-1,1 0 1,-1 0 0,1 0 0,0-5-1,-1-4-28,1 0 0,0 0 0,1 0 0,0 0 1,0 0-1,1 1 0,1-1 0,0 0 0,0 1 0,1-1 0,8-14 0,6-6 252,2 1 1,28-35-1,25-38-4257,-66 91 2228,0-1-1,-1 1 1,0-1 0,-2 0-1,1 0 1,4-26 0,-3-13-11485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3.011"/>
    </inkml:context>
    <inkml:brush xml:id="br0">
      <inkml:brushProperty name="width" value="0.025" units="cm"/>
      <inkml:brushProperty name="height" value="0.025" units="cm"/>
    </inkml:brush>
  </inkml:definitions>
  <inkml:trace contextRef="#ctx0" brushRef="#br0">38 47 4805,'0'0'14766,"-38"-47"-13549</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4.323"/>
    </inkml:context>
    <inkml:brush xml:id="br0">
      <inkml:brushProperty name="width" value="0.025" units="cm"/>
      <inkml:brushProperty name="height" value="0.025" units="cm"/>
    </inkml:brush>
  </inkml:definitions>
  <inkml:trace contextRef="#ctx0" brushRef="#br0">0 1 11435,'0'0'12460,"22"51"-10635,-22-8-832,1 5-736,-1 3-257,0-3 64,4-6-353,-2-6-960,0-11-801,1-10-833,-3-12-928,0-29-9738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4.716"/>
    </inkml:context>
    <inkml:brush xml:id="br0">
      <inkml:brushProperty name="width" value="0.025" units="cm"/>
      <inkml:brushProperty name="height" value="0.025" units="cm"/>
    </inkml:brush>
  </inkml:definitions>
  <inkml:trace contextRef="#ctx0" brushRef="#br0">1 1 12364,'0'0'8392,"16"48"-10699,11-33-1921,4-3-2402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5.078"/>
    </inkml:context>
    <inkml:brush xml:id="br0">
      <inkml:brushProperty name="width" value="0.025" units="cm"/>
      <inkml:brushProperty name="height" value="0.025" units="cm"/>
    </inkml:brush>
  </inkml:definitions>
  <inkml:trace contextRef="#ctx0" brushRef="#br0">158 0 15182,'0'0'3636,"-10"3"-1821,-7 2-1411,-56 18 816,69-22-1150,0 1 1,-1 0-1,1 0 1,0 0-1,0 0 0,0 1 1,1 0-1,-1-1 1,0 2-1,1-1 1,0 0-1,0 0 1,-5 8-1,8-11-77,0 1-1,0 0 1,0-1 0,0 1-1,0-1 1,0 1-1,0-1 1,0 1-1,0 0 1,1-1-1,-1 1 1,0-1 0,0 1-1,0-1 1,1 1-1,-1-1 1,0 1-1,1-1 1,-1 1-1,0-1 1,1 0 0,-1 1-1,1-1 1,-1 1-1,1-1 1,-1 0-1,1 1 1,-1-1 0,1 0-1,-1 0 1,1 0-1,-1 1 1,1-1-1,-1 0 1,1 0-1,0 0 1,-1 0 0,1 0-1,-1 0 1,1 0-1,-1 0 1,1 0-1,0 0 1,0 0-1,39 2-11,-26-2-6,-6 1 13,0 1 1,-1-1-1,1 2 0,-1-1 0,1 1 0,-1 0 1,0 0-1,0 1 0,0 0 0,-1 0 0,1 1 1,-1 0-1,10 10 0,-14-12 71,1-1 1,-1 0-1,0 1 0,0 0 0,-1-1 1,1 1-1,0 0 0,-1 0 1,0 0-1,0 0 0,0 0 1,0 0-1,0 0 0,0 0 0,-1 0 1,1 0-1,-1 1 0,0-1 1,0 0-1,-1 0 0,1 1 0,0-1 1,-1 0-1,0 0 0,0 0 1,0 0-1,0 0 0,0 0 1,-1 0-1,1 0 0,-1-1 0,0 1 1,0 0-1,0-1 0,0 1 1,-3 2-1,-3 3 78,-1 0 1,0 0 0,-1-1-1,0 0 1,0 0-1,0-1 1,-1 0-1,0-1 1,0-1 0,0 1-1,-1-2 1,-13 4-1,24-7-215,-15-1-917,10-7-2528,5-12-3476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5.644"/>
    </inkml:context>
    <inkml:brush xml:id="br0">
      <inkml:brushProperty name="width" value="0.025" units="cm"/>
      <inkml:brushProperty name="height" value="0.025" units="cm"/>
    </inkml:brush>
  </inkml:definitions>
  <inkml:trace contextRef="#ctx0" brushRef="#br0">57 1 9321,'-4'9'6256,"-7"20"-4571,1 0 0,1 1 0,-5 34-1,11-43-1251,0 0 0,1 1 0,2 0 0,0-1 0,6 40 0,-6-59-426,0 0 0,0 0-1,0 0 1,1-1-1,-1 1 1,1 0 0,0 0-1,-1 0 1,1 0 0,0-1-1,0 1 1,0 0 0,0-1-1,0 1 1,1-1 0,-1 1-1,0-1 1,1 0 0,-1 0-1,1 1 1,-1-1-1,1 0 1,0 0 0,-1 0-1,1-1 1,0 1 0,0 0-1,0-1 1,0 1 0,-1-1-1,1 0 1,0 1 0,0-1-1,4 0 1,-2-1 18,0 0 1,1 0-1,-1 0 1,0 0-1,0-1 0,0 1 1,0-1-1,0 0 1,0 0-1,-1-1 0,1 1 1,-1-1-1,1 0 1,3-4-1,14-17 58,-2-1 0,25-43 0,-26 38-18,37-45 0,-55 74-56,0 1 1,1-1-1,-1 0 0,1 1 0,-1-1 0,1 0 1,0 1-1,-1-1 0,1 1 0,0-1 0,-1 1 1,1-1-1,0 1 0,-1 0 0,1-1 0,0 1 1,0 0-1,0 0 0,-1-1 0,1 1 0,0 0 1,1 0-1,6 13 188,-7 33 150,-1-37-265,0 10-6,0 7-39,0 0 0,6 33 0,-6-58-37,0-1-1,0 1 1,0 0-1,0 0 1,0-1-1,0 1 1,0 0-1,0 0 1,1 0-1,-1-1 1,0 1-1,0 0 1,1-1-1,-1 1 1,1 0 0,-1-1-1,0 1 1,1 0-1,-1-1 1,1 1-1,0-1 1,-1 1-1,1-1 1,-1 1-1,1-1 1,0 1-1,-1-1 1,1 0-1,0 1 1,-1-1-1,1 0 1,0 1-1,0-1 1,-1 0 0,1 0-1,0 0 1,0 0-1,0 0 1,-1 0-1,1 0 1,0 0-1,0 0 1,-1 0-1,1 0 1,0-1-1,0 1 1,-1 0-1,1 0 1,0-1-1,0 1 1,-1-1-1,1 1 1,0 0 0,-1-1-1,1 1 1,-1-1-1,1 0 1,-1 1-1,1-2 1,34-36 92,-19 15-71,-10 11-17,1 1 0,1 0-1,0 0 1,1 1-1,0 0 1,0 1-1,1 0 1,11-8 0,-21 16-6,1 1 0,0 0 0,-1-1 1,1 1-1,-1 0 0,1 0 1,0-1-1,-1 1 0,1 0 1,-1 0-1,1 0 0,0 0 0,-1 0 1,1 0-1,0 0 0,-1 0 1,1 0-1,0 0 0,-1 0 1,1 1-1,-1-1 0,1 0 0,0 0 1,-1 1-1,1-1 0,-1 0 1,1 1-1,-1-1 0,1 0 1,-1 1-1,1-1 0,-1 1 0,1-1 1,-1 1-1,0-1 0,1 1 1,-1-1-1,0 1 0,1-1 0,-1 1 1,0 0-1,0-1 0,1 1 1,-1 0-1,0-1 0,0 2 1,4 34-79,-4-28 74,-3 103-4288,-1-27-701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56.506"/>
    </inkml:context>
    <inkml:brush xml:id="br0">
      <inkml:brushProperty name="width" value="0.025" units="cm"/>
      <inkml:brushProperty name="height" value="0.025" units="cm"/>
    </inkml:brush>
  </inkml:definitions>
  <inkml:trace contextRef="#ctx0" brushRef="#br0">134 412 4612,'-5'9'9156,"-16"19"-5962,9-13-1573,0 1 0,2 0 0,-13 23 0,27-39-377,10-11-938,15-21-377,-23 25 42,0-1 1,-1 1-1,0-1 1,-1 0 0,1 0-1,-1-1 1,-1 1-1,0-1 1,0 0-1,-1 0 1,0 0-1,0 0 1,-1 0-1,0-13 1,-1 21 25,0 0 1,0 1 0,0-1-1,0 0 1,0 0-1,0 1 1,0-1-1,-1 0 1,1 1 0,0-1-1,0 0 1,-1 0-1,1 1 1,-1-1 0,1 1-1,0-1 1,-1 0-1,1 1 1,-1-1-1,1 1 1,-1-1 0,1 1-1,-1-1 1,0 1-1,1-1 1,-1 1 0,0 0-1,1-1 1,-1 1-1,0 0 1,1 0-1,-1-1 1,0 1 0,0 0-1,1 0 1,-1 0-1,0 0 1,0 0-1,1 0 1,-1 0 0,0 0-1,0 0 1,1 0-1,-1 1 1,0-1 0,1 0-1,-1 0 1,0 1-1,1-1 1,-1 1-1,0-1 1,1 0 0,-1 1-1,0 0 1,-3 1-19,1 0 0,0 0 0,0 1 0,0-1 0,0 1 1,1 0-1,-1-1 0,1 1 0,-4 5 0,-31 82-131,25-58 442,-27 51-1,39-80-246,0 1 0,0-1 1,0 0-1,1 1 0,-1-1 0,1 0 0,0 0 0,0 1 0,0-1 0,0 0 1,1 0-1,-1 0 0,1 0 0,0 0 0,2 3 0,-3-3-37,1 0 0,0 0 0,0 0 0,0 0 0,0 0 0,1 0 0,-1 0 0,1-1 0,0 0 0,-1 1 0,1-1 0,0 0 0,0 0 0,7 3 0,-5-6 60,1 0-1,-1 0 1,0 0 0,0-1 0,0 1 0,0-1 0,0-1 0,0 1 0,0-1-1,-1 1 1,1-1 0,-1-1 0,0 1 0,0-1 0,5-5 0,58-66 464,-65 73-540,30-41 49,-1-1-1,-2-1 1,-2-2-1,-2-1 1,-2 0-1,-2-2 1,-3 0-1,-1-2 0,12-72 1,-57 199-133,6-20 54,-48 158 406,61-176-28,1 1 1,2 0-1,-3 71 0,14-67-99,-5-41-272,1 0 0,-1 0 1,1 0-1,-1 0 0,1 0 0,-1 0 1,1 0-1,0 0 0,-1-1 0,1 1 1,0 0-1,0 0 0,0 0 0,0-1 1,-1 1-1,1-1 0,0 1 0,0-1 1,0 1-1,0-1 0,0 1 0,0-1 1,1 0-1,-1 1 0,0-1 0,0 0 1,0 0-1,0 0 0,0 0 1,0 0-1,0 0 0,0 0 0,1 0 1,0-1-1,-1 0-150,0 0 0,0 0 1,0 1-1,0-1 0,-1 0 0,1 0 1,0 0-1,-1 0 0,1-1 1,0 1-1,-1 0 0,1 0 0,-1 0 1,0 0-1,1-1 0,-1 1 1,0 0-1,0 0 0,0-1 0,0 1 1,0 0-1,0 0 0,0-2 1,-1-39-3251,0 34 2512,0-5-12,-1 0 0,-1 0 0,0 0 1,-1 1-1,0-1 0,-9-18 0,-23-39 239,-3-7 6087,39 76-5185,0 0 0,-1 1-1,1-1 1,0 0 0,0 1 0,-1-1 0,1 0 0,0 1-1,0-1 1,0 0 0,0 0 0,0 1 0,0-1 0,0 0 0,0 1-1,0-1 1,0 0 0,1 0 0,-1 1 0,0-1 0,0 0-1,1 1 1,-1-1 0,0 1 0,1-1 0,-1 0 0,1 0-1,21-8 2130,42 10-2243,-42 0 432,11-1-602,55-2-1564,-80 1-60,1-1 0,-1 0-1,0 0 1,15-7-1,12-11-12429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1.126"/>
    </inkml:context>
    <inkml:brush xml:id="br0">
      <inkml:brushProperty name="width" value="0.025" units="cm"/>
      <inkml:brushProperty name="height" value="0.025" units="cm"/>
    </inkml:brush>
  </inkml:definitions>
  <inkml:trace contextRef="#ctx0" brushRef="#br0">50 1 13741,'-5'28'7240,"-13"25"-5763,0 0-1460,15-43-10,1 1 0,1 0 0,-1-1 0,2 1 0,1 22 0,-1-33-5,0 1 0,0 0 1,1 0-1,-1-1 0,0 1 0,1 0 0,-1 0 0,1-1 0,-1 1 0,1 0 0,-1-1 0,1 1 0,0-1 0,-1 1 0,1-1 0,0 1 0,-1-1 0,1 1 1,0-1-1,-1 1 0,1-1 0,0 0 0,0 0 0,0 1 0,-1-1 0,1 0 0,0 0 0,0 0 0,0 0 0,0 0 0,-1 0 0,1 0 0,0 0 1,0 0-1,0 0 0,0-1 0,-1 1 0,1 0 0,0 0 0,0-1 0,-1 1 0,1-1 0,0 1 0,0-1 0,0 0 0,35-21 154,-11-5 167,-1-1 0,-1-1 0,22-39 0,-45 68-320,0 0-1,0 1 1,0-1 0,0 0 0,0 0-1,0 0 1,0 0 0,0 0-1,0 1 1,0-1 0,0 0-1,0 0 1,0 0 0,0 0-1,0 0 1,0 0 0,0 1-1,0-1 1,0 0 0,0 0-1,0 0 1,0 0 0,0 0-1,0 0 1,0 0 0,1 1 0,-1-1-1,0 0 1,0 0 0,0 0-1,0 0 1,0 0 0,0 0-1,0 0 1,1 0 0,-1 0-1,0 0 1,0 0 0,0 0-1,0 0 1,0 0 0,0 0-1,1 0 1,-1 0 0,0 0-1,0 0 1,0 0 0,0 0-1,0 0 1,1 0 0,-1 0 0,0 0-1,0 0 1,0 0 0,0 0-1,0 0 1,0 0 0,0 0-1,1 0 1,-1 0 0,0 0-1,0 0 1,0-1 0,0 1-1,0 0 1,0 0 0,0 0-1,0 0 1,3 21 123,-3 29 108,-2-28-177,-2 5-26,2 0-1,2 53 1,0-79-11,0 0 0,0 1 0,0-1 0,0 0 0,1 1 0,-1-1 0,0 0 0,1 0 0,-1 1 0,1-1 0,-1 0 0,1 0 0,0 0 0,0 0 0,-1 0 0,1 0 0,0 0 0,0 0 0,0 0-1,0 0 1,0 0 0,0 0 0,1-1 0,-1 1 0,0 0 0,0-1 0,0 1 0,1-1 0,-1 1 0,0-1 0,1 0 0,-1 0 0,0 1 0,1-1 0,-1 0 0,0 0 0,1 0 0,-1 0 0,0-1 0,1 1 0,-1 0 0,2-1 0,3-1 162,-1 1 1,0-1 0,0 0-1,-1 0 1,1-1 0,0 1-1,-1-1 1,1 0 0,5-6-1,3-4-85,-1-1-1,-1 0 1,0-1-1,-1-1 1,0 1 0,-1-1-1,-1-1 1,-1 0-1,0 0 1,-2 0-1,7-32 1,-11 38-81,-1 15-39,-1 0 0,0 0 0,0 0 1,0-1-1,0 1 0,0 0 0,-4 5 1,3-5 23,0 0 1,1 0-1,-1 0 0,1 0 1,0 0-1,0 0 1,-1 9-1,2-12-1,-1-1 0,1 1-1,0 0 1,0 0 0,0 0 0,0-1-1,0 1 1,0 0 0,0 0 0,0-1 0,1 1-1,-1 0 1,0 0 0,0 0 0,1-1 0,-1 1-1,0 0 1,1-1 0,-1 1 0,1 0 0,-1-1-1,1 1 1,-1 0 0,1-1 0,-1 1 0,1-1-1,-1 1 1,1-1 0,0 1 0,0-1 0,-1 0-1,1 1 1,1-1 0,-1 0 9,1 0 1,0 0-1,0-1 1,0 1-1,0-1 1,0 1-1,0-1 1,-1 0-1,1 0 1,0 1-1,-1-1 1,1-1-1,1 0 1,8-6 55,-2 0-1,1-1 1,11-14-1,32-62 123,-56 125-400,-19 22 225,16-50 64,1 0-1,0 1 1,1 0 0,0 0 0,1 0-1,0 0 1,1 0 0,0 23 0,3-35-68,-1-1 1,1 1 0,0-1-1,0 1 1,0-1 0,-1 1-1,1-1 1,0 1 0,0-1-1,0 0 1,0 1 0,0-1-1,0 0 1,0 0 0,0 0-1,0 0 1,0 0 0,0 0 0,0 0-1,0 0 1,0 0 0,1 0-1,24-3-837,-24 2 280,1 0 0,-1 0 0,0 0 0,1 0 0,-1 0 0,0 0 0,0-1 1,0 1-1,0-1 0,2-2 0,5-7-5718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3.900"/>
    </inkml:context>
    <inkml:brush xml:id="br0">
      <inkml:brushProperty name="width" value="0.025" units="cm"/>
      <inkml:brushProperty name="height" value="0.025" units="cm"/>
    </inkml:brush>
  </inkml:definitions>
  <inkml:trace contextRef="#ctx0" brushRef="#br0">65 1 769,'0'0'18769,"-40"70"-17487,33-41-257,-2 2-161,2-7-319,5-4-385,2-4-160,0-7-128,15-7-769,1-2-256,7-4-577,1-12-1985,-5-6-1858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1.832"/>
    </inkml:context>
    <inkml:brush xml:id="br0">
      <inkml:brushProperty name="width" value="0.025" units="cm"/>
      <inkml:brushProperty name="height" value="0.025" units="cm"/>
    </inkml:brush>
  </inkml:definitions>
  <inkml:trace contextRef="#ctx0" brushRef="#br0">142 0 5125,'0'0'10810,"-2"10"-7255,-13 48-1013,-32 83 0,28-95-1976,3 2 1,2 0 0,-15 91 0,31-114-533,-2-25-30,0 0 0,0 1 0,0-1 0,0 0 1,0 0-1,0 1 0,1-1 0,-1 0 0,0 0 0,0 0 1,0 1-1,0-1 0,1 0 0,-1 0 0,0 0 0,0 0 0,0 1 1,1-1-1,-1 0 0,0 0 0,0 0 0,1 0 0,-1 0 1,0 0-1,0 0 0,1 0 0,-1 1 0,0-1 0,0 0 0,1 0 1,-1 0-1,0 0 0,0 0 0,1-1 0,-1 1 0,0 0 1,0 0-1,1 0 0,-1 0 0,2-2 13,1 1-1,-1-1 1,0 0 0,-1 0-1,1 0 1,0 0 0,0-1-1,-1 1 1,0 0 0,1-1-1,-1 1 1,2-6 0,7-22-232,-1-1 1,-1 0 0,-1 0-1,-2-1 1,1-44-1,-5 79 211,-1-1-1,1 1 0,-1-1 1,1 1-1,0-1 1,0 0-1,0 1 1,0-1-1,0 0 0,1 0 1,-1 0-1,1 0 1,-1 0-1,1 0 0,0 0 1,0-1-1,0 1 1,-1 0-1,2-1 1,-1 0-1,0 1 0,0-1 1,0 0-1,1 0 1,-1 0-1,0-1 0,1 1 1,-1 0-1,1-1 1,-1 0-1,1 0 1,-1 1-1,1-1 0,4-1 1,-1 0 15,0 0-1,0-1 1,0 1 0,0-1-1,-1-1 1,1 1 0,0-1-1,-1 0 1,0 0 0,1-1-1,-1 1 1,0-1 0,5-6 0,-1 0 63,0-1 0,-1 1 0,-1-2 0,0 1 0,0-1 0,-1 0 0,0 0 0,-1 0 0,-1-1 0,0 0 0,-1 0 0,0 0 0,-1-1 1,0 1-1,-1-20 0,-1 32-74,0 1 0,0 0 0,0-1 0,1 1 0,-1 0 0,0-1 0,0 1 0,0-1 1,0 1-1,0 0 0,0-1 0,-1 1 0,1 0 0,0-1 0,0 1 0,0-1 0,0 1 0,0 0 1,0-1-1,-1 1 0,1 0 0,0-1 0,0 1 0,-1 0 0,1 0 0,0-1 0,0 1 0,-1 0 0,1 0 1,0-1-1,-1 1 0,1 0 0,0 0 0,-1 0 0,1-1 0,0 1 0,-1 0 0,1 0 0,-1 0 0,-15 9-56,-12 22-19,13-10 154,0 1 0,2 0 0,1 1 0,1 1 0,0 0 0,2 0 0,1 1 0,1 0 0,-6 41 0,13-64-73,0-1 0,-1 1 0,1 0 0,0-1 1,0 1-1,0 0 0,0 0 0,1-1 0,-1 1 1,0 0-1,1-1 0,-1 1 0,1 0 1,0-1-1,-1 1 0,1-1 0,0 1 0,0-1 1,0 1-1,0-1 0,0 0 0,0 1 0,0-1 1,3 2-1,-2-2 3,1 0 0,0 0 0,-1 0 0,1-1 0,-1 1 0,1-1 0,0 0 0,-1 1 0,1-1 0,0 0 0,0-1 0,-1 1 0,1 0 0,3-2 0,10-2-146,1-1 0,-1-1 1,28-15-1,-40 19 9,-1 0 67,-1 1 0,1-1-1,0 1 1,0 0 0,0 0-1,0 0 1,0 0-1,0 0 1,0 0 0,0 1-1,0 0 1,5 0 0,-7 0 54,0 1 1,0 0 0,0 0-1,0 0 1,0 0 0,0 0-1,0 0 1,0 0 0,0 1-1,-1-1 1,1 0 0,-1 0-1,1 1 1,-1-1 0,1 0-1,-1 1 1,0-1 0,1 0-1,-1 1 1,0-1 0,0 0-1,0 1 1,0-1 0,0 1-1,-1-1 1,1 0 0,0 1-1,-1-1 1,0 2 0,-11 38 371,10-36-632,0 0-1,0 1 1,0-1 0,1 0 0,0 1-1,-1 10 1,10-29-6394,-2 4 3868,1-10-3907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2.871"/>
    </inkml:context>
    <inkml:brush xml:id="br0">
      <inkml:brushProperty name="width" value="0.025" units="cm"/>
      <inkml:brushProperty name="height" value="0.025" units="cm"/>
    </inkml:brush>
  </inkml:definitions>
  <inkml:trace contextRef="#ctx0" brushRef="#br0">109 306 3619,'0'0'12337,"-9"4"-9731,1-1-2186,1 0 1,0 0-1,0 1 1,0 0-1,0 1 1,1-1-1,0 1 0,-10 10 1,13-12-274,1 0 0,-1 0 1,0 1-1,1 0 0,0-1 0,0 1 0,0 0 1,0 0-1,0 0 0,1 0 0,0 0 1,0 1-1,0-1 0,0 0 0,1 0 0,-1 1 1,1-1-1,0 0 0,1 1 0,0 6 0,0-10-138,0 1 0,-1-1 0,1 1 0,0-1 0,0 0 0,0 1 0,0-1 0,1 0 0,-1 1 0,0-1 0,1 0 0,-1 0 0,0 0 0,1 0 0,-1-1 0,1 1 0,0 0 0,-1 0 0,1-1 0,-1 1 0,1-1 0,0 0 0,-1 1 0,1-1 0,0 0 0,0 0 0,-1 0 0,1 0 0,0 0 0,1-1 0,3 1 9,0-1 0,0 1-1,-1-1 1,1 0 0,-1-1-1,1 0 1,-1 1 0,6-4-1,-5 1 105,1-1 1,-1 0-1,0 0 1,-1-1-1,1 1 0,-1-1 1,0-1-1,0 1 0,-1-1 1,0 1-1,0-1 0,-1 0 1,0-1-1,0 1 0,-1 0 1,1-1-1,-2 0 0,1 1 1,-1-1-1,0 0 0,-1 0 1,0 0-1,-1-11 0,1 18-120,0 1 0,0 0 0,0 0 0,0-1 0,0 1-1,0 0 1,0-1 0,0 1 0,0 0 0,0 0 0,0-1 0,0 1-1,0 0 1,-1 0 0,1-1 0,0 1 0,0 0 0,0 0 0,-1-1 0,1 1-1,0 0 1,0 0 0,0 0 0,-1 0 0,1-1 0,0 1 0,0 0-1,-1 0 1,1 0 0,0 0 0,0 0 0,-1 0 0,1 0 0,0 0-1,-1 0 1,1-1 0,0 1 0,-1 1 0,-13 5-44,-8 13-31,1 29 69,20-45 5,0 0 0,0 0 0,0 1 0,0-1 0,1 0 0,0 0 0,-1 1 0,1-1 0,1 0 0,-1 1 0,0-1 0,1 0 0,1 5 0,-1-7 4,0 0 0,0 0 0,0 0 0,0 0 0,0-1 0,0 1 0,0 0 0,1-1 0,-1 1 0,0-1-1,0 1 1,1-1 0,-1 0 0,0 1 0,1-1 0,-1 0 0,1 0 0,-1 0 0,0 0 0,1 0 0,-1 0 0,0 0 0,1-1 0,1 0-1,34-10 49,-25 4-50,-2-1 0,1 0 0,17-18 0,-20 18-119,1-1-1,1 1 0,-1 1 1,20-12-1,-29 19 107,0 0-1,0 0 1,0 0-1,0 0 1,1 0-1,-1 0 1,0 0-1,0 0 1,0 0-1,0 0 1,1-1-1,-1 1 1,0 0-1,0 0 1,0 1-1,1-1 1,-1 0-1,0 0 1,0 0-1,0 0 1,0 0-1,1 0 1,-1 0-1,0 0 1,0 0-1,0 0 1,0 0-1,0 0 1,1 0 0,-1 1-1,0-1 1,0 0-1,0 0 1,0 0-1,0 0 1,0 0-1,0 1 1,1-1-1,-1 0 1,0 0-1,0 0 1,0 0-1,0 1 1,0-1-1,0 0 1,0 0-1,0 0 1,0 0-1,0 1 1,0 14-146,-7 16 137,-3 1 40,5-21 10,1 0 0,1 0 0,0 0 0,0 0 0,1 1 0,1-1 0,0 1 0,0-1 0,2 15 0,-1-25-24,0 0 1,1 0-1,-1 0 0,0 0 1,1 0-1,-1 0 0,0-1 1,1 1-1,-1 0 1,1 0-1,0 0 0,-1-1 1,1 1-1,0 0 1,-1-1-1,1 1 0,0 0 1,0-1-1,-1 1 0,1-1 1,0 1-1,0-1 1,0 0-1,0 1 0,0-1 1,0 0-1,0 0 0,0 1 1,0-1-1,-1 0 1,1 0-1,0 0 0,0 0 1,0 0-1,0 0 0,0-1 1,0 1-1,0 0 1,0 0-1,1-1 0,2 0 46,1-1-1,-1 1 0,0-1 0,0 1 1,0-1-1,0-1 0,6-3 1,8-10-35,0-1 1,-1-1 0,-2 0-1,1-1 1,-2-1 0,-1 0-1,0-1 1,-2 0 0,0-1-1,-1 0 1,7-28 0,-17 47-77,-5 7-21,-12 20-109,-17 31-48,30-47 238,-36 76 104,38-78-97,0 0-1,0 0 0,0 0 1,1 1-1,0-1 0,1 0 1,-1 1-1,1-1 0,0 1 1,0-1-1,3 13 0,-2-18-3,0 1 0,0-1 0,0 0 0,0 0 1,0 0-1,0 0 0,0 0 0,1 0 0,-1 0 0,0-1 0,0 1 0,1 0 0,-1-1 0,0 1 0,1-1 0,-1 1 0,1-1 0,-1 1 0,1-1 0,-1 0 0,1 0 0,-1 0 0,0 0 0,1 0 0,-1 0 0,1 0 0,-1-1 0,1 1 0,-1 0 0,3-2 0,43-14 85,-34 8-53,-1-1-1,0-1 1,0 0 0,-1 0-1,-1-1 1,0-1 0,10-14-1,55-97 994,-47 75-725,-9 15-171,3-2-94,-2-1 0,-1-1 0,18-52 0,-97 211-446,38-74 416,-49 129-41,64-157 56,1 1 0,1 0 1,1 0-1,1 0 0,1 0 0,0 36 0,2-57-26,0 0 0,0 1 0,0-1-1,0 0 1,0 1 0,0-1 0,0 0 0,0 1 0,0-1 0,0 0 0,0 1 0,0-1 0,0 0 0,0 1-1,0-1 1,0 0 0,1 1 0,-1-1 0,0 0 0,0 0 0,0 1 0,0-1 0,1 0 0,-1 1 0,0-1-1,0 0 1,1 0 0,-1 0 0,0 1 0,1-1 0,-1 0 0,0 0 0,0 0 0,1 0 0,-1 1-1,0-1 1,1 0 0,-1 0 0,0 0 0,1 0 0,-1 0 0,0 0 0,1 0 0,-1 0 0,0 0 0,1 0-1,0 0 1,-1-1-24,1 1-1,0 0 0,-1-1 0,1 1 1,-1-1-1,1 1 0,-1-1 0,1 0 1,-1 1-1,1-1 0,-1 1 0,1-1 0,-1 0 1,0 1-1,1-1 0,-1 0 0,0 0 1,1 1-1,-1-1 0,0 0 0,0-1 1,1-31-523,-1-1 1,-2 0 0,-1 1 0,-1-1 0,-10-33 0,10 45 571,2 0 1,0-37 0,2 59-11,0-1-1,0 0 0,0 0 0,0 1 1,0-1-1,1 0 0,-1 0 1,0 1-1,0-1 0,0 0 0,1 0 1,-1 1-1,0-1 0,1 0 1,-1 1-1,1-1 0,-1 1 0,1-1 1,-1 1-1,1-1 0,-1 1 1,1-1-1,0 1 0,-1-1 0,1 1 1,0-1-1,-1 1 0,1 0 1,0 0-1,1-1 0,28 1 139,28 19-1458,-51-16 387,9 4-1607,-8 0-5458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3.249"/>
    </inkml:context>
    <inkml:brush xml:id="br0">
      <inkml:brushProperty name="width" value="0.025" units="cm"/>
      <inkml:brushProperty name="height" value="0.025" units="cm"/>
    </inkml:brush>
  </inkml:definitions>
  <inkml:trace contextRef="#ctx0" brushRef="#br0">35 0 13068,'-17'0'8937,"5"0"-7240,6 0 385,12 3-2370,8 5-1602,2-3-1569,-5-1-5189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3.594"/>
    </inkml:context>
    <inkml:brush xml:id="br0">
      <inkml:brushProperty name="width" value="0.025" units="cm"/>
      <inkml:brushProperty name="height" value="0.025" units="cm"/>
    </inkml:brush>
  </inkml:definitions>
  <inkml:trace contextRef="#ctx0" brushRef="#br0">6 109 6566,'0'0'13037,"-2"8"-11996,1-7-1008,1 1 1,-1-1-1,1 0 1,0 0-1,-1 1 1,1-1-1,0 0 1,0 1-1,0-1 1,0 0-1,0 1 0,0-1 1,0 0-1,0 1 1,0-1-1,1 0 1,-1 0-1,1 1 1,-1-1-1,1 0 1,-1 0-1,1 1 1,0-1-1,-1 0 1,1 0-1,0 0 1,0 0-1,0 0 1,0 0-1,0 0 1,0-1-1,0 1 1,0 0-1,0 0 1,0-1-1,2 1 1,6 2 185,1-1 1,0 0-1,-1-1 1,1 0 0,11-1-1,-15 0-154,717-3 2058,2-38-2263,-302 15 303,-221 16 220,722-61 5074,-917 69-5489,-23 1 312,-38 1-1017,39 0-712,9-5-5897,1-3-976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4.684"/>
    </inkml:context>
    <inkml:brush xml:id="br0">
      <inkml:brushProperty name="width" value="0.025" units="cm"/>
      <inkml:brushProperty name="height" value="0.025" units="cm"/>
    </inkml:brush>
  </inkml:definitions>
  <inkml:trace contextRef="#ctx0" brushRef="#br0">62 26 12844,'0'0'9230,"1"14"-8771,-2 63-346,-4 0 0,-25 135 0,4-101 2671,66-233-2202,80-209-69,-119 327-521,1 0 0,0 0 0,0 0 0,0 1 1,0-1-1,0 1 0,1 0 0,0 0 0,0 0 0,0 0 1,0 0-1,0 0 0,0 1 0,1-1 0,-1 1 0,1 0 1,-1 0-1,1 1 0,0-1 0,0 1 0,0 0 1,0 0-1,0 0 0,0 0 0,0 1 0,1-1 0,-1 1 1,0 0-1,0 0 0,0 1 0,0-1 0,0 1 1,0 0-1,0 0 0,0 1 0,0-1 0,0 1 0,0 0 1,-1 0-1,1 0 0,0 0 0,4 5 0,-6-6-12,0 1 0,0-1 0,0 1 0,0-1 0,-1 1 0,1 0 0,-1 0 0,1 0 0,-1 0 0,0 0 0,1 0 0,-1 0 0,0 0-1,0 0 1,-1 1 0,1-1 0,0 0 0,-1 1 0,0-1 0,1 0 0,-1 1 0,0 2 0,-1-1 27,0-1 0,0 0 0,0 1 1,-1-1-1,1 0 0,-1 0 0,0 0 0,0 0 0,0 0 1,0 0-1,0 0 0,-1-1 0,-3 4 0,-9 6 79,0-1 0,-1 0 1,-1-1-1,-21 10 0,28-15-253,-55 24 270,62-28-519,-1 0 0,0 0 1,1 0-1,-1-1 0,0 1 0,1-1 0,-1 0 0,-7 0 0,7-6-3577,4-13-2167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5.152"/>
    </inkml:context>
    <inkml:brush xml:id="br0">
      <inkml:brushProperty name="width" value="0.025" units="cm"/>
      <inkml:brushProperty name="height" value="0.025" units="cm"/>
    </inkml:brush>
  </inkml:definitions>
  <inkml:trace contextRef="#ctx0" brushRef="#br0">1 8 4420,'0'0'14024,"3"11"-12214,0 5-1198,0 0 0,0 0 0,-2 0-1,0 0 1,-1 0 0,0 1 0,-3 16 0,1 12-75,2-45-531,0 0 0,0 1 0,0-1-1,0 0 1,0 1 0,0-1 0,0 1 0,0-1 0,0 0 0,0 1 0,0-1 0,0 0 0,0 1 0,0-1-1,1 0 1,-1 1 0,0-1 0,0 0 0,0 0 0,1 1 0,-1-1 0,0 0 0,0 1 0,1-1-1,-1 0 1,0 0 0,0 0 0,1 1 0,-1-1 0,0 0 0,1 0 0,0 0 0,12-18 170,-9 8-154,0 0 0,-1-1 0,0 0 1,0 0-1,-1 0 0,0-20 0,5-20-23,-8 60-64,0-1-1,1 1 1,0-1-1,1 0 0,0 1 1,0-1-1,1 1 0,0-1 1,3 8-1,-4-13 72,0-1 0,0 1-1,0-1 1,1 1 0,-1-1 0,1 0 0,-1 0 0,1 1 0,0-1-1,0 0 1,0-1 0,0 1 0,0 0 0,3 1 0,-4-2-1,1 0 1,0-1 0,0 1-1,0-1 1,0 0 0,0 1-1,-1-1 1,1 0 0,0 0 0,0 0-1,0-1 1,0 1 0,0 0-1,-1-1 1,1 1 0,0-1-1,0 0 1,0 1 0,-1-1-1,1 0 1,0 0 0,-1 0-1,2-1 1,8-8 100,0 0 0,-1 0 0,-1-1 0,0 0 0,0-1 0,-1 0 0,0 0 0,-2-1 0,1 0 0,-1 0-1,-1 0 1,6-22 0,-26 253-319,15-214 221,0 0 1,1 0-1,0 1 0,0-1 1,0 0-1,0 0 1,0 0-1,5 7 0,9 4-1978,-14-15 1641,0 0 0,0 0-1,0 0 1,0 1-1,1-1 1,-1 0-1,0 0 1,0-1 0,0 1-1,0 0 1,0 0-1,0 0 1,0-1 0,0 1-1,0-1 1,0 1-1,0-1 1,0 1 0,1-2-1,8-10-6983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5.513"/>
    </inkml:context>
    <inkml:brush xml:id="br0">
      <inkml:brushProperty name="width" value="0.025" units="cm"/>
      <inkml:brushProperty name="height" value="0.025" units="cm"/>
    </inkml:brush>
  </inkml:definitions>
  <inkml:trace contextRef="#ctx0" brushRef="#br0">1 1 8520,'0'0'10154,"0"56"-11051,19-42-1698,8-3-1889</inkml:trace>
  <inkml:trace contextRef="#ctx0" brushRef="#br0" timeOffset="1">197 117 9353,'0'0'12817,"-9"12"-12267,-6 6-369,-49 66 1977,58-75-1975,0 1 0,1 0-1,0 0 1,0 0 0,1 1 0,0-1-1,-4 20 1,8-29-182,0 1 1,0-1-1,0 1 0,0-1 1,0 1-1,1-1 1,-1 1-1,0-1 0,1 0 1,-1 1-1,1-1 0,-1 1 1,1-1-1,0 0 0,0 0 1,-1 1-1,1-1 0,0 0 1,0 0-1,0 0 0,0 0 1,0 0-1,0 0 1,1 0-1,-1 0 0,0-1 1,0 1-1,1 0 0,-1-1 1,1 1-1,-1-1 0,0 1 1,1-1-1,-1 0 0,1 1 1,1-1-1,9 1-159,0 0 0,0 0-1,19-2 1,-13 0-556,44-4-3962,-25-5-1191,-10-2-2120</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5.862"/>
    </inkml:context>
    <inkml:brush xml:id="br0">
      <inkml:brushProperty name="width" value="0.025" units="cm"/>
      <inkml:brushProperty name="height" value="0.025" units="cm"/>
    </inkml:brush>
  </inkml:definitions>
  <inkml:trace contextRef="#ctx0" brushRef="#br0">0 55 12524,'0'0'7335,"10"8"-6380,-4-3-813,0 0 0,1-1 0,0 1 0,0-2 0,0 1 0,0-1 0,0 0 0,14 4-1,-18-7-47,0 1 0,-1 0-1,1-1 1,0 0 0,0 0-1,0 0 1,0 0-1,0 0 1,0 0 0,0-1-1,0 0 1,0 1 0,-1-1-1,1 0 1,0 0-1,-1 0 1,1-1 0,0 1-1,-1-1 1,0 1 0,1-1-1,-1 0 1,0 0 0,0 0-1,0 0 1,0-1-1,0 1 1,0 0 0,-1-1-1,1 1 1,-1-1 0,2-4-1,-2 5 27,0 0 0,0 0-1,0 0 1,-1 0 0,1 0-1,0 0 1,-1 0 0,0 0-1,1 0 1,-1 0 0,0 0 0,0 0-1,0 0 1,0-1 0,-1 1-1,1 0 1,-1 0 0,0-3-1,0 4-80,0 0 0,0 0 0,0-1 0,0 1 0,0 0 0,0 0 0,0 0 0,0 0 0,-1 0 0,1 0 0,0 1 0,0-1 0,-1 0 0,1 1 0,-1-1 0,1 0 0,-1 1 0,1 0 0,-3-1 0,0 1-44,-1-1 0,1 1-1,-1 0 1,1 1 0,-1-1-1,1 1 1,0 0-1,-1 0 1,1 0 0,0 0-1,0 1 1,0 0-1,0 0 1,0 0 0,0 0-1,-5 5 1,3-2 0,0 1 0,0 0 1,1 1-1,-1-1 0,2 1 0,-1 0 0,1 0 1,-4 9-1,7-15-16,0 1 1,1 0 0,-1 0 0,0 0-1,1 0 1,-1-1 0,1 1-1,0 0 1,-1 0 0,1 0-1,0 0 1,0 0 0,1 0 0,-1 0-1,0 0 1,0 0 0,1 0-1,-1 0 1,1-1 0,0 1-1,0 0 1,0 0 0,0-1 0,0 1-1,0 0 1,0-1 0,0 1-1,0-1 1,1 1 0,-1-1-1,1 0 1,-1 0 0,1 1 0,-1-1-1,1 0 1,0 0 0,-1-1-1,1 1 1,0 0 0,2 0-1,4 2-612,0-1-1,0 0 0,1-1 1,-1 0-1,15 0 0,22-2-5552,-1-3-4207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6.591"/>
    </inkml:context>
    <inkml:brush xml:id="br0">
      <inkml:brushProperty name="width" value="0.025" units="cm"/>
      <inkml:brushProperty name="height" value="0.025" units="cm"/>
    </inkml:brush>
  </inkml:definitions>
  <inkml:trace contextRef="#ctx0" brushRef="#br0">200 231 10122,'5'-8'3219,"-4"7"-3054,5-9 829,0-1 0,-1 0-1,0 0 1,3-12 0,-7 21-791,0-1 0,0 0 0,-1 0 0,0 0 0,1 0 0,-1 0 0,0 0 0,0 0 0,-1 0 0,1 0 0,-1-3 0,0 4-147,0 1-1,1-1 1,-1 1-1,0 0 1,0-1 0,0 1-1,0 0 1,0 0-1,0 0 1,0 0 0,0 0-1,0 0 1,-1 0-1,1 0 1,0 0-1,0 1 1,-1-1 0,1 0-1,-1 1 1,1-1-1,-1 1 1,1 0-1,-3-1 1,-3 1 10,0-1 0,0 2 0,0-1 0,0 1 0,1 0 0,-1 1 0,0-1 0,1 1 0,-1 1 0,1-1 0,-1 1 0,1 0 0,0 0 0,0 1 0,1 0 0,-1 0 0,1 0 0,0 1 0,0 0 0,0 0 0,0 0 0,-3 7 0,0-3 55,1 0 0,1 1 0,-1-1 0,2 1 0,-1 1 0,1-1 0,1 1 0,0 0 0,1 0 0,0 0 0,0 0 0,-1 20 0,4-30-120,0 0 0,0 0 1,0-1-1,0 1 0,0 0 0,0 0 0,1 0 1,-1-1-1,0 1 0,0 0 0,1 0 1,-1 0-1,1-1 0,-1 1 0,0 0 0,1-1 1,-1 1-1,1 0 0,0-1 0,-1 1 1,1-1-1,-1 1 0,1-1 0,0 1 0,-1-1 1,1 1-1,0-1 0,0 0 0,1 1 0,30-1 117,-22-3-25,0 0 0,0 0 0,-1-1 0,15-7 0,2-6 21,-1 0 0,-1-2-1,-1 0 1,36-39 0,-48 46 11,-1 0 1,0-1-1,0-1 1,-1 1-1,-1-2 1,0 1-1,-2-1 0,1 0 1,-2 0-1,6-23 1,-13 30 96,-6 16-166,-8 17-25,2 1-10,2 1 0,1 0-1,1 0 1,1 1 0,2 0-1,1 1 1,-4 43 0,33-96-870,-5-4-5968,-12 14 37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7.111"/>
    </inkml:context>
    <inkml:brush xml:id="br0">
      <inkml:brushProperty name="width" value="0.025" units="cm"/>
      <inkml:brushProperty name="height" value="0.025" units="cm"/>
    </inkml:brush>
  </inkml:definitions>
  <inkml:trace contextRef="#ctx0" brushRef="#br0">154 220 3427,'1'-8'7570,"1"-1"-6634,-1 3 302,0 0 0,0 0 0,-1-1 0,1 1 0,-2-13-1,1 18-1089,0 0 0,-1 0 0,1-1 0,0 1-1,-1 0 1,1 0 0,-1 0 0,1-1-1,-1 1 1,0 0 0,1 0 0,-1 0 0,0 0-1,0 0 1,0 0 0,0 0 0,0 1 0,0-1-1,0 0 1,0 0 0,0 1 0,0-1 0,0 1-1,0-1 1,-1 1 0,1-1 0,0 1-1,0 0 1,-1-1 0,1 1 0,0 0 0,0 0-1,-1 0 1,1 0 0,0 0 0,0 0 0,-1 1-1,1-1 1,-1 1 0,-3 0-100,0 1-1,1 0 1,-1 1-1,1-1 1,0 1 0,0 0-1,0 0 1,0 0-1,0 0 1,1 1 0,0 0-1,-1-1 1,1 1-1,1 0 1,-1 1 0,0-1-1,-2 7 1,-5 9 93,0 0 1,-8 30-1,14-41-147,2 0 0,-1 0 0,1 1 0,1 0 0,0-1 0,0 1 0,1 16 0,0-25 5,0 1-1,1-1 1,-1 1-1,0-1 1,1 1-1,-1-1 1,1 1-1,0-1 1,-1 0-1,1 1 1,0-1-1,0 0 1,0 0-1,0 0 1,0 1-1,0-1 1,0 0-1,0 0 1,0 0-1,0-1 1,3 2-1,-1-1 1,-1 0 0,1-1 0,0 1 1,0-1-1,0 0 0,0 0 0,0 0 0,-1-1 0,1 1 0,0-1 0,0 1 0,-1-1 1,1 0-1,0 0 0,-1 0 0,4-2 0,4-3-5,0 1 0,0-2 1,0 0-1,-1 0 0,0-1 0,0 0 1,-1 0-1,15-19 0,-3-1 32,31-55 0,-4-15 581,-42 86-450,-1-1 1,0 1-1,0-1 0,-2 1 1,1-1-1,0-17 0,-4 34-123,0 0 1,0 0-1,0 0 0,0-1 0,-1 1 0,0-1 0,1 1 1,-4 4-1,-4 8 32,3-2-75,-53 131-841,54-127 628,0-1 1,1 1 0,1-1 0,0 1 0,1 0 0,2 29-1,0-45 15,0-1 0,0 0-1,0 1 1,0-1 0,0 0 0,1 0-1,-1 1 1,0-1 0,1 0-1,-1 0 1,1 1 0,-1-1-1,1 0 1,0 0 0,0 0-1,-1 0 1,1 0 0,0 0 0,0 0-1,0 0 1,0 0 0,0-1-1,0 1 1,0 0 0,1-1-1,-1 1 1,0 0 0,0-1 0,0 0-1,1 1 1,-1-1 0,0 0-1,1 1 1,-1-1 0,0 0-1,0 0 1,1 0 0,-1 0-1,0 0 1,1-1 0,0 1-1,19 0-6550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231"/>
    </inkml:context>
    <inkml:brush xml:id="br0">
      <inkml:brushProperty name="width" value="0.025" units="cm"/>
      <inkml:brushProperty name="height" value="0.025" units="cm"/>
    </inkml:brush>
  </inkml:definitions>
  <inkml:trace contextRef="#ctx0" brushRef="#br0">116 6 13389,'0'0'4030,"-9"-1"-2460,-1 0-1318,1 0 161,1 0 0,-1 0 1,0 0-1,0 2 0,0-1 1,0 1-1,0 0 0,-17 5 0,29-6-741,-1 0 0,0 0 0,1 0 0,-1 0 0,1 1 0,-1-1 0,0 1 0,1-1 0,-1 1 0,0 0 0,1 0 0,-1 0 0,0 0 0,0 0 0,2 2 0,33 21-3726,-37-24 4052,40 23-6543,-17-13 587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8.049"/>
    </inkml:context>
    <inkml:brush xml:id="br0">
      <inkml:brushProperty name="width" value="0.025" units="cm"/>
      <inkml:brushProperty name="height" value="0.025" units="cm"/>
    </inkml:brush>
  </inkml:definitions>
  <inkml:trace contextRef="#ctx0" brushRef="#br0">176 106 12236,'0'0'8413,"-8"-3"-7063,7 2-1312,-1 0-1,1 0 0,-1 0 1,1 1-1,-1-1 0,1 0 0,-1 1 1,0 0-1,1-1 0,-1 1 0,0 0 1,1 0-1,-1-1 0,0 1 0,1 1 1,-1-1-1,0 0 0,1 0 0,-1 1 1,0-1-1,1 1 0,-1-1 0,0 1 1,1 0-1,-1-1 0,1 1 0,0 0 1,-1 0-1,1 0 0,0 0 0,-1 0 1,1 1-1,0-1 0,0 0 0,0 1 1,0-1-1,0 0 0,0 1 0,0-1 1,1 1-1,-1-1 0,0 1 1,1 0-1,0-1 0,-1 1 0,1 0 1,0 2-1,-7 19 226,1 1 0,2 0 0,0 0 0,2 0 0,0 0 0,2 0 0,1 0 0,0 1 0,2-1 0,10 40 0,-8-45-289,0 1 0,-2 0 0,0 0 0,-2 0 0,0 35 1,-2-48 37,1 0 1,-1 0-1,0 0 1,-1 0-1,1 0 1,-1-1 0,-1 1-1,1 0 1,-1-1-1,-1 0 1,1 1 0,-1-1-1,0-1 1,0 1-1,0 0 1,-1-1 0,0 0-1,0 0 1,-8 5-1,11-9 5,1 0 0,0 0 0,-1 0 0,1 0 0,-1 0 0,0 0 0,1 0 0,-1-1 0,0 1 0,1-1 0,-1 1 0,0-1 0,1 0 0,-1 1-1,0-1 1,0 0 0,0 0 0,1 0 0,-1-1 0,-2 1 0,3-1-5,0 0-1,0 1 1,0-1 0,0 0-1,1 0 1,-1 0-1,0 0 1,0 0 0,0 0-1,1 0 1,-1 0 0,1 0-1,-1 0 1,1 0-1,-1 0 1,1 0 0,-1-1-1,1 1 1,0 0 0,0 0-1,0-2 1,-1-5-1,1-1 1,1 1 0,-1 0-1,1 0 1,1 0 0,-1 0-1,5-11 1,15-30-13,1 2 0,43-66 0,-13 25-12,84-174-863,-137 264 763,-16 34 194,2 1-1,-17 56 1,31-92-78,0 7 70,-1 1 1,1-1 0,1 0-1,-1 1 1,3 14 0,-2-21-62,0-1 0,0 0 0,1 1 0,-1-1 1,1 1-1,-1-1 0,1 0 0,0 0 0,-1 1 0,1-1 1,0 0-1,0 0 0,0 0 0,0 0 0,0 0 0,0 0 0,0 0 1,0 0-1,1 0 0,-1 0 0,0 0 0,0-1 0,1 1 0,-1-1 1,0 1-1,1-1 0,-1 1 0,1-1 0,-1 0 0,1 0 1,-1 0-1,1 0 0,-1 0 0,0 0 0,1 0 0,-1 0 0,1 0 1,-1-1-1,1 1 0,-1-1 0,2 0 0,5-2 25,0 0-1,0 0 1,0-1-1,-1 0 0,1-1 1,-1 0-1,0 0 1,-1 0-1,1-1 1,-1 0-1,0 0 1,-1-1-1,8-10 0,10-15 2,28-55-1,-45 74 3,14-29 55,-20 39 26,-13 25-44,10-15-101,-6 7-43,1 1 0,0 1 0,1-1 0,1 1 0,0 0 0,2 0 0,0 1 0,0 0 0,-1 23 0,5-40-16,0 1-1,0 0 1,0-1-1,0 1 1,0 0-1,0 0 0,0-1 1,0 1-1,0 0 1,1-1-1,-1 1 0,0 0 1,0-1-1,1 1 1,-1 0-1,1-1 1,-1 1-1,0 0 0,1-1 1,-1 1-1,1-1 1,-1 1-1,1-1 1,-1 1-1,1-1 0,0 0 1,-1 1-1,1-1 1,0 0-1,-1 1 0,1-1 1,1 1-1,27-6-2398,-19 1 1313,-1-1 1,1 0 0,-1 0-1,9-9 1,4-4-404,-1-1 1,-1-2-1,21-27 0,0-16 3212,-36 52-229,1 0 1,-1 0-1,5-20 0,-10 31-1236,0 0-1,1 0 1,-1 0 0,0 0-1,1 0 1,-1 0-1,0 0 1,0 0-1,0 0 1,0-1 0,0 1-1,0 0 1,0 0-1,0 0 1,0 0 0,-1 0-1,1 0 1,0 0-1,-1 0 1,1 0-1,-1 0 1,1 0 0,-2-2-1,1 3-108,0 0 1,0-1-1,0 1 0,1 0 0,-1 0 1,0 0-1,0 0 0,0 0 0,0 0 1,0 0-1,0 0 0,0 0 0,0 0 1,0 0-1,0 1 0,0-1 0,0 0 1,0 1-1,1-1 0,-3 1 0,-2 2 9,-1 1-1,0-1 1,1 1-1,0 0 0,0 1 1,-7 7-1,9-9-96,0 1-1,0 0 1,0 0 0,0 0 0,1 0-1,0 0 1,0 0 0,0 1-1,0-1 1,1 1 0,-1-1 0,1 1-1,0 0 1,1-1 0,-1 1-1,1 0 1,0 0 0,0 0-1,0-1 1,1 1 0,0 0 0,0-1-1,0 1 1,0 0 0,1-1-1,0 1 1,0-1 0,0 0 0,0 0-1,1 0 1,0 0 0,0 0-1,0 0 1,0-1 0,0 1 0,1-1-1,-1 0 1,1 0 0,5 3-1,0 1-407,2 1 91,0 1-1,0 0 1,18 21-1,-28-29 402,0 0 1,0 0 0,0 0-1,0 0 1,0 1-1,0-1 1,0 0-1,0 1 1,0-1-1,-1 0 1,1 1 0,-1-1-1,1 1 1,-1-1-1,1 1 1,-1-1-1,0 1 1,0-1-1,0 1 1,0-1 0,0 1-1,0 0 1,0-1-1,0 1 1,-1-1-1,1 1 1,-1-1-1,1 1 1,-1-1 0,1 1-1,-1-1 1,0 0-1,0 1 1,0-1-1,0 0 1,0 0-1,0 0 1,0 1 0,0-1-1,0 0 1,0 0-1,-1-1 1,1 1-1,0 0 1,-3 1-1,-4 3-106,-1-1 0,0 1-1,0-2 1,0 1-1,0-1 1,0-1-1,-1 1 1,0-2-1,1 1 1,-1-1-1,-11-1 1,19 0-158,1 0-1,0 0 1,-1-1 0,1 1 0,0 0 0,0-1 0,-1 1-1,1-1 1,0 0 0,0 1 0,0-1 0,0 0 0,-1 0 0,1 1-1,0-1 1,0 0 0,1 0 0,-1 0 0,0-1 0,0 1 0,0 0-1,1 0 1,-1 0 0,1 0 0,-1-1 0,1 1 0,-1 0 0,1-1-1,-1-1 1,-5-27-6647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8.782"/>
    </inkml:context>
    <inkml:brush xml:id="br0">
      <inkml:brushProperty name="width" value="0.025" units="cm"/>
      <inkml:brushProperty name="height" value="0.025" units="cm"/>
    </inkml:brush>
  </inkml:definitions>
  <inkml:trace contextRef="#ctx0" brushRef="#br0">97 0 15310,'0'0'4858,"1"13"-3267,0 24-820,-2 0 0,-1 0 0,-2 0-1,-13 50 1,-8 92 260,18-116-439,7-61-351,0-5-22,0-15-293,-1 0 0,-1 0 1,0 1-1,-1-1 1,-1 1-1,-1 0 1,0 0-1,-16-32 1,61 62-114,-21-8 269,1-2 0,-1 0 0,1-1 0,-1-1 0,1-1 0,-1-1 0,1 0 0,-1-1 0,0-2 0,20-5 0,-39 9-60,0 0 0,0 0-1,1 0 1,-1 0 0,0 0 0,1 0 0,-1 0 0,0 0 0,0 0 0,1 0-1,-1 0 1,0 0 0,0 0 0,1 0 0,-1 0 0,0 0 0,1 0-1,-1 0 1,0 1 0,0-1 0,0 0 0,1 0 0,-1 0 0,0 0-1,0 0 1,1 1 0,-1-1 0,0 0 0,0 0 0,0 1 0,0-1-1,1 0 1,-1 0 0,0 0 0,0 1 0,0-1 0,0 0 0,0 0-1,0 1 1,0-1 0,0 1 0,-1 17 281,-13 27-352,11-37 153,1-1 11,0-1-1,0 1 1,0-1 0,1 1 0,0 0 0,1 9 0,0-15-77,0 0 1,0 0-1,0 0 0,0-1 1,0 1-1,0 0 1,1 0-1,-1-1 1,0 1-1,0 0 1,1 0-1,-1-1 1,1 1-1,-1 0 1,1-1-1,-1 1 1,1-1-1,-1 1 1,1 0-1,-1-1 1,1 1-1,0-1 0,1 1 1,0-1 4,-1 1 0,1-1 0,0 0-1,0 0 1,-1 0 0,1 0 0,0 0 0,0-1 0,-1 1 0,1 0-1,0-1 1,-1 1 0,1-1 0,0 0 0,2-1 0,4-3-17,0 0-1,0-1 1,-1 0 0,0 0 0,0 0 0,7-11-1,-8 11-39,-1 0 0,1 0 0,0 0 0,0 1 0,1 0 0,0 0-1,0 0 1,12-5 0,-19 11 2,1-1-1,0 1 1,-1 0-1,1-1 1,-1 1-1,1 0 1,-1 0-1,1-1 1,-1 1 0,0 0-1,1 0 1,-1 0-1,0 0 1,0 0-1,0-1 1,0 1-1,1 0 1,-1 0 0,0 0-1,0 0 1,-1 0-1,1 0 1,0 0-1,0-1 1,-1 2-1,-1 30 11,-1-19 7,0 19-1,3-32 3,0 1-1,1 0 0,-1-1 0,1 1 1,-1 0-1,1-1 0,0 1 0,-1-1 1,1 1-1,0-1 0,-1 1 0,1-1 0,0 0 1,-1 1-1,1-1 0,0 0 0,0 1 1,0-1-1,-1 0 0,1 0 0,0 0 0,0 0 1,0 0-1,-1 0 0,1 0 0,0 0 1,0 0-1,0 0 0,0 0 0,-1 0 0,1-1 1,0 1-1,0 0 0,-1 0 0,1-1 1,0 1-1,1-1 0,10-5 24,1 1 0,-1-1 0,0-1 0,0 0 0,-1-1 0,20-17 0,-20 15-32,1 0 0,0 1 0,1 1 0,0 0 0,22-9 0,-35 17 1,1 0 0,-1-1 0,0 1 1,1 0-1,-1 0 0,0 0 1,1 0-1,-1 0 0,0 0 1,1 0-1,-1 0 0,0 0 0,1 0 1,-1 0-1,0 0 0,1 0 1,-1 0-1,0 0 0,1 0 1,-1 0-1,0 0 0,1 0 0,-1 0 1,0 1-1,1-1 0,-1 0 1,0 0-1,0 0 0,1 1 0,-1-1 1,0 0-1,1 0 0,-1 1 1,0-1-1,0 0 0,0 0 1,1 1-1,-1-1 0,0 0 0,0 1 1,0-1-1,0 0 0,0 1 1,0-1-1,0 0 0,0 1 1,1-1-1,-5 27-63,-14 23-25,17-49 37,-11 24-2641,12-24 2501,-1 0 0,1 0 0,-1 0 0,1-1 0,-1 1 0,1 0 1,0 0-1,0 0 0,-1 0 0,1 0 0,0 0 0,0 0 0,0 0 0,0 0 0,0 0 0,0 0 1,0 0-1,1 0 0,-1 0 0,0 0 0,1 1 0,10-10-13597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9.329"/>
    </inkml:context>
    <inkml:brush xml:id="br0">
      <inkml:brushProperty name="width" value="0.025" units="cm"/>
      <inkml:brushProperty name="height" value="0.025" units="cm"/>
    </inkml:brush>
  </inkml:definitions>
  <inkml:trace contextRef="#ctx0" brushRef="#br0">7 23 3876,'0'0'23617,"3"7"-22801,-2-5-802,-1 1-1,1-1 0,0 0 0,0 0 0,0 0 1,0 0-1,0 0 0,0 0 0,1 0 0,-1 0 1,1 0-1,-1 0 0,1-1 0,0 1 0,0-1 1,0 1-1,0-1 0,0 0 0,0 0 0,0 0 1,0 0-1,0 0 0,0 0 0,1 0 0,-1-1 1,0 1-1,0-1 0,1 0 0,-1 1 0,0-1 1,1 0-1,-1-1 0,1 1 0,-1 0 0,5-2 1,-6 2-14,0-1 1,1 1-1,-1-1 1,1 1-1,-1-1 1,0 0 0,0 0-1,1 0 1,-1 0-1,0 0 1,0 0-1,0 0 1,0 0-1,0 0 1,0 0 0,0 0-1,-1-1 1,1 1-1,0 0 1,-1-1-1,1 1 1,-1-1 0,1 1-1,-1 0 1,1-1-1,-1 1 1,0-1-1,0 1 1,0-1 0,0 1-1,0-1 1,0 1-1,0-1 1,-1 1-1,1-1 1,-1-1-1,1 2-12,0 0 0,-1 0 0,1-1 0,0 1 0,-1 0 0,1 0 0,-1 0 0,1 0 0,-1 0 0,1 0 0,-1 0 0,0 0 0,1 0 0,-1 0 0,0 0 0,0 1 0,0-1-1,0 0 1,0 0 0,0 1 0,0-1 0,0 1 0,0-1 0,0 1 0,0-1 0,0 1 0,0-1 0,0 1 0,0 0 0,-1 0 0,1 0 0,0 0 0,0-1 0,0 2 0,0-1-1,-1 0 1,1 0 0,0 0 0,0 0 0,0 1 0,0-1 0,0 1 0,-1-1 0,1 1 0,0-1 0,0 1 0,0-1 0,0 1 0,-1 1 0,-3 2 4,1 0 1,-1 1 0,1 0-1,0 0 1,0 0-1,0 0 1,0 0 0,1 1-1,0 0 1,0 0 0,1 0-1,0 0 1,0 0-1,0 0 1,1 0 0,0 1-1,0-1 1,0 1 0,1-1-1,0 8 1,1-13 10,-1 0 0,1 1 0,0-1 0,-1 0 1,1 1-1,0-1 0,0 0 0,0 0 0,0 0 0,0 0 0,0 0 0,0 0 1,0 0-1,1-1 0,-1 1 0,0 0 0,0 0 0,1-1 0,-1 1 0,0-1 1,1 1-1,-1-1 0,1 0 0,-1 0 0,1 1 0,-1-1 0,0 0 0,1 0 1,-1 0-1,1-1 0,-1 1 0,1 0 0,-1 0 0,3-2 0,2 1 15,1 0 0,-1-1 0,0 1 0,0-1 0,0-1 0,10-5 0,120-103 169,-136 110-187,0 1 0,0 0 0,0 0 0,0 0 0,1-1 0,-1 1 0,0 0 0,0 0 0,0 0 0,0 0 0,1 0 0,-1-1 0,0 1 0,0 0 0,0 0 0,1 0 0,-1 0 0,0 0 0,0 0 0,0 0 0,1 0 0,-1 0 0,0 0 0,0 0 0,1 0 1,-1 0-1,0 0 0,0 0 0,1 0 0,-1 0 0,0 0 0,0 0 0,0 0 0,1 0 0,-1 0 0,0 0 0,0 0 0,0 1 0,1-1 0,-1 0 0,0 0 0,0 0 0,0 0 0,1 1 0,-3 12 57,-12 26 130,11-32-128,1-2 74,1 0 1,-1 0-1,1 0 1,0 0-1,0 0 1,0 0-1,0 10 0,1-14-109,0-1 0,0 1 0,1 0 0,-1-1 0,0 1 0,0-1 0,0 1-1,1-1 1,-1 1 0,0-1 0,0 1 0,1-1 0,-1 1 0,1-1 0,-1 0-1,0 1 1,1-1 0,-1 1 0,1-1 0,-1 0 0,1 1 0,-1-1-1,1 0 1,-1 0 0,1 1 0,-1-1 0,2 0 0,0 0 15,0 0 0,1 0 0,-1 0 0,0 0 0,1-1 0,-1 1 0,0-1 0,1 1 0,-1-1 1,0 0-1,2-1 0,20-10-101,-1 0 0,25-20 1,-29 19-524,1 1 0,0 0 0,29-12 0,-48 24 566,-1 0 1,0 0-1,0 0 1,0 0-1,0 0 1,0-1-1,0 1 1,1 0-1,-1 0 1,0 0 0,0 0-1,0 0 1,0 0-1,0 0 1,1 0-1,-1 0 1,0 0-1,0 0 1,0 0-1,0 0 1,0 0-1,1 0 1,-1 0 0,0 0-1,0 0 1,0 0-1,0 0 1,1 0-1,-1 0 1,0 0-1,0 0 1,0 0-1,0 0 1,0 1-1,1-1 1,-1 0 0,0 0-1,0 0 1,0 0-1,0 0 1,0 0-1,0 0 1,0 1-1,0-1 1,1 0-1,-1 0 1,0 0-1,0 0 1,0 0 0,0 1-1,0-1 1,0 0-1,0 0 1,-5 12-188,-13 15 361,17-26-218,-3 5-206,-15 22 171,13-9-4302,15-24-8215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09.969"/>
    </inkml:context>
    <inkml:brush xml:id="br0">
      <inkml:brushProperty name="width" value="0.025" units="cm"/>
      <inkml:brushProperty name="height" value="0.025" units="cm"/>
    </inkml:brush>
  </inkml:definitions>
  <inkml:trace contextRef="#ctx0" brushRef="#br0">96 0 13677,'0'0'13127,"-6"13"-12668,-17 50-587,3 2 0,3 0 0,-12 97 0,36-178-5057,1-21 5357,-8 9 531,-1 0 1,-1 0-1,-10-47 0,11 64 2086,6 9-1470,17 19-1712,13 8-2281,-29-22 1647,1 0 0,-1-1 0,1 0 0,-1-1 0,1 1 0,0-1 0,0 0 0,-1-1 0,1 1 0,0-2 0,0 1 0,0-1 0,9-2 0,-11 2 969,0-1 0,-1 0 0,1 0 0,-1 0 0,0-1 0,1 1 0,5-6 0,-4 2 1344,0 1 0,-1-1 0,0 0 0,0-1 0,4-6-1,11-16 4790,-17 29-2664,-13 16-2759,2-5-557,1 1 1,1 0-1,0 0 1,1 1-1,-4 13 0,8-23-186,0 0-1,0 1 1,0-1 0,0 0-1,1 1 1,0-1-1,0 1 1,0-1-1,0 1 1,0-1 0,0 1-1,1-1 1,0 0-1,0 1 1,0-1-1,0 0 1,0 1-1,1-1 1,-1 0 0,1 0-1,0 0 1,0 0-1,0-1 1,4 5-1,13 7-764,-17-13 838,1 0 0,-1 0 0,0 0 0,0 1 0,1-1 0,-1 1 0,0-1 0,0 1 0,-1 0-1,1 0 1,0 0 0,-1 0 0,1 0 0,-1 0 0,1 1 0,-1-1 0,0 0 0,0 1 0,0-1 0,0 1 0,-1-1 0,1 1 0,-1-1 0,1 4 0,-3-4 139,0-1 1,0 1 0,0-1 0,0 1 0,0-1 0,0 0-1,0 0 1,-1 0 0,1 0 0,0 0 0,-1 0 0,1 0-1,0-1 1,-1 1 0,1-1 0,-1 0 0,-2 0 0,-2 1 49,-23 4-166,-52 0-1,35-5-6616,26 0-5859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0.940"/>
    </inkml:context>
    <inkml:brush xml:id="br0">
      <inkml:brushProperty name="width" value="0.025" units="cm"/>
      <inkml:brushProperty name="height" value="0.025" units="cm"/>
    </inkml:brush>
  </inkml:definitions>
  <inkml:trace contextRef="#ctx0" brushRef="#br0">51 106 6278,'-5'0'1352,"-31"-1"6178,27-4-4241,22-6-1340,7 3-1812,1 0 1,0 1-1,0 1 0,0 2 1,1 0-1,-1 1 0,1 0 0,0 2 1,0 1-1,0 1 0,0 1 1,-1 0-1,1 2 0,-1 0 1,1 2-1,-1 0 0,24 12 1,-31-11-87,0-1 0,0 0 0,26 5 0,-36-10-21,0 0 1,0 0 0,0-1-1,1 0 1,-1 0-1,0 0 1,0 0-1,0-1 1,0 0-1,0 1 1,0-2 0,0 1-1,0 0 1,0-1-1,0 1 1,0-1-1,-1 0 1,6-4-1,23-24 913,-21 19-561,1 0 0,1 0 1,23-15-1,-33 24-573,-1 1 1,1-1 0,0 1-1,-1 0 1,1 0 0,0 0 0,0 0-1,0 0 1,0 0 0,0 1-1,0 0 1,0-1 0,0 1-1,0 0 1,0 1 0,0-1-1,0 0 1,0 1 0,0 0-1,-1-1 1,1 1 0,0 1-1,0-1 1,0 0 0,4 3-1,17 11-8574,-10-15 1414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1.313"/>
    </inkml:context>
    <inkml:brush xml:id="br0">
      <inkml:brushProperty name="width" value="0.025" units="cm"/>
      <inkml:brushProperty name="height" value="0.025" units="cm"/>
    </inkml:brush>
  </inkml:definitions>
  <inkml:trace contextRef="#ctx0" brushRef="#br0">0 1 11531,'0'0'9871,"15"2"-9722,34 6-45,55 17 0,-80-18-95,-1 1 0,-1 1 0,1 0 0,-1 2 0,23 15 0,-41-23 0,1 0 0,-1 1 0,0-1 1,-1 1-1,1 0 0,-1 0 0,1 0 1,-1 1-1,0-1 0,-1 1 0,1-1 1,-1 1-1,0 0 0,0 0 0,-1 0 0,1 0 1,-1 1-1,0-1 0,0 0 0,-1 1 1,0-1-1,0 0 0,0 0 0,0 1 1,-1-1-1,0 0 0,0 1 0,-1-1 1,1 0-1,-1 0 0,-5 9 0,-4 10-150,-2-1 0,-1 0-1,-1 0 1,-33 36 0,15-24-2924,7-11-3613</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1.672"/>
    </inkml:context>
    <inkml:brush xml:id="br0">
      <inkml:brushProperty name="width" value="0.025" units="cm"/>
      <inkml:brushProperty name="height" value="0.025" units="cm"/>
    </inkml:brush>
  </inkml:definitions>
  <inkml:trace contextRef="#ctx0" brushRef="#br0">1 1 609,'0'0'1441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4.971"/>
    </inkml:context>
    <inkml:brush xml:id="br0">
      <inkml:brushProperty name="width" value="0.025" units="cm"/>
      <inkml:brushProperty name="height" value="0.025" units="cm"/>
    </inkml:brush>
  </inkml:definitions>
  <inkml:trace contextRef="#ctx0" brushRef="#br0">382 159 5445,'20'-31'1012,"-15"22"337,-1 0 0,0 0-1,0 0 1,3-14-1,-7 20-998,1 1 0,-1 0-1,1-1 1,-1 1-1,0-1 1,0 1 0,0-1-1,0 0 1,0 1-1,0-1 1,-1 1 0,0 0-1,1-1 1,-1 1-1,0-1 1,0 1 0,0 0-1,0 0 1,-2-3-1,1 3-258,0 1 0,1-1 0,-1 1 0,0-1 0,0 1 0,0 0 0,0 0 0,-1 0 0,1 0 0,0 0 0,0 0-1,-1 1 1,1-1 0,0 1 0,-3-1 0,-7 1 11,1 0 1,0 0-1,-1 1 1,1 0-1,0 1 0,0 0 1,0 1-1,0 0 0,0 1 1,1 0-1,-1 1 0,-17 11 1,8-4-110,0 2 1,0 1-1,2 0 1,0 2-1,-17 18 1,31-31 5,1 0 1,0 0-1,0 0 0,0 1 1,0-1-1,0 1 0,1 0 1,0-1-1,0 1 0,1 0 1,-1 0-1,1 0 0,-1 8 1,2-10-1,0 0 0,0 0 1,1 0-1,-1 0 0,1 0 0,0 0 1,0 0-1,0-1 0,0 1 1,0 0-1,0 0 0,1-1 1,0 1-1,-1-1 0,1 1 1,0-1-1,0 0 0,0 0 0,1 0 1,-1 0-1,0 0 0,1 0 1,-1-1-1,4 3 0,78 34 61,-68-33-62,0 2 1,-1 0-1,0 0 0,0 2 1,0 0-1,23 19 0,-36-27 12,-1 1 0,1-1-1,0 1 1,0 0 0,-1-1-1,1 1 1,-1 0-1,0 0 1,1 0 0,-1 0-1,0 1 1,0-1 0,0 0-1,-1 0 1,1 1-1,-1-1 1,1 0 0,-1 1-1,1-1 1,-1 0 0,0 1-1,0-1 1,-1 0-1,1 1 1,0-1 0,-1 1-1,1-1 1,-1 0 0,0 0-1,0 1 1,0-1-1,0 0 1,0 0 0,0 0-1,0 0 1,-1 0 0,1 0-1,-1 0 1,1-1-1,-5 4 1,-1 1 258,-2 1-1,1-1 1,-1-1 0,0 0-1,0 0 1,-1-1-1,-19 7 1,12-6 68,-1-1 0,1 0-1,-1-2 1,0 0 0,-1 0-1,1-2 1,0-1 0,-28-3 0,45 4-360,-1 0 1,1 0 0,0 0-1,0-1 1,0 1-1,-1 0 1,1 0 0,0-1-1,0 1 1,0-1 0,0 1-1,-1-1 1,1 1 0,0-1-1,0 0 1,0 1-1,0-1 1,0 0 0,1 0-1,-1 0 1,0 0 0,0 0-1,0 0 1,1 0 0,-1 0-1,1 0 1,-1 0-1,1 0 1,-1 0 0,1 0-1,-1-1 1,1 1 0,0 0-1,0 0 1,0-1 0,0 1-1,0-2 1,1 1-195,0-1 1,0 1-1,0 0 0,0 0 1,1 0-1,-1 0 1,1 0-1,-1 0 0,1 0 1,0 0-1,0 1 1,0-1-1,0 1 1,0-1-1,0 1 0,0 0 1,5-2-1,75-31-6962,-33 14 1089</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5.332"/>
    </inkml:context>
    <inkml:brush xml:id="br0">
      <inkml:brushProperty name="width" value="0.025" units="cm"/>
      <inkml:brushProperty name="height" value="0.025" units="cm"/>
    </inkml:brush>
  </inkml:definitions>
  <inkml:trace contextRef="#ctx0" brushRef="#br0">128 1 14894,'0'0'10282,"-8"11"-9818,-11 21-33,1 1 0,2 1 0,2 0 0,1 1 0,1 0 0,-13 73-1,25-106-426,-1-1-1,1 1 0,-1 0 0,1-1 0,0 1 1,-1 0-1,1 0 0,0-1 0,0 1 0,0 0 0,1 0 1,-1 0-1,0-1 0,1 1 0,-1 0 0,1-1 0,-1 1 1,1 0-1,0-1 0,0 1 0,0-1 0,0 1 0,0-1 1,0 0-1,0 1 0,0-1 0,1 0 0,-1 0 1,0 0-1,1 0 0,-1 0 0,1 0 0,-1 0 0,1 0 1,0 0-1,-1-1 0,1 1 0,0-1 0,-1 1 0,1-1 1,0 0-1,0 0 0,-1 1 0,1-1 0,0 0 1,0-1-1,2 1 0,4-1 4,0-1-1,0 0 1,0 0 0,0-1 0,0 0 0,0 0-1,-1-1 1,14-8 0,64-58-468,-59 47 399,-26 22 64,0 1 0,1-1 1,-1 1-1,0 0 0,1-1 0,-1 1 0,0 0 1,1-1-1,-1 1 0,0 0 0,1-1 1,-1 1-1,0 0 0,1 0 0,-1 0 1,1-1-1,-1 1 0,1 0 0,-1 0 1,1 0-1,-1 0 0,0 0 0,1 0 0,-1 0 1,1 0-1,-1 0 0,1 0 0,-1 0 1,1 0-1,-1 0 0,1 0 0,-1 0 1,1 0-1,-1 1 0,0-1 0,1 0 0,-1 0 1,1 1-1,-1-1 0,0 0 0,1 0 1,-1 1-1,0-1 0,1 0 0,0 1 1,4 29 223,-10 39 112,-6 42-333,11-111-66,0 0 0,0 1 0,0-1 0,0 0 0,0 0 0,0 1 0,0-1 0,0 0 0,0 0 0,0 1 0,0-1 0,0 0 0,1 0 0,-1 1 0,0-1 0,0 0 0,0 0 0,0 1 0,0-1 0,1 0 0,-1 0 0,0 0 0,0 0 0,0 1 0,1-1 0,-1 0 0,0 0 0,0 0 0,0 0 0,1 0 0,-1 0 0,0 1 0,0-1 0,1 0 0,-1 0 0,0 0 0,0 0-1,1 0 1,-1 0 0,0 0 0,1 0 0,-1 0 0,0 0 0,0 0 0,1 0 0,-1 0 0,0-1 0,0 1 0,1 0 0,-1 0 0,0 0 0,0 0 0,0 0 0,1 0 0,-1-1 0,14-10-6061,-4-7-2083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6.128"/>
    </inkml:context>
    <inkml:brush xml:id="br0">
      <inkml:brushProperty name="width" value="0.025" units="cm"/>
      <inkml:brushProperty name="height" value="0.025" units="cm"/>
    </inkml:brush>
  </inkml:definitions>
  <inkml:trace contextRef="#ctx0" brushRef="#br0">236 431 14894,'0'0'5200,"-11"-1"-3855,7 1-1281,-14-3 561,1 2 0,-36 2 0,47-1-520,0 1 0,0 0 0,0 0-1,0 1 1,0 0 0,0 0 0,0 0-1,1 1 1,-1 0 0,1 0 0,-1 0-1,1 1 1,-9 8 0,-17 24 606,30-35-661,-1 1-1,1 0 1,0 0 0,0 0-1,0 0 1,0 0 0,0 0-1,0 0 1,1 0 0,-1 0-1,1 0 1,-1 1 0,1-1-1,0 0 1,0 0 0,0 0-1,0 1 1,0 1 0,1-3-39,0 0 1,0 0-1,-1 0 1,1 0-1,0 0 1,0 0-1,0-1 1,0 1-1,0 0 1,0-1-1,0 1 1,0-1-1,0 1 0,0-1 1,1 0-1,-1 1 1,0-1-1,0 0 1,0 0-1,0 0 1,1 0-1,1 0 1,34-1 58,-26 0-31,15-1 16,1-1-1,39-11 0,-49 10-52,1-1 0,-1 2 0,1 0 0,0 1 0,-1 1 1,1 1-1,0 1 0,24 3 0,-40-3 38,0 0 0,0 0 0,0 0 0,-1 1 0,1-1 0,0 1 0,0-1 0,-1 1 0,1 0 0,-1-1 0,0 1 0,1 0 0,1 4 0,-3-5 12,1-1-1,-1 1 0,1-1 1,-1 1-1,1-1 1,-1 1-1,0 0 0,1-1 1,-1 1-1,0 0 1,0-1-1,1 1 0,-1 0 1,0-1-1,0 1 1,0 0-1,0-1 0,0 1 1,0 0-1,0 0 1,0-1-1,0 1 0,0 0 1,0-1-1,-1 1 1,1 0-1,0-1 1,0 1-1,-1 0 0,1-1 1,0 1-1,-1 0 1,1-1-1,-1 1 0,1-1 1,-1 1-1,1-1 1,-1 1-1,1-1 0,-1 1 1,1-1-1,-2 1 1,1-1-40,1-1 1,-1 1-1,0 0 1,1-1 0,-1 1-1,1 0 1,-1-1 0,1 1-1,-1-1 1,1 1-1,-1-1 1,1 1 0,-1-1-1,1 1 1,0-1 0,-1 0-1,1 1 1,0-1-1,-1 1 1,1-1 0,0 0-1,0 1 1,0-1-1,0 0 1,0 0 0,0 1-1,-1-1 1,2 0 0,-1 1-1,0-2 1,-3-33 7,3 25 6,-1-4-13,-3-20-692,2 1 1,3-52-1,-1 83 625,1 1 1,-1-1-1,1 1 0,-1-1 0,1 1 1,0-1-1,-1 1 0,1 0 0,0-1 1,0 1-1,0 0 0,0 0 1,0 0-1,1 0 0,-1 0 0,0 0 1,0 0-1,1 0 0,-1 0 0,0 0 1,1 1-1,1-2 0,40-11-1634,-19 6-203,-14 3 991,0 0 0,0-1-1,-1-1 1,1 0 0,-1 0 0,12-11 0,-12 9 889,-1-2 0,1 1-1,-2-1 1,1 0 0,6-13 0,-5 7 753,-1-2 0,-1 1 0,0-1 0,-1 0 0,-1 0 0,-1 0-1,3-33 1,-7 51-718,0 0 0,-1 0 0,1 0 0,0 1 0,0-1 0,0 0 0,0 0 0,0 0 0,0 0 0,-1 0 0,1-1 0,0 1 0,0 0 0,0 0 0,0 0 0,0 0 0,0 0 0,0 0 0,-1 0 0,1 0 0,0 0 0,0 0 0,0 0 0,0 0 0,0 0 0,0 0 0,0 0 0,0 0 0,0-1 0,0 1 0,-1 0 0,1 0 0,0 0 0,0 0 0,0 0 0,0 0 0,0 0 0,0-1 0,0 1 0,0 0 0,0 0 0,0 0 0,0 0 0,0 0 0,0 0 0,0 0 0,0-1 0,0 1 0,0 0 0,-10 18 327,-11 29-156,5 3 131,3 0-1,1 0 1,3 1 0,2 0-1,2 1 1,2-1 0,6 73-1,8-56-273,-10-64-46,0 1 0,0-1 1,1 0-1,-1 0 0,1 1 1,0-1-1,0 0 0,0-1 0,1 1 1,-1 0-1,1-1 0,5 6 1,-8-9-2,0 0 1,1 0 0,-1 1-1,0-1 1,0 0 0,1 0-1,-1 0 1,0 0 0,1 0-1,-1 0 1,0 0 0,0 1-1,1-1 1,-1 0 0,0 0-1,1 0 1,-1 0 0,0 0-1,1 0 1,-1 0 0,0-1-1,1 1 1,-1 0 0,0 0-1,0 0 1,1 0 0,-1 0-1,0 0 1,1-1 0,-1 1-1,0 0 1,0 0 0,1 0-1,-1 0 1,0-1 0,0 1-1,0 0 1,1-1 0,5-16 102,-2-19-69,-4 36-39,0-24-202,-2 0 0,-1 1 0,-1-1 0,0 1 0,-2 0 1,-1 1-1,-1-1 0,-1 1 0,0 1 0,-2-1 0,-1 2 0,0-1 0,-1 2 0,-1 0 0,-1 0 0,-27-24 0,42 42 267,-1 0-1,0 0 1,0 0-1,0 1 1,0-1-1,0 0 1,-1 0-1,1 1 1,0-1-1,0 0 0,0 1 1,-1-1-1,1 1 1,0 0-1,0-1 1,-3 1-1,3 5 933,11 6-682,6-1-288,-1 0 0,1-1 0,1-1 0,-1-1 0,1 0 0,1-2 0,-1 1 0,29 3 0,31 0-7509,-60-9 105</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621"/>
    </inkml:context>
    <inkml:brush xml:id="br0">
      <inkml:brushProperty name="width" value="0.025" units="cm"/>
      <inkml:brushProperty name="height" value="0.025" units="cm"/>
    </inkml:brush>
  </inkml:definitions>
  <inkml:trace contextRef="#ctx0" brushRef="#br0">129 0 8904,'0'0'12423,"-8"9"-10635,-70 55 764,78-63-2589,-1 0 1,0 0-1,1 0 0,-1 0 1,1 0-1,-1-1 0,0 1 1,1 0-1,0 0 1,-1 0-1,1 1 0,0-1 1,0 0-1,-1 0 0,1 0 1,0 0-1,0 0 0,0 0 1,0 0-1,0 0 1,0 0-1,1 0 0,-1 0 1,0 0-1,1 0 0,-1 0 1,0 0-1,1 0 0,-1 0 1,1 0-1,0 0 0,-1 0 1,1 0-1,0 0 1,-1-1-1,1 1 0,0 0 1,0 0-1,0-1 0,-1 1 1,1-1-1,2 2 0,38 26-981,103 23 14,-143-51 1014,-1 0 0,0 1 0,1-1 0,-1 0 0,0 0 0,1 0 0,-1 0 0,0 0 0,1 0 0,-1 0 1,0 0-1,0 0 0,1 1 0,-1-1 0,0 0 0,1 0 0,-1 0 0,0 1 0,0-1 0,0 0 0,1 0 0,-1 0 0,0 1 0,0-1 0,0 0 0,0 1 0,1-1 1,-1 0-1,0 0 0,0 1 0,0-1 0,0 0 0,0 1 0,0-1 0,0 0 0,0 1 0,0-1 0,0 0 0,0 1 0,0-1 0,0 0 0,0 1 0,0-1 0,-16 8 1008,-26 0 885,41-7-1850,-53 5 1165,-74-1-1,128-5-1306,0 0 1,0 0-1,0 0 1,0 0-1,0 0 1,0-1-1,0 1 1,0 0 0,0 0-1,0 0 1,0 0-1,0 0 1,0 0-1,0 0 1,0-1-1,0 1 1,0 0-1,0 0 1,0 0-1,0 0 1,0 0-1,0 0 1,0 0 0,0 0-1,0-1 1,0 1-1,0 0 1,0 0-1,0 0 1,0 0-1,0 0 1,0 0-1,0 0 1,-1 0-1,1 0 1,0 0 0,0 0-1,0-1 1,0 1-1,0 0 1,0 0-1,0 0 1,0 0-1,0 0 1,-1 0-1,1 0 1,0 0-1,0 0 1,0 0-1,0 0 1,0 0-1,9-5-3457,11-3-2486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6.649"/>
    </inkml:context>
    <inkml:brush xml:id="br0">
      <inkml:brushProperty name="width" value="0.025" units="cm"/>
      <inkml:brushProperty name="height" value="0.025" units="cm"/>
    </inkml:brush>
  </inkml:definitions>
  <inkml:trace contextRef="#ctx0" brushRef="#br0">0 185 15310,'0'0'9022,"9"2"-8029,24 0-325,1-2 1,0-1-1,-1-2 0,1-1 0,52-13 0,-33 6-369,664-99 1687,-514 90-1876,321 11-1,-515 9-108,-2 0 1,0 0 0,0 0 0,0 0 0,0 1 0,0 0 0,0 1 0,0 0 0,0 0 0,0 0 0,-1 1 0,1 0 0,7 4 0,-14-6 5,1-1 1,-1 0 0,1 0-1,-1 1 1,1-1 0,-1 0-1,0 1 1,1-1 0,-1 0-1,0 1 1,1-1 0,-1 1-1,0-1 1,1 0 0,-1 1-1,0-1 1,0 1 0,1-1-1,-1 1 1,0-1 0,0 1-1,0-1 1,0 1 0,0 0-1,0-1 1,0 1 0,0-1-1,0 1 1,0-1-1,0 1 1,0-1 0,0 1-1,0-1 1,0 1 0,-1-1-1,1 1 1,-1 0 0,-20 8 194,-29-4-498,49-5 110,-1 0 0,1 0 1,0 0-1,-1-1 0,1 1 0,-1-1 0,1 1 0,0-1 0,-1 1 0,1-1 0,0 1 0,0-1 0,0 0 0,-1 0 0,1 0 1,0 0-1,0 0 0,0 0 0,0 0 0,0 0 0,1 0 0,-1 0 0,0-1 0,0 1 0,0-3 0,-6-22-9495,6 5-4567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7.140"/>
    </inkml:context>
    <inkml:brush xml:id="br0">
      <inkml:brushProperty name="width" value="0.025" units="cm"/>
      <inkml:brushProperty name="height" value="0.025" units="cm"/>
    </inkml:brush>
  </inkml:definitions>
  <inkml:trace contextRef="#ctx0" brushRef="#br0">1 37 14061,'0'0'12172,"74"-1"-11403,-17-9-353,6 0-256,6 2-160,-6 5-1473,-7 2-2563,-9-3-2755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8.118"/>
    </inkml:context>
    <inkml:brush xml:id="br0">
      <inkml:brushProperty name="width" value="0.025" units="cm"/>
      <inkml:brushProperty name="height" value="0.025" units="cm"/>
    </inkml:brush>
  </inkml:definitions>
  <inkml:trace contextRef="#ctx0" brushRef="#br0">66 41 12107,'0'0'5851,"-1"8"-4121,-9 66 925,-40 143 0,47-206-2499,1 2 2011,14-38-1645,12-46-589,-16 25-99,-2 0 1,-2 0-1,-3-50 1,-1 107-77,-1-5 227,0 0-1,1 1 0,0-1 0,0 0 1,0 0-1,1 0 0,0 0 0,0 0 1,1 0-1,0 0 0,0-1 0,0 1 1,1 0-1,-1-1 0,1 1 0,1-1 1,-1 0-1,1 0 0,0-1 0,0 1 1,0-1-1,0 1 0,8 4 0,-6-6 51,1 1 0,0-1 0,0 0 0,0-1 0,0 1 0,0-1 0,0-1 0,1 1 0,-1-1 0,1-1 0,-1 1 0,1-1-1,-1-1 1,1 1 0,-1-1 0,1-1 0,-1 1 0,14-6 0,-16 5 4,0 0 0,0-1 0,0 1 0,0-1 0,-1 0 1,1 0-1,-1-1 0,0 1 0,0-1 0,0 0 0,0 0 0,-1-1 0,0 1 0,0 0 0,0-1 0,0 0 0,-1 0 1,0 0-1,0 0 0,0 0 0,0 0 0,-1-1 0,0 1 0,0-1 0,-1 1 0,1-9 0,-1 14-39,0-1-1,0 1 1,0 0-1,0-1 1,0 1-1,0-1 1,0 1-1,-1-1 1,1 1-1,0 0 1,0-1-1,0 1 1,0-1-1,-1 1 0,1 0 1,0-1-1,0 1 1,-1 0-1,1-1 1,0 1-1,-1 0 1,1-1-1,0 1 1,-1 0-1,1 0 1,-1-1-1,1 1 1,0 0-1,-1 0 1,1 0-1,-1-1 0,1 1 1,0 0-1,-1 0 1,1 0-1,-1 0 1,1 0-1,-1 0 1,1 0-1,-1 0 1,1 0-1,0 0 1,-1 0-1,1 1 1,-1-1-1,1 0 1,-1 0-1,1 0 1,-1 1-1,-1-1-9,0 1-1,1 0 1,-1 0 0,0 0 0,1 0-1,-1 0 1,1 0 0,-1 0-1,1 0 1,0 1 0,-1-1 0,-1 3-1,-2 7 10,1 1-1,0-1 0,0 1 1,2 0-1,-1 0 1,1 1-1,1-1 0,0 0 1,2 22-1,-1-33 10,-1 1 0,1-1 0,0 1 0,1-1 0,-1 0 0,0 1 0,0-1 0,0 1 0,1-1 0,-1 0 0,1 1 0,-1-1 0,1 0 0,0 1 0,-1-1 0,1 0 0,0 0 0,0 1 0,0-1 0,0 0 0,0 0 0,0 0 0,0 0 0,0-1 0,0 1 0,1 0 0,1 1-1,0-1 11,0-1 0,1 1 0,-1-1 0,0 1 0,0-1 0,1 0 0,-1-1 0,0 1 0,0 0 0,1-1 0,5-1 0,4-3 20,1 0 0,-1-1 1,0 0-1,19-12 0,-9 2-12,0-1 0,35-34 0,-51 43-25,1 0-1,-1 0 0,-1 0 0,0-1 0,0 0 0,0 0 1,-1 0-1,-1-1 0,1 0 0,3-13 0,-8 22-7,0 0 0,1 1-1,-1-1 1,0 0 0,1 0-1,-1 1 1,0-1 0,0 0 0,0 0-1,0 0 1,0 1 0,0-1-1,0 0 1,0 0 0,0 0-1,0 1 1,0-1 0,0 0 0,-1 0-1,1 1 1,0-1 0,-1 0-1,1 0 1,-1 0 0,-13 10-188,-14 30 60,-16 56 334,41-86-58,0 0 0,1 0-1,0 0 1,0 0 0,1 0 0,0 0-1,0 1 1,1-1 0,1 11 0,0-18-121,0-1 1,0 1 0,0-1 0,0 1 0,0-1 0,0 0 0,0 1 0,1-1 0,-1 0-1,0 0 1,1 1 0,-1-1 0,1 0 0,-1-1 0,1 1 0,-1 0 0,1 0 0,0-1 0,0 1-1,-1-1 1,1 1 0,0-1 0,0 0 0,-1 0 0,1 1 0,0-1 0,0-1 0,0 1-1,-1 0 1,1 0 0,2-1 0,1 1-8,0-1 0,1 0 0,-1 1 0,0-2 0,-1 1 0,1 0 0,0-1 0,0 0 0,-1 0 0,7-4 0,-10 5-85,0 0-1,0 1 1,0-1 0,0 0-1,0 1 1,-1-1 0,1 0-1,0 0 1,-1 0 0,1 0-1,0 0 1,-1 0 0,1 0-1,-1 0 1,0 0 0,1 0-1,-1 0 1,0 0 0,0 0-1,1 0 1,-1 0-1,0 0 1,0 0 0,0-1-1,0 1 1,0 0 0,-1 0-1,1 0 1,0 0 0,0 0-1,-1 0 1,1 0 0,-2-2-1,-7-5-4261,-3 4-3280,2 2-5556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8.545"/>
    </inkml:context>
    <inkml:brush xml:id="br0">
      <inkml:brushProperty name="width" value="0.025" units="cm"/>
      <inkml:brushProperty name="height" value="0.025" units="cm"/>
    </inkml:brush>
  </inkml:definitions>
  <inkml:trace contextRef="#ctx0" brushRef="#br0">85 0 13549,'0'0'8087,"-7"13"-6197,-7 12-1177,1 1 0,1 0-1,2 1 1,0 0 0,-8 41-1,18-66-692,0-1 0,0 0 0,0 0 0,0 0 0,0 0 0,0 1 0,0-1-1,0 0 1,0 0 0,0 0 0,1 0 0,-1 0 0,0 1 0,1-1 0,-1 0 0,1 0 0,-1 0-1,1 0 1,0 0 0,-1 0 0,1 0 0,0-1 0,0 1 0,0 0 0,-1 0 0,1 0-1,2 0 1,-1 0-2,1 0 1,-1 0-1,1-1 0,0 1 0,-1-1 0,1 1 0,0-1 0,-1 0 1,1 0-1,0 0 0,4-1 0,4-1 12,0-1 0,0 0-1,0-1 1,18-8 0,-1-5-62,0-1 1,-1-1 0,46-46-1,-12 12 153,-57 55 643,-4 9-441,-6 14-39,-2 2-107,0-7-40,2 0 0,0 0 0,1 1 0,1 0 0,-1 28 0,5-48-181,0 0 0,0-1 0,0 1 0,0 0 0,0 0 0,0-1 0,0 1 1,0 0-1,0 0 0,1-1 0,-1 1 0,0 0 0,0-1 0,1 1 0,-1 0 0,1-1 0,-1 1 1,0 0-1,1-1 0,-1 1 0,1-1 0,0 1 0,-1-1 0,1 1 0,19-1-4666,-2-7-2764</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8.986"/>
    </inkml:context>
    <inkml:brush xml:id="br0">
      <inkml:brushProperty name="width" value="0.025" units="cm"/>
      <inkml:brushProperty name="height" value="0.025" units="cm"/>
    </inkml:brush>
  </inkml:definitions>
  <inkml:trace contextRef="#ctx0" brushRef="#br0">1 34 12588,'0'0'9737,"73"4"-8936,-24-3-161,3-1-319,10 0-257,-3 0-320,4-7-1026,0-6-1312,-9-5-3780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9.663"/>
    </inkml:context>
    <inkml:brush xml:id="br0">
      <inkml:brushProperty name="width" value="0.025" units="cm"/>
      <inkml:brushProperty name="height" value="0.025" units="cm"/>
    </inkml:brush>
  </inkml:definitions>
  <inkml:trace contextRef="#ctx0" brushRef="#br0">91 0 448,'0'0'21445,"1"3"-17252,-2 7-2850,-12 15-1108,-40 88 191,48-99-336,0 0 1,1 0 0,1 1 0,0 0 0,1-1 0,0 20 0,1-33-73,1 0 1,0 0-1,0 0 1,1 0-1,-1 0 1,0 0-1,0 0 1,0 0-1,0 0 1,1 0-1,-1 0 1,1-1-1,-1 1 1,0 0-1,1 0 1,-1 0-1,1 0 1,0-1-1,-1 1 1,1 0-1,0-1 1,-1 1-1,1 0 1,0-1-1,0 1 0,0-1 1,-1 1-1,1-1 1,0 0-1,0 1 1,0-1-1,0 0 1,0 1-1,0-1 1,0 0-1,0 0 1,0 0-1,0 0 1,0 0-1,0 0 1,0 0-1,0 0 1,0 0-1,-1-1 1,1 1-1,0 0 1,0-1-1,0 1 1,0 0-1,0-1 1,1-1-1,6-1 64,-1 0 0,0-1 0,1 0-1,-1 0 1,6-6 0,10-7-78,0-2 1,-1-1 0,-1-1-1,-1 0 1,-1-1-1,26-40 1,-49 77-92,-2 5 35,0-1 0,1 1 0,1 1 0,-2 34 0,6-54 54,1 1 0,-1-1 1,0 1-1,0-1 0,1 1 0,-1-1 0,1 1 1,-1-1-1,1 0 0,0 1 0,-1-1 1,1 0-1,0 1 0,0-1 0,0 0 0,0 0 1,0 0-1,0 0 0,0 0 0,1 0 1,-1 0-1,0 0 0,0 0 0,1-1 0,1 2 1,0-2 7,1 1 1,-1 0 0,0-1-1,1 0 1,-1 0 0,0 0-1,1 0 1,-1 0-1,0-1 1,1 0 0,2 0-1,7-3 23,-2 0-1,1-1 0,0 0 0,-1-1 1,12-8-1,72-63 38,-28 21-17,-67 56-56,0 0 0,1 0 0,-1-1 1,0 1-1,0 0 0,0 0 0,0 0 1,0 0-1,0-1 0,1 1 0,-1 0 0,0 0 1,0 0-1,0 0 0,1 0 0,-1 0 1,0-1-1,0 1 0,0 0 0,1 0 0,-1 0 1,0 0-1,0 0 0,0 0 0,1 0 1,-1 0-1,0 0 0,0 0 0,1 0 0,-1 0 1,0 0-1,0 0 0,0 0 0,1 0 1,-1 0-1,0 0 0,0 1 0,0-1 1,1 0-1,-1 0 0,0 0 0,0 0 0,0 0 1,0 0-1,1 1 0,-1-1 0,0 0 1,0 0-1,0 0 0,0 0 0,0 1 0,1-1 1,-3 17-45,-8 19 54,5-24-134,-14 51-650,18-60 318,1 1 0,-1-1 0,1 0 0,0 1 0,0-1 0,0 0 0,1 1 1,-1-1-1,3 6 0,-3-8 193,1 0 0,-1 0 0,1-1-1,-1 1 1,1 0 0,0-1 0,-1 1 0,1-1 0,0 1 0,-1-1 0,1 1 0,0-1 0,0 1 0,0-1 0,0 0 0,-1 1 0,1-1 0,0 0 0,0 0 0,0 0 0,0 0 0,0 0 0,0 0 0,-1 0-1,1 0 1,0 0 0,0 0 0,1 0 0,-2 0 140,24 0-6307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19.991"/>
    </inkml:context>
    <inkml:brush xml:id="br0">
      <inkml:brushProperty name="width" value="0.025" units="cm"/>
      <inkml:brushProperty name="height" value="0.025" units="cm"/>
    </inkml:brush>
  </inkml:definitions>
  <inkml:trace contextRef="#ctx0" brushRef="#br0">145 1 17521,'0'0'1628,"-10"4"64,-1 1-1325,0 1 0,0 0-1,1 1 1,0 0 0,0 1-1,-13 13 1,18-17-126,1 1-1,-1 0 1,1 0 0,0 1-1,1-1 1,-1 1-1,1 0 1,0 0 0,1 0-1,-1 0 1,1 1-1,0-1 1,1 0 0,-1 1-1,0 11 1,3-16-228,-1 0 0,0 0 0,1 0 1,-1 0-1,1 0 0,0 0 0,-1 0 1,1 0-1,0 0 0,0-1 0,0 1 1,1 0-1,-1-1 0,0 1 0,1 0 0,-1-1 1,1 0-1,-1 1 0,1-1 0,-1 0 1,1 0-1,0 0 0,0 0 0,0 0 1,0 0-1,0 0 0,0-1 0,0 1 0,0-1 1,0 1-1,0-1 0,0 0 0,0 0 1,0 0-1,0 0 0,3 0 0,0 0-3,0 0 0,0-1 1,0 1-1,0-1 0,0 0 0,0 0 0,0-1 0,0 1 0,0-1 0,-1 0 0,1 0 0,-1-1 0,1 1 0,5-5 0,-7 3 13,0 1-1,-1-1 0,1 1 0,-1-1 1,1 0-1,-1 0 0,-1 0 1,1 0-1,0-1 0,-1 1 0,0 0 1,0-1-1,0 1 0,-1-1 0,1 1 1,-1 0-1,0-1 0,0 1 0,-1-1 1,-1-6-1,2 8-50,-1 0 0,0 0 0,0 0 0,0 0 0,0 1 0,-1-1 0,1 0 0,-1 1 0,0-1 0,1 1 0,-1-1 0,0 1 0,-1 0 0,1 0 0,0 0 0,0 0 0,-1 0 0,1 1 0,-1-1 0,0 1 0,0-1 0,1 1 0,-1 0 0,0 0 0,0 0 0,0 1 0,0-1 0,0 1 0,0 0 0,-5-1 0,8 1-172,-1 1 0,0-1-1,1 0 1,-1 0 0,0 0 0,1 0 0,-1 0-1,0 1 1,1-1 0,-1 0 0,1 1 0,-1-1 0,0 0-1,1 1 1,-1-1 0,1 1 0,-1-1 0,1 1-1,-1-1 1,1 1 0,0-1 0,-1 1 0,1 0-1,0-1 1,-1 1 0,1-1 0,0 1 0,0 0 0,-1-1-1,1 1 1,0 0 0,0-1 0,0 1 0,0 0-1,0 0 1,0-1 0,0 1 0,0 0 0,0-1-1,0 1 1,1 0 0,-1-1 0,0 1 0,0 0-1,1-1 1,-1 1 0,0-1 0,1 1 0,-1-1 0,0 1-1,1 0 1,-1-1 0,1 1 0,-1-1 0,1 0-1,-1 1 1,2 0 0,15 10-5950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20.364"/>
    </inkml:context>
    <inkml:brush xml:id="br0">
      <inkml:brushProperty name="width" value="0.025" units="cm"/>
      <inkml:brushProperty name="height" value="0.025" units="cm"/>
    </inkml:brush>
  </inkml:definitions>
  <inkml:trace contextRef="#ctx0" brushRef="#br0">106 224 8968,'0'0'12033,"-11"0"-11067,7 0-885,0 0-1,0 1 0,0-1 0,0 1 1,1 0-1,-1 0 0,0 0 0,0 0 0,0 1 1,1 0-1,-1-1 0,1 1 0,-1 1 1,1-1-1,0 0 0,0 1 0,0-1 0,0 1 1,0 0-1,1 0 0,-1 0 0,1 1 1,0-1-1,0 0 0,0 1 0,0 0 0,1-1 1,0 1-1,-1 0 0,1 0 0,0 0 1,1-1-1,-1 1 0,1 0 0,0 0 0,0 4 1,-1-4-27,1-1 0,0 1 1,0 0-1,0-1 0,0 1 1,1-1-1,-1 1 0,1-1 1,0 1-1,0-1 0,0 1 0,1-1 1,-1 0-1,1 0 0,-1 0 1,1 0-1,0 0 0,1 0 1,-1 0-1,4 3 0,-2-3-13,1 0 0,0 0 0,0-1 0,0 0-1,1 0 1,-1 0 0,0 0 0,1-1-1,-1 0 1,1 0 0,0-1 0,8 1 0,-3-2 20,1 0 0,-1-1 0,1 0 0,-1 0 0,0-2 0,0 1 0,0-1 0,0-1 0,0 0 0,-1 0 1,0-1-1,0 0 0,-1-1 0,0 0 0,0-1 0,12-13 0,-3 3-32,-1-1 1,-1-1-1,-1 0 0,-1-1 1,0-1-1,15-35 0,-2-17 193,-25 68-155,0 0 0,0 0 0,-1-1 0,0 1 0,-1-1 0,1 1 0,-1-1 0,-1 1 0,0-10 0,0 15-33,0 1-1,0 0 1,1-1 0,-1 1-1,0 0 1,0-1 0,1 1-1,-1 0 1,0 0 0,0 0 0,0 0-1,1 0 1,-1 0 0,0 0-1,0 0 1,0 0 0,0 0-1,1 0 1,-1 1 0,0-1 0,0 0-1,1 1 1,-1-1 0,0 0-1,0 1 1,1-1 0,-1 1-1,0-1 1,1 1 0,-1-1-1,0 2 1,-8 6-2,1 1-1,0 0 1,0 0-1,1 0 0,0 1 1,1 0-1,-8 16 1,0 3 248,-15 48 0,26-68-222,0 0-1,0 1 1,1-1 0,1 0 0,0 1 0,0-1 0,1 1 0,0 0 0,0-1 0,2 10 0,-1-15-95,0-1 0,1 1 1,-1-1-1,1 1 0,-1-1 1,1 1-1,0-1 0,0 0 1,0 0-1,1 0 0,-1 0 1,1-1-1,0 1 0,0-1 1,0 1-1,0-1 0,0 0 1,0 0-1,0 0 0,1-1 1,-1 1-1,1-1 0,-1 0 1,1 0-1,0 0 0,-1 0 1,6 0-1,41 2-3568,-17-9-1726,-8-7-1145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20.793"/>
    </inkml:context>
    <inkml:brush xml:id="br0">
      <inkml:brushProperty name="width" value="0.025" units="cm"/>
      <inkml:brushProperty name="height" value="0.025" units="cm"/>
    </inkml:brush>
  </inkml:definitions>
  <inkml:trace contextRef="#ctx0" brushRef="#br0">1 262 18065,'0'0'5109,"6"8"-3742,-2-3-1200,0 0 1,0-1 0,0 0 0,0 0 0,1 0 0,0 0 0,0-1 0,0 1 0,0-1-1,0-1 1,0 1 0,1-1 0,0 1 0,-1-2 0,1 1 0,0-1 0,0 0 0,0 0-1,6 0 1,-3 0 4,14 0 190,1 0 1,35-5-1,-53 4-344,0-1-1,0 0 1,0-1 0,0 1 0,-1-1-1,1 0 1,-1-1 0,0 0 0,1 1 0,-1-1-1,0-1 1,0 1 0,-1-1 0,1 0-1,5-7 1,-9 11-10,0-1 0,0 0 0,-1 0 0,1 0-1,0 0 1,-1 0 0,1 1 0,0-1 0,-1 0 0,1-1 0,-1 1-1,0 0 1,1 0 0,-1 0 0,0 0 0,0 0 0,1 0-1,-1 0 1,0-1 0,0 1 0,0 0 0,-1 0 0,1 0 0,0 0-1,0 0 1,0 0 0,-1-1 0,0 0 0,0 1-2,0-1 0,-1 1 1,1 0-1,-1 0 0,0-1 0,1 1 1,-1 0-1,0 0 0,0 1 1,1-1-1,-1 0 0,0 1 0,0-1 1,-3 0-1,-6-1-17,-1 1 0,1 0 0,-1 1 0,-15 1 0,18 1-4,-1 0-1,1 1 1,-1 0-1,1 0 1,0 1-1,0 1 1,1-1-1,-1 2 1,1-1-1,0 1 0,-10 9 1,14-12 26,0 0 0,1 1 0,-1-1-1,1 1 1,-1 0 0,1 0 0,1 0 0,-1 0 0,0 0 0,1 1-1,0-1 1,0 1 0,0 0 0,1-1 0,0 1 0,-1 0 0,2 0-1,-1 0 1,0 0 0,1 0 0,0 0 0,0 0 0,1 0 0,1 5 0,-1-7 12,0 0 0,1 0 1,-1-1-1,1 1 1,0-1-1,0 0 1,0 1-1,0-1 0,0 0 1,1 0-1,-1 0 1,1 0-1,-1-1 1,1 1-1,0-1 0,-1 1 1,1-1-1,0 0 1,0 0-1,0 0 1,0-1-1,4 1 0,7 2 77,1-1 0,31-1-1,-46-1-98,21-1 18,0-2 0,-1 0 0,1-1 0,-1-2 0,1 0 1,-2-1-1,1 0 0,-1-2 0,0 0 0,-1-2 0,0 0 0,16-13 1,1-3 12,-1-1 0,-1-2 1,-2-1-1,46-60 1,-68 81-19,-1-2 1,0 1 0,-1-1-1,0 0 1,0-1 0,-2 1-1,9-27 1,-14 39-16,0-1 1,1 0-1,-1 1 0,0-1 1,0 0-1,0 1 0,0-1 1,0 0-1,0 1 0,0-1 1,0 0-1,0 0 0,0 1 1,0-1-1,0 0 0,0 0 1,0 1-1,-1-1 0,1 0 1,0 1-1,-1-1 0,1 1 1,0-1-1,-1 0 0,1 1 1,-1-1-1,1 1 0,-1-1 1,1 1-1,-1-1 0,1 1 1,-2-1-1,1 0-3,-1 1-1,0 0 1,1 0 0,-1 0-1,0 0 1,0 0 0,1 0-1,-1 0 1,0 0 0,1 1-1,-1-1 1,0 0 0,-1 2-1,-5 1-11,1 0-1,0 0 1,0 1 0,0 0-1,-9 7 1,0 3 7,1 1 1,1 1 0,1 0 0,0 1-1,1 0 1,-11 21 0,18-27 5,0-1 0,0 1 0,1 0 0,0 0 0,1 1 0,0-1 0,1 1 0,0-1 0,1 1 0,0 0 0,1 0 1,2 19-1,-1-25-3,1 0 0,0 0 0,0 1 0,1-1 1,-1-1-1,1 1 0,1 0 0,-1-1 1,1 1-1,0-1 0,0 0 0,1 0 1,-1-1-1,1 1 0,0-1 0,0 0 1,0 0-1,1-1 0,0 0 0,-1 0 0,10 4 1,1-1-744,1 0 0,-1-2 0,1 1 0,0-2 0,0 0 0,0-1 1,18-1-1,27 0-7584</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0.557"/>
    </inkml:context>
    <inkml:brush xml:id="br0">
      <inkml:brushProperty name="width" value="0.025" units="cm"/>
      <inkml:brushProperty name="height" value="0.025" units="cm"/>
    </inkml:brush>
  </inkml:definitions>
  <inkml:trace contextRef="#ctx0" brushRef="#br0">323 1 8136,'0'0'9406,"-9"0"-7847,-7 0-1070,0 1 1,0 1 0,0 0 0,0 1-1,0 1 1,0 1 0,1 0 0,0 1-1,0 0 1,-17 11 0,23-12-411,1-1 0,-1 1 0,1 1 0,1-1 0,-1 1 0,1 1 0,0-1 0,0 1 0,1 1 0,0-1 0,0 1 0,1 0-1,0 0 1,0 1 0,1-1 0,0 1 0,0 0 0,1 0 0,-3 14 0,6-19-135,0 0 0,0-1 0,0 1 0,0-1 0,1 1 0,0-1 0,-1 1 0,1-1-1,0 0 1,1 1 0,-1-1 0,1 0 0,-1 0 0,1 0 0,0 0 0,0 0 0,0 0 0,1 0-1,-1-1 1,1 1 0,-1-1 0,1 0 0,0 0 0,0 0 0,0 0 0,4 2 0,4 1-995,1 1 0,0-2-1,0 0 1,0 0 0,0-1 0,16 2 0,22 0-4933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4.953"/>
    </inkml:context>
    <inkml:brush xml:id="br0">
      <inkml:brushProperty name="width" value="0.025" units="cm"/>
      <inkml:brushProperty name="height" value="0.025" units="cm"/>
    </inkml:brush>
  </inkml:definitions>
  <inkml:trace contextRef="#ctx0" brushRef="#br0">164 0 14542,'0'0'2824,"1"8"-956,0 34-419,-1-1 1,-2 1-1,-2 0 0,-18 77 0,11-65-2403,2 1-1,-3 77 1,7-146-8596,-13-16 3677,-2-1 3305,-19-31 5350,35 54-1082,0 0 1,1 0-1,0 0 0,0-1 0,-3-16 1,6 24-1574,0 0 0,1 0 0,-1 0-1,0 0 1,1-1 0,-1 1 0,1 0 0,-1 1 0,1-1 0,-1 0 0,1 0 0,0 0 0,0 0 0,-1 0 0,1 1 0,0-1 0,0 0 0,0 1 0,0-1 0,0 0 0,0 1 0,0-1 0,0 1 0,0 0 0,0-1 0,0 1 0,0 0 0,2-1 0,39-8-129,-35 7 240,60-9-51,65-15-4202,-80 10-2449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0.933"/>
    </inkml:context>
    <inkml:brush xml:id="br0">
      <inkml:brushProperty name="width" value="0.025" units="cm"/>
      <inkml:brushProperty name="height" value="0.025" units="cm"/>
    </inkml:brush>
  </inkml:definitions>
  <inkml:trace contextRef="#ctx0" brushRef="#br0">175 8 14670,'0'0'2424,"-10"-1"-81,6 0-2185,-7-1 293,0 0-1,0 1 1,0 1-1,-13 0 1,20 0-389,0 1 1,0-1-1,0 1 0,0 0 1,0 0-1,1 1 1,-1-1-1,0 1 0,0 0 1,1 0-1,-1 0 1,1 0-1,0 1 0,0-1 1,0 1-1,0 0 1,-4 4-1,5-4-41,-1 0 0,1 1 1,-1-1-1,1 1 0,0 0 0,0-1 0,1 1 0,-1 0 0,1 0 1,0 0-1,0 0 0,0 1 0,0-1 0,1 0 0,0 0 1,0 0-1,0 1 0,1 7 0,0-9 13,0-1 1,1 1-1,-1-1 0,0 1 0,1-1 1,0 1-1,-1-1 0,1 0 0,0 0 1,0 0-1,0 0 0,1 0 0,-1 0 1,0-1-1,1 1 0,-1-1 1,1 1-1,-1-1 0,1 0 0,0 0 1,0 0-1,-1 0 0,1-1 0,0 1 1,0-1-1,0 0 0,5 0 0,7 1 106,1 0-1,-1-2 1,1 0-1,15-3 1,-26 3-119,0 0 1,0 0-1,0 0 0,-1-1 1,1 0-1,-1 0 1,1 0-1,-1 0 1,0-1-1,0 0 1,0 0-1,0 0 1,0 0-1,-1 0 1,1-1-1,5-7 1,-9 10 15,1 0 0,0 0 0,0-1 0,-1 1 0,1 0 0,-1 0 0,1 0 0,-1-1 0,1 1 0,-1 0 0,0-1 0,0 1 0,0 0 0,0-1 0,0 1 0,0-1 0,0 1 0,0 0 0,0-1 1,0 1-1,-1 0 0,1-1 0,-1 1 0,0-2 0,-1 1-13,1 0 0,-1 0 0,0 1 0,1-1 0,-1 1-1,0-1 1,0 1 0,0-1 0,0 1 0,-1 0 0,1 0 0,-4-1 0,-9-3-511,0 2-1,-1 0 1,-23-2-1,26 4-673,-3-2-1762,8 2-1905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1.277"/>
    </inkml:context>
    <inkml:brush xml:id="br0">
      <inkml:brushProperty name="width" value="0.025" units="cm"/>
      <inkml:brushProperty name="height" value="0.025" units="cm"/>
    </inkml:brush>
  </inkml:definitions>
  <inkml:trace contextRef="#ctx0" brushRef="#br0">69 1 5894,'0'0'11627,"-7"61"-9385,-4-32-224,1 4-385,-1 1-736,2 0-385,0 1-287,2-5-193,3-2 0,4-6-160,0-2-737,0-10-256,0-3-609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1.625"/>
    </inkml:context>
    <inkml:brush xml:id="br0">
      <inkml:brushProperty name="width" value="0.025" units="cm"/>
      <inkml:brushProperty name="height" value="0.025" units="cm"/>
    </inkml:brush>
  </inkml:definitions>
  <inkml:trace contextRef="#ctx0" brushRef="#br0">0 1 14510,'0'0'7271,"70"3"-5478,-25 2-800,4 1-512,3-3-417,-1 0-577,-12-3-2658,-3 0-4292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1.979"/>
    </inkml:context>
    <inkml:brush xml:id="br0">
      <inkml:brushProperty name="width" value="0.025" units="cm"/>
      <inkml:brushProperty name="height" value="0.025" units="cm"/>
    </inkml:brush>
  </inkml:definitions>
  <inkml:trace contextRef="#ctx0" brushRef="#br0">76 0 16111,'0'0'3267,"-11"56"-2562,9-34 32,-3 4-129,1 3-480,-1 0-64,-1 0 1,3 1-130,-3-1-383,-3-3-193,4-4-384,-6-3-1889,2-6-2724</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2.324"/>
    </inkml:context>
    <inkml:brush xml:id="br0">
      <inkml:brushProperty name="width" value="0.025" units="cm"/>
      <inkml:brushProperty name="height" value="0.025" units="cm"/>
    </inkml:brush>
  </inkml:definitions>
  <inkml:trace contextRef="#ctx0" brushRef="#br0">1 482 11563,'0'0'9161,"54"-23"-7880,-18 17-192,5 1-160,5 0-417,2-1-352,4 0-128,-7 2 0,-5-1-800,-9 1-1346,-13-2-1858,-8-2-2210,-10-4-5445</inkml:trace>
  <inkml:trace contextRef="#ctx0" brushRef="#br0" timeOffset="1">152 1 11499,'0'0'8328,"69"3"-8072,-24 5-192,7 0 0,2-2-1601,-9-3-2851,0-2-3140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2.679"/>
    </inkml:context>
    <inkml:brush xml:id="br0">
      <inkml:brushProperty name="width" value="0.025" units="cm"/>
      <inkml:brushProperty name="height" value="0.025" units="cm"/>
    </inkml:brush>
  </inkml:definitions>
  <inkml:trace contextRef="#ctx0" brushRef="#br0">248 1 10634,'0'0'7944,"-20"72"-6439,9-37-320,-3 5-384,3 3-513,7 0-224,1 0 32,1-1-320,2-6-993,-4-5-737,2-7-1057,-3-10-384,0-8-288</inkml:trace>
  <inkml:trace contextRef="#ctx0" brushRef="#br0" timeOffset="1">1 176 10602,'0'0'4612,"75"23"-4580,-31-13-192,8-2-3395,6-5-7624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4:53.057"/>
    </inkml:context>
    <inkml:brush xml:id="br0">
      <inkml:brushProperty name="width" value="0.025" units="cm"/>
      <inkml:brushProperty name="height" value="0.025" units="cm"/>
    </inkml:brush>
  </inkml:definitions>
  <inkml:trace contextRef="#ctx0" brushRef="#br0">364 13 15759,'0'0'2493,"-10"-3"213,2 1-2411,0 0-1,-1 0 0,1 0 0,0 1 0,0 0 0,-1 1 0,1 0 0,-1 0 0,1 1 0,0 0 0,-1 1 0,-14 4 0,7 1-167,0 2 0,0 0 0,1 1 0,1 0 0,-1 1 0,2 1 0,-1 0 0,2 1 0,0 0 1,-14 20-1,19-24-120,0 1 1,0 1 0,1-1 0,1 1-1,-1 1 1,2-1 0,-1 1-1,2-1 1,0 1 0,0 0 0,1 0-1,0 1 1,1-1 0,1 0 0,1 23-1,0-31 5,1 0-1,-1 0 0,1 0 0,0 0 1,0 0-1,0-1 0,1 1 0,-1-1 1,1 0-1,0 1 0,-1-1 1,2 0-1,-1-1 0,0 1 0,1 0 1,-1-1-1,1 0 0,-1 0 1,1 0-1,0 0 0,0-1 0,0 1 1,0-1-1,7 1 0,0 1 31,0-1 0,1-1-1,-1 1 1,0-2-1,1 0 1,-1 0 0,1-1-1,13-2 1,-23 2 28,1 1 0,0-1 0,-1 0-1,1 0 1,-1 0 0,1 0 0,-1 0 0,0 0 0,1-1 0,-1 1 0,0-1 0,0 0 0,4-3 0,-5 3 5,-1 1 0,1 0-1,0 0 1,0-1 0,-1 1 0,1 0 0,-1-1 0,1 1 0,-1-1 0,0 1 0,0-1 0,1 1 0,-1-1 0,0 1 0,0-1-1,0 1 1,-1-1 0,1-2 0,-2 1-8,1-1-1,-1 0 1,1 1 0,-1 0-1,0-1 1,0 1-1,-1 0 1,1 0-1,-1 0 1,0 0-1,1 0 1,-1 1 0,0-1-1,0 1 1,-1 0-1,-6-4 1,9 6-70,0 0-1,0 0 1,0 0 0,0 0-1,0-1 1,0 1 0,0-1-1,0 1 1,1 0 0,-1-1-1,0 0 1,0 1 0,0-1-1,0 1 1,1-1 0,-1 0 0,0 0-1,1 1 1,-1-1 0,0 0-1,1 0 1,-1 0 0,1 0-1,-1 0 1,1 0 0,-1-1-1,28-5-304,-18 6 257,72-16-859,-41 8-426,50-4 0,-89 13 1324,-1-1 1,1 1-1,-1 0 0,1 0 0,-1 0 0,1 0 0,-1 0 0,1 0 1,0 0-1,-1 0 0,1 0 0,-1 0 0,1 0 0,-1 0 0,1 0 1,-1 0-1,1 0 0,-1 0 0,1 1 0,-1-1 0,1 0 0,-1 0 0,0 1 1,1-1-1,-1 0 0,1 1 0,-1-1 0,1 0 0,-1 1 0,0-1 1,1 1-1,-1-1 0,0 0 0,0 1 0,1-1 0,-1 1 0,0-1 0,0 1 1,0-1-1,0 1 0,1-1 0,-1 1 0,0-1 0,0 1 0,0-1 1,0 1-1,0 0 0,0-1 0,0 1 0,0-1 0,-1 1 0,1-1 1,0 1-1,0-1 0,0 1 0,0-1 0,-1 1 0,0 0 0,-17 28 276,18-28-255,-11 12 182,-8 12 272,1 0 1,-23 42 0,37-59-524,1-1 0,0 1 0,0 0 0,0 0 0,1 0 1,0 1-1,0-1 0,1 1 0,1-1 0,-1 1 0,1-1 0,0 1 0,1-1 0,2 11 1,-2-17-268,-1 0 0,1 0 1,0 0-1,0 0 1,0 0-1,0 0 0,0 0 1,0 0-1,1 0 0,2 2 1,19 12-7393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0.778"/>
    </inkml:context>
    <inkml:brush xml:id="br0">
      <inkml:brushProperty name="width" value="0.025" units="cm"/>
      <inkml:brushProperty name="height" value="0.025" units="cm"/>
    </inkml:brush>
  </inkml:definitions>
  <inkml:trace contextRef="#ctx0" brushRef="#br0">0 1 5445,'0'0'14846,"13"6"-13426,-11-5-1355,10 4 190,-1 0 0,1 0 0,0-1-1,0-1 1,0 0 0,1 0 0,17 0 0,89-2 292,52 2-609,-62 11-5564,-116-13-2990,-15-1 2690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1.125"/>
    </inkml:context>
    <inkml:brush xml:id="br0">
      <inkml:brushProperty name="width" value="0.025" units="cm"/>
      <inkml:brushProperty name="height" value="0.025" units="cm"/>
    </inkml:brush>
  </inkml:definitions>
  <inkml:trace contextRef="#ctx0" brushRef="#br0">1 14 12908,'0'0'10186,"93"38"-9097,-24-46-449,3-2-415,7 1-129,-5 2-32,-6 3-256,-8 4-1058,-13-1-1536,-17-3-1987,-8-5-6886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2.225"/>
    </inkml:context>
    <inkml:brush xml:id="br0">
      <inkml:brushProperty name="width" value="0.025" units="cm"/>
      <inkml:brushProperty name="height" value="0.025" units="cm"/>
    </inkml:brush>
  </inkml:definitions>
  <inkml:trace contextRef="#ctx0" brushRef="#br0">1 0 4132,'0'0'19741,"0"12"-19207,0 20-250,0 0-1,3 0 1,0-1 0,2 1 0,10 31-1,-13-55-297,1 0 0,0-1 0,1 1 0,-1-1 0,1 0-1,1 0 1,0 0 0,0 0 0,0-1 0,0 0 0,10 8-1,-10-10-29,1-1-1,-1 0 1,1 0-1,-1 0 1,1-1-1,0 0 1,0 0-1,0-1 1,0 1-1,1-1 1,-1 0-1,0-1 1,0 0-1,0 0 1,1 0-1,-1-1 1,9-1-1,-5-1-344,1 0-1,0 0 1,-1-1-1,0-1 0,0 1 1,0-2-1,-1 1 1,1-1-1,-1-1 1,-1 0-1,1 0 0,-1-1 1,9-11-1,3-4-2286,-2-1 0,0-1-1,22-44 1,-27 38 1760,-12 16 2100,-1 15-1075,0 0-1,0-1 1,-1 1 0,1 0-1,0 0 1,0 0 0,0 0-1,-1-1 1,1 1-1,0 0 1,0 0 0,0 0-1,-1 0 1,1 0 0,0 0-1,0 0 1,-1 0 0,1 0-1,0 0 1,-1-1 0,1 1-1,0 1 1,0-1-1,-1 0 1,1 0 0,0 0-1,0 0 1,-1 0 0,1 0-1,0 0 1,0 0 0,-1 0-1,1 0 1,0 0 0,0 1-1,0-1 1,-1 0 0,1 0-1,0 0 1,0 1-1,0-1 1,-1 0 0,1 0-1,0 1 1,-8 4 843,1 2-1,-1-1 1,1 1 0,-10 13-1,-47 72 1619,43-61-1874,-14 25 93,2 0 0,2 2-1,-30 83 1,45-94-1106,1 1 0,-13 83 0,14-41-5019,11-72 2595,-3 22-7620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5.551"/>
    </inkml:context>
    <inkml:brush xml:id="br0">
      <inkml:brushProperty name="width" value="0.025" units="cm"/>
      <inkml:brushProperty name="height" value="0.025" units="cm"/>
    </inkml:brush>
  </inkml:definitions>
  <inkml:trace contextRef="#ctx0" brushRef="#br0">54 15 15182,'-5'9'753,"5"-9"-750,-7 12 642,0 0 0,1 0 0,0 0 0,1 1 0,0-1-1,1 1 1,-4 24 0,7-36-640,1 0-1,0 0 1,0 0-1,0 0 1,0 0-1,0 0 1,1-1-1,-1 1 0,0 0 1,0 0-1,0 0 1,1 0-1,-1 0 1,1-1-1,-1 1 1,0 0-1,1 0 1,-1-1-1,1 1 1,0 0-1,-1-1 0,1 1 1,0 0-1,-1-1 1,1 1-1,0-1 1,0 1-1,-1-1 1,1 1-1,0-1 1,1 1-1,1-1 23,0 1 1,0-1-1,0 0 0,1 0 0,-1 0 0,0 0 1,0 0-1,0-1 0,5-1 0,4-1 206,0-1-1,-1 0 1,21-11 0,-15 3-126,-1 0 1,0 0 0,-1-2 0,18-19 0,30-26 410,-63 59-521,0 0 1,0 0-1,0 0 1,1 0 0,-1 0-1,0 0 1,0 0 0,0 0-1,0 0 1,1 0 0,-1 0-1,0 0 1,0 0 0,0 0-1,0 0 1,0 0-1,1 0 1,-1 0 0,0 0-1,0 0 1,0 0 0,0 0-1,0 0 1,0 0 0,1 1-1,-1-1 1,0 0-1,0 0 1,0 0 0,0 0-1,0 0 1,0 0 0,0 1-1,0-1 1,0 0 0,1 0-1,-1 0 1,0 0-1,0 0 1,0 1 0,0-1-1,0 0 1,0 0 0,0 0-1,0 0 1,0 0 0,0 1-1,0-1 1,0 0 0,0 0-1,-1 0 1,1 0-1,0 1 1,0-1 0,0 0-1,0 0 1,0 0 0,0 0-1,0 0 1,0 0 0,0 1-1,0-1 1,-1 0 0,1 3-50,-1 15 25,-1 0 1,-1 0-1,-5 18 0,3-18 41,2 1-1,0-1 0,-1 21 0,4-38-18,0 0-1,1-1 1,-1 1-1,0 0 1,0 0-1,0 0 1,1-1-1,-1 1 1,0 0-1,0 0 1,1-1-1,-1 1 0,1 0 1,-1-1-1,1 1 1,-1-1-1,1 1 1,-1 0-1,1-1 1,0 1-1,-1-1 1,1 0-1,0 1 1,-1-1-1,1 1 1,0-1-1,-1 0 1,1 0-1,0 1 1,0-1-1,0 0 1,-1 0-1,1 0 0,0 0 1,0 0-1,-1 0 1,1 0-1,0 0 1,0 0-1,0 0 1,-1 0-1,1-1 1,0 1-1,0 0 1,-1 0-1,2-2 1,37-14 168,-15 0-105,-1-1 1,-1-2-1,-1 0 0,23-25 0,0-2-23,-43 46-46,-1-1 0,0 0 1,1 1-1,-1-1 0,1 1 0,-1-1 0,1 0 1,-1 1-1,1-1 0,0 1 0,-1-1 0,1 1 1,-1 0-1,1-1 0,0 1 0,0 0 0,-1-1 1,1 1-1,0 0 0,-1 0 0,1 0 0,0-1 1,0 1-1,0 0 0,-1 0 0,1 0 0,0 0 1,0 0-1,-1 1 0,1-1 0,0 0 1,0 0-1,-1 0 0,1 1 0,0-1 0,0 1 1,0 0 26,0 1 1,0 0-1,0 0 1,-1 0-1,1 0 1,0 0 0,-1 0-1,0 0 1,1-1-1,-1 1 1,0 1-1,0-1 1,0 2 0,0 4-523,-1-1 0,0 0 1,0 1-1,0-1 1,-1 0-1,0 0 0,-5 13 1,2-14-3638</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4.220"/>
    </inkml:context>
    <inkml:brush xml:id="br0">
      <inkml:brushProperty name="width" value="0.025" units="cm"/>
      <inkml:brushProperty name="height" value="0.025" units="cm"/>
    </inkml:brush>
  </inkml:definitions>
  <inkml:trace contextRef="#ctx0" brushRef="#br0">247 65 8488,'0'0'7805,"1"-9"-5873,0 3-1712,0 5-139,0 0-1,-1-1 1,1 1-1,-1 0 0,0-1 1,1 1-1,-1-1 1,0 1-1,0-1 0,0 1 1,0 0-1,0-1 1,0 1-1,0-1 0,0 1 1,-1-1-1,1 1 1,0 0-1,-1-1 0,1 1 1,-1 0-1,0-1 1,1 1-1,-1 0 0,0 0 1,0-1-1,0 1 1,0 0-1,0 0 0,0 0 1,0 0-1,0 0 0,0 1 1,-1-1-1,1 0 1,0 0-1,0 1 0,-1-1 1,1 1-1,0-1 1,-1 1-1,1 0 0,-1-1 1,1 1-1,-2 0 1,-7 0 10,1 0 1,-1 0-1,1 1 1,-1 1-1,1-1 1,0 2-1,0-1 1,0 1-1,0 1 1,0-1-1,0 2 1,1-1-1,0 1 1,-13 10-1,15-11-102,0 1 0,1 0-1,-1 0 1,1 0 0,0 0 0,1 1-1,-1 0 1,1 0 0,0 0 0,1 1 0,-1-1-1,1 1 1,1 0 0,-1 0 0,1 0-1,0 0 1,1 0 0,0 0 0,-1 14-1,3-19 2,-1 1 0,1-1 1,0 0-1,-1 1 0,1-1 0,0 0 0,0 0 0,1 0 0,-1 0 0,0 0 0,1 0 0,-1 0 0,1 0 0,0-1 0,0 1 0,-1-1 0,1 1 0,0-1 0,0 0 0,0 1 1,0-1-1,1 0 0,-1 0 0,0-1 0,4 2 0,9 3-48,1-1-1,28 4 1,-19-4 75,-19-2-27,0-1-1,0 1 1,0 0-1,0 0 1,-1 1-1,1 0 1,-1 0-1,1 0 1,-1 1-1,0 0 1,6 6-1,-10-9 30,1 1 0,-1-1 0,0 1 0,0 0 0,0-1 0,0 1 0,0 0 0,0 0-1,0 0 1,-1 0 0,1 0 0,-1 0 0,1 0 0,-1 0 0,0 0 0,0 0 0,0 0 0,0 0-1,0 0 1,0 0 0,0 0 0,-1 0 0,1 0 0,-1 0 0,0 0 0,1 0 0,-1-1 0,0 1-1,0 0 1,0 0 0,0-1 0,-1 1 0,1 0 0,0-1 0,-1 1 0,1-1 0,-4 3 0,-2 2 135,-1 1 1,-1-1-1,1 0 1,-1 0-1,0-1 1,-1-1-1,1 1 1,-1-2-1,0 1 1,0-1-1,0-1 1,0 0-1,0 0 1,-1-1-1,1 0 1,-17-1-1,26 0-244,0 0 0,1-1 0,-1 1 0,1 0 0,-1 0 1,0-1-1,1 1 0,-1 0 0,1-1 0,-1 1 0,1-1 0,-1 1 0,1 0 0,-1-1 0,1 0 0,-1 1 0,1-1 0,0 1 1,-1-1-1,1 1 0,0-1 0,-1 0 0,1 1 0,0-1 0,0 1 0,0-1 0,-1 0 0,1 1 0,0-1 0,0 0 1,0 1-1,0-1 0,0 0 0,0 1 0,0-1 0,1 0 0,-1 1 0,0-1 0,0 0 0,0 1 0,1-1 0,-1 0 0,1 0 1,14-29-4705,9 8 155,5-3-507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4.580"/>
    </inkml:context>
    <inkml:brush xml:id="br0">
      <inkml:brushProperty name="width" value="0.025" units="cm"/>
      <inkml:brushProperty name="height" value="0.025" units="cm"/>
    </inkml:brush>
  </inkml:definitions>
  <inkml:trace contextRef="#ctx0" brushRef="#br0">58 1 11563,'0'0'5776,"-5"8"-4319,-2 4-1046,1-2-139,0-1 0,0 1-1,1 0 1,0 1 0,1-1-1,0 1 1,1 0 0,-4 20-1,8-30-272,-1 0-1,0-1 1,1 1-1,-1 0 0,0 0 1,1-1-1,-1 1 0,1 0 1,-1-1-1,1 1 0,-1-1 1,1 1-1,-1 0 1,1-1-1,0 0 0,-1 1 1,1-1-1,0 1 0,-1-1 1,1 0-1,0 1 0,0-1 1,-1 0-1,1 0 1,0 1-1,0-1 0,0 0 1,-1 0-1,1 0 0,0 0 1,0 0-1,0 0 0,-1 0 1,1-1-1,0 1 0,0 0 1,1-1-1,35-9 102,-22 0-368,0-1 0,-1 0 0,0-1 0,0-1 1,13-16-1,2-1-1131,-32 76 663,-1-33 613,-4 19-689,10-14-3864,1-16 1019</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4.927"/>
    </inkml:context>
    <inkml:brush xml:id="br0">
      <inkml:brushProperty name="width" value="0.025" units="cm"/>
      <inkml:brushProperty name="height" value="0.025" units="cm"/>
    </inkml:brush>
  </inkml:definitions>
  <inkml:trace contextRef="#ctx0" brushRef="#br0">173 1 8584,'-11'11'6396,"7"-6"-6170,-25 26 1893,-31 47-1,52-67-1881,0 0 0,1 1 0,1 0 0,0 0 0,1 1 0,0 0 0,1 0 0,0 0 0,-2 21 0,5-28-381,1 1 0,0 0 0,1-1 1,-1 1-1,1 0 0,0-1 0,1 1 1,-1-1-1,2 0 0,-1 1 0,0-1 1,1 0-1,6 9 0,-7-12-8,-1 0 0,0 0 0,0 0 0,0 1 0,0-1 0,0 0 0,-1 1 0,1-1 0,-1 0 0,0 1 0,0-1 0,0 0 0,0 1 0,-1-1 0,1 1 0,-2 3 0,1-4 222,-1 0 0,1 0 0,0 0 0,-1 0 1,0 0-1,0 0 0,0 0 0,0-1 0,0 1 0,0-1 0,-1 1 0,1-1 0,-1 0 0,0 0 0,-3 2 0,5-5 94,0-1 0,1 0 0,0 0 0,-1 0 0,1 0-1,0 0 1,0 0 0,0 0 0,0 1 0,0-1 0,0 0 0,1-3-1,9-22-212,1 0 1,1 2-1,1-1 0,2 2 0,0 0 0,20-24 0,-6 6-185,-11 14 185,-11 17 65,0 0 0,0 0 0,1 1 0,1-1 1,0 2-1,14-13 0,-22 21-21,-1 1 1,1-1-1,-1 1 1,1-1-1,-1 1 1,1-1-1,-1 1 0,1 0 1,-1-1-1,1 1 1,0 0-1,-1-1 1,1 1-1,0 0 1,-1 0-1,1 0 1,0 0-1,-1 0 0,1 0 1,0 0-1,-1 0 1,1 0-1,0 0 1,-1 0-1,2 0 1,-1 14-23,-16 23 49,3-24 201,0 0 0,-1 0 0,0-2 0,-1 1 0,0-2 0,-1 0 0,0 0 0,-1-2 0,0 0 0,0-1 0,0 0 0,-30 7 0,45-14-219,1 0-1,-1 0 1,1 0 0,-1 0 0,1 0-1,0 0 1,-1 0 0,1 0-1,-1 0 1,1 0 0,-1 0 0,1 0-1,-1-1 1,1 1 0,0 0 0,-1 0-1,1 0 1,-1-1 0,1 1-1,0 0 1,-1-1 0,1 1 0,0 0-1,-1-1 1,1 1 0,0 0 0,-1-1-1,1 1 1,0-1 0,0 1 0,0 0-1,-1-1 1,1 1 0,0-1-1,0 1 1,0-1 0,0 1 0,0-1-1,0 1 1,0-1 0,0 1 0,0 0-1,0-1 1,0 1 0,0-1 0,0 1-1,0-1 1,1 1 0,-1-1-1,0 1 1,0-1 0,14-25-871,-8 21 407,0-1 0,1 1 1,0 0-1,0 1 0,8-4 0,41-18-5850,-40 20 3661,20-11-6218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5.348"/>
    </inkml:context>
    <inkml:brush xml:id="br0">
      <inkml:brushProperty name="width" value="0.025" units="cm"/>
      <inkml:brushProperty name="height" value="0.025" units="cm"/>
    </inkml:brush>
  </inkml:definitions>
  <inkml:trace contextRef="#ctx0" brushRef="#br0">185 1 12588,'-6'8'2840,"-17"29"-1328,0 0 0,-16 42 0,26-49-1308,1 1 1,2 0 0,-11 53-1,15-55-156,-17 45 0,17-65 477,4-15 550,2-20 21,4 7-1061,0 0 0,2 0 0,0 0-1,1 1 1,13-24 0,54-84-762,-69 117 676,10-15 7,1 1 1,20-21 0,-33 39 14,1 1-1,0 0 1,0 0 0,1 0 0,-1 0 0,1 1-1,0-1 1,-1 1 0,2 1 0,-1-1 0,0 1 0,0 0-1,1 0 1,-1 0 0,1 1 0,9-2 0,-14 4 16,0-1 0,0 1 0,0-1 0,0 1 0,0-1 0,0 1 0,0 0 0,0 0 0,0-1 0,0 1 0,0 0 0,0 0 0,0 0 0,-1 0 0,1 0 0,0 0 0,-1 0 0,1 0 0,-1 0 0,1 0 0,-1 1 0,0-1 0,1 0 0,-1 0 0,0 0 0,0 1 0,0-1 0,0 0 0,0 0 0,0 0 0,0 1 0,0-1 0,-1 2 0,-5 44-53,2-37 188,0-1-1,-1 0 1,0 0-1,-1 0 1,1 0-1,-2-1 1,1 0-1,-12 11 1,14-15 5,-1 1 1,0-1-1,0 0 1,0 0-1,0 0 1,-1-1-1,1 1 1,-1-1-1,0-1 0,0 1 1,0-1-1,0 0 1,0 0-1,-11 1 1,16-4-213,0 1 0,0 0 0,0 0 0,0 0 0,0-1 0,0 1 0,1-1 0,-1 1 0,0 0 0,0-1 0,0 1 0,1-1 0,-1 0-1,0 1 1,1-1 0,-1 0 0,0 1 0,1-1 0,-1 0 0,1 0 0,-1 1 0,1-1 0,0 0 0,-1 0 0,1 0 0,0 0 0,-1 0 0,1 1 0,0-1 0,0 0 0,0 0 0,0 0 0,0 0 0,0 0 0,0 0 0,0 0 0,0 0 0,0 0 0,0 0 0,1 1 0,-1-1 0,0 0 0,1 0 0,0-1 0,17-44-6440,3 16 1352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5.691"/>
    </inkml:context>
    <inkml:brush xml:id="br0">
      <inkml:brushProperty name="width" value="0.025" units="cm"/>
      <inkml:brushProperty name="height" value="0.025" units="cm"/>
    </inkml:brush>
  </inkml:definitions>
  <inkml:trace contextRef="#ctx0" brushRef="#br0">210 0 11563,'0'0'9705,"-8"8"-9299,-20 25-235,1 1 1,2 2 0,1 0-1,2 2 1,1 0-1,-23 64 1,42-98-227,0 0 0,1 0 1,0 1-1,-1-1 0,2 1 0,-1-1 0,0 1 1,1-1-1,0 1 0,0-1 0,0 1 0,0-1 1,2 6-1,-1-9-158,-1 1 0,1-1 0,0 0 0,-1 0 0,1 1 0,0-1 0,0 0 0,0 0 0,0 0 1,0 0-1,0 0 0,1 0 0,-1 0 0,0 0 0,3 1 0,-1-1-642,1 0-1,0 0 1,-1 0-1,1 0 1,0-1 0,0 1-1,-1-1 1,5 0-1,7 0-3708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6.160"/>
    </inkml:context>
    <inkml:brush xml:id="br0">
      <inkml:brushProperty name="width" value="0.025" units="cm"/>
      <inkml:brushProperty name="height" value="0.025" units="cm"/>
    </inkml:brush>
  </inkml:definitions>
  <inkml:trace contextRef="#ctx0" brushRef="#br0">78 14 14638,'0'0'2696,"-5"10"-342,2-5-2127,-1 2 107,0 0 1,1 0-1,-1 1 1,2-1-1,-1 1 1,1 0-1,0 0 1,0-1-1,1 1 1,0 0-1,1 0 0,0 13 1,0-19-326,1-1 0,0 0 0,0 1 0,0-1 0,-1 0 0,1 0 0,0 0 0,1 0 0,-1 0 0,0 0 0,0 0 0,0 0 0,0 0-1,1-1 1,-1 1 0,0 0 0,1-1 0,-1 1 0,1-1 0,-1 1 0,1-1 0,-1 0 0,1 0 0,-1 0 0,1 0 0,-1 0 0,1 0 0,-1 0 0,3 0 0,46-10 106,-38 4-147,-1 0-1,0-1 0,0 0 0,0-1 1,-1 0-1,0 0 0,0-1 0,-1-1 1,-1 0-1,1 0 0,-2 0 0,1-1 1,-2 0-1,9-18 0,-69 128-1184,47-83 1240,1 1 0,0-1 0,2 1 1,0 0-1,0 1 0,2-1 0,0 1 0,1-1 0,1 1 0,0-1 0,2 1 1,0-1-1,1 1 0,7 24 0,-5-23-33,0 1 1,-2-1-1,0 1 0,-1 0 0,-1 0 1,-2 27-1,0-39 97,1-1 1,-1 0 0,-1 0-1,1 1 1,-1-1 0,0 0-1,-1 0 1,0-1 0,0 1-1,0 0 1,-1-1 0,0 0-1,0 0 1,-1 0-1,1 0 1,-1-1 0,-1 0-1,1 0 1,-1 0 0,-8 5-1,11-8-18,1 0 0,-1-1 0,0 1-1,0-1 1,-1 0 0,1 1 0,0-1-1,0-1 1,0 1 0,-1 0 0,1-1-1,0 0 1,-1 0 0,1 0 0,-1 0-1,1 0 1,0-1 0,-1 1 0,1-1-1,-5-2 1,4 1-29,0 0 1,1-1-1,-1 0 1,1 1-1,0-1 1,0 0-1,0-1 1,0 1-1,0 0 0,1-1 1,0 0-1,0 0 1,-4-7-1,0-5-168,1-1-1,0 1 1,1-1-1,1 0 1,1 0-1,-1-31 1,3 42 47,0 0 0,0 0 0,1 0 0,0 0 0,0 0 1,0 0-1,1 1 0,0-1 0,0 0 0,0 1 0,1-1 1,-1 1-1,1 0 0,1 0 0,-1 0 0,6-5 0,-1 3-376,0 0 0,1 0 0,0 2 0,0-1 0,0 1 0,0 0 0,1 1 0,16-5 0,26-9-4785</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8.916"/>
    </inkml:context>
    <inkml:brush xml:id="br0">
      <inkml:brushProperty name="width" value="0.025" units="cm"/>
      <inkml:brushProperty name="height" value="0.025" units="cm"/>
    </inkml:brush>
  </inkml:definitions>
  <inkml:trace contextRef="#ctx0" brushRef="#br0">506 95 10154,'0'0'1895,"-4"-9"-422,0-1-1295,1 2 187,0 0 0,-1 0 0,0 1 0,0-1 0,-6-7 0,9 14-311,0-1 1,-1 0 0,1 1-1,-1-1 1,1 1-1,-1-1 1,0 1-1,1 0 1,-1 0 0,0 0-1,0 0 1,0 0-1,0 0 1,0 0-1,0 1 1,0-1 0,0 1-1,0-1 1,-1 1-1,1 0 1,0 0 0,0 0-1,0 0 1,0 0-1,0 0 1,-1 1-1,1-1 1,-2 2 0,-3 1-48,0 0 0,0 1 0,0-1 1,1 2-1,-1-1 0,1 1 0,0 0 1,0 0-1,-6 8 0,-45 61 2,44-56 11,-26 37 67,2 2 0,3 1 0,2 2 0,-40 109 0,59-131 109,2 0-1,1 0 0,2 1 0,2 0 0,1 0 0,2 0 0,2 1 0,1 0 0,9 58 0,-6-84-174,0 0 0,1-1 0,0 1 1,1-1-1,1 0 0,0-1 0,1 1 0,0-1 0,0-1 0,2 1 0,-1-1 0,1 0 0,1-1 0,0 0 0,1-1 0,-1 0 1,2-1-1,-1 0 0,1 0 0,0-2 0,1 1 0,0-1 0,0-1 0,0-1 0,0 0 0,1 0 0,0-1 0,0-1 1,-1 0-1,1-1 0,1-1 0,-1 0 0,0-1 0,0 0 0,-1-1 0,1-1 0,0 0 0,25-9 0,-14 1 23,-1-2 0,0 0 0,0-1-1,-1-1 1,-1-1 0,-1-1-1,0-1 1,-1-1 0,-1-1 0,23-31-1,-2-3 352,-3-2 0,-1-2 0,29-67 0,-42 76-8,-2-2 0,15-55 0,-29 82-325,-1-1 0,-2 0 0,0 0 1,-2 0-1,0-1 0,-4-42 0,1 61-93,0 0-1,0 0 1,-1 0-1,0 0 1,0 1 0,0-1-1,-1 0 1,0 1-1,0 0 1,-1 0 0,0 0-1,0 0 1,0 0-1,-1 1 1,-7-7 0,4 6-65,0 0 1,0 1 0,0 0 0,0 0 0,-1 1 0,0 1 0,0-1 0,0 1-1,0 1 1,-12-3 0,-1 2-775,0 1-1,0 1 1,-40 2-1,-55 16-6937,72-8-621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29.656"/>
    </inkml:context>
    <inkml:brush xml:id="br0">
      <inkml:brushProperty name="width" value="0.025" units="cm"/>
      <inkml:brushProperty name="height" value="0.025" units="cm"/>
    </inkml:brush>
  </inkml:definitions>
  <inkml:trace contextRef="#ctx0" brushRef="#br0">1 1 10570,'0'0'10602,"11"47"-10410,23-18-32,9 5-128,6 0-32,10 3-160,-5-2-705,4 3-576,-9-3-577,-13-3-2178,-13-5-2018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0.020"/>
    </inkml:context>
    <inkml:brush xml:id="br0">
      <inkml:brushProperty name="width" value="0.025" units="cm"/>
      <inkml:brushProperty name="height" value="0.025" units="cm"/>
    </inkml:brush>
  </inkml:definitions>
  <inkml:trace contextRef="#ctx0" brushRef="#br0">0 400 16271,'0'0'1009,"8"10"-90,-4-5-773,1 0 0,1 0 0,-1 0 1,1 0-1,-1-1 0,1 0 0,1 0 1,-1 0-1,0-1 0,1 0 1,0-1-1,0 1 0,0-1 0,0 0 1,0-1-1,0 0 0,0 0 0,0 0 1,11-1-1,1-1-20,1 0 0,-1-1 0,1 0 0,-1-2 0,0 0 0,0-2 0,-1 0 0,1-1 0,-1 0 0,-1-2 0,31-19 0,-33 18-90,-1 0 1,0-1-1,0-1 1,-1 0 0,-1-1-1,0-1 1,-1 0-1,0 0 1,-1-1-1,0 0 1,-2-1-1,0 0 1,7-19-1,-12 26-36,-1 0 0,1 0 0,-2 0 0,1 0 0,-1 0 0,-1-14 0,0 19-64,0 1 1,0-1-1,-1 1 1,0-1-1,0 1 1,0 0-1,0-1 1,0 1-1,0 0 1,-1 0-1,0 0 1,0 0-1,1 0 1,-2 0-1,1 0 1,0 1-1,0-1 1,-1 1-1,-3-3 1,1 2-191,3 2-262,0-1 0,-1 1 0,1-1 0,0 0 0,0 0 0,0 0 0,0 0 0,0 0 0,1 0 0,-1 0 0,1-1 0,-2-2 0,-1-9-4694</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0.727"/>
    </inkml:context>
    <inkml:brush xml:id="br0">
      <inkml:brushProperty name="width" value="0.025" units="cm"/>
      <inkml:brushProperty name="height" value="0.025" units="cm"/>
    </inkml:brush>
  </inkml:definitions>
  <inkml:trace contextRef="#ctx0" brushRef="#br0">78 1 16015,'0'0'1345,"-27"53"-1184,11-16 127,2 7-96,3 1-160,2 1 0,9-6-64,0-7-544,4-8-353,6-8-705,3-9-64,-8-8-255</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5.895"/>
    </inkml:context>
    <inkml:brush xml:id="br0">
      <inkml:brushProperty name="width" value="0.025" units="cm"/>
      <inkml:brushProperty name="height" value="0.025" units="cm"/>
    </inkml:brush>
  </inkml:definitions>
  <inkml:trace contextRef="#ctx0" brushRef="#br0">0 0 9577,'0'0'10538,"20"49"-17360,-2-31 544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1.056"/>
    </inkml:context>
    <inkml:brush xml:id="br0">
      <inkml:brushProperty name="width" value="0.025" units="cm"/>
      <inkml:brushProperty name="height" value="0.025" units="cm"/>
    </inkml:brush>
  </inkml:definitions>
  <inkml:trace contextRef="#ctx0" brushRef="#br0">0 80 8648,'0'0'8905,"61"-35"-7848,-21 25-161,1 1 97,6 0-416,4 1-385,-6 2-64,-9 3-96,-11 3-64,-16 0-608,-5 6-513,-4 8-769,-17-2-2659,-6 4-2177</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1.413"/>
    </inkml:context>
    <inkml:brush xml:id="br0">
      <inkml:brushProperty name="width" value="0.025" units="cm"/>
      <inkml:brushProperty name="height" value="0.025" units="cm"/>
    </inkml:brush>
  </inkml:definitions>
  <inkml:trace contextRef="#ctx0" brushRef="#br0">46 51 12876,'0'0'9353,"59"9"-8232,-21-22-512,3-3-481,-1 2-128,0 6-1089,-13 2-1570,-9 3-1248</inkml:trace>
  <inkml:trace contextRef="#ctx0" brushRef="#br0" timeOffset="1">1 196 12716,'0'0'7623,"1"48"-6694,32-48-256,3 0-417,7-5-224,-2-5-1345,5-3-1634,-7 2-3011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2.130"/>
    </inkml:context>
    <inkml:brush xml:id="br0">
      <inkml:brushProperty name="width" value="0.025" units="cm"/>
      <inkml:brushProperty name="height" value="0.025" units="cm"/>
    </inkml:brush>
  </inkml:definitions>
  <inkml:trace contextRef="#ctx0" brushRef="#br0">279 54 12492,'0'0'1954,"-3"-8"-524,2 6-1384,0-1-1,0 1 1,0-1-1,0 1 0,0-1 1,-1 1-1,1 0 1,-1 0-1,0 0 1,0 0-1,0 0 0,0 0 1,0 0-1,0 0 1,0 1-1,0-1 1,-4-1-1,3 3-44,0-1-1,0 0 0,0 1 1,0-1-1,0 1 1,0 0-1,0 0 1,0 0-1,0 0 1,0 1-1,0-1 1,0 1-1,0 0 1,0 0-1,1 0 0,-1 0 1,0 0-1,0 1 1,1-1-1,-4 3 1,-5 4 124,-1 1-1,1 0 1,1 1 0,0 0 0,0 0-1,-13 20 1,17-22 125,0 0-1,1 0 1,0 1 0,1-1-1,0 1 1,0 0 0,1 0-1,0 1 1,1-1 0,-3 16-1,5-24-227,0 0 0,0 0-1,0 0 1,0 0 0,0 0 0,0 1-1,0-1 1,0 0 0,1 0 0,-1 0-1,0 0 1,1 0 0,-1 0 0,1-1-1,-1 1 1,1 0 0,-1 0 0,1 0-1,0 0 1,-1 0 0,1-1 0,0 1-1,0 0 1,0-1 0,-1 1 0,1 0-1,0-1 1,0 1 0,0-1 0,2 1-1,0 0 9,0-1-1,1 1 0,-1-1 1,1 0-1,-1 0 0,1 0 1,-1 0-1,1-1 0,5-1 1,3-1 13,1-1 1,-1 0-1,0-1 1,17-9-1,-10 2-215,0 0 0,0-1 0,-1-1 0,-1-1 0,0 0-1,-1-2 1,-1 1 0,-1-2 0,0 0 0,-1-1 0,12-23-1,-39 50 307,-5 12 260,0 1-1,2 1 1,1 0 0,0 1-1,-17 36 1,13-25 84,-40 67 396,5 2-1,-56 144 1,110-245-897,0 0 1,0 0-1,1 0 1,-1 0-1,0 0 1,1 0-1,0 0 0,-1 0 1,1 0-1,0 0 1,0 1-1,0 2 0,1-4 20,-1-1-1,1 0 0,-1 0 0,1 0 0,0 0 0,-1 0 0,1 0 0,-1 0 0,1 0 0,-1 0 0,1 0 0,-1 0 0,1 0 1,-1-1-1,1 1 0,-1 0 0,1 0 0,-1 0 0,1-1 0,-1 1 0,0 0 0,1-1 0,-1 1 0,1 0 0,-1-1 0,0 1 1,1 0-1,-1-1 0,0 1 0,1-1 0,46-52 59,-39 43-15,426-547-1215,-448 576 1198,-41 62 156,49-71-144,0 0-1,1 0 1,0 1-1,0 0 0,2 0 1,-5 17-1,8-28-22,-1 1-1,1-1 0,0 0 0,0 0 0,0 1 0,0-1 1,0 0-1,0 1 0,0-1 0,0 0 0,1 1 1,-1-1-1,0 0 0,0 1 0,0-1 0,0 0 0,0 1 1,0-1-1,1 0 0,-1 0 0,0 1 0,0-1 1,0 0-1,1 0 0,-1 1 0,0-1 0,0 0 1,1 0-1,-1 0 0,0 0 0,0 1 0,1-1 0,-1 0 1,0 0-1,1 0 0,-1 0 0,0 0 0,1 0 1,-1 0-1,19-2 183,16-14-19,-1-5-194,0-3 1,-1 0-1,-2-2 0,-1-2 1,36-41-1,-110 137-149,38-59 295,0 1 0,1 0-1,1 0 1,0 1-1,0-1 1,1 1-1,0 0 1,-2 16 0,6-26-117,-1 0 1,0 0 0,0-1-1,1 1 1,-1 0 0,0 0-1,1-1 1,-1 1 0,1 0-1,-1 0 1,1-1 0,-1 1 0,1-1-1,-1 1 1,1 0 0,0-1-1,-1 1 1,1-1 0,0 1-1,0-1 1,-1 0 0,1 1-1,0-1 1,0 0 0,0 0-1,-1 1 1,1-1 0,0 0-1,0 0 1,0 0 0,0 0 0,0 0-1,-1 0 1,1 0 0,0 0-1,0 0 1,0-1 0,0 1-1,-1 0 1,1 0 0,0-1-1,0 1 1,1-1 0,37-15 202,-23 6-186,-1-1 1,-1 0-1,0-1 0,12-14 1,-19 19-37,-1 0 1,0-1 0,0 1-1,-1-1 1,0-1 0,0 1-1,-1-1 1,0 1 0,4-14-1,-11 20-416,-6 6 223,-6 10-9,5-2-97,1 1-1,1 1 1,0 0-1,1 0 1,0 1-1,-7 24 1,5 17-6218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2.461"/>
    </inkml:context>
    <inkml:brush xml:id="br0">
      <inkml:brushProperty name="width" value="0.025" units="cm"/>
      <inkml:brushProperty name="height" value="0.025" units="cm"/>
    </inkml:brush>
  </inkml:definitions>
  <inkml:trace contextRef="#ctx0" brushRef="#br0">54 1 15887,'0'0'9673,"-29"62"-9577,17-36-32,5-1-32,1-3 0,6-8-864,0-6-1795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2.997"/>
    </inkml:context>
    <inkml:brush xml:id="br0">
      <inkml:brushProperty name="width" value="0.025" units="cm"/>
      <inkml:brushProperty name="height" value="0.025" units="cm"/>
    </inkml:brush>
  </inkml:definitions>
  <inkml:trace contextRef="#ctx0" brushRef="#br0">210 0 6470,'0'0'11878,"-10"8"-10607,-3 2-928,1 1 0,1 1 0,0-1 0,1 2 0,0 0 0,1 0 0,-9 17-1,-52 118 2231,62-130-2391,2 1 0,0-1 1,2 1-1,0 1 1,1-1-1,-1 27 0,4-45-155,0 0 0,0 0-1,0 0 1,0 0 0,0 1-1,1-1 1,-1 0 0,1 0-1,-1 0 1,1 0 0,-1 0-1,1 0 1,-1 0-1,1 0 1,0 0 0,0 0-1,-1 0 1,1 0 0,0 0-1,0-1 1,0 1 0,0 0-1,0-1 1,1 1 0,2 1-9,-1-1 1,1 1 0,-1-1-1,1-1 1,-1 1 0,1 0-1,0-1 1,4 1 0,-2-1-39,0 0 1,0-1-1,0 1 1,0-1-1,0 0 0,0-1 1,0 1-1,-1-1 1,1 0-1,7-4 1,-7 1-113,0 1 0,-1-1 0,0-1 0,0 1 0,0-1 0,0 1 0,-1-2 0,0 1 0,0 0 0,0-1 0,-1 1 1,0-1-1,3-11 0,-34 55 57,27-36 79,-25 49 258,25-46-246,-1 0 0,1 0 0,0-1 0,0 1 0,0 0 0,0 0 1,1 0-1,-1 0 0,1 0 0,0 0 0,1 7 0,0-11-13,-1 1-1,0-1 1,1 1-1,-1-1 1,0 1-1,1-1 1,-1 0-1,1 1 1,-1-1-1,1 0 1,-1 1-1,1-1 1,-1 0-1,1 0 1,-1 0-1,1 1 1,0-1-1,-1 0 1,1 0-1,-1 0 1,1 0-1,-1 0 1,1 0-1,0 0 1,-1 0-1,1 0 1,-1 0-1,1 0 1,-1-1-1,1 1 1,-1 0-1,1 0 1,-1 0 0,2-1-1,19-9 102,-15 5-356,0 0 0,0-1 0,0 0 0,-1 0 0,0-1-1,8-11 1,18-49-8660,-18 25-590</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3.345"/>
    </inkml:context>
    <inkml:brush xml:id="br0">
      <inkml:brushProperty name="width" value="0.025" units="cm"/>
      <inkml:brushProperty name="height" value="0.025" units="cm"/>
    </inkml:brush>
  </inkml:definitions>
  <inkml:trace contextRef="#ctx0" brushRef="#br0">0 36 17296,'0'0'9641,"49"-36"-26681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3.719"/>
    </inkml:context>
    <inkml:brush xml:id="br0">
      <inkml:brushProperty name="width" value="0.025" units="cm"/>
      <inkml:brushProperty name="height" value="0.025" units="cm"/>
    </inkml:brush>
  </inkml:definitions>
  <inkml:trace contextRef="#ctx0" brushRef="#br0">172 1 14253,'0'0'3166,"-12"12"-1724,-13 14 63,1 1 0,-21 32 0,38-49-1224,0 1 0,0 0-1,1 0 1,1 0 0,0 1 0,0 0-1,1 0 1,1 0 0,0 1 0,0-1 0,0 15-1,3-25-293,0 0 0,1-1 0,-1 1 0,1 0 0,-1 0-1,1-1 1,0 1 0,0-1 0,-1 1 0,1 0 0,0-1-1,0 1 1,1-1 0,-1 0 0,0 1 0,0-1 0,1 0-1,-1 0 1,1 0 0,-1 0 0,1 0 0,-1 0 0,1 0-1,0 0 1,-1-1 0,1 1 0,0-1 0,-1 1 0,1-1 0,0 0-1,3 1 1,10 1-568,0-1-1,30 0 1,-15-1-670,-24 0 1110,0 1 1,0 0-1,0 0 1,0 0-1,0 1 1,0 0-1,0 0 0,-1 1 1,1-1-1,7 6 1,-12-7 161,1 0-1,-1 1 1,0-1 0,1 0 0,-1 1 0,0-1-1,0 1 1,0-1 0,0 1 0,-1-1-1,1 1 1,0 0 0,-1-1 0,1 1 0,-1 0-1,1 0 1,-1-1 0,0 1 0,0 0-1,0 0 1,0 0 0,0 0 0,0-1 0,0 1-1,-1 0 1,1 0 0,-1-1 0,1 1-1,-1 0 1,1-1 0,-1 1 0,0 0 0,0-1-1,0 1 1,0-1 0,0 1 0,0-1-1,-1 0 1,1 1 0,-2 0 0,-5 7 382,-1 0 0,0-1-1,0 0 1,-1-1 0,0 0 0,-1 0 0,1-1 0,-1 0 0,0-1 0,-1 0 0,1-1-1,-1-1 1,0 1 0,0-2 0,0 0 0,-22 1 0,33-3-481,0 0 1,0 0-1,0 0 1,0 0-1,0-1 1,0 1-1,0 0 1,0-1-1,0 1 1,0 0-1,1-1 1,-1 1-1,0-1 1,0 0-1,0 1 1,1-1-1,-1 0 1,0 1-1,1-1 1,-1 0-1,1 0 1,-1 0-1,1 1 1,-1-1-1,1 0 1,-1 0-1,1 0 1,0 0-1,-1 0 1,1 0-1,0 0 1,0 0-1,0 0 1,0 0-1,0 0 1,0 0-1,0 0 1,0 0-1,0 0 1,1 0-1,-1 0 1,0 0-1,1 1 1,-1-1-1,0 0 1,1 0-1,0-1 1,1-3-977,0-1 0,0 1 1,0 0-1,1 0 0,0 0 0,0 1 0,6-8 1,13-8-5038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4.177"/>
    </inkml:context>
    <inkml:brush xml:id="br0">
      <inkml:brushProperty name="width" value="0.025" units="cm"/>
      <inkml:brushProperty name="height" value="0.025" units="cm"/>
    </inkml:brush>
  </inkml:definitions>
  <inkml:trace contextRef="#ctx0" brushRef="#br0">63 0 12684,'0'0'13213,"-3"12"-12786,-19 57 280,10-37-399,-14 59 0,46-113-1034,-11 4 403,-1 0-1,-1-1 0,-1 0 0,-1 0 0,5-30 0,-10 52 342,-1 0 1,1 0-1,0 0 0,1 0 0,-1 0 0,1 0 0,-1 0 0,1 0 0,0 0 0,0 0 0,0-1 1,3 6-1,-2-6-7,0-1 0,0 1 0,0-1-1,0 1 1,0-1 0,0 0 0,0 0 0,1 0 0,-1 0 0,0 0 0,1 0 0,-1-1 0,0 1 0,1-1 0,-1 0 0,1 0 0,4 0 0,3 0-67,0-1 0,1 0 0,-1 0 0,0-1 0,0-1 1,0 0-1,-1 0 0,1 0 0,-1-2 0,1 1 0,8-7 0,20-7-394,-38 18 434,0-1 0,0 1 0,1 0 1,-1 0-1,0 0 0,0 0 1,1-1-1,-1 1 0,0 0 0,1 0 1,-1 0-1,0 0 0,1 0 1,-1 0-1,0 0 0,1 0 0,-1 0 1,0 0-1,1 0 0,-1 0 1,0 0-1,1 0 0,-1 0 0,0 0 1,1 0-1,-1 0 0,0 1 0,0-1 1,1 0-1,-1 0 0,0 0 1,0 1-1,1-1 0,-1 0 0,0 0 1,0 0-1,1 1 0,-1-1 1,0 0-1,0 0 0,0 1 0,0-1 1,1 1-1,-2 20-58,-15 31 656,13-45-489,2-5-34,0 1 1,0 0-1,1 0 0,-1 0 1,0 0-1,1-1 0,0 1 1,0 0-1,0 0 0,0 0 1,0 0-1,0 0 0,1 0 1,-1 0-1,2 4 0,-1-6-29,0 0 0,0 1 0,0-1 0,0 0 0,0 1 0,0-1 0,1 0 0,-1 0 0,0 0 0,1 0 0,-1 0 0,0 0 0,1 0 0,-1 0 0,1-1 0,0 1 0,-1-1 0,1 1 0,3 0 0,2-1-20,1 1 0,0-1 0,-1-1 1,1 1-1,-1-1 0,1-1 0,0 0 0,-1 0 0,0 0 0,10-5 0,46-25-713,-48 23 602,1 0 1,0 1 0,26-8-1,-41 17 136,0 0-1,0 0 1,0 1 0,-1-1 0,1 0-1,-1 1 1,1-1 0,-1 1-1,1-1 1,-1 1 0,0-1 0,0 1-1,0-1 1,0 1 0,0-1-1,0 1 1,0 1 0,6 29 797,-4-31-806,0 0-1,0 1 1,0-1-1,0 0 1,1 0-1,-1 0 1,0-1-1,1 1 1,-1 0-1,1-1 1,-1 0-1,0 1 1,1-1-1,-1 0 1,6-1-1,42-4-60,-45 4 9,32-6-343,-20 4-125,0 0 1,1 0-1,-1 2 0,1 0 1,31 3-1,-49-2 481,1 0-1,-1 0 0,1 0 1,-1 0-1,0 1 0,1-1 1,-1 0-1,1 0 1,-1 0-1,0 1 0,1-1 1,-1 0-1,0 0 0,1 1 1,-1-1-1,0 0 0,1 1 1,-1-1-1,0 1 1,0-1-1,1 0 0,-1 1 1,0-1-1,0 1 0,0-1 1,0 0-1,0 1 0,1-1 1,-1 1-1,0-1 0,0 1 1,-7 4-5204,-3-5-2396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4.524"/>
    </inkml:context>
    <inkml:brush xml:id="br0">
      <inkml:brushProperty name="width" value="0.025" units="cm"/>
      <inkml:brushProperty name="height" value="0.025" units="cm"/>
    </inkml:brush>
  </inkml:definitions>
  <inkml:trace contextRef="#ctx0" brushRef="#br0">1 1 21012,'0'0'4228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4.915"/>
    </inkml:context>
    <inkml:brush xml:id="br0">
      <inkml:brushProperty name="width" value="0.025" units="cm"/>
      <inkml:brushProperty name="height" value="0.025" units="cm"/>
    </inkml:brush>
  </inkml:definitions>
  <inkml:trace contextRef="#ctx0" brushRef="#br0">271 74 5733,'9'-6'6241,"-2"2"-5182,-1 0-342,1 1-1,-1-1 1,-1-1 0,1 1 0,0-1-1,-1 0 1,0 0 0,0-1 0,4-6-1,-9 12-673,0-1-1,0 1 0,0-1 0,0 1 1,0 0-1,0-1 0,0 1 0,0-1 1,0 1-1,0 0 0,0-1 0,-1 1 1,1 0-1,0-1 0,0 1 0,0-1 1,-1 1-1,1 0 0,0 0 0,0-1 1,-1 1-1,1 0 0,0-1 0,-1 1 1,1 0-1,0 0 0,-1 0 0,1-1 1,0 1-1,-1 0 0,1 0 0,0 0 1,-1 0-1,1 0 0,-1 0 0,1 0 1,0 0-1,-1 0 0,1 0 0,-1 0 1,1 0-1,0 0 0,-1 0 0,0 0 1,-23-1 519,21 1-447,-10 1 10,0 0 1,0 1-1,0 1 0,1 0 1,-1 0-1,1 1 0,0 1 1,0 0-1,0 1 0,1 0 1,-20 15-1,17-11 70,1 0 1,0 2-1,0 0 0,1 0 1,1 1-1,0 0 0,1 1 0,-13 24 1,19-32-78,1 1 1,0 0 0,0 0-1,-2 15 1,4-21-115,1 0 0,0 0 0,-1 0 0,1 0 0,0 1 0,0-1 0,0 0 0,0 0 0,0 0 0,0 1 0,0-1-1,1 0 1,-1 0 0,0 0 0,0 0 0,1 0 0,-1 1 0,1-1 0,-1 0 0,1 0 0,0 0 0,-1 0 0,1 0 0,0 0 0,0 0 0,-1-1 0,1 1 0,0 0 0,0 0-1,0-1 1,0 1 0,0 0 0,0-1 0,0 1 0,0-1 0,1 1 0,-1-1 0,2 1 0,7-1-240,0 1 0,0-1 0,1 0 1,-1-1-1,0 0 0,0-1 0,1 0 0,-1-1 0,17-7 0,10-5-1989,39-24-1,-66 34 1680,46-26-3533,-4-2-960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6.738"/>
    </inkml:context>
    <inkml:brush xml:id="br0">
      <inkml:brushProperty name="width" value="0.025" units="cm"/>
      <inkml:brushProperty name="height" value="0.025" units="cm"/>
    </inkml:brush>
  </inkml:definitions>
  <inkml:trace contextRef="#ctx0" brushRef="#br0">251 119 18225,'0'0'230,"-11"8"133,1 0-115,0 0-1,0 1 1,1 0 0,0 1-1,0 0 1,1 0 0,0 1-1,1 0 1,0 1 0,1-1 0,0 1-1,1 0 1,1 1 0,-6 20-1,6 51 506,4-83-756,0-1 0,0 0 0,0 0 1,0 1-1,0-1 0,0 0 0,0 0 0,0 1 0,0-1 1,0 0-1,0 0 0,1 1 0,-1-1 0,0 0 0,0 0 0,0 0 1,0 1-1,0-1 0,1 0 0,-1 0 0,0 0 0,0 1 1,0-1-1,1 0 0,-1 0 0,0 0 0,0 0 0,0 0 0,1 1 1,-1-1-1,0 0 0,0 0 0,1 0 0,-1 0 0,0 0 1,1 0-1,-1 0 0,0 0 0,0 0 0,1 0 0,-1 0 0,0 0 1,0 0-1,1 0 0,-1 0 0,0 0 0,0-1 0,1 1 0,-1 0 1,0 0-1,0 0 0,0 0 0,1 0 0,-1 0 0,0-1 1,0 1-1,0 0 0,1 0 0,-1 0 0,0-1 0,0 1 0,0 0 1,0 0-1,0-1 0,1 1 0,-1 0 0,0-1 0,14-14 58,-3-2-151,0-1 0,-2 0 0,0 0 0,-1-1 0,-1 0 0,-1 0 0,5-26 0,-10 33 21,-2 18 30,0 0 0,-1-1 0,0 1 0,0-1 0,0 1 0,-4 6 0,-9 24 178,11-7 336,6-24-97,4-19-150,31-98-952,-21 55-3437,0 0-3487,-9 8 7646,-7 31 2803,-6 27 2746,4-7-5283,1 1-1,-1-1 1,0 1 0,0-1 0,0 0-1,0 1 1,0-1 0,-1 0-1,1-1 1,-5 4 0,-16 14 163,17-2-3271,2-11 5723,-14 19-2324,-11 19 747,1 1 0,3 2 0,-28 71 1,40-89-1059,5-12-143,4-8-84,0-1 0,0 0 0,1 1 0,0 0-1,1 0 1,-3 15 0,5-24-4,0 1-1,0-1 1,1 1-1,-1-1 1,0 1-1,0-1 1,1 0-1,-1 1 1,0-1-1,1 0 1,-1 1-1,0-1 1,1 0-1,-1 1 1,1-1-1,-1 0 0,0 0 1,1 1-1,-1-1 1,1 0-1,-1 0 1,1 0-1,-1 0 1,1 1-1,-1-1 1,1 0-1,-1 0 1,1 0-1,-1 0 1,0 0-1,1 0 1,-1 0-1,1-1 1,-1 1-1,1 0 1,-1 0-1,1 0 1,-1 0-1,1-1 1,-1 1-1,1 0 1,-1 0-1,0-1 1,1 1-1,-1 0 1,0-1-1,1 1 1,-1-1-1,24-13 263,69-82-2319,-76 74 1888,-16 20 101,0 0 0,0 0 1,0 1-1,0-1 0,0 0 0,0 1 0,0-1 0,1 1 0,-1-1 0,1 1 0,-1 0 0,1 0 0,0-1 0,-1 1 1,1 0-1,0 0 0,0 1 0,0-1 0,-1 0 0,5 0 0,-9-10-6452,-6 3 1191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5.260"/>
    </inkml:context>
    <inkml:brush xml:id="br0">
      <inkml:brushProperty name="width" value="0.025" units="cm"/>
      <inkml:brushProperty name="height" value="0.025" units="cm"/>
    </inkml:brush>
  </inkml:definitions>
  <inkml:trace contextRef="#ctx0" brushRef="#br0">142 40 13677,'-9'5'1954,"-3"4"-1128,-6 2 174,0 1 1,1 1-1,0 1 0,1 1 0,-18 21 1,49-37-489,16-8-432,-1-2-1,39-19 1,-52 20-127,1 2 0,0 0 0,1 1 1,0 0-1,0 2 0,1 0 0,-1 2 0,1 0 0,30-1 1,-49 4 80,0 1 1,-1-1 0,1 0 0,0 0 0,0 1-1,-1-1 1,1 0 0,0 1 0,-1-1 0,1 0-1,-1 1 1,1-1 0,-1 1 0,1 0 0,0-1 0,-1 1-1,0-1 1,1 1 0,-1 0 0,1-1 0,-1 1-1,0 0 1,1-1 0,-1 1 0,0 0 0,0-1-1,0 1 1,1 0 0,-1 0 0,0-1 0,0 1 0,0 0-1,0 0 1,0-1 0,-1 1 0,1 0 0,0 0-1,0-1 1,-1 2 0,-10 40 1596,6-22-805,7-20-771,-1 0 0,1 0 0,0 0 1,0 0-1,0-1 0,-1 1 1,1 0-1,0-1 0,-1 1 0,1-1 1,0 0-1,-1 0 0,3-1 1,34-18-1319,48-18 1,-22 18-4098,7 6-3609,-58 13 7910,1-1 0,0-1 0,-1-1 0,21-7 0,-13 1-2427</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5.721"/>
    </inkml:context>
    <inkml:brush xml:id="br0">
      <inkml:brushProperty name="width" value="0.025" units="cm"/>
      <inkml:brushProperty name="height" value="0.025" units="cm"/>
    </inkml:brush>
  </inkml:definitions>
  <inkml:trace contextRef="#ctx0" brushRef="#br0">161 87 5381,'0'0'12914,"-9"-3"-11809,5 2-1038,1-1 1,0 1-1,0 0 1,0 1-1,-1-1 1,1 0-1,0 1 1,-1 0-1,1 0 0,-1 0 1,1 0-1,-5 1 1,4 1 29,0-1 0,0 1-1,0 0 1,0 0 0,0 1 0,1-1 0,-1 1 0,0 0-1,1 0 1,0 0 0,-6 7 0,-29 39 727,36-46-729,0 0 1,0 0 0,0 1-1,1-1 1,0 0 0,-1 1-1,1-1 1,0 1 0,1-1-1,-1 1 1,1-1 0,-1 1-1,1 0 1,0-1 0,1 5-1,0-8-83,-1 1 0,1 0 0,0-1 0,0 1 1,0 0-1,0-1 0,0 1 0,0-1 0,0 0 0,0 1 0,0-1 0,0 0 0,0 0 0,0 1 0,0-1 0,0 0 0,0 0 0,0 0 1,0 0-1,0 0 0,0-1 0,0 1 0,2-1 0,26-3 195,-17-1-310,1-1 1,-1 0 0,0 0-1,-1-1 1,0-1 0,0 1 0,17-18-1,-3 1-246,39-49 1,-60 68 369,-1 2 8,-1 0-1,1 0 1,-1 0-1,0 0 1,0 0 0,0-1-1,-1 1 1,1 0-1,-1-1 1,1 1-1,-1-1 1,0 0 0,0-4-1,-17 18 666,3 3-548,0 1 0,0 0 0,2 1-1,-1 1 1,-12 24 0,18-29 59,0 0 0,1 1 0,0 0 0,1 0 0,0 0 0,1 1 0,0-1 1,1 1-1,0 14 0,2-25-194,-1 0 0,1 0 0,0 0 0,1 0 1,-1 0-1,0-1 0,1 1 0,-1 0 0,1 0 0,-1 0 1,1 0-1,0 0 0,0-1 0,0 1 0,0 0 0,0-1 1,0 1-1,0-1 0,0 1 0,1-1 0,-1 0 1,0 1-1,1-1 0,0 0 0,1 1 0,1 0 6,-1-1 1,1 0-1,0-1 0,-1 1 0,1-1 0,0 1 1,-1-1-1,1 0 0,0 0 0,-1-1 0,1 1 0,5-2 1,4-2-36,0 0 0,-1 0 0,1-1 1,-1-1-1,0 0 0,17-11 0,36-40-152,-60 52 187,0-1-1,0 1 1,-1-1-1,0 0 1,0 0-1,0-1 1,-1 1-1,0-1 1,3-11-1,-39 64 288,30-38-274,1 1 0,-1-1 0,2 1 0,-1 0 0,1 0 1,0 0-1,1 15 0,0-23-72,1-1-1,-1 1 1,1 0 0,-1 0 0,0 0 0,1-1 0,-1 1 0,1 0 0,0 0 0,-1-1 0,1 1 0,0 0 0,-1-1 0,1 1-1,0-1 1,0 1 0,-1-1 0,1 1 0,0-1 0,0 0 0,0 1 0,0-1 0,0 0 0,-1 0 0,1 0 0,0 0 0,0 1 0,0-1-1,0 0 1,0-1 0,0 1 0,0 0 0,0 0 0,-1 0 0,1 0 0,0-1 0,1 1 0,37-11-3084,14-29-5498,-46 34 7100,27-27-7599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6.346"/>
    </inkml:context>
    <inkml:brush xml:id="br0">
      <inkml:brushProperty name="width" value="0.025" units="cm"/>
      <inkml:brushProperty name="height" value="0.025" units="cm"/>
    </inkml:brush>
  </inkml:definitions>
  <inkml:trace contextRef="#ctx0" brushRef="#br0">191 0 6342,'0'0'15503,"-8"11"-15316,-5 6-108,2 1 0,0 0 0,1 0 0,0 1 0,-7 24 1,-4 14-34,14-41-151,1 1 0,0 0 0,2 0 0,0 0 0,0 1 0,-1 31 0,5-48 92,0-1 0,0 0 0,-1 0 1,1 0-1,0 0 0,0 1 0,0-1 0,0 0 0,-1 0 1,1 0-1,0 0 0,0 0 0,0 0 0,-1 0 0,1 1 1,0-1-1,0 0 0,0 0 0,-1 0 0,1 0 0,0 0 1,0 0-1,-1 0 0,1 0 0,0 0 0,0 0 0,0 0 1,-1 0-1,1 0 0,0-1 0,0 1 0,-1 0 0,1 0 0,0 0 1,0 0-1,0 0 0,-1 0 0,1 0 0,0-1 0,0 1 1,0 0-1,0 0 0,0 0 0,-1 0 0,1-1 0,0 1 1,0 0-1,0 0 0,0 0 0,0-1 0,0 1 0,0 0 1,0 0-1,-1-1 0,-8-9 110,3-1 187,1 0 0,0-1 0,1 1 0,0-1 0,1 0 0,0 0 0,1 0 0,1 0 0,-1 0-1,2-16 1,1 27-270,0 0-1,0 1 0,0-1 0,0 0 0,0 1 0,0-1 1,0 1-1,0-1 0,0 1 0,1 0 0,-1-1 1,0 1-1,0 0 0,0 0 0,1 0 0,-1 0 0,0 0 1,0 0-1,1 0 0,0 0 0,33 1 209,-32-1-181,18 2 386,-1-2 1,29-3-1,-40 2-222,-1-1-1,1 0 1,-1-1-1,0 0 1,0 0-1,0-1 1,-1 0-1,10-6 0,-5 2-36,5-3-381,-16 13 2,-7 10 30,-7 8 148,1 1 1,-17 42-1,25-54 85,1 0 0,0 0 0,1 0 0,0 0 0,0 1 1,1-1-1,0 1 0,1-1 0,0 1 0,1 12 0,0-21-33,-1 0 0,1 0 0,-1 0-1,1 0 1,0 0 0,-1-1 0,1 1 0,0 0 0,-1 0 0,1 0 0,0-1 0,0 1 0,0 0 0,0-1-1,0 1 1,0-1 0,0 1 0,0-1 0,0 1 0,0-1 0,0 0 0,0 0 0,0 1 0,1-1 0,-1 0-1,0 0 1,0 0 0,0 0 0,0 0 0,0 0 0,0-1 0,0 1 0,0 0 0,1-1 0,-1 1 0,0 0-1,0-1 1,0 1 0,0-1 0,1 0 0,42-22 108,-33 15-371,-1-1 0,-1 0 0,1 0 0,9-13 0,0-13-2427,-12-5-4510,-7 39 6980,0 1 0,0 0-1,-1-1 1,1 1 0,0-1-1,0 1 1,0-1 0,0 1 0,0-1-1,-1 1 1,1 0 0,0-1-1,0 1 1,-1-1 0,1 1-1,0 0 1,-1-1 0,1 1 0,0 0-1,-1-1 1,1 1 0,-1 0-1,1 0 1,0 0 0,-1-1 0,1 1-1,-1 0 1,1 0 0,-1 0-1,1 0 1,0 0 0,-1-1-1,1 1 1,-1 0 0,1 0 0,-1 0-1,1 0 1,-1 1 0,1-1-1,-1 0 1,-3 0-2105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6.675"/>
    </inkml:context>
    <inkml:brush xml:id="br0">
      <inkml:brushProperty name="width" value="0.025" units="cm"/>
      <inkml:brushProperty name="height" value="0.025" units="cm"/>
    </inkml:brush>
  </inkml:definitions>
  <inkml:trace contextRef="#ctx0" brushRef="#br0">0 0 7976,'0'0'16271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7.021"/>
    </inkml:context>
    <inkml:brush xml:id="br0">
      <inkml:brushProperty name="width" value="0.025" units="cm"/>
      <inkml:brushProperty name="height" value="0.025" units="cm"/>
    </inkml:brush>
  </inkml:definitions>
  <inkml:trace contextRef="#ctx0" brushRef="#br0">159 1 12492,'0'0'1473,"-10"3"-47,10-3-1430,-19 6 1299,1 1-1,-32 18 1,45-23-995,1 0 1,0 1 0,1-1-1,-1 1 1,0 0 0,1 0-1,0 0 1,-1 0 0,1 0 0,0 1-1,1-1 1,-1 1 0,1 0-1,-1 0 1,1 0 0,0 0-1,1 0 1,-1 1 0,1-1-1,0 1 1,-1 5 0,2-9-290,0 0 1,1 0 0,-1 0-1,0 0 1,1 0 0,-1 0-1,0 0 1,1 0 0,0 0-1,-1 0 1,1 0 0,-1 0-1,1-1 1,0 1 0,0 0-1,0 0 1,-1-1 0,1 1-1,0-1 1,0 1 0,0-1-1,0 1 1,0-1 0,0 1-1,0-1 1,0 0 0,0 1-1,0-1 1,0 0 0,0 0-1,0 0 1,2 0 0,41 1 119,-36-2-103,9-1-179,0-2-1,0 0 1,-1-1-1,1 0 0,-1-1 1,0-1-1,-1-1 1,16-10-1,7-1 240,-52 52 1140,12-30-1120,0 0-1,1 0 1,-1 1-1,1-1 1,0 1-1,0-1 1,0 1-1,1-1 1,-1 1-1,1 0 1,0-1-1,0 6 1,1-8-83,-1 1 0,1-1 0,0 0-1,0 0 1,0 1 0,0-1 0,0 0 0,0 0 0,0 0 0,1 0 0,-1 0 0,0-1-1,0 1 1,1 0 0,-1-1 0,0 1 0,1 0 0,-1-1 0,1 0 0,-1 1 0,1-1-1,-1 0 1,1 0 0,-1 0 0,1 0 0,-1 0 0,1 0 0,-1 0 0,1 0 0,-1-1-1,3 0 1,5 0-60,1-1 0,0-1-1,-1 0 1,0 0-1,1-1 1,-1 0-1,-1-1 1,14-9 0,-13 9-79,-1-1-1,1 1 1,0 1 0,1 0 0,-1 0 0,1 1 0,-1 0 0,16-2 0,-24 5 109,0 0 0,0 1 0,0-1 1,0 1-1,-1-1 0,1 1 0,0-1 0,0 1 0,-1-1 0,1 1 0,0 0 0,-1-1 1,1 1-1,-1 0 0,1 0 0,-1 0 0,1-1 0,-1 1 0,0 0 0,1 0 0,-1 0 1,0 0-1,0 0 0,1 0 0,-1-1 0,0 1 0,0 0 0,0 0 0,0 0 0,0 0 1,-1 2-1,1 42-1017,-1-31-1964,-9-19-5027,-3-10-1276</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7.380"/>
    </inkml:context>
    <inkml:brush xml:id="br0">
      <inkml:brushProperty name="width" value="0.025" units="cm"/>
      <inkml:brushProperty name="height" value="0.025" units="cm"/>
    </inkml:brush>
  </inkml:definitions>
  <inkml:trace contextRef="#ctx0" brushRef="#br0">1 1 15375,'0'0'5509,"72"22"-18834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37.727"/>
    </inkml:context>
    <inkml:brush xml:id="br0">
      <inkml:brushProperty name="width" value="0.025" units="cm"/>
      <inkml:brushProperty name="height" value="0.025" units="cm"/>
    </inkml:brush>
  </inkml:definitions>
  <inkml:trace contextRef="#ctx0" brushRef="#br0">178 1 24119,'0'0'2722,"-23"47"-2497,1-13 31,4 4 320,0 3 65,4 2-385,5-1-256,3 1-320,6-4-1089,0-5-930,0-3-1632,0-11-4101</inkml:trace>
  <inkml:trace contextRef="#ctx0" brushRef="#br0" timeOffset="1">40 560 16784,'0'0'5765,"-38"51"-5252,36-46-129,2-4-320,2-6-2018,9-14-5637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7.408"/>
    </inkml:context>
    <inkml:brush xml:id="br0">
      <inkml:brushProperty name="width" value="0.025" units="cm"/>
      <inkml:brushProperty name="height" value="0.025" units="cm"/>
    </inkml:brush>
  </inkml:definitions>
  <inkml:trace contextRef="#ctx0" brushRef="#br0">1 20 3203,'0'0'13132,"68"6"-11114,-19-6-512,14-3-385,16-3-32,10-2-192,2 4-513,7-1-288,-3 5-64,-7 0-736,-16 0-1475,-17 0-1568,-21 0-3716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8.070"/>
    </inkml:context>
    <inkml:brush xml:id="br0">
      <inkml:brushProperty name="width" value="0.025" units="cm"/>
      <inkml:brushProperty name="height" value="0.025" units="cm"/>
    </inkml:brush>
  </inkml:definitions>
  <inkml:trace contextRef="#ctx0" brushRef="#br0">1 0 4292,'0'0'10506,"0"66"-8392,0-32-865,2 3-320,-1 3-513,-1 2-319,0-1-33,0-6-481,4-3-864,-2-9-673,-2-7 96,0-10-864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8.465"/>
    </inkml:context>
    <inkml:brush xml:id="br0">
      <inkml:brushProperty name="width" value="0.025" units="cm"/>
      <inkml:brushProperty name="height" value="0.025" units="cm"/>
    </inkml:brush>
  </inkml:definitions>
  <inkml:trace contextRef="#ctx0" brushRef="#br0">11 116 9993,'0'0'2275,"-2"-11"447,-6-34-304,8 44-2322,0-1-1,0 1 0,0-1 1,0 1-1,0-1 1,0 1-1,0-1 0,1 1 1,-1-1-1,0 1 0,1-1 1,-1 1-1,1 0 0,0-1 1,0 1-1,-1 0 0,1 0 1,0-1-1,0 1 0,0 0 1,0 0-1,0 0 0,0 0 1,0 0-1,1 0 0,-1 1 1,3-2-1,36-10 877,-33 11-775,20-3-118,-1 1 0,0 1 0,1 1 1,-1 1-1,1 2 0,-1 1 0,1 0 0,-1 2 0,0 1 1,-1 2-1,30 11 0,-49-16-129,1 0 1,-1 1-1,0 0 0,-1 0 0,1 0 1,-1 0-1,0 1 0,0 0 0,0 0 1,0 0-1,-1 1 0,0-1 0,0 1 1,4 9-1,-6-11 63,-1 0 0,0 1 0,0-1 0,0 0 0,0 1 0,0-1 0,-1 1 0,0-1 1,0 0-1,0 1 0,-1-1 0,1 1 0,-1-1 0,0 1 0,0-1 0,0 0 0,-1 0 0,0 0 0,0 0 0,0 0 0,0 0 0,0 0 1,-4 3-1,-3 4 191,0 0 0,-1-1 0,0 0 0,-1 0 0,0-1 0,-1-1 0,1 0 0,-2 0 0,1-1 0,-1-1 0,0 0 1,-21 6-1,7-5 103,0-1 1,0-1 0,-1-1 0,0-2 0,-38 0 0,64-2-385,1 0 1,0 0-1,0 1 1,0-1-1,-1 0 0,1 0 1,0 0-1,0 0 1,0-1-1,-1 1 1,1 0-1,0 0 0,0-1 1,0 1-1,0-1 1,0 1-1,-1-1 1,1 1-1,0-1 0,0 1 1,0-1-1,1 0 1,-1 0-1,0 0 1,0 0-1,0 1 0,-1-3 1,3 2-147,0 0 0,0 0 0,0 0 1,0 0-1,0 0 0,0 0 0,0 1 0,0-1 1,0 0-1,0 0 0,0 1 0,1-1 0,-1 1 1,0-1-1,0 1 0,1 0 0,-1-1 0,0 1 1,1 0-1,-1 0 0,0 0 0,1 0 1,-1 0-1,2 0 0,31-1-4379,5-1-218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7.285"/>
    </inkml:context>
    <inkml:brush xml:id="br0">
      <inkml:brushProperty name="width" value="0.025" units="cm"/>
      <inkml:brushProperty name="height" value="0.025" units="cm"/>
    </inkml:brush>
  </inkml:definitions>
  <inkml:trace contextRef="#ctx0" brushRef="#br0">18 255 13549,'-17'-5'4417,"23"0"186,12 1-1766,1 3-3718,15 1 1057,125-5 782,-140 3-1931,1-1-1,-1-1 0,24-8 1,-36 8 81,1 1 0,-1-2 0,0 1 0,0-1 0,-1 0 0,1 0 0,-1 0 0,0-1 0,-1 0 0,1 0 0,-1-1 0,0 0 0,-1 0 0,5-8 0,20-48-1093,-14 2 14408,-29 80-9664,-11 21-2849,-12 28 1801,23-45-1026,1 0-1,1 0 1,1 1-1,1 1 1,1 0-1,-7 32 0,16-56-682,-1 0-1,1-1 0,0 1 1,0 0-1,0-1 0,0 1 1,0 0-1,-1 0 0,1-1 1,1 1-1,-1 0 0,0-1 1,0 1-1,0 0 0,0-1 1,0 1-1,1 0 0,-1-1 1,0 1-1,1 0 0,-1-1 1,0 1-1,1-1 0,-1 1 1,1 0-1,-1-1 0,1 1 1,-1-1-1,1 0 0,-1 1 1,1-1-1,-1 1 0,1-1 1,0 0-1,0 1 0,1-1 11,1 0-1,-1 0 1,0 0 0,0 0-1,1-1 1,-1 1 0,0 0-1,0-1 1,1 0 0,-1 0-1,3-1 1,56-33-644,-59 33 479,23-17-654,-20 14 740,0 1-1,1-1 0,-1 1 1,1 0-1,0 1 1,0-1-1,0 1 0,0 0 1,0 1-1,1 0 1,7-2-1,-16 36 9,-2-18 71,-1 0 0,-1-1 0,-13 24 0,8-14-1005,12-27-4676,6-9-753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9.064"/>
    </inkml:context>
    <inkml:brush xml:id="br0">
      <inkml:brushProperty name="width" value="0.025" units="cm"/>
      <inkml:brushProperty name="height" value="0.025" units="cm"/>
    </inkml:brush>
  </inkml:definitions>
  <inkml:trace contextRef="#ctx0" brushRef="#br0">0 77 13261,'0'0'4772,"2"10"-3288,-1-5-1355,-1-3-72,0 0-1,0 1 1,1-1 0,-1 1 0,0-1-1,1 0 1,0 0 0,0 1-1,-1-1 1,1 0 0,0 0 0,1 0-1,-1 0 1,0 0 0,1 0-1,-1 0 1,1 0 0,-1-1 0,1 1-1,0 0 1,0-1 0,0 0-1,0 1 1,0-1 0,0 0 0,0 0-1,0 0 1,0 0 0,1 0 0,-1-1-1,0 1 1,1-1 0,-1 1-1,4-1 1,-2 0-12,1 0 0,-1 0-1,0 0 1,0-1 0,1 1-1,-1-1 1,0 0 0,0 0-1,0-1 1,0 1 0,0-1-1,0 0 1,-1 0 0,1 0 0,-1-1-1,1 1 1,-1-1 0,0 0-1,0 0 1,0 0 0,0 0-1,0 0 1,-1-1 0,0 1-1,1-1 1,-1 0 0,-1 1 0,1-1-1,0 0 1,-1 0 0,0 0-1,0 0 1,0-1 0,0 1-1,-1 0 1,0 0 0,0 0 0,0-1-1,0 1 1,-1 0 0,1 0-1,-2-5 1,1 7-24,0 1 0,0-1-1,0 1 1,0-1 0,0 1 0,-1-1 0,1 1-1,0 0 1,-1-1 0,1 1 0,-1 0 0,1 0-1,-1 0 1,0 0 0,1 0 0,-1 1 0,0-1-1,0 1 1,1-1 0,-1 1 0,0-1 0,0 1-1,0 0 1,0 0 0,0 0 0,1 0 0,-1 0-1,0 0 1,0 0 0,-3 2 0,1-2-19,0 1 1,0 0-1,0 0 0,0 0 1,0 1-1,1-1 0,-1 1 1,0 0-1,1 0 0,0 0 1,-1 1-1,1-1 1,-5 6-1,2 0 5,1 1 1,0-1-1,0 1 1,1 0-1,0 1 1,-3 11-1,6-19-6,0-1-1,1 1 1,-1 0 0,1 0 0,-1 0-1,1 0 1,-1 0 0,1 0-1,0 0 1,0 0 0,0 0 0,0 0-1,1 0 1,-1 0 0,0 0-1,1 0 1,-1 0 0,1-1 0,0 1-1,0 0 1,0 0 0,0 0 0,0-1-1,0 1 1,0-1 0,0 1-1,1-1 1,-1 1 0,0-1 0,1 1-1,0-1 1,-1 0 0,1 0-1,0 0 1,-1 0 0,1 0 0,0 0-1,2 0 1,4 1 4,-1-1 0,0 0 1,1-1-1,-1 1 0,0-1 0,1-1 0,-1 1 0,0-1 1,0-1-1,14-3 0,2-4 53,43-22-1,-52 23-43,0 1 1,1 0-1,-1 1 0,1 1 1,0 0-1,29-4 0,-42 8-14,-1 1 0,0 0-1,0 0 1,1 0 0,-1 0 0,0 0-1,1 0 1,-1 0 0,0 0-1,0 1 1,0-1 0,1 0 0,-1 1-1,0-1 1,0 1 0,0-1-1,0 1 1,0 0 0,0 0 0,0-1-1,0 1 1,0 0 0,0 0-1,0 0 1,0 0 0,0 0 0,-1 0-1,1 0 1,0 0 0,0 2 0,4 39-6,-6-38 6,1 0 0,0 1 0,1-1-1,-1 0 1,1 0 0,0 1 0,0-1-1,2 6 1,-2-9 8,0 0-1,0 0 0,-1 0 1,2 0-1,-1 0 1,0-1-1,0 1 0,0 0 1,0 0-1,0-1 0,1 1 1,-1-1-1,0 1 1,0-1-1,1 0 0,-1 1 1,0-1-1,1 0 0,-1 0 1,0 0-1,1 0 1,-1 0-1,1 0 0,-1 0 1,0-1-1,1 1 0,-1 0 1,0-1-1,0 1 1,1-1-1,-1 1 0,0-1 1,0 0-1,2-1 1,39-26 293,-41 28-300,11-10 30,43-31 50,-52 39-84,-1 0-1,1 1 0,0-1 1,0 1-1,-1-1 1,1 1-1,0 0 1,0 0-1,0 1 0,0-1 1,0 1-1,1-1 1,-1 1-1,0 0 1,0 0-1,0 0 0,4 1 1,-6 0 6,0 0 0,0 0 0,0 0 1,0 0-1,-1 0 0,1 0 0,0 0 0,0 0 0,-1 0 1,1 0-1,-1 0 0,1 0 0,-1 1 0,0-1 0,1 0 1,-1 0-1,0 1 0,0-1 0,0 0 0,0 2 0,2 33 144,-2-23-136,0-12-8,0-1 0,0 1 0,1 0 1,-1 0-1,0-1 0,1 1 0,-1 0 0,0-1 0,1 1 0,-1 0 1,1-1-1,-1 1 0,1-1 0,-1 1 0,1 0 0,0-1 0,-1 0 0,1 1 1,-1-1-1,1 1 0,0-1 0,0 0 0,-1 1 0,1-1 0,0 0 1,0 0-1,-1 0 0,1 1 0,0-1 0,0 0 0,-1 0 0,1 0 1,0 0-1,0 0 0,0 0 0,-1-1 0,1 1 0,0 0 0,0 0 0,-1-1 1,1 1-1,0 0 0,-1-1 0,1 1 0,0 0 0,-1-1 0,2 0 1,36-20 352,-14 3-291,-16 11-61,0 0 1,0 1-1,0 0 1,1 1-1,0 0 1,0 0-1,0 1 1,1 0-1,0 1 1,-1 0-1,1 0 0,20-2 1,-28 5-8,-1 1 0,0-1 0,0 1 0,0-1 0,0 1 1,0-1-1,0 1 0,0 0 0,0 0 0,0-1 0,0 1 0,-1 0 0,1 0 0,0 0 0,0 0 1,-1 0-1,1 0 0,0 0 0,-1 0 0,1 0 0,-1 0 0,0 0 0,1 0 0,-1 0 0,0 1 1,0-1-1,1 0 0,-1 0 0,0 0 0,0 1 0,-1 1 0,1 52-2483,-1-38-1934,1-12-1158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09.850"/>
    </inkml:context>
    <inkml:brush xml:id="br0">
      <inkml:brushProperty name="width" value="0.025" units="cm"/>
      <inkml:brushProperty name="height" value="0.025" units="cm"/>
    </inkml:brush>
  </inkml:definitions>
  <inkml:trace contextRef="#ctx0" brushRef="#br0">233 31 1986,'0'0'10447,"-11"-6"-8445,4 2-1602,4 2-251,0-1 0,-1 1 0,1 0 0,-1 0 0,0 1 0,1-1 0,-1 1 0,0-1-1,0 1 1,0 1 0,0-1 0,0 0 0,0 1 0,0 0 0,0 0 0,0 0 0,0 0 0,0 1 0,-7 1 0,0 3 132,1 0 1,0 0-1,0 1 0,0 0 1,1 0-1,0 1 0,-12 11 0,17-14-158,0 0 0,1 0-1,-1 0 1,1 1 0,0-1-1,0 1 1,0 0-1,1 0 1,0 0 0,0 0-1,0 0 1,0 0 0,1 1-1,0-1 1,0 1-1,0-1 1,1 6 0,0-9-104,0-1 1,1 1-1,0-1 0,-1 1 1,1-1-1,0 0 1,-1 1-1,1-1 0,0 0 1,0 0-1,0 1 1,0-1-1,0 0 1,1 0-1,-1 0 0,0 0 1,0 0-1,1-1 1,-1 1-1,1 0 0,-1-1 1,0 1-1,1-1 1,-1 1-1,1-1 1,-1 1-1,1-1 0,0 0 1,-1 0-1,1 0 1,-1 0-1,3 0 0,5 0 80,0 0-1,1 0 0,-1-1 0,13-3 0,-3-2 135,1-1-1,-2 0 1,1-2-1,-1 0 1,0-1-1,24-19 1,50-27 286,-91 56-497,0-1 1,0 1 0,0-1 0,0 1 0,0-1 0,-1 1 0,1 0 0,0-1 0,0 1 0,0 0 0,0 0 0,0 0 0,0 0 0,0 0 0,0 0 0,0 0 0,0 0 0,0 0 0,0 0 0,2 1 0,-3 0-3,1-1 1,-1 1 0,0 0-1,1-1 1,-1 1 0,1-1-1,-1 1 1,0 0-1,0 0 1,1-1 0,-1 1-1,0 0 1,0-1-1,0 1 1,0 0 0,0 0-1,0-1 1,0 1 0,0 0-1,0 0 1,0 1-1,-19 56 613,7-22-589,12-36-38,0 1 0,0-1 0,0 1 0,0 0 1,0-1-1,0 1 0,0-1 0,0 1 0,0-1 1,0 1-1,0-1 0,0 1 0,0-1 0,0 1 0,0 0 1,0-1-1,1 1 0,-1-1 0,0 1 0,0-1 1,1 0-1,-1 1 0,0-1 0,1 1 0,-1-1 0,1 1 1,-1-1-1,0 0 0,1 1 0,-1-1 0,1 0 0,-1 0 1,1 1-1,-1-1 0,1 0 0,-1 0 0,1 1 1,-1-1-1,1 0 0,0 0 0,30-8 318,29-26 50,-59 34-375,19-15 34,49-28 37,-65 41-84,0-1 0,1 1 0,-1 0-1,1 1 1,-1-1 0,1 1 0,-1 0-1,1 0 1,0 0 0,0 1 0,-1 0-1,1 0 1,5 0 0,-9 1 1,0 0 1,0 0-1,-1 0 1,1 0 0,0 0-1,-1 0 1,1 0-1,0 0 1,-1 0-1,0 0 1,1 1-1,-1-1 1,0 0-1,1 0 1,-1 0 0,0 1-1,0-1 1,0 0-1,0 0 1,0 0-1,-1 2 1,0 33 35,1-33-23,-9 51 11,9-54-8,0 0 1,0 1-1,0-1 1,1 0-1,-1 0 1,0 1-1,0-1 1,0 0 0,0 0-1,0 0 1,1 1-1,-1-1 1,0 0-1,0 0 1,0 0-1,1 0 1,-1 1-1,0-1 1,0 0 0,0 0-1,1 0 1,-1 0-1,0 0 1,0 0-1,1 0 1,-1 0-1,0 0 1,0 0-1,1 0 1,-1 0 0,0 0-1,1 0 1,-1 0-1,0 0 1,0 0-1,1 0 1,-1 0-1,0 0 1,0 0-1,0 0 1,1 0 0,-1 0-1,0-1 1,0 1-1,1 0 1,-1 0-1,0 0 1,0 0-1,0-1 1,0 1 0,1 0-1,-1 0 1,0 0-1,0-1 1,0 1-1,0 0 1,0 0-1,0-1 1,1 1-1,10-11 30,-7 6-448,14-13 781,-5 14-6333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0.290"/>
    </inkml:context>
    <inkml:brush xml:id="br0">
      <inkml:brushProperty name="width" value="0.025" units="cm"/>
      <inkml:brushProperty name="height" value="0.025" units="cm"/>
    </inkml:brush>
  </inkml:definitions>
  <inkml:trace contextRef="#ctx0" brushRef="#br0">161 227 6566,'5'-9'3449,"-2"5"-3031,26-42 1747,-27 43-1837,-1 1 0,1-1-1,-1 0 1,0 0 0,0 0 0,0 0-1,0 0 1,-1 0 0,1 0 0,-1 0-1,1 0 1,-1 0 0,0 0 0,-1 0-1,1 0 1,0 0 0,-2-3 0,1 5-197,0 0 1,0 0-1,0 0 1,0 0-1,0 0 1,-1 0 0,1 0-1,0 0 1,-1 1-1,1-1 1,-1 0 0,1 1-1,0-1 1,-1 1-1,1 0 1,-1 0-1,0-1 1,1 1 0,-1 0-1,1 0 1,-1 0-1,1 1 1,-1-1 0,1 0-1,-1 0 1,1 1-1,-1-1 1,1 1-1,-1-1 1,1 1 0,-3 1-1,-45 24 564,38-17-539,-1 0 0,1 1-1,1 1 1,-18 22-1,23-27-76,0 1-1,1 0 0,0 0 1,1 0-1,-1 0 0,1 1 0,1 0 1,-1-1-1,1 1 0,-1 13 0,3-20-67,-1 1 0,1-1 0,0 0 1,0 0-1,0 0 0,0 1 0,1-1 0,-1 0 0,0 0 0,0 0 0,1 0 0,-1 1 0,0-1 0,1 0 0,0 0 0,-1 0 0,1 0 0,-1 0 0,1 0 0,0 0 0,0 0 0,0 0 0,-1-1 0,1 1 0,0 0 0,0 0 0,1 0 0,1 0 10,-1 0-1,1-1 0,-1 1 0,1-1 0,0 1 0,-1-1 0,1 0 0,-1 0 0,1 0 0,0 0 1,4-2-1,3 0 57,0-1 0,0 0 1,-1 0-1,1-1 0,14-8 1,-4-2 11,-1-1-1,0 0 1,-1-2 0,-1 0 0,-1-1 0,0 0 0,-1-1-1,-1-1 1,-1-1 0,-1 0 0,-1 0 0,0-1 0,12-41-1,-34 70-290,-4 14 222,1-1 1,1 2 0,1-1-1,-15 40 1,21-48-34,2 0 0,0 1 0,0 0 0,1 0 0,1 0 0,0 0 0,1 0 0,1 0 0,2 26 0,-2-38-134,0 0 1,1 0-1,-1-1 1,1 1-1,0 0 1,-1 0-1,1 0 1,0 0-1,0 0 1,0-1-1,1 1 1,-1 0-1,0-1 1,0 1-1,1-1 1,-1 0-1,1 1 1,0-1-1,-1 0 1,1 0-1,0 0 1,0 0-1,3 1 1,-2-1-770,1 0 1,-1 0-1,1-1 1,-1 1 0,1-1-1,-1 0 1,1 0-1,5-1 1,27-6-14049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0.733"/>
    </inkml:context>
    <inkml:brush xml:id="br0">
      <inkml:brushProperty name="width" value="0.025" units="cm"/>
      <inkml:brushProperty name="height" value="0.025" units="cm"/>
    </inkml:brush>
  </inkml:definitions>
  <inkml:trace contextRef="#ctx0" brushRef="#br0">152 0 14446,'0'0'7078,"-54"75"-6149,30-25-32,1 11-288,1 7 31,8 1 65,3-4-96,7-8-97,4-7-256,15-15-192,10-12 0,9-11-384,11-12-1474,2-2-2370,3-23-4548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1.494"/>
    </inkml:context>
    <inkml:brush xml:id="br0">
      <inkml:brushProperty name="width" value="0.025" units="cm"/>
      <inkml:brushProperty name="height" value="0.025" units="cm"/>
    </inkml:brush>
  </inkml:definitions>
  <inkml:trace contextRef="#ctx0" brushRef="#br0">53 0 4901,'0'0'16527,"0"69"-15822,-9-24-353,-5 2-288,3-3-32,2-5-96,5-6-320,4-10-385,0-6-512,0-9-224,-5-20-11564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1.825"/>
    </inkml:context>
    <inkml:brush xml:id="br0">
      <inkml:brushProperty name="width" value="0.025" units="cm"/>
      <inkml:brushProperty name="height" value="0.025" units="cm"/>
    </inkml:brush>
  </inkml:definitions>
  <inkml:trace contextRef="#ctx0" brushRef="#br0">1 165 13164,'0'-8'2082,"0"3"-1863,1 0-1,-1 1 0,1-1 0,0 1 1,0-1-1,1 1 0,0 0 0,-1-1 1,1 1-1,1 0 0,-1 0 0,1 0 0,-1 0 1,1 1-1,0-1 0,0 1 0,1 0 1,-1 0-1,1 0 0,-1 0 0,1 0 1,0 1-1,0 0 0,4-2 0,10-6 92,1 1 0,-1 1 0,1 0 0,1 2 0,-1 0 0,1 1 0,0 1 0,0 1 0,1 1 0,-1 1 0,0 0 0,1 2 0,24 3 0,-41-3-319,0 0-1,0 0 1,0 0-1,0 1 0,0-1 1,-1 1-1,1 0 0,0 0 1,-1 1-1,0-1 1,1 1-1,-1 0 0,0-1 1,0 1-1,0 1 0,-1-1 1,1 0-1,-1 1 1,4 6-1,-5-7 9,0 0-1,0 0 1,0-1-1,-1 1 1,1 0-1,-1 0 1,1 0-1,-1 0 1,0 0-1,0 0 1,0-1-1,-1 1 1,1 0-1,-1 0 1,1 0 0,-1 0-1,0-1 1,0 1-1,0 0 1,-1-1-1,1 1 1,-1-1-1,1 1 1,-1-1-1,0 0 1,0 1-1,0-1 1,-4 3-1,-10 7 44,0 0 0,-1-1 0,-1-1 0,0-1 0,0-1 0,-1 0 0,0-1 0,-23 5 0,28-9-886,-1 0-1,1-1 1,-20 1-1,85-3-8246,-13 0 3229</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2.388"/>
    </inkml:context>
    <inkml:brush xml:id="br0">
      <inkml:brushProperty name="width" value="0.025" units="cm"/>
      <inkml:brushProperty name="height" value="0.025" units="cm"/>
    </inkml:brush>
  </inkml:definitions>
  <inkml:trace contextRef="#ctx0" brushRef="#br0">144 52 9225,'0'0'9374,"-8"1"-7207,2 0-2011,1 1 0,-1-1 0,0 1 0,1 0-1,-1 1 1,1-1 0,-1 1 0,1 0 0,0 0 0,0 1-1,1 0 1,-1-1 0,1 2 0,0-1 0,0 0 0,0 1-1,0 0 1,1 0 0,0 0 0,-3 6 0,0-1-131,1 0 0,1 0 0,0 0 1,0 0-1,1 1 0,0 0 0,1-1 1,1 1-1,-1 0 0,1 15 0,1-26-20,0 0 0,0 0 0,1-1-1,-1 1 1,0 0 0,0 0-1,0 0 1,0 0 0,0-1 0,0 1-1,0 0 1,1 0 0,-1 0-1,0 0 1,0 0 0,0 0 0,0 0-1,1 0 1,-1-1 0,0 1-1,0 0 1,0 0 0,1 0 0,-1 0-1,0 0 1,0 0 0,0 0 0,0 0-1,1 0 1,-1 0 0,0 0-1,0 0 1,0 0 0,1 0 0,-1 0-1,0 0 1,0 1 0,0-1-1,0 0 1,1 0 0,-1 0 0,0 0-1,0 0 1,0 0 0,0 0-1,0 1 1,1-1 0,-1 0 0,0 0-1,0 0 1,0 0 0,0 0 0,0 1-1,0-1 1,0 0 0,0 0-1,0 0 1,0 1 0,1-1 0,-1 0-1,0 0 1,0 0 0,0 0-1,0 1 1,0-1 0,0 0 0,-1 0-1,12-12 369,-3-11-347,-1-1 0,-1 1 0,-2-1 0,0 0 0,-1-1 0,-1-36 0,-1 63-149,0 1 0,0-1 0,1 0 0,-1 1 0,0-1 0,1 0 0,0 0 0,-1 0 0,1 0 1,0 0-1,0 0 0,0 0 0,0-1 0,0 1 0,1-1 0,-1 1 0,0-1 0,1 0 0,-1 0 0,1 0 0,-1 0 0,1 0 0,0-1 1,-1 1-1,1-1 0,0 0 0,2 0 0,11 2-1388,0-1 0,1-1 0,15-2 0,-20 1 708,0-1 1,0-1 0,0 0 0,-1 0 0,0-1-1,1-1 1,9-5 0,-14 6 875,0 0 0,-1 0-1,1 0 1,-1-1 0,0 0 0,-1 0 0,6-7 0,-4-1 2317,-16 12-194,-17 16-440,16-4-1365,0-1 0,1 1 1,1 0-1,0 1 0,0 0 1,1 0-1,1 1 0,0-1 1,1 2-1,0-1 0,1 0 1,-4 26-1,7-38-373,1-1-1,0 1 1,0 0-1,0 0 0,0-1 1,0 1-1,0 0 1,0 0-1,1-1 1,-1 1-1,0 0 1,0 0-1,1-1 1,-1 1-1,0 0 1,1-1-1,-1 1 0,0 0 1,1-1-1,-1 1 1,1 0-1,-1-1 1,1 1-1,0-1 1,-1 1-1,1-1 1,-1 0-1,1 1 1,0-1-1,0 1 0,28 0 786,-22-3-587,0 1 0,0-1 0,0-1 0,0 1 0,-1-1 0,8-5 0,-8 4-111,-1-1 1,0 0-1,0 0 0,0-1 0,-1 1 1,0-1-1,0 0 0,0 0 1,-1 0-1,0-1 0,0 1 0,-1-1 1,0 0-1,2-7 0,-3 11-80,-1 1 0,0-1 0,0 1 0,0-1-1,0 1 1,0-1 0,0 1 0,0-1 0,-1 1 0,1 0 0,-1-1-1,0 1 1,0-1 0,0 1 0,0 0 0,0 0 0,-2-3 0,1 3-84,0 0 0,-1 0 1,1 0-1,0 1 1,-1-1-1,1 1 0,-1-1 1,1 1-1,-1 0 1,0 0-1,0 0 0,1 1 1,-1-1-1,0 0 0,0 1 1,0 0-1,0 0 1,-4 0-1,5 0-36,1 0 0,0 0 0,-1 0 0,1 0 0,0 0-1,-1 1 1,1-1 0,0 0 0,-1 1 0,1-1 0,0 1 0,0-1 0,0 1 0,-1-1-1,1 1 1,0 0 0,0 0 0,0 0 0,0-1 0,0 1 0,0 0 0,0 0 0,1 0 0,-1 1-1,-1 0 1,2 0-111,-1-1 0,1 0-1,0 0 1,0 0-1,0 0 1,0 0 0,0 1-1,0-1 1,0 0-1,0 0 1,0 0 0,0 0-1,1 0 1,-1 0-1,1 1 1,-1-1 0,0 0-1,1 0 1,0 0 0,-1 0-1,1 0 1,0-1-1,-1 1 1,1 0 0,0 0-1,0 0 1,0 0-1,0-1 1,-1 1 0,1 0-1,0-1 1,0 1-1,1-1 1,-1 1 0,0-1-1,0 0 1,0 1-1,0-1 1,0 0 0,0 0-1,2 0 1,21 2-4145,4-1-1126</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2.954"/>
    </inkml:context>
    <inkml:brush xml:id="br0">
      <inkml:brushProperty name="width" value="0.025" units="cm"/>
      <inkml:brushProperty name="height" value="0.025" units="cm"/>
    </inkml:brush>
  </inkml:definitions>
  <inkml:trace contextRef="#ctx0" brushRef="#br0">105 174 7815,'0'0'6487,"-8"3"-5180,2-1-1118,0 1 1,0 0-1,0 0 0,1 1 0,-1 0 0,1 0 0,0 0 0,0 0 0,1 1 0,-1 0 0,1 0 0,0 0 0,0 0 0,0 1 0,1 0 0,0 0 0,0 0 0,1 0 0,0 0 0,0 0 1,0 1-1,1-1 0,-1 0 0,2 1 0,-1 0 0,1-1 0,0 1 0,1 8 0,-1-14-159,1 0 0,-1 0 0,1 0 0,0 0 0,-1 0 0,1 0 0,0 0 0,0-1 0,0 1 0,0 0 0,0 0 0,0-1 0,0 1 0,0 0 0,0-1-1,0 1 1,0-1 0,0 1 0,0-1 0,0 0 0,1 1 0,-1-1 0,0 0 0,0 0 0,0 0 0,1 0 0,-1 0 0,2 0 0,37-5 606,-28 1-443,1-1 0,-1 0 0,0-1-1,0-1 1,-1 0 0,0 0-1,0-1 1,-1 0 0,0-1 0,0-1-1,-1 1 1,8-12 0,3-4 148,-2 0 0,-1-1 1,-1-1-1,12-30 0,-21 44-249,-4 6-67,0 1-1,0 0 1,-1 0 0,0-1 0,0 0 0,0 1 0,-1-1-1,1-8 1,-3 14-36,1 1 0,-1 0 0,0 0 0,0 0 0,0 0-1,1 1 1,-1-1 0,0 0 0,0 0 0,1 0 0,-1 1-1,0-1 1,0 0 0,1 1 0,-1-1 0,0 0 0,1 1-1,-1-1 1,0 1 0,1-1 0,-1 2 0,-14 17 6,2 0 1,0 1-1,2 1 0,0 0 1,1 0-1,-8 27 1,11-33 14,1 1 0,1 0 0,1 0 0,0 0 0,1 1 0,1-1 0,0 1 0,1 26 0,1-42-1,0 0-1,0 0 0,1 1 0,-1-1 0,0 0 0,1 0 0,-1 0 0,1 1 0,-1-1 0,1 0 0,-1 0 0,1 0 0,0 0 0,0 0 0,-1 0 0,1 0 1,0 0-1,0 0 0,0-1 0,0 1 0,0 0 0,0-1 0,0 1 0,1 0 0,-1-1 0,0 1 0,0-1 0,0 0 0,0 1 0,1-1 0,-1 0 0,0 0 1,0 0-1,1 0 0,-1 0 0,0 0 0,1 0 0,-1 0 0,0 0 0,0-1 0,0 1 0,1 0 0,-1-1 0,0 1 0,0-1 0,0 1 0,2-2 1,4-1 53,-1-1 0,1 1 0,-1-1 0,0 0 0,0-1 0,9-9 1,0-1-28,-2-2 0,18-27 1,-27 38-24,0-1 0,-1 0 1,1 0-1,-1 0 0,0-1 1,-1 1-1,0-1 0,0 0 1,1-14-1,-14 26-140,5 4 152,0 0-1,1 1 1,0-1 0,1 1-1,0 0 1,0 0 0,1 1 0,0-1-1,0 1 1,1 0 0,1-1-1,0 1 1,0 0 0,0 0-1,3 19 1,-2-28-16,1 0 1,-1 0-1,0 0 0,1 0 1,-1 0-1,1 0 0,-1 0 1,1 0-1,-1 0 0,1 0 0,0-1 1,0 1-1,-1 0 0,1 0 1,0-1-1,0 1 0,0 0 1,0-1-1,0 1 0,0-1 1,0 1-1,0-1 0,0 1 0,2-1 1,0 1 48,0-1 1,0 0-1,0 0 0,0 0 1,0 0-1,0 0 1,0-1-1,0 0 1,3 0-1,2-2 100,0 0 0,0 0 0,-1-1 0,1 0 0,12-8 0,-1-6-207,0-1 0,-1-1 0,-1-1 0,26-41-1,-58 85-498,2 1-1,0 1 0,-12 31 0,23-51 171,1 1 0,-1-1 0,1 1 0,0-1 0,0 1 0,0 8 0,1-13 153,0 0 0,0-1 0,0 1 0,1 0 0,-1 0 0,0 0 0,0 0-1,0 0 1,1 0 0,-1-1 0,0 1 0,1 0 0,-1 0 0,1 0 0,-1-1 0,1 1 0,-1 0 0,1-1 0,0 1 0,-1 0 0,1-1-1,0 1 1,0-1 0,-1 1 0,1-1 0,0 1 0,0-1 0,0 0 0,-1 1 0,1-1 0,0 0 0,0 0 0,0 1 0,0-1 0,0 0-1,0 0 1,0 0 0,-1 0 0,1 0 0,0 0 0,0-1 0,0 1 0,0 0 0,0 0 0,1-1 0,21-6-6389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3.313"/>
    </inkml:context>
    <inkml:brush xml:id="br0">
      <inkml:brushProperty name="width" value="0.025" units="cm"/>
      <inkml:brushProperty name="height" value="0.025" units="cm"/>
    </inkml:brush>
  </inkml:definitions>
  <inkml:trace contextRef="#ctx0" brushRef="#br0">277 50 14894,'0'0'7052,"1"-8"-4698,0 7-2285,0-1 0,-1 1-1,0 0 1,1-1 0,-1 1 0,0-1-1,0 1 1,0-1 0,0 1-1,0-1 1,0 1 0,0-1-1,0 1 1,-1-1 0,1 1 0,0 0-1,-1-1 1,1 1 0,-1-1-1,0 1 1,0 0 0,-1-3 0,-1 3-19,1 0 0,-1 0 0,0 0 1,0 0-1,1 1 0,-1-1 0,0 1 0,0 0 1,0-1-1,0 1 0,0 1 0,0-1 1,1 0-1,-1 1 0,0-1 0,-3 2 1,-9 2-39,-1 0 0,1 1 0,1 1 0,-1 0 0,1 1 0,0 0 0,-17 13 0,24-15-13,-1 0 0,2 0 0,-1 0 0,0 1-1,1 0 1,0 1 0,1-1 0,-1 1 0,1 0 0,1 0 0,-1 1 0,1 0 0,1-1 0,-6 17 0,9-23-2,-1 1 0,1 0 0,0-1 0,0 1 0,1-1 0,-1 1 0,0-1 0,0 1 0,1 0-1,-1-1 1,1 1 0,0-1 0,-1 0 0,1 1 0,0-1 0,0 1 0,-1-1 0,1 0 0,0 0 0,1 0 0,-1 1 0,0-1 0,0 0 0,0 0 0,1 0 0,-1-1 0,0 1 0,1 0 0,-1 0 0,1-1 0,-1 1 0,1-1 0,-1 1 0,1-1 0,-1 0 0,1 0 0,-1 0 0,1 1 0,0-1 0,1-1 0,10 2-226,0-1-1,-1 0 1,23-3 0,-24 1-400,0-1 1,0 0 0,0 0 0,0-1-1,18-10 1,22-17-4710,-7-2-1943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3.830"/>
    </inkml:context>
    <inkml:brush xml:id="br0">
      <inkml:brushProperty name="width" value="0.025" units="cm"/>
      <inkml:brushProperty name="height" value="0.025" units="cm"/>
    </inkml:brush>
  </inkml:definitions>
  <inkml:trace contextRef="#ctx0" brushRef="#br0">169 1 16624,'0'0'1879,"-8"7"-64,-3 4-1489,1 0 0,0 1 0,1 0 0,0 0 1,1 1-1,1 0 0,0 1 0,0 0 0,1 0 0,-3 15 0,5-15-219,-6 17-41,2 0 1,1 0-1,2 1 0,-2 37 0,23-91 260,-11 9-380,-1 1 0,0-1 0,-1 0 0,0 0 0,-1 0 0,-1 0 0,0 0 0,0 0 0,-3-17 0,3 29 54,-1 0 0,0 0 0,0 0 0,0 0-1,0 0 1,0 0 0,0 0 0,0 0-1,0 0 1,-1 0 0,1 0 0,0 0-1,-1 0 1,1 0 0,0 0 0,-1 0-1,1 0 1,-1 0 0,0 0 0,1 0 0,-1 1-1,0-1 1,1 0 0,-1 1 0,0-1-1,0 0 1,0 1 0,1-1 0,-1 1-1,0-1 1,0 1 0,0-1 0,0 1-1,0 0 1,0 0 0,0-1 0,0 1 0,0 0-1,0 0 1,0 0 0,0 0 0,0 0-1,0 0 1,0 0 0,0 0 0,0 1-1,0-1 1,-2 1 0,1 0 20,0 0 0,0 1 0,0-1 0,0 1 1,0-1-1,0 1 0,0 0 0,1 0 0,-1-1 0,1 1 0,-1 0 0,1 1 1,0-1-1,0 0 0,0 0 0,0 0 0,0 1 0,0-1 0,0 1 0,0 2 1,1-2 4,-1 0 0,1 0 0,0 0 0,0 0 0,0 0 0,0 0 0,0 0 0,0 0 0,1 0 0,0 0 0,-1 0 0,1 0 0,0 0 0,1-1 0,-1 1 0,0 0 0,1-1 0,-1 1 0,1-1 0,0 1 0,0-1 0,0 0 0,0 0 0,1 1 0,1 0 1,2 0 44,0 0 0,1 0 1,-1-1-1,0 0 1,1-1-1,0 1 0,-1-1 1,1-1-1,-1 1 0,13-1 1,-9-1-9,0 0-1,-1-1 1,1 1-1,0-2 1,-1 0 0,0 0-1,0 0 1,0-1 0,0-1-1,0 1 1,-1-2 0,0 1-1,0-1 1,0 0-1,-1-1 1,1 1 0,-2-2-1,1 1 1,-1-1 0,0 0-1,8-14 1,-9 9 48,-14 18 75,-13 19 22,10-6-77,1 1-1,-13 27 1,21-41-92,1 1 0,0-1 0,0 1-1,0 0 1,1 0 0,0 0 0,0 0-1,0 0 1,1 0 0,0 0 0,0 1-1,0-1 1,3 8 0,-3-12-36,0-1 1,1 0-1,0 0 1,-1 0-1,1 0 1,-1 0-1,1 0 1,0 0-1,0 0 0,0-1 1,-1 1-1,1 0 1,0 0-1,0-1 1,0 1-1,0 0 1,0-1-1,0 1 1,1-1-1,-1 0 0,0 1 1,0-1-1,0 0 1,0 1-1,0-1 1,1 0-1,-1 0 1,0 0-1,0 0 1,0 0-1,1 0 0,-1-1 1,0 1-1,0 0 1,0-1-1,0 1 1,0 0-1,1-1 1,-1 1-1,0-1 1,1-1-1,3 0-158,0 0-1,0-1 1,0 0 0,-1 0-1,0 0 1,1-1-1,6-6 1,-4-1-1265,0-1-1,0 1 1,-2-1 0,1 0-1,-1-1 1,-1 1 0,3-15-1,5-22-6345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523"/>
    </inkml:context>
    <inkml:brush xml:id="br0">
      <inkml:brushProperty name="width" value="0.025" units="cm"/>
      <inkml:brushProperty name="height" value="0.025" units="cm"/>
      <inkml:brushProperty name="color" value="#004F8B"/>
    </inkml:brush>
  </inkml:definitions>
  <inkml:trace contextRef="#ctx0" brushRef="#br0">244 52 14542,'0'0'2317,"5"-8"288,18-24-64,-19 20 1276,-12 14-2881,-12 9-965,3 5 52,1 1 1,1 0-1,1 1 0,0 0 0,1 1 0,1 1 0,1 0 0,-13 31 0,23-50-26,1 0 0,-1 0 0,0 0 0,0 1 0,1-1 0,-1 0 0,1 1 0,0-1 0,-1 1 0,1-1 0,0 0 0,0 1 0,0-1 0,-1 1 0,2-1 0,-1 0 0,0 1 0,0-1 0,0 1 0,1-1 0,-1 0 0,0 1 0,1-1 0,0 0 0,-1 1 0,1-1 0,0 0 0,-1 0 0,1 0 0,0 1 0,0-1 0,0 0 0,0 0 0,0 0 0,0 0 0,1-1 0,-1 1 0,2 1 0,4 0-30,0-1 0,-1 0 1,1 0-1,0 0 0,0-1 0,12-1 0,-3 1-25,231-8-1602,-246 8 1648,1 0 0,-1 0 0,0 0 0,0 0 0,0 0 1,1 0-1,-1 0 0,0 1 0,0-1 0,0 0 0,0 1 0,0-1 1,1 1-1,-1-1 0,0 1 0,0-1 0,0 1 0,0 0 1,0-1-1,0 2 0,0-1 7,-1 0-1,0-1 1,0 1 0,0 0 0,1 0 0,-1-1-1,0 1 1,0 0 0,0 0 0,0-1 0,-1 1-1,1 0 1,0 0 0,0-1 0,0 1-1,-1 0 1,1 0 0,0-1 0,-1 1 0,1 0-1,0-1 1,-2 2 0,-1 2 57,-1 1 0,1-1 0,-1 0-1,0 0 1,-1 0 0,-8 6 0,-38 18 1055,-2-1 1,-1-3-1,0-3 0,-105 27 0,152-46-1040,1-1-1,0 0 0,-1 0 1,1-1-1,-11 0 1,17 0-72,-1 0 0,1 0 0,-1 0 1,1 0-1,-1 0 0,1 0 0,-1 0 1,1 0-1,-1 0 0,1-1 0,-1 1 1,1 0-1,0 0 0,-1-1 0,1 1 1,0 0-1,-1 0 0,1-1 0,-1 1 1,1 0-1,0-1 0,0 1 0,-1-1 1,1 1-1,0 0 0,0-1 0,-1 1 1,1-1-1,0 1 0,0-1 1,0-1-56,0 1 1,1-1-1,-1 1 1,1 0-1,0-1 1,-1 1 0,1-1-1,0 1 1,0 0-1,-1 0 1,1-1-1,0 1 1,1 0 0,-1 0-1,1-1 1,19-17-1777,1 1 1,1 0 0,32-17-1,-26 16-789,42-25-5228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7.629"/>
    </inkml:context>
    <inkml:brush xml:id="br0">
      <inkml:brushProperty name="width" value="0.025" units="cm"/>
      <inkml:brushProperty name="height" value="0.025" units="cm"/>
    </inkml:brush>
  </inkml:definitions>
  <inkml:trace contextRef="#ctx0" brushRef="#br0">43 89 11883,'0'0'11553,"9"1"-10096,2-1-1047,1 0 0,0-1-1,-1 0 1,1-1 0,-1 0 0,14-4 0,-20 4-364,0 1 0,-1 0 0,1-1 0,0 0 0,-1 0 0,0-1 0,1 1 0,-1-1 0,0 0 0,0 0 1,0 0-1,-1-1 0,1 1 0,-1-1 0,0 0 0,0 0 0,0 0 0,0 0 0,4-10 0,-7 14-41,0 0 0,0-1 1,0 1-1,0-1 0,0 1 0,-1 0 0,1-1 0,0 1 1,0-1-1,0 1 0,0 0 0,0-1 0,0 1 0,-1 0 1,1-1-1,0 1 0,0 0 0,0-1 0,-1 1 0,1 0 1,0 0-1,0-1 0,-1 1 0,1 0 0,0 0 0,-1-1 1,1 1-1,0 0 0,-1 0 0,1 0 0,0 0 0,-1 0 1,1 0-1,-1-1 0,1 1 0,0 0 0,-1 0 0,1 0 1,0 0-1,-1 0 0,1 0 0,-1 1 0,-20-1-190,19 0 164,-6 1-20,0 1 0,0 0 0,0 1 0,0-1 0,1 1 1,-1 1-1,1 0 0,0 0 0,0 0 0,0 1 0,1 0 0,-9 7 0,4-2 18,1 0-1,0 1 1,0 1-1,1-1 1,-15 27 0,22-35 3,0 1 1,0 0 0,0 0 0,1 0 0,-1 0 0,1 0 0,0 0 0,0 0 0,1 0 0,-1 0 0,1 1 0,0-1 0,0 0 0,0 0 0,1 1 0,-1-1 0,3 6 0,-2-7-192,1 0 0,-1-1 1,1 1-1,0 0 0,0-1 0,0 0 1,1 1-1,-1-1 0,0 0 1,1 0-1,0-1 0,-1 1 0,1 0 1,0-1-1,0 1 0,0-1 1,0 0-1,0 0 0,0 0 0,0-1 1,0 1-1,0-1 0,0 0 1,5 0-1,27 1-4460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4.164"/>
    </inkml:context>
    <inkml:brush xml:id="br0">
      <inkml:brushProperty name="width" value="0.025" units="cm"/>
      <inkml:brushProperty name="height" value="0.025" units="cm"/>
    </inkml:brush>
  </inkml:definitions>
  <inkml:trace contextRef="#ctx0" brushRef="#br0">24 0 4773,'0'0'17296,"-23"47"-16559,23-28-289,0 2-256,5 1-256,8-1-1313,-1-3-1954,5-1-3812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4.507"/>
    </inkml:context>
    <inkml:brush xml:id="br0">
      <inkml:brushProperty name="width" value="0.025" units="cm"/>
      <inkml:brushProperty name="height" value="0.025" units="cm"/>
    </inkml:brush>
  </inkml:definitions>
  <inkml:trace contextRef="#ctx0" brushRef="#br0">112 0 12684,'0'0'7532,"-11"6"-5802,8-5-1757,-8 4 703,1 1 0,-1 0-1,-17 15 1,24-18-495,1-1 0,0 1 0,0 0-1,1 0 1,-1 1 0,1-1 0,-1 0 0,1 1 0,0 0 0,0-1 0,1 1-1,-1 0 1,1 0 0,0 0 0,0 0 0,0 0 0,0 0 0,1 5 0,0-8-176,0 1 1,0-1 0,0 0 0,0 0-1,0 0 1,1 0 0,-1 0 0,1 1 0,-1-1-1,0 0 1,1 0 0,0 0 0,-1 0-1,1 0 1,0 0 0,-1 0 0,1 0 0,0-1-1,0 1 1,0 0 0,0 0 0,0-1-1,2 2 1,0 0 2,0-1 0,0 0 0,0 0 0,0 0 0,0-1 0,1 1 0,-1-1 0,6 1 0,0-1-5,-1-1 1,1 0-1,-1 0 1,1 0-1,-1-1 1,10-4-1,16-10-153,-26 11 133,1 1 1,-1 0-1,1 0 1,0 1-1,0 1 1,0-1-1,9-1 0,-17 5 21,-1-1 0,1 0 0,0 0-1,-1 1 1,1-1 0,-1 0-1,1 1 1,-1-1 0,1 0-1,0 1 1,-1-1 0,0 1 0,1-1-1,-1 1 1,1-1 0,-1 1-1,1-1 1,-1 1 0,0 0-1,1-1 1,-1 1 0,0 0-1,0-1 1,0 1 0,1-1 0,-1 1-1,0 0 1,0-1 0,0 1-1,0 0 1,0 0 0,0-1-1,0 1 1,0 0 0,-1-1-1,1 1 1,0-1 0,0 1 0,0 0-1,-1-1 1,1 1 0,0 0-1,-1 0 1,-13 41 369,10-32-263,2-4-41,0-1-1,1 1 1,-1 0 0,1 0-1,1-1 1,-1 1-1,1 0 1,0 0-1,0 7 1,1-12-54,-1 0 1,0 0 0,1 0 0,-1 0-1,0 0 1,1 0 0,0 0-1,-1 0 1,1 0 0,-1 0 0,1-1-1,0 1 1,0 0 0,-1 0-1,1 0 1,0-1 0,0 1-1,0-1 1,0 1 0,1 0 0,1 0 7,0-1 0,-1 1 0,1-1 0,0 1 0,-1-1 0,1 0 0,0 0 0,-1 0 0,1-1 0,0 1 0,4-2 0,5-1-46,-1-1 0,1-1 0,-1 0-1,0-1 1,17-12 0,-18 11-559,1 1 0,-1 0 1,1 0-1,0 1 0,23-6 0,-34 11 573,1 0 1,-1 0-1,0 1 0,1-1 0,-1 0 1,0 1-1,0-1 0,0 0 0,1 1 1,-1-1-1,0 0 0,0 1 0,0-1 1,0 1-1,0-1 0,1 0 0,-1 1 1,0-1-1,0 1 0,0-1 0,0 0 1,0 1-1,0-1 0,-1 1 0,1-1 0,0 0 1,0 1-1,0-1 0,0 0 0,0 1 1,-1-1-1,1 1 0,0-1 0,0 0 1,0 1-1,-1-1 0,1 0 0,0 0 1,-1 1-1,1-1 0,-1 0 0,-12 28 20,9-21-134,2-3-501,-8 19-394,11-12-7969</inkml:trace>
  <inkml:trace contextRef="#ctx0" brushRef="#br0" timeOffset="1">584 211 16848,'0'0'5413,"-3"50"-4292,-8-20 192,4 4-320,-4 1-672,0-2-289,4-5-1570,-2-7-3779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5.323"/>
    </inkml:context>
    <inkml:brush xml:id="br0">
      <inkml:brushProperty name="width" value="0.025" units="cm"/>
      <inkml:brushProperty name="height" value="0.025" units="cm"/>
    </inkml:brush>
  </inkml:definitions>
  <inkml:trace contextRef="#ctx0" brushRef="#br0">52 1 6246,'0'0'14510,"9"47"-12524,-23-12-321,1 5-640,-3 3-705,5-1-256,8-2-32,-1-5-128,4-5-544,4-6-289,10-5-320,2-7-545,1-3-1281,-5-5-3363</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5.682"/>
    </inkml:context>
    <inkml:brush xml:id="br0">
      <inkml:brushProperty name="width" value="0.025" units="cm"/>
      <inkml:brushProperty name="height" value="0.025" units="cm"/>
    </inkml:brush>
  </inkml:definitions>
  <inkml:trace contextRef="#ctx0" brushRef="#br0">0 29 13997,'0'0'7143,"63"20"-6534,-17-23-129,11-4-64,3-2-31,-3 5-161,-3 0-192,-3 3-32,-6 1-737,-13 0-672,-7-4-705,-10 0-1794,-8-9-1953</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6.029"/>
    </inkml:context>
    <inkml:brush xml:id="br0">
      <inkml:brushProperty name="width" value="0.025" units="cm"/>
      <inkml:brushProperty name="height" value="0.025" units="cm"/>
    </inkml:brush>
  </inkml:definitions>
  <inkml:trace contextRef="#ctx0" brushRef="#br0">0 83 11883,'0'0'9609,"88"-38"-8392,-34 22-480,9 2-449,4 5-288,-2 5-1249,-6 2-2530,-12 2-3140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6.360"/>
    </inkml:context>
    <inkml:brush xml:id="br0">
      <inkml:brushProperty name="width" value="0.025" units="cm"/>
      <inkml:brushProperty name="height" value="0.025" units="cm"/>
    </inkml:brush>
  </inkml:definitions>
  <inkml:trace contextRef="#ctx0" brushRef="#br0">16 26 11627,'-3'12'3235,"1"-5"-2554,0 0-194,0 0-1,0 0 1,0 0-1,1 1 1,0-1-1,1 0 1,-1 1-1,1-1 1,1 0-1,2 15 0,-2-21-460,0 0-1,0 1 0,0-1 0,1 0 0,-1 0 1,1 0-1,-1 0 0,0 0 0,1 0 0,0-1 1,-1 1-1,1 0 0,-1-1 0,1 1 0,0-1 0,-1 0 1,1 0-1,0 1 0,0-1 0,-1 0 0,1 0 1,0 0-1,-1-1 0,1 1 0,0 0 0,2-1 1,45-15 110,-31 5-113,0 0 0,-1-1 0,25-24 0,9-7 638,-50 43-628,-1-1 1,0 1-1,0 0 1,1 0-1,-1-1 1,0 1-1,1 0 1,-1 0-1,0-1 1,1 1-1,-1 0 0,0 0 1,1 0-1,-1 0 1,0-1-1,1 1 1,-1 0-1,1 0 1,-1 0-1,0 0 1,1 0-1,-1 0 1,0 0-1,1 0 1,-1 0-1,1 0 0,-1 0 1,0 0-1,1 1 1,-1-1-1,1 0 1,-1 0-1,0 0 1,1 0-1,-1 1 1,0-1-1,1 0 1,-1 0-1,1 1 1,2 18 414,-9 25 34,-2-18-294,4-16-273,1 1 1,0-1-1,0 1 0,2 0 0,-2 12 0,14-24-5349,0-9-1372</inkml:trace>
  <inkml:trace contextRef="#ctx0" brushRef="#br0" timeOffset="1">560 25 14189,'0'0'5317,"-69"-25"-4324,49 25-448,-1 0-33,3 8-351,2 9 31,5 4-32,5 1-32,5 1-96,1-3-32,5-2 32,9-4-64,8-5-897,1-6-800,6-3-1410,4-1-3011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6.862"/>
    </inkml:context>
    <inkml:brush xml:id="br0">
      <inkml:brushProperty name="width" value="0.025" units="cm"/>
      <inkml:brushProperty name="height" value="0.025" units="cm"/>
    </inkml:brush>
  </inkml:definitions>
  <inkml:trace contextRef="#ctx0" brushRef="#br0">151 4 13901,'-8'0'2797,"3"-1"-2552,0 0 0,0 0 0,0 1 0,0 0 0,0 0 0,0 0 0,0 0 0,0 1 0,-1 0 0,1 0 0,1 0 0,-1 1 0,0 0 0,0 0 0,1 0 0,-1 0 0,1 1 0,-1 0 0,1 0 0,0 0 0,0 0 0,0 0 0,1 1 0,-1 0 0,1 0 0,0 0 0,-3 5 0,4-5-193,0-1 0,0 0 0,1 1-1,-1-1 1,1 1 0,0 0-1,0 0 1,0-1 0,0 1 0,1 0-1,-1 0 1,1 0 0,0 0 0,1 0-1,0 7 1,0-9-44,0 0-1,0 0 1,0 0 0,0 0-1,0 0 1,1 0-1,-1-1 1,0 1 0,1 0-1,0-1 1,-1 1-1,1-1 1,0 0 0,0 1-1,0-1 1,0 0 0,0 0-1,0 0 1,0 0-1,0-1 1,0 1 0,0 0-1,0-1 1,1 0-1,-1 1 1,0-1 0,4 0-1,3 0 11,0 0 0,0 0 0,0-1 0,0 0 0,-1 0 0,1-1 0,0 0 0,-1-1 0,1 0 0,8-5 0,3-2 45,-1-2 0,29-24 0,-21 16 111,-29 40 805,1-16-877,-1 1 0,1-1-1,0 0 1,1 1 0,-1-1-1,1 1 1,0-1 0,0 1-1,0 0 1,1-1 0,0 5-1,2-7-42,0-1 1,0 1-1,0-1 0,0 0 1,0 0-1,0 0 0,0-1 0,0 1 1,0-1-1,0 1 0,0-1 0,1 0 1,-1 0-1,4-1 0,49-6 280,21-15-231,-61 16-360,1 0 0,1 2 0,-1 0 0,0 1 0,25-2 0,-42 5 237,1 0 1,0 0-1,-1 0 0,1 0 0,-1 0 1,1 0-1,-1 1 0,1-1 0,-1 0 1,1 0-1,-1 0 0,0 1 0,1-1 1,-1 0-1,1 0 0,-1 1 0,1-1 1,-1 0-1,0 1 0,1-1 0,-1 0 1,0 1-1,1-1 0,-1 1 0,0-1 1,1 1-1,-1-1 0,0 0 0,0 1 1,0-1-1,0 1 0,1-1 1,-1 1-1,-2 23-6,-17 20 362,17-41-252,-1 1 1,1 0 0,0 0 0,0 0 0,0 1 0,1-1 0,-1 0 0,1 0 0,0 1 0,0-1 0,1 1 0,-1 5 0,4-9-11,0 0 0,0-1 0,0 0 1,0 0-1,0 0 0,0 0 0,0 0 1,0-1-1,0 1 0,0-1 0,0 0 1,2-1-1,81-41 89,-68 31-437,1 2-1,1 0 0,0 1 1,40-11-1,-60 20 265,1-1 0,-1 1 0,1 0 0,-1 0 0,1 0 0,0 0 0,-1 0 0,1 0 0,-1 0 0,1 0 0,0 0 0,-1 0 0,1 0 0,0 0 0,-1 0 0,1 0 0,-1 0 0,1 1 0,-1-1 0,1 0 0,-1 0 0,1 1 0,-1-1 0,1 0 0,-1 1 0,1-1 0,-1 1 0,1-1 0,-1 1 0,1-1 0,-1 1 0,0-1 0,1 1 0,-1-1 0,0 1 0,0-1 0,1 1 0,-1-1 0,0 1 0,0-1 0,0 1 0,0 0 0,0-1 0,0 1 0,0 0 0,0-1 0,0 1 0,0 0 0,-8 40 51,2-15-1320,16-24-5100,5-3 69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7.192"/>
    </inkml:context>
    <inkml:brush xml:id="br0">
      <inkml:brushProperty name="width" value="0.025" units="cm"/>
      <inkml:brushProperty name="height" value="0.025" units="cm"/>
    </inkml:brush>
  </inkml:definitions>
  <inkml:trace contextRef="#ctx0" brushRef="#br0">41 95 16111,'0'0'6268,"-1"8"-4299,0-5-1895,1-2 4,-1 1-1,1-1 0,-1 1 0,1 0 1,-1-1-1,1 1 0,0 0 1,0-1-1,0 1 0,0 0 1,0 0-1,0-1 0,1 1 0,-1 0 1,0-1-1,1 1 0,-1 0 1,1-1-1,0 1 0,-1-1 1,1 1-1,0-1 0,0 1 0,0-1 1,0 0-1,0 0 0,1 1 1,-1-1-1,0 0 0,0 0 1,1 0-1,-1 0 0,1 0 0,-1 0 1,1-1-1,-1 1 0,1 0 1,0-1-1,-1 1 0,1-1 1,1 1-1,6 0-42,-1-1 0,0 1 1,1-1-1,-1-1 0,0 0 0,1 0 1,-1 0-1,0-1 0,0 0 0,0-1 1,9-4-1,-13 5-29,0 0 1,-1 0-1,1 0 0,-1-1 1,0 1-1,0-1 0,0 0 1,0 0-1,0 0 0,-1 0 1,0-1-1,1 1 0,-1-1 1,0 1-1,0-1 1,-1 0-1,1 0 0,-1 0 1,0 0-1,0 0 0,0 0 1,-1 0-1,1 0 0,-1-7 1,0 9-8,0 0-1,0 0 1,0-1 0,-1 1 0,1 0 0,0 0-1,-1 0 1,0 0 0,1 0 0,-1 0 0,0 0 0,0 0-1,0 0 1,0 1 0,0-1 0,-1 0 0,1 0 0,-1 1-1,1-1 1,-1 1 0,1 0 0,-3-2 0,0 1-4,0 0 0,1 1-1,-1-1 1,0 1 0,0 0 0,0 0 0,0 0 0,0 1 0,0-1 0,0 1 0,-6 0 0,3 1-3,-1-1 0,0 1 0,1 1 0,-1-1 0,1 1 0,0 1 0,-1-1 0,1 1 0,0 0 0,0 1 0,1 0 0,-11 7 0,12-5 10,0-1 0,0 1 0,0 0 0,1 0 0,0 0 1,0 1-1,1-1 0,0 1 0,0 0 0,0 0 0,1 0 1,0 1-1,0-1 0,0 13 0,1-16 9,1 0-1,0 0 1,1 0-1,-1 0 0,1 0 1,0 0-1,0-1 1,0 1-1,0 0 1,0-1-1,1 1 1,0-1-1,0 1 1,0-1-1,0 0 1,0 0-1,1 0 1,-1 0-1,1 0 1,0 0-1,0-1 1,0 1-1,0-1 1,0 0-1,1 0 1,-1 0-1,0 0 1,1-1-1,6 3 1,9 1-169,0-1 1,0 0-1,0-2 1,1 0-1,-1-1 1,1 0-1,30-5 1,-31 2-1385,-1-1 0,1-1 1,-1-1-1,27-10 0,2-8-5852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3:17.632"/>
    </inkml:context>
    <inkml:brush xml:id="br0">
      <inkml:brushProperty name="width" value="0.025" units="cm"/>
      <inkml:brushProperty name="height" value="0.025" units="cm"/>
    </inkml:brush>
  </inkml:definitions>
  <inkml:trace contextRef="#ctx0" brushRef="#br0">161 0 14286,'0'0'2178,"39"74"961,-12-33-1122,2 4-95,-5 0 320,-6 4-960,-13 6-738,-5 1-256,-9 0-192,-25-1-63,-9-2 31,-10-6-161,-2-9-831,-1-9-2307,3-12-4837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0.904"/>
    </inkml:context>
    <inkml:brush xml:id="br0">
      <inkml:brushProperty name="width" value="0.025" units="cm"/>
      <inkml:brushProperty name="height" value="0.025" units="cm"/>
    </inkml:brush>
  </inkml:definitions>
  <inkml:trace contextRef="#ctx0" brushRef="#br0">0 7 7783,'12'-7'12490,"-11"19"-9670,-1 1-2803,0 0 339,-1-3-362,1 1 1,0-1-1,1 1 1,4 20-1,-4-30-17,-1 0 0,0 0 1,1 0-1,-1 0 0,1 0 0,-1 0 0,1 0 0,-1 0 1,1 0-1,0 0 0,-1 0 0,1 0 0,0 0 0,0-1 1,0 1-1,0 0 0,0-1 0,0 1 0,0 0 0,0-1 0,1 1 1,0-1-2,0 0-1,0 0 1,0 0 0,0 0 0,0-1 0,0 1 0,0 0 0,-1-1-1,1 0 1,0 1 0,0-1 0,-1 0 0,1 0 0,0 0 0,-1 0 0,1 0-1,2-3 1,5-4-28,-1-1 1,1-1-1,-2 1 0,1-1 0,-1-1 0,-1 1 0,8-18 0,-11 23 72,-10 27-160,0 0 0,2 0 0,-5 38 0,11-45-4088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8.565"/>
    </inkml:context>
    <inkml:brush xml:id="br0">
      <inkml:brushProperty name="width" value="0.025" units="cm"/>
      <inkml:brushProperty name="height" value="0.025" units="cm"/>
    </inkml:brush>
  </inkml:definitions>
  <inkml:trace contextRef="#ctx0" brushRef="#br0">99 0 2851,'0'0'15705,"2"12"-15064,1 12-136,-2-1 0,0 1 0,-2-1 0,-1 1 0,-6 35 0,-38 125 2174,-2 11-114,48-189-2359,4-20-36,4-28 4,-6-12-113,-2 27-313,1 0 1,1 1 0,1-1 0,12-43-1,-15 70 244,0-1 0,0 1-1,0 0 1,0-1 0,0 1-1,0-1 1,0 1 0,0-1-1,1 1 1,-1-1 0,0 1 0,0 0-1,0-1 1,1 1 0,-1-1-1,0 1 1,0 0 0,1-1-1,-1 1 1,0 0 0,1-1-1,-1 1 1,1 0 0,-1-1-1,0 1 1,1 0 0,-1 0-1,1 0 1,-1-1 0,0 1-1,1 0 1,-1 0 0,1 0-1,-1 0 1,1 0 0,-1 0-1,1 0 1,-1 0 0,1 0-1,-1 0 1,1 0 0,-1 0 0,0 0-1,1 0 1,-1 0 0,1 1-1,-1-1 1,1 0 0,-1 0-1,0 1 1,1-1 0,-1 0-1,1 0 1,-1 1 0,0-1-1,1 0 1,-1 1 0,1 0-1,19 28-70,-13-17 62,-5-10 20,1 0-1,-1 1 1,0-1-1,1 0 1,-1-1 0,1 1-1,-1 0 1,1-1-1,0 0 1,0 1 0,0-1-1,0 0 1,0-1-1,0 1 1,0 0-1,0-1 1,0 0 0,0 1-1,0-1 1,0 0-1,0-1 1,0 1 0,0-1-1,0 1 1,0-1-1,0 0 1,0 0-1,0 0 1,0 0 0,0-1-1,3-2 1,6-3 12,0-1 1,-1 0 0,-1 0-1,1-1 1,15-18-1,-15 15-3,-2-1-1,1 0 1,-1 0-1,-1-1 1,0 0-1,11-30 0,-59 191-294,39-142 288,-1 1 22,0-1 0,1 0-1,0 1 1,0-1 0,1 1 0,-1-1-1,1 1 1,1 0 0,0 6 0,-1-11-22,1-1 1,0 1 0,0 0 0,-1 0-1,1-1 1,0 1 0,0-1 0,0 1-1,0-1 1,0 1 0,-1-1 0,1 1-1,0-1 1,0 0 0,0 1 0,0-1-1,0 0 1,1 0 0,-1 0 0,0 0 0,0 0-1,0 0 1,0 0 0,0 0 0,0 0-1,0 0 1,0-1 0,0 1 0,0 0-1,0-1 1,0 1 0,1-2-1,33-13 126,-8-5-95,-22 15-56,-1 1 1,1 1 0,0-1-1,0 1 1,0 0-1,0 0 1,1 0 0,9-3-1,-4 9-184,-11-3 209,0 0 1,1 0-1,-1 0 1,0 0-1,0 0 0,1 0 1,-1 0-1,0 1 0,1-1 1,-1 0-1,0 0 0,0 0 1,1 0-1,-1 0 1,0 0-1,1 0 0,-1 0 1,0 0-1,0 0 0,1-1 1,-1 1-1,0 0 0,0 0 1,1 0-1,-1 0 0,0 0 1,0 0-1,1-1 1,-1 1-1,0 0 0,0 0 1,1 0-1,-1-1 0,0 1 1,0 0-1,0 0 0,0-1 1,1 1-1,-1 0 1,0 0-1,0-1 0,0 1 1,0 0-1,0 0 0,0-1 1,0 1-1,0 0 0,0-1 1,0 1-1,0 0 1,0 0-1,0-1 0,0 1 1,0 0-1,0-1 0,8-17 231,1-2-421,0-1-1,-2 0 0,8-31 0,-14 41-2120,-3 5-5157,-4 6-86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39:59.705"/>
    </inkml:context>
    <inkml:brush xml:id="br0">
      <inkml:brushProperty name="width" value="0.025" units="cm"/>
      <inkml:brushProperty name="height" value="0.025" units="cm"/>
    </inkml:brush>
  </inkml:definitions>
  <inkml:trace contextRef="#ctx0" brushRef="#br0">399 25 6566,'0'0'11312,"-13"-5"-10063,2 1-1110,-1 1 0,1-1 0,-1 2 0,0-1-1,1 2 1,-1 0 0,0 0 0,0 1 0,0 0-1,0 1 1,-19 4 0,15 0-56,1 0 1,-1 1-1,1 1 0,0 0 1,1 1-1,0 0 0,0 2 1,-18 14-1,25-18 33,1 0 0,0 0 0,0 1 0,0 0 1,1 0-1,0 0 0,0 0 0,1 1 0,0 0 0,0 0 0,1 0 0,0 0 0,0 1 1,1-1-1,0 1 0,1 0 0,-1 13 0,2-20-70,0 0-1,0 0 1,0 0 0,1 1 0,-1-1-1,1 0 1,-1 0 0,1 0 0,0 0-1,0 0 1,0-1 0,0 1 0,0 0-1,0 0 1,1-1 0,-1 1-1,1 0 1,-1-1 0,3 3 0,1-1 22,-1 0 0,1-1 0,0 1 0,0-1 0,0 0-1,0 0 1,9 1 0,7 1-226,0-1-1,43 0 0,-59-3 31,94-1-6796,-52-6-1542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2.205"/>
    </inkml:context>
    <inkml:brush xml:id="br0">
      <inkml:brushProperty name="width" value="0.025" units="cm"/>
      <inkml:brushProperty name="height" value="0.025" units="cm"/>
    </inkml:brush>
  </inkml:definitions>
  <inkml:trace contextRef="#ctx0" brushRef="#br0">165 24 13421,'0'0'2354,"-10"-4"-977,6 3-1343,-8-3 376,1 1 0,-1 0 0,0 1 0,1 0 0,-16 0 1,25 2-362,-1 0-1,1 0 1,-1 0 0,1 0 0,-1 0 0,1 1 0,-1-1 0,1 1 0,-1 0 0,1 0 0,0 0-1,-1 0 1,1 0 0,0 0 0,0 1 0,0-1 0,0 1 0,0-1 0,0 1 0,0 0-1,0 0 1,1 0 0,-1 0 0,1 0 0,-1 0 0,1 0 0,0 0 0,0 1 0,0-1 0,0 1-1,0-1 1,1 0 0,-1 1 0,1-1 0,-1 4 0,0-2 44,1 0 0,-1 0 0,1 0 0,0 0 0,0 0 0,1 0 1,-1 0-1,1-1 0,0 1 0,0 0 0,0 0 0,0 0 0,1-1 0,-1 1 0,1 0 0,0-1 0,4 5 1,-3-5 13,0 0 0,0-1 0,0 0 0,1 1 0,-1-1 0,1 0 0,-1-1 0,1 1 0,0-1 1,0 0-1,0 0 0,0 0 0,0 0 0,0-1 0,0 1 0,0-1 0,5 0 0,-3 0-4,1 0 0,0-1-1,-1 0 1,1 0 0,-1 0 0,1-1-1,-1 0 1,0 0 0,0 0-1,0-1 1,0 0 0,0 0 0,8-7-1,-10 7-13,0 0 0,-1 0 1,0-1-1,1 0 0,-2 1 0,1-1 0,0 0 0,-1-1 0,1 1 0,-1 0 0,0-1 0,-1 1 0,1-1 0,-1 1 0,0-1 0,0 0 0,0 0 0,-1 1 0,0-7 0,0 9-82,0 0 0,-1 1 0,1-1 0,-1 0 0,0 0 0,1 1 0,-1-1-1,0 0 1,0 1 0,0-1 0,0 1 0,0-1 0,0 1 0,-1 0 0,1-1-1,0 1 1,-1 0 0,1 0 0,-1 0 0,1 0 0,-1 0 0,0 0 0,1 0-1,-1 1 1,0-1 0,0 1 0,1-1 0,-1 1 0,0-1 0,0 1 0,0 0-1,1 0 1,-1 0 0,0 0 0,0 0 0,-2 1 0,-1-1-141,-1 0-1,1 1 1,-1-1 0,1 1 0,-1 0 0,1 1-1,-1-1 1,1 1 0,0 0 0,0 0 0,-7 5-1,-11 19-2174,19-3-4008,6-15-1168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2.678"/>
    </inkml:context>
    <inkml:brush xml:id="br0">
      <inkml:brushProperty name="width" value="0.025" units="cm"/>
      <inkml:brushProperty name="height" value="0.025" units="cm"/>
    </inkml:brush>
  </inkml:definitions>
  <inkml:trace contextRef="#ctx0" brushRef="#br0">0 1 16944,'0'0'3459,"63"11"-2017,-14-10-225,10-1-320,6 0-449,-2 0-288,-5 0-128,-8 0-544,-7 0-866,-17 0-1184,-16 1-1121,-10 3-1282,-10-1-4164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3.012"/>
    </inkml:context>
    <inkml:brush xml:id="br0">
      <inkml:brushProperty name="width" value="0.025" units="cm"/>
      <inkml:brushProperty name="height" value="0.025" units="cm"/>
    </inkml:brush>
  </inkml:definitions>
  <inkml:trace contextRef="#ctx0" brushRef="#br0">1 0 13485,'0'0'7303,"73"8"-4997,-24-7-480,-6 1-1058,8-1-640,-3 0-64,-6-1-1601,-8 0-2275,-7-4-5669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6.155"/>
    </inkml:context>
    <inkml:brush xml:id="br0">
      <inkml:brushProperty name="width" value="0.025" units="cm"/>
      <inkml:brushProperty name="height" value="0.025" units="cm"/>
    </inkml:brush>
  </inkml:definitions>
  <inkml:trace contextRef="#ctx0" brushRef="#br0">72 21 3267,'0'-14'9678,"0"7"-1416,-2 12-3841,-4 17-5071,-7 36 972,3 1-1,2 0 0,0 64 1,6-34 3090,20-451-3620,-20 359 4,-4 12-25,-4 14-21,3 8 218,2 0 1,1 1 0,2-1-1,0 1 1,5 44-1,-1-29 4,-6 67-1,0-83 97,5-48 70,8-53-45,23-180-2180,-37 276 1377,-3 19-578,-4 53 0,11-83-762,1-1 1,1 1 0,0-1-1,5 22 1,-5-28-1912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7.108"/>
    </inkml:context>
    <inkml:brush xml:id="br0">
      <inkml:brushProperty name="width" value="0.025" units="cm"/>
      <inkml:brushProperty name="height" value="0.025" units="cm"/>
    </inkml:brush>
  </inkml:definitions>
  <inkml:trace contextRef="#ctx0" brushRef="#br0">1 120 11627,'0'0'9364,"8"-4"-8222,7-3-871,1 1 0,0 1 0,1 0 1,-1 1-1,1 1 0,28-2 0,115 1-153,-112 4-154,-42 0 5,54 3-425,-56-3 370,-1 0-1,1 1 0,0 0 1,0 0-1,0 0 1,-1 0-1,1 0 0,0 1 1,-1 0-1,1-1 0,5 6 1,-48-2 369,-20-7 37,-62-12 0,63 6-357,-63 0-1,162 21-458,30-5 520,0-3 0,0-4 0,96-9 0,-298 3 403,86 5-371,-223-9 438,344-3-964,262-2-2583,-432 14 3755,-112-15 0,198 14-644,-34-5 289,-49-1 0,91 7-352,1 0 0,-1 0 0,0 0 0,0 0 0,0 0 0,0 0 0,1 0 0,-1 0 0,0 0 0,0 0 0,0 0 0,0 0 0,1 0 0,-1 0 0,0 0 0,0 0 0,0 0 0,0 1 0,0-1 0,1 0 0,-1 0 0,0 0 0,0 0-1,0 0 1,0 0 0,0 0 0,0 1 0,0-1 0,0 0 0,1 0 0,-1 0 0,0 0 0,0 0 0,0 1 0,0-1 0,0 0 0,0 0 0,0 0 0,0 0 0,0 1 0,0-1 0,0 0 0,0 0 0,0 0 0,0 0 0,0 1 0,0-1 0,0 0 0,0 0-1,0 0 1,-1 0 0,1 1 0,0-1 0,0 0 0,0 0 0,0 0 0,0 0 0,0 0 0,0 0 0,0 1 0,-1-1 0,1 0 0,0 0 0,0 0 0,0 0 0,0 0 0,0 0 0,-1 0 0,1 0 0,13 9-80,1-4 11,1 0 1,1-1 0,-1 0 0,0-1-1,32 1 1,83-6-1302,-91 1 894,-33 1 426,9 0-44,1 0 0,0-1-1,0-1 1,0-1 0,-1 0 0,1 0 0,23-11-1,-38 14 154,-1 0 0,1 0-1,0 0 1,-1 0 0,1 0-1,-1-1 1,1 1 0,-1 0-1,1 0 1,-1-1 0,0 1-1,1 0 1,-1-1 0,1 1-1,-1-1 1,0 1 0,1 0-1,-1-1 1,0 1 0,1-1-1,-1 1 1,0-1 0,0 1-1,1-1 1,-1 1 0,0-1-1,0 0 1,0 1 0,0-1-1,0 1 1,0-1 0,0 0-1,-15-8 870,-28 0-435,3 8-213,1 1-1,-1 2 1,1 1-1,0 2 1,-43 12-1,38-9-143,33-7-734,19-10-5499,16-9-7116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9.321"/>
    </inkml:context>
    <inkml:brush xml:id="br0">
      <inkml:brushProperty name="width" value="0.025" units="cm"/>
      <inkml:brushProperty name="height" value="0.025" units="cm"/>
    </inkml:brush>
  </inkml:definitions>
  <inkml:trace contextRef="#ctx0" brushRef="#br0">273 25 4837,'0'0'19228,"-4"-5"-19062,3 3-161,0 1 0,0-1 0,-1 1 1,1 0-1,0-1 0,-1 1 0,1 0 0,-1 0 1,1 0-1,-1 0 0,0 0 0,1 0 0,-1 0 0,0 1 1,0-1-1,0 0 0,0 1 0,1 0 0,-1-1 1,0 1-1,-3 0 0,0 1 2,0 0 0,0 0 0,0 0 0,0 1-1,0-1 1,0 1 0,0 1 0,-7 3 0,-7 5 7,2 0 0,-1 2 1,1 0-1,1 0 0,-19 21 0,29-28-2,1 0-1,0 0 0,0 1 0,0-1 1,1 1-1,0 0 0,0 0 1,1 1-1,0-1 0,0 1 0,0-1 1,1 1-1,1 0 0,-1 0 1,1 0-1,0 0 0,1 8 0,1-13 0,-1 0 0,1 0 0,0 0 0,0 0 0,1 0 0,-1 0 0,0-1 0,1 1 0,0-1 0,-1 1 0,1-1 0,0 0 0,0 1 0,1-1 0,-1 0 0,0 0 0,1 0-1,-1-1 1,1 1 0,-1-1 0,1 1 0,0-1 0,0 0 0,0 0 0,-1 0 0,1 0 0,4 0 0,9 2 28,1 0 0,0-1 0,26-1 0,-39-1-53,27 1-345,0 0-2280,61-5-1,-51-7-3221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9.640"/>
    </inkml:context>
    <inkml:brush xml:id="br0">
      <inkml:brushProperty name="width" value="0.025" units="cm"/>
      <inkml:brushProperty name="height" value="0.025" units="cm"/>
    </inkml:brush>
  </inkml:definitions>
  <inkml:trace contextRef="#ctx0" brushRef="#br0">96 0 13229,'0'0'5092,"-52"37"-3394,34-16-257,1 3 97,8-1-449,9-5-449,4-2-287,18-8-193,12-6 64,5-2 0,-3-4-96,4-7-768,-6-6-1218,-5 2-736,-11 1-770,-4 0-2721,-5 2-4998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09.996"/>
    </inkml:context>
    <inkml:brush xml:id="br0">
      <inkml:brushProperty name="width" value="0.025" units="cm"/>
      <inkml:brushProperty name="height" value="0.025" units="cm"/>
    </inkml:brush>
  </inkml:definitions>
  <inkml:trace contextRef="#ctx0" brushRef="#br0">269 0 9513,'0'0'5990,"-69"70"-3268,46-41-736,-1 2-224,1 1-417,1 1-352,1 1-673,3 0-256,2 1-32,3 0-544,0-3-1378,-1-5-1345,1-7-4997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3.750"/>
    </inkml:context>
    <inkml:brush xml:id="br0">
      <inkml:brushProperty name="width" value="0.025" units="cm"/>
      <inkml:brushProperty name="height" value="0.025" units="cm"/>
    </inkml:brush>
  </inkml:definitions>
  <inkml:trace contextRef="#ctx0" brushRef="#br0">0 13 6406,'0'0'18759,"9"1"-18497,-6-1-212,2 1 38,0-1 0,1 1 0,-1-1 0,0 0 0,1-1-1,-1 1 1,0-1 0,0 0 0,1 0 0,-1-1 0,0 1 0,0-1 0,8-5 0,-13 8-1,-41 33 975,39-31-1080,0-1-1,0 0 0,0 1 0,0 0 0,0-1 0,0 1 0,1 0 0,0 0 0,-1 0 0,1 0 0,0 0 0,0 0 0,1 0 0,-2 6 0,18-31 152,-7-17 248,-9 38-378,0 1-1,1-1 0,-1 0 1,0 1-1,0-1 0,0 1 0,0-1 1,1 1-1,-1-1 0,0 0 1,0 1-1,0-1 0,0 1 1,0-1-1,-1 0 0,1 1 0,0-1 1,0 1-1,0-1 0,0 1 1,-1-1-1,1 1 0,0-1 1,-1 0-1,1 1 0,0 0 0,-1-1 1,1 1-1,0-1 0,-1 1 1,1-1-1,-1 1 0,1 0 1,-1-1-1,1 1 0,-1 0 1,1 0-1,-1-1 0,1 1 0,-1 0 1,0 0-1,1 0 0,-1-1 1,1 1-1,-1 0 0,1 0 1,-1 0-1,0 0 0,1 0 0,-1 0 1,1 1-1,-1-1 0,0 0 1,1 0-1,-1 0 0,1 0 1,-1 1-1,1-1 0,-1 0 0,1 1 1,-1-1-1,1 0 0,-1 1 1,-8 14-692,9-7-1565,7-4-3911,6-4-1815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016"/>
    </inkml:context>
    <inkml:brush xml:id="br0">
      <inkml:brushProperty name="width" value="0.025" units="cm"/>
      <inkml:brushProperty name="height" value="0.025" units="cm"/>
    </inkml:brush>
  </inkml:definitions>
  <inkml:trace contextRef="#ctx0" brushRef="#br0">1 20 6182,'0'0'7799,"7"-4"-7329,1 1-622,-1 0 1,0 1-1,1 0 1,-1 0-1,1 1 0,-1 0 1,1 0-1,0 1 1,0-1-1,-1 2 0,1-1 1,0 1-1,-1 1 0,10 2 1,27 9-1079,30 10-1312,-25-12 4029,-60-13 4181,-19-3 162,25 4-5874,0 0 1,1 1-1,-1 0 0,0 0 1,0 0-1,1 1 0,-1-1 1,0 1-1,1 0 0,-1 1 1,1-1-1,-1 1 1,1 0-1,0 0 0,-7 4 1,-27 28 33,36-32-1,1 0-1,-1 0 1,1 0-1,-1 0 0,1 0 1,0 0-1,0 0 1,0 1-1,0-1 0,1 1 1,-1-1-1,0 0 1,1 1-1,0-1 0,0 1 1,-1-1-1,2 1 1,-1 3-1,1-5-5,-1 0-1,1 0 1,-1-1-1,1 1 1,0 0 0,-1 0-1,1 0 1,0-1-1,0 1 1,0 0 0,-1-1-1,1 1 1,0-1-1,0 1 1,0-1 0,0 0-1,0 1 1,0-1-1,0 0 1,0 1 0,0-1-1,0 0 1,0 0-1,0 0 1,2 0 0,35 0-174,-28-1 140,-3 1 16,5 0-85,0 0-1,-1 1 1,1 0-1,0 0 1,-1 1-1,14 4 0,-23-5 159,0 0-1,1 0 0,-1 1 1,0-1-1,0 0 0,0 1 1,0-1-1,0 1 0,0 0 0,0 0 1,0-1-1,-1 1 0,1 1 1,-1-1-1,1 0 0,-1 0 1,0 0-1,0 1 0,0-1 0,0 1 1,0-1-1,-1 0 0,1 1 1,-1-1-1,1 1 0,-1 0 1,0-1-1,0 1 0,0-1 1,-1 1-1,1-1 0,0 1 0,-1-1 1,-1 5-1,-1-1 149,1 0 0,-1 0 0,0-1 1,0 1-1,0-1 0,-1 0 0,0 0 0,0 0 0,0-1 0,-1 1 0,1-1 0,-1 0 1,0 0-1,0-1 0,-1 1 0,1-1 0,-1-1 0,1 1 0,-1-1 0,0 0 1,-8 2-1,13-4-244,0 1 0,0-1 0,0 0 0,1 0-1,-1 0 1,0 0 0,0 0 0,0-1 0,0 1 0,0 0 0,0 0 0,0-1 0,0 1 0,0 0 0,1-1 0,-1 1 0,0-1 0,0 1 0,0-1 0,1 1 0,-1-1 0,0 0 0,1 1 0,-1-1 0,0 0 0,1 1 0,-1-1 0,1 0 0,-1 0 0,1 0 0,0 0 0,-1 1 0,1-1 0,0 0 0,-1 0 0,1 0-1,0-2 1,-1-40-4499,2 38 3867,3-35-5385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4.202"/>
    </inkml:context>
    <inkml:brush xml:id="br0">
      <inkml:brushProperty name="width" value="0.025" units="cm"/>
      <inkml:brushProperty name="height" value="0.025" units="cm"/>
    </inkml:brush>
  </inkml:definitions>
  <inkml:trace contextRef="#ctx0" brushRef="#br0">51 1 4452,'0'0'16240,"-45"62"-15023,40-38-64,5 1 0,0 1-480,14-5-321,11-8-192,9-5-32,10-8 0,2 0-128,1-8-1121,-3-10-1217,-10-3-1986,-4-4-3812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4.564"/>
    </inkml:context>
    <inkml:brush xml:id="br0">
      <inkml:brushProperty name="width" value="0.025" units="cm"/>
      <inkml:brushProperty name="height" value="0.025" units="cm"/>
    </inkml:brush>
  </inkml:definitions>
  <inkml:trace contextRef="#ctx0" brushRef="#br0">294 0 15855,'0'0'2114,"-56"64"737,27-25-481,-3 4-192,1 4-801,-1 2-896,3 0-417,4-2-32,-1-1-192,12-4-1025,0-13-1474,8-15-2306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6.909"/>
    </inkml:context>
    <inkml:brush xml:id="br0">
      <inkml:brushProperty name="width" value="0.025" units="cm"/>
      <inkml:brushProperty name="height" value="0.025" units="cm"/>
    </inkml:brush>
  </inkml:definitions>
  <inkml:trace contextRef="#ctx0" brushRef="#br0">52 0 14350,'0'0'2578,"-3"9"-1238,-8 24-427,1 0 1,2 0 0,1 1-1,-3 67 1,7 149 81,4-243-942,4 48 608,-5-54-628,0 1 0,1 0 0,-1-1 0,1 1 0,-1-1 0,1 1 0,0-1 0,0 1 0,-1-1 0,1 1 0,0-1 0,0 1 0,0-1 0,1 0 0,-1 0 0,0 0 0,0 0 0,1 0 0,-1 0 0,0 0 0,1 0 0,-1 0 0,1 0 0,-1-1 0,1 1 0,0-1 0,2 1 0,23-1 292,1-1 0,-1-2 0,0-1 0,0-1 0,37-11-1,25-5-233,327-34-398,-173 26-2429,-210 26 1971,26-6-4769,-49 4-824,-8-2-4554</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7.240"/>
    </inkml:context>
    <inkml:brush xml:id="br0">
      <inkml:brushProperty name="width" value="0.025" units="cm"/>
      <inkml:brushProperty name="height" value="0.025" units="cm"/>
    </inkml:brush>
  </inkml:definitions>
  <inkml:trace contextRef="#ctx0" brushRef="#br0">32 0 7431,'0'0'13042,"9"1"-11964,10 0-729,-1 1 1,0 1-1,0 1 0,0 1 1,0 0-1,25 12 0,-38-15-345,-1 0 0,0 0 0,0 0-1,0 1 1,0-1 0,-1 1 0,1 0-1,-1 0 1,1 0 0,-1 1 0,0-1-1,0 1 1,-1 0 0,1 0 0,-1 0 0,0 0-1,0 0 1,0 0 0,0 1 0,-1-1-1,0 1 1,0-1 0,0 1 0,0-1-1,-1 1 1,0 0 0,0-1 0,0 1-1,0 0 1,-1-1 0,0 1 0,0-1-1,-2 7 1,-2 1 21,0 0 0,-1 0-1,0-1 1,-1 0 0,-1 0-1,1 0 1,-2-1 0,1-1-1,-12 10 1,-8 7-346,-57 40 0,56-48-1612,10-10-2994,7-7-5440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9.158"/>
    </inkml:context>
    <inkml:brush xml:id="br0">
      <inkml:brushProperty name="width" value="0.025" units="cm"/>
      <inkml:brushProperty name="height" value="0.025" units="cm"/>
    </inkml:brush>
  </inkml:definitions>
  <inkml:trace contextRef="#ctx0" brushRef="#br0">229 66 8008,'2'-8'6059,"1"-25"-3161,-2 33-2795,-1-1 0,0 0 0,0 0 0,0 0 0,0 0 1,-1 0-1,1 0 0,0 0 0,0 0 0,0 0 0,-1 1 0,1-1 0,0 0 0,-1 0 0,1 0 0,-1 0 0,1 1 0,-1-1 0,0 0 0,1 1 0,-1-1 0,0 0 0,1 1 0,-1-1 0,0 1 0,1-1 0,-1 1 0,-1-1 0,0 0 5,-1 1 1,1-1-1,-1 1 1,1-1-1,0 1 1,-1 0-1,1 0 1,-1 1-1,1-1 1,-5 1-1,0 1-34,-1 0 0,1 1 0,0-1 0,-1 1-1,2 1 1,-8 4 0,1 2 22,0 1 0,1 1 0,1 0 1,0 0-1,1 1 0,0 1 0,-11 19 0,17-25 22,-1 0-1,1 0 1,0 0 0,1 1 0,0-1 0,1 1-1,-1 0 1,2 0 0,-1 0 0,1 0 0,1 0-1,-1 0 1,1 1 0,3 16 0,-2-23-100,0-1 1,-1 0-1,1 0 1,0 0-1,0 0 1,0 0-1,1 0 0,-1 0 1,0 0-1,1-1 1,-1 1-1,1 0 1,0-1-1,-1 1 1,1-1-1,0 0 1,0 1-1,0-1 0,3 1 1,0 0 29,-1 0 1,1-1 0,0 0-1,0 0 1,1 0 0,-1-1-1,0 1 1,7-1 0,0-1 77,-1 0 1,0-1 0,1-1-1,-1 1 1,0-2 0,0 1 0,11-7-1,-13 5-32,1 0 0,-1-1-1,0-1 1,-1 0-1,0 0 1,0 0 0,0-1-1,9-13 1,-15 18-25,1-1-1,-1 1 1,0-1 0,0 1 0,0-1 0,0 0-1,-1 0 1,0 0 0,1 0 0,-2 0 0,1 0-1,0 0 1,-1 0 0,0-1 0,0 1 0,0 0-1,0 0 1,-1 0 0,1 0 0,-1 0 0,0 0-1,0 0 1,-1 0 0,-3-7 0,3 7-157,-1 1 0,0 0-1,0 0 1,-1 0 0,1 0 0,0 0 0,-1 1 0,0-1 0,0 1 0,0 0 0,0 0 0,0 0 0,0 1 0,0 0-1,0 0 1,-1 0 0,1 0 0,0 0 0,-1 1 0,1 0 0,-1 0 0,1 0 0,-1 0 0,1 1 0,-6 1 0,9-1-78,0 0 0,0-1 0,1 1 0,-1 0 1,0 0-1,1 0 0,-1 0 0,0 0 0,1 0 1,-1 0-1,1 0 0,0 0 0,-1 0 0,1 0 1,0 0-1,-1 3 0,3 9-5493,4-8-720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19.490"/>
    </inkml:context>
    <inkml:brush xml:id="br0">
      <inkml:brushProperty name="width" value="0.025" units="cm"/>
      <inkml:brushProperty name="height" value="0.025" units="cm"/>
    </inkml:brush>
  </inkml:definitions>
  <inkml:trace contextRef="#ctx0" brushRef="#br0">230 1 15599,'0'0'8338,"-4"12"-7852,-3 4-452,0-1 0,-1 0 0,-1 0 0,0 0 0,-1-1 0,-1-1 0,-15 17 0,-98 93 127,123-122-148,0 0 1,-1 0 0,1 0 0,0 1 0,0-1 0,0 0 0,0 1 0,0-1 0,0 1 0,1-1 0,-1 1 0,0 0 0,1-1 0,-1 1 0,1 0 0,0-1 0,-1 1 0,1 0 0,0 0 0,0-1 0,0 1 0,0 2-1,1-2 6,0-1-1,0 1 1,0-1-1,0 1 1,0-1-1,1 1 1,-1-1-1,0 0 1,1 1-1,-1-1 1,1 0-1,-1 0 0,1 0 1,-1 0-1,1 0 1,0-1-1,2 2 1,11 3 87,0-1 0,1-1 0,30 4 0,-30-6-100,46 9 31,19 3-1220,-28-9-4883,-32-3-1835</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0.544"/>
    </inkml:context>
    <inkml:brush xml:id="br0">
      <inkml:brushProperty name="width" value="0.025" units="cm"/>
      <inkml:brushProperty name="height" value="0.025" units="cm"/>
    </inkml:brush>
  </inkml:definitions>
  <inkml:trace contextRef="#ctx0" brushRef="#br0">191 86 7111,'8'-16'5036,"-5"10"-4134,0 1-1,0 0 0,-1-1 1,0 1-1,0-1 1,0 0-1,-1 1 1,0-1-1,1-7 0,-3 12-846,1 1 1,0-1-1,-1 1 0,1-1 0,0 1 0,-1 0 0,1-1 0,-1 1 0,1 0 0,-1-1 0,1 1 0,-1 0 1,0-1-1,1 1 0,-1 0 0,1 0 0,-1 0 0,1-1 0,-1 1 0,0 0 0,1 0 0,-1 0 0,1 0 1,-1 0-1,0 0 0,1 0 0,-1 1 0,-1-1 0,-20 3-62,11 0 44,0 2-1,0-1 1,1 1 0,-1 1-1,1 0 1,0 0-1,1 1 1,0 1-1,-14 13 1,16-15 120,1 1 0,0 0 0,0 0 0,1 1 0,-1-1 0,2 1 0,-1 0 1,1 1-1,0-1 0,1 1 0,0 0 0,-3 15 0,6-22-140,0 0 0,0-1 0,0 1 0,0 0 0,0 0 0,0-1 0,0 1-1,1 0 1,-1 0 0,1-1 0,-1 1 0,1-1 0,0 1 0,0 0 0,-1-1 0,1 1 0,0-1 0,0 0 0,1 1 0,-1-1 0,2 2 0,1 0 1,0-1-1,0 1 1,-1-1-1,1 0 1,0-1 0,1 1-1,-1-1 1,8 2-1,9 0-423,0 0-1,42-2 0,-45-1-362,89 0-7708,-63-3-1239</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0.923"/>
    </inkml:context>
    <inkml:brush xml:id="br0">
      <inkml:brushProperty name="width" value="0.025" units="cm"/>
      <inkml:brushProperty name="height" value="0.025" units="cm"/>
    </inkml:brush>
  </inkml:definitions>
  <inkml:trace contextRef="#ctx0" brushRef="#br0">35 22 16752,'0'0'2391,"-6"8"-1787,-19 28-28,24-35-568,1 0-1,-1 0 1,1 0-1,-1 0 1,1 0-1,0 0 1,-1 0 0,1 0-1,0 0 1,0 1-1,0-1 1,0 0-1,0 0 1,0 0-1,0 0 1,1 0-1,-1 0 1,0 0-1,0 0 1,1 0 0,-1 0-1,1 0 1,-1 0-1,1 0 1,-1 0-1,1 0 1,0 0-1,-1 0 1,1-1-1,0 1 1,0 0-1,-1 0 1,1-1-1,0 1 1,0-1 0,0 1-1,0-1 1,0 1-1,0-1 1,0 1-1,0-1 1,0 0-1,0 1 1,0-1-1,2 0 1,49 9 40,-41-9-49,-1 0-1,1 0 1,0-1 0,0-1-1,-1 1 1,1-2-1,-1 0 1,18-6 0,-23 6-4,1 0 1,0 0 0,-1-1 0,0 1 0,0-1-1,0 0 1,0-1 0,-1 1 0,1-1-1,-1 0 1,0 0 0,-1 0 0,1-1 0,-1 1-1,5-12 1,-5 5 190,-10 19 199,-10 19 139,10-13-263,0 1 0,1 0 0,0 1 0,1 0-1,1 0 1,1 0 0,0 0 0,-2 31 0,5-44-247,0-1 0,0 1-1,1 0 1,-1-1-1,0 1 1,1-1 0,-1 1-1,1-1 1,0 1 0,-1-1-1,1 1 1,0-1-1,0 1 1,0-1 0,0 0-1,0 0 1,0 1-1,0-1 1,1 0 0,-1 0-1,0 0 1,1 0-1,-1 0 1,0-1 0,1 1-1,-1 0 1,1-1-1,0 1 1,-1-1 0,1 1-1,-1-1 1,1 0-1,0 0 1,-1 1 0,1-1-1,0 0 1,-1-1 0,1 1-1,-1 0 1,1 0-1,2-1 1,2 0-90,0 0-1,0 0 1,0-1 0,-1 0 0,1 0 0,0 0-1,-1 0 1,1-1 0,-1 0 0,7-5 0,-12 8-89,0-1 1,1 1 0,-1-1 0,0 1-1,0 0 1,0-1 0,1 1 0,-1 0-1,0-1 1,1 1 0,-1 0 0,0-1-1,0 1 1,1 0 0,-1 0 0,1-1-1,-1 1 1,0 0 0,1 0 0,-1 0-1,0-1 1,1 1 0,-1 0 0,1 0-1,-1 0 1,1 0 0,-1 0 0,0 0-1,1 0 1,-1 0 0,1 0 0,-1 0 0,1 0-1,-1 0 1,0 0 0,1 0 0,0 1-1,-7 17-4154,-20 26-890,2-8 976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1.554"/>
    </inkml:context>
    <inkml:brush xml:id="br0">
      <inkml:brushProperty name="width" value="0.025" units="cm"/>
      <inkml:brushProperty name="height" value="0.025" units="cm"/>
    </inkml:brush>
  </inkml:definitions>
  <inkml:trace contextRef="#ctx0" brushRef="#br0">250 1 14574,'0'0'11328,"-7"10"-11019,-19 18-233,-1-1-1,-1-1 1,-36 27-1,-23 19-14,86-71-60,0-1-1,1 1 0,-1-1 0,0 1 0,1-1 1,-1 1-1,1 0 0,-1-1 0,0 1 0,1 0 0,0-1 1,-1 1-1,1 0 0,-1 0 0,1 0 0,0-1 0,0 1 1,-1 0-1,1 0 0,0 1 0,12 5 9,41-7 19,-33-1-15,35 0-30,-15 0-87,0 1 0,0 3 0,40 6 0,-54-4-1558,-8-4-2345,-7-1-3098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1.945"/>
    </inkml:context>
    <inkml:brush xml:id="br0">
      <inkml:brushProperty name="width" value="0.025" units="cm"/>
      <inkml:brushProperty name="height" value="0.025" units="cm"/>
    </inkml:brush>
  </inkml:definitions>
  <inkml:trace contextRef="#ctx0" brushRef="#br0">1 370 17424,'0'0'4821,"9"-2"-2937,8-4-1304,0 0 0,-1-1 0,1-1 0,-1-1 0,-1 0 0,24-18 0,89-78-225,-101 80-312,0-1 0,-2-2-1,0 0 1,20-32 0,-34 39-30,-10 19-105,-4 4-33,-19 37-162,11-6 277,1 1 0,-10 61 0,18-76-245,0 0 0,1 0 0,1 1 0,1-1 0,0 0 0,8 32 0,8-9-2884,1-19-2435,2-9-4254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360"/>
    </inkml:context>
    <inkml:brush xml:id="br0">
      <inkml:brushProperty name="width" value="0.025" units="cm"/>
      <inkml:brushProperty name="height" value="0.025" units="cm"/>
    </inkml:brush>
  </inkml:definitions>
  <inkml:trace contextRef="#ctx0" brushRef="#br0">128 1 14382,'0'0'2551,"1"8"-1173,3 33 94,-3 1 1,-1-1 0,-7 57 0,3-56-1696,1 1 1,3 0 0,7 71 0,-22-150-4603,-27-37 4296,27 49 395,-2-1 401,13 21 70,0 0 0,1-1 0,-1 1 0,1-1 0,0 1 0,1-1 0,-1 0 0,1 0 0,0-1 0,0 1 0,1 0 0,-1 0 0,1-1 0,-1-10 0,3 15-293,-1 0 0,1 0 0,0 0-1,-1 0 1,1 0 0,0 0 0,0 0-1,0 1 1,0-1 0,-1 0 0,1 1 0,0-1-1,0 0 1,0 1 0,0-1 0,1 1-1,-1 0 1,0-1 0,0 1 0,0 0-1,0 0 1,0 0 0,0-1 0,3 1 0,35 0-248,-29 0 103,68 0-4217,-33 0-1880</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4.312"/>
    </inkml:context>
    <inkml:brush xml:id="br0">
      <inkml:brushProperty name="width" value="0.025" units="cm"/>
      <inkml:brushProperty name="height" value="0.025" units="cm"/>
    </inkml:brush>
  </inkml:definitions>
  <inkml:trace contextRef="#ctx0" brushRef="#br0">190 3 5830,'0'0'6694,"-12"0"-4473,3-1-2051,6 1-140,-1-1 0,0 1 0,0 0 0,0 0 0,1 0 0,-1 0 0,0 1 0,0-1 0,0 1 0,1 0 0,-1 0 0,0 1 0,1-1 0,-1 1 0,1-1 0,0 1 0,-1 0 0,1 1 0,0-1 0,-3 3 0,-4 8 46,0 1 0,0 0 0,1 1 0,1 0 0,1 1 0,0-1-1,1 1 1,0 0 0,1 1 0,1-1 0,1 1 0,0 0 0,2 0 0,0 0-1,1 22 1,4 29 4,3-1 0,24 103-1,-14-81-341,-4-34-1092,1 16-1780,-10-26-2735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5.176"/>
    </inkml:context>
    <inkml:brush xml:id="br0">
      <inkml:brushProperty name="width" value="0.025" units="cm"/>
      <inkml:brushProperty name="height" value="0.025" units="cm"/>
    </inkml:brush>
  </inkml:definitions>
  <inkml:trace contextRef="#ctx0" brushRef="#br0">1 814 10570,'0'0'2712,"8"3"-1927,7 1-505,1-1-1,0-1 1,-1 0 0,1-1 0,0-1 0,0 0 0,0-2 0,16-2-1,139-34 653,-61 11-752,-5 9-160,2 4 1,0 5 0,0 5-1,0 4 1,0 6 0,0 3 0,190 44-1,-226-37-77,228 49-58,-217-52 132,141 5-1,-117-19 255,0-5 1,114-21-1,205-63 949,-354 74-1186,0 2 0,145-8 0,-211 22-36,-1-1 1,1 1-1,-1-1 1,1 0-1,-1 0 1,1 0-1,-1-1 1,0 0 0,1 0-1,-1 0 1,0 0-1,0 0 1,0-1-1,-1 0 1,1 0-1,-1 0 1,1 0-1,-1 0 1,0-1-1,0 1 1,-1-1-1,1 0 1,-1 0-1,0 0 1,0 0 0,0 0-1,0-1 1,1-5-1,3-14-11,-1-1-1,0 1 1,-2-1 0,0-30-1,1 1 1,0 24 202,-2 0-1,-1 1 1,-2-1 0,0 0-1,-2 0 1,-2 1-1,0 0 1,-16-46 0,16 58-344,-14-32-443,18 47 584,-1 0 1,1 0 0,-1 0 0,0 0 0,0 0-1,0 0 1,1 0 0,-1 1 0,-1-1 0,1 1 0,0 0-1,0-1 1,-1 1 0,1 0 0,0 0 0,-1 1-1,1-1 1,-4 0 0,-115-13-1209,-1 6 0,-125 8 0,112 1 414,-533 17 463,89 0 402,-652 27 2527,1187-41-2573,2 1-17,-62-2 1,96-7-1410,6-11-2033</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0:28.114"/>
    </inkml:context>
    <inkml:brush xml:id="br0">
      <inkml:brushProperty name="width" value="0.025" units="cm"/>
      <inkml:brushProperty name="height" value="0.025" units="cm"/>
    </inkml:brush>
  </inkml:definitions>
  <inkml:trace contextRef="#ctx0" brushRef="#br0">2969 276 1249,'0'0'1724,"9"-1"-1307,-4 1-353,46-4-68,-48 3 84,0 1-1,0 0 1,0-1 0,-1 0-1,1 1 1,0-1 0,-1 0-1,1 0 1,0-1 0,-1 1-1,0-1 1,1 1 0,-1-1 0,0 0-1,0 0 1,4-3 0,-6 4 166,0 1 0,1 0 0,-1-1 0,0 1 0,0 0 1,0-1-1,0 1 0,0 0 0,0-1 0,0 1 0,0 0 1,0-1-1,0 1 0,0 0 0,0-1 0,0 1 1,0-1-1,0 1 0,0 0 0,0-1 0,0 1 0,0 0 1,0-1-1,-1 1 0,1 0 0,0-1 0,0 1 0,0 0 1,-1 0-1,1-1 0,0 1 0,-1-1 0,-15-5 2762,-24 0-2803,33 6 443,-494-76-141,326 41-314,-1 7-1,-1 9 0,-184 2 0,302 17 46,-524-25 1980,534 19-2257,-157-11 797,184 16-637,0 2 0,-1 1 0,1 1 0,0 0 0,0 2 0,1 0 0,-24 10 0,11 1-92,1 1 1,1 2 0,0 0 0,2 3 0,0 0-1,1 2 1,2 1 0,0 2 0,2 0-1,1 1 1,1 2 0,-19 33 0,22-29-7,1 0 0,1 1-1,2 2 1,2-1 0,2 2 0,1-1 0,1 2 0,3-1 0,1 1 0,1 0 0,2 52 0,3-78-23,1 0 1,1-1 0,0 1 0,1-1-1,0 1 1,1-1 0,0 0 0,1-1-1,0 1 1,1-1 0,0 0 0,11 15-1,-5-12 3,1 0 0,0 0-1,1-1 1,0-1 0,1 0 0,1-1-1,25 13 1,17 4 5,1-3 0,1-3 0,115 26 1,-166-45-9,247 52-313,-128-34-2120,133 3 0,-164-21 1092,1-4 0,0-5 0,-1-3 0,163-39 0,-78-4 3203,182-77-1,163-100 3705,-421 180-3715,114-70-1,-186 97-1710,-1-1 0,-1-1 0,-2-1 0,0-2 0,-1-2 0,-2 0 0,24-35 0,-41 49-128,0 0 1,-2-1 0,0 0-1,0-1 1,-2 1-1,0-1 1,-1-1-1,4-19 1,-8 30-36,0-1 1,0 0-1,0 1 1,-1-1-1,0 0 0,-1 1 1,1-1-1,-2 0 0,1 1 1,-1-1-1,0 1 1,0 0-1,-1 0 0,0 0 1,-1 0-1,1 0 1,-1 0-1,0 1 0,-1 0 1,0 0-1,-7-8 0,-1 4-19,0 0 0,-1 1-1,-1 1 1,1 0 0,-1 1-1,-1 0 1,1 1-1,-1 1 1,0 0 0,0 1-1,-24-2 1,-7 1-376,0 2 0,-85 6 1,79 3-1067,-76 18 0,56-9-1554,-6 0-2407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22.356"/>
    </inkml:context>
    <inkml:brush xml:id="br0">
      <inkml:brushProperty name="width" value="0.025" units="cm"/>
      <inkml:brushProperty name="height" value="0.025" units="cm"/>
    </inkml:brush>
  </inkml:definitions>
  <inkml:trace contextRef="#ctx0" brushRef="#br0">1 71 2210,'0'0'801,"54"-10"-1506,-20 8-480,6-1 737,-1 2 448,4-3 800,4-1 802,0-2-1570,2-4 32,-1-2 2434,-4-2-3491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23.194"/>
    </inkml:context>
    <inkml:brush xml:id="br0">
      <inkml:brushProperty name="width" value="0.025" units="cm"/>
      <inkml:brushProperty name="height" value="0.025" units="cm"/>
    </inkml:brush>
  </inkml:definitions>
  <inkml:trace contextRef="#ctx0" brushRef="#br0">3999 166 4933,'-7'1'8125,"-312"28"-4300,-443-3-5883,367-68 2218,45 3 806,186 34-834,0 8 0,-311 44 1,277-10-157,2 9 0,-190 70 1,331-97 51,1 2 1,1 2 0,1 3 0,-85 56-1,119-69 53,0 2 0,0 0 0,1 0 0,1 2-1,0 0 1,2 1 0,0 0 0,1 1 0,1 1 0,0 0-1,2 1 1,0 0 0,2 0 0,-12 43 0,15-46-53,2 1 0,0 0 0,1 0 0,0 1 0,2-1 0,0 0 0,1 0 0,1 0 1,1 0-1,1 0 0,0 0 0,2-1 0,0 1 0,1-1 0,1-1 0,0 1 0,1-1 0,17 23 1,-3-12-59,2 0 0,1-1 0,1-2 0,1-1 0,1-1 0,1-1 0,0-1 0,2-2 0,1-2 0,39 16 0,14 1-83,2-3 1,173 34-1,-58-30 249,317 12-1,211-39 176,-559-12-339,0-7 0,0-7 0,239-58 0,-315 51-27,-2-3 1,-1-5-1,-1-4 0,-3-3 0,-1-5 1,-2-3-1,115-86 0,-168 108 240,-2-1 0,0-1 0,-2-2-1,-2 0 1,0-2 0,-2-1 0,22-39 0,-39 57-83,0 0 0,-1 0 0,0 0 0,-1-1 0,-1 0-1,0-1 1,-1 1 0,-1-1 0,-1 1 0,0-1 0,-1 0 0,-1 0 0,0 0 0,-2 0 0,0 0 0,0 1 0,-2-1 0,0 1 0,-12-32 0,3 24-64,-1 0 0,0 1 0,-2 1 0,0 0 0,-2 2 0,0-1 0,-2 2 0,0 1 0,-1 0-1,0 2 1,-2 0 0,-33-18 0,-10 0-21,0 3 0,-3 3 0,-96-26 0,0 10-411,-2 9 0,-220-20 1,20 29-1984,3 15-4358,225 9 511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5.007"/>
    </inkml:context>
    <inkml:brush xml:id="br0">
      <inkml:brushProperty name="width" value="0.025" units="cm"/>
      <inkml:brushProperty name="height" value="0.025" units="cm"/>
    </inkml:brush>
  </inkml:definitions>
  <inkml:trace contextRef="#ctx0" brushRef="#br0">21 6388 4805,'0'0'11530,"-4"5"-10921,2-2-404,1-2-98,0 0 0,-1 1 0,1-1 0,0 1 0,0-1 0,0 1 0,0 0 0,0-1 0,0 1 0,0 0 0,0 0 0,0 3 0,15-5 3205,13-1-2631,-23 0-652,-1 0-1,0 0 1,1-1-1,-1 0 1,0 0-1,0 0 1,0 0-1,0 0 0,0 0 1,-1-1-1,1 0 1,-1 1-1,0-1 1,1 0-1,-1 0 1,-1 0-1,1 0 1,2-5-1,17-22-78,16 21 275,-31 5-176,0 0 1,0 1-1,0 0 1,0 0-1,1 1 1,-1 0-1,1 0 1,0 0-1,0 1 1,8-1-1,-1 0 1,1-1-1,-1 0 1,0-1-1,0-1 0,26-13 1,66-43 33,-11 5-36,7-5 37,-70 39 112,46-21-1,63-35 16,-86 46-188,78-33 0,143-57-141,-222 93 124,-2-1-1,96-74 0,0-7 78,243-136 0,-196 130-51,205-119-121,54-33-9,-156 101 117,-71 43-11,203-105 11,-112 63-6,200-108 8,-257 138-16,139-59 9,6-3 4,109-63-29,34-18-4,173-96 26,280-153-321,-418 226 275,-5 2 16,-231 102 29,276-148 12,131-55 5,-742 396-97,37-21 231,-48 26-206,0 0 0,0 0 0,-1 0 0,1-1 0,0 1 0,-1-1 0,1 1 0,0-1 0,-1 0 0,0 1 0,1-1 0,-1 0 0,0 0 0,0 0 0,0 0 1,0 0-1,0 0 0,0-4 0,-1 5-123,0 1 1,0-1 0,0 0-1,0 1 1,0-1 0,-1 1-1,1-1 1,0 1 0,0-1 0,-1 1-1,1-1 1,0 1 0,-1-1-1,1 1 1,0-1 0,-1 1-1,1 0 1,-1-1 0,1 1 0,-1-1-1,1 1 1,-1 0 0,1 0-1,-1-1 1,1 1 0,-1 0-1,1 0 1,-1 0 0,0-1 0,0 1-1,-2-1-1030,-16-7-6863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5.793"/>
    </inkml:context>
    <inkml:brush xml:id="br0">
      <inkml:brushProperty name="width" value="0.025" units="cm"/>
      <inkml:brushProperty name="height" value="0.025" units="cm"/>
    </inkml:brush>
  </inkml:definitions>
  <inkml:trace contextRef="#ctx0" brushRef="#br0">6 0 8680,'0'0'14921,"-2"12"-13949,0-1-814,1 1 1,0-1 0,1 0 0,0 0 0,1 1-1,1-1 1,3 18 0,-3-23-152,-1 0 0,1 0 0,0 1 1,1-1-1,0-1 0,-1 1 0,2 0 0,-1-1 0,1 1 0,0-1 0,0 0 1,0 0-1,1-1 0,0 1 0,0-1 0,0 0 0,8 5 0,-7-7-151,-1 0 0,0 0 0,0 0-1,1-1 1,-1 0 0,0 0 0,1 0-1,0-1 1,-1 1 0,8-2 0,-9 1-265,-1 0 0,1-1 1,-1 0-1,0 1 0,1-1 1,-1 0-1,0-1 1,0 1-1,1-1 0,-1 1 1,0-1-1,-1 0 1,1 0-1,0 0 0,0 0 1,-1-1-1,4-3 0,10-20-6274</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6.125"/>
    </inkml:context>
    <inkml:brush xml:id="br0">
      <inkml:brushProperty name="width" value="0.025" units="cm"/>
      <inkml:brushProperty name="height" value="0.025" units="cm"/>
    </inkml:brush>
  </inkml:definitions>
  <inkml:trace contextRef="#ctx0" brushRef="#br0">89 0 12300,'0'0'2370,"-20"48"-448,10-15-97,-5 7-607,1 6-290,1 6-127,2 0-673,6-4-96,5-10-1281,0-11-2274,0-14-2050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6.531"/>
    </inkml:context>
    <inkml:brush xml:id="br0">
      <inkml:brushProperty name="width" value="0.025" units="cm"/>
      <inkml:brushProperty name="height" value="0.025" units="cm"/>
    </inkml:brush>
  </inkml:definitions>
  <inkml:trace contextRef="#ctx0" brushRef="#br0">224 13 10378,'0'0'9513,"-1"64"-9033,-3-25-352,2 3-96,2 4-96,0-5-448,2-3-1090,3-7-1376,1-7-738,-6-9 641,0-7-4228</inkml:trace>
  <inkml:trace contextRef="#ctx0" brushRef="#br0" timeOffset="1">14 72 10890,'-2'-8'2686,"1"6"-2482,-8-31 2550,8 32-2662,1 0 1,0 0-1,0 0 1,-1 1-1,1-1 0,0 0 1,0 0-1,0 0 1,0 0-1,0 0 1,0 0-1,0 0 0,0 1 1,1-1-1,-1 0 1,0 0-1,0 0 0,1 0 1,-1 0-1,1 1 1,-1-1-1,1 0 0,-1 0 1,1 1-1,-1-1 1,1 0-1,-1 1 0,1-1 1,0 1-1,-1-1 1,1 0-1,0 1 1,0 0-1,0-1 0,-1 1 1,1-1-1,1 1 1,23-1 166,0 2 1,0 1 0,-1 1-1,1 1 1,-1 1-1,0 1 1,0 2 0,-1 0-1,0 1 1,39 21 0,-57-27-248,0 1 1,0-1 0,0 1 0,0-1-1,0 1 1,-1 1 0,1-1-1,-1 1 1,0 0 0,-1 0-1,1 0 1,-1 0 0,0 0 0,0 1-1,-1-1 1,4 11 0,-5-12 39,0 1 0,-1-1 1,1 1-1,-1-1 1,0 1-1,0 0 0,-1-1 1,1 1-1,-1-1 1,0 1-1,0-1 0,0 0 1,-1 1-1,0-1 1,0 0-1,0 0 0,0 0 1,0 0-1,-1 0 0,0-1 1,0 1-1,0-1 1,-3 3-1,-9 7 289,0 0 1,0-2-1,-1 0 0,-1-1 1,0 0-1,0-1 0,-1-1 0,0-1 1,0-1-1,-1 0 0,0-1 1,0-1-1,0-1 0,-26 1 1,44-4-384,1 0 1,-1 0-1,0 1 1,0-1 0,0 0-1,1 0 1,-1 0 0,0 0-1,0 0 1,0 0-1,1-1 1,-1 1 0,0 0-1,0 0 1,0 0 0,1-1-1,-1 1 1,0 0-1,0-1 1,1 1 0,-1-1-1,0 1 1,1-1 0,-1 1-1,1-1 1,-1 0-1,0 1 1,1-1 0,-1 1-1,1-1 1,0 0 0,-1 0-1,1 1 1,0-1-1,-1 0 1,1 0 0,0 1-1,0-1 1,-1 0 0,1 0-1,0 0 1,0 1 0,0-1-1,0 0 1,0 0-1,0 0 1,1 0 0,-1 1-1,0-1 1,1-1 0,0-2-810,0 1 0,1-1 0,0 1 0,0 0 1,0-1-1,0 1 0,1 0 0,-1 0 0,6-4 1,17-12-9443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6.941"/>
    </inkml:context>
    <inkml:brush xml:id="br0">
      <inkml:brushProperty name="width" value="0.025" units="cm"/>
      <inkml:brushProperty name="height" value="0.025" units="cm"/>
    </inkml:brush>
  </inkml:definitions>
  <inkml:trace contextRef="#ctx0" brushRef="#br0">1 44 6598,'0'0'14670,"83"23"-13517,-29-28-320,0-6-545,7-1-224,-3 0-288,-6 2-1057,-7 2-1217,-11 3-1827,-16 1-799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6:59.983"/>
    </inkml:context>
    <inkml:brush xml:id="br0">
      <inkml:brushProperty name="width" value="0.025" units="cm"/>
      <inkml:brushProperty name="height" value="0.025" units="cm"/>
    </inkml:brush>
  </inkml:definitions>
  <inkml:trace contextRef="#ctx0" brushRef="#br0">124 0 20403,'-5'8'48,"-11"18"44,2 0 0,1 1 0,1 1-1,1 0 1,-12 49 0,14-35 383,1 1 0,2 1 0,-1 67 0,8-119-404,0 1 1,1 0 0,-1-1-1,1 1 1,1 0 0,-1 0 0,7-10-1,5-17-68,-5 6-92,50-132-638,-51 144 658,0 0 1,0 1-1,1 0 0,1 0 0,1 1 0,0 0 0,19-17 1,-26 27 54,1 1 1,1 0-1,-1 0 0,0 0 1,1 1-1,-1 0 1,1 0-1,0 0 1,-1 1-1,1 0 1,0 0-1,0 0 1,0 1-1,0 0 1,0 0-1,0 0 1,6 2-1,-9-2 1,0 1 0,0-1 0,0 1 0,0 0 0,0 0-1,0 0 1,0 0 0,0 0 0,-1 0 0,1 1 0,0-1 0,-1 1 0,0 0 0,1 0 0,-1 0 0,0 0-1,0 0 1,0 1 0,0-1 0,0 1 0,0-1 0,-1 1 0,1 0 0,-1-1 0,0 1 0,0 0 0,0 0-1,0 0 1,0 0 0,-1 0 0,0 0 0,1 0 0,-1 6 0,-1-6 75,0 0 1,0 1-1,0-1 1,-1 0-1,1 0 1,-1 0-1,0 0 1,1 0-1,-2 0 1,1 0-1,0 0 1,0-1-1,-1 1 1,1-1-1,-1 0 1,0 0 0,-5 3-1,-61 35 715,47-29-736,-77 36-1135,119-50-4521,2 1 3329,14-11-805,3-2-21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7.321"/>
    </inkml:context>
    <inkml:brush xml:id="br0">
      <inkml:brushProperty name="width" value="0.025" units="cm"/>
      <inkml:brushProperty name="height" value="0.025" units="cm"/>
    </inkml:brush>
  </inkml:definitions>
  <inkml:trace contextRef="#ctx0" brushRef="#br0">0 13 8200,'0'0'13709,"60"34"-13005,-8-34-415,6-2-225,-1-6-353,4-1-1504,-5-4-2147,-7-1-3875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7.855"/>
    </inkml:context>
    <inkml:brush xml:id="br0">
      <inkml:brushProperty name="width" value="0.025" units="cm"/>
      <inkml:brushProperty name="height" value="0.025" units="cm"/>
    </inkml:brush>
  </inkml:definitions>
  <inkml:trace contextRef="#ctx0" brushRef="#br0">251 8 13357,'0'0'6587,"-11"-3"-5023,3 2-1464,-1 0 0,0 0 0,0 0 0,0 1 0,0 0 0,0 1-1,1 0 1,-1 0 0,0 1 0,0 0 0,1 1 0,0 0 0,-1 0-1,1 0 1,0 1 0,-14 10 0,15-8 37,-1 0 0,1 1 0,0 0 0,1 0-1,0 1 1,0 0 0,0 0 0,1 0 0,0 1 0,-3 9 0,6-16-123,1 1 1,0-1-1,0 0 0,1 0 1,-1 1-1,0-1 0,1 0 1,-1 1-1,1-1 0,0 1 1,0-1-1,0 0 0,0 1 1,0-1-1,1 1 0,-1-1 1,1 0-1,-1 1 0,1-1 1,0 0-1,0 1 0,0-1 1,0 0-1,0 0 0,1 0 1,-1 0-1,1 0 1,-1 0-1,1 0 0,-1-1 1,1 1-1,0-1 0,0 1 1,0-1-1,0 1 0,0-1 1,0 0-1,1 0 0,-1 0 1,0 0-1,1-1 0,-1 1 1,0-1-1,4 1 0,10 2-319,-1-1-1,0-1 1,1 0 0,21-2-1,29-9-5048,-21-4-2360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8.339"/>
    </inkml:context>
    <inkml:brush xml:id="br0">
      <inkml:brushProperty name="width" value="0.025" units="cm"/>
      <inkml:brushProperty name="height" value="0.025" units="cm"/>
    </inkml:brush>
  </inkml:definitions>
  <inkml:trace contextRef="#ctx0" brushRef="#br0">184 0 12204,'0'0'3357,"-6"8"-896,-4 2-1783,6-6-467,1 0-1,-1 0 1,1 0 0,0 1 0,0-1 0,0 1 0,-4 7 0,2 7 133,5-19-220,0 1 0,0 0 0,0 0-1,-1 0 1,1-1 0,0 1 0,-1 0 0,1 0 0,0-1 0,-1 1 0,1 0 0,-1-1 0,1 1 0,-1 0 0,1-1 0,-1 1 0,0-1-1,1 1 1,-1-1 0,0 1 0,1-1 0,-1 0 0,0 1 0,1-1 0,-1 0 0,0 1 0,0-1 0,0 0 0,1 0 0,-2 0 0,-9 5 105,1-1 1,1 1-1,-1 1 1,1 0 0,0 0-1,-16 14 1,22-16-187,0-1 1,0 1-1,0 0 1,0 0-1,1 0 1,-1 0-1,1 0 1,0 1 0,0-1-1,1 1 1,0-1-1,-1 1 1,1-1-1,1 1 1,-1 0-1,1 0 1,0-1-1,0 6 1,1-8-30,-1-1 0,1 1-1,0 0 1,0-1 0,0 0 0,0 1 0,0-1 0,0 0-1,0 1 1,0-1 0,1 0 0,-1 0 0,0 0 0,1 0-1,-1 0 1,1 0 0,-1-1 0,1 1 0,-1 0 0,1-1-1,0 1 1,-1-1 0,1 0 0,0 1 0,-1-1 0,1 0-1,0 0 1,-1 0 0,4-1 0,4 2 141,-1-1 0,0-1 0,0 1 0,1-1 0,8-3 0,-11 2-72,0-1 1,0-1-1,0 1 0,0-1 0,-1 0 0,0 0 1,1-1-1,-1 1 0,-1-1 0,7-8 0,-9 11-33,0 0 0,0 0 0,-1 0 0,1 0 0,-1-1 0,1 1 0,-1-1 0,0 1 0,0-1 0,0 1 0,0-1 0,0 1 0,0-1 0,-1 0 0,1 0 0,-1 1 0,0-1 0,0 0 0,0 0 0,0 1 0,-1-1 0,1 0 0,-1 0 0,1 1 0,-1-1 0,0 0 0,0 1 0,-2-4 0,1 4 19,-1 0 0,0 0 0,0 0 0,0 1 0,0-1 0,0 1 0,0 0-1,0-1 1,-1 1 0,1 1 0,0-1 0,-1 0 0,-4 1 0,-14-2-1907,18 2-2079,18 0-9262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8.734"/>
    </inkml:context>
    <inkml:brush xml:id="br0">
      <inkml:brushProperty name="width" value="0.025" units="cm"/>
      <inkml:brushProperty name="height" value="0.025" units="cm"/>
    </inkml:brush>
  </inkml:definitions>
  <inkml:trace contextRef="#ctx0" brushRef="#br0">6 0 3491,'0'0'19058,"-6"62"-18449,6-28-161,0-1-191,6-3-193,4-1-32,-1-7-545,0-4-640,-3-6-288,-1-8-801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9.062"/>
    </inkml:context>
    <inkml:brush xml:id="br0">
      <inkml:brushProperty name="width" value="0.025" units="cm"/>
      <inkml:brushProperty name="height" value="0.025" units="cm"/>
    </inkml:brush>
  </inkml:definitions>
  <inkml:trace contextRef="#ctx0" brushRef="#br0">1 225 8072,'0'0'14189,"50"-10"-13933,-7 7-192,-1-1-64,3 1-1057,2-2-1697,0-4-2051,-4-3-1889</inkml:trace>
  <inkml:trace contextRef="#ctx0" brushRef="#br0" timeOffset="1">588 1 3876,'0'0'13378,"-8"2"-12102,-8 3-744,1 0 1,-1 2 0,1 0 0,1 1-1,-1 0 1,-21 17 0,10-5 893,0 2 0,-34 38 0,56-56-1288,0 1 0,1 0 1,0-1-1,0 1 0,0 1 0,1-1 0,-4 10 0,5-14-130,1 0-1,0 0 0,-1 0 1,1 0-1,0 0 0,0 0 1,-1 0-1,1 0 0,0 0 1,0 0-1,0 0 0,0 0 1,0 1-1,1-1 1,-1 0-1,0 0 0,0 0 1,1 0-1,-1 0 0,1 0 1,-1 0-1,1 0 0,-1 0 1,1 0-1,0-1 0,-1 1 1,1 0-1,0 0 0,0 0 1,-1-1-1,1 1 1,0 0-1,0-1 0,0 1 1,0-1-1,0 1 0,0-1 1,0 1-1,0-1 0,0 0 1,0 1-1,0-1 0,0 0 1,2 0-1,15 2-320,0-1 0,-1-1 0,1-1 0,32-4 0,-35 2-1340,0-1 0,0-1-1,16-6 1,5-6-5586</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39.406"/>
    </inkml:context>
    <inkml:brush xml:id="br0">
      <inkml:brushProperty name="width" value="0.025" units="cm"/>
      <inkml:brushProperty name="height" value="0.025" units="cm"/>
    </inkml:brush>
  </inkml:definitions>
  <inkml:trace contextRef="#ctx0" brushRef="#br0">30 31 4356,'0'0'14216,"-6"9"-12881,-16 25-871,21-33-460,1-1 1,0 0-1,0 0 0,0 1 0,0-1 0,0 0 0,-1 0 0,1 1 0,0-1 0,0 0 1,0 0-1,0 1 0,0-1 0,0 0 0,0 1 0,0-1 0,0 0 0,0 0 1,0 1-1,0-1 0,0 0 0,0 0 0,0 1 0,1-1 0,-1 0 0,0 1 1,0-1-1,0 0 0,0 0 0,0 0 0,1 1 0,-1-1 0,0 0 0,0 0 1,0 1-1,1-1 0,-1 0 0,0 0 0,0 0 0,1 0 0,-1 0 0,0 1 0,0-1 1,1 0-1,-1 0 0,0 0 0,0 0 0,1 0 0,-1 0 0,0 0 0,1 0 1,15 0 51,-13 0-28,57-8-638,-51 6-34,0-1 0,0 0-1,0 0 1,0-1 0,-1 0-1,0 0 1,0-1 0,0 0-1,0-1 1,-1 1 0,1-1-1,-1-1 1,10-12 0,-34 34 7828,-4 4-5250,8-1-648,0 2-1,0-1 1,-9 24 0,17-34-991,2 0 0,-1 0 0,2 1 0,-1-1 0,1 1 0,0 0 0,1 0 0,0 0 0,2 18 0,-1-27-291,0 1 0,0-1 0,1 1 0,-1-1 0,0 1 0,1-1 0,-1 1 1,1-1-1,0 0 0,0 1 0,-1-1 0,1 0 0,0 1 0,0-1 0,0 0 0,0 0 1,0 0-1,1 0 0,-1 0 0,0 0 0,0 0 0,1-1 0,-1 1 0,0 0 0,1-1 1,1 2-1,27 2-5763,-21-4 132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1.677"/>
    </inkml:context>
    <inkml:brush xml:id="br0">
      <inkml:brushProperty name="width" value="0.025" units="cm"/>
      <inkml:brushProperty name="height" value="0.025" units="cm"/>
    </inkml:brush>
  </inkml:definitions>
  <inkml:trace contextRef="#ctx0" brushRef="#br0">24 0 12139,'0'0'8873,"-23"54"-8072,26-33-97,15-2-255,8-4-321,10-5-64,1-7 32,3-3-160,-2-2-96,-7-11-609,-4-4-576,-9 0-897,-9-3-1634,-9-1-1793</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2.038"/>
    </inkml:context>
    <inkml:brush xml:id="br0">
      <inkml:brushProperty name="width" value="0.025" units="cm"/>
      <inkml:brushProperty name="height" value="0.025" units="cm"/>
    </inkml:brush>
  </inkml:definitions>
  <inkml:trace contextRef="#ctx0" brushRef="#br0">82 0 3812,'0'0'11018,"-6"56"-8359,1-36-449,3 9-321,-7 8-447,-4 8-673,3 1-481,-1 2-224,2-5-32,0-3-192,3-10-321,5-6-319,1-9-450,0-8-607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2.400"/>
    </inkml:context>
    <inkml:brush xml:id="br0">
      <inkml:brushProperty name="width" value="0.025" units="cm"/>
      <inkml:brushProperty name="height" value="0.025" units="cm"/>
    </inkml:brush>
  </inkml:definitions>
  <inkml:trace contextRef="#ctx0" brushRef="#br0">1 0 18001,'0'0'9993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3.409"/>
    </inkml:context>
    <inkml:brush xml:id="br0">
      <inkml:brushProperty name="width" value="0.025" units="cm"/>
      <inkml:brushProperty name="height" value="0.025" units="cm"/>
    </inkml:brush>
  </inkml:definitions>
  <inkml:trace contextRef="#ctx0" brushRef="#br0">0 0 6246,'0'0'17456,"11"79"-17103,-16-32-321,3 2-32,2-2-32,0-5-321,0-3-255,0-6-289,2-10 32,3-6-480,-5-7-1057,0-5-2339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0.702"/>
    </inkml:context>
    <inkml:brush xml:id="br0">
      <inkml:brushProperty name="width" value="0.025" units="cm"/>
      <inkml:brushProperty name="height" value="0.025" units="cm"/>
    </inkml:brush>
  </inkml:definitions>
  <inkml:trace contextRef="#ctx0" brushRef="#br0">195 224 13741,'0'0'3870,"-10"-1"-2807,4 1-969,0 0-1,1 0 1,-1 1 0,0-1 0,1 1 0,-1 1 0,0-1-1,1 1 1,0 0 0,-1 0 0,1 0 0,0 1 0,0 0-1,0 0 1,0 0 0,1 1 0,-1-1 0,-4 7 0,-42 45 976,48-51-951,0 0 0,0 1 0,0-1 0,0 1 0,1 0 0,0-1 0,0 1 0,0 0 0,0 0 0,1 0 0,-2 10 0,4-14-98,-1 0 0,1-1 0,-1 1-1,0 0 1,1 0 0,0-1 0,-1 1 0,1 0 0,-1-1 0,1 1-1,0-1 1,-1 1 0,1-1 0,0 1 0,0-1 0,0 1 0,-1-1-1,1 0 1,0 1 0,0-1 0,0 0 0,0 0 0,-1 0 0,1 0-1,0 0 1,0 0 0,0 0 0,0 0 0,0 0 0,0 0 0,-1 0-1,1 0 1,2-1 0,32-5 402,4-2-340,-14 1-131,1 1 1,-1 1-1,1 2 0,1 0 1,48 3-1,-74 0 44,-1 0 0,1 0 0,0 1-1,0-1 1,0 1 0,0-1 0,-1 1 0,1-1 0,0 1 0,-1-1-1,1 1 1,0-1 0,-1 1 0,1 0 0,-1 0 0,1-1 0,-1 1-1,1 0 1,-1 0 0,1-1 0,-1 1 0,0 0 0,0 0 0,1 0-1,-1 0 1,0 0 0,0 0 0,0 1 0,0 4 215,-1-18-249,1 6-34,-1-3-78,1-1 1,0 1 0,1 0 0,0 0 0,0 0 0,1 0-1,0 0 1,0 0 0,1 0 0,5-10 0,-5 17 74,0 1 1,1 0 0,-1-1-1,0 1 1,1 0-1,-1 0 1,1 1 0,-1-1-1,1 1 1,-1 0-1,1 0 1,-1 0 0,1 0-1,-1 0 1,5 2 0,7-1 52,-5-2 5,-1-1 1,0 1-1,0-1 1,0-1 0,0 0-1,0 0 1,0-1-1,-1 0 1,1 0-1,-1-1 1,-1 0-1,1-1 1,0 0-1,-1 0 1,0 0-1,10-13 1,-12 13 136,1-1 0,-1 1 1,0-1-1,-1 0 0,1 0 0,-1 0 1,-1-1-1,0 1 0,0-1 0,0 0 0,-1 0 1,0 0-1,0 0 0,-1-1 0,0 1 1,-1 0-1,0-1 0,0 1 0,-2-11 1,2 18-123,0 1 0,-1 0 0,1-1 1,0 1-1,0 0 0,0-1 0,0 1 1,-1 0-1,1 0 0,0-1 0,0 1 1,0 0-1,-1 0 0,1-1 0,0 1 1,0 0-1,-1 0 0,1 0 1,0-1-1,-1 1 0,1 0 0,0 0 1,-1 0-1,1 0 0,0 0 0,-1 0 1,1 0-1,0-1 0,-1 1 0,1 0 1,0 0-1,-1 0 0,1 0 0,0 1 1,-1-1-1,1 0 0,-1 0 1,1 0-1,0 0 0,0 0 0,-1 0 1,1 1-1,0-1 0,-1 0 0,1 0 1,0 0-1,-1 1 0,1-1 0,-15 14-217,2 9 248,2 0 0,1 2 0,0-1 0,2 1 0,1 0 0,1 1 0,1 0 0,1 0 0,1 0-1,2 0 1,1 31 0,1-53-14,0 1-1,1-1 1,-1 1 0,1-1-1,0 1 1,0-1 0,1 0-1,-1 0 1,1 0-1,4 6 1,-6-9-6,-1 0 0,1 0 0,0 0 1,-1-1-1,1 1 0,0 0 0,0 0 0,0 0 0,0-1 0,-1 1 1,1 0-1,0-1 0,0 1 0,0-1 0,0 1 0,1-1 0,-1 1 1,0-1-1,0 0 0,0 0 0,0 1 0,0-1 0,0 0 0,1 0 1,-1 0-1,0 0 0,0 0 0,0-1 0,0 1 0,0 0 0,0 0 1,0-1-1,1 1 0,-1-1 0,0 1 0,0-1 0,0 1 0,0-1 0,-1 0 1,1 1-1,0-1 0,0 0 0,0 0 0,0 0 0,-1 1 0,1-1 1,0 0-1,0-2 0,2-2-123,-1 0 0,0 0 0,-1 0 1,1 0-1,-1-1 0,0 1 0,0-1 0,0 1 1,-1 0-1,0-1 0,0 1 0,0-1 0,-1 1 0,-1-8 1,0 2-103,-1 1 0,0-1 0,0 0 0,-1 1 0,-1 0 0,-5-11 0,6 15 289,0-1 0,0 1 0,0 0 0,-1 0 0,0 0 1,0 1-1,-1 0 0,1 0 0,-11-7 0,61 23-426,-21-6-591,3 0-1683,0 0 1,36 2-1,-15-6-2930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3.768"/>
    </inkml:context>
    <inkml:brush xml:id="br0">
      <inkml:brushProperty name="width" value="0.025" units="cm"/>
      <inkml:brushProperty name="height" value="0.025" units="cm"/>
    </inkml:brush>
  </inkml:definitions>
  <inkml:trace contextRef="#ctx0" brushRef="#br0">0 113 6182,'0'0'16303,"54"28"-15054,-18-28-448,13 0-352,-6-11-321,6-2-64,-4-4-32,-9 0-449,-9-1-928,-15-3-1025,-12 0-2082,0-1-3171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4.131"/>
    </inkml:context>
    <inkml:brush xml:id="br0">
      <inkml:brushProperty name="width" value="0.025" units="cm"/>
      <inkml:brushProperty name="height" value="0.025" units="cm"/>
    </inkml:brush>
  </inkml:definitions>
  <inkml:trace contextRef="#ctx0" brushRef="#br0">1 38 8520,'0'0'14254,"77"-6"-13165,-30 1-865,5 0-192,6 2-449,1-2-1440,-10-2-2019,1 1-3907</inkml:trace>
  <inkml:trace contextRef="#ctx0" brushRef="#br0" timeOffset="1">633 8 4324,'0'0'12364,"0"71"-9994,-5-39-961,3 6-704,-2 3-609,4 1-64,0-5-737,0-3-864,0-3-1506,4-9 256,-4-6-127,0-10-1923</inkml:trace>
  <inkml:trace contextRef="#ctx0" brushRef="#br0" timeOffset="2">496 212 4420,'0'0'16816,"43"-49"-16624,-8 46-160,6 0-416,0-5-2531,4-1-5285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4.556"/>
    </inkml:context>
    <inkml:brush xml:id="br0">
      <inkml:brushProperty name="width" value="0.025" units="cm"/>
      <inkml:brushProperty name="height" value="0.025" units="cm"/>
    </inkml:brush>
  </inkml:definitions>
  <inkml:trace contextRef="#ctx0" brushRef="#br0">322 7 6182,'-11'-1'9822,"-1"-1"-9410,1 0 0,-1 1 0,1 1 0,-1 0-1,1 0 1,-1 1 0,1 1 0,-1 0-1,1 0 1,0 1 0,0 1 0,0-1-1,0 2 1,-17 9 0,18-6-231,0 0-1,0 1 1,1 0 0,0 0-1,1 1 1,0 0 0,0 1-1,1 0 1,0 0 0,1 0-1,1 1 1,0 0-1,0 0 1,1 0 0,1 1-1,-4 23 1,6-29-170,0-1 0,1 0 0,0 1 0,0-1 0,0 1 0,1-1 0,0 0 0,0 0-1,1 1 1,0-1 0,0 0 0,0 0 0,1-1 0,0 1 0,0 0 0,0-1 0,1 0 0,0 0 0,0 0 0,0 0 0,1 0 0,-1-1 0,1 0-1,0 0 1,0 0 0,1-1 0,-1 0 0,1 0 0,-1 0 0,1 0 0,0-1 0,0 0 0,0 0 0,1-1 0,8 1 0,-4 0 135,1 0 1,-1-1-1,0-1 0,1 0 1,-1 0-1,0-1 1,17-4-1,-25 5-82,1-1 0,-1 1 0,0-1-1,0 0 1,0-1 0,0 1 0,0 0 0,0-1-1,0 0 1,0 0 0,0 0 0,-1 0 0,1 0-1,-1 0 1,0-1 0,1 1 0,-1-1 0,0 1-1,-1-1 1,1 0 0,0 0 0,-1 0 0,1 0-1,-1 0 1,0 0 0,0 0 0,0-1 0,-1 1-1,1-5 1,-1 7-49,0 0 0,0-1 0,0 1 0,0-1 0,0 1-1,-1 0 1,1-1 0,0 1 0,-1 0 0,1 0 0,-1-1 0,1 1 0,-1 0-1,0 0 1,0 0 0,1 0 0,-1 0 0,0 0 0,0 0 0,0 0 0,0 0-1,0 0 1,0 0 0,-2 0 0,-1-1-6,0 0-1,1 1 1,-1-1 0,0 1-1,0 0 1,0 0 0,0 1-1,-7-1 1,4 1 18,0 0 1,1 0-1,-1 0 1,0 1 0,0 0-1,0 1 1,0-1-1,0 2 1,1-1-1,-8 4 1,13-6-24,0 0-1,1 1 1,-1-1 0,0 0 0,1 1 0,-1-1-1,0 1 1,1-1 0,-1 1 0,0-1-1,1 1 1,-1 0 0,1-1 0,-1 1-1,1 0 1,0-1 0,-1 1 0,1 0 0,0 0-1,-1-1 1,1 1 0,0 0 0,-1 1-1,15 5 18,32-6 65,-31-4-220,1-1 1,-1 0-1,1-1 0,25-13 0,-25 11-373,-1 1 1,1 0-1,32-7 1,-47 13 494,-1 0 1,1 0 0,0 1 0,-1-1 0,1 0 0,0 1 0,-1-1 0,1 0 0,-1 1 0,1-1 0,-1 0 0,1 1 0,-1-1 0,1 1 0,-1-1 0,1 1 0,-1-1 0,1 1 0,-1 0 0,0-1 0,1 1 0,-1-1-1,0 1 1,0 0 0,0-1 0,1 1 0,-1 0 0,0-1 0,0 1 0,0 0 0,0 0 0,0-1 0,0 1 0,0 0 0,0-1 0,0 1 0,-1 0 0,1-1 0,0 1 0,0 0 0,0-1 0,-1 1 0,0 0-1,-8 35 301,3-20-340,-19 62 910,24-70-1442,0-1 1,0 1 0,1 0 0,0-1 0,1 10 0,2-6-5712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5.957"/>
    </inkml:context>
    <inkml:brush xml:id="br0">
      <inkml:brushProperty name="width" value="0.025" units="cm"/>
      <inkml:brushProperty name="height" value="0.025" units="cm"/>
    </inkml:brush>
  </inkml:definitions>
  <inkml:trace contextRef="#ctx0" brushRef="#br0">405 11 4164,'0'0'5135,"-13"-2"-2754,6 1-2226,-1-1 127,0 0 0,-1 1 0,1 0-1,0 0 1,-1 1 0,1 0 0,-1 0 0,1 1 0,0 0 0,0 1 0,-1 0 0,1 0-1,0 1 1,-7 3 0,-2 5-137,1 1 0,1 1 0,0 0 0,1 1 0,0 1 0,1 0 0,1 1 0,0 0 0,-17 34 0,12-18 177,2 1 0,1 1-1,2 0 1,-13 56 0,20-64-190,1 1 1,2 0-1,0 0 0,2 0 0,1 0 1,1 0-1,1 0 0,1 0 0,1-1 1,13 36-1,-14-50-131,0 0-1,1-1 1,1 0 0,-1 0 0,2 0-1,-1 0 1,2-1 0,-1 0 0,1-1-1,1 0 1,0 0 0,0-1 0,1 0-1,0 0 1,0-1 0,0-1 0,1 1-1,0-2 1,1 0 0,-1 0 0,1-1-1,0 0 1,0-1 0,23 3-1,-24-5 186,0 0-1,1-1 1,-1 0-1,0-1 1,0 0-1,1-1 1,-1 0-1,0-1 1,0 0-1,-1-1 1,1 0-1,-1 0 0,17-11 1,-14 6 90,0-1 1,-1-1-1,0 0 0,0 0 1,-2-1-1,1 0 0,-2-1 1,1 0-1,7-17 0,-3 4-11,-2-1 0,-1 0 0,-1 0 1,-2-2-1,0 1 0,-2-1 0,-1 1 0,-1-2 0,-2 1 0,-1 0 0,-1 0 0,-6-45 0,3 53-205,-1 0 0,-1 1 0,-1 0 0,-1 0 0,0 0 1,-2 1-1,0 0 0,-12-18 0,13 25-170,-1 0 1,0 0-1,-1 1 0,0 1 1,-1-1-1,0 2 1,-1-1-1,0 2 1,0 0-1,-1 0 1,0 1-1,-15-6 1,19 10-248,0 0 1,0 0-1,0 1 1,0 0 0,-13 0-1,-1 3-2812,3 4-3615,11-1-4805</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6.542"/>
    </inkml:context>
    <inkml:brush xml:id="br0">
      <inkml:brushProperty name="width" value="0.025" units="cm"/>
      <inkml:brushProperty name="height" value="0.025" units="cm"/>
    </inkml:brush>
  </inkml:definitions>
  <inkml:trace contextRef="#ctx0" brushRef="#br0">22 0 7623,'0'0'10431,"6"9"-8936,-1 0-1260,0 0 0,0 0 0,-2 0 0,1 0 0,-1 1-1,0 0 1,-1 0 0,0 0 0,-1 0 0,0 0 0,0 0 0,-1 0 0,-2 13 0,-1 16 60,-1 0 0,-3 0 0,-11 40 1,-10 62 476,27-119 160,1-15-3969,0-16-11513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6.908"/>
    </inkml:context>
    <inkml:brush xml:id="br0">
      <inkml:brushProperty name="width" value="0.025" units="cm"/>
      <inkml:brushProperty name="height" value="0.025" units="cm"/>
    </inkml:brush>
  </inkml:definitions>
  <inkml:trace contextRef="#ctx0" brushRef="#br0">15 285 5541,'-2'11'5184,"-1"0"-4855,0-3 478,1 0 1,0 0-1,1 1 0,0-1 0,0 0 0,1 16 0,0-23-631,1 1 0,-1 0 0,0-1 0,1 1 0,-1-1 0,1 1 0,0-1 0,-1 0 1,1 1-1,0-1 0,0 0 0,0 1 0,0-1 0,0 0 0,0 0 0,0 0 0,0 0 0,3 2 0,-2-2-34,1 0-1,-1 0 0,1 0 1,0-1-1,-1 1 1,1-1-1,0 1 0,0-1 1,-1 0-1,1 0 1,0 0-1,0-1 0,-1 1 1,6-2-1,7-2 339,0-1 0,0-1 0,-1 0 0,0-1-1,0-1 1,0 0 0,-1-1 0,0 0 0,19-19-1,9-11 240,47-59 0,-73 80-962,38-49 793,-48 60-1201,-1 1 0,0-1 0,0 0 0,-1 0 0,0 0 0,0-1 0,-1 1 0,2-12 0,-4 6-5238,-3 4-5246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7.411"/>
    </inkml:context>
    <inkml:brush xml:id="br0">
      <inkml:brushProperty name="width" value="0.025" units="cm"/>
      <inkml:brushProperty name="height" value="0.025" units="cm"/>
    </inkml:brush>
  </inkml:definitions>
  <inkml:trace contextRef="#ctx0" brushRef="#br0">398 88 13325,'0'0'2679,"-1"-11"1,-7-34-518,7 43-2085,0 0-1,1 0 0,-1 1 0,-1-1 1,1 0-1,0 0 0,0 1 0,-1-1 1,1 1-1,-1-1 0,1 1 0,-1-1 1,1 1-1,-1 0 0,0 0 0,0 0 0,0 0 1,1 0-1,-1 0 0,0 1 0,0-1 1,0 1-1,0-1 0,-1 1 0,-1-1 1,-51 2 221,52 0-278,-10 1-23,1 1 0,0 1 0,0 0 0,1 1 1,-1 0-1,1 1 0,0 0 0,1 1 0,-1 0 0,1 0 0,1 1 0,-1 0 0,2 1 0,-1 0 0,1 1 0,0 0 0,1 0 0,0 0 0,-6 14 1,12-22-17,0 0 1,0 0 0,0 0 0,1-1 0,-1 1 0,1 0-1,0 0 1,-1 0 0,1 0 0,0 0 0,0 0 0,0 0-1,0 0 1,1 0 0,-1 0 0,0 0 0,1 0 0,-1 0 0,1 0-1,0 0 1,0-1 0,0 1 0,0 0 0,0-1 0,0 1-1,0 0 1,0-1 0,1 1 0,-1-1 0,0 0 0,1 1-1,0-1 1,-1 0 0,1 0 0,0 0 0,-1 0 0,1 0 0,0 0-1,0-1 1,0 1 0,0-1 0,-1 1 0,1-1 0,3 1-1,13 2-77,-1-1-1,1-1 1,-1 0-1,21-3 1,-14 2 61,-3-2 12,-15 2 25,-1-1 0,0 1 0,1 0 0,-1 0 0,0 0 0,1 1 0,-1 0 0,10 2 0,-14-2 0,-1-1 1,1 1-1,-1-1 1,0 0-1,1 1 1,-1-1-1,1 1 1,-1-1-1,0 1 1,0-1-1,1 1 1,-1-1-1,0 1 1,0 0-1,1-1 1,-1 1-1,0-1 1,0 1-1,0-1 1,0 1-1,0 0 1,0-1-1,0 1 1,0-1-1,0 1 1,0 0-1,-1-1 1,1 1-1,0-1 1,0 1-1,0-1 1,-1 1-1,1-1 1,0 1-1,-1-1 1,1 1-1,0-1 1,-1 1-1,1-1 1,-1 1-1,-18 19 312,-19 10-236,0-2 0,-2-2 0,-1-1 0,-63 27 0,64-42-831,28-15-1030,12 4 1659,0 0 0,-1 0 0,1 0-1,0 0 1,0 0 0,1 0 0,-1 0 0,0 0-1,0 0 1,0 0 0,1 0 0,-1 0 0,0 0-1,1 0 1,-1 0 0,1 0 0,-1 1 0,2-3-1,40-49-8331,-17 17-747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7.757"/>
    </inkml:context>
    <inkml:brush xml:id="br0">
      <inkml:brushProperty name="width" value="0.025" units="cm"/>
      <inkml:brushProperty name="height" value="0.025" units="cm"/>
    </inkml:brush>
  </inkml:definitions>
  <inkml:trace contextRef="#ctx0" brushRef="#br0">49 0 12364,'0'0'11499,"-34"73"-10699,25-35-255,4 5-321,5 1-160,0 1 0,0-5 0,3-5-96,8-5-320,-2-4-65,6-8-832,1-3-769,-7-11-1537,5-4-3748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8.134"/>
    </inkml:context>
    <inkml:brush xml:id="br0">
      <inkml:brushProperty name="width" value="0.025" units="cm"/>
      <inkml:brushProperty name="height" value="0.025" units="cm"/>
    </inkml:brush>
  </inkml:definitions>
  <inkml:trace contextRef="#ctx0" brushRef="#br0">128 66 15278,'0'0'5862,"-10"-4"-5819,9 4-43,-3-2-3,0 0 1,0 0-1,0 1 1,0 0 0,0 0-1,0 0 1,0 0-1,-8 0 1,10 2 1,0-1 0,-1 1 0,1-1 0,0 1 1,0 0-1,-1 0 0,1 0 0,0 0 0,0 0 0,0 0 0,0 0 0,0 1 1,0-1-1,1 1 0,-1 0 0,0-1 0,1 1 0,-1 0 0,1 0 0,0 0 1,0 0-1,-1 0 0,0 3 0,-3 6 139,0 0 0,1 0 0,0 1 1,1-1-1,-3 16 0,6-23-67,-1 0 0,1 0 0,0 0 0,0 0 0,0 0 0,1 0 0,0 0 0,1 7 0,-1-9-51,0-1 0,-1 1 0,1-1 0,0 1 0,0-1 0,0 0 0,0 1-1,0-1 1,0 0 0,0 0 0,0 0 0,0 0 0,1 0 0,-1 0 0,0 0 0,1 0-1,-1 0 1,1-1 0,-1 1 0,1-1 0,2 2 0,5-1 108,-1 0 0,1-1 0,-1 1 0,1-2 0,-1 1 0,1-1 0,-1 0 0,1-1 0,-1 0 0,0 0 0,0-1 0,0 0 0,0-1 0,0 1 0,-1-1 0,13-9 0,-14 9-88,0-1-1,0 1 0,-1-1 1,0 0-1,1 0 0,-2-1 1,1 0-1,-1 1 0,0-2 1,0 1-1,0 0 0,-1-1 0,0 1 1,0-1-1,-1 0 0,0 0 1,0 0-1,-1 0 0,2-14 1,-4 18-40,1 0 0,0 0 0,-1 0 0,0 0 0,1 1 0,-1-1 0,0 0 0,0 0 0,-1 0 0,1 1 0,-1-1 0,1 1 1,-1-1-1,0 1 0,0 0 0,0-1 0,0 1 0,0 0 0,-1 0 0,1 1 0,0-1 0,-1 0 0,0 1 0,1-1 0,-1 1 0,0 0 1,0 0-1,1 0 0,-1 1 0,0-1 0,0 0 0,0 1 0,0 0 0,0 0 0,-4 0 0,3 0-250,0-1 0,0 2 0,1-1-1,-1 0 1,0 1 0,0-1 0,0 1-1,0 0 1,1 0 0,-1 1 0,0-1-1,1 1 1,-1 0 0,1 0 0,0 0-1,-1 0 1,1 1 0,0-1 0,0 1 0,1 0-1,-1 0 1,1 0 0,-1 0 0,1 0-1,0 0 1,0 1 0,-2 4 0,-1 14-5174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8.653"/>
    </inkml:context>
    <inkml:brush xml:id="br0">
      <inkml:brushProperty name="width" value="0.025" units="cm"/>
      <inkml:brushProperty name="height" value="0.025" units="cm"/>
    </inkml:brush>
  </inkml:definitions>
  <inkml:trace contextRef="#ctx0" brushRef="#br0">24 33 12043,'0'0'9887,"4"12"-9385,3 26-122,-1 0 1,-1 0-1,-2 72 0,-3-60-99,-3-1 1,-2 1-1,-1-1 0,-3 0 0,-16 48 0,25-107 317,-1-1 0,2 1 0,-1 0 0,4-18 0,21-74-1084,4 0 0,69-161 0,-94 257 448,-1 0 0,1 0 0,0 0-1,1 0 1,0 0 0,0 1-1,0 0 1,0 0 0,1 1 0,0-1-1,9-5 1,-13 9 17,0 0 1,0 0-1,-1 1 1,1-1-1,0 0 1,0 1-1,0-1 0,0 1 1,0 0-1,0 0 1,0 0-1,0 0 1,0 0-1,0 0 0,0 0 1,0 1-1,0-1 1,2 1-1,-2 1-6,0-1 1,0 1-1,0-1 1,0 1-1,0-1 0,0 1 1,-1 0-1,1 0 1,-1 0-1,0 0 0,1 0 1,-1 0-1,0 0 0,0 1 1,0-1-1,-1 0 1,1 1-1,0 4 0,1-1 35,-2 1-1,1 0 0,-1 0 0,0-1 0,0 1 1,-1 0-1,0-1 0,0 1 0,-1 0 0,0-1 1,0 0-1,0 1 0,-1-1 0,0 0 0,0 0 1,0 0-1,-1-1 0,0 1 0,0-1 0,-6 6 1,6-6 52,0-1 0,0 0 0,-1 0 1,1 0-1,-1-1 0,0 1 0,0-1 0,0 0 1,-1-1-1,1 1 0,-1-1 0,1 0 0,-1-1 1,0 1-1,0-1 0,0 0 0,0 0 0,1-1 1,-1 0-1,0 0 0,0 0 0,0-1 0,-7-1 1,11 1-172,-1 0 0,1 0 0,0 0 0,0 0 0,0-1 0,0 1 0,0-1 0,0 1 1,0-1-1,1 1 0,-1-1 0,0 0 0,1 0 0,0 0 0,-1 0 0,1 0 0,0 0 1,0 0-1,0 0 0,-1-3 0,2 3-361,0 1 0,-1-1 0,1 1 0,0-1 0,0 1 0,0-1 1,0 1-1,0-1 0,0 1 0,0-1 0,1 1 0,-1 0 0,0-1 0,1 1 0,0-1 0,-1 1 0,1 0 1,0-1-1,-1 1 0,1 0 0,2-3 0,13-9-9554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1.375"/>
    </inkml:context>
    <inkml:brush xml:id="br0">
      <inkml:brushProperty name="width" value="0.025" units="cm"/>
      <inkml:brushProperty name="height" value="0.025" units="cm"/>
    </inkml:brush>
  </inkml:definitions>
  <inkml:trace contextRef="#ctx0" brushRef="#br0">165 222 13933,'-9'0'1479,"1"0"-1026,-1 1-1,1 0 1,-1 1-1,1 0 1,-1 0 0,1 1-1,0 0 1,-11 6-1,14-7-211,1 0 1,-1 1-1,1 0 0,0 0 0,0 0 0,0 1 0,0-1 0,0 1 0,1 0 0,0 0 1,0 0-1,0 0 0,0 1 0,1-1 0,-1 1 0,1 0 0,-3 9 0,4-12-222,1-1 0,-1 1 0,1-1-1,-1 1 1,1-1 0,0 1 0,-1-1-1,1 1 1,0 0 0,0-1 0,0 1-1,0 0 1,0-1 0,1 1 0,-1-1 0,0 1-1,1-1 1,-1 1 0,1-1 0,-1 1-1,1-1 1,0 1 0,0-1 0,0 1 0,0-1-1,0 0 1,0 0 0,0 0 0,0 1-1,0-1 1,0 0 0,1 0 0,-1 0-1,0-1 1,1 1 0,-1 0 0,1-1 0,-1 1-1,1 0 1,-1-1 0,1 0 0,0 1-1,-1-1 1,1 0 0,-1 0 0,1 0 0,0 0-1,-1 0 1,1 0 0,-1 0 0,1-1-1,2 0 1,6 0 17,0-2 0,0 1-1,-1-1 1,1-1 0,-1 1 0,1-2 0,10-6-1,-13 7-54,-1 0-1,1-1 0,-1 0 0,0-1 1,0 0-1,-1 1 0,1-2 1,-1 1-1,-1-1 0,1 1 0,-1-1 1,0 0-1,-1-1 0,0 1 0,0-1 1,0 1-1,-1-1 0,0 0 1,-1 0-1,0 0 0,0 0 0,-1-9 1,1 17-4,-1-1 0,0 1 0,0 0 1,0-1-1,1 1 0,-1-1 0,0 1 1,0 0-1,0-1 0,0 1 0,0-1 1,0 1-1,0-1 0,0 1 0,0-1 1,0 1-1,0 0 0,0-1 0,0 1 1,0-1-1,-1 1 0,1 0 0,0-1 1,0 1-1,0-1 0,-1 1 0,1 0 1,0-1-1,0 1 0,-1 0 0,1-1 0,0 1 1,-1 0-1,1 0 0,0-1 0,-1 1 1,1 0-1,-1 0 0,1-1 0,0 1 1,-1 0-1,1 0 0,-1 0 0,1 0 1,0 0-1,-1 0 0,1 0 0,-1 0 1,1 0-1,-1 0 0,1 0 0,-1 0 1,1 0-1,0 0 0,-1 0 0,0 0 1,0 1-4,-1 0 1,1 0 0,0 0 0,0 1 0,0-1 0,-1 0-1,1 0 1,0 0 0,0 1 0,1-1 0,-1 1-1,0-1 1,-1 3 0,1-2 8,0 1 1,0-1-1,1 0 0,-1 0 0,1 1 1,-1-1-1,1 0 0,0 1 0,0-1 1,0 1-1,0-1 0,0 0 0,0 1 1,0-1-1,1 0 0,0 1 0,-1-1 1,1 0-1,0 0 0,0 0 0,0 1 1,0-1-1,2 2 0,0-2 41,-1-1 0,1 0 0,-1 0 1,0 0-1,1 0 0,0 0 0,-1 0 0,1-1 0,0 1 0,-1-1 0,1 0 0,0 0 0,-1 0 0,1 0 1,0 0-1,-1 0 0,1-1 0,0 0 0,-1 1 0,1-1 0,3-2 0,10-3 92,0-1-1,0 0 1,0-1-1,-1-1 1,-1-1-1,0 0 1,16-14 0,-4 1-133,-2-2 1,37-44 0,-59 65-53,0 2-59,0 1 1,0-2 0,0 1 0,-1 0 0,1 0 0,0 0 0,-1-1-1,0 1 1,0-1 0,0 1 0,0-1 0,0 0 0,0 1 0,-1-1 0,1-4-1,-2 8 90,-1-1-1,0 1 0,1 0 0,-1 0 0,1 0 1,-1 0-1,1 0 0,-1 1 0,1-1 0,0 0 1,-1 1-1,1-1 0,0 1 0,-1 1 1,-15 20 272,2 0 1,1 1 0,0 1 0,2 0 0,1 1 0,1 0 0,-10 41 0,16-47-62,0 0 1,1 1 0,1-1 0,1 1-1,1 0 1,0-1 0,2 1 0,1 0-1,0-1 1,12 37 0,2-11-117,-9-26-22,0-1 1,-2 1 0,0 0 0,-1 1 0,-1-1-1,-1 1 1,0 0 0,-1 25 0,-3-43 16,1-1 1,-1 1-1,0-1 1,0 0 0,0 0-1,0 1 1,0-1-1,0 0 1,-1 0-1,1 0 1,0 0-1,-1 0 1,0-1-1,1 1 1,-1 0 0,0-1-1,0 1 1,0-1-1,0 0 1,0 1-1,-1-1 1,1 0-1,0 0 1,0-1-1,-1 1 1,1 0 0,0-1-1,-1 1 1,1-1-1,-1 0 1,-3 0-1,1 0 5,-1 1 0,1-2-1,0 1 1,0 0-1,0-1 1,0 0-1,-1 0 1,1-1 0,0 1-1,1-1 1,-1 0-1,0 0 1,0-1 0,-4-2-1,1-3-30,1 0 1,-1-1-1,1 0 0,1 0 0,0 0 0,0-1 1,1 0-1,0 0 0,0 0 0,1 0 0,1-1 1,-4-15-1,1-5-242,1 0 0,2 0 0,0-35 0,2 60 164,1-1 0,0 1 0,0-1 0,1 1 1,0-1-1,0 1 0,0-1 0,1 1 0,0 0 0,0 0 0,1 0 0,0 0 1,5-8-1,-5 10 46,1 1 1,0 0 0,0-1-1,0 1 1,0 1 0,0-1-1,1 1 1,-1-1 0,1 1-1,-1 1 1,1-1 0,0 1-1,0-1 1,0 1 0,0 1 0,-1-1-1,1 1 1,8 0 0,57-1-670,17-2-2366,-2-5-4224,-16-7-6151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49.121"/>
    </inkml:context>
    <inkml:brush xml:id="br0">
      <inkml:brushProperty name="width" value="0.025" units="cm"/>
      <inkml:brushProperty name="height" value="0.025" units="cm"/>
    </inkml:brush>
  </inkml:definitions>
  <inkml:trace contextRef="#ctx0" brushRef="#br0">12 133 3427,'0'0'18071,"15"1"-17153,8 1-749,0-2 0,0 0-1,0-2 1,23-4 0,-36 5-144,0-1 0,0-1 0,-1 1 1,1-1-1,-1-1 0,0 0 0,0 0 0,0-1 0,0 0 0,-1 0 0,0-1 0,0 0 1,13-14-1,-20 19-17,1 0 0,-1 0 0,0 0 0,0 0 1,-1 0-1,1 0 0,0 0 0,0-1 0,0 1 1,-1 0-1,1-1 0,-1 1 0,1 0 1,-1-1-1,0 1 0,1-1 0,-1 1 0,0-1 1,0 1-1,0-1 0,0 1 0,0-1 0,0 1 1,-1-1-1,1 1 0,0 0 0,-1-3 0,-1 2 0,0 1 0,1-1 0,-1 1 0,0 0 0,0-1 0,0 1 0,0 0 0,0 0 0,0 0-1,0 0 1,0 1 0,0-1 0,0 1 0,0-1 0,-5 0 0,-5 0 24,-1 0 0,1 1 1,-1 0-1,1 1 0,-17 3 1,16 0 23,0 1 0,1 0 0,-1 0 0,1 1 0,1 1 0,-1 0 1,1 0-1,0 1 0,-11 12 0,17-16-26,0 0 1,0 1-1,1 0 0,0 0 0,-1 0 0,2 1 1,-1 0-1,0-1 0,1 1 0,0 0 0,1 1 1,0-1-1,0 0 0,0 1 0,0-1 0,1 1 1,0 0-1,1-1 0,-1 1 0,2 8 0,0-11-35,0-1-1,0 0 1,1 1 0,0-1-1,0 0 1,0 0-1,0 0 1,0 0-1,1 0 1,-1 0-1,1-1 1,-1 1-1,1-1 1,0 0 0,0 0-1,0 0 1,1 0-1,-1 0 1,0-1-1,1 1 1,-1-1-1,1 0 1,-1 0-1,1 0 1,7 0 0,11 3-656,0-2 1,42 1 0,-59-3 460,54-3-3692,4-9-3880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6.196"/>
    </inkml:context>
    <inkml:brush xml:id="br0">
      <inkml:brushProperty name="width" value="0.025" units="cm"/>
      <inkml:brushProperty name="height" value="0.025" units="cm"/>
    </inkml:brush>
  </inkml:definitions>
  <inkml:trace contextRef="#ctx0" brushRef="#br0">1 0 5029,'0'0'18273,"4"8"-16719,3 8-763,-2-1 0,8 30 1,-7-19-13,18 43 0,-21-63-758,-1-1 0,1 1 0,0-1 0,0 0 0,0 0 0,1 0 1,0-1-1,0 1 0,0-1 0,0 0 0,1 0 0,-1 0 0,8 3 1,-9-5-137,1 0 0,0-1 0,-1 1 1,1-1-1,0 0 0,0 0 1,-1 0-1,1-1 0,0 0 1,0 1-1,0-1 0,0 0 1,0-1-1,0 1 0,-1-1 1,1 0-1,0 0 0,0 0 1,-1 0-1,1-1 0,0 1 1,-1-1-1,1 0 0,4-4 1,2-2-1897,-1 0 1,0-1 0,0 0 0,-1 0-1,0-1 1,8-15 0,10-13-9911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6.526"/>
    </inkml:context>
    <inkml:brush xml:id="br0">
      <inkml:brushProperty name="width" value="0.025" units="cm"/>
      <inkml:brushProperty name="height" value="0.025" units="cm"/>
    </inkml:brush>
  </inkml:definitions>
  <inkml:trace contextRef="#ctx0" brushRef="#br0">286 0 14382,'0'0'5765,"-51"61"-3555,26-16-448,-4 8-289,0 8-320,-1 3-416,6 3-417,-1 0-224,9-1-96,0-3 32,5-4-320,4-7-1025,-2-10-1570,5-12-1377,-5-13-4965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7.794"/>
    </inkml:context>
    <inkml:brush xml:id="br0">
      <inkml:brushProperty name="width" value="0.025" units="cm"/>
      <inkml:brushProperty name="height" value="0.025" units="cm"/>
    </inkml:brush>
  </inkml:definitions>
  <inkml:trace contextRef="#ctx0" brushRef="#br0">1 0 2659,'0'0'20851,"48"58"-20178,-46-23-417,-2 1-224,0-4 0,0-1-384,0-6-1154,0-7-1120,0-6-769,0-7-1602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8.141"/>
    </inkml:context>
    <inkml:brush xml:id="br0">
      <inkml:brushProperty name="width" value="0.025" units="cm"/>
      <inkml:brushProperty name="height" value="0.025" units="cm"/>
    </inkml:brush>
  </inkml:definitions>
  <inkml:trace contextRef="#ctx0" brushRef="#br0">8 76 5509,'0'0'9994,"-2"-9"-7998,-3-26-69,5 34-1816,1-1 1,-1 1-1,1 0 0,-1-1 0,1 1 0,-1 0 0,1 0 0,0-1 0,0 1 0,0 0 0,0 0 0,0 0 0,0 0 0,0 0 1,0 0-1,0 0 0,0 1 0,0-1 0,1 0 0,-1 1 0,0-1 0,0 0 0,1 1 0,-1 0 0,1-1 0,-1 1 1,0 0-1,1 0 0,1-1 0,46-3 1132,-44 4-1089,21-1-52,0 1 0,0 1 0,0 1 0,28 7 0,-45-7-102,-1 0 0,1 0 0,-1 1 0,0 0 1,0 1-1,0 0 0,0 0 0,-1 1 0,0 0 1,0 0-1,0 0 0,0 1 0,-1 0 0,0 1 0,10 12 1,-14-15-2,1-1 1,-1 1-1,0 0 1,0-1 0,-1 1-1,1 0 1,-1 0-1,1 0 1,-1 0-1,-1 1 1,1-1 0,-1 0-1,1 0 1,-1 0-1,0 1 1,-1-1-1,1 0 1,-1 0 0,-1 8-1,-1-7 80,1 0 0,-1 1 0,0-1 0,-1-1 0,1 1 1,-1 0-1,0-1 0,0 0 0,0 0 0,-1 0 0,1 0 0,-9 4 0,-6 3 270,-1-1 1,0-1-1,0-1 0,-1-1 1,0 0-1,-30 4 0,40-8-275,1-1-1,-1 0 1,0-1-1,0 0 1,0-1 0,0 0-1,0-1 1,-22-4-1,32 5-122,1 0-1,-1-1 1,0 1-1,1 0 1,-1 0-1,1-1 1,-1 1 0,1-1-1,-1 1 1,0 0-1,1-1 1,0 1-1,-1-1 1,1 1-1,-1-1 1,1 0-1,-1 1 1,1-1-1,0 1 1,0-1 0,-1 0-1,1 1 1,0-1-1,0 0 1,0 1-1,-1-1 1,1 0-1,0 1 1,0-1-1,0 0 1,0 1-1,0-1 1,0 0 0,1 1-1,-1-1 1,0 0-1,0 1 1,0-1-1,1 0 1,-1 1-1,0-1 1,1 1-1,-1-1 1,0 0-1,1 1 1,-1-1 0,1 1-1,0-1 1,26-22-4937,1 8-1122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9.015"/>
    </inkml:context>
    <inkml:brush xml:id="br0">
      <inkml:brushProperty name="width" value="0.025" units="cm"/>
      <inkml:brushProperty name="height" value="0.025" units="cm"/>
    </inkml:brush>
  </inkml:definitions>
  <inkml:trace contextRef="#ctx0" brushRef="#br0">0 0 10666,'0'0'15150,"77"33"-14093,-26-31-448,3-2-289,9 0-192,-2 0-128,-3-5-288,-13-1-1057,-11 1-1314,-12 2-544,-15 2-897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9.363"/>
    </inkml:context>
    <inkml:brush xml:id="br0">
      <inkml:brushProperty name="width" value="0.025" units="cm"/>
      <inkml:brushProperty name="height" value="0.025" units="cm"/>
    </inkml:brush>
  </inkml:definitions>
  <inkml:trace contextRef="#ctx0" brushRef="#br0">0 21 4484,'0'0'20436,"47"46"-19187,5-50-737,2-7-352,4 2-128,-2 0-928,-10 0-2500,-6-3-2689,-4-1-7016</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5:59.705"/>
    </inkml:context>
    <inkml:brush xml:id="br0">
      <inkml:brushProperty name="width" value="0.025" units="cm"/>
      <inkml:brushProperty name="height" value="0.025" units="cm"/>
    </inkml:brush>
  </inkml:definitions>
  <inkml:trace contextRef="#ctx0" brushRef="#br0">19 1 8840,'0'0'13421,"-3"8"-12049,0 2-1021,0 0 1,0 0-1,1 0 1,0 1-1,1-1 1,0 1-1,0-1 0,1 1 1,3 20-1,-2-28-332,-1 0-1,1 0 1,0 1-1,-1-1 1,2 0-1,-1 0 0,0 0 1,0 0-1,1 0 1,0 0-1,0-1 1,-1 1-1,2-1 0,-1 1 1,0-1-1,0 0 1,1 1-1,-1-1 1,1 0-1,0-1 1,-1 1-1,1 0 0,0-1 1,0 0-1,0 1 1,0-1-1,0 0 1,1-1-1,-1 1 0,0 0 1,0-1-1,1 0 1,-1 0-1,0 0 1,0 0-1,1 0 1,-1-1-1,6-1 0,-3 0-44,1 0 0,-1-1-1,0 1 1,1-1-1,-1-1 1,-1 1 0,1-1-1,0 0 1,-1 0 0,0-1-1,0 0 1,0 0-1,-1 0 1,8-11 0,1-3-291,-1 0 1,-1-1 0,11-25 0,-48 103 791,3 2 0,2 1 0,3 0 1,3 2-1,-8 63 0,22-117-644,-2 37 408,7-25-3288,1-20-2263,5-4-4756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0.596"/>
    </inkml:context>
    <inkml:brush xml:id="br0">
      <inkml:brushProperty name="width" value="0.025" units="cm"/>
      <inkml:brushProperty name="height" value="0.025" units="cm"/>
    </inkml:brush>
  </inkml:definitions>
  <inkml:trace contextRef="#ctx0" brushRef="#br0">11 36 8584,'9'-25'2405,"-4"15"-88,-3 14 2367,-15 217-2534,0-27-985,18 321 438,0-8-1262,-7-453-297,0-26 179,1-1 1,1 0 0,6 41 0,-6-67-223,0-1 0,0 1 0,0 0-1,0 0 1,0-1 0,1 1 0,-1 0 0,0 0-1,0-1 1,0 1 0,1 0 0,-1-1 0,0 1-1,1 0 1,-1-1 0,1 1 0,-1 0 0,0-1-1,1 1 1,-1-1 0,1 1 0,0-1 0,-1 1-1,1-1 1,-1 1 0,1-1 0,0 0 0,-1 1-1,1-1 1,0 0 0,0 1 0,-1-1 0,1 0 0,0 0-1,0 0 1,-1 0 0,1 0 0,0 0 0,0 0-1,-1 0 1,1 0 0,0 0 0,0 0 0,-1 0-1,1-1 1,0 1 0,-1 0 0,1 0 0,1-1-1,0-1-105,1 0 0,0 0 0,-1 0 0,0 0 0,1 0 0,-1 0 0,0 0 0,0-1 0,0 1 0,3-6-1,3-12-1565,-1 0-1,-1 0 0,0 0 1,-2-1-1,0 1 0,1-35 1,2-28-7266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1.104"/>
    </inkml:context>
    <inkml:brush xml:id="br0">
      <inkml:brushProperty name="width" value="0.025" units="cm"/>
      <inkml:brushProperty name="height" value="0.025" units="cm"/>
    </inkml:brush>
  </inkml:definitions>
  <inkml:trace contextRef="#ctx0" brushRef="#br0">1 104 9001,'0'0'6309,"13"-2"-5134,65-8 218,-1 4-1,125 7 1,-84 0-975,47 0-375,367-6-319,-2-44 2,-471 39 287,-6 0 151,102-4 1,-153 14-122,0 0 1,0 0 0,-1 0-1,1 0 1,0 1 0,0-1-1,0 1 1,0 0-1,0-1 1,-1 1 0,1 0-1,0 0 1,-1 0 0,1 0-1,-1 0 1,1 0-1,-1 1 1,1-1 0,-1 0-1,0 1 1,0-1 0,0 1-1,0 0 1,0-1-1,0 1 1,0 0 0,0-1-1,0 1 1,-1 0 0,1 0-1,-1 0 1,0 0-1,1 0 1,-1-1 0,0 1-1,0 0 1,0 0 0,0 0-1,-1 3 1,0 11 256,-1-1 1,-1 1-1,-8 27 1,7-29-136,-2 15-35,0 0-1,2 0 1,2 1-1,0-1 1,5 51 0,31 143-121,-24-176 26,4 58 711,-4 1-1,-5 113 1,12 130 247,-11-270-3919,-10-70-800,-10-7-2327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251"/>
    </inkml:context>
    <inkml:brush xml:id="br0">
      <inkml:brushProperty name="width" value="0.025" units="cm"/>
      <inkml:brushProperty name="height" value="0.025" units="cm"/>
    </inkml:brush>
  </inkml:definitions>
  <inkml:trace contextRef="#ctx0" brushRef="#br0">0 61 673,'0'0'17114,"11"-6"-16436,15-5-388,1 2-1,-1 0 0,2 2 1,-1 1-1,1 1 1,0 1-1,0 2 0,0 0 1,36 4-1,-62-2-283,-1 0 0,1 0 0,0 0 1,0 0-1,0 0 0,0 1 0,0-1 1,-1 0-1,1 1 0,0 0 0,0-1 0,-1 1 1,1 0-1,0 0 0,-1 0 0,1 0 0,-1 0 1,1 0-1,-1 1 0,0-1 0,1 0 0,-1 1 1,0-1-1,0 1 0,0-1 0,0 1 0,0 0 1,0-1-1,-1 1 0,1 0 0,0 0 0,-1-1 1,0 1-1,1 0 0,-1 0 0,0 0 0,0 0 1,0 0-1,0-1 0,0 1 0,0 0 0,-1 0 1,1 0-1,0 0 0,-1-1 0,0 1 1,1 0-1,-1 0 0,0-1 0,-1 3 0,-6 11 158,0 0 0,0 0 0,-2-1 0,-13 17 0,18-25-110,-15 19 55,-35 51-66,51-70 14,1 1 0,-1-1 0,1 1 0,0 0 0,1 0 1,0 0-1,0 0 0,0 0 0,1 1 0,0 7 0,1-14-54,0 0 1,0 0-1,0 0 0,0-1 1,0 1-1,1 0 1,-1 0-1,0 0 1,0-1-1,1 1 1,-1 0-1,1-1 0,-1 1 1,1 0-1,-1-1 1,1 1-1,-1 0 1,1-1-1,-1 1 1,1-1-1,0 1 0,-1-1 1,1 1-1,0-1 1,-1 0-1,1 1 1,0-1-1,0 0 1,1 1-1,33 0-193,-24-2-269,1-2 0,0 1 1,20-9-1,22-19-3310,4-8-3523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1.464"/>
    </inkml:context>
    <inkml:brush xml:id="br0">
      <inkml:brushProperty name="width" value="0.025" units="cm"/>
      <inkml:brushProperty name="height" value="0.025" units="cm"/>
    </inkml:brush>
  </inkml:definitions>
  <inkml:trace contextRef="#ctx0" brushRef="#br0">1 190 12492,'0'0'4367,"16"1"-3214,174 10 2136,315-22 0,202-60-2036,-216-2 58,-343 49-1148,-106 19-687,5-1-3602,-37 2 122,-8-3-3000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5.882"/>
    </inkml:context>
    <inkml:brush xml:id="br0">
      <inkml:brushProperty name="width" value="0.025" units="cm"/>
      <inkml:brushProperty name="height" value="0.025" units="cm"/>
    </inkml:brush>
  </inkml:definitions>
  <inkml:trace contextRef="#ctx0" brushRef="#br0">0 1 2370,'0'0'513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06.250"/>
    </inkml:context>
    <inkml:brush xml:id="br0">
      <inkml:brushProperty name="width" value="0.025" units="cm"/>
      <inkml:brushProperty name="height" value="0.025" units="cm"/>
    </inkml:brush>
  </inkml:definitions>
  <inkml:trace contextRef="#ctx0" brushRef="#br0">600 1 3235,'0'0'12321,"-11"19"-11013,-2 5-1067,0 1 0,2 1 0,1 0 0,1 0 1,-7 32-1,-13 112 735,8 2 0,1 251 0,50 346-715,-13-483-1032,-14-231 237,2 65-1325,-12-47-2506,7-71 4084,-1 0 1,1 0-1,-1 0 1,0-1-1,1 1 1,-1 0-1,0 0 1,0-1-1,0 1 1,0-1-1,0 1 1,-3 1-1,-15 6-3893</inkml:trace>
  <inkml:trace contextRef="#ctx0" brushRef="#br0" timeOffset="1">25 2058 9961,'0'0'3235,"-5"12"-2017,2-5-1079,0-2-81,1-1 1,0 0 0,0 1-1,0-1 1,1 1 0,-1 0 0,1 0-1,1 0 1,-1-1 0,0 1-1,1 0 1,0 0 0,0 0 0,1 0-1,-1 0 1,1 0 0,3 9-1,17 30 591,2 0-1,2-2 0,58 76 1,-34-51-269,5 13-62,73 97-17,-123-172-299,0 1 0,1-1 0,-1-1 0,1 1 0,0-1-1,0 0 1,1 0 0,-1 0 0,1-1 0,10 6 0,-14-9-1,1 0 0,-1 1 0,0-1 0,1 0 1,-1 0-1,0 0 0,1 0 0,-1-1 0,0 1 0,1-1 1,-1 1-1,0-1 0,0 0 0,1 0 0,-1 0 0,0 0 0,0 0 1,0 0-1,0-1 0,0 1 0,-1-1 0,1 1 0,0-1 1,-1 0-1,1 0 0,-1 0 0,1 0 0,-1 0 0,0 0 0,0 0 1,0 0-1,1-4 0,15-28 314,-2-2 1,-1 1 0,8-38-1,23-121 521,-25 104-601,80-298 187,-62 260-2646,1 1-3480,-25 81 328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4.926"/>
    </inkml:context>
    <inkml:brush xml:id="br0">
      <inkml:brushProperty name="width" value="0.025" units="cm"/>
      <inkml:brushProperty name="height" value="0.025" units="cm"/>
    </inkml:brush>
  </inkml:definitions>
  <inkml:trace contextRef="#ctx0" brushRef="#br0">66 230 3491,'0'0'4057,"-8"1"-2092,-27 0-529,34-1-1361,0 0 0,0 0 0,1 0 1,-1 0-1,0 0 0,0 0 0,0 0 0,0 0 0,1 0 0,-1-1 0,0 1 1,0 0-1,1 0 0,-1-1 0,0 1 0,0-1 0,1 1 0,-1-1 0,0 1 1,1-1-1,-1 1 0,1-1 0,-1 1 0,0-1 0,1 0 0,0 1 0,-1-1 1,1 0-1,-1 0 0,1 1 0,0-1 0,-1 0 0,1 0 0,0 0 0,0 1 1,0-1-1,0 0 0,0 0 0,0 0 0,0-1 0,0 0 14,0-1 0,1 0 1,-1 0-1,1 1 0,0-1 0,-1 0 0,1 1 0,1-1 1,1-4-1,12-11 96,0 1 0,1 1-1,1 0 1,1 1 0,0 0 0,0 2 0,2 0 0,-1 1 0,2 2 0,28-12 0,-44 19-161,0 1 1,0 1-1,0-1 1,0 1-1,1 0 1,-1 0 0,0 0-1,8 1 1,-12 0-26,1 0 1,-1 0 0,1 1 0,-1-1 0,0 1-1,0-1 1,1 1 0,-1-1 0,0 1-1,0-1 1,1 1 0,-1 0 0,0 0 0,0 0-1,0 0 1,0 0 0,0 0 0,0 0 0,-1 0-1,1 0 1,0 0 0,0 0 0,-1 1-1,1-1 1,-1 0 0,1 0 0,-1 1 0,1-1-1,-1 0 1,0 1 0,0-1 0,0 0-1,0 3 1,0 14 36,0-1-1,-2 0 0,0 1 1,-1-1-1,-1 0 1,-5 17-1,3-15-3,1 0-1,1 0 1,1 1-1,-1 21 1,4-39-27,0 1 1,0-1-1,1 1 0,-1-1 1,1 0-1,-1 1 0,1-1 1,0 0-1,0 0 0,0 0 1,0 0-1,0 1 0,0-1 1,1 0-1,-1-1 0,1 1 1,-1 0-1,1 0 0,0-1 1,-1 1-1,1-1 0,0 1 1,0-1-1,0 0 0,0 0 1,0 0-1,1 0 0,-1 0 1,0 0-1,0-1 0,1 1 1,-1-1-1,0 1 0,1-1 1,-1 0-1,1 0 0,-1 0 1,0 0-1,4-1 0,5 0 23,0 0-1,0-1 0,-1 0 1,1-1-1,-1 0 1,0-1-1,16-7 0,-5 0 161,1-2-1,36-29 0,-15-3-1188,-38 39 59,-1 0 0,0 0 0,-1-1 0,1 1 0,4-15 0,-4-1-4695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5.286"/>
    </inkml:context>
    <inkml:brush xml:id="br0">
      <inkml:brushProperty name="width" value="0.025" units="cm"/>
      <inkml:brushProperty name="height" value="0.025" units="cm"/>
    </inkml:brush>
  </inkml:definitions>
  <inkml:trace contextRef="#ctx0" brushRef="#br0">105 38 11691,'0'0'5568,"13"-7"-5376,-3 2-129,1 0-1,0 1 1,0 0-1,0 0 1,19-3-1,-27 7-60,0-1-1,0 1 1,0 0 0,0 0-1,0 0 1,0 0 0,0 0 0,0 1-1,0-1 1,0 1 0,0 0-1,0 0 1,-1 0 0,1 0-1,0 0 1,-1 1 0,1-1-1,0 1 1,-1 0 0,0-1 0,1 1-1,-1 0 1,0 1 0,0-1-1,0 0 1,0 1 0,-1-1-1,1 1 1,-1-1 0,1 1 0,-1 0-1,0-1 1,1 5 0,0 1-23,0 0 0,-1 0 0,0 0 0,-1 0 0,0 0 1,0 0-1,0 0 0,-1 0 0,0 0 0,-1 0 0,0 0 1,0 0-1,-1 0 0,1-1 0,-2 1 0,-4 8 0,-9 13-212,-1-1 0,-36 42 0,38-49-96,-10 12-243,-75 87-5054,69-88-385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6.099"/>
    </inkml:context>
    <inkml:brush xml:id="br0">
      <inkml:brushProperty name="width" value="0.025" units="cm"/>
      <inkml:brushProperty name="height" value="0.025" units="cm"/>
    </inkml:brush>
  </inkml:definitions>
  <inkml:trace contextRef="#ctx0" brushRef="#br0">1 1 6951,'0'0'13362,"4"9"-12183,13 28-455,-10-21-339,0-1 0,1 0-1,16 24 1,-21-34-345,1 0-1,0-1 0,0 1 1,1-1-1,0 0 1,-1-1-1,1 1 0,0-1 1,1 0-1,-1 0 1,0 0-1,1-1 1,0 0-1,-1 0 0,8 1 1,-3-1-46,1 0 1,0-1-1,-1 0 1,1-1-1,0 0 1,13-2-1,-20 1-376,0 1 1,0-2-1,0 1 0,0 0 0,-1-1 0,1 1 1,-1-1-1,6-4 0,-7 4-387,1 0-1,-1 0 0,0 0 1,0 0-1,0 0 1,0-1-1,-1 1 0,1-1 1,0 0-1,-1 1 1,0-1-1,2-4 0,3-16-9079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6.430"/>
    </inkml:context>
    <inkml:brush xml:id="br0">
      <inkml:brushProperty name="width" value="0.025" units="cm"/>
      <inkml:brushProperty name="height" value="0.025" units="cm"/>
    </inkml:brush>
  </inkml:definitions>
  <inkml:trace contextRef="#ctx0" brushRef="#br0">166 1 12908,'0'0'4260,"-22"57"-2306,10-23-673,-6 4-320,0 8-320,-2 3-257,2 7-256,0 6-128,3 0 64,6-1-32,0-5-576,4-8-1346,3-11-1601,2-11-2531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7.433"/>
    </inkml:context>
    <inkml:brush xml:id="br0">
      <inkml:brushProperty name="width" value="0.025" units="cm"/>
      <inkml:brushProperty name="height" value="0.025" units="cm"/>
    </inkml:brush>
  </inkml:definitions>
  <inkml:trace contextRef="#ctx0" brushRef="#br0">1 16 3459,'3'-4'1451,"13"-8"8358,-15 27-3951,-1 9-6555,-4 38 1279,2-40-600,1 0 0,3 42 1,7-40-1861,-8-23 1530,-1-1 0,1 0 1,-1 1-1,1-1 1,-1 1-1,1-1 1,-1 0-1,1 1 1,-1-1-1,1 0 1,0 1-1,-1-1 1,1 0-1,-1 0 1,1 0-1,0 0 1,-1 1-1,1-1 1,0 0-1,-1 0 1,1 0-1,0-1 1</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7.797"/>
    </inkml:context>
    <inkml:brush xml:id="br0">
      <inkml:brushProperty name="width" value="0.025" units="cm"/>
      <inkml:brushProperty name="height" value="0.025" units="cm"/>
    </inkml:brush>
  </inkml:definitions>
  <inkml:trace contextRef="#ctx0" brushRef="#br0">1 65 10218,'0'0'7377,"4"-8"-6341,-3 5-950,1 0 0,0 0-1,0 1 1,0-1 0,0 0 0,0 1 0,0-1 0,1 1 0,-1 0-1,1 0 1,0 0 0,3-2 0,1 1 35,-1 1 1,0 0-1,1 0 1,0 0-1,-1 1 0,1 0 1,7 0-1,11-1 62,91-4 103,-105 6-277,0 0 0,-1 1 0,1 1 0,-1 0 0,0 0 0,0 1 0,0 0 0,16 8 0,-23-10-4,0 1 0,0 0 0,-1 0 0,1 0 0,0 0 0,-1 0 0,1 0 0,-1 1 1,0 0-1,0-1 0,0 1 0,0 0 0,0 0 0,-1 0 0,1 0 0,-1 0 0,0 0 0,0 0 0,0 1 0,0-1 0,0 0 0,-1 1 0,0-1 0,1 0 0,-1 1 0,0-1 0,-1 1 0,1-1 0,-1 0 0,1 1 0,-1-1 0,-2 5 1,0-1 24,0 0 0,0 0 1,-1 0-1,0 0 1,0 0-1,0-1 1,-1 0-1,0 0 0,0 0 1,-1-1-1,0 0 1,0 0-1,-7 5 1,0-3-9,0 0 1,0-1 0,-1 0 0,1-1 0,-1-1 0,0 0-1,-1-1 1,1-1 0,-1 0 0,-22 0 0,35-2-2250,8-2-7088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8.126"/>
    </inkml:context>
    <inkml:brush xml:id="br0">
      <inkml:brushProperty name="width" value="0.025" units="cm"/>
      <inkml:brushProperty name="height" value="0.025" units="cm"/>
    </inkml:brush>
  </inkml:definitions>
  <inkml:trace contextRef="#ctx0" brushRef="#br0">239 0 11371,'0'0'7660,"-11"6"-6677,-1 1-810,0 0 1,0 2-1,1-1 1,0 2-1,1-1 1,0 1-1,0 1 1,1 0-1,-10 16 1,-2 5-28,1 2 1,-21 48-1,35-69-122,1 0 0,1 0 1,0 0-1,1 0 0,0 1 0,1-1 0,1 1 0,0 0 0,0-1 0,3 21 0,-1-31-38,0 1 0,0-1-1,0 1 1,1-1 0,-1 1 0,1-1-1,0 0 1,0 0 0,0 0 0,0 0-1,1 0 1,-1 0 0,1-1-1,0 1 1,-1-1 0,1 0 0,0 0-1,1 0 1,-1 0 0,0 0 0,0 0-1,1-1 1,-1 0 0,7 2-1,42 5-2995,-4-11-4801,-19-5 252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583"/>
    </inkml:context>
    <inkml:brush xml:id="br0">
      <inkml:brushProperty name="width" value="0.025" units="cm"/>
      <inkml:brushProperty name="height" value="0.025" units="cm"/>
    </inkml:brush>
  </inkml:definitions>
  <inkml:trace contextRef="#ctx0" brushRef="#br0">212 0 15407,'0'0'3032,"-12"1"-902,10-1-2076,-3 0 25,0 1 0,-1-1 1,1 1-1,0 0 0,0 0 0,0 0 0,0 1 0,0 0 0,0 0 0,0 0 1,1 1-1,-1-1 0,1 1 0,-1 0 0,1 0 0,0 1 0,-5 5 1,-2 3 140,0 1 0,1-1 0,1 1 1,0 1-1,0 0 0,2 0 1,0 1-1,0 0 0,2 0 1,0 0-1,0 1 0,2 0 0,0 0 1,-2 29-1,5-42-201,0 0 0,0 0 1,0 0-1,1-1 0,-1 1 0,1 0 1,0 0-1,0 0 0,0 0 0,0-1 0,0 1 1,1 0-1,-1-1 0,1 1 0,0-1 1,0 0-1,-1 0 0,2 1 0,-1-1 1,0 0-1,0-1 0,0 1 0,1 0 0,-1-1 1,1 1-1,0-1 0,-1 0 0,1 0 1,0 0-1,0 0 0,0 0 0,-1-1 0,4 1 1,0 0 11,0-1 1,0 1-1,-1-1 1,1-1 0,0 1-1,0-1 1,-1 0-1,1 0 1,-1-1-1,1 0 1,-1 0 0,1 0-1,-1 0 1,0-1-1,0 0 1,7-6-1,-3 2 9,-2-1-1,1 0 0,-1 0 0,0 0 0,-1-1 0,0 0 0,0-1 0,-1 1 0,0-1 0,-1 0 0,0-1 0,-1 1 0,0 0 0,0-1 0,-1 0 1,-1 0-1,0 0 0,0 1 0,-1-1 0,0 0 0,-3-14 0,2 22-145,0-1 1,0 1-1,-1-1 1,1 1 0,-1 0-1,0 0 1,0 0-1,0 0 1,0 0-1,-1 0 1,1 1-1,-1-1 1,1 1-1,-1-1 1,0 1-1,0 0 1,0 0-1,0 1 1,-1-1-1,1 0 1,0 1-1,-1 0 1,1 0-1,-1 0 1,-5-1-1,7 2-153,0-1-1,0 1 0,0-1 0,0 1 0,0 0 0,0 0 0,0 0 0,0 0 1,-1 0-1,1 0 0,0 0 0,0 1 0,0-1 0,0 1 0,0-1 0,0 1 1,0 0-1,0 0 0,1 0 0,-1 0 0,0 0 0,0 1 0,1-1 0,-1 0 1,1 1-1,-1-1 0,1 1 0,-1 0 0,1-1 0,0 1 0,0 0 0,0 0 0,0 0 1,0-1-1,0 1 0,1 0 0,-1 0 0,1 0 0,-1 1 0,1-1 0,0 0 1,0 3-1,0 9-4961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8.503"/>
    </inkml:context>
    <inkml:brush xml:id="br0">
      <inkml:brushProperty name="width" value="0.025" units="cm"/>
      <inkml:brushProperty name="height" value="0.025" units="cm"/>
    </inkml:brush>
  </inkml:definitions>
  <inkml:trace contextRef="#ctx0" brushRef="#br0">11 1 12524,'0'0'5701,"-11"52"-3683,11-35-384,2-4-641,9-1-577,10-7-224,6-5-64,2 0-32,2-6-352,-2-9-1153,-2-4-1122,-6-5-2145,-6 1-1602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6:18.844"/>
    </inkml:context>
    <inkml:brush xml:id="br0">
      <inkml:brushProperty name="width" value="0.025" units="cm"/>
      <inkml:brushProperty name="height" value="0.025" units="cm"/>
    </inkml:brush>
  </inkml:definitions>
  <inkml:trace contextRef="#ctx0" brushRef="#br0">119 164 10442,'0'0'6630,"-41"62"-4868,24-34-193,1 5 1,2-1-385,-1 0-480,10-4-225,-1 2-416,6-6-32,0-3-160,0-5-865,6-8-993,-1 0-2018,4-8-4003</inkml:trace>
  <inkml:trace contextRef="#ctx0" brushRef="#br0" timeOffset="1">209 1 13132,'0'0'3999,"-2"10"-2221,0-2-1457,0 0 0,1 1 0,0-1 0,1 1 1,0 0-1,0-1 0,1 1 0,0-1 0,0 1 0,1-1 1,3 11-1,5 5-44,-2 2 0,-1-1 1,-1 1-1,5 50 0,-10-60-254,-1 0-1,0 1 1,-1-1 0,-1 0-1,-1 1 1,0-1-1,-1 0 1,-1-1-1,-7 19 1,-7 7-2,-2 0-1,-39 57 1,45-77-1222,-1-1 1,-1-1-1,-24 22 1,6-13-4534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1.346"/>
    </inkml:context>
    <inkml:brush xml:id="br0">
      <inkml:brushProperty name="width" value="0.025" units="cm"/>
      <inkml:brushProperty name="height" value="0.025" units="cm"/>
    </inkml:brush>
  </inkml:definitions>
  <inkml:trace contextRef="#ctx0" brushRef="#br0">1 0 2883,'0'0'3139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4.177"/>
    </inkml:context>
    <inkml:brush xml:id="br0">
      <inkml:brushProperty name="width" value="0.025" units="cm"/>
      <inkml:brushProperty name="height" value="0.025" units="cm"/>
    </inkml:brush>
  </inkml:definitions>
  <inkml:trace contextRef="#ctx0" brushRef="#br0">1 12055 2114,'0'0'15545,"5"2"-14578,-3-1-848,1 0 0,0-1 1,-1 0-1,1 1 0,-1-1 1,1 0-1,0 0 1,-1 0-1,1 0 0,0-1 1,-1 1-1,1-1 0,0 0 1,-1 0-1,5-2 0,2-1 86,-1 0 0,1-1-1,-1-1 1,10-8 0,2-3 43,-2-1 0,30-37 1,105-112 2120,-42 49-1386,-50 39-444,-41 51-168,44-49 0,-46 59-350,5-6-7,0 1 1,2 1 0,0 0-1,1 3 1,1 0 0,45-24-1,-56 35-12,-1-1 1,0-1-1,-1 0 0,0-1 0,13-15 1,44-31-1,-25 22 6,-2-2 0,69-73-1,-11 10 2,164-143 194,-54 52-85,65-101-5,-158 159 131,941-982-174,-531 544-58,-74 75-3,232-220-9,-284 280 174,113-117 84,1068-1162 773,-1472 1587-994,1202-1408 91,-69 109-37,-739 843-83,-57 64 21,-396 458 94,50-74 0,-102 133-96,-1 3-54,0 1-124,0 0-1,0 0 1,0 0-1,0 0 1,0 0 0,-1 0-1,1 0 1,0 0 0,0 0-1,-1 0 1,1 0 0,-1 0-1,1 0 1,-1 0-1,0-1 1,1 1 0,-2 1-1,-12 5-5312,1-6-2037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4.913"/>
    </inkml:context>
    <inkml:brush xml:id="br0">
      <inkml:brushProperty name="width" value="0.025" units="cm"/>
      <inkml:brushProperty name="height" value="0.025" units="cm"/>
    </inkml:brush>
  </inkml:definitions>
  <inkml:trace contextRef="#ctx0" brushRef="#br0">0 0 6887,'0'0'11675,"2"8"-10720,2 10-429,1-1-1,0 0 1,2 0-1,-1 0 1,15 23-1,-18-35-445,0 1-1,1-1 1,-1 0-1,1 0 0,1-1 1,-1 1-1,1-1 1,-1 0-1,1 0 0,0-1 1,1 1-1,-1-1 1,1 0-1,-1-1 0,1 1 1,0-1-1,0 0 1,0-1-1,0 1 0,10 0 1,-7-1-439,-1-1 0,1 0-1,-1-1 1,17-2 0,-20 2-294,-1-1 0,1 1 0,-1-1 0,0 0 0,1 0 0,-1-1 0,0 1 0,0-1 0,-1 0 0,7-5 0,12-17-5770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5.243"/>
    </inkml:context>
    <inkml:brush xml:id="br0">
      <inkml:brushProperty name="width" value="0.025" units="cm"/>
      <inkml:brushProperty name="height" value="0.025" units="cm"/>
    </inkml:brush>
  </inkml:definitions>
  <inkml:trace contextRef="#ctx0" brushRef="#br0">204 0 6919,'0'0'13196,"-57"48"-11434,35-14-289,-1 7-512,-1 6 128,-1 10-609,5 2-127,4 3-257,3-4-64,10-4-320,3-9-769,9-15-897,10-16-1121,9-14-3107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7.334"/>
    </inkml:context>
    <inkml:brush xml:id="br0">
      <inkml:brushProperty name="width" value="0.025" units="cm"/>
      <inkml:brushProperty name="height" value="0.025" units="cm"/>
    </inkml:brush>
  </inkml:definitions>
  <inkml:trace contextRef="#ctx0" brushRef="#br0">1 1 3812,'0'0'19074,"1"11"-18797,16 137-457,-2-42-7493,-14-92 3686,-1-6-994</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7.680"/>
    </inkml:context>
    <inkml:brush xml:id="br0">
      <inkml:brushProperty name="width" value="0.025" units="cm"/>
      <inkml:brushProperty name="height" value="0.025" units="cm"/>
    </inkml:brush>
  </inkml:definitions>
  <inkml:trace contextRef="#ctx0" brushRef="#br0">27 150 9385,'0'0'2504,"-5"-10"320,3 5-2446,-15-36 2555,16 40-2822,1-1-1,-1 0 0,1 1 1,0-1-1,0 0 0,0 0 1,0 1-1,0-1 0,0 0 1,0 1-1,1-1 0,-1 0 1,0 1-1,1-1 0,-1 0 0,1 1 1,0-1-1,0 1 0,0-1 1,-1 1-1,1-1 0,0 1 1,1 0-1,-1 0 0,0-1 1,0 1-1,3-2 0,9-4 33,1 0-1,0 1 1,0 1-1,0 0 1,1 1-1,0 0 1,0 1-1,19-1 1,-5 2 87,0 1 1,1 1 0,39 6-1,-63-5-232,-1 0 1,1 0-1,-1 0 1,0 1-1,0 0 0,0 0 1,0 1-1,0-1 1,0 1-1,0 0 0,-1 0 1,0 1-1,1-1 1,5 8-1,-8-8 8,0-1 0,0 0 0,-1 1 1,1 0-1,-1-1 0,0 1 0,0 0 0,0 0 0,0 0 0,0 0 1,-1 0-1,0 0 0,1 0 0,-1 0 0,0 0 0,0 0 0,0 0 1,-1 0-1,1 0 0,-1 0 0,0-1 0,0 1 0,0 0 0,0 0 1,0 0-1,0-1 0,-1 1 0,1 0 0,-3 2 0,-3 4 261,-1 1 0,-1-1 0,1 0 0,-1 0 0,-1-1 0,1-1 0,-1 0 0,-1 0 0,1-1 0,-1 0 0,0 0 0,-15 4 0,5-3 50,0-1 0,0-1 0,-1 0 1,1-2-1,-1 0 0,-24-1 0,37-5-3391,21-2-202,25-4-3053,-4 4-39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8.013"/>
    </inkml:context>
    <inkml:brush xml:id="br0">
      <inkml:brushProperty name="width" value="0.025" units="cm"/>
      <inkml:brushProperty name="height" value="0.025" units="cm"/>
    </inkml:brush>
  </inkml:definitions>
  <inkml:trace contextRef="#ctx0" brushRef="#br0">1 44 8904,'0'0'15471,"63"21"-14894,0-34-289,9-4-160,-2 0-128,-7 5-1569,-7 7-1667,-18 5-1632,-18 0-737,-20 10-1442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8.358"/>
    </inkml:context>
    <inkml:brush xml:id="br0">
      <inkml:brushProperty name="width" value="0.025" units="cm"/>
      <inkml:brushProperty name="height" value="0.025" units="cm"/>
    </inkml:brush>
  </inkml:definitions>
  <inkml:trace contextRef="#ctx0" brushRef="#br0">0 77 12588,'0'0'8136,"50"6"-6183,-3-9 161,9-7-800,9-3-930,3 0-320,-3 0-512,-11 4-1794,-5 1-1538,-15 2-1985,-14-2-2980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2.957"/>
    </inkml:context>
    <inkml:brush xml:id="br0">
      <inkml:brushProperty name="width" value="0.025" units="cm"/>
      <inkml:brushProperty name="height" value="0.025" units="cm"/>
    </inkml:brush>
  </inkml:definitions>
  <inkml:trace contextRef="#ctx0" brushRef="#br0">128 1 16335,'0'0'5382,"-29"53"-4357,10-10-65,-5 9-95,6 4-64,2-1-256,3 1-225,4-3-128,9-6-192,0-6 0,0-12 32,11-6-320,0-10-385,0-7-576,-4-6-1057,-3-4-1282,-4-14-3586</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18.707"/>
    </inkml:context>
    <inkml:brush xml:id="br0">
      <inkml:brushProperty name="width" value="0.025" units="cm"/>
      <inkml:brushProperty name="height" value="0.025" units="cm"/>
    </inkml:brush>
  </inkml:definitions>
  <inkml:trace contextRef="#ctx0" brushRef="#br0">67 62 8552,'-7'9'8483,"0"-1"-7701,0 1-1,1 0 1,0 0 0,0 0 0,1 1 0,1-1 0,-1 1-1,1 0 1,1 1 0,-3 14 0,6-24-761,0 0 1,0-1-1,-1 1 1,1-1-1,0 1 1,0 0-1,1-1 1,-1 1-1,0 0 1,0-1-1,0 1 1,0 0-1,1-1 1,-1 1-1,0-1 1,0 1 0,1 0-1,-1-1 1,0 1-1,1-1 1,-1 1-1,1-1 1,-1 1-1,1-1 1,-1 1-1,1-1 1,-1 0-1,1 1 1,0-1-1,23 2 182,26-18-128,-30 5-376,0-1 0,24-20 0,69-69-5632,-75 65 4308,-41 56 3886,-9 13-1506,-113 289 5027,120-302-6008,0-1 0,2 0 0,1 1 0,0 0 0,2 21 0,1-28-4904,7-7-4965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0.684"/>
    </inkml:context>
    <inkml:brush xml:id="br0">
      <inkml:brushProperty name="width" value="0.025" units="cm"/>
      <inkml:brushProperty name="height" value="0.025" units="cm"/>
    </inkml:brush>
  </inkml:definitions>
  <inkml:trace contextRef="#ctx0" brushRef="#br0">1548 74 6919,'4'-3'564,"1"0"1,-1 0 0,0 0 0,0-1 0,0 0 0,0 0 0,0 0-1,-1 0 1,0-1 0,0 1 0,0-1 0,-1 0 0,0 0 0,1 0 0,1-7-1,-35 12 926,8 7-1370,-1 2-1,2 1 1,-1 0 0,1 2 0,-31 21 0,29-18-76,-97 62 184,2 5 0,-167 152 0,222-174 41,3 4 0,3 2-1,3 2 1,2 3-1,-62 114 1,22-5-69,-71 196 0,116-243-152,5 3 0,-32 183 0,50-111 0,23-173-21,2-1 1,1 1 0,2-1 0,8 36 0,-9-60-17,1 1 0,0-1 0,0 0 0,1 0 0,1-1 0,-1 1-1,1-1 1,1 0 0,0-1 0,0 1 0,1-1 0,0 0 0,0 0 0,1-1 0,14 10 0,-14-12-95,0 0 0,0-1 1,0-1-1,1 1 1,-1-1-1,1-1 0,0 0 1,0 0-1,0 0 0,0-1 1,0-1-1,0 1 0,0-2 1,0 1-1,1-1 0,-1 0 1,0-1-1,11-4 0,-14 4-397,-1 0 0,1 0-1,0-1 1,-1 0 0,10-6-1,21-22-5561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1.046"/>
    </inkml:context>
    <inkml:brush xml:id="br0">
      <inkml:brushProperty name="width" value="0.025" units="cm"/>
      <inkml:brushProperty name="height" value="0.025" units="cm"/>
    </inkml:brush>
  </inkml:definitions>
  <inkml:trace contextRef="#ctx0" brushRef="#br0">0 21 10570,'0'0'3107,"63"-19"-3139,-32 19-513,8 0-1601,-6 0-672,-6-2-2147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1.391"/>
    </inkml:context>
    <inkml:brush xml:id="br0">
      <inkml:brushProperty name="width" value="0.025" units="cm"/>
      <inkml:brushProperty name="height" value="0.025" units="cm"/>
    </inkml:brush>
  </inkml:definitions>
  <inkml:trace contextRef="#ctx0" brushRef="#br0">176 20 7399,'0'0'7842,"9"-5"-7025,-7 4-799,0-1 35,-1 1-1,1 0 0,0-1 1,0 1-1,-1 0 0,1 0 0,0 0 1,0 0-1,0 1 0,0-1 1,0 1-1,1-1 0,-1 1 1,0-1-1,0 1 0,0 0 1,0 0-1,0 0 0,1 1 0,-1-1 1,0 0-1,0 1 0,0-1 1,0 1-1,0 0 0,0-1 1,0 1-1,0 0 0,0 1 1,0-1-1,-1 0 0,1 0 1,0 1-1,-1-1 0,1 1 0,-1-1 1,1 1-1,-1 0 0,0-1 1,0 1-1,2 3 0,6 14 274,0 1-1,-1 0 1,0 1-1,-2-1 1,-1 1-1,6 40 0,-2 133 45,-10-176-210,0-1 0,-2 1 0,1-1-1,-2 0 1,-1 0 0,0 0 0,-1-1-1,0 0 1,-18 31 0,-7 1 699,-63 77 1,64-89-707,2 1 0,1 1 0,-26 50 0,47-64-53,4-15-1327,-1 0-3331,6-15-2019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3.436"/>
    </inkml:context>
    <inkml:brush xml:id="br0">
      <inkml:brushProperty name="width" value="0.025" units="cm"/>
      <inkml:brushProperty name="height" value="0.025" units="cm"/>
    </inkml:brush>
  </inkml:definitions>
  <inkml:trace contextRef="#ctx0" brushRef="#br0">85 0 833,'0'0'21343,"-8"12"-20906,-2 2-176,1 0 0,1 1 1,0 1-1,1-1 0,1 1 0,1 0 0,0 1 0,1-1 0,-4 28 0,6-22-124,0-10-43,1 0 1,0 0-1,1 0 1,0 0-1,1 0 1,0 0-1,1 0 1,3 13-1,-4-23-70,0 0-1,0 0 0,0-1 0,1 1 0,-1-1 1,0 1-1,1-1 0,-1 1 0,1-1 0,-1 0 1,1 0-1,0 0 0,-1 0 0,1 0 0,0 0 1,0 0-1,0 0 0,0-1 0,0 1 0,0-1 1,0 1-1,0-1 0,0 0 0,0 0 0,0 0 1,0 0-1,0 0 0,0 0 0,0-1 0,0 1 1,0-1-1,-1 1 0,1-1 0,0 0 0,0 0 0,0 0 1,2-1-1,6-3 34,1 0 1,-1-1 0,0 0-1,17-14 1,11-14 22,37-43 0,-75 76-80,0 1 0,1-1 0,-1 0 0,1 1 0,-1-1 0,1 1 0,-1-1 0,1 0 0,-1 1 0,1 0 0,-1-1 0,1 1 0,0-1 0,-1 1 0,1 0 0,0-1 0,0 1 0,-1 0 0,1-1 0,0 1 0,0 0 0,-1 0 0,1 0 0,0 0 0,0 0 0,-1 0 0,1 0 0,0 0 0,1 0 0,-1 1 2,0 0-1,-1 0 1,1 0 0,0 0-1,0 1 1,-1-1-1,1 0 1,-1 0 0,1 0-1,-1 1 1,1-1-1,-1 0 1,0 0-1,0 1 1,1 2 0,-2 68 92,0-54-54,2 67 24,-1-85-56,0 1-1,0 0 1,0 0-1,0-1 1,1 1 0,-1 0-1,0-1 1,0 1 0,0 0-1,1-1 1,-1 1 0,0-1-1,1 1 1,-1 0-1,1-1 1,-1 1 0,1-1-1,-1 1 1,1-1 0,-1 1-1,1-1 1,-1 0 0,1 1-1,-1-1 1,1 0-1,0 1 1,-1-1 0,1 0-1,0 0 1,-1 1 0,1-1-1,0 0 1,-1 0 0,1 0-1,0 0 1,0 0-1,-1 0 1,1 0 0,0 0-1,-1 0 1,1-1 0,0 1-1,-1 0 1,1 0 0,0 0-1,-1-1 1,1 1-1,1-1 1,29-20 397,12-24-265,-30 30-115,1 1 0,0 0 0,28-21 1,-41 34-27,0 0 0,0 1 1,0-1-1,1 0 0,-1 0 1,0 1-1,1-1 0,-1 0 1,1 1-1,-1 0 0,0-1 1,1 1-1,-1 0 0,1 0 1,-1 0-1,1 0 0,-1 0 1,1 0-1,2 0 0,-3 1 0,0-1-1,-1 1 1,1 0 0,0 0-1,0-1 1,0 1-1,0 0 1,-1 0 0,1 0-1,0 0 1,-1 0-1,1 0 1,-1 0-1,1 0 1,-1 0 0,1 0-1,-1 0 1,0 0-1,1 0 1,-1 1-1,1 10-8,0 0 0,0-1-1,-2 1 1,-1 14 0,1-2 14,1-24-3,-1 1 1,1-1-1,0 0 0,0 1 1,0-1-1,0 0 0,0 1 1,0-1-1,0 0 1,0 1-1,0-1 0,0 0 1,0 1-1,0-1 1,0 1-1,0-1 0,1 0 1,-1 1-1,0-1 0,0 0 1,0 1-1,0-1 1,1 0-1,-1 0 0,0 1 1,0-1-1,1 0 0,-1 0 1,0 1-1,1-1 1,-1 0-1,0 0 0,0 0 1,1 1-1,-1-1 1,0 0-1,1 0 0,-1 0 1,0 0-1,2 0 0,14-10 104,25-36 98,-31 33-177,35-28-42,-43 39 13,0 1 0,1-1 1,-1 0-1,1 1 1,0 0-1,-1 0 1,1-1-1,0 2 1,0-1-1,-1 0 1,1 0-1,0 1 1,0 0-1,0-1 1,0 1-1,0 0 1,0 1-1,5 0 0,-7 0-1,1 1 0,0-1 0,0 1-1,-1 0 1,1 0 0,-1 0 0,1 0-1,-1 0 1,0 0 0,0 0 0,0 0-1,0 0 1,0 0 0,0 1-1,-1-1 1,1 0 0,-1 1 0,0-1-1,1 0 1,-1 1 0,0-1 0,-1 5-1,2 3 11,-2 0 0,1-1 0,-1 1-1,-3 12 1,-4-3-1079,3-17-2662,1-11-2550,0-10-4589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3.799"/>
    </inkml:context>
    <inkml:brush xml:id="br0">
      <inkml:brushProperty name="width" value="0.025" units="cm"/>
      <inkml:brushProperty name="height" value="0.025" units="cm"/>
    </inkml:brush>
  </inkml:definitions>
  <inkml:trace contextRef="#ctx0" brushRef="#br0">35 76 4516,'0'0'19347,"-34"-53"-19187,48 45-352,-5 0-1570,5 2-3940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4.447"/>
    </inkml:context>
    <inkml:brush xml:id="br0">
      <inkml:brushProperty name="width" value="0.025" units="cm"/>
      <inkml:brushProperty name="height" value="0.025" units="cm"/>
    </inkml:brush>
  </inkml:definitions>
  <inkml:trace contextRef="#ctx0" brushRef="#br0">0 166 4452,'0'0'13672,"1"8"-11345,-1-5-2187,0-1-46,0 0 0,0 0 0,0 0 1,0 0-1,0 0 0,0 0 0,0-1 0,1 1 1,-1 0-1,1 0 0,0 0 0,-1 0 0,1-1 1,0 1-1,0 0 0,0-1 0,0 1 0,0-1 1,0 1-1,1-1 0,-1 0 0,0 1 1,1-1-1,-1 0 0,1 0 0,-1 0 0,1 0 1,0 0-1,-1 0 0,1 0 0,0-1 0,0 1 1,-1-1-1,1 1 0,0-1 0,0 0 0,0 1 1,0-1-1,2 0 0,6-1-4,0 0-1,1 0 1,-1-1-1,0 0 1,0-1-1,-1 0 1,1 0-1,-1-1 1,1-1-1,-1 1 1,0-2-1,-1 1 1,13-11 0,-13 10-73,0 0 1,0-1 0,-1 0 0,-1 0 0,1-1 0,-1 0 0,0 0-1,-1 0 1,0-1 0,0 0 0,-1 0 0,0 0 0,0 0 0,2-11-1,-6 19 1,0 0-1,1-1 1,-1 1-1,0-1 1,0 1-1,0 0 0,0-1 1,0 1-1,0 0 1,0-1-1,0 1 0,-1 0 1,1-1-1,0 1 1,-1 0-1,1-1 0,-1 1 1,0 0-1,1 0 1,-1 0-1,0-1 0,0 1 1,0 0-1,0 0 1,0 0-1,0 0 0,0 0 1,0 1-1,0-1 1,0 0-1,0 0 1,0 1-1,-1-1 0,1 1 1,0-1-1,-1 1 1,1 0-1,0-1 0,-1 1 1,1 0-1,-2 0 1,-2-1 5,0 1 0,1 1 0,-1-1 0,1 0 0,0 1 0,-1 0 0,1 0 0,-1 1 0,1-1 0,0 1 0,0 0 0,-4 2 0,-4 5 3,2 1 0,-1 0 0,1 1 0,1-1 0,0 2 0,0 0 0,1 0 1,1 0-1,0 1 0,0 0 0,2 0 0,-1 1 0,2-1 0,0 1 0,0 1 0,2-1 0,-2 17 1,3-28-29,1-1 0,0 0 1,0 0-1,-1 0 0,2 0 1,-1 0-1,0 0 0,0 0 1,1 0-1,-1 0 0,1 0 1,-1 0-1,1 0 0,0 0 1,0 0-1,0 0 0,0 0 1,0 0-1,0-1 0,1 1 1,-1-1-1,1 1 1,2 2-1,-1-3-68,0 1 0,0-1 1,0 0-1,0-1 0,0 1 1,0 0-1,0-1 0,0 1 0,0-1 1,0 0-1,0 0 0,0 0 1,1-1-1,2 0 0,9-2-813,-1-1 0,-1-1 0,1 0-1,-1 0 1,22-13 0,12-14-4541,1-4-2140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4.829"/>
    </inkml:context>
    <inkml:brush xml:id="br0">
      <inkml:brushProperty name="width" value="0.025" units="cm"/>
      <inkml:brushProperty name="height" value="0.025" units="cm"/>
    </inkml:brush>
  </inkml:definitions>
  <inkml:trace contextRef="#ctx0" brushRef="#br0">168 47 6086,'-8'8'9571,"-13"15"-7087,-58 66 2582,70-78-4530,1 1-1,0 0 0,0 0 0,1 0 0,1 1 0,-6 16 1,12-29-529,0 0 1,-1 1 0,1-1 0,0 1 0,0-1 0,0 1 0,0-1 0,0 1-1,0-1 1,0 0 0,0 1 0,0-1 0,0 1 0,0-1 0,0 1 0,0-1-1,0 1 1,0-1 0,1 1 0,-1-1 0,0 0 0,0 1 0,0-1 0,1 1-1,-1-1 1,0 0 0,0 1 0,1-1 0,-1 0 0,0 1 0,1-1 0,-1 0 0,1 1-1,-1-1 1,1 0 0,20 1 99,21-14-44,14-20 7,28-15-957,-78 45 837,-1 1 0,1 0 0,0 0 0,-1 0 0,1 1 0,0 0-1,0 0 1,0 0 0,0 1 0,0 0 0,0 0 0,10 2 0,-15-2 58,1 1 1,-1-1-1,0 1 0,1 0 0,-1-1 0,0 1 0,1 0 1,-1 0-1,0 0 0,0 0 0,0 0 0,0 0 0,0 0 1,0 0-1,0 1 0,0-1 0,-1 0 0,1 0 1,0 1-1,-1-1 0,1 0 0,-1 1 0,1-1 0,-1 1 1,0-1-1,1 3 0,-1 48 674,1-9-37,-1-42-630,0-1-1,1 1 1,-1-1-1,0 1 1,1-1-1,-1 0 1,0 1-1,1-1 1,-1 1 0,1-1-1,-1 0 1,1 1-1,-1-1 1,1 0-1,-1 0 1,1 0-1,-1 1 1,1-1-1,-1 0 1,1 0-1,0 0 1,-1 0-1,1 0 1,-1 0-1,1 0 1,-1 0-1,1 0 1,-1 0-1,1 0 1,0 0-1,-1 0 1,1-1-1,-1 1 1,1 0 0,-1 0-1,1 0 1,-1-1-1,1 1 1,-1 0-1,1-1 1,-1 1-1,0-1 1,1 1-1,-1 0 1,0-1-1,1 0 1,20-19 338,-13 7-286,-1 0 1,0 0-1,-1-1 0,-1 0 1,0 0-1,-1-1 0,0 1 1,-1-1-1,-1 0 0,0 1 1,-1-1-1,-2-30 0,-3 21-120,39 27-1130,44-4 1,-21-8-3193,-6-12-5023,-27 4-3617</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0.657"/>
    </inkml:context>
    <inkml:brush xml:id="br0">
      <inkml:brushProperty name="width" value="0.025" units="cm"/>
      <inkml:brushProperty name="height" value="0.025" units="cm"/>
    </inkml:brush>
  </inkml:definitions>
  <inkml:trace contextRef="#ctx0" brushRef="#br0">31 1 3587,'0'0'18178,"-5"10"-16988,-14 36-256,18-45-891,0 1 0,0-1-1,1 1 1,-1 0 0,0-1 0,1 1-1,-1 0 1,1-1 0,0 1-1,0 0 1,-1-1 0,1 1 0,0 0-1,1 0 1,-1-1 0,0 1-1,0 0 1,1-1 0,-1 1 0,1 0-1,-1-1 1,1 1 0,0 0-1,0-1 1,-1 1 0,1-1-1,0 0 1,0 1 0,1-1 0,-1 0-1,0 1 1,0-1 0,1 0-1,-1 0 1,0 0 0,1 0 0,-1 0-1,1-1 1,0 1 0,-1 0-1,1-1 1,2 1 0,0 0 6,0 0 0,1-1 0,-1 1 0,0-1 0,1-1 0,-1 1 1,1 0-1,-1-1 0,0 0 0,0 0 0,1 0 0,-1-1 0,0 1 0,4-3 0,44-37 149,-46 34-197,0 1 1,1 0-1,0 0 1,0 1-1,1 0 1,-1 0-1,1 1 1,0 0-1,0 0 0,17-5 1,-23 9-8,-1 1 1,0-1-1,1 0 1,-1 1-1,0-1 1,1 1-1,-1-1 0,0 1 1,0 0-1,0-1 1,1 1-1,-1 0 1,0 0-1,0 0 1,0 0-1,0 0 1,0 0-1,-1 0 0,1 0 1,0 0-1,0 1 1,-1-1-1,1 0 1,-1 0-1,1 1 1,-1-1-1,0 0 0,1 1 1,-1-1-1,0 0 1,0 3-1,8 51 14,-7-46 2,-1 0 0,1-3-6,-1 0 1,1-1-1,0 1 0,0 0 1,4 10-1,-5-16 2,1 1 0,-1 0 0,0 0 0,1-1 0,0 1 0,-1 0-1,1-1 1,-1 1 0,1 0 0,0-1 0,-1 1 0,1-1 0,0 1 0,0-1 0,-1 1 0,1-1 0,0 0 0,0 1-1,0-1 1,0 0 0,0 0 0,-1 0 0,1 0 0,0 1 0,0-1 0,0 0 0,0 0 0,0-1 0,0 1 0,-1 0-1,1 0 1,0 0 0,0-1 0,0 1 0,0 0 0,-1-1 0,1 1 0,0 0 0,0-1 0,-1 1 0,1-1 0,0 0-1,0 1 1,-1-1 0,1 1 0,-1-1 0,1-1 0,40-38 118,-33 31-243,-1 0-1,2 1 0,-1 0 0,15-10 0,-20 17-317,0-1-1,0 0 0,1 1 0,-1-1 0,0 1 1,1 0-1,0 0 0,-1 0 0,1 1 1,0-1-1,3 1 0,3 1-3443,-4 5-1783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5.845"/>
    </inkml:context>
    <inkml:brush xml:id="br0">
      <inkml:brushProperty name="width" value="0.025" units="cm"/>
      <inkml:brushProperty name="height" value="0.025" units="cm"/>
    </inkml:brush>
  </inkml:definitions>
  <inkml:trace contextRef="#ctx0" brushRef="#br0">36 1 4452,'0'0'12198,"-3"11"-10516,-8 35-681,3 0 1,1 0-1,3 1 1,2 92-1,2-138-978,0 1-1,0-1 1,0 1-1,0 0 1,0-1-1,0 1 0,0 0 1,1-1-1,-1 1 1,1-1-1,-1 1 1,1-1-1,-1 1 1,1-1-1,0 1 0,0-1 1,0 0-1,0 1 1,0-1-1,0 0 1,0 0-1,0 0 0,1 0 1,-1 0-1,0 0 1,1 0-1,-1 0 1,0 0-1,1-1 0,-1 1 1,1-1-1,0 1 1,-1-1-1,1 1 1,-1-1-1,1 0 1,0 0-1,-1 0 0,1 0 1,-1 0-1,1 0 1,0 0-1,-1 0 1,1-1-1,-1 1 0,1-1 1,-1 1-1,3-2 1,5-2 104,-1 0 1,0 0-1,0 0 1,0-1-1,0-1 1,-1 1-1,8-8 1,-6 3-87,-8 7-38,1 1 1,0 0-1,0-1 0,0 1 1,0 0-1,0 0 0,0 0 1,1 1-1,-1-1 0,1 0 1,-1 1-1,1 0 0,0-1 1,-1 1-1,1 0 0,0 0 1,5 0-1,-8 1 8,1 1-1,0 0 1,0-1-1,-1 1 0,1 0 1,-1 0-1,1 0 1,-1 0-1,1 0 1,-1-1-1,1 1 1,-1 0-1,0 0 1,1 0-1,-1 0 1,0 0-1,0 0 0,0 0 1,0 0-1,0 0 1,0 2-1,0 33 361,0-22-123,0-9-192,0 2 43,1-1 1,-1 0 0,1 0 0,0 0 0,1 0 0,3 11 0,-4-16-56,0 1-1,0-1 1,-1 0 0,1 0 0,0 0 0,0 0 0,0 0-1,1 0 1,-1 0 0,0 0 0,0 0 0,0 0 0,1-1-1,-1 1 1,1 0 0,-1-1 0,0 1 0,1-1 0,-1 0-1,1 1 1,-1-1 0,1 0 0,-1 0 0,1 0 0,-1 0-1,1 0 1,-1 0 0,1 0 0,-1-1 0,0 1 0,1-1 0,-1 1-1,1-1 1,-1 1 0,2-2 0,8-3 73,-1 0 0,0-2 1,0 1-1,0-1 0,17-16 0,12-8 34,-33 26-152,0 0 0,1 1-1,0 0 1,-1 0 0,1 1 0,1 0-1,-1 0 1,0 0 0,1 1 0,-1 0-1,1 1 1,14-2 0,-21 3-3,0 0 1,0 1-1,0-1 1,0 0-1,-1 0 1,1 0-1,0 1 1,0-1-1,0 0 0,0 1 1,-1-1-1,1 1 1,0-1-1,0 1 1,-1-1-1,1 1 1,0 0-1,-1-1 0,1 1 1,-1 0-1,1 0 1,-1-1-1,1 1 1,-1 0-1,1 0 1,-1 0-1,1 1 0,3 28-27,0-4 54,-4-25-21,0 0 0,0-1 0,0 1 0,1 0 1,-1-1-1,0 1 0,1-1 0,-1 1 0,0-1 1,1 1-1,-1-1 0,1 1 0,-1-1 0,1 1 0,-1-1 1,1 0-1,-1 1 0,1-1 0,-1 0 0,1 1 1,-1-1-1,1 0 0,0 0 0,-1 1 0,1-1 1,0 0-1,-1 0 0,1 0 0,1 0 0,1-2 12,0 0 0,0 0 0,1 0-1,-1-1 1,-1 1 0,1-1-1,0 0 1,-1 1 0,1-1 0,-1-1-1,0 1 1,0 0 0,0 0 0,1-5-1,14-17-123,1 13-1802,-18 12 1714,1 0 1,-1 0-1,0 0 1,1 0-1,-1 0 1,0 0-1,1 0 1,-1 0-1,1 1 1,-1-1-1,0 0 1,1 0-1,-1 0 1,0 0-1,1 1 1,-1-1-1,0 0 1,1 0-1,-1 0 1,0 1-1,0-1 1,1 0-1,-1 1 1,0-1-1,0 0 1,1 1-1,-1-1 1,0 0 0,0 1-1,0-1 1,0 0-1,0 1 1,0-1-1,1 0 1,-1 1-1,0-1 1,0 1-1,0-1 1,0 0-1,0 1 1,0-1-1,0 1 1,-1-1-1,1 0 1,0 1-1,0 8-6747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2.883"/>
    </inkml:context>
    <inkml:brush xml:id="br0">
      <inkml:brushProperty name="width" value="0.025" units="cm"/>
      <inkml:brushProperty name="height" value="0.025" units="cm"/>
      <inkml:brushProperty name="color" value="#004F8B"/>
    </inkml:brush>
  </inkml:definitions>
  <inkml:trace contextRef="#ctx0" brushRef="#br0">377 0 21268,'-8'5'2157,"-16"7"-1538,1 1-1,0 1 1,1 2 0,0 0 0,2 1-1,0 1 1,1 1 0,-22 28 0,12-9-757,1 1 0,3 2 1,-41 85-1,59-101-1016,7-25 1088,0 0 0,0 0-1,0 1 1,0-1 0,0 0-1,0 0 1,1 1 0,-1-1-1,0 0 1,0 0 0,0 0-1,0 1 1,0-1 0,0 0-1,1 0 1,-1 0 0,0 0-1,0 0 1,0 1 0,0-1-1,1 0 1,-1 0 0,0 0-1,0 0 1,0 0 0,1 0-1,-1 0 1,0 0 0,0 1-1,0-1 1,1 0 0,-1 0-1,0 0 1,0 0 0,1 0-1,-1 0 1,0 0 0,0 0-1,0-1 1,1 1 0,-1 0-1,0 0 1,0 0 0,1 0-1,-1 0 1,0 0 0,5-3-407,-1 1 0,0-1 0,0 1-1,0-1 1,0-1 0,-1 1 0,5-5 0,105-133-9688,-101 124 8711,38-47-5276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3.301"/>
    </inkml:context>
    <inkml:brush xml:id="br0">
      <inkml:brushProperty name="width" value="0.025" units="cm"/>
      <inkml:brushProperty name="height" value="0.025" units="cm"/>
    </inkml:brush>
  </inkml:definitions>
  <inkml:trace contextRef="#ctx0" brushRef="#br0">1 235 17553,'0'0'4030,"11"0"-3261,3 0-566,28 0 59,0-2 0,-1-2 0,60-12 0,-87 12-308,-1 0 0,0-1 0,0 0-1,-1 0 1,0-2 0,17-11 0,-22 13-8,0 0 0,-1 0 1,0-1-1,-1 0 0,1 0 0,-1-1 1,0 1-1,-1-1 0,1 0 0,-1-1 0,5-14 1,-7 20 59,-2 0 1,1 0 0,0 0 0,0 0-1,-1 0 1,1-1 0,-1 1-1,1 0 1,-1 0 0,0-1 0,0 1-1,0 0 1,0 0 0,-1-1-1,1 1 1,0 0 0,-1 0 0,0 0-1,1-1 1,-1 1 0,0 0-1,0 0 1,0 0 0,-1 0 0,1 1-1,0-1 1,-1 0 0,-2-2-1,1 2 16,0 0-1,0 1 0,0 0 0,-1 0 1,1 0-1,0 0 0,0 0 0,-1 0 0,1 1 1,-1 0-1,1 0 0,0 0 0,-1 0 1,1 0-1,-1 1 0,1-1 0,0 1 1,-1 0-1,-2 1 0,-6 3 102,0 1 0,0 0-1,0 1 1,1 0 0,0 0 0,0 2 0,1-1 0,0 1 0,-14 18-1,10-12 43,1 1-1,1 0 1,1 1-1,0 1 1,-14 32-1,22-42-28,0 1 0,0 0-1,1 0 1,-2 11 0,3-19-131,1 1 1,0-1-1,0 0 1,0 0 0,0 1-1,0-1 1,0 0 0,0 1-1,0-1 1,0 0-1,0 0 1,1 1 0,-1-1-1,1 0 1,-1 0-1,1 0 1,-1 0 0,1 1-1,0-1 1,-1 0 0,1 0-1,0 0 1,0 0-1,0 0 1,0-1 0,0 1-1,0 0 1,0 0-1,0-1 1,0 1 0,0 0-1,0-1 1,1 1-1,-1-1 1,0 0 0,0 1-1,2-1 1,9 1-48,0-1 1,0-1-1,0 0 0,0-1 1,0 0-1,-1 0 0,1-2 1,-1 1-1,0-1 0,0-1 1,0 0-1,0-1 0,10-7 1,-6 5-21,0 0 1,0 1 0,0 1 0,1 0 0,24-5 0,-40 11 93,1 0 1,-1 0-1,1 0 1,0 0 0,-1 0-1,1 0 1,0 1-1,-1-1 1,1 0-1,-1 0 1,1 1 0,0-1-1,-1 0 1,1 1-1,-1-1 1,1 0-1,-1 1 1,1-1-1,-1 1 1,0-1 0,1 1-1,-1-1 1,1 1-1,-1 0 1,0-1-1,0 1 1,1-1 0,-1 1-1,0 0 1,0-1-1,0 1 1,1-1-1,-1 1 1,0 0 0,0-1-1,0 1 1,0 0-1,0-1 1,0 1-1,-1 0 1,1-1 0,0 1-1,0-1 1,-1 2-1,-5 32 459,5-34-483,-19 50 245,15-41-545,1 0 0,0 1 0,1 0 0,0-1-1,-3 16 1,6-20-3466</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6.176"/>
    </inkml:context>
    <inkml:brush xml:id="br0">
      <inkml:brushProperty name="width" value="0.025" units="cm"/>
      <inkml:brushProperty name="height" value="0.025" units="cm"/>
    </inkml:brush>
  </inkml:definitions>
  <inkml:trace contextRef="#ctx0" brushRef="#br0">7 61 9705,'0'0'10122,"-7"-46"-7944,7 38-1441,6 4-641,1 2-321,7 2-2049,-5 0-3683</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6.553"/>
    </inkml:context>
    <inkml:brush xml:id="br0">
      <inkml:brushProperty name="width" value="0.025" units="cm"/>
      <inkml:brushProperty name="height" value="0.025" units="cm"/>
    </inkml:brush>
  </inkml:definitions>
  <inkml:trace contextRef="#ctx0" brushRef="#br0">16 141 6983,'0'0'6721,"-3"9"-2376,-8 27-1377,11-35-2870,0-1 0,-1 1 1,1-1-1,0 1 0,0-1 0,0 1 0,0-1 0,0 1 0,0-1 1,0 1-1,0-1 0,0 1 0,0-1 0,0 1 0,0-1 0,0 1 1,0-1-1,0 1 0,0-1 0,1 1 0,-1-1 0,0 1 0,0-1 1,1 1-1,-1-1 0,0 0 0,1 1 0,-1-1 0,0 1 0,1-1 1,-1 0-1,1 1 0,0-1 0,18 0 1287,20-15-187,-26 7-974,0-1-1,0 0 0,0-1 0,21-23 0,-29 28-208,0 0-1,-1-1 1,1 0-1,-1 0 1,-1 0-1,1 0 1,-1 0-1,0-1 1,0 1-1,-1-1 1,0 0-1,0 0 1,1-9-1,-3 15-7,0 1-1,0-1 1,0 0 0,0 0-1,0 1 1,0-1 0,0 0-1,0 0 1,0 1 0,0-1-1,0 0 1,-1 0 0,1 1-1,0-1 1,0 0 0,-1 1-1,1-1 1,-1 0 0,1 1-1,-1-1 1,1 0 0,-1 1-1,1-1 1,-1 1 0,1-1-1,-1 1 1,0-1 0,1 1-1,-1 0 1,0-1 0,1 1-1,-2-1 1,0 1 13,0 0 0,-1 0 1,1 0-1,0 0 0,0 0 1,-1 0-1,1 1 0,0-1 0,0 1 1,0-1-1,-3 2 0,-2 1 43,1 0 0,-1 0-1,1 0 1,0 1 0,0 0 0,-9 8-1,8-3 36,0 0-1,1 0 1,0 1-1,1 0 1,-8 18 0,11-23-88,0 1 0,0-1 1,0 1-1,1 0 1,0 0-1,0 0 0,0 0 1,1 0-1,0 0 1,0 0-1,1-1 1,1 9-1,-1-11-58,1-1 1,-1 0-1,1 1 1,-1-1-1,1 0 1,0 0-1,0 0 0,0 0 1,0-1-1,1 1 1,-1 0-1,0-1 1,1 1-1,-1-1 0,1 0 1,-1 0-1,1 0 1,-1 0-1,1-1 1,0 1-1,-1-1 0,1 1 1,0-1-1,0 0 1,-1 0-1,1 0 1,3-1-1,5 1-782,1-1 1,-1 0-1,0-1 0,0 0 1,14-5-1,13-11-3889,-7-6-2472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6.914"/>
    </inkml:context>
    <inkml:brush xml:id="br0">
      <inkml:brushProperty name="width" value="0.025" units="cm"/>
      <inkml:brushProperty name="height" value="0.025" units="cm"/>
    </inkml:brush>
  </inkml:definitions>
  <inkml:trace contextRef="#ctx0" brushRef="#br0">88 72 15086,'0'0'6962,"-10"7"-5025,8-5-1888,-45 41 1784,44-40-1715,0 1 0,0 0 0,0 0 0,1 0 0,-1 0 0,1 1 0,0-1 0,1 1 0,-1-1 0,1 1 0,0-1 0,0 1 0,0 0 0,0 5 0,2-9-127,-1 0-1,1 1 1,-1-1 0,1 0 0,0 0 0,-1 0 0,1 0-1,0 0 1,0 0 0,0 0 0,0-1 0,0 1 0,0 0-1,0 0 1,0-1 0,0 1 0,0-1 0,1 1 0,-1-1-1,0 1 1,0-1 0,1 0 0,-1 1 0,0-1-1,0 0 1,1 0 0,-1 0 0,0 0 0,1 0 0,1-1-1,53-1-435,-47 1 246,15-1-144,29-3-70,-51 5 498,1-1 0,0 1-1,0 1 1,0-1 0,-1 0 0,1 1 0,0-1 0,0 1 0,-1 0 0,1 0 0,0 0 0,-1 0-1,4 3 1,6 19 1374,3 5-683,-4-28-573,4-18-9,-11 9-127,1-1 0,-2 1-1,0-1 1,0 0 0,0 0 0,-1 0 0,-1-1-1,0 1 1,0 0 0,-2-19 0,6-48-241,-5 76 127,0 1 1,1-1 0,-1 0 0,0 0-1,1 1 1,-1-1 0,1 0 0,-1 0 0,1 1-1,0-1 1,-1 1 0,1-1 0,0 0-1,-1 1 1,1 0 0,0-1 0,0 1-1,-1-1 1,1 1 0,0 0 0,0-1-1,0 1 1,-1 0 0,1 0 0,2-1-1,27 0-1420,-19 0 725,54-10-6021,-28-1 154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7.498"/>
    </inkml:context>
    <inkml:brush xml:id="br0">
      <inkml:brushProperty name="width" value="0.025" units="cm"/>
      <inkml:brushProperty name="height" value="0.025" units="cm"/>
    </inkml:brush>
  </inkml:definitions>
  <inkml:trace contextRef="#ctx0" brushRef="#br0">326 43 3107,'0'0'15310,"-10"-8"-12395,5 4-2758,-1 0 0,1 1-1,0-1 1,-1 1 0,0 0 0,1 1-1,-1-1 1,0 1 0,0 0 0,-1 1-1,1 0 1,0 0 0,-1 0 0,1 1 0,0-1-1,-1 1 1,1 1 0,0 0 0,-1-1-1,1 2 1,-10 2 0,2 1-105,-1 1-1,1 1 1,0 0 0,0 1 0,-22 18-1,30-22-44,1 0 0,-1 1-1,1 0 1,0 0-1,1 0 1,-1 1 0,1 0-1,0 0 1,0 0 0,1 0-1,0 0 1,0 1-1,0-1 1,1 1 0,-2 8-1,4-13-6,0-1 1,0 0-1,0 1 0,0-1 1,0 1-1,0-1 0,1 1 0,-1-1 1,1 1-1,-1-1 0,1 0 0,-1 1 1,1-1-1,0 0 0,0 1 0,0-1 1,-1 0-1,1 0 0,0 0 1,1 0-1,-1 0 0,0 0 0,0 0 1,0 0-1,0 0 0,1-1 0,-1 1 1,0 0-1,1-1 0,-1 1 1,1-1-1,-1 0 0,0 1 0,1-1 1,-1 0-1,4 0 0,7 2-54,0-2 0,1 1 0,18-3 0,-15 1-119,89-9-929,-77 6 952,0 1 0,1 1 0,-1 1 0,35 4 0,-62-3 160,1 1 0,-1-1 1,0 0-1,1 0 1,-1 1-1,0-1 0,0 1 1,1-1-1,-1 1 0,0-1 1,0 1-1,0 0 0,0-1 1,0 1-1,0 0 0,0 0 1,0 0-1,0 0 1,0 0-1,0 0 0,-1 0 1,1 0-1,0 0 0,-1 1 1,1-1-1,-1 0 0,1 0 1,-1 1-1,1-1 1,-1 0-1,0 0 0,0 1 1,0-1-1,0 0 0,0 1 1,0-1-1,0 0 0,0 1 1,0-1-1,-1 0 0,1 1 1,-1 1-1,-1 3 134,0 0 0,0-1 0,-1 1 0,0-1 0,0 0-1,0 0 1,0 0 0,-5 5 0,-9 9 269,-2-1 1,-32 25-1,44-38-343,-1 0 0,1 0-1,-1 0 1,0-1 0,0 0 0,-1-1-1,1 0 1,-1 0 0,1-1-1,-1 0 1,-9 1 0,17-3-95,0 0 0,0 0 0,1 0 0,-1 0 1,0 0-1,0 0 0,0 0 0,0-1 0,1 1 1,-1 0-1,0 0 0,0-1 0,0 1 0,1-1 1,-1 1-1,0 0 0,0-1 0,1 1 0,-1-1 0,0 0 1,1 1-1,-1-1 0,1 1 0,-1-1 0,1 0 1,-1 0-1,0 0 0,-1-26-1690,4 17 744,0 0 0,1 1-1,0 0 1,5-12 0,20-32-5670,7-8-4377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7.826"/>
    </inkml:context>
    <inkml:brush xml:id="br0">
      <inkml:brushProperty name="width" value="0.025" units="cm"/>
      <inkml:brushProperty name="height" value="0.025" units="cm"/>
    </inkml:brush>
  </inkml:definitions>
  <inkml:trace contextRef="#ctx0" brushRef="#br0">140 0 7527,'-6'11'8088,"-1"3"-7104,-63 141 5627,62-134-6395,2 1 0,0 0 0,1 0 0,1 0 0,1 1 0,1 22 0,1-33-347,1 0 0,0 0 1,1 0-1,1 0 0,-1 0 0,2-1 1,0 1-1,0-1 0,1 1 0,1-1 0,7 14 1,-12-24 95,0-1 1,0 0-1,0 1 1,1-1 0,-1 0-1,0 1 1,0-1 0,0 0-1,0 1 1,0-1 0,0 0-1,1 0 1,-1 1-1,0-1 1,0 0 0,0 0-1,1 1 1,-1-1 0,0 0-1,0 0 1,1 0-1,-1 1 1,0-1 0,1 0-1,-1 0 1,0 0 0,1 0-1,-1 0 1,0 0 0,0 0-1,1 1 1,-1-1-1,0 0 1,1 0 0,-1 0-1,0 0 1,1-1 0,2-12-298,-5-23 213,-7-10 314,-16-42-1,-7 1 2951,38 86-3110,0-1-1,0 2 0,0-1 1,0 1-1,0-1 0,10 3 0,95 10-7502,-75-11 1137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8.422"/>
    </inkml:context>
    <inkml:brush xml:id="br0">
      <inkml:brushProperty name="width" value="0.025" units="cm"/>
      <inkml:brushProperty name="height" value="0.025" units="cm"/>
    </inkml:brush>
  </inkml:definitions>
  <inkml:trace contextRef="#ctx0" brushRef="#br0">164 221 4356,'0'0'14168,"-9"0"-12166,7 0-1969,-3-1 246,0 1-1,0 0 0,0 0 1,1 0-1,-1 1 0,0 0 1,0 0-1,0 0 0,1 0 0,-1 1 1,1-1-1,-1 1 0,1 1 1,0-1-1,-1 1 0,1-1 0,0 1 1,1 0-1,-1 1 0,-3 3 1,1 0-149,0 1 1,0 0-1,1 0 1,0 1-1,0-1 1,1 1-1,0 0 1,1 0-1,0 1 1,1-1-1,-1 1 1,2-1-1,-1 1 1,2 0-1,-1 0 1,1-1-1,2 12 1,-2-18-128,1-1 1,0 0 0,0 0 0,0 0 0,0 0 0,1 0-1,-1 0 1,0 0 0,1 0 0,0-1 0,-1 1 0,1-1 0,0 1-1,0-1 1,0 1 0,0-1 0,0 0 0,0 0 0,0 0 0,0 0-1,0 0 1,1-1 0,-1 1 0,0-1 0,0 1 0,1-1 0,-1 0-1,0 0 1,1 0 0,-1 0 0,5-1 0,0 1 7,0-1 0,0 0 0,0 0 0,0-1 1,0 0-1,-1 0 0,1-1 0,0 0 0,9-6 0,-5 1-13,0-1-1,-1 0 1,0 0-1,-1-1 0,11-14 1,-17 20 2,0 0 0,0-1 0,0 1 0,0-1 0,-1 1 0,0-1 0,0 0 0,0 0 0,-1 0 0,0 0-1,1 0 1,-2 0 0,1 0 0,-1-1 0,0 1 0,0-9 0,0 14 4,-1-1 0,1 1 0,0-1 0,-1 1 0,1-1 0,0 1 0,-1 0 0,1-1 0,0 1 0,-1-1 0,1 1 0,-1 0 0,1-1 0,-1 1 0,1 0 0,-1 0 0,1 0 0,-1-1 0,1 1 0,-1 0 0,1 0 0,-1 0 0,1 0 0,-1 0 0,1 0 0,-1 0 0,1 0 0,-1 0 0,1 0 0,-1 0 0,1 0 0,-1 0 0,0 0 0,1 1 0,-1-1 0,1 0 0,0 0 0,-1 0 0,1 1 0,-1-1 0,1 0 0,-1 1 0,1-1 0,0 0 0,-1 1 0,1-1 0,-1 1 0,1-1 0,0 1 0,-1 0-1,-21 20 200,19-15-161,0-1-1,0 1 1,0 1-1,1-1 1,0 0-1,0 1 0,0-1 1,1 1-1,0-1 1,0 1-1,1-1 1,0 9-1,1-14-37,-1 0-1,0 1 1,1-1-1,-1 0 1,1 0-1,-1 0 0,1 0 1,0 0-1,0 0 1,-1 0-1,1 0 1,0 0-1,0 0 0,0 0 1,0 0-1,0-1 1,0 1-1,0 0 1,0-1-1,0 1 1,1-1-1,-1 1 0,0-1 1,0 0-1,0 1 1,1-1-1,-1 0 1,0 0-1,0 0 0,1 0 1,-1 0-1,0 0 1,0 0-1,1 0 1,-1 0-1,0-1 1,0 1-1,3-1 0,2-1 14,1 1 0,-1-1-1,1 0 1,-1 0 0,0 0 0,9-6-1,32-27-231,26-16-744,-53 46 760,-19 5 195,-1 1 0,1-1 0,-1 0 0,0 0-1,1 1 1,-1-1 0,0 0 0,1 1 0,-1-1-1,0 1 1,1-1 0,-1 0 0,0 1 0,0-1 0,1 1-1,-1-1 1,0 1 0,0-1 0,0 0 0,0 1-1,1-1 1,-1 1 0,0-1 0,0 1 0,0-1-1,0 1 1,-9 45-45,2-13 89,37-54-24,-14 6-970,-1-1 0,-1-1 0,0 0 0,-1-1 0,0 0 0,15-33 0,43-125-12787,-54 132 10084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9.069"/>
    </inkml:context>
    <inkml:brush xml:id="br0">
      <inkml:brushProperty name="width" value="0.025" units="cm"/>
      <inkml:brushProperty name="height" value="0.025" units="cm"/>
    </inkml:brush>
  </inkml:definitions>
  <inkml:trace contextRef="#ctx0" brushRef="#br0">183 0 8136,'0'0'8520,"-9"10"-5867,7-7-2514,-8 8 465,0 0 0,1 1 0,1 0 0,0 0 0,0 1-1,1 0 1,-10 25 0,13-19-420,0 0-1,1 0 1,1 0 0,1 1-1,1-1 1,0 0-1,2 0 1,0 1 0,1-1-1,1 0 1,0-1 0,2 1-1,0-1 1,15 29 0,-16-34-172,-5-10 0,1 0 0,0 0 0,0 0 0,0-1-1,0 1 1,1-1 0,-1 1 0,1-1 0,0 1-1,-1-1 1,1 0 0,0 1 0,0-1 0,0 0 0,1 0-1,2 1 1,-3-41 725,-2 28-742,-1 1 0,0-1 1,0 1-1,-2-1 0,1 1 0,-1 0 1,0 0-1,-1 0 0,0 1 0,0-1 1,-11-15-1,11 19 0,1 0 0,-1 0 0,0 1 0,-1 0 0,1-1 0,-1 1 1,0 1-1,0-1 0,0 1 0,0 0 0,0 0 0,-1 0 0,1 1 0,-1 0 0,0 0 1,0 1-1,0-1 0,0 1 0,-12 0 0,18 0 3,0 1 0,-1 0 0,1 0 1,0 0-1,-1 0 0,1 0 0,0 0 0,-1 0 0,1 0 0,-1 0 0,1 0 1,0 0-1,-1 1 0,1-1 0,0 0 0,-1 0 0,1 0 0,0 0 0,-1 0 1,1 1-1,0-1 0,0 0 0,-1 0 0,1 1 0,0-1 0,-1 0 1,1 0-1,0 1 0,0-1 0,0 0 0,-1 1 0,1-1 0,0 0 0,0 1 1,0-1-1,0 0 0,0 1 0,0-1 0,0 0 0,0 1 0,0-1 0,0 1 1,0-1-1,0 0 0,0 1 0,0-1 0,0 0 0,0 1 0,0-1 1,0 0-1,0 1 0,0-1 0,0 0 0,1 1 0,-1-1 0,0 0 0,0 1 1,0-1-1,1 0 0,-1 0 0,0 1 0,1-1 0,-1 0 0,1 1 0,21 18-31,-10-14-6,1-1 1,-1 0-1,1-1 0,0-1 1,0 0-1,-1-1 0,1 0 1,0-1-1,1 0 0,-2-1 0,1-1 1,0 0-1,0-1 0,0 0 1,-1-1-1,0 0 0,0-1 1,0 0-1,0-1 0,-1-1 0,0 1 1,0-2-1,10-8 0,-25 31 2499,-13 39-1658,16-51-750,0 0 1,0 0 0,1 0 0,-1 0-1,1 0 1,0 0 0,-1 0-1,2 0 1,-1 0 0,0 0-1,1 0 1,-1 1 0,1-2-1,1 5 1,0-6-37,-1 1 0,1-1 0,0 0 0,0 0-1,-1 0 1,1 0 0,0 0 0,0 0 0,0 0 0,1 0 0,-1-1 0,0 1-1,0-1 1,0 0 0,0 0 0,0 1 0,1-2 0,-1 1 0,0 0-1,0 0 1,0 0 0,0-1 0,0 0 0,4-1 0,4 0 5,0-1 0,-1 0 0,1-1 0,9-6 0,19-15-231,-31 19 66,1 0 1,0 0-1,0 1 1,0 0-1,1 1 1,-1-1-1,1 2 1,0-1 0,0 1-1,13-2 1,-21 7 161,0-1 0,0 1 0,-1 0 1,1 0-1,-1-1 0,0 1 0,1 0 1,-1 0-1,0 0 0,0 0 1,0-1-1,0 1 0,-1 3 0,1-2 58,-6 81 612,8-84-677,0 1 0,0-1 0,0 0 1,0 0-1,0 0 0,1 0 0,-1-1 0,0 1 0,0 0 0,0-1 0,-1 0 0,5-1 0,7-5-545,-1-1 1,0-1-1,20-19 0,10-7-3444,-36 31 2516,0 0-1,0 0 0,0 1 1,0 0-1,9-3 1,-13 5-204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29.446"/>
    </inkml:context>
    <inkml:brush xml:id="br0">
      <inkml:brushProperty name="width" value="0.025" units="cm"/>
      <inkml:brushProperty name="height" value="0.025" units="cm"/>
    </inkml:brush>
  </inkml:definitions>
  <inkml:trace contextRef="#ctx0" brushRef="#br0">1 1 15759,'0'0'9321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0.013"/>
    </inkml:context>
    <inkml:brush xml:id="br0">
      <inkml:brushProperty name="width" value="0.025" units="cm"/>
      <inkml:brushProperty name="height" value="0.025" units="cm"/>
    </inkml:brush>
  </inkml:definitions>
  <inkml:trace contextRef="#ctx0" brushRef="#br0">75 52 4612,'0'0'18220,"-6"-8"-17083,-20-23-464,25 30-665,1 0 0,0 0 1,-1 1-1,1-1 0,0 0 0,-1 1 0,1-1 1,-1 1-1,0-1 0,1 0 0,-1 1 0,1-1 1,-1 1-1,0 0 0,1-1 0,-1 1 0,0-1 1,0 1-1,1 0 0,-1 0 0,0-1 0,0 1 1,1 0-1,-1 0 0,0 0 0,0 0 0,0 0 1,1 0-1,-1 0 0,0 0 0,0 0 0,1 0 1,-1 0-1,0 1 0,0-1 0,1 0 0,-1 1 1,0-1-1,0 0 0,1 1 0,-1-1 0,0 1 1,1-1-1,-1 1 0,1-1 0,-1 1 0,1-1 1,-1 1-1,1 0 0,-1-1 0,1 1 0,-1 0 1,1-1-1,-1 2 0,-6 35 203,7-37-212,1 0-1,-1 1 1,0-1 0,1 1-1,-1-1 1,1 0 0,-1 1-1,1-1 1,0 0 0,-1 0-1,1 0 1,-1 1 0,1-1-1,-1 0 1,1 0 0,0 0-1,-1 0 1,1 0 0,-1 0-1,1 0 1,0 0 0,-1 0-1,1 0 1,-1 0 0,1-1-1,0 1 1,-1 0 0,1 0-1,-1 0 1,1-1 0,-1 1-1,1-1 1,21-6-291,-19 4 177,1 2 1,0-1-1,-1 0 1,1 1-1,0-1 1,0 1-1,0 0 1,0 1-1,0-1 1,0 1-1,0 0 1,0-1-1,0 2 1,0-1 0,0 0-1,7 3 1,-8-2 98,0 1 0,0 0 0,0 1 0,0-1 0,0 1 0,-1-1 1,1 1-1,-1 0 0,0 0 0,0 0 0,0 0 0,0 0 0,0 0 0,-1 0 1,1 1-1,-1-1 0,0 1 0,2 6 0,5 24 168,-2 1 0,-1 0-1,-1 0 1,-2 1 0,-2-1 0,-7 60 0,-9-28 762,16-64-766,-1-1-1,0 1 1,0-1 0,0 1-1,0 0 1,0-1 0,-1 0 0,1 1-1,-1-1 1,1 0 0,-1 0-1,0 0 1,0 0 0,0 0 0,0 0-1,0-1 1,-1 1 0,1 0-1,0-1 1,-1 0 0,-4 2-1,6-3-133,1 0-1,-1 0 1,1-1-1,-1 1 0,0 0 1,1-1-1,-1 1 0,1-1 1,-1 1-1,1 0 1,-1-1-1,1 1 0,-1-1 1,1 0-1,-1 1 0,1-1 1,0 1-1,-1-1 1,1 1-1,0-1 0,0 0 1,-1 1-1,1-1 0,0 0 1,0 1-1,0-1 0,0 0 1,0 1-1,0-1 1,0 0-1,0 1 0,0-2 1,0-31 79,0 24-56,0-20-34,1 0-1,2 0 1,0 0 0,12-41 0,-13 61 10,1-1 1,0 1-1,1-1 0,0 1 0,1 1 1,0-1-1,0 0 0,1 1 1,-1 0-1,2 1 0,-1-1 0,1 1 1,1 0-1,-1 1 0,1 0 1,16-10-1,36-16-2002,-22 8-2978,0-2-4343</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1.033"/>
    </inkml:context>
    <inkml:brush xml:id="br0">
      <inkml:brushProperty name="width" value="0.025" units="cm"/>
      <inkml:brushProperty name="height" value="0.025" units="cm"/>
    </inkml:brush>
  </inkml:definitions>
  <inkml:trace contextRef="#ctx0" brushRef="#br0">0 1 16624,'0'0'4452,"52"10"-22869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3.658"/>
    </inkml:context>
    <inkml:brush xml:id="br0">
      <inkml:brushProperty name="width" value="0.025" units="cm"/>
      <inkml:brushProperty name="height" value="0.025" units="cm"/>
    </inkml:brush>
  </inkml:definitions>
  <inkml:trace contextRef="#ctx0" brushRef="#br0">1 9 13901,'0'0'10090,"57"3"-9065,-23 0-577,11-2-352,6-1-448,-1 0-2563,3-15-3267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1.999"/>
    </inkml:context>
    <inkml:brush xml:id="br0">
      <inkml:brushProperty name="width" value="0.025" units="cm"/>
      <inkml:brushProperty name="height" value="0.025" units="cm"/>
    </inkml:brush>
  </inkml:definitions>
  <inkml:trace contextRef="#ctx0" brushRef="#br0">51 0 16944,'0'0'5707,"-1"11"-4212,-48 362 1772,63-543-6225,-13 172 2982,1 1 0,0 0 0,0-1-1,0 1 1,0-1 0,0 0 0,1 0 0,-1 0 0,1 0-1,-1 0 1,1 0 0,0-1 0,-1 1 0,1-1 0,0 0-1,0 1 1,0-1 0,0-1 0,0 1 0,1 0 0,-1-1-1,0 0 1,0 0 0,0 0 0,0 0 0,1 0-1,3-1 1,0 0 32,0 0 0,1 0 0,-1-1 1,0 0-1,0 0 0,-1 0 0,1-1 0,0 0 0,-1-1 0,0 1 0,7-6 0,-6 2 30,-1 1 0,1-2 0,-1 1 0,-1-1 0,1 1 0,-1-2 0,-1 1 0,0 0 0,0-1 0,0 0 0,-1 0 0,-1 0 0,1 0 0,-1-1 0,-1 1 0,0 0 0,0-17 0,-5 14 22,-5 17-180,-8 20-49,9-6 163,0 1-1,1-1 1,1 1 0,1 0-1,1 1 1,0-1 0,2 1 0,0 0-1,1-1 1,4 35 0,-3-52-14,1 0 0,0 0 0,0 0 0,0 0 0,0 0 0,0-1 1,1 1-1,-1 0 0,1-1 0,0 1 0,0-1 0,0 1 0,0-1 0,0 0 0,0 0 0,0 0 1,1 0-1,-1 0 0,1 0 0,0-1 0,-1 1 0,1-1 0,0 0 0,0 0 0,0 0 0,5 1 1,-3-1-8,-1 0 0,1-1 0,-1 0 0,0 0 0,1 0 0,-1 0 0,1-1 0,-1 1 0,1-1 0,-1 0 0,0-1 0,0 1 0,1-1 0,-1 0 0,0 0 0,0 0 0,-1 0 0,5-4 0,3-3 26,0-1-1,-1-1 1,0 0-1,9-13 1,-15 19-34,0 0 1,-1-1-1,0 1 1,0-1 0,-1 0-1,1 0 1,-1 0-1,-1 0 1,1 0-1,-1-1 1,1-11-1,-2 18 3,0-1 0,0 1-1,0-1 1,0 1 0,0-1-1,-1 1 1,1 0 0,0-1-1,0 1 1,0 0-1,-1-1 1,1 1 0,0 0-1,0-1 1,-1 1 0,1 0-1,0-1 1,-1 1 0,1 0-1,0 0 1,-1-1-1,1 1 1,0 0 0,-1 0-1,1 0 1,-1 0 0,1-1-1,0 1 1,-1 0 0,1 0-1,-1 0 1,1 0 0,-1 0-1,1 0 1,0 0-1,-1 0 1,1 0 0,-1 0-1,1 0 1,0 1 0,-1-1-1,1 0 1,-1 0 0,1 0-1,0 0 1,-1 1 0,1-1-1,0 0 1,-1 0-1,1 1 1,0-1 0,-1 0-1,1 1 1,-1-1 0,-19 16 234,16-11-206,1 0 1,0 1-1,0-1 0,0 1 1,1 0-1,0 0 1,0 0-1,0 0 1,1 0-1,-1 10 0,2-14-37,0-1 0,0 1 0,0 0 0,0 0 0,1 0 0,-1 0 0,1 0 0,-1-1 0,1 1-1,-1 0 1,1 0 0,0-1 0,0 1 0,0-1 0,0 1 0,0-1 0,0 1 0,1-1 0,-1 1 0,0-1-1,1 0 1,-1 0 0,1 0 0,-1 0 0,1 0 0,0 0 0,-1 0 0,1 0 0,0-1 0,0 1 0,-1-1-1,1 1 1,0-1 0,0 0 0,0 1 0,0-1 0,-1 0 0,3-1 0,40 1-2526,-16-8-4299,-3-6-6208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2.354"/>
    </inkml:context>
    <inkml:brush xml:id="br0">
      <inkml:brushProperty name="width" value="0.025" units="cm"/>
      <inkml:brushProperty name="height" value="0.025" units="cm"/>
    </inkml:brush>
  </inkml:definitions>
  <inkml:trace contextRef="#ctx0" brushRef="#br0">0 1 7783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2.998"/>
    </inkml:context>
    <inkml:brush xml:id="br0">
      <inkml:brushProperty name="width" value="0.025" units="cm"/>
      <inkml:brushProperty name="height" value="0.025" units="cm"/>
    </inkml:brush>
  </inkml:definitions>
  <inkml:trace contextRef="#ctx0" brushRef="#br0">184 71 5990,'0'0'5925,"2"-8"-1942,5-30-673,-7 37-3202,0 1 1,0-1 0,0 0 0,0 0-1,0 0 1,-1 0 0,1 0 0,0 0 0,0 0-1,0 0 1,-1 0 0,1 0 0,-1 1 0,1-1-1,-1 0 1,1 0 0,-1 0 0,1 1 0,-1-1-1,1 0 1,-1 1 0,0-1 0,0 0-1,1 1 1,-1-1 0,0 1 0,0-1 0,0 1-1,1-1 1,-1 1 0,0 0 0,0 0 0,0-1-1,0 1 1,0 0 0,0 0 0,0 0 0,0 0-1,0 0 1,0 0 0,1 0 0,-1 0-1,-2 1 1,-2-1 46,1 1 0,-1 0 0,1 0 0,-1 0 0,1 0 0,-1 1 1,-4 2-1,0 2-12,-1 1 1,1 0-1,0 1 1,1 0-1,0 1 1,0-1 0,1 1-1,0 1 1,0 0-1,1 0 1,0 0-1,1 0 1,1 1 0,-1 0-1,1 0 1,1 0-1,0 0 1,-2 23-1,5-33-140,0 0-1,0 0 0,0 0 0,0 0 0,0 0 0,0 0 1,0 0-1,0 0 0,1-1 0,-1 1 0,0 0 0,1 0 1,-1 0-1,0 0 0,1 0 0,-1 0 0,1-1 0,0 1 1,-1 0-1,1 0 0,0-1 0,-1 1 0,1 0 0,0-1 1,0 1-1,-1-1 0,1 1 0,0-1 0,0 1 0,0-1 1,0 0-1,0 1 0,0-1 0,0 0 0,-1 0 0,1 0 1,0 1-1,0-1 0,0 0 0,0 0 0,0 0 0,0-1 1,0 1-1,0 0 0,0 0 0,0-1 0,0 1 0,0 0 1,0-1-1,0 1 0,-1-1 0,3 0 0,4-2 20,1 0 0,0-1 0,-1 0 0,14-9 0,136-123-844,-157 135 817,1 0 0,-1 1 0,1-1 0,-1 0 0,1 1 0,0-1 0,-1 1 0,1-1 0,0 1 1,0-1-1,-1 1 0,1-1 0,0 1 0,0 0 0,0-1 0,-1 1 0,1 0 0,0 0 1,0 0-1,0-1 0,0 1 0,0 0 0,-1 0 0,1 0 0,0 0 0,0 1 0,0-1 0,0 0 1,0 0-1,1 1 0,-1 0 0,0 1 1,0-1 0,-1 1-1,1-1 1,0 1 0,-1-1-1,1 1 1,-1-1-1,0 1 1,0-1 0,1 1-1,-1-1 1,0 1 0,0 0-1,-1 1 1,-8 64 87,-10-7 10,13-48-51,2 1 1,0 1-1,0-1 0,1 1 0,-2 22 1,27-65 170,-10 6-250,0-1 0,15-46 0,3-5 42,-29 73 8,0 1 1,1 0-1,-1 1 1,0-1-1,1 0 1,-1 0-1,1 0 1,-1 1-1,1-1 1,-1 1-1,1-1 1,-1 1 0,1 0-1,-1 0 1,1-1-1,0 1 1,-1 0-1,1 0 1,-1 1-1,1-1 1,0 0-1,-1 0 1,1 1 0,-1-1-1,1 1 1,-1 0-1,3 1 1,18 1 108,-13-3-133,0 0 0,0-1 0,0-1 0,-1 1 1,1-2-1,-1 1 0,1-1 0,-1 0 0,0-1 0,0 0 0,0 0 0,-1 0 0,1-1 0,-1-1 0,0 1 0,-1-1 0,1 0 0,5-8 0,-12 14 2,0 0 0,0 0 0,0-1 0,0 1 0,0 0 0,0 0-1,1-1 1,-1 1 0,0 0 0,0 0 0,0-1 0,0 1 0,0 0 0,1 0 0,-1-1 0,0 1-1,0 0 1,0 0 0,1 0 0,-1 0 0,0-1 0,0 1 0,0 0 0,1 0 0,-1 0 0,0 0-1,0 0 1,1 0 0,-1 0 0,0 0 0,1 0 0,-1-1 0,0 1 0,0 0 0,1 0 0,-1 1-1,0-1 1,0 0 0,1 0 0,-1 0 0,0 0 0,1 0 0,-1 0 0,0 0 0,0 0 0,0 0-1,1 0 1,-1 1 0,0-1 0,0 0 0,1 0 0,-1 0 0,0 1 0,-2 21-177,-18 41 267,16-53-51,-4 13 173,1 0 0,1 1 0,2 0 0,0 0 0,-1 29-1,5-53-193,0 1 0,0 0 0,0 0-1,0-1 1,0 1 0,0 0 0,0-1 0,0 1-1,0 0 1,0-1 0,1 1 0,-1 0-1,0-1 1,0 1 0,1 0 0,-1-1-1,1 1 1,-1-1 0,0 1 0,1 0-1,-1-1 1,1 1 0,-1-1 0,1 0-1,0 1 1,-1-1 0,1 1 0,-1-1-1,1 0 1,1 1 0,23-5 143,-18 2-145,-1-1 0,1-1-1,-1 1 1,0-1 0,10-9 0,-10 7-246,0-1 1,-1 1-1,0-1 1,-1 0-1,5-8 1,4-23-3760,-8 4-1917</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3.362"/>
    </inkml:context>
    <inkml:brush xml:id="br0">
      <inkml:brushProperty name="width" value="0.025" units="cm"/>
      <inkml:brushProperty name="height" value="0.025" units="cm"/>
    </inkml:brush>
  </inkml:definitions>
  <inkml:trace contextRef="#ctx0" brushRef="#br0">1 0 18546,'0'0'8520,"48"43"-8841,-17-39-2049,-2-1-2178,0 2-4837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3.898"/>
    </inkml:context>
    <inkml:brush xml:id="br0">
      <inkml:brushProperty name="width" value="0.025" units="cm"/>
      <inkml:brushProperty name="height" value="0.025" units="cm"/>
    </inkml:brush>
  </inkml:definitions>
  <inkml:trace contextRef="#ctx0" brushRef="#br0">194 0 6342,'0'0'4399,"-10"5"229,-5 2-3478,1 1 0,0 0-1,1 1 1,0 0 0,-24 22 0,34-27-983,-1-1 0,1 1-1,0-1 1,0 1 0,1 0 0,-1 0 0,1 0 0,-1 1 0,1-1 0,1 1 0,-1-1 0,0 1 0,1-1 0,0 1-1,0 0 1,1 0 0,-1-1 0,1 1 0,0 0 0,1 0 0,-1 0 0,1-1 0,0 1 0,0 0 0,0-1 0,0 1-1,1-1 1,2 6 0,25 45-248,-13-25-176,25 63 0,-37-81 222,-1-1 1,0 2-1,-1-1 1,0 0 0,-1 1-1,0-1 1,-1 0 0,-1 1-1,-2 14 1,2-21 61,-1-1 1,1 1 0,-1-1-1,-1 0 1,1 0 0,-1 1-1,0-2 1,0 1 0,0 0-1,0-1 1,-1 1 0,0-1-1,-5 4 1,7-6-2,-1 1 0,0-1-1,1 0 1,-1 0 0,0 0 0,0-1 0,0 1 0,0-1 0,-1 0 0,1 1-1,0-1 1,-1-1 0,1 1 0,-1 0 0,1-1 0,0 0 0,-1 0 0,1 0 0,-1 0-1,1 0 1,-1-1 0,-4-1 0,5 1-2,1-1 0,0 1 0,0-1 0,0 0 0,0 0-1,0 0 1,1 0 0,-1 0 0,1 0 0,-1-1 0,1 1 0,0 0 0,0-1 0,0 1 0,0-1 0,0 1-1,0-1 1,1 0 0,-1 1 0,1-1 0,0 0 0,0-3 0,1-65-398,2 55 291,2 0 0,-1 0-1,2 0 1,0 1-1,1-1 1,0 2 0,2-1-1,-1 1 1,2 0 0,13-15-1,13-13 33,72-64 0,-58 65 144,-35 30 36,0-1 1,-1 0 0,0-1 0,17-21 0,-58 54 852,-1 31-895,27-49-58,0 1 0,0 1 0,0-1 0,0 0 0,0 0 0,0 0 0,1 0 0,0 1-1,-1-1 1,1 0 0,1 0 0,-1 1 0,0-1 0,1 0 0,1 5 0,-1-7-17,0 0 0,0 1 0,1-1 0,-1 0 0,0 0 0,1 0 0,-1 0 0,1 0 0,0-1 0,-1 1 0,1 0 0,0-1 0,-1 1 0,1-1 0,0 1 0,-1-1 0,1 0 0,0 0 0,0 0 0,-1 0 0,1 0 0,0 0 0,0 0 0,-1-1 0,1 1 1,3-2-1,47-14 154,5-14-153,-45 22-64,0 1 0,0 0 1,0 1-1,1 1 0,0 0 1,0 1-1,1 0 0,23-4 1,-37 9 74,1-1 1,0 1-1,-1-1 1,1 1 0,-1-1-1,1 1 1,0 0-1,-1-1 1,0 1-1,1 0 1,-1-1-1,1 1 1,-1 0-1,0 0 1,1 0 0,-1-1-1,0 1 1,0 0-1,0 0 1,0 0-1,0-1 1,0 1-1,0 0 1,0 0-1,0 0 1,0-1 0,0 1-1,0 0 1,0 0-1,-1 0 1,1-1-1,0 1 1,-1 0-1,1 0 1,-1 0-1,-10 33 1196,5-24-905,4-7-272,1 0 0,-1 0 0,0 0 0,1 0 0,-1 1 0,1-1 1,0 0-1,0 1 0,1-1 0,-1 1 0,1-1 0,-1 1 0,1 5 0,1-9-35,-1 0 1,1 1-1,0-1 0,-1 0 0,1 0 0,0 0 0,-1 0 0,1 1 0,0-1 1,-1 0-1,1 0 0,0 0 0,-1 0 0,1 0 0,0-1 0,0 1 0,-1 0 1,1 0-1,-1 0 0,1-1 0,0 1 0,-1 0 0,1 0 0,0-1 0,-1 1 1,1-1-1,-1 1 0,1 0 0,0-2 0,19-10 79,-1-4-17,59-41-503,-72 53 362,0 0 1,1 0-1,0 1 0,-1 0 0,1 1 0,0 0 0,1 0 0,-1 0 1,0 1-1,10-1 0,-16 2 64,0 1-1,0 0 1,0-1 0,0 1-1,0 0 1,0 0 0,0 0 0,0 0-1,0 0 1,0 0 0,0 0-1,-1 0 1,1 0 0,0 0 0,-1 0-1,1 0 1,-1 0 0,0 1-1,1-1 1,-1 0 0,0 0 0,0 0-1,1 1 1,-1-1 0,0 0-1,0 1 1,0-1 0,-1 0 0,1 0-1,-1 2 1,-3 44 99,2-35-211,-4 23 564,4-31-2040,3-21-2698,1-9-3555,-1-9-6405</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4.248"/>
    </inkml:context>
    <inkml:brush xml:id="br0">
      <inkml:brushProperty name="width" value="0.025" units="cm"/>
      <inkml:brushProperty name="height" value="0.025" units="cm"/>
    </inkml:brush>
  </inkml:definitions>
  <inkml:trace contextRef="#ctx0" brushRef="#br0">0 0 22485,'0'0'6150</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5.276"/>
    </inkml:context>
    <inkml:brush xml:id="br0">
      <inkml:brushProperty name="width" value="0.025" units="cm"/>
      <inkml:brushProperty name="height" value="0.025" units="cm"/>
    </inkml:brush>
  </inkml:definitions>
  <inkml:trace contextRef="#ctx0" brushRef="#br0">41 29 11275,'0'0'13175,"-7"11"-13004,2-1-155,0 1 1,0 0-1,1 0 1,0 0-1,1 0 1,-2 15-1,4-24-5,1 1-1,-1-1 1,1 1-1,-1 0 1,1-1 0,0 1-1,0-1 1,0 1-1,1 0 1,-1-1 0,0 1-1,1 0 1,0-1-1,0 1 1,0-1 0,0 1-1,0-1 1,0 0-1,0 1 1,1-1 0,-1 0-1,1 0 1,0 0-1,0 0 1,-1 0 0,1 0-1,0-1 1,1 1-1,-1-1 1,0 1 0,0-1-1,1 0 1,-1 0-1,1 0 1,-1 0-1,1 0 1,-1-1 0,1 1-1,-1-1 1,4 1-1,0-1 19,-1 0-1,1-1 0,0 0 1,-1 0-1,1 0 0,-1-1 0,0 1 1,1-1-1,-1-1 0,0 1 1,0-1-1,0 1 0,0-2 0,-1 1 1,1 0-1,-1-1 0,0 0 1,0 0-1,0 0 0,3-5 0,3-4 3,0 0-1,-1-1 0,-1 0 0,0 0 0,11-29 0,-11 20-15,-10 27-141,-11 42 12,9-29 156,2 0 0,0 0 0,0 0-1,2 1 1,2 21 0,-2-37 4,0 1 1,1 0 0,-1 0-1,1 0 1,0-1-1,0 1 1,0 0-1,0-1 1,1 1 0,-1-1-1,1 1 1,-1-1-1,1 0 1,0 1-1,0-1 1,4 3 0,-4-4 17,1 0 1,-1 0-1,1 0 1,0 0-1,-1-1 1,1 1-1,0-1 1,-1 0-1,1 1 0,0-1 1,0-1-1,-1 1 1,1 0-1,0-1 1,-1 1-1,1-1 1,0 0-1,-1 0 1,1 0-1,-1 0 1,4-2-1,5-4-1,-1 0-1,0 0 1,0-1-1,-1 0 1,0-1 0,0 0-1,-1 0 1,0-1-1,-1 0 1,0-1-1,-1 1 1,0-1-1,0 0 1,-1-1-1,-1 1 1,0-1-1,0 0 1,-1 0-1,-1-1 1,2-17 0,-4 30-68,0 0 1,0-1 0,0 1-1,0 0 1,0-1 0,0 1-1,0 0 1,0-1 0,0 1 0,0 0-1,0-1 1,0 1 0,0-1-1,0 1 1,0 0 0,0-1-1,0 1 1,-1 0 0,1-1 0,0 1-1,0 0 1,0 0 0,-1-1-1,1 1 1,0 0 0,0-1-1,-1 1 1,1 0 0,0 0-1,-1 0 1,1-1 0,0 1 0,0 0-1,-1 0 1,1 0 0,0 0-1,-1 0 1,1-1 0,-1 1-1,1 0 1,0 0 0,-1 0 0,1 0-1,0 0 1,-1 0 0,1 0-1,0 0 1,-1 0 0,1 1-1,0-1 1,-1 0 0,1 0 0,0 0-1,-1 0 1,1 0 0,0 1-1,-1-1 1,1 0 0,0 0-1,-1 0 1,1 1 0,0-1 0,0 0-1,-1 1 1,1-1 0,0 0-1,0 0 1,-1 1 0,-17 21-132,15-16 137,1 0 1,-1-1-1,1 1 0,1 0 0,-1 1 0,1-1 1,0 0-1,0 0 0,1 1 0,0 8 1,0-13 8,1-1 0,-1 0 1,0 1-1,1-1 1,-1 0-1,1 0 1,0 0-1,-1 1 1,1-1-1,0 0 1,0 0-1,0 0 0,-1 0 1,1 0-1,0 0 1,0 0-1,0-1 1,1 1-1,-1 0 1,1 0-1,1 0 17,1 0-1,-1 0 0,0 0 1,0-1-1,0 0 1,1 1-1,-1-1 0,0 0 1,0 0-1,0-1 1,6 0-1,1-2 7,-1 0-1,0 0 1,0 0 0,-1-1-1,1-1 1,14-9 0,-19 11-106,1 0 1,-1 0-1,0 0 1,0-1 0,0 1-1,0-1 1,-1 0 0,1 0-1,-1 0 1,0-1-1,-1 1 1,1-1 0,3-9-1,-5 0-2291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6.094"/>
    </inkml:context>
    <inkml:brush xml:id="br0">
      <inkml:brushProperty name="width" value="0.025" units="cm"/>
      <inkml:brushProperty name="height" value="0.025" units="cm"/>
    </inkml:brush>
  </inkml:definitions>
  <inkml:trace contextRef="#ctx0" brushRef="#br0">92 35 17232,'-3'8'2675,"-8"23"-572,2 0 0,-10 63 0,0 73 239,12-88-2109,-17 78 1,26-221-939,0 31 402,-2 20 31,1-1 0,1 1 1,-1 0-1,2-1 0,0 1 0,1 0 1,7-19-1,-9 31 210,-1-1-1,0 1 1,1-1-1,-1 1 1,1 0-1,-1 0 1,1 0-1,0 0 1,-1 0-1,1 0 1,0 0-1,0 0 1,0 1-1,-1-1 1,1 1-1,0 0 1,0-1-1,0 1 1,3 0-1,46 1 102,-30 0 46,-14-2 14,0 1 1,0-1-1,-1 0 1,1-1 0,0 0-1,0 0 1,-1 0-1,1-1 1,-1 0-1,0 0 1,0-1-1,0 1 1,0-1 0,-1-1-1,0 1 1,1-1-1,-2 0 1,1 0-1,0 0 1,-1-1-1,0 0 1,0 1 0,-1-1-1,0-1 1,0 1-1,3-8 1,1-5-6,-1 0 0,-1 0 0,-1-1 0,0 1 0,-1-1 0,-1 0 0,-1 0 0,-2-21 0,1 38-85,-1 0 0,1 0 0,-1 0 0,1 0 0,-1 0 0,0 0 0,0 0 0,-1 0 0,1 0 0,0 0 0,-1 1 1,0-1-1,0 1 0,0-1 0,0 1 0,-4-4 0,5 5-11,0 0-1,-1 1 1,1-1 0,-1 0 0,1 1-1,-1-1 1,1 1 0,-1-1-1,0 1 1,1-1 0,-1 1 0,1 0-1,-1 0 1,0 0 0,1 0 0,-1 0-1,0 1 1,1-1 0,-1 0 0,1 1-1,-1-1 1,1 1 0,-1-1-1,1 1 1,-1 0 0,1 0 0,-1 0-1,1 0 1,0 0 0,-1 0 0,1 0-1,0 0 1,0 0 0,-2 3-1,-12 13 27,1 1-1,0 0 0,2 1 1,0 1-1,1 0 0,1 0 0,1 1 1,1 0-1,0 1 0,2 0 0,0 0 1,2 1-1,-3 33 0,7-55-22,0 0 0,0 1-1,1-1 1,-1 0 0,0 1-1,0-1 1,1 0 0,-1 1 0,1-1-1,-1 0 1,1 0 0,-1 0 0,1 1-1,0-1 1,0 0 0,-1 0-1,1 0 1,0 0 0,0 0 0,0 0-1,0-1 1,0 1 0,0 0 0,2 1-1,1-1-8,0 1-1,-1-1 0,1 0 1,0 0-1,0-1 0,-1 1 1,1-1-1,7 1 1,5-2-251,0-1 0,-1 0 0,23-6 1,-11 0-346,-16 4 189,0 1 1,1 0 0,-1 1-1,1 0 1,0 1 0,-1 0 0,24 1-1,-34 1 439,0-1-1,0 0 0,0 1 0,0-1 1,0 0-1,0 1 0,0-1 0,0 1 0,-1 0 1,1-1-1,0 1 0,0 0 0,0-1 1,-1 1-1,1 0 0,0 0 0,-1 0 1,1-1-1,-1 1 0,1 0 0,-1 0 1,1 0-1,-1 0 0,1 1 0,2 33 1552,-4-25-1219,0-1-1,-1 1 1,0 0 0,-6 17 0,7-24-450,-1 0 0,1-1 0,-1 1 0,1 0 0,-1-1 0,0 1 0,0 0 0,0-1 0,0 0 0,0 0 0,-1 1 1,1-1-1,-1-1 0,1 1 0,-1 0 0,0-1 0,0 1 0,0-1 0,-3 1 0,1-1-1059,0 0 0,0 0 0,0 0 0,0-1-1,0 0 1,0 0 0,-7-2 0,-19-4-8333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6.425"/>
    </inkml:context>
    <inkml:brush xml:id="br0">
      <inkml:brushProperty name="width" value="0.025" units="cm"/>
      <inkml:brushProperty name="height" value="0.025" units="cm"/>
    </inkml:brush>
  </inkml:definitions>
  <inkml:trace contextRef="#ctx0" brushRef="#br0">0 1 5317,'0'0'13229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6.914"/>
    </inkml:context>
    <inkml:brush xml:id="br0">
      <inkml:brushProperty name="width" value="0.025" units="cm"/>
      <inkml:brushProperty name="height" value="0.025" units="cm"/>
    </inkml:brush>
  </inkml:definitions>
  <inkml:trace contextRef="#ctx0" brushRef="#br0">335 27 6951,'0'0'13287,"-9"-5"-11803,4 2-1390,1 0 0,-1 1 0,1-1 1,-1 1-1,0 0 0,0 1 0,0-1 0,0 1 0,0 0 1,-1 0-1,1 1 0,0 0 0,0 0 0,-1 0 0,1 0 1,0 1-1,0 0 0,0 0 0,-1 0 0,1 1 0,0-1 1,1 1-1,-1 0 0,-9 6 0,-9 9 64,0 1 0,2 0 1,0 2-1,1 1 0,1 0 0,1 1 0,-20 33 0,37-55-148,0 1 0,0 0 0,1 0 0,-1 1 0,0-1-1,1 0 1,-1 0 0,1 0 0,-1 0 0,1 0 0,0 1 0,-1-1-1,1 0 1,0 0 0,0 1 0,0-1 0,0 0 0,0 0-1,0 1 1,0-1 0,0 0 0,1 1 0,0-1-5,0 0 0,-1 0 0,1-1 0,0 1 0,0-1 0,0 1 1,0-1-1,0 1 0,-1-1 0,1 0 0,0 1 0,0-1 0,0 0 0,0 0 0,0 0 0,0 1 1,0-1-1,0 0 0,0 0 0,2-1 0,10-1 4,0 0 0,0-1 0,15-5 0,-17 5-5,8-4-19,0 2-1,1 0 1,0 1 0,0 1-1,0 1 1,0 0 0,37 4-1,-56-2 30,1 0-1,-1 1 0,0-1 1,0 1-1,0-1 0,1 1 1,-1-1-1,0 1 0,0 0 1,0 0-1,0 0 0,0 0 1,-1-1-1,1 1 0,0 0 1,0 0-1,0 1 0,-1-1 1,1 0-1,-1 0 0,1 0 1,-1 0-1,1 1 0,-1-1 1,0 0-1,1 0 0,-1 1 1,0-1-1,0 0 0,0 0 1,0 1-1,0-1 0,0 0 1,0 1-1,-1-1 0,1 2 1,-1 1 127,0 1 1,0 0-1,-1-1 1,1 0-1,-1 1 1,0-1-1,0 0 1,-4 6-1,-4 1-64,0-2 0,-1 0 0,0 0-1,0-1 1,-1 0 0,0-1 0,0 0 0,-1-1 0,0 0-1,0-1 1,0-1 0,-1 0 0,1-1 0,-1 0-1,0-1 1,0 0 0,-18-1 0,31-2-160,1 1 1,-1 0-1,0-1 1,1 1-1,-1-1 1,1 1-1,-1-1 1,1 1-1,-1-1 1,1 1-1,0-1 1,-1 1-1,1-1 0,0 1 1,-1-1-1,1 0 1,0 1-1,-1-1 1,1 1-1,0-1 1,0 0-1,0 1 1,0-1-1,0 0 1,0 0-1,0 1 1,0-1-1,0 0 1,0 1-1,0-1 0,0 0 1,0 1-1,1-1 1,-1 1-1,0-1 1,0 0-1,1 0 1,9-26-3386,12-10-2452,4-7-3572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4.079"/>
    </inkml:context>
    <inkml:brush xml:id="br0">
      <inkml:brushProperty name="width" value="0.025" units="cm"/>
      <inkml:brushProperty name="height" value="0.025" units="cm"/>
    </inkml:brush>
  </inkml:definitions>
  <inkml:trace contextRef="#ctx0" brushRef="#br0">205 73 3043,'0'0'10127,"5"-9"-6428,17-30-1425,-22 38-2219,0 1 0,1-1 1,-1 1-1,0-1 0,1 0 0,-1 1 0,0-1 0,0 1 0,1-1 0,-1 0 0,0 1 0,0-1 0,0 0 0,0 1 0,0-1 0,0 0 0,0 1 0,0-1 0,0 1 0,0-1 0,-1 0 0,1 1 0,0-1 0,0 0 0,0 1 0,-1-1 0,1 1 0,0-1 0,-1 1 0,1-1 0,-1 1 0,1-1 0,-1 1 0,1-1 0,0 1 0,-1-1 0,0 1 0,1 0 0,-1-1 0,1 1 0,-1 0 1,1-1-1,-1 1 0,0 0 0,1 0 0,-1 0 0,0 0 0,1 0 0,-1-1 0,1 1 0,-1 0 0,0 0 0,1 1 0,-1-1 0,0 0 0,0 0 0,-37 5 342,26 0-363,1 0 0,0 0 0,0 1 0,0 1 0,1 0 0,-1 0-1,2 1 1,-14 12 0,16-12-28,0-1 0,0 1-1,0 0 1,1 0 0,0 1 0,1 0 0,0 0-1,0 0 1,1 1 0,-5 15 0,9-24-15,-1 1 0,1-1 1,0 0-1,0 0 1,0 0-1,0 0 0,0 0 1,0 1-1,1-1 0,-1 0 1,0 0-1,1 0 0,-1 0 1,0 0-1,1 0 0,-1 0 1,1 0-1,0 0 0,-1 0 1,1 0-1,0 0 0,0 0 1,-1 0-1,1 0 0,0-1 1,0 1-1,0 0 1,0-1-1,0 1 0,0-1 1,0 1-1,0-1 0,0 1 1,0-1-1,0 0 0,1 1 1,-1-1-1,2 0 0,53 3-611,-42-4 329,23 0-1829,64-9 0,-12-9-3954,-42 5 1734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7.244"/>
    </inkml:context>
    <inkml:brush xml:id="br0">
      <inkml:brushProperty name="width" value="0.025" units="cm"/>
      <inkml:brushProperty name="height" value="0.025" units="cm"/>
    </inkml:brush>
  </inkml:definitions>
  <inkml:trace contextRef="#ctx0" brushRef="#br0">58 0 19154,'0'0'1281,"-11"63"-416,-4-19 1345,1 5-897,7 4-448,0 1-448,3-3-161,4-7-160,0-6-64,7-12-64,13-13-705,-2-12-1473,5-1-1121,1-16-2530,3-9-6183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7.591"/>
    </inkml:context>
    <inkml:brush xml:id="br0">
      <inkml:brushProperty name="width" value="0.025" units="cm"/>
      <inkml:brushProperty name="height" value="0.025" units="cm"/>
    </inkml:brush>
  </inkml:definitions>
  <inkml:trace contextRef="#ctx0" brushRef="#br0">107 20 7271,'0'0'12267,"-9"3"-11327,4 0-788,-1 1-1,0-1 1,1 1-1,0 0 1,0 1 0,0-1-1,0 1 1,1 0 0,0 0-1,0 0 1,0 1-1,0-1 1,1 1 0,0 0-1,0 0 1,1 0-1,0 0 1,0 1 0,-2 7-1,3-8 24,-1 0 0,1 0-1,0-1 1,0 1 0,0 0 0,1 0-1,0 0 1,2 10 0,-2-15-142,0 0 0,0 0 0,1 1 0,-1-1 0,0 0 0,1 0 0,-1 0 1,1-1-1,0 1 0,-1 0 0,1 0 0,0 0 0,-1 0 0,1 0 0,0-1 0,0 1 0,0 0 1,0-1-1,0 1 0,1 0 0,0 0 1,0-1 0,0 0 0,0 1 0,0-1 0,0 0 0,0 0 1,0-1-1,0 1 0,0 0 0,0 0 0,0-1 0,0 1 0,-1-1 0,1 0 0,3-1 1,3-2 9,0-1 0,0 1 0,0-2 0,-1 1 0,0-1 1,0 0-1,0-1 0,-1 1 0,0-1 0,0 0 0,0-1 1,-1 0-1,0 0 0,-1 0 0,0 0 0,0 0 0,-1-1 1,0 0-1,-1 0 0,1 0 0,1-17 0,-4 24 5,0 1-1,0 0 0,0-1 1,-1 1-1,1 0 1,0-1-1,0 1 0,-1 0 1,1-1-1,-1 1 1,1 0-1,-1 0 0,1-1 1,-1 1-1,0 0 1,0 0-1,0 0 0,0 0 1,1 0-1,-1 0 1,0 0-1,-1 0 0,1 0 1,-1 0-1,-1 0-17,1 0 0,-1 0 1,0 0-1,1 0 0,-1 1 0,0-1 0,0 1 0,0 0 0,0 0 0,1 0 0,-4 1 1,-2-1-44,1 2 0,-1-1 1,1 1-1,0 0 0,-1 1 1,1 0-1,0 0 1,-8 5-1,11-5-143,0-1 0,0 1 0,0 0 1,1 0-1,-1 0 0,1 1 0,0-1 0,0 1 1,0 0-1,0 0 0,1 0 0,0 0 0,-1 0 0,2 1 1,-1-1-1,0 1 0,1-1 0,0 1 0,-1 8 1,2-12-33,0 0 0,1 0 1,-1 0-1,1 0 0,-1 0 1,1 0-1,-1 0 0,1 0 0,0 0 1,-1-1-1,1 1 0,0 0 1,0 0-1,0-1 0,0 1 1,-1-1-1,1 1 0,0 0 1,0-1-1,0 0 0,0 1 1,0-1-1,0 0 0,0 1 1,1-1-1,-1 0 0,0 0 0,0 0 1,0 0-1,0 0 0,0 0 1,0 0-1,0 0 0,0 0 1,2-1-1,44-9-6385,-13-7 1458</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7.965"/>
    </inkml:context>
    <inkml:brush xml:id="br0">
      <inkml:brushProperty name="width" value="0.025" units="cm"/>
      <inkml:brushProperty name="height" value="0.025" units="cm"/>
    </inkml:brush>
  </inkml:definitions>
  <inkml:trace contextRef="#ctx0" brushRef="#br0">22 7 7751,'0'0'11104,"-1"14"-10106,-7 163 1962,-3 85 172,10-242-3051,1 14-134,0-31 341,1-18 437,4-102 164,-6 80-872,2 0-1,2-1 0,1 1 1,2 0-1,18-63 0,-21 94-120,0 0 0,1-1 0,-1 1 0,1 1 0,0-1 0,1 0 0,-1 1 0,1 0 0,0 0 0,1 1 0,-1-1 0,1 1 0,0 0 0,0 1 0,0-1 0,0 1 0,1 0 0,-1 1 0,1 0 0,0 0 0,-1 0 0,1 1 0,0 0 0,0 0 0,0 1 0,0-1 0,0 2 0,14 1 0,-20-2 107,0 0-1,1 1 1,-1-1 0,0 0-1,0 1 1,0-1-1,0 1 1,0-1 0,1 1-1,-1-1 1,0 1 0,0 0-1,0 0 1,-1-1 0,1 1-1,0 0 1,0 0 0,0 0-1,-1 0 1,1 0 0,0 0-1,-1 0 1,1 0 0,-1 0-1,1 1 1,-1-1 0,0 0-1,1 0 1,-1 0-1,0 0 1,0 1 0,0-1-1,0 0 1,0 0 0,0 1-1,0-1 1,0 0 0,0 0-1,-1 0 1,1 1 0,-1 1-1,-1 2 180,1 0-1,-1 0 1,0 0 0,0 0-1,0 0 1,-1 0-1,0 0 1,-5 6 0,-7 6 553,-1-1 0,-30 23 0,41-35-818,0 0 0,0 0-1,0-1 1,-1 0 0,1 0-1,-1-1 1,0 1 0,0-1-1,0-1 1,0 1 0,0-1-1,0 0 1,0 0 0,-10-1-1,15-1-436,1 0 1,-1-1-1,1 1 0,-1-1 0,1 1 0,-1-1 1,1 1-1,0-1 0,0 1 0,0-1 0,0 0 1,0 1-1,0-1 0,0 1 0,0-1 1,1 1-1,-1-1 0,1-2 0,10-13-6404</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8.324"/>
    </inkml:context>
    <inkml:brush xml:id="br0">
      <inkml:brushProperty name="width" value="0.025" units="cm"/>
      <inkml:brushProperty name="height" value="0.025" units="cm"/>
    </inkml:brush>
  </inkml:definitions>
  <inkml:trace contextRef="#ctx0" brushRef="#br0">2 167 4164,'0'0'22314,"10"3"-21609,-5-2-694,-1 0 1,1 0-1,-1 0 0,1-1 1,-1 0-1,1 0 0,-1 0 1,1-1-1,0 1 0,-1-1 1,0 0-1,1 0 0,-1-1 1,0 1-1,1-1 0,-1 0 0,0 0 1,0 0-1,0-1 0,-1 0 1,1 1-1,-1-1 0,1 0 1,3-5-1,2 0-177,1-1 0,-1-1 0,13-18 0,-20 25 157,1 0 0,-1-1-1,-1 1 1,1 0-1,0-1 1,-1 1 0,0-1-1,1 0 1,-1 1-1,-1-1 1,1 0 0,-1 0-1,1 0 1,-1 1-1,0-1 1,0 0 0,-1-4-1,0 7 25,0 0-1,1 0 1,-1 0-1,1 1 1,-1-1-1,0 0 0,0 0 1,0 1-1,1-1 1,-1 1-1,0-1 1,0 0-1,0 1 1,0 0-1,0-1 1,0 1-1,0 0 1,0-1-1,0 1 1,0 0-1,0 0 0,0 0 1,0 0-1,0 0 1,0 0-1,0 0 1,0 0-1,0 0 1,0 1-1,-1-1 1,-33 11 129,24-3-55,1 0 0,0 1 0,1 0 0,0 1 1,1 0-1,0 0 0,0 1 0,1 0 0,0 0 0,1 1 0,1-1 1,0 2-1,0-1 0,1 0 0,1 1 0,0 0 0,0 0 0,2 0 1,-1 15-1,2-27-102,0 0 1,1 1 0,-1-1-1,0 0 1,1 0-1,0 0 1,-1 1 0,1-1-1,0 0 1,-1 0-1,1 0 1,0 0 0,0 0-1,0-1 1,0 1-1,0 0 1,0 0 0,0 0-1,0-1 1,0 1-1,0-1 1,1 1 0,-1-1-1,0 1 1,0-1-1,1 0 1,-1 1 0,0-1-1,0 0 1,1 0-1,-1 0 1,0 0 0,0 0-1,1 0 1,-1-1-1,2 1 1,4-1-367,1 0 0,-1 0 0,0 0 0,0-1 0,10-3 0,23-17-3924,4-8-3352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38.680"/>
    </inkml:context>
    <inkml:brush xml:id="br0">
      <inkml:brushProperty name="width" value="0.025" units="cm"/>
      <inkml:brushProperty name="height" value="0.025" units="cm"/>
    </inkml:brush>
  </inkml:definitions>
  <inkml:trace contextRef="#ctx0" brushRef="#br0">1 452 4676,'0'0'20462,"11"-7"-19832,5-5-622,-1 0-1,0-1 0,-1-1 0,-1 0 1,0-1-1,-1 0 0,-1-1 1,0 0-1,-1-1 0,9-22 0,40-126 949,-28 68 512,-27 115-1345,-2 16-112,-15 140 695,7-124-992,2 1 1,5 92 0,5-116-2859,4-12-2494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2.537"/>
    </inkml:context>
    <inkml:brush xml:id="br0">
      <inkml:brushProperty name="width" value="0.025" units="cm"/>
      <inkml:brushProperty name="height" value="0.025" units="cm"/>
    </inkml:brush>
  </inkml:definitions>
  <inkml:trace contextRef="#ctx0" brushRef="#br0">144 71 4548,'0'0'9086,"-10"-1"-5701,9 1-3341,-5-1 340,0 1-1,0-1 1,-1 1-1,1 0 0,0 1 1,0-1-1,-7 3 1,10-2-296,0 0 1,0 1 0,0-1 0,0 1 0,0 0-1,0 0 1,1 0 0,-1 0 0,1 0 0,-1 0-1,1 1 1,0-1 0,0 1 0,0 0 0,0 0 0,1-1-1,-1 1 1,-1 6 0,-3 5 44,1 0 1,1 1-1,0 0 1,1 0-1,0 0 1,1 0-1,1 19 1,1-33-126,-1 0 1,1 0 0,0 0-1,0 0 1,0 0 0,0 0-1,0 0 1,0 0 0,0 0 0,0 0-1,0 0 1,1 0 0,-1 0-1,0 0 1,1 0 0,-1 0-1,0 0 1,1 0 0,-1 0-1,1 0 1,0 0 0,-1 0-1,1 0 1,0-1 0,-1 1-1,1 0 1,0-1 0,0 1 0,0 0-1,0-1 1,0 1 0,-1-1-1,1 1 1,0-1 0,0 0-1,0 1 1,0-1 0,0 0-1,1 0 1,-1 0 0,0 1-1,0-1 1,0 0 0,0-1-1,1 1 1,1-1 78,0 0-1,0 0 1,0 0-1,0 0 1,-1-1-1,1 1 1,-1-1-1,1 0 1,-1 0 0,1 0-1,-1 0 1,0 0-1,0 0 1,3-5-1,24-42 995,16-26-747,-41 69-326,1 0 1,0 0-1,-1 1 0,2 0 1,-1 0-1,0 0 0,1 0 0,12-6 1,-17 10-7,0 0 0,1 1 0,-1-1 0,1 1 0,-1-1 1,0 1-1,1-1 0,-1 1 0,1 0 0,-1 0 0,1 0 0,-1 0 1,1 0-1,-1 0 0,1 0 0,-1 0 0,1 0 0,-1 1 0,0-1 1,1 1-1,-1-1 0,1 1 0,1 0 0,-1 1 0,0 0 0,0 0 0,0 0-1,-1 0 1,1 0 0,0 0 0,-1 1 0,1-1-1,-1 0 1,0 1 0,0-1 0,1 4 0,2 9-5,0 0 1,-1 1 0,2 25 0,-4-28-6,5 46-210,-4-125 869,-9 13-335,6 50-276,1 0-1,-1 0 1,0-1-1,0 1 0,0 0 1,0 0-1,-1 0 1,1 1-1,-1-1 0,0 0 1,0 1-1,0-1 1,0 1-1,-4-4 0,6 8-45,-1 0 1,0 1-1,1-1 0,-1 0 0,1 1 0,0-1 0,0 0 1,0 1-1,0-1 0,0 0 0,1 1 0,-1-1 0,1 0 0,-1 1 1,1-1-1,0 0 0,0 0 0,0 0 0,0 0 0,2 3 1,-1-4 4,0 1 0,0-1 1,1 0-1,-1 0 0,1 0 1,-1 0-1,1 0 0,-1 0 1,1 0-1,0-1 0,-1 0 1,1 1-1,0-1 0,-1 0 1,1 0-1,0 0 0,0-1 1,-1 1-1,1-1 0,-1 1 1,1-1-1,0 0 0,-1 0 1,1 0-1,-1-1 0,0 1 1,1 0-1,-1-1 0,0 1 1,0-1-1,0 0 0,0 0 1,3-3-1,3-4 29,1 0-1,-1-1 1,-1 1 0,1-2 0,10-20 0,-9 5-17,5-9 483,-14 35-492,0 0 0,0 0 1,0-1-1,0 1 0,0 0 1,0 0-1,0 0 0,0 0 0,0 0 1,0 0-1,0 0 0,0 0 1,0-1-1,0 1 0,0 0 1,0 0-1,0 0 0,1 0 0,-1 0 1,0 0-1,0 0 0,0 0 1,0 0-1,0 0 0,0 0 1,0 0-1,0 0 0,0 0 0,0-1 1,1 1-1,-1 0 0,0 0 1,0 0-1,0 0 0,0 0 1,0 0-1,0 0 0,0 0 0,1 0 1,-1 0-1,0 0 0,0 0 1,0 0-1,0 0 0,0 1 1,0-1-1,0 0 0,0 0 0,0 0 1,1 0-1,-1 0 0,0 0 1,0 0-1,0 0 0,0 0 1,0 0-1,0 0 0,0 0 0,0 0 1,0 1-1,0-1 0,0 0 1,0 0-1,0 0 0,1 0 0,-1 0 1,0 0-1,1 21-81,-2 24 84,0-26-5,0-1 1,2 1 0,0 0 0,0 0 0,2 0-1,7 26 1,-10-45 0,0 1 0,0 0 0,1 0-1,-1 0 1,0 0 0,0 0 0,1-1-1,-1 1 1,1 0 0,-1 0 0,1-1-1,-1 1 1,1 0 0,-1-1 0,1 1 0,-1 0-1,1-1 1,0 1 0,-1-1 0,1 1-1,0-1 1,0 1 0,0-1 0,-1 0-1,1 1 1,0-1 0,0 0 0,0 1 0,0-1-1,1 0 1,-1-1 6,1 1-1,-1-1 1,1 0 0,-1 0-1,1 0 1,-1 0 0,0 0 0,1 0-1,-1 0 1,0 0 0,0 0-1,0-1 1,0 1 0,2-3-1,25-53 127,-28 57-134,12-39 36,-9 30-56,-1 0 0,1 0 1,1 0-1,8-16 0,-11 24-198,-1 19-299,-1 0 1,0 0-1,-1 0 0,-1 0 0,-1 0 0,-8 24 0,12-42 413,0 0 0,0 0-1,0 0 1,0 0 0,0 1-1,0-1 1,0 0-1,0 0 1,0 0 0,0 1-1,0-1 1,0 0-1,0 0 1,0 0 0,0 0-1,0 1 1,0-1 0,0 0-1,0 0 1,0 0-1,-1 0 1,1 1 0,0-1-1,0 0 1,0 0-1,0 0 1,0 0 0,0 0-1,0 0 1,-1 1 0,1-1-1,0 0 1,0 0-1,0 0 1,0 0 0,-1 0-1,1 0 1,0 0-1,0 0 1,0 0 0,0 0-1,-1 0 1,1 0 0,0 0-1,0 0 1,0 0-1,0 0 1,-1 0 0,1 0-1,0 0 1,0 0 0,0 0-1,-1 0 1,1-7-5725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2.902"/>
    </inkml:context>
    <inkml:brush xml:id="br0">
      <inkml:brushProperty name="width" value="0.025" units="cm"/>
      <inkml:brushProperty name="height" value="0.025" units="cm"/>
    </inkml:brush>
  </inkml:definitions>
  <inkml:trace contextRef="#ctx0" brushRef="#br0">11 98 5029,'0'0'2498,"0"-63"-1921,0 48 352,0 2 832,0 6 1827,-5 16-3620,1 5-2082,2-3-1858</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3.723"/>
    </inkml:context>
    <inkml:brush xml:id="br0">
      <inkml:brushProperty name="width" value="0.025" units="cm"/>
      <inkml:brushProperty name="height" value="0.025" units="cm"/>
    </inkml:brush>
  </inkml:definitions>
  <inkml:trace contextRef="#ctx0" brushRef="#br0">113 58 11050,'0'0'8227,"-3"-8"-5793,-11-28-1105,14 35-1303,0 0-1,0 1 1,-1-1-1,1 0 1,0 0-1,-1 1 1,1-1-1,-1 0 0,1 1 1,-1-1-1,1 1 1,-1-1-1,1 1 1,-1-1-1,0 1 1,1-1-1,-1 1 0,0-1 1,1 1-1,-1 0 1,0-1-1,0 1 1,1 0-1,-1 0 1,0-1-1,0 1 0,0 0 1,1 0-1,-1 0 1,0 0-1,0 0 1,1 0-1,-1 0 1,0 1-1,0-1 0,0 0 1,1 0-1,-1 1 1,0-1-1,0 0 1,1 1-1,-1-1 0,0 0 1,1 1-1,-2 0 1,-19 24 63,14-12-82,0 1-1,2 0 1,-1 1-1,2 0 0,0-1 1,0 1-1,2 1 1,0-1-1,0 21 0,1-36-3,1 1 0,0-1 0,0 0 0,0 1 0,0-1 0,0 0 0,0 1 0,0-1 0,0 0 0,0 0 0,0 1 0,0-1 0,0 0 0,0 1 0,0-1 0,0 0 0,0 1 0,0-1 0,0 0 0,1 0 0,-1 1 0,0-1 0,0 0 0,0 0 0,0 1 0,1-1 0,-1 0 0,0 0 0,0 1 0,1-1 0,-1 0 0,0 0 0,0 0 0,1 0 0,-1 1 0,0-1 0,0 0 0,1 0 0,-1 0 0,0 0 0,1 0 0,-1 0 0,0 0 0,1 0 0,-1 0 0,16-10 166,10-22 37,-18 19-175,-6 9-24,0 0 1,0 0-1,1 0 1,-1 0-1,1 0 1,0 0-1,6-5 1,-7 11-35,-1 1 0,0 0 0,0 0 0,0 0 0,0 0 1,0-1-1,-1 1 0,1 0 0,-1 0 0,0 0 1,0 0-1,0 4 0,0 0 13,6 237-1,-6-183 72,-1-48 162,1 0 1,-2 0-1,0 0 0,-4 15 0,5-25-187,1-1 1,-1 1-1,1-1 1,-1 1 0,0-1-1,0 1 1,0-1-1,0 0 1,-1 1-1,1-1 1,-1 0 0,1 0-1,-1 0 1,0 0-1,0 0 1,0 0-1,0-1 1,0 1-1,0-1 1,0 1 0,0-1-1,-1 0 1,1 0-1,0 0 1,-1 0-1,1 0 1,-5 1 0,6-3-26,-1 1 0,1-1 1,0 1-1,-1-1 1,1 0-1,0 1 0,0-1 1,0 0-1,0 0 0,0 0 1,0 0-1,0 0 1,0 0-1,0 0 0,1 0 1,-1 0-1,0-1 1,0 1-1,1 0 0,-1 0 1,1-1-1,0 1 1,-1 0-1,1-1 0,0 1 1,0 0-1,-1-1 1,1 1-1,0-1 0,0 1 1,1-2-1,0-51-68,-1 51 67,4-19-32,1 1-1,2-1 1,0 1-1,1 1 1,1-1-1,1 1 1,17-27-1,16-33-316,-29 51 322,-2 0 1,-1-1-1,-1 0 1,-1-1 0,6-47-1,-27 167-94,6-52 210,-2 63 0,7-99-87,1-1 0,0 1 0,0 0 0,0-1 0,0 1 0,0 0 0,0-1 0,0 1 0,0 0 0,0-1 0,0 1 0,0 0 0,0-1 0,0 1 0,1 0 0,-1-1-1,0 1 1,0-1 0,1 1 0,-1 0 0,0-1 0,1 1 0,-1-1 0,1 1 0,-1-1 0,1 1 0,-1-1 0,1 1 0,-1-1 0,1 0 0,-1 1 0,1-1 0,-1 0 0,1 1 0,0-1 0,-1 0 0,1 0 0,0 1 0,-1-1 0,1 0 0,0 0 0,-1 0 0,1 0 0,0 0 0,-1 0 0,1 0 0,0 0 0,-1 0 0,1-1 0,0 1 0,-1 0 0,1 0 0,0 0 0,-1-1 0,1 1 0,-1 0 0,1-1 0,0 1 0,-1-1 0,1 1 0,0-1 0,33-28 404,-9-1-349,-14 15-50,1 0 1,0 2 0,16-14 0,-28 27-14,0-1 0,1 1 0,-1-1 0,0 1 0,1-1 0,-1 1 0,0-1 0,1 1 0,-1 0 0,1-1 0,-1 1 0,1-1 0,-1 1 0,1 0 0,-1 0 0,1-1 0,0 1 0,-1 0 0,1 0 0,-1 0 0,1-1 0,0 1 0,-1 0 0,1 0 0,-1 0 0,1 0 0,0 0 0,-1 0 0,1 0 0,0 0 0,-1 1 0,1-1 0,-1 0 0,1 0 0,-1 0 0,1 1 0,0-1 0,-1 0 0,1 1 0,-1-1 0,1 1 0,4 28 5,-1 0 9,-4-28-13,0-1-1,0 1 1,0-1 0,1 1 0,-1-1-1,0 1 1,0-1 0,1 1 0,-1-1-1,0 1 1,1-1 0,-1 1 0,0-1 0,1 0-1,-1 1 1,1-1 0,-1 0 0,1 1-1,-1-1 1,1 0 0,-1 1 0,1-1-1,-1 0 1,1 0 0,-1 0 0,1 0-1,0 0 1,-1 1 0,1-1 0,-1 0 0,1 0-1,-1 0 1,1 0 0,0-1 0,-1 1-1,1 0 1,0 0 0,3-2 31,-1-1 0,0 1 0,0-1 0,0 1 0,0-1 0,0 0 1,-1 0-1,1 0 0,-1-1 0,0 1 0,0 0 0,0-1 0,2-6 0,18-24-11,-21 33-42,1-1 0,0 0 0,-1 0 0,1 1 0,0-1 0,0 1-1,0 0 1,0-1 0,0 1 0,1 0 0,-1 0 0,0 1 0,1-1 0,-1 0 0,0 1 0,1-1 0,-1 1 0,0 0 0,1 0 0,3 0 0,-5 0 2,1 1 0,0 0 0,-1 0 0,1-1 0,-1 1 0,1 0 0,-1 0 0,0 1 0,1-1 0,-1 0 0,0 0 0,0 1 0,0-1 0,0 0 0,0 1 0,0-1 0,0 1 0,0-1 0,-1 1 0,1 0 0,0-1 0,-1 1 0,0 0 0,1 0 0,-1-1 0,0 1 0,0 0 0,0 2 0,-1 19 176,0 6-1020,2-19-6631,-8-20 666</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4.082"/>
    </inkml:context>
    <inkml:brush xml:id="br0">
      <inkml:brushProperty name="width" value="0.025" units="cm"/>
      <inkml:brushProperty name="height" value="0.025" units="cm"/>
    </inkml:brush>
  </inkml:definitions>
  <inkml:trace contextRef="#ctx0" brushRef="#br0">0 0 18674,'0'0'3651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4.315"/>
    </inkml:context>
    <inkml:brush xml:id="br0">
      <inkml:brushProperty name="width" value="0.025" units="cm"/>
      <inkml:brushProperty name="height" value="0.025" units="cm"/>
    </inkml:brush>
  </inkml:definitions>
  <inkml:trace contextRef="#ctx0" brushRef="#br0">0 10 11883,'0'0'10602,"47"9"-9192,-16-9-610,5 0-447,5 0-289,4 0 0,4-5-160,-10-2-1057,-4 3-545,-16 2-320,-8 2-1697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4.567"/>
    </inkml:context>
    <inkml:brush xml:id="br0">
      <inkml:brushProperty name="width" value="0.025" units="cm"/>
      <inkml:brushProperty name="height" value="0.025" units="cm"/>
    </inkml:brush>
  </inkml:definitions>
  <inkml:trace contextRef="#ctx0" brushRef="#br0">47 130 8904,'0'0'1308,"-8"6"1281,-23 19 198,30-25-2732,1 1-1,-1-1 1,1 0-1,-1 1 1,1-1-1,-1 1 1,1-1 0,0 1-1,-1-1 1,1 1-1,0-1 1,-1 1-1,1-1 1,0 1-1,0-1 1,-1 1 0,1-1-1,0 1 1,0-1-1,0 1 1,0 0-1,0-1 1,0 1-1,0-1 1,0 1 0,0-1-1,0 1 1,0 0-1,0-1 1,0 1-1,1-1 1,-1 1-1,0-1 1,0 1 0,1-1-1,-1 1 1,0-1-1,1 1 1,-1-1-1,0 1 1,1-1-1,-1 1 1,1-1 0,-1 0-1,0 1 1,1-1-1,-1 0 1,1 1-1,0-1 1,-1 0-1,1 0 1,-1 1 0,1-1-1,-1 0 1,1 0-1,-1 0 1,2 0-1,30 6 925,-15-6-567,1 0 1,-1-1 0,0 0 0,0-2-1,0 0 1,0-1 0,28-10 0,-35 10-208,0 0 0,-1 0 0,0-1 0,0-1 1,0 1-1,-1-1 0,1-1 0,-1 0 0,-1 0 0,0 0 0,0-1 1,0 0-1,-1 0 0,7-11 0,-12 17-185,0 0 0,0 0 1,0 0-1,0 0 0,0 0 0,0 0 0,-1 0 0,1 0 0,-1-1 1,1 1-1,-1 0 0,0 0 0,0 0 0,0-1 0,0 1 1,0 0-1,-1-2 0,1 3-17,-1 0 0,0 0 0,1 0 1,-1 0-1,0 0 0,1 0 0,-1 1 0,0-1 0,0 0 1,0 0-1,0 1 0,1-1 0,-1 1 0,0-1 0,0 1 0,0-1 1,0 1-1,0 0 0,0-1 0,-1 1 0,1 0 0,0 0 1,-2 0-1,-2 0-27,-1 0 0,1 0 0,0 1 0,-1 0 0,1 0 0,0 0 1,0 1-1,-1 0 0,1 0 0,1 0 0,-1 1 0,-5 2 0,-4 6 7,0 0 0,1 1 0,0 0 0,1 1 0,0 0 0,1 1 0,1 0-1,0 1 1,-10 21 0,19-35 17,0 1-1,0-1 1,1 1-1,-1-1 1,0 0-1,1 1 1,0-1-1,-1 1 1,1 0-1,0-1 0,0 1 1,0-1-1,0 1 1,0-1-1,0 1 1,0-1-1,0 1 1,1-1-1,0 3 1,0-3-2,-1 0 1,1 0 0,0 0 0,0 0 0,0-1 0,0 1-1,0 0 1,0-1 0,0 1 0,0-1 0,0 1 0,0-1 0,0 1-1,0-1 1,0 0 0,0 0 0,0 1 0,0-1 0,1 0-1,0 0 1,6 0-22,0-1 0,0 0 0,1 0-1,-2-1 1,1 0 0,9-3 0,9-6-512,0-1 1,24-16-1,-30 16 237,1 1-1,0 1 1,41-14-1,-61 24 323,-1 0-1,1-1 1,-1 1-1,1 0 1,-1 0-1,1 0 1,-1 0-1,1 0 1,-1 0-1,1 0 0,-1 0 1,1 0-1,-1 0 1,1 0-1,-1 1 1,1-1-1,-1 0 1,1 0-1,-1 0 0,1 1 1,-1-1-1,1 0 1,-1 1-1,0-1 1,1 0-1,-1 1 1,1-1-1,-1 0 0,0 1 1,0-1-1,1 1 1,-1-1-1,1 1 1,2 23 711,-12 32 231,8-48-886,0-5-40,0 0-1,1 0 1,-1 0 0,1 0-1,0 1 1,0-1 0,0 0-1,0 0 1,1 0 0,-1 1 0,1-1-1,0 0 1,2 4 0,-2-6-20,0 0 0,0 0 0,0 0 0,0 0 0,0-1 0,0 1 0,0-1 1,0 1-1,0-1 0,0 1 0,1-1 0,-1 1 0,0-1 0,0 0 0,1 0 1,-1 0-1,0 0 0,0 0 0,1 0 0,-1 0 0,0 0 0,1 0 0,-1 0 0,0-1 1,0 1-1,0 0 0,1-1 0,-1 0 0,0 1 0,0-1 0,0 1 0,0-1 1,0 0-1,2-1 0,8-5-179,-1 0 1,0-1 0,0 0-1,0-1 1,-1 0-1,0 0 1,-1-1 0,0 0-1,11-20 1,-11 16-1817,0 0 1,-1-1 0,-1 0-1,5-19 1,-2-11-7491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4.663"/>
    </inkml:context>
    <inkml:brush xml:id="br0">
      <inkml:brushProperty name="width" value="0.025" units="cm"/>
      <inkml:brushProperty name="height" value="0.025" units="cm"/>
    </inkml:brush>
  </inkml:definitions>
  <inkml:trace contextRef="#ctx0" brushRef="#br0">1 42 1569,'0'0'20212,"47"22"-18867,-2-22-288,7-11-577,6-1-352,-3-2-1024,-8 0-3396,-7 1-7335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5.517"/>
    </inkml:context>
    <inkml:brush xml:id="br0">
      <inkml:brushProperty name="width" value="0.025" units="cm"/>
      <inkml:brushProperty name="height" value="0.025" units="cm"/>
    </inkml:brush>
  </inkml:definitions>
  <inkml:trace contextRef="#ctx0" brushRef="#br0">215 59 3523,'0'0'15028,"-2"-8"-12882,1 6-2025,1-1 0,-1 1 1,1-1-1,-1 1 0,0 0 0,0-1 1,0 1-1,0 0 0,-1 0 0,1-1 1,0 1-1,-1 0 0,0 1 0,1-1 1,-1 0-1,0 0 0,0 1 0,0-1 0,0 1 1,0-1-1,0 1 0,-1 0 0,1 0 1,0 0-1,-1 0 0,1 0 0,0 1 1,-1-1-1,1 1 0,-1 0 0,1-1 1,-1 1-1,1 0 0,-1 0 0,1 1 1,-1-1-1,1 0 0,-1 1 0,1 0 1,-1-1-1,1 1 0,0 0 0,0 0 0,-4 3 1,-2 0-102,0 1 1,1 0-1,-1 1 1,1 0-1,0 0 1,1 0-1,0 1 1,0 0-1,0 0 1,1 1-1,0-1 1,0 1-1,1 0 1,0 1-1,-4 9 1,3-4 32,1 1 0,0-1 0,0 1 0,2 0 0,0 0 1,1 1-1,0-1 0,2 22 0,-1-33-18,0 0 0,1 0 1,-1 1-1,1-1 0,0 0 1,0 0-1,0 0 0,1 0 1,-1-1-1,1 1 0,0 0 1,0-1-1,0 1 0,1-1 0,-1 1 1,1-1-1,0 0 0,0 0 1,0 0-1,0-1 0,0 1 1,1-1-1,-1 0 0,1 0 1,-1 0-1,1 0 0,0 0 0,0-1 1,0 0-1,0 0 0,0 0 1,0 0-1,0-1 0,0 1 1,0-1-1,9-1 0,-2 0 94,0 0 0,1-1 0,-1-1 1,0 0-1,0 0 0,-1-1 0,1-1 0,-1 1 0,1-2 0,-2 1 0,1-2 0,12-10 0,-10 7 19,-2 0-1,0-1 1,0-1 0,16-24 0,-23 31-92,-1 1 0,1-1 0,-1 1 1,1-1-1,-1 0 0,-1 0 0,1 0 1,-1 0-1,0 0 0,0 0 0,0 0 1,-1 0-1,1-1 0,-1 1 0,-1 0 1,1 0-1,-3-10 0,1 11-41,0 1 1,0 0-1,-1 0 1,0 0-1,1 0 0,-1 0 1,0 0-1,0 1 1,0-1-1,-1 1 0,1 0 1,-1 0-1,1 0 0,-1 1 1,0-1-1,1 1 1,-1 0-1,0 0 0,0 0 1,0 0-1,0 1 1,-5-1-1,-7 0-143,0 0-1,0 1 1,-1 0-1,-17 3 1,8 6-936,25-9 892,1 1 0,-1-1-1,0 0 1,1 1 0,-1-1 0,1 0-1,-1 1 1,1-1 0,-1 1 0,1-1 0,-1 1-1,1-1 1,0 1 0,-1 0 0,1-1-1,0 1 1,-1-1 0,1 1 0,0 0 0,0-1-1,-1 2 1,1-2-35,1 1 1,-1-1-1,0 0 0,0 1 1,0-1-1,1 0 1,-1 0-1,0 1 0,0-1 1,1 0-1,-1 0 0,0 1 1,0-1-1,1 0 0,-1 0 1,0 0-1,1 0 0,-1 0 1,0 1-1,1-1 0,-1 0 1,0 0-1,1 0 0,-1 0 1,0 0-1,1 0 0,-1 0 1,0 0-1,1 0 0,-1 0 1,0 0-1,1 0 0,-1-1 1,1 1-1,2 0-1454,14 0-6229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5.860"/>
    </inkml:context>
    <inkml:brush xml:id="br0">
      <inkml:brushProperty name="width" value="0.025" units="cm"/>
      <inkml:brushProperty name="height" value="0.025" units="cm"/>
    </inkml:brush>
  </inkml:definitions>
  <inkml:trace contextRef="#ctx0" brushRef="#br0">21 1 9545,'0'0'14915,"-1"10"-13478,-5 34-133,-7 87 576,13-116-1865,0 0 1,1 0 0,0 0-1,1-1 1,1 1 0,8 26-1,-2-10-911,-9-27-3842,-14-11-18177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6.250"/>
    </inkml:context>
    <inkml:brush xml:id="br0">
      <inkml:brushProperty name="width" value="0.025" units="cm"/>
      <inkml:brushProperty name="height" value="0.025" units="cm"/>
    </inkml:brush>
  </inkml:definitions>
  <inkml:trace contextRef="#ctx0" brushRef="#br0">1 78 16816,'0'0'9193,"49"-17"-8168,-15 8-577,5 0-352,1-1-128,3-1-1377,-9 2-2147,-8-3-3426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6.596"/>
    </inkml:context>
    <inkml:brush xml:id="br0">
      <inkml:brushProperty name="width" value="0.025" units="cm"/>
      <inkml:brushProperty name="height" value="0.025" units="cm"/>
    </inkml:brush>
  </inkml:definitions>
  <inkml:trace contextRef="#ctx0" brushRef="#br0">1 393 9065,'0'0'18599,"8"-8"-17276,23-23-955,-1-2-1,-2 0 1,27-43-1,-38 49-402,0-1 0,-2 0 0,0-1 0,-3-1 0,13-39 0,-39 130 71,3 0 0,3 1 0,-1 85 0,12-116 728,3-19-3313,-5-12 2174,-1 0-1,1 0 1,-1 0 0,1 0 0,-1-1-1,0 1 1,1 0 0,-1 0-1,1 0 1,-1 0 0,0 0 0,1-1-1,-1 1 1,0 0 0,1 0-1,-1-1 1,0 1 0,1 0 0,-1-1-1,0 1 1,1 0 0,-1-1 0,0 1-1,0 0 1,1-1 0,-1 1-1,0 0 1,0-1 0,0 1 0,0-1-1,0 0 1,6-11-12955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6.928"/>
    </inkml:context>
    <inkml:brush xml:id="br0">
      <inkml:brushProperty name="width" value="0.025" units="cm"/>
      <inkml:brushProperty name="height" value="0.025" units="cm"/>
    </inkml:brush>
  </inkml:definitions>
  <inkml:trace contextRef="#ctx0" brushRef="#br0">0 32 9513,'0'0'22581,"25"27"-22741,-16-37-1217,0-2-1762,-3-5-3267,-4-2-9866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7.287"/>
    </inkml:context>
    <inkml:brush xml:id="br0">
      <inkml:brushProperty name="width" value="0.025" units="cm"/>
      <inkml:brushProperty name="height" value="0.025" units="cm"/>
    </inkml:brush>
  </inkml:definitions>
  <inkml:trace contextRef="#ctx0" brushRef="#br0">13 38 11082,'0'0'13774,"-13"61"-12141,13-48-160,7-4-544,15-4-416,7-5-225,5-1-160,2-14-192,-2-1-1057,-5-1-1313,-5 0-1570,-8 1-512,-7 5-2147</inkml:trace>
  <inkml:trace contextRef="#ctx0" brushRef="#br0" timeOffset="1">252 0 5509,'0'0'15444,"-2"13"-12823,-67 218 3759,44-163-6101,4 1 0,-25 143 1,46-197-458,0-5-2170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9.321"/>
    </inkml:context>
    <inkml:brush xml:id="br0">
      <inkml:brushProperty name="width" value="0.025" units="cm"/>
      <inkml:brushProperty name="height" value="0.025" units="cm"/>
    </inkml:brush>
  </inkml:definitions>
  <inkml:trace contextRef="#ctx0" brushRef="#br0">1 8 5093,'0'0'15727,"48"-8"-14190,-28 29-63,7 1-546,2 6-639,0 2-193,0 2-64,-1-1-32,3-2-160,-8-1-1570,3-8-1665,-6-8-1057,-11-5-962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49.663"/>
    </inkml:context>
    <inkml:brush xml:id="br0">
      <inkml:brushProperty name="width" value="0.025" units="cm"/>
      <inkml:brushProperty name="height" value="0.025" units="cm"/>
    </inkml:brush>
  </inkml:definitions>
  <inkml:trace contextRef="#ctx0" brushRef="#br0">0 252 8616,'0'0'10987,"6"8"-9690,-4-4-1145,1-1-1,-1 1 1,1-1 0,0 0 0,0 0 0,0 0-1,0 0 1,0-1 0,1 1 0,-1-1 0,1 0-1,-1 0 1,1 0 0,0 0 0,0-1 0,0 1-1,0-1 1,0 0 0,0 0 0,0-1-1,1 1 1,6-1 0,-3 0 10,0-1 0,0 0 0,0 0 0,0-1 0,0 0 0,-1 0 0,1-1 0,-1 0 0,1 0 0,-1-1 0,0 0 0,-1 0 0,1-1 0,-1 0 0,1 0 0,-1 0 0,-1-1 0,1 0 0,-1 0 0,0 0 0,7-14 0,-4 7-226,0 0 0,-2-1 0,1 0 0,-2-1 1,0 1-1,-1-1 0,0 0 0,-1 0 0,-1 0 0,1-26 0,-3 40-165,0 0-1,0-1 1,0 1 0,0 0-1,0 0 1,-1 0-1,1-1 1,0 1-1,0 0 1,-1 0-1,1 0 1,-1 0-1,1 0 1,-1 0-1,1 0 1,-2-2-1,-10-3-7117,1 3-4589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0.959"/>
    </inkml:context>
    <inkml:brush xml:id="br0">
      <inkml:brushProperty name="width" value="0.025" units="cm"/>
      <inkml:brushProperty name="height" value="0.025" units="cm"/>
    </inkml:brush>
  </inkml:definitions>
  <inkml:trace contextRef="#ctx0" brushRef="#br0">1 0 5061,'0'0'18225,"43"62"-16976,0-40-384,4-1-641,3 1-192,1 0 0,-6 0-160,-4-1-897,-8 2-704,-10-3-642,-7-3-1152,-9-2-1378,-7-7-1537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6.034"/>
    </inkml:context>
    <inkml:brush xml:id="br0">
      <inkml:brushProperty name="width" value="0.025" units="cm"/>
      <inkml:brushProperty name="height" value="0.025" units="cm"/>
    </inkml:brush>
  </inkml:definitions>
  <inkml:trace contextRef="#ctx0" brushRef="#br0">162 0 13261,'0'0'7409,"1"10"-6651,-1 10-356,-1 0 0,-1-1-1,0 1 1,-1 0 0,-2-1 0,0 0-1,-13 33 1,-23 40 658,-14 37 221,48-111-1067,1 0 0,1 1 0,1 0 0,-3 36 0,6-54-203,1-1 0,0 1-1,0 0 1,0-1 0,0 1 0,0 0-1,0-1 1,0 1 0,0 0 0,0-1-1,0 1 1,0 0 0,0-1 0,0 1-1,0 0 1,1-1 0,-1 1 0,0 0-1,1-1 1,-1 1 0,0-1 0,1 1-1,-1 0 1,0-1 0,1 1 0,-1-1-1,1 0 1,0 1 0,14-10 349,12-29-39,-21 22-458,1 0 0,-2 0 1,-1 0-1,0-1 0,0 1 0,-2-1 0,0 0 0,-1 0 0,-1 0 1,-3-24-1,3 39 122,0 1 0,0-1 0,0 1-1,-1-1 1,1 1 0,-1 0 0,1-1 0,-1 1 0,1-1 0,-1 1 0,0 0 0,0 0 0,0 0 0,1-1 0,-1 1 0,0 0-1,-1 0 1,1 0 0,0 0 0,0 0 0,0 1 0,0-1 0,-1 0 0,1 0 0,0 1 0,-1-1 0,1 1 0,-1-1 0,1 1 0,-1 0-1,1 0 1,0-1 0,-1 1 0,1 0 0,-1 0 0,1 0 0,-1 1 0,1-1 0,-1 0 0,1 1 0,-1-1 0,1 0 0,0 1-1,-1 0 1,1-1 0,0 1 0,-1 0 0,1 0 0,0-1 0,0 1 0,0 0 0,0 0 0,0 0 0,0 0 0,0 1 0,0-1 0,0 0-1,0 0 1,1 1 0,-1-1 0,0 0 0,1 1 0,-1-1 0,1 1 0,0-1 0,-1 0 0,1 3 0,39-2 52,-21-2-20,1-1-1,-1-1 1,0-1 0,24-6-1,-36 8-2,0-1 0,-1-1 0,1 1-1,-1-1 1,1 0 0,-1 0 0,9-7 0,-12 8 4,0 0 0,-1 0 0,1 0 0,0 0 1,0 0-1,-1 0 0,0-1 0,1 1 0,-1 0 1,0-1-1,0 1 0,0-1 0,0 0 0,-1 1 1,1-1-1,-1 0 0,0 1 0,1-4 0,-3 6-6,1 0 0,0 1-1,0-1 1,-1 0-1,1 1 1,0-1 0,0 1-1,-1 0 1,1-1-1,0 1 1,0 0 0,0-1-1,0 1 1,0 0 0,0 0-1,-1 2 1,-8 8 61,1 0 1,0 1-1,0 0 0,1 1 1,1 0-1,0 0 1,1 1-1,1 0 0,0 0 1,0 0-1,-4 28 1,9-41-68,0 1 0,0-1 1,0 0-1,0 1 0,0-1 1,0 0-1,0 1 1,0-1-1,0 0 0,0 0 1,1 1-1,-1-1 0,1 0 1,-1 0-1,1 1 0,-1-1 1,1 0-1,0 0 1,-1 0-1,1 0 0,0 0 1,0 0-1,0 0 0,0 0 1,0 0-1,2 1 0,-1-1 10,1-1-1,-1 1 1,0-1-1,1 1 1,-1-1-1,1 0 1,-1 0-1,1 0 1,-1 0-1,0 0 1,1 0-1,-1-1 1,4 0-1,6-3 31,0 0 0,-1-1 1,1 0-1,16-10 0,-6 1-109,0-1 1,37-35 0,-52 44 11,0-1 0,0-1 0,-1 1 0,0-1 0,0 0 0,-1-1 0,0 1 0,-1-1 0,0 0 0,6-18 1,-10 27 46,0-1 1,0 1-1,1 0 1,-1 0-1,0 0 1,0 0-1,0-1 1,0 1 0,0 0-1,0 0 1,0 0-1,0 0 1,0-1-1,0 1 1,0 0-1,0 0 1,0 0 0,0-1-1,0 1 1,0 0-1,0 0 1,0 0-1,0-1 1,0 1-1,0 0 1,0 0 0,-1 0-1,1 0 1,0-1-1,0 1 1,0 0-1,0 0 1,0 0-1,0 0 1,0 0-1,-1 0 1,1-1 0,0 1-1,0 0 1,0 0-1,0 0 1,-1 0-1,1 0 1,0 0-1,0 0 1,0 0 0,-1 0-1,-10 5-60,-10 12 64,7-3 79,1 1-1,-19 27 1,28-37-37,1 0 0,0 0 0,0 1 0,1-1-1,-1 1 1,1 0 0,0-1 0,1 1 0,0 0 0,-1 0 0,2 0-1,-1 0 1,1 7 0,0-13-38,1 1 0,-1-1 0,1 1 0,-1-1 0,1 1-1,-1-1 1,1 1 0,-1-1 0,1 0 0,-1 1 0,1-1 0,0 0 0,-1 1 0,1-1-1,-1 0 1,1 0 0,0 0 0,-1 1 0,1-1 0,0 0 0,0 0 0,-1 0 0,1 0-1,0 0 1,-1 0 0,1 0 0,1-1 0,20-1 101,-9-3-186,0 0 1,0-1-1,-1 0 1,1-1-1,-2 0 1,1-1-1,11-9 1,-6 4-54,-1 2-1,25-13 1,-40 23 134,0 1-1,0-1 1,-1 0-1,1 1 0,0-1 1,0 1-1,0 0 1,0-1-1,0 1 1,0 0-1,0 0 0,0-1 1,0 1-1,0 0 1,-1 0-1,1 0 0,0 0 1,0 0-1,0 0 1,0 0-1,0 1 1,0-1-1,0 0 0,0 0 1,0 1-1,0-1 1,0 1-1,0-1 1,-1 1-1,1-1 0,0 1 1,0-1-1,-1 1 1,1 0-1,0-1 0,-1 1 1,1 0-1,0 0 1,-1 0-1,1-1 1,0 3-1,0 3-5,1 0 0,-1 0 0,0 0 0,-1 0 0,1 12 0,2 19 8,-2-37 13,-1 0 0,0 0 0,1 0 1,-1 0-1,0 0 0,0 0 0,1 0 1,-1 0-1,0 0 0,1 0 0,-1 0 1,0 0-1,1 0 0,-1 0 0,0 0 1,0 0-1,1 0 0,-1 0 0,0 0 1,1 0-1,-1-1 0,0 1 1,0 0-1,1 0 0,-1 0 0,0 0 1,0-1-1,1 1 0,-1 0 0,0 0 1,0-1-1,0 1 0,0 0 0,1 0 1,-1-1-1,0 1 0,0 0 0,0 0 1,0-1-1,0 1 0,0 0 0,0-1 1,9-12 49,-9 12-55,14-20 15,-8 12-29,0 1 1,-1-1-1,0 0 1,0-1-1,-1 1 1,0-1-1,-1 0 0,0 0 1,3-18-1,-6 27-188,5 20-603,-2-16 628,0 1 1,1-2 0,-1 1 0,1 0-1,0-1 1,0 0 0,-1 1-1,2-2 1,-1 1 0,0 0-1,0-1 1,0 0 0,1 0 0,-1 0-1,0 0 1,1-1 0,8 0-1,2 1-473,0-1-1,0-1 0,0 0 0,16-5 0,-22 4 430,-1-1-1,1 0 1,-1 0 0,0-1 0,0 0 0,0 0 0,0-1 0,-1 0-1,14-12 1,-17 13 284,0 0 0,-1 0-1,1-1 1,0 1 0,-1-1-1,0 1 1,0-1 0,-1 0 0,1-1-1,-1 1 1,0 0 0,-1-1-1,1 1 1,-1-1 0,0 1 0,0-10-1,-1 14-51,1 1-1,-1-1 0,0 0 1,0 1-1,0-1 0,0 1 1,0-1-1,-1 0 0,1 1 1,0-1-1,0 0 0,0 1 1,0-1-1,-1 1 0,1-1 1,0 0-1,-1 1 0,1-1 1,0 1-1,-1-1 0,1 1 1,-1-1-1,1 1 0,-1 0 1,1-1-1,-1 1 0,1-1 1,-1 1-1,1 0 0,-1-1 1,1 1-1,-1 0 0,0 0 1,1 0-1,-1-1 0,0 1 1,1 0-1,-1 0 0,1 0 1,-1 0-1,0 0 0,1 0 1,-1 0-1,0 0 0,1 0 1,-1 1-1,0-1 0,1 0 1,-1 0-1,1 0 0,-1 1 1,1-1-1,-1 0 0,0 1 1,1-1-1,-1 1 0,0 0 1,-3 1 73,1 0 0,-1 0 0,0 1 0,1 0 0,-1 0 1,1 0-1,-4 4 0,2 2 212,0-1 1,1 0 0,0 1-1,0 0 1,-4 16 0,7-21-254,0 0-1,0 1 1,0-1 0,0 0 0,1 0 0,0 1 0,0-1-1,0 0 1,0 1 0,1-1 0,-1 0 0,1 1 0,0-1-1,0 0 1,2 4 0,-1-6-49,0 0 1,0-1-1,0 1 0,1 0 1,-1-1-1,0 0 0,1 1 1,-1-1-1,0 0 1,1 0-1,0-1 0,-1 1 1,1 0-1,-1-1 0,1 0 1,0 0-1,-1 1 0,1-1 1,0-1-1,2 1 0,55-10-394,48-38-838,-108 52 1237,-1 0-1,1-1 1,-1 1-1,1 0 1,-1 0-1,-1 0 1,1-1 0,0 1-1,-4 5 1,-7 19 520,1 0 0,1 0 0,2 1 0,1 0 0,-5 42 0,0 150 730,11-195-1315,1-8 127,-1-1 0,-1 1 0,-1-1-1,0 0 1,-11 32 0,13-46 1,0 1 0,0 0 0,-1-1 0,0 1 0,1-1-1,-1 0 1,0 0 0,-1 1 0,1-1 0,0 0 0,-1-1 0,0 1 0,1 0 0,-1-1-1,0 0 1,-1 1 0,1-1 0,0 0 0,0-1 0,-1 1 0,0-1 0,1 1 0,-1-1-1,1 0 1,-1 0 0,0-1 0,0 1 0,0-1 0,1 0 0,-1 0 0,0 0 0,-7-1-1,8-1-41,0 1-1,0-1 0,0 0 0,0 1 0,0-1 0,1-1 0,-1 1 0,1 0 1,-1-1-1,1 1 0,0-1 0,0 1 0,0-1 0,1 0 0,-1 0 1,0 0-1,1 0 0,0 0 0,0-1 0,0 1 0,0 0 0,0 0 0,1-1 1,0 1-1,-1-6 0,-1-9-29,1-1 0,1 0 0,2-23 0,1 24-163,0 0-1,2-1 0,0 2 0,1-1 0,1 1 0,1 0 1,0 0-1,1 1 0,1 0 0,0 0 0,1 1 0,1 1 1,0 0-1,1 0 0,0 1 0,2 1 0,-1 0 0,1 2 1,1-1-1,0 2 0,0 0 0,1 0 0,0 2 0,0 0 1,1 1-1,0 1 0,0 1 0,28-4 0,40 6-3631,-32 5-3167,-28 1-2668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1.349"/>
    </inkml:context>
    <inkml:brush xml:id="br0">
      <inkml:brushProperty name="width" value="0.025" units="cm"/>
      <inkml:brushProperty name="height" value="0.025" units="cm"/>
    </inkml:brush>
  </inkml:definitions>
  <inkml:trace contextRef="#ctx0" brushRef="#br0">0 270 14414,'0'0'3518,"10"5"-1543,7 3-1161,1-1 1,0-1 0,0 0-1,35 6 1,-48-11-780,0-1 1,0 1-1,0 0 1,0-1-1,0 0 1,1 0-1,-1-1 1,0 0 0,0 0-1,0 0 1,0 0-1,0-1 1,-1 1-1,1-1 1,0-1-1,-1 1 1,1-1-1,-1 1 1,0-1-1,0 0 1,0-1-1,0 1 1,0-1 0,-1 0-1,4-4 1,-2-2 182,0-1 1,0 1 0,-1 0 0,-1-1 0,0 0-1,0 0 1,-1 0 0,0-13 0,0 0 174,-1 1 1,-5-46-1,4 68-380,0-1-1,0 0 1,-1 0 0,1 0-1,0 0 1,-1 1-1,1-1 1,-1 0 0,1 0-1,-1 1 1,0-1-1,0 0 1,0 1 0,0-1-1,0 1 1,0-1 0,0 1-1,-1 0 1,-1-2-1,-13-4-9200,11 5-224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4.792"/>
    </inkml:context>
    <inkml:brush xml:id="br0">
      <inkml:brushProperty name="width" value="0.025" units="cm"/>
      <inkml:brushProperty name="height" value="0.025" units="cm"/>
    </inkml:brush>
  </inkml:definitions>
  <inkml:trace contextRef="#ctx0" brushRef="#br0">183 86 5862,'0'0'7575,"0"-9"-4036,1 4-3139,-1 0 0,0 0 0,0 1 1,0-1-1,0 0 0,-1 0 0,0 0 0,0 0 0,-2-5 0,2 8-328,0 1 0,0-1 0,-1 1 0,1-1 1,0 1-1,0-1 0,-1 1 0,1 0 0,-1 0 0,1 0 0,-1 0 0,1 0 0,-1 0 0,0 0 0,0 0 0,1 1 0,-1-1 0,0 0 0,0 1 1,0 0-1,0-1 0,0 1 0,1 0 0,-1 0 0,0 0 0,0 0 0,0 1 0,0-1 0,0 0 0,0 1 0,1-1 0,-3 2 0,-2 0-65,-1 1 0,1-1 0,0 1 0,0 1 0,1-1 0,-1 1 0,1 0 0,0 1 0,0-1 0,-7 8 0,-40 53-52,52-64 42,0-1-1,0 0 0,0 0 0,0 0 0,0 0 1,0 1-1,0-1 0,0 0 0,0 0 0,0 0 1,0 0-1,0 1 0,0-1 0,0 0 0,0 0 1,0 0-1,0 0 0,0 0 0,0 1 0,0-1 1,0 0-1,0 0 0,0 0 0,1 0 0,-1 0 1,0 0-1,0 1 0,0-1 0,0 0 1,0 0-1,0 0 0,1 0 0,-1 0 0,0 0 1,0 0-1,0 0 0,0 0 0,1 0 0,-1 0 1,0 0-1,0 0 0,0 1 0,0-1 0,0 0 1,1 0-1,-1-1 0,0 1 0,0 0 0,0 0 1,1 0-1,16 1-79,16-3-105,-25 0 153,0 1-1,0 0 1,0 0 0,0 1-1,0 0 1,0 1 0,0 0-1,0 0 1,0 0 0,-1 1-1,10 4 1,-13-4 47,-1 0-1,0 0 1,0 0 0,1 1-1,-1-1 1,-1 1 0,1 0-1,0 0 1,-1 0 0,1 0-1,-1 1 1,0-1 0,0 1-1,0-1 1,-1 1 0,1 0-1,-1-1 1,0 1 0,0 0-1,0 0 1,-1 0 0,1 0-1,-1 8 1,1-8 117,-1 0-1,0 1 1,0-1 0,-1 0-1,1 0 1,-1 1 0,0-1 0,0 0-1,-1 0 1,1 0 0,-1 0-1,0 0 1,0 0 0,0 0-1,0 0 1,-1-1 0,1 1 0,-1-1-1,0 0 1,0 0 0,-7 5-1,5-5 20,0 0-1,0 0 1,0-1-1,0 1 1,0-1-1,-1-1 1,1 1-1,-1-1 1,1 0-1,-1 0 0,1-1 1,-1 1-1,0-1 1,1 0-1,-1-1 1,-9-1-1,14 2-195,0 0 0,1 0 0,-1 0 0,0 0-1,0 0 1,0 0 0,0 0 0,0 0 0,1 0-1,-1-1 1,0 1 0,0 0 0,0-1 0,1 1 0,-1 0-1,0-1 1,0 1 0,1-1 0,-1 1 0,0-1-1,1 1 1,-1-1 0,1 0 0,-1 1 0,1-1 0,-1 0-1,1 1 1,-1-1 0,1 0 0,-1 0 0,1 1-1,0-1 1,0 0 0,-1 0 0,1 0 0,0 0 0,0 1-1,0-1 1,0 0 0,0 0 0,0 0 0,0 0-1,0 1 1,0-1 0,1-1 0,0 0-531,0 0 0,0 0 0,1 0 0,-1 0 0,1 0 0,0 0 0,-1 1 0,1-1 0,0 1 0,0-1 0,0 1 0,0 0 0,0 0 0,4-2 0,12-5-5138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5.166"/>
    </inkml:context>
    <inkml:brush xml:id="br0">
      <inkml:brushProperty name="width" value="0.025" units="cm"/>
      <inkml:brushProperty name="height" value="0.025" units="cm"/>
    </inkml:brush>
  </inkml:definitions>
  <inkml:trace contextRef="#ctx0" brushRef="#br0">51 1 9801,'0'0'16298,"-6"8"-16292,-1 5-6,1 1 0,0-1 0,2 1 0,-1 1 0,2-1 0,0 0 0,0 1 0,2 0 0,-1-1 0,3 25 0,-3 9 9,0-33-7,1 1 0,1-1 0,0 1 0,2 0 0,2 16 0,-3-31-97,-1 0 0,1 0-1,-1 1 1,1-1 0,0 0 0,0 0-1,0 0 1,-1 0 0,1 0 0,0 0-1,0 0 1,0 0 0,1 0 0,-1-1-1,0 1 1,0 0 0,0-1 0,1 1-1,-1-1 1,0 1 0,0-1 0,1 1-1,-1-1 1,0 0 0,1 0 0,-1 0-1,2 0 1,0 1-437,0-1-1,-1-1 1,1 1 0,0 0-1,0-1 1,-1 1 0,1-1-1,0 0 1,-1 1-1,1-1 1,-1-1 0,5-1-1,10-14-5275</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5.515"/>
    </inkml:context>
    <inkml:brush xml:id="br0">
      <inkml:brushProperty name="width" value="0.025" units="cm"/>
      <inkml:brushProperty name="height" value="0.025" units="cm"/>
    </inkml:brush>
  </inkml:definitions>
  <inkml:trace contextRef="#ctx0" brushRef="#br0">72 8 13741,'0'0'7938,"-8"4"-7383,4-1-549,-1-1 0,1 1-1,0 0 1,0 0 0,0 0 0,1 0-1,-1 1 1,1-1 0,0 1-1,0 0 1,0 0 0,0 0 0,1 0-1,-1 1 1,1-1 0,0 1-1,1-1 1,-1 1 0,1 0 0,0 0-1,0-1 1,0 1 0,1 0-1,0 0 1,0 0 0,0 0-1,0 0 1,2 6 0,-2-9 13,1-1 1,-1 1-1,1 0 1,-1-1-1,1 1 1,0 0-1,0-1 1,0 1-1,0-1 1,0 1-1,0-1 0,0 1 1,0-1-1,0 0 1,1 0-1,-1 0 1,0 0-1,1 1 1,-1-2-1,1 1 1,0 0-1,-1 0 1,1 0-1,0-1 1,-1 1-1,1-1 1,0 1-1,-1-1 0,1 0 1,0 0-1,0 0 1,0 0-1,-1 0 1,1 0-1,0 0 1,0-1-1,2 0 1,3 0 160,-1 0 1,0 0 0,0-1 0,-1 0-1,1 0 1,0-1 0,-1 1 0,1-1-1,-1 0 1,5-4 0,-3 1 14,-2 0 1,1-1-1,0 1 0,-1-1 1,-1 0-1,7-12 1,-9 16-150,0-1 0,-1 1 1,1-1-1,-1 0 1,0 1-1,0-1 0,0 0 1,0 0-1,-1 0 1,0 0-1,0 0 0,0 1 1,0-1-1,0 0 1,-1 0-1,-1-5 0,1 8-43,1-1-1,-1 1 1,0 0-1,0 1 0,0-1 1,0 0-1,0 0 1,0 0-1,-1 0 0,1 1 1,0-1-1,0 1 1,0-1-1,-1 1 0,1-1 1,0 1-1,-1 0 1,1-1-1,0 1 0,-1 0 1,1 0-1,0 0 1,-1 0-1,1 0 0,0 0 1,-1 1-1,1-1 1,-3 1-1,0 0-84,0 0-1,0 0 1,0 0-1,0 0 1,1 1-1,-1-1 1,0 1-1,-5 4 1,-9 20-1441,15-12-1173,3-14 2513,0 0-1,0 1 0,0-1 0,0 0 1,0 0-1,0 1 0,1-1 0,-1 0 1,0 1-1,0-1 0,0 0 0,1 0 0,-1 1 1,0-1-1,0 0 0,1 0 0,-1 0 1,0 1-1,0-1 0,1 0 0,-1 0 1,0 0-1,1 0 0,-1 0 0,0 1 1,1-1-1,-1 0 0,0 0 0,1 0 1,-1 0-1,0 0 0,1 0 0,-1 0 1,1 0-1,12 0-5560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5.862"/>
    </inkml:context>
    <inkml:brush xml:id="br0">
      <inkml:brushProperty name="width" value="0.025" units="cm"/>
      <inkml:brushProperty name="height" value="0.025" units="cm"/>
    </inkml:brush>
  </inkml:definitions>
  <inkml:trace contextRef="#ctx0" brushRef="#br0">42 0 8488,'-2'11'7292,"-7"44"-5386,-3 8 1665,-6 122 1,29 24-3038,-11-192-491,1-13-35,-1 0 0,1 0 0,-1 0 0,0 0 1,-1 0-1,1 0 0,-1 0 0,0 0 1,0 0-1,-1 5 0,-4-42 691,9-41-641,3-1-1,3 1 1,37-141-1,-45 210-129,1-1 1,0 1-1,0-1 0,0 1 1,1 0-1,-1 0 0,1 0 1,1 1-1,6-10 0,-8 12 25,1 0-1,-1 1 1,0-1-1,1 1 1,-1-1-1,1 1 1,-1 0 0,1 0-1,-1 0 1,1 0-1,0 0 1,0 0-1,0 1 1,-1-1-1,1 1 1,0 0-1,0 0 1,0 0-1,0 0 1,5 2-1,-8-2 31,1 1-1,0-1 0,-1 1 0,1-1 1,0 1-1,-1-1 0,1 1 0,-1-1 1,1 1-1,-1 0 0,1-1 0,-1 1 1,0 0-1,1-1 0,-1 1 1,0 0-1,0 0 0,1-1 0,-1 1 1,0 0-1,0 0 0,0 0 0,0-1 1,0 1-1,0 0 0,0 0 0,0-1 1,0 1-1,0 0 0,-1 0 0,1 0 1,0-1-1,0 1 0,-1 0 0,0 0 1,-11 29 223,0-17 198,-1 0 0,0 0 0,-1-1 0,-1-1 0,-20 12-1,-5 6-322,50-37-13822,7-4 4991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6.392"/>
    </inkml:context>
    <inkml:brush xml:id="br0">
      <inkml:brushProperty name="width" value="0.025" units="cm"/>
      <inkml:brushProperty name="height" value="0.025" units="cm"/>
    </inkml:brush>
  </inkml:definitions>
  <inkml:trace contextRef="#ctx0" brushRef="#br0">7 145 3267,'0'0'18754,"9"7"-17783,-7-5-934,0 1 46,1-1-1,-1 1 1,1-1 0,0 0 0,0 0 0,0 0 0,0 0 0,0 0 0,0-1-1,0 1 1,1-1 0,-1 0 0,0 0 0,1 0 0,-1 0 0,1-1 0,-1 1-1,1-1 1,-1 0 0,1 0 0,0 0 0,-1-1 0,1 1 0,-1-1 0,1 0-1,-1 0 1,0 0 0,4-2 0,-1 0-20,1-1 0,-1 0 1,-1-1-1,1 0 0,0 1 0,-1-2 0,0 1 0,0-1 1,-1 0-1,0 0 0,0 0 0,0 0 0,-1-1 0,1 1 1,-2-1-1,1 0 0,-1 0 0,0 0 0,0 0 0,-1 0 1,0-1-1,0 1 0,-1-9 0,0 15-54,0 0 0,-1 0 0,1 0 0,0-1 0,-1 1 0,1 0 0,-1 0 0,1 0 0,-1 0 0,0 0 0,1 0 0,-1 1 0,0-1 0,0 0 0,1 0 0,-1 0 0,0 1 0,0-1 0,0 0 0,0 1 0,0-1 0,0 1 0,0-1 0,0 1 0,-1-1 0,1 1 0,0 0 0,0 0 0,0 0 0,0-1 0,0 1 0,-1 0 0,1 0 0,0 0 0,0 1 0,0-1 0,0 0 0,0 0 0,-1 1 0,1-1 0,-1 1 0,-3 0-19,-1 1-1,1 0 0,-1 0 1,1 0-1,0 0 1,0 1-1,-7 5 1,0 2-26,2 1 0,-1 0 0,2 1 0,-1 0 0,2 0 0,-1 1 0,-9 20 0,13-23 26,1-1 1,0 0 0,1 1 0,0 0 0,0 0 0,1 0 0,0 0 0,1 0 0,0 0 0,1 1 0,0-1 0,1 12 0,0-20-20,0 1 1,0 0-1,0-1 0,0 1 0,0-1 1,0 1-1,1-1 0,-1 0 0,1 1 1,0-1-1,-1 0 0,1 0 0,0 0 1,0 0-1,0-1 0,1 1 0,-1 0 1,0-1-1,1 1 0,-1-1 0,1 0 0,-1 0 1,1 0-1,0 0 0,-1-1 0,1 1 1,0-1-1,4 1 0,-1-1-357,0 1 0,0-1 0,0-1 1,0 1-1,0-1 0,0 0 0,0 0 0,-1-1 0,1 0 0,0 0 0,-1 0 0,9-5 0,21-20-5385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7:57.131"/>
    </inkml:context>
    <inkml:brush xml:id="br0">
      <inkml:brushProperty name="width" value="0.025" units="cm"/>
      <inkml:brushProperty name="height" value="0.025" units="cm"/>
    </inkml:brush>
  </inkml:definitions>
  <inkml:trace contextRef="#ctx0" brushRef="#br0">10 414 4356,'0'0'8958,"-2"11"-5184,-5 33-1462,7-42-2225,0-1 1,0 0-1,-1 0 1,1 0-1,0 0 1,0 1-1,0-1 1,0 0-1,1 0 1,-1 0-1,0 0 1,0 1-1,1-1 1,-1 0-1,1 0 1,-1 0-1,1 0 1,-1 0-1,1 0 1,0 0-1,-1 0 1,1 0-1,0 0 1,0-1-1,0 1 1,0 0-1,-1 0 1,1-1-1,0 1 1,0 0-1,0-1 1,1 1-1,-1-1 1,0 0-1,0 1 1,0-1-1,0 0 1,0 0-1,1 1 1,-1-1-1,0 0 1,0 0-1,0 0 1,0 0-1,1-1 1,0 1-1,5-1 158,-1 0 1,1 0-1,0-1 0,-1 1 1,1-1-1,8-5 0,8-6 160,-1-1 0,0 0-1,0-2 1,-2-1-1,32-33 1,81-109-9,-126 150-378,58-85 85,-59 84-49,0 0 0,-1-1-1,0 0 1,0 0-1,-2-1 1,1 1-1,2-15 1,-18 41-102,-2 12-7,2 0-1,1 1 1,1 0 0,1 1-1,-5 34 1,5-14-395,3 0 0,0 68 0,6-110 196,0 0-377,0-1 0,0 1-1,0 0 1,1-1 0,0 1-1,0-1 1,1 1 0,2 6-1,5 1-5635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6.420"/>
    </inkml:context>
    <inkml:brush xml:id="br0">
      <inkml:brushProperty name="width" value="0.025" units="cm"/>
      <inkml:brushProperty name="height" value="0.025" units="cm"/>
    </inkml:brush>
  </inkml:definitions>
  <inkml:trace contextRef="#ctx0" brushRef="#br0">95 39 2851,'-95'1'14742,"104"5"-13377,11 4-582,16-1 15,-1-2-1,74 6 1,74-10-2063,-133-3 415,-21 0-530,0-2 0,38-6 1,-56 6 634,1 0 0,-1-2 0,0 1 1,0-1-1,0-1 0,0 0 0,-1-1 0,17-11 1,6-12-3660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6.780"/>
    </inkml:context>
    <inkml:brush xml:id="br0">
      <inkml:brushProperty name="width" value="0.025" units="cm"/>
      <inkml:brushProperty name="height" value="0.025" units="cm"/>
    </inkml:brush>
  </inkml:definitions>
  <inkml:trace contextRef="#ctx0" brushRef="#br0">53 1 14286,'-8'0'2103,"-24"3"-998,20 4-527,18 2-454,19 3-148,28 2 195,64 8 1,-72-15-118,1 2 1,62 22 0,-104-30-54,0 1 0,0-1 0,0 1 0,0 0-1,-1 0 1,1 0 0,-1 0 0,0 1 0,1-1 0,-1 1 0,0 0 0,0 0 0,-1 0-1,1 0 1,-1 1 0,3 3 0,-4-4 3,-1 0-1,1 0 0,-1 0 1,1 0-1,-1 0 0,0 0 1,0 0-1,0 0 1,0 0-1,-1 0 0,1 0 1,-1-1-1,0 1 0,0 0 1,0 0-1,0 0 0,0-1 1,-1 1-1,1-1 1,-1 1-1,0-1 0,0 1 1,-2 2-1,-19 20 33,-2-2-1,0 0 1,-1-1 0,-48 30-1,1-1-138,-60 49-4905,76-60-3004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7.627"/>
    </inkml:context>
    <inkml:brush xml:id="br0">
      <inkml:brushProperty name="width" value="0.025" units="cm"/>
      <inkml:brushProperty name="height" value="0.025" units="cm"/>
    </inkml:brush>
  </inkml:definitions>
  <inkml:trace contextRef="#ctx0" brushRef="#br0">278 80 10858,'0'0'5915,"-7"-9"-3406,5 6-2399,-1 0-1,1 0 1,-1-1 0,0 2-1,0-1 1,0 0-1,0 1 1,-1-1 0,1 1-1,-1 0 1,1 0-1,-1 0 1,0 1 0,1-1-1,-1 1 1,0 0-1,0 0 1,0 0 0,0 0-1,-1 1 1,1 0-1,0 0 1,0 0 0,0 0-1,0 1 1,0-1-1,0 1 1,0 0-1,0 1 1,0-1 0,0 0-1,0 1 1,-5 3-1,-2 2-72,1-1-1,0 1 0,1 0 1,-1 1-1,2 0 0,-1 1 1,1 0-1,0 0 0,1 1 0,0-1 1,0 2-1,1-1 0,1 1 1,0 0-1,0 0 0,1 0 1,0 1-1,1 0 0,-3 17 0,6-28-32,0 0-1,0 0 0,0-1 0,0 1 1,0 0-1,0-1 0,1 1 0,-1 0 0,0-1 1,0 1-1,0 0 0,1-1 0,-1 1 0,0-1 1,0 1-1,1 0 0,-1-1 0,1 1 0,-1-1 1,1 1-1,-1-1 0,0 1 0,1-1 1,0 1-1,-1-1 0,1 0 0,-1 1 0,1-1 1,0 0-1,-1 1 0,1-1 0,-1 0 0,1 0 1,1 1-1,30-5 237,-20 0-104,0 0 0,-1-1 0,17-10 0,-1-2-85,-1-2 0,-1-1 1,-1-1-1,-1-1 0,-1-1 0,36-49 0,-41 36 56,-17 30-14,-11 21-47,1 3-16,0 0 0,1 1 0,1 0 0,0 0 0,2 0 0,0 1 0,1 0 0,1 1 0,1-1 0,0 33 1,2-52-40,1 0 0,0 1 0,0-1 1,1 0-1,-1 0 0,0 1 1,0-1-1,1 0 0,-1 0 1,0 0-1,1 0 0,-1 1 1,1-1-1,0 0 0,-1 0 1,1 0-1,0 0 0,0 0 1,-1 0-1,1-1 0,0 1 1,0 0-1,0 0 0,0 0 0,0-1 1,0 1-1,2 0 0,-1-1-76,0 1-1,0-1 0,1 0 0,-1 0 0,0 0 0,1 0 0,-1-1 0,0 1 0,0 0 0,1-1 0,-1 0 0,0 0 1,3-1-1,4-2-554,-1 0 1,-1-1 0,1 0 0,-1 0 0,1-1-1,10-11 1,12-25-4576,-1-6-2553</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06.397"/>
    </inkml:context>
    <inkml:brush xml:id="br0">
      <inkml:brushProperty name="width" value="0.025" units="cm"/>
      <inkml:brushProperty name="height" value="0.025" units="cm"/>
    </inkml:brush>
  </inkml:definitions>
  <inkml:trace contextRef="#ctx0" brushRef="#br0">0 245 16400,'1'1'127,"0"-1"0,0 1 0,0 0 1,0-1-1,0 1 0,0-1 1,0 1-1,0-1 0,0 1 1,0-1-1,0 0 0,1 0 0,-1 1 1,0-1-1,0 0 0,0 0 1,0 0-1,1 0 0,-1 0 1,0-1-1,0 1 0,2-1 1,5 1 307,186-9 2124,219-40 0,-151 15-1645,654-64-116,-302 54-3918,-354 40 109,-255 2-3486,-4-7-5418</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7.974"/>
    </inkml:context>
    <inkml:brush xml:id="br0">
      <inkml:brushProperty name="width" value="0.025" units="cm"/>
      <inkml:brushProperty name="height" value="0.025" units="cm"/>
    </inkml:brush>
  </inkml:definitions>
  <inkml:trace contextRef="#ctx0" brushRef="#br0">133 13 15214,'-3'7'1527,"-10"22"-740,-65 156 2797,70-159-3393,0 1-1,1-1 1,2 1 0,1 0-1,-1 41 1,4-66-191,1-1 0,0 1 0,0 0 0,0 0 0,0-1 0,0 1 0,0 0 1,0 0-1,1-1 0,-1 1 0,0 0 0,1 0 0,0-1 0,-1 1 0,1-1 0,0 1 0,0 0 0,0-1 1,0 0-1,0 1 0,0-1 0,0 0 0,1 1 0,-1-1 0,0 0 0,1 0 0,-1 0 0,1 0 1,-1 0-1,1 0 0,-1-1 0,1 1 0,0 0 0,-1-1 0,1 1 0,0-1 0,-1 0 0,1 1 1,0-1-1,0 0 0,0 0 0,-1 0 0,1-1 0,0 1 0,0 0 0,-1-1 0,1 1 0,0-1 1,-1 1-1,1-1 0,0 0 0,-1 1 0,1-1 0,1-1 0,6-4-185,1 0 0,-1 0 0,0-1 0,-1 0 1,1 0-1,-1-1 0,-1 0 0,0-1 0,0 0 0,7-11 0,7-13-1537,25-56 1,-27 47 971,-1-1 0,-2-1 0,18-85 0,-34 126 3737,-4 10-1143,-10 28-546,-17 50-1000,31-85-298,-48 164 825,43-142-603,1 0 0,1 0 0,1 0 0,1 0 0,3 38 0,-2-58-222,0 0 0,0 0 0,1 0 0,0 0 1,-1 0-1,1 0 0,0 0 0,0 0 0,0 0 0,0-1 0,0 1 0,0 0 1,0-1-1,1 1 0,-1-1 0,1 1 0,-1-1 0,1 1 0,-1-1 1,1 0-1,0 0 0,0 0 0,0 0 0,0 0 0,2 1 0,-3-2-228,1 0-1,0 0 0,-1 0 0,1 0 1,-1 0-1,1 0 0,-1 0 0,1-1 0,-1 1 1,1 0-1,-1-1 0,1 0 0,-1 1 1,0-1-1,2-1 0,17-15-7335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8.911"/>
    </inkml:context>
    <inkml:brush xml:id="br0">
      <inkml:brushProperty name="width" value="0.025" units="cm"/>
      <inkml:brushProperty name="height" value="0.025" units="cm"/>
    </inkml:brush>
  </inkml:definitions>
  <inkml:trace contextRef="#ctx0" brushRef="#br0">0 46 7527,'0'0'8840,"10"-8"-7024,29-22-98,-38 29-1658,0 0-1,-1 1 0,1-1 1,0 0-1,0 1 0,0-1 0,0 1 1,0 0-1,0-1 0,0 1 0,0 0 1,0-1-1,0 1 0,0 0 0,0 0 1,0 0-1,0 0 0,0 0 0,0 0 1,0 0-1,0 0 0,0 0 1,0 1-1,0-1 0,0 0 0,0 0 1,0 1-1,-1-1 0,1 1 0,0-1 1,0 1-1,0 0 0,0-1 0,0 1 1,-1 0-1,1-1 0,0 1 0,-1 0 1,1 0-1,-1-1 0,2 3 1,11 38 540,-12-36-465,3 22 282,-1 1 0,-1 0 0,-1 0 0,-4 45 0,-26 110 786,9-94-604,10-52 149,8-31-26,2-11 322,15-76-1124,4 2-1,3 0 1,40-94 0,-57 160-1,1 0 1,0 1-1,1-1 0,0 1 0,10-12 0,-14 21 68,0-1-1,0 1 0,1 0 1,-1 0-1,1 0 0,0 0 1,-1 1-1,1-1 0,0 1 1,0 0-1,1 0 0,-1 1 1,0-1-1,1 1 1,-1 0-1,1 0 0,-1 0 1,1 1-1,6 0 0,-10 0 1,0 0-1,1 0 1,-1 0-1,0 0 1,0 0-1,1 0 1,-1 1-1,0-1 1,1 1-1,-1-1 1,0 1-1,0-1 1,0 1-1,0 0 1,0 0-1,1-1 1,-1 1-1,0 0 1,-1 0-1,1 0 1,0 0-1,0 0 1,0 0-1,-1 0 1,1 1 0,0-1-1,-1 0 1,1 0-1,-1 0 1,1 1-1,-1-1 1,0 0-1,0 1 1,1-1-1,-1 0 1,0 1-1,0-1 1,0 0-1,-1 1 1,1-1-1,0 0 1,0 0-1,-1 1 1,0 1-1,1 1-19,-2 0-1,1 0 1,0 0 0,-1 1-1,0-1 1,0-1 0,0 1-1,0 0 1,-1 0-1,1-1 1,-1 1 0,-5 4-1,-1-2 47,1-1 1,-1 0-1,0-1 0,0 0 0,0-1 0,-1 1 0,1-2 0,-1 1 1,0-1-1,0-1 0,1 0 0,-17 0 0,25-1-49,1 0-1,0 0 1,-1 0 0,1 0 0,-1 1-1,1-1 1,-1 0 0,1 0-1,-1 0 1,1 0 0,0-1-1,-1 1 1,1 0 0,-1 0-1,1 0 1,0 0 0,-1 0-1,1 0 1,-1-1 0,1 1-1,0 0 1,-1 0 0,1-1-1,0 1 1,-1 0 0,1-1 0,0 1-1,-1 0 1,1-1 0,0 1-1,0 0 1,-1-1 0,1 1-1,0 0 1,0-1 0,0 1-1,0-1 1,-1 1 0,1-1-1,0 1 1,0 0 0,0-1-1,0 1 1,0-1 0,0 1-1,0-1 1,0 1 0,0 0 0,1-1-1,-1 1 1,0-1 0,0 1-1,0-1 1,0 1 0,1 0-1,-1-1 1,0 1 0,0 0-1,1-1 1,-1 1 0,0 0-1,0-1 1,1 1 0,-1 0-1,0-1 1,1 1 0,23-23-4604,5 7-320,6-1-1873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9.240"/>
    </inkml:context>
    <inkml:brush xml:id="br0">
      <inkml:brushProperty name="width" value="0.025" units="cm"/>
      <inkml:brushProperty name="height" value="0.025" units="cm"/>
    </inkml:brush>
  </inkml:definitions>
  <inkml:trace contextRef="#ctx0" brushRef="#br0">95 34 15503,'0'0'5418,"-9"0"-3565,6 0-1735,-1 0 1,0 0 0,1 1 0,-1-1-1,1 1 1,-1 0 0,1 0-1,-1 0 1,1 1 0,0-1 0,0 1-1,-1-1 1,1 1 0,0 0 0,1 0-1,-1 1 1,0-1 0,0 1 0,1-1-1,0 1 1,-1 0 0,1 0 0,0 0-1,0 0 1,1 0 0,-1 0 0,1 0-1,-1 1 1,1-1 0,0 1 0,1-1-1,-1 1 1,0-1 0,1 1 0,0-1-1,0 6 1,0-7-99,0 0 0,0 0 0,0 1 0,1-1 1,-1 0-1,1 0 0,0 0 0,-1 0 0,1 0 0,0 0 0,0 0 0,0 0 0,0 0 0,1 0 1,-1 0-1,0 0 0,1-1 0,0 1 0,-1-1 0,1 1 0,0-1 0,-1 0 0,1 1 1,2 0-1,1 0 0,0 0 0,0 0 0,0-1 0,0 0 0,0 0 0,0 0 0,0 0 0,0-1 0,0 1 0,9-2 0,-6 0 18,-1 0-1,0 0 1,0-1 0,1 1 0,-1-2-1,0 1 1,10-6 0,-13 6 8,-1 0 1,0 1 0,-1-1 0,1-1-1,0 1 1,-1 0 0,1 0 0,-1-1-1,1 0 1,-1 1 0,0-1-1,0 0 1,0 0 0,-1 0 0,3-6-1,-3 6-9,0 0-1,0 0 1,-1 0-1,1-1 0,-1 1 1,0 0-1,0 0 1,0-1-1,0 1 1,0 0-1,-1 0 0,0 0 1,1-1-1,-1 1 1,0 0-1,-1 0 1,1 0-1,0 0 0,-1 0 1,0 1-1,1-1 1,-1 0-1,0 1 1,-1-1-1,1 1 0,0 0 1,-1 0-1,-4-4 1,1 3-48,-1-1 0,0 1-1,0-1 1,0 2 0,0-1 0,0 1 0,0 0 0,0 1 0,-1-1 0,1 2 0,-12-1 0,19 1-75,0 0 1,-1 0-1,1 0 1,-1 0-1,1 0 0,0 0 1,-1 1-1,1-1 1,0 0-1,-1 0 0,1 0 1,0 1-1,-1-1 1,1 0-1,0 0 0,0 1 1,-1-1-1,1 0 1,0 1-1,0-1 1,0 0-1,-1 1 0,1-1 1,0 0-1,0 1 1,0-1-1,0 0 0,0 1 1,0-1-1,0 0 1,-1 1-1,1-1 0,0 1 1,0-1-1,0 0 1,1 1-1,-1-1 1,0 0-1,0 1 0,0-1 1,0 0-1,0 1 1,0-1-1,0 1 0,1-1 1,-1 0-1,0 0 1,0 1-1,1-1 0,-1 0 1,0 1-1,0-1 1,1 0-1,-1 0 1,0 1-1,1-1 0,-1 0 1,0 0-1,1 0 1,-1 1-1,5 0-1072,-1 1-1,1-1 1,-1 0-1,1 0 1,-1 0-1,1 0 1,0-1 0,9 0-1,22 0-7452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9.596"/>
    </inkml:context>
    <inkml:brush xml:id="br0">
      <inkml:brushProperty name="width" value="0.025" units="cm"/>
      <inkml:brushProperty name="height" value="0.025" units="cm"/>
    </inkml:brush>
  </inkml:definitions>
  <inkml:trace contextRef="#ctx0" brushRef="#br0">193 0 18610,'-10'0'2663,"-71"7"421,73-6-2960,-1 1-1,1 0 1,0 0-1,0 1 1,0 0-1,1 0 1,-1 0-1,1 1 1,-9 6-1,16-10-130,0 0 1,0 0-1,0 0 0,0 0 1,0 0-1,0 0 0,0 1 0,0-1 1,-1 0-1,1 0 0,0 0 0,0 0 1,0 0-1,0 0 0,0 0 1,0 0-1,0 1 0,0-1 0,0 0 1,0 0-1,0 0 0,0 0 0,0 0 1,0 0-1,0 0 0,0 1 0,0-1 1,0 0-1,0 0 0,0 0 1,0 0-1,0 0 0,0 0 0,0 0 1,0 1-1,0-1 0,0 0 0,0 0 1,0 0-1,1 0 0,-1 0 0,0 0 1,0 0-1,0 0 0,0 0 1,0 1-1,0-1 0,0 0 0,0 0 1,0 0-1,1 0 0,-1 0 0,0 0 1,0 0-1,0 0 0,0 0 0,0 0 1,0 0-1,0 0 0,1 0 1,-1 0-1,15 3-355,27-1-312,-30-2 382,-12 0 277,82 7-683,-75-6 700,0 1-1,-1-1 0,1 1 0,0 0 1,0 1-1,-1 0 0,0 0 1,1 0-1,8 7 0,-15-10 24,1 1 1,-1-1-1,1 0 0,-1 1 0,1-1 1,-1 1-1,1-1 0,-1 1 0,1-1 0,-1 1 1,0 0-1,1-1 0,-1 1 0,0-1 1,1 1-1,-1 0 0,0-1 0,0 1 0,0 0 1,0-1-1,1 1 0,-1 0 0,0-1 1,0 1-1,0 0 0,-1-1 0,1 1 0,0 0 1,0-1-1,0 1 0,0-1 0,0 1 1,-1 1-1,-21 16 1140,-38 4 1128,56-21-2119,-13 5 142,-1-1 1,1-1-1,-1-1 1,0 0-1,-1-1 1,-26-2-1,45 1-345,-1-1 0,1 0 0,-1 0-1,1 0 1,0 0 0,-1 0 0,1 0 0,0-1-1,-1 1 1,1 0 0,0 0 0,-1 0 0,1 0-1,0 0 1,-1 0 0,1-1 0,0 1-1,-1 0 1,1 0 0,0 0 0,0-1 0,-1 1-1,1 0 1,0 0 0,0-1 0,-1 1 0,1 0-1,0-1 1,0 1 0,0 0 0,0-1 0,-1 1-1,1 0 1,0-1 0,0 1 0,0 0-1,0-1 1,0 1 0,0-1 0,9-15-1908,18-9-1978,47-18-6457,-32 20 1948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19.955"/>
    </inkml:context>
    <inkml:brush xml:id="br0">
      <inkml:brushProperty name="width" value="0.025" units="cm"/>
      <inkml:brushProperty name="height" value="0.025" units="cm"/>
    </inkml:brush>
  </inkml:definitions>
  <inkml:trace contextRef="#ctx0" brushRef="#br0">177 27 15278,'0'0'11606,"-9"-5"-10789,-31-13-470,39 17-347,0 1-1,0-1 1,-1 1 0,1 0 0,0-1 0,0 1-1,-1 0 1,1 0 0,0 0 0,-1 0 0,1 0-1,0 0 1,-1 0 0,1 1 0,0-1 0,-1 0-1,1 1 1,0-1 0,0 1 0,0-1 0,-1 1-1,1 0 1,0-1 0,0 1 0,0 0 0,0 0-1,0 0 1,0 0 0,0 0 0,0 0 0,1 0-1,-1 0 1,0 0 0,1 0 0,-1 1 0,1-1-1,-1 0 1,1 0 0,-1 1 0,1-1 0,0 0-1,0 1 1,-1-1 0,1 2 0,0 0-24,-1 0 0,0 0 1,1 0-1,0 0 1,0 0-1,0 0 0,0 1 1,0-1-1,1 0 0,0 0 1,-1 0-1,1 0 0,0 0 1,0 0-1,1 0 0,2 4 1,4 0-5,0-1 1,0 0-1,1-1 1,17 9-1,-18-11-53,0 1-1,0 0 0,-1 1 0,0-1 0,0 1 1,10 9-1,-17-13 82,1 0 1,-1-1-1,0 1 1,1 0 0,-1 0-1,0-1 1,0 1-1,1 0 1,-1 0-1,0-1 1,0 1-1,0 0 1,0 0 0,0 0-1,0-1 1,0 1-1,0 0 1,0 0-1,0 0 1,-1-1-1,1 1 1,0 0-1,0 0 1,-1-1 0,1 1-1,-1 0 1,1-1-1,0 1 1,-1 0-1,1-1 1,-1 1-1,0 0 1,1-1 0,-1 1-1,1-1 1,-1 1-1,0-1 1,1 0-1,-1 1 1,0-1-1,0 0 1,1 1-1,-1-1 1,0 0 0,-1 0-1,-42 18 260,37-16-193,-13 5 122,1 0-1,-1-2 1,0 0 0,0-1-1,-24 1 1,43-5-195,1 0 1,0 0-1,-1 0 0,1 0 1,0 0-1,0 0 1,-1 0-1,1 0 0,0 0 1,0 0-1,-1-1 1,1 1-1,0 0 0,0 0 1,-1 0-1,1 0 1,0 0-1,0 0 0,0-1 1,-1 1-1,1 0 1,0 0-1,0 0 0,0-1 1,0 1-1,-1 0 0,1 0 1,0-1-1,0 1 1,0 0-1,0 0 0,0-1 1,0 1-1,0 0 1,0 0-1,0-1 0,-1 1 1,1 0-1,0 0 1,0-1-1,1 1 0,-1 0 1,0 0-1,0-1 1,0 1-1,0 0 0,0 0 1,0-1-1,0 1 1,0 0-1,0 0 0,1-1 1,-1 1-1,0 0 0,0-1 1,11-14-984,47-37-4718,-20 18-368,3-3-2717</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0.312"/>
    </inkml:context>
    <inkml:brush xml:id="br0">
      <inkml:brushProperty name="width" value="0.025" units="cm"/>
      <inkml:brushProperty name="height" value="0.025" units="cm"/>
    </inkml:brush>
  </inkml:definitions>
  <inkml:trace contextRef="#ctx0" brushRef="#br0">58 0 10314,'0'0'10570,"-36"70"-8905,25-40-191,1 0-353,10-1-545,0-6-448,5-6-128,11-8-1441,2-6-1698,-2-3-2114,2-12-6342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0.644"/>
    </inkml:context>
    <inkml:brush xml:id="br0">
      <inkml:brushProperty name="width" value="0.025" units="cm"/>
      <inkml:brushProperty name="height" value="0.025" units="cm"/>
    </inkml:brush>
  </inkml:definitions>
  <inkml:trace contextRef="#ctx0" brushRef="#br0">54 20 14958,'0'0'4554,"-5"9"-2830,-1 2-1413,0 1-1,1 0 1,0 0 0,1 0 0,1 0-1,0 1 1,1 0 0,0-1-1,1 1 1,0 0 0,1 0-1,0 0 1,1 0 0,4 18 0,-4-26-292,0 0 1,0-1-1,1 1 1,0 0 0,0-1-1,0 1 1,0-1-1,0 0 1,1 1 0,0-1-1,0 0 1,5 4-1,-6-6-10,1-1 0,0 0 1,-1 1-1,1-1 0,0 0 0,0 0 0,0-1 0,0 1 0,0-1 0,0 1 0,0-1 0,0 0 0,0 0 0,0 0 0,-1-1 0,1 1 0,0-1 0,0 1 0,0-1 0,0 0 0,3-2 0,-3 2-12,0 0-1,1 0 0,-1 0 0,1 0 0,-1 1 1,1-1-1,-1 1 0,1 0 0,-1 0 1,1 0-1,-1 1 0,1-1 0,-1 1 1,1 0-1,6 2 0,-8-2 2,0 1 0,-1 0 0,1-1 0,0 1-1,0 0 1,-1 0 0,0 0 0,1 0 0,-1 0 0,0 0-1,0 0 1,0 0 0,0 1 0,0-1 0,0 0 0,-1 1-1,1-1 1,-1 0 0,1 1 0,-1-1 0,0 1 0,0-1-1,-1 4 1,1-3 43,0 1-1,0-1 0,-1 1 1,1-1-1,-1 1 0,0-1 1,0 1-1,0-1 1,-1 0-1,1 0 0,-1 0 1,0 0-1,0 0 1,0 0-1,0 0 0,0 0 1,-1-1-1,1 1 0,-1-1 1,1 0-1,-1 1 1,0-1-1,0 0 0,0-1 1,-6 3-1,1 0 152,-1-2 0,1 1 0,-1-1-1,1 0 1,-1-1 0,0 0 0,0 0 0,0-1-1,-11-1 1,18 1-216,-1 0 1,1-1-1,0 0 0,-1 1 0,1-1 0,0 0 0,0 0 0,0 0 0,-1 0 0,1-1 1,1 1-1,-1-1 0,0 1 0,0-1 0,0 1 0,1-1 0,-1 0 0,1 0 0,-1 0 1,1 0-1,0 0 0,0 0 0,0 0 0,0 0 0,0-1 0,0 1 0,1 0 0,-1-3 0,0 2-436,0-1 0,1 1-1,0 0 1,-1 0-1,1 0 1,1 0-1,-1-1 1,0 1 0,1 0-1,-1 0 1,1 0-1,0 0 1,0 0-1,0 0 1,1 0 0,-1 0-1,1 0 1,0 1-1,-1-1 1,5-4-1,13-9-5213,4-1-2211</inkml:trace>
  <inkml:trace contextRef="#ctx0" brushRef="#br0" timeOffset="1">305 0 15407,'0'0'8584,"-31"61"-7335,22-29-352,0 8-289,7 2-63,2-3-353,0 0-128,0-5-32,6-8-32,4-5-641,3-8-1473,3-13-2017,-3 0-4357</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1.004"/>
    </inkml:context>
    <inkml:brush xml:id="br0">
      <inkml:brushProperty name="width" value="0.025" units="cm"/>
      <inkml:brushProperty name="height" value="0.025" units="cm"/>
    </inkml:brush>
  </inkml:definitions>
  <inkml:trace contextRef="#ctx0" brushRef="#br0">1 135 15150,'0'0'6604,"11"1"-5072,0 1-1269,-1-1 0,1 0 1,0-1-1,-1 0 0,1-1 0,-1 0 1,1-1-1,-1 0 0,1 0 0,-1-1 1,0-1-1,13-5 0,34-31-128,-55 38-110,1 0 0,-1 0 0,0 0 0,0 0 0,0-1 0,0 1 0,0-1 0,0 1 0,-1-1 0,1 0 0,-1 0 0,0 0 0,0 1 0,0-1 0,0 0 0,0-1 0,-1 1 0,1 0 0,-1-5 0,-1 6 20,0 1-1,1 0 0,-1 0 0,0 0 1,-1-1-1,1 1 0,0 0 1,0 0-1,0 0 0,-1 1 0,1-1 1,0 0-1,-1 0 0,1 1 1,0-1-1,-1 1 0,1-1 0,-1 1 1,1 0-1,-1 0 0,1-1 1,-1 1-1,0 0 0,1 0 0,-1 0 1,1 1-1,-1-1 0,1 0 1,-1 0-1,-1 2 0,-53 11 307,45-7-289,0 0-1,0 1 0,0 0 0,1 1 0,0 0 0,1 1 1,0 0-1,0 0 0,-8 13 0,12-17-22,1 1 0,0 0 1,0 0-1,1 1 0,0-1 0,0 0 0,1 1 0,-1 0 1,1 0-1,1 0 0,-1-1 0,1 1 0,1 1 1,-1-1-1,1 0 0,0 0 0,1 0 0,1 9 0,-1-13-28,1 0-1,-1 0 1,1-1-1,0 1 1,-1 0-1,1 0 1,1-1-1,-1 0 1,0 1-1,0-1 1,1 0-1,0 0 1,-1 0-1,1 0 1,0 0-1,0-1 1,0 1-1,0-1 1,0 0-1,0 0 1,0 0-1,0 0 1,1-1-1,5 1 1,10 2-3,0-2 1,38-2 0,-46 1-25,-1 0-186,0-1 0,0 0-1,0-1 1,0 0 0,0-1 0,0 1 0,-1-2 0,12-4 0,-18 6-165,0 0-1,0 0 1,0 0 0,0-1 0,0 1 0,-1 0-1,1-1 1,-1 0 0,0 0 0,4-6 0,-4 6-320,-1 0 1,1 0 0,-1 0 0,0-1-1,0 1 1,-1-1 0,1 1 0,-1 0 0,0-1-1,0 1 1,0-1 0,0 1 0,-1-5-1,-6-22-9610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1.365"/>
    </inkml:context>
    <inkml:brush xml:id="br0">
      <inkml:brushProperty name="width" value="0.025" units="cm"/>
      <inkml:brushProperty name="height" value="0.025" units="cm"/>
    </inkml:brush>
  </inkml:definitions>
  <inkml:trace contextRef="#ctx0" brushRef="#br0">74 62 15887,'0'0'7047,"-59"-48"-4549,50 39-1185,3 4 289,15 10-1890,4 8-1602,0-1-3139,3-2-6534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1.692"/>
    </inkml:context>
    <inkml:brush xml:id="br0">
      <inkml:brushProperty name="width" value="0.025" units="cm"/>
      <inkml:brushProperty name="height" value="0.025" units="cm"/>
    </inkml:brush>
  </inkml:definitions>
  <inkml:trace contextRef="#ctx0" brushRef="#br0">161 251 7399,'-47'18'2707,"36"-14"-1797,0 0 0,-1 0-1,2 1 1,-1 0 0,0 1 0,1 0 0,0 1 0,-11 9 0,20-15-860,1-1 0,0 0 0,-1 0 1,1 1-1,-1-1 0,1 0 0,0 1 1,-1-1-1,1 1 0,0-1 0,-1 0 1,1 1-1,0-1 0,0 1 0,0-1 0,-1 1 1,1-1-1,0 1 0,0-1 0,0 1 1,0-1-1,0 1 0,0-1 0,0 1 1,0-1-1,0 1 0,0-1 0,0 1 1,0-1-1,0 1 0,0-1 0,0 1 1,1-1-1,-1 1 0,0-1 0,0 1 1,1-1-1,-1 0 0,0 1 0,0-1 1,1 1-1,-1-1 0,1 0 0,-1 1 0,0-1 1,1 0-1,-1 1 0,1-1 0,-1 0 1,1 0-1,-1 0 0,0 1 0,1-1 1,-1 0-1,1 0 0,32 5 511,66-3 1104,145-17 0,101-32-156,-134 16-1138,1232-186 403,-1254 183-1783,-209 31-2723,1-5-2012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6.027"/>
    </inkml:context>
    <inkml:brush xml:id="br0">
      <inkml:brushProperty name="width" value="0.025" units="cm"/>
      <inkml:brushProperty name="height" value="0.025" units="cm"/>
    </inkml:brush>
  </inkml:definitions>
  <inkml:trace contextRef="#ctx0" brushRef="#br0">47 1 14286,'0'0'1500,"-9"2"379,-28 9-379,86-6 2044,251 17-2767,-101 7-3756,-199-29 2961,10 1-403,56 7-3496,-62-8 3291,1 0-1,-1 0 0,1 0 1,-1 0-1,1-1 1,-1 0-1,1 0 0,-1 0 1,0 0-1,1-1 1,5-2-1,4-12-4514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2.278"/>
    </inkml:context>
    <inkml:brush xml:id="br0">
      <inkml:brushProperty name="width" value="0.025" units="cm"/>
      <inkml:brushProperty name="height" value="0.025" units="cm"/>
    </inkml:brush>
  </inkml:definitions>
  <inkml:trace contextRef="#ctx0" brushRef="#br0">116 108 8008,'0'0'12278,"11"5"-10773,-3 0-1218,-5-3-203,1 1 0,-1-1 1,1-1-1,-1 1 1,1 0-1,0-1 0,-1 0 1,1 0-1,0 0 1,0 0-1,0 0 0,0-1 1,0 0-1,0 0 1,0 0-1,0 0 0,0-1 1,7-1-1,-1-2 35,1 0 0,-1 0 1,0-1-1,0-1 0,12-8 0,-19 12-109,-1 1 0,0-1 0,0 0 0,1 0 1,-1 0-1,0 0 0,-1 0 0,1 0 0,0-1 0,-1 1 0,1 0 0,-1-1 0,0 1 0,0-1 0,0 0 1,0 0-1,0 1 0,0-1 0,-1 0 0,1 0 0,-1 0 0,0 1 0,0-1 0,0 0 0,0 0 1,-1-4-1,0 5 3,0 1 0,0-1 0,-1 0-1,1 1 1,0-1 0,-1 0 0,1 1 0,-1 0 0,1-1 0,-1 1 0,0 0 0,0 0 0,1 0 0,-1 0 0,0 0 0,0 0 0,0 0 0,0 1 0,0-1 0,0 1 0,0 0 0,0-1 0,0 1 0,-4 0 0,-52 3 100,46 0-113,1 0 0,0 2-1,0-1 1,1 1 0,0 1-1,-1 0 1,2 0 0,-1 1-1,1 0 1,0 1 0,0 0-1,-11 15 1,12-15 27,1 1-1,0 0 1,0 0-1,1 1 1,0-1 0,1 2-1,0-1 1,1 0 0,0 1-1,1 0 1,0 0-1,-3 21 1,6-30-27,-1 0 0,1-1 1,0 1-1,1-1 0,-1 1 0,0-1 0,0 1 1,1 0-1,-1-1 0,1 1 0,-1-1 0,1 0 0,-1 1 1,1-1-1,0 1 0,0-1 0,0 0 0,0 0 0,0 1 1,0-1-1,0 0 0,0 0 0,1 0 0,0 1 1,1-1-60,0 0 1,0 0 0,0 0 0,0 0 0,0 0 0,0-1 0,0 1 0,0-1-1,0 0 1,0 0 0,5 0 0,5-2-726,-1 0 0,0-1 0,0 0 0,0-1 0,15-7 0,29-17-5510,4-7-3363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3.174"/>
    </inkml:context>
    <inkml:brush xml:id="br0">
      <inkml:brushProperty name="width" value="0.025" units="cm"/>
      <inkml:brushProperty name="height" value="0.025" units="cm"/>
    </inkml:brush>
  </inkml:definitions>
  <inkml:trace contextRef="#ctx0" brushRef="#br0">298 27 9065,'0'0'9470,"-12"6"-7740,-7 5-1431,2 1 0,0 1 1,0 0-1,1 1 1,1 1-1,0 1 1,1 0-1,1 0 1,-15 25-1,-2 19 113,28-56-389,0 1 0,0 0-1,0-1 1,1 1-1,0 0 1,0 0 0,1 0-1,-1 0 1,1 0-1,0 0 1,1 5 0,-1-9-22,1-1 1,-1 1-1,1-1 1,-1 1-1,1-1 1,0 1-1,-1-1 1,1 0-1,-1 1 0,1-1 1,0 0-1,-1 0 1,1 1-1,0-1 1,0 0-1,-1 0 1,1 0-1,0 0 1,-1 0-1,1 0 1,0 0-1,0 0 1,-1 0-1,1-1 1,0 1-1,-1 0 1,1 0-1,0 0 1,-1-1-1,1 1 1,0 0-1,-1-1 1,1 1-1,0-2 0,24-11 12,16-20-918,-2-2 1,48-55 0,39-36 1028,-127 139 516,-20 20-176,-2-1 0,-37 42-1,-6 6 890,23-21-610,3 2 0,-33 66 0,57-94-766,1 2 1,1 0-1,2 1 0,2 0 0,-11 65 1,22-78-490,-1-23 506,0 0-1,0 0 1,0 0 0,1 1-1,-1-1 1,0 0 0,0 0-1,0 0 1,1 0-1,-1 0 1,0 1 0,0-1-1,0 0 1,1 0-1,-1 0 1,0 0 0,0 0-1,1 0 1,-1 0-1,0 0 1,0 0 0,1 0-1,-1 0 1,0 0 0,0 0-1,1 0 1,-1 0-1,0 0 1,0 0 0,0-1-1,1 1 1,-1 0-1,0 0 1,0 0 0,0 0-1,1 0 1,-1 0-1,0-1 1,0 1 0,0 0-1,1 0 1,-1-1 0,28-32-85,-17 18 140,221-295-17,-40 51-26,-166 226-1,40-55 22,-67 88-28,1 0 0,0 0 0,0 0 0,0 0 0,0 0 0,0 0 0,0 0 0,0 0 0,0 0 0,0 0 0,0 0 0,0 0 0,0 0 0,0 0 0,0 0 0,0 0 0,0 0 0,-1-1 0,1 1 0,0 0 0,0 0 0,0 0 0,0 0-1,0 0 1,0 0 0,0 0 0,0 0 0,0 0 0,0 0 0,0 0 0,0 0 0,0 0 0,0 0 0,0 0 0,0 0 0,0 0 0,0 0 0,0-1 0,-10 10-94,-14 14-128,7-2 119,-1-1 106,1 1 0,0 1 0,2 0 1,1 1-1,-19 40 0,32-62 12,1 0 0,-1 0 0,1-1 0,0 1 0,-1 0 0,1 0 0,0 0 0,-1-1 0,1 1 0,0 0 0,0 0 0,0 0 0,0 0 0,0 0 0,0-1 0,0 1 0,0 0 0,0 0 0,0 0 0,0 0 0,1 0 0,-1-1 0,0 1 0,1 0 0,-1 0 0,1 0 0,-1-1 0,0 1 0,1 0 0,0-1 0,-1 1 0,1 0 0,-1-1 0,2 2 0,0-2 1,1 1 0,-1-1-1,0 0 1,1 0-1,-1 0 1,0 0-1,1 0 1,-1-1-1,0 1 1,0-1-1,1 1 1,3-2 0,11-5 14,-1 0 1,24-15 0,-7 3-29,-1-3 1,-1 0-1,-1-2 0,0-1 1,-2-2-1,-2-1 0,46-59 1,-106 131 90,-21 32 197,51-69-259,0 0-1,0 0 0,0 1 1,1-1-1,0 1 0,1 0 1,0 0-1,-3 15 1,6-23-21,-1 1 1,0 0-1,1 0 1,-1-1-1,0 1 1,1-1-1,-1 1 1,1 0-1,-1-1 1,1 1-1,-1-1 1,1 1-1,-1-1 1,1 0 0,0 1-1,-1-1 1,1 1-1,0-1 1,-1 0-1,1 0 1,0 1-1,0-1 1,-1 0-1,1 0 1,0 0-1,-1 0 1,1 0-1,0 0 1,0 0-1,-1 0 1,1 0 0,0 0-1,0 0 1,-1 0-1,1-1 1,0 1-1,-1 0 1,1 0-1,1-1 1,33-9 94,-9-1-108,-1-1 0,0-1-1,-1-1 1,29-22 0,84-78-537,-108 89 468,-58 51 248,2 2 1,2 0-1,0 2 0,2 1 1,-30 51-1,51-79-157,1 0 0,-1 0 0,1 0 0,0 0 0,0 0 1,0 0-1,0 1 0,0-1 0,1 0 0,-1 0 0,1 5 0,0-8-29,0 0-1,0 1 1,0-1-1,0 1 1,1-1 0,-1 0-1,0 1 1,0-1-1,0 0 1,1 1-1,-1-1 1,0 0 0,0 1-1,1-1 1,-1 0-1,0 0 1,0 1-1,1-1 1,-1 0-1,1 0 1,-1 0 0,0 1-1,1-1 1,-1 0-1,0 0 1,1 0-1,-1 0 1,1 0 0,-1 0-1,0 0 1,1 0-1,24-8-1142,-19 5 23,-1-1-1,0 1 0,0-1 0,0-1 1,-1 1-1,1-1 0,5-8 0,11-16-9096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3.566"/>
    </inkml:context>
    <inkml:brush xml:id="br0">
      <inkml:brushProperty name="width" value="0.025" units="cm"/>
      <inkml:brushProperty name="height" value="0.025" units="cm"/>
    </inkml:brush>
  </inkml:definitions>
  <inkml:trace contextRef="#ctx0" brushRef="#br0">35 1 21140,'0'0'2659,"-34"48"-7016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3.898"/>
    </inkml:context>
    <inkml:brush xml:id="br0">
      <inkml:brushProperty name="width" value="0.025" units="cm"/>
      <inkml:brushProperty name="height" value="0.025" units="cm"/>
    </inkml:brush>
  </inkml:definitions>
  <inkml:trace contextRef="#ctx0" brushRef="#br0">229 1 16784,'0'0'5167,"-5"12"-3736,-203 490 3112,206-498-4595,0-1-88,0 1 0,0 0 0,1 0 0,-1 1 1,1-1-1,0 0 0,0 0 0,0 1 0,1-1 0,-1 8 0,2-12-111,0 0-1,0 1 0,-1-1 0,1 0 1,0 0-1,0 0 0,0 0 1,0 0-1,0 0 0,0 0 0,-1 0 1,1 0-1,0 0 0,0 0 1,0-1-1,0 1 0,-1 0 1,1-1-1,1 0 0,4-3-1134,0-1 0,0 0-1,-1 0 1,1 0 0,-2-1 0,6-7-1,-8 12 980,21-31-9725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4.260"/>
    </inkml:context>
    <inkml:brush xml:id="br0">
      <inkml:brushProperty name="width" value="0.025" units="cm"/>
      <inkml:brushProperty name="height" value="0.025" units="cm"/>
    </inkml:brush>
  </inkml:definitions>
  <inkml:trace contextRef="#ctx0" brushRef="#br0">117 259 2723,'0'0'20307,"-45"66"-19442,27-33 31,-2 1-479,8 0-225,1-4-128,4-4-32,3-9-256,4-9-1025,15-11-4228,-6-18-353</inkml:trace>
  <inkml:trace contextRef="#ctx0" brushRef="#br0" timeOffset="1">225 11 15599,'0'0'10698,"-25"-11"-16271,31 20 1473,-1-2-1922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4.650"/>
    </inkml:context>
    <inkml:brush xml:id="br0">
      <inkml:brushProperty name="width" value="0.025" units="cm"/>
      <inkml:brushProperty name="height" value="0.025" units="cm"/>
    </inkml:brush>
  </inkml:definitions>
  <inkml:trace contextRef="#ctx0" brushRef="#br0">166 1 13453,'4'8'742,"-2"1"1,1 0 0,-1 0 0,-1-1-1,0 1 1,0 0 0,-1 1 0,0-1-1,0 0 1,-1 0 0,0 0 0,-1 0-1,0-1 1,-3 11 0,3-12-492,-5 18 343,1 0 0,1 0 0,-3 51-1,8-75-603,0 0 0,0-1-1,0 1 1,0 0 0,1 0-1,-1 0 1,0 0 0,0-1-1,0 1 1,1 0 0,-1 0-1,1 0 1,-1-1 0,0 1-1,1 0 1,-1-1 0,1 1-1,0 0 1,-1-1 0,1 1-1,-1-1 1,1 1 0,0 0-1,0-1 1,-1 0 0,1 1-1,0-1 1,0 1 0,-1-1-1,1 0 1,0 0 0,0 0-1,0 1 1,0-1 0,-1 0-1,1 0 1,0 0 0,0 0-1,0 0 1,0 0 0,0 0-1,-1-1 1,2 1 0,46-14-2724,-28 7 531,-19 7 2194,-1 0 0,0 0 0,1 0 0,-1 0 0,1 0 0,-1 1 0,0-1 0,1 0 0,-1 0 0,1 0 0,-1 0 0,0 0-1,1 1 1,-1-1 0,0 0 0,1 0 0,-1 1 0,0-1 0,1 0 0,-1 1 0,0-1 0,0 0 0,1 1 0,-1-1 0,0 0 0,0 1 0,0-1 0,1 0 0,-1 1 0,0-1 0,0 1 0,0-1 0,0 0 0,0 1 0,0-1 0,0 1 0,0-1 0,0 1 0,0-1 0,0 0 0,0 1 0,0-1 0,-1 1 0,-1 15 646,-2-8-424,1-1 0,-1 1 0,-1-1 0,1 0 0,-1 0 0,0-1 0,-1 1 0,1-1 0,-1-1 0,-1 1 1,1-1-1,-1 0 0,-10 6 0,8-6 32,0 1 1,-1-1 0,0-1 0,0 0-1,0 0 1,-1-1 0,0-1-1,1 1 1,-20 0 0,28-3-249,0 1-1,1-1 1,-1 0 0,0-1 0,1 1 0,-1 0 0,0 0 0,1-1-1,-1 1 1,1-1 0,-1 1 0,1-1 0,-1 0 0,1 1 0,-1-1-1,1 0 1,-1 0 0,1 0 0,0 0 0,0 0 0,-2-3 0,2 3-139,1-1 1,-1 1-1,1 0 0,0 0 1,0-1-1,0 1 1,0-1-1,0 1 1,0 0-1,0-1 0,0 1 1,1 0-1,-1 0 1,0-1-1,1 1 1,-1 0-1,1 0 0,-1-1 1,1 1-1,0 0 1,0 0-1,-1 0 1,1 0-1,0 0 0,0 0 1,0 0-1,0 0 1,2-1-1,55-39-9035,-24 20 1394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4.995"/>
    </inkml:context>
    <inkml:brush xml:id="br0">
      <inkml:brushProperty name="width" value="0.025" units="cm"/>
      <inkml:brushProperty name="height" value="0.025" units="cm"/>
    </inkml:brush>
  </inkml:definitions>
  <inkml:trace contextRef="#ctx0" brushRef="#br0">65 0 16656,'0'0'9694,"-6"12"-9010,3-4-621,-7 10 162,1 0 0,1 1 0,1 1 0,1-1 0,1 1 0,-6 38 0,33-71 21,13-29-140,-29 33-110,1 1 0,0-1 0,0 1 1,1 1-1,-1-1 0,2 1 0,11-8 0,-19 15 0,0 1 0,0-1 1,0 0-1,1 0 1,-1 1-1,0-1 0,0 0 1,0 1-1,0-1 0,0 1 1,0 0-1,0-1 0,-1 1 1,1 0-1,0 0 0,0-1 1,0 1-1,-1 0 0,1 0 1,0 0-1,-1 0 1,1 0-1,-1 0 0,1 0 1,-1 0-1,1 0 0,-1 0 1,0 0-1,0 0 0,1 2 1,0-1 3,0 0 1,0 1-1,0-1 1,1 0-1,-1 1 1,1-1-1,-1 0 1,1 0-1,0 0 1,0-1-1,4 4 1,-1-3 3,0 0-1,1-1 1,0 0-1,-1 0 1,1 0 0,-1-1-1,1 0 1,0 0 0,0 0-1,-1-1 1,9-2-1,62-22-441,-64 19 358,0 1 0,0 1 0,0 0 0,0 1 0,1 0-1,21-2 1,-33 5 83,0 0 0,0 0 0,0 0 0,0 0 0,0 0-1,0 0 1,0 0 0,0 1 0,0-1 0,0 0 0,0 1-1,0-1 1,0 0 0,0 1 0,0-1 0,-1 1 0,1 0-1,0-1 1,0 1 0,0 0 0,-1-1 0,1 1 0,0 0-1,-1 0 1,1-1 0,0 1 0,-1 0 0,1 0-1,-1 0 1,0 0 0,1 0 0,-1 0 0,0 0 0,1 0-1,-1 0 1,0 0 0,0 0 0,0 0 0,0 0 0,0 0-1,0 0 1,0 0 0,0 0 0,-1 0 0,1 0 0,-1 2-1,1-1 23,0 0 0,-1-1 0,1 1 0,0 0 0,0 0 0,1 0 0,-1 0 0,0 0 0,0-1 0,1 1 0,-1 0 0,1 0 0,0-1 0,0 1-1,-1 0 1,1-1 0,2 3 0,-2-3-18,0 0 1,0-1-1,0 1 0,0-1 0,0 0 0,0 1 0,0-1 1,0 0-1,0 1 0,0-1 0,0 0 0,0 0 0,0 0 1,0 0-1,0 0 0,0 0 0,0 0 0,0 0 0,0-1 1,0 1-1,0 0 0,0-1 0,0 1 0,0-1 0,0 1 1,0-1-1,0 0 0,30-20-297,-21 14-251,10-7-1052,23-14-3507,-16 8-3853,-15 9-1169</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5.341"/>
    </inkml:context>
    <inkml:brush xml:id="br0">
      <inkml:brushProperty name="width" value="0.025" units="cm"/>
      <inkml:brushProperty name="height" value="0.025" units="cm"/>
    </inkml:brush>
  </inkml:definitions>
  <inkml:trace contextRef="#ctx0" brushRef="#br0">1 0 9065,'0'0'16111</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5.688"/>
    </inkml:context>
    <inkml:brush xml:id="br0">
      <inkml:brushProperty name="width" value="0.025" units="cm"/>
      <inkml:brushProperty name="height" value="0.025" units="cm"/>
    </inkml:brush>
  </inkml:definitions>
  <inkml:trace contextRef="#ctx0" brushRef="#br0">50 39 13421,'0'0'5973,"1"12"-4958,-1 101 274,-20 148 0,20-258-1277,-1 11 476,0-1 1,-1 1 0,0-1 0,-1 0-1,-1 0 1,-8 19 0,12-32-471,1 1-1,-1-1 1,0 0 0,0 0 0,0 0 0,0 0 0,0 0 0,0 0 0,0 0 0,0 1-1,0-1 1,0 0 0,0 0 0,-1 0 0,1 0 0,0 0 0,0 0 0,0 0 0,0 1-1,0-1 1,0 0 0,0 0 0,0 0 0,0 0 0,0 0 0,0 0 0,0 0 0,0 0-1,-1 0 1,1 0 0,0 1 0,0-1 0,0 0 0,0 0 0,0 0 0,0 0 0,0 0-1,0 0 1,-1 0 0,1 0 0,0 0 0,0 0 0,0 0 0,0 0 0,0 0 0,0 0 0,0 0-1,-1 0 1,1 0 0,0 0 0,0 0 0,0 0 0,0 0 0,0 0 0,0 0 0,0-1-1,-1 1 1,1 0 0,0 0 0,0 0 0,0 0 0,0 0 0,0 0 0,0 0 0,0 0-1,0 0 1,0 0 0,0-1 0,-1 1 0,0-14 399,3-19-351,15-51-120,3 1 1,45-116-1,-59 185-135,0 1-1,0-1 1,2 1-1,16-23 1,-22 33 102,1 0 0,-1 0 0,1 0 0,0 0 1,0 1-1,0-1 0,0 1 0,0 0 0,0 0 0,1 0 0,-1 0 1,1 0-1,-1 1 0,1 0 0,0 0 0,0 0 0,-1 0 0,1 0 1,0 1-1,0 0 0,0 0 0,0 0 0,7 1 0,-10-1 86,0 0 1,0 1-1,0-1 0,0 1 0,0-1 0,0 1 0,0-1 1,0 1-1,0 0 0,0 0 0,0-1 0,0 1 0,0 0 0,0 0 1,0 0-1,-1 0 0,1 0 0,0 0 0,-1 0 0,1 0 1,-1 0-1,1 0 0,-1 1 0,0-1 0,1 0 0,-1 0 0,0 0 1,0 1-1,0-1 0,0 0 0,0 0 0,0 0 0,0 1 1,0-1-1,-1 0 0,1 0 0,0 0 0,-1 1 0,1-1 0,-1 2 1,-1 2 9,0 0 1,0 0 0,0-1 0,0 1 0,-1 0-1,0-1 1,0 0 0,-4 5 0,-6 4 43,-1-1 1,-27 19-1,36-28-66,-1 1-1,0-1 1,0 1-1,-1-2 0,1 1 1,0-1-1,-1 0 0,0 0 1,1-1-1,-13 1 0,19-2-115,0 0-1,-1 0 1,1 0-1,0-1 0,0 1 1,-1 0-1,1-1 0,0 1 1,0 0-1,-1-1 1,1 1-1,0 0 0,0-1 1,0 1-1,0 0 1,0-1-1,-1 1 0,1-1 1,0 1-1,0 0 1,0-1-1,0 1 0,0 0 1,0-1-1,0 1 0,0-1 1,0 1-1,0 0 1,1-1-1,-1 1 0,0-1 1,0 1-1,0 0 1,0-1-1,1 1 0,-1 0 1,0-1-1,1 1 1,6-17-5477,11-2-3699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6.359"/>
    </inkml:context>
    <inkml:brush xml:id="br0">
      <inkml:brushProperty name="width" value="0.025" units="cm"/>
      <inkml:brushProperty name="height" value="0.025" units="cm"/>
    </inkml:brush>
  </inkml:definitions>
  <inkml:trace contextRef="#ctx0" brushRef="#br0">102 72 10282,'0'0'13351,"-9"4"-12214,3-1-1094,-1 1 0,1-1 0,0 2 0,1-1 0,-1 1 0,1-1 0,0 2 0,0-1 0,0 0 0,1 1 0,0 0 0,0 0 0,0 0 0,1 1 0,0-1-1,0 1 1,0 0 0,1 0 0,0 0 0,-1 12 0,2-17-41,1 0 0,0 0 0,-1 0 0,1-1 0,0 1 0,0 0-1,0 0 1,1 0 0,-1-1 0,0 1 0,1 0 0,-1 0 0,1-1-1,0 1 1,-1 0 0,1-1 0,0 1 0,0-1 0,0 1 0,0-1 0,0 1-1,0-1 1,1 0 0,-1 1 0,2 0 0,0-1 4,-1 0 0,1 0 0,0 0 0,0 0 0,0-1 0,0 1 0,0-1 0,0 0 0,0 0 0,0 0 0,0 0 0,-1-1 0,1 1-1,0-1 1,4-1 0,0 0 5,-1-1-1,0 1 0,0-2 1,0 1-1,0-1 0,0 1 1,-1-2-1,0 1 0,0 0 1,0-1-1,0 0 0,-1 0 1,0-1-1,5-8 0,-4 7 11,0 0-1,-1-1 0,0 0 1,-1 0-1,1 0 0,-2-1 1,1 1-1,-1-1 1,-1 1-1,2-15 0,-7 19 210,-6 10-99,-6 10 85,14-13-170,0 1 0,0-1 0,1 0 0,-1 1 0,1-1 0,0 1 1,0-1-1,0 1 0,1 0 0,-1 0 0,1 5 0,0-8-37,1 0 1,-1 0-1,0 0 1,1 0-1,0 0 0,-1 0 1,1 0-1,0 0 1,-1 0-1,1 0 0,0 0 1,0-1-1,0 1 1,-1 0-1,1 0 0,0-1 1,0 1-1,0-1 1,0 1-1,1-1 0,-1 1 1,0-1-1,0 0 1,0 1-1,0-1 0,0 0 1,0 0-1,1 0 1,-1 0-1,0 0 0,0 0 1,0 0-1,0 0 1,1-1-1,-1 1 0,0 0 1,0-1-1,0 1 1,1-1-1,5 0 11,-1-1 1,0 0-1,1 0 0,-1-1 0,0 0 1,0 0-1,0 0 0,-1-1 1,1 0-1,7-6 0,48-54-925,-5 5-3597,-60 77 3150,-8 11 1626,-14 12 363,19-32-262,1 0-1,0 0 1,0 0-1,1 0 1,0 1-1,1 0 1,0 0-1,1 1 1,0-1-1,-3 16 0,6-26-353,1 0 0,-1 1 0,0-1 0,0 0 0,1 0 0,-1 1 0,0-1 0,0 0 0,1 0 0,-1 1-1,0-1 1,1 0 0,-1 0 0,0 0 0,1 0 0,-1 1 0,0-1 0,1 0 0,-1 0 0,0 0 0,1 0-1,-1 0 1,1 0 0,-1 0 0,0 0 0,1 0 0,-1 0 0,0 0 0,1 0 0,-1 0 0,1 0 0,-1-1 0,0 1-1,1 0 1,-1 0 0,0 0 0,0 0 0,1-1 0,-1 1 0,0 0 0,1 0 0,-1-1 0,18-9 88,52-42 31,-52 37-254,1 0 1,0 2-1,36-20 0,-54 33 113,-1-1-1,1 1 0,0-1 1,-1 1-1,1-1 0,-1 1 1,1 0-1,0-1 0,-1 1 1,1 0-1,0-1 0,0 1 1,-1 0-1,1 0 0,0 0 1,0 0-1,-1-1 0,1 1 1,0 0-1,0 1 0,-1-1 1,1 0-1,0 0 0,0 0 1,-1 0-1,1 0 0,0 1 1,-1-1-1,1 0 0,0 1 1,-1-1-1,1 0 0,0 1 1,-1-1-1,1 1 0,-1-1 1,1 1-1,-1-1 0,1 1 1,-1 0-1,1-1 0,-1 1 1,0 0-1,1-1 0,-1 1 1,0 0-1,1-1 0,-1 2 1,-3 42 250,-1-20 187,5-24-431,-1 0 1,0 1-1,1-1 1,-1 0-1,1 1 1,-1-1-1,1 0 1,-1 1-1,0-1 1,1 0-1,-1 0 1,1 1-1,0-1 1,-1 0-1,1 0 1,-1 0-1,1 0 1,-1 0-1,1 0 1,-1 0-1,1 0 1,-1 0-1,1 0 1,-1 0-1,1 0 1,0 0-1,-1 0 1,1-1-1,-1 1 1,1 0-1,-1 0 1,1-1-1,21-7 102,26-21-159,23-13-1079,-66 40 1087,1 0 0,-1 0 0,1 0-1,-1 0 1,1 1 0,0 0 0,0 0-1,-1 1 1,1-1 0,0 1 0,7 1-1,-11 0 80,-1 0 0,1 0 0,-1 0-1,0 1 1,1-1 0,-1 0 0,0 0 0,0 1-1,0-1 1,0 1 0,0-1 0,0 1-1,0 0 1,-1-1 0,1 1 0,0 0 0,-1 0-1,0-1 1,1 1 0,-1 0 0,0 0-1,0-1 1,0 1 0,0 0 0,0 2 0,0 1 57,0-1 0,0 1 0,0-1 0,0 1 0,-1-1 0,0 1 1,0-1-1,0 1 0,-2 4 0,2-8-103,1-14-1958,0-31-8265,0 12-2274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6.403"/>
    </inkml:context>
    <inkml:brush xml:id="br0">
      <inkml:brushProperty name="width" value="0.025" units="cm"/>
      <inkml:brushProperty name="height" value="0.025" units="cm"/>
    </inkml:brush>
  </inkml:definitions>
  <inkml:trace contextRef="#ctx0" brushRef="#br0">103 24 11147,'0'0'7351,"10"-4"-6385,4-1-712,0 2 0,0-1 0,0 1 0,1 1 0,-1 1 0,1 0 0,-1 1 0,1 0 0,0 1 0,-1 1 0,23 5 0,-29-4-224,1-1 0,-1 1 0,0 1 0,0-1-1,0 2 1,0-1 0,-1 1 0,0 0 0,0 0 0,0 1 0,0 0 0,-1 0 0,0 1 0,6 8-1,-9-9-20,0-1-1,0 1 1,0 0-1,-1 0 0,0 0 1,0 0-1,-1 0 1,0 1-1,0-1 0,0 1 1,-1-1-1,0 0 0,0 1 1,0-1-1,-1 1 1,0-1-1,0 0 0,-1 0 1,0 1-1,-4 9 1,-1-1 16,-1 1 0,-1-1 0,0-1 1,-1 0-1,-1 0 0,0-1 1,-20 19-1,-103 80 69,89-77-49,10-8-328,-42 36 563,34-18-5695,40-38-2780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6.689"/>
    </inkml:context>
    <inkml:brush xml:id="br0">
      <inkml:brushProperty name="width" value="0.025" units="cm"/>
      <inkml:brushProperty name="height" value="0.025" units="cm"/>
    </inkml:brush>
  </inkml:definitions>
  <inkml:trace contextRef="#ctx0" brushRef="#br0">1 0 20083,'0'0'6342,"11"45"-6342,16-37-2594,-6-1-2531,3-5-11307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7.099"/>
    </inkml:context>
    <inkml:brush xml:id="br0">
      <inkml:brushProperty name="width" value="0.025" units="cm"/>
      <inkml:brushProperty name="height" value="0.025" units="cm"/>
    </inkml:brush>
  </inkml:definitions>
  <inkml:trace contextRef="#ctx0" brushRef="#br0">36 16 7815,'0'0'12514,"-1"-5"-10678,-3-5-693,2 16 6,5 35 838,-1 0-960,-5 21-394,-10 62 0,5-64-203,0 63-1,8-123-461,-1 1 0,1-1-1,0 1 1,0-1 0,0 0 0,0 1-1,0-1 1,0 1 0,0-1 0,0 1 0,0-1-1,0 1 1,0-1 0,0 1 0,0-1 0,0 1-1,0-1 1,1 0 0,-1 1 0,0-1-1,0 1 1,1-1 0,-1 0 0,0 1 0,0-1-1,1 0 1,-1 1 0,0-1 0,1 0 0,-1 1-1,0-1 1,1 0 0,-1 0 0,1 1-1,-1-1 1,1 0 0,-1 0 0,0 0 0,1 0-1,-1 1 1,1-1 0,0 0 0,-1-1-87,1 1-1,0-1 1,-1 1 0,1-1 0,0 1 0,-1-1-1,1 1 1,-1-1 0,1 0 0,-1 1 0,0-1-1,1 0 1,-1 1 0,1-1 0,-1 0 0,0 0-1,0 1 1,0-1 0,1 0 0,-1 0 0,0 0 0,0 1-1,0-1 1,0 0 0,0-1 0,-1-22-4462,-2-5-2369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7.430"/>
    </inkml:context>
    <inkml:brush xml:id="br0">
      <inkml:brushProperty name="width" value="0.025" units="cm"/>
      <inkml:brushProperty name="height" value="0.025" units="cm"/>
    </inkml:brush>
  </inkml:definitions>
  <inkml:trace contextRef="#ctx0" brushRef="#br0">0 111 14510,'0'0'5061,"71"-24"-4997,-28 17-193,-2-1-3426,10-3-4613</inkml:trace>
  <inkml:trace contextRef="#ctx0" brushRef="#br0" timeOffset="1">384 1 18898,'-10'4'3352,"5"-2"-2918,-73 32 3483,70-30-3597,0 0-1,0 0 0,1 1 0,0 0 0,0 1 0,0 0 0,1 0 0,-10 10 0,16-15-326,0 0-1,-1-1 0,1 1 1,0-1-1,-1 1 0,1 0 1,0-1-1,0 1 1,-1 0-1,1-1 0,0 1 1,0 0-1,0-1 0,0 1 1,0 0-1,0-1 1,0 1-1,0 0 0,0-1 1,1 1-1,-1 0 0,0-1 1,0 1-1,0 0 1,1-1-1,-1 1 0,0-1 1,1 1-1,-1 0 0,1-1 1,-1 1-1,1-1 0,-1 1 1,1-1-1,-1 1 1,1-1-1,-1 0 0,1 1 1,-1-1-1,1 0 0,0 1 1,-1-1-1,1 0 1,0 0-1,-1 1 0,1-1 1,1 0-1,45 10-1101,-25-6 887,-13-1 208,-1 0 0,1 0 0,-1 1 0,0 1 0,0-1 1,0 1-1,-1 0 0,0 1 0,8 8 0,-13-13 29,0 1 1,-1-1-1,1 1 0,-1 0 0,1-1 0,-1 1 0,1 0 0,-1 0 0,0 0 0,0 0 0,0 1 0,0-1 1,-1 0-1,1 0 0,-1 0 0,1 1 0,-1-1 0,0 0 0,0 1 0,1-1 0,-2 0 0,1 1 0,0-1 1,0 0-1,-1 0 0,1 1 0,-1-1 0,0 0 0,0 0 0,0 0 0,0 0 0,0 0 0,0 0 0,0 0 1,-1 0-1,1 0 0,-1 0 0,0-1 0,1 1 0,-4 2 0,-9 6-12,0-1 1,0 0-1,-1-1 0,0 0 1,-1-2-1,1 1 0,-1-2 1,0 0-1,-23 3 0,-40 1-3703,30-8-3432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8.015"/>
    </inkml:context>
    <inkml:brush xml:id="br0">
      <inkml:brushProperty name="width" value="0.025" units="cm"/>
      <inkml:brushProperty name="height" value="0.025" units="cm"/>
    </inkml:brush>
  </inkml:definitions>
  <inkml:trace contextRef="#ctx0" brushRef="#br0">415 26 16496,'0'0'2140,"-14"-7"-1344,11 6-747,-2-2-13,-1 1-1,1-1 1,0 1-1,0 1 1,-1-1-1,1 1 1,-1 0-1,1 0 1,-1 0-1,0 1 1,1 0 0,-1 0-1,0 1 1,1-1-1,-1 1 1,1 0-1,-1 1 1,1-1-1,-1 1 1,-7 4-1,-15 10 212,1 2 1,1 1-1,1 1 1,0 1-1,1 1 0,2 1 1,0 1-1,-22 33 0,40-53-193,1 1-1,-1 0 0,1 0 1,0 1-1,1-1 1,-1 1-1,1-1 0,0 1 1,1 0-1,-1-1 0,1 1 1,0 0-1,1 0 1,-1 12-1,2-18-55,-1 1 1,1 0-1,-1 0 1,1 0-1,-1 0 1,1-1-1,-1 1 0,1 0 1,0-1-1,0 1 1,-1 0-1,1-1 1,0 1-1,0-1 0,0 1 1,0-1-1,-1 0 1,1 1-1,0-1 0,0 0 1,0 1-1,0-1 1,0 0-1,0 0 1,0 0-1,0 0 0,0 0 1,1 0-1,34-3-66,-32 3 54,76-16-190,-60 10 149,0 2 0,0 0-1,0 2 1,24-1-1,-42 3 70,0 0 0,0 0 0,0 0 0,0 0-1,0 1 1,-1-1 0,1 0 0,0 1-1,0 0 1,0-1 0,-1 1 0,1 0 0,0 0-1,-1 0 1,1 0 0,-1 0 0,1 0-1,-1 0 1,0 1 0,1-1 0,-1 0 0,0 1-1,0-1 1,0 1 0,0-1 0,0 1-1,0 0 1,0 0 0,-1-1 0,1 1 0,-1 0-1,1 0 1,-1-1 0,1 1 0,-1 0-1,0 0 1,0 0 0,0 0 0,-1 3 0,1 1 66,-1 0 0,0 0 0,-1 0-1,1-1 1,-1 1 0,0 0 0,-1-1 0,1 1 0,-1-1 0,0 0 0,-6 8 0,-5 3 478,0-1 1,-1 0-1,-22 16 0,30-25-463,-1 0 0,0-1 0,0-1 0,0 1 0,-1-2-1,1 1 1,-1-1 0,0 0 0,-17 3 0,26-6-118,-1 0 1,0 0-1,1 1 1,-1-1-1,0 0 1,0 0-1,1 0 0,-1 0 1,0 0-1,0 0 1,1-1-1,-1 1 1,0 0-1,1 0 0,-1 0 1,0-1-1,1 1 1,-1 0-1,0-1 1,1 1-1,-1 0 1,0-1-1,1 1 0,-1-1 1,1 1-1,-1-1 1,1 1-1,-1-1 1,1 0-1,0 1 1,-1-2-1,0 0-147,1 0 0,0 0 0,0 0 0,0 1 0,0-1 0,0 0 1,0 0-1,0 0 0,1 0 0,-1 0 0,1 0 0,0-1 0,25-49-7122,-1 16-1655</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8.362"/>
    </inkml:context>
    <inkml:brush xml:id="br0">
      <inkml:brushProperty name="width" value="0.025" units="cm"/>
      <inkml:brushProperty name="height" value="0.025" units="cm"/>
    </inkml:brush>
  </inkml:definitions>
  <inkml:trace contextRef="#ctx0" brushRef="#br0">43 3 15663,'-3'10'1553,"-6"21"-301,-16 59 1834,24-82-2819,-1 0 1,1 1 0,0-1 0,1 0 0,0 1 0,0-1-1,0 0 1,4 14 0,-4-21-250,1 0 1,-1 0-1,1 0 0,-1 0 1,1 0-1,0 0 0,-1 0 0,1 0 1,0 0-1,0-1 0,-1 1 1,1 0-1,0-1 0,0 1 1,0 0-1,0-1 0,0 1 1,0-1-1,0 1 0,0-1 1,0 0-1,0 1 0,0-1 0,1 0 1,-1 0-1,0 0 0,0 0 1,0 0-1,0 0 0,0 0 1,0 0-1,1 0 0,-1 0 1,0-1-1,0 1 0,0-1 0,2 0 1,1 0 5,0-1 0,1 0 0,-1 0 0,0 0 0,0-1 0,0 1 1,0-1-1,3-3 0,10-14 3,-1-1 0,0 0 0,-2-1-1,-1-1 1,19-42 0,-12 24-17,-21 45-15,0-1 1,1 1 0,-1 0 0,1-1-1,0 1 1,0 0 0,0 0 0,1 3-1,-1 16 22,-4 2 64,2-15 100,0 1 0,1 0-1,0-1 1,1 1-1,0 0 1,2 10 0,-2-20-186,0-1 0,1 0 0,-1 1 0,0-1-1,0 1 1,0-1 0,1 0 0,-1 1 0,0-1 0,1 0 0,-1 1 0,0-1 0,1 0 0,-1 1 0,0-1 0,1 0 0,-1 0 0,1 0 0,-1 1 0,1-1 0,-1 0 0,0 0 0,1 0 0,-1 0 0,1 0 0,-1 0 0,1 0 0,-1 0 0,1 0 0,-1 0 0,1 0 0,-1 0 0,0 0 0,1 0 0,-1 0 0,1 0 0,-1-1 0,1 1 0,-1 0 0,0 0 0,1 0 0,-1-1 0,1 1 0,-1 0 0,0-1 0,1 1 0,-1 0-1,0-1 1,0 1 0,1 0 0,-1-1 0,0 1 0,0-1 0,1 1 0,-1-1 0,20-20-3183,-5-2-2322,-2-7-3714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8.866"/>
    </inkml:context>
    <inkml:brush xml:id="br0">
      <inkml:brushProperty name="width" value="0.025" units="cm"/>
      <inkml:brushProperty name="height" value="0.025" units="cm"/>
    </inkml:brush>
  </inkml:definitions>
  <inkml:trace contextRef="#ctx0" brushRef="#br0">104 0 5381,'0'0'10276,"2"9"-7329,0 5-2292,-1-1-1,0 1 1,-1 0-1,0-1 1,-1 1 0,-1-1-1,-5 25 1,-38 102 2364,31-104-2862,2 1 0,1 1-1,-5 40 1,15-66-124,2-16 10,6-32 50,8-38-43,-5 34-110,3 1 0,33-71 1,-41 99 48,1-1 1,1 1-1,-1 1 1,2-1-1,0 1 1,0 0 0,1 1-1,0 0 1,0 0-1,1 1 1,0 0-1,1 1 1,18-10 0,-27 16 2,0 0 1,0 1 0,0-1 0,0 0-1,0 1 1,0-1 0,0 1 0,1-1 0,-1 1-1,0 0 1,0 0 0,1 0 0,-1 0 0,0 1-1,3 0 1,-4-1 5,-1 0-1,1 1 1,0-1 0,0 1-1,0-1 1,-1 1-1,1 0 1,0-1 0,-1 1-1,1 0 1,0 0-1,-1-1 1,1 1 0,-1 0-1,1 0 1,-1 0-1,0 0 1,1-1 0,-1 1-1,0 0 1,0 0 0,1 0-1,-1 0 1,0 1-1,0 2 5,0 0-1,-1 0 0,1 0 0,-1 0 1,0 0-1,0 0 0,0-1 1,-1 1-1,1 0 0,-1-1 0,0 1 1,0-1-1,0 1 0,0-1 0,-4 4 1,-4 3-102,0 0 1,-1 0-1,0 0 1,0-2 0,-1 1-1,-1-2 1,1 1-1,-1-2 1,0 0-1,-1 0 1,1-1 0,-1-1-1,0 0 1,0-1-1,-18 2 1,32-5-30,-1 0 0,1 0 0,0 0 0,-1 0 1,1 0-1,0-1 0,-1 1 0,1 0 0,0 0 0,-1 0 0,1 0 0,0 0 1,0-1-1,-1 1 0,1 0 0,0 0 0,-1-1 0,1 1 0,0 0 1,0 0-1,0-1 0,-1 1 0,1 0 0,0-1 0,0 1 0,0 0 0,0 0 1,0-1-1,-1 1 0,1 0 0,0-1 0,0 1 0,0-1 0,0 1 1,0 0-1,0-1 0,0 1 0,0 0 0,0-1 0,0 1 0,0 0 0,1-1 1,-1 1-1,0 0 0,0-1 0,8-17-4967,11-1-1283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9.305"/>
    </inkml:context>
    <inkml:brush xml:id="br0">
      <inkml:brushProperty name="width" value="0.025" units="cm"/>
      <inkml:brushProperty name="height" value="0.025" units="cm"/>
    </inkml:brush>
  </inkml:definitions>
  <inkml:trace contextRef="#ctx0" brushRef="#br0">50 90 16111,'0'0'7458,"4"8"-6524,0 3-827,0-1 1,-1 1-1,0 0 0,0-1 1,-1 1-1,-1 1 0,0-1 0,-1 0 1,0 0-1,0 0 0,-3 13 1,-5 20-95,-21 67 0,17-68 419,-10 56 0,22-93-308,2-9-25,8-21 36,11-41-71,-1-43-46,11-42-160,-26 131 100,1 1-1,1 1 1,0-1-1,2 1 0,18-30 1,-24 43-22,0-1 0,0 1 0,0 0 0,1 0 0,0 0 0,-1 1 0,1 0-1,1-1 1,-1 1 0,0 0 0,1 1 0,0-1 0,-1 1 0,1 0 0,0 0 0,0 1 0,0-1 0,0 1 0,0 0 0,1 0 0,8 1 0,-14 0 62,1 0 1,-1 0 0,1 0 0,0 0 0,-1 1-1,1-1 1,-1 0 0,1 0 0,-1 1 0,1-1-1,-1 0 1,1 1 0,-1-1 0,1 1 0,-1-1-1,1 1 1,-1-1 0,0 1 0,1-1 0,-1 1 0,0-1-1,1 1 1,-1-1 0,0 1 0,0-1 0,0 1-1,0 0 1,1-1 0,-1 1 0,0-1 0,0 1-1,0 0 1,0-1 0,0 1 0,0-1 0,0 1-1,-1 0 1,1-1 0,0 1 0,0-1 0,0 1-1,-1 0 1,1-1 0,0 1 0,0-1 0,-1 1-1,0 0 1,-16 31 427,-175 166-495,224-239-8086,15-23 2132,-18 23 2221,5-7-3223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29.851"/>
    </inkml:context>
    <inkml:brush xml:id="br0">
      <inkml:brushProperty name="width" value="0.025" units="cm"/>
      <inkml:brushProperty name="height" value="0.025" units="cm"/>
    </inkml:brush>
  </inkml:definitions>
  <inkml:trace contextRef="#ctx0" brushRef="#br0">67 1 12236,'0'0'9262,"-2"9"-8712,-22 71-158,14-52-369,1 0 0,1 0 1,-5 40-1,13-67-38,0 0-1,0 0 0,0 0 1,0-1-1,0 1 1,0 0-1,0 0 0,0 0 1,0-1-1,0 1 0,0 0 1,1 0-1,-1 0 1,0-1-1,1 1 0,-1 0 1,0 0-1,1-1 1,-1 1-1,1 0 0,-1-1 1,1 1-1,-1-1 0,1 1 1,-1 0-1,1-1 1,0 1-1,-1-1 0,1 0 1,0 1-1,0-1 0,1 1 1,0 0-71,1-1 0,0 0 1,-1 0-1,1 0 0,0 0 0,-1 0 0,1-1 1,0 1-1,-1-1 0,5-1 0,3-2-580,1 0 1,-1-1-1,0 0 0,11-7 0,7-12-4268,39-40 0,-53 49 7961,-8 7 5271,-15 22-7404,1 1 1,0 0-1,1 1 0,0 0 0,-5 21 0,12-37-874,0 0 0,-1 0-1,1 1 1,0-1 0,0 0-1,0 0 1,0 1 0,0-1 0,0 0-1,0 1 1,0-1 0,0 0-1,0 1 1,0-1 0,0 0 0,0 0-1,0 1 1,0-1 0,0 0-1,0 1 1,1-1 0,-1 0-1,0 0 1,0 1 0,0-1 0,0 0-1,1 0 1,-1 1 0,0-1-1,0 0 1,0 0 0,1 0-1,-1 1 1,0-1 0,0 0 0,1 0-1,-1 0 1,0 0 0,0 0-1,1 0 1,-1 1 0,16-5 239,15-15-187,-12 0-225,-12 12-275,0-1 1,0 1 0,0 1 0,1-1-1,0 1 1,0 1 0,1 0 0,-1 0 0,1 0-1,10-3 1,-18 8 408,0 0-1,0 0 1,0 0-1,0 0 1,-1 0 0,1 0-1,0 0 1,0 1 0,0-1-1,0 0 1,-1 0-1,1 1 1,0-1 0,0 0-1,-1 1 1,1-1-1,0 1 1,-1-1 0,1 1-1,0-1 1,-1 1-1,1 0 1,-1-1 0,1 1-1,-1 0 1,1-1-1,-1 1 1,1 0 0,-1-1-1,0 1 1,1 0-1,-1 0 1,0 0 0,0-1-1,0 1 1,1 0-1,-1 1 1,2 38 854,-2-32-618,-2 32 598,-1 0 0,-2 0-1,-1-1 1,-2 1 0,-2-2 0,-2 1-1,-27 59 1,39-96-822,-1 0-1,1-1 1,-1 1-1,1-1 1,-1 1-1,0-1 1,0 1-1,0-1 1,0 1-1,0-1 1,0 0-1,0 1 1,0-1-1,-1 0 1,1 0-1,0 0 1,-1 0-1,1 0 1,-1 0-1,1 0 1,-1-1-1,1 1 1,-1-1-1,0 1 1,-2 0-1,3-2-37,-1 0-1,0 0 1,0 0-1,1 0 1,-1 0-1,1-1 1,-1 1-1,1 0 1,0-1-1,-1 1 1,1-1-1,0 0 1,0 1-1,0-1 1,0 0-1,0 0 1,1 1-1,-1-1 1,0 0-1,1 0 1,-1-3-1,-3-8-5,1 0-1,0 0 0,0 0 0,2 0 0,0 0 0,0-1 0,1 1 0,1-1 0,0 1 1,1 0-1,0 0 0,6-20 0,-4 22 23,1 1 1,0 0-1,0 0 1,1 0-1,0 0 0,0 1 1,1 0-1,1 0 1,-1 1-1,1 0 1,1 0-1,0 1 0,0 0 1,0 1-1,12-7 1,49-23-6069,-42 20-885</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0.195"/>
    </inkml:context>
    <inkml:brush xml:id="br0">
      <inkml:brushProperty name="width" value="0.025" units="cm"/>
      <inkml:brushProperty name="height" value="0.025" units="cm"/>
    </inkml:brush>
  </inkml:definitions>
  <inkml:trace contextRef="#ctx0" brushRef="#br0">1 100 10122,'0'0'6598,"45"2"-5125,-6-4 513,10-8-1409,5-4-545,2-4-32,-4 2-993,-12 0-1345,-8 2-1955,-19 2-2017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0.529"/>
    </inkml:context>
    <inkml:brush xml:id="br0">
      <inkml:brushProperty name="width" value="0.025" units="cm"/>
      <inkml:brushProperty name="height" value="0.025" units="cm"/>
    </inkml:brush>
  </inkml:definitions>
  <inkml:trace contextRef="#ctx0" brushRef="#br0">0 155 15310,'0'0'4357,"87"-13"-2820,-33-8-736,5-4-385,3 0-256,-1-1-192,-9 4-1441,-10 0-3972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7.319"/>
    </inkml:context>
    <inkml:brush xml:id="br0">
      <inkml:brushProperty name="width" value="0.025" units="cm"/>
      <inkml:brushProperty name="height" value="0.025" units="cm"/>
    </inkml:brush>
  </inkml:definitions>
  <inkml:trace contextRef="#ctx0" brushRef="#br0">82 46 14029,'0'0'3150,"-7"8"-2312,-2 4-700,0 0 0,1 1 0,1 0-1,0 0 1,0 0 0,1 1 0,1 0 0,1 0-1,0 0 1,-3 22 0,6-35-138,1-1 1,0 1-1,0 0 0,0 0 0,0-1 0,0 1 1,0 0-1,0-1 0,0 1 0,0 0 1,0 0-1,0-1 0,0 1 0,0 0 0,1-1 1,-1 1-1,0 0 0,0-1 0,1 1 1,-1-1-1,1 1 0,-1 0 0,0-1 0,1 1 1,-1-1-1,1 1 0,-1-1 0,1 1 1,-1-1-1,1 1 0,0-1 0,-1 0 0,1 1 1,0-1-1,-1 0 0,1 0 0,0 1 1,-1-1-1,1 0 0,0 0 0,-1 0 1,1 0-1,0 0 0,0 0 0,-1 0 0,1 0 1,0 0-1,-1 0 0,1 0 0,0-1 1,-1 1-1,1 0 0,0 0 0,-1-1 0,2 0 1,36-20 125,-22 7-101,-1 0-1,0-1 1,-2 0-1,16-23 1,-22 28 5,-1 1 0,0-1-1,-1 0 1,0-1 0,-1 0 0,0 1 0,0-1 0,-1 0 0,2-15 0,-8 21 786,-5 11-499,-7 11-137,5-2-150,1 1 0,0 0 0,2 0 0,0 0 0,0 1 0,2 0 1,0 0-1,1 1 0,0 0 0,0 21 0,4-37-66,-1 1 0,1 0-1,1-1 1,-1 1 0,0-1 0,1 1 0,-1-1 0,1 1 0,0-1 0,0 1-1,0-1 1,0 1 0,3 3 0,-3-5-145,1 1 0,-1-1 0,1 0 0,-1 0 0,1 0 0,-1 0 0,1-1 0,0 1-1,-1 0 1,1-1 0,0 1 0,0-1 0,0 1 0,-1-1 0,1 0 0,0 0 0,0 0 0,0 0 0,0 0 0,1-1 0,31-3-5622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1.062"/>
    </inkml:context>
    <inkml:brush xml:id="br0">
      <inkml:brushProperty name="width" value="0.025" units="cm"/>
      <inkml:brushProperty name="height" value="0.025" units="cm"/>
    </inkml:brush>
  </inkml:definitions>
  <inkml:trace contextRef="#ctx0" brushRef="#br0">51 1 16464,'0'0'4131,"-5"70"-2817,5-35-962,0 2-288,3 0-32,3-2-64,-1-4-320,-3-6-641,-2-7-320,0-7-545,-11-5-1281,-11-6-256,-6-7-481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1.421"/>
    </inkml:context>
    <inkml:brush xml:id="br0">
      <inkml:brushProperty name="width" value="0.025" units="cm"/>
      <inkml:brushProperty name="height" value="0.025" units="cm"/>
    </inkml:brush>
  </inkml:definitions>
  <inkml:trace contextRef="#ctx0" brushRef="#br0">3 150 9065,'0'-9'2322,"-1"5"-2036,0 1 0,1-1 0,0 0 0,0 1 0,0-1 0,0 1 0,1-1 0,-1 0 0,1 1 0,0-1 0,0 1 0,1 0 0,-1-1 0,0 1 0,1 0 0,0 0 0,0 0 0,0 0 0,0 0 0,0 0 0,1 0 0,-1 1 0,1-1 0,0 1 0,6-4 0,7-3-183,1 1-1,0 1 1,1 0 0,0 2-1,0 0 1,0 1 0,0 0-1,1 2 1,-1 0 0,1 1-1,-1 1 1,34 4 0,-49-3-116,1-1 0,-1 1 0,0 0 1,1 0-1,-1 1 0,0-1 0,1 1 1,-1-1-1,0 1 0,0 0 0,-1 0 1,1 0-1,0 1 0,0-1 0,-1 1 1,0-1-1,1 1 0,1 3 0,-1-1 63,-1 1 0,0-1 0,0 0 0,0 0 0,0 1-1,-1-1 1,0 1 0,0 0 0,-1-1 0,0 10 0,0-1 237,-2 0 1,0 0-1,0 0 1,-1 0-1,-1 0 1,0-1-1,-1 1 1,-10 17-1,2-8 508,-2 0-1,-1-1 1,0 0 0,-38 36-1,44-48-731,0 0-1,-1-2 1,0 1 0,-1-1-1,1-1 1,-2 0-1,1 0 1,-1-2 0,1 1-1,-2-2 1,-18 5 0,32-8-217,-1-1 0,0 0 0,0 0 0,0 1 1,0-1-1,0 0 0,0 0 0,0 0 1,0 0-1,0 0 0,1-1 0,-1 1 0,0 0 1,0 0-1,0 0 0,0-1 0,0 1 1,0-1-1,1 1 0,-1 0 0,0-1 0,0 1 1,0-1-1,1 0 0,-1 1 0,0-1 1,1 0-1,-1 1 0,1-1 0,-1 0 0,1 0 1,-1 1-1,1-1 0,-1 0 0,1 0 1,0 0-1,-1-1 0,1-1-483,0 0 0,0 0-1,0 0 1,0 0 0,0 0 0,1 0 0,-1 0-1,1 0 1,0 0 0,0 1 0,2-5 0,15-21-6218</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2.034"/>
    </inkml:context>
    <inkml:brush xml:id="br0">
      <inkml:brushProperty name="width" value="0.025" units="cm"/>
      <inkml:brushProperty name="height" value="0.025" units="cm"/>
    </inkml:brush>
  </inkml:definitions>
  <inkml:trace contextRef="#ctx0" brushRef="#br0">0 283 11659,'0'0'2317,"10"0"-112,3 0-1755,0-1 1,0 0-1,0-1 1,0-1-1,-1 0 1,1 0-1,12-6 1,-21 7-394,1 1 0,-1-1 0,0 0 0,0-1 0,0 1 0,0 0 0,-1-1 0,1 0 0,-1 0 0,1 0 0,-1 0 0,0-1 1,0 0-1,0 1 0,-1-1 0,0 0 0,1 0 0,-1 0 0,0 0 0,-1-1 0,1 1 0,-1 0 0,0-1 0,0 1 0,0-10 0,-1 12-5,0 0 0,-1-1 0,0 1 0,0-1 0,1 1 0,-1 0 0,-1 0 0,1 0 0,0-1 0,0 1 0,-1 0 0,1 0 0,-1 1 0,0-1 0,0 0 0,1 0 0,-1 1-1,0-1 1,0 1 0,0 0 0,-1 0 0,1-1 0,0 1 0,0 1 0,-1-1 0,1 0 0,-1 1 0,1-1 0,0 1 0,-1-1 0,1 1 0,-1 0 0,-3 1 0,2-2-22,-1 1 1,1 0-1,-1 0 0,1 0 1,-1 0-1,1 1 0,0 0 1,-1 0-1,1 0 0,0 0 1,0 1-1,0 0 1,0 0-1,0 0 0,0 0 1,0 1-1,1-1 0,-6 6 1,5-1 0,0 0 0,0 1 0,1 0 1,0 0-1,0 0 0,1 0 1,0 0-1,0 1 0,1-1 0,0 1 1,0-1-1,1 1 0,2 16 0,-2-24-30,0 1-1,1-1 1,-1 0-1,0 0 0,0 0 1,1 0-1,-1 1 1,1-1-1,-1 0 0,1 0 1,-1 0-1,1 0 0,0 0 1,-1 0-1,1 0 1,0-1-1,0 1 0,0 0 1,0 0-1,-1 0 1,1-1-1,0 1 0,0-1 1,1 1-1,-1 0 0,0-1 1,0 0-1,0 1 1,0-1-1,0 0 0,0 0 1,1 1-1,-1-1 1,0 0-1,0 0 0,0 0 1,1 0-1,-1-1 0,0 1 1,0 0-1,0 0 1,0-1-1,0 1 0,2-2 1,4 1 0,-1-2 0,0 1 0,0-1 0,-1 0 1,1 0-1,-1 0 0,6-5 0,15-17-420,41-49-1,-24 25 138,-42 47 312,0 1-1,1-1 1,-1 0-1,1 1 1,0 0-1,-1-1 1,1 1 0,0 0-1,0 0 1,0 0-1,3-1 1,-5 2-17,1 0 0,-1 0 0,1 0 0,-1 0 0,1 0 1,-1 0-1,1 0 0,-1 0 0,0 0 0,1 0 0,-1 0 0,1 1 0,-1-1 1,0 0-1,1 0 0,-1 1 0,0-1 0,1 0 0,-1 0 0,0 1 1,1-1-1,-1 0 0,0 1 0,0-1 0,1 0 0,-1 1 0,0-1 0,0 1 1,0-1-1,1 0 0,-1 1 0,0-1 0,0 1 0,1 7 180,0 0 0,0 1 0,-1-1 0,-1 15 0,0 11 358,1-34-523,0 0 0,0 0 0,0 1 0,0-1 1,0 0-1,1 1 0,-1-1 0,0 0 0,0 0 0,0 1 0,0-1 0,0 0 1,0 0-1,1 1 0,-1-1 0,0 0 0,0 0 0,0 1 0,1-1 1,-1 0-1,0 0 0,0 0 0,1 0 0,-1 1 0,0-1 0,0 0 0,1 0 1,-1 0-1,0 0 0,1 0 0,-1 0 0,0 0 0,0 0 0,1 0 1,-1 0-1,0 0 0,1 0 0,-1 0 0,1 0 0,14-8 433,10-13-248,-4-4-100,35-34-683,-53 56 507,1 0 1,-1 0-1,1 1 0,-1-1 0,1 1 0,0 0 1,0 0-1,0 1 0,0-1 0,1 1 0,-1-1 1,0 1-1,0 1 0,8-2 0,-11 3 63,0-1 0,0 1-1,0-1 1,0 1-1,1-1 1,-1 1 0,-1 0-1,1-1 1,0 1 0,0 0-1,0 0 1,0 0-1,0 0 1,-1 0 0,1 0-1,0 0 1,-1 0 0,1 0-1,-1 0 1,1 0-1,-1 0 1,0 0 0,1 0-1,-1 0 1,0 1 0,0-1-1,0 0 1,0 0-1,0 0 1,0 2 0,0 50 361,-1-36-118,0-5-114,0 12-42,4-20 310,3-14 501,-1 0-848,52-92 80,-51 93-246,0 1 0,1 0 1,-1 0-1,1 0 0,1 1 0,0 0 1,0 0-1,0 1 0,10-6 1,-17 11 106,0 1 1,0-1 0,0 0 0,-1 1-1,1 0 1,0-1 0,0 1 0,0 0-1,0-1 1,0 1 0,0 0 0,0 0-1,0 0 1,0 0 0,0 0 0,0 0 0,0 0-1,0 0 1,0 0 0,0 0 0,0 0-1,0 1 1,0-1 0,0 0 0,-1 1-1,1-1 1,0 1 0,0-1 0,0 1-1,0-1 1,-1 1 0,1 0 0,0-1-1,-1 1 1,1 0 0,0 0 0,-1 0-1,1-1 1,-1 1 0,1 0 0,-1 0-1,1 0 1,-1 0 0,0 0 0,1 0-1,-1 0 1,0 0 0,0 0 0,0 0-1,0 0 1,0 1 0,1 10-59,0 0-1,0-1 1,-3 21-1,1-13 41,0 5-1101,1-15-2064,5-28-1323,1-7-4459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2.521"/>
    </inkml:context>
    <inkml:brush xml:id="br0">
      <inkml:brushProperty name="width" value="0.025" units="cm"/>
      <inkml:brushProperty name="height" value="0.025" units="cm"/>
    </inkml:brush>
  </inkml:definitions>
  <inkml:trace contextRef="#ctx0" brushRef="#br0">130 88 17457,'-9'7'1617,"-2"1"-1095,-6 3 281,1 2-1,-20 18 0,32-27-631,1 0-1,-1 0 1,1 0-1,0 0 1,-1 0 0,2 1-1,-1-1 1,1 1-1,-1 0 1,1 0 0,1 0-1,-1 0 1,1 0 0,-1 0-1,1 8 1,1-12-168,0 0 0,1 0 0,-1 0 0,1-1 0,-1 1 0,1 0 0,-1 0 1,1 0-1,-1-1 0,1 1 0,0 0 0,-1-1 0,1 1 0,0-1 0,0 1 0,-1-1 1,1 1-1,0-1 0,0 0 0,0 1 0,0-1 0,-1 0 0,1 1 0,0-1 0,0 0 1,0 0-1,0 0 0,0 0 0,0 0 0,0 0 0,0 0 0,0 0 0,0 0 0,-1-1 1,2 1-1,37-9-25,-29 3 3,0 0 0,0 0-1,-1-1 1,0-1 0,-1 1-1,0-2 1,0 1 0,0-1-1,10-17 1,-5 7-45,-2-1 1,-1 0-1,0 0 0,6-23 0,-31 122 315,12-63-198,1-10 33,0 0 0,1 0 0,0 0 0,0 0 0,1 0 0,0 0 0,0 0 0,1 10 0,0-16-62,-1 0-1,0 1 0,0-1 0,1 0 1,-1 0-1,0 1 0,1-1 0,-1 0 1,1 0-1,-1 0 0,0 0 0,1 1 0,-1-1 1,1 0-1,-1 0 0,0 0 0,1 0 1,-1 0-1,1 0 0,-1 0 0,1 0 1,-1 0-1,0 0 0,1 0 0,-1 0 1,1-1-1,-1 1 0,0 0 0,1 0 1,-1 0-1,1 0 0,-1-1 0,0 1 1,1 0-1,-1 0 0,0-1 0,1 1 0,-1 0 1,0-1-1,0 1 0,1 0 0,-1-1 1,15-13 247,13-20-103,-17 19-412,0 0-1,1 1 1,0 1 0,2 0-1,-1 1 1,28-19-1,-41 31 241,1-1-1,-1 1 1,0 0 0,1 0-1,-1-1 1,1 1-1,-1 0 1,0 0 0,1 0-1,-1-1 1,1 1-1,-1 0 1,1 0 0,-1 0-1,1 0 1,-1 0-1,1 0 1,-1 0 0,1 0-1,-1 0 1,1 0-1,-1 0 1,1 0 0,-1 0-1,0 1 1,1-1 0,-1 0-1,1 0 1,-1 1-1,1-1 1,-1 0 0,0 0-1,1 1 1,-1-1-1,0 0 1,1 1 0,-1-1-1,1 1 1,1 23 99,-13 31 255,11-55-346,-7 20 55,2-3 1045,13-29-575,0 0-1032,1-1 0,-1 1 0,2 0 0,0 1 0,11-10 1,6-1-3729,3 3-3314,-12 10-1706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2.882"/>
    </inkml:context>
    <inkml:brush xml:id="br0">
      <inkml:brushProperty name="width" value="0.025" units="cm"/>
      <inkml:brushProperty name="height" value="0.025" units="cm"/>
    </inkml:brush>
  </inkml:definitions>
  <inkml:trace contextRef="#ctx0" brushRef="#br0">82 207 14350,'0'0'6379,"-8"3"-3998,3-2-2283,1 1 0,0 0 0,0 0 1,0 1-1,0-1 0,0 1 0,0 0 0,1 0 1,-1 0-1,1 0 0,0 1 0,0-1 0,0 1 1,0 0-1,1 0 0,0 0 0,-1 0 0,1 0 0,1 0 1,-1 1-1,1-1 0,0 1 0,0-1 0,0 1 1,0-1-1,1 1 0,0 7 0,-1-5-27,1 0 1,-1 1-1,2-1 1,-1 1-1,1-1 0,2 10 1,-3-16-67,1-1 1,-1 1-1,0 0 1,0 0-1,1 0 1,-1-1-1,1 1 1,-1 0-1,1-1 1,-1 1-1,1 0 1,-1-1-1,1 1 1,-1 0-1,1-1 1,0 1-1,-1-1 1,1 1-1,0-1 1,0 0-1,-1 1 1,1-1-1,0 0 1,1 1-1,0-1 2,0 0 0,0-1 0,0 1 0,0-1-1,-1 1 1,1-1 0,0 0 0,0 0-1,0 0 1,-1 0 0,1 0 0,-1 0 0,1 0-1,-1 0 1,1-1 0,1-1 0,10-11-12,1-1 1,-2-1-1,0 0 1,-1 0-1,-1-1 1,0 0-1,7-21 1,4-12-34,18-71 0,-26 71 182,-12 44-6,-4 23 26,1-4-103,-6 30 59,-1-2 68,3 1-1,-2 43 0,8-74-316,0 0 0,0 0 1,1 0-1,1 0 0,0 0 0,0 0 0,1-1 0,1 1 0,-1-1 1,2 0-1,-1 0 0,12 17 0,6-6-3645,2-15-3059</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39.551"/>
    </inkml:context>
    <inkml:brush xml:id="br0">
      <inkml:brushProperty name="width" value="0.025" units="cm"/>
      <inkml:brushProperty name="height" value="0.025" units="cm"/>
    </inkml:brush>
  </inkml:definitions>
  <inkml:trace contextRef="#ctx0" brushRef="#br0">224 2303 5733,'0'0'7810,"-8"8"-5386,-1 1-2078,6-7-256,-1 1 0,1 0 0,0 0 0,0 0 0,1 0 0,-1 0 0,1 1 0,-1-1 0,1 1 0,0 0 0,-2 6-1,4-9-79,0-1-1,0 1 1,1-1-1,-1 0 0,0 1 1,0-1-1,1 1 0,-1-1 1,0 0-1,1 1 0,-1-1 1,1 0-1,-1 1 0,1-1 1,-1 0-1,0 0 0,1 1 1,-1-1-1,1 0 0,-1 0 1,1 0-1,-1 0 0,1 1 1,-1-1-1,1 0 0,-1 0 1,1 0-1,-1 0 1,1 0-1,0 0 0,-1-1 1,1 1-1,-1 0 0,1 0 1,24-2 15,4-4 92,0-1 0,0-2 0,50-22 0,34-10 167,-65 31-240,1 1 0,94-3 0,25-3 118,18-24-90,215-74 0,-226 59 8,261-47 0,-50 52 979,181-30-906,-259 17-133,636-95 67,-811 144 38,0-7-1,244-69 1,-378 90-139,1-1 0,0 0 0,-1 0 1,1 0-1,0 0 0,-1 1 0,1-1 1,0 0-1,-1 0 0,1 1 0,0-1 1,-1 0-1,1 0 0,0 1 0,0-1 1,0 0-1,-1 1 0,1-1 0,0 1 1,0-1-1,0 0 0,0 1 0,0-1 1,-1 0-1,1 1 0,0-1 0,0 1 1,0-1-1,0 0 0,0 1 0,0-1 1,0 1-1,0-1 0,1 0 0,-1 1 1,0-1-1,0 0 0,0 1 0,0-1 1,0 1-1,1-1 0,-1 0 0,0 1 1,0-1-1,1 0 0,-1 0 0,0 1 1,0-1-1,1 0 0,-1 0 0,0 1 1,1-1-1,-1 0 0,0 0 0,1 0 1,-1 1-1,1-1 0,-1 0 0,0 0 1,1 0-1,-1 0 0,0 0 0,1 0 1,-1 0-1,1 0 0,-22 6 241,0 1 79,0-1 0,-30 3 0,46-8-356,-1-1 0,1 1 0,0-1 1,0 0-1,0-1 0,0 1 0,0-1 0,0 0 0,0-1 0,0 1 0,0-1 1,0 0-1,1 0 0,-1 0 0,-7-5 0,-13-13 83,1-1-1,1-2 1,1 0 0,-37-50-1,48 57-21,1-1 0,0 0 0,1-1 0,1 0 0,1-1 0,0 1 0,1-2 0,1 1-1,-2-22 1,1-38-44,6-108-1,-3-60 43,-2 222 3,0 0 1,-2 0-1,0 1 1,-2 0-1,-18-37 1,15 37-24,1 0 0,2-1 1,0 0-1,-8-45 0,18 0-20,0 59 42,0-1 1,-1 1-1,0-1 0,-1 0 1,-3-20-1,3 29-24,-1 0 0,1 0-1,0 1 1,-1-1 0,0 1-1,1-1 1,-1 1 0,0 0-1,0 0 1,0 0 0,-1 0-1,1 0 1,0 0 0,-1 0-1,1 1 1,-1-1 0,1 1-1,-1 0 1,0 0 0,0 0-1,0 0 1,1 0 0,-1 1-1,-5-1 1,-8-1 33,-1 0 1,0 2 0,-20 1-1,9 0 66,-410 17 533,-355-51-500,224 2-68,2 44-34,-229 11 44,652-23-53,92 0 60,0 2-1,1 2 1,-1 3-1,-89 25 0,114-24-83,0 0 0,1 2 0,0 1 0,1 2 0,0 0 0,1 1 0,0 1 0,2 2 0,0 0 0,-25 28 0,40-38 10,1 1 0,0 0 0,1 0 0,0 0 0,0 1 0,1-1 0,0 1 0,1 0 1,0 1-1,-1 9 0,-3 19 31,0 53 1,4-54 9,-65 444 180,5-69 275,48 208-572,16-419 110,-1-191 29,-2-1-1,1 1 1,-2-1 0,1 0-1,-1 0 1,-9 18-1,8-18 23,0 0 1,0-1-1,1 1 0,1 1 0,-1-1 0,0 20 0,2-26-86,2 0-1,-1 0 1,0 0-1,1 0 1,-1 0-1,1 0 1,0 0-1,1-1 1,-1 1-1,1 0 1,-1-1-1,5 7 1,-5-9-66,1 0 0,-1 1 0,1-1 0,-1 0 0,1 0 0,-1 0 0,1 0 0,0 0 0,-1 0 0,1 0 0,0-1 0,0 1 0,-1-1 0,1 1 0,0-1 0,0 0 0,0 0 0,0 0 0,0 0 0,-1 0 1,1 0-1,0 0 0,0 0 0,0-1 0,0 1 0,-1-1 0,1 1 0,0-1 0,0 0 0,1-1 0,0 1-280,0-1 0,0 0 0,0 0 0,0 0 0,-1 0 0,1 0 0,-1-1 0,5-4 1,21-35-5990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8.014"/>
    </inkml:context>
    <inkml:brush xml:id="br0">
      <inkml:brushProperty name="width" value="0.025" units="cm"/>
      <inkml:brushProperty name="height" value="0.025" units="cm"/>
    </inkml:brush>
  </inkml:definitions>
  <inkml:trace contextRef="#ctx0" brushRef="#br0">132 0 5189,'0'56'2755,"0"4"-257,0 5-1313,5 4-705,1 0-672,-3-5-2082,-1-4-5765</inkml:trace>
  <inkml:trace contextRef="#ctx0" brushRef="#br0" timeOffset="1">10 1934 3651,'-9'46'2018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8.369"/>
    </inkml:context>
    <inkml:brush xml:id="br0">
      <inkml:brushProperty name="width" value="0.025" units="cm"/>
      <inkml:brushProperty name="height" value="0.025" units="cm"/>
    </inkml:brush>
  </inkml:definitions>
  <inkml:trace contextRef="#ctx0" brushRef="#br0">29 1 3427,'0'60'-192,"0"-5"1025,0-5-737,0-5-1601</inkml:trace>
  <inkml:trace contextRef="#ctx0" brushRef="#br0" timeOffset="1">0 2005 3395,'0'69'1410,"0"-5"5060,0-4-6342,0-3-96,0-11-705,4 0-1825,-2-5-3332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8.731"/>
    </inkml:context>
    <inkml:brush xml:id="br0">
      <inkml:brushProperty name="width" value="0.025" units="cm"/>
      <inkml:brushProperty name="height" value="0.025" units="cm"/>
    </inkml:brush>
  </inkml:definitions>
  <inkml:trace contextRef="#ctx0" brushRef="#br0">114 0 3107,'-10'72'3916,"-4"-1"-1,-25 80 1,19-79-1725,14-40-1672,1 1-1,2-1 0,0 1 0,4 35 0,-6 60 692,0-101-780,1-5-1398,3-5-4729,1-10-10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9.727"/>
    </inkml:context>
    <inkml:brush xml:id="br0">
      <inkml:brushProperty name="width" value="0.025" units="cm"/>
      <inkml:brushProperty name="height" value="0.025" units="cm"/>
    </inkml:brush>
  </inkml:definitions>
  <inkml:trace contextRef="#ctx0" brushRef="#br0">0 50 4228,'51'1'64,"6"-1"417,10 0-289,3 0-224,8 0 32,-3-4 128,1-5 0,-2 0-96,-6-3-160,-5 6-289,-1 0 225,-6 3 64,-6 1 128,-1 2-352,5 0-3268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8.172"/>
    </inkml:context>
    <inkml:brush xml:id="br0">
      <inkml:brushProperty name="width" value="0.025" units="cm"/>
      <inkml:brushProperty name="height" value="0.025" units="cm"/>
    </inkml:brush>
  </inkml:definitions>
  <inkml:trace contextRef="#ctx0" brushRef="#br0">322 67 9225,'0'0'1996,"3"-9"583,10-31 79,-13 39-2593,1 1-1,-1-1 1,0 1-1,0-1 1,0 1-1,0-1 1,0 1-1,0-1 1,1 1-1,-1-1 1,0 1-1,0-1 1,-1 1 0,1-1-1,0 1 1,0-1-1,0 1 1,0-1-1,0 1 1,0-1-1,-1 1 1,1-1-1,0 1 1,0 0-1,-1-1 1,1 1-1,0-1 1,-1 1-1,1 0 1,0-1-1,-1 1 1,1 0-1,-1-1 1,1 1-1,-1 0 1,1 0-1,0-1 1,-1 1 0,1 0-1,-1 0 1,1 0-1,-1 0 1,1-1-1,-1 1 1,1 0-1,-1 0 1,1 0-1,-1 0 1,1 0-1,-1 0 1,0 1-1,-25 4 740,16 0-732,0 0-1,1 1 1,0 0 0,0 1-1,0 0 1,1 0 0,-10 11-1,-52 65 28,64-75-61,-15 20 165,1 1 0,1 1 0,-24 50 0,36-64-150,1 0 0,0-1 1,1 2-1,1-1 0,0 1 1,2-1-1,0 1 0,0 0 1,3 28-1,0-39-45,0 1-1,1-1 0,0 0 1,0 0-1,0 0 1,1 0-1,0 0 1,0 0-1,1-1 1,-1 1-1,1-1 0,1 0 1,-1 0-1,0-1 1,1 1-1,0-1 1,0 0-1,1 0 0,-1-1 1,12 6-1,-11-5 33,1-1-1,0 0 0,0-1 0,0 0 1,0 0-1,0 0 0,0-1 0,0 0 1,1 0-1,-1-1 0,0 0 0,1 0 1,-1-1-1,0 0 0,1 0 1,-1-1-1,0 0 0,10-4 0,-14 5 39,0-1-1,-1 1 1,1-1 0,-1 1-1,1-1 1,-1 0-1,0 0 1,0 0 0,0-1-1,0 1 1,0 0-1,0-1 1,-1 1-1,1-1 1,-1 1 0,0-1-1,0 0 1,0 0-1,0 0 1,0 1-1,-1-1 1,1 0 0,-1 0-1,1 0 1,-1 0-1,0 0 1,0 0-1,-1 0 1,1 0 0,-1 0-1,1 0 1,-1 0-1,0 0 1,0 1 0,0-1-1,-1 0 1,-1-2-1,-1-5-14,-2 0 0,1 0 0,-1 1-1,-1 0 1,1 0 0,-1 1-1,-1 0 1,-15-13 0,9 7-89,16 5-296,29-1-375,-19 8 674,13-3-215,0 1-1,48-2 1,-72 7 231,0-1 1,1 0 0,-1 1-1,1-1 1,-1 0-1,0 1 1,1 0-1,-1-1 1,0 1-1,1 0 1,-1 0 0,0-1-1,0 1 1,0 0-1,0 0 1,0 0-1,0 0 1,0 1-1,0-1 1,0 0 0,-1 0-1,1 1 1,0-1-1,-1 0 1,1 1-1,-1-1 1,1 0-1,-1 1 1,0-1 0,0 1-1,1-1 1,-1 1-1,0-1 1,0 0-1,0 1 1,-1-1-1,1 1 1,0-1 0,-1 3-1,0 6 105,-1 0-1,0-1 1,0 1-1,-6 16 0,-25 43 142,22-46-262,0 0 1,-11 35-1,22-58-124,-1 1 0,1 0 0,0 0-1,0 0 1,-1 0 0,1 0 0,0 0 0,0-1-1,0 1 1,0 0 0,0 0 0,0 0-1,0 0 1,0 0 0,0 0 0,1 0-1,-1 0 1,0-1 0,0 1 0,1 0 0,-1 0-1,2 1 1,-2-2-167,1 1 0,0-1-1,0 0 1,0 0 0,0 0 0,-1 0-1,1 0 1,0 0 0,0 0 0,0 0-1,0 0 1,-1-1 0,1 1 0,0 0-1,0 0 1,0-1 0,-1 1-1,1-1 1,0 1 0,0 0 0,-1-1-1,1 1 1,0-1 0,0-1 0,19-16-8190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0.058"/>
    </inkml:context>
    <inkml:brush xml:id="br0">
      <inkml:brushProperty name="width" value="0.025" units="cm"/>
      <inkml:brushProperty name="height" value="0.025" units="cm"/>
    </inkml:brush>
  </inkml:definitions>
  <inkml:trace contextRef="#ctx0" brushRef="#br0">0 0 9673,'0'0'2338,"74"0"449,-36 0-128,1 0-1570,6 0-673,2 0-288,15 0-96,2 0-192,12 3-801,9 0-1345,5-3-1250,0 0-127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8:57.657"/>
    </inkml:context>
    <inkml:brush xml:id="br0">
      <inkml:brushProperty name="width" value="0.025" units="cm"/>
      <inkml:brushProperty name="height" value="0.025" units="cm"/>
    </inkml:brush>
  </inkml:definitions>
  <inkml:trace contextRef="#ctx0" brushRef="#br0">75 0 7079,'0'0'3843,"-35"69"-3522,17-27-33,6 2-64,3 4-352,9-2-1570,0-1-1697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0.407"/>
    </inkml:context>
    <inkml:brush xml:id="br0">
      <inkml:brushProperty name="width" value="0.025" units="cm"/>
      <inkml:brushProperty name="height" value="0.025" units="cm"/>
    </inkml:brush>
  </inkml:definitions>
  <inkml:trace contextRef="#ctx0" brushRef="#br0">1 18 14221,'0'0'673,"68"7"-257,-19-6-31,10 1-385,10 1-385,8 1 161,8 3-64,3 1-769,1 1-480,2 1 223,-1-1 1,-5-1-481,-9-1-1345,1-3-1505</inkml:trace>
  <inkml:trace contextRef="#ctx0" brushRef="#br0" timeOffset="1">1206 97 1602,'182'-40'8768,"-2"2"-3932,-135 30-4082,94-2 0,131 31 288,-64-2-1150,-68-20-4269,-89-6 1254,-3-4-619</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0.768"/>
    </inkml:context>
    <inkml:brush xml:id="br0">
      <inkml:brushProperty name="width" value="0.025" units="cm"/>
      <inkml:brushProperty name="height" value="0.025" units="cm"/>
    </inkml:brush>
  </inkml:definitions>
  <inkml:trace contextRef="#ctx0" brushRef="#br0">1 0 3683,'0'0'7207,"47"11"-4965,-31-7-736,5 2-737,1-2-513,-4 1-32,4-1 449,-2-4-257,1 0-288,1 0-96,-2-9-1025,5-8-3459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1.488"/>
    </inkml:context>
    <inkml:brush xml:id="br0">
      <inkml:brushProperty name="width" value="0.025" units="cm"/>
      <inkml:brushProperty name="height" value="0.025" units="cm"/>
    </inkml:brush>
  </inkml:definitions>
  <inkml:trace contextRef="#ctx0" brushRef="#br0">13 0 6598,'0'0'16304,"-12"53"-14383,12-29-287,0 4-481,3 1-544,10 0-289,5 1-288,0-4 0,9-2-416,2-6-1570,3-6-929,2-10-192,1-2-1729,-1-13-3524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1.868"/>
    </inkml:context>
    <inkml:brush xml:id="br0">
      <inkml:brushProperty name="width" value="0.025" units="cm"/>
      <inkml:brushProperty name="height" value="0.025" units="cm"/>
    </inkml:brush>
  </inkml:definitions>
  <inkml:trace contextRef="#ctx0" brushRef="#br0">346 1 15278,'0'0'4549,"-50"35"-2179,16 0 64,-6 8-768,-5 8-481,2 7-224,-1 5-256,5 1-513,14-3-128,8-4-224,8-8-801,9-9-609,0-15-1344,6-14-1763,5-11-5412</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2.275"/>
    </inkml:context>
    <inkml:brush xml:id="br0">
      <inkml:brushProperty name="width" value="0.025" units="cm"/>
      <inkml:brushProperty name="height" value="0.025" units="cm"/>
    </inkml:brush>
  </inkml:definitions>
  <inkml:trace contextRef="#ctx0" brushRef="#br0">382 1 18770,'0'0'1922,"-12"9"-358,-146 114 2975,135-102-4267,0 1 0,2 1 0,0 1 0,-33 50 0,53-67-372,12-18-217,18-21-804,13-29-1514,-24 33 1738,1 1 0,1 1-1,36-35 1,-57 71 1527,-35 77 863,27-70-1191,1 2 0,0-1 0,2 1 0,0 0-1,-5 30 1,10-41-186,0 0-1,1 0 1,0 0 0,1 0-1,0 0 1,0 0-1,0-1 1,1 1 0,5 12-1,-7-18-102,1 0 0,0 0 0,1 0 0,-1-1 0,0 1 0,0 0 0,1 0 0,-1-1 0,1 1 0,-1 0-1,1-1 1,0 0 0,0 1 0,-1-1 0,1 0 0,0 0 0,0 0 0,0 0 0,0 0 0,1-1 0,-1 1 0,0-1 0,0 1-1,0-1 1,0 0 0,1 1 0,-1-1 0,0-1 0,0 1 0,1 0 0,-1 0 0,0-1 0,0 1 0,0-1 0,0 0 0,0 0-1,0 1 1,4-3 0,-4 1-2,1 0 0,0 1 0,-1-1 0,1 0 0,-1 0 0,0-1 0,0 1 0,0 0 0,0-1 0,0 1-1,0-1 1,-1 0 0,1 1 0,-1-1 0,0 0 0,1 0 0,-1 0 0,-1 0 0,1 0 0,0 0 0,-1 0 0,0 0 0,1 0-1,-1-1 1,-1 1 0,1-5 0,-1 2-30,0-1-1,0 0 0,0 0 0,0 0 1,-1 1-1,-1-1 0,1 1 1,-1 0-1,0-1 0,0 1 1,-5-6-1,-1 2-83,0 0 1,-1 1-1,0 0 1,-1 1-1,0 0 1,0 1-1,0 0 1,-1 1 0,0 0-1,0 1 1,-1 0-1,1 1 1,-1 0-1,0 1 1,0 1-1,0 0 1,-1 1-1,1 0 1,-16 1-1,28 0 104,0 0-1,0 0 1,0 1-1,0-1 1,0 0-1,0 0 1,0 0-1,0 1 1,0-1-1,0 1 1,0-1-1,0 1 1,0-1-1,0 1 1,0-1-1,0 1 1,1 0-1,-1-1 1,0 1-1,1 0 1,-1 0-1,-1 1 1,2-1 8,0-1 0,0 1 0,0 0 0,0-1 1,0 1-1,0 0 0,0-1 0,0 1 0,1 0 1,-1-1-1,0 1 0,0 0 0,0-1 0,1 1 1,-1-1-1,0 1 0,1 0 0,-1-1 1,1 1-1,-1-1 0,0 1 0,1-1 0,-1 1 1,1-1-1,0 0 0,-1 1 0,1-1 0,-1 0 1,1 1-1,-1-1 0,1 0 0,0 1 1,-1-1-1,1 0 0,0 0 0,1 0 0,26 9 330,2-2 0,-1-1 0,47 3-1,15 4-209,50 23-498,-83-17-3986,-36-12-3172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3.295"/>
    </inkml:context>
    <inkml:brush xml:id="br0">
      <inkml:brushProperty name="width" value="0.025" units="cm"/>
      <inkml:brushProperty name="height" value="0.025" units="cm"/>
    </inkml:brush>
  </inkml:definitions>
  <inkml:trace contextRef="#ctx0" brushRef="#br0">10 1 15246,'0'0'1869,"-2"11"-994,1-4-798,-1-3 64,1 1 0,0-1 0,0 1 0,1 0 0,-1-1 1,1 1-1,0 0 0,0-1 0,0 1 0,1 0 0,0-1 0,0 1 0,0 0 0,0-1 0,1 0 0,0 1 0,0-1 0,0 0 0,0 0 0,1 0 1,0 0-1,-1 0 0,1 0 0,6 4 0,-5-5-133,1 1 1,0-1 0,0-1 0,1 1-1,-1-1 1,0 0 0,1 0-1,0 0 1,-1-1 0,1 0-1,0 0 1,0 0 0,0-1 0,-1 0-1,1 0 1,0 0 0,0-1-1,0 0 1,-1 0 0,1 0-1,10-5 1,1 0-500,-1-2 0,0 0 0,-1 0 0,0-2 0,26-19 0,35-44-3443,-76 88 5791,-6 8-602,-43 83 2278,24-54-2965,2 1 0,-31 105 0,51-139-1051,3-16-1501,3-12-1277,5-13-2830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03.923"/>
    </inkml:context>
    <inkml:brush xml:id="br0">
      <inkml:brushProperty name="width" value="0.025" units="cm"/>
      <inkml:brushProperty name="height" value="0.025" units="cm"/>
    </inkml:brush>
  </inkml:definitions>
  <inkml:trace contextRef="#ctx0" brushRef="#br0">282 0 18289,'0'0'1308,"-4"9"-603,-122 220 2637,58-115-2125,51-88-160,11-22-447,10-18-467,54-120-4760,-12 33 3041,-48 110 1816,-1 0 0,2 1 1,0 0-1,0-1 0,0 1 0,1 0 1,1-1-1,0 1 0,0 0 0,1-1 1,0 1-1,1-1 0,0 0 0,0 0 0,5 10 1,-5-15-159,0 0 1,1-1-1,-1 1 0,0-1 1,1 1-1,0-1 1,0 0-1,0 0 1,0-1-1,1 1 1,-1-1-1,1 0 1,-1 0-1,1-1 0,0 1 1,-1-1-1,11 1 1,-16-4-45,1 0 0,-1 1 0,0-1 1,1 0-1,-1 0 0,0 1 0,0-1 0,0 1 0,-1-1 1,1 1-1,0-1 0,-2 0 0,-83-82-1170,57 53 831,-2 1-1,-2 1 1,-41-28-1,95 69 483,1-1 1,0-1-1,1-1 0,-1-1 0,2-1 1,31 5-1,-6-4-1522,0-2 0,67-1-1,-41-5-5838</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06.403"/>
    </inkml:context>
    <inkml:brush xml:id="br0">
      <inkml:brushProperty name="width" value="0.025" units="cm"/>
      <inkml:brushProperty name="height" value="0.025" units="cm"/>
      <inkml:brushProperty name="color" value="#E71224"/>
    </inkml:brush>
  </inkml:definitions>
  <inkml:trace contextRef="#ctx0" brushRef="#br0">188 1 3876,'0'0'1761,"-47"20"353,20-7-1954,-1 0-352,-1 1-801,0-2-448,2-3-2210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16.327"/>
    </inkml:context>
    <inkml:brush xml:id="br0">
      <inkml:brushProperty name="width" value="0.05" units="cm"/>
      <inkml:brushProperty name="height" value="0.05" units="cm"/>
    </inkml:brush>
  </inkml:definitions>
  <inkml:trace contextRef="#ctx0" brushRef="#br0">0 285 14595,'5'2'1600,"10"-7"-1047,12-19-233,7-7 1408,14-12-1360,4-2-472,9-2 224,1 0 48,1 3-144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13.214"/>
    </inkml:context>
    <inkml:brush xml:id="br0">
      <inkml:brushProperty name="width" value="0.025" units="cm"/>
      <inkml:brushProperty name="height" value="0.025" units="cm"/>
      <inkml:brushProperty name="color" value="#004F8B"/>
    </inkml:brush>
  </inkml:definitions>
  <inkml:trace contextRef="#ctx0" brushRef="#br0">248 1 8840,'0'0'13192,"4"17"-11853,0 0-1039,0 1 0,-1-1 0,-1 1-1,-1 0 1,0 0 0,-3 28-1,-3-7 120,2 0 1,5 77-1,0-95-418,2 1 1,0-1 0,1 0 0,1 0 0,1-1 0,18 38 0,-4-8-1374,-20-48-69,-12-25-3044,-5-7 65,-7-4-801</inkml:trace>
  <inkml:trace contextRef="#ctx0" brushRef="#br0" timeOffset="1">89 337 3940,'0'0'8039,"-65"-30"-4259,45 22-673,17 7-833,5 1-897,30 0-736,17-2 32,19-1 159,15-2-511,14-6-225,-3-5-2146,0-7-5862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49.164"/>
    </inkml:context>
    <inkml:brush xml:id="br0">
      <inkml:brushProperty name="width" value="0.025" units="cm"/>
      <inkml:brushProperty name="height" value="0.025" units="cm"/>
    </inkml:brush>
  </inkml:definitions>
  <inkml:trace contextRef="#ctx0" brushRef="#br0">5 214 7239,'0'0'5765,"10"2"-3442,-10-2-2311,6 2 354,0-1 0,0 0-1,0 0 1,0 0-1,0-1 1,0 0-1,0 0 1,0-1-1,0 0 1,0 0-1,0 0 1,-1-1-1,1 1 1,0-1 0,10-6-1,-5 0 109,1 0 1,-2-1-1,1-1 0,-1 1 1,16-22-1,-22 27-413,-1-1 0,0 1 0,-1 0 0,1-1 0,-1 1 1,1-1-1,-2 0 0,1 0 0,0 0 0,-1 0 0,0 0 0,0 0 0,0 0 0,-1 0 0,0-1 1,0 1-1,0 0 0,-1 0 0,-1-6 0,2 9-35,-1 0 1,0 1-1,0-1 0,0 1 1,0-1-1,0 1 0,-1-1 1,1 1-1,0 0 1,-1-1-1,1 1 0,-1 0 1,1 0-1,-1 0 0,0 0 1,1 0-1,-1 1 0,0-1 1,0 0-1,1 1 1,-1 0-1,0-1 0,0 1 1,0 0-1,0 0 0,0 0 1,1 0-1,-1 0 0,0 0 1,0 0-1,0 1 0,0-1 1,0 1-1,1-1 1,-1 1-1,-2 1 0,-4 0-26,0 1-1,0 0 1,0 1-1,0 0 1,1 0-1,-11 8 0,6-2 1,2 1-1,-1 0 1,1 0-1,1 1 1,-15 24-1,20-31 1,1 1 1,0 0-1,1-1 0,-1 1 0,1 0 0,0 1 1,0-1-1,1 0 0,0 0 0,0 1 0,1-1 1,-1 1-1,1-1 0,1 1 0,-1-1 0,3 9 0,-2-13 2,1 1-1,0 0 0,-1-1 0,1 1 0,0-1 0,0 0 0,1 1 0,-1-1 0,0 0 0,1-1 0,0 1 0,-1 0 0,1-1 1,0 1-1,0-1 0,-1 0 0,1 0 0,0 0 0,0 0 0,1 0 0,-1-1 0,0 0 0,0 1 0,0-1 0,0 0 0,5-1 0,6 1 37,0-1 0,1 0 0,-1-1 0,19-5 0,-15 1-16,0-2 1,-1 0-1,0 0 0,0-2 0,-1 0 0,-1-1 0,18-15 0,-3 3 31,-29 24-56,-1 0 0,1 0 1,-1 1-1,1-1 0,-1 0 0,0 0 0,1 1 1,-1-1-1,0 0 0,0 0 0,0 1 1,0-1-1,0 0 0,0 1 0,0-1 0,-1 0 1,0 3-1,3 22 5,-2-26 9,1 0 1,-1 0 0,1 0-1,0 0 1,-1 0-1,1-1 1,-1 1 0,1 0-1,-1-1 1,0 1-1,1 0 1,-1-1 0,1 1-1,-1 0 1,1-1-1,-1 1 1,0-1-1,1 1 1,-1 0 0,0-1-1,0 1 1,1-1-1,-1 1 1,0-1 0,0 1-1,0-1 1,0 0-1,1 1 1,-1-1 0,0 1-1,0-1 1,0 1-1,0-1 1,0 1 0,0-1-1,0 1 1,-1-2-1,2 1 14,-1 0 0,0-1 0,0 1 0,1 0 0,-1-1-1,0 1 1,0 0 0,0-1 0,0 1 0,0 0 0,-1-1 0,1 1 0,0 0-1,-1 0 1,1-1 0,-1 1 0,1 0 0,-2-2 0,2 3-52,-4 25-5,48-39 21,-37 11-2,1 0 0,0 1-1,0-1 1,0 2 0,15-3-1,-22 4 12,1 0 0,0 0-1,0 0 1,-1 0-1,1 0 1,0 0 0,-1 0-1,1 1 1,0-1 0,-1 1-1,1-1 1,-1 1-1,1-1 1,-1 1 0,1 0-1,-1 0 1,1 0 0,-1 0-1,0 0 1,3 2-1,-4-2 3,1 1-1,0 0 0,0 1 0,-1-1 0,1 0 0,-1 0 1,0 0-1,1 0 0,-1 0 0,0 0 0,0 0 0,-1 1 1,1-1-1,0 0 0,-1 0 0,0 3 0,-3 8 15,-1-1-1,0 0 0,-1 0 1,0 0-1,-1-1 1,-15 20-1,-16 29 267,70-83 158,139-167-583,-171 190 145,0-1-1,0 1 1,0 0-1,0-1 1,0 1-1,0 0 1,0 0-1,0-1 1,1 1-1,-1 0 1,0 0-1,0-1 1,0 1-1,0 0 1,0 0-1,1-1 1,-1 1-1,0 0 1,0 0-1,0 0 1,1 0-1,-1-1 1,0 1-1,0 0 1,1 0-1,-1 0 1,0 0-1,0 0 1,1 0-1,-1 0 1,0-1-1,1 1 1,-1 0-1,0 0 1,0 0-1,1 0 1,-1 0-1,0 0 1,1 0-1,-1 1 1,0-1-1,0 0 1,1 0-1,-1 0 1,0 0-1,0 0 1,1 0-1,-1 1 0,-5 15-54,-15 24-25,3-12 106,10-18-66,1 0-1,0 1 1,1-1 0,-5 14-1,9-23-49,1-1 0,0 0 0,0 0 1,0 1-1,0-1 0,0 0 0,0 1 0,0-1 0,0 0 0,0 0 0,0 1 0,0-1 0,0 0 0,0 1 0,0-1 1,0 0-1,1 0 0,-1 1 0,0-1 0,0 0 0,0 0 0,0 1 0,0-1 0,1 0 0,-1 0 0,0 1 1,0-1-1,0 0 0,1 0 0,-1 0 0,0 0 0,0 1 0,0-1 0,1 0 0,-1 0 0,0 0 0,1 0 1,-1 0-1,0 0 0,1 0 0,17 1-3191,16-10-4539,-9-4 234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4.817"/>
    </inkml:context>
    <inkml:brush xml:id="br0">
      <inkml:brushProperty name="width" value="0.025" units="cm"/>
      <inkml:brushProperty name="height" value="0.025" units="cm"/>
      <inkml:brushProperty name="color" value="#E71224"/>
    </inkml:brush>
  </inkml:definitions>
  <inkml:trace contextRef="#ctx0" brushRef="#br0">1 0 14478,'0'0'5060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2.730"/>
    </inkml:context>
    <inkml:brush xml:id="br0">
      <inkml:brushProperty name="width" value="0.025" units="cm"/>
      <inkml:brushProperty name="height" value="0.025" units="cm"/>
      <inkml:brushProperty name="color" value="#E71224"/>
    </inkml:brush>
  </inkml:definitions>
  <inkml:trace contextRef="#ctx0" brushRef="#br0">1 0 13453,'0'0'9192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3.527"/>
    </inkml:context>
    <inkml:brush xml:id="br0">
      <inkml:brushProperty name="width" value="0.025" units="cm"/>
      <inkml:brushProperty name="height" value="0.025" units="cm"/>
      <inkml:brushProperty name="color" value="#E71224"/>
    </inkml:brush>
  </inkml:definitions>
  <inkml:trace contextRef="#ctx0" brushRef="#br0">286 87 14350,'6'-8'2098,"1"-2"-1488,-3 2 151,0 0 1,1 1 0,0 0 0,1 0 0,-1 0 0,1 0 0,14-11 0,-19 21-691,-1-1 0,1 1 1,0 0-1,-1-1 1,0 1-1,1-1 1,-1 1-1,0 0 1,0-1-1,-1 1 1,1-1-1,-1 5 0,-6 19-16,-1 0-1,-1-1 0,-1 1 1,-19 33-1,-62 92 13,79-131-53,-64 92-42,-38 63-2774,139-209-2198,-1 3 3109,11-24-2215,8-8-1152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3.875"/>
    </inkml:context>
    <inkml:brush xml:id="br0">
      <inkml:brushProperty name="width" value="0.025" units="cm"/>
      <inkml:brushProperty name="height" value="0.025" units="cm"/>
      <inkml:brushProperty name="color" value="#E71224"/>
    </inkml:brush>
  </inkml:definitions>
  <inkml:trace contextRef="#ctx0" brushRef="#br0">240 0 12011,'0'0'7325,"-4"14"-6279,-49 111 1202,-15 41-1424,60-143-927,1 0-1,2 0 0,0 1 1,1 0-1,0 33 0,4-54 61,0 0 0,0-1 0,1 1 0,-1 0 0,1-1 0,-1 1 0,1-1 0,0 1 0,0-1 0,3 5 0,-4-6-13,1-1 0,-1 1 0,1 0 0,-1 0 0,1-1 0,0 1 0,-1-1 0,1 1 0,0-1 0,0 1 0,-1-1 0,1 1 0,0-1 0,0 1 0,0-1 0,-1 0 0,1 0 0,0 1 0,0-1 0,0 0 0,0 0-1,0 0 1,0 0 0,0 0 0,-1 0 0,1 0 0,0 0 0,0-1 0,0 1 0,0 0 0,0 0 0,-1-1 0,1 1 0,1-1 0,-1 0-219,0 0 0,0 0 1,-1 0-1,1 1 0,0-1 0,-1 0 1,1 0-1,-1 0 0,1 0 1,-1 0-1,0 0 0,1-1 0,-1 1 1,0 0-1,0 0 0,1 0 0,-1 0 1,0 0-1,0 0 0,0 0 0,-1 0 1,1-1-1,-1-1 0,1 3 68,-3-25-5863</inkml:trace>
  <inkml:trace contextRef="#ctx0" brushRef="#br0" timeOffset="1">1 328 6438,'0'0'13869,"68"-25"-13164,-21 16-513,5-4-160,8-1-2434,-3-6-2050,-8-2-1762</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4.207"/>
    </inkml:context>
    <inkml:brush xml:id="br0">
      <inkml:brushProperty name="width" value="0.025" units="cm"/>
      <inkml:brushProperty name="height" value="0.025" units="cm"/>
      <inkml:brushProperty name="color" value="#E71224"/>
    </inkml:brush>
  </inkml:definitions>
  <inkml:trace contextRef="#ctx0" brushRef="#br0">208 0 352,'0'0'19923,"-11"1"-17350,-4 2-2105,0 0-1,0 1 0,0 1 0,0 0 1,1 1-1,-19 10 0,23-11-560,1 1 0,0 0 1,0 0-1,0 1 0,1 0 0,-13 15 0,22-15-657,12-4 496,23-2 289,-26-1-155,27 0 18,-16 0 33,0 0-1,0 1 1,0 1 0,0 1 0,26 8 0,-46-11 76,-1 0 1,1 0 0,0 1 0,0-1 0,0 0 0,0 0 0,0 1 0,0-1 0,-1 1 0,1-1-1,0 1 1,0-1 0,0 1 0,-1 0 0,1-1 0,0 1 0,-1 0 0,1-1 0,-1 1-1,1 0 1,-1 0 0,1 0 0,-1-1 0,0 1 0,1 0 0,-1 0 0,0 0 0,1 0 0,-1 2-1,-1-2 34,1 1-1,-1 0 1,0 0-1,1 0 1,-1-1-1,0 1 1,0 0-1,0-1 1,0 1-1,-1-1 1,1 1-1,0-1 1,-4 3-1,-7 6 380,-2-1 0,-23 14 0,29-19-273,0 1 4,-6 5-96,0-2 0,-1 0 0,0-1 0,0 0 1,0-1-1,-1-1 0,-25 5 0,41-10-119,0 0-1,0 1 0,-1-1 0,1 0 1,0 0-1,-1 0 0,1 0 0,0 0 1,0 0-1,-1 0 0,1 0 1,0 0-1,0-1 0,-1 1 0,1 0 1,0 0-1,0 0 0,-1 0 0,1 0 1,0 0-1,0 0 0,-1-1 1,1 1-1,0 0 0,0 0 0,0 0 1,-1-1-1,1 1 0,0 0 1,0 0-1,0-1 0,0 1 0,-1 0 1,1 0-1,0-1 0,0 1 0,0 0 1,0 0-1,0-1 0,0 1 1,0 0-1,0 0 0,0-1 0,0 1 1,0 0-1,0-1 0,0 1 0,0 0 1,0 0-1,0-1 0,0 1 1,0 0-1,0 0 0,1-1 0,-1 1 1,0 0-1,0 0 0,0-1 0,0 1 1,1 0-1,-1 0 0,0-1 1,13-16-3055,13-8-1792,7-3-1703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4.598"/>
    </inkml:context>
    <inkml:brush xml:id="br0">
      <inkml:brushProperty name="width" value="0.025" units="cm"/>
      <inkml:brushProperty name="height" value="0.025" units="cm"/>
      <inkml:brushProperty name="color" value="#E71224"/>
    </inkml:brush>
  </inkml:definitions>
  <inkml:trace contextRef="#ctx0" brushRef="#br0">156 14 13293,'0'0'9817,"-7"-2"-7724,5 2-2016,-7-3 268,-1 0-1,0 1 0,1 1 1,-19-1-1,26 1-382,1 1-1,-1 0 0,0 0 1,0 0-1,1 0 0,-1 1 1,0-1-1,0 0 1,1 1-1,-1-1 0,0 1 1,1 0-1,-1 0 1,1-1-1,-1 1 0,1 0 1,-1 0-1,1 0 0,0 1 1,-1-1-1,1 0 1,0 0-1,0 1 0,0-1 1,0 1-1,0-1 1,0 1-1,0-1 0,1 1 1,-1-1-1,0 1 0,1 0 1,-1-1-1,1 1 1,0 0-1,0 0 0,-1-1 1,1 4-1,1-2 30,-1 0 0,0 0 1,1 0-1,-1 0 0,1 0 0,0-1 0,0 1 0,0 0 0,1 0 0,-1-1 1,1 1-1,-1-1 0,1 1 0,0-1 0,0 1 0,0-1 0,0 0 0,0 0 1,0 0-1,4 2 0,6 3-22,0 0 0,0 0 1,18 6-1,16 9-2,-45-21 44,0-1-1,0 1 1,0-1-1,0 1 0,0 0 1,0 0-1,0-1 0,0 1 1,-1 0-1,1 0 0,0 0 1,0 0-1,-1 0 0,1 0 1,-1 0-1,1 0 1,-1 0-1,1 1 0,-1-1 1,0 0-1,1 0 0,-1 0 1,0 0-1,0 1 0,0-1 1,0 2-1,-1 0 41,0-1 0,0 0-1,0 0 1,0 1 0,0-1 0,0 0-1,-1 0 1,1 0 0,-1-1 0,1 1-1,-1 0 1,-3 2 0,-5 4 296,0-1 0,0 0 0,-20 9 0,30-16-341,-10 6 198,0-1 0,0-1 0,0 1 0,-1-2 0,1 1 0,-1-2 0,0 1 0,-16 1 0,27-5-291,0 1 0,0 0 0,-1 0 0,1 0 0,0 0 0,0 0 0,-1 0 0,1 0 1,0-1-1,0 1 0,-1 0 0,1 0 0,0 0 0,0 0 0,0-1 0,0 1 0,-1 0 0,1 0 0,0-1 0,0 1 0,0 0 1,0 0-1,0-1 0,0 1 0,0 0 0,-1 0 0,1-1 0,0 1 0,0 0 0,0 0 0,0-1 0,0 1 0,0 0 1,0-1-1,0 1 0,0 0 0,1 0 0,-1-1 0,0 1 0,0 0 0,0 0 0,0-1 0,0 1 0,0 0 0,0 0 1,1-1-1,-1 1 0,0 0 0,0 0 0,0 0 0,1 0 0,-1-1 0,0 1 0,0 0 0,1 0 0,-1 0 0,0 0 1,0 0-1,1-1 0,13-15-5594,6 0-2017</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5.168"/>
    </inkml:context>
    <inkml:brush xml:id="br0">
      <inkml:brushProperty name="width" value="0.025" units="cm"/>
      <inkml:brushProperty name="height" value="0.025" units="cm"/>
      <inkml:brushProperty name="color" value="#E71224"/>
    </inkml:brush>
  </inkml:definitions>
  <inkml:trace contextRef="#ctx0" brushRef="#br0">90 0 14798,'0'0'7404,"-11"7"-6192,4-3-1073,2-2-28,0 1 1,0-1-1,1 1 0,-1 0 0,1 0 0,-1 0 1,1 1-1,0 0 0,1 0 0,-1 0 0,1 0 1,-1 0-1,1 1 0,0-1 0,1 1 0,-1 0 1,-3 10-1,6-14-113,1 0-1,-1 0 1,0-1 0,0 1 0,0 0 0,1 0-1,-1 0 1,0-1 0,1 1 0,-1 0 0,1-1 0,-1 1-1,1 0 1,-1-1 0,1 1 0,0 0 0,-1-1-1,1 1 1,-1-1 0,1 1 0,0-1 0,0 1-1,-1-1 1,1 0 0,0 1 0,0-1 0,0 0-1,-1 0 1,1 1 0,0-1 0,0 0 0,0 0-1,0 0 1,-1 0 0,1 0 0,1 0 0,38 0-108,-34 0 103,6-2-88,0 0-1,0-1 1,0 0-1,0-1 0,0 0 1,-1-1-1,12-6 1,49-17 91,-71 28 16,-1 0 1,0 0-1,1 0 1,-1 0-1,0 0 1,1 0-1,-1 0 1,0 0-1,1 0 1,-1 0-1,0 0 1,1 1-1,-1-1 1,0 0-1,0 0 0,1 0 1,-1 1-1,0-1 1,0 0-1,1 0 1,-1 0-1,0 1 1,0-1-1,1 0 1,-1 1-1,0-1 1,0 0-1,0 0 1,0 1-1,1-1 1,-1 0-1,0 1 1,0-1-1,0 0 1,0 1-1,0-1 1,0 1-1,3 20 578,2 5 49,-3-24-615,0 0 0,0 0 0,0 0 0,1 0 0,-1-1 0,1 1 0,-1-1 0,1 0 0,-1 0 0,1 1 0,0-2 1,0 1-1,0 0 0,-1-1 0,1 1 0,0-1 0,0 0 0,0 0 0,0 0 0,5-1 0,4 0 70,1-1 0,-1 0 0,18-6-1,54-25-128,-66 24-219,1 1 0,1 0 0,-1 2 0,1 0 0,23-3 1,-43 9 243,1 0 1,-1-1 0,1 1 0,-1 0 0,1 0 0,0 0-1,-1 0 1,1 0 0,-1 0 0,1 0 0,-1 0-1,1 1 1,-1-1 0,1 0 0,0 0 0,-1 0 0,1 1-1,-1-1 1,1 0 0,-1 0 0,0 1 0,1-1 0,-1 0-1,1 1 1,-1-1 0,1 1 0,-1-1 0,0 0-1,1 1 1,-1-1 0,1 2 0,-4 17 259,-18 21 849,20-39-1039,-4 7 215,2-6-190,1 1 0,0-1 0,0 1 0,0 0 0,0-1-1,1 1 1,-1 0 0,1 0 0,0 0 0,-1 0 0,1 0 0,1 1 0,-1-1 0,0 5-1,4-8-28,0 1 0,1-1-1,-1 0 1,0 0 0,1 0-1,-1 0 1,0-1 0,0 1-1,1-1 1,-1 0 0,0 0-1,0 0 1,3-2 0,33-18 123,22-9-416,-57 28 201,0 1 1,0-1-1,0 1 0,0 0 0,0 1 0,0-1 1,0 1-1,0-1 0,0 1 0,0 0 0,0 1 0,8 0 1,-12 0 22,1 0 0,0 0 0,0 0 0,-1-1 1,1 1-1,0 0 0,-1 0 0,1 0 0,-1 0 1,1 0-1,-1 0 0,1 0 0,-1 0 0,0 1 1,0-1-1,1 0 0,-1 0 0,0 0 0,0 0 0,0 0 1,0 2-1,-1 34 219,0-26-66,1-10-127,0 0 1,0 0-1,0 0 0,0 1 1,0-1-1,0 0 1,1 0-1,-1 0 0,0 0 1,1 0-1,-1 0 1,0 0-1,1 0 0,-1 0 1,1 0-1,0 0 1,-1 0-1,1-1 0,0 1 1,-1 0-1,1 0 1,0 0-1,0-1 0,0 1 1,0 0-1,0-1 1,0 1-1,0-1 0,0 1 1,1-1-1,1 1 18,0-1 1,1 1-1,-1-1 0,0 0 0,1 0 1,-1 0-1,0-1 0,1 1 0,-1-1 1,4-1-1,7-3-22,0 0 0,-1 0 0,26-16 0,-35 19-34,57-33-328,-56 32 312,-1 1 0,1 0 0,1 0 0,-1 1 1,0-1-1,0 1 0,1 0 0,-1 0 0,0 1 1,9 0-1,-13 4 87,0-1 0,0 1 0,0 0 0,0 0 0,0 0 0,-1 0 0,0 0 0,0 0 0,0 0 0,-1 7 0,0-4-2,1-2-367,0-4-37,-1 1 1,1-1 0,0 0-1,0 0 1,0 0 0,0 0-1,0 1 1,0-1 0,0 0-1,0 0 1,0 0 0,0 0-1,1 0 1,-1 1-1,0-1 1,1 0 0,-1 0-1,1 0 1,0 0 0,-1 0-1,1 0 1,0 0 0,0 1-1,6-2-8469</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5.530"/>
    </inkml:context>
    <inkml:brush xml:id="br0">
      <inkml:brushProperty name="width" value="0.025" units="cm"/>
      <inkml:brushProperty name="height" value="0.025" units="cm"/>
      <inkml:brushProperty name="color" value="#E71224"/>
    </inkml:brush>
  </inkml:definitions>
  <inkml:trace contextRef="#ctx0" brushRef="#br0">1 135 18129,'0'0'7559,"10"-1"-7164,16-2-296,0-1 0,0-1 0,29-11-1,-42 12-80,0 0 0,0-2 0,0 1 0,0-2-1,-1 0 1,0 0 0,0-1 0,13-13 0,-24 21-17,0-1 0,0 1 0,-1-1 1,1 1-1,0-1 0,-1 0 0,1 1 1,0-1-1,-1 0 0,1 0 0,-1 0 1,1 1-1,-1-1 0,1 0 1,-1 0-1,0 0 0,1 0 0,-1 0 1,0 0-1,0 0 0,0 1 0,0-1 1,1 0-1,-1 0 0,-1 0 0,1 0 1,0 0-1,0 0 0,0 0 1,-1-1-1,0 1 17,0 0 1,-1 0 0,1 0-1,0 0 1,-1 0 0,1 0-1,-1 1 1,1-1 0,-1 0-1,0 1 1,1 0 0,-1-1-1,0 1 1,1 0 0,-3 0-1,-7-1 89,0 1-1,0 0 1,1 1-1,-12 2 1,15 0-61,0-1 0,0 1 1,0 1-1,0-1 0,1 1 1,-1 0-1,1 0 1,0 1-1,1 0 0,-1 0 1,1 1-1,0-1 0,0 1 1,0 0-1,1 0 0,0 1 1,-4 9-1,6-13-26,0 1-1,0 0 1,1-1-1,0 1 1,0 0-1,0 0 1,0 0 0,1 0-1,-1 0 1,1 0-1,0 0 1,0 0 0,0 0-1,1 0 1,0 0-1,-1 0 1,1 0-1,1-1 1,-1 1 0,0 0-1,1 0 1,0-1-1,0 1 1,0-1 0,0 0-1,1 0 1,-1 1-1,1-1 1,0-1-1,0 1 1,0 0 0,0-1-1,7 5 1,-1-2-180,1 0-1,0-1 1,0 0 0,1 0 0,-1-1 0,1-1 0,0 1-1,19 0 1,-19-2-1245,0-1 0,1 0 0,-1-1 0,22-5 0,19-14-10169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6.615"/>
    </inkml:context>
    <inkml:brush xml:id="br0">
      <inkml:brushProperty name="width" value="0.025" units="cm"/>
      <inkml:brushProperty name="height" value="0.025" units="cm"/>
      <inkml:brushProperty name="color" value="#E71224"/>
    </inkml:brush>
  </inkml:definitions>
  <inkml:trace contextRef="#ctx0" brushRef="#br0">117 168 3331,'10'-10'1388,"-2"4"-389,4-4 706,0 0 0,-2-1 1,12-12-1,-19 20-1271,-1-1 0,1 1 0,-1 0-1,0-1 1,0 1 0,0-1 0,-1 0 0,1 0 0,-1 0 0,0 1-1,0-1 1,0 0 0,0-1 0,-1 1 0,1 0 0,-1 0 0,0 0-1,-2-8 1,1 11-354,0 0 0,0-1 0,0 1-1,0 0 1,0 0 0,-1-1 0,1 1-1,0 0 1,-1 1 0,1-1 0,-1 0-1,1 0 1,-1 0 0,1 1-1,-1-1 1,0 1 0,1 0 0,-1-1-1,0 1 1,0 0 0,1 0 0,-1 0-1,0 0 1,1 0 0,-4 1 0,-46 5 927,43-3-961,1 0 1,0 0 0,0 0-1,-1 1 1,2 0-1,-1 0 1,1 1 0,-1 0-1,1 0 1,0 0 0,1 1-1,-1 0 1,1 0 0,1 0-1,-1 1 1,1 0-1,0 0 1,-4 8 0,8-14-50,0 0 1,0-1 0,0 1-1,-1-1 1,1 1 0,0 0-1,0-1 1,0 1-1,0-1 1,0 1 0,0 0-1,0-1 1,0 1 0,0 0-1,1-1 1,-1 1 0,0-1-1,0 1 1,0-1 0,1 1-1,-1 0 1,0-1-1,1 1 1,-1-1 0,1 1-1,-1-1 1,0 1 0,1-1-1,-1 0 1,1 1 0,-1-1-1,1 0 1,-1 1-1,1-1 1,0 1 0,29 0-78,28-17-49,-44 10 82,-4 1-138,0 1 1,1 1-1,-1-1 0,1 2 0,19-4 1,-27 6 150,-1 0 0,1 0 0,-1 1 0,1-1 1,-1 0-1,0 1 0,1 0 0,-1-1 0,0 1 1,1 0-1,-1 0 0,0 0 0,0 0 1,0 1-1,0-1 0,0 1 0,0-1 0,0 1 1,0 0-1,0 0 0,-1-1 0,1 1 0,-1 0 1,0 1-1,1-1 0,-1 0 0,0 0 0,0 0 1,0 1-1,-1-1 0,2 4 0,4 26 98,-1 0 0,-1 1 1,-2 0-1,-1 0 0,-2 0 0,-6 44 0,4-52 203,-1 0 1,-1-1 0,-1 0-1,-13 32 1,14-44 96,0 0-1,-1 0 1,0-1 0,-1 0-1,0 0 1,-1 0 0,0-1-1,-1 0 1,0-1 0,-10 9-1,16-16-271,0 1 0,1-1 0,-1 0 0,0 0-1,0 0 1,0-1 0,-1 1 0,1-1 0,0 1 0,-1-1-1,1 0 1,-1 0 0,1-1 0,-1 1 0,1-1 0,-1 0 0,0 0-1,1 0 1,-1 0 0,-3-1 0,4 0-41,-1-1-1,1 0 1,0 1 0,1-1-1,-1 0 1,0 0 0,1-1-1,-1 1 1,1 0 0,-1-1-1,1 0 1,0 1 0,0-1 0,1 0-1,-1 0 1,0 0 0,0-4-1,-4-7-109,1-1-1,1 0 1,1 0-1,0 0 1,1-1-1,1 1 1,0-30-1,2 35-301,1 0 0,0 0 0,0 0 0,1 1-1,0-1 1,1 1 0,0-1 0,0 1 0,1 1 0,0-1 0,9-10 0,29-32-4504,5 4-3837,-17 18-2199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7.767"/>
    </inkml:context>
    <inkml:brush xml:id="br0">
      <inkml:brushProperty name="width" value="0.025" units="cm"/>
      <inkml:brushProperty name="height" value="0.025" units="cm"/>
      <inkml:brushProperty name="color" value="#E71224"/>
    </inkml:brush>
  </inkml:definitions>
  <inkml:trace contextRef="#ctx0" brushRef="#br0">166 74 7655,'0'0'10469,"3"-8"-8708,8-23 49,-11 31-1748,1-1 0,-1 1 0,0-1 0,0 1 0,0-1 0,0 1 0,0-1 0,-1 1 0,1-1 0,0 1 0,0-1 0,0 1 0,0-1 0,0 1 0,-1 0 0,1-1 0,0 1 0,0-1 0,-1 1 0,1-1 0,0 1 0,-1 0 0,1-1 0,0 1 0,-1 0 0,1 0 0,0-1 0,-1 1 0,1 0 0,-1 0 0,1-1 0,-1 1 0,1 0 0,-1 0 0,1 0 0,0 0 0,-1 0 0,1 0 1,-1 0-1,0 0 0,-22-1 726,19 1-521,-2 0-176,0 1 0,1 0 0,-1 0 0,0 0 0,1 0 0,-1 1 0,1 0 0,0 0 0,0 1 0,0 0 0,0-1 0,0 2 0,0-1 0,1 0 0,-1 1 0,1 0 0,0 0 0,-3 5 0,2-3-10,0 0 1,1 0 0,0 1-1,0-1 1,1 1 0,0 0-1,0 0 1,0 1 0,1-1 0,0 0-1,1 1 1,-1-1 0,1 9-1,1-14-76,0 0-1,0 0 1,0 0 0,0-1-1,0 1 1,1 0-1,-1 0 1,1 0-1,-1 0 1,1 0-1,0-1 1,0 1-1,0 0 1,0 0 0,0-1-1,0 1 1,0-1-1,0 1 1,1-1-1,-1 0 1,1 1-1,-1-1 1,4 2 0,-1-1-10,0 0 0,0-1-1,0 1 1,1-1 0,-1 0 0,1 0 0,-1 0 0,1 0 0,-1-1 0,6 0 0,-1 0-60,0-1 0,0 1 0,0-2 0,-1 1 0,1-1 0,0-1 0,-1 0 0,1 0 0,-1 0-1,12-8 1,-14 7 58,-1 0 0,-1 0-1,1-1 1,-1 1 0,1-1-1,-1 0 1,-1-1-1,1 1 1,-1-1 0,0 1-1,0-1 1,-1 0 0,1 0-1,-1 0 1,-1-1-1,1 1 1,-1 0 0,0-1-1,0 1 1,-1-12 0,0 17 4,-1 0 1,1 0-1,0 0 1,-1-1-1,1 1 1,-1 0-1,1 0 1,-1 0-1,0 0 1,1 0-1,-1 0 1,0 0-1,0 0 1,0 0-1,0 0 1,0 0-1,0 0 1,0 1-1,0-1 1,0 0-1,0 1 1,0-1-1,0 1 1,-3-1-1,-27-5-55,22 3 63,43-9 100,-15 6-113,0 0 0,0 2 0,0 0 0,1 1 0,32 0 0,-50 3 5,0 0-1,0 0 1,0 1 0,0-1-1,0 0 1,0 1 0,0-1-1,-1 1 1,1 0 0,0 0 0,0 0-1,-1 0 1,1 0 0,-1 0-1,1 0 1,-1 0 0,1 0-1,-1 1 1,1-1 0,-1 1 0,0-1-1,0 1 1,0 0 0,0-1-1,0 1 1,0 0 0,0-1-1,-1 1 1,1 0 0,-1 0 0,1 0-1,-1 0 1,0 0 0,0 0-1,0 0 1,0 0 0,0 0-1,0 3 1,-1 12 122,-1-1-1,-1 1 1,-7 27-1,4-19 17,6-24-121,-1 1-1,1-1 0,-1 0 1,1 1-1,0-1 1,0 1-1,-1-1 0,1 0 1,0 1-1,0-1 0,1 1 1,-1-1-1,0 1 1,0-1-1,1 0 0,-1 1 1,1-1-1,-1 0 1,1 1-1,-1-1 0,1 0 1,0 1-1,0-1 0,0 0 1,-1 0-1,1 0 1,0 0-1,0 0 0,2 1 1,0-1 45,1 0 0,-1 0 0,0-1 0,1 1 0,-1-1 0,1 0 0,-1 0 0,1 0 0,-1 0 0,0-1 0,1 0 0,3 0 0,8-4-30,1 1-1,-1-2 0,0 0 1,0-1-1,-1 0 0,0-2 1,0 1-1,-1-2 0,0 1 1,0-2-1,-2 0 0,12-12 1,-22 22-31,0 0 0,-1 0 0,1 1 1,0-1-1,-1 0 0,1 0 0,0 1 1,-1-1-1,1 0 0,-1 0 1,0 0-1,1 0 0,-1 0 0,0 0 1,1 0-1,-1 0 0,0 0 0,0 0 1,0 0-1,0 0 0,0 0 0,0 0 1,0 0-1,-1-1 0,1 1-2,-1 1 1,1-1-1,-1 1 0,1-1 0,-1 1 1,0 0-1,1 0 0,-1-1 0,0 1 1,1 0-1,-1 0 0,0 0 0,0-1 1,1 1-1,-1 0 0,0 0 0,1 0 1,-1 0-1,0 0 0,0 1 0,1-1 1,-1 0-1,-1 1 0,1-1 3,0 0-1,0 0 0,0 0 1,0 0-1,0 0 1,0 1-1,0-1 0,0 0 1,0 1-1,0-1 1,0 1-1,0-1 0,0 1 1,0-1-1,1 1 0,-1 0 1,0-1-1,0 1 1,1 0-1,-1 0 0,0 0 1,1-1-1,-1 1 1,1 0-1,-1 0 0,1 0 1,-1 0-1,1 0 0,0 0 1,0 0-1,-1 0 1,1 0-1,0 0 0,0 0 1,0 0-1,0 0 1,0 0-1,0 0 0,0 0 1,0 0-1,1 0 1,-1 1-1,3-1 44,0 0 1,0-1-1,1 1 0,-1-1 1,0 0-1,0 0 0,0-1 1,0 1-1,0 0 1,0-1-1,0 0 0,0 0 1,0 0-1,0 0 0,4-2 1,0-1-8,0 0 1,0 0-1,0-1 0,-1 0 1,0 0-1,7-8 1,-10 10-13,0 0 0,0 0 1,-1 0-1,0 0 0,1-1 1,-1 1-1,-1-1 0,1 1 1,0-1-1,-1 0 0,0 0 1,0 1-1,0-1 0,1-7 1,-13 24-542,11-12 514,0 0 0,0 1 1,1-1-1,-1 0 0,0 0 1,0 0-1,0 0 0,1 0 0,-1 0 1,1 0-1,-1 0 0,1 0 1,-1 0-1,1 0 0,0 0 0,-1 0 1,1 0-1,0 0 0,0-1 1,-1 1-1,1 0 0,0 0 0,0-1 1,0 1-1,0-1 0,2 2 0,1 0 14,1-1-1,0 1 1,0-1-1,0 1 1,0-1-1,8 0 0,-2 0 24,0-1-1,0 0 1,-1-1-1,1 0 1,19-4-1,-28 4-22,-1 1 0,1 0 0,-1-1-1,1 0 1,-1 1 0,0-1 0,1 0 0,-1 1 0,0-1 0,0 0-1,1 0 1,-1 0 0,0 0 0,0 0 0,0-1 0,0 1 0,0 0-1,0 0 1,-1-1 0,1 1 0,0 0 0,-1-1 0,1 1 0,-1-1-1,1-1 1,-1 3-17,-1-1 0,0 1 0,1-1 0,-1 1-1,0 0 1,0-1 0,1 1 0,-1 0 0,0-1-1,0 1 1,0 0 0,1 0 0,-1 0 0,0 0 0,0-1-1,0 1 1,0 0 0,1 1 0,-1-1 0,0 0-1,0 0 1,0 0 0,1 0 0,-1 1 0,-1-1-1,-24 7-242,-9 22 73,34-28 173,0 0-1,0 0 1,0 1-1,-1-1 1,1 0-1,1 1 1,-1-1 0,0 1-1,0-1 1,0 1-1,1 0 1,-1-1-1,1 1 1,-1 0-1,1-1 1,0 1-1,0 0 1,0-1-1,0 1 1,0 0-1,0-1 1,0 1-1,0 0 1,1 2-1,1-3 10,-1 0 0,1 0 1,0 1-1,0-1 0,-1-1 0,1 1 0,0 0 0,0 0 0,0-1 0,0 1 0,0-1 0,0 0 0,0 1 0,0-1 0,0 0 0,0 0 1,0 0-1,0-1 0,2 1 0,42-6 128,-31 1-118,0 0-1,-1 0 0,15-9 1,-19 9-92,0-1 1,1 2-1,-1 0 0,1 0 1,0 1-1,0 0 1,22-2-1,-34 40 280,1-34-185,0-1 0,-1 1 0,1-1 0,0 1 0,0-1 0,0 1 0,0-1 1,0 1-1,0-1 0,0 1 0,0 0 0,0-1 0,0 1 0,0-1 0,0 1 0,0-1 0,0 1 0,0-1 0,1 1 1,-1-1-1,0 1 0,0-1 0,1 1 0,-1-1 0,0 1 0,1-1 0,-1 1 0,1-1 0,-1 0 0,0 1 0,1-1 1,-1 0-1,1 1 0,-1-1 0,1 0 0,0 1 0,27-3 371,40-23-161,-56 20-233,-10 5-1,10-6-137,1 1-1,-1 1 1,1 0 0,0 0 0,0 2-1,25-3 1,-37 6 44,0 1-1,0-1 0,0 1 1,0-1-1,0 1 1,-1 0-1,1-1 1,-1 1-1,1 0 0,-1-1 1,1 1-1,-1 0 1,0-1-1,0 1 1,0 0-1,0 0 0,0-1 1,0 1-1,0 0 1,-1 1-1,-1 5-4098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0.040"/>
    </inkml:context>
    <inkml:brush xml:id="br0">
      <inkml:brushProperty name="width" value="0.025" units="cm"/>
      <inkml:brushProperty name="height" value="0.025" units="cm"/>
    </inkml:brush>
  </inkml:definitions>
  <inkml:trace contextRef="#ctx0" brushRef="#br0">1 116 13805,'0'0'10757,"11"-1"-10634,-1 0-108,0-1 0,1 0 1,-2-1-1,1 0 1,10-4-1,-17 5-4,1 1 0,-1-1 0,0 1-1,1-1 1,-1 0 0,0 0 0,0-1 0,0 1 0,-1-1-1,1 1 1,0-1 0,-1 0 0,0 0 0,0 0 0,0 0 0,0 0-1,0-1 1,-1 1 0,1-1 0,-1 1 0,1-5 0,-3 8 4,0-1 0,0 1 1,0 0-1,0 0 0,0 0 0,0 0 1,0 0-1,0 0 0,0 1 1,0-1-1,0 0 0,0 0 0,0 1 1,0-1-1,0 1 0,0-1 1,0 1-1,0-1 0,0 1 0,1-1 1,-2 2-1,-6 5-12,0 0 0,0 0-1,1 1 1,1 0 0,-1 0 0,1 0 0,-8 16 0,11-18-8,0 0 0,0 1-1,0-1 1,1 1 0,0-1 0,0 1 0,1 0 0,0 0 0,0 0 0,1-1 0,0 1 0,1 10 0,-1-15 2,0-1 1,1 0-1,-1 0 0,1 0 0,-1 0 0,1 1 0,0-1 0,0 0 0,-1 0 0,1 0 1,0 0-1,0 0 0,0-1 0,0 1 0,0 0 0,0 0 0,0-1 0,0 1 1,0 0-1,1-1 0,-1 1 0,0-1 0,0 0 0,0 1 0,1-1 0,1 1 0,40 1-18,-33-2 24,13-2 17,1 0 0,-1-1 0,27-8 0,-14 3-9,-36 7 3,1 1 1,0-1-1,-1 1 1,1-1-1,0 0 1,-1 1-1,1-1 1,-1 0-1,1 1 1,-1-1-1,1 0 0,-1 0 1,1 1-1,-1-1 1,0 0-1,0 0 1,1 0-1,-1 0 1,0 0-1,0 1 1,0-1-1,0 0 0,0 0 1,0 0-1,0 0 1,0-1-1,-3-33 628,2 21-468,2-74-280,-1 88 90,0-1 0,-1 0 0,2 1 0,-1-1 0,0 1 0,0-1 0,0 1 0,0-1 0,0 1 0,0-1 0,0 1 0,1-1 0,-1 1 0,0-1 0,0 1 0,1-1 0,-1 1 0,0-1 0,1 1 0,-1-1 0,1 1 0,-1 0 0,0-1 1,1 1-1,-1 0 0,1-1 0,-1 1 0,1 0 0,-1 0 0,1-1 0,0 1 0,18 8-226,19 31 166,-31-31 61,-1-3 14,1 1-1,0-1 1,0-1 0,1 1-1,-1-1 1,1-1-1,0 1 1,0-1 0,1-1-1,-1 1 1,0-1-1,1-1 1,-1 0 0,1 0-1,0-1 1,-1 0-1,1 0 1,0-1 0,-1 0-1,12-3 1,-11 3 14,-1-1 0,0 0 0,-1-1 1,1 0-1,0 0 0,-1-1 0,1 0 1,-1 0-1,0 0 0,-1-1 0,1 0 1,-1-1-1,0 1 0,0-1 0,-1 0 0,1-1 1,-1 1-1,-1-1 0,1 0 0,-1 0 1,4-10-1,-8 16-12,1 0 1,-1 0 0,0 1-1,1-1 1,-1 0 0,0 0-1,1 0 1,-1 0-1,0 1 1,0-1 0,0 0-1,0 0 1,0 0 0,0 0-1,0 0 1,0 0 0,0 1-1,0-1 1,0 0-1,-1 0 1,1 0 0,0 0-1,-1 1 1,0-2 0,0 1-6,1 1 0,-1 0 1,0 0-1,0 0 0,0 0 1,0 0-1,1 0 0,-1 0 1,0 0-1,0 0 0,0 0 1,1 0-1,-1 1 0,0-1 1,0 0-1,0 0 1,1 1-1,-1-1 0,-1 2 1,-36 27-72,33-23 70,1 0-1,0 0 1,0 1 0,0-1-1,1 1 1,0 0 0,0 0-1,1 0 1,0 0 0,0 1-1,1-1 1,0 1 0,0-1-1,1 1 1,-1-1-1,2 1 1,-1-1 0,1 1-1,2 9 1,1-4-2,1 0-1,0 0 1,0-1-1,1 1 1,1-1-1,0 0 1,1-1-1,0 0 1,15 17-1,-8-13 22,-1 2-1,0-1 0,-1 2 0,-1 0 1,17 34-1,-27-48 13,0 1 1,-1 0 0,1 0 0,-1-1-1,0 1 1,0 0 0,0 0-1,-1 0 1,0 0 0,0 1 0,0-1-1,0 0 1,-1 0 0,0 0 0,0-1-1,0 1 1,-1 0 0,0 0-1,0 0 1,0-1 0,0 1 0,-1-1-1,1 0 1,-1 0 0,0 0-1,-1 0 1,1 0 0,-1-1 0,0 1-1,-4 2 1,3-1 98,0-1 0,-1 0 0,1 0 0,-1-1 0,0 0 0,0 0 0,0 0 0,0-1 0,-1 1 0,1-2 0,-1 1 0,1-1-1,-1 0 1,1 0 0,-1-1 0,0 1 0,0-2 0,1 1 0,-1-1 0,0 0 0,-6-2 0,7 1-83,0-1 0,0 1 0,1-1 0,-1-1 0,1 1 0,0-1 0,0 0 0,0 0 0,1 0 0,-1-1 0,1 1 0,0-1 0,0 0 0,1 0 0,-1-1 0,1 1 0,0-1 0,1 0 0,-1 0 0,1 0 0,0 0 0,-1-7 1,2 6-91,-1-1 0,1 1 0,0 0 1,1 0-1,0 0 0,0-1 0,0 1 1,1 0-1,0 0 0,1 0 0,-1 0 1,1 0-1,1 0 0,-1 0 1,1 1-1,0-1 0,1 1 0,6-10 1,-1 6-199,0-1 0,1 1 1,0 1-1,1 0 0,0 1 1,0 0-1,1 0 1,23-10-1,52-25-5418,-46 22-913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9.434"/>
    </inkml:context>
    <inkml:brush xml:id="br0">
      <inkml:brushProperty name="width" value="0.025" units="cm"/>
      <inkml:brushProperty name="height" value="0.025" units="cm"/>
      <inkml:brushProperty name="color" value="#E71224"/>
    </inkml:brush>
  </inkml:definitions>
  <inkml:trace contextRef="#ctx0" brushRef="#br0">0 246 3876,'16'-11'6778,"5"-1"3449,-21 12-10114,1 1 1,0 0-1,-1-1 1,1 1 0,0 0-1,-1-1 1,1 1-1,-1 0 1,1-1-1,-1 1 1,0 0 0,1 0-1,-1 0 1,0-1-1,1 1 1,-1 0 0,0 0-1,0 0 1,0 0-1,0 0 1,0-1-1,0 1 1,0 0 0,0 0-1,0 0 1,0 0-1,-1 0 1,1 0 0,0-1-1,-1 2 1,-15 77 1927,1-6-1744,15-72-294,0-1-1,0 1 1,0 0 0,0 0 0,0 0-1,0 0 1,0-1 0,0 1 0,0 0-1,0 0 1,1 0 0,-1 0 0,0-1-1,1 1 1,-1 0 0,0 0 0,1-1-1,-1 1 1,1 0 0,0-1-1,-1 1 1,1 0 0,-1-1 0,1 1-1,0-1 1,-1 1 0,1-1 0,1 1-1,28 2 144,-19-4-85,-1-1 0,0 0 1,20-7-1,13-11-3,-33 14-71,1 1 1,-1 0-1,1 1 1,1 0 0,-1 0-1,0 1 1,1 1 0,12-2-1,-23 4 9,0 0-1,-1 1 0,1-1 0,0 0 1,-1 0-1,1 0 0,-1 0 1,1 0-1,0 1 0,-1-1 0,1 0 1,-1 0-1,1 1 0,-1-1 1,1 0-1,-1 1 0,1-1 0,-1 1 1,1-1-1,-1 1 0,1-1 1,-1 1-1,0-1 0,1 1 0,-1-1 1,0 1-1,1-1 0,-1 1 0,0 0 1,0-1-1,0 1 0,0-1 1,1 2-1,-1 28 59,1 2 82,-1-31-134,0 0 1,0-1-1,0 1 1,0 0 0,1 0-1,-1 0 1,0-1-1,1 1 1,-1 0-1,1 0 1,-1 0 0,1-1-1,-1 1 1,1 0-1,-1-1 1,1 1 0,0-1-1,-1 1 1,1-1-1,0 1 1,-1-1-1,1 1 1,0-1 0,0 1-1,0-1 1,-1 0-1,3 1 1,1-1 75,0 1 1,1-1-1,-1 0 1,1 0-1,-1 0 1,0-1-1,1 1 1,-1-1-1,0 0 1,1 0-1,-1-1 1,0 1 0,5-4-1,49-34 174,-51 32-325,0 2 0,0-1 1,0 1-1,1 0 1,0 1-1,0 0 0,0 0 1,0 1-1,14-4 0,-21 7 64,-1 0 0,1 0 0,-1 0 0,1 0 0,-1 0 0,1 1 0,-1-1 0,1 0 0,-1 0 0,1 1 0,-1-1 0,1 0 0,-1 0 0,0 1 0,1-1 0,-1 1 0,1-1 0,-1 0 0,0 1 0,1-1 0,-1 1 0,0-1 0,0 1 0,1-1 0,-1 1 0,0-1 0,0 1 0,0-1 0,0 1 0,1-1 0,-1 1 0,0-1 0,0 1 0,0 0 0,0-1 0,0 1 0,0-1 0,0 1 0,-1-1 0,1 1 0,0-1 0,0 1 0,0-1 0,-1 1 0,1-1 0,0 1 0,-1 0 10,1-1 0,0 1 0,0 0-1,-1-1 1,1 1 0,0 0 0,0-1-1,0 1 1,0 0 0,0 0 0,0-1-1,0 1 1,0 0 0,0-1 0,0 1-1,0 0 1,1-1 0,-1 1 0,0 0-1,0-1 1,1 1 0,-1-1 0,0 1-1,1 0 1,-1-1 0,1 1 0,-1-1 0,1 1-1,-1-1 1,1 1 0,-1-1 0,1 0-1,-1 1 1,1-1 0,0 0 0,0 1-1,5-1-66,1-1 0,-1 0 0,0 0 0,0-1-1,-1 0 1,1 0 0,0 0 0,0 0 0,-1-1 0,0 0-1,10-7 1,-9 6-535,0 0-1,0 0 0,0 1 1,1 0-1,0 0 1,-1 1-1,1 0 0,10-2 1,-17 4 591,0 0 1,1 0 0,-1 0-1,0 0 1,1 0-1,-1 0 1,0 0-1,0 0 1,1 0 0,-1 0-1,0 0 1,1 0-1,-1 0 1,0 1 0,0-1-1,1 0 1,-1 0-1,0 0 1,0 0 0,1 1-1,-1-1 1,0 0-1,0 0 1,0 1-1,0-1 1,1 0 0,-1 0-1,0 1 1,0-1-1,0 0 1,0 1 0,0-1-1,0 0 1,0 0-1,0 1 1,0-1-1,0 0 1,0 1 0,0-1-1,0 1 1,-3 18 548,-11 16 504,13-34-967,1 0 0,-1 0 1,1 0-1,-1 0 0,0 0 0,1 0 1,-1 0-1,1 0 0,0 0 1,-1 0-1,1 0 0,0 0 1,0 0-1,0 0 0,-1 0 0,1 0 1,0 0-1,1 0 0,-1 1 1,0-1-1,0 0 0,1 1 1,-1-1-15,1-1 1,0 0 0,0 1-1,-1-1 1,1 0 0,0 0 0,0 1-1,0-1 1,-1 0 0,1 0-1,0 0 1,0 0 0,0 0-1,-1 0 1,1 0 0,0-1 0,0 1-1,0 0 1,-1 0 0,1 0-1,1-1 1,46-24 865,-27 10-898,-1-1 0,19-20-1,-35 32-89,0 0-1,0-1 1,0 1 0,-1-1-1,0 0 1,0 0-1,0 0 1,0 0 0,-1-1-1,0 1 1,0-1 0,0 1-1,-1-1 1,2-11-1,-4 16 46,0 1-1,-1 0 0,1 0 0,0-1 1,-1 1-1,1 0 0,0 0 0,-1 1 1,1-1-1,0 0 0,-1 0 1,1 1-1,0-1 0,-1 1 0,1-1 1,0 1-1,0-1 0,-2 2 0,-23 15 323,1 1 0,1 2 0,-41 41 0,63-58-301,1-1 0,0 1 0,-1 0 0,1 0 0,0-1 0,1 1 0,-1 0 0,0 0 0,1 0 0,0 0 0,-1 0 0,1 0 0,0 0 0,1 0 0,-1 0 0,1 3 0,-1-2-2,1 0 0,0 0 0,-1 0 0,1-1 0,1 1 0,-1 0 0,0-1 0,1 1 0,0-1 0,0 1 0,4 5 0,-4-8 54,-1 0 1,1 0 0,-1 0 0,1 0 0,0-1-1,-1 1 1,1-1 0,0 1 0,-1-1-1,1 1 1,0-1 0,0 0 0,0 0 0,-1 0-1,1 0 1,0 0 0,0 0 0,-1-1-1,1 1 1,0-1 0,0 1 0,-1-1 0,1 0-1,2-1 1,41-25 773,-36 21-822,22-16 34,5-5-206,2 3-1,66-34 1,-103 58 154,-1 0 0,0-1 1,1 1-1,-1-1 0,1 1 0,-1 0 0,1 0 0,-1-1 0,1 1 0,-1 0 1,1 0-1,-1-1 0,1 1 0,-1 0 0,1 0 0,0 0 0,-1 0 0,1 0 1,-1 0-1,1 0 0,-1 0 0,1 0 0,-1 0 0,1 0 0,0 1 0,-1-1 1,1 0-1,-1 0 0,1 0 0,-1 1 0,1-1 0,-1 0 0,1 1 1,-1-1-1,0 0 0,1 1 0,-1-1 0,1 0 0,-1 1 0,0-1 0,1 1 1,-1-1-1,0 1 0,1-1 0,-1 1 0,0-1 0,0 1 0,0-1 0,0 1 1,1-1-1,-1 1 0,0 0 0,0-1 0,0 1 0,0-1 0,0 2 1,-10 44-62,2-7 74,9-38-2,0-1 1,0 1 0,0 0-1,-1 0 1,1-1 0,0 1-1,0 0 1,0-1 0,0 1-1,0-1 1,0 1-1,1-1 1,-1 0 0,0 1-1,0-1 1,0 0 0,0 0-1,0 0 1,1 0 0,-1 0-1,0 0 1,0 0 0,0 0-1,0 0 1,0-1 0,3 0-1,34-6 85,-20-2-437,-1 0-1,0-1 0,-1 0 0,0-2 0,0 0 0,-1 0 0,-1-2 0,0 0 0,-1 0 0,15-22 0,-8 9-100,-2-1 0,-1-1 0,-1 0 0,-2-1-1,14-39 1,-23 43 1882,-5 25-1390,0 1 1,0 0-1,-1 0 1,1 0 0,0-1-1,0 1 1,0 0 0,0 0-1,0 0 1,0-1-1,-1 1 1,1 0 0,0 0-1,0 0 1,0 0-1,0 0 1,-1-1 0,1 1-1,0 0 1,0 0 0,0 0-1,-1 0 1,1 0-1,0 0 1,0 0 0,-1 0-1,1 0 1,0 0-1,0 0 1,0 0 0,-1 0-1,1 0 1,0 0 0,0 0-1,-1 0 1,1 0-1,0 0 1,0 0 0,0 0-1,-1 0 1,1 0-1,0 1 1,0-1 0,0 0-1,-1 0 1,1 0-1,0 0 1,0 1 0,-5 2 72,1 1 1,-1 0 0,1 0 0,0 0-1,0 0 1,-4 7 0,-5 9-120,2-1 0,0 1-1,1 1 1,1 0 0,0 0 0,2 1 0,-7 33 0,6-11-5,3 2 1,-1 80-1,12-69-94,-5-55 102,-1 0 1,0 0-1,0-1 1,1 1-1,-1 0 1,1 0-1,-1-1 1,1 1-1,0 0 1,0-1-1,0 1 1,0-1-1,0 1 1,0-1-1,0 1 1,0-1-1,0 0 1,1 1-1,-1-1 1,1 0-1,-1 0 1,1 0-1,-1 0 1,1 0-1,-1-1 1,1 1-1,3 1 1,-4-3-1,0 0 0,0 0 0,0 0 0,0 0 1,-1 0-1,1 0 0,0 0 0,0 0 1,-1 0-1,1 0 0,0 0 0,-1 0 1,1 0-1,-1-1 0,0 1 0,1 0 1,-1 0-1,0-1 0,0 1 0,0 0 0,1-1 1,-1 1-1,-1 0 0,1 0 0,0-1 1,0 0-1,-3-41-512,-1 29 481,-1 1 1,-1 0-1,0 0 0,-1 1 1,0-1-1,-1 2 1,0-1-1,-1 1 0,0 0 1,-16-14-1,-16-23 209,30 36-62,8 9-17,0 0-1,1 0 0,-1 0 0,1-1 1,0 1-1,-1-1 0,2 1 0,-1-1 1,0 0-1,-1-7 0,3 10-82,0 1 0,0-1 0,0 1 1,0-1-1,1 1 0,-1-1 0,0 0 0,0 1 0,1-1 1,-1 1-1,0-1 0,1 1 0,-1 0 0,0-1 0,1 1 1,-1-1-1,1 1 0,-1 0 0,1-1 0,-1 1 0,1 0 1,-1-1-1,1 1 0,0 0 0,-1 0 0,1 0 0,-1-1 1,1 1-1,-1 0 0,1 0 0,0 0 0,-1 0 0,1 0 1,-1 0-1,2 0 0,29-1 332,-25 2-322,102 2-1800,-8 1-3625,-43-3-4614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39.780"/>
    </inkml:context>
    <inkml:brush xml:id="br0">
      <inkml:brushProperty name="width" value="0.025" units="cm"/>
      <inkml:brushProperty name="height" value="0.025" units="cm"/>
      <inkml:brushProperty name="color" value="#E71224"/>
    </inkml:brush>
  </inkml:definitions>
  <inkml:trace contextRef="#ctx0" brushRef="#br0">0 0 3459</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0.127"/>
    </inkml:context>
    <inkml:brush xml:id="br0">
      <inkml:brushProperty name="width" value="0.025" units="cm"/>
      <inkml:brushProperty name="height" value="0.025" units="cm"/>
      <inkml:brushProperty name="color" value="#E71224"/>
    </inkml:brush>
  </inkml:definitions>
  <inkml:trace contextRef="#ctx0" brushRef="#br0">0 78 17392,'0'0'6166,"3"9"-5402,-2-6-718,0 1 1,0-1-1,0 0 1,0 0-1,0 0 1,1 0-1,-1 0 1,1 0 0,0 0-1,0-1 1,0 1-1,0 0 1,0-1-1,1 0 1,-1 0-1,1 1 1,-1-1-1,1-1 1,0 1 0,0 0-1,0-1 1,0 1-1,0-1 1,0 0-1,1 0 1,-1 0-1,0-1 1,0 1-1,1-1 1,-1 0 0,7 0-1,8 1 83,0-1 0,0-1-1,1 0 1,-1-1 0,21-6 0,-32 6-80,0 0 0,0 0 0,0-1 0,0 0 0,-1 0 1,0 0-1,1-1 0,-1 0 0,0-1 0,-1 1 0,1-1 0,-1 0 1,0 0-1,0-1 0,8-11 0,-12 16-44,0 0 0,0-1 1,0 1-1,0 0 0,0-1 0,-1 1 0,1-1 1,0 1-1,-1-1 0,1 1 0,-1-1 1,0 1-1,1-1 0,-1 0 0,0 1 0,0-1 1,0 1-1,0-1 0,0 0 0,0 1 1,-1-1-1,1 1 0,-1-1 0,1 0 0,-1 1 1,1-1-1,-1 1 0,0-1 0,1 1 1,-1 0-1,0-1 0,0 1 0,0 0 0,0 0 1,-1 0-1,1-1 0,0 1 0,0 0 1,-1 0-1,1 1 0,-1-1 0,1 0 0,0 0 1,-1 1-1,1-1 0,-1 1 0,0-1 0,1 1 1,-1 0-1,1 0 0,-4-1 0,-3 0-12,0 0 0,0 1-1,0-1 1,0 1-1,0 1 1,0 0 0,0 0-1,0 0 1,-11 5-1,9-1-25,0 0 0,0 1 0,1 1-1,0-1 1,0 2 0,0-1 0,1 1-1,1 0 1,-1 1 0,1 0 0,1 0-1,-1 1 1,2-1 0,-1 1 0,1 1 0,1-1-1,0 1 1,0-1 0,1 1 0,1 0-1,-2 14 1,4-23-82,0-1-1,0 1 1,0 0-1,0-1 1,0 1-1,0 0 1,1-1 0,-1 1-1,0-1 1,1 1-1,0 0 1,-1-1-1,1 1 1,0-1 0,0 0-1,0 1 1,0-1-1,0 0 1,0 1-1,0-1 1,0 0-1,1 0 1,-1 0 0,2 1-1,1 0-126,-1-1 0,1 1 1,-1-1-1,1 0 0,0-1 0,-1 1 0,1-1 0,0 1 0,0-1 1,6-1-1,5 0-1041,0-1 1,1-1 0,-1-1-1,22-8 1,28-15-4660</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0.491"/>
    </inkml:context>
    <inkml:brush xml:id="br0">
      <inkml:brushProperty name="width" value="0.025" units="cm"/>
      <inkml:brushProperty name="height" value="0.025" units="cm"/>
      <inkml:brushProperty name="color" value="#E71224"/>
    </inkml:brush>
  </inkml:definitions>
  <inkml:trace contextRef="#ctx0" brushRef="#br0">326 0 13421,'0'0'5717,"-7"8"-2845,-109 119 685,-79 63-3879,195-190 224,0 0-1,0 0 1,0 1-1,0-1 1,0 0-1,0 0 1,-1 0-1,1 0 1,0 0-1,0 1 1,0-1-1,0 0 1,0 0-1,0 0 1,-1 0-1,1 0 1,0 0-1,0 0 1,0 0-1,0 0 1,-1 0-1,1 1 1,0-1-1,0 0 1,0 0-1,0 0 1,-1 0-1,1 0 1,0 0-1,0 0 1,0 0-1,-1 0 1,1 0-1,0-1 1,0 1-1,0 0 1,0 0-1,-1 0 1,1 0-1,0 0 1,0 0-1,0 0 1,0 0-1,0 0 1,-1-1-1,1 1 1,0 0-1,0 0 1,0 0-1,0 0 1,0 0-1,0-1 1,0 1-1,0 0 1,-1 0 0,1-16-2848,7-19-1747,0 10-1856,4-6 4187,21-32 6435,-29 59-3341,-1 1-1,1-1 1,-1 1 0,1 0 0,0 0 0,0 0-1,1 0 1,-1 1 0,1-1 0,-1 1-1,1 0 1,4-3 0,-5 5-410,-1-1 1,1 1-1,-1-1 0,1 1 0,0 0 0,-1 0 1,1 0-1,-1 0 0,1 0 0,-1 1 1,1-1-1,-1 1 0,1 0 0,-1 0 1,1 0-1,-1 0 0,0 0 0,1 0 1,-1 0-1,0 1 0,0-1 0,2 3 1,10 7-349,0 0 1,1-2-1,0 1 1,0-2-1,19 8 1,6-5-4228,4-7-4778,-15-4-557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0.838"/>
    </inkml:context>
    <inkml:brush xml:id="br0">
      <inkml:brushProperty name="width" value="0.025" units="cm"/>
      <inkml:brushProperty name="height" value="0.025" units="cm"/>
      <inkml:brushProperty name="color" value="#E71224"/>
    </inkml:brush>
  </inkml:definitions>
  <inkml:trace contextRef="#ctx0" brushRef="#br0">134 19 4452,'0'0'19416,"-5"11"-18952,-24 67 356,3 1 0,3 0 0,4 2 0,-12 124 0,40-257-444,28-91 0,-23 93-364,-2 3-649,2 0 0,3 1 1,37-77-1,-52 120 619,-1 0 0,1 1 0,-1-1 0,1 0 0,0 1 0,0-1 0,0 1 0,1 0 0,-1-1 0,0 1 0,1 0 0,-1 0 0,1 1 0,0-1 0,0 1 1,0-1-1,-1 1 0,1 0 0,0 0 0,6-1 0,-7 2-4,1 1 0,-1-1 0,0 1 0,1 0-1,-1 0 1,0 0 0,1 0 0,-1 0 0,0 0 0,0 1 0,0-1 0,0 1 0,0 0 0,-1-1 0,1 1 0,0 0 0,-1 0 0,1 0 0,-1 0 0,0 0 0,1 0 0,-1 1 0,0-1 0,-1 0 0,2 5 0,1-3 53,-1 0 0,0 1 0,-1 0 0,1-1 0,-1 1 0,0 0 0,0 0-1,0 0 1,0 0 0,-1 0 0,0 0 0,0 0 0,-1 0 0,1-1 0,-1 1 0,0 0 0,0 0 0,-1 0 0,1-1 0,-1 1 0,0 0 0,0-1-1,-1 0 1,1 1 0,-1-1 0,0 0 0,0-1 0,-1 1 0,1 0 0,-1-1 0,0 0 0,1 0 0,-1 0 0,-1 0 0,1 0 0,0-1 0,-1 0-1,-8 3 1,4-1 38,1-1 0,-1 0 0,0-1 0,1 0 0,-1 0 0,0-1 0,0 0 0,0-1 0,0 0 0,0 0 0,-17-3 0,25 2-298,0 0 0,0 1 0,0-1 0,0 0 0,0 0 0,0 0 0,1 0 0,-1 0 0,0 0 1,0 0-1,1 0 0,-1 0 0,1 0 0,-1 0 0,1 0 0,-1-1 0,1 1 0,0 0 0,-1 0 0,1-1 0,0 1 0,0 0 0,0 0 0,0-1 1,0-1-1,0-18-6530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2.182"/>
    </inkml:context>
    <inkml:brush xml:id="br0">
      <inkml:brushProperty name="width" value="0.025" units="cm"/>
      <inkml:brushProperty name="height" value="0.025" units="cm"/>
      <inkml:brushProperty name="color" value="#E71224"/>
    </inkml:brush>
  </inkml:definitions>
  <inkml:trace contextRef="#ctx0" brushRef="#br0">17 1 4324,'0'4'-801,"-6"0"801,6 1-192,-3 1 2402,1-2-2146,-2-1 417,4-1 960,0 2-256,0-2 289,-1 2-97,1-1-256,0-1-897,10-4-7623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2.988"/>
    </inkml:context>
    <inkml:brush xml:id="br0">
      <inkml:brushProperty name="width" value="0.025" units="cm"/>
      <inkml:brushProperty name="height" value="0.025" units="cm"/>
      <inkml:brushProperty name="color" value="#E71224"/>
    </inkml:brush>
  </inkml:definitions>
  <inkml:trace contextRef="#ctx0" brushRef="#br0">0 198 8360,'0'0'15673,"10"3"-14696,-5-1-918,0 0 0,0-1 0,0 1 0,0-1 0,0-1 0,0 1 0,0-1 0,0 1 0,0-1 0,1-1 0,-1 1 0,0-1 0,0 0 0,0 0 0,0-1 0,0 1 0,0-1 0,-1 0 0,1 0 0,6-5 0,1-1-25,-1-1 1,0 0-1,0-1 0,-1 0 1,11-14-1,-18 20-16,0 0-1,0 0 1,0-1-1,0 1 1,-1-1 0,0 1-1,0-1 1,0 0 0,0 0-1,-1 0 1,0 0-1,0 0 1,0 0 0,-1 0-1,1-1 1,-1 1-1,-1-9 1,0 12-7,1 1 0,0 0 0,0 0 1,-1 0-1,1-1 0,-1 1 0,1 0 0,-1 0 0,1 0 1,-1 0-1,0 0 0,0 0 0,1 0 0,-1 0 0,0 0 0,0 0 1,0 1-1,0-1 0,0 0 0,0 0 0,0 1 0,0-1 1,0 1-1,-1-1 0,0 0 0,-1 1-6,1 0 1,-1 0-1,1 0 1,-1 0-1,0 0 1,1 0-1,-1 0 1,1 1-1,-1 0 1,1-1-1,-5 3 1,1 0-10,-1 0 0,1 0 0,-1 1 0,1 0 0,0 0 0,1 1 0,-1-1 0,-4 7 0,2-3 2,1 1 1,0 0-1,1 0 0,0 1 0,0 0 0,1 0 0,0 1 0,1-1 0,0 1 0,1 0 1,0 0-1,1 0 0,0 0 0,1 0 0,0 1 0,1 12 0,1-21 1,-1-1 0,1 0-1,0 1 1,0-1-1,1 0 1,-1 0 0,0 0-1,1 0 1,-1 0 0,1 0-1,0 0 1,-1-1-1,1 1 1,0-1 0,0 1-1,0-1 1,0 0 0,0 1-1,1-1 1,-1 0-1,0 0 1,1-1 0,-1 1-1,0 0 1,1-1 0,-1 0-1,1 1 1,-1-1-1,0 0 1,1 0 0,4-1-1,3 1 10,0-1 0,0 1 0,0-2 0,0 0-1,-1 0 1,20-7 0,-17 4-15,1-1-1,0 0 1,-1-1 0,0-1 0,-1 0-1,0 0 1,0-1 0,0 0-1,-1-1 1,14-18 0,-29 59-79,-9-1 160,10-22-24,0 0 0,1 0 0,0 1 0,0 0 0,-2 9 0,5-17-36,0-1 0,0 1 0,1-1 0,-1 1 0,0-1 0,0 1 0,0-1 0,0 0 0,0 1 0,0-1 0,1 1 0,-1-1 0,0 1 0,0-1 0,1 0 0,-1 1 0,0-1 0,1 1 0,-1-1-1,0 0 1,1 0 0,-1 1 0,0-1 0,1 0 0,-1 1 0,1-1 0,-1 0 0,0 0 0,1 0 0,-1 0 0,1 1 0,-1-1 0,1 0 0,-1 0 0,1 0 0,-1 0 0,1 0 0,-1 0 0,1 0 0,-1 0 0,1 0 0,0-1 0,22-2 512,-9-3-441,0 0 0,-1-1 0,0 0 0,-1-1 0,0 0 0,0-1 0,12-12 0,-12 10-80,-1 2 0,1-1 0,1 2 0,0 0 0,0 0 0,22-9 0,-34 17-10,-1 0-1,1 0 1,-1 0-1,1 0 1,-1-1 0,1 1-1,-1 0 1,0 0 0,1 0-1,-1 0 1,1 0-1,-1 0 1,1 0 0,-1 0-1,1 1 1,-1-1 0,1 0-1,-1 0 1,1 0 0,-1 0-1,0 1 1,1-1-1,-1 0 1,1 0 0,-1 1-1,0-1 1,1 0 0,-1 1-1,0-1 1,1 0 0,-1 1-1,0-1 1,1 1-1,-1 0 1,3 22-47,-11 32-1181,6-46 282,2-8 286,-3 20-1651,7-12-6783,9-9 952</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3.479"/>
    </inkml:context>
    <inkml:brush xml:id="br0">
      <inkml:brushProperty name="width" value="0.025" units="cm"/>
      <inkml:brushProperty name="height" value="0.025" units="cm"/>
      <inkml:brushProperty name="color" value="#E71224"/>
    </inkml:brush>
  </inkml:definitions>
  <inkml:trace contextRef="#ctx0" brushRef="#br0">123 155 16207,'0'0'2285,"-11"4"59,2 0-2060,0 1 1,0 0 0,1 0 0,-1 1 0,1 0-1,0 1 1,-9 9 0,14-13-231,-1 1 1,1 0-1,0-1 1,0 1-1,1 0 0,-1 0 1,1 1-1,0-1 1,0 0-1,0 1 0,1-1 1,0 1-1,-1 0 1,2-1-1,-1 1 0,0 0 1,1 0-1,0-1 1,0 1-1,1 0 1,0 5-1,0-9-55,-1 0 1,1 0-1,0 0 1,-1 0-1,1 0 0,0 0 1,0 0-1,0 0 1,0 0-1,0 0 1,0-1-1,0 1 0,0 0 1,1-1-1,-1 1 1,0-1-1,0 1 0,1-1 1,-1 0-1,0 1 1,0-1-1,1 0 0,-1 0 1,0 0-1,1 0 1,-1 0-1,0 0 1,0 0-1,1 0 0,-1-1 1,0 1-1,0-1 1,3 0-1,2 0 2,1-1-1,-1 0 1,0 0 0,0-1-1,10-5 1,-2-3 16,0 0 0,-1-1 1,0 0-1,-1-1 0,-1 0 0,0-1 0,-1 0 1,0-1-1,-1 0 0,9-23 0,-12 24 408,0 0 0,-1 0 0,-1-1-1,-1 1 1,0-1 0,0 0 0,-1-22-1,-2 37-405,0 0 0,0 0 0,0 0 0,0 0 0,0-1-1,-1 1 1,1 0 0,0 0 0,0 0 0,0 0 0,0-1-1,-1 1 1,1 0 0,0 0 0,0 0 0,-1 0-1,1 0 1,0 0 0,0 0 0,0 0 0,-1 0 0,1 0-1,0 0 1,0 0 0,-1 0 0,1 0 0,0 0 0,0 0-1,-1 0 1,1 0 0,0 0 0,0 0 0,-1 0 0,1 0-1,0 0 1,0 0 0,0 1 0,-1-1 0,1 0 0,0 0-1,0 0 1,0 0 0,0 0 0,-1 1 0,1-1 0,0 0-1,0 0 1,0 0 0,0 1 0,0-1 0,0 0 0,-1 0-1,1 1 1,0-1 0,-8 10 21,1 0 0,0 1-1,1-1 1,0 1 0,0 1 0,-5 17 0,-20 77-31,29-99-6,1 1 0,0 0 0,0-1 0,0 1 0,1 0 0,0-1 0,1 1 0,-1 0 0,4 13 0,-3-19 1,0 0 1,0 0 0,0 0 0,1 0 0,-1 0-1,0 0 1,1 0 0,-1-1 0,1 1 0,0 0 0,-1-1-1,1 1 1,0-1 0,0 0 0,0 0 0,0 0 0,0 0-1,1 0 1,-1 0 0,0 0 0,0 0 0,1-1-1,-1 1 1,0-1 0,0 0 0,1 0 0,-1 0 0,1 0-1,-1 0 1,0 0 0,0-1 0,1 1 0,-1-1 0,0 1-1,3-2 1,2-1 7,0 0 0,0 0-1,0 0 1,-1-1 0,1 0 0,-1 0-1,0 0 1,0-1 0,0 0-1,-1 0 1,0-1 0,0 1 0,5-8-1,-5 6-2,0 0 0,0 0 0,-1 0 0,0 0 0,-1 0 0,1-1 0,-1 0 0,-1 0 0,1 0 0,-1 0 0,1-15 0,-21 53-30,17-27 26,-27 65 51,26-64-57,1 1-1,0 0 1,0 0-1,0-1 1,0 1 0,1 0-1,0 0 1,0 0-1,0 0 1,1 0 0,-1-1-1,3 9 1,-2-12-15,0 1 0,0-1 0,0 0 0,0 1 0,0-1 0,1 0 0,-1 0 0,0 0 0,1 1 0,-1-1 0,0-1 0,1 1 1,-1 0-1,1 0 0,0-1 0,-1 1 0,1-1 0,0 1 0,-1-1 0,1 1 0,0-1 0,-1 0 0,1 0 0,0 0 0,0 0 0,-1 0 0,1-1 0,0 1 0,0 0 0,-1-1 1,3 0-1,2 0-404,0-1 0,0 0 0,-1 0 0,1 0-1,0-1 1,-1 0 0,9-6 0,-6 2-1550,0-1-1,-1 1 0,0-2 0,12-17 0,6-13-7024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4.454"/>
    </inkml:context>
    <inkml:brush xml:id="br0">
      <inkml:brushProperty name="width" value="0.025" units="cm"/>
      <inkml:brushProperty name="height" value="0.025" units="cm"/>
      <inkml:brushProperty name="color" value="#E71224"/>
    </inkml:brush>
  </inkml:definitions>
  <inkml:trace contextRef="#ctx0" brushRef="#br0">96 1 17681,'0'0'2258,"-4"8"-214,-8 25-374,1 0-1,-13 67 1,17-57-1533,2 0 1,2 0-1,2 0 1,5 61 0,-3-122-4,0 5-193,-1 0 0,0 0 0,-2-15 0,-13-14-61,11 36 105,2 0 0,-1 0 0,1-1 0,0 1 1,0-1-1,-1-10 0,3 15-44,39 18-202,-26-11 266,0-1 1,0-1-1,1 0 1,-1-1 0,1 0-1,-1-1 1,1 0 0,-1-1-1,1-1 1,14-2-1,-21 2 17,0 0-1,0-1 1,-1 0-1,1 0 1,-1 0-1,1-1 1,-1 0-1,0 0 0,0-1 1,0 0-1,-1 0 1,1 0-1,-1 0 1,0-1-1,0 0 1,0 0-1,-1 0 1,0-1-1,0 0 0,0 0 1,4-9-1,-8 15-21,-1 0-1,1 0 1,0 0-1,0 0 1,0 0-1,-1 0 0,1 0 1,0 0-1,0 0 1,0 0-1,-1 0 1,1 0-1,0 0 0,0 0 1,-1 0-1,1 0 1,0 0-1,0 0 1,0 0-1,0 0 0,-1-1 1,1 1-1,0 0 1,0 0-1,0 0 1,0 0-1,-1 0 0,1 0 1,0-1-1,0 1 1,0 0-1,0 0 1,0 0-1,0-1 1,0 1-1,-1 0 0,1 0 1,0 0-1,0-1 1,0 1-1,0 0 1,0 0-1,0 0 0,0-1 1,0 1-1,0 0 1,0 0-1,0-1 1,-16 16-10,6-2 99,0 0 0,-15 29 0,23-38-58,0 0 0,0 0 1,0 0-1,1 0 0,-1 0 0,1 0 0,0 1 0,0-1 0,1 0 0,-1 1 0,1-1 0,0 1 0,0-1 0,1 0 0,-1 1 0,2 6 0,-1-10-22,0 0 0,0 0-1,-1-1 1,1 1-1,0 0 1,0 0-1,0 0 1,0 0-1,0-1 1,0 1-1,0-1 1,1 1-1,-1 0 1,0-1-1,0 0 1,0 1-1,1-1 1,-1 0-1,0 0 1,0 0-1,1 1 1,-1-1-1,0 0 1,0-1-1,1 1 1,-1 0-1,0 0 1,3-1-1,-1 0 7,1 0-1,0 0 0,-1 0 0,1 0 0,-1-1 0,1 1 0,-1-1 0,6-4 0,-2 0-30,0-1 0,0 0 0,-1 0 0,0 0 0,-1-1 0,0 0 0,0 0 0,0-1 0,-1 1 0,-1-1 0,1 0 0,-1 0 0,-1 0 0,3-17 0,-21 48-459,14-18 472,-1 1 13,-1 1 0,1 0 0,0 1 0,1-1 0,-1 1 0,1-1 0,0 1 1,1-1-1,0 1 0,0 0 0,0 0 0,1 8 0,1-14 1,0 1-1,-1-1 1,1 0 0,0 0 0,0 1-1,0-1 1,0 0 0,1 0 0,-1 0-1,0 0 1,0-1 0,1 1 0,-1 0-1,0 0 1,1-1 0,-1 1 0,1-1 0,-1 1-1,1-1 1,-1 0 0,1 1 0,-1-1-1,3 0 1,45 2 102,-37-2-121,-6 0 19,50 5-18,-54-5 1,1 0-1,0 1 0,0-1 0,-1 1 0,1 0 0,0-1 0,-1 1 1,1 1-1,-1-1 0,1 0 0,-1 0 0,1 1 0,-1 0 0,0-1 1,0 1-1,3 3 0,-5-5 33,0 1 1,0-1-1,1 0 1,-1 0-1,0 1 1,0-1-1,0 0 1,1 0-1,-1 0 1,0 1-1,0-1 1,0 0 0,1 0-1,-1 0 1,0 0-1,1 0 1,-1 1-1,0-1 1,0 0-1,1 0 1,-1 0-1,0 0 1,1 0-1,-1 0 1,0 0-1,0 0 1,1 0-1,-1 0 1,0 0-1,1 0 1,-1 0-1,0 0 1,0 0-1,1-1 1,-1 1-1,0 0 1,1 0-1,-1 0 1,0 0-1,0 0 1,0-1-1,1 1 1,-1 0-1,0 0 1,0-1-1,1 1 1,-1 0-1,0 0 1,0-1-1,0 1 1,0 0 0,0 0-1,0-1 1,1 1-1,-1 0 1,0 0-1,0-1 1,0 1-1,0-1 1,15-31 376,-14 28-400,1 0-1,-1 0 0,1 0 0,0 0 0,0 0 0,0 0 0,1 1 0,-1-1 1,1 1-1,4-5 0,2 6-138,0 1 1,-1 1 0,1-1 0,16 2-1,-14 0-109,-1 0 0,1-2-1,0 1 1,0-1 0,10-3-1,-19 4 248,0-1 0,0 1-1,0-1 1,-1 0-1,1 0 1,0 0-1,0 0 1,-1 0 0,1 0-1,0 0 1,-1-1-1,1 1 1,-1 0-1,0-1 1,1 0 0,-1 1-1,0-1 1,0 0-1,0 1 1,0-1-1,0 0 1,-1 0 0,1 0-1,0 0 1,-1 0-1,0 1 1,1-1-1,-1 0 1,0 0 0,0 0-1,0-3 1,0 3 26,0-1 0,0 0 1,0 0-1,0 0 0,0 1 1,-1-1-1,1 0 0,-1 0 1,0 1-1,0-1 0,0 0 1,0 1-1,0-1 0,0 1 1,-1 0-1,1-1 0,-1 1 0,0 0 1,0 0-1,0 0 0,0 0 1,0 0-1,0 0 0,0 1 1,-1-1-1,1 1 0,0-1 1,-1 1-1,0 0 0,1 0 1,-1 0-1,0 0 0,1 1 1,-1-1-1,0 1 0,0 0 1,1-1-1,-1 1 0,0 1 0,0-1 1,1 0-1,-1 0 0,0 1 1,0 0-1,-4 1 0,3 0-36,0 0 0,0 0 0,1 1 0,-1-1 0,1 1 0,0 0 0,0 0-1,0 0 1,0 0 0,0 0 0,0 1 0,1-1 0,0 1 0,0 0 0,0 0-1,0 0 1,0 0 0,1 0 0,0 0 0,0 0 0,-1 7 0,1-8 11,0 1 1,0 0 0,1 0-1,-1 0 1,1 0 0,0 0-1,0 0 1,0 0 0,1 0-1,-1 0 1,1 0 0,0 0-1,0-1 1,0 1 0,1 0-1,0 0 1,-1-1 0,1 1-1,0-1 1,1 0 0,-1 0-1,0 1 1,4 2 0,0-3-6,0 1 0,0-1 1,0 0-1,1 0 0,-1-1 1,1 0-1,0 0 0,-1-1 1,13 2-1,14-5-2346,-26-4-1928,-6-9-3043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5.195"/>
    </inkml:context>
    <inkml:brush xml:id="br0">
      <inkml:brushProperty name="width" value="0.025" units="cm"/>
      <inkml:brushProperty name="height" value="0.025" units="cm"/>
      <inkml:brushProperty name="color" value="#E71224"/>
    </inkml:brush>
  </inkml:definitions>
  <inkml:trace contextRef="#ctx0" brushRef="#br0">31 1 9673,'0'0'17008,"-12"79"-16015,4-44-608,3 3-321,0-1 0,5-5-96,0-4-353,0-6-1505,0-8-1697,0-6-1410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1.187"/>
    </inkml:context>
    <inkml:brush xml:id="br0">
      <inkml:brushProperty name="width" value="0.025" units="cm"/>
      <inkml:brushProperty name="height" value="0.025" units="cm"/>
    </inkml:brush>
  </inkml:definitions>
  <inkml:trace contextRef="#ctx0" brushRef="#br0">136 480 8520,'1'-29'4315,"10"-56"-1,-6 58-2457,3-54-1,-8 80-1813,0 0-1,1 0 1,-1 0-1,0 0 0,0 0 1,0 0-1,0 0 1,0 0-1,0 0 1,0 0-1,-1 0 0,1 0 1,0 0-1,0 1 1,-1-1-1,1 0 0,-1 0 1,1 0-1,-1 0 1,1 0-1,-1 0 0,1 1 1,-1-1-1,0 0 1,1 1-1,-1-1 1,0 0-1,0 1 0,1-1 1,-1 1-1,0-1 1,0 1-1,0-1 0,0 1 1,0 0-1,0-1 1,0 1-1,0 0 1,0 0-1,0 0 0,0 0 1,0 0-1,0 0 1,1 0-1,-3 0 0,-1 1 50,1 0-1,-1 1 1,1-1-1,-1 1 1,1-1-1,-1 1 1,1 0-1,0 1 1,0-1-1,-5 6 1,-3 4-23,2 0-1,-1 1 1,2 1-1,0-1 1,0 1 0,2 1-1,-1-1 1,2 1 0,0 0-1,1 1 1,0-1 0,1 1-1,-1 16 1,4-30-64,0 1 1,0-1 0,-1 1-1,1-1 1,1 0-1,-1 1 1,0-1 0,0 1-1,1-1 1,0 0 0,-1 1-1,1-1 1,0 0-1,0 0 1,0 0 0,0 0-1,1 0 1,-1 0-1,1 0 1,-1 0 0,1 0-1,3 3 1,-2-4 46,0 1-1,1-1 1,-1 1-1,0-1 1,1 0 0,-1 0-1,1-1 1,-1 1 0,1-1-1,-1 0 1,1 0-1,-1 0 1,7-1 0,3-1 95,0-1 0,-1 0 0,1-1 0,-1 0 0,0-1 0,0 0 0,16-11 0,-10 3-79,0 0 0,-1-1-1,17-18 1,-28 25-34,1 0-1,-1 0 1,-1-1 0,1 0 0,-1 0 0,-1 0 0,1-1-1,-1 0 1,4-15 0,-16 27-4,-2 6-76,3 1 44,1 0 0,0 1 0,1 0-1,0 0 1,1 0 0,0 1 0,0 0 0,2 0 0,-3 12 0,5-23 3,0-1 1,0 1 0,0 0-1,0-1 1,0 1 0,0-1-1,0 1 1,0 0 0,0-1 0,0 1-1,1 0 1,-1-1 0,0 1-1,0 0 1,0-1 0,1 1-1,-1-1 1,0 1 0,1-1-1,-1 1 1,1 0 0,-1-1 0,1 1-1,-1-1 1,0 0 0,1 1-1,0-1 1,-1 1 0,1-1-1,-1 0 1,1 0 0,-1 1-1,1-1 1,1 0 0,26-5 121,25-25 122,-27 8-193,0 0 0,-1-2 0,-1-1 1,-2-1-1,0-1 0,-2-1 0,-1-1 1,-1-1-1,-2 0 0,-1-1 0,-1 0 1,-2-2-1,12-45 0,-26 72-57,-5 10-7,-8 12-30,-9 15 24,-2-1 20,1 2 0,1 1 0,2 1 1,2 1-1,-25 58 0,43-88-5,0 0-1,0-1 1,1 1 0,0 0-1,0 0 1,0 0 0,1 0 0,0 0-1,0 0 1,0 0 0,0 0-1,1 0 1,0-1 0,0 1-1,0 0 1,0 0 0,1 0 0,0-1-1,0 1 1,0-1 0,1 1-1,3 4 1,-1-4 19,1 1 0,-1-2-1,1 1 1,0-1 0,1 0 0,-1 0-1,1 0 1,-1-1 0,1 0-1,0 0 1,0-1 0,1 0 0,-1 0-1,9 0 1,-6 0 14,1 0-1,-1-1 0,1-1 1,19 0-1,-26-1-315,-1 1 0,0-1 0,1 0 0,-1 0-1,0 0 1,0 0 0,1-1 0,-1 1 0,0-1-1,-1 0 1,1 0 0,0 0 0,0 0 0,-1 0 0,1-1-1,-1 1 1,0-1 0,3-4 0,13-24-6467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5.540"/>
    </inkml:context>
    <inkml:brush xml:id="br0">
      <inkml:brushProperty name="width" value="0.025" units="cm"/>
      <inkml:brushProperty name="height" value="0.025" units="cm"/>
      <inkml:brushProperty name="color" value="#E71224"/>
    </inkml:brush>
  </inkml:definitions>
  <inkml:trace contextRef="#ctx0" brushRef="#br0">1 0 17424,'0'0'6535,"23"27"-16337,-3-27 3236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5.918"/>
    </inkml:context>
    <inkml:brush xml:id="br0">
      <inkml:brushProperty name="width" value="0.025" units="cm"/>
      <inkml:brushProperty name="height" value="0.025" units="cm"/>
      <inkml:brushProperty name="color" value="#E71224"/>
    </inkml:brush>
  </inkml:definitions>
  <inkml:trace contextRef="#ctx0" brushRef="#br0">226 1 11627,'0'0'3486,"-7"11"112,2-3-3028,0 0 1,-1 0-1,0-1 0,0 0 1,-1 0-1,0-1 0,-8 7 1,11-10-378,0 0 1,-1-1 0,1 1 0,-1-1-1,0 0 1,0 0 0,0 0 0,0-1-1,0 1 1,0-1 0,0-1 0,0 1 0,0-1-1,0 0 1,0 0 0,-1 0 0,-8-2-1,12 1-179,1 1 1,-1-1-1,0 1 0,1-1 0,-1 0 0,0 0 0,1 0 0,-1 0 0,1 0 1,0 0-1,-1 0 0,1 0 0,0-1 0,0 1 0,-1 0 0,1-1 0,0 1 1,0-1-1,1 0 0,-1 1 0,0-1 0,0 0 0,1 1 0,-1-3 0,-4-41-1177,5 44 1108,0 0 42,0 1 0,0 0 0,0 0-1,0 0 1,0-1 0,0 1-1,0 0 1,0 0 0,0-1-1,1 1 1,-1 0 0,0 0-1,0 0 1,0-1 0,0 1-1,0 0 1,0 0 0,0 0-1,0-1 1,1 1 0,-1 0-1,0 0 1,0 0 0,0 0-1,0 0 1,1-1 0,-1 1-1,0 0 1,0 0 0,0 0-1,1 0 1,-1 0 0,0 0-1,0 0 1,0 0 0,1 0-1,-1 0 1,0 0 0,0 0-1,1 0 1,-1 0 0,0 0-1,0 0 1,0 0 0,1 0-1,-1 0 1,0 0 0,16 8-224,10 12 142,-16-11 83,-1 1 1,0 0-1,-1 0 0,0 1 1,0 1-1,6 12 0,-13-21 40,0-1 0,0 1 0,0 0 0,0 0 0,0-1 0,-1 1 0,1 0 0,-1 0 0,0 0 0,0-1 0,0 1 0,0 0 0,0 0 0,-1 0 0,1-1 0,-1 1 0,0 0 0,0 0-1,0-1 1,0 1 0,0-1 0,-1 1 0,1-1 0,-1 1 0,1-1 0,-1 0 0,0 0 0,0 0 0,0 0 0,0 0 0,0 0 0,-1-1 0,1 1 0,-5 2 0,-41 17 664,45-21-895,1 1 1,0 0-1,-1-1 0,1 0 0,-1 1 1,1-1-1,-1 0 0,1 0 0,-1 0 0,1-1 1,-1 1-1,1-1 0,-1 1 0,1-1 1,-1 0-1,1 0 0,0 0 0,-4-2 0,-9-16-7948</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6.762"/>
    </inkml:context>
    <inkml:brush xml:id="br0">
      <inkml:brushProperty name="width" value="0.025" units="cm"/>
      <inkml:brushProperty name="height" value="0.025" units="cm"/>
      <inkml:brushProperty name="color" value="#E71224"/>
    </inkml:brush>
  </inkml:definitions>
  <inkml:trace contextRef="#ctx0" brushRef="#br0">116 144 3427,'3'-1'-32,"35"-12"1456,22-15 5470,-56 26-6327,0 0 0,-1 0 0,1-1 0,-1 0 0,0 1 0,1-1 0,-1 0 0,-1 0 0,1-1 0,0 1 0,-1-1 0,0 1 0,1-1 0,-1 0 0,-1 0 0,1 0 0,-1 0 0,1 0 0,-1 0 0,0 0 0,-1 0 0,1-6 0,-1 9-513,0 0-1,-1 0 1,1 0 0,-1 0-1,1 0 1,-1 0 0,0 0-1,1 0 1,-1 0-1,0 1 1,1-1 0,-1 0-1,0 0 1,0 1 0,0-1-1,0 0 1,0 1 0,0-1-1,0 1 1,0 0 0,0-1-1,0 1 1,0 0-1,0-1 1,0 1 0,0 0-1,0 0 1,0 0 0,0 0-1,0 0 1,0 0 0,0 0-1,-1 0 1,0 1 0,-43 6 118,33-2-180,1 1 0,0 0 0,0 0 0,0 2-1,1-1 1,0 1 0,0 0 0,1 1 0,0 1 0,-14 18 0,14-16 9,1 0 0,0 0 0,1 1-1,0 0 1,1 1 0,0-1 0,1 1 0,1 0 0,-3 17 0,7-29-1,-1 0 0,1 0 1,0 0-1,0 0 0,0 0 0,1-1 0,-1 1 0,0 0 1,1 0-1,0 0 0,-1 0 0,1-1 0,0 1 1,0 0-1,-1-1 0,2 1 0,-1 0 0,0-1 1,0 1-1,0-1 0,1 0 0,-1 1 0,0-1 0,1 0 1,-1 0-1,1 0 0,0 0 0,-1 0 0,1 0 1,0-1-1,0 1 0,-1 0 0,1-1 0,3 1 1,7 2-116,0-1 0,0-1 1,0 0-1,15-1 0,-18 0-60,10 0-685,-1-1 0,1-1 1,34-7-1,18-14-4696,-12-1-3808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7.690"/>
    </inkml:context>
    <inkml:brush xml:id="br0">
      <inkml:brushProperty name="width" value="0.025" units="cm"/>
      <inkml:brushProperty name="height" value="0.025" units="cm"/>
      <inkml:brushProperty name="color" value="#E71224"/>
    </inkml:brush>
  </inkml:definitions>
  <inkml:trace contextRef="#ctx0" brushRef="#br0">169 78 14157,'0'0'3145,"1"-9"-337,1-3-1947,-2 8-591,1 0 0,0 0 0,-1 0 0,0 0 1,0 0-1,0 0 0,0 0 0,-1 0 0,1 0 0,-3-5 1,3 9-233,0-1 1,-1 1 0,1-1 0,0 1 0,-1-1-1,1 1 1,0-1 0,-1 1 0,1 0 0,-1-1-1,1 1 1,-1-1 0,1 1 0,-1 0 0,0 0-1,1-1 1,-1 1 0,1 0 0,-1 0 0,1 0-1,-1 0 1,0 0 0,1-1 0,-1 1 0,1 0-1,-1 0 1,0 1 0,1-1 0,-1 0 0,1 0-1,-1 0 1,0 0 0,1 0 0,-1 1-1,1-1 1,-1 0 0,1 1 0,-1-1 0,1 0-1,-1 1 1,1-1 0,-1 0 0,0 2 0,-22 16-177,9-3 144,1 0 0,1 2 0,0-1 0,1 1 0,1 1 0,0 0 0,-9 25 0,19-43 29,0 0 1,0 0-1,0 0 0,-1 0 0,1 1 0,0-1 0,0 0 1,-1 0-1,1 0 0,0 0 0,0 0 0,0 0 1,-1 0-1,1 0 0,0 0 0,0 0 0,-1 0 1,1 0-1,0 0 0,0 0 0,-1 0 0,1 0 0,0 0 1,0 0-1,-1 0 0,1 0 0,0 0 0,0 0 1,-1 0-1,1 0 0,0 0 0,0-1 0,0 1 1,-1 0-1,1 0 0,0 0 0,0 0 0,0-1 0,0 1 1,-1 0-1,1 0 0,0 0 0,0-1 0,0 1 1,0 0-1,0 0 0,0-1 0,-1 1 0,-3-9 1316,-4 11-826,7 0-3198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8.357"/>
    </inkml:context>
    <inkml:brush xml:id="br0">
      <inkml:brushProperty name="width" value="0.025" units="cm"/>
      <inkml:brushProperty name="height" value="0.025" units="cm"/>
      <inkml:brushProperty name="color" value="#E71224"/>
    </inkml:brush>
  </inkml:definitions>
  <inkml:trace contextRef="#ctx0" brushRef="#br0">139 206 11531,'0'0'12913,"-8"11"-12614,-10 13-241,1 2-1,2-1 1,-17 38-1,23-44 38,1 1 1,1-1-1,1 1 0,0 1 1,2-1-1,-4 33 0,8-51-61,0 0-1,-1-1 1,1 1-1,1 0 1,-1 0-1,0 0 1,0 0-1,1 0 1,-1 0-1,1 0 1,-1-1 0,1 1-1,0 0 1,0 0-1,0-1 1,0 1-1,0-1 1,0 1-1,0-1 1,0 1-1,1-1 1,-1 1-1,1-1 1,-1 0-1,1 0 1,-1 0-1,1 0 1,0 0-1,-1 0 1,1 0-1,0-1 1,0 1-1,0-1 1,-1 1-1,1-1 1,0 0 0,0 1-1,0-1 1,0 0-1,0 0 1,0-1-1,0 1 1,0 0-1,1-1 1,7-1 39,0 0 0,0 0 0,-1-1 0,1 0 0,-1-1 0,0 0 0,13-7 0,-1-3-28,0-1 1,0-1-1,-1-1 0,-2-1 1,25-28-1,-31 32-35,-1 0 0,-1-1 0,0-1 0,-1 0 1,-1 0-1,0 0 0,-1-1 0,7-26 0,-14 43-12,0 0 1,0 0-1,-1 0 1,1 0-1,0 0 0,0 0 1,0 0-1,0 0 1,0 0-1,0 0 0,0 0 1,0 0-1,-1 0 1,1 0-1,0 0 0,0 0 1,0 0-1,0 0 1,0 0-1,0 0 0,0 0 1,0-1-1,-1 1 1,1 0-1,0 0 0,0 0 1,0 0-1,0 0 1,0 0-1,0 0 0,0 0 1,0 0-1,0 0 1,0 0-1,0-1 0,0 1 1,0 0-1,0 0 1,0 0-1,0 0 0,0 0 1,0 0-1,-1 0 1,1 0-1,0 0 0,0-1 1,0 1-1,1 0 1,-1 0-1,0 0 1,0 0-1,0 0 0,0 0 1,0 0-1,0 0 1,0-1-1,-12 14-81,-10 19-10,10-12 76,1 0 0,1 1 1,0 0-1,2 1 0,1 0 0,-8 34 1,15-56 16,0 1 0,0-1 0,0 1 0,0 0 0,0-1 0,-1 1 0,1-1 0,0 1 0,1-1 0,-1 1 1,0-1-1,0 1 0,0-1 0,0 1 0,0 0 0,0-1 0,1 1 0,-1-1 0,0 1 0,0-1 0,1 0 0,-1 1 1,0-1-1,1 1 0,-1-1 0,1 1 0,-1-1 0,0 0 0,1 1 0,-1-1 0,1 0 0,-1 0 0,1 1 1,-1-1-1,1 0 0,0 0 0,26-3 42,24-23 57,-29 8-82,0-1 1,-2-1-1,0 0 0,-1-2 1,-1 0-1,-1-1 1,14-26-1,-10 12 13,-2-1 0,-1-1-1,-3-1 1,13-44 0,-23 53 362,-22 69 28,9-19-570,-12 27 153,2 0-1,2 2 1,2 0 0,2 1-1,2 0 1,2 1 0,-1 57-1,11-89-135,4-15-198,-5-3 288,0-1 1,-1 0 0,1 0-1,0 0 1,0 0-1,-1-1 1,1 1-1,-1 0 1,1 0-1,-1 0 1,0 0 0,1-1-1,-1 1 1,0 0-1,0 0 1,0-1-1,0 1 1,0 0-1,0-2 1,1-14-371,-1 0 1,-1 1-1,0-1 0,-2 0 1,0 1-1,0 0 0,-1 0 1,-1 0-1,-10-21 0,10 27 416,-11-22-134,15 31 227,1 0 0,-1 0 1,0 0-1,0 0 1,0-1-1,1 1 0,-1 0 1,0 1-1,0-1 1,0 0-1,-1 0 0,1 0 1,0 1-1,0-1 1,0 0-1,-1 1 0,1-1 1,0 1-1,-3-1 1,21 14 773,-3-8-784,-1 0 0,1-1 0,0 0 0,1-1 1,-1-1-1,22 1 0,44-2-2440,-37-4-2542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9.062"/>
    </inkml:context>
    <inkml:brush xml:id="br0">
      <inkml:brushProperty name="width" value="0.025" units="cm"/>
      <inkml:brushProperty name="height" value="0.025" units="cm"/>
      <inkml:brushProperty name="color" value="#E71224"/>
    </inkml:brush>
  </inkml:definitions>
  <inkml:trace contextRef="#ctx0" brushRef="#br0">34 0 8200,'0'0'16228,"-4"8"-15646,4-8-579,-4 7 93,0 1 0,1-1-1,0 1 1,0-1 0,1 1 0,0 0 0,0 0 0,1 0 0,0 0-1,0 9 1,1-16-90,1 0-1,-1-1 1,1 1-1,-1 0 1,1 0-1,-1 0 1,1-1-1,-1 1 0,1 0 1,0-1-1,0 1 1,-1-1-1,1 1 1,0-1-1,0 1 1,0-1-1,-1 1 1,1-1-1,0 0 1,0 1-1,0-1 0,0 0 1,0 0-1,0 0 1,0 0-1,0 0 1,0 0-1,1 0 1,37 0 131,-27 0-91,5 0-6,-4-1-86,0 1 0,-1 0 0,1 1 0,0 1 0,18 4 1,-28-4 33,1 0 0,0-1 0,0 1 0,0 0 0,-1 1 0,1-1 0,-1 0 0,0 1 0,0 0 0,0 0 0,0 0 1,0 0-1,0 1 0,-1-1 0,0 1 0,0-1 0,0 1 0,0 0 0,0 0 0,2 8 0,-2-5 66,-1 1 0,1 0 0,-1 0-1,-1 0 1,1 0 0,-2 0 0,1 0 0,-1 0-1,0 0 1,0 0 0,-1 0 0,0-1 0,-1 1-1,0-1 1,0 1 0,0-1 0,-9 14 0,9-17 28,0-1-1,1 1 1,-1-1 0,-1 1 0,1-1 0,0 0 0,-1 0 0,0 0 0,0-1 0,0 1 0,0-1 0,0 0 0,0 0 0,0 0 0,-1-1 0,1 1 0,-1-1 0,1 0 0,-1-1 0,1 1 0,-1-1 0,0 0-1,1 0 1,-1 0 0,1 0 0,-1-1 0,0 0 0,1 0 0,-1 0 0,1-1 0,0 1 0,-8-5 0,6 2-170,-1 0 0,1 0 1,0-1-1,0 0 0,1 0 0,-1 0 1,1-1-1,0 0 0,1 0 0,-1 0 0,1-1 1,1 1-1,-1-1 0,1 0 0,0 0 0,0 0 1,-1-12-1,3 19-40,1-1 1,0 0 0,0 1-1,0-1 1,0 0-1,0 1 1,0-1 0,1 0-1,-1 1 1,0-1-1,0 0 1,0 1-1,1-1 1,-1 0 0,0 1-1,1-1 1,-1 1-1,0-1 1,1 1 0,-1-1-1,1 1 1,-1-1-1,1 1 1,-1-1-1,1 1 1,-1-1 0,1 1-1,0 0 1,-1-1-1,1 1 1,0 0 0,28-3-2791,30 17-2590,-17-3-12,2-3-3544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49.798"/>
    </inkml:context>
    <inkml:brush xml:id="br0">
      <inkml:brushProperty name="width" value="0.025" units="cm"/>
      <inkml:brushProperty name="height" value="0.025" units="cm"/>
      <inkml:brushProperty name="color" value="#E71224"/>
    </inkml:brush>
  </inkml:definitions>
  <inkml:trace contextRef="#ctx0" brushRef="#br0">73 311 17521,'0'0'7014,"-8"6"-6667,1-1-332,1 1 0,0-1-1,0 1 1,0 0 0,1 0-1,-7 11 1,10-14-12,0 0 0,0 0 0,0 1 0,0-1 0,1 0 0,0 1 0,-1 0 0,1-1 0,1 1 0,-1 0 0,1-1 0,-1 1 0,1 0 0,0-1 0,0 1 0,1 0 0,-1 0 0,1-1 0,0 1 0,1 4 0,-1-7 0,0 1 1,0-1-1,0 0 1,0 0-1,1 0 1,-1 0-1,0 0 1,1-1-1,-1 1 1,0 0-1,1 0 1,-1-1-1,1 1 1,-1-1-1,1 0 1,-1 1-1,1-1 1,0 0-1,-1 0 1,1 0-1,-1 0 1,1 0 0,-1 0-1,1 0 1,-1-1-1,1 1 1,-1-1-1,1 1 1,1-1-1,4-1 21,0 0 1,-1 0-1,1-1 0,-1 0 0,9-4 1,1-5-12,-1 0 0,-1-1 0,0 0 0,-1-1 0,0-1 1,-1 0-1,0 0 0,-2-1 0,0-1 0,-1 0 0,0 0 1,-1-1-1,-1 0 0,5-20 0,-11 133-483,-2-95 479,1 1 0,0 0 0,0 0 0,0 0-1,0 0 1,0 0 0,1 0 0,-1 0 0,0 0-1,0 0 1,1 0 0,-1 0 0,0-1 0,1 1-1,-1 0 1,1 0 0,-1 0 0,1 0 0,-1-1 0,1 1-1,0 0 1,-1-1 0,1 1 0,0 0 0,0-1-1,-1 1 1,1-1 0,0 1 0,1 0 0,1-1 27,-1 0-1,0 1 1,1-1 0,-1 0 0,0-1 0,0 1 0,1 0 0,-1-1 0,0 1 0,1-1 0,-1 1 0,2-2 0,4-2 41,1 0 1,-1 0-1,-1 0 0,1-1 1,11-10-1,-14 10-71,-1 0 0,0 0-1,0-1 1,0 0 0,-1 1 0,0-1-1,0 0 1,0 0 0,-1-1 0,0 1-1,0-1 1,0 1 0,0-13 0,0-6-78,-1-1 0,-4-34 0,0-1-204,3 61 20,-1 36-80,-12 62 835,3-22 722,-1 78 0,11-150-1191,1 0 0,-1-1 0,0 1 1,1-1-1,0 1 0,0-1 0,0 1 0,0-1 0,1 1 1,1 3-1,-2-6-19,-1 0 1,1 0-1,0-1 1,-1 1 0,1 0-1,0 0 1,0 0-1,0 0 1,0-1-1,0 1 1,0 0 0,0-1-1,0 1 1,0-1-1,0 1 1,0-1-1,0 0 1,0 1 0,0-1-1,0 0 1,0 0-1,1 0 1,-1 1-1,0-1 1,0-1 0,0 1-1,0 0 1,0 0-1,1 0 1,-1 0-1,0-1 1,0 1 0,0-1-1,2 0 1,-2-1-60,1 1 0,0-1 0,-1 0-1,0 1 1,1-1 0,-1 0 0,0 0 0,0 0 0,0 0 0,0 0 0,-1 0 0,1-1 0,-1 1 0,1 0 0,-1 0 0,0 0 0,1-1 0,-1 1 0,0 0 0,0 0 0,-1-4-1,1-1-349,-1 0-1,0 1 0,0-1 0,0 0 0,-1 0 1,-2-7-1,-3 2-98,-1 1 1,0 0-1,-1 0 1,0 1-1,0 0 0,-15-12 1,15 15 520,0-1 0,0 0 0,1-1 0,1 0 0,-1 0 0,2 0 0,-1-1 0,1 0 1,-6-14-1,12 23 57,0 0 0,0 1 0,-1-1 0,1 0 0,0-1 0,0 1 0,0 0 0,0 0 0,0 0 0,0 0 0,1 0 0,-1 0 0,0 0 0,0 1 0,1-1 0,-1 0 0,1 0 0,-1 0 0,1 0 0,-1 0 0,1 0 0,-1 1 0,1-1 0,0 0 0,-1 0 0,1 1 0,0-1 0,0 0 0,0 1 0,-1-1 0,1 1 0,0-1 0,0 1 0,0 0 0,0-1 0,0 1 0,0 0 0,0-1 0,0 1 0,0 0 0,0 0 0,0 0 0,2 0 0,56-2 811,-45 3-843,56 3 168,-32-1-1426,-1-1-3361,-9-2-3662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0.764"/>
    </inkml:context>
    <inkml:brush xml:id="br0">
      <inkml:brushProperty name="width" value="0.025" units="cm"/>
      <inkml:brushProperty name="height" value="0.025" units="cm"/>
      <inkml:brushProperty name="color" value="#E71224"/>
    </inkml:brush>
  </inkml:definitions>
  <inkml:trace contextRef="#ctx0" brushRef="#br0">5 11 7431,'2'-11'14341,"1"20"-10867,1 22-3624,-17 261 1725,12-288-1559,3 46 38,-2-49-47,0 0 0,0-1 0,1 1 0,-1 0 0,0-1 0,0 1 0,0-1 0,1 1 0,-1 0-1,0-1 1,1 1 0,-1-1 0,1 1 0,-1-1 0,0 1 0,1-1 0,-1 1 0,1-1 0,-1 1 0,1-1 0,0 0-1,-1 1 1,2-1 0,-1 0 14,0 0 0,0 0-1,0 0 1,1-1 0,-1 1 0,0 0-1,0-1 1,0 1 0,0-1 0,0 1-1,0-1 1,0 0 0,0 1-1,0-1 1,0 0 0,-1 0 0,1 0-1,0 0 1,0-1 0,4-4 10,-1 0 1,0 0 0,0 0-1,-1-1 1,0 0-1,0 0 1,-1 0-1,0 0 1,0 0 0,0 0-1,0-13 1,2-89 69,-4 83-42,0 19-69,1 5-4,-1 0 1,0-1-1,1 1 0,-1 0 1,0-1-1,-1 1 0,1-1 1,0 1-1,-1 0 0,1-1 1,-1 1-1,1 0 0,-1 0 1,0-1-1,0 1 0,0 0 0,-2-2 1,4 39-420,0-31 432,0 0 0,0-1 0,1 1-1,-1 0 1,1-1 0,0 1-1,0-1 1,0 0 0,1 1 0,-1-1-1,1 0 1,0-1 0,0 1 0,0 0-1,0-1 1,0 1 0,0-1-1,1 0 1,-1 0 0,1-1 0,-1 1-1,1-1 1,0 1 0,0-1-1,0 0 1,0-1 0,0 1 0,-1-1-1,8 0 1,-3 1 13,1-1 0,0-1 0,0 1 0,0-2 0,0 1 0,-1-1 0,1 0 0,-1-1 0,1 0 0,-1-1 0,0 1 0,11-8 0,-8 3 14,0-1 1,-1 0-1,0-1 1,16-19-1,-22 24-18,0 0-1,-1 0 1,1 0-1,-1-1 1,0 0-1,-1 1 1,1-1-1,-1 0 0,0 0 1,-1-1-1,1 1 1,0-9-1,-3 15-8,0 0 0,0 0 0,1 0 0,-1 0 0,0 0 0,0 0 0,1 1 0,-1-1 0,0 0 0,0 0 0,1 1 0,-1-1-1,0 0 1,0 1 0,1-1 0,-1 1 0,0-1 0,1 1 0,-2 0 0,-7 10-16,0 0 0,1 1-1,0 0 1,1 0 0,0 0 0,1 1 0,-7 18 0,-27 99-65,40-127 82,-4 9 31,1 1 1,0 1-1,1-1 0,1 0 0,0 19 0,1-30-22,0 1 1,0-1 0,1 1-1,-1-1 1,1 0 0,0 1-1,-1-1 1,1 1-1,0-1 1,1 0 0,-1 0-1,0 0 1,0 1-1,1-1 1,0 0 0,-1-1-1,1 1 1,0 0-1,0 0 1,0-1 0,0 1-1,0-1 1,0 0 0,0 0-1,1 0 1,-1 0-1,0 0 1,1 0 0,-1 0-1,1-1 1,-1 1-1,1-1 1,-1 0 0,5 1-1,2-2 53,0 1 1,0-1-1,0 0 0,0-1 0,-1 0 0,1 0 0,0-1 1,-1 0-1,0-1 0,1 0 0,-2 0 0,1-1 0,0 0 0,-1 0 1,0-1-1,0 1 0,0-2 0,6-7 0,-3 4-25,-2-1-1,1 0 0,-1 0 1,-1 0-1,0-1 1,-1 0-1,0 0 0,-1-1 1,0 1-1,-1-1 0,4-20 1,-8 31-7,1 0-1,-1 0 1,0 0 0,0 0 0,0 0-1,0 0 1,0 0 0,-1 0 0,1 0-1,-1 0 1,1 0 0,-2-3 0,2 5-15,0-1 0,-1 1 0,1-1-1,-1 1 1,1-1 0,0 1 0,-1-1 0,1 1 0,-1-1 0,0 1 0,1 0 0,-1-1 0,1 1 0,-1 0 0,0-1 0,1 1 0,-1 0 0,1 0 0,-1-1 0,0 1 0,1 0 0,-1 0 0,0 0 0,-1 0 0,0 1-8,-1-1 0,1 1 0,-1 0 0,1 0-1,0 0 1,-1 0 0,1 0 0,0 1 0,0-1 0,0 1 0,0-1 0,0 1 0,0 0 0,0 0 0,0 0 0,1 0 0,-3 3 0,0 1 23,0 1 0,0-1 0,1 1 0,-1 1 0,2-1 0,-1 0 0,1 1 0,0-1 0,0 1 0,1-1 0,0 1 0,1 10 0,0-15-103,0-1 0,0 1 0,1-1 0,-1 0 0,1 1 0,0-1 0,-1 1 1,1-1-1,0 0 0,0 0 0,1 0 0,-1 0 0,0 0 0,1 0 0,-1 0 0,1 0 0,2 2 0,-2-3-285,1 1 0,0 0 0,0-1 0,0 0 0,0 0 0,0 0 0,0 0 0,0 0 0,0-1 0,0 1 0,0-1 0,0 0 0,1 0 0,-1 0 0,0 0 0,5-2 0,23-4-7372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1.497"/>
    </inkml:context>
    <inkml:brush xml:id="br0">
      <inkml:brushProperty name="width" value="0.025" units="cm"/>
      <inkml:brushProperty name="height" value="0.025" units="cm"/>
      <inkml:brushProperty name="color" value="#E71224"/>
    </inkml:brush>
  </inkml:definitions>
  <inkml:trace contextRef="#ctx0" brushRef="#br0">30 1 9961,'0'0'12935,"-1"9"-11963,-11 67 350,3 0 0,1 116 0,8-191-1318,0 0 0,0 0 0,1-1 0,-1 1 0,0 0 0,0-1 0,1 1 0,-1 0 0,0-1 0,1 1 0,-1 0 0,1-1 0,-1 1 0,1-1 0,-1 1 0,1-1 0,-1 1 0,1-1 0,0 1 0,-1-1 0,1 0 0,0 1 0,-1-1 0,1 0 0,0 1 0,-1-1 0,1 0 0,0 0 0,-1 0 0,1 0 0,0 0 0,0 0 0,-1 0 0,1 0 0,0 0 0,0 0 0,-1 0 0,1 0-1,0 0 1,-1-1 0,1 1 0,0 0 0,-1 0 0,1-1 0,0 1 0,-1-1 0,1 1 0,0 0 0,-1-1 0,1 0 0,35-23 172,-21 5-193,0 0-1,14-25 0,-25 119-334,-4-71 370,0 0 0,0 0 1,0 1-1,1-1 0,0 0 0,0 0 1,0 0-1,0 0 0,1 0 1,-1-1-1,1 1 0,0 0 1,0-1-1,1 1 0,-1-1 0,1 1 1,0-1-1,-1 0 0,1 0 1,1-1-1,-1 1 0,0 0 1,1-1-1,-1 0 0,1 0 0,0 0 1,-1 0-1,1-1 0,0 0 1,0 1-1,0-1 0,0-1 1,1 1-1,-1 0 0,0-1 1,0 0-1,0 0 0,0 0 0,1-1 1,-1 1-1,0-1 0,0 0 1,0 0-1,0-1 0,0 1 1,-1-1-1,1 0 0,5-3 0,2-2 86,0-1 0,-1 0 0,0-1 0,0 0 0,-1-1 0,0 0 0,0 0 0,-1-1 0,-1 0 0,0 0 0,0-1 0,-1 0 0,0 0 0,-1 0 0,-1-1 0,3-14-1,-14 68-188,1-1 0,-1 74-1,7-113 91,0 0-1,0 0 1,0 0-1,0 0 0,0 0 1,0 0-1,0 0 1,0 0-1,0 0 1,1 0-1,-1 0 0,0 0 1,1 0-1,-1 0 1,0 0-1,1 0 1,-1 0-1,1 0 1,0-1-1,-1 1 0,1 0 1,0 0-1,-1-1 1,1 1-1,0 0 1,0-1-1,0 1 0,-1 0 1,1-1-1,0 0 1,0 1-1,0-1 1,0 1-1,0-1 0,0 0 1,0 0-1,0 1 1,0-1-1,0 0 1,2 0-1,-1-1-74,0 1 1,0-1-1,0 1 0,0-1 1,-1 0-1,1 0 0,0 1 1,0-1-1,0-1 0,-1 1 1,1 0-1,-1 0 0,1-1 1,-1 1-1,1-1 0,-1 1 1,0-1-1,0 1 0,0-1 1,2-3-1,0-2-979,0 0 1,-1 0-1,0 0 1,0 0-1,-1-1 0,1-10 1,-1-24-6100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1.840"/>
    </inkml:context>
    <inkml:brush xml:id="br0">
      <inkml:brushProperty name="width" value="0.025" units="cm"/>
      <inkml:brushProperty name="height" value="0.025" units="cm"/>
      <inkml:brushProperty name="color" value="#E71224"/>
    </inkml:brush>
  </inkml:definitions>
  <inkml:trace contextRef="#ctx0" brushRef="#br0">13 0 9033,'0'0'11210,"-13"50"-9544,13-33-801,8 3-705,10-2-160,3-1-353,4-1-1921,6-2-3011,-6-5-4708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1.706"/>
    </inkml:context>
    <inkml:brush xml:id="br0">
      <inkml:brushProperty name="width" value="0.025" units="cm"/>
      <inkml:brushProperty name="height" value="0.025" units="cm"/>
    </inkml:brush>
  </inkml:definitions>
  <inkml:trace contextRef="#ctx0" brushRef="#br0">123 61 9769,'4'-8'1660,"0"0"-822,19-36 4699,-48 100 704,-8 38-5373,12-32-189,10-35-515,1 1-1,2 0 1,0 1-1,2 0 1,2 0-1,0 0 1,1 43-1,3-71-189,0 0 0,0 0 0,0 0-1,0 0 1,0 0 0,0 0 0,0 1 0,0-1-1,1 0 1,-1 0 0,0 0 0,1 0 0,-1 0-1,1-1 1,-1 1 0,1 0 0,-1 0 0,1 0-1,0 0 1,-1 0 0,1-1 0,0 1 0,0 0 0,-1-1-1,1 1 1,0 0 0,0-1 0,0 1 0,0-1-1,0 0 1,2 1 0,-2-33-4976,-3 22 3719,0 0 0,0 0 0,-1 0 0,0 1 0,-5-13 0,-12-26-3495</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2.233"/>
    </inkml:context>
    <inkml:brush xml:id="br0">
      <inkml:brushProperty name="width" value="0.025" units="cm"/>
      <inkml:brushProperty name="height" value="0.025" units="cm"/>
      <inkml:brushProperty name="color" value="#E71224"/>
    </inkml:brush>
  </inkml:definitions>
  <inkml:trace contextRef="#ctx0" brushRef="#br0">142 258 13421,'0'0'7126,"-10"7"-5220,3-3-1649,1 1-1,-1 0 1,1 0-1,0 0 1,0 1-1,1 0 1,0 0-1,0 0 1,0 1-1,1-1 1,0 1-1,0 1 1,1-1-1,0 0 1,0 1-1,0-1 1,1 1-1,0 0 1,-1 15-1,4-11-250,0-1-1,1 1 1,0 0-1,1-1 1,1 1-1,-1-1 0,2 0 1,0 0-1,0-1 1,9 15-1,-6-12-10,-1 0 1,-1 0-1,0 1 0,-1 0 1,0 0-1,4 23 0,-7-24 0,-1-1 0,-1 1 0,0 0 0,0-1 0,-2 1 0,-3 20 0,3-27 10,0 1-1,-1 0 0,1-1 1,-1 1-1,-1-1 1,1 0-1,-1 0 0,0 0 1,0-1-1,-1 0 1,1 1-1,-1-1 0,-9 6 1,12-10-2,0 1 0,0-1 0,0 1 0,0-1 1,-1 0-1,1 0 0,-1 0 0,1 0 0,-1 0 0,1 0 0,-1-1 1,1 0-1,-1 1 0,1-1 0,-6 0 0,7 0 2,-1-1 1,1 1-1,0-1 0,-1 1 1,1-1-1,0 1 0,0-1 0,-1 0 1,1 1-1,0-1 0,0 0 0,0 0 1,0 0-1,0 0 0,0 0 0,0 0 1,0 0-1,0 0 0,1-1 0,-1 1 1,0 0-1,1 0 0,-1-1 0,1 1 1,-1 0-1,1-1 0,0 1 1,0-1-1,-1-2 0,0-9-90,1 0 0,1 0 0,0-1 0,0 1 1,1 0-1,1 0 0,0 0 0,1 1 0,0-1 0,1 1 0,1 0 0,0 0 0,0 0 0,12-15 1,14-16-191,2 0 0,48-45 1,-42 46 412,12-13-132,63-71-8,-100 108 1,-1-1 0,-1 0 1,0-1-1,18-41 0,-29 57 6,0-1-1,-1 1 1,1 0 0,-1-1 0,0 1 0,0-1 0,-1 1 0,1-1-1,-1 1 1,0-1 0,0 1 0,-1-1 0,1 0 0,-1 1-1,-2-7 1,2 9-4,0 0-1,-1 0 1,1 0-1,-1 0 0,0 0 1,0 1-1,0-1 1,1 1-1,-1-1 1,-1 1-1,1 0 1,0-1-1,0 1 0,0 0 1,-1 1-1,1-1 1,0 0-1,-1 1 1,1-1-1,-1 1 1,1 0-1,0 0 0,-1 0 1,1 0-1,-1 0 1,1 0-1,-1 1 1,1-1-1,-4 2 1,-4 1-3,1-1 1,0 2-1,0-1 1,0 1 0,0 0-1,1 1 1,0 0 0,0 1-1,0-1 1,0 1 0,1 1-1,0 0 1,-10 12-1,10-11 36,1 0-1,0 1 0,0 0 0,1 0 0,0 0 0,0 0 0,1 1 0,0 0 0,1 0 0,0 0 0,1 0 1,-2 18-1,4-26-29,0 0-1,0 0 1,0 0 0,1 0 0,-1 1 0,1-1 0,-1 0 0,1 0 0,0 0 0,-1 0-1,1-1 1,0 1 0,1 0 0,-1 0 0,0 0 0,0-1 0,1 1 0,-1-1 0,1 1 0,-1-1-1,1 1 1,0-1 0,-1 0 0,1 0 0,0 0 0,0 0 0,0 0 0,0 0 0,0 0-1,0-1 1,0 1 0,0-1 0,0 0 0,0 1 0,1-1 0,-1 0 0,2 0 0,14 0 28,0 0 0,0-1 0,30-6 0,-12 2-41,-36 5 8,5-1-25,0 1 0,0-1 1,0 1-1,0 1 0,0-1 0,8 2 0,-12-1 21,0-1-1,1 1 1,-1 0-1,0-1 1,0 1-1,0 0 1,0 0-1,1 0 0,-1 0 1,-1 0-1,1 0 1,0 0-1,0 0 1,0 0-1,0 0 1,-1 1-1,1-1 1,-1 0-1,1 0 1,-1 1-1,1-1 0,-1 0 1,0 1-1,1-1 1,-1 1-1,0-1 1,0 3-1,0 8 191,-1 1-1,-1-1 1,0 1-1,0-1 1,-1 0-1,-1 0 1,0 0-1,-6 12 1,-9 30 359,19-42-824,0-11 204,0-1 0,0 0 0,0 0 0,0 0 0,0 1 0,1-1 0,-1 0 0,0 0 0,0 0 0,0 0 0,0 0-1,0 0 1,0 1 0,1-1 0,-1 0 0,0 0 0,0 0 0,0 0 0,0 0 0,1 0 0,-1 0 0,0 0 0,0 0-1,0 0 1,1 0 0,-1 0 0,0 0 0,0 0 0,0 0 0,1 0 0,-1 0 0,0 0 0,0 0 0,0 0 0,0 0-1,1 0 1,-1 0 0,0 0 0,0 0 0,0 0 0,1 0 0,-1 0 0,0-1 0,0 1 0,0 0 0,0 0 0,0 0-1,1 0 1,-1 0 0,0-1 0,0 1 0,0 0 0,0 0 0,0 0 0,0 0 0,0-1 0,0 1 0,0 0 0,0 0-1,0 0 1,0-1 0,12-19-9004</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2.765"/>
    </inkml:context>
    <inkml:brush xml:id="br0">
      <inkml:brushProperty name="width" value="0.025" units="cm"/>
      <inkml:brushProperty name="height" value="0.025" units="cm"/>
      <inkml:brushProperty name="color" value="#E71224"/>
    </inkml:brush>
  </inkml:definitions>
  <inkml:trace contextRef="#ctx0" brushRef="#br0">228 101 3587,'2'-8'7821,"-1"1"-7109,1 1 131,-1 0 0,-1 1 0,1-1 0,-1 1 0,0-1-1,-1-7 1,1 11-645,0 0-1,-1 1 1,1-1 0,-1 0-1,0 0 1,0 1-1,1-1 1,-1 0 0,0 1-1,0-1 1,-1 1-1,1 0 1,0-1 0,0 1-1,-1 0 1,1-1-1,-1 1 1,1 0 0,-1 0-1,1 0 1,-1 1-1,0-1 1,1 0 0,-1 0-1,0 1 1,-2-1-1,-2 0-107,0 0-1,0 0 0,0 1 0,0-1 1,-1 2-1,1-1 0,0 1 1,0-1-1,0 2 0,0-1 0,0 1 1,1 0-1,-1 0 0,0 0 0,1 1 1,-1 0-1,1 0 0,0 0 0,0 1 1,0 0-1,1 0 0,-1 0 1,1 0-1,0 1 0,-5 6 0,3-2 23,0-1-1,0 1 1,1 0-1,0 1 0,1-1 1,0 1-1,0 0 1,1 0-1,0 1 1,1-1-1,0 0 1,1 1-1,-1 18 0,2-26-149,1 0 0,-1 0 0,0 0-1,1-1 1,0 1 0,0 0 0,0 0 0,0-1-1,0 1 1,0-1 0,1 1 0,-1-1-1,1 0 1,-1 1 0,1-1 0,0 0-1,0 0 1,3 2 0,0-1-143,-1 0 1,1 0-1,0-1 0,-1 0 1,1 0-1,0 0 1,1 0-1,-1-1 0,6 1 1,11 0-972,0 0 0,1-2 1,36-4-1,-51 4 828,50-10-4704,5-6-1549</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3.754"/>
    </inkml:context>
    <inkml:brush xml:id="br0">
      <inkml:brushProperty name="width" value="0.025" units="cm"/>
      <inkml:brushProperty name="height" value="0.025" units="cm"/>
      <inkml:brushProperty name="color" value="#E71224"/>
    </inkml:brush>
  </inkml:definitions>
  <inkml:trace contextRef="#ctx0" brushRef="#br0">216 368 17681,'-13'1'2354,"-4"0"-1688,1 2 0,-1 0 0,1 0 0,-27 10 0,38-11-557,-1 0-1,0 0 0,0 1 0,1-1 0,0 1 1,-1 0-1,1 1 0,0 0 0,1-1 1,-1 1-1,1 1 0,-1-1 0,1 1 0,1 0 1,-1-1-1,1 2 0,-1-1 0,-3 11 0,6-15-101,1-1 0,0 1 0,0-1-1,0 1 1,0-1 0,0 1 0,0-1-1,0 0 1,0 1 0,0-1-1,0 1 1,0-1 0,0 1 0,1-1-1,-1 1 1,0-1 0,0 1 0,0-1-1,1 1 1,-1-1 0,0 0 0,0 1-1,1-1 1,-1 1 0,0-1-1,1 0 1,-1 1 0,1-1 0,-1 0-1,0 1 1,1-1 0,0 0 0,22 6 85,26-10 10,-38 1-89,0 0 0,0-1 0,0 0 0,0-1 0,-1-1 0,1 0 0,-2 0 0,1-1 0,-1 0 1,0 0-1,0-1 0,-1 0 0,0-1 0,0 0 0,-1 0 0,0-1 0,-1 0 0,0 0 0,8-19 0,-52 97-135,36-64 124,1-1 1,0 1 0,0 0 0,0 0-1,1 0 1,0 0 0,-1 0 0,1 0 0,0 0-1,2 8 1,-2-11 1,1 0 0,0 1 0,-1-1 1,1 0-1,0 1 0,0-1 0,0 0 0,0 0 0,0 0 0,0 0 1,1 0-1,-1 0 0,0 0 0,0 0 0,1 0 0,-1-1 0,0 1 1,1 0-1,-1-1 0,1 1 0,-1-1 0,1 0 0,-1 1 1,1-1-1,-1 0 0,1 0 0,-1 0 0,1 0 0,2-1 0,4 0 10,0 0 0,0 0 0,0-1-1,0-1 1,0 1 0,0-1 0,-1-1 0,0 1-1,1-1 1,-1 0 0,-1-1 0,12-9-1,-13 10-17,0 0 0,0 0-1,-1-1 1,1 1 0,-1-1 0,0 0-1,-1 0 1,1-1 0,-1 1-1,0-1 1,0 1 0,-1-1-1,0 0 1,0 0 0,0 0-1,-1 0 1,2-8 0,-3 14 1,0-1 0,0 1 0,0 0 0,0 0 0,0-1-1,0 1 1,0 0 0,0-1 0,0 1 0,0 0 0,0 0 0,0-1 0,0 1 0,0 0 0,0-1 0,0 1 0,-1 0 0,1 0 0,0-1 0,0 1 0,0 0 0,0 0 0,0-1 0,-1 1-1,1 0 1,0 0 0,0 0 0,0-1 0,-1 1 0,1 0 0,0 0 0,0 0 0,-1 0 0,1-1 0,0 1 0,0 0 0,-1 0 0,1 0 0,0 0 0,0 0 0,-1 0 0,1 0 0,0 0-1,-1 0 1,-14 9-77,-11 19 42,22-20 70,0-1 0,0 1 0,0 0 0,-3 13 0,6-20-22,1 0 1,-1 0 0,1 0-1,-1 0 1,1 0 0,0 0-1,-1 1 1,1-1 0,0 0-1,0 0 1,0 0 0,0 0-1,0 0 1,0 0 0,0 1-1,0-1 1,0 0 0,1 0-1,-1 0 1,0 0 0,1 0 0,-1 0-1,1 0 1,-1 0 0,1 0-1,-1 0 1,1 0 0,0 0-1,0 0 1,-1 0 0,1 0-1,0-1 1,0 1 0,0 0-1,0-1 1,0 1 0,0-1-1,0 1 1,0-1 0,0 1-1,0-1 1,0 1 0,0-1 0,2 0-1,11 0-19,0 0 0,0-2 0,0 1 0,24-8 0,-28 6-229,0 1 0,1 0 1,0 0-1,0 1 1,-1 0-1,1 1 1,0 0-1,13 3 1,-23-3 219,0 1-1,1-1 1,-1 1 0,0 0 0,0 0 0,0-1-1,0 1 1,0 0 0,0 0 0,0 0 0,-1 0-1,1 0 1,0 0 0,-1 1 0,1-1 0,0 0-1,-1 0 1,1 0 0,-1 1 0,0-1 0,1 0-1,-1 0 1,0 3 0,4 39 103,-4-26 75,0-15-131,1 0 0,-1 0 0,0 0 0,1 0 0,-1 0 0,1 0 0,0 0 0,0 0 0,0 0-1,0 0 1,0 0 0,0 0 0,0-1 0,0 1 0,1 0 0,-1-1 0,1 1 0,-1-1 0,1 0 0,-1 1 0,1-1 0,0 0 0,0 0 0,0 0 0,0 0 0,0 0 0,0-1 0,0 1 0,0-1 0,0 1 0,0-1 0,0 0 0,0 1 0,0-1 0,0 0 0,0 0 0,0-1 0,1 1 0,-1 0 0,0-1 0,0 1 0,3-2 0,2 0-44,1-1 0,-1 1-1,0-2 1,1 1 0,-1-1-1,0 0 1,-1 0 0,1-1 0,-1 1-1,6-7 1,-4 1-180,-1-1 1,0 0-1,0 0 0,-1 0 1,0-1-1,-1 1 1,-1-1-1,6-25 0,16-38-1518,-22 69 1676,0 0-1,1 0 0,0 0 0,0 1 0,0 0 0,1-1 1,-1 2-1,1-1 0,0 1 0,11-6 0,-7 4 5,-1 0 0,0-1 0,0-1 0,8-8-1,-1 0 319,-1-1 0,0-1 0,-2 0 0,0-1 0,-1 0 0,-1-1 0,15-35 0,-26 40-120,-9 19 94,-11 20 86,7-1-241,2 0 1,1 0-1,1 1 1,1 0 0,0 1-1,2 0 1,-4 34-1,4 6 319,4 109-1,9-133-831,-7-41 389,0-1-1,0 1 1,0 0 0,0 0 0,0 0 0,0 0 0,0 0-1,0 0 1,0 0 0,0 0 0,0 0 0,0 0 0,0 0-1,1 0 1,-1 0 0,0-1 0,0 1 0,0 0 0,0 0-1,0 0 1,0 0 0,0 0 0,0 0 0,0 0 0,0 0 0,0 0-1,0 0 1,1 0 0,-1 0 0,0 0 0,0 0 0,0 0-1,0 0 1,0 0 0,0 0 0,0 0 0,0 0 0,0 0-1,0 0 1,0 0 0,1 0 0,-1 0 0,0 0 0,0 0 0,0 0-1,0 0 1,0 0 0,0 0 0,0 0 0,0 0 0,0 1-1,0-1 1,0 0 0,0-24-1199,-6-7 1035,0 1 0,-2 0 0,-2 0 0,-13-31 0,-8-24 298,23 62 56,4 10 318,-1 1 1,2-1 0,0 0-1,1 1 1,-2-16 0,5 27-452,-1 0 0,1 1 1,-1-1-1,1 1 0,-1-1 1,1 1-1,0 0 0,-1-1 1,1 1-1,0 0 1,-1-1-1,1 1 0,0 0 1,0 0-1,-1 0 0,1-1 1,0 1-1,0 0 1,-1 0-1,1 0 0,0 0 1,0 0-1,-1 0 0,1 1 1,0-1-1,-1 0 0,1 0 1,0 0-1,0 1 1,0 0-1,27 6-90,55 25-574,-58-21-861,1 0 0,1-2 0,0-1 0,32 5 0,-1-8-6434</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4.826"/>
    </inkml:context>
    <inkml:brush xml:id="br0">
      <inkml:brushProperty name="width" value="0.025" units="cm"/>
      <inkml:brushProperty name="height" value="0.025" units="cm"/>
      <inkml:brushProperty name="color" value="#E71224"/>
    </inkml:brush>
  </inkml:definitions>
  <inkml:trace contextRef="#ctx0" brushRef="#br0">226 222 15439,'0'-2'187,"0"1"1,0-1 0,0 1 0,0-1-1,-1 1 1,1-1 0,0 1 0,-1-1-1,1 1 1,-1 0 0,1-1-1,-1 1 1,0 0 0,0-1 0,1 1-1,-1 0 1,0 0 0,0 0 0,0 0-1,0 0 1,-1 0 0,1 0 0,0 0-1,-2-1 1,-1 1-42,1-1-1,-1 1 1,1 0 0,-1 1-1,1-1 1,-1 0-1,1 1 1,-1 0 0,1 0-1,-5 0 1,0 1-139,0 0 1,0 1-1,0-1 1,0 2 0,0-1-1,1 1 1,-1 0-1,-13 8 1,13-5-23,0 1 1,1 0-1,0 1 0,0 0 1,1 0-1,0 0 0,-7 13 1,10-16 6,1 0 0,-1 0 0,1 0 0,0 0 0,0 0 0,1 0 0,0 1 0,0-1 0,0 0 0,0 1-1,1-1 1,0 1 0,0-1 0,1 1 0,1 8 0,-1-13 9,0 1-1,-1-1 1,1 0-1,0 1 1,0-1-1,1 0 1,-1 1 0,0-1-1,0 0 1,1 0-1,-1 0 1,0 0-1,1 0 1,-1 0-1,1-1 1,-1 1-1,1 0 1,-1-1-1,1 1 1,0-1-1,-1 0 1,1 1-1,0-1 1,-1 0-1,1 0 1,0 0-1,0 0 1,-1 0-1,1-1 1,0 1-1,-1 0 1,1-1-1,-1 1 1,1-1-1,2-1 1,4 0 57,0-1 1,0 0-1,-1 0 0,1-1 1,-1 0-1,8-6 0,1-3 134,-1-1 0,0 0 0,-1-1 0,-1 0-1,-1-1 1,0-1 0,-1 0 0,0-1 0,-2 0-1,0 0 1,-1-1 0,-1 0 0,8-32 0,-19 64-420,-11 56-30,13-63 251,2-1-1,-1 0 0,1 0 1,0 1-1,0-1 1,0 0-1,0 0 0,1 1 1,0-1-1,0 0 1,4 10-1,-4-14 11,0 0-1,0 0 1,0 0 0,0 0-1,0 0 1,0 0 0,0 0-1,1 0 1,-1 0 0,0 0-1,1-1 1,-1 1 0,0 0-1,1-1 1,-1 1 0,0-1-1,1 0 1,-1 1 0,1-1-1,-1 0 1,1 0 0,-1 0-1,1 0 1,-1 0-1,1 0 1,-1 0 0,1-1-1,-1 1 1,1-1 0,-1 1-1,0-1 1,1 1 0,1-2-1,2 0 97,1-1-1,0 0 1,-1-1-1,0 1 1,0-1-1,9-8 1,1-4 81,0-1 0,-1-1 0,-1 0 0,-1-1 0,0 0 0,-2-1 0,0 0 0,-1-1 0,-1 0 0,6-23 0,-38 216-1664,21-152 1488,-16 175 265,17-159-198,2-1-1,1 1 1,9 51-1,-5-70-55,0 0-1,1 0 1,1 0-1,1-1 1,17 28-1,-13-23-164,19 42 0,-32-55 279,-8-12 91,-10-13 349,-1-11 154,1-2 0,-30-60 0,43 77-707,1-1-1,0 0 0,1 0 0,0 0 1,1 0-1,1-1 0,0 0 1,1 1-1,1-26 0,1 37-57,-1 0 0,1 0 0,0 0 0,0 0 1,1 0-1,-1 0 0,1 0 0,-1 1 0,1-1 0,0 0 0,0 1 0,0 0 0,0-1 0,1 1 1,-1 0-1,1 0 0,4-3 0,54-27-4775,-40 22 1291,18-8-3995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5.550"/>
    </inkml:context>
    <inkml:brush xml:id="br0">
      <inkml:brushProperty name="width" value="0.025" units="cm"/>
      <inkml:brushProperty name="height" value="0.025" units="cm"/>
      <inkml:brushProperty name="color" value="#E71224"/>
    </inkml:brush>
  </inkml:definitions>
  <inkml:trace contextRef="#ctx0" brushRef="#br0">347 10 4420,'0'0'17745,"-8"-3"-16026,4 1-1681,1 1-1,0 0 1,-1 0 0,1 1-1,-1-1 1,0 0 0,1 1 0,-1 0-1,1 0 1,-1 0 0,0 1-1,1-1 1,-1 1 0,1 0-1,-6 1 1,-1 3-23,0-1 0,1 2 1,-1-1-1,1 1 0,-10 9 0,-4 3 74,1 1-1,0 1 1,2 1-1,-35 46 1,46-55-49,1 1-1,0 1 1,1 0-1,1 0 1,0 0 0,0 1-1,2 0 1,0 0-1,0 0 1,2 0 0,-2 16-1,4-27-33,0-1 0,0 1 0,0-1 0,1 1 0,-1-1 1,1 1-1,0-1 0,0 0 0,0 1 0,0-1 0,0 0 0,1 0 0,0 0 0,-1 0 0,1 0 0,0 0 0,1 0 0,2 3 0,0-3 11,-1 0-1,0 0 0,1 0 1,-1 0-1,1-1 1,0 0-1,-1 0 0,1 0 1,0-1-1,0 1 0,7 0 1,0-1 18,-1 0-1,1 0 1,-1-1 0,0-1 0,1 0-1,-1 0 1,0-1 0,1-1 0,-1 0-1,20-8 1,-21 6-34,0-1 1,0 0-1,0 0 0,13-12 0,-20 16 5,0-1-1,0 0 0,-1 1 0,1-1 1,-1 0-1,0-1 0,0 1 1,0 0-1,0-1 0,-1 1 1,1-1-1,-1 1 0,0-1 0,0 0 1,0 1-1,0-1 0,0-6 1,-1 9 21,0 0 0,-1 0 0,1 0 1,0 0-1,0 0 0,-1 0 0,1 0 0,0 0 1,-1 1-1,1-1 0,-1 0 0,1 0 1,-1 0-1,0 0 0,1 0 0,-1 1 1,0-1-1,0 0 0,1 1 0,-1-1 1,0 0-1,0 1 0,0-1 0,-1 0 1,-32-8 358,-33 11-274,63-2-109,0 0 1,0 1-1,0 0 0,1 0 0,-1 0 0,0 0 0,0 0 0,1 1 0,-1-1 0,1 1 0,-1 0 0,1 1 1,0-1-1,0 0 0,0 1 0,0 0 0,0-1 0,-3 6 0,6-7-2,1-1 1,-1 0-1,1 1 0,-1-1 1,1 0-1,-1 1 0,1-1 1,-1 0-1,1 0 0,-1 1 1,1-1-1,0 0 0,-1 0 1,1 0-1,-1 0 0,1 0 1,0 0-1,-1 0 0,1 0 1,0 0-1,-1 0 0,1 0 1,-1 0-1,1 0 0,0 0 1,-1-1-1,1 1 0,-1 0 1,1 0-1,0-1 0,25-6 43,76-42-62,-73 33-292,0 2-1,38-14 0,-66 28 305,-1 0-1,1 0 0,0-1 0,-1 1 1,1 0-1,0 0 0,-1 0 1,1 0-1,0 0 0,-1 0 1,1 0-1,0 0 0,-1 0 1,1 0-1,0 0 0,0 0 1,-1 0-1,1 1 0,-1-1 1,1 0-1,0 1 0,-1-1 0,1 0 1,-1 1-1,1-1 0,0 0 1,-1 1-1,1-1 0,-1 1 1,0-1-1,1 1 0,-1 0 1,1-1-1,-1 2 0,4 28 324,-16 37 385,1-34-592,6-19-87,0 1-1,1-1 1,1 1 0,-3 29 0,9-39-2229,5-11-112,5-13-3338,0-8-4695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6.212"/>
    </inkml:context>
    <inkml:brush xml:id="br0">
      <inkml:brushProperty name="width" value="0.025" units="cm"/>
      <inkml:brushProperty name="height" value="0.025" units="cm"/>
      <inkml:brushProperty name="color" value="#E71224"/>
    </inkml:brush>
  </inkml:definitions>
  <inkml:trace contextRef="#ctx0" brushRef="#br0">0 133 10025,'0'0'13165,"11"7"-11868,-5-3-1069,-4-2-167,0 0 1,0-1-1,1 1 0,-1-1 1,0 1-1,0-1 0,1 0 1,-1 0-1,1 0 0,-1 0 1,1 0-1,0 0 1,-1-1-1,1 1 0,0-1 1,-1 0-1,1 0 0,0 0 1,-1 0-1,1 0 0,0-1 1,-1 1-1,1-1 1,0 0-1,-1 0 0,1 0 1,-1 0-1,3-1 0,7-6 70,-1-1 0,0-1-1,-1 1 1,11-13 0,-18 18-123,0 1 0,0-1 0,-1 0 0,1 0 0,-1 0 0,0 0 0,0 0 0,0-1 0,-1 1 0,1 0 0,-1-1 0,0 1 0,-1-1 0,1 0 0,-1 1 0,0-7 0,0 10-9,0 0-1,-1 0 0,1 0 1,0 0-1,-1 0 0,1 0 1,-1 0-1,1 1 0,-1-1 0,0 0 1,1 0-1,-1 1 0,0-1 1,0 0-1,1 1 0,-1-1 0,0 1 1,0-1-1,0 1 0,0-1 1,0 1-1,1-1 0,-1 1 0,0 0 1,0 0-1,0-1 0,0 1 1,0 0-1,0 0 0,0 0 0,0 0 1,0 0-1,0 0 0,0 1 1,0-1-1,0 0 0,0 0 1,-2 1-1,-1 0-21,-1 1 0,0-1 0,1 1 0,-1-1 0,0 1 0,1 1 0,-5 2 0,0 3 7,0 0 0,1 1 0,0 0 0,0 1-1,1-1 1,0 2 0,1-1 0,0 1 0,0 0 0,1 0 0,1 0 0,0 1 0,1-1 0,0 1 0,-2 17 0,4-28 18,1 1 0,0-1 0,0 0-1,0 0 1,0 1 0,0-1 0,0 0 0,0 0-1,1 1 1,-1-1 0,0 0 0,1 0 0,-1 1-1,1-1 1,-1 0 0,1 0 0,0 0 0,-1 0-1,1 0 1,0 0 0,0 0 0,0 0 0,0 0-1,0 0 1,0-1 0,1 2 0,1-1 6,-1 0 0,1 0 0,0 0 1,-1-1-1,1 1 0,0-1 0,-1 0 0,1 0 1,0 0-1,0 0 0,5-1 0,3-1 3,0-1 0,0 0 1,0-1-1,0 0 0,11-6 0,4-6-253,0-1 0,26-23 0,20-13 450,-72 52-200,0 1 0,0 0 0,1 0 0,-1 0 0,0-1 0,0 1 0,0 0-1,1 0 1,-1 0 0,0 0 0,0 0 0,1-1 0,-1 1 0,0 0 0,1 0 0,-1 0 0,0 0 0,0 0 0,1 0 0,-1 0-1,0 0 1,1 0 0,-1 0 0,0 0 0,0 0 0,1 0 0,-1 0 0,0 0 0,1 0 0,-1 1 0,0-1 0,0 0 0,1 0-1,-1 0 1,0 0 0,0 0 0,1 1 0,-1-1 0,0 0 0,0 0 0,1 1 0,0 14 150,-8 19 152,-1-13-148,5-15-85,1 0-1,0 1 1,0-1 0,0 1 0,1 0-1,-1 10 1,2-17-72,1 1 0,-1-1 0,0 0 0,0 1 0,1-1 0,-1 1 1,0-1-1,1 0 0,-1 1 0,0-1 0,1 0 0,-1 0 0,0 1 0,1-1 0,-1 0 0,1 0 0,-1 0 0,1 1 0,-1-1 0,0 0 0,1 0 0,-1 0 0,1 0 0,-1 0 0,1 0 1,-1 0-1,1 0 0,-1 0 0,1 0 0,-1 0 0,1 0 0,-1 0 0,0 0 0,1-1 0,0 1 0,20-5 107,2-4-159,0-1 0,25-16 1,-35 18-95,0 0 0,0 1 0,1 1 0,0 0 1,0 1-1,0 0 0,1 1 0,0 1 0,24-3 1,-38 6 159,0 1 1,-1-1 0,1 0 0,0 0-1,-1 1 1,1-1 0,-1 0 0,1 1-1,-1-1 1,1 1 0,-1-1-1,1 1 1,-1-1 0,1 1 0,-1-1-1,0 1 1,1-1 0,-1 1 0,0 0-1,1-1 1,-1 1 0,0 0 0,0-1-1,1 1 1,-1 0 0,0-1 0,0 1-1,0 0 1,0-1 0,0 1-1,0 0 1,0-1 0,0 1 0,-1 0-1,1-1 1,0 1 0,0 0 0,0-1-1,-1 1 1,1-1 0,0 1 0,-1 0-1,1-1 1,-1 2 0,-16 37 607,14-32-541,5-2 411,8-7-318,13-10-49,-12 4-175,1 0-1,0 1 0,0 0 1,1 1-1,-1 1 1,1-1-1,1 2 0,-1 0 1,1 1-1,14-2 0,-27 6 44,1 0-1,-1 0 0,0 0 0,1 0 0,-1 0 0,0 0 0,0 1 1,0-1-1,0 0 0,0 1 0,0-1 0,0 1 0,-1-1 1,1 1-1,0-1 0,-1 1 0,1-1 0,-1 1 0,0 0 0,1-1 1,-1 1-1,0 0 0,0-1 0,0 1 0,0 0 0,0-1 0,-1 4 1,1 1-93,0 0 0,0 0 1,-1 1-1,0-1 1,0 0-1,-4 12 0,1-13-2542,-1-4-2877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8.082"/>
    </inkml:context>
    <inkml:brush xml:id="br0">
      <inkml:brushProperty name="width" value="0.025" units="cm"/>
      <inkml:brushProperty name="height" value="0.025" units="cm"/>
      <inkml:brushProperty name="color" value="#E71224"/>
    </inkml:brush>
  </inkml:definitions>
  <inkml:trace contextRef="#ctx0" brushRef="#br0">7 132 3940,'-5'3'11324,"4"-12"-7966,2-11-2388,1 15-746,1 0 0,0 1 0,0-1 0,0 0 0,1 1-1,0 0 1,-1 0 0,1 0 0,1 0 0,5-3 0,49-31 751,-55 35-943,0 1 1,0 0-1,1 0 1,-1 1-1,1-1 0,0 1 1,-1 0-1,1 0 1,0 0-1,0 1 1,0 0-1,5 0 1,-9 1-11,0 0 0,-1 0 1,1 0-1,-1 0 0,0 0 1,1 0-1,-1 0 1,0 0-1,1 0 0,-1 0 1,0 0-1,0 0 1,0 0-1,0 0 0,0 0 1,0 0-1,0 0 1,0 0-1,0 0 0,-1 0 1,0 2-1,-4 23 174,0-8 12,7-10-2871,4-5-7016,1-3 1356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8.904"/>
    </inkml:context>
    <inkml:brush xml:id="br0">
      <inkml:brushProperty name="width" value="0.025" units="cm"/>
      <inkml:brushProperty name="height" value="0.025" units="cm"/>
      <inkml:brushProperty name="color" value="#E71224"/>
    </inkml:brush>
  </inkml:definitions>
  <inkml:trace contextRef="#ctx0" brushRef="#br0">138 72 8840,'0'0'4330,"4"-8"-1496,1 0-2052,-3 5-564,0 1 1,-1-1-1,1 1 0,-1-1 1,1 0-1,-1 0 0,0 0 1,0 0-1,0 0 0,0 0 1,-1 0-1,1 0 0,-1-3 1,0 5-146,0 0 0,-1 0 0,1 1 1,-1-1-1,1 0 0,0 1 0,-1-1 1,1 0-1,-1 1 0,0-1 0,1 1 0,-1-1 1,1 1-1,-1-1 0,0 1 0,1-1 1,-1 1-1,0 0 0,1-1 0,-1 1 0,0 0 1,0 0-1,0 0 0,1-1 0,-1 1 1,0 0-1,0 0 0,1 0 0,-1 0 0,0 0 1,0 0-1,0 0 0,1 1 0,-1-1 1,0 0-1,0 0 0,-1 1 0,-32 9 150,27-7-188,0 1-1,1 0 1,-1 0-1,1 1 1,0-1-1,0 2 0,0-1 1,1 1-1,0-1 1,0 1-1,0 1 1,1-1-1,0 1 1,0 0-1,1 0 1,0 0-1,0 0 1,0 0-1,1 1 0,0-1 1,-1 11-1,3-17-23,1 0-1,-1 0 0,0 0 0,1 0 1,-1 0-1,1 0 0,-1 0 1,1 0-1,0 0 0,-1 0 0,1-1 1,0 1-1,0 0 0,-1 0 0,1-1 1,0 1-1,0-1 0,0 1 1,0 0-1,0-1 0,0 0 0,0 1 1,0-1-1,0 0 0,0 1 0,0-1 1,0 0-1,0 0 0,0 0 1,0 0-1,0 0 0,0 0 0,0 0 1,1 0-1,-1-1 0,1 1 0,45-10 411,-29 2-414,0-1 0,0-1 0,-1-1 1,-1 0-1,0-1 0,0-1 0,-1 0 0,14-18 0,-32 34-4,-1 0 0,1 1 0,-1-1 0,1 1 0,0 0 0,1 0 0,-1 0-1,1 0 1,0 0 0,0 1 0,0-1 0,0 1 0,1-1 0,0 1 0,0 0 0,0-1 0,0 1 0,1 0-1,0 0 1,0-1 0,1 8 0,-1-11 27,1 0 0,0 0-1,0 0 1,0 0 0,0 0 0,0 0-1,0-1 1,0 1 0,0 0 0,0 0 0,0-1-1,0 1 1,1-1 0,-1 1 0,0-1-1,0 0 1,1 1 0,-1-1 0,0 0-1,1 0 1,-1 0 0,0 0 0,1 0-1,-1 0 1,0 0 0,0 0 0,3-1-1,36-6 820,-26 2-758,0 0-1,0-1 1,15-10 0,-20 11-95,0 0 0,0 0 0,0 1-1,0 1 1,0-1 0,1 1 0,0 1 0,19-3-1,-28 5-4,0 1 0,1 0-1,-1 0 1,0-1-1,0 1 1,1 0-1,-1 0 1,0 0-1,0 0 1,0 0 0,-1 1-1,1-1 1,0 0-1,0 0 1,0 1-1,-1-1 1,1 0-1,-1 1 1,1-1 0,-1 1-1,1 1 1,-1-1 10,1 0 0,0 1 1,0-1-1,0 0 0,0 0 0,0 0 1,1 0-1,-1 0 0,0 0 1,1-1-1,2 4 0,0-4 19,-1 0 0,1 0-1,-1 0 1,1 0 0,0 0-1,0-1 1,-1 1 0,1-1-1,0 0 1,0 0 0,0-1-1,-1 1 1,1-1 0,0 0-1,-1 0 1,1 0 0,0 0-1,4-3 1,9-4 24,0-1 1,23-17-1,-12 8-166,-20 12 62,-5 4-17,-1 0 0,1 0-1,0 0 1,0 1 0,0-1-1,0 1 1,0-1-1,0 1 1,0 0 0,1 0-1,-1 0 1,0 1 0,0-1-1,1 1 1,3 0-1,-6 3 45,0-1-1,-1 1 1,1 0-1,0 0 0,-1 0 1,0 0-1,0 0 1,0 0-1,0 0 1,0 0-1,-1 3 0,1 0 10,10 302 996,-10-303-942,3 15-34,-2 0-1,-1 1 0,0-1 1,-4 21-1,4-36 57,-1-1-1,0 0 0,-1 1 1,1-1-1,-1 0 1,1 0-1,-1 0 0,0 0 1,-1-1-1,-4 8 0,5-9 40,0-1 0,0 1-1,0-1 1,-1 1 0,1-1 0,0 1-1,0-1 1,-1 0 0,1 0-1,-1 0 1,1-1 0,-1 1-1,1 0 1,-1-1 0,0 0-1,1 0 1,-1 0 0,1 0-1,-6 0 1,5-1-23,-1 0 0,1 0-1,0-1 1,0 1 0,-1-1-1,1 0 1,0 1 0,1-1-1,-1-1 1,0 1 0,0 0 0,1-1-1,0 1 1,-1-1 0,1 0-1,0 0 1,0 1 0,1-1-1,-1-1 1,0 1 0,1 0-1,0 0 1,-2-6 0,-1-5-51,0 0-1,0-1 1,2 0 0,-2-17-1,2 13-149,1 1-1,1 0 0,1-1 0,5-33 0,-4 46 121,-1-1-1,1 1 1,1 0 0,-1 0 0,1 0-1,0 0 1,0 1 0,1-1 0,-1 1 0,1 0-1,1 0 1,-1 0 0,1 1 0,-1-1 0,1 1-1,0 0 1,8-4 0,56-25-1547,-12 7-4055,-5-3-4304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49:59.673"/>
    </inkml:context>
    <inkml:brush xml:id="br0">
      <inkml:brushProperty name="width" value="0.025" units="cm"/>
      <inkml:brushProperty name="height" value="0.025" units="cm"/>
      <inkml:brushProperty name="color" value="#E71224"/>
    </inkml:brush>
  </inkml:definitions>
  <inkml:trace contextRef="#ctx0" brushRef="#br0">240 1 7207,'1'1'7930,"0"2"-4167,-4 17-1977,-6 1-725,-1 0 0,0 0 0,-22 30-1,22-38-800,1 0 0,1 1 0,0 0-1,1 0 1,0 0 0,1 1-1,1 0 1,1 0 0,0 1 0,-3 18-1,7-33-252,0 1-1,0-1 0,0 0 1,0 1-1,0-1 1,0 0-1,1 0 0,-1 1 1,0-1-1,1 0 1,-1 0-1,1 1 0,-1-1 1,1 0-1,-1 0 1,1 0-1,0 0 0,-1 0 1,1 0-1,0 0 1,0 0-1,0 0 0,0 0 1,0-1-1,2 3 1,0-2-21,-1-1 0,1 1 0,0 0 0,-1-1 0,1 0 0,0 1 0,-1-1 0,1 0 0,0 0 0,-1 0 0,6-2 0,3 0-225,1-1 0,-1-1 0,0 0 0,17-9 0,5 1-550,-32 12 779,-1 0 0,1 0 1,0 0-1,-1 1 0,1-1 1,0 0-1,0 0 1,-1 1-1,1-1 0,0 1 1,-1-1-1,1 0 1,0 1-1,-1-1 0,1 1 1,-1-1-1,1 1 1,-1 0-1,1-1 0,-1 1 1,0-1-1,1 1 0,-1 0 1,1-1-1,-1 1 1,0 0-1,0 0 0,1-1 1,-1 1-1,0 0 1,0 0-1,0-1 0,0 1 1,0 0-1,0 0 1,0-1-1,0 1 0,0 0 1,-1 1-1,2 26 289,-1-15-134,0 0 1,0 0-1,-1 0 1,0 0-1,-5 14 1,5-22-77,-1-1 0,1 0-1,-1 0 1,0 0 0,-1 0 0,1 0 0,-1 0 0,0-1 0,0 1 0,0-1 0,0 0 0,0 0 0,-1 0-1,1 0 1,-1 0 0,0-1 0,0 0 0,-8 4 0,0-2 98,0 0 0,0 0 0,0-2 0,0 1 0,-1-1 1,1-1-1,0 0 0,-18-2 0,26 1-194,-1-1 1,0 1 0,1-1-1,-1 0 1,1-1 0,-1 1-1,1-1 1,0 0 0,0 0-1,0 0 1,-5-4 0,7 5-70,0-1 1,0 0 0,0 0 0,1 0 0,-1 0-1,1-1 1,-1 1 0,1 0 0,0-1 0,-1 1-1,1-1 1,1 1 0,-1-1 0,0 1 0,1-1 0,-1 0-1,1 1 1,0-1 0,0 0 0,0-3 0,0 2-325,1 1 0,0 0 0,0 0 0,0 0 0,0 0 0,1 0 0,-1 0 0,1 0 0,0 0 0,0 0 0,0 1 0,0-1 0,0 1 0,0-1 0,1 1 0,-1 0 0,1 0 0,0 0 0,-1 0 1,1 1-1,0-1 0,0 1 0,6-2 0,28-12-6253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0.270"/>
    </inkml:context>
    <inkml:brush xml:id="br0">
      <inkml:brushProperty name="width" value="0.025" units="cm"/>
      <inkml:brushProperty name="height" value="0.025" units="cm"/>
      <inkml:brushProperty name="color" value="#E71224"/>
    </inkml:brush>
  </inkml:definitions>
  <inkml:trace contextRef="#ctx0" brushRef="#br0">71 117 13132,'0'0'4410,"9"1"-1933,8 0-1400,0-1 0,0 0-1,0-1 1,29-6 0,-42 6-1044,1 0 0,-1 0 0,0 0 1,0-1-1,0 1 0,0-1 0,0 0 0,0-1 0,0 1 1,-1 0-1,1-1 0,-1 0 0,1 0 0,-1 0 0,0 0 0,-1-1 1,1 1-1,0-1 0,-1 1 0,0-1 0,0 0 0,0 0 0,0 0 1,-1 0-1,3-9 0,-4 12-31,0 0 0,0 0 1,0 0-1,1 0 0,-1 0 0,0 0 0,0 0 1,-1 0-1,1 0 0,0 1 0,0-1 1,0 0-1,-1 0 0,1 0 0,0 0 1,-1 0-1,1 0 0,-1 0 0,1 1 0,-1-1 1,1 0-1,-1 0 0,1 1 0,-1-1 1,0 0-1,-1 0 0,0 0-2,0 0-1,0 0 0,0 0 1,0 0-1,0 1 1,0-1-1,-1 1 1,1 0-1,0-1 1,0 1-1,-3 0 0,-4 1-11,1 0-1,-1 0 1,1 1-1,0 0 1,-12 4 0,7 0 26,0 1 1,0 0 0,1 1-1,0 1 1,0 0 0,1 0-1,1 1 1,-1 0 0,-10 14-1,16-17 52,-1 0 0,1 0 1,1 0-1,-1 1 0,1-1 0,0 1 0,1 0 0,0 0 0,0 1 0,1-1 0,0 0 0,0 1 1,1 0-1,0-1 0,0 1 0,2 13 0,0-19-55,-1-1-1,1 0 1,0 0-1,0 0 1,1 0-1,-1 0 1,0 0-1,1 0 1,-1 0-1,1 0 1,0-1 0,-1 1-1,1 0 1,0-1-1,0 0 1,0 1-1,0-1 1,0 0-1,1 0 1,-1 0-1,0 0 1,0-1 0,1 1-1,-1-1 1,0 1-1,1-1 1,-1 0-1,0 0 1,4 0-1,6 1 33,0-1-1,0 0 1,0-1-1,19-4 1,-11-1-28,0 0 0,0-1 1,0-1-1,-1-1 0,-1-1 1,1 0-1,17-14 0,-9 4-24,-1-1 0,-1-1-1,38-44 1,-63 66 9,6-7 1,0 1-1,0-1 1,-1 0-1,0-1 1,-1 1 0,1-1-1,-1 0 1,2-9-1,-8 12-9,-7 9-15,-7 11-33,6-5 117,1 2 1,0 0-1,1 0 1,0 0 0,1 1-1,1 0 1,0 0 0,0 1-1,2 0 1,0 0-1,0 0 1,1 0 0,-2 29-1,5-42-46,0 1 0,0-1 0,0 0 0,0 0-1,1 1 1,-1-1 0,0 0 0,0 0 0,1 1 0,-1-1 0,1 0-1,-1 0 1,1 0 0,0 0 0,-1 0 0,1 0 0,0 0-1,0 0 1,0 0 0,-1 0 0,1 0 0,0 0 0,0 0-1,0-1 1,1 1 0,0 0 0,2 0 6,-1 0 0,0 0 0,0 0 0,0-1 0,1 1 0,-1-1 0,0 0 0,1 0 0,-1-1 0,4 0 1,5-1 7,-1-1 0,1 0 0,-1 0 0,0-2 1,12-5-1,-2-1-83,-1 0 0,-1-1 0,1-1 0,-2-1 0,0-1 0,-1 0 0,0-2 0,-1 0 0,26-36 0,-38 39-210,-11 12 36,-17 15 18,16-7 224,1 1 0,-1 0 0,1 0 0,1 1 0,0 0 0,0 0 0,0 0 0,1 1 0,0 0-1,1 0 1,0 0 0,0 1 0,1-1 0,1 1 0,-1 0 0,1 0 0,1-1 0,-1 14 0,2-23-65,0 0-1,0 1 1,0-1 0,0 1 0,1-1-1,-1 0 1,0 1 0,0-1 0,0 1-1,0-1 1,0 0 0,1 1 0,-1-1 0,0 0-1,0 1 1,0-1 0,1 0 0,-1 0-1,0 1 1,1-1 0,-1 0 0,0 0-1,0 1 1,1-1 0,-1 0 0,0 0-1,1 0 1,-1 0 0,1 1 0,-1-1 0,0 0-1,1 0 1,0 0 0,6-7-7552,-1-12-6345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2.032"/>
    </inkml:context>
    <inkml:brush xml:id="br0">
      <inkml:brushProperty name="width" value="0.025" units="cm"/>
      <inkml:brushProperty name="height" value="0.025" units="cm"/>
    </inkml:brush>
  </inkml:definitions>
  <inkml:trace contextRef="#ctx0" brushRef="#br0">6 122 7911,'0'0'2691,"-5"-52"1729,5 41-928,2 5-1250,21 2-673,8-1-128,10 2-95,6-2-353,3 0-609,3 1-320,-8 0-32,1 0-1025,-11 3-1185,-8-2-1313,-15-3-2243,-3-2-4003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1.140"/>
    </inkml:context>
    <inkml:brush xml:id="br0">
      <inkml:brushProperty name="width" value="0.025" units="cm"/>
      <inkml:brushProperty name="height" value="0.025" units="cm"/>
      <inkml:brushProperty name="color" value="#E71224"/>
    </inkml:brush>
  </inkml:definitions>
  <inkml:trace contextRef="#ctx0" brushRef="#br0">7 1 1057,'0'0'24028,"0"12"-22955,-7 164 1975,7-174-3029,0 0-1,0 1 0,1-1 1,-1 0-1,1 0 1,-1 1-1,1-1 0,0 0 1,0 0-1,0 0 1,0 0-1,0 0 0,0 0 1,1 0-1,-1 0 1,1 0-1,-1 0 0,1-1 1,0 1-1,2 1 1,0 0 37,0-1 0,0 0 0,0 0 0,1-1 0,-1 1 0,0-1 1,1 0-1,-1 0 0,10 0 0,2 0 109,0-2 0,0 0 0,1 0 0,-1-2 0,18-5 0,-10 1-110,0-1-1,0-1 1,-1-1-1,0-2 1,36-23-1,-44 25-34,-1-1 0,1-1 0,-2 0 0,0-1 0,0-1 0,-1 1 0,-1-2 0,16-24 0,-26 36 12,-3 10-42,0 0-1,0-1 0,-1 0 0,1 1 1,-1-1-1,-1 0 0,1-1 1,-1 1-1,-8 9 0,3-2 60,-77 112 522,-98 192 0,177-303-571,-27 63 0,32-71 0,0-1 0,1 0 0,0 1 0,0-1 0,0 1 0,0 0 0,1-1 0,0 1 0,0-1 0,0 1 0,3 11 0,-2-16-44,0 0-1,-1 0 1,1 0 0,0 0 0,0 0-1,0 0 1,0 0 0,1 0-1,-1-1 1,0 1 0,0 0 0,0-1-1,1 1 1,-1-1 0,0 1-1,1-1 1,-1 1 0,0-1-1,1 0 1,-1 0 0,0 0 0,1 0-1,-1 0 1,1 0 0,-1 0-1,0 0 1,1 0 0,-1-1 0,0 1-1,1-1 1,1 0 0,1 0-401,1 0 1,-1 0-1,0-1 1,0 1 0,-1-1-1,1 0 1,0 0-1,0-1 1,4-3-1,8-17-6954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1.766"/>
    </inkml:context>
    <inkml:brush xml:id="br0">
      <inkml:brushProperty name="width" value="0.025" units="cm"/>
      <inkml:brushProperty name="height" value="0.025" units="cm"/>
      <inkml:brushProperty name="color" value="#E71224"/>
    </inkml:brush>
  </inkml:definitions>
  <inkml:trace contextRef="#ctx0" brushRef="#br0">377 0 9129,'0'0'9128,"-9"1"-6773,-9 2-2213,1 0 0,0 1 0,0 1 0,0 1 0,0 0 0,1 2 1,0 0-1,-25 17 0,19-11 299,1 1-1,0 2 1,1 0 0,1 1 0,-27 34-1,40-44-305,1-1 0,0 1 0,1 0 0,0 1-1,0-1 1,0 1 0,1-1 0,-3 15 0,6-20-124,-1-1 1,1 1-1,0 0 0,-1-1 1,1 1-1,0-1 1,0 1-1,1 0 0,-1-1 1,1 1-1,-1-1 1,1 1-1,0-1 0,0 1 1,0-1-1,0 1 0,0-1 1,0 0-1,1 0 1,-1 0-1,1 0 0,0 0 1,-1 0-1,1 0 1,0 0-1,0 0 0,0-1 1,0 1-1,1-1 0,-1 0 1,0 1-1,1-1 1,-1 0-1,4 0 0,8 3 39,1-1-1,0-1 0,0 0 0,0-1 1,0 0-1,0-2 0,1 0 0,-1 0 1,17-5-1,-10 1 1,-1 0 1,1-2-1,-1 0 1,-1-2-1,32-16 1,-49 23 25,0 0 0,1 0 0,-1 0 0,0-1 0,0 1 0,0-1 1,-1 0-1,1 0 0,0 0 0,-1 0 0,0 0 0,0 0 0,0-1 0,0 1 0,2-7 1,-4 9-27,0-1 1,0 0 0,0 0-1,0 0 1,0 0 0,-1 1-1,1-1 1,0 0 0,-1 0 0,1 0-1,-1 1 1,0-1 0,0 0-1,0 1 1,0-1 0,0 1-1,0-1 1,0 1 0,0-1-1,-1 1 1,1 0 0,0 0 0,-1-1-1,1 1 1,-1 0 0,1 0-1,-1 1 1,0-1 0,1 0-1,-1 0 1,0 1 0,0-1 0,-3 0-1,-13-4-75,1 0-1,-1 1 0,-1 1 0,1 1 1,0 0-1,-1 2 0,1 0 1,-1 1-1,1 0 0,-19 5 0,35-5-97,-1 0-1,1 0 1,0 0-1,0 0 1,0 0-1,0 0 1,0 1-1,0-1 0,0 1 1,0-1-1,0 1 1,1 0-1,-1-1 1,-1 4-1,2-4 8,1 0 1,0 0-1,-1-1 0,1 1 0,0 0 0,0 0 0,0-1 1,0 1-1,-1 0 0,1 0 0,0 0 0,0-1 0,0 1 0,1 0 1,-1 0-1,0 0 0,0-1 0,0 1 0,1 0 0,-1 0 1,0-1-1,1 1 0,-1 0 0,0 0 0,1-1 0,-1 1 1,1-1-1,-1 1 0,1 0 0,0-1 0,-1 1 0,1-1 1,-1 1-1,1-1 0,0 1 0,0-1 0,-1 0 0,1 1 0,0-1 1,0 0-1,-1 0 0,1 0 0,0 1 0,0-1 0,-1 0 1,2 0-1,12 3-1756,0-1-1,-1-1 1,1 0 0,16-1 0,-28 0 1624,59 0-6970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2.129"/>
    </inkml:context>
    <inkml:brush xml:id="br0">
      <inkml:brushProperty name="width" value="0.025" units="cm"/>
      <inkml:brushProperty name="height" value="0.025" units="cm"/>
      <inkml:brushProperty name="color" value="#E71224"/>
    </inkml:brush>
  </inkml:definitions>
  <inkml:trace contextRef="#ctx0" brushRef="#br0">147 72 17200,'0'0'5146,"-8"-1"-3523,4 1-1582,1-1-1,0 1 1,-1 0-1,1 0 0,-1 0 1,1 0-1,0 1 1,-1-1-1,1 1 1,0 0-1,0 0 0,-1 0 1,-4 3-1,3 0-7,0-1 1,1 1-1,-1-1 0,1 1 0,0 1 0,0-1 0,0 1 0,1-1 0,-5 7 0,2-1 148,1 0 1,0 0-1,0 1 0,1-1 1,0 1-1,1 0 0,0 0 1,1 0-1,0 0 0,1 0 0,0 15 1,1-22-145,0 0 1,1 0 0,-1 0-1,1 0 1,0 1-1,0-1 1,0 0 0,0 0-1,1 0 1,0-1-1,0 1 1,0 0 0,0-1-1,0 1 1,1-1-1,-1 0 1,1 1 0,0-1-1,0-1 1,0 1-1,1 0 1,-1-1 0,1 0-1,-1 1 1,1-1 0,0-1-1,0 1 1,0-1-1,0 1 1,0-1 0,0 0-1,7 0 1,-2 0 28,1 0 1,0-1 0,-1 0 0,1-1-1,0 0 1,-1-1 0,1 0 0,-1 0-1,1-1 1,-1 0 0,0-1 0,0 0-1,0-1 1,-1 1 0,0-2-1,0 1 1,0-1 0,0 0 0,-1-1-1,0 0 1,0 0 0,-1 0 0,0-1-1,0 0 1,-1 0 0,0 0-1,-1-1 1,1 0 0,-2 0 0,1 0-1,-1 0 1,-1-1 0,1 1 0,-2-1-1,1 1 1,-1-1 0,-1 0 0,0 1-1,-1-12 1,0 16-51,-1-1-1,0 0 1,0 0-1,0 1 1,-1-1 0,0 1-1,0 0 1,0 0 0,-1 0-1,1 0 1,-1 0-1,-1 1 1,1 0 0,0 0-1,-1 0 1,0 0 0,0 1-1,0 0 1,-7-3 0,5 2-349,-1 0 0,1 0 0,-1 1 1,0 1-1,-1-1 0,1 1 1,0 1-1,-1 0 0,1 0 0,0 0 1,-1 1-1,1 0 0,-12 2 1,4 5-3811,5 1-2818</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3.113"/>
    </inkml:context>
    <inkml:brush xml:id="br0">
      <inkml:brushProperty name="width" value="0.025" units="cm"/>
      <inkml:brushProperty name="height" value="0.025" units="cm"/>
      <inkml:brushProperty name="color" value="#E71224"/>
    </inkml:brush>
  </inkml:definitions>
  <inkml:trace contextRef="#ctx0" brushRef="#br0">0 32 5029,'15'-22'6822,"1"12"-3683,-3 10-160,-8 11-1281,0 20-802,-5 8-415,0 11-97,0 0-288,-10 4-64,2-6-320,3-8-609,5-6-448,0-8-929,0-14-1474</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3.581"/>
    </inkml:context>
    <inkml:brush xml:id="br0">
      <inkml:brushProperty name="width" value="0.025" units="cm"/>
      <inkml:brushProperty name="height" value="0.025" units="cm"/>
      <inkml:brushProperty name="color" value="#E71224"/>
    </inkml:brush>
  </inkml:definitions>
  <inkml:trace contextRef="#ctx0" brushRef="#br0">0 90 14542,'0'0'4505,"6"-9"-2903,-3 5-1494,0 0-1,0 0 1,0 0 0,1 1 0,-1-1 0,1 1-1,0 0 1,0 0 0,0 0 0,1 1 0,-1-1-1,6-1 1,4-1 243,1 0-1,-1 1 0,25-3 1,6 0-88,1 2 1,-1 2 0,1 2-1,50 6 1,-89-4-262,0 0 0,0 1 0,0 0-1,0 0 1,0 0 0,0 1 0,0 0 0,-1 0-1,0 1 1,1 0 0,-1 0 0,6 6 0,-10-8 3,0 0 1,-1 0 0,1 0-1,0 0 1,-1 0 0,0 0-1,0 0 1,0 0 0,0 1 0,0-1-1,0 0 1,0 1 0,-1-1-1,1 1 1,-1-1 0,1 1-1,-1-1 1,0 1 0,0-1-1,0 1 1,-1-1 0,1 1 0,-1-1-1,1 0 1,-1 1 0,0-1-1,0 0 1,0 1 0,0-1-1,0 0 1,0 0 0,-1 0 0,1 0-1,-1 0 1,1 0 0,-1 0-1,0 0 1,-3 2 0,-8 8 57,-1 0 1,0 0-1,-1-2 1,-20 12-1,26-17-2,0 0 0,0 0 1,-1-1-1,0 0 0,0-1 0,0 0 0,0-1 0,0 0 0,-11 1 1,29-2-324,1 0 1,-1 0 0,0 1-1,0 0 1,0 1 0,0 0-1,0 0 1,-1 0 0,10 7-1,3 2 112,-1 0 0,19 18-1,-33-26 151,-1-1 0,0 1 0,0 0-1,0 1 1,0-1 0,-1 0 0,1 1-1,-1 0 1,0 0 0,-1 0 0,1 0-1,-1 1 1,2 8 0,-3-11 82,-1 0 0,0 0 0,0 0 0,-1 0 0,1-1 0,0 1 0,-1 0 0,0 0 0,0-1 0,0 1 0,0 0 0,0-1 0,0 1 0,-1-1 0,1 1 0,-1-1 0,1 0 0,-1 1 1,0-1-1,0 0 0,0 0 0,0-1 0,-1 1 0,1 0 0,0-1 0,-1 1 0,1-1 0,-6 2 0,-16 8 294,0-1-1,-1-1 1,0-1-1,0-1 1,-1-2 0,0 0-1,0-2 1,0-1 0,0-1-1,-32-2 1,58 1-427,-1 0 0,0 0 0,0 0 0,0 0 0,1 0 0,-1 0 0,0 0 0,0 0 0,0 0 1,1 0-1,-1-1 0,0 1 0,0 0 0,1 0 0,-1-1 0,0 1 0,0-1 0,1 1 0,-1-1 0,0 1 0,1-1 0,-1 1 1,1-1-1,-1 1 0,1-1 0,-1 0 0,1 1 0,-1-1 0,1 0 0,0 1 0,-1-1 0,1 0 0,0 0 0,-1 1 0,1-1 0,0 0 1,0 0-1,0 1 0,0-1 0,0 0 0,0 0 0,0 0 0,0 1 0,0-1 0,0 0 0,1-1 0,0-1-368,0 1-1,0-1 1,1 0-1,-1 1 1,1-1-1,-1 1 1,1 0-1,0-1 0,0 1 1,0 0-1,1 0 1,1-1-1,31-19-5377,8-2-2547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3.909"/>
    </inkml:context>
    <inkml:brush xml:id="br0">
      <inkml:brushProperty name="width" value="0.025" units="cm"/>
      <inkml:brushProperty name="height" value="0.025" units="cm"/>
      <inkml:brushProperty name="color" value="#E71224"/>
    </inkml:brush>
  </inkml:definitions>
  <inkml:trace contextRef="#ctx0" brushRef="#br0">65 1 16015,'0'0'4613,"-25"68"-2339,10-38-1345,1 2-321,3-2-384,11-5-160,0-4-480,9-9-1858,7-9-1858,4-3-3171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4.285"/>
    </inkml:context>
    <inkml:brush xml:id="br0">
      <inkml:brushProperty name="width" value="0.025" units="cm"/>
      <inkml:brushProperty name="height" value="0.025" units="cm"/>
      <inkml:brushProperty name="color" value="#E71224"/>
    </inkml:brush>
  </inkml:definitions>
  <inkml:trace contextRef="#ctx0" brushRef="#br0">62 0 17777,'0'0'1142,"-3"11"-565,-10 29 43,3-15-320,2 0 1,0 1-1,2 0 0,1 0 1,1 0-1,-1 43 0,5-67-340,1 1 0,-1-1-1,0 1 1,1 0-1,0-1 1,0 1-1,-1-1 1,1 0 0,1 1-1,-1-1 1,0 0-1,1 1 1,-1-1-1,1 0 1,-1 0 0,1 0-1,0 0 1,0-1-1,0 1 1,0 0 0,0-1-1,1 1 1,-1-1-1,0 0 1,1 0-1,-1 0 1,0 0 0,1 0-1,-1-1 1,1 1-1,0-1 1,-1 1 0,1-1-1,-1 0 1,1 0-1,0 0 1,-1 0-1,1-1 1,0 1 0,-1-1-1,1 1 1,-1-1-1,1 0 1,-1 0 0,0 0-1,1-1 1,-1 1-1,0 0 1,0-1-1,0 1 1,0-1 0,0 0-1,0 0 1,0 0-1,2-4 1,4-5-76,-1 0-1,-1 0 1,0-1 0,0 0 0,-1 0-1,-1-1 1,5-22 0,11-94 799,-17 100-377,-8 53 2302,-24 149-1207,26-149-1109,-2 50 700,5-71-1078,0 0-1,0 0 0,0 0 0,1 0 1,-1 0-1,1 0 0,0 0 1,-1 0-1,1 0 0,1 0 0,-1 0 1,0 0-1,1 0 0,-1-1 1,1 1-1,0-1 0,0 1 0,2 2 1,10 0-3667,3-4-3598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4.648"/>
    </inkml:context>
    <inkml:brush xml:id="br0">
      <inkml:brushProperty name="width" value="0.025" units="cm"/>
      <inkml:brushProperty name="height" value="0.025" units="cm"/>
      <inkml:brushProperty name="color" value="#E71224"/>
    </inkml:brush>
  </inkml:definitions>
  <inkml:trace contextRef="#ctx0" brushRef="#br0">338 96 18001,'6'-9'2119,"0"1"-1606,40-58 2787,-39 53-1878,-34 45-1030,-12 15-370,-45 60 531,74-93-289,1 1 1,0 0-1,1 1 1,1-1 0,-8 27-1,14-38-232,0 0 1,0-1-1,0 1 0,1-1 1,-1 1-1,1 0 0,0-1 0,0 1 1,1 0-1,-1-1 0,2 7 1,-1-8-20,-1-1 0,1 1 0,0 0 0,0 0 0,0-1 0,0 1 1,1-1-1,-1 1 0,0-1 0,0 0 0,1 1 0,-1-1 0,1 0 1,-1 0-1,1 0 0,3 1 0,5 1 7,-1 0 1,1-1-1,0-1 0,0 1 1,0-2-1,0 1 0,10-2 1,-19 1-21,27 0-233,-1-2-1,51-10 0,-65 9-470,1 0 1,-1-1-1,0-1 0,0 0 0,0-1 0,0 0 1,17-12-1,-10-4-4202,-12 0-2707</inkml:trace>
  <inkml:trace contextRef="#ctx0" brushRef="#br0" timeOffset="1">1 165 16784,'0'0'5637,"81"4"-5156,-14-5 31,14-6-31,3-2 31,3 2-192,-12 1-224,-6 1-63,-13 2-546,-28 3-1761,-17 0-1762,-43 2-7815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0:04.977"/>
    </inkml:context>
    <inkml:brush xml:id="br0">
      <inkml:brushProperty name="width" value="0.025" units="cm"/>
      <inkml:brushProperty name="height" value="0.025" units="cm"/>
      <inkml:brushProperty name="color" value="#E71224"/>
    </inkml:brush>
  </inkml:definitions>
  <inkml:trace contextRef="#ctx0" brushRef="#br0">0 158 14029,'0'0'2691,"85"2"-865,-6-10-417,19-7-1281,10-5-64,3 1 545,3-1 480,-1-2-833,-12-3-833,-7-6-5508</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09.493"/>
    </inkml:context>
    <inkml:brush xml:id="br0">
      <inkml:brushProperty name="width" value="0.025" units="cm"/>
      <inkml:brushProperty name="height" value="0.025" units="cm"/>
      <inkml:brushProperty name="color" value="#E71224"/>
    </inkml:brush>
  </inkml:definitions>
  <inkml:trace contextRef="#ctx0" brushRef="#br0">1667 3186 5285,'-12'2'5781,"-3"-1"-4742,1 0-430,1 0 1,0 1-1,-26 6 0,115-7-38,-8-11-703,101-28 0,-32 5-229,63-1 340,212-10-1,208 20 572,-321 16-144,68-5-195,1039-21 37,-1362 34-266,846-6 439,-2-34 484,-820 34-856,891-62 233,3 36 364,953 83 43,-1779-44-620,299 4 49,-424-12-51,4 1-82,0-1-1,28-6 1,-40 7 57,-1 0 0,1-1 0,-1 0 1,1 0-1,-1 0 0,1 0 1,-1 0-1,0 0 0,0 0 0,0-1 1,1 1-1,-2-1 0,1 0 1,0 1-1,0-1 0,0 0 0,-1 0 1,1 0-1,-1 0 0,1-1 0,-1 1 1,0 0-1,1-5 0,7-45 267,-3-1 0,-3 0 0,-3-72 0,-1 56-274,0 38-90,-1-1 0,-2 1 1,-1-1-1,-2 1 0,-1 1 0,-1-1 1,-1 1-1,-2 1 0,-1 0 1,-24-37-1,12 27 55,-1 1-1,-3 1 1,-1 1 0,-1 2 0,-2 1 0,-53-40 0,26 24-572,24 19-203,-78-50 0,101 73 797,0 0 0,-1 0 0,0 1 0,0 1 0,-1 1 0,0 0 0,1 1 0,-1 0 0,-1 1 0,-16 0 0,-156 18 833,-2-1-642,173-16-243,0-1-1,0-1 0,0 0 1,1-2-1,-1 0 1,1 0-1,0-2 1,0 0-1,1-1 0,0 0 1,-27-21-1,-2-5-87,1-3 0,-50-54 0,69 65 95,1-2-1,2 0 0,0-1 0,2-1 1,-25-55-1,-50-171 140,33 87 297,31 91-351,3-1-1,-20-102 1,44 171-58,1 0 0,-1 1 0,-1-1-1,1 1 1,-1 0 0,-1 0 0,0 1 0,0-1 0,-1 1 0,0 0 0,0 1 0,-1-1 0,0 1 0,0 0 0,-1 1 0,0 0 0,0 0 0,-1 1 0,1 0 0,-1 0 0,0 1 0,0 0-1,-14-3 1,-19-6-1,-1 3 0,-1 2 0,-86-6-1,92 10-6,-687-10-185,453 16 149,-1899-13 109,-370-56-667,2114 45 291,-1495-47 118,1875 69 184,-468 10 219,394-1-321,0 5 0,-145 35-1,255-46-19,-1 0-1,1 1 1,-1 0-1,1 0 1,0 2-1,-13 7 0,19-9 68,0 0 0,0 0 0,0 1-1,1 0 1,-1 0 0,1 0 0,0 0-1,1 1 1,-1 0 0,1-1 0,0 1-1,-4 12 1,-9 35 72,2 0 1,2 1-1,-5 57 0,0 167 217,14 283 225,10-388-454,36 212 0,38-8 19,-18-101-6,-44-169-25,-9-43-28,34 114 1,-37-158 32,0-1 0,2 0 0,0-1 0,1 0 1,1-1-1,0 0 0,1 0 0,1-1 1,1-1-1,15 14 0,145 102-753,-72-58 436,-85-61 356,0 0 1,0-1-1,1-1 0,0 0 0,1-2 0,0 0 0,0-1 0,1-1 0,0-1 0,0 0 0,0-2 0,1 0 0,33 0 0,45-7 501,161-25 1,2-2-485,-245 30-128,248-22-146,-222 16-827,0-2-1,-1-2 0,0-1 0,43-20 0,4-11-4392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2.391"/>
    </inkml:context>
    <inkml:brush xml:id="br0">
      <inkml:brushProperty name="width" value="0.025" units="cm"/>
      <inkml:brushProperty name="height" value="0.025" units="cm"/>
    </inkml:brush>
  </inkml:definitions>
  <inkml:trace contextRef="#ctx0" brushRef="#br0">21 0 10890,'0'0'6417,"1"10"-4597,-1 54 483,-10 81-1,-1 35 391,11-179-2694,0 1-1,0-1 1,0 0 0,0 1 0,0-1-1,0 0 1,0 1 0,0-1-1,1 0 1,-1 1 0,0-1-1,1 0 1,-1 0 0,1 1 0,0-1-1,-1 0 1,1 0 0,0 0-1,0 0 1,-1 0 0,1 0 0,0 0-1,0 0 1,0 0 0,0 0-1,0 0 1,2 0 0,-1-1-6,1 1 1,-1-1 0,0 0 0,1 1-1,-1-1 1,0-1 0,1 1 0,-1 0-1,0-1 1,1 1 0,-1-1-1,0 1 1,5-3 0,7-4-45,0 0 0,-1-1-1,18-13 1,-30 21 49,10-9-63,-6 5 56,0 0 0,-1 0 0,1 1 0,1 0 0,-1 0 0,0 0 0,1 1 0,-1-1 0,9-1 0,-13 6 14,-1 0 0,0 0 0,0 0 0,0 0 0,0 0 0,0 0 0,0 0 0,-1 0 0,1 0 0,-1 0 0,1 0 0,-1 0 0,0-1 0,-1 4 0,-23 39 144,21-38-174,-1 0-1,1 1 0,1-1 1,-1 1-1,1 0 0,0 0 0,1 0 1,0 1-1,0-1 0,-1 11 0,3-18-77,0 0-1,0 1 1,0-1-1,0 0 1,0 0-1,0 0 0,0 1 1,1-1-1,-1 0 1,0 0-1,0 0 0,0 0 1,0 1-1,1-1 1,-1 0-1,0 0 0,0 0 1,0 0-1,1 0 1,-1 0-1,0 1 0,0-1 1,0 0-1,1 0 1,-1 0-1,0 0 1,0 0-1,1 0 0,-1 0 1,0 0-1,0 0 1,1 0-1,-1 0 0,0 0 1,0 0-1,0 0 1,1 0-1,-1-1 0,0 1 1,0 0-1,1 0 1,-1 0-1,0 0 1,0 0-1,0 0 0,0-1 1,1 1-1,-1 0 1,0 0-1,0-1 0,12-7-4489,1-9-3179</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8.611"/>
    </inkml:context>
    <inkml:brush xml:id="br0">
      <inkml:brushProperty name="width" value="0.025" units="cm"/>
      <inkml:brushProperty name="height" value="0.025" units="cm"/>
      <inkml:brushProperty name="color" value="#E71224"/>
    </inkml:brush>
  </inkml:definitions>
  <inkml:trace contextRef="#ctx0" brushRef="#br0">340 1 9353,'1'3'6714,"-5"4"-3978,-18 21-3488,19-24 1572,-101 131 607,-103 119 456,261-340-11818,-20 38 5729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8.959"/>
    </inkml:context>
    <inkml:brush xml:id="br0">
      <inkml:brushProperty name="width" value="0.025" units="cm"/>
      <inkml:brushProperty name="height" value="0.025" units="cm"/>
      <inkml:brushProperty name="color" value="#E71224"/>
    </inkml:brush>
  </inkml:definitions>
  <inkml:trace contextRef="#ctx0" brushRef="#br0">3 1 9705,'0'0'11424,"2"9"-10457,-1 16-614,0 1 1,-4 25 0,1-32-364,1 0-1,1 0 0,0 1 1,1-1-1,1 0 1,1 0-1,10 34 1,5-17-715,10 23-1345,-27-56 1551,0 1 1,0-1-1,0 1 0,0-1 0,-1 1 1,1-1-1,-1 1 0,0-1 1,0 1-1,0-1 0,-1 1 0,1-1 1,-1 1-1,-1 3 0,-9 4-2860,-10-2-1191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9.332"/>
    </inkml:context>
    <inkml:brush xml:id="br0">
      <inkml:brushProperty name="width" value="0.025" units="cm"/>
      <inkml:brushProperty name="height" value="0.025" units="cm"/>
      <inkml:brushProperty name="color" value="#E71224"/>
    </inkml:brush>
  </inkml:definitions>
  <inkml:trace contextRef="#ctx0" brushRef="#br0">84 18 9673,'0'0'2434,"-53"-13"609,32 12-160,12 1-353,9 4-1761,9 4-192,20 0 384,10 0 32,12-5-385,6-3-384,6 0-96,-1 0-128,-5-3-352,-6-4-1666,-10 0-1089,-8-1-2658,-6-2-3812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19.744"/>
    </inkml:context>
    <inkml:brush xml:id="br0">
      <inkml:brushProperty name="width" value="0.025" units="cm"/>
      <inkml:brushProperty name="height" value="0.025" units="cm"/>
      <inkml:brushProperty name="color" value="#E71224"/>
    </inkml:brush>
  </inkml:definitions>
  <inkml:trace contextRef="#ctx0" brushRef="#br0">367 74 18930,'-1'-9'1810,"1"7"-1699,0-1 0,0 0 0,0 1 0,0-1 0,-1 1 0,1-1 1,-1 1-1,0-1 0,1 1 0,-1-1 0,0 1 0,0 0 0,-1-1 1,1 1-1,0 0 0,-1 0 0,0 0 0,1 0 0,-1 0 0,0 0 0,0 1 1,0-1-1,0 1 0,0-1 0,0 1 0,-1 0 0,1-1 0,0 1 1,-1 0-1,1 1 0,-1-1 0,1 0 0,-1 1 0,1-1 0,-1 1 0,1 0 1,-1 0-1,1 0 0,-1 0 0,0 0 0,1 1 0,-1-1 0,-3 2 1,-5 1-103,0 1 1,0 0-1,1 0 1,-1 1-1,1 0 1,1 1-1,-1 0 1,1 0-1,0 1 1,0 1-1,1-1 1,-10 12 0,-3 5-20,1 0 0,1 2 1,-18 32-1,29-44 20,0 0 1,1 0-1,1 1 1,0 0-1,2 1 1,-1-1-1,2 1 1,0 0-1,1 0 1,-1 29-1,4-39 4,-1 1 1,1-1-1,0 0 0,0 0 0,0 0 0,1 0 1,0-1-1,0 1 0,1 0 0,0-1 0,0 1 1,0-1-1,0 0 0,1 0 0,0 0 0,0-1 0,0 1 1,0-1-1,1 0 0,0 0 0,0-1 0,0 1 1,0-1-1,1 0 0,-1 0 0,1-1 0,-1 0 1,1 0-1,0 0 0,11 1 0,-6-1 53,-1-1-1,1 0 0,0 0 1,-1-1-1,1-1 0,-1 0 1,1 0-1,-1-1 0,1-1 1,10-3-1,-18 5 7,0 0-1,1 0 1,-1-1-1,0 1 1,0-1-1,0 1 1,0-1-1,0 0 0,-1 0 1,1-1-1,0 1 1,-1 0-1,0-1 1,0 0-1,1 1 1,-1-1-1,-1 0 1,1 0-1,0 0 1,-1 0-1,0 0 1,1-1-1,-1 1 1,-1 0-1,1-1 1,0 1-1,-1 0 1,1-1-1,-1 1 1,0-1-1,-1 1 1,1-1-1,0 1 1,-2-5-1,1 5-47,0 1 1,0 0-1,0 0 0,0 0 0,-1 0 0,1 0 0,-1 0 0,1 1 0,-1-1 0,0 0 1,0 1-1,1-1 0,-1 1 0,0 0 0,-1-1 0,1 1 0,0 0 0,0 0 0,0 0 1,0 1-1,-1-1 0,1 1 0,0-1 0,-5 0 0,-62-3 80,58 4-74,-25 5-9,36-5-24,-1 0-1,0 0 1,0 0-1,0 0 1,1 0 0,-1 1-1,0-1 1,0 0 0,1 0-1,-1 1 1,0-1-1,1 0 1,-1 1 0,0-1-1,1 1 1,-1-1 0,0 1-1,1-1 1,-1 1 0,1-1-1,-1 1 1,1-1-1,-1 1 1,1 0 0,0-1-1,-1 1 1,1 0 0,0 0-1,-1-1 1,1 1 0,0 0-1,0-1 1,0 1-1,0 0 1,-1 0 0,1 0-1,0-1 1,0 1 0,1 0-1,-1 1 1,1-1-6,0-1 0,0 1-1,0 0 1,1-1 0,-1 1 0,0-1 0,0 1 0,1-1 0,-1 1-1,0-1 1,0 0 0,1 0 0,-1 0 0,1 0 0,-1 1-1,0-2 1,1 1 0,-1 0 0,0 0 0,2-1 0,4 1-8,19-3-39,0 0 1,0-2-1,-1-1 1,1-1-1,-1-1 0,-1-1 1,28-14-1,-31 14-159,-20 8 189,0 0 1,0 1 0,0-1-1,0 1 1,0-1-1,0 1 1,0 0 0,0-1-1,0 1 1,0 0 0,0 0-1,1 0 1,-1 0-1,0 0 1,0 0 0,0 0-1,0 0 1,0 0-1,1 0 1,-1 1 0,1 0-1,-2-1 15,1 1 0,-1 0 0,0-1 0,1 1 0,-1 0 0,0 0 0,0 0 0,0-1 0,1 1 1,-1 0-1,0 0 0,0 0 0,0-1 0,-1 1 0,1 0 0,0 0 0,0 0 0,0-1 0,0 1 0,-1 0 0,1 0 0,-1 1 0,-32 58 117,22-43 23,-5 12-183,-26 49 368,40-73-456,0 0-1,0 1 1,0-1-1,0 1 1,1-1-1,0 1 1,0-1-1,1 1 1,-1 0-1,1 0 1,2 10-1,-2-15-62,0 0-1,1 0 1,-1 0 0,0 0-1,1-1 1,-1 1-1,1 0 1,0 0-1,-1-1 1,1 1-1,-1 0 1,1-1-1,0 1 1,0 0 0,-1-1-1,1 1 1,0-1-1,0 1 1,0-1-1,-1 0 1,1 1-1,0-1 1,0 0 0,0 0-1,0 1 1,0-1-1,0 0 1,0 0-1,0 0 1,0 0-1,-1 0 1,1 0 0,0 0-1,0-1 1,0 1-1,1-1 1,24-2-7676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20.133"/>
    </inkml:context>
    <inkml:brush xml:id="br0">
      <inkml:brushProperty name="width" value="0.025" units="cm"/>
      <inkml:brushProperty name="height" value="0.025" units="cm"/>
      <inkml:brushProperty name="color" value="#E71224"/>
    </inkml:brush>
  </inkml:definitions>
  <inkml:trace contextRef="#ctx0" brushRef="#br0">64 1 15118,'0'0'8718,"-1"8"-8222,-9 75 1450,-19 291 262,29-195-2108,0-103-6420,-9-81-844,-5-9 2023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20.478"/>
    </inkml:context>
    <inkml:brush xml:id="br0">
      <inkml:brushProperty name="width" value="0.025" units="cm"/>
      <inkml:brushProperty name="height" value="0.025" units="cm"/>
      <inkml:brushProperty name="color" value="#E71224"/>
    </inkml:brush>
  </inkml:definitions>
  <inkml:trace contextRef="#ctx0" brushRef="#br0">1 137 15535,'0'0'3870,"0"10"-2311,1 4-998,1 0 0,1 0 0,0 0 0,1-1 0,0 1 0,1-1 0,1 0 0,0-1 0,1 1 0,11 15 0,13 16-280,1-1 0,57 56 0,-86-95-193,1 0 0,0-1 0,1 1 0,-1-1 0,1 0 0,-1 0-1,1 0 1,0-1 0,0 1 0,0-1 0,11 3 0,-13-5 14,0 0 1,0 1 0,0-1-1,0 0 1,0 0 0,0-1-1,0 1 1,0-1 0,-1 1-1,1-1 1,0 0 0,0 0-1,0 0 1,-1 0 0,1-1-1,0 1 1,-1-1 0,1 0-1,-1 0 1,0 1-1,0-1 1,0-1 0,4-3-1,8-12 57,-1-1-1,-1-1 0,0 0 0,17-43 0,24-95-168,-2 8-3819,-36 119 395,-2 14-2501,-1 6-4976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38.163"/>
    </inkml:context>
    <inkml:brush xml:id="br0">
      <inkml:brushProperty name="width" value="0.025" units="cm"/>
      <inkml:brushProperty name="height" value="0.025" units="cm"/>
      <inkml:brushProperty name="color" value="#E71224"/>
    </inkml:brush>
  </inkml:definitions>
  <inkml:trace contextRef="#ctx0" brushRef="#br0">859 80 3972,'-3'-8'3112,"1"4"-2952,1 0 0,-1 0 0,0 0 1,0 0-1,0 0 0,-1 1 0,1-1 0,-1 1 0,0 0 1,0 0-1,0 0 0,0 0 0,-1 0 0,1 1 0,-1-1 0,0 1 1,1 0-1,-1 0 0,0 1 0,0-1 0,0 1 0,-1 0 1,1 0-1,0 0 0,0 0 0,-6 1 0,-10-2 12,-1 1 1,0 1-1,1 1 0,-1 1 1,1 0-1,-1 2 0,1 0 1,0 2-1,-23 9 0,17-4 99,2 0 0,0 3 0,0 0 0,1 1 0,1 1 0,-28 26 0,19-11 75,1 2 0,1 0 0,3 2-1,0 1 1,3 1 0,0 2-1,3 0 1,-25 67 0,24-45-169,3 2 0,2 0 0,3 1 0,4 0 0,-4 98 1,12-117-137,3 0 1,1 1-1,2-2 0,2 1 1,2-1-1,2 0 1,2-1-1,33 74 1,-37-99-1,1 1 0,1-2 0,0 0 0,2 0 0,0-1 0,0-1 0,2 0 1,0-1-1,0 0 0,22 13 0,-25-19-9,0-1 0,0-1 0,1 0 0,0 0 0,1-1 1,-1-1-1,1 0 0,0-1 0,0-1 0,0 0 0,0-1 1,0 0-1,0-1 0,1 0 0,22-5 0,-13-1 57,-1-1-1,0-1 0,0 0 1,-1-2-1,0-1 1,-1-1-1,0-1 1,-1 0-1,0-2 0,31-29 1,-14 8 83,-2-1-1,-1-3 1,-3 0 0,30-49-1,-33 41 259,-1-1 0,-3-2-1,-3 0 1,31-108 0,-35 84-247,-3 0 1,-3-1-1,1-84 1,-11 116-166,-2 0 0,-2 0 0,-2 0 0,-2 0 0,-13-47 0,15 74-74,0 0 1,-1 0-1,0 0 0,-2 1 0,0 0 0,-1 0 0,0 1 1,-1 1-1,-1-1 0,0 2 0,-1-1 0,-1 2 1,0-1-1,0 2 0,-25-17 0,27 22-198,-1 1 0,0 0 0,0 0 0,-1 2 0,1-1 0,-1 1 0,0 1 0,0 1 0,0-1 0,0 2 0,-20 1 0,16 1-518,0 0 0,0 1 1,1 1-1,-1 1 0,1 0 1,0 1-1,0 1 0,-19 11 1,-41 30-6788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40.729"/>
    </inkml:context>
    <inkml:brush xml:id="br0">
      <inkml:brushProperty name="width" value="0.025" units="cm"/>
      <inkml:brushProperty name="height" value="0.025" units="cm"/>
      <inkml:brushProperty name="color" value="#E71224"/>
    </inkml:brush>
  </inkml:definitions>
  <inkml:trace contextRef="#ctx0" brushRef="#br0">1388 378 6470,'1'-8'-412,"4"-15"-159,-1 1 0,-1-1 0,-1-40 0,-2 56 732,-1 1 1,0 0-1,0 0 1,0 0 0,-1 0-1,0 0 1,0 0-1,0 0 1,-1 1 0,1-1-1,-2 1 1,1 0-1,0 0 1,-1 0-1,0 0 1,0 1 0,-1-1-1,-8-6 1,-1 2 311,0 1 0,0 1 0,-1 0 0,0 1 0,-1 0 0,1 2 0,-1-1 0,0 2 0,-30-3 0,-2 3 792,-98 5 0,104 2-1222,0 3-1,0 1 1,1 2 0,0 2-1,-73 31 1,53-14 57,1 3-1,-107 75 1,130-80 157,1 2-1,1 2 1,-59 67 0,77-77-186,1 1 1,1 1 0,1 0-1,1 1 1,2 0-1,0 1 1,1 1 0,-7 30-1,6-6 140,1 2-1,3 0 1,3-1-1,1 77 1,5-94-173,1 0 1,1 0-1,2-1 1,2 1 0,1-1-1,1-1 1,26 57-1,-24-68-19,1 0 0,1-1 0,1 0 0,1-1 0,1-1 0,0 0 0,1-1 0,1-1 0,1-1 0,0-1 0,0 0 0,2-2-1,0 0 1,0-2 0,40 14 0,-20-12 11,0-1 0,1-1 0,0-3 0,1-2-1,-1-1 1,1-3 0,0-1 0,48-7 0,-60 2-26,0-1 0,0-1-1,0-2 1,-1-1 0,0-1 0,-1-2 0,0-1 0,-1-1 0,27-20 0,-21 10 94,0-2 0,-2-2-1,-1-1 1,-1-2 0,-2 0 0,29-43-1,-18 14 121,-3-1-1,-2-2 0,-3-1 0,-4-1 0,-2-2 0,-3-1 0,27-138 1,-38 136-105,3-95 0,-14 132-102,-2 0 0,-1 0 1,-1 0-1,-15-61 1,15 84-81,-1 0 0,0 0 0,0 1 0,-1 0 0,0-1 1,-1 2-1,0-1 0,0 1 0,-1 0 0,0 0 0,-1 1 0,0 0 1,0 0-1,-1 0 0,0 2 0,0-1 0,-12-6 0,4 5-687,-1 1 0,0 1-1,0 0 1,0 1-1,0 1 1,-1 1 0,0 1-1,0 0 1,-28 2 0,-87 5-5106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1:50.161"/>
    </inkml:context>
    <inkml:brush xml:id="br0">
      <inkml:brushProperty name="width" value="0.025" units="cm"/>
      <inkml:brushProperty name="height" value="0.025" units="cm"/>
      <inkml:brushProperty name="color" value="#E71224"/>
    </inkml:brush>
  </inkml:definitions>
  <inkml:trace contextRef="#ctx0" brushRef="#br0">5422 719 8072,'-70'-78'5560,"-3"-5"-4858,55 59-716,0 1 0,-2 1 0,-1 1 0,0 1 0,-2 0 0,0 2 0,-1 1 1,-1 0-1,-52-24 0,14 16-183,-1 3 0,-2 3 0,-82-13 1,-209-16 139,244 36 559,-120-16 1150,-337-35-161,-1 32-1420,329 32-45,-287 37 0,422-23-22,1 5 0,1 5-1,1 4 1,1 4 0,-113 55 0,116-36 19,1 5 1,4 4-1,2 4 1,3 4-1,3 4 1,3 4 0,4 4-1,3 2 1,4 4-1,4 3 1,-93 160-1,130-187 22,1 0-1,4 2 1,2 2-1,4 0 1,2 1-1,4 0 1,2 2-1,3 0 1,4 0-1,2 0 1,9 109-1,0-135 51,1-1 0,3 0 0,1 0 0,2-1 0,2 0 0,2-1 0,2-1 0,1 0 0,2-1 0,1-2 0,53 66 0,-38-60-75,2-1 0,1-2 0,3-3 0,1-1 0,1-2-1,2-2 1,1-2 0,92 42 0,-29-28 0,1-4 1,2-6-1,2-5 0,227 28 1,483-20 42,-611-44 54,0-8 0,0-10 0,417-106 0,-334 42-58,-4-13 1,326-161-1,-392 150-34,270-181-1,-362 201-53,-4-7-1,-5-5 0,117-124 1,-206 189-50,-1-2 1,-2-2-1,-2-1 1,-2-1-1,47-96 1,-69 121 78,0 0 0,-1-1 0,-1 0 0,-1-1 0,-1 0 0,-1 1 0,-1-1 0,-1-1 0,-1 1 0,-2 0 1,0 0-1,-1 0 0,-1 0 0,-1 0 0,-1 0 0,-14-38 0,1 23 19,-2 0-1,-2 2 0,-1 0 1,-1 2-1,-2 0 0,-2 2 1,0 1-1,-2 1 0,-55-41 1,-1 8-29,-2 3 1,-158-78-1,77 59-121,-3 7-1,-4 8 1,-1 8-1,-3 7 1,-2 9-1,-2 7 1,-333-16-1,-145 47-6188,303 26-535</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6.080"/>
    </inkml:context>
    <inkml:brush xml:id="br0">
      <inkml:brushProperty name="width" value="0.025" units="cm"/>
      <inkml:brushProperty name="height" value="0.025" units="cm"/>
      <inkml:brushProperty name="color" value="#E71224"/>
    </inkml:brush>
  </inkml:definitions>
  <inkml:trace contextRef="#ctx0" brushRef="#br0">14 5654 1345,'0'0'8157,"-13"25"-2418,17-24-5512,0 0 0,0 0 1,1-1-1,-1 1 0,0-1 0,0 0 0,1 0 1,-1 0-1,0-1 0,0 0 0,1 1 0,-1-2 1,0 1-1,0 0 0,0-1 0,0 0 0,4-2 1,12-7-12,0-1 1,18-15 0,-13 9-51,40-24 295,2 3 1,1 3-1,2 3 0,99-33 0,-134 54-98,-1-1 0,0-2 0,-1-1 0,0-2 0,-2-1 0,52-41 0,-1 2 4,172-90 0,7-4-22,-90 27-18,-101 70-16,3 4 0,117-63 0,2 25-292,201-110-113,245-173 243,-175 130-113,14-9 3,455-252-39,-734 398 0,320-147 1,-107 55 3,1280-581 18,-1590 734-19,673-278-1,753-287 30,-1386 549-29,687-316 53,-789 356-33,1 0 76,0-2 0,54-40 0,-128 58-8758,2 3-1542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3.209"/>
    </inkml:context>
    <inkml:brush xml:id="br0">
      <inkml:brushProperty name="width" value="0.025" units="cm"/>
      <inkml:brushProperty name="height" value="0.025" units="cm"/>
    </inkml:brush>
  </inkml:definitions>
  <inkml:trace contextRef="#ctx0" brushRef="#br0">92 99 1089,'0'0'8867,"4"-8"-6614,-3 6-2120,15-35 2826,-15 35-2669,-1 0-1,1 1 0,0-1 1,-1 0-1,0 0 1,1 0-1,-1 1 1,0-1-1,0 0 0,0 0 1,0 0-1,0 0 1,0 0-1,-1 0 1,1 1-1,-1-1 0,1 0 1,-1 0-1,0 0 1,0 1-1,-1-3 0,1 3-212,0 0 0,-1 0 0,1 0-1,-1 0 1,1 0 0,0 1 0,-1-1-1,1 1 1,-1-1 0,0 1-1,1-1 1,-1 1 0,1 0 0,-1 0-1,1 0 1,-1 0 0,0 0 0,1 0-1,-1 0 1,1 1 0,-1-1 0,0 0-1,1 1 1,-1-1 0,1 1-1,-1 0 1,1-1 0,0 1 0,-3 2-1,-1 0-48,1 0 0,0 0 0,0 1 0,0-1 0,0 1 0,0 0 0,-4 6 0,4-3 23,1-1 1,0 1 0,0 0 0,0 0-1,0 0 1,-1 12 0,3-17-49,1 0 0,-1-1 0,1 1 1,0-1-1,-1 1 0,1-1 0,0 1 0,0 0 1,0-1-1,0 1 0,1-1 0,-1 1 0,0 0 1,1-1-1,-1 1 0,1-1 0,-1 1 0,1-1 1,0 0-1,0 1 0,-1-1 0,1 0 0,0 1 1,0-1-1,0 0 0,1 0 0,-1 0 0,0 0 0,0 0 1,1 0-1,-1 0 0,0 0 0,1 0 0,-1-1 1,1 1-1,1 0 0,12 1 53,-1-1 0,0 0 1,1-1-1,-1-1 0,1 0 0,-1-1 0,16-4 1,-8 2 22,-1 1 1,24 0 0,-44 3-60,-1 1 0,1-1 0,-1 0 0,1 1 0,-1-1 1,1 0-1,-1 1 0,0-1 0,1 1 0,-1-1 0,1 1 1,-1-1-1,0 1 0,0-1 0,1 1 0,-1-1 0,0 1 1,0-1-1,1 1 0,-1 0 0,0-1 0,0 1 0,0-1 0,0 1 1,0 0-1,0-1 0,0 1 0,0-1 0,0 1 0,0 0 1,0-1-1,-1 1 0,1-1 0,0 1 0,0-1 0,-1 1 1,1-1-1,0 1 0,0-1 0,-1 1 0,1-1 0,-1 2 1,-12 24 500,13-26-490,0 0 0,0 0 0,0 0 0,-1 1 0,1-1 1,0 0-1,0 0 0,0 0 0,0 1 0,0-1 0,0 0 0,-1 0 1,1 0-1,0 0 0,0 0 0,0 1 0,0-1 0,-1 0 0,1 0 1,0 0-1,0 0 0,0 0 0,0 0 0,-1 0 0,1 0 0,0 0 1,0 1-1,-1-1 0,1 0 0,0 0 0,0 0 0,0 0 0,-1 0 1,1 0-1,0-1 0,0 1 0,0 0 0,-1 0 0,1 0 0,0 0 1,0 0-1,0 0 0,-1 0 0,1 0 0,0 0 0,0-1 0,-4-12 735,3-25-301,1 34-394,0-88 20,0 92-167,0-1 0,1 1 1,-1 0-1,0-1 1,1 1-1,-1 0 1,0 0-1,1-1 0,-1 1 1,1 0-1,-1 0 1,1-1-1,-1 1 0,0 0 1,1 0-1,-1 0 1,1 0-1,-1 0 0,1 0 1,-1-1-1,1 1 1,-1 0-1,1 0 0,-1 1 1,1-1-1,-1 0 1,0 0-1,1 0 1,-1 0-1,1 0 0,-1 0 1,1 1-1,-1-1 1,1 0-1,-1 0 0,0 1 1,1-1-1,29 12-2970,-17-7 407,13 0-2251,4-4-2493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7.840"/>
    </inkml:context>
    <inkml:brush xml:id="br0">
      <inkml:brushProperty name="width" value="0.025" units="cm"/>
      <inkml:brushProperty name="height" value="0.025" units="cm"/>
      <inkml:brushProperty name="color" value="#E71224"/>
    </inkml:brush>
  </inkml:definitions>
  <inkml:trace contextRef="#ctx0" brushRef="#br0">354 0 7527,'0'0'14526,"-9"1"-13763,-4 1-698,0 1 0,1 0 0,-1 1 0,1 1-1,0 0 1,1 0 0,-1 2 0,1-1 0,0 1 0,0 1-1,1 0 1,-16 16 0,4-4 37,2 2-1,1 0 1,0 1-1,-29 49 1,40-57-78,1 0 0,0 0-1,1 0 1,1 1 0,1 0 0,0 0 0,-2 22 0,5-33-13,0-1 1,1 1-1,-1 0 1,1-1-1,1 1 1,-1 0 0,0-1-1,1 1 1,0-1-1,0 1 1,1-1 0,-1 0-1,1 1 1,0-1-1,0 0 1,0 0 0,1 0-1,-1 0 1,1 0-1,0-1 1,0 1-1,0-1 1,1 0 0,-1 0-1,1 0 1,0 0-1,-1-1 1,1 0 0,0 1-1,5 1 1,5 0-91,1-1-1,-1 0 1,0-1 0,1 0 0,0-1 0,-1-1 0,1 0-1,17-3 1,-19 1-893,1 0 0,-1-1 0,1 0 0,-1-2 0,13-5 0,11-9-4708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8.234"/>
    </inkml:context>
    <inkml:brush xml:id="br0">
      <inkml:brushProperty name="width" value="0.025" units="cm"/>
      <inkml:brushProperty name="height" value="0.025" units="cm"/>
      <inkml:brushProperty name="color" value="#E71224"/>
    </inkml:brush>
  </inkml:definitions>
  <inkml:trace contextRef="#ctx0" brushRef="#br0">1 0 3716,'0'0'32</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8.580"/>
    </inkml:context>
    <inkml:brush xml:id="br0">
      <inkml:brushProperty name="width" value="0.025" units="cm"/>
      <inkml:brushProperty name="height" value="0.025" units="cm"/>
      <inkml:brushProperty name="color" value="#E71224"/>
    </inkml:brush>
  </inkml:definitions>
  <inkml:trace contextRef="#ctx0" brushRef="#br0">175 0 5477,'0'0'6695,"-9"5"-2959,-9 6-2761,0 1-1,1 1 0,0 0 0,-20 21 1,31-28-750,0 1 1,1 0-1,-1 0 0,2 0 1,-1 1-1,1-1 1,0 1-1,0 0 1,1 0-1,0 1 1,1-1-1,0 0 1,0 1-1,-1 14 1,3-21-215,0 0 1,0-1 0,0 1 0,0-1 0,1 1 0,-1 0 0,0-1 0,1 1-1,-1 0 1,1-1 0,-1 1 0,1-1 0,0 1 0,0-1 0,0 0 0,0 1 0,0-1-1,0 0 1,0 1 0,0-1 0,0 0 0,1 0 0,-1 0 0,0 0 0,3 1-1,0 0 58,1-1 0,-1 1-1,0-1 1,0 0-1,1 0 1,-1-1-1,1 0 1,-1 1-1,9-2 1,-2 0 62,0 0 0,0-1 1,0-1-1,0 1 0,0-2 1,0 0-1,13-6 0,-18 6-67,0-1 1,0 1-1,0-1 0,0 0 0,-1 0 0,0-1 0,0 0 1,-1 0-1,1 0 0,3-8 0,-6 12-33,-1-1-1,0 1 1,0 0 0,0-1-1,0 1 1,0-1-1,-1 0 1,1 1 0,-1-1-1,0 1 1,1-1 0,-1 0-1,-1 1 1,1-1-1,0 0 1,0 1 0,-1-1-1,0 1 1,1-1-1,-1 1 1,0-1 0,0 1-1,-1-1 1,1 1-1,0 0 1,-1 0 0,1 0-1,-1-1 1,0 1-1,-4-3 1,-1 0-112,0 0 0,0 0 0,-1 0 0,0 1 1,-12-4-1,-12 2-2062,30 6 1873,1 0 0,0 0 0,0 1 0,0-1 0,0 0 0,0 0 0,0 1 0,-1-1 0,1 1 0,0-1 0,0 1 0,0 0 0,0-1 0,0 1 0,1 0 0,-1-1 0,0 1 0,0 0 0,0 0 0,1 0 0,-2 1 0,-3 10-5987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9.566"/>
    </inkml:context>
    <inkml:brush xml:id="br0">
      <inkml:brushProperty name="width" value="0.025" units="cm"/>
      <inkml:brushProperty name="height" value="0.025" units="cm"/>
      <inkml:brushProperty name="color" value="#E71224"/>
    </inkml:brush>
  </inkml:definitions>
  <inkml:trace contextRef="#ctx0" brushRef="#br0">27 0 5509,'0'0'14531,"2"8"-13538,2 23-381,-1 0 0,-2-1 0,-1 1 0,-7 45 0,1 41-1264,6-115 652,-2 13-1635,2-14 1486,0-1 1,0 0-1,0 0 0,0 1 1,0-1-1,-1 0 0,1 0 0,0 1 1,0-1-1,0 0 0,0 0 1,-1 1-1,1-1 0,0 0 0,0 0 1,-1 0-1,1 0 0,0 1 1,0-1-1,-1 0 0,1 0 1,0 0-1,0 0 0,-1 0 0,1 0 1,0 0-1,-1 0 0,1 0 1,0 0-1,0 0 0,-1 0 1,1 0-1,0 0 0,-1 0 0,1 0 1,0 0-1,0 0 0,-1 0 1,1 0-1,0 0 0,0-1 1,-1 1-1,1 0 0,0 0 0,0 0 1,-1 0-1,1-1 0,0 1 1,0 0-1,-11-10-4805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29.895"/>
    </inkml:context>
    <inkml:brush xml:id="br0">
      <inkml:brushProperty name="width" value="0.025" units="cm"/>
      <inkml:brushProperty name="height" value="0.025" units="cm"/>
      <inkml:brushProperty name="color" value="#E71224"/>
    </inkml:brush>
  </inkml:definitions>
  <inkml:trace contextRef="#ctx0" brushRef="#br0">6 323 4164,'0'0'17008,"-6"-47"-15823,30 43-256,8 0-96,10 0-193,8 0-351,6 1-225,-2 1-256,-4-3-1986,-3-3-2531,-9-5-5477</inkml:trace>
  <inkml:trace contextRef="#ctx0" brushRef="#br0" timeOffset="1">586 0 16496,'0'0'3459,"-20"54"-2338,9-24 64,2 7-96,-2 4-705,2 2-319,7 3-930,-1 1-1922,3-2-1889,-2-2-1730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0.269"/>
    </inkml:context>
    <inkml:brush xml:id="br0">
      <inkml:brushProperty name="width" value="0.025" units="cm"/>
      <inkml:brushProperty name="height" value="0.025" units="cm"/>
      <inkml:brushProperty name="color" value="#E71224"/>
    </inkml:brush>
  </inkml:definitions>
  <inkml:trace contextRef="#ctx0" brushRef="#br0">1 132 14606,'0'0'7591,"57"-28"-7111,-19 22-95,7-2-65,-2-1-256,-3-3 0,0 3-128,-11-3-1089,-10-1-1409,-10-2-898,-5-5-2465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0.596"/>
    </inkml:context>
    <inkml:brush xml:id="br0">
      <inkml:brushProperty name="width" value="0.025" units="cm"/>
      <inkml:brushProperty name="height" value="0.025" units="cm"/>
      <inkml:brushProperty name="color" value="#E71224"/>
    </inkml:brush>
  </inkml:definitions>
  <inkml:trace contextRef="#ctx0" brushRef="#br0">1 3 10282,'0'0'10954,"50"-2"-9769,-10 4 417,3 4-673,11 1-513,-7 1-352,0-2-544,-8 2-1698,-10 0-1186,-7-4-2785,-10-2-5671</inkml:trace>
  <inkml:trace contextRef="#ctx0" brushRef="#br0" timeOffset="1">581 168 16816,'0'0'3619,"0"74"-1985,0-42 224,0 4-801,0-1-897,0 2-96,0-5-128,5-2-897,-1-4-320,1-5-65,0-3-287,1-4-737,-3-6-2147</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0.943"/>
    </inkml:context>
    <inkml:brush xml:id="br0">
      <inkml:brushProperty name="width" value="0.025" units="cm"/>
      <inkml:brushProperty name="height" value="0.025" units="cm"/>
      <inkml:brushProperty name="color" value="#E71224"/>
    </inkml:brush>
  </inkml:definitions>
  <inkml:trace contextRef="#ctx0" brushRef="#br0">0 34 13293,'0'0'10922,"83"-33"-10570,-38 33-320,6 0-320,1 0-1954,-4 0-2338,-3 0-5734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1.335"/>
    </inkml:context>
    <inkml:brush xml:id="br0">
      <inkml:brushProperty name="width" value="0.025" units="cm"/>
      <inkml:brushProperty name="height" value="0.025" units="cm"/>
      <inkml:brushProperty name="color" value="#E71224"/>
    </inkml:brush>
  </inkml:definitions>
  <inkml:trace contextRef="#ctx0" brushRef="#br0">312 31 15535,'0'0'3021,"-11"-5"-426,-37-17-577,44 21-1910,1 0 0,0 1 0,-1-1 0,1 1 0,-1 0 0,1 0 0,-1 0 0,1 0 0,0 0 0,-1 1 0,1 0 0,0 0 0,-1-1 0,1 2 0,0-1 0,0 0 0,0 1 0,0 0 0,0-1 0,0 1 0,0 0 0,-3 3 0,-4 5 144,0 0-1,1 0 1,-15 21-1,20-26-95,-13 19 178,1 1 0,0 0 1,3 1-1,-18 44 0,26-56-267,0 0 0,1 0 1,1 1-1,0-1 0,1 1 0,1-1 0,0 1 0,1 0 0,0-1 0,1 1 1,4 18-1,-3-28-54,-1-1 0,1 1 0,0-1-1,0 0 1,0 0 0,1 0 0,-1 0 0,1 0 0,0-1 0,0 1 0,0-1 0,1 0 0,-1 0 0,1 0 0,0 0 0,5 3 0,-2-2 11,0-1 1,0 0-1,0 0 1,0-1-1,0 0 1,1 0-1,-1 0 1,1-1-1,14 0 1,-16-1-1,0 0 0,0 0 0,0-1 1,0 0-1,0 0 0,-1-1 0,1 0 1,0 1-1,-1-2 0,1 1 0,-1-1 1,8-5-1,-10 6-4,0 0 1,-1-1 0,1 0-1,0 0 1,-1 0-1,1 0 1,-1 0-1,0 0 1,0-1-1,0 1 1,-1-1 0,1 1-1,-1-1 1,0 0-1,0 1 1,0-1-1,0 0 1,-1 0-1,1 0 1,-1-4 0,0 6-17,0 1 1,-1 0 0,1-1 0,0 1 0,0 0-1,-1 0 1,1 0 0,-1-1 0,1 1 0,-1 0-1,1 0 1,-1 0 0,0 0 0,0 0 0,1 0-1,-1 0 1,0 0 0,0 0 0,0 0 0,0 0-1,0 1 1,0-1 0,0 0 0,-2 0 0,-1-1 15,0 1 0,0-1 0,-1 1 0,1 0 0,0 0 0,-1 0 0,-5 0 0,-1 1 13,0 0 1,0 0-1,1 1 0,-1 0 1,-17 5-1,-8 18 4,26-9-2,10-14-34,1-1 0,-1 1 0,0-1 0,0 1 0,1-1 0,-1 0 0,0 1 0,1-1 1,-1 1-1,0-1 0,1 0 0,-1 1 0,1-1 0,-1 0 0,0 1 0,1-1 0,-1 0 0,1 0 0,-1 1 0,1-1 0,-1 0 0,1 0 0,-1 0 0,1 0 0,0 0 0,-1 0 0,1 1 0,-1-1 1,1-1-1,-1 1 0,1 0 0,0 0 0,18 0-82,0-1 0,-1-1 0,1-1 0,0 0-1,-1-2 1,0 0 0,34-15 0,25-6-1651,-76 26 1723,-1-1-1,1 1 1,0 0 0,0-1-1,-1 1 1,1 0 0,0 0-1,0 0 1,-1 0 0,1 0-1,0 0 1,0 0 0,0 0 0,-1 0-1,1 0 1,0 0 0,0 0-1,0 1 1,-1-1 0,1 0-1,0 0 1,-1 1 0,1-1-1,0 1 1,-1-1 0,1 1 0,0-1-1,-1 1 1,1-1 0,-1 1-1,1-1 1,0 2 0,0 0 17,-1 0 0,1 0 1,-1 0-1,0 1 0,1-1 0,-1 0 1,0 0-1,0 0 0,-1 0 0,1 1 1,0-1-1,-1 2 0,-5 16 197,0-1 0,-11 22-1,11-25-111,0-1-367,1 1 0,1 0 0,1 1 0,0-1 0,0 28 0,3-37-5529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1.775"/>
    </inkml:context>
    <inkml:brush xml:id="br0">
      <inkml:brushProperty name="width" value="0.025" units="cm"/>
      <inkml:brushProperty name="height" value="0.025" units="cm"/>
      <inkml:brushProperty name="color" value="#E71224"/>
    </inkml:brush>
  </inkml:definitions>
  <inkml:trace contextRef="#ctx0" brushRef="#br0">1 19 8648,'0'0'18129,"70"6"-17168,-20-4-672,11 0-193,-1-2-929,-8 0-2530,-3-10-2307,-15-8-9352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7:53.941"/>
    </inkml:context>
    <inkml:brush xml:id="br0">
      <inkml:brushProperty name="width" value="0.025" units="cm"/>
      <inkml:brushProperty name="height" value="0.025" units="cm"/>
    </inkml:brush>
  </inkml:definitions>
  <inkml:trace contextRef="#ctx0" brushRef="#br0">0 83 8104,'0'0'15246,"5"7"-15043,-2-2-190,-1 0-2,0-1 0,1 0 0,0 0 0,0 0 0,0 0-1,0 0 1,0-1 0,5 4 0,-6-6-5,-1 0 0,1 0 0,0-1 0,0 1 0,0 0 0,0-1 0,-1 1-1,1-1 1,0 0 0,0 0 0,0 1 0,0-1 0,0-1 0,0 1 0,0 0 0,0 0 0,0-1 0,0 1 0,0-1 0,0 1-1,-1-1 1,1 0 0,0 0 0,0 0 0,-1 0 0,1 0 0,-1 0 0,3-2 0,9-7 21,0-1 0,0 0 1,-1 0-1,0-1 0,-1-1 1,-1 0-1,0-1 0,11-18 0,-54 121-32,12-47-77,-27 65 659,44-96-484,0 1-1,1 0 0,0 0 0,1 0 1,1 0-1,0 0 0,0 18 0,2-24-66,1 0 1,-1 1-1,1-1 0,1 0 0,-1 0 0,1 0 0,0 0 0,0-1 0,0 1 0,1-1 0,7 8 1,-8-9-10,1 0 0,-1 0 0,0 1 1,0-1-1,0 1 0,0-1 0,-1 1 0,0 0 1,0 0-1,0 0 0,-1 0 0,1 1 1,-1-1-1,-1 0 0,1 1 0,-1-1 0,0 0 1,0 8-1,-1-11-6,1 0 1,-1 0 0,0 0-1,0-1 1,1 1-1,-1 0 1,0 0-1,-1 0 1,1-1-1,0 1 1,-1-1 0,1 1-1,0-1 1,-1 1-1,0-1 1,1 0-1,-1 0 1,0 1-1,0-1 1,1-1 0,-1 1-1,0 0 1,0 0-1,0-1 1,0 1-1,0-1 1,0 1-1,0-1 1,0 0 0,0 0-1,-3 0 1,0 0 28,1 0 0,0-1 0,0 1-1,0-1 1,0 1 0,0-1 0,1 0 0,-1-1 0,0 1 0,0-1 0,1 0 0,-1 0 0,1 0 0,-1 0 0,-3-4 0,2 2-18,1 0-1,1-1 1,-1 1 0,1-1 0,-1 0 0,1 0-1,1 0 1,-1 0 0,1-1 0,0 1 0,0-1-1,0 1 1,1-1 0,0 0 0,0 0 0,0 0-1,1 1 1,0-1 0,0 0 0,2-8 0,-1 7-30,1 0 1,1 0 0,0 0 0,0 0-1,0 1 1,0-1 0,1 1 0,0 0-1,1 0 1,-1 0 0,1 0 0,0 1-1,1 0 1,-1 0 0,11-7-1,52-26-2280,-13 9-3810,-33 13-1381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2.245"/>
    </inkml:context>
    <inkml:brush xml:id="br0">
      <inkml:brushProperty name="width" value="0.025" units="cm"/>
      <inkml:brushProperty name="height" value="0.025" units="cm"/>
      <inkml:brushProperty name="color" value="#E71224"/>
    </inkml:brush>
  </inkml:definitions>
  <inkml:trace contextRef="#ctx0" brushRef="#br0">353 0 12588,'0'0'8488,"-56"69"-6887,19-26-415,-7 5-450,-1 1-95,-3-1-289,8-5-224,6-7-96,9-10 32,7-6-32,12-12-128,6-15-2562,20-17 544,9-12-1794,0-6-2978</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2.594"/>
    </inkml:context>
    <inkml:brush xml:id="br0">
      <inkml:brushProperty name="width" value="0.025" units="cm"/>
      <inkml:brushProperty name="height" value="0.025" units="cm"/>
      <inkml:brushProperty name="color" value="#E71224"/>
    </inkml:brush>
  </inkml:definitions>
  <inkml:trace contextRef="#ctx0" brushRef="#br0">36 1 4676,'0'0'15535,"-9"75"-14254,-1-39-320,-1 1-128,5 4-320,6-1-449,0-5 0,2 3-577,9-7-384,5 0-352,-3-6-32,-2-2-64,-2-8-1314,-9-6-2049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2.965"/>
    </inkml:context>
    <inkml:brush xml:id="br0">
      <inkml:brushProperty name="width" value="0.025" units="cm"/>
      <inkml:brushProperty name="height" value="0.025" units="cm"/>
      <inkml:brushProperty name="color" value="#E71224"/>
    </inkml:brush>
  </inkml:definitions>
  <inkml:trace contextRef="#ctx0" brushRef="#br0">47 1 2242,'0'0'13485,"-47"10"-10570,47-2-1186,11-1-736,18-1 160,12-2-192,19 1-384,-1-4-481,3-1-96,-1 0-1249,-14 0-1634,-11 0-1890,-11-6-1889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3.295"/>
    </inkml:context>
    <inkml:brush xml:id="br0">
      <inkml:brushProperty name="width" value="0.025" units="cm"/>
      <inkml:brushProperty name="height" value="0.025" units="cm"/>
      <inkml:brushProperty name="color" value="#E71224"/>
    </inkml:brush>
  </inkml:definitions>
  <inkml:trace contextRef="#ctx0" brushRef="#br0">268 0 19282,'0'0'1949,"-9"0"58,2 1-1829,0 0 0,1 0-1,-1 1 1,0 0 0,0 0 0,1 1 0,-1 0 0,1 0-1,0 0 1,0 1 0,0-1 0,1 2 0,-1-1 0,1 1 0,-9 9-1,-5 5 77,2 2 1,0-1-1,1 2 0,-24 43 0,33-52-243,1 1 1,0 0 0,1 0-1,1 0 1,0 1 0,1 0-1,0 0 1,1 0 0,1 0-1,0 16 1,2-27-9,0 0-1,0 0 1,0 0-1,0 0 1,1 0-1,-1-1 1,1 1-1,0 0 1,0-1-1,1 1 1,-1-1-1,1 0 1,-1 0-1,1 0 1,0 0-1,0-1 1,0 1-1,1-1 1,-1 1-1,1-1 1,-1 0-1,1 0 1,-1-1-1,1 1 1,0-1-1,0 0 1,7 1-1,0 1 16,0-1 0,0 0-1,1-1 1,-1 0 0,1 0-1,-1-2 1,1 1 0,22-5 0,-30 3 25,1 0 1,-1 0 0,1 0-1,-1-1 1,0 1 0,0-1-1,0 0 1,0 0 0,-1-1-1,1 1 1,-1-1 0,0 1-1,4-6 1,-6 8 21,-1 0 1,1 0-1,0-1 1,0 1-1,0 0 0,-1-1 1,1 1-1,-1 0 0,1-1 1,-1 1-1,1-1 0,-1 1 1,0 0-1,0-1 0,0 1 1,0-1-1,0 1 1,0-1-1,0 1 0,0-1 1,0 1-1,-1-1 0,1 1 1,-1 0-1,1-1 0,-1 1 1,1 0-1,-1-1 1,0 1-1,0 0 0,0 0 1,0-1-1,0 1 0,0 0 1,0 0-1,0 0 0,0 0 1,0 1-1,0-1 1,-1 0-1,1 0 0,0 1 1,-1-1-1,1 0 0,0 1 1,-3-1-1,-6-2-37,1 1 0,-1 0 0,0 0 0,0 1 0,0 0 0,0 1 0,-14 1 0,11 3-105,13 3-31,2-6 100,-1 0 0,0 0-1,0 0 1,1 0 0,-1 0 0,0 0-1,1-1 1,-1 1 0,1 0-1,-1-1 1,1 0 0,-1 1-1,1-1 1,1 1 0,18-1-178,1 0 1,-1-1 0,0 0 0,34-9 0,-42 7 61,-1 0 1,0-1 0,0-1 0,0 0 0,0 0 0,-1-1 0,0-1 0,20-14 0,-42 31 202,1 1 0,1 1 1,0 0-1,0 0 1,2 0-1,-1 1 0,1 1 1,-8 24-1,9-22-264,1 0-1,1 0 1,-2 20 0,4-25-610,1-1 1,1 1-1,0-1 1,1 0-1,3 19 1,6-5-8153</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8.231"/>
    </inkml:context>
    <inkml:brush xml:id="br0">
      <inkml:brushProperty name="width" value="0.025" units="cm"/>
      <inkml:brushProperty name="height" value="0.025" units="cm"/>
      <inkml:brushProperty name="color" value="#E71224"/>
    </inkml:brush>
  </inkml:definitions>
  <inkml:trace contextRef="#ctx0" brushRef="#br0">18 1 6534,'0'70'3780,"-1"1"-2531,-8 1 96,5 3-96,0 0-544,4 1-417,0-3-63,6-1-866,1-3-2818,-2-5-2531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7.859"/>
    </inkml:context>
    <inkml:brush xml:id="br0">
      <inkml:brushProperty name="width" value="0.025" units="cm"/>
      <inkml:brushProperty name="height" value="0.025" units="cm"/>
      <inkml:brushProperty name="color" value="#E71224"/>
    </inkml:brush>
  </inkml:definitions>
  <inkml:trace contextRef="#ctx0" brushRef="#br0">44 0 19282,'0'0'673,"-23"53"-545,10-9-128,6 9 32,7 3-256,0 7-193,2 6 97,14 8-801,2 9-1025,-2 8-384,-3 7-737,-4 0-6182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9.530"/>
    </inkml:context>
    <inkml:brush xml:id="br0">
      <inkml:brushProperty name="width" value="0.025" units="cm"/>
      <inkml:brushProperty name="height" value="0.025" units="cm"/>
      <inkml:brushProperty name="color" value="#E71224"/>
    </inkml:brush>
  </inkml:definitions>
  <inkml:trace contextRef="#ctx0" brushRef="#br0">0 118 7079,'0'0'7148,"12"3"-6662,16 3-393,0 0 0,0-2 0,0-2 1,0 0-1,1-2 0,36-4 0,187-35 68,-94 12-104,-59 16-1043,-1 4 0,1 5 0,0 4-1,0 4 1,108 21 0,88 39 2381,-200-41-496,0-4 0,116 10 0,-146-27-957,-1-2 0,1-3 0,-1-2 1,84-17-1,5-9-261,548-82 1065,-428 65-473,-174 27 4386,-84 17-4336,-1 1-1,1 0 1,0 1-1,26 4 1,2 0-2234,-35-5-2141,-2-8-5141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3.929"/>
    </inkml:context>
    <inkml:brush xml:id="br0">
      <inkml:brushProperty name="width" value="0.025" units="cm"/>
      <inkml:brushProperty name="height" value="0.025" units="cm"/>
      <inkml:brushProperty name="color" value="#E71224"/>
    </inkml:brush>
  </inkml:definitions>
  <inkml:trace contextRef="#ctx0" brushRef="#br0">1 118 18578,'2'9'2082,"-1"2"-1669,1-2-187,0 1 0,0-1 0,0 0 0,1 0 0,0 0 0,8 14 1,-9-20-298,0-1 1,-1 0 0,1 1 0,0-1 0,1 0 0,-1 0 0,0 0 0,1 0 0,-1 0-1,1-1 1,-1 1 0,1-1 0,0 0 0,0 1 0,-1-1 0,1 0 0,0-1-1,0 1 1,0-1 0,0 1 0,0-1 0,0 0 0,0 0 0,0 0 0,0 0 0,0-1-1,0 1 1,5-2 0,3-2-442,-1 1-1,1-2 1,-1 0-1,0 0 1,0-1 0,0 0-1,-1 0 1,0-1-1,0-1 1,-1 1-1,0-1 1,14-18 0,-10 12-327,-1-1 0,-1-1 0,-1 0 0,0 0 0,0-1 0,-2 0 0,7-22 1,-39 122 11345,-2 1-5678,3-14-4704,3 0-1,-15 97 1,36-147-632,1-17-9,-1 0 0,0 0-1,0 0 1,0-1 0,0 1 0,-1 0 0,1 0-1,-1 0 1,0 3 0,-4-4-4860</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4.513"/>
    </inkml:context>
    <inkml:brush xml:id="br0">
      <inkml:brushProperty name="width" value="0.025" units="cm"/>
      <inkml:brushProperty name="height" value="0.025" units="cm"/>
      <inkml:brushProperty name="color" value="#E71224"/>
    </inkml:brush>
  </inkml:definitions>
  <inkml:trace contextRef="#ctx0" brushRef="#br0">293 0 7719,'0'0'9860,"-10"15"-9022,-133 194 923,3 26 3365,169-260-5558,123-199-3252,-154 260 4435,3-11-301,-6 13 139,-5 28 601,0 81-1,9-167-1412,0 0 0,-1 0-1,-1 0 1,-1 1-1,0-1 1,-2 1 0,0 0-1,-1 1 1,-1-1-1,-1 2 1,0-1 0,-21-27-1,29 43 224,-1 0 0,1 0 0,-1 1 0,1-1 0,-1 0 0,0 1 0,0 0 0,0-1-1,0 1 1,0 0 0,-4-1 0,6 2 7,-1-1-1,1 1 0,-1 0 1,1 0-1,-1 0 1,1 0-1,-1 0 1,1 0-1,-1 0 1,1 0-1,-1 0 1,1 0-1,-1 0 0,1 0 1,-1 1-1,1-1 1,-1 0-1,1 0 1,-1 0-1,1 1 1,0-1-1,-1 0 0,1 1 1,-1-1-1,1 0 1,0 1-1,-1-1 1,1 1-1,-1 0 1,1 0 10,-1 1 1,1-1 0,0 1 0,0-1 0,0 1-1,0-1 1,0 1 0,0-1 0,0 1-1,1-1 1,-1 1 0,0-1 0,1 1 0,-1-1-1,1 1 1,0-1 0,-1 0 0,1 1 0,0-1-1,0 0 1,0 0 0,0 0 0,0 0 0,0 1-1,0-1 1,0-1 0,1 1 0,-1 0-1,3 1 1,5 4-19,0-1 0,1-1 0,0 0 0,0 0 1,0-1-1,0 0 0,0-1 0,1 0 0,-1 0 0,1-1 0,-1-1 0,1 0 0,0 0 0,18-4 0,-18 2-479,0 0 0,-1-1 1,1 0-1,-1-1 0,1 0 0,11-7 0,-16 7-410,0 0 0,1 0 0,-2-1 0,1 1 0,0-1 0,-1-1 0,0 1 0,0-1 0,6-10 0,8-23-8382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4.904"/>
    </inkml:context>
    <inkml:brush xml:id="br0">
      <inkml:brushProperty name="width" value="0.025" units="cm"/>
      <inkml:brushProperty name="height" value="0.025" units="cm"/>
      <inkml:brushProperty name="color" value="#E71224"/>
    </inkml:brush>
  </inkml:definitions>
  <inkml:trace contextRef="#ctx0" brushRef="#br0">21 1 5990,'0'0'12748,"-20"49"-10698,20-27-321,0 2-287,0 3-353,5 2-449,4 0-383,0 4-161,-7 3 0,2 0-32,-4 0-64,0-2-192,-4-5-1250,2-12-2145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44.538"/>
    </inkml:context>
    <inkml:brush xml:id="br0">
      <inkml:brushProperty name="width" value="0.025" units="cm"/>
      <inkml:brushProperty name="height" value="0.025" units="cm"/>
    </inkml:brush>
  </inkml:definitions>
  <inkml:trace contextRef="#ctx0" brushRef="#br0">1 0 1153,'0'0'192</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38.561"/>
    </inkml:context>
    <inkml:brush xml:id="br0">
      <inkml:brushProperty name="width" value="0.025" units="cm"/>
      <inkml:brushProperty name="height" value="0.025" units="cm"/>
      <inkml:brushProperty name="color" value="#E71224"/>
    </inkml:brush>
  </inkml:definitions>
  <inkml:trace contextRef="#ctx0" brushRef="#br0">108 0 3972,'-24'253'4021,"-8"99"1681,23-116-5816,9-176-7223,0 12 3709,0-2 4061,-12 141 10264,-2-72-5716,14-138-4932,0-1 0,0 0 0,0 1 0,0-1 0,0 0 0,0 0 0,0 1 1,0-1-1,0 0 0,0 1 0,0-1 0,0 0 0,0 0 0,-1 1 0,1-1 0,0 0 0,0 0 0,0 1 0,-1-1 0,1 0 0,0 0 0,0 0 1,-1 1-1,1-1 0,0 0 0,0 0 0,-1 0 0,1 0 0,0 1 0,0-1 0,-1 0 0,1 0 0,0 0 0,-1 0 0,1 0 0,-1 0 0,1 0-35,0 0-1,-1 0 0,1 0 0,0 0 0,-1 0 1,1 0-1,0 0 0,-1 1 0,1-1 1,0 0-1,-1 0 0,1 0 0,0 0 0,0 1 1,-1-1-1,1 0 0,0 0 0,0 1 1,0-1-1,-1 0 0,1 0 0,0 1 0,0-1 1,0 0-1,0 1 0,-1-1 0,1 0 1,0 0-1,0 1 0,0-1 0,0 0 0,0 1 1,0-1-1,0 0 0,0 1 0,0-1 0,0 0 1,0 1-1,0-1 0,0 0 0,0 1 1,0-1-1,1 1 0,-2 42-330,-1-22 181,2-1-1,0 1 1,2 0 0,7 40 0,-7-58-1851,-2-12-1818,-5-23-5628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0.584"/>
    </inkml:context>
    <inkml:brush xml:id="br0">
      <inkml:brushProperty name="width" value="0.025" units="cm"/>
      <inkml:brushProperty name="height" value="0.025" units="cm"/>
      <inkml:brushProperty name="color" value="#E71224"/>
    </inkml:brush>
  </inkml:definitions>
  <inkml:trace contextRef="#ctx0" brushRef="#br0">53 0 10314,'0'0'8968,"-38"68"-7719,26-26-63,10 4 223,2-3-512,20-4-129,14-9-479,9-10-257,11-14-128,6-6-673,-1-3 321,-3-18-385,-9-5-1345,-2-6-1410,-13 1-1985,-7-3-929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0.928"/>
    </inkml:context>
    <inkml:brush xml:id="br0">
      <inkml:brushProperty name="width" value="0.025" units="cm"/>
      <inkml:brushProperty name="height" value="0.025" units="cm"/>
      <inkml:brushProperty name="color" value="#E71224"/>
    </inkml:brush>
  </inkml:definitions>
  <inkml:trace contextRef="#ctx0" brushRef="#br0">334 0 3683,'0'0'10699,"-65"56"-8009,34-11-384,-7 11-704,4 7-257,-2 3 257,-2 1-161,9 0-448,1-3-481,11-4-287,5-6-193,6-11-321,6-15-2081,0-15-3043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2.117"/>
    </inkml:context>
    <inkml:brush xml:id="br0">
      <inkml:brushProperty name="width" value="0.025" units="cm"/>
      <inkml:brushProperty name="height" value="0.025" units="cm"/>
      <inkml:brushProperty name="color" value="#E71224"/>
    </inkml:brush>
  </inkml:definitions>
  <inkml:trace contextRef="#ctx0" brushRef="#br0">268 0 13196,'0'0'6316,"-8"10"-5361,-47 56 442,-4-3 0,-86 74 0,237-230-2713,8-5-1671,-100 98 2992,0-1 0,1 1 0,-1-1 0,0 1 0,1-1 0,-1 1 1,1-1-1,-1 1 0,1-1 0,-1 1 0,1 0 0,0-1 0,-1 1 0,1 0 0,-1 0 0,1-1 0,0 1 0,-1 0 0,1 0 0,-1 0 0,1 0 0,0 0 0,-1 0 0,1 0 0,0 0 0,-1 0 0,1 0 0,0 0 0,-1 0 0,2 1 0,-1 17 389,-16 29 252,4-23-401,1 0 0,1 1 0,2 0 0,0 0 0,2 0-1,1 1 1,-2 40 0,6-66-235,0 0-1,0 0 1,0 1 0,0-1-1,0 0 1,0 1-1,0-1 1,0 0-1,0 1 1,0-1 0,0 0-1,0 1 1,0-1-1,0 0 1,0 0-1,0 1 1,1-1 0,-1 0-1,0 0 1,0 1-1,0-1 1,0 0-1,0 0 1,1 1 0,-1-1-1,0 0 1,0 0-1,1 1 1,-1-1-1,0 0 1,0 0 0,1 0-1,-1 0 1,0 0-1,0 1 1,1-1-1,-1 0 1,0 0 0,1 0-1,-1 0 1,0 0-1,1 0 1,-1 0-1,0 0 1,0 0 0,1 0-1,-1 0 1,0 0-1,1 0 1,-1 0 0,0 0-1,1-1 1,-1 1-1,0 0 1,0 0-1,1 0 1,-1 0 0,0 0-1,0-1 1,1 1-1,-1 0 1,0-1-1,15-15 237,-12 7-262,0 0-1,0-1 1,-1 1-1,-1-1 1,0 1-1,0-1 1,-1 1-1,0-1 1,0 1-1,-1-1 1,0 0 0,-1 1-1,0 0 1,-5-12-1,5 13 0,-1 1 0,-1-1 1,1 1-1,-2 0 0,1 0 0,0 0 0,-1 0 0,-1 1 1,1 0-1,-1 0 0,0 0 0,0 1 0,-1-1 0,1 2 1,-1-1-1,0 1 0,-8-4 0,-15 2 371,29 6-344,1 0-1,-1 0 1,1 0 0,-1 0-1,1 0 1,-1 1 0,1-1-1,-1 0 1,1 0 0,-1 1-1,1-1 1,-1 0 0,1 1-1,-1-1 1,1 1 0,0-1-1,-1 0 1,1 1 0,0-1-1,-1 1 1,1-1 0,0 1-1,-1-1 1,1 1 0,0-1-1,0 1 1,0-1 0,-1 1-1,1 0 1,0-1 0,0 1-1,0-1 1,0 1 0,0-1-1,0 1 1,0-1 0,0 1-1,1 0 1,-1-1 0,0 1-1,0-1 1,0 1 0,0-1-1,1 1 1,-1-1 0,0 1-1,1-1 1,0 1 0,0 2 13,1 0 1,0 0 0,0 0 0,0-1 0,0 1-1,1-1 1,-1 1 0,1-1 0,-1 0-1,1 0 1,0 0 0,0 0 0,0-1 0,0 1-1,0-1 1,0 0 0,5 2 0,59 13 55,-23-11-522,87-2 0,-97-3-1314,-14-1-1542,-6-8-2674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2.446"/>
    </inkml:context>
    <inkml:brush xml:id="br0">
      <inkml:brushProperty name="width" value="0.025" units="cm"/>
      <inkml:brushProperty name="height" value="0.025" units="cm"/>
      <inkml:brushProperty name="color" value="#E71224"/>
    </inkml:brush>
  </inkml:definitions>
  <inkml:trace contextRef="#ctx0" brushRef="#br0">43 0 12300,'0'0'9032,"-28"60"-7302,20-30 64,1 1-481,7 5-673,0-1-576,0-3-576,7-2-2563,6-4-1986,-4-4-4292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5.768"/>
    </inkml:context>
    <inkml:brush xml:id="br0">
      <inkml:brushProperty name="width" value="0.025" units="cm"/>
      <inkml:brushProperty name="height" value="0.025" units="cm"/>
      <inkml:brushProperty name="color" value="#E71224"/>
    </inkml:brush>
  </inkml:definitions>
  <inkml:trace contextRef="#ctx0" brushRef="#br0">0 0 14478,'0'0'7271,"55"24"-5990,4-16-64,18 0-705,10 0-415,-1-1-65,-1 1-225,-13-1-864,-13 0-1057,-19-6-1441,-18-1-2755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2:46.112"/>
    </inkml:context>
    <inkml:brush xml:id="br0">
      <inkml:brushProperty name="width" value="0.025" units="cm"/>
      <inkml:brushProperty name="height" value="0.025" units="cm"/>
      <inkml:brushProperty name="color" value="#E71224"/>
    </inkml:brush>
  </inkml:definitions>
  <inkml:trace contextRef="#ctx0" brushRef="#br0">563 0 14189,'0'0'6337,"-1"10"-5926,-1-2-381,1 1 1,-1-1-1,-1 0 0,0 0 0,0 0 1,-1 0-1,1 0 0,-2-1 0,1 0 1,-1 0-1,0 0 0,-1 0 0,1-1 1,-14 12-1,-16 9 192,-2 0 0,-1-3 0,0-1-1,-75 32 1,60-31 594,1 3-1,-52 35 0,103-61-816,-1 0 0,1 0-1,-1 0 1,1 0 0,0 0-1,-1 0 1,1 0 0,0 0-1,0 1 1,0-1 0,0 1-1,0-1 1,0 0 0,0 1-1,0 0 1,1-1 0,-1 1 0,0 2-1,1-3-20,0 0 1,0 0-1,1 0 0,-1 0 1,1-1-1,-1 1 0,1 0 1,-1 0-1,1-1 0,-1 1 1,1 0-1,0-1 0,-1 1 1,1 0-1,0-1 0,-1 1 0,1-1 1,0 1-1,0-1 0,0 0 1,0 1-1,-1-1 0,1 0 1,2 1-1,10 2-326,1 0 1,-1-1-1,23 1 0,-23-3 171,227 32-2461,-116-14-1589,-48-9-2366</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3.633"/>
    </inkml:context>
    <inkml:brush xml:id="br0">
      <inkml:brushProperty name="width" value="0.025" units="cm"/>
      <inkml:brushProperty name="height" value="0.025" units="cm"/>
    </inkml:brush>
  </inkml:definitions>
  <inkml:trace contextRef="#ctx0" brushRef="#br0">127 436 7143,'-9'7'3811,"-16"12"-2787,0-1 3058,-39 36 0,64-54-4016,0 0 1,0 0 0,-1 0 0,1 0-1,0 0 1,0 0 0,0 1 0,0-1-1,-1 0 1,1 0 0,0 0-1,0 0 1,0 0 0,0 0 0,0 0-1,0 0 1,0 0 0,-1 1-1,1-1 1,0 0 0,0 0 0,0 0-1,0 0 1,0 0 0,0 0 0,0 1-1,0-1 1,0 0 0,0 0-1,0 0 1,0 0 0,0 0 0,0 1-1,0-1 1,0 0 0,0 0 0,0 0-1,0 0 1,0 1 0,0-1-1,0 0 1,0 0 0,0 0 0,0 0-1,0 0 1,0 1 0,0-1 0,0 0-1,0 0 1,0 0 0,0 0-1,1 0 1,-1 0 0,0 0 0,0 1-1,0-1 1,0 0 0,0 0-1,0 0 1,1 0 0,-1 0 0,0 0-1,0 0 1,0 0 0,0 0 0,1 0-1,16-2 1351,24-13-402,215-118 1523,324-211-2177,-568 336-370,34-27 77,-47 34-119,1 1 1,-1-1 0,0 1-1,1 0 1,-1 0 0,0-1-1,0 1 1,0 0 0,0 0-1,1 0 1,-1 0 0,0 0-1,0 0 1,0 0 0,1 0-1,-1 0 1,0 0 0,0 0-1,0 1 1,-1-1 0,-26 10-1926,16-6-368,1 0 1,-1 0 0,-18 2-1,-3-4-8717</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4.201"/>
    </inkml:context>
    <inkml:brush xml:id="br0">
      <inkml:brushProperty name="width" value="0.025" units="cm"/>
      <inkml:brushProperty name="height" value="0.025" units="cm"/>
    </inkml:brush>
  </inkml:definitions>
  <inkml:trace contextRef="#ctx0" brushRef="#br0">154 203 4356,'0'0'15038,"9"-10"-14013,26-33 11,-33 40-881,0 1-1,0-1 1,-1 0-1,1 1 1,0-1 0,-1 0-1,0 0 1,0 0-1,1 0 1,-2 0 0,1-1-1,0-2 1,-1 5-103,0 0 1,0 0-1,0 0 0,0 0 1,0 0-1,-1 0 0,1 0 1,0 0-1,-1 0 1,1 1-1,0-1 0,-1 0 1,1 0-1,-1 0 1,0 1-1,1-1 0,-1 0 1,1 0-1,-1 1 0,0-1 1,0 1-1,1-1 1,-1 1-1,0-1 0,-2 0 1,0 0-31,-1 0-1,0 0 1,1 1 0,-1-1 0,0 1 0,0 0-1,1 0 1,-1 0 0,0 1 0,0-1 0,1 1 0,-1 0-1,0 0 1,1 0 0,-6 3 0,-2 3-13,1 0 1,0 0-1,1 1 1,0 0 0,0 1-1,0 0 1,1 0-1,1 1 1,-1 0-1,2 0 1,-1 1-1,2 0 1,-1 0 0,1 0-1,1 1 1,0 0-1,1 0 1,-3 15-1,6-26-5,-1 1 0,1-1 0,0 0-1,0 0 1,0 1 0,-1-1 0,1 0-1,0 0 1,0 1 0,1-1 0,-1 0-1,0 0 1,0 1 0,1-1 0,-1 0 0,0 0-1,1 0 1,-1 0 0,1 1 0,0-1-1,-1 0 1,1 0 0,0 0 0,0 0-1,0 0 1,-1-1 0,1 1 0,0 0-1,0 0 1,0 0 0,0-1 0,1 1-1,-1-1 1,0 1 0,0-1 0,0 1 0,0-1-1,1 0 1,-1 1 0,0-1 0,0 0-1,1 0 1,-1 0 0,0 0 0,0 0-1,1 0 1,-1 0 0,0 0 0,0-1-1,0 1 1,1 0 0,-1-1 0,0 1-1,2-2 1,7-1 52,0-1-1,0-1 0,0 0 1,0 0-1,9-8 1,13-10-4,0-1 0,-2-1 0,-1-2 0,-1-1 0,-1-2 1,-2 0-1,-1-2 0,25-42 0,-134 203 381,32-23-332,47-93-98,2-1 0,0 1 0,0 0 0,1 0 0,1 1 0,-1 24 0,3-37-57,0 0-1,0 0 0,0 0 0,0 0 1,1 0-1,-1 0 0,0 0 0,1-1 1,-1 1-1,1 0 0,-1 0 0,1 0 1,0 0-1,-1 0 0,1-1 0,0 1 1,-1 0-1,1-1 0,0 1 0,0 0 1,-1-1-1,1 1 0,0-1 0,0 1 1,0-1-1,0 0 0,0 1 0,0-1 1,0 0-1,0 0 0,0 1 0,0-1 1,0 0-1,0 0 0,0 0 0,2-1 1,0 1-455,1 0 1,-1 0 0,1 0-1,-1-1 1,1 0-1,-1 0 1,0 0 0,1 0-1,-1 0 1,4-2 0,15-17-6945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4.545"/>
    </inkml:context>
    <inkml:brush xml:id="br0">
      <inkml:brushProperty name="width" value="0.025" units="cm"/>
      <inkml:brushProperty name="height" value="0.025" units="cm"/>
    </inkml:brush>
  </inkml:definitions>
  <inkml:trace contextRef="#ctx0" brushRef="#br0">29 109 13485,'0'0'11301,"12"0"-10340,7 1-687,-1-1 0,1-1 0,29-4 0,-44 4-244,1 1-1,0-1 1,-1 0-1,1-1 1,-1 1-1,1-1 1,-1 1-1,0-1 1,0-1-1,0 1 1,0-1-1,0 1 1,-1-1-1,1 0 1,-1 0-1,1-1 1,-1 1-1,0-1 1,0 1-1,-1-1 1,1 0-1,-1 0 1,3-8-1,-4 11-14,-1 1-1,0-1 1,1 0-1,-1 0 1,0 0-1,0 0 1,0 0-1,0 0 1,0 0-1,0 0 1,0 0-1,0 0 1,0 0-1,-1 0 1,1 0-1,0 0 1,-1 0-1,1 0 1,-1 0-1,1 0 1,-1 0-1,1 0 1,-1 0-1,1 1 1,-1-1-1,0 0 1,1 0-1,-1 1 1,-1-2-1,-1 1 7,1 0 0,-1 0 0,0 0 0,1 0 0,-1 0 0,0 1 0,0-1 0,1 1 0,-1 0 0,-5 0 0,0 0 2,-1 1 1,1 0-1,0 0 1,0 1 0,0 0-1,0 0 1,-9 5 0,7-1-8,1 1 1,0 0 0,0 0 0,0 1 0,1 0 0,0 0 0,1 1 0,0 0 0,-12 19 0,16-22-9,0-1 0,0 1-1,0 0 1,1 0 0,0 0 0,0 0 0,0 0-1,1 0 1,0 0 0,0 1 0,1-1 0,0 0-1,0 1 1,0-1 0,1 1 0,0-1 0,0 0 0,0 0-1,5 11 1,-4-13-72,1 0 0,-1 0 0,1 0 0,0 0 0,1-1 0,-1 1 1,0-1-1,1 0 0,0 0 0,0 0 0,0-1 0,0 1 0,0-1 0,0 0 0,1 0 0,-1 0 0,1-1 0,6 2 0,6 0-1707,-1 0 1,0-1-1,1-1 1,19-1-1,33-2-11383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09:59:45.768"/>
    </inkml:context>
    <inkml:brush xml:id="br0">
      <inkml:brushProperty name="width" value="0.025" units="cm"/>
      <inkml:brushProperty name="height" value="0.025" units="cm"/>
    </inkml:brush>
  </inkml:definitions>
  <inkml:trace contextRef="#ctx0" brushRef="#br0">91 56 1345,'0'0'1271,"-9"2"-225,-34 2 849,5-2 3310,38-2-4602,-1 1-564,1 0-1,0 0 0,0 0 0,0 0 0,1 1 0,-1-1 0,0 0 0,0 0 0,1 0 0,-1 0 0,0 0 0,1 0 0,-1 1 1,2 0-1,9 1 147,0 0 0,0-1 0,0-1 0,0 0-1,0 0 1,1-1 0,20-3 0,7 2-148,30 1 526,118 16 0,-110-9 27,0-4-1,-1-3 1,138-16-1,-82 4-491,153-4-58,131-12 64,441-14 435,663 79-366,-1370-31-95,322 15-40,421 10 20,110-32 41,563 4 221,-1 38-130,96 2-163,-1167-34-22,2459-83 64,-2540 53-533,-237 17-6620,-126 3 1719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5.529"/>
    </inkml:context>
    <inkml:brush xml:id="br0">
      <inkml:brushProperty name="width" value="0.025" units="cm"/>
      <inkml:brushProperty name="height" value="0.025" units="cm"/>
    </inkml:brush>
  </inkml:definitions>
  <inkml:trace contextRef="#ctx0" brushRef="#br0">184 734 8904,'-183'103'9145,"445"-250"-2219,16 5-4628,434-254-2303,-600 312-720,-80 54-2594,-2-3-4498,-27 29 802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5.952"/>
    </inkml:context>
    <inkml:brush xml:id="br0">
      <inkml:brushProperty name="width" value="0.025" units="cm"/>
      <inkml:brushProperty name="height" value="0.025" units="cm"/>
    </inkml:brush>
  </inkml:definitions>
  <inkml:trace contextRef="#ctx0" brushRef="#br0">601 110 14029,'-1'-10'1922,"1"6"-1778,0 0 1,0 0-1,-1 0 0,0 0 1,0 0-1,0 0 0,0 0 1,0 0-1,-1 0 0,0 0 1,0 1-1,0-1 0,0 1 1,-1-1-1,1 1 0,-1 0 1,0 0-1,0 0 0,0 0 1,0 0-1,0 1 0,-1 0 1,1-1-1,-1 1 0,0 1 1,-6-4-1,0 3-79,-1 0 0,0 0 0,0 1 0,-1 0 0,1 1 0,0 0 0,0 0 0,0 2 0,0-1 0,0 1 0,0 1 0,0 0 0,1 1 0,-1 0 0,1 0-1,0 1 1,0 0 0,-10 8 0,-11 8 234,1 1 0,1 1 0,1 1-1,-29 32 1,38-35 22,0 1 1,1 1-1,-27 46 0,38-56-242,0 0-1,1 1 1,1-1 0,0 1-1,1 0 1,1 0-1,0 0 1,1 1 0,-1 21-1,3-31-75,0 0-1,0 0 0,1 0 1,0 0-1,0 0 0,0 0 0,0 0 1,1-1-1,0 1 0,0 0 1,0-1-1,0 1 0,1-1 1,0 0-1,0 0 0,0 0 1,4 4-1,-1-3 36,0-1 0,0 1 0,0-1 1,1 0-1,0-1 0,-1 0 0,1 0 0,0 0 1,1-1-1,9 3 0,6-2 100,0 0 1,0-1-1,0-1 1,1-2-1,-1 0 1,36-7-1,-36 3-99,1 0 0,-1-2 1,31-13-1,-44 15-21,0 1 0,0-2 0,0 1 0,-1-1 0,0-1 0,0 0-1,-1 0 1,1-1 0,8-11 0,-15 17-4,0 0 0,-1 0 0,1 0 0,-1 0 0,0 0 0,1 0 0,-1-1-1,0 1 1,0-1 0,-1 1 0,1 0 0,0-1 0,-1 0 0,1 1 0,-1-1 0,0 1-1,0-1 1,0-3 0,-1 4 6,0 0 0,0 1 1,0-1-1,0 1 0,0-1 0,0 0 0,0 1 0,0 0 0,0-1 0,-1 1 0,1 0 0,-1 0 1,1-1-1,-1 1 0,1 0 0,-1 1 0,0-1 0,1 0 0,-3 0 0,-8-3 37,-1 1-1,1 1 0,0 0 0,-1 0 1,-23 1-1,14 1-62,0 1 0,0 1 0,1 1 1,-1 0-1,1 2 0,0 1 0,0 0 0,0 1 1,1 2-1,-21 11 0,38-19-49,1 0 1,-1 1-1,1 0 1,-1-1-1,1 1 1,0 0-1,0 0 1,0 0-1,0 1 1,0-1-1,0 0 1,0 1-1,1 0 1,-1-1-1,1 1 1,0 0-1,-2 4 0,3-6-20,0 0 0,0 0 0,0-1-1,0 1 1,0 0 0,1 0 0,-1 0 0,0 0-1,0-1 1,1 1 0,-1 0 0,0 0-1,1 0 1,-1-1 0,1 1 0,-1 0-1,1-1 1,-1 1 0,1 0 0,-1-1-1,1 1 1,1 0 0,0 0-98,1 1-1,-1-1 1,1 0 0,-1 0 0,1 0-1,-1-1 1,1 1 0,0 0 0,-1-1-1,5 0 1,17 2-1653,0-2 1,0-1-1,41-7 0,26-14-5343</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26.315"/>
    </inkml:context>
    <inkml:brush xml:id="br0">
      <inkml:brushProperty name="width" value="0.025" units="cm"/>
      <inkml:brushProperty name="height" value="0.025" units="cm"/>
    </inkml:brush>
  </inkml:definitions>
  <inkml:trace contextRef="#ctx0" brushRef="#br0">397 14 18353,'-11'-3'1949,"0"0"-1659,1 0 0,-1 2 1,1-1-1,-1 1 0,1 1 1,-1 0-1,0 0 0,1 1 0,-1 0 1,1 1-1,-1 1 0,1-1 0,0 2 1,0-1-1,-13 7 0,4 1 61,0 0 1,2 1-1,-1 1 0,1 0 0,1 1 1,1 1-1,-26 31 0,37-41-308,-1 1 1,1 0-1,-1 1 0,2-1 0,-1 1 1,1 0-1,0 0 0,0 0 0,1 0 1,0 0-1,0 0 0,1 1 0,0-1 1,0 1-1,1-1 0,0 1 0,0-1 1,1 1-1,0-1 0,0 1 0,0-1 1,1 0-1,1 0 0,-1 1 0,7 12 1,-2-11-34,-1-1 0,1 0 0,1 0 0,-1 0 0,1-1 1,0-1-1,1 1 0,0-1 0,0 0 0,0-1 0,1 0 0,0-1 1,-1 0-1,2 0 0,-1-1 0,15 2 0,1 1 11,0-2 0,0-1 0,1-1 0,-1-1 1,42-5-1,-55 3 14,0 0 0,-1-2 1,1 1-1,0-2 0,-1 0 0,1 0 1,-1-1-1,-1-1 0,1 0 1,-1 0-1,0-1 0,0 0 1,-1-1-1,1-1 0,-2 1 0,0-2 1,0 1-1,0-1 0,-1-1 1,-1 1-1,0-1 0,0 0 1,-1-1-1,-1 0 0,0 0 0,0 0 1,-1 0-1,-1-1 0,0 0 1,1-13-1,-3 21-91,0-1 0,-1 0 0,0 1 0,0-1 0,-1 0 0,0 1 0,0-1 0,0 0 0,0 1 0,-1-1 0,0 1 0,0 0 0,0 0 0,-1 0 0,0 0 0,0 0 0,0 0 0,-1 1 0,1-1 1,-1 1-1,0 0 0,0 0 0,-1 0 0,1 1 0,-1 0 0,0-1 0,0 2 0,-5-4 0,-3 1-638,0 1 1,0 0-1,-1 0 1,1 1-1,-1 1 1,0 0-1,0 1 1,0 1 0,0 0-1,-22 3 1,-22 9-4635</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6.751"/>
    </inkml:context>
    <inkml:brush xml:id="br0">
      <inkml:brushProperty name="width" value="0.025" units="cm"/>
      <inkml:brushProperty name="height" value="0.025" units="cm"/>
    </inkml:brush>
  </inkml:definitions>
  <inkml:trace contextRef="#ctx0" brushRef="#br0">351 97 10602,'4'-8'4895,"-3"6"-4510,20-42 3006,-20 43-3308,-1 0 0,1-1 0,0 1 0,-1 0 0,0 0 1,1 0-1,-1 0 0,0 0 0,1 0 0,-1-1 0,0 1 1,0 0-1,0 0 0,0 0 0,0-1 0,-1 1 1,1 0-1,0 0 0,0 0 0,-1 0 0,1-1 0,-1 1 1,1 0-1,-1 0 0,1 0 0,-1 0 0,1 0 0,-1 0 1,0 0-1,0 1 0,0-1 0,0 0 0,1 0 1,-1 0-1,0 1 0,0-1 0,0 0 0,0 1 0,-1-1 1,0 0-1,-5 1-64,0-1 1,0 1-1,0 0 0,0 1 1,0-1-1,0 1 1,0 1-1,0-1 1,0 1-1,0 1 0,1-1 1,-1 1-1,1 0 1,-1 1-1,1-1 1,-8 8-1,-9 6-6,2 0-1,-35 38 1,38-36 21,1 1 1,1 1-1,1 0 0,-21 40 0,30-48-16,0-1-1,1 1 1,1 0-1,-1 0 1,2 1-1,0-1 0,1 1 1,0 0-1,1 0 1,1 21-1,0-31-27,1 0-1,-1-1 0,1 1 1,0 0-1,0-1 1,0 1-1,0-1 1,1 1-1,0-1 1,-1 1-1,1-1 0,0 0 1,1 0-1,-1 0 1,1 0-1,-1 0 1,1-1-1,0 1 1,0-1-1,3 2 0,0 0-59,0-1 0,1 0 0,0-1-1,-1 0 1,1 0 0,0 0-1,0-1 1,0 0 0,0 0 0,8-1-1,5 0-702,-1-2 0,1 0 0,-1-1 0,0-1-1,0-1 1,0 0 0,19-10 0,31-19-5468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7.116"/>
    </inkml:context>
    <inkml:brush xml:id="br0">
      <inkml:brushProperty name="width" value="0.025" units="cm"/>
      <inkml:brushProperty name="height" value="0.025" units="cm"/>
    </inkml:brush>
  </inkml:definitions>
  <inkml:trace contextRef="#ctx0" brushRef="#br0">220 0 13325,'-11'1'2701,"0"0"-2430,1 1 1,-1 0 0,1 1-1,0 0 1,-1 1 0,2 0-1,-1 0 1,0 1-1,1 1 1,0-1 0,0 1-1,1 1 1,-1 0 0,1 0-1,1 1 1,-11 12 0,11-11 105,1 0 0,0 0 0,-9 20 0,9 2 221,6-30-588,1 0 0,-1 0 0,0 0 0,0 0 0,1 0 0,-1 0 0,0 0 0,1 0 0,-1-1 0,1 1 0,-1 0 0,1 0 0,0 0 0,-1-1 0,1 1 0,0 0 0,-1-1 0,1 1 0,0-1 0,0 1 0,0-1 0,-1 1 0,1-1 0,0 0 0,0 1 0,0-1 0,1 1 0,8 0 21,0 1 1,1-2 0,-1 1-1,0-1 1,0-1-1,1 0 1,-1 0 0,0-1-1,0-1 1,0 1-1,0-2 1,0 1 0,-1-1-1,0-1 1,11-6-1,0-1-117,0 0 0,0-2 0,-1-1 0,-1 0 0,25-28 0,-42 42 97,3-3 44,0 0 0,0 0 0,-1 0 0,1-1 0,-1 1 0,-1-1 0,1 0 0,0 0 0,2-8 0,-18 23 1253,3 2-1170,0-1 1,1 1 0,0 1 0,1 0 0,0 0-1,1 1 1,1 0 0,0 0 0,1 0 0,0 1-1,1 0 1,1 0 0,-2 16 0,5-30-159,0 1 0,0-1 0,1 0-1,-1 1 1,0-1 0,1 0 0,-1 1 0,1-1 0,-1 0 0,1 1 0,0-1 0,0 0 0,-1 0 0,1 0 0,0 0 0,0 0 0,0 0 0,0 0 0,0 0 0,0 0-1,1 0 1,-1 0 0,0-1 0,0 1 0,1 0 0,-1-1 0,0 1 0,1-1 0,-1 0 0,0 1 0,1-1 0,-1 0 0,0 0 0,1 0 0,-1 0 0,1 0-1,-1 0 1,1 0 0,-1 0 0,0-1 0,3 0 0,2 0-405,-1 0 0,0 0 0,1 0-1,-1-1 1,0 0 0,1 0 0,-1-1-1,0 1 1,-1-1 0,6-4 0,19-23-5378,-2-7-4804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7.445"/>
    </inkml:context>
    <inkml:brush xml:id="br0">
      <inkml:brushProperty name="width" value="0.025" units="cm"/>
      <inkml:brushProperty name="height" value="0.025" units="cm"/>
    </inkml:brush>
  </inkml:definitions>
  <inkml:trace contextRef="#ctx0" brushRef="#br0">191 0 14734,'0'0'8168,"-12"61"-7207,-6-15 352,-6 10-384,-5 8-513,1-2-256,-3 2-64,8-7-32,6-5-64,10-7-32,5-12 96,2-5-320,6-14-1313,8-13-1891,2-1-4803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7.869"/>
    </inkml:context>
    <inkml:brush xml:id="br0">
      <inkml:brushProperty name="width" value="0.025" units="cm"/>
      <inkml:brushProperty name="height" value="0.025" units="cm"/>
    </inkml:brush>
  </inkml:definitions>
  <inkml:trace contextRef="#ctx0" brushRef="#br0">101 133 8520,'9'-8'2264,"3"-3"-1449,40-37 2711,-47 43-2753,-1 0-1,0 0 1,0 0 0,0 0 0,-1-1 0,1 1 0,-1-1 0,-1 0 0,3-6 0,-5 11-705,0 1 0,0 0 0,-1-1 0,1 1 0,0 0 0,0 0 0,0-1 0,0 1 1,-1 0-1,1 0 0,0-1 0,0 1 0,-1 0 0,1 0 0,0 0 0,-1 0 0,1-1 0,0 1 1,-1 0-1,1 0 0,0 0 0,0 0 0,-1 0 0,1 0 0,0 0 0,-1 0 0,1 0 0,0 0 1,-1 0-1,1 0 0,0 0 0,-1 0 0,1 0 0,0 0 0,-1 0 0,1 0 0,0 1 0,-1-1 0,1 0 1,0 0-1,0 0 0,-1 0 0,1 1 0,0-1 0,0 0 0,-1 0 0,1 1 0,0-1 1,-19 9-33,1 6-26,0 0 0,1 1-1,1 0 1,0 2 0,2-1-1,0 2 1,1 0-1,0 1 1,-14 32 0,25-47-10,0 1 0,0-1 0,0 1 0,0 0 0,1 0 0,0 0 0,0 6 0,1-11-12,0 0-1,0 1 1,0-1-1,0 0 1,0 0-1,0 1 1,1-1 0,-1 0-1,0 0 1,1 0-1,-1 1 1,1-1-1,0 0 1,-1 0-1,1 0 1,0 0-1,-1 0 1,1 0-1,0 0 1,0 0-1,0 0 1,0-1-1,0 1 1,0 0-1,0 0 1,0-1-1,0 1 1,0-1 0,0 1-1,1-1 1,-1 1-1,0-1 1,0 0-1,1 0 1,1 1-1,6 0-608,1 0 0,0-1 0,0 0 0,0 0 0,0-1 0,0-1 0,0 0 0,-1 0 0,1 0 0,-1-2 0,12-4 0,29-19-5759</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8.261"/>
    </inkml:context>
    <inkml:brush xml:id="br0">
      <inkml:brushProperty name="width" value="0.025" units="cm"/>
      <inkml:brushProperty name="height" value="0.025" units="cm"/>
    </inkml:brush>
  </inkml:definitions>
  <inkml:trace contextRef="#ctx0" brushRef="#br0">148 0 14734,'-10'9'1393,"6"-6"-1208,-70 66 2316,67-62-2328,0 1 0,1-1 0,0 1 0,0 1-1,1-1 1,0 1 0,0 0 0,1 0 0,-3 11 0,7-20-172,-1 1 0,1 0 0,0-1 0,0 1 1,0 0-1,0-1 0,0 1 0,0 0 0,0-1 0,0 1 0,0 0 0,0 0 0,0-1 0,0 1 1,1 0-1,-1-1 0,0 1 0,0-1 0,1 1 0,-1 0 0,0-1 0,1 1 0,-1-1 0,1 1 1,-1-1-1,1 1 0,-1-1 0,1 1 0,-1-1 0,1 1 0,0-1 0,-1 0 0,1 1 0,-1-1 1,1 0-1,0 1 0,-1-1 0,1 0 0,0 0 0,-1 0 0,1 0 0,0 0 0,-1 0 0,1 0 0,0 0 1,0 0-1,-1 0 0,1 0 0,0 0 0,-1 0 0,1 0 0,0-1 0,-1 1 0,2-1 0,40-13 195,-5-9-480,-1 0 0,-1-3 0,62-58 0,-71 60 491,-30 37 2438,-12 12-1948,6-11-374,-37 52 724,43-60-944,1 0 0,-1 1 0,1-1-1,1 1 1,-1 0 0,1-1 0,1 1 0,-3 13 0,4-19-98,0-1 1,0 1-1,0 0 1,0 0-1,0-1 0,1 1 1,-1 0-1,0 0 1,0-1-1,0 1 1,1 0-1,-1-1 1,0 1-1,1 0 0,-1-1 1,1 1-1,-1-1 1,1 1-1,-1 0 1,1-1-1,-1 1 0,1-1 1,0 1-1,-1-1 1,1 0-1,0 1 1,-1-1-1,1 0 1,0 1-1,-1-1 0,1 0 1,0 0-1,0 0 1,-1 1-1,1-1 1,0 0-1,0 0 1,-1 0-1,1 0 0,0 0 1,0-1-1,-1 1 1,1 0-1,0 0 1,0 0-1,0-1 0,37-13 194,-22 3-265,0 0 1,-1-1-1,0-1 1,19-22 0,17-14-697,-45 47 443,-7 12 178,-8 13 109,-11 15-256,-25 48 876,20-26-5468,22-48-1691</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8.838"/>
    </inkml:context>
    <inkml:brush xml:id="br0">
      <inkml:brushProperty name="width" value="0.025" units="cm"/>
      <inkml:brushProperty name="height" value="0.025" units="cm"/>
    </inkml:brush>
  </inkml:definitions>
  <inkml:trace contextRef="#ctx0" brushRef="#br0">313 0 13581,'0'0'7938,"-6"15"-7062,-138 247 1489,1-7-1015,140-249-1366,0-1-1,0 1 1,1 0-1,0-1 1,0 1-1,1 0 1,-1 0-1,1 0 1,1 0-1,-1 0 1,1 8 0,0-13-128,0-1 0,1 1 1,-1-1-1,0 0 1,0 1-1,1-1 1,-1 0-1,0 1 1,1-1-1,-1 0 1,0 1-1,1-1 1,-1 0-1,0 0 1,1 1-1,-1-1 1,1 0-1,-1 0 1,0 0-1,1 0 1,-1 1-1,1-1 1,-1 0-1,1 0 1,-1 0-1,1 0 1,-1 0-1,1 0 1,-1 0-1,0 0 0,1 0 1,-1-1-1,1 1 1,-1 0-1,1 0 1,-1 0-1,0 0 1,1-1-1,0 1 1,18-10-8082,-4-4-839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39.198"/>
    </inkml:context>
    <inkml:brush xml:id="br0">
      <inkml:brushProperty name="width" value="0.025" units="cm"/>
      <inkml:brushProperty name="height" value="0.025" units="cm"/>
    </inkml:brush>
  </inkml:definitions>
  <inkml:trace contextRef="#ctx0" brushRef="#br0">74 95 16976,'0'0'2979,"0"8"-1479,0-5-1393,0-1 1,0 1-1,1-1 0,-1 0 1,0 1-1,1-1 0,0 1 1,0-1-1,-1 0 0,1 1 1,1-1-1,-1 0 0,0 0 1,0 0-1,1 0 0,-1 0 1,1 0-1,0 0 0,0 0 1,-1-1-1,1 1 0,0-1 1,0 1-1,1-1 0,-1 0 1,0 0-1,0 0 0,1 0 1,-1 0-1,0 0 0,1-1 0,-1 1 1,1-1-1,-1 1 0,1-1 1,-1 0-1,5-1 0,-1 1-42,0 0-1,0-1 1,0 0-1,0 0 0,0 0 1,0-1-1,-1 0 0,1 0 1,0 0-1,-1-1 1,0 0-1,0 0 0,0 0 1,0-1-1,0 0 0,0 0 1,-1 0-1,0 0 0,0-1 1,0 1-1,0-1 1,-1 0-1,0 0 0,0-1 1,0 1-1,-1-1 0,0 1 1,0-1-1,0 0 0,-1 0 1,1 1-1,-1-1 1,-1 0-1,1-7 0,-2 12-57,1-1 0,0 1-1,-1 0 1,1 0-1,-1 0 1,0 0 0,1-1-1,-1 1 1,0 0-1,0 0 1,0 0 0,1 0-1,-1 1 1,0-1-1,0 0 1,0 0 0,-1 0-1,1 1 1,0-1-1,0 1 1,0-1 0,0 1-1,-1-1 1,1 1-1,0 0 1,0-1 0,-1 1-1,1 0 1,0 0 0,-1 0-1,1 0 1,0 0-1,-1 0 1,1 0 0,0 1-1,0-1 1,-2 1-1,-4 0-17,0 0-1,0 0 1,0 1 0,0 0-1,1 1 1,-9 3-1,1 3 14,0 0 1,1 1-1,0 1 1,1 0-1,0 0 0,1 1 1,0 1-1,1 0 0,0 1 1,1-1-1,0 2 1,2-1-1,-1 1 0,2 1 1,0-1-1,1 1 0,-4 23 1,8-37-1,1 1-1,-1-1 1,1 1 0,0-1 0,0 1-1,1 0 1,-1-1 0,0 1 0,1-1 0,-1 1-1,1-1 1,0 0 0,0 1 0,0-1-1,0 0 1,1 1 0,-1-1 0,0 0-1,1 0 1,0 0 0,3 3 0,-1-2 24,0 0 0,0-1 1,0 1-1,1-1 0,-1 0 0,1 0 0,-1-1 1,1 0-1,0 1 0,9 0 0,4-1-328,0 0-1,0-1 0,0-1 0,0-1 0,25-5 0,17-13-4138,-2-6-3791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2.601"/>
    </inkml:context>
    <inkml:brush xml:id="br0">
      <inkml:brushProperty name="width" value="0.025" units="cm"/>
      <inkml:brushProperty name="height" value="0.025" units="cm"/>
      <inkml:brushProperty name="color" value="#004F8B"/>
    </inkml:brush>
  </inkml:definitions>
  <inkml:trace contextRef="#ctx0" brushRef="#br0">119 2002 3203,'12'9'6023,"8"21"-4661,-12-17-819,11 12 115,2 0 0,0-2 1,1 0-1,2-2 1,0-1-1,1 0 0,1-2 1,52 27-1,-63-35-481,1 0 0,-1 1 0,-1 1 0,0 0 0,-1 0 0,0 2 0,16 21 0,4 12 469,29 53 0,-60-97-642,3 8 36,0 0 1,-1 0-1,0 0 0,2 13 0,13 31 143,21 55 31,-32-89-96,-1 0-1,8 44 1,-12-47-48,1 0 1,1 0-1,1 0 0,14 31 1,-15-40-16,-1 0 0,0 0 0,0 1 1,-1-1-1,0 1 0,-1-1 1,0 1-1,-1 0 0,0 0 0,0 0 1,-2 16-1,1-20-24,-1 0 0,0 0 0,-1 0 1,1 0-1,-1 0 0,-1 0 0,1-1 0,-1 1 0,0-1 1,0 1-1,0-1 0,-1 0 0,0 0 0,0-1 0,0 1 1,0-1-1,-1 0 0,0 0 0,-10 6 0,-30 21-15,37-25-10,0 0-1,0 0 1,-1 0 0,0-1 0,0-1-1,0 1 1,0-1 0,0-1 0,-1 0-1,0 0 1,0-1 0,0 0-1,-12 0 1,15-1 5,-1 0 0,1 0 0,-1 1-1,1-1 1,0 2 0,0-1 0,0 1 0,0 0-1,-7 4 1,7-3 12,0 0 0,-1-1 0,0 0 0,1 0 0,-1-1 0,0 0 0,0 0 0,-10 0 0,0 0 220,-1 1-1,-27 6 1,29-4-222,-1-1 0,0-2 0,-25 2 0,31-3 13,-1 0 0,2 1 0,-1 0 0,0 1 0,0 0 0,1 1 0,-1 1 0,1 0 0,0 0 0,1 1 1,-1 0-1,-16 14 0,-42 23 793,70-44-827,0 1 0,-1 0 0,1-1 0,0 1 0,0 0-1,-1 0 1,1 0 0,0 0 0,0 0 0,-1 0 0,1 0 0,0 0 0,0 0-1,-1 0 1,1 0 0,0 0 0,0 0 0,-1 1 0,1-1 0,0 0 0,-1 0 0,1 1-1,0-1 1,-1 1 0,1-1 0,0 0 0,-1 1 0,1-1 0,-1 1 0,1 0-1,-1-1 1,1 1 0,-1-1 0,0 1 0,1 0 0,-1-1 0,0 1 0,1 0-1,-1-1 1,0 1 0,0 0 0,1 0 0,-1 1 0,7 40-19,-6-29 16,8 45 14,-4 0 0,-1 73 0,-3-126-11,0-1 0,0 0 0,0 1 0,0-1 0,1 0 0,-1 0 0,1 0 0,0 0 0,1 0 0,-1 0 0,1-1 0,-1 1 0,7 5 0,16 28 0,-15-14 13,-1 1 1,-2 0 0,0 1-1,-1 0 1,-1 0 0,2 45 0,-6-61-18,1 0 1,1 0 0,0-1 0,0 1 0,1-1 0,0 1 0,0-1 0,1-1 0,0 1-1,0-1 1,8 9 0,-10-14 4,0 0-1,0 0 1,1 0 0,-1 0-1,1 0 1,-1-1-1,1 0 1,0 0 0,0 0-1,-1 0 1,1 0-1,0-1 1,0 1 0,0-1-1,0 0 1,7-1-1,-7 0 2,0 1 0,0 0 0,1 0 0,-1 0-1,0 0 1,0 1 0,0 0 0,0 0 0,1 0-1,-1 0 1,-1 1 0,1-1 0,0 1 0,0 0 0,0 0-1,-1 0 1,4 4 0,12 13 21,-9-8-13,0-1 0,1 0-1,17 11 1,-23-18-8,0 0 0,1 0 0,-1-1 0,1 0 0,0 0 0,0 0 0,0-1 0,0 1 0,0-2-1,0 1 1,9 0 0,9-3 6,46-7-1,-46 5 4,47-3 1,22 12-4,-51-2-1,45-2-1,-81-2-2,0 0-1,0-1 1,-1 1-1,1-1 1,0 0-1,-1 0 1,0-1 0,1 0-1,-1 0 1,6-4-1,50-44 67,-13 10-40,-40 35-35,-1 0 0,-1-1-1,1 0 1,-1-1 0,0 1 0,-1-1 0,0 0 0,0-1 0,-1 1-1,0-1 1,0 0 0,-1 0 0,0 0 0,0 0 0,1-16 0,0-6 0,-1 0 0,-1 0 0,-4-46 0,-3 34 0,3 30-5,1 0 0,0 0 0,1 0 0,2-20 0,-2 28 8,1 0 0,1 1 0,-1 0 0,1-1 0,-1 1 0,1 0 0,0 0 0,1 0 0,-1 0 0,1 0 0,0 0 0,0 1 0,0-1 1,0 1-1,0 0 0,1 0 0,4-3 0,23-16 8,-1-3 1,-1 0-1,-2-2 0,46-57 1,-12 21-7,-34 37 0,28-20 57,-43 37-14,1-1-1,-2 0 1,20-21-1,-27 26-33,-1 0 0,0 0 0,0 0 0,0-1 0,-1 1 0,1-1 0,-1 1 0,-1-1-1,1 0 1,-1 0 0,0 0 0,0 0 0,0-11 0,-2 9-6,2-1-1,-1 1 1,1 0 0,1-1-1,-1 1 1,1 0 0,1-1-1,-1 1 1,5-8 0,-5 14-6,-1 0 1,1 1 0,-1-1 0,1 1-1,-1-1 1,1 1 0,0 0 0,0 0-1,0-1 1,0 1 0,0 1 0,0-1-1,0 0 1,0 0 0,0 1-1,0-1 1,0 1 0,0-1 0,0 1-1,1 0 1,-1 0 0,0 0 0,0 0-1,0 1 1,0-1 0,1 1-1,-1-1 1,0 1 0,0-1 0,0 1-1,0 0 1,0 0 0,0 0 0,-1 0-1,1 1 1,0-1 0,0 0 0,-1 1-1,3 2 1,-2-1 7,0 0 0,0 0 0,1 0 0,-1 0 0,1 0 1,0-1-1,-1 1 0,1-1 0,0 1 0,1-1 0,-1 0 0,0-1 0,1 1 0,-1 0 0,1-1 1,-1 0-1,1 0 0,-1 0 0,5 0 0,8 1 40,0-1 0,0 0 0,23-3 0,21 1 25,-44 3-33,-1 0 0,0 1-1,0 1 1,0 1 0,-1 0-1,1 0 1,-1 2 0,0-1 0,23 18-1,-14-8 69,-2 1 0,0 1 0,-1 1 0,28 35 0,-33-38-93,0 0 0,1-2 0,18 14-1,-20-18-2,-1 1-1,-1 0 1,0 0-1,0 1 1,-1 1-1,12 18 1,101 155 113,-116-169-99,-1 1 0,0 0-1,-1 1 1,-1 0-1,-1-1 1,0 1 0,-2 1-1,0-1 1,-1 0 0,-1 1-1,-1-1 1,-1 0-1,0 0 1,-2 0 0,0 0-1,-8 23 1,8-35-10,0 1 0,0-1 0,-1 0 0,0 0 1,-1-1-1,1 1 0,-13 9 0,-18 25 42,29-32-25,0-1-1,-1 0 1,0 0 0,-1-1 0,1 0-1,-1 0 1,-12 6 0,-31 25 84,49-35-118,1-1 0,0 1 0,0 0 0,0 0 0,0 0 0,0 0 0,1 0 0,-1 0 0,1 0 0,0 0 0,0 1 0,0-1 0,-1 7 0,0 49-40,2-40 43,3-15-3,0 0-1,1-1 1,-1 0 0,1 1-1,-1-1 1,1 0 0,0-1 0,0 1-1,1-1 1,-1 1 0,0-1 0,5 1-1,-1 1 2,-2-1 5,1 0 0,-1 0-1,1-1 1,-1 0 0,1 0-1,0 0 1,0-1 0,0 0-1,-1-1 1,1 1 0,0-1 0,0-1-1,0 1 1,0-1 0,0-1-1,0 1 1,0-1 0,-1 0 0,10-4-1,7-6 10,-2 0 0,1-1 0,-2-1 0,21-18 0,-17 13-4,20-3-6,-39 21 1,0-1 0,0 0 1,0-1-1,0 1 0,0-1 1,0 0-1,-1 0 1,1-1-1,-1 1 0,6-7 1,-4 2 5,0 0 0,0 0 0,-1-1 0,-1 0 1,1 0-1,-2 0 0,1 0 0,-1-1 0,2-10 0,-1-3 17,-2-1-1,0-39 1,-2 62-28,1 0 1,0 0-1,0 0 1,-1 0 0,1 0-1,0 0 1,0 0-1,0 0 1,0 0-1,0 1 1,0-1 0,0 0-1,1 1 1,-1-1-1,0 1 1,0-1 0,0 1-1,1 0 1,-1 0-1,0-1 1,1 1-1,-1 0 1,0 0 0,0 0-1,1 0 1,1 1-1,38-1-74,-40 0 76,1 0-2,0 1 1,0-1 0,0 1 0,0 0-1,0 0 1,0 0 0,0 0 0,-1 0 0,1 0-1,0 0 1,0 1 0,-1-1 0,1 1-1,-1-1 1,1 1 0,-1-1 0,2 4 0,22 39 35,-14-23-32,3 10-1,6 8 0,-19-38 2,0 0 0,1 0-1,-1 0 1,0-1-1,1 1 1,-1 0 0,1 0-1,-1-1 1,1 1 0,-1-1-1,1 1 1,0-1 0,-1 0-1,1 0 1,-1 0 0,1 0-1,0 0 1,-1 0 0,1 0-1,0 0 1,-1 0 0,1-1-1,-1 1 1,1-1 0,-1 1-1,1-1 1,-1 0 0,3-1-1,37-26 47,-34 22-36,0-1 1,-1 0-1,0-1 0,0 1 0,-1-1 0,0 0 0,0-1 0,-1 1 1,3-10-1,-5 13-5,0 0 0,-1-1 0,0 1 1,0 0-1,-1-1 0,1 1 0,-1-1 0,0 1 0,0-1 1,-1 1-1,0 0 0,0-1 0,0 1 0,0 0 1,-1-1-1,0 1 0,-4-6 0,-6-16-23,0-1 0,-9-35 0,13 37 13,-1 0 1,-1 1-1,-17-29 0,-6-3-2,-173-276 10,187 308-24,-1 1-1,-38-35 1,42 46 15,1-2 1,1 1-1,1-2 0,0 0 1,1 0-1,0-1 1,2-1-1,-15-30 1,12 14-20,8 25 22,1 0 0,0 0-1,0 0 1,1-1 0,0 0-1,1 0 1,0 1-1,1-1 1,0 0 0,1-13-1,1 20-6,0 0-1,0 0 0,1 0 0,-1 0 0,1 0 0,0 0 0,0 0 1,0 1-1,0-1 0,0 1 0,1-1 0,3-2 0,39-29 5,-29 23-5,7-6-103,1 2-1,1 1 0,0 0 0,28-10 1,-39 19-8,0 0 1,0 0 0,1 2 0,-1 0-1,1 0 1,0 2 0,0 0-1,0 0 1,21 3 0,-33-2 119,0 1 0,0 1 0,0-1-1,0 0 1,0 1 0,0-1 0,-1 1 0,1 0 0,0 0 0,-1 0 0,1 0 0,-1 0-1,0 1 1,3 4 0,30 45-1,-18-24-1,14 11 9,42 43 1,28 35 137,-83-95-87,1-2 0,1 0 0,42 33 0,8 8 158,-61-50-152,0 1 1,-1 0-1,0 0 0,-1 0 0,-1 1 0,0 0 1,0 0-1,-1 1 0,5 26 0,-4-18-52,1 0 0,16 33 0,-4-17 11,-2 2 0,-2 0-1,17 70 1,-30-104-21,-1 1 1,1-1-1,0 0 1,1 0 0,0 0-1,-1 0 1,2-1-1,-1 1 1,1-1-1,0 0 1,0 0-1,0 0 1,1 0-1,-1-1 1,1 0-1,0 0 1,1 0 0,-1 0-1,8 3 1,-7-5 0,1 0 1,0 0 0,0 0-1,0-1 1,0 0 0,0 0 0,0-1-1,1 0 1,-1 0 0,0-1-1,0 0 1,0 0 0,0-1-1,0 0 1,0 0 0,-1 0 0,9-5-1,-11 5-2,0 0-1,1 1 0,-1-1 0,1 1 1,0-1-1,-1 1 0,10 0 0,-14 1 0,1 0 0,-1 0-1,0 0 1,1 0 0,-1 0-1,1 0 1,-1 0 0,1 1-1,-1-1 1,1 0 0,-1 0-1,0 1 1,1-1 0,-1 0-1,0 0 1,1 1 0,-1-1-1,0 0 1,1 1 0,-1-1-1,0 0 1,1 1 0,-1-1-1,0 1 1,0-1 0,0 1-1,1-1 1,-1 0 0,0 2-1,-5 25 20,0-16-13,-10 28 10,15-39-16,0 1 0,0-1 0,0 0-1,0 1 1,0-1 0,0 0 0,0 1 0,0-1 0,0 0 0,0 1 0,0-1 0,0 1 0,0-1-1,0 0 1,1 1 0,-1-1 0,0 0 0,0 1 0,0-1 0,0 0 0,1 1 0,-1-1-1,0 0 1,0 0 0,1 1 0,-1-1 0,0 0 0,0 0 0,1 0 0,-1 1 0,0-1 0,1 0-1,22-6-17,-11-2-215,1-1 0,-1 0-1,0-1 1,15-16 0,-18 17 54,0 0-1,0 0 1,1 1 0,0 0 0,1 1 0,0 0-1,17-8 1,-27 16 170,-1 0 0,0 1 0,1-1 0,-1 0 0,0 1 0,0-1 0,0 0 0,0 1 0,0-1 0,0 0 0,0 1 0,0-1 0,0 1 0,-1-1 0,0 3 0,-15 32 370,13-32-201,1 1 0,-1 0 0,1 0 0,0 0-1,0 0 1,1 1 0,-1-1 0,1 0 0,0 1 0,1-1 0,-1 7 0,1-11-154,1 0 1,-1-1 0,1 1 0,-1 0 0,1-1-1,-1 1 1,1 0 0,-1-1 0,1 1 0,0 0-1,-1-1 1,1 1 0,0-1 0,0 1 0,-1-1-1,1 0 1,0 1 0,0-1 0,0 0 0,0 1-1,-1-1 1,1 0 0,0 0 0,0 0 0,0 0-1,0 0 1,0 0 0,0 0 0,-1 0 0,1 0-1,0 0 1,0 0 0,0-1 0,0 1 0,0 0-1,-1-1 1,2 0 0,35-12-351,19-32-750,-49 38 1073,1 0 0,0 0 1,0 1-1,0-1 1,1 2-1,11-6 1,-19 11 27,-1 0 0,0 0 1,0 0-1,1 0 0,-1 1 0,0-1 1,0 0-1,0 0 0,1 0 1,-1 1-1,0-1 0,0 0 0,0 0 1,0 1-1,1-1 0,-1 0 1,0 0-1,0 1 0,0-1 0,0 0 1,0 0-1,0 1 0,0-1 1,0 0-1,0 1 0,0-1 0,0 0 1,0 0-1,0 1 0,0-1 1,0 0-1,0 1 0,0-1 0,0 0 1,-1 0-1,1 1 0,0-1 1,0 0-1,0 0 0,0 1 0,0-1 1,-1 0-1,1 0 0,0 0 1,0 1-1,-1-1 0,1 0 0,-7 16 215,-32 45 456,63-78-598,-3-5-201,-2 0 1,0-2-1,-2 0 1,0 0-1,-2-2 1,12-27-1,-26 53 125,-1 0 0,0 0 0,0 0-1,0 0 1,0-1 0,0 1 0,0 0-1,1 0 1,-1 0 0,0-1 0,0 1-1,0 0 1,0 0 0,0 0-1,0 0 1,0-1 0,0 1 0,0 0-1,0 0 1,0-1 0,0 1 0,0 0-1,0 0 1,0 0 0,0-1 0,0 1-1,0 0 1,0 0 0,0 0-1,0 0 1,-1-1 0,1 1 0,0 0-1,0 0 1,0 0 0,0 0 0,0-1-1,0 1 1,-1 0 0,1 0 0,0 0-1,0 0 1,0 0 0,0 0-1,-1-1 1,1 1 0,0 0 0,0 0-1,0 0 1,-1 0 0,1 0 0,0 0-1,0 0 1,-15 6 107,-15 13 36,16-6-81,10-8 3,-1-1 0,1 0 0,-1-1 0,1 1 0,-1-1 0,-10 5 0,14-11-60,0 0-1,1-1 0,-1 1 1,1 0-1,0-1 0,0 1 1,0 0-1,1-5 0,12-216-616,-13 223 614,1 0 0,-1 0 0,0 0 0,0 0 0,-1 0 1,1 0-1,0 0 0,0 1 0,0-1 0,0 0 0,-1 0 1,1 0-1,0 0 0,-1 1 0,1-1 0,-1 0 0,1 0 1,-1 1-1,1-1 0,-1 0 0,0 1 0,1-1 0,-1 0 1,0 1-1,1-1 0,-1 1 0,0-1 0,0 1 0,1-1 1,-1 1-1,0 0 0,0 0 0,0-1 0,0 1 0,0 0 1,1 0-1,-3 0 0,-42 7 57,42-6-57,0 0 0,0 0 1,0 0-1,0 0 0,0-1 1,0 1-1,0-1 0,0 1 1,0-1-1,-1 0 0,1-1 1,0 1-1,0 0 0,0-1 1,0 0-1,0 0 0,-5-1 1,4-5-34,0 0 1,0-1-1,0 1 1,1-1 0,0 0-1,0 0 1,1 0-1,-3-16 1,-3-9-345,6 27 354,1 0-1,-1 1 1,-1-1-1,1 1 1,-1 0-1,0 0 1,0-1-1,-7-7 1,7 11 31,1 0 0,-1 0 0,0 0 1,0 0-1,0 1 0,0 0 1,0-1-1,-1 1 0,1 0 0,0 0 1,0 1-1,-1-1 0,1 1 1,-1-1-1,1 1 0,-5 1 0,-30 0 37,21 0-43,0-1 0,-31-3 0,46 2-10,1 0 0,-1 0 0,0 0 0,0 0 0,1 0-1,-1-1 1,0 1 0,1 0 0,0-1 0,-1 1 0,1-1 0,0 0-1,-1 1 1,1-1 0,0 0 0,1 0 0,-1 0 0,0 0 0,0 0 0,1 0-1,-1 0 1,1 0 0,0 0 0,-1 0 0,1-4 0,-11-27-80,11 31 81,-1 1 0,0 0 0,0 0 0,1 0 0,-1 0 0,0 0 0,0 0 0,0 0 0,0 0 0,-1 0 0,1 0 0,0 1 0,0-1 0,0 0 0,-1 1 0,1-1 0,0 1 0,-1 0 0,1-1 0,0 1 0,-1 0 0,-1-1 0,-41 6 6,39-4 0,1 0 0,0 0 1,-1-1-1,1 1 0,-1-1 0,1 0 0,0-1 0,-6 0 1,9 1-8,-1-1 1,0 0 0,0 0-1,1 0 1,-1 0 0,0 0-1,1-1 1,-1 1 0,1 0-1,-1-1 1,1 1 0,0-1 0,0 1-1,0-1 1,-1 0 0,2 0-1,-1 1 1,0-1 0,0 0-1,0 0 1,1 0 0,-1-3-1,-8-27-212,7 20 171,-2 0 0,1 0 0,-2 0 0,-7-16 0,9 24 65,1 0-1,-1 1 0,0-1 0,0 1 0,0-1 0,0 1 0,-1 0 1,1 0-1,-1 1 0,1-1 0,-1 1 0,0 0 0,0 0 1,-1 0-1,1 0 0,-6-1 0,7 2-7,-1 0 0,1 0-1,0-1 1,0 1 0,0-1 0,0 0 0,1 0 0,-1 0-1,0 0 1,1 0 0,-1 0 0,1-1 0,0 1 0,0-1-1,-3-3 1,-18-48 6,21 46-28,-1-1 0,-1 0-1,0 1 1,-8-14 0,10 20 12,0-1 0,0 1 0,0 0-1,0 0 1,0 0 0,-1 0 0,1 0 0,-1 0-1,0 1 1,1-1 0,-1 1 0,0 0 0,0-1-1,0 2 1,0-1 0,0 0 0,0 0-1,-4 1 1,-13-2-11,16 2 9,1 0-1,-1 0 0,1 0 1,0 0-1,-1-1 0,1 1 1,0-1-1,-1 0 0,1 0 1,0 0-1,0-1 0,0 1 1,0-1-1,0 1 1,0-1-1,0 0 0,1 0 1,-1 0-1,1-1 0,-1 1 1,1-1-1,0 1 0,0-1 1,-3-5-1,-15-27-35,14 22 29,-1 1 0,-1 0 0,0 0 0,-14-16 0,19 25 5,0 0 0,0 1-1,0-1 1,0 1 0,0 0 0,-1 0-1,1 0 1,0 0 0,-1 1 0,0 0 0,1-1-1,-1 1 1,0 0 0,0 1 0,1-1-1,-1 1 1,0 0 0,0-1 0,0 2-1,0-1 1,-5 1 0,-5 3 13,6-4 35,7-14-39,1 6-26,4-51-143,-2 45 174,-1-1 1,0 1-1,-1-1 1,0 0-1,-1 1 1,-6-26 0,8 36 11,0 0 0,0 0 1,0 0-1,1 0 1,-1 1-1,1-1 1,0 1-1,0-1 1,0 1-1,5-6 0,14-28-322,-19 30 290,0 1 1,0-1-1,0 0 0,-1 0 0,0 0 0,-1 0 1,0 0-1,0-10 0,-1 14 22,0 0-1,0 0 1,0 0 0,0 0-1,0 0 1,0 0 0,-1 0 0,0 1-1,1-1 1,-1 1 0,0-1 0,0 1-1,0 0 1,-1 0 0,1 0-1,0 0 1,-1 0 0,0 0 0,1 0-1,-1 1 1,-3-2 0,-61-31 64,24 10-83,-71-26 1,87 41 3,0-1 1,0-2 0,-37-22 0,59 31-5,0 1 0,0-2 0,0 1 0,1 0 1,-1-1-1,1 0 0,0 0 0,0-1 0,0 1 0,1-1 0,0 1 1,0-1-1,0 0 0,0 0 0,1-1 0,-1 1 0,1-1 0,1 1 1,-1-1-1,1 1 0,0-1 0,0 0 0,1 0 0,0-9 0,2 9 1,0-1 0,0 1 0,1-1 0,0 1-1,0 0 1,0 1 0,1-1 0,0 0 0,0 1-1,1 0 1,7-7 0,-5 5 1,0-1 0,-1 0 0,0 0 0,7-14-1,-12 21 3,0 0-1,-1 0 1,1 0-1,-1 0 0,0 0 1,1 0-1,-1 0 0,0 0 1,1 0-1,-1 0 1,0 0-1,0-1 0,0 1 1,0 0-1,0 0 0,0 0 1,0 0-1,-1 0 1,1 0-1,0 0 0,-1 0 1,1 0-1,-1-2 0,-21-11 18,2 3-7,2 0-11,-1 2 1,0 0-1,-20-6 1,23 9-2,0 0-1,0-1 1,0 0 0,1-2 0,-18-12-1,26 15 2,3 3-2,1 0 0,0 0 0,-1 1 0,0-1 0,0 1 0,0 0 0,0 0 0,0 0 0,0 1 1,0 0-1,0-1 0,-1 2 0,1-1 0,0 0 0,-1 1 0,1 0 0,-1 0 0,-6 1 0,33-36-153,-23 32 152,0 0 1,0 1-1,0-1 0,0 1 0,-1-1 0,1 1 1,-1-1-1,1 1 0,-1 0 0,0 0 0,0 0 0,0 0 1,-4-3-1,1 0 4,0 0 0,-1 1 1,1-1-1,-1 1 0,-10-6 0,-56 5-33,53-3 33,18 6-3,-1 1 0,-1 0 0,1 0 0,0 0 0,0 0-1,0 1 1,0-1 0,-1 0 0,1 1 0,0 0 0,-1 0 0,-1-1 0,0 1 1,0 0 1,0 0 0,0-1 0,0 0-1,0 0 1,1 0 0,-1 0 0,0 0-1,1-1 1,-1 0 0,1 1 0,-1-1-1,1-1 1,0 1 0,0 0 0,0-1-1,0 0 1,0 1 0,1-1 0,-1 0-1,-2-5 1,3 7-3,0-1 0,0 0 0,1 0 0,-1 0 0,0 0 0,1-1 0,-1 1 0,1 0 0,0-1 0,0 1 0,0-1 0,0 1 0,0-1 0,0 0-1,1 1 1,0-1 0,-1 0 0,1 1 0,0-1 0,0-2 0,-20-34 3,10 21 0,-4-6 0,-1 0 0,-21-26 0,21 29 0,12 16-13,0 1 0,1-1 0,0 0 0,0 0 0,0 0 0,0 0 0,1-1 0,0 1 0,0 0 0,0-1 0,1 1 0,0 0 0,0-1 0,0 1 0,1-1 0,-1 1 0,1 0 0,1 0 0,-1-1 0,5-8 0,5-41-72,-10 42 67,2-1-1,0 0 0,0 1 1,1-1-1,11-23 1,-14 33-4,2-2 12,1 0 1,-1 0-1,1 0 0,0 0 1,0 1-1,1 0 0,0 0 1,0 0-1,0 0 0,0 1 1,1 0-1,0 0 0,-1 0 1,1 1-1,10-4 0,-4 1-5,1 2 0,-1 0-1,1 1 1,0 0-1,0 0 1,0 2 0,20-1-1,15 13 22,125-30 79,-168 18-83,1-1 0,-1 1-1,1-1 1,-1 0 0,0-1-1,6-3 1,11-4-8,-15 8 12,-1 0 0,1 0 0,-1-1 0,0 0 0,0 0 0,0 0 0,0-1 0,0 0 0,-1 0 0,0 0 0,0-1 0,0 0 0,0 0 0,-1 0 0,5-7 0,6-8-2,-6 9 4,-1 0 0,0-1 0,0 0 1,-1-1-1,8-20 0,-10 20 1,-2 1-1,1 0 1,-2-1 0,1 0-1,-2 1 1,0-1 0,-1-18-1,0 25-4,-1 0 0,0 0-1,0 0 1,0 0 0,-1 1-1,0-1 1,0 1 0,0-1-1,-1 1 1,0 0 0,0 0-1,0 0 1,0 0 0,-1 0-1,0 1 1,0 0-1,0 0 1,-6-5 0,-20-11-6,-1 1 1,0 1 0,-46-18-1,58 30-5,0 1 0,0 1 0,-1 0 0,1 1 0,-26 1 0,-43-8-9,65 7 10,0 2 1,-1 0-1,1 1 1,-1 2 0,1 0-1,-45 12 1,-45 3-11,39-9 11,-89 22 0,143-24 1,0 2 0,1-1 0,0 2 1,0 1-1,-26 18 0,-25 13-11,23-14-9,2 2-1,2 3 1,0 1-1,-62 64 1,82-70 23,2 0 0,0 1 0,2 1 0,2 0 0,-25 56 0,34-70 4,-1-1-1,0 1 1,-1-2-1,0 0 1,-1 0-1,0-1 1,-2 0-1,1-1 1,-1 0-1,0-1 1,-1-1-1,-1 0 1,1 0-1,-19 6 1,29-13-5,0 1 4,-1 0 0,-1 0 0,1-1 0,0 0 0,0 0 0,-1 0 0,1 0 0,-1-1 0,0 0 0,1 0 0,-1 0 0,0-1 0,0 0 0,1 0 0,-1-1 0,-11-2 0,-4 1-4,19 2 1,1 0 0,-1 0 1,1 0-1,0 0 0,-1 0 0,1 0 1,0 0-1,-1 0 0,1-1 0,0 1 1,-1-1-1,1 1 0,0-1 0,-1 1 1,1-1-1,0 0 0,0 1 0,0-1 0,0 0 1,0 0-1,0 0 0,0 0 0,0 0 1,0 0-1,0 0 0,0 0 0,1 0 1,-1-1-1,0 1 0,1 0 0,-1 0 1,1-1-1,-1 1 0,1 0 0,0-1 1,0 1-1,0 0 0,-1-1 0,1-1 1,-1-17-4,0-1 0,2-23 1,0 4-8,-1 38 10,1-1 1,0 0-1,-1 0 0,1 1 0,0-1 1,0 0-1,1 1 0,-1-1 0,1 1 1,-1 0-1,1-1 0,0 1 0,-1 0 0,4-3 1,38-32-20,-19 16 35,-19 17-11,-4 3-1,0 1 0,0-1 0,0 0 0,0 0 1,0 0-1,0 0 0,0 0 0,0 0 0,0 0 1,-1 0-1,1-1 0,0 1 0,-1 0 0,1 0 1,-1 0-1,1-1 0,-1 1 0,1-3 0,-1 4-29,-6 2 18,0 0 0,0 0 1,0 1-1,0 0 1,1 0-1,-1 1 1,1-1-1,0 1 1,0 0-1,-4 5 1,-11 7-7,-4 2 16,11-8 1,-1 0 1,0-1-1,0-1 1,-26 12-1,35-18-2,0-1 0,0 0-1,0 0 1,0 0-1,0 0 1,0-1 0,0 0-1,0 0 1,0 0 0,0-1-1,0 1 1,0-1 0,0 0-1,1-1 1,-1 1 0,0-1-1,0 0 1,1 0 0,-9-6-1,5 3-7,-1 0 0,0-1 0,1 0-1,0-1 1,1 1 0,0-1 0,0-1-1,0 0 1,1 0 0,0 0-1,0-1 1,1 1 0,0-1 0,1 0-1,0-1 1,0 1 0,1-1-1,0 0 1,1 0 0,0 0 0,0-15-1,2 14-7,1 0-1,0 0 1,1 0-1,1 0 0,0 0 1,0 1-1,1-1 0,0 1 1,1 0-1,0 0 1,0 1-1,1-1 0,8-8 1,11-12-99,2 1 1,42-36-1,-37 36 47,34-39-1,-33 34 60,2 1 0,1 2 0,1 2 0,55-34 0,-50 35 6,-16 11-9,2 2 0,0 0 0,48-16 0,96-23-48,-126 41 55,107-24-5,-131 33 6,0 2 0,-1 0 0,1 1 0,0 1 0,26 4 0,-48-4 2,1 0-1,-1 0 1,1 0-1,0 0 1,-1 0-1,1 0 1,0 0-1,-1 0 1,1 0-1,0 0 1,-1 0-1,1 1 1,0-1-1,-1 0 1,1 0-1,-1 1 1,1-1-1,0 0 1,-1 1 0,1-1-1,-1 0 1,1 1-1,-1-1 1,1 1-1,-1-1 1,0 1-1,1-1 1,-1 1-1,0 0 1,1-1-1,-1 1 1,0-1-1,0 1 1,1 0-1,-1-1 1,0 1-1,0 0 1,0-1-1,0 1 1,0 0-1,0-1 1,0 1-1,0-1 1,0 1-1,0 0 1,0 0-1,-1 1 5,0-1-1,0 1 0,0-1 0,0 0 0,0 1 1,0-1-1,-1 0 0,1 0 0,0 0 1,-1 0-1,1 0 0,-1 0 0,1 0 0,-1 0 1,1-1-1,-4 2 0,-44 4 23,43-6-730,0 0 0,-1 1 0,1 0 0,0 0 0,0 0 0,0 1 0,0 0 0,0 0 0,-6 3 0,-7 6-3395,-2-1-1970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33.506"/>
    </inkml:context>
    <inkml:brush xml:id="br0">
      <inkml:brushProperty name="width" value="0.025" units="cm"/>
      <inkml:brushProperty name="height" value="0.025" units="cm"/>
    </inkml:brush>
  </inkml:definitions>
  <inkml:trace contextRef="#ctx0" brushRef="#br0">157 1 4676,'0'0'9957,"-4"2"-9402,2-1-506,1 0 0,-1 0 0,1 1 0,-1-1 0,1 1 0,0 0 0,-1-1 0,1 1 0,0 0 0,0 0 0,0-1 0,0 1 0,0 0 0,1 0 0,-1 0 0,1 0 0,-1 0 1,1 3-1,-6 50 833,3-18-385,-46 248 1328,17-118-1064,-10 188 0,42-84 83,1-259-1020,0 0 1,0 0-1,2 0 0,-1-1 1,1 1-1,1-1 0,0 0 1,1 0-1,9 17 1,-11-46-8634,-7-9 2200</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1.710"/>
    </inkml:context>
    <inkml:brush xml:id="br0">
      <inkml:brushProperty name="width" value="0.025" units="cm"/>
      <inkml:brushProperty name="height" value="0.025" units="cm"/>
    </inkml:brush>
  </inkml:definitions>
  <inkml:trace contextRef="#ctx0" brushRef="#br0">33 0 11563,'0'0'13228,"28"81"-12779,-44-35-321,0 2-128,3-4 32,4-6-192,6-5-609,3-10-672,-4-7-385,4-15-1281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2.041"/>
    </inkml:context>
    <inkml:brush xml:id="br0">
      <inkml:brushProperty name="width" value="0.025" units="cm"/>
      <inkml:brushProperty name="height" value="0.025" units="cm"/>
    </inkml:brush>
  </inkml:definitions>
  <inkml:trace contextRef="#ctx0" brushRef="#br0">1 55 17200,'0'0'4773,"48"-21"-3140,-15 15-255,3 1-642,9-1-511,0 0-161,0 0-513,-7 3-1761,-4 2-1249,-20 1-2371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2.388"/>
    </inkml:context>
    <inkml:brush xml:id="br0">
      <inkml:brushProperty name="width" value="0.025" units="cm"/>
      <inkml:brushProperty name="height" value="0.025" units="cm"/>
    </inkml:brush>
  </inkml:definitions>
  <inkml:trace contextRef="#ctx0" brushRef="#br0">96 1 13965,'0'0'10186,"74"30"-9193,-16-31-353,5-7-511,0 1-97,-4 5-1121,-17 2-2499,-15 0-1441,-20 0-2818</inkml:trace>
  <inkml:trace contextRef="#ctx0" brushRef="#br0" timeOffset="1">1 242 14990,'0'0'6919,"79"9"-4901,-21-13-353,12-9-928,-1-4-545,-1 4-160,-14 1-993,-4 3-1922,-17 2-2305,-15 3-3268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2.924"/>
    </inkml:context>
    <inkml:brush xml:id="br0">
      <inkml:brushProperty name="width" value="0.025" units="cm"/>
      <inkml:brushProperty name="height" value="0.025" units="cm"/>
    </inkml:brush>
  </inkml:definitions>
  <inkml:trace contextRef="#ctx0" brushRef="#br0">3 0 10410,'0'0'14125,"0"75"-13612,-2-44-385,2-3-64,0-3-32,0-7-32,0-6-801,0-7-1057,5-8-7559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3.726"/>
    </inkml:context>
    <inkml:brush xml:id="br0">
      <inkml:brushProperty name="width" value="0.025" units="cm"/>
      <inkml:brushProperty name="height" value="0.025" units="cm"/>
    </inkml:brush>
  </inkml:definitions>
  <inkml:trace contextRef="#ctx0" brushRef="#br0">13 23 9513,'0'0'12529,"-2"13"-11749,-4 33 246,3 0 1,2 51 0,1-96-1014,0 0 1,0 1-1,0-1 1,1 0-1,-1 0 0,0 1 1,1-1-1,-1 0 1,1 0-1,0 1 1,-1-1-1,1 0 0,0 0 1,-1 0-1,1 0 1,0 0-1,0 0 1,0 0-1,0-1 1,0 1-1,0 0 0,0 0 1,1-1-1,-1 1 1,0-1-1,0 1 1,0-1-1,1 1 0,-1-1 1,0 0-1,1 1 1,-1-1-1,0 0 1,1 0-1,-1 0 1,0 0-1,0 0 0,1-1 1,-1 1-1,0 0 1,1 0-1,-1-1 1,0 1-1,2-2 0,4 0 71,0 0 0,0-1 0,-1 0-1,1 0 1,-1-1 0,12-8-1,-4-1-45,0 0-1,-1 0 0,0-2 1,-2 1-1,1-1 1,-2-1-1,0 0 0,-1-1 1,-1 0-1,12-34 0,-17 31-16,-10 21-151,-16 31-22,-17 58 157,37-81 9,0 1-1,0 0 0,1 0 1,1-1-1,-1 1 0,2 0 1,0 19-1,0-27-8,1-1 0,-1 1 0,1 0 0,-1-1 0,1 1 0,0-1 0,0 1 0,0 0 0,0-1 0,0 0 0,0 1 1,0-1-1,1 0 0,-1 1 0,0-1 0,1 0 0,-1 0 0,1 0 0,-1 0 0,1-1 0,-1 1 0,1 0 0,0-1 0,-1 1 0,1-1 0,0 1 0,0-1 0,-1 0 0,1 1 1,0-1-1,0 0 0,-1 0 0,1-1 0,0 1 0,0 0 0,-1-1 0,3 0 0,4 0 13,1 0 1,-1-1-1,1 0 0,-1-1 1,0 0-1,12-6 0,22-21-709,-40 28 248,0 0 0,0 0 0,0 0-1,-1 0 1,1-1 0,-1 1 0,1 0-1,-1-1 1,0 1 0,0-1-1,0 1 1,0-1 0,0 1 0,-1-1-1,1 0 1,-1-4 0,0-10-7090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4.117"/>
    </inkml:context>
    <inkml:brush xml:id="br0">
      <inkml:brushProperty name="width" value="0.025" units="cm"/>
      <inkml:brushProperty name="height" value="0.025" units="cm"/>
    </inkml:brush>
  </inkml:definitions>
  <inkml:trace contextRef="#ctx0" brushRef="#br0">56 0 15118,'0'0'5766,"-54"36"-4805,52-21-609,2-1-288,0-8-64,11-2-1185,2-4-929,-1-4-2787</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4.448"/>
    </inkml:context>
    <inkml:brush xml:id="br0">
      <inkml:brushProperty name="width" value="0.025" units="cm"/>
      <inkml:brushProperty name="height" value="0.025" units="cm"/>
    </inkml:brush>
  </inkml:definitions>
  <inkml:trace contextRef="#ctx0" brushRef="#br0">15 1 13933,'0'0'12492,"7"60"-11787,-12-23-289,0 2-320,-1-3-32,1-3-64,5-7-384,0-5-641,0-6-577,5-6-800,1-6-705,3-2-1633,-2-1-3236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4.794"/>
    </inkml:context>
    <inkml:brush xml:id="br0">
      <inkml:brushProperty name="width" value="0.025" units="cm"/>
      <inkml:brushProperty name="height" value="0.025" units="cm"/>
    </inkml:brush>
  </inkml:definitions>
  <inkml:trace contextRef="#ctx0" brushRef="#br0">1 1 13389,'0'0'10249,"0"42"-13548,5-32-2851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5.125"/>
    </inkml:context>
    <inkml:brush xml:id="br0">
      <inkml:brushProperty name="width" value="0.025" units="cm"/>
      <inkml:brushProperty name="height" value="0.025" units="cm"/>
    </inkml:brush>
  </inkml:definitions>
  <inkml:trace contextRef="#ctx0" brushRef="#br0">64 1 14798,'0'0'1655,"-3"9"235,-11 32-687,2 1 0,1 0-1,3 1 1,1 0 0,-1 49 0,8-90-1194,0 1 0,0-1 0,0 1-1,0-1 1,1 1 0,-1 0 0,1-1 0,-1 1-1,1-1 1,0 0 0,0 1 0,0-1-1,0 0 1,1 1 0,-1-1 0,1 0 0,-1 0-1,1 0 1,0 0 0,-1-1 0,1 1 0,0 0-1,0-1 1,1 1 0,-1-1 0,0 0 0,0 0-1,1 0 1,-1 0 0,0 0 0,1 0 0,-1 0-1,1-1 1,-1 1 0,1-1 0,0 0 0,4 0-1,1 0-162,0-1 0,0 1 0,0-2 0,0 1 0,0-1 0,0 0-1,0-1 1,0 0 0,0 0 0,12-8 0,-16 7 80,-14 7 245,-17 14 250,26-16-377,0 1 1,0-1 0,0 0-1,0 1 1,0-1 0,0 0-1,0 0 1,0 0 0,-1 0-1,1 0 1,0 0 0,0 0-1,-1 0 1,1-1 0,-1 1-1,1 0 1,-3 0 0,1-9-2265,7-12-6416,-3 11-1224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5.502"/>
    </inkml:context>
    <inkml:brush xml:id="br0">
      <inkml:brushProperty name="width" value="0.025" units="cm"/>
      <inkml:brushProperty name="height" value="0.025" units="cm"/>
    </inkml:brush>
  </inkml:definitions>
  <inkml:trace contextRef="#ctx0" brushRef="#br0">24 0 11018,'0'0'11884,"3"9"-10352,1 7-1004,0 1 0,-1 0 1,0 0-1,-2 0 0,0 0 1,-2 26-1,-19 114 1359,1-11-1162,17 7-528,2-152-506,0-39-6957,1 20 1997,3 0-2674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33.852"/>
    </inkml:context>
    <inkml:brush xml:id="br0">
      <inkml:brushProperty name="width" value="0.025" units="cm"/>
      <inkml:brushProperty name="height" value="0.025" units="cm"/>
    </inkml:brush>
  </inkml:definitions>
  <inkml:trace contextRef="#ctx0" brushRef="#br0">1 3 11018,'0'0'1228,"2"13"-496,4 7-315,2 0 0,0-1 0,1 1 0,0-2 0,2 1 0,0-1 0,1-1 0,15 17-1,-4-5-271,2 0-1,0-2 0,2-1 0,1-1 0,1-1 0,38 24 0,-63-46-88,0 0-1,0 0 1,-1 0-1,1-1 1,0 1-1,1-1 1,-1 0-1,0 0 1,0-1-1,0 1 1,1-1-1,-1 0 0,0 0 1,0 0-1,1-1 1,-1 0-1,0 0 1,0 0-1,0 0 1,0 0-1,0-1 1,0 0-1,0 1 1,0-2-1,-1 1 0,6-4 1,4-6 156,0 0 1,-1-1-1,-1 0 0,0-1 0,10-19 1,-4 9-64,24-33 39,75-112-1540,-104 143-2567,-2-2-2754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5.863"/>
    </inkml:context>
    <inkml:brush xml:id="br0">
      <inkml:brushProperty name="width" value="0.025" units="cm"/>
      <inkml:brushProperty name="height" value="0.025" units="cm"/>
    </inkml:brush>
  </inkml:definitions>
  <inkml:trace contextRef="#ctx0" brushRef="#br0">64 282 13261,'0'0'10890,"-4"11"-9251,-9 22-896,4-13-522,1 1 0,0 0 1,2 1-1,0-1 1,-3 38-1,22-77-14330,-3-2 357</inkml:trace>
  <inkml:trace contextRef="#ctx0" brushRef="#br0" timeOffset="1">69 1 18834,'0'0'8744,"9"47"-11050,-5-35-1057,1-6-2659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6.213"/>
    </inkml:context>
    <inkml:brush xml:id="br0">
      <inkml:brushProperty name="width" value="0.025" units="cm"/>
      <inkml:brushProperty name="height" value="0.025" units="cm"/>
    </inkml:brush>
  </inkml:definitions>
  <inkml:trace contextRef="#ctx0" brushRef="#br0">158 1 14478,'-2'9'2060,"-5"18"484,-18 45 1,16-53-1795,2 0 0,0 1 1,1 1-1,1-1 0,1 1 0,-3 39 1,7-59-768,1 1 0,0 0 0,-1 0 0,1-1 0,0 1 0,0 0 0,0-1 0,0 1 0,0-1 0,0 1 1,0-1-1,1 1 0,-1-1 0,1 0 0,-1 0 0,1 1 0,-1-1 0,1 0 0,-1-1 0,1 1 0,0 0 0,0 0 0,-1-1 1,1 1-1,0-1 0,0 1 0,0-1 0,0 0 0,0 0 0,3 0 0,74 1-3457,-57-2 1622,-21 1 1871,0 0 0,0 0 0,0 0 0,1 0 1,-1 0-1,0 0 0,0 0 0,0 0 0,1 1 0,-1-1 0,0 1 1,0-1-1,0 1 0,0-1 0,0 1 0,0-1 0,0 1 0,0 0 1,0 0-1,0-1 0,0 1 0,0 0 0,-1 0 0,1 0 0,0 0 1,-1 0-1,1 0 0,0 0 0,-1 0 0,0 0 0,1 1 0,-1-1 1,1 0-1,-1 0 0,0 0 0,0 1 0,0-1 0,0 2 0,0 0 238,0-1-1,-1 0 0,1 1 1,-1-1-1,1 0 0,-1 0 0,0 1 1,0-1-1,0 0 0,0 0 1,0 0-1,-1 0 0,1 0 0,0 0 1,-1-1-1,0 1 0,1 0 1,-1-1-1,-4 3 0,-5 3 1,-1-2-1,0 1 1,0-1 0,-1-1-1,0-1 1,1 1-1,-1-2 1,0 0 0,0 0-1,-1-1 1,1-1 0,0 0-1,-22-4 1,33 4-366,0-1 1,0 1-1,1-1 1,-1 0-1,0 0 0,1 1 1,-1-1-1,0 0 1,1-1-1,-1 1 0,1 0 1,0 0-1,-1 0 1,1-1-1,0 1 1,0-1-1,0 1 0,0-1 1,0 0-1,-1-2 1,1 3-176,1 0 0,0 0 0,0 0 0,-1 0 0,1 0 0,0 0 1,0-1-1,0 1 0,0 0 0,0 0 0,0 0 0,1 0 0,-1 0 1,0-1-1,1 1 0,-1 0 0,1 0 0,-1 0 0,1 0 0,-1 0 1,1 0-1,0 0 0,-1 0 0,1 0 0,0 1 0,0-1 1,0 0-1,-1 0 0,1 1 0,0-1 0,0 0 0,0 1 0,2-1 1,19-11-7004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6.541"/>
    </inkml:context>
    <inkml:brush xml:id="br0">
      <inkml:brushProperty name="width" value="0.025" units="cm"/>
      <inkml:brushProperty name="height" value="0.025" units="cm"/>
    </inkml:brush>
  </inkml:definitions>
  <inkml:trace contextRef="#ctx0" brushRef="#br0">77 1 15855,'0'0'12380,"-7"4"-12151,1-1-174,0 1 0,1 0 0,-1 1-1,1 0 1,0-1 0,0 2 0,1-1-1,-4 6 1,5-8-30,1 1 0,0-1 1,0 0-1,0 1 0,0 0 0,1-1 0,0 1 1,-1 0-1,1 0 0,1 0 0,-1 0 0,1 0 1,-1 0-1,1 0 0,0 0 0,0 0 0,1 0 1,1 7-1,-1-10-39,0 0 0,1 0 1,-1 1-1,1-1 0,-1 0 1,1 0-1,0 0 0,-1 0 1,1-1-1,0 1 0,-1 0 0,1-1 1,0 1-1,0-1 0,0 0 1,-1 0-1,1 1 0,0-1 1,0 0-1,0 0 0,3-1 1,45-3-989,42-19-1668,-71 17 2598,-1 0-1,1 1 1,-1 2 0,35-3-1,-53 6 127,0 1-1,-1-1 0,1 0 1,0 1-1,0 0 1,0-1-1,-1 1 1,1 0-1,0 0 1,-1 0-1,1 0 1,0 1-1,-1-1 0,0 0 1,1 0-1,-1 1 1,0-1-1,0 1 1,1 0-1,-1-1 1,1 3-1,-1-2-7,0 1-1,1-1 0,-1 0 1,1 0-1,0 0 1,-1-1-1,1 1 1,0 0-1,0-1 1,0 1-1,0-1 0,1 1 1,-1-1-1,0 0 1,0 0-1,3 1 1,10-1-130,0 0 0,0-1 1,0 0-1,0-2 1,0 1-1,0-2 1,-1 0-1,1-1 1,-1 0-1,0-1 1,20-10-1,-17 7-412,1 1 0,0 1 0,0 1 1,1 1-1,-1 0 0,30-2 0,-48 6 531,1 0 0,0 0-1,-1 0 1,1 0 0,-1 0 0,1 0 0,0 0 0,-1 1-1,1-1 1,-1 0 0,1 0 0,-1 0 0,1 1-1,-1-1 1,1 0 0,-1 1 0,1-1 0,-1 0-1,1 1 1,-1-1 0,1 0 0,-1 1 0,0-1-1,1 1 1,-1-1 0,0 1 0,1-1 0,-1 1 0,0-1-1,1 2 1,-1 19 756,0-20-766,0 0 0,-1 0 0,1 1 0,0-1 0,-1 0 0,1 0 0,0 0 0,0 1 0,0-1 1,0 0-1,0 0 0,0 1 0,1-1 0,-1 0 0,0 0 0,0 0 0,1 1 0,-1-1 0,1 0 0,-1 0 0,1 0 0,0 0 0,-1 0 0,1 0 0,0 0 0,0 0 0,0 0 0,-1 0 0,1-1 0,0 1 0,0 0 0,0 0 0,0-1 0,1 1 0,-1-1 1,0 1-1,0-1 0,0 1 0,0-1 0,1 0 0,-1 0 0,2 1 0,237-7-2363,-238 6 2325,1 0 0,0 1 0,-1-1 1,1 1-1,0-1 0,-1 1 0,1 0 0,-1 0 1,1 0-1,-1 0 0,0 0 0,1 1 1,-1-1-1,0 1 0,0-1 0,0 1 1,0 0-1,0 0 0,0 0 0,-1 0 1,1 0-1,2 4 0,-4-6-91,0 0 1,0 0-1,0 0 0,0 0 0,0 0 1,0 0-1,0-1 0,0 1 0,0 0 1,0 0-1,0 0 0,0 0 0,0 0 1,0 0-1,0 0 0,0 0 0,0-1 1,0 1-1,0 0 0,0 0 1,1 0-1,-1 0 0,0 0 0,0 0 1,0 0-1,0 0 0,0 0 0,0 0 1,0 0-1,0 0 0,0 0 0,1 0 1,-1 0-1,0 0 0,0 0 0,0 0 1,0 0-1,0 0 0,0 0 1,0 0-1,0 0 0,1 0 0,-1 0 1,0 0-1,0 0 0,0 0 0,0 0 1,0 0-1,0 0 0,0 0 0,0 0 1,1 0-1,-1 0 0,0 0 0,0 0 1,0 0-1,1-2-1040,3-13-5369</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6.915"/>
    </inkml:context>
    <inkml:brush xml:id="br0">
      <inkml:brushProperty name="width" value="0.025" units="cm"/>
      <inkml:brushProperty name="height" value="0.025" units="cm"/>
    </inkml:brush>
  </inkml:definitions>
  <inkml:trace contextRef="#ctx0" brushRef="#br0">0 1 17232,'0'0'3460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7.713"/>
    </inkml:context>
    <inkml:brush xml:id="br0">
      <inkml:brushProperty name="width" value="0.025" units="cm"/>
      <inkml:brushProperty name="height" value="0.025" units="cm"/>
    </inkml:brush>
  </inkml:definitions>
  <inkml:trace contextRef="#ctx0" brushRef="#br0">45 0 8168,'0'0'14931,"-1"10"-13212,-17 74 130,11-58-1597,1 1-1,0 0 1,-1 35 0,7-60-249,0-1-1,0 0 1,0 1-1,0-1 0,0 1 1,1-1-1,-1 0 1,0 1-1,1-1 1,-1 0-1,1 1 1,-1-1-1,1 0 0,0 0 1,-1 0-1,1 1 1,0-1-1,0 0 1,0 0-1,0 0 1,0 0-1,0 0 0,0-1 1,0 1-1,0 0 1,2 0-1,0 0 7,0 0 0,0 0 1,1 0-1,-1-1 0,0 0 0,0 1 0,0-1 0,1 0 0,-1-1 1,0 1-1,4-1 0,3-1 24,1-1 0,-1 0 0,1-1 0,-1 0 0,19-10 0,9-14-78,45-41-1,-40 33 46,-43 36-3,0 0-1,-1 1 1,1-1 0,0 0 0,0 1-1,0-1 1,0 1 0,0-1-1,0 0 1,0 1 0,0-1-1,0 1 1,0-1 0,0 0-1,0 1 1,0-1 0,0 0-1,1 1 1,-1-1 0,0 1-1,0-1 1,0 0 0,0 1-1,1-1 1,-1 0 0,0 0-1,0 1 1,1-1 0,-1 0-1,0 1 1,1-1 0,-1 0-1,0 0 1,1 0 0,-1 1 0,0-1-1,1 0 1,-1 0 0,0 0-1,1 0 1,-1 0 0,1 0-1,-1 1 1,0-1 0,1 0-1,-1 0 1,0 0 0,1 0-1,-1-1 1,1 1 0,-1 0-1,0 0 1,1 0 0,-1 0-1,0 0 1,1 0 0,-1 0-1,1-1 1,-1 1 0,0 0-1,0 0 1,1-1 0,-1 1 0,0 0-1,1 0 1,-1-1 0,0 1-1,1-1 1,-7 47 4,3-20 30,3-25-25,1 0 1,0 0-1,-1 0 1,1 0-1,0 0 1,0 0 0,0 0-1,0-1 1,0 1-1,-1 0 1,1-1-1,0 1 1,1 0 0,-1-1-1,0 1 1,0-1-1,0 0 1,0 1-1,0-1 1,0 0-1,1 0 1,-1 0 0,0 0-1,0 0 1,0 0-1,0 0 1,1 0-1,-1 0 1,0 0 0,0-1-1,2 1 1,43-7 135,37-18-58,-62 18-146,0 0 1,0 2 0,0 0 0,1 1 0,28-1 0,-49 5 64,1 1 0,-1-1 0,0 0 0,1 1 0,-1-1 0,0 1 0,1-1 0,-1 1 0,0 0 0,0 0 0,1-1 0,-1 1 0,0 0 0,0 0 0,0 0 0,0 0 0,0 0 0,0 0 0,-1 0 0,1 1-1,0-1 1,0 0 0,-1 0 0,1 1 0,-1-1 0,1 0 0,-1 1 0,0-1 0,1 3 0,-1-1 23,1 0 0,-1 0 1,1-1-1,-1 1 0,0 0 0,0 0 0,-1 0 0,1-1 0,0 1 0,-1 0 0,0 0 0,0-1 0,0 1 0,-2 4 0,1-28-6074,2-1-70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8.057"/>
    </inkml:context>
    <inkml:brush xml:id="br0">
      <inkml:brushProperty name="width" value="0.025" units="cm"/>
      <inkml:brushProperty name="height" value="0.025" units="cm"/>
    </inkml:brush>
  </inkml:definitions>
  <inkml:trace contextRef="#ctx0" brushRef="#br0">0 1 14510,'0'0'6310,"51"41"-7015,-24-28-1889,-2 0-4325</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8.450"/>
    </inkml:context>
    <inkml:brush xml:id="br0">
      <inkml:brushProperty name="width" value="0.025" units="cm"/>
      <inkml:brushProperty name="height" value="0.025" units="cm"/>
    </inkml:brush>
  </inkml:definitions>
  <inkml:trace contextRef="#ctx0" brushRef="#br0">254 1 12908,'0'0'9332,"-7"4"-7405,-27 13-406,-1-1-289,-54 36 0,82-48-1157,-1 2 1,1-1 0,0 1 0,1 0 0,-1 0-1,1 1 1,0 0 0,1 0 0,-1 1-1,2-1 1,-1 1 0,-6 17 0,10-24-74,0 1 1,1-1 0,-1 1-1,1-1 1,0 1-1,0 0 1,-1-1-1,1 1 1,0 0-1,0-1 1,1 1-1,-1-1 1,0 1 0,0 0-1,1-1 1,-1 1-1,1-1 1,0 1-1,-1-1 1,1 1-1,0-1 1,0 1-1,0-1 1,0 0 0,0 1-1,0-1 1,0 0-1,0 0 1,1 0-1,-1 0 1,0 0-1,1 0 1,-1 0-1,0-1 1,1 1 0,-1 0-1,1-1 1,0 1-1,-1-1 1,1 1-1,-1-1 1,4 0-1,9 2-85,0 0-1,0-2 0,0 1 0,17-3 0,-8 1-380,-6 0-568,0-1 0,0 0 0,34-9 0,12-13-6686,-36 8 41</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8.875"/>
    </inkml:context>
    <inkml:brush xml:id="br0">
      <inkml:brushProperty name="width" value="0.025" units="cm"/>
      <inkml:brushProperty name="height" value="0.025" units="cm"/>
    </inkml:brush>
  </inkml:definitions>
  <inkml:trace contextRef="#ctx0" brushRef="#br0">148 0 15407,'0'0'2295,"-8"3"225,-64 32 1481,66-32-3686,0 1 0,0 0 0,0 0-1,0 0 1,1 1 0,0 0-1,0 0 1,0 0 0,1 1-1,-7 11 1,10-17-311,1 1 0,0-1 0,-1 1 0,1-1 0,0 1 0,0-1 0,0 1 0,-1-1 0,1 1 0,0 0 1,0-1-1,0 1 0,0-1 0,0 1 0,0 0 0,0-1 0,0 1 0,0-1 0,1 1 0,-1 0 0,0-1 0,0 1 0,0-1 0,1 1 0,-1-1 0,0 1 1,1-1-1,-1 1 0,0-1 0,1 1 0,-1-1 0,1 1 0,-1-1 0,0 0 0,1 1 0,-1-1 0,1 0 0,-1 1 0,1-1 0,0 0 0,-1 0 0,1 1 0,-1-1 1,1 0-1,-1 0 0,1 0 0,0 0 0,0 0 0,37 0 109,-30-1-105,22-2-272,-2-2-1,37-10 0,-41 8 47,1 2 0,0 0 0,43-1 1,-67 6 248,0 0 1,0 0 0,0 0-1,0 0 1,-1 0-1,1 0 1,0 1 0,0-1-1,0 0 1,0 1 0,0-1-1,0 1 1,-1-1 0,1 1-1,0-1 1,0 1 0,-1-1-1,1 1 1,0 0 0,-1-1-1,1 1 1,-1 0 0,1-1-1,-1 1 1,1 0-1,-1 0 1,1 0 0,-1 0-1,0-1 1,1 1 0,-1 0-1,0 0 1,0 0 0,0 0-1,0 0 1,0 0 0,0 0-1,0 0 1,0 0 0,0-1-1,0 1 1,0 0 0,-1 0-1,0 2 1,1-3-8,0 1 1,0 0-1,-1 0 0,1-1 1,0 1-1,0 0 1,0 0-1,0-1 1,0 1-1,0 0 0,0 0 1,0 0-1,0-1 1,0 1-1,1 0 0,-1 0 1,0-1-1,0 1 1,1 0-1,-1-1 1,0 1-1,1 0 0,-1-1 1,1 1-1,-1 0 1,1-1-1,-1 1 0,1-1 1,-1 1-1,1-1 1,0 1-1,-1-1 1,1 1-1,0-1 0,-1 0 1,2 1-1,17 0-155,0-2 1,0 0-1,0-1 0,0 0 1,0-2-1,36-11 0,-32 8-103,0 1-1,1 2 1,-1 0-1,25-1 1,-48 5 256,1 0 0,0 0 0,0 0 0,0 0 0,-1 0 0,1 0 0,0 0 0,0 0 0,-1 0 0,1 0 0,0 1 0,0-1 0,-1 0 0,1 0 0,0 1 0,0-1 0,-1 0 0,1 1 0,0-1 0,-1 1 0,1-1 0,-1 1 0,1-1 0,-1 1 0,1 0 0,-1-1-1,1 1 1,-1-1 0,1 1 0,-1 0 0,0 0 0,1-1 0,-1 1 0,0 0 0,0 0 0,1-1 0,-1 1 0,0 0 0,0 1 0,-9 33 1160,3-11-836,7-23-327,0 0-1,0 0 1,0-1-1,0 1 1,0 0-1,0-1 1,1 1-1,-1-1 1,0 0-1,0 1 1,1-1-1,-1 0 1,0 0-1,0 0 1,1 0-1,-1 0 1,0 0-1,1 0 1,-1 0-1,2-1 1,29-2-39,-11-2-536,-1-2 1,27-12 0,-31 12-251,0 0 0,1 1 0,0 1 0,22-5 0,-39 10 815,1 0 0,-1 0 0,0 0 1,1 0-1,-1-1 0,1 1 0,-1 0 0,0 0 0,1 0 1,-1 0-1,0 0 0,1 0 0,-1 0 0,1 0 1,-1 0-1,0 0 0,1 0 0,-1 0 0,1 0 1,-1 0-1,0 1 0,1-1 0,-1 0 0,0 0 1,1 0-1,-1 1 0,0-1 0,1 0 0,-1 0 1,0 0-1,0 1 0,1-1 0,-1 0 0,0 1 1,0-1-1,1 0 0,-1 1 0,0-1 0,0 0 1,0 1-1,0-1 0,1 0 0,-1 1 0,0-1 1,0 1-1,0-1 0,0 0 0,0 1 0,0-1 0,0 1 1,0-1-1,0 0 0,0 1 0,0-1 0,0 0 1,-1 1-1,1-1 0,0 1 0,0-1 0,0 0 1,0 1-1,-1 0 0,-9 14 511,8-12-440,-1 0 47,0 0 0,1 0 0,-1 0 0,1 1 0,0 0 0,0-1-1,0 1 1,0 0 0,1 0 0,-1 0 0,1 0 0,-1 8 0,2-12-103,1 1 0,-1 0 0,1-1 0,-1 1 0,1 0 0,-1-1 1,1 1-1,0-1 0,-1 1 0,1-1 0,0 1 0,0-1 0,-1 1 0,1-1 0,0 0 0,0 0 0,0 1 0,-1-1 0,1 0 0,0 0 1,0 0-1,0 0 0,0 0 0,-1 0 0,1 0 0,0 0 0,0 0 0,1 0 0,29-3 41,-16-1-135,-1 0 0,0-1-1,0-1 1,-1 0-1,24-15 1,61-45-549,-88 58 635,-6 6 22,1-1-1,-1 1 0,0-1 1,-1 0-1,1 0 0,0 0 1,-1-1-1,0 1 1,1-1-1,-1 0 0,-1 0 1,1 0-1,2-4 1,-6 7-16,0 0 1,1 1 0,-1-1 0,0 1-1,1-1 1,-1 1 0,0-1-1,0 1 1,0 0 0,1-1 0,-1 1-1,0 0 1,0-1 0,0 1 0,0 0-1,1 0 1,-1 0 0,0 0 0,0 0-1,0 0 1,0 0 0,0 0-1,1 0 1,-3 1 0,-24 3-47,18-2 118,-1 1 0,1 1 0,0 0-1,0 0 1,1 1 0,-1 0 0,1 0 0,0 1-1,-12 12 1,18-17-30,0 1 0,0 0 0,1 0-1,0 0 1,-1 0 0,1 0 0,0 0 0,0 0 0,0 1-1,0-1 1,0 0 0,0 1 0,1-1 0,-1 1-1,1-1 1,0 0 0,-1 5 0,2-5-27,0 1 1,0-1-1,0 1 0,0 0 1,0-1-1,0 0 1,1 1-1,-1-1 0,1 0 1,-1 0-1,1 0 1,0 0-1,0 0 0,0 0 1,0 0-1,0 0 1,1-1-1,-1 1 0,4 1 1,6 3-190,0 0-1,0-1 1,1 0 0,-1-1-1,1 0 1,0-1 0,25 3 0,7-5-3261,-2-5-3428,2-9-7941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49.690"/>
    </inkml:context>
    <inkml:brush xml:id="br0">
      <inkml:brushProperty name="width" value="0.025" units="cm"/>
      <inkml:brushProperty name="height" value="0.025" units="cm"/>
    </inkml:brush>
  </inkml:definitions>
  <inkml:trace contextRef="#ctx0" brushRef="#br0">146 1 14990,'-3'2'2680,"-10"14"-1227,-1 0-1,-12 23 1,14-21-1285,2 0 0,1 0 1,0 1-1,-10 32 1,19-50-167,-1 0 1,1 0-1,0 0 1,0 0-1,-1 0 1,1 1-1,0-1 1,0 0-1,0 0 1,0 0-1,0 0 1,0 0-1,0 0 1,1 0-1,-1 0 1,0 0-1,1 0 1,-1 0-1,0 0 1,1 0-1,-1 0 1,1 0-1,0-1 1,-1 1-1,1 0 1,0 0-1,-1 0 1,1-1-1,1 2 1,0-1 8,1 0 0,-1 0 0,1 0 1,0-1-1,-1 1 0,1 0 1,0-1-1,-1 0 0,1 0 0,0 0 1,4 0-1,12-3 56,0 0 0,30-11 0,-37 11-73,-2 0-1,0 1-1,1 0 1,-1 0-1,1 1 1,0 0-1,-1 1 1,21 2-1,-29-2 25,0 1 0,0-1 0,0 1 0,0-1 0,-1 1 0,1 0 0,0 0 0,0-1 0,-1 1 0,1 1 0,-1-1 0,1 0-1,-1 0 1,1 1 0,-1-1 0,0 0 0,1 1 0,-1-1 0,1 4 0,-1-2 62,0 0 0,0 0 0,-1 0 0,0 0 0,1 0 0,-1 0 0,0 0 1,-1 0-1,1 0 0,0 1 0,-1-1 0,0 0 0,0 0 0,0-1 0,0 1 0,-2 5 0,-1-2 62,1 0-1,-1 0 0,-1 0 1,1 0-1,-1-1 0,0 0 1,0 0-1,-1 0 0,1 0 1,-1-1-1,0 0 0,0 0 0,-1-1 1,1 1-1,-1-1 0,0-1 1,1 1-1,-1-1 0,0-1 1,-1 1-1,-6 0 0,6-1-92,1 0-1,-1 0 0,0-1 0,0 1 0,1-2 0,-1 1 1,0-1-1,1-1 0,-1 1 0,1-1 0,-1 0 0,1-1 1,0 0-1,0 0 0,0-1 0,0 1 0,0-2 0,1 1 1,-9-8-1,13 11-133,1-1 1,-1 1 0,1-1 0,0 0-1,-1 1 1,1-1 0,0 0 0,0 0-1,0 0 1,0 0 0,0 1 0,1-1-1,-1-1 1,1 1 0,-1 0 0,1 0-1,-1-3 1,2 4-80,-1 0 1,0 0-1,1 0 1,-1 0-1,1 0 0,-1-1 1,1 1-1,0 0 1,-1 0-1,1 0 1,0 1-1,0-1 0,-1 0 1,1 0-1,0 0 1,0 0-1,0 1 1,0-1-1,0 0 0,0 1 1,2-1-1,6-2-1093,-1 0-1,0 1 1,1 0-1,0 1 1,-1 0-1,14 0 0,22 0-5152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0.050"/>
    </inkml:context>
    <inkml:brush xml:id="br0">
      <inkml:brushProperty name="width" value="0.025" units="cm"/>
      <inkml:brushProperty name="height" value="0.025" units="cm"/>
    </inkml:brush>
  </inkml:definitions>
  <inkml:trace contextRef="#ctx0" brushRef="#br0">16 105 11883,'0'0'14873,"10"-6"-14574,20-6-291,60-17 0,-88 29-11,38-14-28,-38 13 37,-1 0-1,1 1 1,-1-1 0,1 0-1,-1 0 1,1 0 0,-1-1 0,1 1-1,-1 0 1,0 0 0,0-1-1,0 1 1,1-1 0,-1 1-1,-1-1 1,1 0 0,0 1 0,0-1-1,0-2 1,-1 3 19,0 0 0,-1 0 1,1 0-1,0 1 0,-1-1 0,1 0 1,-1 0-1,1 1 0,-1-1 0,1 0 1,-1 1-1,1-1 0,-1 0 0,0 1 0,1-1 1,-1 1-1,0-1 0,0 1 0,1-1 1,-1 1-1,0 0 0,0-1 0,0 1 0,0 0 1,1 0-1,-1-1 0,0 1 0,0 0 1,0 0-1,0 0 0,0 0 0,0 0 0,1 0 1,-3 1-1,-38 0 370,39-1-381,-7 1 12,1 0-1,-1 1 1,1 0-1,-1 1 1,1 0 0,0 0-1,0 1 1,1 0 0,-9 5-1,12-7-16,0 1 0,0 0 0,0 0 0,0 0 0,1 1 0,-1-1-1,1 1 1,0 0 0,0 0 0,0 0 0,0 0 0,1 0 0,0 0 0,0 1 0,0 0-1,0-1 1,-1 7 0,3-9-33,0 0-1,1 0 1,-1 0-1,0-1 1,0 1-1,1 0 1,-1 0-1,1 0 1,0 0-1,0 0 1,0-1-1,-1 1 1,1 0-1,1-1 0,-1 1 1,0-1-1,0 1 1,1-1-1,-1 1 1,1-1-1,-1 0 1,1 0-1,-1 0 1,1 0-1,0 0 1,-1 0-1,1 0 1,0 0-1,0-1 1,0 1-1,0-1 1,0 1-1,0-1 1,-1 0-1,4 0 1,12 2-611,-1 0 0,1-1 0,18-2 0,-25 1 43,44-4-5889,6-10-6758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014"/>
    </inkml:context>
    <inkml:brush xml:id="br0">
      <inkml:brushProperty name="width" value="0.025" units="cm"/>
      <inkml:brushProperty name="height" value="0.025" units="cm"/>
    </inkml:brush>
  </inkml:definitions>
  <inkml:trace contextRef="#ctx0" brushRef="#br0">1 87 9225,'0'0'7500,"10"3"-6576,23 4-245,-1-2 0,1-1 1,0-2-1,0 0 0,0-3 1,39-5-1,212-41 290,-149 22-928,-38 7 791,-57 10-3111,-30 5-1980,-43 2-13257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1.162"/>
    </inkml:context>
    <inkml:brush xml:id="br0">
      <inkml:brushProperty name="width" value="0.025" units="cm"/>
      <inkml:brushProperty name="height" value="0.025" units="cm"/>
    </inkml:brush>
  </inkml:definitions>
  <inkml:trace contextRef="#ctx0" brushRef="#br0">187 0 11339,'0'0'10479,"-4"9"-9860,-92 221 2154,85-197-2462,1 1 0,2 0 0,1 1 0,2 0 0,-2 47 0,7-79-296,1 0-1,-1 0 1,0 0 0,1 0-1,0 0 1,0 0-1,0 0 1,0 0 0,2 4-1,-3-7-8,1 1 0,-1 0 0,1 0 1,0 0-1,-1 0 0,1-1 0,-1 1 0,1 0 0,0-1 0,0 1 0,-1 0 0,1-1 0,0 1 1,0-1-1,0 1 0,0-1 0,0 0 0,0 1 0,0-1 0,0 0 0,-1 0 0,1 0 0,0 1 0,0-1 1,0 0-1,0 0 0,0 0 0,0-1 0,0 1 0,0 0 0,0 0 0,2-1 0,-3 1 2,1-1-1,0 0 1,-1 1 0,1-1-1,0 0 1,-1 1-1,1-1 1,-1 0-1,1 0 1,-1 0 0,1 0-1,-1 1 1,0-1-1,1 0 1,-1 0-1,0 0 1,0 0 0,1 0-1,-1 0 1,0 0-1,0 0 1,0 0 0,-1-1-1,0-27-89,0 24 30,-3-21-240,-1 2-1,-2-1 1,-1 1-1,0 0 1,-19-34-1,14 28 212,2 13 373,12 19-279,0 0-1,1-1 0,-1 1 1,1 0-1,-1-1 0,1 1 0,-1-1 1,1 1-1,0-1 0,-1 0 1,1 0-1,0 0 0,4 2 0,5 1-269,1-1-1,-1 0 0,0 0 1,1-1-1,0-1 0,22 0 1,-17-1-1504,-1-1 0,1-1 1,-1 0-1,22-7 0,8-7-5595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1.682"/>
    </inkml:context>
    <inkml:brush xml:id="br0">
      <inkml:brushProperty name="width" value="0.025" units="cm"/>
      <inkml:brushProperty name="height" value="0.025" units="cm"/>
    </inkml:brush>
  </inkml:definitions>
  <inkml:trace contextRef="#ctx0" brushRef="#br0">144 53 6662,'0'0'6204,"-9"0"-1832,0 1-3509,0 1 1,0-1 0,0 1-1,1 1 1,-1 0 0,-11 6-1,16-8-633,-1 1 0,1 0-1,0 0 1,0 1 0,0 0 0,0-1-1,1 1 1,-1 0 0,1 1-1,0-1 1,0 0 0,0 1 0,0 0-1,1 0 1,-1 0 0,-2 7-1,5-11-221,0 1-1,0 0 0,0-1 1,0 1-1,0-1 0,0 1 1,1-1-1,-1 1 0,0 0 1,0-1-1,1 1 0,-1-1 1,0 1-1,1-1 0,-1 1 1,1-1-1,-1 1 1,0-1-1,1 0 0,-1 1 1,1-1-1,-1 0 0,1 1 1,-1-1-1,1 0 0,0 0 1,-1 1-1,1-1 0,-1 0 1,1 0-1,-1 0 0,1 0 1,0 0-1,-1 0 0,1 0 1,0 0-1,-1 0 0,1 0 1,-1 0-1,1 0 0,0 0 1,-1 0-1,1 0 0,-1-1 1,2 1-1,33-6 66,16-8-7,-35 9-189,1 0 0,-1 0 0,1 2 0,0 0 0,0 1 0,0 1 0,0 0 0,34 4 0,-48-2 171,-1 0-1,0 0 1,0 0-1,0 0 0,0 0 1,1 1-1,-2-1 0,1 1 1,0-1-1,0 1 0,0 0 1,-1-1-1,1 1 1,-1 0-1,0 0 0,1 0 1,-1 0-1,0 1 0,0-1 1,0 0-1,0 0 0,-1 1 1,1-1-1,-1 0 1,1 1-1,-1-1 0,0 1 1,0-1-1,0 0 0,0 1 1,0-1-1,-1 3 0,1-1 819,11-150-358,-7 151-688,2 1 0,-1-1 0,0 0 0,13 9 0,-16-12 92,5 2-26,0 1 1,1-1-1,-1-1 0,1 1 1,0-1-1,0 0 0,0-1 1,0 0-1,0 0 0,10 0 1,-1-1 18,1 0 1,0-1-1,31-4 1,-44 3 102,1 0 1,-1 0 0,0-1-1,0 0 1,0 0-1,0 0 1,0-1 0,0 1-1,8-8 1,-10 9 32,-1-1 1,0 0-1,0-1 1,1 1-1,-1 0 1,0-1 0,-1 1-1,1-1 1,0 1-1,-1-1 1,0 0-1,1 0 1,-1 0-1,0 0 1,0 0 0,-1 0-1,1 0 1,0-5-1,-1 8-35,0-1 0,0 1-1,0-1 1,0 1 0,0-1-1,-1 1 1,1-1 0,0 1-1,0-1 1,0 1 0,0-1-1,-1 1 1,1-1 0,0 1 0,0-1-1,-1 1 1,1-1 0,0 1-1,-1 0 1,1-1 0,-1 1-1,1-1 1,0 1 0,-1 0-1,1 0 1,-1-1 0,1 1-1,-1 0 1,1 0 0,-1-1 0,1 1-1,-1 0 1,0 0 0,-24 3 24,-20 17-72,35-11 65,1-1-1,0 2 1,0-1 0,1 1 0,1 0 0,0 1 0,-10 19-1,15-27-11,0 1 0,1 0 0,-1-1-1,1 1 1,0 0 0,0 0-1,1 0 1,-1 0 0,1 0-1,0 0 1,0 0 0,1 6-1,-1-8-14,1 1 0,0-1 0,0 0 0,0 0 0,0 0 0,1 0 0,-1 0 0,0 0 0,1 0 0,-1 0 0,1-1 0,0 1 0,-1-1 0,1 1-1,0-1 1,0 1 0,0-1 0,0 0 0,0 0 0,1 0 0,-1 0 0,0-1 0,3 2 0,5 0-735,1 0-1,-1-1 1,1 0 0,-1 0-1,18-2 1,21-2-6201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2.720"/>
    </inkml:context>
    <inkml:brush xml:id="br0">
      <inkml:brushProperty name="width" value="0.025" units="cm"/>
      <inkml:brushProperty name="height" value="0.025" units="cm"/>
    </inkml:brush>
  </inkml:definitions>
  <inkml:trace contextRef="#ctx0" brushRef="#br0">167 140 8488,'0'0'6678,"4"-9"-4126,-3 7-2609,15-38 3323,-16 39-3145,1-1 0,-1 1 1,1 0-1,-1 0 0,0 0 1,1-1-1,-1 1 0,0 0 1,0 0-1,0 0 0,0-1 1,0 1-1,0 0 0,0 0 1,-1-1-1,1 1 0,0 0 1,-1 0-1,1 0 0,-1 0 1,1-1-1,-1 1 0,1 0 1,-1 0-1,0 0 0,0 0 1,1 0-1,-1 0 0,0 1 1,0-1-1,0 0 0,0 0 1,0 1-1,0-1 0,0 0 1,-2 0-1,-2 0-105,0 0 0,0 1-1,-1-1 1,1 1 0,0 0 0,0 1 0,-1-1 0,1 1-1,0 0 1,0 0 0,0 1 0,0 0 0,0-1-1,0 2 1,0-1 0,1 0 0,-1 1 0,1 0 0,-8 7-1,6-5-6,0 0 0,0 1 0,0 0 0,1 0 0,0 0 0,1 1 0,-1 0 0,1 0 0,1 0 0,-1 0 0,1 0 0,-3 12-1,5-18-6,1 0-1,0 0 0,0 0 0,-1 0 0,1 0 0,0 0 0,0 0 0,0 0 0,0 0 0,0 0 0,0 0 0,0 0 0,0 0 0,1 0 0,-1 0 0,0 0 0,1 0 0,-1 0 0,0 0 0,1 0 0,-1 0 0,1-1 1,-1 1-1,1 0 0,0 0 0,-1 0 0,1-1 0,0 1 0,1 1 0,0-1 4,1-1 1,-1 1-1,0 0 1,1-1-1,-1 1 1,1-1-1,-1 0 1,1 0-1,-1 0 1,0 0-1,1 0 1,2-1-1,6-1 21,1-1-1,0 0 0,-1-1 1,14-6-1,0-2-18,0-1 0,-1-2 0,-1 0 0,0-2 1,-1 0-1,-1-2 0,0 0 0,29-37 0,-76 87-429,14-18 691,0 1 1,0 0 0,1 1-1,1 0 1,1 0 0,0 1-1,-9 25 1,18-40-250,0-1 1,-1 0-1,1 0 1,0 1-1,0-1 0,0 0 1,0 0-1,0 1 1,0-1-1,0 0 0,0 0 1,0 1-1,0-1 0,0 0 1,1 0-1,-1 1 1,0-1-1,0 0 0,0 0 1,0 1-1,0-1 1,0 0-1,0 0 0,1 0 1,-1 1-1,0-1 1,0 0-1,0 0 0,1 0 1,-1 0-1,0 1 0,0-1 1,0 0-1,1 0 1,-1 0-1,0 0 0,0 0 1,1 0-1,-1 0 1,0 0-1,1 0 0,14-1 409,14-8-123,-22 4-272,1 1-1,-1-1 1,0 0-1,11-12 1,26-16-74,-44 34 19,1-1 0,-1 1 0,1 0-1,-1 0 1,1-1 0,-1 1 0,0 0 0,1 0 0,-1 0 0,0-1 0,0 1-1,1 0 1,-1 0 0,0 0 0,0 0 0,0 0 0,0 0 0,0-1 0,0 1-1,-1 0 1,1 0 0,0 1 0,-1 0 23,1-1 1,0 1-1,0 0 0,0 0 0,0 0 1,0 0-1,0-1 0,1 1 0,-1 0 1,1 0-1,-1-1 0,1 1 0,-1 0 1,1 0-1,0-1 0,0 1 0,0-1 1,2 3-1,2-4 13,1 0 1,-1-1-1,0 0 1,1 0-1,-1 0 1,0-1-1,0 0 0,0 0 1,0 0-1,0-1 1,0 1-1,-1-1 1,8-6-1,16-7-71,-11 6-62,1 2 0,0 0 0,1 1 0,-1 1 0,1 0 0,0 2 0,1 0 0,26-1 0,-45 5 115,-1 0 1,1 0 0,-1 0-1,0 0 1,1 0 0,-1 0 0,1 0-1,-1 0 1,0 0 0,1 0-1,-1 0 1,1 0 0,-1 1-1,0-1 1,1 0 0,-1 0-1,1 0 1,-1 1 0,0-1-1,1 0 1,-1 1 0,0-1 0,0 0-1,1 0 1,-1 1 0,0-1-1,0 1 1,1-1 0,-1 0-1,0 1 1,0-1 0,0 0-1,0 1 1,1-1 0,-1 1-1,0-1 1,0 1 0,-6 21 0,-20 17 28,-61 41 1009,134-103-666,-21 12-412,1-3-149,-11 4 18,1 1 1,1 1-1,-1 1 0,2 0 0,-1 1 0,1 1 0,-1 1 0,24-3 1,-42 7 175,0 0 1,0 0 0,1 0 0,-1 0 0,0 0-1,0 0 1,1 0 0,-1 0 0,0 0-1,1 0 1,-1 0 0,0 0 0,0 0 0,1 0-1,-1 0 1,0 0 0,1 1 0,-1-1 0,0 0-1,0 0 1,0 0 0,1 0 0,-1 1-1,0-1 1,0 0 0,1 0 0,-1 0 0,0 1-1,0-1 1,0 0 0,0 0 0,0 1 0,1-1-1,-1 0 1,0 0 0,0 1 0,0-1-1,0 0 1,0 0 0,0 1 0,0-1 0,0 0-1,0 1 1,-8 15 292,-20 15 273,26-29-544,-4 4-398,0-1 0,0 0 1,-1 0-1,-12 8 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3.112"/>
    </inkml:context>
    <inkml:brush xml:id="br0">
      <inkml:brushProperty name="width" value="0.025" units="cm"/>
      <inkml:brushProperty name="height" value="0.025" units="cm"/>
    </inkml:brush>
  </inkml:definitions>
  <inkml:trace contextRef="#ctx0" brushRef="#br0">231 245 14510,'-4'-8'4681,"-3"-11"-3253,0-1-1,2 0 0,-5-29 0,9 44-1295,1 4-79,0-1 1,0 1 0,-1 0 0,1 0-1,0 0 1,-1-1 0,1 1 0,-1 0-1,1 0 1,-1 0 0,0 0-1,1 0 1,-1 0 0,0 0 0,0 0-1,1 0 1,-1 1 0,0-1 0,0 0-1,0 0 1,0 1 0,0-1-1,-1 0 1,1 1 0,0 0 0,0-1-1,-1 0 1,-1 1-24,0 0 0,0 0 0,0 0 0,0 0-1,0 1 1,0-1 0,0 1 0,0-1 0,0 1 0,-5 2 0,-3 3-44,0-1 1,1 1 0,0 1 0,-13 9 0,23-16 13,-48 46 293,46-44-231,-1 1 1,1 0-1,-1 0 0,1 0 1,0 1-1,1-1 0,-1 0 1,0 1-1,1-1 0,0 1 0,0-1 1,0 1-1,0 0 0,0 7 1,2-10-51,-1 0 0,1 0 1,0 0-1,0 0 1,-1 0-1,1 0 1,0 0-1,0 0 1,0-1-1,0 1 1,0 0-1,0 0 0,1-1 1,-1 1-1,0-1 1,0 1-1,0-1 1,0 1-1,1-1 1,-1 0-1,0 0 0,1 1 1,-1-1-1,0 0 1,0 0-1,1 0 1,-1-1-1,0 1 1,1 0-1,0-1 1,46-5 161,-27 0-141,0-1 1,-1-1-1,0 0 1,0-2-1,-1-1 1,28-18-1,-13 4-40,-2-2 0,44-43 1,-70 64-8,-1 0 1,1-1 0,-1 1-1,0-1 1,4-9 0,-9 10-148,-8 12 44,-5 5 88,0 2 0,2 0-1,-1 0 1,2 1 0,-17 27 0,23-33-18,-1 1 0,1 0 0,0 0 0,1 0 0,0 0 1,0 0-1,1 0 0,0 1 0,1-1 0,0 1 0,0 0 0,2 13 0,-1-20-268,1 0 0,-1 0 0,1 0-1,0 0 1,0 0 0,0 0 0,0-1 0,1 1-1,-1 0 1,1-1 0,0 1 0,0-1 0,-1 1 0,2-1-1,-1 0 1,0 0 0,0 0 0,1 0 0,-1 0-1,1 0 1,-1-1 0,1 1 0,4 1 0,34 10-10074</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3.673"/>
    </inkml:context>
    <inkml:brush xml:id="br0">
      <inkml:brushProperty name="width" value="0.025" units="cm"/>
      <inkml:brushProperty name="height" value="0.025" units="cm"/>
    </inkml:brush>
  </inkml:definitions>
  <inkml:trace contextRef="#ctx0" brushRef="#br0">193 105 6406,'2'-7'6748,"3"-27"-2579,-5 33-4014,0 0-1,0 1 0,0-1 1,0 0-1,0 0 1,0 0-1,-1 0 1,1 1-1,0-1 1,0 0-1,-1 0 1,1 0-1,0 1 1,-1-1-1,1 0 1,-1 0-1,1 1 0,-1-1 1,1 0-1,-1 1 1,1-1-1,-1 1 1,0-1-1,1 1 1,-1-1-1,0 1 1,0-1-1,-1 0 1,-29-1 1549,23 3-1515,-1 0 1,0 1 0,1 1-1,-16 5 1,18-4-166,-1 0 0,0 0 0,1 1 0,0 0 0,0 0 0,0 0 0,0 1 0,1 0 0,0 0 0,0 0 0,1 1 0,0-1 0,0 1 0,0 0 0,1 1 1,0-1-1,1 0 0,-1 1 0,1-1 0,1 1 0,-2 9 0,4-15-18,-1-1 0,0 0 0,1 1 0,-1-1 0,1 0 0,-1 1 1,1-1-1,-1 0 0,1 0 0,0 0 0,0 0 0,0 0 0,0 0 0,0 0 1,0 0-1,0 0 0,0 0 0,0 0 0,0 0 0,0-1 0,1 1 0,-1 0 1,0-1-1,0 1 0,1-1 0,-1 0 0,0 1 0,1-1 0,-1 0 0,0 0 1,1 0-1,-1 0 0,1 0 0,-1 0 0,0 0 0,1 0 0,-1-1 0,2 1 1,6-1 91,0 0 1,1-1-1,-1 0 0,16-6 1,-1-4-44,0-1 0,-1-1 0,-1-1 1,-1-1-1,0-2 0,-1 1 0,0-2 0,16-22 1,10-6-163,-74 101-785,-1-12 874,19-29-33,1 1 1,0 0 0,0 0-1,2 1 1,-1 0-1,2 0 1,-6 21-1,12-35-1,0 0 0,-1-1-1,1 1 1,0-1-1,0 1 1,0-1-1,0 1 1,0-1-1,0 1 1,0 0-1,1-1 1,-1 1-1,0-1 1,0 1-1,0-1 1,0 1-1,1-1 1,-1 1 0,0-1-1,1 1 1,-1-1-1,0 1 1,1-1-1,-1 1 1,0-1-1,1 0 1,-1 1-1,1-1 1,-1 0-1,1 1 1,-1-1-1,1 0 1,-1 0-1,1 1 1,-1-1-1,1 0 1,-1 0 0,1 0-1,-1 0 1,1 0-1,0 0 1,-1 0-1,1 0 1,-1 0-1,1 0 1,-1 0-1,2 0 1,29-7-1610,-15-1 601,-1 0-1,0 0 0,0-2 1,14-11-1,-21 15 397,49-37-4268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4.383"/>
    </inkml:context>
    <inkml:brush xml:id="br0">
      <inkml:brushProperty name="width" value="0.025" units="cm"/>
      <inkml:brushProperty name="height" value="0.025" units="cm"/>
    </inkml:brush>
  </inkml:definitions>
  <inkml:trace contextRef="#ctx0" brushRef="#br0">436 1 5317,'0'0'9663,"-9"9"-7566,-56 72 685,3 3 0,-102 181-1,128-192-2756,2 2-1,-31 104 1,99-299-1612,57-170-3696,-85 275 5153,-6 12 158,1 0 0,-1 0-1,1 0 1,0 1 0,0-1 0,1 0 0,-1 0 0,0 1-1,1-1 1,0 1 0,-1-1 0,1 1 0,0 0 0,0 0-1,1 0 1,-1 0 0,0 0 0,1 0 0,2-2 0,-4 5 34,0-1 1,0 0-1,1 0 1,-1 0-1,0 0 1,0 1-1,0-1 1,0 0-1,0 1 1,0-1-1,-1 1 1,1-1-1,0 1 0,0 0 1,0-1-1,0 1 1,-1 0-1,1 0 1,0-1-1,0 1 1,-1 0-1,1 0 1,-1 0-1,1 1 1,18 32 756,-12-20-302,-3-8-392,-1-1 0,1 0-1,0 1 1,1-2-1,-1 1 1,1 0 0,0-1-1,0 0 1,0 0-1,1 0 1,-1-1 0,1 0-1,0 0 1,0 0 0,0-1-1,0 1 1,1-2-1,-1 1 1,0-1 0,1 0-1,-1 0 1,1-1-1,0 1 1,-1-1 0,1-1-1,-1 0 1,1 0-1,-1 0 1,0 0 0,1-1-1,8-4 1,1-1 2,1 0 0,-1-1 0,-1-1 1,0-1-1,0 0 0,-1-1 0,0 0 0,-1-1 0,0-1 1,17-21-1,-16 16-98,-1-1 1,-1-1 0,0 0-1,-1-1 1,-2 0-1,0 0 1,-1-1 0,-1 0-1,-1-1 1,5-37 0,-15 53-686,-6 14 435,-8 13 158,-195 284 330,210-299-229,0 0 1,0 0-1,0 0 1,0 1-1,1-1 0,0 1 1,1-1-1,-1 1 1,-1 10-1,3-15-35,0 0-1,0-1 1,0 1-1,0-1 1,0 1-1,0 0 1,0-1-1,0 1 1,1-1-1,-1 1 1,0 0-1,0-1 1,0 1-1,1-1 1,-1 1-1,0-1 1,1 1-1,-1-1 1,0 1-1,1-1 1,-1 1-1,1-1 1,-1 1-1,1-1 1,-1 0-1,1 1 1,-1-1-1,1 0 1,-1 1-1,2-1 1,22 0 78,24-16-208,-27 3-558,0 0-1,24-21 0,-37 28 541,-1-1-1,0 0 0,0 0 0,-1 0 1,0-1-1,0 0 0,0-1 1,6-14-1,-12 16 1299,-8 12-739,-7 9-230,-16 18-58,20-23-91,0 2-1,2-1 1,-1 2-1,1-1 1,1 1 0,-11 20-1,22-12-6255,1-5 52,-4-9 633</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4.732"/>
    </inkml:context>
    <inkml:brush xml:id="br0">
      <inkml:brushProperty name="width" value="0.025" units="cm"/>
      <inkml:brushProperty name="height" value="0.025" units="cm"/>
    </inkml:brush>
  </inkml:definitions>
  <inkml:trace contextRef="#ctx0" brushRef="#br0">0 13 15855,'0'0'13453,"79"-10"-12813,-39 8-447,5 2-129,-5 0-32,-4 3-193,-6 5-799,-10 2-1154,-5-5-2082,-8-3-3492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5.263"/>
    </inkml:context>
    <inkml:brush xml:id="br0">
      <inkml:brushProperty name="width" value="0.025" units="cm"/>
      <inkml:brushProperty name="height" value="0.025" units="cm"/>
    </inkml:brush>
  </inkml:definitions>
  <inkml:trace contextRef="#ctx0" brushRef="#br0">1 154 15919,'0'0'10250,"10"0"-8916,1 0-1043,9 0 19,1 0 1,-1-1-1,30-6 0,-44 6-277,0-1 1,-1 0-1,1 0 1,-1 0-1,1-1 0,-1 1 1,9-8-1,-12 9-34,1-1 0,-1 0 0,-1 0 0,1 0-1,0 0 1,0 0 0,-1-1 0,1 1 0,-1-1 0,0 1-1,0-1 1,0 1 0,0-1 0,0 1 0,0-1-1,-1 0 1,1-4 0,-1 6-6,0 0-1,0 0 1,-1 0-1,1 0 1,-1 0-1,1 0 1,0 0-1,-1 0 1,0 1-1,1-1 1,-1 0-1,1 0 1,-1 1-1,0-1 1,0 0-1,1 1 1,-1-1-1,0 1 1,0-1-1,0 1 1,1-1-1,-1 1 1,0-1-1,0 1 1,0 0-1,0 0 1,0-1-1,0 1 1,0 0-1,0 0 1,0 0-1,0 0 1,0 0-1,0 0 1,0 0-1,0 1 1,-1-1-1,-42 8-102,37-5 100,0 0 1,0 0-1,1 1 0,-1 0 1,1 1-1,0 0 0,-10 9 1,13-11 17,0 0 1,0-1-1,1 2 1,-1-1 0,1 0-1,0 0 1,0 1 0,0-1-1,0 1 1,1 0 0,-1-1-1,1 1 1,0 0-1,0 0 1,0 0 0,0 5-1,2-8 1,-1 1 0,1 0-1,0-1 1,0 1-1,0 0 1,0-1 0,0 1-1,0-1 1,0 0 0,0 1-1,1-1 1,-1 0-1,0 0 1,1 0 0,-1 0-1,1 0 1,-1 0-1,1 0 1,-1 0 0,1-1-1,0 1 1,0 0 0,-1-1-1,1 0 1,0 1-1,0-1 1,3 0 0,60 6 111,-54-6-108,57 0-15,42 1-148,-97 0 107,-1 1 1,0 0-1,0 0 1,-1 1-1,1 1 0,17 7 1,-28-11 36,-1 1 1,1-1-1,0 0 1,0 1-1,0-1 1,-1 1-1,1-1 0,0 1 1,-1-1-1,1 1 1,0 0-1,-1-1 1,1 1-1,-1 0 0,1 0 1,-1-1-1,1 1 1,-1 0-1,1 0 1,-1 1-1,0-2 34,0 1 0,0-1 0,0 1 0,0-1 0,0 0 0,0 1 0,0-1 0,-1 1 0,1-1 0,0 0 1,0 1-1,0-1 0,-1 1 0,1-1 0,0 0 0,0 1 0,-1-1 0,1 0 0,0 1 0,-1-1 0,1 0 0,-1 0 0,1 1 0,0-1 0,-1 0 0,1 0 0,-1 1 0,0-1 28,-1 0 0,1 1 0,0-1 0,0 0 0,0 0 0,0 0 0,-1 0-1,1 0 1,0 0 0,0 0 0,0 0 0,-1 0 0,1-1 0,0 1 0,0 0-1,0-1 1,0 1 0,0-1 0,0 1 0,0-1 0,0 0 0,0 1 0,0-1 0,0 0-1,0 0 1,0 0 0,0 0 0,0 0 0,1 0 0,-1 0 0,-1-1 0,-5-16-132,0 1 0,2-1 0,-1 0 0,2 0 0,1-1 0,0 1 0,1-1 1,1 1-1,2-28 0,-1 44-109,0 1 1,1-1-1,-1 1 0,1-1 1,-1 1-1,1 0 0,0-1 1,-1 1-1,1 0 1,0-1-1,0 1 0,0 0 1,0 0-1,0 0 0,0 0 1,0 0-1,1 0 1,-1 0-1,0 0 0,0 0 1,1 1-1,-1-1 0,1 0 1,-1 1-1,0 0 1,1-1-1,-1 1 0,1 0 1,-1-1-1,1 1 1,-1 0-1,1 0 0,-1 0 1,1 0-1,2 1 0,-2-1-231,31-3-5696</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6.110"/>
    </inkml:context>
    <inkml:brush xml:id="br0">
      <inkml:brushProperty name="width" value="0.025" units="cm"/>
      <inkml:brushProperty name="height" value="0.025" units="cm"/>
    </inkml:brush>
  </inkml:definitions>
  <inkml:trace contextRef="#ctx0" brushRef="#br0">61 1 15182,'0'0'6743,"0"9"-5654,-1 18-569,-2-1 1,-1 1 0,-1-1 0,-10 33-1,6-29 37,2 0 0,1 1 0,-4 55 0,10-85-536,0 0-1,0 0 1,0 1-1,-1-1 1,1 0-1,1 0 1,-1 1-1,0-1 1,0 0-1,0 0 1,1 0-1,-1 1 1,0-1-1,1 0 1,-1 0-1,1 0 1,-1 0-1,1 0 1,0 0 0,-1 0-1,1 0 1,0 0-1,0 0 1,0 0-1,0-1 1,0 1-1,0 0 1,0 0-1,0-1 1,0 1-1,0-1 1,0 1-1,0-1 1,0 1-1,0-1 1,1 0-1,-1 0 1,0 1-1,0-1 1,1 0 0,-1 0-1,1 0 1,2-1 27,0 0 0,-1 0 0,1 0 1,0 0-1,-1-1 0,1 1 1,-1-1-1,0 0 0,0 0 1,0 0-1,0-1 0,0 1 1,3-4-1,8-10-46,0-1 0,-2-1 0,0 0-1,-1 0 1,0-1 0,-2-1 0,0 1 0,-1-2 0,-2 1 0,0-1 0,-1 0 0,-1 0 0,2-22 0,-8 28-265,-4 22 22,-7 20 51,10-21 185,2 0 0,-1 0 0,1 1 1,0-1-1,0 0 0,0 0 1,1 1-1,0-1 0,0 0 1,1 0-1,1 7 0,-1-10 18,0-1-1,0 1 1,1-1-1,-1 1 1,1-1-1,-1 0 1,1 0-1,0 0 1,0 0-1,0 0 1,0 0-1,0 0 1,0 0-1,1-1 1,-1 1-1,0-1 1,1 0-1,-1 0 1,1 0-1,0 0 1,-1 0-1,1 0 1,0-1-1,-1 1 1,1-1-1,0 0 1,4 0-1,4 1 43,0-1 1,0 0-1,0-1 0,0 0 0,0-1 0,-1 0 1,1 0-1,0-1 0,-1-1 0,0 0 0,0 0 1,13-8-1,-18 9-45,1-1 0,-1 1 0,0-1 0,0-1 0,-1 1 0,1-1 1,-1 0-1,0 0 0,0 0 0,-1 0 0,1-1 0,-1 0 0,-1 1 0,1-1 0,-1 0 1,0 0-1,0-1 0,0 1 0,-1 0 0,0-1 0,-1 1 0,1-8 0,-1 13-14,0 1-1,0-1 1,0 1-1,0-1 1,0 1-1,0-1 1,0 1-1,0-1 1,0 1-1,0 0 1,0-1-1,0 1 0,-1-1 1,1 1-1,0-1 1,0 1-1,0-1 1,-1 1-1,1 0 1,0-1-1,0 1 1,-1 0-1,1-1 1,0 1-1,-1 0 1,1-1-1,-1 1 1,1 0-1,0-1 1,-1 1-1,1 0 0,-1 0 1,-16 5-156,-13 22-6,20-11 155,0 0-1,2 0 0,0 1 1,1 0-1,0 1 0,2-1 1,0 1-1,1 0 0,1 1 1,-2 18-1,5-34 14,0 0 0,0 0 0,0 0 0,0 0 0,1 0 0,-1 0 0,1 0 0,0 0 0,0 0 1,0-1-1,0 1 0,0 0 0,1 0 0,-1-1 0,1 1 0,-1-1 0,1 1 0,0-1 0,0 0 0,3 2 0,-1-1 13,0 0 1,0 0-1,0-1 1,1 0-1,-1 0 0,1 0 1,0-1-1,0 1 1,-1-1-1,1 0 1,7 0-1,0 0 19,0-1 1,1 0-1,-1-1 0,0 0 1,0-1-1,0 0 0,0-1 1,0-1-1,15-6 0,-16 5-11,1-1 0,-1-1 0,-1 0 0,14-11 0,-20 15-15,-1-1 0,1 1 0,0-1 0,-1 0-1,0 0 1,0-1 0,0 1 0,0-1 0,-1 1-1,0-1 1,0 0 0,0 0 0,1-7 0,-2 12-9,-1-1 0,0 1 0,0-1 0,0 0 1,0 1-1,0-1 0,0 1 0,0-1 1,0 0-1,0 1 0,0-1 0,0 1 0,0-1 1,0 1-1,0-1 0,0 0 0,-1 1 1,1-1-1,0 1 0,0-1 0,-1 1 0,1-1 1,0 1-1,-1-1 0,1 1 0,-1-1 1,1 1-1,0 0 0,-1-1 0,1 1 0,-2-1 1,-18 2-64,-20 20-8,36-17 81,-1 0 0,1 1-1,1 0 1,-1-1-1,1 1 1,0 0-1,0 1 1,0-1 0,-3 10-1,6-13-59,-1-1 0,1 1 0,-1-1 0,1 1 0,0-1 0,0 1 0,0-1 0,0 1 0,0-1 0,0 1 0,0-1 0,1 1 0,-1-1 0,1 1 0,-1-1 0,1 1 1,-1-1-1,1 0 0,0 1 0,-1-1 0,1 0 0,0 0 0,0 1 0,0-1 0,0 0 0,0 0 0,0 0 0,0 0 0,1 0 0,-1 0 0,0-1 0,1 1 0,-1 0 0,0-1 0,1 1 0,-1 0 0,1-1 0,-1 0 0,1 1 0,-1-1 0,4 0 0,27 3-3542,6-2-2546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6.548"/>
    </inkml:context>
    <inkml:brush xml:id="br0">
      <inkml:brushProperty name="width" value="0.025" units="cm"/>
      <inkml:brushProperty name="height" value="0.025" units="cm"/>
    </inkml:brush>
  </inkml:definitions>
  <inkml:trace contextRef="#ctx0" brushRef="#br0">181 30 15246,'0'0'6716,"-8"-6"-4981,5 4-1607,1 0-18,-1-1-1,0 1 0,0 0 1,1 1-1,-1-1 1,0 0-1,0 1 1,-1 0-1,1-1 1,0 1-1,0 0 0,-1 1 1,1-1-1,0 1 1,-1-1-1,1 1 1,0 0-1,-1 0 0,1 1 1,-1-1-1,1 1 1,0-1-1,-1 1 1,1 0-1,-6 3 1,1 1-26,0 0 1,1 0 0,0 1-1,0-1 1,0 2 0,-7 8-1,11-13-71,1 2-1,0-1 0,-1 0 0,1 1 1,0-1-1,1 1 0,-1-1 0,1 1 0,-1 0 1,1-1-1,0 1 0,0 0 0,1 0 1,-1 0-1,1 0 0,0 7 0,1-9-16,0 0-1,-1 0 1,1 0-1,0 0 1,0 0-1,0 0 1,0 0-1,1-1 1,-1 1 0,0 0-1,1-1 1,-1 1-1,1-1 1,0 0-1,-1 1 1,1-1-1,0 0 1,0 0-1,0 0 1,0 0-1,0 0 1,0-1-1,0 1 1,0-1-1,0 1 1,0-1-1,3 0 1,65 5-811,-61-5 608,11 0-934,1-2 1,-1 0 0,35-9-1,-33 5-1393,0-1 1,-1-1-1,24-13 0,5-8-5570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361"/>
    </inkml:context>
    <inkml:brush xml:id="br0">
      <inkml:brushProperty name="width" value="0.025" units="cm"/>
      <inkml:brushProperty name="height" value="0.025" units="cm"/>
    </inkml:brush>
  </inkml:definitions>
  <inkml:trace contextRef="#ctx0" brushRef="#br0">82 26 7751,'0'0'8104,"-69"40"-6631,57-25-1120,12-3-65,12-3-64,23-2 673,13 0 512,12-5-127,12-1-866,7-1-320,6 0-64,-8-4-416,-3-8-737,-6-4-577,-8-2-352,-12-3-1121,-8-2-865,-13-2-3619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7.289"/>
    </inkml:context>
    <inkml:brush xml:id="br0">
      <inkml:brushProperty name="width" value="0.025" units="cm"/>
      <inkml:brushProperty name="height" value="0.025" units="cm"/>
    </inkml:brush>
  </inkml:definitions>
  <inkml:trace contextRef="#ctx0" brushRef="#br0">164 230 11787,'-9'5'3347,"-9"5"-1913,1 1 1,1 2-1,-24 20 0,34-27-1099,0 0 0,0 0 1,1 0-1,-1 1 0,1-1 0,1 1 1,0 1-1,0-1 0,0 1 0,1-1 1,0 1-1,-4 16 0,7-23-296,-1 0 0,1 0 0,0 1 0,0-1-1,0 0 1,0 0 0,0 0 0,0 0 0,1 0 0,-1 0-1,0 0 1,1 0 0,-1 0 0,0 0 0,1 0 0,-1 0-1,1 0 1,0 0 0,-1 0 0,1 0 0,0 0 0,-1-1-1,1 1 1,0 0 0,1 1 0,0-1-4,1 0 0,-1 0 0,0 0 0,1-1 0,-1 1 1,1 0-1,-1-1 0,1 0 0,-1 1 0,6-2 0,3 1 20,-1-1 0,1-1 0,0 0 0,14-5 0,-6 0-153,1-1 1,-1-1-1,0-1 0,-1 0 1,0-1-1,-1-1 0,0-1 1,-1 0-1,25-28 0,-31 27-431,-17 17 156,-19 21 282,-20 37 522,44-58-339,-1 1 0,1 0 0,0 0 0,0 1 0,1-1 0,-1 0 0,1 0 0,0 1 0,0-1-1,0 1 1,1-1 0,0 1 0,-1-1 0,2 8 0,0-11-68,0 0 0,0 1 0,0-1 1,0 1-1,0-1 0,1 0 0,-1 0 0,0 0 0,1 0 0,-1 0 1,1 0-1,-1 0 0,1 0 0,-1 0 0,1-1 0,-1 1 1,1-1-1,0 1 0,0-1 0,-1 0 0,1 1 0,0-1 0,-1 0 1,1 0-1,0 0 0,3-1 0,48-5 157,-39 1-269,-1 0 0,0-1 0,0-1 1,0 0-1,0-1 0,-1 0 0,-1-1 0,0 0 1,0-1-1,0 0 0,-1-1 0,-1 0 1,0-1-1,0 0 0,-1 0 0,-1 0 0,11-25 1,-53 99-308,34-61 422,0 1 1,1 0-1,-1-1 1,0 1 0,1 0-1,-1 0 1,1-1 0,0 1-1,0 0 1,0 0 0,0 0-1,0 0 1,0-1-1,0 1 1,0 0 0,1 0-1,-1 0 1,1-1 0,-1 1-1,1 0 1,0-1 0,-1 1-1,1 0 1,0-1-1,0 1 1,0-1 0,1 1-1,-1-1 1,0 0 0,2 2-1,1-2 22,-1 0-1,0 0 1,1-1-1,-1 1 1,0-1-1,1 0 1,-1 0-1,1 0 1,-1 0-1,1-1 1,-1 0 0,0 1-1,0-1 1,1 0-1,-1-1 1,5-1-1,7-4 3,1-1 0,-2-1-1,1 0 1,-1-1 0,-1 0 0,0-1-1,0 0 1,-1-1 0,-1-1 0,0 0-1,18-27 1,-16 19-114,-1 0-1,-1-1 1,-1 0-1,-1-1 1,-1 0-1,-1-1 1,7-38 0,-58 161-546,32-71 578,-39 119 169,47-133-121,1 0 1,0 1-1,1-1 0,1 0 0,0 1 0,1-1 0,0 1 0,4 21 1,-4-35-18,1 0 0,-1 0 0,1 0 0,-1 1 0,1-1 0,-1 0 0,1 0 0,-1 0 0,1 0 0,0 0 1,0 0-1,0 0 0,-1 0 0,1 0 0,0 0 0,0-1 0,0 1 0,0 0 0,1-1 0,-1 1 0,1 0 0,-1-1-15,-1 0-1,1 0 1,-1 0-1,1 0 1,-1 0-1,1 0 1,-1 0-1,1 0 0,-1 0 1,0 0-1,1-1 1,-1 1-1,1 0 1,-1 0-1,1-1 1,-1 1-1,0 0 0,1 0 1,-1-1-1,0 1 1,1 0-1,-1-1 1,0 1-1,1 0 1,-1-1-1,0 1 0,0-1 1,1 1-1,-1-1 1,0 1-1,0 0 1,0-1-1,0 1 1,0-1-1,1 1 0,-1-1 1,0 1-1,0-1 1,0 1-1,0-1 1,0 1-1,-1-1 1,1 1-1,0-1 0,0 1 1,0-1-1,0 1 1,0 0-1,-1-1 1,1 1-1,0-1 1,0 1-1,-1-1 0,-5-13-338,1-1-1,-2 2 0,0-1 1,-1 1-1,0 0 1,-1 0-1,-1 1 0,-11-12 1,-10-14 172,8 9 136,15 21 117,0-1 1,1-1-1,0 1 0,1-1 1,0-1-1,-7-16 0,13 26-42,0 1 0,0-1 0,0 1 0,0-1 0,1 1 0,-1-1 0,0 1 0,0-1-1,1 1 1,-1-1 0,0 1 0,1-1 0,-1 1 0,0 0 0,1-1 0,-1 1 0,1 0 0,-1-1-1,1 1 1,-1 0 0,1-1 0,-1 1 0,0 0 0,1 0 0,0 0 0,-1-1 0,1 1 0,-1 0-1,1 0 1,-1 0 0,1 0 0,-1 0 0,1 0 0,-1 0 0,1 0 0,0 0 0,-1 0 0,1 0 0,0 1-1,30 0 228,-28 0-200,142 23 532,-92-14-1248,79 7 1,-47-16-3553,2-2-5274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3:59.711"/>
    </inkml:context>
    <inkml:brush xml:id="br0">
      <inkml:brushProperty name="width" value="0.025" units="cm"/>
      <inkml:brushProperty name="height" value="0.025" units="cm"/>
    </inkml:brush>
  </inkml:definitions>
  <inkml:trace contextRef="#ctx0" brushRef="#br0">1 1 15727,'0'0'4377,"0"9"-3603,0 3-644,-1-4 23,1-1-1,0 1 1,1-1-1,0 1 1,3 14-1,-3-20-105,0 0-1,0 0 0,-1 0 0,2 0 0,-1 0 0,0 0 0,0 0 0,1 0 1,-1 0-1,1-1 0,-1 1 0,1-1 0,0 1 0,-1-1 0,1 1 0,0-1 0,0 0 1,0 0-1,0 0 0,0 0 0,1 0 0,-1-1 0,0 1 0,0-1 0,0 1 0,5-1 1,1 1 4,-1-2 1,0 1 0,1-1 0,-1 0 0,0 0 0,1-1 0,-1 0 0,0-1-1,0 1 1,-1-1 0,1 0 0,-1-1 0,10-6 0,-7 4 2,1-2 0,-1 1 0,-1-1 0,0-1 0,0 1 0,0-1 0,11-18 0,-18 26 197,-3 3-75,-4 7-89,1-1 0,0 1 0,1-1 1,0 1-1,0 1 0,-2 9 0,6-18-67,-1 1 1,1 0-1,-1-1 1,1 1-1,0 0 1,0-1-1,-1 1 1,1 0-1,1 0 1,-1-1-1,0 1 1,0 0-1,1-1 1,-1 1-1,1 0 1,-1-1-1,1 1 0,0-1 1,-1 1-1,1-1 1,0 1-1,0-1 1,0 1-1,0-1 1,1 0-1,-1 0 1,0 1-1,0-1 1,1 0-1,-1 0 1,1 0-1,-1 0 1,1-1-1,-1 1 1,1 0-1,-1-1 1,1 1-1,0-1 0,-1 1 1,1-1-1,0 0 1,-1 0-1,4 0 1,4 2 36,1-2 1,-1 1-1,1-1 1,-1-1-1,1 0 1,-1 0-1,1-1 0,-1 0 1,0 0-1,0-1 1,0 0-1,0-1 1,0 0-1,-1-1 0,1 0 1,-1 0-1,0 0 1,-1-1-1,0 0 1,0-1-1,0 0 1,0 0-1,-1 0 0,6-10 1,-12 17-59,0 0 0,0 0 0,0 1 1,0-1-1,0 0 0,0 0 0,0 0 0,0 0 1,0 0-1,0 0 0,0 0 0,0 1 0,1-1 0,-1 0 1,0 0-1,0 0 0,0 0 0,0 0 0,0 0 1,0 0-1,0 0 0,0 0 0,0 0 0,1 1 0,-1-1 1,0 0-1,0 0 0,0 0 0,0 0 0,0 0 1,0 0-1,0 0 0,1 0 0,-1 0 0,0 0 0,0 0 1,0 0-1,0 0 0,0 0 0,0 0 0,1 0 1,-1 0-1,0 0 0,0 0 0,0 0 0,0 0 0,0-1 1,0 1-1,0 0 0,1 0 0,-1 0 0,0 0 1,0 0-1,0 0 0,0 0 0,0 0 0,0 0 0,0 0 1,0-1-1,0 1 0,0 0 0,0 0 0,0 0 1,0 0-1,1 0 0,-1-1 0,2 20-134,-1 30-109,-1-44 235,7 51-663,-7-53 593,1-1-1,-1 1 1,1 0-1,0-1 1,0 1-1,0 0 0,1-1 1,-1 0-1,1 1 1,-1-1-1,1 0 0,0 1 1,0-1-1,-1 0 1,2 0-1,-1-1 1,0 1-1,3 1 0,-5-3-44,0 1 0,0-1 0,1 0 0,-1 0 0,0 0 0,1 0 0,-1 1 0,0-1 0,1 0 0,-1 0 0,0 0 0,1 0 0,-1 0 0,0 0 0,1 0 0,-1 0 0,0 0-1,1 0 1,-1 0 0,0 0 0,1 0 0,-1 0 0,0-1 0,1 1 0,-1 0 0,0 0 0,1 0 0,-1 0 0,0-1 0,0 1 0,1 0 0,-1 0 0,0 0 0,0-1 0,1 1 0,-1 0 0,0 0-1,0-1 1,0 1 0,1 0 0,-1-1 0,2-16-5262,-2 17 5348,0-25-8637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0.063"/>
    </inkml:context>
    <inkml:brush xml:id="br0">
      <inkml:brushProperty name="width" value="0.025" units="cm"/>
      <inkml:brushProperty name="height" value="0.025" units="cm"/>
    </inkml:brush>
  </inkml:definitions>
  <inkml:trace contextRef="#ctx0" brushRef="#br0">41 0 16335,'0'0'6246,"-40"50"-20147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3.658"/>
    </inkml:context>
    <inkml:brush xml:id="br0">
      <inkml:brushProperty name="width" value="0.025" units="cm"/>
      <inkml:brushProperty name="height" value="0.025" units="cm"/>
    </inkml:brush>
  </inkml:definitions>
  <inkml:trace contextRef="#ctx0" brushRef="#br0">13 1 19987,'-12'11'1922,"12"-4"-321,16 2-384,20 1-1056,2-4-1250,1-5-4421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0.500"/>
    </inkml:context>
    <inkml:brush xml:id="br0">
      <inkml:brushProperty name="width" value="0.025" units="cm"/>
      <inkml:brushProperty name="height" value="0.025" units="cm"/>
    </inkml:brush>
  </inkml:definitions>
  <inkml:trace contextRef="#ctx0" brushRef="#br0">43 212 12940,'0'0'2456,"-1"9"-209,-1 28-298,2-36-1880,0 0 1,0 0-1,0 0 0,1 0 1,-1 0-1,0 0 0,1 0 1,-1 0-1,1-1 0,-1 1 1,1 0-1,-1 0 0,1 0 1,0-1-1,-1 1 0,1 0 1,0-1-1,0 1 1,-1-1-1,1 1 0,0-1 1,0 1-1,0-1 0,0 1 1,0-1-1,0 0 0,-1 1 1,1-1-1,0 0 0,0 0 1,0 0-1,0 0 0,0 0 1,0 0-1,0 0 0,1 0 1,37-4 1187,-38 3-1188,14-3 81,0-1 1,0-1 0,-1-1-1,0 0 1,0-1 0,0 0 0,-1-1-1,0 0 1,-1-1 0,0-1 0,-1 0-1,0 0 1,-1-1 0,0-1 0,0 0-1,12-24 1,-20 34-146,-1 1 0,0 0-1,0-1 1,0 1 0,0-1 0,0 1-1,-1-1 1,1 1 0,-1-1 0,1 0 0,-1 1-1,0-1 1,0 0 0,0 1 0,-1-1-1,1 0 1,-1 1 0,1-1 0,-1 0 0,0 1-1,0-1 1,0 1 0,0 0 0,0-1 0,-1 1-1,1 0 1,-4-4 0,1 3-14,1 1 0,-1 0-1,0 0 1,0 1 0,0-1 0,0 1 0,0 0 0,-1 0 0,1 0 0,0 1-1,0-1 1,-1 1 0,1 0 0,0 0 0,-1 0 0,-6 2 0,-1 1-3,0 0 0,0 1 0,0 0 0,0 1 0,1 0 0,0 1 0,0 1 0,0-1 0,1 1 0,0 1 0,0 0 0,1 1 0,-15 16 0,15-15 26,1 0 1,0 1 0,1 0-1,0 0 1,0 1-1,1-1 1,1 1-1,0 1 1,0-1-1,1 1 1,1-1-1,-3 27 1,5-36-8,1 0 0,0 0-1,0 0 1,1 0 0,-1 0 0,1 0 0,0 0 0,-1 0-1,1 0 1,0 0 0,1 0 0,-1-1 0,0 1 0,1 0-1,0-1 1,0 1 0,-1-1 0,5 4 0,-2-3 10,0 0 0,0 0-1,1 0 1,-1-1 0,1 0 0,0 0 0,-1 0 0,1 0 0,0-1 0,6 2-1,9 0-157,0-2 0,0 0 0,0 0 0,33-5 0,-32 1-979,0-1 0,0-1 0,-1-1 0,0-1-1,22-10 1,27-16-5451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0.829"/>
    </inkml:context>
    <inkml:brush xml:id="br0">
      <inkml:brushProperty name="width" value="0.025" units="cm"/>
      <inkml:brushProperty name="height" value="0.025" units="cm"/>
    </inkml:brush>
  </inkml:definitions>
  <inkml:trace contextRef="#ctx0" brushRef="#br0">343 0 15567,'0'0'3171,"-29"55"-1506,-2-15-512,-12 10 33,-5 5-1,-3-1-577,8-5-448,3-7-96,11-10-32,15-17 0,3-11-512,8-4-609,3-12-929,0-14-1249,0-7-2370,0-10-2019</inkml:trace>
  <inkml:trace contextRef="#ctx0" brushRef="#br0" timeOffset="1">67 46 11787,'0'0'6406,"56"21"-4420,-32 2-769,1 2-96,4 5 193,3 1-482,0 2-607,3-6-129,-7-6-1762,3-9-2530,-2-10-3523</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1.236"/>
    </inkml:context>
    <inkml:brush xml:id="br0">
      <inkml:brushProperty name="width" value="0.025" units="cm"/>
      <inkml:brushProperty name="height" value="0.025" units="cm"/>
    </inkml:brush>
  </inkml:definitions>
  <inkml:trace contextRef="#ctx0" brushRef="#br0">174 0 13869,'0'0'2232,"-7"12"-81,-15 28-730,1 2 0,3 0 0,1 1-1,-13 53 1,7 0-697,-12 102 0,35-198-714,0-1 1,0 1-1,0 0 1,0 0-1,1 0 1,-1 0-1,0 0 1,0 0-1,0 0 0,1 0 1,-1 0-1,0 0 1,0 0-1,0 0 1,0 0-1,1 0 0,-1 0 1,0 0-1,0 0 1,0 0-1,1 0 1,-1 1-1,0-1 0,0 0 1,0 0-1,0 0 1,1 0-1,-1 0 1,0 0-1,0 0 0,0 1 1,0-1-1,0 0 1,0 0-1,1 0 1,-1 0-1,0 1 1,0-1-1,0 0 0,0 0 1,0 0-1,0 1 1,0-1-1,0 0 1,0 0-1,0 0 0,0 0 1,0 1-1,0-1 1,0 0-1,0 0 1,0 0-1,0 1 0,0-1 1,0 0-1,0 0 1,0 0-1,0 0 1,-1 1-1,20-25 376,18-38-154,50-162-335,-7 12-1876,-78 209 1929,-1-1 0,1 1-1,0 0 1,0 0 0,0 0 0,0 0 0,0 1 0,1-1-1,-1 0 1,1 1 0,0 0 0,0-1 0,0 1 0,5-3-1,-7 5 35,0 0-1,0-1 1,0 1-1,0 0 1,0 0-1,0 0 1,0 0-1,1 0 1,-1 0-1,0 0 1,0 0-1,0 0 1,0 0-1,0 1 1,0-1-1,0 0 1,0 1-1,0-1 1,0 1-1,1 0 1,-1 1 0,1-1 1,0 1-1,0 0 0,-1 0 1,1 0-1,-1 0 0,1 0 1,-1 0-1,0 0 1,0 1-1,2 3 0,-1 1 17,-1-1 0,1 1-1,-1-1 1,0 1-1,0 0 1,-1-1-1,0 1 1,0 0 0,-1-1-1,1 1 1,-1 0-1,-1-1 1,1 1 0,-1-1-1,-1 0 1,1 0-1,-1 1 1,0-2 0,0 1-1,-1 0 1,0 0-1,0-1 1,-5 5 0,3-2 87,-1-1 1,-1 0 0,1 0 0,-1-1-1,-1 0 1,1-1 0,-1 0-1,0 0 1,0-1 0,0 0 0,-1 0-1,1-1 1,-1 0 0,-17 2 0,26-5-124,0 1 1,0-1 0,-1 0-1,1 0 1,0 0 0,0 0-1,0 0 1,0-1 0,0 1-1,0 0 1,0 0 0,0-1-1,0 1 1,0 0 0,0-1-1,0 1 1,0-1 0,0 0-1,0 1 1,0-1-1,1 0 1,-1 1 0,0-1-1,0 0 1,1 0 0,-1 0-1,0 1 1,1-1 0,-1 0-1,1 0 1,-1 0 0,1 0-1,0 0 1,-1 0 0,1 0-1,0-2 1,-1-2-847,1-1 0,-1 1 1,1 0-1,1 0 0,-1-1 0,3-7 0,7-20-7009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1.785"/>
    </inkml:context>
    <inkml:brush xml:id="br0">
      <inkml:brushProperty name="width" value="0.025" units="cm"/>
      <inkml:brushProperty name="height" value="0.025" units="cm"/>
    </inkml:brush>
  </inkml:definitions>
  <inkml:trace contextRef="#ctx0" brushRef="#br0">47 157 5221,'0'0'8520,"-9"1"-4233,-28 5-1303,48-7 975,-4 1-3698,0 0-1,0-1 0,0 0 1,0 0-1,0 0 0,11-5 0,-8 1-204,-1 0 0,0 0 0,0-1 0,0 0 0,-1-1 0,15-14 0,-20 18-53,-1 0 0,1 1 0,-1-1 0,0 0 0,0 0 0,0 0 0,-1-1 0,1 1 0,-1 0 0,1-1 0,-1 1 0,0-1 0,0 1 0,-1-1 1,1 1-1,-1-1 0,0 0 0,1 1 0,-2-1 0,1 1 0,0-1 0,-1 0 0,-1-5 0,1 8-9,1 0-1,-1 0 1,0 0 0,1 1-1,-1-1 1,0 0 0,0 0 0,1 1-1,-1-1 1,0 1 0,0-1 0,0 1-1,0-1 1,0 1 0,0-1-1,0 1 1,0 0 0,0 0 0,0-1-1,0 1 1,0 0 0,0 0 0,0 0-1,0 0 1,0 0 0,0 0-1,0 1 1,0-1 0,0 0 0,0 0-1,0 1 1,0-1 0,0 0 0,0 1-1,1-1 1,-1 1 0,0 0-1,0-1 1,-1 2 0,-33 23-90,29-19 100,0 1 0,1 0 0,0 0 0,0 0 1,1 1-1,0 0 0,0 0 0,1 0 0,0 0 0,0 0 0,-1 11 1,3-16 3,1-1 1,-1 1 0,1 0-1,0 0 1,0 0 0,0 0-1,1-1 1,-1 1 0,1 0-1,-1 0 1,1 0 0,0-1-1,0 1 1,0 0-1,0-1 1,1 1 0,-1-1-1,1 0 1,-1 1 0,1-1-1,0 0 1,0 0 0,0 0-1,0 0 1,0 0 0,1 0-1,-1-1 1,1 1 0,-1-1-1,1 0 1,-1 0 0,1 0-1,0 0 1,-1 0 0,1 0-1,0-1 1,3 1 0,7 1 15,-1 0 0,0-1 0,1-1 0,-1 0 0,1-1 0,-1 0 0,0-1 0,1 0 0,-1-1 0,0-1 0,0 0 0,-1 0 0,1-1 0,-1-1 0,0 0 0,0 0 0,-1-1 0,0 0 0,0-1 0,-1 0 0,0-1 0,0 0 0,12-16 0,-32 39 111,1 0 0,-17 31 0,24-41-76,1 1-1,0-1 0,0 1 0,0 0 0,0-1 0,1 1 0,0 0 0,0 0 0,0 0 0,0 0 0,1 0 1,0 0-1,0 0 0,0 0 0,2 7 0,-1-11-48,0 0-1,0 0 1,0-1 0,0 1-1,0 0 1,0 0-1,0-1 1,1 1 0,-1 0-1,0-1 1,0 1 0,1-1-1,-1 0 1,0 1 0,1-1-1,-1 0 1,0 0 0,1 0-1,-1 0 1,1 0 0,-1 0-1,0 0 1,1 0 0,-1-1-1,0 1 1,3-1-1,37-12-349,-24 4-828,0-1 0,0 0 1,-1-2-1,20-18 0,-21 16-2213,0-2 0,-1 0 0,23-35 1,-11 7-6379</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2.272"/>
    </inkml:context>
    <inkml:brush xml:id="br0">
      <inkml:brushProperty name="width" value="0.025" units="cm"/>
      <inkml:brushProperty name="height" value="0.025" units="cm"/>
    </inkml:brush>
  </inkml:definitions>
  <inkml:trace contextRef="#ctx0" brushRef="#br0">170 0 3171,'0'0'11937,"-11"7"-9209,0 1-2097,-1 1 1,1 0 0,0 1-1,1-1 1,0 2 0,0 0 0,1 0-1,-12 21 1,11-13-322,2 0-1,0 1 1,2 0-1,0 0 1,1 1 0,1-1-1,1 1 1,1 0 0,0 0-1,3 32 1,6-25-249,-7-27-56,0-1 1,1 1-1,-1-1 0,1 1 1,-1-1-1,0 1 1,1-1-1,-1 1 1,1-1-1,-1 0 0,1 1 1,-1-1-1,1 0 1,0 1-1,-1-1 0,1 0 1,-1 0-1,1 0 1,0 0-1,-1 1 0,1-1 1,-1 0-1,1 0 1,1 0-1,0-1 4,-1 0 1,1 1-1,0-1 0,0 0 0,-1 0 1,1 0-1,0-1 0,-1 1 1,1 0-1,-1-1 0,0 1 0,1-1 1,-1 1-1,0-1 0,0 1 1,0-1-1,0 0 0,0 0 0,0 1 1,0-1-1,0-2 0,3-7-13,1 1 0,-2-1-1,1 0 1,-2-1 0,1 1 0,-1 0-1,-1-1 1,0 1 0,-2-19-1,-4 37-30,2 10 70,4-15-26,0 1 0,0-1 0,0 0 0,0 0 0,0 0 0,0 0-1,1-1 1,-1 1 0,1 0 0,-1 0 0,1-1 0,0 1 0,-1-1 0,1 0-1,0 1 1,0-1 0,0 0 0,0 0 0,0 0 0,0 0 0,1-1-1,-1 1 1,0 0 0,0-1 0,1 0 0,-1 1 0,4-1 0,71 3 380,-68-4-338,4 0-23,0 0 1,0-1-1,-1-1 0,1 0 1,-1-1-1,0 0 0,0-1 1,15-8-1,-18 8-16,-1 1-1,0-2 1,1 1 0,-2-1-1,1 0 1,-1-1 0,0 0-1,0 0 1,-1-1 0,0 1-1,7-14 1,-9 11-21,-7 8 4,-4 5 30,-1 4 117,0 0 1,1 1-1,0 0 1,0 0-1,0 0 1,1 1-1,0 0 0,1 0 1,0 1-1,1 0 1,-1-1-1,2 1 1,0 1-1,0-1 1,1 0-1,0 1 1,0 0-1,1 20 0,1-29-130,0-1 0,0 1 0,0-1 0,0 1 0,1-1 0,-1 1 0,1-1 0,-1 1 0,1-1 0,-1 1 0,1-1 0,0 0 0,-1 1 0,1-1 0,0 0 0,0 0 0,0 1 0,0-1 0,0 0 0,0 0 0,1 0 0,-1 0 0,3 1 0,-2-1-30,1 0 0,0 0 0,0 0 0,0-1 0,0 1 0,0-1-1,0 0 1,0 0 0,0 0 0,1 0 0,3-1 0,0 0-416,0 0 0,0-1 0,-1 0 0,1 0 0,-1-1 0,0 0 0,0 0 0,0 0 0,0-1 0,9-7 0,-7 3-1642,-1 0-1,-1 0 0,0-1 1,11-18-1,2-15-8221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3.325"/>
    </inkml:context>
    <inkml:brush xml:id="br0">
      <inkml:brushProperty name="width" value="0.025" units="cm"/>
      <inkml:brushProperty name="height" value="0.025" units="cm"/>
    </inkml:brush>
  </inkml:definitions>
  <inkml:trace contextRef="#ctx0" brushRef="#br0">85 1 14574,'0'0'4089,"-4"8"-934,-3 7-2342,1 0-1,1 1 1,1-1-1,0 1 1,1 0 0,1 0-1,0 1 1,1 16 0,1 166-369,0-87-3499,1-140 1622,0 19 1256,0 0 1,-1 0 0,0 1-1,0-1 1,-1 0-1,0 0 1,-1 1 0,1-1-1,-2 0 1,1 1 0,-1 0-1,-8-16 1,11 24 215,0-1-1,-1 1 1,1-1 0,0 1-1,0-1 1,-1 1 0,1-1 0,0 1-1,-1-1 1,1 1 0,0-1-1,-1 1 1,1-1 0,-1 1-1,1 0 1,-1-1 0,1 1 0,-1 0-1,1-1 1,-1 1 0,1 0-1,-1 0 1,1-1 0,-1 1-1,1 0 1,-1 0 0,0 0 0,1 0-1,-1 0 1,1 0 0,-1 0-1,1 0 1,-1 0 0,0 0-1,1 0 1,-1 0 0,1 0 0,-1 1-1,1-1 1,-1 0 0,0 0-1,1 1 1,-1-1 0,1 0-1,-1 0 1,1 1 0,-1 0 0,0 0 8,1 0-1,0 0 1,0 0 0,-1 0 0,1 0 0,0 0 0,0 0 0,0 0 0,0 0 0,0 0 0,0 1-1,0-1 1,0 0 0,1 0 0,-1 0 0,0 0 0,1 0 0,-1 0 0,0 0 0,1 0 0,-1 0-1,1-1 1,0 1 0,-1 0 0,1 0 0,0 0 0,0 0 0,5 4 16,-1-1 0,1 0 0,0-1 0,0 1 0,0-1 0,0-1 0,1 1 0,-1-1 1,1 0-1,0 0 0,-1-1 0,1 0 0,0 0 0,0 0 0,0-1 0,0 0 0,11-2 0,-11 2-32,1-1 0,-1 0 1,0-1-1,1 0 0,-1 0 0,0 0 0,0-1 0,0 0 0,0 0 1,-1-1-1,1 0 0,-1 0 0,0 0 0,0-1 0,10-10 0,-13 11 31,-1 0 0,1 0 0,-1 0 0,1 0 0,-1-1 0,-1 1 0,1-1 0,0 1 0,-1-1 0,0 0 0,0 1 0,-1-1-1,1 0 1,-1-9 0,-1 13-60,1 1 0,0-1-1,-1 1 1,1-1 0,0 1-1,-1-1 1,1 1 0,0-1 0,-1 1-1,1-1 1,-1 1 0,1 0-1,-1-1 1,1 1 0,-1 0-1,1-1 1,-1 1 0,0 0 0,1 0-1,-1 0 1,1-1 0,-1 1-1,0 0 1,1 0 0,-1 0-1,1 0 1,-1 0 0,0 0-1,1 0 1,-1 0 0,1 0 0,-1 1-1,0-1 1,1 0 0,-1 0-1,1 0 1,-1 1 0,1-1-1,-1 0 1,1 1 0,-1-1 0,1 0-1,-1 1 1,1-1 0,-1 1-1,-22 19 242,20-14-134,-1 0 1,1 1 0,0-1-1,1 1 1,0-1 0,0 1 0,0 0-1,1 0 1,-1 12 0,1-17-93,1 0 0,0 1 1,0-1-1,1 0 0,-1 0 1,0 0-1,1 0 0,-1 0 1,1 1-1,0-1 1,-1 0-1,1 0 0,0 0 1,0-1-1,1 1 0,-1 0 1,0 0-1,1-1 0,-1 1 1,1 0-1,-1-1 0,1 1 1,0-1-1,-1 0 0,1 0 1,0 0-1,0 0 0,0 0 1,0 0-1,0 0 1,0 0-1,0-1 0,4 1 1,2 0-41,-1 0 0,1 0 1,-1-1-1,1 0 1,-1 0-1,1-1 0,-1 0 1,1-1-1,-1 1 1,0-1-1,0-1 1,0 1-1,0-1 0,0-1 1,0 1-1,-1-1 1,1 0-1,-1-1 0,0 1 1,-1-1-1,1 0 1,-1-1-1,0 1 1,0-1-1,7-12 0,-12 18 10,0 0-1,1 0 0,-1-1 0,0 1 0,0 0 1,0 0-1,1-1 0,-1 1 0,0 0 1,0-1-1,0 1 0,0 0 0,0 0 0,1-1 1,-1 1-1,0 0 0,0-1 0,0 1 1,0 0-1,0-1 0,0 1 0,0 0 1,0-1-1,0 1 0,0 0 0,0-1 0,0 1 1,0 0-1,-1 0 0,1-1 0,0 1 1,0 0-1,0-1 0,0 1 0,-1 0 0,1 0 1,0-1-1,0 1 0,-1 0 0,-12 4-183,-15 16 283,26-18-48,0 0-1,0 0 1,0 0 0,0 0-1,1 1 1,-1-1-1,1 0 1,-1 1-1,1 0 1,0-1-1,0 1 1,0-1-1,1 1 1,-1 0-1,0 0 1,1-1-1,0 1 1,0 0-1,0 0 1,0 0 0,0-1-1,0 1 1,1 0-1,0 2 1,0-2-15,1-1 0,-1 0 1,1 0-1,0 1 0,-1-1 1,1-1-1,0 1 0,0 0 1,0 0-1,0-1 0,1 1 1,-1-1-1,0 0 0,1 1 1,-1-1-1,1 0 0,-1-1 1,1 1-1,-1 0 0,1-1 1,0 1-1,-1-1 0,1 0 0,4 0 1,147-1-515,-154 13 704,12-30-182,1 0 0,17-19-1,-7 8-229,-21 28 170,0-1-1,-1 0 0,1 0 1,0 0-1,0 1 0,0-1 1,0 1-1,0 0 0,0-1 1,0 1-1,1 0 0,-1 0 1,0 1-1,1-1 0,-1 0 1,0 1-1,1-1 0,-1 1 1,1 0-1,-1 0 0,1 0 1,-1 0-1,4 0 0,4 3 11,1-1-1,-1 1 1,1 1-1,12 5 1,35 11 38,-49-19-14,0 0-1,0-1 1,1 0-1,-1 0 1,0-1-1,0 0 1,0-1-1,0 0 1,0 0-1,0-1 1,0 0-1,11-6 1,-15 6 2,-1 1-1,0-1 1,0 0 0,0-1-1,0 1 1,0-1 0,-1 0-1,1 0 1,-1 0 0,0 0-1,0 0 1,-1-1 0,0 1-1,1-1 1,-1 0 0,-1 0-1,1 0 1,-1 1 0,0-2 0,0 1-1,0 0 1,-1 0 0,1-8-1,-1 12-7,0 0 1,0 1-1,0-1 0,0 0 0,0 1 0,-1-1 1,1 0-1,0 0 0,0 1 0,0-1 0,-1 0 1,1 1-1,0-1 0,-1 0 0,1 1 0,-1-1 1,1 1-1,-1-1 0,1 0 0,-1 1 0,1-1 1,-1 1-1,1 0 0,-1-1 0,1 1 0,-1-1 1,0 1-1,1 0 0,-1-1 0,-1 1 0,-26 1-52,21 1 47,1 0 1,0 0-1,0 1 0,0-1 1,0 1-1,-9 7 1,6-2 49,2 0 0,-1 1 0,1-1 0,0 2 0,1-1 0,0 1 0,1 0 0,-1 0 0,2 0 0,-5 16 0,7-21-25,0 0 1,1 1 0,0-1-1,0 0 1,1 0 0,-1 1-1,1-1 1,1 1 0,-1-1-1,1 0 1,-1 0 0,1 1-1,1-1 1,-1 0 0,1 0-1,0 0 1,0 0-1,0 0 1,1 0 0,0-1-1,0 1 1,0-1 0,6 6-1,-2-3-130,1-1-1,0 0 1,0 0-1,1-1 1,0-1-1,0 1 1,0-1-1,0 0 1,0-1-1,1 0 1,-1-1-1,1 0 1,0-1-1,0 1 1,0-2-1,0 1 1,18-3-1,-27 2-13,0-1-1,1 1 1,-1 0 0,0-1-1,0 1 1,1-1 0,-1 1-1,0-1 1,0 1 0,0-1-1,0 0 1,0 0 0,0 1-1,0-1 1,0 0 0,0 0-1,0 0 1,0 0 0,0 0-1,-1-1 1,1 1 0,0 0-1,-1 0 1,1 0 0,-1-1-1,1-1 1,0-1-582,-1 0 0,1 0 0,-1 0 0,0 0 0,0 0 0,0 0-1,-1 0 1,-1-5 0,-11-33-8715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7.733"/>
    </inkml:context>
    <inkml:brush xml:id="br0">
      <inkml:brushProperty name="width" value="0.025" units="cm"/>
      <inkml:brushProperty name="height" value="0.025" units="cm"/>
    </inkml:brush>
  </inkml:definitions>
  <inkml:trace contextRef="#ctx0" brushRef="#br0">1 17 13068,'0'0'4106,"9"-4"-3348,5 1-603,0-1 0,1 2 1,-1 0-1,1 1 1,0 0-1,0 1 0,0 1 1,-1 0-1,1 1 0,-1 1 1,1 0-1,-1 1 0,0 0 1,0 1-1,0 1 1,-1 0-1,0 1 0,23 16 1,-33-21-136,0 1 0,-1-1 0,1 1 1,-1-1-1,0 1 0,1 0 0,-1 0 1,-1 0-1,1 0 0,0 0 0,-1 1 1,0-1-1,1 0 0,-1 1 0,-1-1 0,1 1 1,0-1-1,-1 1 0,0-1 0,0 1 1,0-1-1,0 1 0,0-1 0,-1 1 1,1-1-1,-1 1 0,0-1 0,0 1 0,-1-1 1,1 0-1,-1 0 0,1 0 0,-1 1 1,-2 1-1,-8 14 235,-1-1 0,-1-1 0,0-1 1,-22 20-1,25-25-227,-23 23-188,-62 63 419,37-32-4805,39-38-3429</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4:04.019"/>
    </inkml:context>
    <inkml:brush xml:id="br0">
      <inkml:brushProperty name="width" value="0.025" units="cm"/>
      <inkml:brushProperty name="height" value="0.025" units="cm"/>
    </inkml:brush>
  </inkml:definitions>
  <inkml:trace contextRef="#ctx0" brushRef="#br0">1 251 21588,'0'0'534,"19"4"59,35 6-168,0-3 0,88 1 1,139-13-393,-183 2 24,-31 1-128,1429-56 209,-7-104-1811,-1365 138-1360,-29-1-1963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5.211"/>
    </inkml:context>
    <inkml:brush xml:id="br0">
      <inkml:brushProperty name="width" value="0.025" units="cm"/>
      <inkml:brushProperty name="height" value="0.025" units="cm"/>
      <inkml:brushProperty name="color" value="#008C3A"/>
    </inkml:brush>
  </inkml:definitions>
  <inkml:trace contextRef="#ctx0" brushRef="#br0">32 87 9513,'0'0'4340,"-6"8"-2722,-18 26-561,24-33-1033,0-1 1,-1 1 0,1-1 0,0 1 0,0 0-1,0-1 1,0 1 0,0-1 0,0 1 0,0-1-1,0 1 1,0 0 0,0-1 0,0 1 0,1-1-1,-1 1 1,0-1 0,0 1 0,0-1 0,1 1-1,-1-1 1,0 1 0,1-1 0,-1 1-1,0-1 1,1 0 0,-1 1 0,1-1 0,-1 1-1,0-1 1,1 0 0,-1 0 0,1 1 0,-1-1-1,1 0 1,-1 0 0,1 1 0,-1-1 0,1 0-1,0 0 1,-1 0 0,1 0 0,-1 0 0,2 0-1,33 8 683,1-3-1,0 0 1,1-3-1,-1 0 1,48-6 0,2 2-83,591-33 994,0-42 1104,-367 40-1954,-275 32-886,36-4 162,-29 14-2874,-37-3 1241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5.558"/>
    </inkml:context>
    <inkml:brush xml:id="br0">
      <inkml:brushProperty name="width" value="0.025" units="cm"/>
      <inkml:brushProperty name="height" value="0.025" units="cm"/>
      <inkml:brushProperty name="color" value="#008C3A"/>
    </inkml:brush>
  </inkml:definitions>
  <inkml:trace contextRef="#ctx0" brushRef="#br0">1 9 15695,'0'0'5861,"16"-3"-5049,-1 1-686,0 0 1,0 1-1,0 0 0,0 1 1,0 1-1,0 1 0,0 0 1,28 8-1,240 86 108,-222-71-95,-1 2 0,86 53 0,-138-75-68,0 1-1,-1-1 0,1 1 1,-1 1-1,-1-1 0,7 9 1,-11-13-28,0 0-1,-1 0 1,0 1 0,1-1 0,-1 0 0,0 1 0,0-1 0,0 1-1,0 0 1,-1-1 0,1 1 0,-1 0 0,1-1 0,-1 1 0,0 0-1,0-1 1,0 1 0,0 0 0,-1 0 0,1-1 0,-1 1 0,0-1-1,0 1 1,0 0 0,-2 3 0,-1 1 126,0-1-1,-1 1 1,0-1-1,-1 0 1,1-1-1,-1 1 1,0-1-1,-10 6 1,-61 35 898,53-33-827,-125 67 360,-77 46-480,181-98-2696,-49 44 1,69-51-3826,13-12-6069</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7.262"/>
    </inkml:context>
    <inkml:brush xml:id="br0">
      <inkml:brushProperty name="width" value="0.025" units="cm"/>
      <inkml:brushProperty name="height" value="0.025" units="cm"/>
      <inkml:brushProperty name="color" value="#008C3A"/>
    </inkml:brush>
  </inkml:definitions>
  <inkml:trace contextRef="#ctx0" brushRef="#br0">676 55 4644,'0'0'7944,"-12"-8"-4560,4 2-3034,-1 0-1,0 1 1,0 0-1,0 1 1,-1 0-1,0 0 1,1 1-1,-1 1 1,0-1-1,-1 2 1,1-1-1,0 1 1,0 1-1,-19 1 1,9 3-73,-1 1-1,1 1 1,0 1 0,0 0 0,1 2-1,0 0 1,0 1 0,1 1 0,0 1 0,-26 22-1,16-10 65,2 1-1,0 2 1,2 0-1,1 2 1,-27 43-1,37-51-165,2 1-1,0 0 1,1 1-1,2 0 1,0 1 0,1-1-1,2 2 1,0-1-1,-2 42 1,7-56-149,0 0 1,1 0-1,0 0 1,1-1-1,0 1 1,0 0-1,1 0 1,0-1 0,1 0-1,0 1 1,7 11-1,-6-14-19,0-1-1,1 1 0,0-1 1,0-1-1,0 1 1,0-1-1,1 0 1,0 0-1,0-1 1,0 1-1,1-2 1,-1 1-1,1-1 1,0 0-1,12 2 1,-4-2 8,0 0 0,0-1 0,0-1 0,0 0 1,0-2-1,1 1 0,-1-2 0,0 0 1,0-1-1,-1-1 0,1 0 0,-1-1 0,19-9 1,-27 11-7,0-1-1,0 1 1,0-1 0,-1 0 0,1-1 0,-1 0 0,0 0 0,-1 0 0,1-1 0,-1 1 0,0-1 0,0-1 0,-1 1-1,0-1 1,0 1 0,0-1 0,-1-1 0,0 1 0,-1 0 0,1-1 0,-1 1 0,-1-1 0,1 1 0,-2-1-1,1 0 1,-1 0 0,0 1 0,0-1 0,-2-10 0,1 13-9,0 0-1,-1 1 1,1 0-1,-1-1 1,0 1-1,0 0 1,0 0-1,0 0 1,-1 0-1,0 0 1,0 0-1,0 1 1,0-1-1,0 1 1,-1 0-1,1 0 1,-1 0-1,0 1 1,0-1-1,0 1 1,0 0-1,0 0 1,-1 0-1,1 1 1,-1-1-1,1 1 1,-1 0-1,1 0 1,-1 1-1,0 0 1,1-1-1,-9 2 1,13-1-1,-1 0 0,0 1 0,1-1 0,-1 0 0,1 1 0,-1-1 0,0 0 0,1 1 0,-1-1-1,1 1 1,-1-1 0,1 0 0,-1 1 0,1 0 0,0-1 0,-1 1 0,1-1 0,-1 1 0,1-1 0,0 1 0,0 0 0,-1-1 0,1 1 0,0 0 0,0-1 0,0 1 0,0 0 0,0-1-1,0 1 1,0 0 0,0-1 0,0 1 0,0 0 0,0 0 0,0-1 0,0 1 0,0 0 0,1-1 0,-1 1 0,0-1 0,1 1 0,0 1 0,-1 0-2,2 0 1,-1 0-1,0 0 1,0 0-1,0 0 1,1 0 0,-1 0-1,1 0 1,0-1-1,0 1 1,2 2-1,6 0-1,-1-1 0,1 0 0,-1 0 0,1-1 0,0-1 0,0 1 0,13-1 0,-13-1-4,0 1 1,-1 0 0,1 1 0,0-1-1,-1 2 1,0 0 0,17 6 0,-24-7 6,0 0 1,0 0 0,0 1-1,0-1 1,0 0 0,0 1-1,-1-1 1,1 1 0,-1-1 0,0 1-1,1 0 1,-1 0 0,-1-1-1,1 1 1,0 0 0,-1 0-1,1 0 1,-1 0 0,0 0-1,0 0 1,0 0 0,0 0 0,-2 4-1,1 4 100,0 0-1,-2 0 1,1 0 0,-8 19-1,-5 3 164,9-23-235,2 0 1,-1-1-1,2 1 0,-1 1 0,1-1 1,1 0-1,-1 1 0,1 12 0,2-22-68,0-1-1,0 1 1,0-1-1,0 0 0,0 1 1,0-1-1,0 1 1,0-1-1,0 0 0,0 1 1,1-1-1,-1 0 1,0 1-1,0-1 0,0 0 1,1 1-1,-1-1 1,0 0-1,1 1 0,-1-1 1,0 0-1,1 0 1,-1 1-1,0-1 0,1 0 1,-1 0-1,0 0 1,1 1-1,-1-1 0,0 0 1,1 0-1,-1 0 0,1 0 1,-1 0-1,0 0 1,1 0-1,-1 0 0,1 0 1,-1 0-1,0 0 1,1 0-1,-1 0 0,1 0 1,-1 0-1,0-1 1,1 1-1,-1 0 0,0 0 1,1 0-1,-1-1 1,0 1-1,1 0 0,-1 0 1,0-1-1,1 1 1,-1 0-1,0-1 0,0 1 1,1 0-1,-1-1 1,0 1-1,22-20-5354,-6-7-3001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7.642"/>
    </inkml:context>
    <inkml:brush xml:id="br0">
      <inkml:brushProperty name="width" value="0.025" units="cm"/>
      <inkml:brushProperty name="height" value="0.025" units="cm"/>
      <inkml:brushProperty name="color" value="#008C3A"/>
    </inkml:brush>
  </inkml:definitions>
  <inkml:trace contextRef="#ctx0" brushRef="#br0">165 45 10122,'0'0'9155,"-4"-8"-7436,2 5-1562,-17-25 1582,18 28-1681,0-1 1,0 0-1,0 1 1,0-1-1,0 1 0,0-1 1,-1 1-1,1-1 0,0 1 1,0 0-1,0 0 1,-1 0-1,1 0 0,0 0 1,0 0-1,0 0 0,-1 0 1,1 0-1,0 0 1,0 1-1,0-1 0,-1 0 1,1 1-1,0-1 0,0 1 1,0-1-1,0 1 1,0 0-1,0-1 0,0 1 1,0 0-1,0 0 1,-1 1-1,-6 6 144,1 0 1,0 1-1,0 0 1,1 0-1,0 1 1,0-1-1,1 1 1,-6 17-1,3-4 355,0 0-1,-8 46 0,14-57-373,0-1-1,1 0 0,1 0 1,-1 1-1,2-1 1,0 1-1,2 13 1,-2-22-164,0 0 0,0 0 0,0-1 0,0 1 1,1 0-1,-1-1 0,1 1 0,-1-1 0,1 0 0,0 0 1,0 1-1,0-1 0,0 0 0,0 0 0,0-1 1,1 1-1,-1 0 0,1-1 0,-1 0 0,1 1 1,0-1-1,-1 0 0,1 0 0,0-1 0,0 1 1,0-1-1,-1 1 0,1-1 0,0 0 0,0 0 0,0 0 1,6-1-1,-2 0 5,0-1-1,0 1 1,0-1 0,0-1 0,-1 1 0,1-1-1,-1 0 1,1-1 0,-1 0 0,0 0 0,0 0 0,-1-1-1,1 1 1,-1-1 0,0-1 0,0 1 0,-1-1-1,0 0 1,0 0 0,0 0 0,-1 0 0,6-12-1,-3 4-16,-1 1 0,0-1 0,-1 0 0,0-1 0,-1 1 0,-1 0 0,0-1 0,-1 0 0,0 1 0,-3-22 0,1 32-48,0-1-1,0 0 0,-1 0 1,0 1-1,0-1 1,0 1-1,0 0 0,-1 0 1,0 0-1,0 0 0,0 0 1,0 0-1,-1 1 0,1-1 1,-1 1-1,0 0 0,0 0 1,0 0-1,-7-3 0,9 5-9,0 0-1,-1 0 1,1 0-1,-1 0 1,1 0-1,-1 1 1,0-1-1,1 1 0,-1 0 1,1-1-1,-1 1 1,0 0-1,1 1 1,-1-1-1,0 0 1,1 1-1,-1-1 1,1 1-1,-1 0 0,1 0 1,-1 0-1,1 0 1,0 0-1,-1 1 1,1-1-1,0 1 1,0 0-1,0-1 0,0 1 1,0 0-1,0 0 1,1 0-1,-1 0 1,1 0-1,-1 1 1,1-1-1,-1 3 0,0-1-276,1 1-1,-1-1 1,1 1-1,0-1 0,0 1 1,1 0-1,0 0 0,0-1 1,0 8-1,0-10-145,1 0-1,-1 1 1,0-1-1,1 0 1,-1 0-1,1 0 1,0 0-1,0 1 1,0-1 0,0 0-1,0-1 1,3 5-1,11 4-5840</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8.632"/>
    </inkml:context>
    <inkml:brush xml:id="br0">
      <inkml:brushProperty name="width" value="0.025" units="cm"/>
      <inkml:brushProperty name="height" value="0.025" units="cm"/>
      <inkml:brushProperty name="color" value="#008C3A"/>
    </inkml:brush>
  </inkml:definitions>
  <inkml:trace contextRef="#ctx0" brushRef="#br0">0 95 16143,'8'-6'2701,"2"-2"-1640,1 0 0,0 1-1,18-8 1,-25 13-753,1 0 0,0 0 0,0 0 0,0 1 0,0-1 0,0 1 0,0 1 0,0-1 0,1 1-1,-1 0 1,0 0 0,0 0 0,0 1 0,6 1 0,-9-1-260,0 0-1,0 0 0,0 0 1,-1 0-1,1 1 1,0-1-1,-1 0 1,1 1-1,-1 0 0,1-1 1,-1 1-1,0 0 1,0 0-1,1 0 1,-1 0-1,-1-1 0,1 2 1,0-1-1,0 0 1,-1 0-1,1 0 1,-1 0-1,0 4 0,2 54 391,-2-57-402,-2 26 223,-2 1 1,-9 31-1,7-36-4,1 0 1,1 0-1,0 47 0,4-70-238,0 0 0,1 0 0,-1 0 0,1-1 0,-1 1 0,1 0 0,0-1 0,0 1 0,0 0 0,0-1 0,0 1 0,0-1-1,0 0 1,0 1 0,1-1 0,-1 0 0,0 0 0,1 1 0,-1-1 0,1 0 0,-1-1 0,1 1 0,0 0 0,-1 0 0,1-1-1,0 1 1,0-1 0,-1 1 0,1-1 0,0 0 0,0 0 0,0 0 0,0 0 0,-1 0 0,5 0 0,2-1 9,0 1 0,0-1 0,0 0-1,-1-1 1,1 1 0,0-2 0,9-3 0,-5 0-17,-1-1 0,0 0 1,0-1-1,0 0 0,-1-1 0,0 0 0,-1-1 0,0 0 0,0 0 0,-1-1 1,-1 0-1,0 0 0,0-1 0,-1 0 0,0 0 0,-1 0 0,-1-1 0,0 0 0,-1 0 1,0 0-1,-1 0 0,0 0 0,0-17 0,-3 26-9,0 1 0,1-1 0,-1 0-1,-1 1 1,1-1 0,0 1 0,-1 0 0,0-1 0,0 1-1,0 0 1,0 0 0,0 0 0,0 0 0,-1 0 0,0 1-1,1-1 1,-1 1 0,0-1 0,0 1 0,0 0 0,-1 0-1,1 1 1,0-1 0,-1 1 0,1-1 0,-1 1 0,-4-1-1,6 2 2,-1-1-1,1 1 0,0-1 0,-1 1 0,0 0 0,1 0 0,-1 0 0,1 0 0,-1 0 1,1 1-1,-1-1 0,1 1 0,0-1 0,-1 1 0,1 0 0,-1 0 0,1 0 1,0 1-1,0-1 0,0 0 0,0 1 0,0-1 0,0 1 0,0 0 0,0 0 0,1-1 1,-1 1-1,1 0 0,-1 1 0,1-1 0,0 0 0,-1 0 0,1 1 0,1-1 0,-1 0 1,0 1-1,0-1 0,1 1 0,0-1 0,-1 3 0,1-3 5,0 0-1,0 0 1,-1-1-1,1 1 1,1 0 0,-1-1-1,0 1 1,0 0-1,1-1 1,-1 1 0,1 0-1,-1-1 1,1 1-1,0-1 1,0 1 0,0-1-1,-1 1 1,1-1-1,1 1 1,-1-1-1,0 0 1,0 0 0,3 2-1,-1 0 3,1-1 1,0 0-1,0-1 0,0 1 0,0 0 0,0-1 1,0 0-1,0 0 0,6 0 0,4 1 6,1-2-1,-1 0 0,0 0 1,0-1-1,14-4 0,-16 2-4,-1-1 0,0 0 0,0-1-1,0 0 1,-1-1 0,0 0 0,0-1-1,18-15 1,-21 17-10,-1-1-1,0 0 0,0 0 0,-1 0 1,0-1-1,0 0 0,0 0 1,-1 0-1,0-1 0,0 1 0,-1-1 1,0 0-1,3-11 0,-6 18-4,0 1-1,1-1 0,-1 1 0,0-1 1,0 0-1,1 1 0,-1-1 1,0 0-1,0 1 0,0-1 0,0 0 1,0 1-1,0-1 0,0 0 1,0 1-1,0-1 0,0 0 0,-1 1 1,1-1-1,0 0 0,0 1 1,-1-1-1,1 0 0,0 1 0,-1-1 1,1 1-1,0-1 0,-1 1 1,1-1-1,-1 1 0,1-1 0,-1 1 1,1-1-1,-1 1 0,1-1 1,-1 1-1,0 0 0,1-1 0,-1 1 1,0 0-1,1 0 0,-1 0 1,1-1-1,-2 1 0,0 1-3,0-1 0,0 1-1,1-1 1,-1 1 0,0 0-1,1 0 1,-1 0 0,0 0 0,1 0-1,0 0 1,-1 0 0,1 0-1,-1 1 1,1-1 0,0 1-1,-2 2 1,-6 10 32,0 0 0,1 1 0,1 0 0,0 1 0,1 0 0,1 0 0,0 0 0,2 0 0,-1 1 0,2 0 0,0-1 0,1 1 0,2 25 0,-1-41-17,1 1 0,-1-1 1,1 1-1,-1-1 0,1 0 0,-1 1 1,1-1-1,0 0 0,-1 0 0,1 1 1,0-1-1,0 0 0,0 0 0,0 0 0,0 0 1,0 0-1,1 0 0,-1 0 0,0 0 1,0-1-1,1 1 0,-1 0 0,0-1 1,1 1-1,-1-1 0,1 0 0,-1 1 1,1-1-1,-1 0 0,1 0 0,-1 0 1,0 0-1,1 0 0,-1 0 0,1 0 1,-1 0-1,1-1 0,2 0 0,3 0 6,0-1 0,0 0 0,-1 0 0,1-1 0,0 0 0,11-6 0,48-38-105,42-25-83,-76 60 200,-32 12-21,1 0 0,0 1 1,-1-1-1,1 0 0,0 0 1,-1 0-1,1 0 0,0 1 1,-1-1-1,1 0 0,0 1 1,-1-1-1,1 1 0,-1-1 1,1 0-1,-1 1 0,1-1 1,-1 1-1,1-1 0,-1 1 1,0 0-1,1-1 0,-1 1 1,0-1-1,1 1 0,-1 0 1,0-1-1,0 1 0,0 0 1,1-1-1,-1 1 0,0 0 1,0-1-1,0 1 0,0 0 1,0-1-1,0 1 0,0 0 1,-1 1-1,0 19 73,-1 1 1,-6 27-1,-2 11-46,10-59-26,0 1 0,-1 0 0,1 0 0,0 0-1,0 0 1,0 0 0,0 0 0,0 0 0,1-1 0,-1 1 0,1 0-1,-1 0 1,1 0 0,-1-1 0,1 1 0,0 0 0,0 0 0,0-1 0,0 1-1,0-1 1,2 3 0,-1-3 1,-1 0 0,1-1 1,0 1-1,0 0 0,-1-1 0,1 1 0,0-1 1,0 0-1,0 1 0,-1-1 0,1 0 0,0 0 0,0 0 1,0 0-1,0-1 0,-1 1 0,4-1 0,5-2-34,0-1 1,0 0-1,-1 0 0,0-1 0,0 0 0,12-9 1,20-19-314,-15 12 212,56-34-1,-81 54 151,1 0 1,-1 1-1,0-1 1,0 0-1,0 1 0,1-1 1,-1 1-1,0-1 1,1 1-1,-1 0 0,0-1 1,1 1-1,-1 0 1,0 0-1,1 0 0,-1 0 1,0 0-1,1 0 1,2 1-1,12 21 607,-16-22-625,2 2 1,-1-1 0,0 1 0,1-1 0,-1 1-1,1-1 1,0 0 0,-1 0 0,1 0 0,0 0 0,0 0 0,-1 0 0,1-1-1,0 1 1,0-1 0,0 1 0,0-1 0,0 1 0,0-1 0,0 0 0,0 0-1,0 0 1,0 0 0,3-1 0,48-9-49,-29 3-156,0 1 0,0 1 1,0 1-1,29 0 0,-52 4 203,0 0 0,0 0 0,1 0 1,-1 0-1,0 0 0,0 0 0,0 0 0,0 0 1,0 0-1,1 1 0,-1-1 0,0 0 1,0 1-1,0-1 0,0 1 0,0-1 0,0 1 1,0 0-1,0-1 0,-1 1 0,1 0 1,0 0-1,0 0 0,0 0 0,-1-1 1,2 2-1,-1 27 421,-1-27-451,-1 1 1,1-1-1,0 1 0,0-1 0,0 1 1,0-1-1,0 0 0,1 1 1,-1-1-1,1 1 0,0-1 0,0 3 1,0-5-253,-1 0 1,0 1 0,1-1-1,-1 0 1,1 0 0,-1 0-1,0 1 1,1-1 0,-1 0-1,1 0 1,-1 0 0,0 0-1,1 0 1,-1 0 0,1 0-1,-1 0 1,0 0 0,1 0 0,-1 0-1,1 0 1,-1 0 0,0 0-1,1-1 1,-1 1 0,1 0-1,-1 0 1,0 0 0,1 0-1,-1-1 1,0 1 0,1 0-1,-1 0 1,0-1 0,1 1-1,8-18-15038</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9.388"/>
    </inkml:context>
    <inkml:brush xml:id="br0">
      <inkml:brushProperty name="width" value="0.025" units="cm"/>
      <inkml:brushProperty name="height" value="0.025" units="cm"/>
      <inkml:brushProperty name="color" value="#008C3A"/>
    </inkml:brush>
  </inkml:definitions>
  <inkml:trace contextRef="#ctx0" brushRef="#br0">9 147 7239,'-1'1'415,"0"1"1,0-1-1,1 0 0,-1 1 1,0-1-1,0 1 0,1-1 1,-1 1-1,1-1 1,0 1-1,-1-1 0,1 1 1,0-1-1,0 1 0,0 0 1,0-1-1,0 1 1,0-1-1,1 1 0,-1 1 1,1-2-200,0 0 0,-1 0-1,1 0 1,0 0 0,0 0 0,0 0 0,0 0 0,0-1 0,0 1 0,0 0 0,0-1 0,0 1 0,0-1-1,0 1 1,0-1 0,1 1 0,-1-1 0,0 0 0,0 0 0,2 1 0,3-1 66,0 0 0,0 0 0,0 0 1,0-1-1,0 1 0,0-2 0,0 1 1,0-1-1,8-2 0,1-4-180,1-1 0,-1 0-1,-1-1 1,1 0 0,-2-1 0,1-1 0,-2 0 0,0-1-1,0 0 1,-1-1 0,-1 0 0,0 0 0,9-20-1,-30 63-153,-16 61 0,25-82 119,0 1 0,0 0 1,1 0-1,0 0 0,1-1 1,0 1-1,1 0 0,-1 0 1,2 0-1,-1-1 0,1 1 1,0 0-1,6 12 1,-5-17-13,0 0 0,0-1 1,1 1-1,-1-1 1,1 0-1,-1 0 1,1 0-1,0-1 1,0 1-1,1-1 1,-1 0-1,0 0 1,1 0-1,-1-1 1,1 0-1,-1 0 1,1 0-1,0 0 1,-1-1-1,1 1 1,0-1-1,-1-1 0,9 0 1,2 0-3,-1-1 0,1 0 0,0-1 0,-1-1 0,1 0 0,16-8 0,-4-3-442,0-1 0,0-1 0,-2-1 0,0-2 0,36-37 0,-24 24-2129,-12 32-7486,-7-5 5359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29.764"/>
    </inkml:context>
    <inkml:brush xml:id="br0">
      <inkml:brushProperty name="width" value="0.025" units="cm"/>
      <inkml:brushProperty name="height" value="0.025" units="cm"/>
      <inkml:brushProperty name="color" value="#008C3A"/>
    </inkml:brush>
  </inkml:definitions>
  <inkml:trace contextRef="#ctx0" brushRef="#br0">206 1 6726,'0'0'6326,"-3"10"-3950,-9 36-450,2 1 1,-6 74 0,15-102-1822,1-1 0,0 1 1,1 0-1,1 0 0,1 0 1,1-1-1,0 1 0,2-1 1,14 34-1,-18-47-363,7 12-483,0 0 0,17 23 0,-23-35 29,1-1 1,0 0 0,0 0-1,0 0 1,0-1 0,0 1 0,1-1-1,5 3 1,-21-36-399,-14-4 2575,-2 1 1,-1 1 0,-1 2 0,-2 1-1,-1 1 1,-43-28 0,70 52-1349,-21-18 2384,26 22-2456,0-1 1,0 1-1,-1-1 1,1 1-1,0-1 1,0 1-1,-1-1 1,1 1-1,0-1 1,0 1-1,0-1 1,0 1-1,0-1 1,0 1-1,0-1 1,0 1-1,0-1 1,0 1-1,0-1 1,0 1-1,0-1 0,0 1 1,0-1-1,1 1 1,-1-1-1,0 1 1,0-1-1,1 1 1,-1-1-1,0 1 1,1-1-1,-1 1 1,0 0-1,1-1 1,-1 1-1,0 0 1,1-1-1,-1 1 1,1 0-1,-1-1 1,1 1-1,-1 0 1,1 0-1,-1 0 1,1-1-1,-1 1 0,1 0 1,-1 0-1,1 0 1,-1 0-1,1 0 1,-1 0-1,1 0 1,0 0-1,-1 0 1,1 1-1,45-9 236,0 3 0,50-1 0,14 0-2203,-83 3-1598,53-12 0,-18-5-6426</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0.318"/>
    </inkml:context>
    <inkml:brush xml:id="br0">
      <inkml:brushProperty name="width" value="0.025" units="cm"/>
      <inkml:brushProperty name="height" value="0.025" units="cm"/>
      <inkml:brushProperty name="color" value="#008C3A"/>
    </inkml:brush>
  </inkml:definitions>
  <inkml:trace contextRef="#ctx0" brushRef="#br0">1 187 15246,'0'0'3332,"9"2"-1331,12 3-1240,0-2 0,0 0-1,1-2 1,-1 0 0,1-1-1,30-4 1,-41 2-664,-1-1 0,1 1 0,-1-2 0,0 1 0,1-1 0,-2-1 0,1 0 0,0 0 0,-1-1 0,0 0 0,-1-1-1,1 0 1,-1 0 0,0-1 0,9-13 0,-14 19-80,-1-2 0,1 1-1,-1 0 1,0 0-1,0-1 1,-1 1 0,1-1-1,-1 0 1,0 1-1,1-1 1,-2 0 0,1 0-1,0 0 1,-1 0 0,0 1-1,0-7 1,0 8-11,-1 0-1,0 0 1,1 0 0,-1 0-1,0 0 1,0 1 0,0-1-1,-1 0 1,1 1 0,0-1-1,-1 0 1,1 1 0,-1 0 0,1-1-1,-1 1 1,1 0 0,-1 0-1,0 0 1,0 0 0,0 0-1,1 0 1,-1 0 0,0 1 0,0-1-1,0 1 1,0-1 0,0 1-1,0 0 1,-1 0 0,-3 0-1,-2 0-17,-1 1 0,1 0 0,-1 0 0,1 1 0,0 0-1,-1 1 1,1 0 0,0 0 0,1 0 0,-1 1 0,0 0-1,1 1 1,0 0 0,0 0 0,1 0 0,-11 12-1,0-1 13,2 2 0,0 0 0,1 1-1,-22 39 1,31-50 5,1 1-1,1-1 0,-1 1 1,2 0-1,-4 18 1,5-26-5,1 1 0,-1 0 0,1 0 0,0 0 0,0 0 0,0 0 0,0 0 0,0 0 0,0 0 0,0 0 0,1 0 0,-1-1 0,1 1 0,-1 0 0,1 0 0,0 0 0,0-1 0,0 1 0,0 0 0,0-1 0,0 1 0,0-1 0,0 1 0,1-1 0,-1 1 0,0-1 0,1 0 0,0 0 0,-1 0 0,1 0 0,-1 0 0,1 0 0,2 1 0,7 0-206,-1 0 1,1-1-1,0 0 0,0 0 1,0-1-1,0-1 1,0 0-1,0 0 0,0-1 1,0 0-1,0-1 1,10-4-1,7-4-2572,0-2 1,0 0-1,27-19 0,12-12-11171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0.664"/>
    </inkml:context>
    <inkml:brush xml:id="br0">
      <inkml:brushProperty name="width" value="0.025" units="cm"/>
      <inkml:brushProperty name="height" value="0.025" units="cm"/>
      <inkml:brushProperty name="color" value="#008C3A"/>
    </inkml:brush>
  </inkml:definitions>
  <inkml:trace contextRef="#ctx0" brushRef="#br0">319 0 15567,'0'0'1345,"-49"71"769,11-27 96,-1 3-897,-1 1-256,6-3-640,3-7-321,6-4-384,7-8-353,7-11 160,6-9-95,1-6-417,1-9-576,1-16-2275,-4-13-1858</inkml:trace>
  <inkml:trace contextRef="#ctx0" brushRef="#br0" timeOffset="1">0 36 4356,'0'0'16175,"61"50"-13997,-28-24-800,10-1-97,2-2-288,13-2-673,-8 0-320,4-5-1249,-16-4-1986,-4-4-3107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0:59.639"/>
    </inkml:context>
    <inkml:brush xml:id="br0">
      <inkml:brushProperty name="width" value="0.025" units="cm"/>
      <inkml:brushProperty name="height" value="0.025" units="cm"/>
    </inkml:brush>
  </inkml:definitions>
  <inkml:trace contextRef="#ctx0" brushRef="#br0">160 330 5477,'3'-8'4404,"3"-5"-3052,-1-1 0,0 1 0,-1-1 0,-1 0 0,0 0 0,-1 0 0,1-16 0,-3 30-1317,-1-1-1,1 0 1,0 1-1,-1-1 1,1 0 0,0 1-1,-1-1 1,1 1 0,-1-1-1,1 1 1,-1-1 0,1 1-1,-1-1 1,1 1-1,-1-1 1,0 1 0,1 0-1,-1-1 1,1 1 0,-1 0-1,0 0 1,1 0-1,-1-1 1,0 1 0,0 0-1,1 0 1,-1 0 0,0 0-1,1 0 1,-1 0 0,0 0-1,1 0 1,-1 0-1,0 1 1,0-1 0,1 0-1,-1 0 1,1 1 0,-1-1-1,0 0 1,1 1 0,-2 0-1,-30 16 57,18-2 20,0 0 0,1 1-1,0 1 1,2 0 0,-17 31 0,21-34 38,0 0 1,2 0 0,-1 1 0,2 0 0,0-1-1,1 2 1,0-1 0,0 21 0,3-35-140,0 0 0,0 0 1,0 0-1,0 0 1,0 0-1,0 0 0,0 0 1,1 0-1,-1 0 1,0 0-1,1 0 0,-1 0 1,1 0-1,-1 0 0,1 0 1,-1 0-1,1 0 1,0 0-1,0 0 0,-1 0 1,1-1-1,0 1 1,0 0-1,0-1 0,1 2 1,1-1 18,-1-1 0,0 1 1,1-1-1,-1 1 0,1-1 1,-1 0-1,0 0 0,1 0 1,-1 0-1,1 0 0,2-1 0,5-1 111,0-1-1,0 0 0,-1 0 0,0-1 1,10-6-1,13-10-43,0-3-1,-2 0 1,0-2 0,-2-1-1,-1-2 1,-1 0 0,-1-2-1,-2 0 1,-1-2 0,-1-1 0,-2 0-1,26-62 1,-43 89-21,1 1 1,-1-1-1,0 0 1,0 0-1,-1-1 1,2-11-1,-3 17-71,0 1-1,0 0 1,0 0-1,0-1 1,0 1-1,0 0 1,0-1-1,0 1 1,0 0-1,0 0 1,-1-1-1,1 1 1,0 0 0,0-1-1,0 1 1,0 0-1,0 0 1,0-1-1,-1 1 1,1 0-1,0 0 1,0 0-1,0-1 1,-1 1-1,1 0 1,0 0-1,0 0 1,-1 0-1,1-1 1,0 1-1,0 0 1,-1 0-1,1 0 1,0 0-1,-1 0 1,1 0-1,0 0 1,0 0-1,-1 0 1,1 0-1,0 0 1,-1 0-1,1 0 1,0 0-1,0 0 1,-1 0-1,1 0 1,0 0-1,-1 0 1,1 0-1,0 1 1,0-1-1,-1 0 1,1 0-1,0 0 1,0 0-1,-1 1 1,1-1-1,0 0 1,0 0-1,0 0 1,0 1-1,-1-1 1,1 0-1,0 1 1,-16 15-188,5 0 166,0 1 0,2 0-1,0 0 1,1 1 0,1 0 0,1 1-1,0-1 1,1 1 0,1 1-1,1-1 1,1 0 0,1 1-1,1 24 1,0-39-126,0-1 1,1 1-1,0-1 0,0 1 1,1-1-1,-1 1 0,1-1 1,0 0-1,0 0 0,0 0 1,5 7-1,20 20-5219,-18-21 2740,1-1-4088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1.286"/>
    </inkml:context>
    <inkml:brush xml:id="br0">
      <inkml:brushProperty name="width" value="0.025" units="cm"/>
      <inkml:brushProperty name="height" value="0.025" units="cm"/>
      <inkml:brushProperty name="color" value="#008C3A"/>
    </inkml:brush>
  </inkml:definitions>
  <inkml:trace contextRef="#ctx0" brushRef="#br0">3 1 4484,'0'0'12348,"0"8"-10469,-2 145 3199,4 190-1892,-2-341-3183,4 26 291,-4-28-278,0-1 0,0 1 0,0 0 0,0-1-1,1 1 1,-1 0 0,0-1 0,0 1 0,0 0 0,0 0 0,1-1 0,-1 1 0,0 0 0,0 0 0,1-1 0,-1 1 0,0 0 0,0 0 0,1 0 0,-1 0 0,0 0 0,1-1 0,-1 1 0,0 0 0,1 0 0,-1 0 0,0 0 0,1 0 0,-1 0 0,0 0 0,1 0 0,-1 0 0,0 0-1,1 0 1,-1 0 0,0 0 0,1 0 0,-1 0 0,0 1 0,0-1 0,1 0 0,-1 0 0,0 0 0,1 0 0,-1 0 0,0 1 0,0-1 0,1 0 0,-1 0 0,0 1 0,0-1 0,0 0 0,1 0 0,-1 1 0,0-1 0,0 0 0,0 1 0,0-1 0,0 0 0,1 1 0,-1-1 0,0 0 0,0 1-1,0-1 1,0 1 0,16-33 42,0-1-1,-2 0 0,-2-1 0,10-40 0,3-8-455,-10 33 88,18-48-212,-29 87 486,0 1-1,1-1 0,0 1 1,0-1-1,1 2 0,12-15 0,-16 22 28,-1 0 1,1-1-1,-1 1 0,1 0 0,0 0 0,0 0 0,-1 0 0,1 0 0,0 1 1,0-1-1,0 0 0,0 1 0,0-1 0,0 1 0,0 0 0,0 0 0,0 0 0,0 0 1,0 0-1,0 0 0,0 1 0,0-1 0,0 0 0,0 1 0,0 0 0,0-1 0,0 1 1,0 0-1,-1 0 0,1 0 0,0 0 0,-1 1 0,1-1 0,2 3 0,4 3-10,0 0 1,0 1-1,-1 0 0,12 17 0,-15-19 19,0 0 0,0 1 0,-1-1 1,1 1-1,-2-1 0,1 1 0,-1 0 1,0 0-1,0 0 0,-1 0 0,1 1 1,-2-1-1,1 0 0,-1 1 1,0-1-1,-3 13 0,2-13 30,-1-1-1,-1 1 1,1-1-1,-1 0 1,0 0-1,0 0 1,-1-1-1,0 1 1,0-1 0,0 0-1,-1 0 1,0 0-1,1 0 1,-2-1-1,1 0 1,0 0-1,-1 0 1,-9 3-1,5-1 48,0-2 0,0 0 0,0 0-1,-1 0 1,0-2 0,1 1 0,-1-1-1,0-1 1,-12 1 0,19-2-160,0-1 0,-1 1 0,1-1 0,-1 0 0,1 0 0,0 0-1,0 0 1,-1-1 0,1 0 0,-7-3 0,8 2-208,0 1 0,1 0 0,-1-1 0,0 0 0,1 1 0,-1-1 0,1 0 0,0 0 0,0-1 0,0 1 0,0 0 0,1-1 1,-1 1-1,0-6 0,-6-29-4583,6-1-1879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1.730"/>
    </inkml:context>
    <inkml:brush xml:id="br0">
      <inkml:brushProperty name="width" value="0.025" units="cm"/>
      <inkml:brushProperty name="height" value="0.025" units="cm"/>
      <inkml:brushProperty name="color" value="#008C3A"/>
    </inkml:brush>
  </inkml:definitions>
  <inkml:trace contextRef="#ctx0" brushRef="#br0">45 145 10282,'0'0'9539,"9"-1"-7254,-4 0-2164,0 1 0,0-1 0,0 0 0,-1-1 0,1 1 0,0-1 0,-1 0 0,1 0 0,-1-1 0,0 1 0,1-1 0,-1 0-1,0 0 1,-1 0 0,1-1 0,-1 1 0,1-1 0,-1 0 0,0 0 0,0 0 0,-1 0 0,1-1 0,-1 1 0,0-1 0,0 1 0,-1-1 0,1 0 0,0-6 0,-2 9-91,1 1 0,-1-1 0,0 0 0,1 0 0,-1 0 0,0 1 0,-1-1 0,1 0 0,0 0 0,0 0 0,-1 0 0,1 1 0,-1-1 0,1 0 0,-1 0 0,0 1 0,0-1 0,0 1 0,0-1 0,0 0 0,0 1 0,0 0 0,0-1 0,-1 1 0,-1-1 0,2 1-19,-1 0-1,0 0 0,0 1 0,0-1 0,0 1 0,0 0 1,0-1-1,0 1 0,0 0 0,0 0 0,0 0 0,0 0 1,0 1-1,0-1 0,0 1 0,0-1 0,0 1 0,0 0 1,0-1-1,0 1 0,0 0 0,1 0 0,-4 3 1,-3 2 0,0 2 0,1-1 1,-1 1-1,1 0 1,1 1-1,0 0 1,0 0-1,0 0 0,1 1 1,1-1-1,0 1 1,0 0-1,1 1 1,0-1-1,1 0 1,0 1-1,0 0 0,1-1 1,1 1-1,1 14 1,-1-22-9,2 0 1,-1 0 0,0-1-1,1 1 1,-1 0-1,1-1 1,0 0 0,-1 1-1,1-1 1,0 0-1,1 0 1,-1 0 0,0 0-1,1 0 1,-1 0-1,1-1 1,-1 1 0,1-1-1,0 0 1,0 0-1,-1 0 1,1 0 0,0 0-1,0-1 1,0 1-1,0-1 1,0 0 0,0 0-1,4 0 1,7 0 13,-1 0-1,0 0 1,1-2 0,-1 0-1,17-4 1,-3-4-147,-1-1 0,0-2 0,-1 0-1,0-1 1,43-35 0,-50 36 132,-17 13 7,-1 0 1,0-1 0,0 1-1,1 0 1,-1 0 0,0-1-1,1 1 1,-1 0 0,0 0-1,1-1 1,-1 1 0,0 0 0,1 0-1,-1 0 1,1 0 0,-1-1-1,0 1 1,1 0 0,-1 0-1,1 0 1,-1 0 0,0 0 0,1 0-1,-1 0 1,1 0 0,-1 0-1,1 0 1,-1 1 0,0-1-1,1 0 1,-1 0 0,0 0-1,1 0 1,-1 0 0,1 1 0,-1-1-1,0 0 1,1 0 0,-1 1-1,0-1 1,0 0 0,1 1-1,-1-1 1,0 0 0,0 1-1,1-1 1,-1 0 0,0 2 0,5 27 162,-5-26-176,-1-1-1,1 1 0,1 0 0,-1-1 0,0 1 1,1-1-1,-1 1 0,1 0 0,0-1 0,0 1 1,0-1-1,0 1 0,0-1 0,0 0 1,3 4-1,1-4-495,0-1-1,1 0 1,-1 0 0,0 0 0,0 0-1,1-1 1,-1 0 0,0 0 0,1-1-1,-1 1 1,0-1 0,1 0 0,-1-1-1,0 1 1,0-1 0,6-3 0,23-12-5992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2.198"/>
    </inkml:context>
    <inkml:brush xml:id="br0">
      <inkml:brushProperty name="width" value="0.025" units="cm"/>
      <inkml:brushProperty name="height" value="0.025" units="cm"/>
      <inkml:brushProperty name="color" value="#008C3A"/>
    </inkml:brush>
  </inkml:definitions>
  <inkml:trace contextRef="#ctx0" brushRef="#br0">133 99 9225,'-10'9'4916,"-1"1"-4209,-55 53 3864,61-58-4067,0 1 1,0 0-1,1 0 0,0 0 1,0 1-1,0-1 1,1 1-1,0 0 1,0 0-1,-2 11 1,5-17-485,0 0 1,0-1-1,0 1 1,0 0 0,0 0-1,0-1 1,0 1-1,0 0 1,0 0 0,0 0-1,0-1 1,1 1-1,-1 0 1,0 0 0,0-1-1,1 1 1,-1 0-1,1-1 1,-1 1-1,1 0 1,-1-1 0,1 1-1,-1-1 1,1 1-1,-1-1 1,1 1 0,0-1-1,-1 1 1,1-1-1,1 1 1,30 3 163,-23-5-181,0 0-1,0-1 1,0 0-1,0-1 1,8-3 0,-8 1-56,0-1 0,-1 1 0,0-2 0,0 1 0,0-1 0,-1-1 0,0 1 0,-1-1 0,1 0 0,-1-1 0,-1 1 0,0-1 0,7-16 0,2-9 119,-2-1 0,12-49-1,-35 123 815,6-24-708,0 1 0,1 0 0,1 1 1,0-1-1,1 1 0,1-1 0,0 1 0,4 29 0,-3-44-164,1 0-1,0 1 1,-1-1 0,1 0-1,0 0 1,0 0-1,0 0 1,0 0-1,1 0 1,-1 0 0,1 0-1,-1 0 1,1-1-1,-1 1 1,1-1 0,0 1-1,0-1 1,0 1-1,0-1 1,2 1-1,0 0 14,1-1-1,-1 0 0,0 0 0,0 0 0,1 0 0,-1-1 1,0 0-1,1 0 0,-1 0 0,6-1 0,0 0 5,-1-1 0,1 0 0,-1-1 0,0 0 0,0 0 0,0-1-1,0 0 1,-1-1 0,10-6 0,47-51 49,-23 21-153,-47 65 196,-7 2 269,8-19-266,-1 1-1,2 0 1,-1 0 0,1 0 0,1 0 0,-1 1-1,2-1 1,-1 1 0,1-1 0,0 1 0,1-1 0,0 11-1,0-18-143,1 0-1,-1 0 1,1 0-1,-1-1 0,1 1 1,0 0-1,-1 0 1,1-1-1,0 1 1,0 0-1,-1-1 0,1 1 1,0 0-1,0-1 1,0 1-1,0-1 0,0 0 1,0 1-1,0-1 1,0 0-1,0 1 1,0-1-1,0 0 0,0 0 1,0 0-1,0 0 1,0 0-1,0 0 0,0 0 1,0 0-1,0-1 1,0 1-1,0 0 0,1-1 1,1 0-416,0 1-1,1-1 1,-1 0 0,0 0-1,0-1 1,0 1 0,0-1-1,-1 1 1,6-4 0,7-16-5059,-5-5-3448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2.548"/>
    </inkml:context>
    <inkml:brush xml:id="br0">
      <inkml:brushProperty name="width" value="0.025" units="cm"/>
      <inkml:brushProperty name="height" value="0.025" units="cm"/>
      <inkml:brushProperty name="color" value="#008C3A"/>
    </inkml:brush>
  </inkml:definitions>
  <inkml:trace contextRef="#ctx0" brushRef="#br0">17 1 19635,'0'0'9673,"-16"57"-8616,16-41-705,9 1-256,3-2-128,1 1-929,-2-2-1025,-2-3-1729,-4-7-2051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3.470"/>
    </inkml:context>
    <inkml:brush xml:id="br0">
      <inkml:brushProperty name="width" value="0.025" units="cm"/>
      <inkml:brushProperty name="height" value="0.025" units="cm"/>
      <inkml:brushProperty name="color" value="#008C3A"/>
    </inkml:brush>
  </inkml:definitions>
  <inkml:trace contextRef="#ctx0" brushRef="#br0">57 1 2915,'0'0'21535,"1"5"-20638,-1 15-376,-1-1 0,-1 1 1,0-1-1,-1 1 1,-8 24-1,-7 44 493,14-58-722,-12 142 803,15-143-945,1-1 0,2 1-1,0-1 1,8 29 0,0-33 288,-10-24-427,0 0 0,1 0 0,-1 0 0,0 0 0,1 0 0,-1 0 0,0 0 1,1 0-1,-1 0 0,0 0 0,1 0 0,-1 0 0,0 0 0,1 0 0,-1 0 0,0 0 0,1 0 0,-1 0 1,0 0-1,1 0 0,-1-1 0,0 1 0,1 0 0,-1 0 0,0 0 0,0-1 0,1 1 0,-1 0 1,0 0-1,0 0 0,0-1 0,1 1 0,-1 0 0,0-1 0,0 1 0,1-1 0,1-4 29,1 1 0,-1-1-1,0 0 1,-1-1 0,1 1-1,1-8 1,1-27-284,-1-1 0,-2-49 1,-2 44-345,1 42 523,-1-20-125,1 23 185,0 1 1,0-1-1,0 1 0,0-1 0,0 0 0,0 1 0,-1-1 0,1 1 1,0-1-1,0 0 0,0 1 0,-1-1 0,1 1 0,0-1 0,-1 1 1,1-1-1,0 1 0,-1-1 0,1 1 0,-1 0 0,1-1 0,-1 1 1,1 0-1,-1-1 0,1 1 0,-1 0 0,1-1 0,-1 1 0,1 0 1,-2 0-1,0 39-75,2-35 99,1-1 0,0 1 1,-1-1-1,1 1 0,0-1 1,1 0-1,-1 1 1,1-1-1,-1 0 0,1 0 1,0 0-1,0 0 0,0 0 1,1 0-1,-1-1 0,5 4 1,-2-1-3,1-1 1,1 1 0,-1-1-1,1-1 1,-1 1 0,1-1-1,0 0 1,8 2 0,-10-3-6,0 0-1,1-1 1,0 0 0,-1 1-1,1-2 1,0 1 0,-1-1 0,1 0-1,0 0 1,0 0 0,-1-1 0,1 0-1,0 0 1,-1 0 0,1-1 0,-1 0-1,1 0 1,-1 0 0,0-1-1,0 0 1,0 0 0,7-6 0,-8 5-7,-1 0 0,0-1 1,0 1-1,-1-1 0,1 0 1,-1 0-1,0 0 0,0 0 1,-1-1-1,0 1 0,1 0 1,-2-1-1,1 1 0,-1 0 1,0-1-1,0 1 0,-1-7 1,1 11-8,0 1 0,0 0 0,-1-1 1,1 1-1,0 0 0,0 0 0,0 0 1,-1-1-1,1 1 0,0 0 0,0 0 1,-1 0-1,1-1 0,0 1 0,0 0 1,-1 0-1,1 0 0,0 0 0,-1 0 1,1 0-1,0 0 0,-1 0 0,1-1 1,0 1-1,0 0 0,-1 0 0,1 0 1,0 1-1,-1-1 0,1 0 0,0 0 1,-1 0-1,1 0 0,0 0 0,0 0 1,-1 0-1,1 0 0,0 1 0,-1-1 1,1 0-1,0 0 0,0 0 0,0 1 1,-1-1-1,1 0 0,0 0 0,0 1 0,0-1 1,-1 0-1,1 0 0,0 1 0,0-1 1,0 0-1,0 0 0,0 1 0,0-1 1,-13 16-75,9-6 110,0 0 0,1 1 0,0 0 0,0 0 0,-1 14 0,4-23-28,0 0 0,-1 0 0,1 0 0,0 0 1,0 0-1,0 0 0,0 0 0,0 0 0,1 0 0,-1 0 1,0 0-1,1 0 0,0 0 0,-1 0 0,1 0 0,0 0 1,0-1-1,0 1 0,0 0 0,0-1 0,1 1 0,-1-1 1,0 1-1,1-1 0,-1 1 0,1-1 0,0 0 0,-1 0 1,1 0-1,0 0 0,-1 0 0,1 0 0,0 0 0,0-1 1,0 1-1,3 0 0,6-1-29,0 0 1,0 0-1,1-1 1,-1-1-1,0 0 0,0 0 1,-1-1-1,1 0 0,-1-1 1,1 0-1,-1-1 1,15-10-1,45-16-900,-70 31 916,0 0 1,0-1-1,0 1 1,1 0-1,-1 0 1,0 0-1,0 0 1,1 0-1,-1 0 1,0 0-1,0 0 1,1 1-1,-1-1 1,0 0-1,0 0 1,0 0-1,1 0 1,-1 0-1,0 0 1,0 0-1,0 0 1,1 0-1,-1 1 1,0-1 0,0 0-1,0 0 1,0 0-1,1 0 1,-1 1-1,0-1 1,0 0-1,0 0 1,0 0-1,0 1 1,0-1-1,0 0 1,0 0-1,1 1 1,-1-1-1,0 0 1,0 0-1,0 1 1,0 16-46,-5 17 212,4-28-108,-1 0-1,1 0 1,0 1 0,0-1-1,1 0 1,0 1-1,0-1 1,2 13 0,-2-18-52,1 0 0,-1 1 0,1-1 0,-1 0 0,1 0 0,0 0 0,-1 0 0,1 1 0,0-1 0,0 0 0,0 0 0,0-1 0,0 1-1,0 0 1,0 0 0,0 0 0,0-1 0,2 2 0,0-1-24,-1-1-1,1 1 1,0 0 0,0-1-1,0 0 1,0 0-1,-1 1 1,1-2-1,0 1 1,0 0-1,4-1 1,2-2-160,0-1 0,0 1 0,-1-1 0,1-1 0,-1 0 0,0 0 0,0 0 0,13-13 0,1 1 206,-22 16 160,12 2 352,1 1-452,1-1 0,-1-1 1,1 0-1,-1-1 0,1 0 1,-1-1-1,1-1 0,-1 0 1,0-1-1,17-7 1,-20 7-62,0-1 0,0 0 1,0 0-1,-1-1 1,0 0-1,0-1 1,-1 0-1,1 0 1,-2-1-1,1 0 1,-1 0-1,0-1 1,8-14-1,-14 22-12,0-1 0,0 1 0,0 0 0,0-1 0,-1 1 0,1 0 0,0-1 0,-1 1-1,0-1 1,1 1 0,-1-1 0,0 1 0,1-1 0,-1 0 0,0 1 0,0-1 0,0 1 0,-1-3 0,0 3-6,1 1 0,-1 0 0,0-1 0,1 1 0,-1 0 0,0-1 0,1 1 0,-1 0 0,0 0 0,1 0 0,-1 0 0,0 0 0,0 0 0,1 0 0,-1 0 0,0 0 0,0 0 0,1 0 0,-1 0 1,0 1-1,1-1 0,-1 0 0,0 1 0,1-1 0,-2 1 0,-6 3 0,0 0 0,0 1 0,1-1 0,-1 2 0,-6 5 0,9-6 59,0 1 0,0 0-1,0 0 1,0 0 0,1 1 0,0-1-1,1 1 1,-1 0 0,1 0 0,-2 10 0,4-15-56,1 0 0,-1 1 1,1-1-1,0 1 0,-1-1 1,1 1-1,0-1 0,1 0 1,-1 1-1,0-1 0,1 1 1,0-1-1,-1 0 0,1 1 1,0-1-1,0 0 0,0 0 1,0 1-1,1-1 0,-1 0 1,0 0-1,1-1 0,0 1 1,-1 0-1,1 0 0,0-1 1,0 1-1,0-1 0,0 1 1,0-1-1,0 0 0,1 0 1,-1 0-1,0 0 0,3 0 1,5 2-377,-1 0 1,1-1-1,0 0 1,17 1-1,18-3-3703,0-6-3443</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4.406"/>
    </inkml:context>
    <inkml:brush xml:id="br0">
      <inkml:brushProperty name="width" value="0.025" units="cm"/>
      <inkml:brushProperty name="height" value="0.025" units="cm"/>
      <inkml:brushProperty name="color" value="#008C3A"/>
    </inkml:brush>
  </inkml:definitions>
  <inkml:trace contextRef="#ctx0" brushRef="#br0">0 17 14478,'8'-16'6662,"0"25"-3078,1 30-1888,-10-5-1075,0-23-372,1 1-1,0 0 0,0 0 0,4 18 0,-3-27-198,-1-1 1,1 0 0,-1 1-1,1-1 1,0 0-1,0 0 1,0 0-1,1 0 1,-1 0-1,0 0 1,1 0 0,-1 0-1,1 0 1,0-1-1,0 1 1,-1-1-1,1 1 1,0-1-1,0 1 1,0-1 0,0 0-1,1 0 1,-1 0-1,0-1 1,0 1-1,1 0 1,4 0-1,8 0 10,1-1 0,0-1-1,-1-1 1,1 0-1,-1 0 1,1-2 0,-1 0-1,0-1 1,0 0 0,-1-1-1,0-1 1,0 0-1,0-1 1,-1 0 0,0-1-1,0-1 1,19-19-1,-32 29-60,0 0-1,0 0 0,1 0 0,-1 0 0,0 0 0,0 0 1,0 0-1,0 0 0,0 0 0,1 0 0,-1 0 0,0 0 1,0 0-1,0 0 0,0 0 0,0 0 0,1 0 1,-1 0-1,0 0 0,0 0 0,0 0 0,0 0 0,0 1 1,0-1-1,1 0 0,-1 0 0,0 0 0,0 0 0,0 0 1,0 0-1,0 0 0,0 1 0,0-1 0,0 0 0,0 0 1,0 0-1,1 0 0,-1 0 0,0 1 0,0-1 0,0 0 1,0 0-1,0 0 0,0 0 0,0 1 0,0-1 0,0 0 1,0 0-1,-1 0 0,1 0 0,0 0 0,0 1 0,0-1 1,0 0-1,0 0 0,0 0 0,0 0 0,0 0 0,0 0 1,0 1-1,0-1 0,-1 0 0,1 0 0,0 0 0,0 0 1,0 0-1,-3 15-41,-2-2 31,0-2 7,1 0 1,0 0-1,0 1 1,1-1-1,1 1 0,0 0 1,0 0-1,1 14 1,1-25 4,0 0 1,0-1 0,0 1 0,0 0-1,0 0 1,1-1 0,-1 1 0,0 0-1,1 0 1,-1-1 0,0 1 0,1 0-1,-1-1 1,1 1 0,-1-1 0,1 1 0,-1 0-1,1-1 1,-1 1 0,1-1 0,0 1-1,-1-1 1,1 0 0,0 1 0,-1-1-1,1 0 1,0 1 0,0-1 0,0 0-1,30 0 52,-22-2-42,-1 0 0,1-1-1,-1 0 1,15-8-1,-10 2 2,-1-1 0,-1 0-1,0 0 1,18-23 0,6-5 15,-34 46-42,0-1-1,0 1 0,-1 0 0,0-1 0,-2 12 0,2-18 33,-1 1-1,1 0 1,-1-1 0,1 1 0,0 0-1,0 0 1,0-1 0,0 1-1,0 0 1,0 0 0,0-1 0,1 1-1,-1 0 1,1-1 0,-1 1-1,1 0 1,0-1 0,-1 1 0,1-1-1,0 1 1,0-1 0,0 1-1,0-1 1,0 0 0,1 0 0,-1 1-1,0-1 1,1 0 0,-1 0-1,3 1 1,-1-1 5,1 0 0,0-1 0,0 1 0,-1-1 0,1 0 0,0 0-1,0-1 1,0 1 0,-1-1 0,1 1 0,0-1 0,-1-1 0,1 1 0,5-3 0,3-2-52,1-1 0,-1 0 0,-1-1 0,1-1 0,-2 0 0,1 0 0,-1-1 0,0 0 0,10-15 0,-28 68-204,5-33 223,0 0-1,1 0 1,0 0-1,0 0 1,1 1 0,0-1-1,1 0 1,2 16-1,-2-24-90,1-1-1,0 0 1,-1 0 0,1 0-1,0 0 1,-1-1 0,1 1-1,0 0 1,0 0 0,0 0-1,0-1 1,0 1-1,0 0 1,0-1 0,0 1-1,0-1 1,0 1 0,0-1-1,0 1 1,0-1 0,1 0-1,-1 0 1,0 1-1,0-1 1,2 0 0,-1 0-632,1 0 1,0 0-1,0 0 0,0 0 1,-1 0-1,1 0 1,0-1-1,0 1 1,-1-1-1,5-1 1,8-10-7028</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4.952"/>
    </inkml:context>
    <inkml:brush xml:id="br0">
      <inkml:brushProperty name="width" value="0.025" units="cm"/>
      <inkml:brushProperty name="height" value="0.025" units="cm"/>
      <inkml:brushProperty name="color" value="#008C3A"/>
    </inkml:brush>
  </inkml:definitions>
  <inkml:trace contextRef="#ctx0" brushRef="#br0">60 1 15567,'0'0'10959,"-6"8"-10083,-1 3-700,0 0-1,1 0 1,1 0 0,0 0 0,0 1-1,1 0 1,0 0 0,1 0 0,1 1-1,0-1 1,0 1 0,1 19 0,1-30-171,0 0 0,1 0 0,-1 0 0,0 0 0,1 0 0,0 0 0,-1 0 0,1 0 0,0-1 0,0 1 0,0 0 0,0 0 0,0-1 0,1 1 0,-1-1 0,0 1 0,1-1 0,-1 0 0,1 1 0,-1-1 0,1 0 0,0 0 0,-1 0 0,1 0 0,0 0 0,0-1 0,0 1 1,0 0-1,0-1 0,0 1 0,0-1 0,0 0 0,0 0 0,0 0 0,0 0 0,3 0 0,0 0-24,0-1 1,-1 1-1,1-1 1,0 0-1,0 0 1,-1 0 0,1-1-1,-1 0 1,1 0-1,-1 0 1,0 0-1,0-1 1,0 1-1,8-7 1,7-14-143,-1-1 0,-1-1-1,0 0 1,14-34 0,-25 41 269,-15 16 197,-18 21 163,22-15-364,0 1 0,1 0 1,0 0-1,0 1 0,1-1 1,-1 1-1,1 0 0,0 0 1,1 0-1,-3 7 0,4-9-45,0 0-1,1 0 0,0 1 0,-1-1 0,1 0 0,1 0 0,-1 1 0,1-1 0,-1 0 0,1 0 1,1 1-1,-1-1 0,0 0 0,1 0 0,0 0 0,3 5 0,4 8-100,21 34-244,-28-49 275,-1 0 1,1 0-1,-1 0 0,1-1 0,0 1 0,0 0 0,0-1 1,0 1-1,0-1 0,0 1 0,0-1 0,0 0 0,0 0 0,1 0 1,-1 0-1,0 0 0,1-1 0,3 1 0,-5-1-18,1 0 0,-1-1 0,0 1 0,0-1-1,0 1 1,1-1 0,-1 1 0,0-1 0,0 0 0,0 0-1,0 1 1,0-1 0,0 0 0,0 0 0,-1 0 0,1 0-1,0 0 1,0 0 0,-1-1 0,1 1 0,-1 0 0,1 0-1,-1 0 1,1-1 0,-1 1 0,0 0 0,0 0 0,1-1-1,-1 1 1,0 0 0,0-3 0,0-53-4236,-1 41 772,2-4-3831,2 9 1164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5.312"/>
    </inkml:context>
    <inkml:brush xml:id="br0">
      <inkml:brushProperty name="width" value="0.025" units="cm"/>
      <inkml:brushProperty name="height" value="0.025" units="cm"/>
      <inkml:brushProperty name="color" value="#008C3A"/>
    </inkml:brush>
  </inkml:definitions>
  <inkml:trace contextRef="#ctx0" brushRef="#br0">80 1 3812,'0'0'13484,"-6"10"-10937,-1 2-1785,2 0 0,0 0 0,0 1 0,1-1 0,0 1 0,2 0 0,-3 16 0,-10 91 1830,5-60-2220,-1 120 1,11-173-355,1-1 1,0 1-1,0 0 1,1-1 0,0 1-1,0-1 1,3 8-1,-4-12-59,0-1-1,0 1 0,-1 0 1,1 0-1,0-1 1,1 1-1,-1-1 1,0 1-1,0-1 1,1 1-1,-1-1 0,1 0 1,-1 1-1,1-1 1,-1 0-1,1 0 1,0 0-1,-1-1 0,1 1 1,0 0-1,0 0 1,0-1-1,0 1 1,0-1-1,-1 0 0,1 0 1,0 0-1,3 0 1,-3 0-228,0-1 0,-1 0-1,1 0 1,0 0 0,-1 0 0,1 0 0,0 0 0,-1 0 0,1 0 0,-1-1 0,0 1 0,1-1 0,-1 1 0,0-1 0,0 1-1,0-1 1,0 0 0,0 0 0,0-1 0,17-43-5306,-14 32 2711,12-31-5544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5.783"/>
    </inkml:context>
    <inkml:brush xml:id="br0">
      <inkml:brushProperty name="width" value="0.025" units="cm"/>
      <inkml:brushProperty name="height" value="0.025" units="cm"/>
      <inkml:brushProperty name="color" value="#008C3A"/>
    </inkml:brush>
  </inkml:definitions>
  <inkml:trace contextRef="#ctx0" brushRef="#br0">144 1 11979,'0'0'11585,"-3"10"-9866,-10 52-474,1 0 1,-4 99-1,18-103-1220,-1-17-160,-4 47 0,-10-59-843,13-29 935,0 1 0,0-1 0,-1 0 0,1 1 0,0-1 0,-1 0-1,1 1 1,0-1 0,-1 0 0,1 0 0,-1 1 0,1-1 0,-1 0 0,1 0 0,0 0 0,-1 0 0,1 1 0,-1-1 0,1 0 0,-1 0 0,1 0 0,-1 0 0,1 0 0,-1 0 0,1 0 0,-1 0 0,1 0 0,0-1 0,-1 1 0,1 0 0,-1 0 0,1 0 0,-1 0 0,1-1-1,0 1 1,-1 0 0,1 0 0,-1-1 0,1 1 0,0 0 0,-1-1 0,1 1 0,0 0 0,0-1 0,-1 1 0,1-1 0,0 1 0,0 0 0,-1-1 0,1 1 0,0-1 0,0 1 0,0-1 0,0 1 0,0-1 0,0 1 0,0 0 0,0-1 0,0 1 0,0-2-1,-65-209-367,64 210 510,1 0 0,0 0-1,0 0 1,-1 1 0,1-1-1,0 0 1,0 0-1,0 0 1,0 1 0,0-1-1,0 0 1,0 0 0,0 0-1,0 0 1,1 1 0,-1-1-1,0 0 1,1 0-1,-1 1 1,0-1 0,1 0-1,-1 0 1,1 1 0,-1-1-1,1 0 1,-1 1-1,1-1 1,-1 1 0,2-1-1,-1 0 8,1 0-1,0 0 1,0 1 0,0-1-1,0 1 1,0-1-1,0 1 1,1 0-1,-1 0 1,0 0-1,3 0 1,70 16 173,-56-11-22,10 1-373,0-1-1,0-1 1,0-2-1,0-1 0,42-4 1,-67 3 111,1-1 1,-1 0-1,0 0 1,0-1-1,0 0 1,0 1-1,0-1 1,0 0-1,0-1 1,-1 1-1,1-1 0,-1 0 1,0 1-1,0-1 1,0-1-1,0 1 1,0 0-1,-1-1 1,3-4-1,-13 24 265,0 0 0,1 0 1,1 0-1,0 1 0,1 0 0,1 0 0,0 1 0,2-1 0,0 1 0,0 17 1,2-33-271,0 0 1,-1-1 0,1 1 0,0-1-1,0 1 1,0-1 0,0 1 0,0 0 0,1-1-1,-1 1 1,0-1 0,1 1 0,-1-1-1,1 1 1,-1-1 0,1 1 0,0-1 0,0 0-1,0 1 1,0-1 0,0 0 0,0 0-1,0 1 1,0-1 0,0 0 0,0 0-1,1 0 1,-1 0 0,0-1 0,1 1 0,-1 0-1,1-1 1,-1 1 0,1 0 0,-1-1-1,1 0 1,-1 1 0,1-1 0,-1 0 0,1 0-1,-1 0 1,1 0 0,3 0 0,-2-1-310,1 0-1,0-1 1,-1 1 0,1 0 0,-1-1 0,1 0-1,-1 0 1,0 0 0,0 0 0,0-1 0,0 1 0,0-1-1,0 0 1,-1 0 0,0 0 0,1 0 0,-1 0 0,2-4-1,12-31-4815,-1-10-1976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6.131"/>
    </inkml:context>
    <inkml:brush xml:id="br0">
      <inkml:brushProperty name="width" value="0.025" units="cm"/>
      <inkml:brushProperty name="height" value="0.025" units="cm"/>
      <inkml:brushProperty name="color" value="#008C3A"/>
    </inkml:brush>
  </inkml:definitions>
  <inkml:trace contextRef="#ctx0" brushRef="#br0">15 1 15471,'0'0'7142,"-15"61"-7238,15-48-3331,6-4-10058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0.375"/>
    </inkml:context>
    <inkml:brush xml:id="br0">
      <inkml:brushProperty name="width" value="0.025" units="cm"/>
      <inkml:brushProperty name="height" value="0.025" units="cm"/>
    </inkml:brush>
  </inkml:definitions>
  <inkml:trace contextRef="#ctx0" brushRef="#br0">10 103 12844,'0'0'4426,"-2"10"-2510,-5 30-304,7-39-1540,0 0 0,0 0-1,0 0 1,0 0 0,1 0-1,-1 0 1,0-1 0,1 1 0,-1 0-1,0 0 1,1 0 0,-1 0-1,1-1 1,0 1 0,-1 0-1,1 0 1,-1-1 0,1 1-1,0 0 1,0-1 0,-1 1-1,1-1 1,0 1 0,0-1-1,0 1 1,0-1 0,0 0 0,0 1-1,-1-1 1,1 0 0,1 0-1,31 2 1155,-28-2-1009,3 0-76,1-1 0,-1 0-1,1 0 1,-1-1 0,0 0 0,0 0-1,0-1 1,0 0 0,-1-1 0,1 0-1,-1 0 1,10-7 0,-12 7-102,0 0 0,0 0 0,-1 0 0,1-1-1,-1 1 1,0-1 0,-1 0 0,1-1 0,-1 1 0,0 0 0,0-1 0,-1 0 0,1 0 0,-1 0 0,-1 0 0,1 0 0,0-9 0,-1 14-34,-1 0 1,0 0 0,0 0 0,1 0 0,-1 0 0,0-1 0,0 1 0,0 0-1,0 0 1,0 0 0,-1 0 0,1-1 0,0 1 0,-1 0 0,1 0 0,0 0 0,-1 0-1,1 0 1,-1 0 0,0 0 0,1 0 0,-1 0 0,0 0 0,1 0 0,-1 0-1,0 0 1,0 1 0,0-1 0,0 0 0,0 1 0,0-1 0,0 0 0,0 1-1,0-1 1,0 1 0,0 0 0,0-1 0,-1 1 0,1 0 0,0 0 0,0 0-1,0 0 1,0 0 0,-1 0 0,1 0 0,0 0 0,0 0 0,0 0 0,0 1-1,-1-1 1,1 0 0,0 1 0,0-1 0,0 1 0,-1 0 0,-5 1-30,0 1 0,1 0 0,-1 1 1,1-1-1,0 1 0,0 0 0,-9 8 0,4-1 25,1 1 0,1 0 0,-14 22-1,19-29 9,1 0 1,1 1-1,-1 0 0,1-1 0,0 1 0,0 0 0,1 0 0,0 0 0,0 0 0,0 0 0,1 12 1,0-16-8,1-1 1,-1 1 0,1 0 0,-1-1 0,1 1-1,0-1 1,0 0 0,0 1 0,-1-1 0,1 0 0,1 1-1,-1-1 1,0 0 0,0 0 0,0 0 0,1 0 0,-1 0-1,0 0 1,1 0 0,-1 0 0,1-1 0,-1 1 0,1 0-1,-1-1 1,1 0 0,-1 1 0,1-1 0,0 0 0,2 1-1,55 0 176,-52-2-158,9-1-3,1-2 1,0 0-1,-1 0 0,0-2 0,0 0 0,0-1 0,-1 0 0,0-1 0,17-13 0,-5 5 47,-26 16-63,-1-1 1,1 1-1,-1-1 0,1 1 0,-1-1 0,1 1 0,-1-1 0,1 1 1,-1 0-1,1-1 0,0 1 0,-1 0 0,1 0 0,0-1 0,-1 1 1,1 0-1,0 0 0,-1 0 0,1 0 0,0 0 0,-1 0 0,1 0 0,0 0 1,-1 0-1,1 0 0,0 0 0,-1 0 0,1 0 0,0 0 0,-1 1 1,1-1-1,-1 0 0,1 1 0,0-1 0,-1 0 0,1 1 0,-1-1 1,1 1-1,-1-1 0,1 1 0,-1-1 0,1 1 0,-1-1 0,1 1 0,-1-1 1,1 2-1,-1 36 253,-1-19-49,0-18-191,1 1-1,0 0 1,0 0 0,0 0 0,0 0-1,0-1 1,1 1 0,-1 0 0,0 0-1,1-1 1,0 1 0,-1 0-1,1 0 1,0-1 0,0 1 0,0-1-1,0 1 1,0-1 0,0 1 0,0-1-1,0 0 1,1 1 0,-1-1 0,1 0-1,1 2 1,3-2 34,-1 1-1,0-1 0,1 0 1,-1 0-1,1-1 1,-1 1-1,11-2 1,0 0 12,0-1 0,0 0 0,0-1 0,0-1 0,20-8 0,40-8-298,-75 19 229,1 1 0,-1 0 0,0-1 0,0 1 0,1 0 0,-1 0 0,0 0 0,0 0 0,0 0 0,1 0-1,-1 0 1,0 0 0,0 1 0,1-1 0,-1 0 0,0 1 0,0-1 0,0 1 0,0-1 0,2 2 0,1 18 11,1 7 453,-3-26-436,0 1-1,0-1 0,0 0 0,0 0 1,0 0-1,0 0 0,0 0 0,0 0 1,0 0-1,1-1 0,-1 1 1,0-1-1,0 0 0,1 0 0,-1 1 1,0-1-1,1-1 0,3 1 1,44-6 204,8-14-112,-48 15-143,0 1 0,0 0 1,0 1-1,1 0 0,-1 1 0,19-2 0,-28 5 25,-1-1 1,1 1-1,0-1 0,0 1 0,-1 0 0,1-1 0,-1 1 0,1 0 0,0 0 0,-1-1 0,1 1 1,-1 0-1,0 0 0,1 0 0,-1 0 0,0 0 0,1 0 0,-1 0 0,0-1 0,0 1 1,0 0-1,0 0 0,0 0 0,0 0 0,0 0 0,0 0 0,-1 1 0,0 41 203,0-29-839,1-10-70,0-1-1354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6.543"/>
    </inkml:context>
    <inkml:brush xml:id="br0">
      <inkml:brushProperty name="width" value="0.025" units="cm"/>
      <inkml:brushProperty name="height" value="0.025" units="cm"/>
      <inkml:brushProperty name="color" value="#008C3A"/>
    </inkml:brush>
  </inkml:definitions>
  <inkml:trace contextRef="#ctx0" brushRef="#br0">48 0 5830,'0'0'13778,"6"15"-11696,-4-9-1851,3 6 82,0 0-1,-1 0 1,-1 0 0,0 1 0,0 0 0,-2 0-1,1 16 1,-5 35 1324,-4-1 1,-27 120-1,-4 18-896,38-201-736,0 0 0,0 0-1,0 0 1,1 0-1,-1 0 1,0 0 0,0 0-1,0 0 1,0 0-1,0 0 1,0 0-1,0 0 1,0 0 0,0 0-1,1 0 1,-1 0-1,0 0 1,0 0 0,0 0-1,0 0 1,0 0-1,0 0 1,0 0-1,0 0 1,0 0 0,0 0-1,1 0 1,-1 0-1,0 0 1,0 0 0,0 0-1,0 1 1,0-1-1,0 0 1,0 0-1,0 0 1,0 0 0,0 0-1,0 0 1,0 0-1,0 0 1,0 0 0,0 0-1,0 0 1,1 1-1,-1-1 1,0 0-1,0 0 1,0 0 0,0 0-1,0 0 1,10-14 98,11-24-44,54-139-525,-48 107-595,59-109-1,-82 172 1036,0 1 1,1 0 0,0 0-1,0 0 1,0 1 0,1 0-1,9-8 1,-14 12 19,0 1 0,0-1 0,1 0 0,-1 0 0,0 1 0,0-1 0,1 0 0,-1 1 0,0-1 0,1 1 0,-1 0 0,0 0 0,1-1 0,-1 1 0,0 0 0,1 0 0,-1 0 0,1 0 0,-1 0 0,0 1 0,1-1 0,-1 0 0,0 1 0,1-1 0,-1 1 0,0-1 0,1 1 0,-1 0 0,0-1 0,0 1 0,0 0 0,0 0 0,0 0 0,0 0 0,0 0 0,0 0 0,0 0 0,0 0 0,0 0 0,-1 0 0,1 1 0,0-1 0,-1 0 0,1 1 0,-1-1 0,1 0 0,-1 3 0,2 0 1,-1-1 0,0 1 0,0 0 0,0-1 0,-1 1 1,1 0-1,-1 0 0,0 0 0,0 0 0,0-1 0,-1 1 0,1 0 1,-1 0-1,0-1 0,0 1 0,0 0 0,-3 5 0,0-3 21,1 0-1,-1-1 0,0 0 0,0 0 0,-1 0 0,0 0 0,1-1 0,-2 0 1,-8 6-1,-1-1 65,0 0 0,-1-1 0,-1-1 0,1-1 0,-1 0 0,-30 5 0,42-10-82,0 0-1,-1 0 1,1 0 0,0-1-1,0 0 1,-1 0-1,1 0 1,0-1 0,-10-2-1,14 3-67,0-1 0,0 1 0,0-1 0,0 0 0,0 1 0,0-1 0,0 0 0,0 1 0,0-1 0,0 0 0,1 0 0,-1 0 0,0 0 0,1 0 0,-1 0 0,0 0 0,1 0 0,0 0 0,-1-1 0,0-1-213,1 0 0,0 0 0,-1 1 0,1-1 0,0 0 0,1 0 0,-1 0 0,0 1 0,1-1 0,0 0 0,0-2 0,18-32-4453,8-8-2102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6.931"/>
    </inkml:context>
    <inkml:brush xml:id="br0">
      <inkml:brushProperty name="width" value="0.025" units="cm"/>
      <inkml:brushProperty name="height" value="0.025" units="cm"/>
      <inkml:brushProperty name="color" value="#008C3A"/>
    </inkml:brush>
  </inkml:definitions>
  <inkml:trace contextRef="#ctx0" brushRef="#br0">75 1 14798,'0'0'2594,"5"54"449,-5-13-384,-15 12-865,1 6 159,-2 1-447,3-1-545,-1-6-449,8-6-320,5-12-224,1-8 32,0-9-448,7-8-161,7-9-287,-5-1-962,7-9-1794,-1-12-2017,-1-11-3139</inkml:trace>
  <inkml:trace contextRef="#ctx0" brushRef="#br0" timeOffset="1">172 267 12300,'0'0'11723,"-7"48"-9641,-2-26-769,-2 6-352,5-1-321,1 0-383,5-6-193,0-1-320,0-6-1122,11-5-1248,3-6-1122,1-3-2626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7.592"/>
    </inkml:context>
    <inkml:brush xml:id="br0">
      <inkml:brushProperty name="width" value="0.025" units="cm"/>
      <inkml:brushProperty name="height" value="0.025" units="cm"/>
      <inkml:brushProperty name="color" value="#008C3A"/>
    </inkml:brush>
  </inkml:definitions>
  <inkml:trace contextRef="#ctx0" brushRef="#br0">40 233 7591,'0'0'18231,"9"2"-16203,-3-2-1927,0 1-1,0-1 1,0-1-1,0 1 0,0-1 1,0 0-1,0 0 1,0-1-1,-1 0 0,1 0 1,0 0-1,-1-1 1,0 1-1,1-1 1,-1-1-1,0 1 0,-1-1 1,1 0-1,-1 0 1,7-7-1,-6 5-99,0 1-1,-1-1 1,1 0-1,-1 0 1,-1 0-1,1-1 1,-1 1-1,0-1 1,2-7-1,-5 13-6,1-1-1,-1 1 0,1-1 0,-1 1 0,1-1 0,-1 0 0,0 1 0,0-1 0,0 1 0,0-1 0,0 0 0,0 1 0,0-1 0,-1 1 0,1-1 0,-1 1 0,1-1 0,-1 1 0,1-1 0,-1 1 0,0-1 0,0 1 0,1 0 0,-1-1 0,0 1 0,0 0 0,0 0 0,-1 0 0,1 0 0,0 0 1,0 0-1,-1 0 0,1 0 0,0 0 0,-1 1 0,1-1 0,-1 0 0,1 1 0,-1-1 0,1 1 0,-1 0 0,1-1 0,-1 1 0,0 0 0,-2 0 0,-3 0 4,-1 1-1,1 0 1,-1 0-1,0 0 1,1 1 0,0 0-1,-1 1 1,1 0-1,0 0 1,0 0 0,1 1-1,-1 0 1,1 0 0,0 1-1,0 0 1,0 0-1,1 0 1,-1 1 0,1-1-1,0 1 1,1 0-1,0 1 1,0-1 0,0 1-1,1 0 1,0 0-1,0 0 1,0 0 0,1 1-1,1-1 1,-1 1-1,0 13 1,2-18 19,0 0 1,1 0-1,-1 0 1,1 0-1,0-1 1,0 1-1,0 0 1,0-1-1,1 1 1,-1-1-1,1 1 1,-1-1-1,1 0 1,0 1-1,0-1 1,0 0-1,0 0 1,0 0-1,1-1 1,-1 1-1,0-1 1,1 1-1,0-1 1,-1 0-1,1 1 1,-1-1-1,1-1 1,0 1-1,0 0 1,0-1-1,5 1 1,12 2 21,0-1-1,0-1 1,29-2 0,-30 0-39,-3 0-88,1-1 0,-1-1-1,0-1 1,24-8 0,-25 7 3,1 0 0,0 1 0,32-3 0,-48 7 85,1 1 1,0 0-1,0-1 1,-1 1-1,1-1 1,-1 1-1,1 0 1,-1-1 0,1 1-1,-1 0 1,1-1-1,-1 1 1,1 0-1,-1 0 1,0 0-1,0-1 1,1 1-1,-1 0 1,0 0-1,0 0 1,0 0-1,0 0 1,0-1-1,0 1 1,0 0-1,0 0 1,0 0-1,0 0 1,-1 0-1,1-1 1,0 1 0,-1 0-1,1 0 1,-1 1-1,-8 32 392,2 15 346,7-49-717,-1 1-1,1-1 0,0 1 0,0 0 0,0-1 0,0 1 0,0 0 0,0-1 0,0 1 0,0 0 1,0-1-1,0 1 0,0 0 0,1-1 0,-1 1 0,0 0 0,0-1 0,1 1 0,-1 0 1,0-1-1,1 1 0,-1-1 0,1 1 0,-1-1 0,0 1 0,1-1 0,-1 1 0,1-1 0,-1 0 1,1 1-1,0-1 0,-1 0 0,1 1 0,-1-1 0,1 0 0,0 0 0,-1 1 0,1-1 1,0 0-1,-1 0 0,1 0 0,0 0 0,-1 0 0,1 0 0,0 0 0,-1 0 0,1 0 0,0 0 1,-1 0-1,1-1 0,0 1 0,-1 0 0,1 0 0,-1-1 0,1 1 0,0 0 0,-1-1 1,1 1-1,-1-1 0,1 1 0,-1 0 0,1-1 0,-1 1 0,1-1 0,-1 1 0,1-2 0,4-3-13,0 0 0,0 0-1,0-1 1,-1 0 0,0 0-1,0 0 1,0 0 0,-1-1-1,0 1 1,0-1 0,3-13-1,16-82-261,-20 91 236,4-39-188,-4 29 103,1 1-1,0-1 1,8-21-1,-10 40 107,0 1 0,0-1-1,0 1 1,0 0 0,0-1 0,0 1-1,0 0 1,1 0 0,-1 0 0,0 0-1,1 0 1,-1 0 0,1 0 0,-1 0-1,1 0 1,-1 1 0,1-1-1,0 1 1,-1-1 0,1 1 0,0 0-1,0-1 1,-1 1 0,1 0 0,0 0-1,-1 0 1,1 1 0,0-1-1,0 0 1,-1 0 0,1 1 0,1 0-1,54 19 40,-41-11-1533,9 3-5488,-22-16 2548,-11-11 108,-12-13-9288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7.954"/>
    </inkml:context>
    <inkml:brush xml:id="br0">
      <inkml:brushProperty name="width" value="0.025" units="cm"/>
      <inkml:brushProperty name="height" value="0.025" units="cm"/>
      <inkml:brushProperty name="color" value="#008C3A"/>
    </inkml:brush>
  </inkml:definitions>
  <inkml:trace contextRef="#ctx0" brushRef="#br0">0 0 9513,'0'0'15727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8.486"/>
    </inkml:context>
    <inkml:brush xml:id="br0">
      <inkml:brushProperty name="width" value="0.025" units="cm"/>
      <inkml:brushProperty name="height" value="0.025" units="cm"/>
      <inkml:brushProperty name="color" value="#008C3A"/>
    </inkml:brush>
  </inkml:definitions>
  <inkml:trace contextRef="#ctx0" brushRef="#br0">448 1 6438,'0'0'16021,"-11"14"-15461,-197 260 2323,161-217-2651,-124 166 91,161-201-1157,10-22 768,0 1 0,0-1 0,0 0 1,0 0-1,0 0 0,0 0 0,0 1 0,1-1 1,-1 0-1,0 0 0,0 0 0,0 0 0,0 0 1,1 1-1,-1-1 0,0 0 0,0 0 0,0 0 1,1 0-1,-1 0 0,0 0 0,0 0 0,0 0 1,1 0-1,-1 0 0,0 0 0,0 0 1,0 0-1,1 0 0,-1 0 0,0 0 0,0 0 1,0 0-1,1 0 0,-1 0 0,0 0 0,0 0 1,0-1-1,0 1 0,1 0 0,-1 0 0,0 0 1,0 0-1,0 0 0,0-1 0,0 1 0,1 0 1,-1 0-1,5-3-690,-1-1 1,0 1-1,1-1 0,-1 1 1,0-1-1,4-7 1,21-31-4568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8.848"/>
    </inkml:context>
    <inkml:brush xml:id="br0">
      <inkml:brushProperty name="width" value="0.025" units="cm"/>
      <inkml:brushProperty name="height" value="0.025" units="cm"/>
      <inkml:brushProperty name="color" value="#008C3A"/>
    </inkml:brush>
  </inkml:definitions>
  <inkml:trace contextRef="#ctx0" brushRef="#br0">0 1 12620,'0'0'9860,"9"10"-8846,-1-2-845,-1 0-1,-1 0 1,1 1-1,-1 0 1,-1 0-1,0 1 0,0 0 1,5 14-1,6 17-190,2-1-1,2 0 1,2-2-1,1 0 1,2-2-1,29 34 0,17 26-2280,-38-42 7,-20-14-3367,-12-21-23</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9.179"/>
    </inkml:context>
    <inkml:brush xml:id="br0">
      <inkml:brushProperty name="width" value="0.025" units="cm"/>
      <inkml:brushProperty name="height" value="0.025" units="cm"/>
      <inkml:brushProperty name="color" value="#008C3A"/>
    </inkml:brush>
  </inkml:definitions>
  <inkml:trace contextRef="#ctx0" brushRef="#br0">1 2 7239,'0'0'11403,"16"51"-10026,51-50 417,12-1-257,15-3-448,8-10-544,-1 0-513,-9 4 32,-13 3-961,-16 2-737,-16 1-1248,-13 1-3300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9.509"/>
    </inkml:context>
    <inkml:brush xml:id="br0">
      <inkml:brushProperty name="width" value="0.025" units="cm"/>
      <inkml:brushProperty name="height" value="0.025" units="cm"/>
      <inkml:brushProperty name="color" value="#008C3A"/>
    </inkml:brush>
  </inkml:definitions>
  <inkml:trace contextRef="#ctx0" brushRef="#br0">1 0 15407,'0'0'6694,"38"64"-4900,-13-32-321,9 0-320,6 0-576,8-6-481,6-9-64,8-9-705,2-8-640,5-6-737,-4-19-897,-8-8-2242,-6-6-3811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39.859"/>
    </inkml:context>
    <inkml:brush xml:id="br0">
      <inkml:brushProperty name="width" value="0.025" units="cm"/>
      <inkml:brushProperty name="height" value="0.025" units="cm"/>
      <inkml:brushProperty name="color" value="#008C3A"/>
    </inkml:brush>
  </inkml:definitions>
  <inkml:trace contextRef="#ctx0" brushRef="#br0">382 1 15054,'0'0'3235,"-48"61"-2050,17-13 513,-7 9-513,0 7-96,-1 2 673,-1 1-769,2-1-609,8-3-320,1-7-32,9-5-352,6-3-769,8-4-1474,-3-8-1216,7-4-3780</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0.218"/>
    </inkml:context>
    <inkml:brush xml:id="br0">
      <inkml:brushProperty name="width" value="0.025" units="cm"/>
      <inkml:brushProperty name="height" value="0.025" units="cm"/>
      <inkml:brushProperty name="color" value="#008C3A"/>
    </inkml:brush>
  </inkml:definitions>
  <inkml:trace contextRef="#ctx0" brushRef="#br0">96 272 13453,'-13'3'833,"-6"-1"-394,11-1-159,0 0-1,1 1 1,-1-1 0,1 1-1,-1 1 1,-10 4-1,79-3 2295,135-13-738,225-40 1,-216 21-1496,955-91 120,6 72 3472,-993 46-4419,-146-3-1182,-27 4 1509,1 0 1,-1 0-1,1-1 0,-1 1 0,1 0 0,-1-1 0,1 1 0,-1 0 0,1-1 0,-1 1 0,1-1 0,-1 1 0,0-1 0,1 1 0,-1-1 0,0 1 0,0-1 0,1 1 0,-1-1 0,0 1 0,0-1 0,0 1 0,1-1 0,-1 0 0,0 1 0,0-1 0,0 1 0,0-1 0,0 1 0,0-1 0,0 0 0,-1 1 1,1-1-1,0 1 0,0-1 0,0 1 0,0-1 0,-1 1 0,1-1 0,0 0 0,-1 0 0,-13-18-7336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1.184"/>
    </inkml:context>
    <inkml:brush xml:id="br0">
      <inkml:brushProperty name="width" value="0.025" units="cm"/>
      <inkml:brushProperty name="height" value="0.025" units="cm"/>
    </inkml:brush>
  </inkml:definitions>
  <inkml:trace contextRef="#ctx0" brushRef="#br0">165 99 3748,'0'0'8402,"2"-10"-4275,6-35-999,-8 43-2972,0 1 0,1-1 0,-1 1 0,0-1 1,0 1-1,0-1 0,0 1 0,0-1 0,0 1 0,-1 0 0,1-1 0,0 1 0,-1-1 0,1 1 1,-1 0-1,0-1 0,1 1 0,-1 0 0,0-1 0,0 1 0,0 0 0,0 0 0,0 0 1,0 0-1,0 0 0,0 0 0,0 0 0,0 0 0,-1 0 0,1 1 0,0-1 0,-1 0 0,1 1 1,0-1-1,-1 1 0,1 0 0,-1-1 0,1 1 0,-1 0 0,1 0 0,0 0 0,-1 0 1,1 0-1,-4 0 0,0 1-63,0-1 0,0 1 0,0 0 1,0 0-1,0 0 0,0 1 0,1-1 1,-1 1-1,0 1 0,-7 3 0,6 0-65,0-1-1,0 1 0,0 0 1,0 0-1,1 1 0,0 0 1,0 0-1,1 0 1,0 0-1,0 1 0,1 0 1,0-1-1,0 1 0,1 1 1,-3 12-1,5-19-26,0-1-1,0 0 1,0 0-1,0 0 1,0 0 0,0 0-1,0 0 1,1 0-1,-1 0 1,0 0 0,1 0-1,-1 0 1,1 0-1,-1 0 1,1 0 0,-1 0-1,1 0 1,0 0-1,-1-1 1,1 1 0,0 0-1,0 0 1,-1-1-1,3 2 1,29 7 75,-20-9-28,0-1 0,0 1 0,20-6 0,-18 2-39,1-1-1,-1-1 1,0 0-1,0-1 1,-1 0 0,14-10-1,-14 8-21,1 0 0,0 1 0,1 1 0,27-9 0,-42 16 14,1 0 0,-1 0 0,1 0 0,0 0 0,-1 0 0,1 0 1,0 0-1,-1 0 0,1 0 0,0 0 0,-1 1 0,1-1 0,-1 0 1,1 0-1,-1 1 0,1-1 0,0 0 0,-1 1 0,1-1 0,-1 1 1,1-1-1,-1 1 0,0-1 0,1 1 0,-1-1 0,0 1 0,1-1 1,-1 1-1,0-1 0,1 1 0,-1 0 0,0-1 0,0 1 0,0-1 1,0 1-1,1 0 0,-1-1 0,0 1 0,0 0 0,0-1 0,0 1 0,-1 0 1,1 0-1,0 0 7,0 0 0,0 1 0,1-1 0,-1 0 1,0 0-1,1 1 0,-1-1 0,0 0 0,1 0 0,-1 0 1,1 0-1,0 0 0,-1 0 0,1 0 0,0 0 1,0 0-1,0 0 0,-1 0 0,3 1 0,4 0 11,1-1 0,0 0-1,-1 0 1,1-1 0,0 0 0,0 0-1,0-1 1,-1 1 0,1-2 0,0 1-1,-1-1 1,1-1 0,10-4-1,23-4-483,-38 10 437,-1 0 0,1 1-1,0-1 1,0 1 0,0 0-1,0-1 1,-1 1 0,1 1-1,0-1 1,0 0 0,0 1 0,0-1-1,-1 1 1,4 1 0,-4-1 22,-1 1 1,0-1 0,1 1 0,-1-1 0,0 1-1,0 0 1,0-1 0,0 1 0,-1 0 0,1 0-1,0 0 1,-1 0 0,1 0 0,-1 0 0,0 0-1,1 0 1,-1 0 0,0-1 0,0 1 0,0 0-1,-1 3 1,1 6 66,0-7-81,-1-1 0,1 0 0,0 0 0,0 1 0,1-1 0,-1 0 0,1 0 0,0 0 0,0 1 0,1 2 1,-1-4-128,1-1 1,-1 0-1,1 0 1,-1 1 0,1-1-1,-1 0 1,1 0-1,-1-1 1,1 1 0,0 0-1,0-1 1,0 1-1,-1-1 1,1 1 0,0-1-1,0 0 1,0 0 0,0 1-1,0-1 1,-1-1-1,4 1 1,2 0-730,-1-1-1,1 1 1,-1-1-1,1-1 1,-1 1 0,1-1-1,-1 0 1,0-1-1,0 1 1,0-1 0,8-5-1,17-11-5918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0.599"/>
    </inkml:context>
    <inkml:brush xml:id="br0">
      <inkml:brushProperty name="width" value="0.025" units="cm"/>
      <inkml:brushProperty name="height" value="0.025" units="cm"/>
      <inkml:brushProperty name="color" value="#008C3A"/>
    </inkml:brush>
  </inkml:definitions>
  <inkml:trace contextRef="#ctx0" brushRef="#br0">331 72 4612,'11'-10'8152,"3"-4"-6131,-9 7-1270,0 1 1,1 0-1,0 1 1,1 0-1,-1 0 1,14-8 0,-20 13-693,0 0 0,1 0 0,-1 0 0,0 0 0,0 0 0,1 0 0,-1 0 0,0 0 0,0 0 0,1 0 1,-1 0-1,0 0 0,1 0 0,-1 0 0,0 0 0,0 0 0,1 0 0,-1 0 0,0 0 0,1 0 0,-1 0 0,0 0 1,0 1-1,1-1 0,-1 0 0,0 0 0,0 0 0,0 1 0,1-1 0,-1 0 0,0 0 0,0 0 0,0 1 0,0-1 1,1 0-1,-1 0 0,0 1 0,0-1 0,0 0 0,0 1 0,0-1 0,0 0 0,0 0 0,0 1 0,0-1 0,0 0 0,0 1 1,0-1-1,0 0 0,0 0 0,0 1 0,0-1 0,0 0 0,0 1 0,0-1 0,0 0 0,-1 0 0,1 1 0,0-1 1,0 0-1,0 0 0,0 0 0,-1 1 0,1-1 0,0 0 0,-7 23 494,-13 12-168,-1-1 0,-2-2 0,-1 0 0,-1-1 0,-39 35 0,44-45-223,7-6-92,-28 29 60,-2-1-1,-63 49 1,105-92-192,1 0 0,0 1 0,0-1 0,0 0 0,0 0 1,0 1-1,0-1 0,-1 0 0,1 0 0,0 0 1,0 1-1,0-1 0,0 0 0,-1 0 0,1 0 0,0 0 1,0 1-1,-1-1 0,1 0 0,0 0 0,0 0 0,-1 0 1,1 0-1,0 0 0,0 0 0,-1 0 0,1 0 0,0 0 1,0 0-1,-1 0 0,1 0 0,0 0 0,0 0 0,-1 0 1,1 0-1,0 0 0,0 0 0,-1 0 0,1 0 0,0 0 1,0 0-1,-1-1 0,1 1 0,0 0 0,-1 0 1,7-15-2408,16-20-2212,9-11-2344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0.965"/>
    </inkml:context>
    <inkml:brush xml:id="br0">
      <inkml:brushProperty name="width" value="0.025" units="cm"/>
      <inkml:brushProperty name="height" value="0.025" units="cm"/>
      <inkml:brushProperty name="color" value="#008C3A"/>
    </inkml:brush>
  </inkml:definitions>
  <inkml:trace contextRef="#ctx0" brushRef="#br0">525 1 9641,'0'0'11905,"1"9"-11185,0 16-173,-2 0 1,-4 40-1,-2 22 801,7-62-1118,0 1-1,2-1 1,1 0 0,1 0 0,1-1-1,9 27 1,-9-39-318,0 1 0,0-1-1,2 0 1,-1 0 0,1-1 0,1 0 0,0 0 0,0-1-1,1 0 1,1 0 0,0-1 0,0-1 0,13 10 0,-11-10-946,1-1 0,0 1 0,1-2 0,20 8 0,6-8-9849</inkml:trace>
  <inkml:trace contextRef="#ctx0" brushRef="#br0" timeOffset="1">42 593 9737,'0'0'8905,"-42"49"-7208,53-40-159,27-1-385,21-8 256,12 0 0,10 0-704,14-12-449,6-3-224,-2 1-288,-3 0-352,-6 3-1763,-7 2-640,-11-1-672,-8 0-2659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1.399"/>
    </inkml:context>
    <inkml:brush xml:id="br0">
      <inkml:brushProperty name="width" value="0.025" units="cm"/>
      <inkml:brushProperty name="height" value="0.025" units="cm"/>
      <inkml:brushProperty name="color" value="#008C3A"/>
    </inkml:brush>
  </inkml:definitions>
  <inkml:trace contextRef="#ctx0" brushRef="#br0">554 2 14990,'-15'0'4063,"-5"-1"-3656,-1 1 0,1 1 0,-1 1 0,1 1 0,0 1 0,0 0 0,-36 14 0,28-5-10,1 2 0,0 1 0,1 1-1,1 1 1,1 1 0,0 1 0,1 1 0,2 1-1,0 1 1,1 1 0,-30 48 0,46-65-300,1 0-1,0-1 1,0 2 0,0-1 0,1 0-1,0 0 1,1 1 0,-1-1 0,1 1-1,1-1 1,0 1 0,0 8 0,1-12-87,-1 0 1,1-1 0,1 1 0,-1-1-1,0 1 1,1-1 0,0 1 0,-1-1 0,1 0-1,1 0 1,-1 0 0,0 0 0,1 0-1,0 0 1,-1-1 0,1 1 0,0-1-1,0 0 1,0 0 0,1 0 0,-1 0-1,1 0 1,-1-1 0,7 3 0,11 2-65,0-1 0,1-1 1,-1 0-1,1-2 0,0 0 0,24-3 1,-29 1 8,0-1 1,-1-2 0,1 1 0,-1-2 0,0 0-1,0-1 1,0 0 0,22-12 0,-35 15 52,0 1 0,0-1 1,-1 0-1,1 0 0,-1 0 1,1 0-1,-1 0 0,0 0 0,0-1 1,0 1-1,3-5 0,-4 5 1,-1 1 0,1 0 0,-1 0 0,0-1 0,1 1 0,-1 0 0,0-1 0,0 1-1,0 0 1,0-1 0,0 1 0,0 0 0,0-1 0,0 1 0,-1 0 0,1-1 0,0 1-1,-1 0 1,0-3 0,-2 1 8,0-1-1,1 1 0,-1 0 1,0 0-1,-1 0 0,1 0 1,0 1-1,-1-1 1,0 1-1,1 0 0,-1 0 1,0 0-1,0 0 0,-7-1 1,-14-2 324,8 2 139,30 2-217,48 0-134,-40-1-153,1 2 0,-1 0-1,0 2 1,1 0 0,28 7-1,-48-8 28,0 0-1,0 0 1,0 0-1,0 0 0,0 0 1,0 1-1,0-1 1,0 1-1,-1-1 0,1 1 1,-1 0-1,1 0 1,-1 0-1,1-1 0,-1 1 1,0 1-1,0-1 0,0 0 1,0 0-1,0 0 1,-1 0-1,1 1 0,-1-1 1,1 0-1,-1 1 1,0-1-1,0 0 0,0 1 1,0-1-1,0 0 0,-1 1 1,1-1-1,-1 0 1,1 1-1,-2 1 0,-3 13 150,0-1-1,-1 0 1,-14 26-1,13-28-186,0 4-3,-10 14-3239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1.889"/>
    </inkml:context>
    <inkml:brush xml:id="br0">
      <inkml:brushProperty name="width" value="0.025" units="cm"/>
      <inkml:brushProperty name="height" value="0.025" units="cm"/>
      <inkml:brushProperty name="color" value="#008C3A"/>
    </inkml:brush>
  </inkml:definitions>
  <inkml:trace contextRef="#ctx0" brushRef="#br0">0 0 10346,'0'0'9321,"54"3"-7912,2-3-32,14 0-1024,20 0-257,11 0-64,4 0-160,1 0-481,-7 0-993,-16 0-672,-20 0-1153,-22 0-449,-25 0-2241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2.252"/>
    </inkml:context>
    <inkml:brush xml:id="br0">
      <inkml:brushProperty name="width" value="0.025" units="cm"/>
      <inkml:brushProperty name="height" value="0.025" units="cm"/>
      <inkml:brushProperty name="color" value="#008C3A"/>
    </inkml:brush>
  </inkml:definitions>
  <inkml:trace contextRef="#ctx0" brushRef="#br0">1 112 14221,'0'0'5862,"65"25"-4773,3-32-352,15-10 96,20-3-513,5-3-384,5 1-1570,-5-1-1857,-12-2-4004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42.616"/>
    </inkml:context>
    <inkml:brush xml:id="br0">
      <inkml:brushProperty name="width" value="0.025" units="cm"/>
      <inkml:brushProperty name="height" value="0.025" units="cm"/>
      <inkml:brushProperty name="color" value="#008C3A"/>
    </inkml:brush>
  </inkml:definitions>
  <inkml:trace contextRef="#ctx0" brushRef="#br0">331 360 7687,'-15'-2'7079,"-12"-2"-5657,0 1 0,0 2 0,-52 4 1,71-3-1149,1 0 1,-1 1 0,0 1-1,0-1 1,0 1 0,1 1-1,-1-1 1,1 1-1,0 1 1,0-1 0,0 1-1,0 0 1,1 1 0,-1 0-1,1 0 1,0 0 0,1 0-1,-1 1 1,1 0 0,-7 12-1,11-17-221,0-1 0,1 1 1,-1 0-1,1 0 0,0 0 0,-1 0 0,1 0 0,0 0 0,-1 0 1,1 0-1,0 0 0,0 0 0,0 0 0,0 0 0,0 0 0,0 0 1,0 0-1,0 0 0,0 0 0,0 0 0,1 0 0,-1 0 0,0 0 1,1 0-1,-1 0 0,1 0 0,-1 0 0,1 0 0,-1-1 0,1 1 1,0 1-1,2-1-7,-1 1 0,0-1-1,1 0 1,-1 0 0,1 0 0,-1 0 0,1 0 0,-1-1 0,1 1 0,0-1 0,5 0-1,7 0 13,1 0 0,0-2 0,21-3-1,-12-2-45,0-1-1,-1-1 1,0-1-1,-1-1 0,0 0 1,0-2-1,-1-1 0,38-32 1,-28 18-19,0-2 1,-2-1-1,-2-2 0,38-53 1,-59 75 46,0 1-1,-1-1 1,0 0 0,-1-1 0,0 1-1,-1-1 1,0 0 0,3-19 0,-7 31-37,0-1 1,0 1-1,0 0 1,1-1-1,-1 1 1,0 0-1,0-1 1,0 1-1,0 0 1,0-1-1,0 1 1,0 0-1,0-1 1,0 1-1,0 0 1,0-1-1,0 1 1,0 0-1,0-1 1,0 1-1,0 0 1,-1-1-1,1 1 1,0 0-1,0-1 1,0 1-1,-1 0 1,1-1-1,0 1 1,0 0-1,0 0 1,-1-1-1,1 1 1,0 0-1,-1 0 1,1 0-1,0-1 1,0 1 0,-1 0-1,1 0 1,0 0-1,-1 0 1,1 0-1,0 0 1,-1 0-1,1 0 1,-1 0-1,1 0 1,0 0-1,-1 0 1,1 0-1,0 0 1,-1 0-1,1 0 1,0 0-1,-1 0 1,1 0-1,0 0 1,-1 0-1,1 1 1,0-1-1,-1 0 1,1 0-1,0 0 1,0 1-1,-1-1 1,1 0-1,0 0 1,-1 1-1,-20 17 205,12-7-174,1 1 0,0 0 0,1 0 0,1 1 0,0 0 0,1 0 0,0 0 0,1 1 0,-5 26 0,6-22-35,1-1 1,0 1 0,2 0-1,0 0 1,1-1-1,0 1 1,7 28 0,-5-37 26,1 1 0,0-1 0,0 0 0,1 0 0,0 0 1,0 0-1,1-1 0,1 0 0,-1 0 0,1-1 0,16 13 0,-17-14-390,1-1 0,0-1-1,0 0 1,0 0-1,1 0 1,12 4 0,-14-6-541,-1-1 1,1 0 0,-1 0 0,1 0 0,-1-1 0,1 0 0,-1 0 0,1 0 0,-1-1 0,9-1-1,18-12-15553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0.580"/>
    </inkml:context>
    <inkml:brush xml:id="br0">
      <inkml:brushProperty name="width" value="0.025" units="cm"/>
      <inkml:brushProperty name="height" value="0.025" units="cm"/>
      <inkml:brushProperty name="color" value="#008C3A"/>
    </inkml:brush>
  </inkml:definitions>
  <inkml:trace contextRef="#ctx0" brushRef="#br0">1 0 10282,'0'0'14830,"55"40"-14062,-31-12-319,5 4-289,-1-2-96,5 0-64,-1-4-32,3-9-576,-7-4-706,1-10-704,0-3-672,-6-12-1666,-1-14-2499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0.930"/>
    </inkml:context>
    <inkml:brush xml:id="br0">
      <inkml:brushProperty name="width" value="0.025" units="cm"/>
      <inkml:brushProperty name="height" value="0.025" units="cm"/>
      <inkml:brushProperty name="color" value="#008C3A"/>
    </inkml:brush>
  </inkml:definitions>
  <inkml:trace contextRef="#ctx0" brushRef="#br0">118 0 17360,'0'0'1794,"-44"72"-64,23-27 31,3 7-704,2-2-32,7-2 32,0-2-704,9-10-321,0-2-321,0-8-1568,14-8-1186,-10-10-1441,1-8-2115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1.288"/>
    </inkml:context>
    <inkml:brush xml:id="br0">
      <inkml:brushProperty name="width" value="0.025" units="cm"/>
      <inkml:brushProperty name="height" value="0.025" units="cm"/>
      <inkml:brushProperty name="color" value="#008C3A"/>
    </inkml:brush>
  </inkml:definitions>
  <inkml:trace contextRef="#ctx0" brushRef="#br0">0 144 4676,'0'0'12770,"8"4"-11265,7 2-869,-1 0-1,1-2 1,0 0-1,1 0 0,-1-2 1,28 2-1,109-3 1132,-78-3-1464,1219-40 365,-1284 41-668,51-2 5,-1-4 0,0-2 1,0-2-1,70-24 0,-86 14 44,-42 21-59,0-1 1,1 0-1,-1 1 1,0-1-1,0 0 1,0 0-1,1 0 1,-1 0-1,0 0 1,0 0-1,0 0 1,0 0-1,-1 0 1,1-1-1,0 1 1,0 0-1,-1 0 1,1-1-1,-1 1 1,1-1-1,-1 1 1,1 0-1,-1-1 1,0 1-1,0-1 1,0-2-1,0 3-31,-1 0-1,0 0 0,1 0 1,-1 0-1,0 0 1,0 1-1,1-1 1,-1 0-1,0 0 0,0 1 1,0-1-1,0 0 1,0 1-1,0-1 1,0 1-1,0-1 0,-1 1 1,1 0-1,0-1 1,0 1-1,0 0 0,0 0 1,-2 0-1,-33-1-1175,26 1 683,-8 1-792,-1 1 1,1 1-1,0 0 0,0 1 0,-19 8 1,-7 3-4350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1.870"/>
    </inkml:context>
    <inkml:brush xml:id="br0">
      <inkml:brushProperty name="width" value="0.025" units="cm"/>
      <inkml:brushProperty name="height" value="0.025" units="cm"/>
      <inkml:brushProperty name="color" value="#008C3A"/>
    </inkml:brush>
  </inkml:definitions>
  <inkml:trace contextRef="#ctx0" brushRef="#br0">236 511 3427,'10'-5'1356,"-1"0"-191,0-1-1,-1 0 1,1 0-1,9-11 1,-16 16-998,-1 0 1,0 0-1,0 0 0,0 0 1,0 0-1,0 0 0,0 0 1,0 0-1,0 0 0,0-1 1,-1 1-1,1 0 1,0 0-1,-1-1 0,1 1 1,-1-1-1,1 1 0,-1-1 1,0 1-1,0 0 1,0-1-1,0 1 0,0-1 1,0 1-1,0-1 0,0 1 1,0-1-1,-1 1 0,1-1 1,0 1-1,-1 0 1,0-1-1,1 1 0,-1 0 1,0-1-1,1 1 0,-1 0 1,0 0-1,0 0 1,0-1-1,0 1 0,0 0 1,0 0-1,-1 1 0,1-1 1,0 0-1,0 0 0,-1 1 1,1-1-1,0 0 1,-2 0-1,-6-2 9,-1-1 0,1 1 0,-1 1 0,1 0 0,-1 0 0,0 1 0,1 0 1,-1 1-1,0 0 0,0 0 0,0 1 0,1 0 0,-1 1 0,0 0 0,1 1 0,-1 0 0,-10 5 0,13-5-67,1 0-1,0 0 1,-1 0-1,1 1 1,0 0-1,1 0 1,-1 0 0,1 1-1,0 0 1,0 0-1,0 0 1,0 1-1,1 0 1,0 0-1,1 0 1,-1 0-1,1 0 1,0 1 0,1-1-1,-1 1 1,1 0-1,1 0 1,-1 0-1,0 9 1,2-14-90,0-1 0,0 1 0,1 0 0,-1-1 0,0 1 0,1-1 0,-1 1 1,1 0-1,0-1 0,0 1 0,-1-1 0,1 0 0,0 1 0,0-1 0,0 0 0,0 1 0,0-1 0,1 0 0,-1 0 1,0 0-1,1 0 0,-1 0 0,0 0 0,1-1 0,-1 1 0,1 0 0,-1-1 0,1 1 0,0-1 0,-1 1 0,1-1 1,-1 0-1,1 0 0,0 1 0,-1-1 0,1 0 0,0-1 0,-1 1 0,3-1 0,7 1 9,0-1-1,0-1 1,-1 0 0,1 0-1,11-5 1,2-3-2,0-2-1,-1 0 1,0-1 0,0-1 0,-2-2 0,0 0 0,0-1-1,-2-1 1,19-22 0,-13 11-7,0-1 0,-3-1 1,0-2-1,-2 0 0,25-56 0,-40 77 13,-1 1-1,1-1 1,-2 0-1,0-1 1,0 1-1,-1 0 1,-1-1-1,0 0 1,-1-17-1,0 29-22,0 1 0,0-1 0,0 1-1,0-1 1,0 0 0,0 1-1,0-1 1,0 1 0,-1-1 0,1 1-1,0-1 1,0 1 0,0-1 0,0 1-1,-1-1 1,1 1 0,0-1-1,0 1 1,-1 0 0,1-1 0,-1 1-1,1-1 1,0 1 0,-1 0-1,1-1 1,-1 1 0,1 0 0,0-1-1,-1 1 1,1 0 0,-1 0 0,1 0-1,-1-1 1,1 1 0,-1 0-1,1 0 1,-1 0 0,0 0 0,1 0-1,-1 0 1,1 0 0,-1 0 0,1 0-1,-1 0 1,1 0 0,-1 0-1,1 0 1,-1 1 0,1-1 0,-1 0-1,1 0 1,-1 1 0,-23 18 484,15-5-294,0 0 0,2 1 0,-1 0 0,2 1 0,0-1 0,1 1 0,-6 31 1,-10 121 875,20-156-1015,-1 6-151,-2 27 353,2 46 0,3-80-512,0 1 0,0 0 0,1 0 0,0-1 0,1 1 0,0-1 1,1 0-1,0 0 0,7 12 0,0-11-3070,-1-12-7336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1.546"/>
    </inkml:context>
    <inkml:brush xml:id="br0">
      <inkml:brushProperty name="width" value="0.025" units="cm"/>
      <inkml:brushProperty name="height" value="0.025" units="cm"/>
    </inkml:brush>
  </inkml:definitions>
  <inkml:trace contextRef="#ctx0" brushRef="#br0">204 78 11915,'0'0'9300,"-11"2"-9017,-10 3-287,1 1 0,-37 15 0,49-18 100,1 0 0,1 0 0,-1 1 0,0 0 1,1 0-1,0 0 0,0 1 0,0 0 0,1 1 1,-1-1-1,1 1 0,1 0 0,-7 10 0,10-15-63,0 0 0,1 0-1,-1 0 1,1 0 0,0 0-1,-1 0 1,1 0 0,0 0-1,-1 1 1,1-1 0,0 0-1,0 0 1,0 0-1,0 0 1,0 0 0,0 0-1,1 0 1,-1 1 0,0-1-1,0 0 1,1 0 0,-1 0-1,1 0 1,-1 0 0,1 0-1,-1 0 1,1 0 0,0 0-1,0 0 1,1 1-2,0-1 0,1 1-1,-1-1 1,1 0 0,-1 0 0,1 0 0,-1 0 0,1 0-1,-1-1 1,1 1 0,5 0 0,7-1 45,0 1 1,0-2-1,21-3 0,-18 0-58,0-2-1,0 0 1,-1-1 0,1 0-1,-2-2 1,1 0-1,-1-1 1,0 0-1,-1-1 1,-1-1 0,0-1-1,0 0 1,-1 0-1,-1-2 1,0 1 0,17-29-1,-20 19 1121,-23 30-210,-25 34-303,33-31-531,0 0 0,1 0 0,0 0 0,0 0 0,1 1 0,0 0 0,1 0 0,0 0 0,-3 19 0,6-25-110,0 0 0,0-1 0,0 1 0,0 0 1,0-1-1,1 1 0,0 0 0,-1-1 0,2 1 0,-1-1 0,0 1 0,0-1 1,1 0-1,0 0 0,0 1 0,0-1 0,0 0 0,0-1 0,1 1 1,-1 0-1,1-1 0,0 1 0,-1-1 0,1 0 0,1 0 0,-1 0 0,0 0 1,0 0-1,1-1 0,-1 1 0,4 0 0,2 0-733,0 1 1,0-1-1,-1-1 0,1 0 1,1 0-1,-1-1 0,17-1 0,28-7-8038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2.461"/>
    </inkml:context>
    <inkml:brush xml:id="br0">
      <inkml:brushProperty name="width" value="0.025" units="cm"/>
      <inkml:brushProperty name="height" value="0.025" units="cm"/>
      <inkml:brushProperty name="color" value="#008C3A"/>
    </inkml:brush>
  </inkml:definitions>
  <inkml:trace contextRef="#ctx0" brushRef="#br0">260 58 5221,'6'-9'9764,"19"-25"-7373,-19 20-1254,-13 13 237,-12 11-158,1 6-701,1 1 1,1 0-1,1 2 1,0-1 0,1 2-1,-17 33 1,13-24-36,-8 13 676,-31 70 0,49-92-924,0 1-1,1 0 0,1 0 0,1 0 0,-4 42 0,9-59-219,-1-1-1,1 1 1,0-1-1,0 1 1,1-1-1,-1 1 1,1-1-1,-1 1 0,1-1 1,0 1-1,0-1 1,1 1-1,-1-1 1,1 0-1,0 0 1,-1 0-1,1 0 1,1 0-1,1 3 1,0-4-6,0 1 0,0-1 1,0 0-1,0 0 1,0 0-1,1-1 1,-1 1-1,0-1 0,1 0 1,-1 0-1,1-1 1,-1 1-1,1-1 1,7 0-1,-2-1 4,-1 0-1,1 0 1,-1-1 0,1 0-1,-1-1 1,0 0 0,0 0-1,0-1 1,0-1 0,0 1-1,-1-1 1,0 0 0,15-13-1,-17 12-14,0 1 1,0-1-1,-1 0 0,0 0 0,0 0 0,0-1 0,-1 0 0,0 0 1,0 0-1,-1 0 0,0-1 0,0 1 0,-1-1 0,0 0 1,0 0-1,-1 0 0,1-12 0,-2 18 1,0 1 0,0-1 0,0 0 1,0 0-1,-1 0 0,1 1 0,0-1 0,-1 0 0,0 0 0,1 1 1,-1-1-1,0 0 0,0 1 0,0-1 0,0 0 0,0 1 1,0 0-1,0-1 0,-1 1 0,1 0 0,0-1 0,-1 1 0,1 0 1,-4-1-1,1 0-5,0 0-1,0 1 1,0 0 0,-1 0 0,1 0 0,0 1 0,-1-1 0,1 1-1,-1 0 1,-5 1 0,-2 1-4,0 0-1,0 0 1,0 1-1,1 1 1,-1 0 0,1 0-1,-14 8 1,17-8 65,0 1 1,0 0-1,1 1 1,-1-1 0,1 1-1,0 1 1,1-1-1,0 1 1,0 0-1,0 1 1,1-1-1,-8 15 1,13-21-45,1 0 0,-1 0 0,0-1 1,0 1-1,1 0 0,-1-1 0,0 1 0,1 0 0,-1-1 0,1 1 0,-1 0 0,1-1 1,-1 1-1,1-1 0,-1 1 0,1-1 0,-1 1 0,1-1 0,0 0 0,-1 1 1,1-1-1,0 0 0,-1 1 0,1-1 0,0 0 0,0 0 0,-1 0 0,1 1 1,0-1-1,0 0 0,-1 0 0,1 0 0,0 0 0,0 0 0,-1-1 0,1 1 1,0 0-1,-1 0 0,2-1 0,38-2 67,-18-3-48,1-1 0,-2-1 0,1 0 0,26-16 0,83-53-462,-98 56 148,4-3 13,-27 15 244,1 2-1,1 0 1,-1 0-1,1 1 1,0 0-1,0 1 1,18-5-1,-29 10 42,0 1-1,1-1 0,-1 0 0,0 1 1,0-1-1,0 0 0,0 1 0,0 0 1,0-1-1,0 1 0,0 0 0,0-1 0,-1 1 1,1 0-1,0 0 0,0 0 0,-1-1 1,1 1-1,0 0 0,-1 0 0,1 0 1,-1 0-1,1 1 0,-1-1 0,0 0 1,1 0-1,-1 0 0,0 0 0,0 0 0,0 0 1,0 0-1,0 1 0,0-1 0,0 0 1,0 0-1,0 1 0,-2 52 729,2-49-682,-10 83 1219,4-46-654,0 50 0,6-92-627,3 55-223,6-28-1790,9-9-4113,-13-18-499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2.865"/>
    </inkml:context>
    <inkml:brush xml:id="br0">
      <inkml:brushProperty name="width" value="0.025" units="cm"/>
      <inkml:brushProperty name="height" value="0.025" units="cm"/>
      <inkml:brushProperty name="color" value="#008C3A"/>
    </inkml:brush>
  </inkml:definitions>
  <inkml:trace contextRef="#ctx0" brushRef="#br0">69 1 8968,'0'0'10987,"-56"52"-8969,44-28 192,12 2 577,12-5-1026,22-6-319,17-6-482,15-6-543,12-3-353,7 0-32,1-7 32,-1 1-384,-13-1-865,-15 7-833,-21 0-801,-25 0-1281,-11 8-1505,-34 4-3588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3.197"/>
    </inkml:context>
    <inkml:brush xml:id="br0">
      <inkml:brushProperty name="width" value="0.025" units="cm"/>
      <inkml:brushProperty name="height" value="0.025" units="cm"/>
      <inkml:brushProperty name="color" value="#008C3A"/>
    </inkml:brush>
  </inkml:definitions>
  <inkml:trace contextRef="#ctx0" brushRef="#br0">0 130 16143,'0'0'6054,"49"10"-4292,8-11-129,14-12-704,12-4-224,3-2-385,4 0-288,-3-3-1473,-12 0-2755,-3-5-5638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3.656"/>
    </inkml:context>
    <inkml:brush xml:id="br0">
      <inkml:brushProperty name="width" value="0.025" units="cm"/>
      <inkml:brushProperty name="height" value="0.025" units="cm"/>
      <inkml:brushProperty name="color" value="#008C3A"/>
    </inkml:brush>
  </inkml:definitions>
  <inkml:trace contextRef="#ctx0" brushRef="#br0">0 1016 5894,'0'0'14579,"12"-3"-13149,14-5-1188,-1-2 0,0 0 0,0-2 0,-1-1 0,44-31-1,116-100-330,-170 132 137,85-73-8,-4-5 1,-4-4-1,-4-3 1,138-205 0,-172 210 167,-52 141 603,1 90 691,1-33-609,-23 207 1,16-287-962,-27 219 278,28-207-606,2 1 1,2-1-1,2 1 0,8 49 0,4-34-1102,-13-51 1058,-1 0 0,0 0 0,1 0 0,-1 0 0,1 0 0,0 0 0,0 0 0,0-1 0,0 1 0,0-1 0,1 0 0,-1 1 0,1-1 0,3 2 0,9-2-7327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4.048"/>
    </inkml:context>
    <inkml:brush xml:id="br0">
      <inkml:brushProperty name="width" value="0.025" units="cm"/>
      <inkml:brushProperty name="height" value="0.025" units="cm"/>
      <inkml:brushProperty name="color" value="#008C3A"/>
    </inkml:brush>
  </inkml:definitions>
  <inkml:trace contextRef="#ctx0" brushRef="#br0">49 328 9257,'-10'2'5488,"6"-1"-5259,-28 7 2330,29-5-1137,28-4-492,349-53 3817,-149 19-3226,867-86-523,8 40-693,-778 59 282,-42 9 58,-160 11-4958,-116 0-433,-3-9-4025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4.676"/>
    </inkml:context>
    <inkml:brush xml:id="br0">
      <inkml:brushProperty name="width" value="0.025" units="cm"/>
      <inkml:brushProperty name="height" value="0.025" units="cm"/>
      <inkml:brushProperty name="color" value="#008C3A"/>
    </inkml:brush>
  </inkml:definitions>
  <inkml:trace contextRef="#ctx0" brushRef="#br0">4 687 8552,'0'0'8259,"-2"8"-5201,2-5-2878,-1-1 0,1 1 0,-1-1-1,1 0 1,0 1 0,0-1-1,0 1 1,0-1 0,1 1-1,-1-1 1,1 3 0,12 4 1304,16-13-432,-11-5-722,1 0 0,-1-2 1,-1 0-1,0-1 0,-1 0 0,19-19 1,9-6-123,49-39-262,-3-3 1,-3-5-1,-4-3 1,73-101 0,-121 126-571,-24 38 495,-79 144 47,34-64 484,-31 73-1,58-112-229,0 1 0,1 0 0,1 0 0,1 0 0,0 1 0,1-1 0,1 1 0,1 34 0,2-51-195,-1 1 0,0-1-1,1 0 1,-1 1 0,1-1 0,-1 1 0,1-1 0,0 0 0,0 1 0,0-1-1,1 0 1,-1 0 0,0 0 0,1 0 0,0 0 0,-1 0 0,1-1 0,0 1 0,0 0-1,0-1 1,0 1 0,0-1 0,0 0 0,0 0 0,5 2 0,-2-1-369,0-1 0,0 0-1,1 0 1,-1 0 0,0-1 0,1 0 0,-1 0 0,0 0 0,0-1 0,1 0 0,7-2-1,31-15-5463</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5.006"/>
    </inkml:context>
    <inkml:brush xml:id="br0">
      <inkml:brushProperty name="width" value="0.025" units="cm"/>
      <inkml:brushProperty name="height" value="0.025" units="cm"/>
      <inkml:brushProperty name="color" value="#008C3A"/>
    </inkml:brush>
  </inkml:definitions>
  <inkml:trace contextRef="#ctx0" brushRef="#br0">1 112 9641,'0'0'16880,"95"-1"-16143,-32-13-129,7 0-383,13-3-161,2 2-737,1-2-1665,-1 1-1474,-9-2-3299</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5.368"/>
    </inkml:context>
    <inkml:brush xml:id="br0">
      <inkml:brushProperty name="width" value="0.025" units="cm"/>
      <inkml:brushProperty name="height" value="0.025" units="cm"/>
      <inkml:brushProperty name="color" value="#008C3A"/>
    </inkml:brush>
  </inkml:definitions>
  <inkml:trace contextRef="#ctx0" brushRef="#br0">643 52 7944,'0'0'10212,"-8"-8"-7164,5 4-2901,-1 0 1,-1 0-1,1 1 0,-1-1 0,1 1 1,-1 0-1,0 0 0,0 0 0,0 1 1,0 0-1,-1 0 0,1 0 0,-1 1 1,1 0-1,-1 0 0,1 0 0,-1 0 1,0 1-1,1 0 0,-1 1 0,0-1 1,1 1-1,-10 2 0,-10 3 212,0 1 0,1 2 1,0 0-1,1 1 0,-41 25 0,11-1 688,-62 51 0,96-69-793,0 1-1,1 1 1,1 0 0,-15 21-1,26-32-222,1 0-1,1 1 1,-1-1-1,1 1 1,1 0-1,-1 0 1,1 0-1,1 1 1,0-1 0,0 1-1,0-1 1,1 1-1,0 0 1,1-1-1,0 12 1,1-16-29,0 0 0,0 0 0,0 0 0,0 0 0,0 0 0,1 0 0,0-1 0,0 1 1,0-1-1,0 1 0,1-1 0,-1 0 0,1 1 0,0-1 0,0-1 0,5 5 0,-1-2-52,0-1 0,0 1 1,1-2-1,-1 1 0,1-1 0,0-1 0,15 4 0,7-1-514,1-2 0,0-1 0,43-2 0,-69 0 408,17-1-699,0-1 1,0-1 0,-1 0 0,30-10-1,-37 8-735,0 0-1,0-1 0,0-1 1,13-9-1,7-8-6753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5.709"/>
    </inkml:context>
    <inkml:brush xml:id="br0">
      <inkml:brushProperty name="width" value="0.025" units="cm"/>
      <inkml:brushProperty name="height" value="0.025" units="cm"/>
      <inkml:brushProperty name="color" value="#008C3A"/>
    </inkml:brush>
  </inkml:definitions>
  <inkml:trace contextRef="#ctx0" brushRef="#br0">67 0 13965,'0'0'9866,"-57"56"-7336,48-36-576,9 1-577,3-4-480,17-3-417,14-5-319,11-3-129,8-6 32,3 0-192,-4-9-417,-2-8-736,-7-1-737,-17-4-865,-5 0-1025,-10-2-3170,-11 2-4998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6.088"/>
    </inkml:context>
    <inkml:brush xml:id="br0">
      <inkml:brushProperty name="width" value="0.025" units="cm"/>
      <inkml:brushProperty name="height" value="0.025" units="cm"/>
      <inkml:brushProperty name="color" value="#008C3A"/>
    </inkml:brush>
  </inkml:definitions>
  <inkml:trace contextRef="#ctx0" brushRef="#br0">234 1 8648,'0'0'8937,"-54"54"-7560,31-20 545,-1 9 64,-1 8 704,-5 6-480,6 4-1089,4 0-192,1-5-320,8-4-225,7-4-224,4-12-96,0-5-128,7-12-736,10-15-1218,-1-4-2531,-4-17-7814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2.771"/>
    </inkml:context>
    <inkml:brush xml:id="br0">
      <inkml:brushProperty name="width" value="0.025" units="cm"/>
      <inkml:brushProperty name="height" value="0.025" units="cm"/>
    </inkml:brush>
  </inkml:definitions>
  <inkml:trace contextRef="#ctx0" brushRef="#br0">116 245 3619,'5'-8'7517,"0"1"-6722,28-45 4746,-31 48-5062,0 0-1,0 0 1,0-1 0,-1 1 0,1-1 0,-1 1 0,0-1 0,-1 1 0,1-1-1,-1 0 1,0 1 0,0-7 0,0 11-449,-1-1-1,1 1 1,0-1 0,-1 1-1,1-1 1,0 1 0,-1 0-1,1-1 1,-1 1-1,1-1 1,-1 1 0,1 0-1,-1-1 1,1 1 0,-1 0-1,1 0 1,-1-1 0,1 1-1,-1 0 1,1 0-1,-1 0 1,0 0 0,1 0-1,-1 0 1,1 0 0,-1 0-1,1 0 1,-1 0 0,0 0-1,1 0 1,-1 0 0,1 0-1,-1 0 1,1 1-1,-1-1 1,1 0 0,-2 1-1,-23 10-18,13 0-43,1-1 0,0 1 1,1 1-1,0 0 0,0 0 0,-10 19 0,14-21 55,0 1-1,0-1 0,2 1 1,-1 0-1,1 0 1,1 1-1,0-1 0,-3 25 1,6-35-17,-1 0 0,1 0 0,0 0 0,0 0 0,0 1 0,0-1 0,1 0 0,-1 0 0,0 0 0,0 0 0,1 1 0,-1-1 0,1 0 0,-1 0 0,1 0 0,-1 0 0,1 0 0,0 0 0,-1 0 0,1 0 0,0-1 0,0 1 0,0 0 0,-1 0 0,1 0 0,0-1 0,0 1 0,0-1 0,0 1 0,2 0 0,0 0 24,0-1 1,0 0-1,0 1 0,0-1 0,0 0 1,1 0-1,-1-1 0,0 1 0,0-1 1,0 0-1,4-1 0,7-3 97,-1 0 0,0-1 1,0-1-1,14-9 0,1-4-86,-1-1 0,-1-1 0,-1-1 0,27-33 0,-40 41 145,0-1 0,0-1 0,-2 1 0,0-2 0,-1 1 0,-1-1 0,0 0 0,8-33 0,-19 50 465,-5 7-531,-9 12-208,-6 13 66,-33 61-1,49-77 44,-1 0 1,2 1 0,0-1 0,1 1 0,1 1-1,-4 27 1,7-41-16,1-1-1,0 0 1,0 1 0,0-1-1,1 0 1,-1 1-1,0-1 1,1 0 0,-1 0-1,1 1 1,0-1-1,0 0 1,0 0 0,0 0-1,0 0 1,0 0-1,1 0 1,-1 0 0,1 0-1,-1-1 1,1 1-1,3 2 1,-1-1 13,-1-1 0,1 0 0,0-1 0,0 1 0,1 0 0,-1-1 0,0 0 0,1 0 0,-1-1-1,0 1 1,8-1 0,-4 1 4,-1-2-1,1 1 0,0-1 0,0 0 0,-1-1 0,1 0 0,-1 0 1,0 0-1,1-1 0,-1 0 0,0-1 0,-1 1 0,1-1 1,7-6-1,-8 4 31,0-1 1,0 0-1,-1 0 0,0 0 1,-1 0-1,1-1 0,-1 0 1,-1 0-1,1 0 1,-1 0-1,-1-1 0,3-12 1,-5 21 234,-12 36-518,6-24-4146,7-12 4210,-1 0-1,0-1 0,0 1 1,0 0-1,0 0 1,0 0-1,0 0 0,1 0 1,-1 0-1,0 0 0,0 0 1,0 0-1,0 0 1,0 0-1,1 0 0,-1 0 1,0 0-1,0 0 1,0 0-1,0 0 0,0 0 1,0 0-1,1 1 0,-1-1 1,0 0-1,0 0 1,0 0-1,0 0 0,0 0 1,0 0-1,0 0 1,1 0-1,-1 0 0,0 1 1,0-1-1,0 0 0,0 0 1,0 0-1,0 0 1,0 0-1,0 0 0,0 1 1,0-1-1,0 0 1,0 0-1,0 0 0,0 0 1,0 0-1,0 0 0,0 1 1,0-1-1,0 0 1,0 0-1,0 0 0,0 0 1,0 0-1,0 1 1,7-1-6550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7:57.805"/>
    </inkml:context>
    <inkml:brush xml:id="br0">
      <inkml:brushProperty name="width" value="0.025" units="cm"/>
      <inkml:brushProperty name="height" value="0.025" units="cm"/>
      <inkml:brushProperty name="color" value="#008C3A"/>
    </inkml:brush>
  </inkml:definitions>
  <inkml:trace contextRef="#ctx0" brushRef="#br0">128 375 10314,'3'362'7036,"-7"407"-5173,-17-507 275,-57 274 0,67-474-2186,10-53 53,-5 22 18,2 1 0,-1 54 1,5-84-21,0 0 0,1 0 0,-1-1 1,1 1-1,-1 0 0,1 0 0,0 0 1,-1-1-1,1 1 0,0 0 0,0-1 1,1 1-1,-1-1 0,0 1 0,0-1 1,1 1-1,-1-1 0,1 0 0,-1 0 1,1 0-1,-1 0 0,1 0 0,0 0 1,0 0-1,-1 0 0,1-1 0,0 1 1,0-1-1,0 1 0,0-1 1,0 0-1,3 0 0,10 2 35,0-1-1,1-1 1,19-3 0,-6 1 8,548-15 1282,231-2-2347,281 51 955,1897 211 2216,-2622-211-2478,1076 38 269,3-66 76,-756-6-13,2687 19 1350,-3371-17-1325,0 0 1,-1 0-1,1 0 0,0 0 0,0 0 0,0-1 1,0 1-1,-1-1 0,1 1 0,0-1 1,-1 0-1,1 0 0,0-1 0,-1 1 1,1 0-1,-1-1 0,3-2 0,-3 1-16,0 0 1,-1 0-1,1 0 0,-1 0 0,0-1 0,0 1 0,0 0 0,-1-1 0,1 1 1,-1 0-1,1-1 0,-1 1 0,-1-7 0,0-113 47,16-366-1800,17 94 1420,14-127 268,-11 297 48,9-92 6,-38 252-15,-3 0-1,-11-121 1,3 160-4,-1-1 0,-18-48 0,-4-21 284,29 96-264,0 0 0,0 0 1,0 0-1,1 0 0,-1 0 1,0 0-1,0 0 1,0 0-1,1 0 0,-1 1 1,0-1-1,0 1 0,0-1 1,0 0-1,0 1 0,0 0 1,0-1-1,0 1 0,0 0 1,0-1-1,0 1 0,0 0 1,1 2-1,0-3-22,0 1 0,-1 0 0,1 1 0,0-1 1,-1 0-1,1 0 0,0 1 0,-1-1 0,0 1 0,1-1 0,-1 1 0,0 0 0,0-1 0,0 1 0,0 0 0,0 0 0,1 3 1,-6-4-25,0 0 0,0 0 0,0 0 0,-1-1 0,1 1 0,0-1 0,0 0 0,-8-1 0,5 0 15,-1062-37-64,624 16 62,-3743-150-31,2148 118-1419,0 113 1382,449 87 800,515-40-4985,761-83-1933,13-4-4479</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5.262"/>
    </inkml:context>
    <inkml:brush xml:id="br0">
      <inkml:brushProperty name="width" value="0.025" units="cm"/>
      <inkml:brushProperty name="height" value="0.025" units="cm"/>
    </inkml:brush>
  </inkml:definitions>
  <inkml:trace contextRef="#ctx0" brushRef="#br0">183 0 5317,'0'0'4260,"-10"3"-3278,6-3-903,0 2 0,0-1-1,0 0 1,0 1-1,0 0 1,1-1 0,-1 2-1,0-1 1,1 0 0,0 1-1,0-1 1,-4 5-1,3-1 23,-1-1-1,2 1 1,-1 0 0,1 1-1,0-1 1,0 1-1,0-1 1,-2 13-1,-12 53 302,4 0 0,-7 94-1,8 154-373,8-182 58,-6 65-37,-2 89-258,12-289 227,1-1 0,0 1 0,-1 0-1,1 0 1,1-1 0,-1 1 0,0-1 0,1 1 0,-1-1 0,1 1 0,0-1-1,0 0 1,0 0 0,0 0 0,0 0 0,0 0 0,0 0 0,1-1 0,2 2-1,50 27 256,-33-21-120,1-2 1,-1 0-1,1-2 1,0-1 0,0 0-1,1-2 1,41 0-1,-8-5 491,0-2 0,58-13 0,323-73 100,166-30-671,-477 98-58,114-18 33,-196 36-69,-1 2 0,1 2 0,63 7 0,-27 14 31,-65-15 4,1 0 1,0-1-1,18 2 1,-29-5 11,0-1 0,-1 0 1,1 0-1,0-1 1,0 0-1,0 0 0,0 0 1,-1-1-1,1 1 1,0-2-1,-1 1 0,11-6 1,-9 3 48,-1 0 0,1-1 0,-1 0 0,0 0 1,0 0-1,0-1 0,-1 1 0,7-12 0,33-69 471,-23 42-679,173-370 113,-176 363 173,-1 0 1,-4-2 0,-1 0 0,-3 0 0,-2-1 0,1-72 0,-9 126-143,0-1 0,-1 1 0,1 0 0,0-1 0,-1 1 1,1 0-1,-1 0 0,1-1 0,-1 1 0,0 0 0,1 0 0,-1 0 1,0 0-1,0 0 0,0 0 0,0 0 0,0 0 0,0 0 1,0 0-1,0 0 0,0 1 0,-1-1 0,1 0 0,0 1 0,0-1 1,-1 1-1,1 0 0,0-1 0,0 1 0,-1 0 0,1 0 1,-1-1-1,1 1 0,0 0 0,-2 1 0,-62 2-177,38 0-85,-7-5 207,1-2 1,-48-10 0,-31-4-361,-250 2 38,30 2 412,-248-4-32,416 25 235,-247 42 0,-89 58 183,495-106-430,0 0 0,1 0 0,-1-1 0,0 1 0,1-1 0,-1 0 0,0 0-1,0-1 1,1 0 0,-6 0 0,9 0-22,1 1 0,-1-1 0,0 1 1,0-1-1,0 1 0,0-1 0,1 0 0,-1 1 0,0-1 0,1 0 0,-1 1 1,0-1-1,1 0 0,-1 0 0,1 0 0,-1 1 0,1-1 0,0 0 0,-1 0 0,1-1 1,-1-1-94,1 0 0,0 1 0,0-1 0,0 0 0,0 0 0,1 1 0,-1-1 0,0 0 0,1 1 0,1-4 1,14-30-2883,4-5-2152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4.364"/>
    </inkml:context>
    <inkml:brush xml:id="br0">
      <inkml:brushProperty name="width" value="0.025" units="cm"/>
      <inkml:brushProperty name="height" value="0.025" units="cm"/>
    </inkml:brush>
  </inkml:definitions>
  <inkml:trace contextRef="#ctx0" brushRef="#br0">166 0 4004,'0'0'4874,"-4"13"-4271,-20 83-157,4 1-1,4 1 1,-5 159 0,25-104-313,-4-150-114,0 1-1,1-1 1,-1 0-1,1 1 1,0-1-1,0 0 0,0 0 1,0 1-1,1-1 1,-1 0-1,1 0 1,0-1-1,0 1 1,0 0-1,0-1 0,0 1 1,1-1-1,-1 1 1,1-1-1,-1 0 1,1 0-1,0 0 0,0-1 1,0 1-1,0-1 1,0 1-1,0-1 1,0 0-1,1 0 1,3 0-1,12 3 300,0-1 0,1-1 0,-1 0 0,20-2 0,-28 0-227,702-2 2723,-637 6-2966,-1 4 0,-1 3 0,120 33 0,-71-15-276,-66-18-16,0-3 0,0-2 0,1-3 0,78-5 1,227-43-264,-102 13 4935,460 2 0,-194 37-3533,1 41-696,-255-10 26,340 6-1,-599-44-22,882 44 44,418 51 44,-728-114 51,-2 0 76,-501 18-176,1-3 0,130-25 0,-213 28-18,1 0 1,-1 0 0,1 0-1,-1 0 1,0 0-1,1 0 1,-1 0 0,0 0-1,0-1 1,0 1 0,0 0-1,0-1 1,0 1-1,0-1 1,0 1 0,-1-1-1,1 0 1,-1 1-1,1-1 1,-1 0 0,1 1-1,-1-1 1,0 0 0,0 0-1,0 1 1,0-1-1,0 0 1,0 1 0,-1-1-1,1 0 1,-1-3-1,-15-68-72,12 58 112,-8-24-68,-22-54 1,22 66 0,1 0 1,2 0-1,1-1 0,-9-54 1,14 11-58,3 48 40,0 0 0,-2 1 0,-9-42 1,8 56-75,0 1 0,0 0 1,0 0-1,-1 1 0,0-1 1,-1 1-1,0 0 1,0 0-1,0 0 0,0 1 1,-1-1-1,0 1 0,0 1 1,0-1-1,-1 1 0,0 0 1,-10-4-1,-12-5-547,-1 2 1,-59-14-1,75 22 742,-63-14-171,-1 3 0,-127-5 0,-163 18 270,185 3-302,-494-17 98,-2 0-6,-677-6 133,-495 17 199,715 14-405,803-11 72,-432 58 121,44 0-459,699-56-18,11 0-393,-1-1 1,1 0 0,0-1-1,-1 0 1,1-1 0,-12-3 0,-13-15-6314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4.750"/>
    </inkml:context>
    <inkml:brush xml:id="br0">
      <inkml:brushProperty name="width" value="0.025" units="cm"/>
      <inkml:brushProperty name="height" value="0.025" units="cm"/>
    </inkml:brush>
  </inkml:definitions>
  <inkml:trace contextRef="#ctx0" brushRef="#br0">325 16 14862,'-10'-3'593,"4"0"-445,0 1 1,0 0-1,-1 0 1,1 1 0,-1 0-1,1 0 1,-1 1-1,0-1 1,1 1-1,-1 1 1,1-1 0,-1 1-1,0 0 1,1 1-1,0 0 1,-1 0 0,-10 5-1,4 3-25,-1 0-1,1 1 1,1 1 0,0 0-1,1 1 1,0 0 0,1 1-1,1 0 1,-10 18-1,8-12 37,2 0 0,0 0 0,1 1 0,1 0 0,1 1 0,-5 33-1,10-52-138,0-1 0,1 0-1,0 1 1,-1-1-1,1 1 1,0-1 0,1 1-1,-1-1 1,0 1 0,1-1-1,-1 1 1,1-1-1,-1 0 1,1 1 0,0-1-1,0 0 1,1 1-1,-1-1 1,0 0 0,1 0-1,-1 0 1,1 0 0,-1-1-1,1 1 1,0 0-1,0-1 1,0 1 0,0-1-1,0 1 1,0-1-1,0 0 1,1 0 0,-1 0-1,0 0 1,1 0 0,-1-1-1,1 1 1,-1-1-1,0 1 1,1-1 0,-1 0-1,1 0 1,3-1-1,5 1 23,0-1-1,0-1 0,0 0 0,-1 0 0,1-1 0,-1-1 0,0 0 0,18-9 1,17-14-131,-2-3 0,-1-1 0,-1-1 1,-2-3-1,-2-1 0,-1-2 0,39-53 1,-80 98 258,-75 116 680,73-110-851,0-1 1,1 1 0,1 0 0,0 0 0,1 0 0,1 1 0,0-1 0,-3 29 0,6-41-27,0 0 0,0 1 0,0-1-1,0 0 1,1 1 0,-1-1 0,0 1-1,0-1 1,1 0 0,-1 0 0,1 1 0,-1-1-1,1 0 1,0 0 0,-1 1 0,1-1 0,0 0-1,0 0 1,0 0 0,0 0 0,0 0-1,0 0 1,0 0 0,0-1 0,0 1 0,0 0-1,0 0 1,1-1 0,-1 1 0,0-1 0,1 1-1,-1-1 1,0 0 0,1 1 0,-1-1-1,0 0 1,1 0 0,-1 0 0,0 0 0,1 0-1,-1 0 1,1 0 0,-1-1 0,0 1 0,1 0-1,-1-1 1,3-1 0,3 0-618,1 0 0,0-1 0,-1-1 1,0 1-1,1-1 0,-2 0 0,9-6 0,30-31-7693</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5.097"/>
    </inkml:context>
    <inkml:brush xml:id="br0">
      <inkml:brushProperty name="width" value="0.025" units="cm"/>
      <inkml:brushProperty name="height" value="0.025" units="cm"/>
    </inkml:brush>
  </inkml:definitions>
  <inkml:trace contextRef="#ctx0" brushRef="#br0">234 1 18417,'0'0'545,"-38"60"672,19-21 417,4 6 31,-1-1-480,2-4-928,10-3-225,4-9-257,0-7-896,9-10 257,5-7 95,1-4-865,-4-5-1729,-11-9-3363</inkml:trace>
  <inkml:trace contextRef="#ctx0" brushRef="#br0" timeOffset="1">0 201 17713,'0'0'1601,"50"-11"-1312,1-2 223,12-5 97,11-4-449,1-3-609,-1-4-4676,-11-2-6181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5.441"/>
    </inkml:context>
    <inkml:brush xml:id="br0">
      <inkml:brushProperty name="width" value="0.025" units="cm"/>
      <inkml:brushProperty name="height" value="0.025" units="cm"/>
    </inkml:brush>
  </inkml:definitions>
  <inkml:trace contextRef="#ctx0" brushRef="#br0">162 0 18610,'-6'9'1633,"-14"17"-151,1 1 0,-28 56 0,38-65-1033,2 0 1,0 0-1,0 1 0,2 0 1,0 0-1,-3 34 0,8-51-451,0-1 0,0 1 0,0-1-1,0 1 1,0-1 0,0 1 0,0-1 0,1 1-1,-1-1 1,0 1 0,1-1 0,-1 1 0,1-1-1,0 1 1,-1-1 0,1 0 0,0 1 0,0-1-1,0 0 1,0 0 0,0 0 0,0 0 0,0 0-1,3 2 1,-2-2 6,1 0 0,0 0 0,0 0 1,0 0-1,0 0 0,0-1 0,0 1 0,0-1 0,1 0 0,-1 0 0,5 0 0,10-3-270,-1-1-1,1 0 0,24-9 1,-34 10-124,1 0 75,9-4-192,-1 1 0,1 1-1,0 1 1,1 1 0,20-2 0,-38 5 528,0 0 1,-1 0-1,1 0 0,0 0 1,0 0-1,-1 0 1,1 0-1,0 0 0,-1 1 1,1-1-1,0 0 1,-1 0-1,1 1 1,0-1-1,-1 0 0,1 1 1,-1-1-1,1 1 1,0-1-1,-1 0 0,1 1 1,-1 0-1,1-1 1,-1 1-1,0-1 0,1 1 1,-1-1-1,0 1 1,1 0-1,-1-1 0,0 1 1,1 1-1,-5 26 1184,1-19-867,0-1-1,-1 0 0,0 0 1,-9 12-1,3-8-113,-1-1 0,0 0 0,0-1 0,-1 0 0,-1-1 0,1 0 0,-20 9 0,23-13-161,1-1 0,-1-1 0,0 1 0,0-2 0,0 1 0,0-1 0,0 0 0,0-1 0,-1 0 0,1-1 0,0 0 0,-1 0 0,-12-3 0,20 3-166,-1-1-1,1 0 1,-1 0-1,1 0 1,-1 0-1,1 0 1,0-1-1,-1 1 1,1-1-1,0 1 1,0-1-1,0 0 1,1 0-1,-1 0 1,0 0-1,1 0 1,-1 0-1,1-1 0,-1 1 1,1 0-1,-1-4 1,-1-2-1593,1 1 0,0-1-1,0 0 1,1 0 0,0-13 0,0-13-9467</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5.773"/>
    </inkml:context>
    <inkml:brush xml:id="br0">
      <inkml:brushProperty name="width" value="0.025" units="cm"/>
      <inkml:brushProperty name="height" value="0.025" units="cm"/>
    </inkml:brush>
  </inkml:definitions>
  <inkml:trace contextRef="#ctx0" brushRef="#br0">514 1 16784,'0'0'2077,"2"12"-930,13 53 387,-3-16 515,12 96 0,-22-125-1900,-2-1 0,0 0 0,-1 0-1,0 0 1,-2 0 0,0 0 0,-2 0 0,0-1 0,-1 0-1,0 0 1,-2 0 0,0-1 0,-1 0 0,-1 0-1,-14 19 1,8-15-144,-1-1 0,-1-1 0,0 0 0,-1-2 0,-1 0 0,-40 25 0,43-32-535,-1-1-1,0 0 1,-32 9-1,31-12-830,-1-2-1,-1 0 1,-35 2 0,-36-5-5675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6.150"/>
    </inkml:context>
    <inkml:brush xml:id="br0">
      <inkml:brushProperty name="width" value="0.025" units="cm"/>
      <inkml:brushProperty name="height" value="0.025" units="cm"/>
    </inkml:brush>
  </inkml:definitions>
  <inkml:trace contextRef="#ctx0" brushRef="#br0">309 0 13997,'0'0'961,"-54"35"-256,20 11-225,-4 10 353,-5 9 352,3 9 225,4 6-225,3 0-545,12-3-384,12-6-127,9-4-65,5-6-128,24-7 0,16-7-897,15-7-481,13-7-736,8-6-1057,13-9-2819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6.500"/>
    </inkml:context>
    <inkml:brush xml:id="br0">
      <inkml:brushProperty name="width" value="0.025" units="cm"/>
      <inkml:brushProperty name="height" value="0.025" units="cm"/>
    </inkml:brush>
  </inkml:definitions>
  <inkml:trace contextRef="#ctx0" brushRef="#br0">330 12 16111,'0'0'6316,"-12"-3"-3941,8 2-2224,-1-1-4,-1 1 0,1-1-1,-1 1 1,1 0 0,-1 1-1,0-1 1,1 1 0,-1 0 0,0 0-1,1 1 1,-1 0 0,1 0-1,-1 0 1,1 1 0,-10 4-1,-12 7 244,2 2 0,-46 34-1,62-42-391,0 0 0,0 1 0,1 0 1,1 1-1,-1 0 0,1 0 0,1 0 0,-1 1 0,2 0 0,-8 16 0,13-24-5,-1-1-1,0 1 1,1 0-1,-1 0 1,1 0-1,-1 0 1,1 0-1,0 0 1,0 0-1,0 0 1,0 0-1,0 0 0,0 0 1,1-1-1,-1 1 1,1 0-1,-1 0 1,1 0-1,0 0 1,0-1-1,0 1 1,1 2-1,0-2-23,1 0 0,-1 0-1,0 0 1,0-1-1,1 1 1,-1-1 0,1 1-1,0-1 1,-1 0 0,1 0-1,0 0 1,0-1 0,4 1-1,11 1-390,0-1 1,-1-1-1,1-1 0,18-3 0,-28 3 47,21-3-2253,-1-2-1,40-13 1,-9-1-6191</inkml:trace>
  <inkml:trace contextRef="#ctx0" brushRef="#br0" timeOffset="1">591 92 13901,'0'0'10058,"74"29"-9706,-31-28-160,11-1-480,5 0-2146,1-5-2083,-6-11-2017</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6.827"/>
    </inkml:context>
    <inkml:brush xml:id="br0">
      <inkml:brushProperty name="width" value="0.025" units="cm"/>
      <inkml:brushProperty name="height" value="0.025" units="cm"/>
    </inkml:brush>
  </inkml:definitions>
  <inkml:trace contextRef="#ctx0" brushRef="#br0">0 44 17489,'0'0'2658,"49"42"-1024,-1-40-129,19-2-256,7-1-704,11-10-449,-6-4-705,-5-2-2241,-15-3-2243,-14-3-5830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36.473"/>
    </inkml:context>
    <inkml:brush xml:id="br0">
      <inkml:brushProperty name="width" value="0.025" units="cm"/>
      <inkml:brushProperty name="height" value="0.025" units="cm"/>
      <inkml:brushProperty name="color" value="#004F8B"/>
    </inkml:brush>
  </inkml:definitions>
  <inkml:trace contextRef="#ctx0" brushRef="#br0">1 722 6758,'0'0'5510,"10"-3"-4806,27-7-512,1 2 1,0 2-1,0 2 0,39 0 0,-27 4-66,116-5 1382,-39-14 675,-123 19-2166,78-10 929,-76 8-839,0 1 0,0-1 0,-1 0 0,1 0 0,-1-1 0,1 0 0,-1 0 1,0 0-1,0-1 0,-1 1 0,9-9 0,15-18 58,-12 14-128,-1 0 0,15-23 0,-26 34 6,0-1 0,-1 1 1,0-1-1,0 0 0,-1-1 0,0 1 1,0 0-1,0-1 0,-1 1 0,1-1 1,-1-11-1,-1 14 13,-1 0 0,0 1 0,0-1-1,0 1 1,0-1 0,-1 1 0,1-1 0,-1 1 0,0 0-1,0 0 1,0 0 0,-1 0 0,-3-5 0,-43-38 10,31 31-49,13 10-1,-13-17 70,18 19-81,0 0-1,0 1 1,0-1 0,0 1 0,1-1 0,0 0-1,-1 1 1,1-1 0,0 1 0,2-4 0,0-1-4,0 0 0,0 0 1,0 1-1,1 0 0,0 0 1,0 0-1,1 0 0,0 1 1,0-1-1,0 1 0,1 0 1,-1 1-1,1 0 1,0-1-1,9-3 0,-4 3-3,0 1-1,0 0 1,0 1 0,1 0-1,0 1 1,-1 0-1,1 1 1,20 0 0,-26 11-19,-5-7 22,0-1 1,0 1 0,0-1 0,1 1-1,-1-1 1,1 1 0,0-1 0,-1 0-1,1 0 1,0 0 0,4 3 0,2-3 0,-1-1 1,1 0 0,0 0-1,-1 0 1,1-1-1,0 0 1,0-1 0,13-2-1,19 0 7,-39 3-9,-1 1 0,1-1 0,-1 1 1,0-1-1,1 1 0,-1 0 1,0-1-1,0 1 0,0 0 0,1-1 1,-1 1-1,0 0 0,0-1 1,0 1-1,0 0 0,0-1 0,0 1 1,0 0-1,0-1 0,0 1 0,-1 0 1,1-1-1,0 1 0,0-1 1,-1 1-1,1 0 0,0-1 0,0 1 1,-1-1-1,1 1 0,-1-1 0,1 1 1,-1 0-1,-11 23 17,-4-4 5,14-18-19,-1 0 1,1 0 0,0 1 0,0-1-1,0 1 1,0 0 0,0 0 0,0 0-1,1 0 1,-1 0 0,1 0 0,0 0-1,0 0 1,0 0 0,0 1 0,1-1-1,0 0 1,-1 0 0,1 6-1,34 0 33,-12-6-34,-3 4 84,0-2 0,1 0 0,0-1 1,0-1-1,0-1 0,27 0 0,-17-2 138,-18 1-189,1 0 0,0-1 1,-1-1-1,1 0 0,-1-1 1,1 0-1,-1-1 0,0 0 0,14-6 1,21-6 43,-40 14-61,-1 0 0,1-1 0,0 0 0,-1 0 0,0-1 1,1 0-1,8-6 0,69-50 473,-83 58-464,22-3 2,-18 3-22,0 0 0,1 0 0,-1 0-1,0-1 1,0 0 0,-1 0 0,1 0 0,6-4-1,-9 5-6,0 0 0,0 0 0,1 0 0,-1 0 0,1 1 0,-1-1 0,0 1 0,1 0 0,-1-1 0,1 1-1,-1 0 1,1 0 0,-1 1 0,1-1 0,2 1 0,-2 0 1,-1-1-1,1 1 0,0-1 1,-1 0-1,1 0 1,-1 0-1,1 0 1,0 0-1,-1-1 1,1 1-1,-1-1 0,1 0 1,-1 0-1,5-1 1,-5 1-2,0 1 1,0-1-1,1 1 1,-1 0-1,0 0 1,0 0-1,1 0 1,-1 1-1,0-1 1,0 1-1,1-1 1,-1 1-1,0 0 1,0 0-1,0-1 1,0 2-1,2 0 1,26 7 9,-26-10-3,1 0 1,-1 0 0,1-1-1,-1 1 1,0-1-1,0 0 1,0-1 0,0 1-1,0-1 1,0 0-1,-1 1 1,1-2 0,3-3-1,42-47 30,-32 34 350,-8 9-353,0 1 0,-1-1 0,8-14 0,-16 25-72,0-1 0,0 1 0,0-1 1,0 1-1,0 0 0,0-1 1,0 1-1,-1-1 0,1 1 0,0-1 1,0 1-1,0 0 0,-1-1 0,1 1 1,0 0-1,0-1 0,-1 1 0,1 0 1,0-1-1,-1 1 0,1 0 0,0-1 1,-1 1-1,1 0 0,0 0 0,-1 0 1,1-1-1,-1 1 0,1 0 1,0 0-1,-2 0 0,2-1-317,-15-13-5362,2-9-7889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4.815"/>
    </inkml:context>
    <inkml:brush xml:id="br0">
      <inkml:brushProperty name="width" value="0.025" units="cm"/>
      <inkml:brushProperty name="height" value="0.025" units="cm"/>
    </inkml:brush>
  </inkml:definitions>
  <inkml:trace contextRef="#ctx0" brushRef="#br0">93 25 6374,'0'0'17045,"5"-5"-16292,-4 3-628,14-12 91,-15 14-205,0 0 0,0 0 0,0 0 0,0-1 0,0 1 0,0 0-1,0 0 1,0 0 0,0-1 0,1 1 0,-1 0 0,0 0 0,0 0 0,0 0 0,0-1 0,1 1 0,-1 0 0,0 0 0,0 0 0,0 0-1,0 0 1,1 0 0,-1 0 0,0 0 0,0-1 0,0 1 0,1 0 0,-1 0 0,0 0 0,0 0 0,1 0 0,-1 0 0,0 0 0,0 0 0,0 0-1,1 0 1,-1 0 0,0 1 0,0-1 0,0 0 0,1 0 0,-1 0 0,0 0 0,0 0 0,0 0 0,1 0 0,-1 1 0,0-1 0,0 0-1,0 0 1,0 0 0,0 0 0,1 0 0,-1 1 0,0-1 0,0 0 0,0 0 0,0 0 0,0 1 0,0-1 0,0 0 0,0 2 2339,-24 20-1614,4 12-286,2 2 0,2-1 0,-24 76-1,39-110-441,1 0 0,-1 1-1,1-1 1,-1 0-1,1 1 1,0-1-1,-1 1 1,1-1 0,0 1-1,0-1 1,0 1-1,0-1 1,0 1 0,0-1-1,0 0 1,1 1-1,-1-1 1,0 1-1,1-1 1,0 2 0,0-2 3,0-1 1,0 1-1,-1-1 1,1 0 0,0 0-1,0 1 1,0-1-1,0 0 1,-1 0 0,1 0-1,0 0 1,0 0 0,0 0-1,0 0 1,0 0-1,-1 0 1,1-1 0,0 1-1,0 0 1,0 0-1,-1-1 1,1 1 0,0-1-1,1 0 1,4-2 27,0 0 0,-1-1 1,1 0-1,0 0 0,-1-1 0,0 0 1,5-6-1,-5 5-120,0 0-1,-1-1 1,1 0 0,-2 0-1,1 0 1,-1 0 0,0 0-1,0-1 1,-1 1 0,0-1-1,-1 1 1,2-15 0,-6 29-667,4-6 749,-1 0-1,0 0 1,0-1 0,1 1-1,-1 0 1,1 0 0,-1-1-1,0 1 1,1 0 0,-1-1-1,1 1 1,0 0 0,-1-1-1,1 1 1,-1-1 0,1 1-1,0-1 1,0 1 0,-1-1-1,1 1 1,0-1 0,0 0-1,-1 0 1,1 1 0,0-1-1,0 0 1,0 0 0,0 0-1,-1 0 1,1 0 0,0 0-1,1 0 1,4 0 14,0 0 1,-1 0-1,1-1 1,0 0-1,-1 0 1,1-1-1,-1 1 1,0-1-1,1 0 0,-1-1 1,0 1-1,0-1 1,0 0-1,-1 0 1,1-1-1,6-6 1,0 0 26,-1-1 1,0-1-1,-1 1 1,0-2-1,8-15 1,-9 98-615,-9-50 558,-1 0-1,-1 0 1,-1 0-1,-1 0 1,0 0-1,-2-1 1,-11 25-1,8-19 99,9-24-78,0 0-1,1 1 0,-1-1 0,0 1 0,1-1 0,-1 1 1,1 0-1,-1-1 0,1 1 0,0 0 0,0-1 1,0 1-1,0-1 0,0 1 0,1 2 0,-1-4 3,1 0 0,-1 0 0,1 0 0,0 0 0,-1 0 1,1 0-1,-1 0 0,1 0 0,0 0 0,-1-1 0,1 1 0,-1 0 0,1 0 0,0 0 0,-1-1 0,1 1 0,-1 0 0,1-1 0,-1 1 0,1 0 0,-1-1 0,0 1 0,1-1 0,-1 1 0,1-1 0,38-42 133,-32 33-123,18-23-88,36-39 0,-52 63 35,0 1-1,0 0 1,0 1 0,1 0-1,0 0 1,0 1 0,1 0-1,-1 1 1,15-5 0,-24 11 29,-1 0 0,1 0 1,0 0-1,0 0 0,0 0 0,-1 0 1,1 0-1,-1 0 0,1 0 1,-1 0-1,1 0 0,-1 1 0,1-1 1,-1 0-1,0 0 0,0 0 1,0 1-1,0-1 0,0 0 0,0 0 1,0 1-1,0-1 0,0 1 1,0 46-144,0-42 141,0 12 3,0 1-1,-2-1 1,0 0 0,-8 28-1,9-38 22,-1 0-1,1 0 0,1 0 1,0 16-1,0-8 133,18-29 754,-11 3-1087,-1-1 0,0 0 0,-1-1 0,0 1 0,-1-1 0,0 0 0,0 0 1,-2 0-1,1-1 0,0-19 0,-3 30 104,0 0 0,0 0 0,0-1 0,0 1 0,0 0 0,0 0 0,1 0 1,-1 0-1,1 0 0,0 0 0,-1 0 0,1 0 0,0 0 0,0 0 0,1 0 0,0-2 0,0 3 111,-1 0 0,0 1 0,1-1 0,-1 0 0,0 1 0,1-1-1,-1 1 1,1 0 0,-1-1 0,1 1 0,-1 0 0,0 0 0,1 0-1,-1 0 1,1 0 0,-1 0 0,1 0 0,-1 1 0,1-1 0,-1 1 0,1-1-1,1 1 1,5 2 26,0-2 0,0 1 1,0-1-1,0-1 0,0 1 0,0-1 0,0-1 0,0 1 0,0-1 1,0-1-1,0 1 0,-1-2 0,1 1 0,0-1 0,-1 0 0,1 0 1,-1-1-1,0 0 0,-1 0 0,1-1 0,-1 0 0,1 0 0,-1-1 1,-1 1-1,1-1 0,-1 0 0,0-1 0,-1 1 0,1-1 0,3-7 1,-8 13-35,1 0 1,0 0-1,-1 0 1,1-1-1,-1 1 1,0 0-1,1 0 1,-1 0-1,0 0 1,1 0-1,-1 0 1,0-1-1,0 1 1,0 0-1,0 0 1,0 0-1,0-1 1,0 1-1,-1 0 1,0-2-1,1 3-25,-1 0 0,0-1 0,1 1 0,-1 0 0,0 0 0,0 0 0,1 0 0,-1 0 0,0 0 0,0 0 0,1 0 0,-1 0 0,0 0 0,1 0 0,-1 0 0,0 1 0,0-1 0,1 0 0,-1 1 0,1-1 0,-1 0 0,0 1 0,0 0 0,-41 30-253,28-16 236,8-9 21,-1 0-1,1 0 1,0 1 0,1 0-1,-1 0 1,1 0-1,1 1 1,-1-1 0,1 1-1,1 1 1,-1-1 0,2 0-1,-3 11 1,5-19 2,0 1 0,0 0 0,0-1 1,0 1-1,0 0 0,1-1 0,-1 1 0,0 0 0,1-1 0,-1 1 1,0-1-1,1 1 0,-1-1 0,1 1 0,-1-1 0,1 1 0,-1-1 1,1 1-1,-1-1 0,1 1 0,0-1 0,-1 0 0,1 1 0,-1-1 1,1 0-1,0 0 0,-1 1 0,1-1 0,0 0 0,0 0 0,-1 0 0,1 0 1,0 0-1,-1 0 0,2 0 0,32-1 102,-27 1-83,1-1-72,0-1-1,-1 0 0,1 0 1,0 0-1,-1-1 1,8-3-1,-9 2 29,1 1-1,0 1 1,0 0-1,0 0 1,0 0-1,0 0 1,9 0-1,-13 9 132,-3-4-90,1 0 0,-1 0 0,1-1 0,0 1 0,0-1 0,0 1 1,0-1-1,1 1 0,-1-1 0,0 1 0,1-1 0,0 0 0,0 0 0,3 3 0,2-3 10,0 0 0,0-1 0,0 1 1,0-2-1,0 1 0,1-1 0,-1 0 0,0 0 0,9-2 0,68-17-853,-22 4-911,-62 15 1729,8-1-170,-1-1 1,1 1 0,0 1-1,0 0 1,-1 0 0,14 1-1,-20 0 206,-1-1-1,1 1 0,0-1 1,-1 1-1,1-1 0,0 1 1,-1 0-1,1-1 0,0 1 1,-1 0-1,1-1 0,-1 1 1,0 0-1,1 0 0,-1-1 1,1 1-1,-1 0 0,0 0 1,0 0-1,0 0 0,1-1 0,-1 1 1,0 0-1,0 0 0,0 0 1,0 0-1,0 0 0,0 0 1,-1-1-1,1 1 0,0 0 1,0 0-1,-1 1 0,-12 38 2329,9-27-1645,2-2-509,3-12-1827,3-21-4042,-4-1-1526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7.593"/>
    </inkml:context>
    <inkml:brush xml:id="br0">
      <inkml:brushProperty name="width" value="0.025" units="cm"/>
      <inkml:brushProperty name="height" value="0.025" units="cm"/>
    </inkml:brush>
  </inkml:definitions>
  <inkml:trace contextRef="#ctx0" brushRef="#br0">362 30 5862,'0'0'15764,"-7"-6"-14777,4 4-935,0-1 0,0 1 0,0 0 0,-1 0-1,1 0 1,0 0 0,-1 0 0,0 1-1,1 0 1,-1 0 0,0 0 0,1 0 0,-1 0-1,0 1 1,0 0 0,0 0 0,0 0-1,1 0 1,-1 0 0,0 1 0,0 0 0,0-1-1,1 1 1,-1 1 0,0-1 0,1 1 0,-1-1-1,1 1 1,-4 3 0,-18 8 23,1 1-1,0 2 1,2 0 0,-31 28 0,43-35 12,1 0 1,0 0 0,1 1-1,0 0 1,0 1-1,1 0 1,1 0 0,0 0-1,0 1 1,1 0 0,-7 24-1,12-34-73,-1-1 1,1 1-1,0 0 0,-1 0 1,1 0-1,0 0 0,0 0 0,0 0 1,0 0-1,1-1 0,-1 1 0,0 0 1,1 0-1,-1 0 0,1 0 0,0-1 1,0 1-1,-1 0 0,1-1 0,0 1 1,1-1-1,-1 1 0,0-1 0,0 1 1,1-1-1,-1 0 0,0 1 0,1-1 1,-1 0-1,1 0 0,0 0 0,-1 0 1,1 0-1,0-1 0,0 1 0,-1 0 1,1-1-1,4 1 0,4 0 36,0 0 1,1 0-1,-1-1 0,1-1 0,-1 0 1,12-2-1,10-4-376,-1-2 0,-1-1 1,1-1-1,-2-1 1,0-2-1,0-1 0,-1-2 1,-1 0-1,-1-2 0,40-36 1,-61 51 289,0-1 0,0 0 1,0 1-1,-1-1 0,0-1 0,0 1 1,0-1-1,-1 1 0,0-1 1,0 0-1,0 0 0,-1 0 1,0-1-1,0 1 0,1-10 0,-3 16 40,0-1 0,0 0-1,0 1 1,0-1-1,0 1 1,-1-1 0,1 0-1,0 1 1,0-1-1,-1 1 1,1-1 0,0 1-1,-1-1 1,1 1-1,0-1 1,-1 1 0,1 0-1,-1-1 1,1 1-1,-1-1 1,1 1 0,-1 0-1,1-1 1,-1 1-1,1 0 1,-1 0 0,1 0-1,-1-1 1,1 1-1,-1 0 1,0 0-1,1 0 1,-1 0 0,1 0-1,-1 0 1,0 0-1,1 0 1,-1 0 0,1 0-1,-1 0 1,0 1-1,1-1 1,-1 0 0,1 0-1,-1 0 1,1 1-1,-1-1 1,0 1 0,-31 12 268,21-6-180,1 1 0,-1 0 0,2 0 0,-1 1 0,1 0 0,1 1-1,-1 0 1,2 0 0,-1 1 0,1 0 0,1 0 0,0 0 0,1 1 0,0 0 0,1 0 0,0 1 0,-2 13 0,6-23-128,-1-1 0,1 0-1,0 1 1,0-1 0,0 0 0,1 1 0,-1-1 0,1 0 0,-1 1 0,1-1 0,0 0 0,0 0-1,0 0 1,0 0 0,0 0 0,0 0 0,0 0 0,1 0 0,-1 0 0,1 0 0,0 0-1,-1-1 1,1 1 0,0-1 0,0 0 0,0 1 0,0-1 0,0 0 0,0 0 0,0 0-1,0 0 1,1-1 0,-1 1 0,0 0 0,1-1 0,-1 0 0,0 1 0,1-1 0,-1 0-1,5-1 1,4 1-1074,0 0-1,0-1 0,0-1 0,0 0 0,0 0 0,0-1 0,16-7 1,32-20-12204</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7.967"/>
    </inkml:context>
    <inkml:brush xml:id="br0">
      <inkml:brushProperty name="width" value="0.025" units="cm"/>
      <inkml:brushProperty name="height" value="0.025" units="cm"/>
    </inkml:brush>
  </inkml:definitions>
  <inkml:trace contextRef="#ctx0" brushRef="#br0">334 0 12460,'0'0'8579,"-9"8"-6546,-103 79 1364,71-60-2759,3 3 1,-55 52-1,87-75-542,1-1-1,0 1 1,0 0 0,1 0-1,-5 12 1,8-18-81,0 1 0,0-1 0,0 0 0,1 1 0,-1 0 0,1-1 0,-1 1 0,1-1 0,0 1 0,0 0 1,-1-1-1,1 1 0,0-1 0,0 1 0,1 0 0,-1-1 0,0 1 0,1 0 0,-1-1 0,0 1 0,1-1 0,0 1 0,-1-1 0,1 1 0,0-1 0,0 0 0,0 1 1,0-1-1,0 0 0,0 1 0,0-1 0,0 0 0,1 0 0,-1 0 0,3 1 0,6 2-17,1 0 0,-1-1-1,1-1 1,0 0 0,0 0 0,0-1 0,16 0-1,81-7-2163,-90 4 141,1-1 0,0-1-1,-1 0 1,34-14 0,0-8-9816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8.296"/>
    </inkml:context>
    <inkml:brush xml:id="br0">
      <inkml:brushProperty name="width" value="0.025" units="cm"/>
      <inkml:brushProperty name="height" value="0.025" units="cm"/>
    </inkml:brush>
  </inkml:definitions>
  <inkml:trace contextRef="#ctx0" brushRef="#br0">188 0 16432,'0'0'5765,"-14"78"-3811,3-39-577,2 7-704,2-1-161,3-2-384,4-5-64,6-7-96,8-10-512,0-12-705,3-9-1250,-1-9-1601,-9-14-3555</inkml:trace>
  <inkml:trace contextRef="#ctx0" brushRef="#br0" timeOffset="1">1 145 12204,'0'0'8680,"68"49"-7944,-12-48-447,7-1-193,9 0-673,-2-14-1953,-1-8-3364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8.828"/>
    </inkml:context>
    <inkml:brush xml:id="br0">
      <inkml:brushProperty name="width" value="0.025" units="cm"/>
      <inkml:brushProperty name="height" value="0.025" units="cm"/>
    </inkml:brush>
  </inkml:definitions>
  <inkml:trace contextRef="#ctx0" brushRef="#br0">167 0 17489,'0'0'2391,"-6"8"-1756,-17 24 461,2 1-1,1 1 0,1 0 0,2 2 1,-17 52-1,33-86-1063,0 1-1,0 0 1,0-1 0,1 1-1,-1 0 1,1 0-1,-1-1 1,1 1 0,0 0-1,0 0 1,1 0 0,-1-1-1,0 1 1,1 0-1,0 0 1,0-1 0,-1 1-1,2 0 1,1 3 0,-1-4-24,1 0 1,0 0 0,0-1-1,0 1 1,-1-1-1,2 1 1,-1-1 0,0 0-1,0 0 1,0-1 0,0 1-1,1-1 1,-1 1-1,0-1 1,0 0 0,6-1-1,164-9-1204,-124 4 125,0 3 0,91 5 0,-138-2 1072,-1 0-1,1 0 1,0 0 0,-1 0 0,1 0-1,0 1 1,-1-1 0,1 0 0,-1 1-1,1-1 1,-1 1 0,1 0 0,-1-1-1,1 1 1,-1 0 0,1 0 0,-1 0-1,0 0 1,0 0 0,1 0 0,-1 0-1,0 0 1,0 1 0,0-1 0,0 0-1,0 1 1,-1-1 0,1 1 0,0-1-1,-1 1 1,1-1 0,-1 1 0,1-1-1,-1 1 1,0 0 0,1 1 0,-2 1 70,0 0 0,0-1 0,0 1 0,0-1 0,-1 0 0,0 1 0,1-1 0,-1 0 0,0 0 0,-1 0 0,1 0 0,0 0 0,-1 0 0,0-1 0,-3 4 0,-19 13 411,-2-1 0,0 0 0,-1-3 0,0 0 0,-1-1 0,-1-2 0,0-1 0,0-2 1,-1 0-1,-1-2 0,1-2 0,-49 3 0,76-8-486,0 0-1,0 0 1,0-1 0,0 1 0,0-1-1,1 0 1,-1 0 0,0 0-1,0 0 1,1-1 0,-1 0 0,0 1-1,1-1 1,-6-5 0,8 6-124,-1-1 1,0 0-1,1 0 1,-1 0-1,1 0 1,0 0-1,0 0 1,0 0-1,0-1 1,0 1-1,0 0 1,0-1-1,1 1 1,-1 0-1,1-1 1,0 1-1,0-1 1,-1 1-1,2-1 1,-1 1-1,0 0 1,0-1-1,1 1 1,0-1-1,1-3 1,0 1-470,0-1 0,1 1 1,0 0-1,1 0 0,-1 0 1,1 0-1,0 1 0,0-1 1,0 1-1,0 0 0,1 0 1,8-5-1,35-20-6439</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09.199"/>
    </inkml:context>
    <inkml:brush xml:id="br0">
      <inkml:brushProperty name="width" value="0.025" units="cm"/>
      <inkml:brushProperty name="height" value="0.025" units="cm"/>
    </inkml:brush>
  </inkml:definitions>
  <inkml:trace contextRef="#ctx0" brushRef="#br0">265 55 12588,'0'0'4602,"-3"-8"-1031,3 5-3347,-1 1 0,1-1 1,-1 1-1,0-1 0,0 1 0,0 0 0,0-1 1,0 1-1,-1 0 0,1 0 0,-1 0 1,0 0-1,1 0 0,-4-2 0,2 2-41,0 0-1,0 1 1,0 0-1,0 0 1,0 0-1,0 0 1,-1 0-1,1 1 1,0 0-1,-1-1 1,1 1-1,0 0 1,-1 1-1,1-1 1,-4 1-1,-3 1-43,0 1-1,1 0 1,-1 0 0,1 1-1,-1 0 1,1 0-1,0 1 1,1 1 0,-1 0-1,1 0 1,0 0-1,0 1 1,1 0-1,0 0 1,0 1 0,1 0-1,0 0 1,0 1-1,1 0 1,0 0 0,1 0-1,0 0 1,0 1-1,-4 17 1,8-24-120,0 1 0,0-1 0,0 0 0,0 1 0,1-1 1,-1 1-1,1-1 0,0 0 0,0 1 0,0-1 0,1 0 0,-1 0 0,1 0 1,0 0-1,0 0 0,0 0 0,0 0 0,0-1 0,0 1 0,1-1 0,-1 1 1,1-1-1,0 0 0,0 0 0,-1 0 0,1-1 0,1 1 0,-1-1 0,0 1 0,0-1 1,0 0-1,5 1 0,12 3-23,1 0-1,-1-2 1,1 0 0,21 0 0,-35-3-8,139 5-2462,-51-13-3199,-31-8-2873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4.687"/>
    </inkml:context>
    <inkml:brush xml:id="br0">
      <inkml:brushProperty name="width" value="0.025" units="cm"/>
      <inkml:brushProperty name="height" value="0.025" units="cm"/>
    </inkml:brush>
  </inkml:definitions>
  <inkml:trace contextRef="#ctx0" brushRef="#br0">66 42 13389,'0'0'3955,"-9"1"-1712,-31 1-487,23-5 152,19-4-967,18-6-491,-3 8-426,0 0 1,1 1-1,19-1 1,-30 4-58,1 0 0,-1 1 1,0 0-1,0 0 0,1 1 1,-1-1-1,0 2 0,0-1 1,0 1-1,8 3 0,-13-4 4,0 0-1,0 0 0,-1 1 1,1-1-1,0 1 0,-1-1 1,0 1-1,1-1 0,-1 1 0,0 0 1,0-1-1,0 1 0,0 0 1,0 0-1,0 0 0,0 0 1,-1 0-1,1 0 0,-1 0 1,1 0-1,-1 0 0,0 1 0,0-1 1,0 0-1,0 0 0,0 0 1,0 0-1,-1 0 0,1 0 1,-1 0-1,1 0 0,-1 0 0,0 0 1,0 0-1,0 0 0,-2 3 1,-3 6 30,-1 1-1,0-2 1,-1 1 0,-11 12 0,-86 75 661,138-101-1046,-2-5-94,5-1-57,1 1 1,-1 2-1,55-2 1,-90 8 537,0 0 0,0-1-1,0 1 1,0 0 0,0 0 0,0 0 0,1 0 0,-1 0-1,0 0 1,0 0 0,0 0 0,0 1 0,0-1 0,0 0 0,0 1-1,0-1 1,0 0 0,0 1 0,0-1 0,0 1 0,0 0-1,0-1 1,0 1 0,-1 0 0,1 0 0,0-1 0,0 1 0,-1 0-1,1 0 1,-1 0 0,1 0 0,-1 0 0,1 0 0,-1 0-1,1 0 1,-1 0 0,0 0 0,1 0 0,-1 0 0,0 0 0,0 0-1,0 0 1,0 0 0,0 1 0,0-1 0,0 0 0,0 0-1,-1 0 1,1 0 0,0 0 0,-1 2 0,-2 2 107,1 1 0,-1-1 0,0 0-1,0 0 1,0 0 0,-1 0 0,0 0 0,-6 6 0,-18 15 696,-1 0 0,-1-2 0,-2-1 0,0-2 0,-67 34 0,97-54-783,0 0-1,0 0 1,0-1-1,-1 1 1,1 0-1,0-1 0,0 0 1,0 1-1,-1-1 1,1 0-1,-4 0 1,6 0-56,-1-1 1,1 1 0,-1 0 0,1 0 0,0 0 0,0-1 0,-1 1 0,1 0 0,0 0 0,-1-1 0,1 1 0,0 0 0,0-1 0,-1 1-1,1 0 1,0-1 0,0 1 0,0 0 0,0-1 0,0 1 0,-1-1 0,1 1 0,0 0 0,0-1 0,0 1 0,0-1 0,0 1-1,0 0 1,0-1 0,0 1 0,0-1 0,1 1 0,-1 0 0,0-1 0,0 1 0,0-1 0,3-5-535,0 1 1,-1-1-1,2 1 0,-1 0 1,1 0-1,-1 0 1,6-4-1,29-31-4408,9-4-2136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5.127"/>
    </inkml:context>
    <inkml:brush xml:id="br0">
      <inkml:brushProperty name="width" value="0.025" units="cm"/>
      <inkml:brushProperty name="height" value="0.025" units="cm"/>
    </inkml:brush>
  </inkml:definitions>
  <inkml:trace contextRef="#ctx0" brushRef="#br0">236 1 3972,'0'0'3427,"-10"0"-2231,-9 1-758,-7 0 187,-4-3 3421,29 2-3748,1 0 1,-1 0 0,1 0-1,0 1 1,-1-1 0,1 0-1,-1 1 1,1-1 0,0 0 0,-1 1-1,1-1 1,0 0 0,0 1-1,-1-1 1,1 1 0,0-1-1,0 0 1,0 1 0,0-1-1,-1 1 1,1-1 0,0 1-1,0-1 1,0 1 0,0-1 0,0 0-1,0 1 1,0-1 0,0 1-1,0 0 1,1 29 2383,8 31-1790,-9-55-896,1-1 0,0 0 0,0 1 0,1-1 0,-1 0 0,1 0 0,1 0 0,-1 0 0,0 0-1,1-1 1,0 1 0,0-1 0,1 0 0,-1 0 0,1 0 0,0 0 0,0 0 0,0-1 0,1 0 0,6 4 0,-8-4 3,-1-1 1,1 1-1,-1-1 1,0 1-1,1 0 1,-1 0-1,-1 0 0,1 0 1,0 0-1,-1 0 1,1 0-1,-1 1 1,0-1-1,0 1 1,0-1-1,0 7 1,5 59 233,-7-66-217,0 1 0,1-1 0,-1 1 1,-1-1-1,1 0 0,0 1 0,-1-1 0,1 0 1,-1 0-1,0 0 0,0 0 0,-1 0 0,1 0 1,0-1-1,-1 1 0,0-1 0,1 0 0,-1 1 1,0-1-1,0-1 0,-1 1 0,1 0 0,0-1 1,0 1-1,-1-1 0,1 0 0,-6 1 0,-4 2 12,0-1-1,-1-1 1,0 0-1,1 0 1,-1-1-1,-14-1 1,25-1-109,0 1-1,0-1 1,0 1 0,0-1-1,0 0 1,1 0 0,-1 0-1,0 0 1,0-1 0,1 1-1,-1-1 1,1 0 0,-1 1-1,1-1 1,0 0 0,0 0-1,0-1 1,0 1 0,0 0-1,0-1 1,1 1 0,-1-1-1,1 0 1,0 1 0,0-1-1,-2-4 1,0-5-1660,0 1 0,1-1 0,0 0 0,1 0 0,0-16 1,0-23-9994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5.500"/>
    </inkml:context>
    <inkml:brush xml:id="br0">
      <inkml:brushProperty name="width" value="0.025" units="cm"/>
      <inkml:brushProperty name="height" value="0.025" units="cm"/>
    </inkml:brush>
  </inkml:definitions>
  <inkml:trace contextRef="#ctx0" brushRef="#br0">1 44 11883,'0'0'10762,"67"7"-9801,-35-14-608,6-1-257,5-1-865,2 0-1665,-3 0-2851,-3 0-1986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5.846"/>
    </inkml:context>
    <inkml:brush xml:id="br0">
      <inkml:brushProperty name="width" value="0.025" units="cm"/>
      <inkml:brushProperty name="height" value="0.025" units="cm"/>
    </inkml:brush>
  </inkml:definitions>
  <inkml:trace contextRef="#ctx0" brushRef="#br0">153 0 13325,'0'0'2850,"-11"8"-383,-7 6-1599,1 1 1,1 0-1,-18 21 1,28-29-617,0 1 0,0 0 1,1 0-1,0 0 0,0 1 1,1-1-1,0 1 0,1 0 1,0 1-1,0-1 0,-2 18 1,4-20-194,1-1-1,0 1 1,0 0 0,0-1 0,1 1-1,2 9 1,-3-14-51,1 0 0,0 0 0,0-1 0,0 1 0,0 0 0,0-1 0,0 1 0,0-1 0,1 1 0,-1-1 0,0 1 0,1-1 0,-1 0 0,1 0 0,0 0 0,-1 0 0,1 0 0,0 0 0,0 0 0,-1-1 0,1 1 0,0 0 0,0-1 0,0 0 0,4 1 0,2 0 4,0-1 0,0 0 0,1-1 1,-1 0-1,0 0 0,0 0 0,0-1 0,0 0 0,0-1 0,0 0 1,-1 0-1,1-1 0,-1 0 0,0 0 0,0 0 0,0-1 0,-1 0 1,0-1-1,0 1 0,7-10 0,-6 8-15,-1-1-1,0 0 1,0 0 0,-1 0-1,0-1 1,0 0-1,-1 0 1,-1 0 0,1-1-1,-1 1 1,-1-1-1,0 1 1,0-1 0,-1 0-1,0 0 1,-1-17 0,-1 25 31,1 0 1,0 0 0,-1 1 0,1-1 0,-1 0 0,1 0 0,-1 0 0,0 0 0,0 1 0,0-1-1,0 0 1,0 1 0,0-1 0,0 1 0,0-1 0,-1 1 0,1 0 0,-1 0 0,1-1 0,-1 1-1,1 0 1,-1 0 0,-2-1 0,0 1 10,1 0 0,-1 0 0,0 0 0,0 0 0,0 1 0,0-1 0,0 1 0,0 0 0,0 0 0,0 1 0,-5 0 0,5 0-44,-1-1 0,0 1-1,1 1 1,-1-1 0,1 1 0,0-1 0,-1 1-1,1 0 1,0 1 0,0-1 0,0 1-1,0 0 1,1 0 0,-1 0 0,1 0-1,0 1 1,0-1 0,0 1 0,0 0-1,-3 6 1,4 12-1969,3-22 1751,-1 1 1,1 0-1,-1-1 1,1 1-1,-1-1 0,1 1 1,-1 0-1,1-1 1,-1 1-1,1-1 1,0 0-1,-1 1 1,1-1-1,0 0 1,0 1-1,-1-1 1,1 0-1,0 0 1,0 1-1,-1-1 1,1 0-1,0 0 0,0 0 1,1 0-1,23 0-7432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6.178"/>
    </inkml:context>
    <inkml:brush xml:id="br0">
      <inkml:brushProperty name="width" value="0.025" units="cm"/>
      <inkml:brushProperty name="height" value="0.025" units="cm"/>
    </inkml:brush>
  </inkml:definitions>
  <inkml:trace contextRef="#ctx0" brushRef="#br0">229 0 13325,'0'0'4462,"-10"5"-2086,-13 8-1424,1 0 1,1 2-1,-27 23 0,36-28-604,1 0-1,0 1 0,0 0 0,1 1 1,1 1-1,0-1 0,-14 28 1,22-37-317,-1-1 0,1 1 1,0-1-1,0 1 1,1 0-1,-1-1 0,0 1 1,1 0-1,0 0 1,-1 0-1,1 0 0,0-1 1,1 1-1,-1 0 1,0 0-1,1 0 0,-1-1 1,1 1-1,0 0 1,0-1-1,2 5 0,0-4-4,-1-1 0,0 0 0,1 0-1,-1 0 1,1 0 0,0 0 0,-1 0-1,1-1 1,0 1 0,0-1 0,0 0-1,0 0 1,1 0 0,-1 0 0,6 0-1,6 1 14,0-1 0,-1-1-1,1 0 1,0-1 0,0-1-1,0 0 1,14-5 0,-16 3-33,0 0 0,-1-1 0,0-1 0,0 1 0,0-2 0,18-13 0,-25 16-6,-1 1-1,1-1 1,-1 0 0,0 0 0,0-1 0,0 1 0,-1-1-1,1 0 1,-1 0 0,0 0 0,-1-1 0,1 1 0,-1 0-1,0-1 1,-1 0 0,1 1 0,0-9 0,-2 13 2,0-1 0,0 0 0,0 0 0,0 1 0,0-1 0,0 0 1,-1 1-1,1-1 0,-1 0 0,1 1 0,-1-1 0,0 1 0,0-1 0,0 0 0,1 1 0,-1 0 1,0-1-1,-1 1 0,1 0 0,0-1 0,-2 0 0,-1-1 2,1 1 0,-1 0 0,0 0-1,0 0 1,0 1 0,0-1 0,0 1 0,-7-2 0,-8 1-59,1 0 1,-1 1-1,-20 2 1,33-1 0,-31 8-919,36-8 824,0 0 1,1 0-1,-1 0 1,0 0 0,1 0-1,-1 0 1,0 1 0,1-1-1,-1 0 1,1 1 0,-1-1-1,0 0 1,1 1-1,-1-1 1,1 1 0,-1-1-1,1 0 1,-1 1 0,1-1-1,0 1 1,-1 0 0,1-1-1,0 1 1,-1-1-1,1 1 1,0 0 0,0-1-1,-1 1 1,1 0 0,0-1-1,0 1 1,0 0-1,0-1 1,0 1 0,0 0-1,0-1 1,0 1 0,0 0-1,0-1 1,0 1 0,0 0-1,1-1 1,-1 1-1,0-1 1,1 1 0,-1 0-1,0-1 1,1 1 0,-1-1-1,1 2 1,11 5-6008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5.206"/>
    </inkml:context>
    <inkml:brush xml:id="br0">
      <inkml:brushProperty name="width" value="0.025" units="cm"/>
      <inkml:brushProperty name="height" value="0.025" units="cm"/>
    </inkml:brush>
  </inkml:definitions>
  <inkml:trace contextRef="#ctx0" brushRef="#br0">40 21 9673,'-18'0'10698,"5"0"-8231,4-3 1216,25 3-4259,-3-2-1763,3-5-2305,-1-2-9866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6.507"/>
    </inkml:context>
    <inkml:brush xml:id="br0">
      <inkml:brushProperty name="width" value="0.025" units="cm"/>
      <inkml:brushProperty name="height" value="0.025" units="cm"/>
    </inkml:brush>
  </inkml:definitions>
  <inkml:trace contextRef="#ctx0" brushRef="#br0">1 41 7399,'0'0'19314,"50"-9"-19154,-17 9-96,6-3-160,-3-2-704,2-2-770,-7 3-256,-10-3-608,-13 1-1890</inkml:trace>
  <inkml:trace contextRef="#ctx0" brushRef="#br0" timeOffset="1">1 135 10890,'0'0'11563,"77"33"-10890,-25-38-321,4-8-256,-2-2-96,0-3-1185,-7-2-2819,-7-4-5348</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7.008"/>
    </inkml:context>
    <inkml:brush xml:id="br0">
      <inkml:brushProperty name="width" value="0.025" units="cm"/>
      <inkml:brushProperty name="height" value="0.025" units="cm"/>
    </inkml:brush>
  </inkml:definitions>
  <inkml:trace contextRef="#ctx0" brushRef="#br0">60 1 4516,'0'0'7949,"-7"11"-3603,-2 2-3350,1 1 0,0 0 0,1 1 0,-8 21 0,14-32-764,0 0 0,0 1 1,0-1-1,0 1 1,0-1-1,1 0 1,0 1-1,0-1 1,1 1-1,1 8 1,-2-11-185,1 0 0,0 0 0,0 1 0,0-1 0,0 0 0,1 0 0,-1 0 0,1-1 0,-1 1 0,1 0 1,0-1-1,-1 1 0,1-1 0,0 1 0,0-1 0,0 0 0,0 1 0,0-1 0,0 0 0,0-1 0,1 1 0,3 1 0,6 0-72,1-1 0,-1 0 0,1 0-1,0-1 1,-1-1 0,1 0 0,-1-1-1,0 0 1,1-1 0,-1 0 0,0-1-1,0 0 1,-1-1 0,1-1 0,13-8-1,6-4-1682,35-26 0,17-21-5856,-62 47 4034,-61 57 6246,2 2-1,-41 58 1,-64 110 408,108-150-2661,51-68-1932,5-16-2573,2-9-4356</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7.601"/>
    </inkml:context>
    <inkml:brush xml:id="br0">
      <inkml:brushProperty name="width" value="0.025" units="cm"/>
      <inkml:brushProperty name="height" value="0.025" units="cm"/>
    </inkml:brush>
  </inkml:definitions>
  <inkml:trace contextRef="#ctx0" brushRef="#br0">260 1 7527,'0'0'12636,"-9"7"-11040,-23 20-1081,1 1 1,1 2-1,2 1 0,1 1 0,-31 49 0,57-80-482,0 0-1,1 0 0,-1 0 1,0 0-1,1 0 1,-1 0-1,1 0 0,0 0 1,-1 1-1,1-1 1,0 0-1,0 0 0,-1 1 1,1-1-1,0 0 1,1 3-1,-1-4-18,0 0 0,1 0 0,-1 1 0,0-1-1,1 0 1,-1 0 0,1 0 0,-1 1 0,1-1 0,-1 0 0,0 0 0,1 0-1,-1 0 1,1 0 0,-1 0 0,1 0 0,-1 0 0,1 0 0,-1 0 0,1 0-1,-1 0 1,0 0 0,1 0 0,-1 0 0,1-1 0,-1 1 0,1 0 0,0-1-1,38-22-37,-20 8-638,53-45-3656,-65 53 3893,-1 0 0,1 0 0,-1 0 0,-1-1-1,1 0 1,-1 0 0,5-12 0,-11 18 687,-5 6 111,-4 4-89,1 0 0,1 1 0,0 0 0,0 0-1,0 1 1,1 0 0,1 1 0,0-1 0,0 1 0,1 0 0,1 1 0,0-1-1,0 1 1,1 0 0,1 0 0,-2 14 0,4-25-253,0 1 0,0 0 0,0 0 0,0-1 0,0 1 0,1 0 0,-1 0 0,1-1 1,-1 1-1,1 0 0,-1-1 0,1 1 0,0-1 0,0 1 0,0-1 0,0 1 0,0-1 0,0 0 0,0 1 0,0-1 0,1 0 0,-1 0 0,1 0 0,1 2 1,0-2-10,1 0 1,-1 0 0,0 0-1,0 0 1,1-1 0,-1 0 0,0 1-1,1-1 1,-1 0 0,0 0 0,1-1-1,3 0 1,1 0-30,-1-1-1,0 0 1,0 0-1,0-1 1,0 0-1,0 0 1,-1 0-1,1-1 1,-1 0-1,0 0 1,9-9-1,-13 11-63,0 0 0,1-1 0,-2 1 0,1-1 0,0 1 1,0-1-1,-1 0 0,0 0 0,1 0 0,-1 0 0,0 0 0,0 0 0,-1 0 0,1 0 0,-1 0 0,1 0 0,-1-1 0,0 1 0,-1-5 0,0 5-19,0 0 0,0 0 0,-1 0 0,1 0 0,-1 0 0,1 1 0,-1-1 0,0 1 0,0-1 0,-1 1 0,1 0 0,0 0 0,-1 0 0,1 0 0,-1 0 0,-3-2 0,-5-1-28,-1-1 1,0 1-1,0 1 0,0 0 0,0 1 0,-1 0 1,1 1-1,-19-1 0,-43 5 289,69-1-23,0 0 0,0 0 1,0 0-1,0 1 0,0 0 0,0-1 1,1 2-1,-1-1 0,1 1 0,0-1 1,-1 1-1,-4 5 0,59-7 1987,44-21-1573,-56 11-535,0 1-1,73-4 0,-73 12 217,1 1 0,-1 2 0,48 11 0,-44-9-1047,-14-7-2877,6-9-6430</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6.976"/>
    </inkml:context>
    <inkml:brush xml:id="br0">
      <inkml:brushProperty name="width" value="0.025" units="cm"/>
      <inkml:brushProperty name="height" value="0.025" units="cm"/>
    </inkml:brush>
  </inkml:definitions>
  <inkml:trace contextRef="#ctx0" brushRef="#br0">1 0 10250,'0'0'15737,"2"12"-14941,4 15-644,0 0 1,2-1 0,1 1-1,1-2 1,19 35 0,-25-52-194,2-1 0,-1 1 1,1-1-1,0 0 1,0 0-1,1 0 0,0-1 1,0 0-1,9 5 1,-10-8-56,0 0 0,-1 0 0,1-1 0,1 1 0,-1-1 0,0-1 0,0 1 0,1-1 0,-1-1 0,1 1 0,-1-1 1,1 0-1,-1 0 0,11-3 0,-12 3-148,0-2 1,0 1-1,-1 0 0,1-1 1,-1 0-1,1 0 1,-1 0-1,0-1 1,0 0-1,0 1 0,0-1 1,-1-1-1,1 1 1,-1 0-1,1-1 1,-1 0-1,0 0 0,3-7 1,3-5-514,-1 0 0,-2-1 0,10-30 0,8-22 1329,-43 131 2150,-2-15-2119,-64 164 1461,74-178-2940,2 0-1,-6 46 1,14-73 20,1-1 0,-1 0 1,1 1-1,0-1 0,0 1 1,2 6-1,2-6-4114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7.351"/>
    </inkml:context>
    <inkml:brush xml:id="br0">
      <inkml:brushProperty name="width" value="0.025" units="cm"/>
      <inkml:brushProperty name="height" value="0.025" units="cm"/>
    </inkml:brush>
  </inkml:definitions>
  <inkml:trace contextRef="#ctx0" brushRef="#br0">92 0 16752,'0'0'833,"0"50"448,-9-11-480,-7 9-33,0 5-479,-6-3-193,8-4-64,5-9-32,3-7-545,6-11-352,0-12-800,11-7-1570,-4-2-1442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7.677"/>
    </inkml:context>
    <inkml:brush xml:id="br0">
      <inkml:brushProperty name="width" value="0.025" units="cm"/>
      <inkml:brushProperty name="height" value="0.025" units="cm"/>
    </inkml:brush>
  </inkml:definitions>
  <inkml:trace contextRef="#ctx0" brushRef="#br0">28 92 10218,'0'0'2210,"-1"-9"459,0 7-2527,1-1 0,0 0-1,-1 1 1,1-1 0,0 0 0,0 0 0,1 1 0,-1-1-1,0 0 1,1 1 0,0-1 0,-1 0 0,1 1 0,0-1-1,1 1 1,-1-1 0,0 1 0,1 0 0,-1-1 0,1 1-1,0 0 1,0 0 0,-1 0 0,1 0 0,1 0-1,-1 1 1,0-1 0,0 1 0,1-1 0,-1 1 0,1 0-1,-1 0 1,1 0 0,-1 0 0,1 0 0,4 0 0,5-1 32,0 0 1,0 1 0,0 0-1,0 1 1,0 1 0,0 0-1,0 0 1,0 1 0,0 1-1,-1 0 1,1 0 0,-1 1-1,15 7 1,-22-9-166,1 1-1,-1-1 1,0 0 0,-1 1-1,1 0 1,0 0 0,-1 0-1,0 0 1,1 1 0,-1 0 0,-1-1-1,1 1 1,0 0 0,-1 0-1,0 0 1,0 0 0,0 1-1,-1-1 1,1 1 0,-1-1 0,0 1-1,0-1 1,-1 1 0,1 0-1,-1-1 1,0 1 0,0 0 0,-1-1-1,1 1 1,-1-1 0,0 1-1,0-1 1,-1 1 0,1-1-1,-1 1 1,0-1 0,-3 4 0,-2 4 227,0 0 0,-1 0 0,-1-1 1,0 0-1,0 0 0,-1-1 0,0 0 1,-21 14-1,11-10 29,-1 0 1,0-2-1,-1 0 1,-26 10-1,43-19-276,0-1 0,0 0 0,-1-1 0,1 1 0,0-1 0,0 0 0,-1 0 0,1-1-1,-1 1 1,1-1 0,-8-1 0,13 0-141,-1 1 1,1-1-1,-1 1 1,1-1-1,0 1 0,-1-1 1,1 1-1,0-1 1,-1 0-1,1 1 1,0-1-1,0 0 0,0 1 1,0-1-1,-1 0 1,1 1-1,0-1 0,0 0 1,0 1-1,0-1 1,1 0-1,-1 1 1,0-1-1,0 0 0,0 1 1,0-1-1,1 0 1,-1 1-1,0-1 0,1 1 1,-1-1-1,1 0 1,11-22-6266,14-1-3480</inkml:trace>
  <inkml:trace contextRef="#ctx0" brushRef="#br0" timeOffset="1">732 253 22357,'0'0'2210,"59"22"-1505,-19-18-321,7 1-320,10 0-256,5 0-1634,-8 0-736,-9-1-3075,-11 0-4709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8.049"/>
    </inkml:context>
    <inkml:brush xml:id="br0">
      <inkml:brushProperty name="width" value="0.025" units="cm"/>
      <inkml:brushProperty name="height" value="0.025" units="cm"/>
    </inkml:brush>
  </inkml:definitions>
  <inkml:trace contextRef="#ctx0" brushRef="#br0">58 1 14029,'0'0'3043,"-47"11"-1057,37-8-513,10-2-416,14 0-192,15 1-192,14-2 832,17 0-672,4 0-705,14 0-96,-4 0-1505,-4 0-1762,-3-4-1890,-19-5-4548</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8.392"/>
    </inkml:context>
    <inkml:brush xml:id="br0">
      <inkml:brushProperty name="width" value="0.025" units="cm"/>
      <inkml:brushProperty name="height" value="0.025" units="cm"/>
    </inkml:brush>
  </inkml:definitions>
  <inkml:trace contextRef="#ctx0" brushRef="#br0">358 2 17296,'0'0'6860,"-7"-1"-6454,-4 1-311,1 0 0,-1 1-1,1 0 1,-1 1 0,1 0 0,0 1 0,0 0-1,0 1 1,0 0 0,0 0 0,-10 7 0,-19 11 529,-48 36 0,79-54-563,1 2 0,0-1 0,0 1 0,0 0-1,1 0 1,0 0 0,0 1 0,1 0 0,-1 0 0,1 1 0,1-1-1,0 1 1,0 0 0,-5 15 0,9-22-57,0 1 0,0 0-1,0 0 1,0 0 0,0-1 0,1 1 0,-1 0 0,1 0-1,-1-1 1,1 1 0,-1 0 0,1-1 0,0 1-1,0 0 1,0-1 0,0 1 0,0-1 0,0 0 0,0 1-1,0-1 1,1 0 0,-1 0 0,0 0 0,1 1-1,-1-2 1,1 1 0,0 0 0,-1 0 0,1 0-1,-1-1 1,1 1 0,0-1 0,2 1 0,8 3-8,1-1 1,-1-1-1,20 1 1,-30-2-17,107 3-3304,-35-11-3703,-8-8-4557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8.750"/>
    </inkml:context>
    <inkml:brush xml:id="br0">
      <inkml:brushProperty name="width" value="0.025" units="cm"/>
      <inkml:brushProperty name="height" value="0.025" units="cm"/>
    </inkml:brush>
  </inkml:definitions>
  <inkml:trace contextRef="#ctx0" brushRef="#br0">1 0 17553,'0'0'3779,"18"60"-3234,-18-30 480,-4 2-353,-1 4-383,-4-3-225,9 0-32,0-3-865,0-4-1249,5-5-737,4-8-1953,-9-5-4005</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9.098"/>
    </inkml:context>
    <inkml:brush xml:id="br0">
      <inkml:brushProperty name="width" value="0.025" units="cm"/>
      <inkml:brushProperty name="height" value="0.025" units="cm"/>
    </inkml:brush>
  </inkml:definitions>
  <inkml:trace contextRef="#ctx0" brushRef="#br0">1 270 13645,'0'0'1025,"68"-23"929,-16 12-289,15 0-1344,9 1-257,1-1-1121,-7-1-4356</inkml:trace>
  <inkml:trace contextRef="#ctx0" brushRef="#br0" timeOffset="1">896 0 15150,'0'0'2114,"-49"37"-1473,22-7 384,6 4-384,3 3-97,7 0-352,11 3-128,0-3-64,14 1-416,4-2-1666,0-2-1473,-7-4-1186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6.908"/>
    </inkml:context>
    <inkml:brush xml:id="br0">
      <inkml:brushProperty name="width" value="0.025" units="cm"/>
      <inkml:brushProperty name="height" value="0.025" units="cm"/>
    </inkml:brush>
  </inkml:definitions>
  <inkml:trace contextRef="#ctx0" brushRef="#br0">0 209 7111,'0'0'15033,"10"6"-14190,-5-4-731,-1 1-27,0 0 1,1 0-1,-1-1 1,1 0-1,0 0 1,0 0-1,-1-1 0,1 1 1,0-1-1,0-1 1,0 1-1,1 0 1,-1-1-1,0 0 0,0-1 1,9 0-1,3-4 5,0-1 0,0-1 0,-1 0 0,0-1 0,0 0 0,-1-2 0,16-11 0,-24 15-52,1 1-1,-1-1 1,-1 0-1,1 0 0,-1-1 1,0 0-1,-1 0 1,1-1-1,-2 1 0,1-1 1,-1 0-1,0 0 1,0-1-1,-1 1 0,4-18 1,-7 25-21,0 0 0,0 0 0,0 0 0,0 0 1,0 0-1,0-1 0,0 1 0,0 0 0,0 0 0,0 0 0,0 0 1,-1 0-1,1 0 0,-1 0 0,1-1 0,0 1 0,-1 0 1,0 0-1,1 0 0,-1 1 0,0-1 0,1 0 0,-1 0 0,0 0 1,0 0-1,0 1 0,0-1 0,0 0 0,-1 0 0,0 0-7,-1 1 0,0-1-1,0 0 1,0 1 0,1 0-1,-1 0 1,0 0 0,0 0 0,0 0-1,1 0 1,-6 2 0,-2 1-32,0-1 1,1 2-1,-1-1 1,1 2-1,0-1 1,-9 7-1,-2 5 45,1 0-1,0 1 1,2 1-1,-25 33 0,33-41-9,2 1 1,0 1-1,0-1 0,1 1 0,0 0 0,1 1 0,1 0 0,0-1 0,0 1 0,-1 18 1,4-29-39,1 1 1,1-1 0,-1 0 0,0 1 0,1-1 0,-1 0 0,1 0 0,-1 0 0,1 1 0,0-1-1,0 0 1,0 0 0,0 0 0,1 0 0,-1-1 0,0 1 0,1 0 0,-1 0 0,1-1 0,0 1 0,-1-1-1,1 1 1,0-1 0,0 0 0,0 0 0,0 0 0,0 0 0,0 0 0,0 0 0,1-1 0,-1 1 0,0 0-1,0-1 1,1 0 0,-1 0 0,0 0 0,3 0 0,9 1-444,1 0 0,-1-2-1,1 0 1,24-4 0,17-13-3365,-2-7-2135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9.440"/>
    </inkml:context>
    <inkml:brush xml:id="br0">
      <inkml:brushProperty name="width" value="0.025" units="cm"/>
      <inkml:brushProperty name="height" value="0.025" units="cm"/>
    </inkml:brush>
  </inkml:definitions>
  <inkml:trace contextRef="#ctx0" brushRef="#br0">1 359 14350,'0'0'5893,"74"-33"-4900,-22 27-96,15 1-256,3-1-321,7 1-256,-6 1-192,-8-4-1378,-18-5-1472,-11-2-2404,-20-6-3618</inkml:trace>
  <inkml:trace contextRef="#ctx0" brushRef="#br0" timeOffset="1">125 1 13453,'0'0'3587,"81"10"-1569,-23-3-545,14-1-1120,9 1-642,-2-1-2113,4-3-4260</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19.789"/>
    </inkml:context>
    <inkml:brush xml:id="br0">
      <inkml:brushProperty name="width" value="0.025" units="cm"/>
      <inkml:brushProperty name="height" value="0.025" units="cm"/>
    </inkml:brush>
  </inkml:definitions>
  <inkml:trace contextRef="#ctx0" brushRef="#br0">278 0 17457,'0'0'4228,"-44"47"-3396,23-24 161,6 6-320,6 1-609,8 0-64,1 0-513,10 0-704,8-4-1313,0-4-1858,-7-9-2563</inkml:trace>
  <inkml:trace contextRef="#ctx0" brushRef="#br0" timeOffset="1">0 246 10442,'0'0'8424,"2"-49"-7527,29 38 32,10 4-353,11 3-480,10 1-96,2 3-1153,5-1-1954,3-3-2754</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0.149"/>
    </inkml:context>
    <inkml:brush xml:id="br0">
      <inkml:brushProperty name="width" value="0.025" units="cm"/>
      <inkml:brushProperty name="height" value="0.025" units="cm"/>
    </inkml:brush>
  </inkml:definitions>
  <inkml:trace contextRef="#ctx0" brushRef="#br0">284 13 7399,'0'0'7831,"-10"-3"-4750,3 1-2928,1 0 0,0 1-1,-1-1 1,0 1 0,1 0 0,-1 1 0,0 0 0,1 0 0,-1 0 0,0 1 0,1 0 0,-1 0 0,1 1 0,-1 0 0,1 0 0,-13 6-1,9-3-40,-1 2-1,1-1 1,1 2-1,-1-1 1,1 1-1,0 1 1,1-1-1,0 1 1,0 1-1,1 0 1,0 0-1,1 0 1,0 1-1,1 0 1,0 0-1,1 0 1,0 0-1,0 1 1,2 0-1,-1 0 1,1 0-1,1 0 1,0 0-1,1 0 1,1 13-1,0-20-84,0-1 0,0 1-1,0-1 1,0 0 0,1 1 0,0-1 0,0 0-1,0 0 1,0 0 0,1 0 0,-1 0-1,1-1 1,0 1 0,0-1 0,0 1-1,1-1 1,6 4 0,-8-5 72,0-1 0,1 0 0,-1 0 1,0 0-1,1 0 0,-1 0 0,0 0 0,1-1 1,-1 0-1,1 1 0,-1-1 0,1 0 0,-1 0 1,1 0-1,-1 0 0,1-1 0,-1 1 0,1-1 1,-1 1-1,0-1 0,1 0 0,-1 0 0,0 0 1,1 0-1,-1 0 0,0-1 0,0 1 0,0-1 1,0 1-1,0-1 0,-1 0 0,1 1 0,2-4 0,0 0-48,0 0-1,-1-1 1,1 1-1,-1-1 0,0 0 1,-1 0-1,1 0 1,-1 0-1,0 0 0,-1 0 1,0-1-1,0 1 0,0-1 1,-1 1-1,0-11 1,0 17-56,0 1 1,0-1 0,0 1 0,0-1-1,0 1 1,0 0 0,-1-1 0,1 1 0,0-1-1,0 1 1,-1-1 0,1 1 0,0-1-1,-1 1 1,1-1 0,0 1 0,-1-1 0,1 0-1,0 1 1,-1-1 0,1 0 0,-1 1-1,1-1 1,-1 0 0,1 1 0,-1-1-1,1 0 1,-1 0 0,0 0 0,1 1 0,-1-1-1,1 0 1,-1 0 0,1 0 0,-1 0-1,0 0 1,1 0 0,-1 0 0,1 0 0,-1 0-1,1-1 1,-1 1 0,0 0 0,1 0-1,-1 0 1,1-1 0,-1 0 0,3 4 14,1 0 0,-1-1 0,1 0 0,0 0 0,0 0 0,0 0 0,0 0 0,0-1 1,0 1-1,1-1 0,-1 0 0,1 0 0,-1 0 0,5 0 0,54 7 100,-57-8-131,118 3-1976,-123-2 1969,1-1-1,-1 0 1,1 0-1,0 0 1,-1 0-1,1 0 0,-1 1 1,1-1-1,-1 0 1,1 1-1,-1-1 1,1 0-1,-1 1 0,1-1 1,-1 0-1,1 1 1,-1-1-1,0 1 1,1-1-1,-1 1 1,0-1-1,1 1 0,-1-1 1,0 1-1,0 0 1,1-1-1,-1 1 1,0-1-1,0 1 0,0-1 1,0 1-1,0 0 1,0-1-1,0 1 1,0-1-1,0 1 0,0 0 1,0-1-1,0 1 1,0-1-1,-1 1 1,1 0-1,0-1 1,0 1-1,-1-1 0,1 1 1,-1 0-1,-18 32-585,13-25 496,-5 10-1049,2-3-3116,5-5-4104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0.891"/>
    </inkml:context>
    <inkml:brush xml:id="br0">
      <inkml:brushProperty name="width" value="0.025" units="cm"/>
      <inkml:brushProperty name="height" value="0.025" units="cm"/>
    </inkml:brush>
  </inkml:definitions>
  <inkml:trace contextRef="#ctx0" brushRef="#br0">0 1 7944,'0'0'13612,"97"9"-11466,-23-9-96,13 0-961,8 0-864,-5 0-193,-11 0-1185,-16 0-1218,-19-2-800,-25-4-2402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1.247"/>
    </inkml:context>
    <inkml:brush xml:id="br0">
      <inkml:brushProperty name="width" value="0.025" units="cm"/>
      <inkml:brushProperty name="height" value="0.025" units="cm"/>
    </inkml:brush>
  </inkml:definitions>
  <inkml:trace contextRef="#ctx0" brushRef="#br0">0 33 17328,'0'0'2146,"72"7"-480,-9-7 1953,18 0-1921,11-6-1057,7 1-641,-5-3-1089,-10 0-2243,-13-5-4419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2.678"/>
    </inkml:context>
    <inkml:brush xml:id="br0">
      <inkml:brushProperty name="width" value="0.025" units="cm"/>
      <inkml:brushProperty name="height" value="0.025" units="cm"/>
    </inkml:brush>
  </inkml:definitions>
  <inkml:trace contextRef="#ctx0" brushRef="#br0">0 323 21652,'0'0'2264,"14"-10"-1784,23-17-506,61-46-1135,149-140 0,-266 234 1116,1 1 0,1 0 0,-18 33 1,27-41-25,0 1 1,1 0-1,1 0 1,0 0 0,1 1-1,1 0 1,-3 20 0,8 4-2271,0-39 2118,-1 0 1,1 0-1,-1 0 1,1 0-1,0 1 1,0-1-1,-1 0 1,1 0-1,0 0 1,0 0-1,0 0 1,0-1-1,0 1 1,0 0-1,0 0 1,0-1-1,1 1 1,-1-1-1,0 1 1,0-1-1,0 1 1,1-1-1,-1 0 1,0 1-1,2-1 1,25 1-4830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3.010"/>
    </inkml:context>
    <inkml:brush xml:id="br0">
      <inkml:brushProperty name="width" value="0.025" units="cm"/>
      <inkml:brushProperty name="height" value="0.025" units="cm"/>
    </inkml:brush>
  </inkml:definitions>
  <inkml:trace contextRef="#ctx0" brushRef="#br0">57 9 15983,'0'0'112,"-8"8"177,1-2-218,1 1 1,0 1 0,0-1 0,-9 16 0,14-21-59,0-1-1,0 1 1,0 0 0,0-1-1,1 1 1,-1 0-1,0 0 1,1 0-1,-1-1 1,1 1-1,0 0 1,-1 0-1,1 0 1,0 0-1,0 0 1,0 0 0,1 0-1,-1 0 1,0-1-1,1 1 1,-1 0-1,1 0 1,0 0-1,-1 0 1,1-1-1,0 1 1,0 0-1,0-1 1,0 1-1,1-1 1,-1 1 0,0-1-1,1 0 1,-1 1-1,1-1 1,-1 0-1,1 0 1,2 1-1,3 1 41,1 0 1,1 0-1,-1-1 0,0 0 0,0 0 0,1-1 0,-1 0 0,1-1 1,-1 0-1,1 0 0,-1-1 0,1 0 0,-1 0 0,15-5 1,-19 5 139,-1 0 1,1 0-1,-1 0 1,0 0-1,1-1 1,-1 1-1,0-1 1,0 0-1,0 0 1,0 0-1,0 0 1,-1 0 0,1-1-1,-1 1 1,1-1-1,-1 0 1,0 1-1,0-1 1,0 0-1,0-1 1,-1 1-1,1 0 1,-1 0-1,0-1 1,0 1 0,0-1-1,0 1 1,0-1-1,-1 1 1,0-1-1,0 1 1,0-1-1,0 1 1,0-1-1,-1 1 1,1-1-1,-3-4 1,2 5-180,0 1 0,-1 0-1,0-1 1,1 1 0,-1 0-1,0 0 1,0 0 0,0 0 0,0 0-1,-1 0 1,1 1 0,0-1 0,-1 1-1,1 0 1,-1-1 0,0 1 0,1 0-1,-1 1 1,0-1 0,0 0 0,1 1-1,-1-1 1,0 1 0,0 0 0,0 0-1,0 0 1,-3 1 0,1-1-171,1 0 1,-1 0-1,0 1 1,0-1-1,0 1 1,1 1-1,-1-1 1,0 0-1,1 1 1,-1 0-1,1 0 1,0 0-1,-1 1 1,1 0-1,-5 4 1,-5 18-2234,14-24 2233,0-1 0,-1 1 0,1-1 1,0 1-1,0-1 0,0 1 1,0 0-1,0-1 0,0 1 0,0-1 1,0 1-1,0 0 0,0-1 1,0 1-1,0-1 0,0 1 1,0-1-1,0 1 0,1 0 0,-1-1 1,0 1-1,0-1 0,1 1 1,-1-1-1,0 1 0,1-1 1,-1 1-1,1-1 0,-1 0 0,0 1 1,1-1-1,-1 1 0,1-1 1,-1 0-1,1 1 0,-1-1 1,1 0-1,0 0 0,-1 0 0,1 1 1,-1-1-1,1 0 0,-1 0 1,1 0-1,0 0 0,20 1-4220</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3.370"/>
    </inkml:context>
    <inkml:brush xml:id="br0">
      <inkml:brushProperty name="width" value="0.025" units="cm"/>
      <inkml:brushProperty name="height" value="0.025" units="cm"/>
    </inkml:brush>
  </inkml:definitions>
  <inkml:trace contextRef="#ctx0" brushRef="#br0">197 1 14125,'-15'7'1068,"3"-1"-680,-14 6 676,1 2-1,-30 20 1,51-31-960,-1 0-1,1 0 1,0 0-1,-1 0 1,2 1 0,-1 0-1,0 0 1,1 0 0,-1 0-1,1 0 1,0 1-1,1 0 1,-1-1 0,1 1-1,0 0 1,0 0-1,0 0 1,1 0 0,0 1-1,-1 9 1,2-14-96,1 1 1,-1-1 0,1 1-1,0-1 1,0 1-1,-1-1 1,1 0 0,0 1-1,0-1 1,0 0-1,1 0 1,-1 0 0,0 0-1,0 0 1,1 0 0,-1 0-1,0 0 1,1 0-1,-1-1 1,1 1 0,-1 0-1,1-1 1,-1 1-1,1-1 1,0 0 0,-1 0-1,1 1 1,1-1-1,56 2 47,-47-2-124,0-1-113,0 0-1,0-1 1,-1 0 0,1-1 0,0 0 0,-1-1 0,0 0 0,19-11 0,-25 13 258,0-2 1,0 1 0,0 0 0,-1-1 0,1 0 0,-1 0 0,0 0 0,-1-1 0,5-4 0,-7 6 148,1 0 1,-1 0 0,1 0-1,-1 1 1,0-1 0,0 0 0,-1 0-1,1-1 1,0 1 0,-1 0-1,0 0 1,0 0 0,0 0-1,0 0 1,0 0 0,-1-1-1,-1-4 1,1 6-154,-1 0-1,1 0 1,-1 0 0,0 0-1,0 0 1,0 1 0,0-1-1,0 1 1,0-1 0,0 1-1,0 0 1,-1-1 0,1 1-1,0 0 1,-1 1-1,1-1 1,-1 0 0,1 1-1,-1-1 1,1 1 0,-1 0-1,-3 0 1,2-1-77,0 1 0,0 0-1,0-1 1,0 2 0,0-1 0,0 0-1,0 1 1,0 0 0,0 0 0,0 0 0,0 0-1,0 0 1,-6 5 0,8-5-5,0 0 0,1 1 1,-1-1-1,1 0 0,0 1 1,-1 0-1,1-1 0,0 1 0,0 0 1,0 0-1,0-1 0,0 1 0,1 0 1,-1 0-1,0 0 0,1 0 1,-1 0-1,1 4 0,0-4 29,0-1-1,1 1 1,-1-1-1,1 1 0,0-1 1,-1 1-1,1-1 1,0 0-1,0 1 1,-1-1-1,1 0 1,0 0-1,1 1 1,-1-1-1,0 0 1,0 0-1,0 0 1,1 0-1,0 0 1,37 14-1073,0-12-3399,-22-7-2050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3.857"/>
    </inkml:context>
    <inkml:brush xml:id="br0">
      <inkml:brushProperty name="width" value="0.025" units="cm"/>
      <inkml:brushProperty name="height" value="0.025" units="cm"/>
    </inkml:brush>
  </inkml:definitions>
  <inkml:trace contextRef="#ctx0" brushRef="#br0">5 1 18193,'0'0'3748,"1"64"-3236,-1-31-352,0 2-31,0 0-97,0-5-225,11-4-351,-4-8-449,4-3-32,-5-5 64,-6-6-32,-17-4-2947,-6-11-3683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4.250"/>
    </inkml:context>
    <inkml:brush xml:id="br0">
      <inkml:brushProperty name="width" value="0.025" units="cm"/>
      <inkml:brushProperty name="height" value="0.025" units="cm"/>
    </inkml:brush>
  </inkml:definitions>
  <inkml:trace contextRef="#ctx0" brushRef="#br0">0 61 13453,'0'0'4804,"86"-5"-3779,-30 0-192,18-4-641,7-2-160,2-3-1954,-7-3-5220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7.268"/>
    </inkml:context>
    <inkml:brush xml:id="br0">
      <inkml:brushProperty name="width" value="0.025" units="cm"/>
      <inkml:brushProperty name="height" value="0.025" units="cm"/>
    </inkml:brush>
  </inkml:definitions>
  <inkml:trace contextRef="#ctx0" brushRef="#br0">228 1 7719,'0'0'6406,"-10"0"-3544,2 0-2467,0 0 69,1-1 1,0 1 0,-1 1 0,1-1 0,0 1 0,0 1-1,-1-1 1,1 1 0,0 0 0,0 1 0,1 0 0,-1 0-1,-9 6 1,4 1 54,2 0-1,0 1 1,0 0-1,1 1 1,-8 12-1,12-17-375,1 0-1,0 0 0,1 0 1,0 1-1,0-1 0,0 1 0,1 0 1,0 0-1,1 0 0,-1 12 1,2-18-141,0 0 0,0-1 0,1 1 0,-1-1 1,1 1-1,0-1 0,-1 1 0,1-1 0,0 1 1,0-1-1,0 1 0,0-1 0,0 0 0,0 0 1,0 0-1,0 1 0,1-1 0,-1 0 0,0 0 1,1-1-1,-1 1 0,1 0 0,-1 0 0,1-1 1,-1 1-1,1-1 0,0 1 0,-1-1 0,1 0 0,-1 1 1,3-1-1,60 4-1050,-54-4 435,1 0-708,1-1 1,-1 1 0,1-2-1,-1 1 1,12-5 0,13-9-7259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4.579"/>
    </inkml:context>
    <inkml:brush xml:id="br0">
      <inkml:brushProperty name="width" value="0.025" units="cm"/>
      <inkml:brushProperty name="height" value="0.025" units="cm"/>
    </inkml:brush>
  </inkml:definitions>
  <inkml:trace contextRef="#ctx0" brushRef="#br0">255 20 19250,'-11'0'796,"-2"-1"-624,0 1 0,0 0 0,0 1 0,0 0 0,0 1 0,0 0 0,1 1 0,-1 1 0,1 0 0,0 1 0,0 0 0,-12 7 0,18-7-144,0-1 0,0 1 0,1 0 0,0 1-1,0-1 1,0 1 0,1 0 0,-1 0 0,1 1-1,1-1 1,-1 1 0,-2 9 0,5-14-26,0 1 0,1-1 0,-1 1 0,1-1 0,0 1 0,-1-1 0,1 1 1,0-1-1,1 1 0,-1 0 0,0-1 0,1 1 0,-1-1 0,1 1 0,0-1 0,0 0 0,0 1 1,0-1-1,0 0 0,1 0 0,-1 1 0,1-1 0,-1 0 0,1 0 0,0-1 0,0 1 0,-1 0 0,1-1 1,1 1-1,-1-1 0,0 1 0,0-1 0,0 0 0,1 0 0,-1 0 0,1 0 0,-1 0 0,5 0 0,1 1 64,0 0 0,0 0 0,0-1 0,1 0 0,-1-1 0,1 0-1,-1 0 1,0-1 0,1 0 0,-1 0 0,0-1 0,0 0 0,0-1-1,0 1 1,0-2 0,0 1 0,-1-1 0,12-7 0,-14 7 50,1 0 1,-1 0 0,0-1 0,0 1-1,-1-1 1,1 0 0,-1-1-1,0 1 1,-1-1 0,1 1-1,-1-1 1,0 0 0,-1 0-1,1-1 1,-1 1 0,0 0-1,-1-1 1,0 0 0,0 1 0,0-1-1,0 1 1,-1-1 0,-2-13-1,1 17-122,1 1 0,-1 0 1,0-1-1,0 1 0,-1 0 0,1 0 0,0 0 0,-1 0 0,1 0 0,-1 0 0,0 0 0,0 0 0,1 1 0,-1-1 1,0 1-1,-1-1 0,1 1 0,0 0 0,0 0 0,0 0 0,-1 0 0,1 0 0,-1 0 0,1 1 0,0-1 0,-1 1 1,1-1-1,-1 1 0,-3 0 0,3 0-160,0 0 0,-1-1-1,1 1 1,0 1 0,-1-1 0,1 0 0,0 1 0,-1 0 0,1 0 0,0 0-1,0 0 1,0 0 0,0 0 0,0 1 0,0 0 0,0 0 0,0-1 0,1 2-1,-1-1 1,1 0 0,-1 0 0,-1 3 0,2 0-503,0-1-1,1 0 1,-1 1 0,1-1 0,0 0-1,0 1 1,0 0 0,1-1 0,0 1-1,0 4 1,0 18-5651</inkml:trace>
  <inkml:trace contextRef="#ctx0" brushRef="#br0" timeOffset="1">402 209 13453,'0'0'6918,"-54"71"-5380,38-43-770,4 2-383,4-4-289,8-7-833,2-4-2017,14-10-2307,1-5-2562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4.927"/>
    </inkml:context>
    <inkml:brush xml:id="br0">
      <inkml:brushProperty name="width" value="0.025" units="cm"/>
      <inkml:brushProperty name="height" value="0.025" units="cm"/>
    </inkml:brush>
  </inkml:definitions>
  <inkml:trace contextRef="#ctx0" brushRef="#br0">153 7 17521,'0'0'4959,"-9"1"-4527,1-1-326,0 1 0,1 0 0,0 1 0,-1 0 0,-11 5 0,16-6-134,1 0-1,0 0 1,0 0 0,0 0-1,0 1 1,0-1 0,0 1-1,0 0 1,0 0-1,0-1 1,1 1 0,-1 0-1,1 0 1,0 1 0,-1-1-1,1 0 1,0 0 0,0 1-1,0-1 1,1 0 0,-1 1-1,0-1 1,1 1 0,0-1-1,-1 6 1,2-4 9,-1 0 0,0 0 0,1-1 1,0 1-1,0 0 0,0 0 0,1-1 0,-1 1 0,1 0 1,0-1-1,0 1 0,0-1 0,5 6 0,41 37 103,-38-38-140,-1 0-1,1 1 0,14 19 1,-22-26-17,0 1-1,0 0 1,0 0 0,-1 0-1,0 1 1,1-1 0,-1 0-1,0 0 1,-1 1 0,1-1-1,-1 1 1,1-1 0,-1 1-1,0-1 1,0 0 0,0 1 0,-1-1-1,-1 6 1,0-4 84,0 0 1,-1 0-1,0-1 0,0 1 0,0-1 1,0 0-1,-1 0 0,1 0 1,-1 0-1,0-1 0,0 0 1,-1 0-1,1 0 0,-1 0 1,1 0-1,-8 2 0,7-2 218,0-1-1,-1 1 1,1-1-1,-1-1 1,1 1 0,-1-1-1,1 0 1,-1 0-1,0 0 1,0-1-1,1 0 1,-1 0-1,0-1 1,1 1-1,-8-3 1,11 2-188,1 0 1,-1-1-1,0 1 1,1-1-1,-1 1 1,1-1-1,-1 0 1,1 0-1,0 0 1,0 0-1,0 1 1,0-2-1,0 1 1,0 0-1,0 0 1,1 0-1,-1 0 0,1 0 1,0-1-1,-1 1 1,1 0-1,0 0 1,0 0-1,1-1 1,-1 1-1,0 0 1,2-3-1,-1-3-153,0 1 1,0 0-1,1 0 0,0 0 0,1 1 0,-1-1 1,7-10-1,1 4 16,2 1 1,0-1-1,0 2 0,1 0 1,0 0-1,24-13 1,-19 12 118,-1 0 0,0-2 0,20-20 0,-35 33-12,0-1 0,0 0-1,0 0 1,-1 0 0,1-1 0,-1 1-1,1 0 1,-1 0 0,0-1-1,0 1 1,0-1 0,0 1 0,0-1-1,-1 1 1,1-1 0,-1 0-1,0-3 1,0 5-11,0-1-1,-1 0 0,1 1 1,-1-1-1,0 1 1,1-1-1,-1 1 0,0-1 1,0 1-1,0-1 1,0 1-1,0 0 1,0 0-1,-1-1 0,1 1 1,0 0-1,-1 0 1,1 0-1,0 0 0,-3 0 1,-2-2-27,-1 0 1,1 1-1,-1 0 0,0 0 1,0 1-1,0 0 1,0 0-1,0 0 0,0 1 1,-14 1-1,19 0-123,0-1-1,0 1 1,1 0 0,-1-1-1,1 1 1,-1 0-1,1 0 1,-1 0-1,1 0 1,-1 0 0,1 1-1,0-1 1,0 0-1,-1 1 1,1-1 0,0 0-1,0 1 1,0 0-1,1-1 1,-1 1 0,0-1-1,1 1 1,-1 0-1,1 0 1,-1-1 0,1 4-1,-1-3-646,1 1 0,0-1-1,-1 1 1,1-1 0,0 1-1,1-1 1,-1 0 0,0 1-1,1-1 1,-1 1 0,2 3-1,10 8-8891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5.274"/>
    </inkml:context>
    <inkml:brush xml:id="br0">
      <inkml:brushProperty name="width" value="0.025" units="cm"/>
      <inkml:brushProperty name="height" value="0.025" units="cm"/>
    </inkml:brush>
  </inkml:definitions>
  <inkml:trace contextRef="#ctx0" brushRef="#br0">64 0 17553,'0'0'4067,"-40"58"-2049,28-32-416,4 0-1154,5-5-416,3-4-192,7-7-1217,9-2-609,8-8-737,-3-1-2305,-3-15-5190</inkml:trace>
  <inkml:trace contextRef="#ctx0" brushRef="#br0" timeOffset="1">177 44 15535,'0'0'5317,"-41"62"-3620,19-30 193,1 4-64,8-2-1154,6 0-543,2-4-578,1-3-2978,4-7-3075</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5.777"/>
    </inkml:context>
    <inkml:brush xml:id="br0">
      <inkml:brushProperty name="width" value="0.025" units="cm"/>
      <inkml:brushProperty name="height" value="0.025" units="cm"/>
    </inkml:brush>
  </inkml:definitions>
  <inkml:trace contextRef="#ctx0" brushRef="#br0">34 0 19026,'0'0'4708,"-10"51"-4355,-5-23 127,10 3-384,1-3-64,4-3-576,0-7-1602,13-9-1666,-1-2-2946</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6.126"/>
    </inkml:context>
    <inkml:brush xml:id="br0">
      <inkml:brushProperty name="width" value="0.025" units="cm"/>
      <inkml:brushProperty name="height" value="0.025" units="cm"/>
    </inkml:brush>
  </inkml:definitions>
  <inkml:trace contextRef="#ctx0" brushRef="#br0">0 62 16912,'0'0'865,"67"-15"640,-15 7-159,10-1-834,6 0-352,0 0-961,-4-3-5509</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8.247"/>
    </inkml:context>
    <inkml:brush xml:id="br0">
      <inkml:brushProperty name="width" value="0.025" units="cm"/>
      <inkml:brushProperty name="height" value="0.025" units="cm"/>
    </inkml:brush>
  </inkml:definitions>
  <inkml:trace contextRef="#ctx0" brushRef="#br0">16 1 14029,'3'3'6175,"-1"13"-3851,-5 11-2121,-3 0 236,3-18-446,1-1 1,0 1 0,0 0-1,1 0 1,0 0-1,0 1 1,1-1-1,1 0 1,-1 0 0,4 14-1,-3-21-2,0-1 0,1 1 0,-1-1 0,1 1 0,-1-1 0,1 1 0,0-1 0,-1 0 0,1 0 0,0 0 0,0 0 0,0 0 0,-1 0 0,1 0 0,0-1 0,0 1 0,0-1 0,1 0 0,-1 1 1,0-1-1,0 0 0,0 0 0,0 0 0,0 0 0,0-1 0,3 0 0,2 1 4,-1-1 0,1 0-1,-1-1 1,1 0 0,-1 0 0,0 0 0,7-4 0,-7 2-283,0 0-1,0 0 0,0 0 1,-1-1-1,0 0 0,0 0 1,8-11-1,-4-11-3674,-22 60 1997,6-17 2159,0 2-72,4-12-31,0 0 1,1 0-1,0 1 1,0-1-1,0 1 1,1 0-1,-1-1 1,2 1-1,-1 0 1,1 0-1,1 9 1,12-12-896,-10-4 200,14 0-2913</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8.611"/>
    </inkml:context>
    <inkml:brush xml:id="br0">
      <inkml:brushProperty name="width" value="0.025" units="cm"/>
      <inkml:brushProperty name="height" value="0.025" units="cm"/>
    </inkml:brush>
  </inkml:definitions>
  <inkml:trace contextRef="#ctx0" brushRef="#br0">131 1 14862,'0'0'5819,"-10"5"-5670,1 1-114,-1 1 0,2 1 0,-1-1 0,1 1 0,0 1 0,0-1 0,1 2-1,0-1 1,1 1 0,0-1 0,1 2 0,0-1 0,0 1 0,-3 12 0,6-16 11,-1-1 0,1 1 0,1-1 0,0 1 0,0 0 0,0 0 0,1 9-1,0-14 2,0-1 0,0 1 0,1-1 0,-1 0 0,1 1 0,-1-1 0,1 0 0,0 1 0,0-1 0,-1 0 0,1 0 0,0 1 0,0-1 0,0 0 0,0 0 0,0 0 0,1 0 0,-1-1 0,0 1 0,0 0 0,1 0 0,-1-1 0,0 1 0,1-1 0,-1 1-1,1-1 1,-1 1 0,0-1 0,1 0 0,-1 0 0,1 0 0,-1 0 0,1 0 0,-1 0 0,1 0 0,-1 0 0,1 0 0,2-2 0,4 1 91,1-1-1,-1-1 1,0 0 0,1 0-1,-1 0 1,-1-1 0,1 0 0,0-1-1,-1 0 1,0 0 0,0-1-1,-1 1 1,1-1 0,7-10-1,-9 10-70,0 1-1,-1-1 1,0 0-1,0 0 1,0 0-1,0 0 1,-1-1-1,0 1 1,-1-1-1,1 0 1,-2 0-1,1 0 0,0 0 1,-1 0-1,-1 0 1,1 0-1,-2-14 1,1 19-74,-1 1 1,0-1-1,1 1 0,-1 0 1,0 0-1,0 0 1,0-1-1,0 1 1,0 0-1,0 0 1,0 0-1,0 0 0,-1 1 1,1-1-1,0 0 1,0 0-1,-1 1 1,1-1-1,-1 1 0,1-1 1,0 1-1,-1 0 1,1-1-1,-1 1 1,1 0-1,-1 0 1,1 0-1,-1 0 0,-2 1 1,-45 6-609,44-5 378,0 0 0,0 0 0,1 1 0,-1 0 0,0 0-1,1 0 1,0 0 0,0 0 0,-7 9 0,9-10-167,0 1-1,0-1 1,0 1 0,1 0-1,-1-1 1,1 1 0,0 0 0,0 0-1,0 0 1,0 0 0,0 4-1,2 4-3390,8-3-1165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8.983"/>
    </inkml:context>
    <inkml:brush xml:id="br0">
      <inkml:brushProperty name="width" value="0.025" units="cm"/>
      <inkml:brushProperty name="height" value="0.025" units="cm"/>
    </inkml:brush>
  </inkml:definitions>
  <inkml:trace contextRef="#ctx0" brushRef="#br0">154 35 17392,'0'0'1271,"-12"2"96,1 0-1091,0 0 1,0 2 0,1-1 0,-1 1 0,1 1 0,0 0-1,-10 6 1,17-10-214,0 1 0,0 0 0,0 0 0,0 0 0,0 0 0,0 0 0,1 1 0,-1 0 0,1-1-1,0 1 1,-1 0 0,1 0 0,1 0 0,-1 0 0,0 0 0,1 0 0,0 1 0,-1-1 0,1 1 0,1-1 0,-1 0-1,0 1 1,1 0 0,0-1 0,0 1 0,0-1 0,0 1 0,0-1 0,1 1 0,0-1 0,1 5 0,-1-6-51,0-1 0,0 1 0,1-1 0,-1 1 0,0-1-1,1 0 1,-1 0 0,1 0 0,0 0 0,-1 0 0,1 0 0,0 0 0,0 0 0,-1-1 0,1 1 0,0-1 0,0 1 0,0-1 0,0 0 0,0 1 0,0-1 0,0 0 0,2-1 0,47-1 256,-42 0-272,-1 0 0,0-1 0,0 1 0,0-1 0,0-1 0,-1 0 0,1 0 0,-1 0 0,0-1 1,0 0-1,-1 0 0,11-11 0,-13 12 71,1-1-1,-1 1 1,-1-1 0,1 0 0,-1 1-1,0-2 1,0 1 0,0 0 0,-1-1-1,1 1 1,-1-1 0,-1 0 0,1 0-1,-1 1 1,0-1 0,0 0-1,-1 0 1,0-10 0,-1 15-64,1 0 0,-1-1 1,0 1-1,0 0 0,1 0 1,-1 0-1,0 0 0,0 0 0,0 0 1,0 0-1,0 0 0,0 1 0,0-1 1,-1 0-1,1 0 0,0 1 0,0-1 1,-1 1-1,1-1 0,0 1 0,-1 0 1,1 0-1,0-1 0,-1 1 0,1 0 1,0 0-1,-1 0 0,1 0 0,0 0 1,-1 1-1,1-1 0,0 0 0,-3 1 1,-2 0-32,0 0 1,0 0 0,1 1 0,-1 0-1,0 0 1,-8 4 0,11-4-688,-36 20 1341,30-20-4435,1-1-3627</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9.378"/>
    </inkml:context>
    <inkml:brush xml:id="br0">
      <inkml:brushProperty name="width" value="0.025" units="cm"/>
      <inkml:brushProperty name="height" value="0.025" units="cm"/>
    </inkml:brush>
  </inkml:definitions>
  <inkml:trace contextRef="#ctx0" brushRef="#br0">28 0 4837,'0'0'19922,"-13"66"-18448,4-32-641,8 0-609,-3-1-192,4-2 0,0-4-449,0-5-1312,5-2-1378,-5-10-705,0-7-2241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29.724"/>
    </inkml:context>
    <inkml:brush xml:id="br0">
      <inkml:brushProperty name="width" value="0.025" units="cm"/>
      <inkml:brushProperty name="height" value="0.025" units="cm"/>
    </inkml:brush>
  </inkml:definitions>
  <inkml:trace contextRef="#ctx0" brushRef="#br0">0 19 18417,'0'0'2915,"58"-6"-1698,-22 4-640,7 2-193,8 0-352,-8 0-1217,2-5-3459,-6 0-7720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8.048"/>
    </inkml:context>
    <inkml:brush xml:id="br0">
      <inkml:brushProperty name="width" value="0.025" units="cm"/>
      <inkml:brushProperty name="height" value="0.025" units="cm"/>
    </inkml:brush>
  </inkml:definitions>
  <inkml:trace contextRef="#ctx0" brushRef="#br0">186 72 3203,'0'0'1340,"9"-5"2322,-4 2-2729,31-25 3001,-34 27-3310,-1-1 1,0 1 0,1-1 0,-1 0-1,0 0 1,0 0 0,-1 1-1,1-1 1,0 0 0,0 0 0,-1 0-1,1 0 1,-1 0 0,0-4 0,-2 5-378,0 0 1,0 1 0,0-1 0,0 1 0,-1-1 0,1 1 0,0 0 0,0 0 0,-1 0-1,1 0 1,-4 0 0,4 1-3,-6-1-180,0 1 0,0 1 0,0 0 0,0 0 1,1 1-1,-1-1 0,1 2 0,-1-1 0,1 1 1,0 0-1,1 1 0,-1-1 0,1 1 0,-6 6 1,-3 2-58,2 1 0,0 0 1,1 1-1,-19 29 0,28-40-5,1 1-1,0-1 1,-1 1-1,1 0 1,1 0-1,-3 7 1,4-11-1,0-1 1,0 1 0,0 0 0,0 0-1,0-1 1,0 1 0,0 0 0,0-1 0,0 1-1,0 0 1,1 0 0,-1-1 0,0 1 0,0 0-1,1-1 1,-1 1 0,0-1 0,1 1 0,-1 0-1,1-1 1,-1 1 0,1-1 0,-1 1 0,1-1-1,-1 1 1,1-1 0,0 1 0,-1-1 0,1 0-1,-1 1 1,1-1 0,0 0 0,-1 0-1,1 1 1,0-1 0,0 0 0,-1 0 0,1 0-1,0 0 1,-1 0 0,1 0 0,0 0 0,0 0-1,-1 0 1,1 0 0,0 0 0,-1 0 0,1-1-1,0 1 1,-1 0 0,1-1 0,0 1 0,-1 0-1,2-1 1,21-7 71,0-1-1,0 0 0,-1-2 1,0-1-1,38-26 1,18-10-50,-73 45-25,3-2 7,0 0 0,0 1 0,1 0 0,-1 0 0,1 1 0,0 0 0,0 1-1,1 0 1,15-2 0,-24 5-6,-1 0 0,1-1-1,0 1 1,0 0 0,0-1 0,0 1-1,-1 0 1,1 0 0,0 0-1,-1-1 1,1 1 0,-1 0 0,1 0-1,-1 0 1,1 0 0,-1 0 0,1 0-1,-1 0 1,0 0 0,0 0-1,0 1 1,1-1 0,-1 0 0,0 0-1,0 0 1,-1 0 0,1 0 0,0 0-1,0 0 1,0 0 0,-1 0-1,1 0 1,-1 2 0,-10 37 121,0-16-62,11-24-58,0 1 0,0-1 1,0 0-1,0 1 0,0-1 0,0 0 0,1 1 1,-1-1-1,0 0 0,0 0 0,1 1 0,-1-1 1,0 0-1,0 0 0,1 1 0,-1-1 0,0 0 1,1 0-1,-1 0 0,0 1 0,1-1 0,-1 0 1,0 0-1,1 0 0,-1 0 0,0 0 0,1 0 1,-1 0-1,0 0 0,1 0 0,-1 0 0,1 0 1,-1 0-1,0 0 0,1 0 0,-1 0 1,0 0-1,1 0 0,-1 0 0,0 0 0,1-1 1,-1 1-1,0 0 0,1-1 0,16-3 41,38-18-100,-41 16 8,-1 0 1,1 1 0,0 0-1,1 1 1,-1 1-1,1 0 1,19-1-1,-33 4 40,0-1 0,0 1-1,0 0 1,-1 1-1,1-1 1,0 0-1,0 0 1,0 0-1,0 0 1,0 1 0,-1-1-1,1 0 1,0 1-1,0-1 1,-1 0-1,1 1 1,0-1 0,0 1-1,-1-1 1,1 1-1,-1 0 1,1-1-1,0 1 1,-1 0 0,1-1-1,-1 1 1,1 0-1,-1 0 1,1 0-1,-1 2 94,0-1 0,1 0 0,-1 0 0,0 0 0,0 0 0,0 0-1,0 1 1,-1-1 0,1 0 0,-1 0 0,-1 3 0,-16 32-680,5-22-2883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30.175"/>
    </inkml:context>
    <inkml:brush xml:id="br0">
      <inkml:brushProperty name="width" value="0.025" units="cm"/>
      <inkml:brushProperty name="height" value="0.025" units="cm"/>
    </inkml:brush>
  </inkml:definitions>
  <inkml:trace contextRef="#ctx0" brushRef="#br0">92 12 15663,'0'0'2808,"8"-2"-555,6-2-1587,0 2 1,0 0 0,0 1 0,21 0-1,-31 1-552,1 1-1,0-1 1,0 1-1,-1 0 1,1 0-1,-1 1 1,1-1-1,8 5 1,-11-5-120,-1 0-1,1 0 1,-1 1 0,1-1 0,-1 0-1,0 1 1,1-1 0,-1 1 0,0-1 0,0 1-1,0 0 1,0-1 0,0 1 0,0 0-1,-1 0 1,1-1 0,-1 1 0,1 0-1,-1 0 1,1 0 0,-1 0 0,0 4 0,0-5 13,-1 1-1,1 0 1,-1 0 0,1 0 0,-1 0 0,0 0 0,1-1 0,-1 1 0,0 0 0,0-1 0,0 1 0,0-1 0,-1 1 0,1-1 0,0 1 0,-1-1 0,1 0 0,-1 0 0,1 1 0,-1-1-1,0 0 1,1-1 0,-1 1 0,0 0 0,-3 1 0,-1 0 256,0 0 1,0 0-1,0-1 0,-1 0 0,1 0 1,-10 0-1,15-1 538,13-1 456,-12 0-1255,0 1 0,0 0 0,0 0 0,1 0 0,-1 0 0,0 0 0,0 0 0,0 0 0,1 0 0,-1 0 0,0 0 0,0 0 0,0 0 0,0 0 1,1 0-1,-1 0 0,0 1 0,0-1 0,0 0 0,0 0 0,1 0 0,-1 0 0,0 0 0,0 0 0,0 0 0,0 1 0,0-1 0,1 0 0,-1 0 0,0 0 0,0 0 0,0 0 0,0 1 1,0-1-1,0 0 0,0 0 0,0 0 0,0 0 0,0 1 0,0-1 0,0 0 0,0 0 0,0 0 0,0 1 0,0-1 0,0 0 0,0 0 0,0 0 0,0 0 0,0 1 0,0-1 0,0 0 0,0 0 1,0 0-1,0 0 0,0 1 0,0-1 0,0 0 0,0 0 0,-1 0 0,1 0 0,0 0 0,0 1 0,0-1 0,0 0 0,0 0 0,-1 0 0,1 0 0,-31 36-23,16-20 20,1 0-1,1 1 1,-13 21 0,21-31 15,1 1-1,-2-1 1,1 0 0,-1-1 0,0 1 0,0-1 0,-1 0 0,0-1 0,0 1 0,0-1 0,-1-1 0,-9 5 0,89-6 317,-35-4-1166,62-8 0,-78 6-2486,0-2 0,25-9 1,-26 7-2136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30.584"/>
    </inkml:context>
    <inkml:brush xml:id="br0">
      <inkml:brushProperty name="width" value="0.025" units="cm"/>
      <inkml:brushProperty name="height" value="0.025" units="cm"/>
    </inkml:brush>
  </inkml:definitions>
  <inkml:trace contextRef="#ctx0" brushRef="#br0">167 29 21556,'-9'-1'134,"2"0"-117,3 0 78,-1 1 1,0-1 0,0 1 0,0 0 0,0 0-1,0 0 1,0 0 0,0 1 0,0 0 0,0 0-1,1 0 1,-1 1 0,0 0 0,1 0 0,-1 0-1,1 0 1,-1 1 0,1-1 0,0 1 0,-4 4-1,3-1-64,0 1 0,0 0 0,0 0 0,1 1 0,0-1 0,0 1 0,1 0 0,0 0 0,1 0 0,-1 0 0,2 0 0,-1 1 0,1-1 0,0 17 0,1-23-33,0-1 1,0 1 0,0 0-1,0 0 1,1 0-1,-1 0 1,1-1 0,-1 1-1,1 0 1,0-1-1,-1 1 1,1 0 0,0-1-1,0 1 1,0-1-1,0 1 1,1-1 0,-1 1-1,0-1 1,0 0-1,1 0 1,2 2 0,0-1-7,-1 0 0,1-1 0,-1 0 0,1 0 0,0 0 0,0 0 1,0 0-1,-1-1 0,1 1 0,6-1 0,-2-1-17,0 1 1,0-1-1,0 0 1,0-1-1,0 0 0,-1 0 1,1-1-1,-1 0 0,0 0 1,12-8-1,-12 6 84,-1 0-1,0-1 1,-1 0-1,1 0 1,-1 0-1,0-1 0,-1 0 1,1 1-1,-2-2 1,1 1-1,-1 0 1,0-1-1,0 0 1,-1 0-1,0 0 1,0 0-1,-1 0 1,0 0-1,0 0 1,-1-9-1,0 15-23,-1 0 1,1 0-1,-1 0 1,1 0-1,-1 0 1,1 0-1,-1 0 1,0 1-1,0-1 1,0 0-1,0 0 1,0 0-1,-1 1 0,1-1 1,0 1-1,-1-1 1,1 1-1,-1-1 1,1 1-1,-1 0 1,-3-2-1,1 1-17,0 1-1,0-1 1,0 1-1,0 0 1,-1 0 0,1 0-1,0 1 1,-1 0-1,1 0 1,-6 0-1,3 0-37,0 1 1,0 0-1,0 0 0,0 1 0,0 0 0,0 0 0,1 1 1,-1 0-1,1 0 0,-1 0 0,1 1 0,-11 8 0,15-10-139,0 0 1,0 1-1,1-1 0,-1 1 0,0 0 0,1 0 0,-1-1 1,1 1-1,0 0 0,-1 3 0,2-4-56,0-1 0,0 0 0,-1 0 0,1 0 0,0 0 0,0 1 0,0-1-1,0 0 1,1 0 0,-1 0 0,0 1 0,0-1 0,1 0 0,-1 0 0,1 0 0,-1 0 0,1 0 0,-1 0 0,1 0-1,0 0 1,-1 0 0,1 0 0,0 0 0,0 0 0,0 0 0,0-1 0,0 1 0,0 0 0,1 0 0,20 8-5695</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6:30.912"/>
    </inkml:context>
    <inkml:brush xml:id="br0">
      <inkml:brushProperty name="width" value="0.025" units="cm"/>
      <inkml:brushProperty name="height" value="0.025" units="cm"/>
    </inkml:brush>
  </inkml:definitions>
  <inkml:trace contextRef="#ctx0" brushRef="#br0">202 1 20339,'0'0'1543,"-10"2"-219,-3 1-1093,0 1 1,0 0-1,0 1 0,1 1 0,0 0 1,0 0-1,0 1 0,-11 10 0,17-13-170,1 0-1,-1 1 1,1 0-1,1 0 1,-1 0-1,1 0 0,-1 1 1,1 0-1,1 0 1,-1 0-1,1 0 1,0 1-1,1-1 1,0 1-1,0 0 0,0-1 1,1 1-1,-2 14 1,3-18-57,0-1 0,1 0 0,-1 1 0,0-1 0,1 0 0,-1 1 1,1-1-1,0 0 0,0 1 0,0-1 0,0 0 0,0 0 0,0 0 0,1 0 1,-1 0-1,1 0 0,-1-1 0,1 1 0,0 0 0,3 2 0,0-1-11,0 0 0,0-1 0,0 0 0,0 0 0,0 0-1,0-1 1,0 1 0,0-1 0,8 0 0,-3 0-50,1 0 0,-1-1 0,1-1 0,0 1 0,-1-2 0,1 0 0,-1 0 0,0 0 0,16-7-1,-15 2 58,0 1-1,0-2 0,-1 0 1,0 0-1,0-1 0,-1 0 1,14-16-1,-20 21 119,0 0-1,0 0 1,0 0 0,0 0-1,-1 0 1,1-1 0,-1 1-1,0-1 1,0 0 0,-1 1-1,0-1 1,1 0 0,-2 0 0,1 0-1,0 0 1,-1 0 0,0 0-1,0 0 1,-1 0 0,1 0-1,-1 0 1,-3-9 0,2 12-99,1-1-1,-1 1 1,-1-1 0,1 1 0,0 0 0,0 0 0,-1 0-1,1 0 1,-1 0 0,0 0 0,0 1 0,0-1 0,1 1-1,-1 0 1,0 0 0,0 0 0,-1 0 0,1 1 0,0-1 0,-6 1-1,-68-1-199,73 1 180,-35 7 105,37-7-254,1 0 0,0 1 0,0-1 1,0 0-1,-1 1 0,1-1 0,0 1 1,0 0-1,0-1 0,0 1 0,0 0 1,0-1-1,0 1 0,0 0 0,0 0 1,0 0-1,1 0 0,-1 0 0,0 0 1,1 0-1,-1 0 0,0 1 1,1-1-1,0 0 0,-1 0 0,0 3 1,5 0-4613,12-4-3481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19.931"/>
    </inkml:context>
    <inkml:brush xml:id="br0">
      <inkml:brushProperty name="width" value="0.025" units="cm"/>
      <inkml:brushProperty name="height" value="0.025" units="cm"/>
    </inkml:brush>
  </inkml:definitions>
  <inkml:trace contextRef="#ctx0" brushRef="#br0">1 10 9033,'0'0'9224,"56"5"-7494,-10-5-577,12-2-288,10-2-417,4 1-352,-1-1-32,-3 3-384,-10 0-673,-13 1-480,-11 0-865,-18 0-577,-16 5-705,-5 1-191</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0.263"/>
    </inkml:context>
    <inkml:brush xml:id="br0">
      <inkml:brushProperty name="width" value="0.025" units="cm"/>
      <inkml:brushProperty name="height" value="0.025" units="cm"/>
    </inkml:brush>
  </inkml:definitions>
  <inkml:trace contextRef="#ctx0" brushRef="#br0">57 1 5285,'0'0'6214,"-54"27"-4100,52-19-513,4 0-95,19-3-33,14-1 97,11 0-513,10-2-577,2 1-352,5 0-192,-4-1-961,-10-2-1281,-9 0-1377,-12-5-1154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0.609"/>
    </inkml:context>
    <inkml:brush xml:id="br0">
      <inkml:brushProperty name="width" value="0.025" units="cm"/>
      <inkml:brushProperty name="height" value="0.025" units="cm"/>
    </inkml:brush>
  </inkml:definitions>
  <inkml:trace contextRef="#ctx0" brushRef="#br0">4 1 9001,'0'0'8546,"-1"13"-7355,1-10-1107,-2 20 459,2-1 0,0 0-1,6 37 1,-5-52-451,1 1-1,-1-1 0,2 0 0,-1 0 1,1 0-1,0-1 0,6 10 1,-6-13-92,-1 0 0,0 0 0,1 0 1,-1 0-1,1-1 0,0 0 0,0 1 0,0-1 1,0 0-1,0 0 0,0-1 0,1 1 0,-1-1 1,0 1-1,1-1 0,4 1 0,1-1-241,0 1 0,1-2 0,-1 1 1,0-1-1,0-1 0,0 0 0,0 0 0,0-1 0,0 0 0,0 0 0,0-1 0,16-7 0,-15 4-1254,1 0 0,-1 0 0,0-1 0,0-1 0,14-14 0,11-18-8130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0.999"/>
    </inkml:context>
    <inkml:brush xml:id="br0">
      <inkml:brushProperty name="width" value="0.025" units="cm"/>
      <inkml:brushProperty name="height" value="0.025" units="cm"/>
    </inkml:brush>
  </inkml:definitions>
  <inkml:trace contextRef="#ctx0" brushRef="#br0">348 0 12876,'0'0'961,"-39"56"64,6-9 1121,-6 13-480,-6 10 191,0 3-543,3 1-546,6-1-479,7-6-193,4-9-32,16-7 0,4-1-288,5-5-1442,0 1-1601,5-5-3587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9.516"/>
    </inkml:context>
    <inkml:brush xml:id="br0">
      <inkml:brushProperty name="width" value="0.025" units="cm"/>
      <inkml:brushProperty name="height" value="0.025" units="cm"/>
    </inkml:brush>
  </inkml:definitions>
  <inkml:trace contextRef="#ctx0" brushRef="#br0">0 8 7015,'0'0'10858,"54"1"-9961,0-1 0,15-4-417,8 1-320,4 2-160,-5 1-288,-11 0-705,-13 0-1057,-22 7-1665,-10-1-257,-20 1-2082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29.861"/>
    </inkml:context>
    <inkml:brush xml:id="br0">
      <inkml:brushProperty name="width" value="0.025" units="cm"/>
      <inkml:brushProperty name="height" value="0.025" units="cm"/>
    </inkml:brush>
  </inkml:definitions>
  <inkml:trace contextRef="#ctx0" brushRef="#br0">0 1 3427,'0'0'13677,"58"9"-12203,-4-9-546,14 0-735,6 1-161,5 2-865,-5-1-2402,-5-2-1506,-12 0-2465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0.207"/>
    </inkml:context>
    <inkml:brush xml:id="br0">
      <inkml:brushProperty name="width" value="0.025" units="cm"/>
      <inkml:brushProperty name="height" value="0.025" units="cm"/>
    </inkml:brush>
  </inkml:definitions>
  <inkml:trace contextRef="#ctx0" brushRef="#br0">7 1 14734,'0'0'2103,"-2"9"-976,2-6-1042,-1 0-47,0-1 0,0 0 1,1 1-1,-1-1 0,1 1 0,-1-1 0,1 0 0,0 1 1,0-1-1,0 1 0,0-1 0,1 1 0,-1-1 1,1 1-1,0-1 0,-1 0 0,1 1 0,0-1 0,0 0 1,0 0-1,1 0 0,-1 0 0,0 0 0,1 0 0,0 0 1,-1 0-1,1 0 0,0-1 0,0 1 0,0 0 1,0-1-1,4 2 0,52 15 150,-46-16-845,0 0-1,1-2 1,-1 1 0,0-2 0,22-2-1,-25 1 199,0 1 0,-1-1 1,1-1-1,-1 0 0,0 0 0,1-1 0,-2 1 0,1-2 0,0 1 0,-1-1 0,0 0 0,0-1 0,0 0 0,-1 0 0,9-11 0,-7 1 2957,-18 20 1203,-22 19-792,-4 13-1455,2 1 1,-40 56 0,62-77-1467,2 0 0,0 1 0,1 1 0,0 0 0,2 0 0,0 0 0,1 1 0,1 0 0,-4 22 0,8-6-1724,8-15-3116,8-4-5349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09.281"/>
    </inkml:context>
    <inkml:brush xml:id="br0">
      <inkml:brushProperty name="width" value="0.025" units="cm"/>
      <inkml:brushProperty name="height" value="0.025" units="cm"/>
    </inkml:brush>
  </inkml:definitions>
  <inkml:trace contextRef="#ctx0" brushRef="#br0">217 57 4548,'1'-1'605,"0"-1"-1,0 1 1,0-1 0,0 0-1,0 1 1,0-1-1,0 0 1,-1 0-1,1 0 1,-1 0 0,1 1-1,-1-1 1,0 0-1,0 0 1,0 0 0,0 0-1,0 0 1,0 0-1,-1 0 1,1 0-1,-1 0 1,0-1 0,0 1-376,0 1-1,0 0 1,0 0 0,-1 0 0,1 0 0,0 0 0,-1 0 0,1 0 0,-1 1 0,1-1 0,-1 0 0,1 1 0,-1-1 0,1 1 0,-1 0 0,0 0 0,1-1 0,-1 1 0,1 0 0,-3 0 0,-3 1-132,0-1 1,0 1-1,0 0 0,0 0 1,0 1-1,0 0 0,0 0 0,1 1 1,-1 0-1,-10 6 0,8-2-17,1-1-1,0 1 0,0 0 0,1 0 1,0 1-1,0 0 0,1 0 0,0 1 0,0 0 1,1 0-1,0 0 0,1 1 0,0 0 1,0-1-1,1 1 0,1 1 0,0-1 1,-2 16-1,4-25-75,0 0 0,0 0 0,0 0 0,0 0 0,0 0 0,1-1-1,-1 1 1,0 0 0,0 0 0,1 0 0,-1 0 0,1 0 0,-1-1 0,1 1 0,-1 0 0,1 0 0,-1-1 0,1 1 0,0 0 0,-1-1 0,1 1 0,0-1 0,0 1 0,0-1 0,-1 1 0,1-1 0,0 1 0,0-1-1,1 1 1,2 0 14,-1-1-1,1 1 0,0-1 0,0 0 1,-1 0-1,1 0 0,7-1 0,1-1 29,0 0 0,-1-2 0,1 1 0,13-7 0,22-16-115,54-40 1,-76 48 114,-6 8 55,-11 12-23,-8 24 54,-3 4 11,3-29-136,0 0 1,1-1-1,-1 1 0,0 0 1,0-1-1,0 1 1,0 0-1,1 0 0,-1-1 1,0 1-1,1 0 1,-1-1-1,0 1 0,1 0 1,-1-1-1,1 1 1,-1-1-1,1 1 0,-1-1 1,1 1-1,0-1 1,-1 1-1,1-1 0,-1 0 1,1 1-1,0-1 1,-1 0-1,1 1 0,0-1 1,1 0-1,6 1 29,1-1 0,0 0-1,0-1 1,-1 0 0,1 0 0,0-1-1,-1 0 1,1-1 0,-1 0 0,8-4-1,-5 3-84,-1 0-1,1 1 1,-1 0-1,1 1 1,22-2-1,-32 4 46,-1 0 1,1 0-1,0 1 0,0-1 0,0 0 1,0 1-1,-1-1 0,1 1 0,0-1 1,0 1-1,-1-1 0,1 1 0,0-1 1,-1 1-1,1 0 0,0-1 0,-1 1 1,1 0-1,-1 0 0,1-1 0,-1 1 1,0 0-1,1 0 0,-1 0 0,0 0 1,0-1-1,1 1 0,-1 0 0,0 0 1,0 0-1,0 0 0,0 0 0,0 0 1,0 0-1,-1 1 0,-3 44 320,2-26-187,4-20-289,0-1 0,1 1-1,-1-1 1,0 1 0,0-1 0,0 0 0,0 0 0,0 1-1,0-2 1,0 1 0,2-1 0,20-23-7794,-12 9-1741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8.564"/>
    </inkml:context>
    <inkml:brush xml:id="br0">
      <inkml:brushProperty name="width" value="0.025" units="cm"/>
      <inkml:brushProperty name="height" value="0.025" units="cm"/>
    </inkml:brush>
  </inkml:definitions>
  <inkml:trace contextRef="#ctx0" brushRef="#br0">0 14 3651,'0'0'14030,"53"10"-12429,-32-10-576,3 0-160,1 0-481,4 0-255,-4 0-97,4-2-833,-1-8-1954,-2-1-2946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8.895"/>
    </inkml:context>
    <inkml:brush xml:id="br0">
      <inkml:brushProperty name="width" value="0.025" units="cm"/>
      <inkml:brushProperty name="height" value="0.025" units="cm"/>
    </inkml:brush>
  </inkml:definitions>
  <inkml:trace contextRef="#ctx0" brushRef="#br0">23 34 14253,'0'0'2728,"10"-6"-1537,-2 2-971,0 0 1,1 0-1,-1 1 1,1 0-1,0 0 0,12-2 1,-17 5-192,1-1 0,0 1 0,0 0-1,0 0 1,0 0 0,0 1 0,0-1 0,0 1 0,0 0 0,-1 1 0,1-1-1,0 1 1,-1 0 0,1 0 0,-1 1 0,6 3 0,-7-4-30,0 0-1,1 1 1,-1-1 0,0 1 0,0 0 0,-1 0 0,1 0-1,-1 0 1,1 1 0,-1-1 0,0 1 0,0-1 0,-1 1-1,1 0 1,-1-1 0,1 1 0,-1 0 0,-1 0 0,1 0 0,0 0-1,-1 0 1,0 0 0,0 5 0,-1-3 45,-1 0 1,0 0 0,0 0-1,0 0 1,-1 0-1,1 0 1,-1 0-1,-1-1 1,1 1 0,-1-1-1,0 0 1,0 0-1,-1-1 1,-5 5-1,-24 20 592,-3-1-1,-67 39 0,95-60-917,18-6-11394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9.363"/>
    </inkml:context>
    <inkml:brush xml:id="br0">
      <inkml:brushProperty name="width" value="0.025" units="cm"/>
      <inkml:brushProperty name="height" value="0.025" units="cm"/>
    </inkml:brush>
  </inkml:definitions>
  <inkml:trace contextRef="#ctx0" brushRef="#br0">250 16 13613,'0'0'6849,"-8"-3"-5621,3 1-1178,1 0 0,-1 0-1,1 0 1,-1 1 0,0 0 0,0 0 0,1 0-1,-1 1 1,0-1 0,0 1 0,0 0 0,0 1 0,0-1-1,1 1 1,-1 0 0,0 0 0,-5 3 0,-7 2-39,8-3-17,1 0 1,0 1 0,0-1-1,0 2 1,1-1-1,-1 1 1,-11 10 0,18-14 0,1 0 0,-1 0 0,1 0 0,-1 0 0,1 0 0,-1 0 0,1 0 0,-1 0 1,1 0-1,0 0 0,0 0 0,0 0 0,0 0 0,0 0 0,0 0 0,0 1 0,0-1 0,0 0 1,0 0-1,0 0 0,1 0 0,-1 0 0,0 0 0,1 0 0,-1 0 0,1 0 0,0 0 0,-1 0 1,1 0-1,0 0 0,-1 0 0,2 1 0,31 29 39,-25-24-66,8 7 12,34 34 60,-48-45-47,1 0 0,-1 0 0,0 0 0,0 0 0,0 0 0,0 1 0,-1-1 0,1 1 0,-1-1 0,0 1 0,0-1 0,0 1 1,-1 0-1,1-1 0,-1 5 0,-1-6 20,1 1 1,-1-1-1,0 0 1,-1 1 0,1-1-1,0 0 1,-1 0-1,1 0 1,-1 0-1,0 0 1,1 0 0,-1-1-1,0 1 1,0 0-1,0-1 1,0 0-1,-1 1 1,1-1 0,0 0-1,0 0 1,-5 1-1,-54 16 853,12-11-202,48-7-728,-1 0 0,0 1 0,0-1 0,0 0 0,0 0 0,1 0 0,-1 0 1,0 0-1,0 0 0,0-1 0,0 1 0,0 0 0,1-1 0,-1 0 0,0 1 0,1-1 0,-1 0 0,0 0 0,1 0 0,-1 0 0,-1-2 1,3 2-214,0 0 1,0 0 0,0 0-1,0 0 1,0 0 0,0 0-1,0-1 1,0 1 0,1 0-1,-1 0 1,1 0 0,-1 0-1,0 0 1,1 0 0,0 0-1,-1 1 1,1-1 0,0 0 0,-1 0-1,1 0 1,0 1 0,0-1-1,-1 0 1,3 0 0,18-13-6413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39.694"/>
    </inkml:context>
    <inkml:brush xml:id="br0">
      <inkml:brushProperty name="width" value="0.025" units="cm"/>
      <inkml:brushProperty name="height" value="0.025" units="cm"/>
    </inkml:brush>
  </inkml:definitions>
  <inkml:trace contextRef="#ctx0" brushRef="#br0">126 76 2691,'0'0'18775,"-9"-4"-18348,4 2-416,1 1 0,-1 0 0,0 0 0,0 0 0,0 1-1,1 0 1,-1 0 0,0 0 0,0 0 0,0 1 0,1 0 0,-10 2 0,11-2-14,0 0 1,1 0-1,-1 1 0,1-1 1,-1 1-1,1-1 0,-1 1 1,1 0-1,0 0 0,0 0 0,0 0 1,0 1-1,0-1 0,0 0 1,1 1-1,-1-1 0,1 1 1,0 0-1,0-1 0,0 1 0,0 0 1,0 0-1,0-1 0,1 1 1,-1 0-1,1 0 0,0 0 0,0 5 1,0-7 42,1 0 1,-1 0-1,0 0 0,0-1 1,1 1-1,-1 0 1,0 0-1,1 0 0,-1 0 1,1-1-1,-1 1 0,1 0 1,-1 0-1,1-1 1,-1 1-1,1 0 0,0-1 1,0 1-1,-1-1 1,1 1-1,0-1 0,0 1 1,-1-1-1,1 1 1,0-1-1,0 0 0,0 0 1,0 1-1,0-1 1,0 0-1,0 0 0,-1 0 1,1 0-1,0 0 1,0 0-1,0 0 0,0 0 1,0 0-1,0-1 1,0 1-1,0 0 0,-1-1 1,3 0-1,2 0 135,-1 0 0,1 0 0,0-1 0,-1 0-1,1 0 1,-1 0 0,6-4 0,-5 1-3,0 0 0,-1-1 0,1 1 0,-1-1 0,0 0 0,0 0 0,-1 0 0,5-12 0,-6 15-138,-1 1 0,0 0 0,0-1 0,-1 1-1,1-1 1,0 1 0,-1-1 0,1 1 0,-1-1-1,0 1 1,0-1 0,0 1 0,0-1 0,-1 0-1,1 1 1,-1-1 0,1 1 0,-1-1 0,0 1-1,0 0 1,0-1 0,0 1 0,0 0 0,-1 0-1,1-1 1,-4-2 0,5 4-62,-1 1 0,0-1 0,1 0 0,-1 1-1,0-1 1,1 1 0,-1-1 0,0 1 0,0-1 0,0 1-1,0 0 1,1-1 0,-1 1 0,0 0 0,0 0 0,0 0 0,0 0-1,0 0 1,0 0 0,0 0 0,0 0 0,0 0 0,1 0 0,-1 0-1,0 0 1,0 1 0,0-1 0,0 0 0,0 1 0,0-1 0,1 1-1,-1-1 1,-1 1 0,2 0-131,-1 0-1,0 0 0,1-1 1,-1 1-1,1 0 1,-1 0-1,1 0 1,0 0-1,-1 0 1,1 0-1,0 0 1,0 0-1,-1 0 1,1 0-1,0 0 0,0 0 1,0 0-1,0 0 1,0 0-1,1 0 1,-1 0-1,0-1 1,0 1-1,1 0 1,-1 0-1,0 0 0,1 0 1,-1 0-1,1 0 1,-1 0-1,1-1 1,0 1-1,-1 0 1,1 0-1,0-1 1,-1 1-1,1 0 1,0-1-1,0 1 0,0-1 1,-1 1-1,1-1 1,0 1-1,0-1 1,1 1-1,17 4-5450,4-4-2537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0.037"/>
    </inkml:context>
    <inkml:brush xml:id="br0">
      <inkml:brushProperty name="width" value="0.025" units="cm"/>
      <inkml:brushProperty name="height" value="0.025" units="cm"/>
    </inkml:brush>
  </inkml:definitions>
  <inkml:trace contextRef="#ctx0" brushRef="#br0">82 1 14574,'0'0'10629,"-8"11"-10299,-2 7-258,0 2-1,1-1 0,1 1 0,0 0 0,2 1 1,0-1-1,2 1 0,-3 28 0,1 71-2479,6-119 2245,0-1-1,0 1 0,0-1 0,0 0 0,0 1 0,0-1 0,0 0 0,0 1 0,1-1 1,-1 1-1,0-1 0,0 0 0,0 1 0,0-1 0,0 0 0,1 1 0,-1-1 1,0 0-1,0 1 0,1-1 0,-1 0 0,0 1 0,0-1 0,1 0 0,-1 0 0,0 1 1,1-1-1,-1 0 0,0 0 0,1 0 0,-1 1 0,0-1 0,1 0 0,-1 0 0,1 0 1,-1 0-1,0 0 0,1 0 0,-1 0 0,0 0 0,1 0 0,-1 0 0,1 0 0,-1 0 1,0 0-1,1 0 0,-1 0 0,1 0 0,-1-1 0,9 0-5511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0.509"/>
    </inkml:context>
    <inkml:brush xml:id="br0">
      <inkml:brushProperty name="width" value="0.025" units="cm"/>
      <inkml:brushProperty name="height" value="0.025" units="cm"/>
    </inkml:brush>
  </inkml:definitions>
  <inkml:trace contextRef="#ctx0" brushRef="#br0">8 89 15054,'0'0'9369,"-1"9"-8712,0 1-523,-4 48 111,5-55-232,-1 0 0,1 0-1,1 0 1,-1 0 0,0-1 0,1 1-1,-1 0 1,1 0 0,0 0-1,0-1 1,0 1 0,0 0 0,0-1-1,0 1 1,1-1 0,0 0 0,2 4-1,-3-6 9,-1 1-1,1-1 0,0 1 1,0-1-1,0 1 0,0-1 1,0 0-1,0 0 0,0 1 1,0-1-1,0 0 0,0 0 1,0 0-1,0 0 0,0 0 1,0 0-1,0 0 0,0-1 1,0 1-1,0 0 0,0 0 1,0-1-1,0 1 0,0-1 1,0 1-1,-1-1 0,1 1 1,0-1-1,0 1 0,0-1 1,-1 0-1,1 1 0,0-1 1,-1 0-1,1 0 0,0 0 1,-1 1-1,1-1 0,-1 0 1,1-2-1,19-41 239,-18 38-263,8-38-18,-12 40-257,-2 27 95,3-21 183,0 1 0,1-1 0,0 0 0,-1 0 0,1 0 1,0 0-1,0 1 0,0-1 0,0 0 0,1 0 1,-1 0-1,0 1 0,1-1 0,0 0 0,-1 0 1,1 0-1,0 0 0,0 0 0,0 0 0,0 0 0,1 0 1,-1-1-1,0 1 0,1 0 0,-1-1 0,4 3 1,-1-2 60,1 0 1,0-1-1,-1 0 1,1 1-1,0-2 1,0 1-1,0 0 1,0-1 0,-1 0-1,1 0 1,8-2-1,-7 1-20,0 0 0,-1-1 0,1 0 0,0 0 0,-1-1 0,0 1-1,1-1 1,-1-1 0,0 1 0,-1-1 0,1 1 0,-1-1 0,1-1 0,-1 1 0,0-1-1,-1 1 1,1-1 0,3-6 0,0-1 21,1 0 0,-2-1 0,0 0 0,0 0 0,-1-1 0,5-21 0,-10 35-41,0 0-1,1-1 0,-1 1 0,0-1 0,0 1 0,0 0 1,0-1-1,0 1 0,0-1 0,0 1 0,0-1 0,0 1 1,0 0-1,0-1 0,0 1 0,0-1 0,0 1 1,0-1-1,0 1 0,0 0 0,0-1 0,-1 1 0,1-1 1,0 1-1,0 0 0,0-1 0,-1 1 0,1 0 0,0-1 1,-1 1-1,1 0 0,0-1 0,-1 1 0,1 0 0,0 0 1,-1-1-1,1 1 0,0 0 0,-1 0 0,1 0 1,-1-1-1,1 1 0,0 0 0,-1 0 0,1 0 0,-1 0 1,-27 10 46,-26 26-196,48-29 118,0-1-1,0 1 1,0 0-1,1 0 0,0 0 1,0 1-1,1 0 1,0-1-1,1 2 0,-1-1 1,2 0-1,-5 17 0,7-21-5,-1 0-1,1 0 0,-1 0 0,1 0 0,0 0 1,0 0-1,1-1 0,-1 1 0,1 0 0,0 0 0,0 0 1,0 0-1,1-1 0,-1 1 0,1 0 0,0-1 1,0 1-1,0-1 0,0 0 0,1 0 0,-1 0 0,1 0 1,0 0-1,0 0 0,0-1 0,0 1 0,1-1 1,-1 0-1,0 0 0,6 2 0,1 0-447,0-1 0,0 0 0,0-1 0,0 0 0,16 2 0,-13-4-1091,0 1 0,0-2 0,0 0 0,13-2 0,14-10-6237</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1.312"/>
    </inkml:context>
    <inkml:brush xml:id="br0">
      <inkml:brushProperty name="width" value="0.025" units="cm"/>
      <inkml:brushProperty name="height" value="0.025" units="cm"/>
    </inkml:brush>
  </inkml:definitions>
  <inkml:trace contextRef="#ctx0" brushRef="#br0">111 198 9289,'8'-14'2514,"3"-1"-1620,1-3 755,0 0-1,-1-1 1,-1 0-1,-1-1 0,0 0 1,7-30-1,-15 50-1628,-1 0 0,0 0 0,0 0 0,0 0 0,0 0 0,0 0 0,0 0 0,0-1 0,0 1 0,0 0 0,0 0 0,0 0 0,0 0 0,0 0 0,0 0 0,0-1 0,0 1 0,0 0 0,0 0 0,0 0 0,0 0 0,0 0 0,0 0 0,0 0 0,0-1 0,0 1 0,0 0 0,0 0 0,0 0 0,-1 0 0,1 0 0,0 0 0,0 0 0,0 0 0,0-1 0,0 1 0,0 0 0,0 0 0,0 0 0,-1 0 0,1 0 0,0 0 0,0 0 0,0 0 0,0 0 0,0 0 0,0 0 0,0 0 0,-1 0 0,1 0 0,0 0 0,0 0 0,0 0 0,0 0 0,0 0 0,0 0 0,-1 0 0,1 0 0,0 0 0,0 0 0,0 0 0,0 0 0,0 0 0,0 0 0,-1 0 0,-11 9 137,-9 15-390,8 1 271,0 0 0,2 1-1,0 1 1,2 0 0,1 1 0,1-1 0,2 1-1,1 1 1,1-1 0,1 0 0,1 1-1,4 34 1,12-20 237,-9-29-160,-6-14-30,-2-11 508,-4-2-540,-2-1 0,0 1-1,0 0 1,-16-17 0,13 16-31,0 0 0,1 0 0,-9-19 0,19 32-8,-1 1 0,1 0-1,0 0 1,0-1-1,0 1 1,0 0 0,0-1-1,0 1 1,0 0 0,0-1-1,0 1 1,0 0-1,0-1 1,0 1 0,0 0-1,0-1 1,0 1 0,0 0-1,0 0 1,0-1-1,1 1 1,-1 0 0,0-1-1,0 1 1,0 0 0,0 0-1,1-1 1,-1 1 0,0 0-1,0 0 1,0-1-1,1 1 1,-1 0 0,0 0-1,1 0 1,-1 0 0,1-1-1,18-4 102,29 5-474,-39 0 240,65 0-3730,-1 0-5103,-38 0 1350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1.690"/>
    </inkml:context>
    <inkml:brush xml:id="br0">
      <inkml:brushProperty name="width" value="0.025" units="cm"/>
      <inkml:brushProperty name="height" value="0.025" units="cm"/>
    </inkml:brush>
  </inkml:definitions>
  <inkml:trace contextRef="#ctx0" brushRef="#br0">77 97 8488,'0'0'16528,"-9"-5"-16555,-30-14 16,38 19 9,0 0 0,0 0 0,0-1 0,0 1 0,0 0 0,0 0 0,0 0 0,0 1 0,0-1 0,0 0 0,0 0 0,0 0 0,0 1 0,0-1 0,0 1 0,0-1 0,0 0 0,1 1 0,-1 0 0,0-1 0,0 1 0,0-1 0,1 1 0,-2 1 0,2-2 6,-1 1 0,1-1 0,0 0 0,-1 0 0,1 0 0,0 0 0,0 0 0,-1 1 0,1-1 0,0 0 0,0 0 0,0 1 0,-1-1 0,1 0 0,0 0 0,0 1 0,0-1 0,0 0 0,0 0 0,0 1 0,-1-1 0,1 0 0,0 0 0,0 1 0,0-1 1,0 0-1,0 1 0,0-1 0,0 0 0,0 1 0,0-1 0,0 0 0,0 0 0,0 1 0,1-1 0,-1 0 0,0 1 0,0-1 0,0 0 0,0 0 0,0 1 0,1-1 0,-1 0 0,0 0 0,0 0 0,0 1 0,1-1 0,-1 0 0,0 0 0,0 0 0,1 1 0,-1-1 0,0 0 0,1 0 0,7 0-3,1 0 0,0 0 0,0 1 0,-1 0 0,1 0 1,-1 1-1,1 0 0,-1 1 0,1 0 0,-1 0 0,0 0 0,-1 1 0,1 1 0,-1-1 0,1 1 0,-1 1 0,-1-1 0,1 1 0,9 11 0,-1-46 2290,-4-11-1834,-7 26-282,1-1-1,-2 0 0,0 0 1,1-21-1,-4 35-254,15 29-1132,-11-23 662,0 0 0,1-1 0,-1 0 0,1 0 0,0 0 0,0 0 0,0-1 0,0 0-1,9 4 1,32 6-8251,-14-11-2185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7:42.192"/>
    </inkml:context>
    <inkml:brush xml:id="br0">
      <inkml:brushProperty name="width" value="0.025" units="cm"/>
      <inkml:brushProperty name="height" value="0.025" units="cm"/>
    </inkml:brush>
  </inkml:definitions>
  <inkml:trace contextRef="#ctx0" brushRef="#br0">101 1 13901,'0'0'9599,"-2"8"-8046,0-3-1314,1 1 0,0 0 0,0 0 0,0 0 0,0 0 0,1 0 0,1 11 0,-1-15-218,1 0 0,-1 0 0,1 0 0,0 0 0,0 0 0,0-1 0,0 1 0,0 0 0,1 0 0,-1-1 0,0 1 0,1-1 0,-1 1 0,1-1 0,0 0 0,-1 1 0,1-1 0,0 0 0,0 0 0,-1 0 0,1 0 0,0-1-1,0 1 1,0 0 0,0-1 0,0 0 0,0 1 0,1-1 0,-1 0 0,3 0 0,6 1 6,-1-1-1,0 0 0,1-1 1,-1 0-1,0 0 0,0-1 1,0-1-1,0 0 0,0 0 1,12-6-1,-15 5-448,0 0 0,0 0 0,0 0 0,-1-1 1,0 0-1,0 0 0,0-1 0,8-10 0,-102 135 2184,-96 173-1,171-268-2047,2 0-1,-9 27 1,4 17-7972,15-46-2569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1.795"/>
    </inkml:context>
    <inkml:brush xml:id="br0">
      <inkml:brushProperty name="width" value="0.025" units="cm"/>
      <inkml:brushProperty name="height" value="0.025" units="cm"/>
    </inkml:brush>
  </inkml:definitions>
  <inkml:trace contextRef="#ctx0" brushRef="#br0">0 8 15086,'0'0'7874,"15"0"-6753,110-1-715,171-6-336,-296 7-69,0 0 1,0 1-1,1-1 1,-1 0 0,0 0-1,0 0 1,0 1-1,0-1 1,0 0 0,0 0-1,0 0 1,0 1 0,0-1-1,0 0 1,0 0-1,0 0 1,0 1 0,0-1-1,0 0 1,0 0-1,0 1 1,0-1 0,0 0-1,0 0 1,0 0 0,0 1-1,0-1 1,0 0-1,0 0 1,0 0 0,-1 1-1,1-1 1,0 0-1,0 0 1,0 0 0,0 0-1,0 1 1,-1-1-1,1 0 1,0 0 0,0 0-1,-1 0 1,-83 93 389,46-54 112,-45 62 1,72-85-862,1 0 0,0 0 1,2 0-1,0 1 1,1 0-1,0 1 1,2 0-1,-4 20 1,3-25-3081,5-12 3140,1-1 0,-1 0 0,1 1-1,-1-1 1,0 0 0,1 1 0,-1-1 0,1 0 0,-1 0 0,0 0 0,1 0 0,-1 0 0,0 1 0,1-1 0,-1 0 0,0 0 0,1-1 0,-1 1 0,0 0 0,1 0 0,-1 0 0,-1-1 0,-13-5-4239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0.850"/>
    </inkml:context>
    <inkml:brush xml:id="br0">
      <inkml:brushProperty name="width" value="0.025" units="cm"/>
      <inkml:brushProperty name="height" value="0.025" units="cm"/>
    </inkml:brush>
  </inkml:definitions>
  <inkml:trace contextRef="#ctx0" brushRef="#br0">112 71 4260,'-2'0'12910,"-15"1"-11123,9 1-1306,-1 1 0,0 0 0,1 0 0,-13 7 0,18-9-336,1 0-1,0 1 0,-1-1 0,1 0 0,0 1 1,0-1-1,0 1 0,0 0 0,0 0 1,0 0-1,0 0 0,1 0 0,-1 0 1,1 0-1,-1 0 0,1 1 0,0-1 0,0 0 1,-1 4-1,4-5-82,0 0 1,0 0-1,0 0 1,0-1-1,0 1 1,0-1-1,0 1 1,1-1-1,-1 0 1,0 0-1,0 0 1,0 0-1,1 0 1,-1-1-1,0 1 1,3-2-1,14-2 149,0-2 0,-1 0 0,20-9 0,-24 8-211,0 1 0,0 1 0,0 1 0,1 0 0,0 0 0,-1 2 0,17-2 0,-30 4-8,0 0 1,0 0 0,0 0-1,0 0 1,0 0-1,0 1 1,0-1 0,1 0-1,-1 0 1,0 1-1,0-1 1,0 1 0,0-1-1,0 1 1,-1-1-1,1 1 1,0 0 0,0 0-1,0-1 1,0 1 0,-1 0-1,1 0 1,0 0-1,0 1 1,6 27 109,-7-27-85,0-1 1,0 0 0,0 1-1,0-1 1,0 1 0,0-1-1,0 1 1,0-1 0,1 1-1,-1-1 1,1 1 0,-1-1-1,1 0 1,-1 1 0,1-1-1,0 0 1,0 0 0,-1 1-1,1-1 1,0 0 0,0 0-1,0 0 1,1 0 0,-1 0 0,0 0-1,0 0 1,0-1 0,1 1-1,-1 0 1,0-1 0,1 1-1,-1-1 1,2 1 0,8-1 73,0-1 0,0 0 0,1-1 0,-1 0 0,0-1 0,-1 0 0,1-1 0,-1 0 0,1-1 0,10-6 0,-11 5-185,1 1-1,0 0 0,1 0 1,-1 2-1,1-1 0,-1 1 0,1 1 1,19-2-1,-28 4 47,0 1 0,0-1 0,0 1 0,0 0 0,0-1 0,-1 1 0,1 1 0,0-1 0,0 0 0,-1 1 0,4 2 0,-3-2-3,0-1 0,0 1 0,0 0-1,0-1 1,0 1 0,1-1 0,-1 0 0,1 0-1,-1-1 1,0 1 0,6 0 0,2-2-249,-1-1 1,1 0 0,-1 0 0,0-1 0,0-1 0,0 1-1,0-1 1,-1-1 0,1 0 0,-1-1 0,15-11 0,-14 10-71,0 0 0,1 0 0,0 1 0,0 1 0,1 0-1,0 0 1,20-4 0,-32 9 425,1 0 0,0 1 0,-1-1 0,1 0 0,0 1-1,-1-1 1,1 1 0,-1-1 0,1 1 0,-1-1 0,1 1-1,-1-1 1,1 1 0,-1 0 0,1-1 0,-1 1 0,0 0-1,1-1 1,-1 1 0,0 0 0,0-1 0,0 1 0,1 0-1,-1 0 1,0-1 0,0 1 0,0 0 0,0 0 0,0-1-1,0 1 1,-1 1 0,1 36 859,0-30-780,1 14-30,1-1 0,1 0 0,1 0 0,1-1-1,0 1 1,2-1 0,10 22 0,-9-22-70,-1-2-18,-1 0 1,-1 0-1,0 0 0,-2 1 1,0 0-1,-1 0 1,0 27-1,-2-42 97,0 1-1,-1-1 1,1 1-1,-1-1 1,0 1 0,0-1-1,0 0 1,-1 0-1,0 0 1,0 0-1,0 0 1,0 0 0,0 0-1,-1 0 1,0-1-1,1 0 1,-2 1 0,1-1-1,0 0 1,0 0-1,-1-1 1,0 1 0,1-1-1,-1 1 1,0-1-1,0-1 1,0 1-1,-1 0 1,1-1 0,0 0-1,0 0 1,-1 0-1,1-1 1,-1 1 0,1-1-1,-1 0 1,-5-1-1,6 1-17,0-1-1,-1 0 1,1 0-1,-1 0 1,1 0-1,0-1 1,0 0-1,0 1 1,0-2-1,0 1 1,0 0-1,1-1 1,-1 0 0,1 0-1,-1 0 1,1 0-1,0 0 1,0-1-1,1 1 1,-1-1-1,1 0 1,-1 1-1,1-1 1,1-1-1,-1 1 1,0 0-1,-1-9 1,-2-6-100,0 0 0,2 0-1,0 0 1,1-1 0,0-22 0,2 27-182,0-1-1,1 1 1,1 0-1,1-1 1,8-28 0,-9 37 137,1 0 0,0 1 0,1-1 0,0 1 0,0 0 0,0 0 0,1 0 0,-1 1 0,1 0 0,1-1 0,-1 2 0,1-1 0,0 1 0,11-7 0,6 0-1584,0 0-1,48-13 1,-53 18-82,33-12-4829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2.152"/>
    </inkml:context>
    <inkml:brush xml:id="br0">
      <inkml:brushProperty name="width" value="0.025" units="cm"/>
      <inkml:brushProperty name="height" value="0.025" units="cm"/>
    </inkml:brush>
  </inkml:definitions>
  <inkml:trace contextRef="#ctx0" brushRef="#br0">0 1 8840,'0'0'10122,"69"0"-9289,-23 9-609,16-4-128,6-2-1313,1-3-2947,3 0-4228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2.500"/>
    </inkml:context>
    <inkml:brush xml:id="br0">
      <inkml:brushProperty name="width" value="0.025" units="cm"/>
      <inkml:brushProperty name="height" value="0.025" units="cm"/>
    </inkml:brush>
  </inkml:definitions>
  <inkml:trace contextRef="#ctx0" brushRef="#br0">299 8 14478,'-11'1'571,"-8"2"-197,1 1 0,-1 1 0,1 0 0,0 1 0,0 2 0,1-1 0,-1 2 0,2 0 0,0 2 0,0-1 0,0 2 0,2 0 0,-1 1 1,-17 21-1,30-33-377,0 1 0,1 0 0,-1 0 1,1 0-1,0 0 0,0 0 1,0 0-1,-1 0 0,2 0 1,-1 0-1,0 1 0,0-1 1,1 0-1,-1 0 0,1 1 1,0-1-1,0 0 0,0 1 0,0-1 1,0 0-1,0 1 0,1-1 1,-1 0-1,1 1 0,0 1 1,1-1 14,0-1 0,1 1 0,-1-1 0,0 0 0,1 0 0,-1 0 0,1-1 0,0 1 0,-1 0-1,1-1 1,0 0 0,0 0 0,0 0 0,0 0 0,0 0 0,3 0 0,11 2 219,1-1-1,-1-1 1,0 0-1,0-1 0,29-4 1,-33 1 31,0-1 0,0 0 0,0-1 0,-1 0 0,0 0 0,0-2 0,0 1 0,-1-2 0,19-15 0,-26 20-167,1 0 0,-1-1-1,0 0 1,-1 0 0,1 0 0,0 0-1,-1-1 1,0 1 0,0-1-1,-1 0 1,1 0 0,-1 0 0,0 0-1,0 0 1,-1 0 0,1-1 0,-1 1-1,0 0 1,-1-1 0,1 1-1,-1-1 1,0 0 0,-1 1 0,1-1-1,-1 1 1,-2-9 0,2 12-100,-1 0 0,1 0 1,-1-1-1,1 1 0,-1 0 0,0 0 1,0 1-1,0-1 0,0 0 0,0 1 1,0-1-1,0 1 0,0-1 0,-1 1 1,1 0-1,0 0 0,-1 0 0,1 0 1,-1 1-1,-2-1 0,-1-1-300,-1 1 0,1 0 0,0 1-1,0 0 1,0-1 0,-1 2 0,-8 1 0,14-2 141,0 0 1,0 0 0,1 1-1,-1-1 1,0 0 0,0 1-1,0-1 1,1 0 0,-1 1-1,0-1 1,1 1 0,-1 0-1,0-1 1,1 1 0,-1 0-1,1-1 1,-1 1 0,1 0-1,-1-1 1,1 1-1,0 0 1,-1 0 0,1-1-1,-1 3 1,1-3-47,0 1 1,0-1-1,0 1 0,0 0 1,0-1-1,0 1 1,0-1-1,1 1 0,-1 0 1,0-1-1,0 1 0,0-1 1,1 1-1,-1-1 0,0 1 1,1-1-1,-1 1 0,0-1 1,1 1-1,-1-1 1,0 1-1,1-1 0,-1 1 1,1-1-1,-1 0 0,1 1 1,-1-1-1,1 0 0,-1 0 1,1 1-1,0-1 1,-1 0-1,1 0 0,-1 0 1,1 0-1,0 1 0,24 2-3826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2.845"/>
    </inkml:context>
    <inkml:brush xml:id="br0">
      <inkml:brushProperty name="width" value="0.025" units="cm"/>
      <inkml:brushProperty name="height" value="0.025" units="cm"/>
    </inkml:brush>
  </inkml:definitions>
  <inkml:trace contextRef="#ctx0" brushRef="#br0">168 1 8616,'0'0'6033,"-12"10"-4683,-12 8-618,0 0 76,-35 32-1,54-46-689,1 1-1,0-1 1,0 1 0,0-1-1,0 1 1,1 0-1,0 0 1,0 1-1,0-1 1,1 1-1,0-1 1,0 1-1,0 0 1,1 0 0,-1 6-1,2-10-69,0 0 1,0 0-1,0-1 0,0 1 0,1 0 0,-1 0 0,1-1 1,0 1-1,-1 0 0,1-1 0,0 1 0,0-1 1,0 1-1,0-1 0,0 1 0,0-1 0,0 1 0,1-1 1,-1 0-1,3 2 0,0 0 91,1-1 0,-1 0 0,0 0 0,1 0 1,0 0-1,-1-1 0,9 2 0,5-1 356,0 0 0,1-1 0,20-2 0,-29 1-201,0-1-1,-1-1 1,1 0 0,-1 0-1,0-1 1,0 0-1,0-1 1,0 0-1,0 0 1,-1-1-1,1 0 1,7-6 0,-12 8-202,-1-1 0,1 1 0,0 0 0,-1-1 1,0 0-1,0 0 0,0 0 0,0 0 1,-1 0-1,1-1 0,-1 1 0,0-1 0,-1 1 1,1-1-1,-1 0 0,0 0 0,0 0 0,0 0 1,-1 1-1,0-1 0,1 0 0,-2 0 1,1 0-1,-1 0 0,-1-5 0,1 6-101,0 1-1,-1-1 0,1 1 1,-1 0-1,0-1 0,0 1 0,0 0 1,-1 0-1,1 0 0,-1 1 1,1-1-1,-1 1 0,0-1 1,0 1-1,0 0 0,0 0 1,0 0-1,-1 0 0,1 1 1,-6-2-1,6 2-282,0 0 0,0 0 0,0 1 0,0-1 0,1 1 0,-1 0 0,0 0 0,0 0 1,0 0-1,0 1 0,-5 1 0,6-2-354,0 1-1,0 0 1,0 0 0,0 0 0,0 0 0,0 0 0,0 1-1,0-1 1,1 1 0,-1-1 0,1 1 0,-1 0 0,1-1-1,-1 1 1,1 0 0,-2 3 0,2 2-10276</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3.204"/>
    </inkml:context>
    <inkml:brush xml:id="br0">
      <inkml:brushProperty name="width" value="0.025" units="cm"/>
      <inkml:brushProperty name="height" value="0.025" units="cm"/>
    </inkml:brush>
  </inkml:definitions>
  <inkml:trace contextRef="#ctx0" brushRef="#br0">53 0 18001,'0'0'2338,"-18"69"-448,7-30-353,2 3-415,-2 2-642,7-2-416,4-6-32,0-6-128,6-5-769,6-6-384,5-5-128,-3-8-994,-10-6-1760</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3.564"/>
    </inkml:context>
    <inkml:brush xml:id="br0">
      <inkml:brushProperty name="width" value="0.025" units="cm"/>
      <inkml:brushProperty name="height" value="0.025" units="cm"/>
    </inkml:brush>
  </inkml:definitions>
  <inkml:trace contextRef="#ctx0" brushRef="#br0">0 141 10762,'0'0'11819,"83"-12"-11658,-34 18-129,7 1-833,1 0-1794,5-3-2273,1-3-2019</inkml:trace>
  <inkml:trace contextRef="#ctx0" brushRef="#br0" timeOffset="1">798 28 14638,'0'0'3432,"-11"-5"-2556,4 2-855,0 0 0,0 0 0,-1 1 0,1 0 0,-1 0 0,1 1 0,-1 0 0,1 0 1,-1 1-1,0 0 0,1 0 0,-1 1 0,1-1 0,-1 2 0,1-1 0,-1 1 0,1 1 0,-9 3 0,-4 3-20,2 1 0,-1 1-1,2 1 1,-19 15-1,30-22 5,0 0-1,1 0 0,0 0 0,0 0 0,0 1 0,1 0 0,0 0 1,0 0-1,1 0 0,-1 1 0,1-1 0,1 1 0,-1 0 0,1 0 1,-2 12-1,4-18 14,0 1 1,0-1-1,0 1 1,1-1-1,-1 1 0,0-1 1,1 1-1,-1-1 1,1 1-1,0-1 1,-1 1-1,1-1 1,0 0-1,0 0 1,0 1-1,0-1 1,0 0-1,0 0 0,0 0 1,0 0-1,0 0 1,0 0-1,1 0 1,-1 0-1,0 0 1,1-1-1,-1 1 1,1-1-1,-1 1 1,1-1-1,-1 1 0,1-1 1,-1 0-1,3 0 1,7 2 271,1-1 0,-1 0 0,20-2 0,-24 0-153,8 0 41,0-1 0,-1-1 1,1 0-1,-1-1 0,1-1 0,-1 0 0,0-1 1,-1 0-1,22-14 0,-29 16-68,1 0 1,-1-1-1,0 1 1,0-1-1,-1 0 0,1-1 1,-1 1-1,0-1 0,-1 0 1,1 0-1,-1-1 0,0 1 1,-1-1-1,0 0 1,0 0-1,0 0 0,-1-1 1,0 1-1,0 0 0,0-14 1,-2 19-118,0 0 0,0 1 0,0-1 0,-1 0 0,1 1 1,-1-1-1,1 0 0,-1 1 0,0-1 0,1 0 0,-1 1 0,0-1 0,0 1 1,0-1-1,0 1 0,-1 0 0,1 0 0,0-1 0,0 1 0,-1 0 0,1 0 1,-1 0-1,1 0 0,-1 0 0,1 1 0,-1-1 0,0 0 0,1 1 0,-1-1 1,0 1-1,1 0 0,-1-1 0,0 1 0,0 0 0,1 0 0,-1 0 0,0 0 1,0 0-1,-2 1 0,-1 0-191,-1-1 0,1 1 1,-1 0-1,1 0 0,0 1 0,-1-1 1,1 1-1,0 1 0,0-1 0,0 1 1,-8 5-1,7-2-362,0-1-1,0 1 1,1 0 0,-1 1 0,-6 11-1,10-14-228,0-1 0,0 1 0,1 0 0,0 0 0,0 0 0,0 0 0,0 0 0,0 5 0,0 16-6915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3.896"/>
    </inkml:context>
    <inkml:brush xml:id="br0">
      <inkml:brushProperty name="width" value="0.025" units="cm"/>
      <inkml:brushProperty name="height" value="0.025" units="cm"/>
    </inkml:brush>
  </inkml:definitions>
  <inkml:trace contextRef="#ctx0" brushRef="#br0">95 0 12556,'0'0'1794,"-54"44"512,36-18-1666,1 2-479,12-2-97,5-8-833,9-5-3107,11-9-2658</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4.241"/>
    </inkml:context>
    <inkml:brush xml:id="br0">
      <inkml:brushProperty name="width" value="0.025" units="cm"/>
      <inkml:brushProperty name="height" value="0.025" units="cm"/>
    </inkml:brush>
  </inkml:definitions>
  <inkml:trace contextRef="#ctx0" brushRef="#br0">286 40 13261,'0'0'4601,"-10"1"-3458,2-1-1055,1 1 0,-1 1 0,0-1 0,1 1 0,0 1 1,-1-1-1,1 1 0,-11 7 0,13-8-80,1 1 1,0 0-1,0 0 0,0 0 1,0 1-1,0 0 0,1-1 0,0 1 1,-1 0-1,1 1 0,1-1 0,-1 0 1,1 1-1,0-1 0,0 1 1,-3 9-1,4-9-12,0-1 0,0 0 1,1 1-1,-1-1 0,1 0 1,0 1-1,0-1 0,1 1 0,-1-1 1,1 0-1,0 1 0,0-1 1,0 0-1,1 0 0,0 0 0,-1 0 1,1 0-1,1 0 0,3 5 1,2 0-5,2 0 0,-1 0 0,1-1 0,0 0 1,15 8-1,-7-4 6,-11-6-75,1-1-1,-1 1 1,0 0-1,0 1 1,0 0 0,8 11-1,-14-16 67,0-1 0,0 0 0,0 1-1,-1-1 1,1 1 0,0-1 0,-1 1-1,1 0 1,-1-1 0,1 1 0,-1-1 0,0 1-1,0 0 1,0-1 0,0 1 0,0 0-1,0-1 1,0 1 0,0 0 0,-1-1 0,1 1-1,0-1 1,-1 1 0,0 0 0,1-1-1,-1 1 1,0-1 0,0 0 0,0 1 0,0-1-1,0 0 1,0 1 0,0-1 0,0 0-1,-1 0 1,1 0 0,0 0 0,-1 0 0,1 0-1,0 0 1,-1-1 0,1 1 0,-4 0-1,-12 6 199,0-2-1,-1 0 1,1-1-1,-1 0 0,0-2 1,0 0-1,0-1 0,0-1 1,0 0-1,-22-5 0,35 5-78,1-1 0,-1 0 0,1-1 0,-1 1 0,1-1 0,-1 0 0,1 0 0,0 0-1,0-1 1,-4-3 0,7 6-95,-1-1 1,1 0-1,0 0 0,0 0 0,0-1 0,0 1 0,0 0 0,0 0 1,0 0-1,1-1 0,-1 1 0,0 0 0,1-1 0,-1 1 0,1-1 1,-1 1-1,1-1 0,0 1 0,-1-1 0,1 1 0,0-1 1,0 1-1,0-1 0,0 1 0,0-1 0,1 1 0,-1-1 0,0 1 1,1-1-1,-1 1 0,1-1 0,0 1 0,-1 0 0,1-1 0,1 0 1,3-4-9,0 0-1,0 0 1,1 1 0,0 0 0,0 0 0,0 1 0,0-1 0,14-5 0,66-29 118,-64 30-93,21-8 28,75-35 585,-103 44-568,-1 0 1,0-1-1,-1 0 0,1-1 1,18-19-1,-30 27-65,0 0 0,0 0-1,0 0 1,0 0 0,0 0-1,0-1 1,0 1 0,-1 0 0,1-1-1,-1 0 1,0 1 0,0-1-1,0 0 1,0 0 0,0 0-1,0 1 1,-1-1 0,0 0 0,1 0-1,-1 0 1,0 0 0,-1 0-1,1 0 1,0 0 0,-1 0 0,1 0-1,-1 0 1,-2-5 0,0 5-17,0-1 0,0 1 0,0 0 0,0 0 0,-1 0 0,1 0 0,-1 0 0,0 1 0,0-1 0,0 1 0,0 0 0,0 1 0,0-1 0,0 1 0,-1-1 1,1 1-1,-1 1 0,-4-1 0,0-1-141,0 1 0,0 1 0,0-1 0,0 1 0,0 1 0,0 0 0,1 0 0,-1 1 0,-16 5 0,19-4-496,0-1 0,1 1 0,0 0-1,-1 1 1,1-1 0,0 1-1,1 0 1,-1 0 0,-5 7 0,-6 11-5303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4.615"/>
    </inkml:context>
    <inkml:brush xml:id="br0">
      <inkml:brushProperty name="width" value="0.025" units="cm"/>
      <inkml:brushProperty name="height" value="0.025" units="cm"/>
    </inkml:brush>
  </inkml:definitions>
  <inkml:trace contextRef="#ctx0" brushRef="#br0">44 0 18674,'0'0'4190,"-7"11"-3037,1-2-1081,1-1-1,0 1 0,1 0 1,0 0-1,-5 18 1,8-24-188,0 0 0,0 0 0,1 0 0,0-1 0,-1 1 0,1 0 0,0 0 1,0 0-1,1 0 0,-1 0 0,1 0 0,-1 0 0,1 0 0,0 0 0,0-1 0,0 1 1,0 0-1,1 0 0,-1-1 0,1 1 0,0-1 0,-1 0 0,1 1 0,0-1 1,0 0-1,1 0 0,-1 0 0,0 0 0,5 2 0,-5-3-24,1 0 0,-1 0-1,1 0 1,0 0 0,-1 0-1,1 0 1,0-1 0,0 1 0,-1-1-1,1 0 1,0 0 0,0 0 0,0 0-1,-1-1 1,1 1 0,0-1-1,0 1 1,-1-1 0,1 0 0,-1 0-1,1 0 1,0-1 0,-1 1-1,3-3 1,7-4-530,0-1-1,-1 0 1,16-19-1,9-5 150,-32 33 2861,-5 8-1209,-5 10 53,-12 15 975,-32 43 0,27-44-930,-31 62-1,49-84-1457,0 0 1,2 0-1,-1 0 0,1 1 0,1-1 1,-1 1-1,2 0 0,0-1 1,0 1-1,1 0 0,1 11 0,5-6-4025,10-9-4346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5.085"/>
    </inkml:context>
    <inkml:brush xml:id="br0">
      <inkml:brushProperty name="width" value="0.025" units="cm"/>
      <inkml:brushProperty name="height" value="0.025" units="cm"/>
    </inkml:brush>
  </inkml:definitions>
  <inkml:trace contextRef="#ctx0" brushRef="#br0">0 1 7079,'0'0'16784,"78"34"-15055,-8-30-480,16 1-928,6-2-257,2-2-256,-11 4-1538,-13-3-1377,-21-1-1185,-21-1-2947</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5.449"/>
    </inkml:context>
    <inkml:brush xml:id="br0">
      <inkml:brushProperty name="width" value="0.025" units="cm"/>
      <inkml:brushProperty name="height" value="0.025" units="cm"/>
    </inkml:brush>
  </inkml:definitions>
  <inkml:trace contextRef="#ctx0" brushRef="#br0">1 1 19378,'0'0'1890,"84"22"-1858,-21-21 96,15 1-64,3-2-64,-5 0-352,-13 0-1954,-8 0-2499,-15 0-2786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1.192"/>
    </inkml:context>
    <inkml:brush xml:id="br0">
      <inkml:brushProperty name="width" value="0.025" units="cm"/>
      <inkml:brushProperty name="height" value="0.025" units="cm"/>
    </inkml:brush>
  </inkml:definitions>
  <inkml:trace contextRef="#ctx0" brushRef="#br0">17 1 18321,'0'0'3588,"7"53"-2243,-7-12-480,-2 8-353,-5 7-223,-2 4-97,4-1 96,5 0-192,0-2-64,18-4-448,3-3-1570,1-6-2498,0-5-4837</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5.813"/>
    </inkml:context>
    <inkml:brush xml:id="br0">
      <inkml:brushProperty name="width" value="0.025" units="cm"/>
      <inkml:brushProperty name="height" value="0.025" units="cm"/>
    </inkml:brush>
  </inkml:definitions>
  <inkml:trace contextRef="#ctx0" brushRef="#br0">3 25 17905,'0'0'737,"-1"9"544,0-7-1204,1 1 0,-1 0 1,1-1-1,0 1 0,0 0 0,0-1 1,1 1-1,-1-1 0,1 1 0,-1 0 1,1-1-1,0 1 0,0-1 0,0 1 0,3 3 1,-1-2-30,0 0-1,1-1 1,-1 0 0,1 0 0,0 0 0,0 0-1,0-1 1,0 1 0,1-1 0,-1 0 0,5 1 0,11 4-295,0-1 1,0 0-1,0-2 1,1 0-1,0-1 1,-1-2-1,1 0 1,0-1-1,29-4 1,-41 3 77,1-1 0,-1 0 1,1-1-1,-1 0 0,0 0 1,0-1-1,0 0 0,0-1 1,14-10-1,-18 11 239,-1 0 1,1-1-1,0 0 0,-1 0 0,0 0 1,-1 0-1,1-1 0,-1 1 1,0-1-1,0 0 0,0 0 1,-1 0-1,0 0 0,0 0 0,1-13 1,-13 30 2919,-41 52-2142,35-37-671,0 0 1,2 1-1,1 1 1,2 0-1,0 1 0,-9 42 1,13-39-3271,-3 47 1,10-44-4932</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9.088"/>
    </inkml:context>
    <inkml:brush xml:id="br0">
      <inkml:brushProperty name="width" value="0.025" units="cm"/>
      <inkml:brushProperty name="height" value="0.025" units="cm"/>
    </inkml:brush>
  </inkml:definitions>
  <inkml:trace contextRef="#ctx0" brushRef="#br0">1 83 16816,'0'0'2728,"9"-2"-1607,144-31 279,-79 15-1774,99-11-1,-172 29 340,0 0-1,0-1 1,0 1-1,0 0 1,1 0-1,-1 0 1,0 0-1,0 0 1,0 1-1,0-1 1,0 0 0,0 0-1,0 1 1,0-1-1,0 0 1,0 1-1,0-1 1,-1 1-1,1-1 1,1 2-1,-2-2 30,1 1 0,-1 0 0,0-1 0,0 1 0,0 0 0,1 0 0,-1-1 0,0 1 0,0 0 0,0-1 0,0 1 0,-1 0 0,1-1 1,0 1-1,0 0 0,0-1 0,0 1 0,-1 0 0,1-1 0,0 1 0,-1 0 0,0 0 0,-32 40 437,27-35-380,-39 45 639,2 2-1,3 1 1,1 2 0,-40 82-1,73-126-630,1 1-1,0-1 0,1 1 0,0 1 1,1-1-1,-2 14 0,5-24-85,-1 0-1,1 0 0,0-1 1,0 1-1,0 0 0,0 0 1,0 0-1,1-1 0,-1 1 1,1 0-1,-1 0 0,1-1 1,0 1-1,0-1 0,1 1 1,-1-1-1,0 1 0,1-1 1,0 0-1,-1 1 0,1-1 1,0 0-1,0 0 0,0 0 1,0-1-1,1 1 0,-1 0 1,0-1-1,1 1 0,-1-1 1,1 0-1,-1 0 0,1 0 1,4 1-1,-2-1-611,0 0 0,0 0 0,0-1 0,0 1 0,0-1 0,-1 0 0,1 0 0,0-1 0,8-1 0,2-12-7262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9.467"/>
    </inkml:context>
    <inkml:brush xml:id="br0">
      <inkml:brushProperty name="width" value="0.025" units="cm"/>
      <inkml:brushProperty name="height" value="0.025" units="cm"/>
    </inkml:brush>
  </inkml:definitions>
  <inkml:trace contextRef="#ctx0" brushRef="#br0">1 1 14798,'0'0'6086,"95"1"-4933,-30 5-641,9-4-448,5-2-1921,4 0-4357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49.815"/>
    </inkml:context>
    <inkml:brush xml:id="br0">
      <inkml:brushProperty name="width" value="0.025" units="cm"/>
      <inkml:brushProperty name="height" value="0.025" units="cm"/>
    </inkml:brush>
  </inkml:definitions>
  <inkml:trace contextRef="#ctx0" brushRef="#br0">195 1 18033,'-14'8'774,"-9"5"-166,0 1 0,1 2 0,-26 22 0,40-31-503,1 0-1,0 1 1,0 0 0,1 0-1,0 1 1,-5 9 0,9-14-117,0 1 0,0-1 0,1 0 0,-1 1 0,1-1 0,0 1 0,0 0-1,1-1 1,-1 1 0,1 0 0,0 0 0,0-1 0,1 1 0,1 6 0,-1-7-17,0-1-1,1 0 1,0 1-1,-1-1 0,1 0 1,0 0-1,1 0 1,-1-1-1,0 1 1,1 0-1,0-1 0,-1 1 1,1-1-1,0 0 1,0 0-1,0 0 1,1-1-1,-1 1 0,0-1 1,1 0-1,-1 1 1,1-2-1,-1 1 1,1 0-1,-1-1 0,1 1 1,0-1-1,3 0 1,0 0 70,1 0-1,-1 0 1,0 0 0,1-1 0,-1 0 0,0-1 0,0 0 0,0 0 0,0 0 0,0-1 0,0 0 0,11-7 0,-11 4 180,-2 0 1,1 0 0,0 0-1,-1-1 1,0 0 0,-1 0-1,0-1 1,0 1 0,0-1-1,-1 1 1,0-1 0,0 0-1,-1-1 1,0 1 0,-1 0-1,0-1 1,0 1 0,-1 0-1,0-1 1,-1-10 0,1 16-243,-1 0 0,1 0 0,-1 0 0,1 0 1,-1 0-1,0 0 0,0 0 0,0 0 0,0 1 1,-1-1-1,1 0 0,-1 1 0,0-1 0,0 1 0,0-1 1,0 1-1,0 0 0,0 0 0,0 0 0,-1 0 0,1 0 1,-1 1-1,0-1 0,1 1 0,-1 0 0,0-1 1,0 1-1,0 1 0,1-1 0,-1 0 0,0 1 0,0-1 1,-1 1-1,1 0 0,0 0 0,0 0 0,0 0 1,0 1-1,-4 0 0,5 0-182,1-1 1,0 1-1,0-1 1,-1 1-1,1 0 0,0 0 1,0-1-1,0 1 1,0 0-1,0 0 1,0 0-1,0 0 0,0 0 1,0 0-1,1 1 1,-1-1-1,0 0 0,1 0 1,-1 0-1,1 1 1,-1-1-1,1 0 1,0 1-1,-1-1 0,1 0 1,0 3-1,0-3-253,0 0-1,0 1 1,0-1 0,0 0-1,0 1 1,0-1-1,1 0 1,-1 0 0,0 0-1,1 1 1,-1-1-1,1 0 1,-1 0 0,1 0-1,0 0 1,0 0-1,-1 0 1,3 2 0,17 8-7680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0.156"/>
    </inkml:context>
    <inkml:brush xml:id="br0">
      <inkml:brushProperty name="width" value="0.025" units="cm"/>
      <inkml:brushProperty name="height" value="0.025" units="cm"/>
    </inkml:brush>
  </inkml:definitions>
  <inkml:trace contextRef="#ctx0" brushRef="#br0">154 30 14029,'0'0'4127,"-10"4"-3433,-1 0-550,0 0-1,1 1 1,0 0 0,0 1-1,0 0 1,1 0 0,-11 11-1,15-13-97,0 0-1,1 1 0,0 0 0,0-1 1,0 1-1,1 1 0,-1-1 1,1 0-1,1 1 0,-1 0 0,1-1 1,0 1-1,0 0 0,0 0 1,1 0-1,0 1 0,0 6 0,1-11-43,0 1 0,0-1 0,1 0 0,-1 0 0,1 0 0,0 1 0,0-1 0,0 0 0,0 0 0,0 0 0,0 0 0,0-1 0,1 1 0,-1 0-1,0 0 1,1-1 0,0 1 0,-1-1 0,1 1 0,0-1 0,0 0 0,0 0 0,0 1 0,0-2 0,0 1 0,0 0 0,0 0 0,0 0 0,0-1 0,5 1 0,7 2 76,1-2 1,-1 1-1,25-2 1,-28 0-11,6-1 15,0 0-1,-1-1 0,1 0 0,-1-2 0,0 0 1,27-10-1,-33 10 128,0-1 0,-1 1 0,0-2 0,1 1 0,-2-1 0,1 0 0,-1-1 0,0 0 1,0-1-1,-1 0 0,10-13 0,-15 19-150,-1 0 0,1 0 0,-1 0 1,1-1-1,-1 1 0,0-1 0,0 1 0,0-1 1,0 1-1,0-1 0,-1 0 0,1 1 0,-1-1 1,0 0-1,0 1 0,0-1 0,0 0 0,0 1 1,-1-1-1,1 0 0,-1 1 0,1-1 0,-1 0 1,0 1-1,0-1 0,0 1 0,-1-1 0,1 1 1,0 0-1,-1 0 0,0 0 0,1-1 1,-1 1-1,0 1 0,0-1 0,0 0 0,0 0 1,-1 1-1,1-1 0,0 1 0,-1 0 0,-3-2 1,-6-3-30,-1 1 0,1 1 1,-1 0-1,1 1 1,-1 0-1,0 1 0,-20-2 1,25 4-70,-60 2 120,67-2-102,-1 0 0,0 0 0,0 0 0,1 0 0,-1 1 0,0-1 0,1 1 0,-1-1 0,0 1 0,1 0 0,-1-1 1,1 1-1,-1 0 0,1 0 0,-1 0 0,1 0 0,0 1 0,-1-1 0,1 0 0,0 1 0,0-1 0,0 0 0,0 1 0,0-1 0,0 1 0,0-1 0,1 1 1,-1 0-1,1-1 0,-1 1 0,1 0 0,-1 1 0,1-2-91,0 1-1,1-1 1,-1 0 0,0 0-1,0 0 1,1 0 0,-1 0-1,1 0 1,-1 0 0,1 0-1,-1 0 1,1 0 0,0 0-1,0-1 1,-1 1 0,1 0-1,0 0 1,0-1 0,0 1-1,0 0 1,0-1 0,-1 1-1,1-1 1,0 1 0,1-1-1,-1 1 1,2-1 0,34 7-5015,4-6-3698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0.532"/>
    </inkml:context>
    <inkml:brush xml:id="br0">
      <inkml:brushProperty name="width" value="0.025" units="cm"/>
      <inkml:brushProperty name="height" value="0.025" units="cm"/>
    </inkml:brush>
  </inkml:definitions>
  <inkml:trace contextRef="#ctx0" brushRef="#br0">0 31 14638,'0'0'3908,"74"0"-2243,-14-3 353,26-5-1089,10 1-609,1 0-288,0 3-128,-14 2-1473,-18 2-1090,-20 0-832,-22 0-929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0.877"/>
    </inkml:context>
    <inkml:brush xml:id="br0">
      <inkml:brushProperty name="width" value="0.025" units="cm"/>
      <inkml:brushProperty name="height" value="0.025" units="cm"/>
    </inkml:brush>
  </inkml:definitions>
  <inkml:trace contextRef="#ctx0" brushRef="#br0">0 0 8648,'0'0'10378,"96"28"-8905,-19-27-352,6 1-352,9-1-513,-4 3-224,-12-3-1377,-10-1-4324,-12-5-4869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1.238"/>
    </inkml:context>
    <inkml:brush xml:id="br0">
      <inkml:brushProperty name="width" value="0.025" units="cm"/>
      <inkml:brushProperty name="height" value="0.025" units="cm"/>
    </inkml:brush>
  </inkml:definitions>
  <inkml:trace contextRef="#ctx0" brushRef="#br0">2 16 16752,'0'0'2295,"-1"9"-789,1-2-1292,-1 7 250,1-1 1,1 1-1,0-1 0,4 20 1,-4-29-419,0 1 0,1 0 1,0 0-1,0 0 0,0-1 0,0 1 1,1-1-1,0 0 0,0 0 0,0 0 1,0 0-1,1 0 0,-1-1 0,1 1 1,0-1-1,0 0 0,7 4 0,0-2-102,0-1-1,0 0 1,0 0 0,1-1-1,-1-1 1,1 0-1,0 0 1,0-2-1,0 1 1,-1-1-1,1-1 1,0 0 0,22-5-1,-16 2-520,1-1 0,0-1 0,-1-1-1,0 0 1,-1-1 0,0-1 0,28-19 0,-35 21-254,-1-1 0,1 0 0,-2-1 0,13-15 0,-18 20 706,0 1 0,0-1-1,-1-1 1,0 1 0,0 0 0,0 0 0,0-1 0,-1 1-1,1-1 1,-1 1 0,0-1 0,-1 0 0,1 0-1,-1-5 1,0 10 164,0-1 0,0 1 0,0-1 0,0 0 0,-1 1 0,1-1 0,0 0 0,0 1 0,-1-1 1,1 1-1,0-1 0,-1 1 0,1-1 0,-1 1 0,1-1 0,-1 1 0,1-1 0,-1 1 0,1 0 0,-1-1 0,1 1 0,-1-1 0,1 1 0,-1 0 0,0 0 0,1-1 0,-1 1 0,1 0 0,-1 0 0,0 0 0,1 0 0,-1 0 0,0 0 0,1 0 1,-1 0-1,0 0 0,1 0 0,-1 0 0,1 0 0,-1 0 0,0 1 0,1-1 0,-1 0 0,1 0 0,-1 1 0,0-1 0,1 0 0,-1 1 0,1-1 0,-1 1 0,-33 20 1467,3 10-576,2 0 1,1 3 0,2 0-1,1 1 1,-38 74 0,55-94-772,1 1 0,1 1 0,-8 26 0,13-38-169,-1 1 1,1 0-1,0-1 0,1 1 1,-1 0-1,1-1 0,0 1 1,1 0-1,-1-1 0,1 1 1,0 0-1,1-1 0,-1 1 1,5 8-1,-5-12-205,1 0 1,0 0-1,-1 0 1,1 0-1,0 0 1,0-1-1,0 1 0,0-1 1,1 0-1,-1 1 1,0-1-1,0 0 1,1 0-1,-1-1 1,1 1-1,-1 0 0,1-1 1,-1 1-1,1-1 1,3 0-1,25 1-6250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1.614"/>
    </inkml:context>
    <inkml:brush xml:id="br0">
      <inkml:brushProperty name="width" value="0.025" units="cm"/>
      <inkml:brushProperty name="height" value="0.025" units="cm"/>
    </inkml:brush>
  </inkml:definitions>
  <inkml:trace contextRef="#ctx0" brushRef="#br0">0 16 15855,'0'0'6534,"81"28"-5381,-25-26-384,7-2-641,4 0-128,-10-10-1986,-4-5-2978,-16-5-6439</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1.986"/>
    </inkml:context>
    <inkml:brush xml:id="br0">
      <inkml:brushProperty name="width" value="0.025" units="cm"/>
      <inkml:brushProperty name="height" value="0.025" units="cm"/>
    </inkml:brush>
  </inkml:definitions>
  <inkml:trace contextRef="#ctx0" brushRef="#br0">286 26 15118,'-8'-2'3417,"-6"1"-3018,0 0 1,1 0-1,-1 2 0,0 0 1,1 0-1,-1 1 1,1 1-1,0 0 0,0 0 1,-16 8-1,21-8-402,1 0-1,0 1 1,1 0-1,-1 0 0,1 1 1,0-1-1,0 1 1,0 1-1,1-1 1,-1 1-1,1 0 1,1 0-1,-1 0 0,1 1 1,0 0-1,1 0 1,-1 0-1,1 0 1,1 0-1,-4 13 1,5-17 2,0 1 1,1-1-1,-1 0 1,1 0-1,-1 1 1,1-1-1,0 0 1,0 1-1,1-1 0,-1 0 1,1 0-1,-1 1 1,1-1-1,0 0 1,0 0-1,1 0 1,-1 0-1,1 0 1,-1 0-1,1 0 1,0 0-1,4 4 1,-2-4 23,1 0 0,0-1 1,-1 1-1,1-1 1,0 0-1,0 0 0,0 0 1,1-1-1,-1 0 0,0 0 1,0 0-1,1-1 0,7 1 1,-1-2 142,1 0 0,-1-1 0,0 0 0,0-1 1,0-1-1,0 1 0,0-2 0,0 0 1,-1 0-1,0-1 0,0 0 0,-1-1 1,0 0-1,0-1 0,0 0 0,-1-1 0,0 0 1,-1 0-1,0-1 0,-1 0 0,0 0 1,0-1-1,-1 0 0,0 0 0,-1 0 0,0-1 1,-1 1-1,3-15 0,-6 24-174,-1 0 1,0 1-1,0-1 0,1 0 1,-1 0-1,0 1 0,0-1 0,-1 0 1,1 0-1,0 1 0,-1-1 1,1 0-1,-1 0 0,1 1 0,-1-1 1,0 1-1,1-1 0,-1 1 0,0-1 1,0 1-1,0-1 0,0 1 1,-1 0-1,1-1 0,0 1 0,0 0 1,-1 0-1,1 0 0,-1 0 1,1 0-1,-1 0 0,1 1 0,-1-1 1,0 0-1,1 1 0,-1-1 1,0 1-1,0 0 0,1-1 0,-4 1 1,1 0-226,0 0 1,0 0 0,0 0 0,-1 1-1,1 0 1,0 0 0,0 0-1,0 0 1,0 0 0,1 1 0,-1-1-1,0 1 1,1 0 0,-1 1-1,1-1 1,-5 4 0,4-3-448,1 1 0,1-1 0,-1 0 0,1 1 0,-1-1 0,1 1 0,0 0 0,0 0 1,0-1-1,-1 9 0,1 8-5732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1.586"/>
    </inkml:context>
    <inkml:brush xml:id="br0">
      <inkml:brushProperty name="width" value="0.025" units="cm"/>
      <inkml:brushProperty name="height" value="0.025" units="cm"/>
    </inkml:brush>
  </inkml:definitions>
  <inkml:trace contextRef="#ctx0" brushRef="#br0">1 59 7655,'0'0'19571,"52"-37"-27002,-32 15-5894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2.331"/>
    </inkml:context>
    <inkml:brush xml:id="br0">
      <inkml:brushProperty name="width" value="0.025" units="cm"/>
      <inkml:brushProperty name="height" value="0.025" units="cm"/>
    </inkml:brush>
  </inkml:definitions>
  <inkml:trace contextRef="#ctx0" brushRef="#br0">139 1 18674,'0'0'384,"-63"59"1538,35-25-1153,4 1 256,8-1 32,9-3-961,7-3-257,5-9-1728,13-6-1090,6-11-2755,3-2-7110</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2.689"/>
    </inkml:context>
    <inkml:brush xml:id="br0">
      <inkml:brushProperty name="width" value="0.025" units="cm"/>
      <inkml:brushProperty name="height" value="0.025" units="cm"/>
    </inkml:brush>
  </inkml:definitions>
  <inkml:trace contextRef="#ctx0" brushRef="#br0">173 11 11307,'0'0'3913,"-11"-2"-1484,-40-5-951,49 6-1425,-1 1 0,0 0 0,0 0 0,1 0-1,-1 0 1,0 0 0,1 1 0,-1-1-1,0 1 1,1 0 0,-1 0 0,1 0-1,-1 0 1,1 0 0,-1 1 0,1-1 0,0 0-1,0 1 1,-1 0 0,1 0 0,0 0-1,1 0 1,-1 0 0,0 0 0,0 0-1,1 0 1,0 1 0,-1-1 0,1 1 0,0-1-1,0 1 1,0-1 0,0 4 0,0-1-34,0-1 1,0 1 0,0 0 0,1 0-1,0 0 1,0 0 0,0 0 0,1 0-1,-1 0 1,1 0 0,1-1 0,-1 1-1,0 0 1,1-1 0,0 1 0,3 4-1,5 4 20,1 0 0,1-1 0,0 0 0,23 17 0,-23-21-36,-1 1 0,-1 0 0,0 1 0,0 0 0,-1 0 0,0 1 0,11 19 0,-19-28-4,1 0-1,-2 0 0,1 0 0,0 0 1,0 0-1,-1 0 0,1 0 0,-1 0 1,1 0-1,-1 0 0,0 0 0,0 0 1,0 0-1,0 1 0,0-1 0,-1 0 1,1 0-1,-1 0 0,1 0 0,-1 0 1,0 0-1,1 0 0,-1 0 0,0 0 1,-2 2-1,0-1 30,0 0 0,-1 0 0,1 0 0,-1 0 0,0 0 0,0-1 1,0 0-1,0 1 0,0-2 0,0 1 0,-6 1 0,-6 2 189,-1-1-1,1-1 1,0-1-1,-1 0 1,-27-2-1,42 0-156,0 0 1,0 0-1,1 0 0,-1 0 1,0-1-1,0 1 0,1-1 1,-1 1-1,0-1 0,1 0 1,-1 1-1,0-1 0,1 0 1,-1 0-1,1 0 0,-1 0 1,1-1-1,0 1 0,0 0 0,-1-1 1,1 1-1,0 0 0,0-1 1,-1-1-1,1-1-7,0 1 1,0 0-1,1-1 1,-1 1-1,1 0 1,0-1-1,0 1 1,0 0-1,0-1 1,0 1-1,1-1 1,0-2-1,2-5-8,0 0-1,1 0 1,0 0-1,1 1 1,0 0-1,11-17 1,0 9-6,0 1 1,1 0-1,1 2 1,1 0-1,36-23 1,12-9 75,-65 46-109,-1 0-1,1 0 1,-1 0 0,1-1-1,-1 1 1,0 0 0,1 0-1,-1-1 1,0 1 0,0-1-1,0 1 1,0-1 0,0 0 0,-1 1-1,1-1 1,0 0 0,-1 1-1,1-4 1,-1 4-1,0 0 0,0 0 0,-1 0 0,1 0 0,-1 0 1,1 0-1,-1 0 0,1 0 0,-1 0 0,1 0 0,-1 1 0,0-1 0,1 0 0,-1 0 0,0 1 1,0-1-1,0 0 0,1 1 0,-1-1 0,0 1 0,0-1 0,-2 0 0,-5-2-93,1 0 0,-1 1 1,0 0-1,-1 1 0,1 0 0,-14-1 0,19 2-53,-58 2-1659,57-1 1214,0-1 1,0 1 0,0 0 0,0 0-1,0 1 1,0-1 0,0 1-1,1 0 1,-1 0 0,1 0-1,-1 0 1,-5 6 0,2 2-5159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8:53.048"/>
    </inkml:context>
    <inkml:brush xml:id="br0">
      <inkml:brushProperty name="width" value="0.025" units="cm"/>
      <inkml:brushProperty name="height" value="0.025" units="cm"/>
    </inkml:brush>
  </inkml:definitions>
  <inkml:trace contextRef="#ctx0" brushRef="#br0">40 59 18449,'0'0'4885,"-5"10"-3331,2-3-1330,0 0 1,0 1 0,1-1 0,0 0 0,0 1 0,0 8-1,2-12-195,0-1 0,0 1-1,0-1 1,1 1-1,0 0 1,0-1 0,0 0-1,0 1 1,0-1 0,0 1-1,1-1 1,0 0-1,0 0 1,0 0 0,0 0-1,0 0 1,0-1-1,1 1 1,2 2 0,38 25-2647,-42-29 2402,1-1 0,-1 1 0,0 0 0,0 0 1,0-1-1,1 1 0,-1-1 0,0 1 0,1-1 0,-1 0 0,1 1 0,-1-1 0,0 0 0,1 0 0,-1 0 0,1 0 0,-1 0 0,0 0 0,1-1 1,-1 1-1,1 0 0,-1-1 0,0 1 0,1-1 0,-1 1 0,0-1 0,0 0 0,0 1 0,1-1 0,-1 0 0,0 0 0,0 0 0,0 0 1,1-2-1,5-12-763,0 0 0,-2 0 0,7-26 0,-10 30 994,1-1 0,0 1-1,1 1 1,0-1-1,1 0 1,0 1 0,0 0-1,1 0 1,14-17 0,-20 26 189,1 0 1,-1 1 0,1-1 0,-1 0 0,1 1-1,-1-1 1,1 1 0,0-1 0,-1 0-1,1 1 1,0-1 0,-1 1 0,1 0-1,0-1 1,0 1 0,-1 0 0,1-1-1,0 1 1,0 0 0,-1 0 0,1-1-1,0 1 1,0 0 0,0 0 0,0 0-1,-1 0 1,2 1 0,-1-1-20,0 1 1,-1 0-1,1 0 1,-1 0-1,1 0 1,-1 0-1,0 0 1,1 0-1,-1 0 1,0 0-1,0 0 0,0 0 1,0 0-1,0 0 1,0 0-1,0 0 1,0 2-1,-11 52 2243,-105 197 2206,59-136-5543,6 0-4359,37-76-962</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7.370"/>
    </inkml:context>
    <inkml:brush xml:id="br0">
      <inkml:brushProperty name="width" value="0.025" units="cm"/>
      <inkml:brushProperty name="height" value="0.025" units="cm"/>
    </inkml:brush>
  </inkml:definitions>
  <inkml:trace contextRef="#ctx0" brushRef="#br0">0 0 14926,'0'0'4516,"98"37"-3459,-30-34-192,11-3-544,4 1-225,0 0-225,-13 2-1504,-17 0-1730,-19-1-2243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7.748"/>
    </inkml:context>
    <inkml:brush xml:id="br0">
      <inkml:brushProperty name="width" value="0.025" units="cm"/>
      <inkml:brushProperty name="height" value="0.025" units="cm"/>
    </inkml:brush>
  </inkml:definitions>
  <inkml:trace contextRef="#ctx0" brushRef="#br0">1 13 15535,'0'0'1377,"52"5"160,6-5 481,14 0-736,11 0-706,7-3-448,-6-2-448,-8 1-3396,-13-2-4708</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8.220"/>
    </inkml:context>
    <inkml:brush xml:id="br0">
      <inkml:brushProperty name="width" value="0.025" units="cm"/>
      <inkml:brushProperty name="height" value="0.025" units="cm"/>
    </inkml:brush>
  </inkml:definitions>
  <inkml:trace contextRef="#ctx0" brushRef="#br0">1 0 9833,'0'0'8072,"10"63"-6599,5-29 225,-3 2-833,15-7-513,4-8-192,14-11-32,7-10-224,10-6-833,1-18-864,-11-9-1250,-7-7-2050</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8.598"/>
    </inkml:context>
    <inkml:brush xml:id="br0">
      <inkml:brushProperty name="width" value="0.025" units="cm"/>
      <inkml:brushProperty name="height" value="0.025" units="cm"/>
    </inkml:brush>
  </inkml:definitions>
  <inkml:trace contextRef="#ctx0" brushRef="#br0">215 0 10890,'-22'47'2851,"-3"3"-1378,-6 3 353,1 4-385,1-2 193,-4-1-577,10-7-705,7-6-256,10-7-96,6-13-800,11-16-1314,13-5-3267</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8.929"/>
    </inkml:context>
    <inkml:brush xml:id="br0">
      <inkml:brushProperty name="width" value="0.025" units="cm"/>
      <inkml:brushProperty name="height" value="0.025" units="cm"/>
    </inkml:brush>
  </inkml:definitions>
  <inkml:trace contextRef="#ctx0" brushRef="#br0">222 0 9897,'0'0'8617,"-38"66"-7849,11-17 33,-7 11-449,3 8 33,-3 6 95,7-2-128,7-2 225,9-6 0,11-7-289,0-11-128,20-8-160,11-10 64,5-11-448,5-6-1218,2-10-1505,-1-1-4388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9.261"/>
    </inkml:context>
    <inkml:brush xml:id="br0">
      <inkml:brushProperty name="width" value="0.025" units="cm"/>
      <inkml:brushProperty name="height" value="0.025" units="cm"/>
    </inkml:brush>
  </inkml:definitions>
  <inkml:trace contextRef="#ctx0" brushRef="#br0">0 257 13869,'0'0'12519,"14"2"-11975,-7 0-529,1-1 1,-1-1-1,1 0 0,-1 0 1,1 0-1,-1-1 0,1 0 1,-1 0-1,1-1 0,-1 0 0,0 0 1,1-1-1,-1 0 0,11-6 1,14-10-18,0-1 0,-2-1 0,0-2 0,-2-1 0,-1-2 0,0 0 0,39-52 0,-94 120 268,-31 62 0,51-88-220,2-1 0,0 1 0,0 0-1,1 1 1,1-1 0,1 1 0,1 0 0,-1 17 0,3-32-135,0 0 0,0-1 1,0 1-1,0-1 1,0 1-1,1 0 1,-1-1-1,0 1 0,1-1 1,0 1-1,-1-1 1,1 1-1,0-1 1,0 1-1,0-1 0,0 0 1,0 1-1,0-1 1,0 0-1,0 0 1,0 0-1,0 0 0,1 0 1,-1 0-1,1 0 1,-1 0-1,0-1 1,1 1-1,2 0 0,-1 0-263,1 0-1,-1-1 0,0 0 0,1 1 1,-1-1-1,0-1 0,0 1 0,1 0 0,-1-1 1,0 0-1,0 1 0,0-1 0,1-1 1,3-1-1,17-15-6016</inkml:trace>
  <inkml:trace contextRef="#ctx0" brushRef="#br0" timeOffset="1">616 247 19763,'0'0'6822,"51"5"-6213,-4-13-161,8-1-384,3 1-384,-7 0-2243,-8 1-1793,-9 0-2370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9.622"/>
    </inkml:context>
    <inkml:brush xml:id="br0">
      <inkml:brushProperty name="width" value="0.025" units="cm"/>
      <inkml:brushProperty name="height" value="0.025" units="cm"/>
    </inkml:brush>
  </inkml:definitions>
  <inkml:trace contextRef="#ctx0" brushRef="#br0">261 0 20531,'-14'2'1399,"1"-1"-1063,-1 1 1,1 1-1,0 0 0,0 1 1,0 0-1,1 1 0,0 0 1,-1 1-1,-21 15 0,22-12-140,0 1 0,1 0 0,0 0 0,-10 14 0,18-21-188,0 1 0,0-1-1,0 1 1,1 0 0,0 0 0,0 0 0,0 0 0,0 1 0,0-1-1,1 0 1,0 1 0,0-1 0,0 1 0,0-1 0,1 1 0,0 0-1,1 8 1,-1-11-9,1 0-1,0 0 1,0 0-1,0 0 1,0 0-1,0 0 1,0 0-1,1 0 1,-1-1-1,1 1 1,-1-1-1,1 1 1,0-1 0,-1 0-1,1 1 1,0-1-1,0 0 1,0 0-1,0 0 1,0 0-1,0-1 1,0 1-1,0-1 1,0 1-1,1-1 1,-1 0-1,0 1 1,0-1-1,0 0 1,0 0-1,1-1 1,-1 1-1,0 0 1,4-2-1,1 1-3,-1 0-1,1-1 1,-1 0-1,1 0 1,-1 0 0,0-1-1,0 0 1,0 0-1,0-1 1,7-5-1,2-7 22,-1-1 0,-1 0 0,0-1 0,-2-1 0,0 1 0,-1-2 0,8-21 0,-17 40-2,0 0 0,-1 0 1,1-1-1,-1 1 0,1 0 0,-1-1 0,1 1 0,-1 0 0,0-1 0,0 1 0,0-1 0,1 1 0,-2-1 0,1 1 0,0-1 0,0-1 0,-1 3 0,1 0-1,0 0 0,-1-1 0,1 1 0,-1 0 1,1 0-1,-1 0 0,1 0 0,-1 0 0,1 0 1,-1-1-1,1 1 0,0 0 0,-1 0 0,1 0 1,-1 1-1,1-1 0,-1 0 0,1 0 0,-1 0 1,1 0-1,-1 0 0,1 0 0,0 1 0,-1-1 1,1 0-1,-1 0 0,1 1 0,-1 0 0,-4 2 24,0 0-1,0 1 1,0 0-1,0 0 1,-7 9-1,7-4-14,0-1-1,0 0 0,1 1 0,0 0 0,0 0 0,1 0 0,-4 19 0,7-23-356,-1 0 0,0 0 1,1 0-1,0 1 0,0-1 0,1 0 0,1 7 0,-1-9-263,-1-1-1,1 0 1,0 0-1,0 1 1,0-1-1,0 0 1,0 0-1,1 0 1,-1 0-1,1 0 1,-1 0-1,1 0 1,0-1-1,0 1 1,4 2-1,15 7-11684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1.610"/>
    </inkml:context>
    <inkml:brush xml:id="br0">
      <inkml:brushProperty name="width" value="0.025" units="cm"/>
      <inkml:brushProperty name="height" value="0.025" units="cm"/>
    </inkml:brush>
  </inkml:definitions>
  <inkml:trace contextRef="#ctx0" brushRef="#br0">0 7 3043,'0'0'9241,"10"1"-9028,83 8 52,0-5-1,165-14 1,-7 0 121,722 48 3287,-270 6-3208,1-39-218,-496-6-57,458 27 487,-81 0 183,677-28 72,-468-3-380,386 5 949,-897-13-987,-202 3 3157,-106 16-3939,22-4-236,-1-1 0,1 0 0,-1 0 0,0-1 0,1 1 0,-1-1 0,0 0 0,0 0 0,1 0 0,-1 0 0,0-1 0,1 1 0,-1-1 0,0 0 0,1 0 0,-1 0 0,1-1 0,-5-2 0,-37-21-6778</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19.999"/>
    </inkml:context>
    <inkml:brush xml:id="br0">
      <inkml:brushProperty name="width" value="0.025" units="cm"/>
      <inkml:brushProperty name="height" value="0.025" units="cm"/>
    </inkml:brush>
  </inkml:definitions>
  <inkml:trace contextRef="#ctx0" brushRef="#br0">85 1 18898,'0'0'1185,"-61"73"673,44-37-1090,10-3-415,7-6-321,2-9-897,18-10-2562,5-8-4677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0.328"/>
    </inkml:context>
    <inkml:brush xml:id="br0">
      <inkml:brushProperty name="width" value="0.025" units="cm"/>
      <inkml:brushProperty name="height" value="0.025" units="cm"/>
    </inkml:brush>
  </inkml:definitions>
  <inkml:trace contextRef="#ctx0" brushRef="#br0">217 68 17585,'-8'0'1612,"-3"-1"-1150,1 0 44,0 1 1,0 0-1,0 0 0,0 1 0,-20 4 1,28-4-480,0 0-1,0-1 1,0 1 0,0 0 0,0 0 0,1 0 0,-1 0 0,0 0 0,0 0-1,1 1 1,-1-1 0,1 1 0,0-1 0,-1 1 0,1-1 0,0 1 0,0 0 0,0 0-1,0 0 1,0-1 0,0 1 0,0 0 0,1 0 0,-1 0 0,1 0 0,-1 0-1,1 0 1,0 0 0,0 0 0,0 1 0,0-1 0,0 0 0,0 0 0,1 0-1,-1 0 1,1 0 0,-1 0 0,1 0 0,1 2 0,2 6-13,1 0 1,0 0-1,1-1 1,0 0-1,1 0 1,0 0-1,0-1 1,0 0-1,14 11 1,31 38-99,-48-52 29,-1-1 0,0 1 0,0 0 0,-1 0 0,1 1-1,-1-1 1,0 0 0,-1 1 0,1-1 0,0 12 0,-1-14 49,-1 0 0,0-1 0,-1 1-1,1 0 1,0 0 0,-1-1-1,1 1 1,-1 0 0,0-1 0,0 1-1,0-1 1,0 1 0,-1-1 0,1 0-1,-1 1 1,1-1 0,-1 0 0,-2 3-1,0-2 3,-1 1 0,1-1 0,-1 1 1,0-2-1,1 1 0,-2 0 0,1-1 0,-8 3 0,-1-1 77,0-1 0,0 0 0,0-1 0,0 0 1,0-1-1,-22-2 0,34 1 1,0 0 1,0 0 0,0 0-1,0 0 1,0 0-1,0-1 1,0 1-1,0-1 1,0 1-1,0-1 1,0 0-1,0 0 1,1 0-1,-1 0 1,0 0-1,0 0 1,1 0-1,-1 0 1,1-1-1,-1 1 1,1-1-1,0 1 1,-1-1-1,1 0 1,0 1-1,0-1 1,0 0-1,0 0 1,1 0-1,-1 1 1,0-1-1,1 0 1,-1 0-1,1 0 1,0 0-1,0 0 1,-1 0-1,1 0 1,1-4-1,0 2-57,0-1-1,0 0 1,1 1-1,-1-1 1,1 1 0,0 0-1,0-1 1,1 1-1,-1 0 1,1 0-1,0 0 1,0 1-1,1-1 1,-1 1 0,1 0-1,4-4 1,17-8 23,1 1 1,1 1-1,0 1 1,38-11 0,-38 15 140,0-2 1,-1 0-1,-1-2 1,0-1-1,24-16 1,-46 27-171,0-1 1,0 1 0,0 0 0,0-1 0,0 0 0,-1 0 0,0 1 0,1-1-1,-1-1 1,0 1 0,0 0 0,-1 0 0,1-1 0,-1 1 0,1-1 0,-1 0-1,0 1 1,-1-1 0,1 0 0,-1 1 0,1-1 0,-1 0 0,0-4 0,-1 4-29,0 0 1,-1 0 0,1 0 0,-1 0 0,0 0 0,0 0 0,0 0 0,0 1 0,0-1-1,-1 1 1,0-1 0,0 1 0,0 0 0,0 0 0,0 0 0,-1 1 0,1-1-1,-1 1 1,-7-4 0,2 2-194,0 0-1,0 1 1,-1 0-1,1 0 0,-15-1 1,21 3-116,1 0 1,-1 1-1,0 0 0,0-1 0,1 1 1,-1 0-1,0 0 0,0 0 0,0 1 1,1-1-1,-1 1 0,0 0 1,0-1-1,1 1 0,-1 0 0,1 1 1,-1-1-1,1 0 0,-1 1 1,1-1-1,0 1 0,-1 0 0,-2 3 1,2 8-6503,5-2-5365</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0.688"/>
    </inkml:context>
    <inkml:brush xml:id="br0">
      <inkml:brushProperty name="width" value="0.025" units="cm"/>
      <inkml:brushProperty name="height" value="0.025" units="cm"/>
    </inkml:brush>
  </inkml:definitions>
  <inkml:trace contextRef="#ctx0" brushRef="#br0">426 0 18514,'0'0'5060,"2"72"-2529,9-29-738,-1 5-864,-2 5-608,-8 2-257,0 2-32,-15 3-32,-23 5-193,-12 2 1,-13 2-64,-6 2-256,1-3-321,5-7-64,11-10-1826,14-17-3330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5.292"/>
    </inkml:context>
    <inkml:brush xml:id="br0">
      <inkml:brushProperty name="width" value="0.025" units="cm"/>
      <inkml:brushProperty name="height" value="0.025" units="cm"/>
    </inkml:brush>
  </inkml:definitions>
  <inkml:trace contextRef="#ctx0" brushRef="#br0">1 29 10410,'0'0'8904,"14"-1"-8258,23 0-167,390-20 900,-336 15-2265,-78 9 654,-15 5 0,-23 11-104,17-12 298,-46 36 612,2 2-1,2 3 1,-58 71 0,90-98-380,2 2 0,0 0 0,1 1 0,1 0 0,1 1 0,2 1 0,0 0 0,2 0 0,1 1 0,1 0 0,-4 30 0,11-52-186,-1 0 1,1 0-1,0 0 0,1 1 1,-1-1-1,1 0 1,0 0-1,0 0 1,3 5-1,-4-8-103,1-1-1,0 0 1,-1 1-1,1-1 1,0 0-1,0 0 1,0 1 0,0-1-1,0 0 1,0 0-1,0 0 1,1 0-1,-1 0 1,0-1 0,0 1-1,1 0 1,-1 0-1,1-1 1,-1 1-1,0-1 1,1 1 0,-1-1-1,1 0 1,-1 0-1,1 1 1,0-1-1,-1 0 1,1 0 0,-1-1-1,1 1 1,-1 0-1,1 0 1,1-1-1,-2 0-149,0 1 0,1 0 0,-1-1-1,0 1 1,0-1 0,0 1 0,0-1 0,0 1-1,0-1 1,0 0 0,0 1 0,0-1-1,0 0 1,0 0 0,1-2 0,7-24-6434</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5.656"/>
    </inkml:context>
    <inkml:brush xml:id="br0">
      <inkml:brushProperty name="width" value="0.025" units="cm"/>
      <inkml:brushProperty name="height" value="0.025" units="cm"/>
    </inkml:brush>
  </inkml:definitions>
  <inkml:trace contextRef="#ctx0" brushRef="#br0">1 68 15054,'0'0'4677,"55"-2"-3620,-11-3 0,11 0-673,14-3-320,3-5-801,2-2-3587,0-5-3395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6.015"/>
    </inkml:context>
    <inkml:brush xml:id="br0">
      <inkml:brushProperty name="width" value="0.025" units="cm"/>
      <inkml:brushProperty name="height" value="0.025" units="cm"/>
    </inkml:brush>
  </inkml:definitions>
  <inkml:trace contextRef="#ctx0" brushRef="#br0">318 1 4132,'-10'-1'8632,"-1"1"-8200,1 0-1,0 1 1,0 0 0,0 1-1,0 0 1,0 0 0,0 1-1,0 0 1,1 1 0,-1 0-1,1 1 1,0 0-1,-9 6 1,-1 3 26,0 0 1,2 2-1,0 0 0,-23 27 1,35-36-393,-1 0 0,1 0 1,1 0-1,-1 1 0,1-1 0,1 1 1,-1 0-1,1 0 0,1 0 1,-1 0-1,2 1 0,-1-1 1,1 1-1,0 0 0,1 13 1,0-19-61,1 0 0,-1 0 0,1 0-1,0 0 1,0 0 0,0 0 0,0-1 0,1 1 0,-1 0 0,1-1 0,-1 1 0,1-1 0,0 1 0,0-1 0,0 0 0,0 0 0,1 0 0,-1 0 0,4 2 0,0-1 6,0 0 0,0 0 0,0 0 1,1-1-1,-1 0 0,1 0 0,-1-1 0,11 1 0,1-1 10,1 0-1,0-2 1,0 0-1,-1-1 1,32-7-1,-36 4-13,0 0-1,-1 0 0,0-2 1,1 1-1,-2-2 0,1 0 1,-1 0-1,-1-1 0,1 0 1,19-22-1,-27 27 42,0-1 0,0 0-1,0 0 1,-1 0 0,1 0 0,-1 0-1,0-1 1,-1 1 0,1-1 0,-1 0-1,-1 0 1,1 0 0,-1 0 0,0 0 0,0 0-1,0 0 1,-1 0 0,0 0 0,0 0-1,-1-1 1,0 1 0,0 0 0,0 0-1,-1 0 1,1 0 0,-2 1 0,1-1-1,-6-9 1,4 10-37,0 0 0,0 0 1,-1 0-1,0 1 0,0 0 0,0 0 0,-1 0 0,1 1 1,-1-1-1,0 1 0,0 1 0,0-1 0,0 1 0,-1 0 1,1 0-1,-1 1 0,1 0 0,-10-1 0,12 2-16,1-1-1,-1 1 0,0 0 0,0 0 1,1 0-1,-1 1 0,0-1 0,1 1 0,-1 0 1,0 0-1,1 0 0,-1 0 0,1 1 1,-1-1-1,1 1 0,0 0 0,0 0 1,0 0-1,0 1 0,0-1 0,0 1 1,1-1-1,-1 1 0,1 0 0,0 0 1,0 0-1,0 0 0,0 1 0,0-1 0,1 0 1,-1 1-1,1-1 0,-1 6 0,1-8-89,1 1 0,0 0-1,-1 0 1,1 0 0,0 0-1,0-1 1,0 1 0,1 0 0,-1 0-1,0 0 1,1-1 0,-1 1-1,1 0 1,-1 0 0,1-1-1,0 1 1,0 0 0,0-1-1,0 1 1,0-1 0,0 1-1,0-1 1,0 1 0,1-1-1,-1 0 1,1 0 0,-1 0-1,1 0 1,-1 0 0,1 0-1,0 0 1,-1 0 0,4 1-1,4 0-924,0 1-1,0-1 0,0-1 0,1 0 0,13 0 0,30 0-5087</inkml:trace>
  <inkml:trace contextRef="#ctx0" brushRef="#br0" timeOffset="1">817 3 13901,'-9'7'1404,"-24"20"-316,0-2 104,2 2 0,0 1 0,-51 62 0,80-88-1122,0 1 0,0 0 0,0 0-1,1 0 1,-1 0 0,1 0-1,0 0 1,0 0 0,0 0 0,0 0-1,0 0 1,1 1 0,-1-1 0,1 0-1,0 1 1,1 4 0,-1-7-52,1 1-1,0 0 1,0 0-1,0-1 1,0 1 0,0-1-1,0 1 1,0-1 0,1 1-1,-1-1 1,1 0 0,-1 0-1,1 1 1,-1-1 0,1 0-1,0 0 1,-1-1 0,1 1-1,0 0 1,0-1 0,0 1-1,-1-1 1,1 1 0,0-1-1,0 0 1,0 0 0,0 0-1,2 0 1,23 1 78,-1-1 0,0-1 0,0-2 0,0-1 0,0 0 1,-1-2-1,1-1 0,-1-1 0,-1-1 0,0-2 0,0 0 0,27-18 0,-45 25 52,0 0 1,0-1-1,-1 1 0,0-1 0,0 0 1,0-1-1,-1 1 0,1-1 0,3-7 0,-7 11-94,0 1-1,0-1 0,-1 0 0,1 1 0,0-1 1,-1 0-1,1 1 0,-1-1 0,0 0 0,0 1 0,1-1 1,-1 0-1,0 0 0,-1 0 0,1 1 0,0-1 0,0 0 1,-1 1-1,1-1 0,-1 0 0,1 0 0,-1 1 1,0-1-1,0 1 0,0-1 0,0 1 0,0-1 0,0 1 1,0 0-1,0-1 0,0 1 0,-1 0 0,1 0 0,0 0 1,-1 0-1,1 0 0,-1 0 0,1 0 0,-1 0 1,0 1-1,1-1 0,-3 0 0,-12-4-24,-1 0 0,0 1 1,1 0-1,-1 2 0,0 0 0,-23 0 0,4 3-314,0 1 0,-38 7 0,44-3-1457,1 3 1,0 0 0,-35 17-1,36-14-1446,-2 0-2577</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6.361"/>
    </inkml:context>
    <inkml:brush xml:id="br0">
      <inkml:brushProperty name="width" value="0.025" units="cm"/>
      <inkml:brushProperty name="height" value="0.025" units="cm"/>
    </inkml:brush>
  </inkml:definitions>
  <inkml:trace contextRef="#ctx0" brushRef="#br0">41 177 14318,'-8'5'2364,"-25"18"-516,34-23-1828,-1 0 0,0 0 0,0-1 0,1 1 0,-1 1 0,0-1 0,0 0 0,1 0 0,-1 0 0,0 0 0,0 0 0,1 0-1,-1 0 1,0 0 0,0 0 0,1 0 0,-1 0 0,0 1 0,0-1 0,0 0 0,1 0 0,-1 0 0,0 0 0,0 1 0,0-1 0,0 0 0,1 0 0,-1 0 0,0 1 0,0-1 0,0 0 0,0 0 0,0 1 0,0-1 0,0 0 0,0 0 0,0 1 0,0-1 0,0 0 0,0 0 0,0 1 0,0-1 0,0 0 0,0 0 0,0 1 0,0-1 0,0 0 0,0 0 0,0 1 0,0-1 0,0 0 0,0 0 0,-1 1 0,1-1 0,0 0 0,0 0 0,0 0 0,0 1 0,-1-1 0,1 0 0,0 0 0,0 0 0,47 4 1025,0-2 0,61-5 1,-62 1-674,1097-102 2844,-1118 101-3208,522-75 178,-400 56-148,-127 18-24,-14 3-22,0 0 0,0 0 1,0 0-1,0 0 0,1 1 1,-1 0-1,10 2 0,-15-2-23,-1 0 1,0 1-1,1-1 0,-1 0 0,0 0 0,0 1 0,1-1 0,-1 0 0,0 0 0,0 1 1,0-1-1,0 0 0,1 0 0,-1 1 0,0-1 0,0 0 0,0 1 0,0-1 1,0 0-1,0 1 0,0-1 0,0 0 0,0 1 0,0-1 0,0 0 0,0 1 0,0-1 1,0 0-1,0 1 0,0-1 0,0 0 0,0 0 0,0 1 0,-1-1 0,1 0 1,0 1-1,0-1 0,0 0 0,0 0 0,-1 1 0,1-1 0,0 0 0,0 0 0,-1 1 1,-11 10-4378,-2-10-701,-6-1-2642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6.783"/>
    </inkml:context>
    <inkml:brush xml:id="br0">
      <inkml:brushProperty name="width" value="0.025" units="cm"/>
      <inkml:brushProperty name="height" value="0.025" units="cm"/>
    </inkml:brush>
  </inkml:definitions>
  <inkml:trace contextRef="#ctx0" brushRef="#br0">0 339 11659,'0'0'10303,"9"0"-8557,2-1-1401,0 0 1,0 0-1,0-2 0,0 1 1,0-1-1,0-1 1,-1 0-1,15-8 0,91-53 630,-91 49-846,75-47 18,118-100-1,-308 277-231,17-15 114,67-89-23,0 1 1,0 0 0,1-1 0,0 2 0,1-1 0,0 0 0,1 1 0,-3 13 0,6-24-33,0 0 0,-1 0 0,1 0 0,0 0 0,0 0 0,0 0 0,-1 0 0,1 0 0,0 0 0,1 0 0,-1 0 0,0 0 0,0 1 0,0-1 0,0 0 0,1 0 1,-1-1-1,1 1 0,-1 0 0,1 0 0,-1 0 0,1 0 0,-1 0 0,1 0 0,0-1 0,-1 1 0,1 0 0,0 0 0,0-1 0,-1 1 0,1 0 0,0-1 0,0 1 0,0-1 0,0 0 0,0 1 0,0-1 1,0 0-1,0 1 0,0-1 0,0 0 0,0 0 0,0 0 0,0 0 0,0 0 0,0 0 0,2 0 0,0-1-736,1 0 1,0 0-1,-1 0 1,1 0-1,-1-1 0,1 1 1,-1-1-1,0 0 1,0 0-1,0 0 0,0-1 1,4-3-1,17-23-12883</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7.597"/>
    </inkml:context>
    <inkml:brush xml:id="br0">
      <inkml:brushProperty name="width" value="0.025" units="cm"/>
      <inkml:brushProperty name="height" value="0.025" units="cm"/>
    </inkml:brush>
  </inkml:definitions>
  <inkml:trace contextRef="#ctx0" brushRef="#br0">0 0 14638,'0'0'10922,"52"34"-9705,-6-34-448,8 0-577,3 0-192,-3 0-704,-9 0-1795,-5 0-1601,-11 1-3459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7.943"/>
    </inkml:context>
    <inkml:brush xml:id="br0">
      <inkml:brushProperty name="width" value="0.025" units="cm"/>
      <inkml:brushProperty name="height" value="0.025" units="cm"/>
    </inkml:brush>
  </inkml:definitions>
  <inkml:trace contextRef="#ctx0" brushRef="#br0">282 19 14638,'-7'-1'2226,"-3"0"-2017,0-1 0,1 2 1,-1 0-1,0 0 0,1 1 1,-1 0-1,0 0 0,1 1 0,-1 1 1,1-1-1,0 1 0,0 1 0,0 0 1,0 0-1,0 1 0,1 0 0,0 1 1,0-1-1,-12 13 0,12-12-102,1 0 0,1 0 0,-1 1-1,1 0 1,0 0 0,1 0 0,0 1-1,0 0 1,0 0 0,1 0 0,0 0-1,1 1 1,0 0 0,-3 11 0,6-19-68,0 1 1,0-1 0,0 0-1,1 0 1,-1 0-1,0 0 1,1 1 0,-1-1-1,0 0 1,1 0 0,-1 0-1,1 0 1,0 0-1,-1 0 1,1 0 0,0 0-1,0 0 1,-1-1 0,1 1-1,0 0 1,0 0-1,0-1 1,0 1 0,0 0-1,0-1 1,0 1-1,0-1 1,1 1 0,-1-1-1,0 0 1,0 0 0,0 1-1,0-1 1,0 0-1,1 0 1,-1 0 0,0 0-1,0 0 1,0 0-1,1-1 1,-1 1 0,0 0-1,1-1 1,7 0 206,0 0 0,0-1 0,-1 0 0,16-7 0,-8 2-156,1-1 0,-2-1 0,1-1 0,-1 0 0,-1-1 0,0 0 0,0-1 0,-1-1 0,-1 0 0,0-1 0,-1 0 0,0 0 0,16-33 0,-26 47-80,-1-1 0,1 0 0,-1 0 1,1 0-1,-1 1 0,0-1 0,0 0 0,1 0 0,-1 0 0,0 0 0,0 0 1,0 1-1,0-1 0,0 0 0,0 0 0,0 0 0,0 0 0,0 0 0,0 0 1,-1 1-1,1-1 0,-1-1 0,-14 3 16,-19 23-98,19-8-50,1 0-1,1 1 1,0 0 0,-19 37 0,26-43-494,1-1 0,1 1-1,0 0 1,0 0 0,1 0 0,1 1 0,0-1 0,0 1 0,1-1 0,1 19 0,7-6-4605,12-10-1490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49.388"/>
    </inkml:context>
    <inkml:brush xml:id="br0">
      <inkml:brushProperty name="width" value="0.025" units="cm"/>
      <inkml:brushProperty name="height" value="0.025" units="cm"/>
      <inkml:brushProperty name="color" value="#004F8B"/>
    </inkml:brush>
  </inkml:definitions>
  <inkml:trace contextRef="#ctx0" brushRef="#br0">1 0 10954,'0'0'3844,"9"54"-2851,-9-14 480,0 13-768,-4 9-64,2 3-65,2-3-95,0-6-353,6-6-32,8-10-32,8-14-96,-1-13-1634,-3-13-2241,-5-4-4870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6:22.717"/>
    </inkml:context>
    <inkml:brush xml:id="br0">
      <inkml:brushProperty name="width" value="0.025" units="cm"/>
      <inkml:brushProperty name="height" value="0.025" units="cm"/>
    </inkml:brush>
  </inkml:definitions>
  <inkml:trace contextRef="#ctx0" brushRef="#br0">1 111 14638,'4'3'98,"1"1"1,0-1-1,0-1 1,0 1-1,0-1 1,1 0-1,-1 0 1,0 0-1,1-1 1,0 0-1,6 1 1,68 1 1424,-49-3-1105,240-1 972,227 13-453,505 51 558,41-114-835,-292 5-119,-720 45-459,865 4 3659,-847 3-1718,-47-6-2323,0 1-1,0-1 1,0 0 0,0-1 0,-1 1-1,1 0 1,0-1 0,0 0 0,0 1 0,-1-1-1,1 0 1,0 0 0,-1-1 0,1 1 0,-1-1-1,1 1 1,-1-1 0,0 0 0,1 0-1,-1 0 1,2-3 0,4-3-1035,-1 0-1,0-1 1,-1 0-1,8-13 1,7-24-4916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8.319"/>
    </inkml:context>
    <inkml:brush xml:id="br0">
      <inkml:brushProperty name="width" value="0.025" units="cm"/>
      <inkml:brushProperty name="height" value="0.025" units="cm"/>
    </inkml:brush>
  </inkml:definitions>
  <inkml:trace contextRef="#ctx0" brushRef="#br0">195 1 13421,'0'0'4836,"-59"73"-2562,19-26-800,6 4-577,5-2 288,7-7-449,11-7-383,11-14-289,6-13-897,21-8-1281,4-17-1633,1-15-3877</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8.664"/>
    </inkml:context>
    <inkml:brush xml:id="br0">
      <inkml:brushProperty name="width" value="0.025" units="cm"/>
      <inkml:brushProperty name="height" value="0.025" units="cm"/>
    </inkml:brush>
  </inkml:definitions>
  <inkml:trace contextRef="#ctx0" brushRef="#br0">187 46 6502,'0'0'12625,"-9"-5"-11941,6 4-645,0 0 0,0-1 0,0 1 0,-1 0 0,1 0 0,0 1 0,-1-1 1,1 1-1,0-1 0,-1 1 0,1 0 0,-1 1 0,1-1 0,0 0 0,-1 1 0,1 0 1,0 0-1,-1 0 0,1 0 0,0 0 0,0 1 0,0-1 0,0 1 0,0 0 0,1 0 1,-1 0-1,0 0 0,1 1 0,-1-1 0,1 1 0,0-1 0,0 1 0,0 0 0,0 0 0,1 0 1,-1 0-1,1 0 0,-1 0 0,1 0 0,0 0 0,0 1 0,0 4 0,1-6-27,-1 0 0,1 1-1,0-1 1,1 0 0,-1 1 0,0-1-1,0 0 1,1 0 0,0 1-1,-1-1 1,1 0 0,0 0 0,0 0-1,0 0 1,0 0 0,1 0-1,-1 0 1,0 0 0,1 0 0,-1 0-1,1-1 1,0 1 0,3 2-1,4 2 83,1 0-1,0-1 0,0 0 0,11 3 0,23 13-12,-38-17-92,-1 0 0,0 0 0,0 0 1,0 1-1,0 0 0,-1 0 0,1 0 1,-1 0-1,0 1 0,-1-1 0,0 1 0,0 0 1,0 0-1,0 1 0,1 7 0,-3-9 12,0 0 0,0-1 0,-1 1 1,1 0-1,-1 0 0,0 0 0,-1 0 0,1 0 0,-1 0 0,0-1 0,0 1 0,-1 0 0,1 0 0,-1-1 0,0 1 0,0-1 0,-1 0 0,1 0 0,-1 0 0,0 0 0,-6 6 0,3-3 194,-1-1 0,0 0-1,0 0 1,0 0 0,-1-1 0,0 0-1,0-1 1,0 0 0,-1 0-1,0-1 1,1 0 0,-1 0 0,0-1-1,0 0 1,0 0 0,-1-1-1,1-1 1,-15 0 0,22 0-146,-1 0-1,1 0 1,-1-1 0,1 1 0,0-1 0,-1 0 0,1 1-1,-1-1 1,1 0 0,0 0 0,0 0 0,0-1-1,0 1 1,0-1 0,0 1 0,0-1 0,0 1 0,0-1-1,1 0 1,-1 0 0,0 0 0,1 0 0,0 0-1,0 0 1,-1-1 0,1 1 0,1 0 0,-1 0 0,0-1-1,0 1 1,1-1 0,-1 1 0,1-1 0,0 1-1,0-1 1,0 1 0,0-1 0,0 1 0,1-3 0,0-2-56,1-1 1,-1 1-1,1 1 1,0-1-1,1 0 1,0 0-1,0 1 1,0 0-1,1-1 1,0 1-1,0 1 1,9-11-1,9-1-11,0 0 0,0 2 0,1 1 0,1 0 0,44-16 0,-36 16-3,-1-2 0,48-31 0,-75 45 24,-2 0-1,1 0 0,0-1 0,0 1 0,-1-1 0,1 0 0,-1 0 0,0 0 0,4-6 0,-6 8 1,1 0-1,-1-1 1,1 1-1,-1 0 1,0-1-1,0 1 1,1-1-1,-1 1 1,0 0-1,0-1 1,0 1-1,-1-1 1,1 1-1,0 0 1,0-1-1,-1 1 1,1 0-1,-2-3 0,0 1 3,-1 0 0,1-1 0,-1 1 0,0 1-1,0-1 1,0 0 0,-1 1 0,1-1-1,0 1 1,-1 0 0,0 0 0,0 1-1,1-1 1,-1 1 0,-5-2 0,-97-18 138,83 18-4995,45 5 811,8-2-3262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8.995"/>
    </inkml:context>
    <inkml:brush xml:id="br0">
      <inkml:brushProperty name="width" value="0.025" units="cm"/>
      <inkml:brushProperty name="height" value="0.025" units="cm"/>
    </inkml:brush>
  </inkml:definitions>
  <inkml:trace contextRef="#ctx0" brushRef="#br0">1 1 5317,'0'0'20371,"58"30"-18769,-19-16-673,13-2-609,4-1-256,-3-2-64,-8-3-512,-11 0-738,-11-3-1344,-17 0-929,-35-3-7944</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9.371"/>
    </inkml:context>
    <inkml:brush xml:id="br0">
      <inkml:brushProperty name="width" value="0.025" units="cm"/>
      <inkml:brushProperty name="height" value="0.025" units="cm"/>
    </inkml:brush>
  </inkml:definitions>
  <inkml:trace contextRef="#ctx0" brushRef="#br0">0 0 14830,'0'0'8072,"58"36"-6375,3-32-704,7-4-576,12 0-289,-8 0-64,-4 0-160,-10 0-2819,-10-9-3747</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29.731"/>
    </inkml:context>
    <inkml:brush xml:id="br0">
      <inkml:brushProperty name="width" value="0.025" units="cm"/>
      <inkml:brushProperty name="height" value="0.025" units="cm"/>
    </inkml:brush>
  </inkml:definitions>
  <inkml:trace contextRef="#ctx0" brushRef="#br0">21 74 11563,'0'0'11152,"-5"11"-10309,2-5-689,2-4-119,-1 0 1,1 0-1,0 0 0,0 0 0,0 0 1,0 0-1,0 1 0,0-1 0,1 0 1,-1 1-1,1-1 0,-1 0 1,1 1-1,0-1 0,0 1 0,0-1 1,0 1-1,1-1 0,-1 0 0,1 1 1,-1-1-1,1 0 0,0 1 0,0-1 1,0 0-1,0 0 0,0 0 1,0 0-1,3 3 0,4 1-15,0-1 1,0 0-1,1 0 1,0-1-1,0 0 0,0-1 1,0 0-1,1 0 1,-1-1-1,1 0 0,-1-1 1,1 0-1,0 0 0,-1-1 1,1-1-1,16-2 1,-6 1-440,0-2 0,0-1 1,-1 0-1,1-2 1,-1 0-1,35-19 0,-36 16-963,0-2 0,30-24 0,-42 30 969,0 1 1,-1-1-1,1 0 0,-1 0 1,0-1-1,-1 1 0,0-1 1,0 0-1,0 0 0,3-12 1,-8 13 1950,-7 11-420,-10 13 347,-27 38-240,2 3-1,3 1 1,3 2 0,-48 108-1,55-85-827,21-40-1591,11-5-3918,6-29-3852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31.316"/>
    </inkml:context>
    <inkml:brush xml:id="br0">
      <inkml:brushProperty name="width" value="0.025" units="cm"/>
      <inkml:brushProperty name="height" value="0.025" units="cm"/>
    </inkml:brush>
  </inkml:definitions>
  <inkml:trace contextRef="#ctx0" brushRef="#br0">333 0 14029,'0'0'7880,"-8"12"-7741,-16 23-23,-94 125 72,98-135-166,-3 0 1,0-1-1,-1-1 1,-27 20-1,47-41-16,3 0-1,-1-1-1,1 0 1,-1 0 0,0 1 0,0-1 0,0 0 0,0-1 0,0 1 0,1 0 0,-1 0 0,-1-1-1,-2 1 1,12-25 54,7 0-716,35-41 0,-36 50 247,0-1 0,-1-1 0,-1 0 0,-1-1 0,14-29 0,-24 47 430,0-1 0,0 1 0,1-1 0,-1 1 0,0-1 0,0 1 0,1-1 1,-1 0-1,0 1 0,0-1 0,0 1 0,0-1 0,0 1 0,0-1 0,0 0 0,0 1 0,0-1 0,0 1 1,0-1-1,0 0 0,-1 1 0,1-1 0,0 1 0,0-1 0,0 1 0,-1-1 0,1 1 0,0-1 0,-1 1 1,0-1-1,-16 2 229,-18 18-43,26-13-147,1 1 0,0 0-1,0 0 1,1 1 0,0 0-1,0 0 1,1 1 0,0 0 0,1 0-1,0 0 1,0 1 0,1-1 0,0 1-1,0 0 1,1 1 0,1-1-1,0 0 1,0 1 0,1 0 0,0-1-1,1 12 1,0-19-46,1-1 0,-1 1-1,1 0 1,-1-1 0,1 1 0,0-1-1,0 1 1,0-1 0,1 1 0,-1-1-1,0 0 1,1 1 0,-1-1 0,1 0-1,0 0 1,0 0 0,0-1 0,0 1 0,0 0-1,0-1 1,1 1 0,-1-1 0,0 0-1,1 1 1,-1-1 0,1 0 0,-1-1-1,1 1 1,3 0 0,9 2 49,-1-1-1,1-1 1,0 0 0,17-2 0,-12 1 25,-64-18 1135,36 15-1178,2 1-35,0-1 0,0 1 0,0-1 0,1-1 0,-1 1 0,1-1 0,0 0 0,0 0 0,1 0 0,-1-1 0,1 0 0,0 0 0,0 0 0,0 0 0,1 0 0,0-1 0,0 0 0,0 0 0,-1-6 0,-3-10 47,1 0 0,1-1 1,-3-42-1,8 60-40,0 5 10,1-1 0,-1 1 0,1-1 0,-1 1 0,1 0 0,0-1 0,-1 1 0,1 0 0,-1 0 0,1-1 0,0 1 0,0 0 0,-1 0 0,1 0 0,0 0 0,-1 0 0,1 0 0,0 0 0,-1 0 0,1 0-1,0 0 1,-1 0 0,1 1 0,0-1 0,-1 0 0,1 0 0,0 1 0,0 0 0,32 11 21,46 27 0,21 8-50,-73-37-497,1-1 0,0-2 1,0 0-1,32 2 0,36-4-4555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34.158"/>
    </inkml:context>
    <inkml:brush xml:id="br0">
      <inkml:brushProperty name="width" value="0.025" units="cm"/>
      <inkml:brushProperty name="height" value="0.025" units="cm"/>
    </inkml:brush>
  </inkml:definitions>
  <inkml:trace contextRef="#ctx0" brushRef="#br0">0 22 15054,'0'0'6278,"56"4"-4804,-4-4-257,9 0-577,13 0-480,4-4-127,-5-3-290,-4 1-1152,-19 2-1153,-15 1-1731,-30 2-2465</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34.490"/>
    </inkml:context>
    <inkml:brush xml:id="br0">
      <inkml:brushProperty name="width" value="0.025" units="cm"/>
      <inkml:brushProperty name="height" value="0.025" units="cm"/>
    </inkml:brush>
  </inkml:definitions>
  <inkml:trace contextRef="#ctx0" brushRef="#br0">0 15 15439,'0'0'2978,"92"10"-639,-13-10-450,13 0-415,12-2-994,-6-2-384,-10 1-640,-20 0-2083,-23-2-3298,-16-3-7080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0.478"/>
    </inkml:context>
    <inkml:brush xml:id="br0">
      <inkml:brushProperty name="width" value="0.025" units="cm"/>
      <inkml:brushProperty name="height" value="0.025" units="cm"/>
    </inkml:brush>
  </inkml:definitions>
  <inkml:trace contextRef="#ctx0" brushRef="#br0">0 181 15182,'1'-9'2034,"0"4"-1787,0-1-1,0 1 0,1 0 0,0-1 1,-1 1-1,2 0 0,-1 0 1,1 0-1,-1 1 0,1-1 1,1 0-1,-1 1 0,1 0 0,-1 0 1,1 0-1,0 0 0,1 1 1,-1 0-1,1-1 0,-1 1 0,9-3 1,9-6-10,0 2 1,1 0-1,0 2 1,0 0 0,1 2-1,0 0 1,0 2-1,0 0 1,1 2-1,-1 1 1,45 3-1,-68-2-238,0 0 0,-1 0 0,1 0-1,0 0 1,0 1 0,0-1 0,0 0-1,-1 0 1,1 1 0,0-1 0,0 0-1,-1 1 1,1-1 0,0 1 0,0-1-1,-1 1 1,1-1 0,0 1 0,-1-1-1,1 1 1,-1 0 0,1-1 0,-1 1-1,1 0 1,-1 0 0,0-1 0,1 1-1,-1 0 1,0 0 0,1 0 0,-1-1-1,0 1 1,0 0 0,0 0 0,0 0-1,0 0 1,0-1 0,0 1 0,0 0-1,0 0 1,0 0 0,0 0 0,-1 0-1,1-1 1,0 1 0,-1 1 0,-1 2-3,0 0 1,0 0 0,-1 0-1,1 0 1,-1-1 0,0 1-1,-6 5 1,-21 15 76,-1-2 0,-59 34 0,58-39-57,1 2 0,1 1 0,-43 39 0,71-58-17,1 0-1,-1 1 1,1-1-1,0 0 1,-1 1 0,1 0-1,0-1 1,0 1-1,0 0 1,0-1-1,0 1 1,0 0 0,1 0-1,-1 0 1,0 2-1,1-3 2,1-1-1,-1 1 0,0 0 0,0-1 0,0 1 0,1 0 1,-1-1-1,0 1 0,1-1 0,-1 1 0,0-1 0,1 1 1,-1 0-1,1-1 0,-1 0 0,1 1 0,-1-1 1,1 1-1,0-1 0,-1 0 0,1 1 0,-1-1 0,1 0 1,0 1-1,-1-1 0,1 0 0,0 0 0,0 0 0,9 2 3,0-1 1,0 0-1,0 0 0,16-2 0,-8 0 34,16 1-14,-1-1-20,-1 1 1,56 9-1,-79-8-5,-1 1 0,0 0 0,0 1 0,0 0 0,0 0-1,0 0 1,0 1 0,-1 0 0,0 1 0,0 0-1,0 0 1,0 0 0,-1 1 0,0 0 0,8 9 0,-11-10 15,0 0 0,0-1 0,0 1 1,-1 0-1,0 0 0,0 1 0,0-1 1,-1 0-1,0 1 0,0-1 1,0 1-1,0-1 0,-1 1 0,0-1 1,0 1-1,-1-1 0,1 1 0,-1-1 1,0 1-1,-1-1 0,1 1 0,-1-1 1,0 0-1,-1 0 0,1 0 0,-1 0 1,-7 8-1,1 0 192,0-2 1,-1 1-1,-1-2 0,0 1 0,0-1 1,-1-1-1,-1 0 0,1-1 1,-17 8-1,1-1 93,-2-1-1,0-1 1,0-2 0,-1-1-1,-1-1 1,-33 4-1,64-13-369,1 0 0,-1 0-1,0 0 1,1 0-1,-1 0 1,0 0-1,1 0 1,-1 0-1,0 0 1,1-1-1,-1 1 1,1 0-1,-1 0 1,0-1-1,1 1 1,-1 0-1,1-1 1,-1 1-1,1-1 1,-1 1-1,1-1 1,-1 1-1,1-1 1,0 1-1,-1-1 1,1 1-1,-1-1 1,1 1 0,0-1-1,0 1 1,-1-1-1,1 0 1,0 1-1,0-1 1,0 0-1,0 1 1,0-1-1,0 0 1,0 1-1,0-1 1,0 0-1,0 1 1,0-1-1,0 1 1,0-1-1,0 0 1,1 1-1,-1-1 1,0 0-1,1 1 1,-1-1-1,0 1 1,1-2 0,18-37-6646,-18 38 6569,20-34-7607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0.829"/>
    </inkml:context>
    <inkml:brush xml:id="br0">
      <inkml:brushProperty name="width" value="0.025" units="cm"/>
      <inkml:brushProperty name="height" value="0.025" units="cm"/>
    </inkml:brush>
  </inkml:definitions>
  <inkml:trace contextRef="#ctx0" brushRef="#br0">199 0 19763,'0'0'1569,"-8"3"91,1-1-1554,1 1-1,0 0 1,0 0-1,0 1 0,1 0 1,-1 0-1,1 0 0,0 1 1,0-1-1,0 1 1,1 1-1,-1-1 0,1 1 1,1-1-1,-1 1 0,1 0 1,0 0-1,0 1 1,1-1-1,0 0 0,0 1 1,-2 9-1,4-14-138,-1 0 0,1 1 1,0-1-1,-1 0 0,1 1 0,0-1 0,0 0 0,1 1 1,-1-1-1,0 0 0,1 1 0,-1-1 0,1 0 0,0 0 1,0 1-1,0-1 0,0 0 0,0 0 0,0 0 1,1 0-1,-1 0 0,3 2 0,0-1-16,1-1-1,-1 0 1,1 0 0,-1 0 0,1-1-1,0 1 1,-1-1 0,1 0-1,0-1 1,5 1 0,4 0 25,0 1 0,-1 1 0,1 0 0,-1 1-1,0 0 1,0 1 0,0 0 0,13 9 0,-21-11 47,0 0 0,-1 1 0,0 0 1,1 0-1,-1 0 0,-1 0 0,1 1 0,-1-1 0,1 1 0,-2 0 0,1 0 1,0 0-1,-1 0 0,0 1 0,0-1 0,0 0 0,-1 1 0,0 0 0,0-1 0,0 1 1,-1 0-1,0 7 0,-1-4 106,0 0 0,-1 1 1,0-1-1,0 0 0,-1 0 0,0 0 1,-1 0-1,0-1 0,0 0 1,-1 1-1,0-1 0,0-1 1,-1 1-1,0-1 0,0 0 0,-1 0 1,0-1-1,-13 10 0,8-7-34,0-1 1,0-1-1,0 1 0,-1-2 0,0 0 0,0 0 0,-1-2 0,0 1 0,1-2 1,-1 0-1,-26 2 0,38-4-226,-1-1 1,1 0 0,-1-1-1,1 1 1,-1 0-1,1-1 1,0 1 0,-1-1-1,1 0 1,0 0-1,0 0 1,-1 0 0,1 0-1,0 0 1,0 0-1,0-1 1,0 1 0,1-1-1,-1 0 1,0 1-1,1-1 1,-1 0 0,1 0-1,-2-3 1,-1-1-1080,1-1 0,1 0 0,-1-1 1,1 1-1,0 0 0,-1-14 0,-3-32-8623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29.514"/>
    </inkml:context>
    <inkml:brush xml:id="br0">
      <inkml:brushProperty name="width" value="0.025" units="cm"/>
      <inkml:brushProperty name="height" value="0.025" units="cm"/>
    </inkml:brush>
  </inkml:definitions>
  <inkml:trace contextRef="#ctx0" brushRef="#br0">1 161 8648,'0'0'1506,"7"3"-1218,20 4-260,1-1-1,0-2 1,0-1 0,0-1 0,0-1-1,37-3 1,-3 0 7,484-45 477,-285 16-410,1264-53 1969,-1010 65-1932,1158 17 1191,-298 19 1804,-168-6-2910,-973-4-146,480 24 1381,-602-15-1165,-77-10-1116,-1-1 0,63 1-1,-54-12-2380,-4-14-1308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1.158"/>
    </inkml:context>
    <inkml:brush xml:id="br0">
      <inkml:brushProperty name="width" value="0.025" units="cm"/>
      <inkml:brushProperty name="height" value="0.025" units="cm"/>
    </inkml:brush>
  </inkml:definitions>
  <inkml:trace contextRef="#ctx0" brushRef="#br0">1 65 8616,'0'0'11403,"68"-39"-8937,-34 30-800,11 5-1122,4 3-480,0 0-832,-1-2-2595,-3-5-3876</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1.551"/>
    </inkml:context>
    <inkml:brush xml:id="br0">
      <inkml:brushProperty name="width" value="0.025" units="cm"/>
      <inkml:brushProperty name="height" value="0.025" units="cm"/>
    </inkml:brush>
  </inkml:definitions>
  <inkml:trace contextRef="#ctx0" brushRef="#br0">185 38 14606,'-11'11'1954,"-14"17"-375,2 1 1,0 1 0,-33 59 0,49-76-1494,1-1 0,0 2 0,0-1 1,2 1-1,-1-1 0,2 1 0,0 1 1,0-1-1,2 0 0,-1 1 0,2-1 0,0 0 1,1 1-1,3 16 0,-4-28-93,1 0-1,-1-1 0,1 1 1,0-1-1,0 1 0,0-1 1,0 1-1,1-1 0,-1 0 1,1 1-1,-1-1 0,1 0 1,0 0-1,0 0 0,0-1 1,0 1-1,0 0 0,0-1 1,0 1-1,0-1 0,1 0 1,-1 1-1,1-1 1,-1 0-1,1-1 0,-1 1 1,1 0-1,0-1 0,-1 1 1,1-1-1,0 0 0,-1 0 1,1 0-1,2-1 0,1 1 20,-1-1-1,1 0 1,-1-1-1,0 0 0,1 1 1,-1-2-1,0 1 1,0-1-1,0 1 0,-1-1 1,1 0-1,-1-1 1,0 1-1,1-1 0,4-6 1,3-7 28,0-1 1,-2 0 0,0-1-1,0 0 1,-2 0-1,-1-1 1,10-37 0,-11 31 16,-2-1 0,0 0 0,-1 0 0,-2-1 0,-3-42 0,2 67-54,0 1 0,0-1-1,0 0 1,-1 1 0,1-1 0,-1 0-1,0 1 1,1-1 0,-1 1 0,0-1-1,-1 1 1,1-1 0,0 1-1,-1-1 1,1 1 0,-1 0 0,0 0-1,0 0 1,0 0 0,0 0 0,0 1-1,0-1 1,0 0 0,0 1 0,-1 0-1,1-1 1,-1 1 0,1 0 0,-1 0-1,1 0 1,-1 1 0,0-1 0,1 1-1,-1-1 1,0 1 0,1 0 0,-1 0-1,0 0 1,-4 1 0,1 0-198,1 1 0,-1-1 1,0 1-1,1 0 0,0 0 0,-1 1 1,1-1-1,0 1 0,0 1 1,1-1-1,-1 1 0,1-1 0,-1 1 1,1 0-1,1 1 0,-1-1 1,-6 10-1,0 11-3627,8-3-2152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1.897"/>
    </inkml:context>
    <inkml:brush xml:id="br0">
      <inkml:brushProperty name="width" value="0.025" units="cm"/>
      <inkml:brushProperty name="height" value="0.025" units="cm"/>
    </inkml:brush>
  </inkml:definitions>
  <inkml:trace contextRef="#ctx0" brushRef="#br0">196 29 14189,'0'0'2344,"-9"0"-65,3 0-2052,0 0-1,0 1 0,0 0 0,0 0 1,1 1-1,-1-1 0,0 1 0,1 1 1,0-1-1,-1 1 0,1 0 0,0 0 1,0 0-1,1 0 0,-1 1 0,1 0 1,-1 0-1,1 1 0,1-1 0,-7 9 1,0 2 169,0-1-1,1 2 1,0-1 0,-11 31 0,16-37-323,2-1 0,-1 1 0,1 0 0,0 0 0,1 0 0,0 0 0,1 0 0,-1 0 0,2 0 1,-1 0-1,4 13 0,-4-20-63,1 1 0,0 0 1,0 0-1,1 0 0,-1-1 1,0 1-1,1-1 1,0 1-1,-1-1 0,1 0 1,0 1-1,0-1 0,0 0 1,1 0-1,-1 0 0,0-1 1,1 1-1,4 2 0,-2-2 47,0 0 0,0-1 0,0 1 0,1-1-1,-1 0 1,1 0 0,-1-1 0,0 0 0,10 0-1,-4-1 37,0-1 0,-1 0 0,1 0-1,-1-1 1,1 0 0,-1-1 0,0 0-1,0-1 1,16-10 0,-16 8-18,0-1-1,-1 0 1,0-1 0,-1 0 0,0-1-1,0 0 1,-1 0 0,0 0 0,0-1-1,-2 0 1,1 0 0,-1 0 0,-1-1-1,0 0 1,-1 0 0,0 0-1,-1 0 1,0-1 0,-1 1 0,0-22-1,-1 30-75,-1 1-1,1-1 0,-1 1 0,0 0 0,0-1 0,0 1 0,0 0 1,-1 0-1,1-1 0,-1 1 0,0 0 0,0 1 0,0-1 0,0 0 0,0 0 1,-1 1-1,1 0 0,-5-4 0,2 3 8,0 0 0,-1 0 0,0 0 0,1 0-1,-1 1 1,0 0 0,0 1 0,0-1 0,-12-1 0,9 2-348,-1 1-1,1 0 1,-1 0 0,1 0 0,-1 1 0,1 1 0,0 0-1,-1 0 1,1 1 0,0 0 0,0 0 0,1 1-1,-14 8 1,8 0-3635,12-4-2226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8.230"/>
    </inkml:context>
    <inkml:brush xml:id="br0">
      <inkml:brushProperty name="width" value="0.025" units="cm"/>
      <inkml:brushProperty name="height" value="0.025" units="cm"/>
    </inkml:brush>
  </inkml:definitions>
  <inkml:trace contextRef="#ctx0" brushRef="#br0">1 7132 4388,'0'0'14451,"5"-9"-13591,-3 3-716,2 1 0,-1-1 0,1 1 0,0 0 0,0 0 0,0 1 1,1-1-1,-1 1 0,1 0 0,0 0 0,0 0 0,1 1 0,-1 0 1,8-3-1,32-17 354,0-2 1,74-56 0,73-77-387,10-8-97,-49 44 246,219-227 1,-277 254 657,113-119 3,478-453-818,-517 512-512,-108 99 417,1271-1153 623,65 81-582,-312 267-485,-872 683 349,591-484 895,33 45-304,-795 589-526,-5 5-5,-1-2-1,-1-1 0,52-51 0,-85 75-53,0 0-1,-1 0 0,1 0 1,0-1-1,-1 1 1,0-1-1,1 1 0,-1-1 1,0 1-1,0-1 1,0 0-1,-1 1 1,1-1-1,0 0 0,-1 0 1,0 0-1,0 1 1,0-1-1,0-3 0,-1 3-334,0 0-1,1 1 1,-1-1-1,0 0 1,-1 0-1,1 1 1,0-1-1,-1 1 1,1-1-1,-1 1 0,-2-3 1,-14-15-5441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9.581"/>
    </inkml:context>
    <inkml:brush xml:id="br0">
      <inkml:brushProperty name="width" value="0.025" units="cm"/>
      <inkml:brushProperty name="height" value="0.025" units="cm"/>
    </inkml:brush>
  </inkml:definitions>
  <inkml:trace contextRef="#ctx0" brushRef="#br0">1 1 6342,'0'0'12460,"16"69"-10634,-9-38-257,7 4-160,1 0-159,5-2-514,5-6-544,7-10-63,4-9 31,9-8-256,4-4-1090,-8-15-863,-5-8-1187,-5-7-2433,-11 0-4004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49.926"/>
    </inkml:context>
    <inkml:brush xml:id="br0">
      <inkml:brushProperty name="width" value="0.025" units="cm"/>
      <inkml:brushProperty name="height" value="0.025" units="cm"/>
    </inkml:brush>
  </inkml:definitions>
  <inkml:trace contextRef="#ctx0" brushRef="#br0">131 0 8712,'0'0'5734,"-33"67"-3364,15-23-480,0 8-833,0 4 256,2-1-32,1-2-384,6-6-449,6-5-351,3-9-97,3-11-1570,6-12-2113,8-10-5126</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0.300"/>
    </inkml:context>
    <inkml:brush xml:id="br0">
      <inkml:brushProperty name="width" value="0.025" units="cm"/>
      <inkml:brushProperty name="height" value="0.025" units="cm"/>
    </inkml:brush>
  </inkml:definitions>
  <inkml:trace contextRef="#ctx0" brushRef="#br0">14 36 10442,'0'0'13517,"71"4"-12012,-25-4-608,12-6-641,0-6-192,-6 2-288,-3 2-1762,-13 5-672,-18 3-641,-15 0-769,-6 2-192,-26 9-4228</inkml:trace>
  <inkml:trace contextRef="#ctx0" brushRef="#br0" timeOffset="1">0 204 10442,'0'0'9993,"86"28"-8808,-30-35-736,7-6-289,2-4-128,-2 2 0,-2-1-256,-8 4-1890,-8-2-1570,-13 1-1921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0.630"/>
    </inkml:context>
    <inkml:brush xml:id="br0">
      <inkml:brushProperty name="width" value="0.025" units="cm"/>
      <inkml:brushProperty name="height" value="0.025" units="cm"/>
    </inkml:brush>
  </inkml:definitions>
  <inkml:trace contextRef="#ctx0" brushRef="#br0">35 36 15022,'0'0'4901,"-34"54"-3107,34-30-513,0-2 128,14-4-224,15-4-192,5-7-576,11-7-225,4 0-64,-2-5-1505,-2-13-1794,-9-2-1250,-7-6-2113,-4-4-2114</inkml:trace>
  <inkml:trace contextRef="#ctx0" brushRef="#br0" timeOffset="1">374 0 4260,'0'0'9161,"-36"49"-5926,14-16-1025,0 7-673,4 3-223,2 1 63,5 3-416,4 0-385,5-4-384,2-1-95,0-8-97,0-8-1442,9-12-1312,2-11-3588</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0.963"/>
    </inkml:context>
    <inkml:brush xml:id="br0">
      <inkml:brushProperty name="width" value="0.025" units="cm"/>
      <inkml:brushProperty name="height" value="0.025" units="cm"/>
    </inkml:brush>
  </inkml:definitions>
  <inkml:trace contextRef="#ctx0" brushRef="#br0">95 0 13389,'0'0'6566,"-33"65"-4484,15-30-705,2 6-192,3-1-576,2 3-225,8-7-256,3-4-64,0-9-416,11-7-1025,-2-10-449,-6-6-1793,-4-14-13998</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1.292"/>
    </inkml:context>
    <inkml:brush xml:id="br0">
      <inkml:brushProperty name="width" value="0.025" units="cm"/>
      <inkml:brushProperty name="height" value="0.025" units="cm"/>
    </inkml:brush>
  </inkml:definitions>
  <inkml:trace contextRef="#ctx0" brushRef="#br0">0 64 11307,'0'0'6934,"4"-8"-5257,-2 5-1567,0 0 0,0 0 0,0 0 0,0 0 0,0 0 1,0 1-1,1-1 0,0 1 0,-1-1 0,1 1 1,0 0-1,0 0 0,0 0 0,4-1 0,2 0 119,-1 0 0,1 1 0,0 0 0,0 0 0,16 0 0,26-1 153,78 5 0,-107 0-324,0 1 1,-1 1 0,1 1 0,-1 1-1,0 0 1,22 11 0,-39-15-8,-1 0 0,1 0 0,0 0 0,-1 0 0,1 1 0,-1-1-1,0 1 1,0 0 0,0 0 0,0 0 0,0 0 0,-1 1 0,1-1 0,-1 1 0,0-1 0,3 8 0,-4-8 3,-1-1 0,1 1 0,-1 0 0,0 0 0,0-1 0,0 1 0,0 0 0,-1 0 0,1-1-1,-1 1 1,1 0 0,-1-1 0,0 1 0,0-1 0,0 1 0,-1-1 0,1 1 0,0-1 0,-1 0 0,0 0 0,1 1 0,-1-1 0,0 0 0,0-1 0,-4 4 0,-18 13 170,-1-1 1,-1-1 0,-1-1-1,0-2 1,-1 0 0,0-2-1,-1-1 1,0-2 0,-1 0-1,1-2 1,-54 4 0,82-10-251,-36-1-1834,17-8-2399,11-13-4362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2.139"/>
    </inkml:context>
    <inkml:brush xml:id="br0">
      <inkml:brushProperty name="width" value="0.025" units="cm"/>
      <inkml:brushProperty name="height" value="0.025" units="cm"/>
    </inkml:brush>
  </inkml:definitions>
  <inkml:trace contextRef="#ctx0" brushRef="#br0">439 79 12268,'1'-8'2482,"0"6"-2334,-1 0 1,1 0 0,-1 0-1,0 0 1,0 0-1,0 0 1,0 0-1,0-1 1,0 1-1,0 0 1,0 0-1,-1 0 1,1 0 0,-1 0-1,0 0 1,0 0-1,0 0 1,0 0-1,0 0 1,0 0-1,0 1 1,0-1-1,-1 0 1,1 1-1,-1-1 1,1 1 0,-1-1-1,0 1 1,1 0-1,-1 0 1,0 0-1,0 0 1,0 0-1,0 0 1,0 0-1,0 0 1,0 1-1,0-1 1,-3 1 0,-10-3 251,0 1 0,0 1 0,0 1 0,1 0 0,-1 1 0,0 0 1,0 1-1,-27 8 0,31-7-365,1 1 1,-1 0-1,1 0 1,0 1-1,0 1 1,1 0-1,0 0 1,0 1-1,0 0 1,1 0-1,0 1 1,-12 14-1,18-19-37,1-1-1,-1 0 0,0 1 1,1-1-1,0 1 1,-1-1-1,1 1 1,0 0-1,1 0 1,-1-1-1,0 1 0,1 0 1,0 0-1,-1 0 1,1 0-1,0 0 1,0-1-1,1 1 1,-1 0-1,1 0 1,-1 0-1,1 0 0,0-1 1,0 1-1,0 0 1,0-1-1,1 1 1,-1-1-1,1 1 1,0-1-1,-1 0 0,5 4 1,5 5-18,1-1 1,0 0-1,0-1 1,26 15-1,-21-14 15,8 6 2,-1 0 0,-1 1-1,35 33 1,-53-44 3,1-1 0,-1 0 0,-1 1 0,1 0 1,-1 0-1,0 1 0,0-1 0,-1 1 0,0 0 0,0 0 0,-1 0 1,0 0-1,0 0 0,0 0 0,-1 1 0,0-1 0,-1 1 0,1-1 0,-2 12 1,0-15 46,0 0 1,0 1-1,-1-1 1,1 0-1,-1 0 1,0 0-1,0 0 1,0 0-1,0-1 1,-1 1-1,0 0 1,1-1-1,-1 0 1,-6 5 0,2-2 159,0-2 1,0 1 0,-1-1 0,1 0 0,-1 0-1,0-1 1,-10 3 0,-5 0 384,0-1-1,-1-2 1,1 0-1,-38-1 1,49-2-461,0 0 1,-1-2-1,1 1 1,-18-6-1,27 6-136,0 1 0,0-1-1,0 0 1,0 0-1,0-1 1,0 1 0,0-1-1,1 1 1,-1-1-1,1 0 1,-1 0 0,1 0-1,0 0 1,-1 0 0,1 0-1,0-1 1,1 1-1,-1-1 1,0 0 0,1 1-1,-1-1 1,1 0-1,-2-5 1,3 7-74,0 0 0,0 0 1,0 0-1,0 0 0,0 0 0,1 0 0,-1 0 0,0 0 0,0 0 0,1 0 1,-1 0-1,0 0 0,1 0 0,-1 0 0,1 1 0,-1-1 0,1 0 1,0 0-1,-1 1 0,1-1 0,0 0 0,-1 0 0,1 1 0,0-1 0,0 1 1,0-1-1,0 1 0,0-1 0,-1 1 0,1 0 0,0-1 0,0 1 1,0 0-1,0 0 0,0-1 0,2 1 0,42-3-3666,-38 3 3095,78 0-8549,-40 0 1315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2.348"/>
    </inkml:context>
    <inkml:brush xml:id="br0">
      <inkml:brushProperty name="width" value="0.025" units="cm"/>
      <inkml:brushProperty name="height" value="0.025" units="cm"/>
    </inkml:brush>
  </inkml:definitions>
  <inkml:trace contextRef="#ctx0" brushRef="#br0">1 3161 4068,'0'0'8408,"8"2"-7255,3 0-866,-1-1 1,1-1-1,0 0 1,-1 0-1,1-1 1,-1-1-1,1 0 0,10-3 1,97-33 836,-73 22-826,857-260 3722,-28-8-2017,-678 216-2106,1201-435 1029,-199 69-277,-930 340-648,1718-588 65,31 109 43,-1977 563-45,35-7 94,127-46-1,-197 61-170,1-1 0,-1 1-1,-1-1 1,1 0 0,0 0-1,-1-1 1,8-6 0,0-12-1754,-12 20 1319,0 0-1,1 0 1,-1 0-1,0 0 1,-1 0-1,1 0 1,0 0-1,0 0 1,-1 0-1,1 0 1,-3-4-1,-7-12-6069</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3.027"/>
    </inkml:context>
    <inkml:brush xml:id="br0">
      <inkml:brushProperty name="width" value="0.025" units="cm"/>
      <inkml:brushProperty name="height" value="0.025" units="cm"/>
    </inkml:brush>
  </inkml:definitions>
  <inkml:trace contextRef="#ctx0" brushRef="#br0">1 47 13773,'0'0'5712,"7"-8"-3304,25-24-732,-31 31-1635,-1 1 0,1-1 0,0 1-1,-1-1 1,1 1 0,-1-1 0,1 1 0,0 0 0,-1-1-1,1 1 1,-1 0 0,1 0 0,0-1 0,0 1 0,-1 0 0,1 0-1,0 0 1,-1 0 0,1 0 0,0 0 0,0 0 0,-1 0-1,1 0 1,0 0 0,0 0 0,-1 0 0,1 1 0,0-1 0,-1 0-1,1 0 1,0 1 0,-1-1 0,1 1 0,-1-1 0,1 0 0,0 1-1,-1-1 1,1 1 0,-1-1 0,1 1 0,-1 0 0,0-1-1,1 1 1,-1-1 0,0 1 0,1 0 0,-1-1 0,0 1 0,0 0-1,1 1 1,8 40 444,-8-36-293,0 7-118,2-1 0,-1 0 0,1 0 0,1 0 0,0 0 0,9 17 0,-10-25-129,-1 0 0,1-1 0,0 1 0,0-1 1,1 0-1,-1 0 0,1 0 0,-1 0 0,1 0 0,0-1 0,0 0 1,0 1-1,0-2 0,0 1 0,1 0 0,-1-1 0,0 0 1,1 0-1,-1 0 0,1 0 0,5-1 0,-2 0-237,0 0 0,0-1 0,0 0 0,0 0 0,0-1 0,0 0-1,0 0 1,0-1 0,-1 0 0,1 0 0,-1-1 0,0 0 0,0 0 0,0-1-1,-1 0 1,8-7 0,-4 4-380,-1-1-1,-1 0 1,0-1-1,0 0 1,-1-1-1,0 1 1,0-1-1,-1-1 1,7-19-1,-49 100 6999,-16 29-5274,43-78-993,0 0-1,2 0 1,0 1 0,1 0-1,2 1 1,0-1 0,-1 23 0,5-42-123,-1-1 0,1 0 0,0 1 0,0-1 0,0 1 1,0-1-1,0 1 0,0-1 0,0 1 0,0-1 0,1 0 1,-1 1-1,0-1 0,1 1 0,-1-1 0,1 0 0,0 1 1,-1-1-1,1 0 0,0 0 0,0 0 0,0 1 0,0-1 1,0 0-1,0 0 0,0 0 0,0-1 0,0 1 0,1 0 1,-1 0-1,0-1 0,0 1 0,1 0 0,-1-1 0,1 1 1,-1-1-1,0 0 0,1 1 0,-1-1 0,1 0 0,-1 0 1,1 0-1,-1 0 0,1 0 0,-1 0 0,2-1 0,20-3-4126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3.399"/>
    </inkml:context>
    <inkml:brush xml:id="br0">
      <inkml:brushProperty name="width" value="0.025" units="cm"/>
      <inkml:brushProperty name="height" value="0.025" units="cm"/>
    </inkml:brush>
  </inkml:definitions>
  <inkml:trace contextRef="#ctx0" brushRef="#br0">23 1 14157,'0'0'4324,"-15"46"-2946,15-12-289,-5 8 96,3 1-673,2-1-191,0-6-161,0-5-128,5-7-160,3-7-1185,1-8-449,-18-22-12716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3.731"/>
    </inkml:context>
    <inkml:brush xml:id="br0">
      <inkml:brushProperty name="width" value="0.025" units="cm"/>
      <inkml:brushProperty name="height" value="0.025" units="cm"/>
    </inkml:brush>
  </inkml:definitions>
  <inkml:trace contextRef="#ctx0" brushRef="#br0">1 49 4869,'0'0'12411,"15"-8"-11060,-12 7-1300,7-5 95,1 0 0,0 1 0,1 1 0,-1 0 0,1 0 0,0 1 0,-1 1 0,2 0 0,17-1 0,-17 3-39,145 4 774,-135-2-812,0 1 1,0 1-1,-1 1 0,39 13 0,-57-16-62,-1-1 0,1 1-1,-1-1 1,1 1 0,-1 0 0,0 0-1,0 1 1,1-1 0,-2 1-1,1-1 1,0 1 0,0 0 0,-1 0-1,0 0 1,1 1 0,-1-1-1,-1 0 1,1 1 0,2 4 0,-4-5 45,0 0 0,1 0 0,-1 0-1,0 0 1,-1-1 0,1 1 0,0 0 0,-1 0 0,1 0 0,-1 0 0,0-1 0,0 1 0,0 0 0,-1-1 0,1 1 0,0-1 0,-1 1 0,0-1 0,0 0 0,1 1 0,-1-1 0,0 0 0,-1 0 0,1 0 0,0-1 0,-4 3 0,-22 14 444,-2-1 1,0-2-1,-1 0 1,0-2-1,-1-2 1,-45 11-1,-25 9-427,117-30-6315,-1 0 3695,19-1-5249</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4.094"/>
    </inkml:context>
    <inkml:brush xml:id="br0">
      <inkml:brushProperty name="width" value="0.025" units="cm"/>
      <inkml:brushProperty name="height" value="0.025" units="cm"/>
    </inkml:brush>
  </inkml:definitions>
  <inkml:trace contextRef="#ctx0" brushRef="#br0">54 32 15983,'0'0'6726,"-54"15"-4900,54-13-897,24-2-737,19 0 609,15-1 64,10-8-577,6-3-192,-4 1-160,-5 3-801,-22 1-1409,-12 6-32,-24 1-160,-29 6-3876,-12 2-1185</inkml:trace>
  <inkml:trace contextRef="#ctx0" brushRef="#br0" timeOffset="1">45 181 9513,'0'0'9833,"51"31"-8423,-6-31-417,11 0-289,1-4-223,3-5-257,-3 0-192,-6-4-801,-6-3-3171,-6-6-5188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4.503"/>
    </inkml:context>
    <inkml:brush xml:id="br0">
      <inkml:brushProperty name="width" value="0.025" units="cm"/>
      <inkml:brushProperty name="height" value="0.025" units="cm"/>
    </inkml:brush>
  </inkml:definitions>
  <inkml:trace contextRef="#ctx0" brushRef="#br0">0 26 8808,'0'0'11248,"9"-4"-10490,2 0-367,0 0 0,1 0 0,-1 2 0,1-1 0,0 1 0,21 0 1,88 3 899,-26 1-1070,-84-3-162,18 1-390,-28 1 318,-1-1-1,1 0 0,-1 0 1,1 0-1,-1 1 0,1-1 1,-1 0-1,1 0 0,-1 1 1,0-1-1,1 0 0,-1 1 1,1-1-1,-1 1 1,0-1-1,1 0 0,-1 1 1,0-1-1,0 1 0,1-1 1,-1 1-1,0-1 0,0 1 1,0-1-1,0 1 0,0-1 1,0 1-1,0-1 0,0 1 1,0-1-1,0 1 1,0-1-1,0 1 0,0-1 1,0 1-1,0 0 0,0-1 1,0 0-1,-1 1 0,1-1 1,0 1-1,0-1 0,-1 1 1,1-1-1,0 1 0,-1 0 1,-14 24 0,0 0 1,-35 40-1,8-10 51,30-39-46,-13 16-333,3 1 0,0 1 0,2 0-1,-30 73 1,48-96-1251,3-27-16562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4.866"/>
    </inkml:context>
    <inkml:brush xml:id="br0">
      <inkml:brushProperty name="width" value="0.025" units="cm"/>
      <inkml:brushProperty name="height" value="0.025" units="cm"/>
    </inkml:brush>
  </inkml:definitions>
  <inkml:trace contextRef="#ctx0" brushRef="#br0">0 7 9801,'0'0'5926,"62"-4"-5798,-21 4-544,10 0-2275,12-3-1409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5.210"/>
    </inkml:context>
    <inkml:brush xml:id="br0">
      <inkml:brushProperty name="width" value="0.025" units="cm"/>
      <inkml:brushProperty name="height" value="0.025" units="cm"/>
    </inkml:brush>
  </inkml:definitions>
  <inkml:trace contextRef="#ctx0" brushRef="#br0">207 40 5990,'0'0'8253,"-12"4"-4559,-1 1-3287,1 1-1,-1 0 1,1 1-1,1 0 1,-1 1-1,1 0 1,0 1-1,1 0 1,0 1-1,1 0 1,0 1-1,-15 22 1,18-23-171,0 0 0,1 1 0,1-1 0,-1 1 0,-2 14 0,6-23-221,0-1-1,1 1 1,-1 0-1,1 0 1,-1-1 0,1 1-1,0 0 1,0 0-1,0 0 1,0-1 0,0 1-1,0 0 1,0 0-1,1-1 1,-1 1-1,1 0 1,-1 0 0,1-1-1,0 1 1,0 0-1,-1-1 1,1 1 0,0-1-1,0 1 1,1-1-1,-1 0 1,0 1-1,0-1 1,1 0 0,-1 0-1,1 0 1,-1 0-1,1 0 1,-1 0-1,1 0 1,0 0 0,-1-1-1,1 1 1,0-1-1,-1 1 1,4-1 0,3 1 6,-1 0 0,1-1 0,0-1 0,-1 1 0,1-1 0,-1 0 0,1-1 0,-1 0 0,1 0 0,-1-1 0,0 0 0,0 0 1,0 0-1,-1-1 0,1 0 0,-1 0 0,0-1 0,0 0 0,6-6 0,-8 7-19,0 0 0,-1-1 0,1 1 0,-1-1 0,1 0 0,-2 0 1,1-1-1,0 1 0,-1 0 0,0-1 0,0 0 0,-1 1 0,0-1 0,0 0 0,0 0 0,0 0 0,-1 1 0,0-1 0,0 0 0,-1 0 0,0 0 0,0 0 0,0 0 1,-1 1-1,-3-9 0,3 10-79,-1 0 1,0 0-1,0 1 1,0-1-1,0 1 1,-1 0-1,1 0 1,-1 0-1,0 0 1,0 0-1,0 1 1,0 0-1,0 0 1,-1 0-1,-6-2 1,10 4-29,0-1 0,-1 1-1,1-1 1,0 1 0,0-1 0,-1 1 0,1 0 0,0-1 0,0 1 0,-1 0-1,1 0 1,0 0 0,-1 0 0,1 0 0,0 0 0,-1 0 0,1 1 0,0-1 0,0 0-1,-1 1 1,1-1 0,0 1 0,0-1 0,0 1 0,-1 0 0,1-1 0,0 1-1,0 0 1,0 0 0,0 0 0,0 0 0,1 0 0,-1 0 0,0 0 0,0 0-1,1 0 1,-1 0 0,0 0 0,1 1 0,-1-1 0,1 0 0,0 0 0,-1 1-1,1-1 1,0 0 0,0 1 0,0-1 0,0 0 0,0 1 0,0-1 0,0 0-1,0 0 1,0 1 0,1-1 0,0 2 0,-1-2-207,0 1 0,1 0 1,0-1-1,-1 1 0,1-1 0,0 1 1,0-1-1,-1 1 0,1-1 0,0 0 1,1 1-1,-1-1 0,0 0 0,0 0 1,0 0-1,1 0 0,-1 0 0,0 0 0,1 0 1,-1 0-1,1-1 0,-1 1 0,1 0 1,1-1-1,25 9-5865</inkml:trace>
  <inkml:trace contextRef="#ctx0" brushRef="#br0" timeOffset="1">533 0 12940,'0'0'4009,"-12"2"-1339,4-1-2515,1 1 0,-1-1 0,0 2 0,1-1 0,-1 1 0,1 0 0,0 1 1,0 0-1,0 0 0,1 0 0,-1 1 0,1 0 0,0 0 0,0 1 0,1 0 1,-6 7-1,4-5 51,1 0 1,0 1-1,0 0 1,1 0 0,1 1-1,-1-1 1,1 1-1,1 0 1,-3 10 0,6-17-182,-1 0 0,1-1 0,0 1 0,0 0 0,0 0 0,0-1 1,0 1-1,1 0 0,-1 0 0,1-1 0,0 1 0,0 0 0,0-1 1,0 1-1,0-1 0,0 1 0,1-1 0,-1 1 0,1-1 1,0 0-1,0 0 0,0 0 0,0 0 0,0 0 0,0 0 0,0-1 1,0 1-1,1-1 0,-1 1 0,1-1 0,-1 0 0,1 0 0,0 0 1,-1 0-1,1-1 0,0 1 0,4 0 0,7 1 25,0 0 0,-1 0 0,1-1 0,0-1 0,-1-1 0,1 0 0,0 0 0,-1-1 0,19-6 0,-24 6-30,1-1 0,-1 0 1,0-1-1,0 0 0,0 0 0,0-1 0,0 0 0,-1 0 0,0-1 1,0 0-1,-1 0 0,0 0 0,0-1 0,0 0 0,6-10 0,-10 15-5,0-1-1,-1 0 1,1 0-1,-1 0 1,1 0-1,-1 0 1,0-1-1,0 1 1,0 0 0,0 0-1,-1-1 1,0 1-1,1 0 1,-1-1-1,0 1 1,-1-1-1,1 1 1,0 0-1,-1-1 1,0 1-1,0 0 1,0 0-1,0 0 1,0-1-1,-1 1 1,0 0-1,1 1 1,-1-1-1,0 0 1,0 0-1,0 1 1,-1-1-1,-3-2 1,0 1-187,1 0 1,-1 0-1,-1 1 0,1 0 1,0 0-1,-1 1 0,1-1 1,-1 1-1,0 1 0,0 0 1,0-1-1,0 2 1,0-1-1,0 1 0,-8 1 1,13-1-59,0 0 1,0 0 0,1 1 0,-1-1 0,0 1 0,1-1 0,-1 1 0,0-1 0,1 1-1,-1 0 1,1 0 0,-1 0 0,1 0 0,-1 0 0,-1 1 0,-5 16-7743,8-7-1546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5.650"/>
    </inkml:context>
    <inkml:brush xml:id="br0">
      <inkml:brushProperty name="width" value="0.025" units="cm"/>
      <inkml:brushProperty name="height" value="0.025" units="cm"/>
    </inkml:brush>
  </inkml:definitions>
  <inkml:trace contextRef="#ctx0" brushRef="#br0">184 27 7271,'0'0'13100,"-69"68"-11242,49-40-897,1 3-417,13-2-351,6-2-161,6-5-32,15-5-705,3-4-800,3-8-641,-6-5-1730,-8 0-3619</inkml:trace>
  <inkml:trace contextRef="#ctx0" brushRef="#br0" timeOffset="1">0 168 12780,'0'0'7719,"63"-46"-7206,-13 37-257,14 3-192,6-2-64,4 2-320,3-2-1570,-8-4-1857,-6-1-1314,-8-5-641</inkml:trace>
  <inkml:trace contextRef="#ctx0" brushRef="#br0" timeOffset="2">661 1 545</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5.980"/>
    </inkml:context>
    <inkml:brush xml:id="br0">
      <inkml:brushProperty name="width" value="0.025" units="cm"/>
      <inkml:brushProperty name="height" value="0.025" units="cm"/>
    </inkml:brush>
  </inkml:definitions>
  <inkml:trace contextRef="#ctx0" brushRef="#br0">169 38 4100,'0'0'14120,"-11"-6"-12700,6 4-1315,2 0-61,0 0 0,0 0 0,0 1 0,0-1 0,0 1 0,0 0 0,0 0 0,0 0 0,-1 0 0,1 0 0,0 1 0,-1 0 0,1-1 0,0 1 0,-1 0 0,1 1 0,-1-1 0,1 1 0,0-1 0,0 1 0,-1 0 0,1 0 0,0 1 0,0-1 0,0 1 0,0-1 0,0 1 0,0 0 0,-3 3 0,2-1 167,-1 0-1,1 0 1,-1 1 0,1-1-1,0 1 1,1 0-1,-1 1 1,1-1 0,0 0-1,0 1 1,1 0-1,0 0 1,0-1 0,0 1-1,0 1 1,1-1-1,0 0 1,1 0 0,-1 9-1,2-13-178,0 0-1,0 0 1,0 0-1,0 0 1,0-1 0,0 1-1,0 0 1,0-1-1,1 1 1,-1-1-1,1 0 1,-1 1-1,1-1 1,0 0-1,-1 0 1,1 0 0,0 0-1,0 0 1,0 0-1,0-1 1,0 1-1,0 0 1,-1-1-1,1 0 1,1 1-1,-1-1 1,0 0 0,0 0-1,2 0 1,6 0 13,-1 0 0,1-1 0,-1 1 0,0-2 0,12-2 0,-12 1-50,0-1 0,0 0 0,0-1 0,0 1 0,-1-2 0,0 1 0,0-1 0,13-14 0,-18 18 9,0-1 0,0 0 0,0 0 0,0 0 1,-1 0-1,0 0 0,1-1 0,-1 1 0,-1-1 0,1 0 1,0 1-1,-1-1 0,0 0 0,0 0 0,0 0 1,0 0-1,0 0 0,-1 0 0,0 0 0,0 0 0,0 0 1,0 0-1,-1 0 0,-1-4 0,1 6 13,0 0 0,0 1 0,0-1 1,0 0-1,-1 1 0,1 0 0,-1-1 0,1 1 0,-1 0 0,1 0 0,-1 0 1,0 0-1,1 0 0,-1 0 0,0 0 0,0 1 0,0-1 0,0 0 0,0 1 1,0 0-1,0-1 0,0 1 0,0 0 0,0 0 0,0 0 0,1 1 0,-4-1 1,0 1-17,1-1 1,-1 1 0,1 0 0,0 0 0,-1 0 0,1 0 0,0 1-1,0 0 1,0 0 0,0 0 0,-5 4 0,6-3-52,1 0 0,-1 0 0,0 1 0,1-1 0,0 1 0,0 0 0,0-1 0,0 1 0,0 0 0,1 0 0,0 1 1,0-1-1,0 0 0,0 0 0,0 7 0,1-8-342,0 0 0,0 1 0,1-1 0,-1 0 0,1 0 0,-1 0 0,1 0 0,0 0 0,3 5 1,-3-6-251,0 0 0,0 0 0,1-1 1,-1 1-1,1 0 0,-1 0 0,1-1 1,-1 1-1,1-1 0,0 1 1,0-1-1,0 0 0,0 0 0,2 1 1,21 6-11686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2.500"/>
    </inkml:context>
    <inkml:brush xml:id="br0">
      <inkml:brushProperty name="width" value="0.025" units="cm"/>
      <inkml:brushProperty name="height" value="0.025" units="cm"/>
    </inkml:brush>
  </inkml:definitions>
  <inkml:trace contextRef="#ctx0" brushRef="#br0">34 1 8072,'0'0'15839,"-5"10"-15402,0-1-258,1 0-1,0 1 1,1-1-1,-1 1 0,2 0 1,0 0-1,0 0 0,0 0 1,2 0-1,-1 0 1,2 20-1,0-28-160,0 0 1,0 0-1,0-1 0,0 1 1,0 0-1,0-1 0,0 1 1,1 0-1,-1-1 0,0 0 1,1 1-1,-1-1 0,1 0 1,0 0-1,-1 0 0,1 0 1,0 0-1,0 0 0,0 0 1,-1-1-1,1 1 0,0-1 1,0 1-1,0-1 0,0 0 1,0 0-1,0 0 0,0 0 1,0 0-1,0 0 0,0 0 1,0-1-1,3 0 0,3 0 67,0-1 0,0 0 0,0 0 0,0 0 0,0-1 0,-1 0 0,9-5 0,2-5-23,0-1 1,-1 0 0,0-1 0,-2-1-1,1-1 1,-2 0 0,20-30-1,-43 87-307,4-27 337,1 1 0,0-1 0,1 1 0,0 0 0,1 0 0,0 16 0,2-27-194,1 1 0,-1-1 1,0 1-1,1-1 0,0 1 0,0-1 1,0 0-1,0 1 0,0-1 1,1 0-1,0 0 0,3 6 0,-3-7-264,0-1 0,0 1-1,0 0 1,0 0 0,0-1-1,1 1 1,-1-1 0,1 0-1,-1 0 1,1 1-1,-1-2 1,1 1 0,0 0-1,-1-1 1,1 1 0,0-1-1,-1 0 1,6 0 0,16 1-8416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6.310"/>
    </inkml:context>
    <inkml:brush xml:id="br0">
      <inkml:brushProperty name="width" value="0.025" units="cm"/>
      <inkml:brushProperty name="height" value="0.025" units="cm"/>
    </inkml:brush>
  </inkml:definitions>
  <inkml:trace contextRef="#ctx0" brushRef="#br0">103 1 14029,'0'0'5029,"-47"47"-3492,25-26-191,6 5-578,4-1-639,6-5-65,6-5-96,15-7-1153,8-8-1570,6 0-3171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6.663"/>
    </inkml:context>
    <inkml:brush xml:id="br0">
      <inkml:brushProperty name="width" value="0.025" units="cm"/>
      <inkml:brushProperty name="height" value="0.025" units="cm"/>
    </inkml:brush>
  </inkml:definitions>
  <inkml:trace contextRef="#ctx0" brushRef="#br0">119 68 7175,'0'0'11878,"-8"1"-11606,6-1-272,0 0 0,0 1-1,0-1 1,0 1 0,0-1 0,0 1 0,0 0-1,0 0 1,0 0 0,1 0 0,-1 0 0,0 0-1,0 0 1,1 1 0,-1-1 0,1 1 0,0-1-1,-1 1 1,1-1 0,0 1 0,-2 3 0,2-3-2,0 1 1,1-1-1,-1 0 0,1 1 1,0-1-1,0 1 1,0-1-1,0 0 1,0 1-1,0-1 1,0 1-1,1-1 1,-1 0-1,1 1 1,0-1-1,0 0 1,0 0-1,0 1 0,0-1 1,0 0-1,1 0 1,-1 0-1,1 0 1,3 3-1,50 52-887,-40-44 354,-1 1 1,-1 0 0,0 1 0,19 30 0,-31-44 581,0 1 1,0 0 0,0-1 0,0 1-1,-1 0 1,1-1 0,-1 1 0,1 0-1,-1-1 1,0 1 0,0 0 0,0 0-1,0-1 1,0 1 0,0 0 0,0 0-1,0 0 1,-1-1 0,1 1 0,-1 0-1,1-1 1,-2 3 0,0-1 73,0-1 0,1 1 1,-2-1-1,1 0 0,0 0 0,0 0 1,-1 0-1,1 0 0,-1 0 0,0-1 1,-4 3-1,-8 2 336,-1 0 0,1-2-1,-30 6 1,41-9-465,-3 0 237,1 0 1,-1 0-1,1 0 1,-1 0-1,1-1 1,-1 0-1,1-1 1,-1 0-1,-10-2 1,15 2-145,0 0 1,0 0 0,1 0 0,-1-1 0,0 1-1,0-1 1,1 1 0,-1-1 0,1 1-1,-1-1 1,1 0 0,0 0 0,0 0 0,0 0-1,0 0 1,0 0 0,0 0 0,1 0-1,-1 0 1,0 0 0,1 0 0,0-1 0,0 1-1,-1 0 1,1 0 0,0-1 0,1 1-1,-1 0 1,0 0 0,2-4 0,-1 1-81,0 0 0,0 0 1,1 0-1,0 0 1,0 1-1,0-1 0,1 1 1,-1-1-1,1 1 0,0 0 1,0 0-1,1 0 0,-1 0 1,1 1-1,0-1 0,0 1 1,0 0-1,0 0 1,1 1-1,4-3 0,15-7-17,0 1 1,44-13-1,-24 9 122,-32 11 114,-1-1 1,0 0-1,-1-1 1,1 0 0,-1 0-1,0-1 1,14-14-1,-20 18-134,-1 0 0,0-1-1,0 1 1,-1-1 0,1 0 0,-1 0-1,0 0 1,0 0 0,0-1-1,-1 1 1,1-1 0,-1 1-1,0-1 1,0 1 0,-1-1-1,1 1 1,-1-1 0,0 0-1,0 1 1,-1-1 0,0 1-1,-1-8 1,2 11-108,-1-1-1,1 0 1,-1 0 0,1 1-1,-1-1 1,0 0 0,0 1-1,0-1 1,0 1 0,0-1-1,0 1 1,0-1 0,0 1-1,-1 0 1,1 0 0,-1 0-1,1-1 1,0 1 0,-1 1-1,0-1 1,1 0 0,-1 0-1,0 0 1,1 1-1,-1-1 1,0 1 0,0 0-1,1-1 1,-1 1 0,0 0-1,0 0 1,0 0 0,1 0-1,-1 0 1,-3 1 0,2 0-218,1-1 1,-1 1-1,0 0 1,1 0 0,-1 0-1,1 0 1,0 0-1,-1 1 1,1-1 0,0 1-1,0 0 1,0-1 0,0 1-1,0 0 1,0 0-1,1 0 1,-1 0 0,1 1-1,-1-1 1,1 0-1,0 1 1,0-1 0,-2 5-1,0 40-9101,5-27 118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7.006"/>
    </inkml:context>
    <inkml:brush xml:id="br0">
      <inkml:brushProperty name="width" value="0.025" units="cm"/>
      <inkml:brushProperty name="height" value="0.025" units="cm"/>
    </inkml:brush>
  </inkml:definitions>
  <inkml:trace contextRef="#ctx0" brushRef="#br0">57 1 17713,'0'0'5552,"-8"7"-3705,2-2-1500,1 0 1,0 0 0,0 1 0,0 0-1,1 0 1,-8 12 0,11-16-312,0 0 0,0-1 0,1 1 1,-1 0-1,0 0 0,1 0 0,-1 0 0,1 1 1,0-1-1,0 0 0,0 0 0,0 0 1,0 0-1,0 0 0,0 0 0,1 0 0,-1 0 1,1 0-1,-1 0 0,1 0 0,0 0 1,0 0-1,0 0 0,0 0 0,0-1 0,0 1 1,1 0-1,-1-1 0,1 1 0,-1-1 1,1 1-1,-1-1 0,1 0 0,0 0 1,-1 1-1,4 0 0,1 2-64,1-1 0,0 0 1,0 0-1,1 0 0,-1-1 0,0 0 0,1-1 0,8 2 1,-4-2-732,-1-1 1,0 0-1,0-1 1,0 0 0,17-3-1,-19 2 53,0-1 0,-1 1 0,1-1-1,-1-1 1,1 1 0,-1-1 0,0-1-1,0 0 1,-1 0 0,0 0 0,0-1-1,0 0 1,0 0 0,-1-1 0,11-14-1,-26 31 8382,-10 6-5472,1-1-1073,-5 8-225,1 1 0,1 1 0,1 1 0,1 1 0,-20 37 0,28-43-1163,1 1 1,-13 45 0,18-48-865,1 0 1,1 0-1,1 1 0,0 21 1,2-10-5867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8.822"/>
    </inkml:context>
    <inkml:brush xml:id="br0">
      <inkml:brushProperty name="width" value="0.025" units="cm"/>
      <inkml:brushProperty name="height" value="0.025" units="cm"/>
    </inkml:brush>
  </inkml:definitions>
  <inkml:trace contextRef="#ctx0" brushRef="#br0">31 4 8712,'-22'1'5196,"14"0"-2820,12-1-1396,63-2-549,-41 0-87,-1 1-1,1 1 1,-1 1 0,1 1 0,42 10-1,-65-11-339,0 1-1,0-1 0,0 1 0,-1 0 0,1 0 0,0 0 1,-1 0-1,1 1 0,-1-1 0,0 0 0,0 1 0,0 0 1,0 0-1,0-1 0,-1 1 0,1 0 0,-1 0 0,0 1 1,0-1-1,0 0 0,0 0 0,0 1 0,-1-1 0,1 0 1,-1 1-1,0-1 0,0 0 0,0 1 0,-1-1 1,0 5-1,-1 8 48,-1 1-1,-1-1 1,0 0 0,-11 27 0,-132 283-959,145-342-7382,2-12 1478</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9.181"/>
    </inkml:context>
    <inkml:brush xml:id="br0">
      <inkml:brushProperty name="width" value="0.025" units="cm"/>
      <inkml:brushProperty name="height" value="0.025" units="cm"/>
    </inkml:brush>
  </inkml:definitions>
  <inkml:trace contextRef="#ctx0" brushRef="#br0">1 79 9001,'0'0'7527,"68"-9"-7816,-26 9 385,8 0 65,6-14-1603,-2-10-2433,0-7-2019</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9.509"/>
    </inkml:context>
    <inkml:brush xml:id="br0">
      <inkml:brushProperty name="width" value="0.025" units="cm"/>
      <inkml:brushProperty name="height" value="0.025" units="cm"/>
    </inkml:brush>
  </inkml:definitions>
  <inkml:trace contextRef="#ctx0" brushRef="#br0">206 0 3940,'0'0'7751,"-11"3"-3859,1 0-3645,2 0 1,-1 1-1,0 0 1,1 1-1,0 0 1,0 0-1,0 1 1,1 0-1,-1 0 0,1 1 1,1 0-1,-1 0 1,-5 8-1,0 3 137,0 0 0,1 0-1,-12 27 1,19-37-293,1-1-1,0 1 1,0 0-1,1 0 1,0 1-1,0-1 1,1 0-1,0 1 1,1-1-1,0 1 1,1 10-1,0-16-77,0-1 0,0 0 0,0 0-1,0 0 1,0 0 0,0 0 0,1 0-1,-1 0 1,1-1 0,-1 1-1,1 0 1,0-1 0,0 1 0,0-1-1,0 0 1,0 1 0,0-1 0,0 0-1,0 0 1,0 0 0,0-1-1,1 1 1,-1-1 0,0 1 0,1-1-1,-1 0 1,0 1 0,1-1 0,-1 0-1,0-1 1,1 1 0,-1 0-1,3-1 1,5 0 19,-1-1 0,1 0 0,-1 0 0,1-1 0,-1 0 0,16-8 0,-15 6-87,-1 0 1,1-1-1,-1 0 1,0-1-1,-1 1 0,0-2 1,0 1-1,-1-1 0,1-1 1,-2 1-1,1-1 0,-1-1 1,-1 1-1,0-1 0,0 0 1,-1 0-1,0 0 0,0 0 1,-1-1-1,2-15 0,-5 24 83,0 1-1,0-1 0,0 0 0,0 0 0,0 0 1,-1 0-1,1 1 0,0-1 0,-1 0 0,1 0 1,-1 0-1,0 1 0,0-1 0,0 0 0,0 1 1,0-1-1,0 1 0,0-1 0,0 1 0,0 0 0,-1-1 1,1 1-1,-1 0 0,1 0 0,-1 0 0,1 0 1,-1 0-1,1 0 0,-1 0 0,0 1 0,0-1 1,1 1-1,-1-1 0,0 1 0,0 0 0,0-1 1,0 1-1,1 0 0,-1 0 0,0 0 0,0 1 1,-3-1-1,-3 1-11,0 0 0,0 1 0,0-1 0,0 1 0,0 1 0,1 0 0,-1 0 0,-11 7 0,14-8-58,1 1-19,0-1-1,0 0 0,0 1 1,0 0-1,0 0 0,1 0 0,-1 0 1,1 1-1,0 0 0,0-1 1,0 1-1,-4 8 0,7-12-27,0 1 1,0-1-1,0 0 0,0 0 0,0 1 1,0-1-1,0 0 0,0 0 0,0 1 1,0-1-1,0 0 0,0 0 0,0 1 0,0-1 1,0 0-1,0 0 0,1 1 0,-1-1 1,0 0-1,0 0 0,0 1 0,0-1 1,0 0-1,1 0 0,-1 0 0,0 1 1,0-1-1,0 0 0,1 0 0,-1 0 1,0 0-1,0 1 0,1-1 0,-1 0 0,0 0 1,0 0-1,1 0 0,-1 0 0,1 0 1,15 0-1617,18-9-807,-4-8-536,-5-3-641</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7:59:59.841"/>
    </inkml:context>
    <inkml:brush xml:id="br0">
      <inkml:brushProperty name="width" value="0.025" units="cm"/>
      <inkml:brushProperty name="height" value="0.025" units="cm"/>
    </inkml:brush>
  </inkml:definitions>
  <inkml:trace contextRef="#ctx0" brushRef="#br0">76 40 3748,'0'0'8178,"-5"11"-6662,-10 22-393,-27 66 3191,39-92-4112,1 0-1,-1 0 0,2 1 0,-1-1 1,1 0-1,0 1 0,1-1 1,0 1-1,0-1 0,0 1 1,3 11-1,-2-17-177,1 1 0,-1-1 0,1-1 0,-1 1 0,1 0 0,0 0 0,-1-1 0,1 1 0,0-1-1,0 1 1,0-1 0,0 0 0,0 0 0,1 0 0,-1 0 0,0 0 0,0 0 0,1 0 0,-1-1 0,1 0 0,-1 1 0,0-1 0,1 0 0,-1 0 0,4 0 0,0 0 53,1 0-1,0-1 1,0 1 0,0-1-1,-1-1 1,1 1 0,0-1-1,7-3 1,-7 1 28,1-1 1,-1 0-1,0 0 0,0-1 1,-1 0-1,0 0 0,0 0 0,0-1 1,-1 0-1,0 0 0,0-1 1,0 1-1,-1-1 0,-1 0 0,1 0 1,-1 0-1,-1 0 0,1-1 1,-1 1-1,-1-1 0,0 0 1,0 1-1,0-1 0,-1 0 0,-1 0 1,1 1-1,-2-1 0,-1-10 1,1 14-67,0 1 1,-1 0-1,1 0 0,-1 0 1,0 0-1,0 1 1,0-1-1,0 1 1,-1 0-1,1-1 1,-1 2-1,0-1 0,0 0 1,0 1-1,0 0 1,0-1-1,-1 2 1,1-1-1,0 0 1,-6 0-1,-3-1-63,-1 0 0,0 1 0,1 0-1,-1 2 1,-22 0 0,36 0-27,1 1 0,0-1 1,0 0-1,0 0 0,-1 1 1,1-1-1,0 1 0,-1-1 0,1 1 1,0-1-1,-1 1 0,1-1 1,0 1-1,-1 0 0,1-1 0,-1 1 1,0 0-1,1-1 0,-1 1 1,1 0-1,-1 0 0,0-1 0,0 1 1,1 0-1,-1 0 0,0 0 1,0 0-1,0-1 0,0 1 0,0 0 1,0 0-1,0 0 0,0 0 1,0-1-1,0 1 0,-1 0 0,1 0 1,0 0-1,0-1 0,-1 1 1,1 0-1,-1-1 0,1 1 0,0 0 1,-1 0-1,1-1 0,-1 1 1,0-1-1,1 1 0,-1-1 0,0 1 1,1-1-1,-1 1 0,0-1 1,1 1-1,-1-1 0,0 0 0,0 1 1,1-1-1,-1 0 0,0 0 1,0 0-1,0 1 0,0-1 0,-1 0 1,33 7-3164,7-5-2669</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0.364"/>
    </inkml:context>
    <inkml:brush xml:id="br0">
      <inkml:brushProperty name="width" value="0.025" units="cm"/>
      <inkml:brushProperty name="height" value="0.025" units="cm"/>
    </inkml:brush>
  </inkml:definitions>
  <inkml:trace contextRef="#ctx0" brushRef="#br0">123 0 5157,'0'0'5893,"-40"72"-4419,20-25-641,-1 10-417,8 4-256,-1 4 64,8 6 1,6 5-1,0 1-160,0 4-288,0-2-2563,-9 1-4035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0.695"/>
    </inkml:context>
    <inkml:brush xml:id="br0">
      <inkml:brushProperty name="width" value="0.025" units="cm"/>
      <inkml:brushProperty name="height" value="0.025" units="cm"/>
    </inkml:brush>
  </inkml:definitions>
  <inkml:trace contextRef="#ctx0" brushRef="#br0">138 0 11851,'-20'96'1217,"0"-4"1,0-1-226,6-7-831,5-7-738,3-12-1409,3-8 769,3-11 448,0-5 97,0-2 383,0 2 321,0 6 257,-2 7-129,-9 2-128,-2 4-577,-6 0-3170</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1.066"/>
    </inkml:context>
    <inkml:brush xml:id="br0">
      <inkml:brushProperty name="width" value="0.025" units="cm"/>
      <inkml:brushProperty name="height" value="0.025" units="cm"/>
    </inkml:brush>
  </inkml:definitions>
  <inkml:trace contextRef="#ctx0" brushRef="#br0">45 1 5541,'0'0'4164,"-19"80"-2658,10-39-97,3-5-352,1-2 160,1-4 353,2-4-321,2-6-224,0-11-481,11-9-480,-2-26-1281,6-25-5157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3.303"/>
    </inkml:context>
    <inkml:brush xml:id="br0">
      <inkml:brushProperty name="width" value="0.025" units="cm"/>
      <inkml:brushProperty name="height" value="0.025" units="cm"/>
    </inkml:brush>
  </inkml:definitions>
  <inkml:trace contextRef="#ctx0" brushRef="#br0">26 1 3171,'0'0'19651,"2"11"-18701,2 28-569,-2-1 0,-1 0 0,-3 1 0,0-1 0,-11 46 0,-4 111 482,18-180-620,4-25 79,0-4-251,17-39 95,3-11-200,36-64 1,-50 110-15,-1 1 0,2 0 0,0 0 1,1 1-1,1 1 0,0 0 0,1 1 1,18-13-1,-29 23-12,0 2 0,-1-1 1,2 0-1,-1 1 0,0 0 1,0 0-1,1 0 0,-1 0 1,1 1-1,0-1 0,-1 1 1,1 1-1,0-1 0,0 1 1,0-1-1,8 2 0,-13-1 52,1 1-1,-1-1 1,0 0-1,1 0 0,-1 1 1,0-1-1,1 1 0,-1-1 1,0 0-1,0 1 0,1-1 1,-1 1-1,0-1 0,0 0 1,0 1-1,0-1 1,0 1-1,1-1 0,-1 1 1,0-1-1,0 1 0,0-1 1,0 1-1,0-1 0,0 0 1,-1 1-1,1-1 0,0 1 1,0-1-1,0 1 1,0-1-1,0 1 0,-1-1 1,1 0-1,0 1 0,0-1 1,-1 0-1,1 1 0,0-1 1,-1 0-1,1 1 0,-1-1 1,-14 17-10,-2-5 86,0-1-1,-1-1 1,0-1 0,0 0 0,-1-1-1,-1-1 1,1-1 0,-1-1 0,0 0-1,0-2 1,-1 0 0,-27 0 0,98-20-6634,-17 5 2225,6 1-2198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1.706"/>
    </inkml:context>
    <inkml:brush xml:id="br0">
      <inkml:brushProperty name="width" value="0.025" units="cm"/>
      <inkml:brushProperty name="height" value="0.025" units="cm"/>
    </inkml:brush>
  </inkml:definitions>
  <inkml:trace contextRef="#ctx0" brushRef="#br0">0 139 7815,'9'6'1789,"1"0"-1540,1 0 0,-1-1 0,1-1 0,0 0 0,1 0 1,-1-1-1,1 0 0,-1-1 0,1 0 0,0-1 0,14-1 0,66-3 477,-1-5 0,103-21 0,29-4-726,184 1-5341,110-13-107,-309 23 11096,342 9 0,-457 21-5687,-1 3 0,139 36-1,-189-37-642,-8-4-166,0-1 0,1-1 1,0-2-1,37-3 1,135-20 1936,-161 15-65,136-6 4941,-57 7-5268,-87 1-2079,46-10-1,-83 14 1287,4-1-412,0 0-1,-1 0 1,1 0 0,-1-1-1,1 1 1,-1-1 0,0 0-1,6-4 1,-1-7-3288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2.645"/>
    </inkml:context>
    <inkml:brush xml:id="br0">
      <inkml:brushProperty name="width" value="0.025" units="cm"/>
      <inkml:brushProperty name="height" value="0.025" units="cm"/>
    </inkml:brush>
  </inkml:definitions>
  <inkml:trace contextRef="#ctx0" brushRef="#br0">0 48 9705,'0'0'3134,"13"-7"-2221,-7 3-768,2-1 8,0 1 1,0-1 0,0 1-1,0 1 1,1 0 0,0 0-1,-1 1 1,1 0 0,17-2-1,-20 4 16,10-1 56,0 0 0,0 1 0,0 1 0,0 1 0,26 5 0,-39-6-185,0 0-1,1 1 0,-1-1 0,0 1 0,0-1 0,0 1 0,0 0 0,0 0 0,0 0 0,-1 1 1,1-1-1,-1 1 0,0-1 0,1 1 0,-1 0 0,0 0 0,-1 0 0,1 0 0,0 0 1,-1 0-1,0 0 0,1 1 0,-2-1 0,1 1 0,0-1 0,0 0 0,-1 1 0,0-1 1,0 1-1,0-1 0,-1 7 0,0 0 167,-1-1-1,0 0 1,0 0 0,-1 1 0,0-2 0,-8 15-1,7-13-54,-1 0 0,2 0-1,-1 0 1,-1 12 0,5-22-155,0 1 1,-1 0-1,1-1 0,0 1 1,0-1-1,0 1 0,1 0 1,-1-1-1,0 1 0,0-1 1,0 1-1,0-1 0,0 1 0,1 0 1,-1-1-1,0 1 0,1-1 1,-1 1-1,0-1 0,1 1 1,-1-1-1,0 0 0,1 1 1,-1-1-1,1 1 0,-1-1 1,1 0-1,-1 1 0,1-1 1,0 1-1,24 3-190,38-11-797,-49 4 389,-7 2 390,0 0-1,0 0 0,0 0 1,0 1-1,0 0 0,0 1 1,0-1-1,11 4 0,-16-3 238,0 0 0,0 0 0,0 1 0,0-1 0,-1 1 0,1 0 0,0-1 0,-1 1 0,1 0 0,-1 0 0,0 0 0,1 0 0,-1 0 0,0 0 0,0 0 0,0 0 0,-1 0 0,1 1-1,-1-1 1,1 0 0,-1 1 0,0-1 0,1 0 0,-1 1 0,0-1 0,-1 0 0,1 1 0,-1 2 0,0 5 285,-1 0 0,0 0 0,-1-1 0,0 1 0,-1-1 0,1 0-1,-2 0 1,1 0 0,-1-1 0,-1 1 0,0-1 0,0 0 0,0-1 0,-1 0 0,-12 11 0,-8 6 428,-1-2 1,-61 36 0,83-54-749,-3 2-49,0-1-1,-1 0 0,1 0 0,-1-1 0,-19 6 0,28-11-76,0 1-1,1-1 0,-1 0 0,1 1 0,-1-1 0,1 1 0,-1-1 0,1 0 0,-1 0 0,1 1 0,-1-1 0,1 0 0,0 0 0,-1 1 0,1-1 1,0 0-1,0 0 0,0 0 0,0 0 0,0 1 0,0-1 0,0 0 0,0 0 0,0 0 0,0 0 0,0 1 0,0-1 0,0 0 0,1 0 0,0-1 1,-1-1-718,3-35-5669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2.989"/>
    </inkml:context>
    <inkml:brush xml:id="br0">
      <inkml:brushProperty name="width" value="0.025" units="cm"/>
      <inkml:brushProperty name="height" value="0.025" units="cm"/>
    </inkml:brush>
  </inkml:definitions>
  <inkml:trace contextRef="#ctx0" brushRef="#br0">29 0 16912,'0'0'3780,"-5"9"-3012,-15 30-640,19-37-132,1-1-1,-1 1 0,1 0 0,-1-1 0,1 1 0,0 0 1,0-1-1,-1 1 0,1 0 0,0 0 0,1-1 0,-1 1 0,0 0 1,0-1-1,1 1 0,-1 0 0,1-1 0,0 1 0,-1-1 1,1 1-1,0-1 0,0 1 0,0-1 0,0 0 0,0 1 0,0-1 1,0 0-1,0 0 0,1 1 0,-1-1 0,0 0 0,1 0 1,1 1-1,6 2-55,0 1 1,0-1-1,0-1 0,15 5 1,-8-3-23,-6-2 3,0 1-1,1 1 1,-1 0 0,-1 0-1,1 1 1,-1 0 0,16 14-1,-21-16 76,-1 0 0,1 1 0,-1-1 0,0 1 0,0 0 0,0 0-1,0 0 1,-1 1 0,0-1 0,0 0 0,-1 1 0,1-1 0,-1 1 0,-1 0-1,1-1 1,-1 11 0,0-2 108,-1 0 0,0-1 0,-1 1 0,-1-1 0,0 1 0,-6 15 0,7-25 9,1 0 0,-1 0 0,0 0 1,0 0-1,0 0 0,0 0 0,-1-1 0,1 1 0,-1-1 0,0 0 1,0 0-1,0 0 0,0 0 0,-1 0 0,1-1 0,-1 1 0,0-1 1,0 0-1,0 0 0,0 0 0,0-1 0,0 0 0,-8 2 1,10-3-154,1 0 1,0 0 0,0 0 0,0 0-1,-1 0 1,1 0 0,0 0 0,0-1 0,0 1-1,0 0 1,-1-1 0,1 1 0,0-1 0,0 1-1,0-1 1,0 0 0,0 1 0,0-1 0,0 0-1,0 0 1,1 0 0,-1 0 0,0 0 0,0 0-1,1 0 1,-2-1 0,-10-34-4240,10 30 3397,-9-39-7584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3.349"/>
    </inkml:context>
    <inkml:brush xml:id="br0">
      <inkml:brushProperty name="width" value="0.025" units="cm"/>
      <inkml:brushProperty name="height" value="0.025" units="cm"/>
    </inkml:brush>
  </inkml:definitions>
  <inkml:trace contextRef="#ctx0" brushRef="#br0">1 94 10890,'0'0'8200,"56"-19"-7752,-24 11-191,10-3-193,4-1-352,5 0-2019,-1-3-1376,1-2-737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3.695"/>
    </inkml:context>
    <inkml:brush xml:id="br0">
      <inkml:brushProperty name="width" value="0.025" units="cm"/>
      <inkml:brushProperty name="height" value="0.025" units="cm"/>
    </inkml:brush>
  </inkml:definitions>
  <inkml:trace contextRef="#ctx0" brushRef="#br0">123 1 4612,'-9'9'7084,"-5"8"-5767,0 0 0,1 0 0,0 2 0,-12 24 0,19-32-938,1 0-1,1 0 0,-1 0 1,2 1-1,-1 0 0,2 0 0,-1 0 1,2 0-1,0 0 0,0 21 1,2-29-349,-1-1 1,1 1 0,0-1-1,0 1 1,0-1 0,1 0-1,-1 0 1,1 1 0,0-1-1,0 0 1,0 0 0,0-1-1,0 1 1,1 0 0,-1-1-1,1 1 1,0-1 0,0 0-1,-1 0 1,1 0 0,1 0-1,-1-1 1,0 1 0,0-1-1,1 1 1,-1-1 0,1-1 0,-1 1-1,1 0 1,-1-1 0,1 1-1,6-1 1,0 0 11,1 0 1,-1-1-1,1 1 0,0-2 1,-1 0-1,0 0 1,0-1-1,1 0 1,-1-1-1,11-6 0,-8 3-51,-2 0-1,1-1 0,-1 0 1,0-1-1,-1-1 1,0 1-1,-1-2 0,16-21 1,-20 25 7,-1 0 1,0-1 0,0 1 0,-1-1 0,0 0 0,0 0-1,-1 0 1,0-1 0,0 1 0,-1 0 0,0-1-1,0 1 1,-1-1 0,-1 1 0,1-1 0,-3-8 0,3 14 21,-1 0 1,1 0 0,-1 0 0,0 0 0,0 0-1,-1 0 1,1 0 0,-1 0 0,1 1 0,-1-1-1,0 0 1,0 1 0,0 0 0,0-1 0,0 1 0,-1 0-1,1 0 1,-1 0 0,1 1 0,-1-1 0,0 0-1,1 1 1,-1 0 0,0 0 0,0 0 0,0 0-1,0 0 1,0 0 0,0 1 0,-1 0 0,1-1 0,0 1-1,0 0 1,0 0 0,0 1 0,0-1 0,0 1-1,-6 1 1,-3 1-24,1 0-1,-1 1 0,0 1 1,1 0-1,0 0 1,0 1-1,1 0 1,-16 12-1,-10 16-10,35-33 4,-1 1 0,1-1 0,0 0 0,0 1 0,-1-1-1,1 0 1,0 1 0,0-1 0,1 1 0,-1 0 0,0-1 0,0 1 0,1 0 0,-1-1 0,1 1-1,-1 0 1,1 0 0,0 0 0,0-1 0,0 1 0,0 0 0,0 0 0,1 3 0,0-4-45,0 0 1,0 0 0,1 0 0,-1 0 0,1-1 0,-1 1-1,1 0 1,-1-1 0,1 1 0,-1-1 0,1 1-1,-1-1 1,1 0 0,-1 0 0,1 1 0,0-1-1,1-1 1,36 0-1222,-29 1 608,3-1-823,0 0 1,0-1-1,0 0 1,25-8-1,7-7-5491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04.026"/>
    </inkml:context>
    <inkml:brush xml:id="br0">
      <inkml:brushProperty name="width" value="0.025" units="cm"/>
      <inkml:brushProperty name="height" value="0.025" units="cm"/>
    </inkml:brush>
  </inkml:definitions>
  <inkml:trace contextRef="#ctx0" brushRef="#br0">107 49 15150,'-10'8'1597,"-4"4"-1007,0 0 1,1 1-1,1 0 1,-13 17-1,23-26-457,0-1 0,0 0-1,0 1 1,0-1-1,0 1 1,1 0-1,0 0 1,-1-1-1,1 1 1,1 0 0,-1 0-1,0 8 1,2-10-73,-1 1 0,1-1 0,-1 0 0,1 0 0,0 1 0,0-1 0,0 0 0,0 0 0,1 0 0,-1 0 0,0 0 0,1-1 0,0 1 0,-1 0 0,1-1 0,0 1 0,0-1 0,0 1 0,0-1 0,0 0 0,0 0 0,0 0 0,0 0 0,4 1 0,8 2 75,-1 0 0,1-1 0,0-1 0,-1 0 0,1 0 0,0-2 0,0 0 0,0 0 0,0-2 0,0 1 0,0-2 0,14-4 0,-21 5-27,-1 0-1,0 0 0,0-1 0,0 0 0,0 0 1,0 0-1,-1-1 0,0 0 0,1 0 1,-1 0-1,-1-1 0,6-6 0,-7 7 14,0 0-1,-1 0 1,0-1-1,0 1 1,0 0 0,-1-1-1,1 0 1,-1 1-1,0-1 1,0 0-1,-1 1 1,1-1-1,-1 0 1,0 0 0,-1 0-1,1 1 1,-1-1-1,-2-8 1,1 8-69,0 0 0,0 0 0,-1 1 0,1-1 1,-1 1-1,0-1 0,-1 1 0,1 0 0,-1 0 1,1 0-1,-1 1 0,-1-1 0,1 1 0,0 0 0,-1 0 1,1 0-1,-1 1 0,0 0 0,0 0 0,-9-3 0,1 1-586,1 1 0,-1 0 0,0 0 0,0 1 0,0 1 0,-1 0 0,-16 2 0,18 1-4195,1 1-3813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44.140"/>
    </inkml:context>
    <inkml:brush xml:id="br0">
      <inkml:brushProperty name="width" value="0.025" units="cm"/>
      <inkml:brushProperty name="height" value="0.025" units="cm"/>
    </inkml:brush>
  </inkml:definitions>
  <inkml:trace contextRef="#ctx0" brushRef="#br0">3174 294 4004,'0'0'12203,"-8"-5"-11989,-5-4-168,-1 1-1,-1 1 1,1 0 0,-1 1 0,0 0-1,-21-3 1,-150-15-535,-99-17 695,-283-59-93,299 57 265,201 31-351,0 4 0,-1 2-1,0 3 1,0 3 0,0 4 0,-124 21-1,46 12-18,1 7 0,3 6 0,-187 92 0,303-128-9,0 1 0,1 2-1,1 0 1,1 2 0,0 1-1,1 0 1,1 2 0,1 1-1,2 0 1,0 2 0,-25 42-1,35-52 1,0 2 1,1-1-1,1 1 0,0 0 0,2 0 1,0 1-1,0 0 0,2 0 0,0 0 1,2 0-1,0 1 0,0-1 0,2 0 1,0 0-1,1 1 0,1-1 0,1 0 1,1-1-1,0 1 0,13 29 0,-1-18 6,1-1-1,0-1 1,2 0-1,2-2 0,0 0 1,1-1-1,2-2 1,0 0-1,1-2 1,1-1-1,52 28 1,4-5 12,2-3 1,174 53 0,-144-61-9,0-4 0,220 20 0,-149-36 4,204-16 0,-170-10 17,0-9 0,-2-10 0,-1-10 0,212-72 0,-379 98-10,-2-2 0,0-2 0,-1-2-1,-1-2 1,-2-2 0,-1-2 0,-1-2 0,-1-2 0,-2-1 0,48-57 0,-3-1 131,-4-3 0,86-137 0,-161 224 100,1-1 0,-1 1-1,-1-1 1,0 0-1,0-1 1,-1 1-1,0 0 1,-1-1-1,1-11 1,-3 17-108,0 0-1,0 0 1,0 1 0,-1-1 0,0 0 0,0 1 0,0-1 0,0 1 0,-1-1 0,0 1 0,0 0 0,0-1-1,0 1 1,-1 0 0,0 1 0,1-1 0,-1 0 0,-1 1 0,1-1 0,0 1 0,-1 0 0,-7-4 0,-7-4-33,-1 0 0,-1 2 0,0 0 1,0 2-1,-1 0 0,0 1 0,0 1 1,-40-3-1,-184-1-308,211 9 178,-361 28-1996,53 0-4232,177-27-2229</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0:55.691"/>
    </inkml:context>
    <inkml:brush xml:id="br0">
      <inkml:brushProperty name="width" value="0.025" units="cm"/>
      <inkml:brushProperty name="height" value="0.025" units="cm"/>
      <inkml:brushProperty name="color" value="#E71224"/>
    </inkml:brush>
  </inkml:definitions>
  <inkml:trace contextRef="#ctx0" brushRef="#br0">1 0 13453,'0'0'96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6.175"/>
    </inkml:context>
    <inkml:brush xml:id="br0">
      <inkml:brushProperty name="width" value="0.025" units="cm"/>
      <inkml:brushProperty name="height" value="0.025" units="cm"/>
      <inkml:brushProperty name="color" value="#E71224"/>
    </inkml:brush>
  </inkml:definitions>
  <inkml:trace contextRef="#ctx0" brushRef="#br0">317 104 5830,'0'0'4041,"0"-9"-1970,0-33 160,0 39-2076,0 1 0,-1-1 0,1 1 1,-1 0-1,1-1 0,-1 1 0,0 0 0,0 0 0,0-1 0,0 1 0,-1 0 0,1 0 0,-1 0 0,1 0 0,-1 1 0,1-1 0,-1 0 0,0 1 0,0-1 0,0 1 0,0-1 0,0 1 0,0 0 0,0 0 0,-1 0 0,1 0 0,0 1 0,-1-1 0,1 0 0,0 1 0,-1 0 0,1-1 0,-1 1 0,1 0 0,-3 1 0,-3-2-75,0 2 0,0-1 0,1 1 0,-1 0 0,1 1-1,-1-1 1,1 2 0,-1-1 0,-8 5 0,2 1-75,1 1 0,0 1 1,0 0-1,1 1 0,0 0 1,1 1-1,1 0 0,-17 24 1,21-27-9,0 0 0,1 0 0,0 1 0,1 0 1,0 0-1,0 0 0,1 0 0,1 0 0,-1 1 0,2-1 0,0 1 1,0-1-1,0 1 0,3 14 0,-2-22 4,1 0 1,-1 0-1,1 0 0,0 0 0,0-1 1,0 1-1,1 0 0,-1 0 0,1-1 1,-1 1-1,1-1 0,0 0 0,0 1 1,0-1-1,0 0 0,1 0 0,-1 0 1,3 2-1,0-1 24,1-1 0,-1 1 1,1-1-1,0 0 0,-1 0 0,1 0 1,0-1-1,10 1 0,0-1 45,-1-1 1,0 0-1,0-1 0,0-1 0,0 0 0,24-8 0,20-14 45,-56 23-103,0-1 1,-1 1-1,1-1 1,-1 0-1,1 0 1,-1 0-1,0 0 1,0 0-1,0 0 1,0 0-1,0-1 1,-1 1-1,1-1 1,-1 1-1,1-1 1,-1 0-1,0 1 1,2-6-1,-4 6 5,1 1 0,-1 0-1,1 0 1,-1 0-1,1 0 1,-1 0-1,1 0 1,-1-1 0,0 2-1,0-1 1,1 0-1,-1 0 1,0 0-1,0 0 1,0 0 0,0 1-1,0-1 1,0 0-1,0 1 1,-1-1-1,1 1 1,0-1 0,0 1-1,0 0 1,-1-1-1,1 1 1,0 0-1,0 0 1,0 0-1,-1 0 1,1 0 0,-2 0-1,-50-2 142,48 2-163,-3 0-11,-38 2 43,44-2-42,0 0-1,0 1 0,0-1 0,0 1 0,0-1 1,0 1-1,0 0 0,0-1 0,0 1 1,1 0-1,-1 0 0,0 1 0,0-1 0,1 0 1,-1 1-1,1-1 0,0 0 0,-3 3 1,5-3-65,-1-1 0,1 1 0,-1-1 0,0 1 0,1 0 0,-1-1 0,1 0 0,-1 1 0,1-1 1,0 1-1,-1-1 0,1 0 0,-1 1 0,1-1 0,0 0 0,-1 0 0,1 1 0,0-1 0,-1 0 0,1 0 1,0 0-1,-1 0 0,1 0 0,0 0 0,-1 0 0,1 0 0,0 0 0,-1 0 0,1 0 0,1-1 1,26 1-2137,11-8-1878,7-8-279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6.555"/>
    </inkml:context>
    <inkml:brush xml:id="br0">
      <inkml:brushProperty name="width" value="0.025" units="cm"/>
      <inkml:brushProperty name="height" value="0.025" units="cm"/>
      <inkml:brushProperty name="color" value="#E71224"/>
    </inkml:brush>
  </inkml:definitions>
  <inkml:trace contextRef="#ctx0" brushRef="#br0">67 1 6790,'0'0'12466,"-3"12"-10844,-18 47-636,-11 32 85,29-82-1011,1 0 0,0 0 0,0 0 0,1 0 0,0 0-1,1 1 1,1 14 0,0-21-145,1-1 0,-1 1 0,1 0-1,-1-1 1,1 1 0,0-1 0,0 0 0,0 0 0,0 1-1,0-1 1,0-1 0,1 1 0,-1 0 0,1 0 0,-1-1-1,1 0 1,0 1 0,0-1 0,-1 0 0,1 0 0,0 0-1,0-1 1,0 1 0,0-1 0,0 0 0,4 0 0,6 2-588,0-1 0,-1-1 0,1 0 0,0-1 0,13-3 0,-21 3-40,0-1 0,1 0 0,-1 0-1,-1 0 1,1-1 0,0 1 0,5-5-1,-8 6 607,0-1 0,0 1-1,0-1 1,-1 1-1,1-1 1,0 0 0,-1 0-1,1 1 1,-1-1 0,0 0-1,1 0 1,-1-1 0,0 1-1,0 0 1,-1 0 0,1 0-1,0-1 1,0-2-1,-1 4 204,-1 1-1,1 0 0,0-1 0,0 1 0,-1-1 0,1 1 1,0-1-1,-1 1 0,1 0 0,-1-1 0,1 1 0,0 0 0,-1-1 1,1 1-1,-1 0 0,1-1 0,-1 1 0,1 0 0,-1 0 1,1 0-1,-1 0 0,1-1 0,-1 1 0,1 0 0,-1 0 0,1 0 1,-1 0-1,1 0 0,-1 0 0,1 0 0,-1 0 0,0 1 0,1-1 1,-1 0-1,1 0 0,-1 0 0,1 0 0,-1 1 0,1-1 1,0 0-1,-1 1 0,1-1 0,-1 0 0,1 1 0,-26 12 2446,19-8-2130,0 1 0,1 0-1,0 0 1,0 1 0,0 0 0,1 0 0,0 0 0,-6 11 0,10-16-417,0 0 1,1-1 0,-1 1 0,0 0 0,0 0 0,1-1 0,-1 1 0,1 0 0,0 0 0,0 0 0,-1 0 0,1 0 0,0 0 0,1-1 0,-1 1 0,0 0 0,0 0-1,1 0 1,-1 0 0,1 0 0,0-1 0,-1 1 0,1 0 0,0 0 0,0-1 0,0 1 0,0-1 0,1 1 0,-1-1 0,0 1 0,0-1 0,1 0 0,-1 0 0,1 0-1,0 1 1,-1-1 0,1-1 0,0 1 0,-1 0 0,1 0 0,0-1 0,0 1 0,-1-1 0,5 1 0,25 6-2862,4-5-2231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3.742"/>
    </inkml:context>
    <inkml:brush xml:id="br0">
      <inkml:brushProperty name="width" value="0.025" units="cm"/>
      <inkml:brushProperty name="height" value="0.025" units="cm"/>
    </inkml:brush>
  </inkml:definitions>
  <inkml:trace contextRef="#ctx0" brushRef="#br0">168 41 8040,'0'0'8461,"-6"9"-5861,-16 23-196,-32 67 1,38-66-1951,3 1 1,0 1-1,2 0 0,2 1 1,1 0-1,2 1 1,1-1-1,1 41 1,5-88-328,1 0-1,0 0 1,0 0 0,1 0-1,1 1 1,0-1 0,5-10-1,5-13-72,127-297-1078,-137 324 1005,0 0 1,0 0 0,1 0-1,0 1 1,0 0 0,1 0-1,-1 0 1,14-9 0,-18 13-2,1 1 0,-1 0 0,1 0 0,0 0 0,0 0 0,-1 1 0,1-1 0,0 0 0,0 1 0,0-1 0,0 1 0,0 0 0,0-1 0,0 1 0,0 0 0,0 0 0,0 0 0,0 1 0,0-1 0,0 0 0,-1 1 0,1 0 0,0-1 0,0 1 0,0 0 0,0 0 0,-1 0 0,1 0 0,0 0 1,-1 0-1,1 0 0,-1 0 0,1 1 0,-1-1 0,0 1 0,1-1 0,-1 1 0,0 0 0,0-1 0,0 1 0,1 3 0,0-1-14,0-1-1,-1 1 1,1-1 0,-1 1-1,0 0 1,0 0 0,0 0 0,0 0-1,-1 0 1,1-1 0,-1 1-1,0 0 1,0 0 0,-1 0-1,1 0 1,-2 6 0,0-3 31,-1 0 0,0-1 1,0 0-1,0 1 0,0-1 0,-1-1 1,0 1-1,-10 10 0,4-6 112,-1 0-1,0 0 1,-1-1-1,0-1 0,0 0 1,-1-1-1,0 0 1,-20 8-1,31-14-124,0 0 0,0-1 0,0 1 0,0 0 0,0 0 0,0-1 0,0 0-1,0 1 1,0-1 0,0 0 0,-1 0 0,1 0 0,0 0 0,0 0 0,0-1 0,0 1 0,-3-1-1,5 0-115,-1 0 0,1 0 0,0 0 0,-1 1 0,1-1 0,0 0 0,-1 0 0,1 0 0,0 0 0,0 1 0,0-1 0,0 0-1,0 0 1,0 0 0,0 0 0,0 0 0,0 1 0,1-1 0,-1 0 0,0 0 0,0 0 0,1 1 0,-1-1 0,1 0-1,-1 0 1,1 1 0,0-2 0,8-13-3672,1 1-1,20-23 0,-26 33 2728,29-35-9659</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6.898"/>
    </inkml:context>
    <inkml:brush xml:id="br0">
      <inkml:brushProperty name="width" value="0.025" units="cm"/>
      <inkml:brushProperty name="height" value="0.025" units="cm"/>
      <inkml:brushProperty name="color" value="#E71224"/>
    </inkml:brush>
  </inkml:definitions>
  <inkml:trace contextRef="#ctx0" brushRef="#br0">197 18 10570,'-14'1'2098,"-5"1"-1464,1 1 0,0 1 0,-1 0 0,-21 10 0,34-12-427,1 0 1,0 1 0,0 0 0,0 0 0,0 0 0,0 0 0,1 1 0,-1 0 0,-5 7-1,8-8-145,0-1 0,1 0 0,-1 1 0,1-1 0,0 1-1,0 0 1,0-1 0,0 1 0,1 0 0,-1 0 0,1 0-1,-1-1 1,1 1 0,0 0 0,0 0 0,0 0 0,1 0 0,-1 0-1,1-1 1,-1 1 0,2 3 0,0-3-48,-1 0 0,1-1 1,0 1-1,-1-1 0,1 1 0,0-1 0,1 0 1,-1 0-1,0 0 0,1 0 0,-1 0 0,1-1 1,-1 1-1,1-1 0,0 0 0,0 1 0,-1-1 1,1 0-1,0-1 0,5 2 0,63 7 270,-48-8-92,4 1-143,0-1 1,33-4-1,-54 3 37,0-1 1,0 0-1,0 0 1,0-1-1,0 0 1,0 0 0,-1 0-1,1-1 1,-1 1-1,0-1 1,1-1-1,-1 1 1,-1-1-1,1 0 1,7-7-1,-10 9-2,-1 0 0,1 0 0,-1 0 0,1 0 0,-1 0 0,0 0 0,0-1 0,0 1 0,0 0 1,0-1-1,-1 1 0,1-1 0,-1 1 0,1-1 0,-1 1 0,0-1 0,0 1 0,0-1 0,0 1 0,-1-1 0,1 1 0,-1-1 0,1 1 0,-1-1 0,0 1 0,0-1 0,0 1 0,0 0 0,0 0 0,-1 0 1,1 0-1,-1 0 0,1 0 0,-1 0 0,0 0 0,0 0 0,-3-2 0,-2-2-111,-1 1 0,0 0 0,0 0 1,0 1-1,0 0 0,-1 0 0,1 1 0,-1 0 0,-10-1 1,14 3-510,-10-2-1251,7-3-3012,7-3-6054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7.718"/>
    </inkml:context>
    <inkml:brush xml:id="br0">
      <inkml:brushProperty name="width" value="0.025" units="cm"/>
      <inkml:brushProperty name="height" value="0.025" units="cm"/>
      <inkml:brushProperty name="color" value="#E71224"/>
    </inkml:brush>
  </inkml:definitions>
  <inkml:trace contextRef="#ctx0" brushRef="#br0">92 0 11018,'0'0'8419,"-8"7"-8040,0 1-239,0 1 0,0 0 0,1 1 0,1-1 0,0 1 0,0 0 0,1 1 0,0 0 0,1 0-1,0 0 1,0 0 0,2 0 0,-3 15 0,3-18-111,1 1-1,0 0 1,0-1-1,1 1 1,0 0-1,0-1 1,2 13-1,-1-19-24,0 1-1,0-1 0,0 1 0,0-1 0,0 1 1,1-1-1,-1 0 0,1 0 0,-1 0 0,1 0 0,0 0 1,0 0-1,0 0 0,0-1 0,0 1 0,0-1 0,0 1 1,0-1-1,1 0 0,-1 0 0,1 0 0,-1 0 1,1 0-1,-1 0 0,1-1 0,-1 1 0,1-1 0,3 0 1,4 2-245,-1-2 0,1 1 0,0-1 0,0-1 0,-1 1 0,1-2 0,12-2 0,-17 2-765,1 0-1,-1 0 1,0 0-1,0-1 0,0 0 1,0 0-1,0 0 1,6-7-1,12-14-10102</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8.081"/>
    </inkml:context>
    <inkml:brush xml:id="br0">
      <inkml:brushProperty name="width" value="0.025" units="cm"/>
      <inkml:brushProperty name="height" value="0.025" units="cm"/>
      <inkml:brushProperty name="color" value="#E71224"/>
    </inkml:brush>
  </inkml:definitions>
  <inkml:trace contextRef="#ctx0" brushRef="#br0">81 0 11179,'0'0'2017,"-43"57"322,27-27-1058,3-2-384,4 0 288,9-5-320,9-5-641,15-2-96,6-3-128,8-8-2434,-4-5-4165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8.647"/>
    </inkml:context>
    <inkml:brush xml:id="br0">
      <inkml:brushProperty name="width" value="0.025" units="cm"/>
      <inkml:brushProperty name="height" value="0.025" units="cm"/>
      <inkml:brushProperty name="color" value="#E71224"/>
    </inkml:brush>
  </inkml:definitions>
  <inkml:trace contextRef="#ctx0" brushRef="#br0">217 59 6983,'0'0'3934,"3"-8"-1580,8-27-208,-11 34-2071,0 1 1,0-1-1,1 1 0,-1 0 0,0-1 1,0 1-1,0-1 0,0 1 0,0 0 1,0-1-1,0 1 0,0-1 0,0 1 0,0-1 1,0 1-1,0-1 0,0 1 0,0 0 1,0-1-1,0 1 0,-1-1 0,1 1 1,0 0-1,0-1 0,0 1 0,-1-1 0,1 1 1,0 0-1,-1-1 0,1 1 0,0 0 1,-1-1-1,1 1 0,0 0 0,-1 0 1,1-1-1,0 1 0,-1 0 0,1 0 0,-1 0 1,1 0-1,0 0 0,-1-1 0,1 1 1,-1 0-1,-18 2 714,17-2-624,-6 3-88,0 0 0,0 0 0,0 1-1,0 0 1,1 0 0,-1 1 0,1-1 0,0 2 0,1-1 0,-1 1-1,1 0 1,0 0 0,1 1 0,-6 8 0,-2 3 52,0 1 0,2 1 1,0 0-1,-9 26 0,15-35-35,1 2 1,0-1-1,1 0 0,0 1 0,1 0 0,1-1 1,0 22-1,1-29-79,0-1 1,1 1-1,-1-1 1,1 1 0,0-1-1,1 0 1,-1 1-1,1-1 1,0 0-1,0 0 1,0 0-1,0 0 1,1-1-1,0 1 1,0 0 0,0-1-1,0 0 1,0 0-1,1 0 1,-1 0-1,1 0 1,0-1-1,-1 0 1,8 3 0,7 2 52,0-1 1,1-1-1,0-1 1,0-1-1,0 0 1,0-1-1,0-2 1,1 0-1,-1 0 1,0-2-1,22-5 1,-39 7-44,0 0 1,0 0-1,0-1 1,0 1-1,-1-1 1,1 1-1,0-1 1,0 0-1,-1 1 1,1-1-1,0 0 1,-1 0-1,1-1 1,-1 1-1,1 0 1,-1 0-1,0-1 1,1 1-1,-1-1 1,0 1-1,0-1 1,0 1-1,0-1 1,0 0-1,0 0 1,-1 1-1,1-1 1,-1 0-1,1 0 1,-1 0-1,1 0 1,-1 1-1,0-1 1,0-3 0,-1 2 46,0-1 1,0 1 0,-1 0 0,1 1 0,-1-1-1,1 0 1,-1 0 0,0 1 0,0-1 0,0 1-1,0-1 1,-1 1 0,1 0 0,-1 0 0,1 0-1,-1 0 1,0 0 0,0 1 0,-5-3 0,-11-3-25,-1 1 1,1 1 0,-1 1-1,0 0 1,-1 2 0,1 0 0,-23 1-1,41 1-50,1 0-1,0 0 1,-1 0 0,1 0-1,0 0 1,0 0-1,-1 0 1,1 1 0,0-1-1,0 0 1,-1 1 0,1-1-1,0 1 1,0-1-1,0 1 1,0 0 0,-2 0-1,3 0-47,0-1 0,0 1 0,0-1 0,-1 1 0,1-1 0,0 1 0,0-1 0,0 1-1,0-1 1,0 1 0,0-1 0,0 1 0,0-1 0,0 1 0,0-1 0,0 1 0,0-1 0,0 1 0,1-1 0,-1 1 0,0-1-1,0 1 1,1-1 0,-1 1 0,0-1 0,0 0 0,1 1 0,-1 0 0,2 1-231,1 0-1,-1 0 1,0 0-1,0 0 1,1 0 0,0 0-1,-1 0 1,1-1 0,0 1-1,-1-1 1,1 0 0,0 0-1,4 1 1,32 0-3744,5-1-2184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8.977"/>
    </inkml:context>
    <inkml:brush xml:id="br0">
      <inkml:brushProperty name="width" value="0.025" units="cm"/>
      <inkml:brushProperty name="height" value="0.025" units="cm"/>
      <inkml:brushProperty name="color" value="#E71224"/>
    </inkml:brush>
  </inkml:definitions>
  <inkml:trace contextRef="#ctx0" brushRef="#br0">104 0 10890,'0'0'8915,"-7"8"-7633,-6 10-1004,2-1 0,0 1 0,1 1 0,1 0 0,1 0-1,1 0 1,0 1 0,1 1 0,1-1 0,2 1 0,0-1 0,0 1 0,2 23 0,1-41-265,1 0 0,0 0 0,-1 0 0,1-1 0,0 1-1,0 0 1,1 0 0,-1-1 0,1 1 0,-1-1 0,1 1 0,0-1-1,0 0 1,0 1 0,0-1 0,0 0 0,0 0 0,1 0 0,-1-1 0,1 1-1,-1-1 1,1 1 0,0-1 0,-1 0 0,1 0 0,0 0 0,0 0-1,0-1 1,0 1 0,0-1 0,3 1 0,5 0-360,0 0 1,0 0 0,0-1-1,0 0 1,0-1 0,0-1-1,16-3 1,-23 4-247,-1-1 1,1 1 0,-1-1 0,0 0-1,0 1 1,0-1 0,0-1-1,0 1 1,0 0 0,-1-1-1,1 1 1,-1-1 0,0 0 0,1 0-1,-1 0 1,-1 0 0,1 0-1,0-1 1,1-4 0,6-13-5761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9.309"/>
    </inkml:context>
    <inkml:brush xml:id="br0">
      <inkml:brushProperty name="width" value="0.025" units="cm"/>
      <inkml:brushProperty name="height" value="0.025" units="cm"/>
      <inkml:brushProperty name="color" value="#E71224"/>
    </inkml:brush>
  </inkml:definitions>
  <inkml:trace contextRef="#ctx0" brushRef="#br0">67 1 8520,'0'0'5605,"-49"63"-3747,38-37-577,4-1-256,7-1-192,0-5-513,18-4-159,9-4-193,4-9-3172,7-2-3170</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9.702"/>
    </inkml:context>
    <inkml:brush xml:id="br0">
      <inkml:brushProperty name="width" value="0.025" units="cm"/>
      <inkml:brushProperty name="height" value="0.025" units="cm"/>
      <inkml:brushProperty name="color" value="#E71224"/>
    </inkml:brush>
  </inkml:definitions>
  <inkml:trace contextRef="#ctx0" brushRef="#br0">239 1 12908,'-10'0'2621,"-4"-1"-2058,1 1-1,0 1 1,0 0-1,0 1 0,0 1 1,0 0-1,0 0 1,-19 9-1,27-10-486,-1 1-1,0 0 0,1 0 1,-1 1-1,1-1 1,0 1-1,0 0 0,0 0 1,1 1-1,0 0 1,0-1-1,0 2 1,0-1-1,1 0 0,-1 1 1,1-1-1,1 1 1,-1 0-1,1 0 1,0 0-1,-2 12 0,4-15-74,-1-1 1,1 1-1,0-1 0,0 1 0,0 0 0,0-1 0,1 1 0,-1-1 0,1 1 0,-1-1 0,1 1 0,0-1 0,0 1 1,0-1-1,1 0 0,-1 1 0,0-1 0,1 0 0,2 3 0,0-1 5,-1-1 0,1 0 1,0-1-1,0 1 0,1-1 0,-1 1 1,0-1-1,1 0 0,8 2 0,6 0 19,0-1 0,1 0 0,-1-1 0,23-2 0,-30 0-13,-1 0 0,1-1 0,0 0 0,-1-1 0,1-1 0,-1 0 0,0 0 0,19-9 0,-26 9-4,0 1 0,1 0 0,-2-1 1,1 0-1,0 0 0,-1 0 1,1 0-1,-1 0 0,0-1 0,0 0 1,0 0-1,-1 1 0,1-1 0,-1-1 1,0 1-1,0 0 0,0-1 1,-1 1-1,0-1 0,0 1 0,0-1 1,0 1-1,0-1 0,-1-7 1,0 9 4,-1 0 0,1 0 0,-1 0 0,0 1 0,0-1 0,0 0 0,0 0 0,0 0 0,-1 1 1,1-1-1,-1 1 0,0-1 0,0 1 0,0 0 0,0 0 0,0 0 0,0 0 0,0 0 0,-1 0 1,1 0-1,-1 1 0,0-1 0,1 1 0,-1 0 0,0 0 0,0 0 0,1 0 0,-1 0 0,0 0 1,-6 0-1,-46-3-996,7 11-3635,32 0-2071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2.359"/>
    </inkml:context>
    <inkml:brush xml:id="br0">
      <inkml:brushProperty name="width" value="0.025" units="cm"/>
      <inkml:brushProperty name="height" value="0.025" units="cm"/>
      <inkml:brushProperty name="color" value="#E71224"/>
    </inkml:brush>
  </inkml:definitions>
  <inkml:trace contextRef="#ctx0" brushRef="#br0">106 194 11915,'14'-14'5915,"-8"8"-5535,24-25 869,1 3 0,37-28 0,-55 47-918,1 0 0,0 1 0,1 1 0,15-7 0,-24 12-173,1 0 0,0 0 0,0 0 1,0 1-1,-1 0 0,1 0 0,0 1 0,0 0 1,0 0-1,12 2 0,-17-1-144,0-1 0,0 1 0,0 0 0,0 0 0,0 0 0,0 1 1,0-1-1,0 0 0,0 1 0,-1-1 0,1 1 0,-1 0 0,1-1 0,-1 1 0,0 0 0,1 0 0,-1 0 0,0 0 0,0 0 1,0 0-1,0 0 0,-1 0 0,1 0 0,-1 1 0,1-1 0,-1 0 0,0 0 0,0 5 0,1 1 1,-1-1 0,-1 1 0,1 0 0,-1 0 0,-1-1 0,1 1 0,-5 10 0,0-6 8,0 1 0,0-1 0,-2-1 0,0 1 0,0-1 0,-1 0 0,0-1 0,-15 13 0,-91 67 122,114-90-144,1 1-5,0-1 0,-1 0 1,1 0-1,0 0 0,-1 0 1,1 0-1,0 1 0,-1-1 1,1 0-1,0 0 0,-1 0 1,1 1-1,0-1 0,0 0 0,0 1 1,-1-1-1,1 0 0,0 0 1,0 1-1,0-1 0,0 0 1,-1 1-1,1-1 0,0 0 1,0 1-1,0-1 0,0 0 1,0 1-1,0-1 0,0 1 0,0-1 1,0 0-1,0 1 0,0-1 1,0 0-1,0 1 0,0-1 1,1 0-1,-1 1 0,0-1 1,0 0-1,0 1 0,0-1 0,1 0 1,-1 1-1,0-1 0,0 0 1,0 0-1,1 1 0,-1-1 1,0 0-1,1 0 0,-1 0 1,0 1-1,1-1 0,-1 0 1,0 0-1,1 0 0,-1 0 0,0 0 1,1 0-1,-1 1 0,0-1 1,1 0-1,-1 0 0,1 0 1,41 9-242,-2 0 48,-32-5 165,-2 0-1,1 0 0,0 1 1,-1 0-1,0 0 1,0 0-1,-1 1 0,1 0 1,-1 0-1,0 1 1,-1-1-1,0 1 1,0 0-1,0 0 0,-1 0 1,0 1-1,0-1 1,-1 1-1,0-1 0,0 1 1,-1 0-1,0 0 1,0 0-1,-1 0 1,0 10-1,0-8 30,-1 0 0,0-1 0,0 1 0,-1 0 1,0-1-1,0 1 0,-1-1 0,0 0 0,-1 0 0,0 0 0,-1 0 0,1-1 1,-2 1-1,1-1 0,-1 0 0,0-1 0,-1 0 0,0 0 0,0 0 1,-11 7-1,4-7 296,-1 0 0,0-2 0,-1 0 1,1 0-1,-1-1 0,0-1 1,0-1-1,0 0 0,0-2 0,0 1 1,-1-2-1,1 0 0,0-1 1,0 0-1,-27-9 0,39 9-342,0 1 0,0-1 0,0 0 0,1 0 0,-1 0-1,1 0 1,-1-1 0,1 1 0,0-1 0,0 0 0,0 0 0,0 0 0,1 0-1,-1 0 1,1-1 0,0 1 0,0-1 0,0 0 0,0 0 0,1 0 0,-1 1 0,1-1-1,0-1 1,0 1 0,1 0 0,-1 0 0,1 0 0,0 0 0,0-5 0,1 8-133,-1-1 0,1 1 1,0-1-1,0 1 0,-1-1 1,1 1-1,0 0 0,0-1 1,1 1-1,-1 0 0,0 0 1,0 0-1,0 0 0,1 0 1,-1 0-1,1 0 0,-1 0 1,1 0-1,-1 1 0,1-1 1,-1 1-1,1-1 0,-1 1 1,1 0-1,3-1 0,47-1-6557,-38 3 3494,26-1-8045</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2.735"/>
    </inkml:context>
    <inkml:brush xml:id="br0">
      <inkml:brushProperty name="width" value="0.025" units="cm"/>
      <inkml:brushProperty name="height" value="0.025" units="cm"/>
      <inkml:brushProperty name="color" value="#E71224"/>
    </inkml:brush>
  </inkml:definitions>
  <inkml:trace contextRef="#ctx0" brushRef="#br0">134 101 9897,'10'-11'6657,"-3"1"-5807,38-38 2295,-41 44-2890,0 1 1,0 0-1,0 0 0,1 0 1,-1 1-1,1 0 1,0-1-1,0 2 0,-1-1 1,1 0-1,0 1 0,0 0 1,7 0-1,-8 0-189,0 1 0,-1 0 0,1 0 0,0 1 0,0-1 1,-1 1-1,1 0 0,0 0 0,-1 0 0,1 0 0,-1 0 0,1 1 0,-1 0 0,4 2 0,-6-3-64,1 1 1,0 0-1,-1 0 0,1 0 1,-1 0-1,0 0 0,0 0 1,0 1-1,0-1 0,0 0 1,0 1-1,0-1 0,-1 0 0,1 1 1,-1-1-1,0 1 0,0-1 1,0 0-1,0 1 0,0-1 1,0 1-1,-1-1 0,0 4 0,-1 2 13,0-1-1,-1 1 1,0-1-1,0 1 0,-1-1 1,0 0-1,0 0 0,-1-1 1,-7 9-1,-56 57 171,45-49-60,-32 28 437,-30 32 425,76-73-841,0 0-1,2 0 1,-1 1-1,1 0 1,0 0-1,-7 18 1,13-27-137,1-1-1,-1 0 1,0 1 0,1-1-1,-1 1 1,1-1 0,0 1-1,-1 0 1,1-1 0,0 1-1,0-1 1,0 1 0,0 0-1,0-1 1,0 1 0,0-1-1,1 1 1,-1 0 0,1-1-1,-1 1 1,1-1 0,-1 1-1,1-1 1,0 0 0,0 1-1,0-1 1,0 0 0,0 1-1,0-1 1,0 0 0,0 0-1,0 0 1,1 0 0,-1 0-1,0 0 1,1 0 0,-1-1-1,1 1 1,-1 0 0,1-1-1,-1 1 1,1-1 0,-1 1-1,3-1 1,9 2-117,-1-1-1,1 0 1,0-1 0,21-2-1,-19 1-198,7-1-1357,-1-1-1,0 0 1,41-14 0,9-6-6216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3.063"/>
    </inkml:context>
    <inkml:brush xml:id="br0">
      <inkml:brushProperty name="width" value="0.025" units="cm"/>
      <inkml:brushProperty name="height" value="0.025" units="cm"/>
      <inkml:brushProperty name="color" value="#E71224"/>
    </inkml:brush>
  </inkml:definitions>
  <inkml:trace contextRef="#ctx0" brushRef="#br0">267 0 17553,'-15'0'1825,"4"1"-1534,-1-1 0,0 2 0,1 0 0,-1 0 0,1 1 0,-1 0 0,1 1 0,0 0 0,1 1 0,-1 0 0,1 1 0,0 0 0,-13 11 0,15-10-164,0 1 1,1-1-1,0 2 1,0-1 0,1 1-1,0 0 1,1 0 0,0 1-1,0-1 1,1 1 0,0 0-1,1 0 1,0 1 0,1-1-1,-2 15 1,4-21-125,-1 1 0,1-1 0,0 0 0,0 1 0,1-1 0,-1 1-1,1-1 1,0 0 0,0 0 0,1 1 0,-1-1 0,1 0 0,0 0 0,0 0 0,0 0 0,0-1 0,1 1 0,0-1 0,0 1 0,0-1-1,0 0 1,0 0 0,0 0 0,1 0 0,-1-1 0,1 1 0,0-1 0,0 0 0,0 0 0,0-1 0,0 1 0,0-1 0,1 0 0,-1 0 0,0 0-1,1-1 1,-1 1 0,8-1 0,-3-1 27,-1 1 0,0-1 0,0-1 1,0 1-1,0-1 0,0-1 0,0 0 0,0 0 0,-1 0 0,1-1 0,-1 0 0,0-1 0,0 1 0,-1-1 1,1-1-1,-1 1 0,0-1 0,-1 0 0,1 0 0,-1-1 0,6-9 0,-6 9 84,-1 0-1,0 0 0,0 0 0,0-1 1,0 1-1,-1-1 0,-1 0 1,1 0-1,-1 0 0,-1 0 1,0 0-1,0 0 0,0-1 1,-1 1-1,0 0 0,-1-1 1,1 1-1,-2 0 0,1 0 1,-1 0-1,-5-13 0,4 17-121,-1-1-1,0 1 0,0 0 0,0 0 1,-1 0-1,1 1 0,-1 0 1,1-1-1,-1 2 0,0-1 1,-1 1-1,1-1 0,0 1 1,-1 1-1,1-1 0,-1 1 0,1 0 1,-1 0-1,0 1 0,-7-1 1,8 1-133,-1 0 0,1 0 0,-1 1 0,1-1 0,0 1 0,-1 1 0,1-1 0,0 1 0,-10 4 0,13-5-41,0 0 1,0 0-1,0 1 1,0-1 0,0 1-1,0 0 1,0 0-1,0 0 1,1 0-1,-1 0 1,1 0 0,-1 0-1,1 0 1,0 0-1,0 1 1,0-1-1,0 0 1,0 1 0,1-1-1,-2 5 1,4 12-3652,12-4-1922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4.398"/>
    </inkml:context>
    <inkml:brush xml:id="br0">
      <inkml:brushProperty name="width" value="0.025" units="cm"/>
      <inkml:brushProperty name="height" value="0.025" units="cm"/>
    </inkml:brush>
  </inkml:definitions>
  <inkml:trace contextRef="#ctx0" brushRef="#br0">199 0 15599,'0'0'2818,"-8"8"-1157,-19 22-604,0 2 1,2 0 0,-29 51 0,46-69-896,0 0 1,1 0-1,0 1 0,1 0 1,1 1-1,1-1 0,0 1 1,0 0-1,2-1 1,0 2-1,1-1 0,1 20 1,0-34-156,1 0 0,0 1 1,-1-1-1,1 1 0,0-1 1,0 0-1,0 0 1,0 1-1,1-1 0,-1 0 1,1 0-1,-1 0 0,1 0 1,0-1-1,-1 1 0,1 0 1,0-1-1,0 1 1,0-1-1,0 0 0,1 0 1,-1 1-1,0-2 0,0 1 1,1 0-1,-1 0 0,1-1 1,-1 1-1,1-1 1,-1 0-1,1 1 0,-1-1 1,1 0-1,3-1 0,2 1-3,0-1 0,0 0-1,0-1 1,0 1-1,0-1 1,-1-1-1,1 0 1,-1 0 0,11-6-1,-4 1-212,-1-1-1,0-1 0,-1 0 1,0-1-1,0 0 0,-1-1 1,0 0-1,-1-1 0,-1 0 1,9-17-1,-37 66 1084,11-24-733,1 1 0,0 1-1,1-1 1,0 1 0,-3 15 0,9-28-133,-1 0 0,1-1 0,0 1 0,0 0 0,-1 0 0,1 0 0,0-1 0,0 1 0,0 0-1,0 0 1,0-1 0,0 1 0,0 0 0,1 0 0,-1 0 0,0-1 0,0 1 0,0 0 0,1 0 0,-1-1 0,0 1 0,1 0 0,-1-1 0,1 1 0,-1 0 0,1-1-1,-1 1 1,1-1 0,-1 1 0,1-1 0,0 1 0,-1-1 0,2 1 0,0 0 8,0-1 0,1 0 0,-1 0 1,0 0-1,0 0 0,0 0 0,0 0 0,1 0 0,-1-1 0,0 1 0,0-1 1,2 0-1,7-3 17,-1-1 1,0 0-1,17-10 1,13-21-335,-31 27 54,-1 1 1,1 0 0,19-12-1,-27 20 232,-1 0-1,0 0 0,0 0 0,1 0 0,-1 0 0,0 0 1,0 0-1,1 1 0,-1-1 0,0 0 0,0 0 1,0 0-1,1 0 0,-1 1 0,0-1 0,0 0 0,0 0 1,0 0-1,1 1 0,-1-1 0,0 0 0,0 0 0,0 1 1,0-1-1,0 0 0,0 0 0,0 1 0,0-1 1,0 0-1,0 0 0,0 1 0,0-1 0,0 0 0,0 1 1,0-1-1,0 0 0,0 0 0,0 1 0,0-1 0,0 0 1,0 0-1,0 1 0,-1-1 0,1 0 0,0 0 1,0 0-1,0 1 0,0-1 0,0 0 0,-1 0 0,1 0 1,0 1-1,-6 17 75,4-14-63,-9 17 243,2 1 1,0 0-1,1 1 1,2 0-1,0 0 1,1 0-1,2 1 1,-2 27-1,7-23-129,0-1 0,13 54 0,-9-60-103,-2 0 1,0 1-1,-2 0 0,0 0 1,-3 40-1,0-56 2,-1 1-1,1 0 1,-2-1-1,1 0 1,-1 1-1,0-1 1,0 0 0,-1 0-1,1 0 1,-1-1-1,-8 9 1,9-11 70,1-1-1,-1 1 1,1 0 0,-1-1-1,0 0 1,0 0 0,0 0-1,0 0 1,0 0 0,-1 0-1,1-1 1,-1 0 0,1 0-1,-1 0 1,1 0 0,-1 0-1,1 0 1,-1-1 0,0 0 0,0 0-1,1 0 1,-1 0 0,-4-1-1,5-1-18,1 1 1,-1 0-1,1-1 0,0 0 0,-1 0 0,1 1 0,0-1 0,0 0 1,0-1-1,0 1 0,0 0 0,0-1 0,1 1 0,-1-1 0,1 1 1,0-1-1,0 0 0,0 1 0,0-1 0,0 0 0,1 0 1,-1 0-1,0-2 0,-1-12-45,0 0 0,1-27-1,1 42-7,0-18-97,1 0 0,1-1 0,1 1 0,0 0 0,2 0 0,12-32 0,-12 39-139,1 0 0,1 0 1,0 1-1,1 0 1,0 0-1,0 1 1,2 0-1,-1 0 1,1 1-1,19-14 1,-2 6-3143,43-23 1,-64 38 2658,48-26-7204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43.422"/>
    </inkml:context>
    <inkml:brush xml:id="br0">
      <inkml:brushProperty name="width" value="0.025" units="cm"/>
      <inkml:brushProperty name="height" value="0.025" units="cm"/>
      <inkml:brushProperty name="color" value="#E71224"/>
    </inkml:brush>
  </inkml:definitions>
  <inkml:trace contextRef="#ctx0" brushRef="#br0">332 0 18898,'-48'29'1735,"2"1"0,-81 70 0,117-91-1530,0 0-1,1 1 1,0 0-1,0 1 1,1 0 0,1 0-1,0 1 1,0 0 0,1 0-1,1 0 1,0 1 0,0 0-1,2 0 1,-1 0-1,2 0 1,0 1 0,-1 20-1,4-28-199,-1-1 0,1 0-1,0 0 1,0 0 0,1 0-1,-1 0 1,1 0 0,1 0-1,-1 0 1,0-1 0,1 1-1,0-1 1,0 0 0,0 0 0,1 0-1,0 0 1,-1 0 0,1-1-1,0 0 1,1 0 0,-1 0-1,1 0 1,-1-1 0,1 1-1,0-1 1,0 0 0,0-1-1,9 3 1,-4-2 4,-1 0-1,1 0 1,-1-1-1,1-1 1,0 0-1,-1 0 1,1 0-1,-1-1 1,1-1-1,0 0 1,-1 0-1,0-1 1,0 0-1,0 0 1,10-6 0,-6 0 16,-1 0 1,0 0 0,0-1 0,-1-1 0,-1 0 0,0 0 0,0-1 0,-1-1 0,-1 1 0,11-22 0,-14 24 24,1-1 1,-2 0 0,0 0 0,0 0-1,-1-1 1,0 1 0,-1-1 0,0 0-1,-1 1 1,-1-1 0,0 0 0,0 0-1,-1 0 1,-3-12 0,2 17-53,0 1 1,-1 0-1,0 0 1,0 0-1,-1 0 1,0 1-1,0-1 0,0 1 1,0 0-1,-1 0 1,0 1-1,0-1 1,0 1-1,-7-4 1,7 5-63,1 0 1,-1 0-1,0 0 1,0 1 0,0 0-1,0 0 1,0 0-1,0 1 1,0 0 0,-1 0-1,1 0 1,-1 0-1,1 1 1,0 0 0,-1 0-1,1 1 1,-1-1-1,-6 3 1,10-2-114,0-1-1,0 1 1,1 0-1,-1 0 1,0 0-1,1 0 1,-1 0-1,1 1 1,-1-1 0,1 0-1,0 1 1,-1-1-1,1 1 1,0-1-1,0 1 1,0 0-1,0-1 1,0 1 0,0 3-1,-3 22-8642,7-8-6592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1.711"/>
    </inkml:context>
    <inkml:brush xml:id="br0">
      <inkml:brushProperty name="width" value="0.025" units="cm"/>
      <inkml:brushProperty name="height" value="0.025" units="cm"/>
      <inkml:brushProperty name="color" value="#E71224"/>
    </inkml:brush>
  </inkml:definitions>
  <inkml:trace contextRef="#ctx0" brushRef="#br0">42 1 1473,'0'11'5136,"-3"31"-775,-11 58 1,1-11-830,7-1-4304,4-49 712,0-28-60,1 0-1,1 0 1,0 0-1,0 1 0,1-1 1,0 0-1,1 0 1,1 0-1,5 17 1,-1-19-3078,-1-7-2455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2.648"/>
    </inkml:context>
    <inkml:brush xml:id="br0">
      <inkml:brushProperty name="width" value="0.025" units="cm"/>
      <inkml:brushProperty name="height" value="0.025" units="cm"/>
      <inkml:brushProperty name="color" value="#E71224"/>
    </inkml:brush>
  </inkml:definitions>
  <inkml:trace contextRef="#ctx0" brushRef="#br0">1 169 7944,'0'0'4868,"1"-11"-2519,0 5-2104,0 0 0,0 1 0,0-1 0,1 1 0,0-1 0,0 1 0,0 0 0,1 0 0,0 0 0,0 0 0,0 0 0,0 0 0,1 1 0,0-1 0,0 1 1,0 0-1,0 1 0,1-1 0,7-4 0,4-1 147,0 1 1,0 1-1,1 0 1,0 2 0,0 0-1,0 0 1,1 2 0,0 0-1,0 1 1,28 0-1,-44 2-373,1 0-1,-1 0 0,1 0 1,-1 0-1,1 1 0,-1-1 0,1 1 1,-1-1-1,0 1 0,1 0 1,-1 0-1,0 0 0,1 0 0,-1 0 1,0 1-1,2 1 0,-3-2 3,0 0 0,0 0 0,0 1 0,-1-1 0,1 0 0,0 0-1,-1 1 1,1-1 0,-1 1 0,1-1 0,-1 0 0,0 1 0,0-1 0,0 1 0,0-1 0,0 1-1,0-1 1,0 1 0,0-1 0,-1 2 0,0 4 78,-1-1 0,-1 0-1,1 0 1,-1-1 0,0 1 0,-1 0 0,1-1-1,-1 0 1,0 0 0,-8 8 0,-2-1 91,-1 0 1,0-1-1,-1-1 0,0 0 1,-21 9-1,37-19-191,-1 0 0,1 0-1,0 0 1,0 0 0,0 0-1,0 0 1,0 0 0,0 0-1,0 0 1,0 0 0,0 0 0,-1 0-1,1 1 1,0-1 0,0 0-1,0 0 1,0 0 0,0 0-1,0 0 1,0 0 0,0 0 0,0 1-1,0-1 1,0 0 0,0 0-1,0 0 1,0 0 0,0 0-1,0 0 1,0 0 0,0 1-1,0-1 1,0 0 0,0 0 0,0 0-1,0 0 1,0 0 0,0 0-1,0 0 1,0 1 0,0-1-1,0 0 1,0 0 0,1 0 0,-1 0-1,0 0 1,0 0 0,0 0-1,0 0 1,0 0 0,0 0-1,0 0 1,0 1 0,0-1-1,1 0 1,-1 0 0,0 0 0,0 0-1,0 0 1,0 0 0,0 0-1,0 0 1,0 0 0,1 0-1,-1 0 1,0 0 0,0 0 0,17 5-50,28 4 27,-38-8 27,3 1-5,1 0 1,-1 1-1,1 0 0,-1 1 1,0 0-1,0 1 1,-1 0-1,1 0 0,13 11 1,-21-14 3,1 0 0,-1 1 1,1 0-1,-1-1 1,0 1-1,0 0 1,0 0-1,0 0 1,0 1-1,-1-1 0,1 0 1,-1 1-1,0-1 1,0 1-1,-1-1 1,1 1-1,0-1 1,-1 1-1,0-1 0,0 1 1,0 0-1,-1-1 1,1 1-1,-1-1 1,0 1-1,0-1 0,0 1 1,0-1-1,0 0 1,-1 1-1,0-1 1,-3 6-1,-2 1 222,0 1 0,-1-2-1,-1 1 1,1-1 0,-1 0-1,-1 0 1,1-1 0,-2-1 0,1 1-1,-1-2 1,0 1 0,0-2 0,-1 1-1,1-2 1,-1 1 0,0-2-1,-1 0 1,1 0 0,-1-1 0,1 0-1,-14-1 1,25-1-264,-1 0 0,0-1 0,0 1-1,0 0 1,1-1 0,-1 1 0,0-1 0,1 0-1,-1 0 1,0 0 0,1 0 0,-1 0 0,1 0-1,-1 0 1,1 0 0,0 0 0,0-1 0,-1 1-1,1 0 1,0-1 0,0 1 0,0-1 0,0 0-1,1 1 1,-1-1 0,0 0 0,1 1 0,-1-1-1,1 0 1,-1 0 0,1 1 0,0-1 0,0-3-1,0 2-295,0-1-1,0 1 1,0-1-1,1 1 0,-1 0 1,1-1-1,0 1 1,0 0-1,0 0 0,1-1 1,-1 1-1,1 0 0,-1 0 1,1 1-1,0-1 1,0 0-1,3-2 0,40-29-7926,-18 15 832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2.989"/>
    </inkml:context>
    <inkml:brush xml:id="br0">
      <inkml:brushProperty name="width" value="0.025" units="cm"/>
      <inkml:brushProperty name="height" value="0.025" units="cm"/>
      <inkml:brushProperty name="color" value="#E71224"/>
    </inkml:brush>
  </inkml:definitions>
  <inkml:trace contextRef="#ctx0" brushRef="#br0">1 83 12684,'0'0'2594,"8"-9"-85,-4 3-2148,0 0-1,0 1 1,1 0-1,0 0 0,0 0 1,1 0-1,-1 1 0,1 0 1,0 0-1,0 0 0,0 1 1,1 0-1,-1 0 0,1 1 1,-1 0-1,1 0 0,0 0 1,0 1-1,7-1 0,-11 2-313,-1-1-1,1 1 0,0 0 1,-1 0-1,1 0 0,-1 0 1,1 1-1,0-1 0,-1 1 1,1-1-1,-1 1 0,1 0 1,-1 0-1,1 0 0,-1 0 1,0 0-1,1 1 0,-1-1 1,0 1-1,0 0 0,0-1 1,0 1-1,0 0 0,-1 0 1,1 0-1,-1 0 1,1 1-1,-1-1 0,1 0 1,-1 1-1,0-1 0,0 1 1,-1-1-1,1 1 0,0-1 1,-1 1-1,1-1 0,-1 1 1,0 0-1,0-1 0,0 1 1,0 0-1,-1-1 0,1 1 1,-2 3-1,0 7 93,-1 0-1,-1 0 1,0 0-1,-1-1 1,0 0 0,-1 0-1,-14 22 1,-15 10 370,26-36-424,1 2 0,0-1 1,1 1-1,0 0 0,1 0 0,0 1 0,-8 20 0,13-31-85,1 0 0,0 1-1,0-1 1,0 1 0,0-1-1,0 1 1,0-1 0,0 0-1,0 1 1,0-1 0,0 1 0,0-1-1,0 1 1,0-1 0,0 0-1,1 1 1,-1-1 0,0 1-1,0-1 1,0 0 0,1 1 0,-1-1-1,0 1 1,1-1 0,-1 0-1,0 1 1,0-1 0,1 0 0,-1 0-1,1 1 1,-1-1 0,0 0-1,1 0 1,-1 0 0,1 1-1,0-1 1,23 1-114,25-12-855,-27 2-2186,40-23 0,-21 5-3107</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3.368"/>
    </inkml:context>
    <inkml:brush xml:id="br0">
      <inkml:brushProperty name="width" value="0.025" units="cm"/>
      <inkml:brushProperty name="height" value="0.025" units="cm"/>
      <inkml:brushProperty name="color" value="#E71224"/>
    </inkml:brush>
  </inkml:definitions>
  <inkml:trace contextRef="#ctx0" brushRef="#br0">101 1 16592,'-8'10'2685,"-3"6"-1454,0-1 1,1 1-1,-14 29 0,22-40-980,0-1 0,0 1-1,1 0 1,0 0 0,0 0-1,0 0 1,0 1 0,1-1-1,0 10 1,0-13-220,1 0-1,-1 0 1,1 0 0,0 0-1,-1 0 1,1 0 0,0 0 0,0 0-1,1 0 1,-1 0 0,0 0-1,0-1 1,1 1 0,-1 0 0,1-1-1,0 1 1,-1-1 0,1 0-1,0 1 1,0-1 0,0 0 0,0 0-1,0 0 1,2 0 0,6 2-15,0 0 0,0-1 1,0-1-1,1 1 0,-1-2 1,0 1-1,0-1 0,0-1 1,1 0-1,-1 0 0,16-5 1,-22 5 27,1 0 1,-1 0 0,0 0-1,0-1 1,0 0 0,0 0 0,0 0-1,0 0 1,-1 0 0,1-1 0,-1 1-1,1-1 1,-1 0 0,0 0-1,0-1 1,0 1 0,-1 0 0,1-1-1,-1 0 1,0 1 0,0-1-1,0 0 1,0 0 0,-1 0 0,1-1-1,-1 1 1,0 0 0,-1 0-1,1-6 1,-1 8 21,0-1 0,0 0 1,-1 1-1,1-1 0,-1 0 0,0 1 0,0-1 0,0 1 0,0-1 1,0 1-1,0 0 0,-1-1 0,1 1 0,-1 0 0,0 0 0,1 0 1,-4-2-1,0-1-12,0 1 0,0 1 0,-1-1 0,0 1 1,1 0-1,-1 0 0,-7-2 0,-4 0-50,0 0 0,-1 1 0,0 1 0,-27-1 0,33 3-413,-43 2-3,53 0-133,0-1 0,0 1 0,0 0 0,0-1 0,0 1 0,0 0 0,0 0 0,0 0 0,1 0 1,-1 1-1,0-1 0,1 0 0,-3 3 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4.480"/>
    </inkml:context>
    <inkml:brush xml:id="br0">
      <inkml:brushProperty name="width" value="0.025" units="cm"/>
      <inkml:brushProperty name="height" value="0.025" units="cm"/>
      <inkml:brushProperty name="color" value="#E71224"/>
    </inkml:brush>
  </inkml:definitions>
  <inkml:trace contextRef="#ctx0" brushRef="#br0">157 104 2338,'0'0'3999,"3"-9"2225,1-1-4648,-1-1 0,-1 1 0,3-19-1,-4 27-1354,-1 0 0,0 1 0,0-1 0,0 1-1,0-1 1,0 0 0,-1 1 0,1-1 0,0 0-1,-1 1 1,1-1 0,-1 1 0,0-1 0,1 1-1,-1-1 1,0 1 0,-1-2 0,1 2-114,0 1 0,-1-1 0,1 1 0,0-1-1,-1 1 1,1-1 0,0 1 0,-1 0 0,1 0 0,-1 0 0,1 0 0,0 0 0,-1 0 0,1 0 0,-1 0 0,1 0 0,0 1-1,-1-1 1,1 1 0,0-1 0,-1 1 0,1-1 0,0 1 0,0 0 0,-2 1 0,-3 2 6,0 0 0,0 1 0,0 0 0,1 0 1,0 0-1,0 1 0,0 0 0,0 0 0,-5 10 0,-30 65 101,14 1-57,24-75-137,1 1 0,0-1 0,0 1 0,1-1 0,0 1 0,0-1 1,1 1-1,0-1 0,2 10 0,-2-15-14,0 0 0,-1 0 0,1 0 0,0-1 0,0 1 0,0-1 0,0 1 0,1-1 0,-1 1 0,0-1 0,1 1 0,-1-1 0,1 0 0,-1 0 0,1 0 0,-1 0 0,1 0 0,0 0 0,0 0 0,-1-1 0,1 1 0,0 0 0,0-1 0,0 0 0,0 1 0,0-1 0,0 0 0,0 0 0,0 0 0,-1 0 0,1 0 0,0-1 0,0 1 0,0-1 0,0 1 0,0-1 0,1 0 0,3-1 10,-1 0 1,-1 0-1,1 0 1,0 0 0,0-1-1,-1 0 1,1 0-1,-1 0 1,0-1-1,0 1 1,0-1-1,5-6 1,-5 3 21,0-1 0,-1 1 0,0-1 0,0 1 1,0-1-1,-1 0 0,0 0 0,0 0 0,-1-1 0,0 1 0,-1 0 0,0 0 0,0-1 1,-3-13-1,2 16-105,0-1-1,-1 1 1,0 0 0,0-1 0,-1 1 0,0 0 0,0 1 0,-5-8 0,5 9-267,0 0 1,0 0-1,-1 1 0,0-1 1,0 1-1,0-1 0,0 1 1,0 1-1,0-1 0,-1 1 1,-5-3-1,-5-1-4209,3 0-3016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0.547"/>
    </inkml:context>
    <inkml:brush xml:id="br0">
      <inkml:brushProperty name="width" value="0.025" units="cm"/>
      <inkml:brushProperty name="height" value="0.025" units="cm"/>
      <inkml:brushProperty name="color" value="#E71224"/>
    </inkml:brush>
  </inkml:definitions>
  <inkml:trace contextRef="#ctx0" brushRef="#br0">22 0 7911,'0'0'15343,"-18"75"-14254,15-37-416,3 0-161,16-3-256,22-8-192,7-9 1,9-10-98,3-8-639,-1 0-609,-7-13-577,-11-8-705,-8-1-1568,-10-1-834,-11-3-737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0.880"/>
    </inkml:context>
    <inkml:brush xml:id="br0">
      <inkml:brushProperty name="width" value="0.025" units="cm"/>
      <inkml:brushProperty name="height" value="0.025" units="cm"/>
      <inkml:brushProperty name="color" value="#E71224"/>
    </inkml:brush>
  </inkml:definitions>
  <inkml:trace contextRef="#ctx0" brushRef="#br0">294 0 4484,'0'0'14734,"-69"47"-12972,44-8-513,-9 4-192,5 9 32,0 6-384,4 4-513,-2-1-96,5-2-32,6-6-801,7-7-1697,0-15-2338,9-15-5895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1.588"/>
    </inkml:context>
    <inkml:brush xml:id="br0">
      <inkml:brushProperty name="width" value="0.025" units="cm"/>
      <inkml:brushProperty name="height" value="0.025" units="cm"/>
      <inkml:brushProperty name="color" value="#E71224"/>
    </inkml:brush>
  </inkml:definitions>
  <inkml:trace contextRef="#ctx0" brushRef="#br0">226 1 14286,'0'0'4991,"6"12"-3950,-2-5-850,-1-3-107,-1 0-1,0 0 1,0 1-1,0-1 1,0 0-1,-1 0 1,0 1-1,0-1 1,0 1-1,0-1 1,-1 1-1,0-1 1,0 1-1,0 0 1,0-1-1,-1 1 1,0-1-1,-1 6 1,-10 16 97,-1-1 0,-1 0-1,-1-1 1,-1-1 0,-1-1 0,0 0 0,-2-1 0,-1-1 0,-27 21 0,47-40-162,0-1-1,-1 0 0,1 1 1,-1-1-1,1 1 0,0-1 1,-1 0-1,1 1 0,-1-1 1,1 0-1,-1 0 0,1 1 0,-1-1 1,1 0-1,-1 0 0,1 0 1,-1 1-1,1-1 0,-1 0 1,0 0-1,1 0 0,-1 0 1,1 0-1,-1 0 0,1 0 1,-1 0-1,0-1 0,1-12 186,14-21-232,51-121-2978,-72 226 2686,2-38 353,3 1 1,0 41-1,2-62 17,1-10 1,-1 1 0,1-1 0,0 0 0,0 1 1,0-1-1,0 0 0,0 0 0,1 0 0,0 0 1,-1 0-1,1 0 0,0 0 0,0 0 0,4 3 0,-5-5-17,0 0 0,0 0 0,0 0-1,0 0 1,0-1 0,0 1 0,0 0-1,0 0 1,0-1 0,0 1 0,1-1-1,-1 1 1,0-1 0,0 1 0,0-1-1,1 0 1,-1 0 0,0 0 0,1 1-1,-1-1 1,0 0 0,0-1 0,1 1-1,-1 0 1,0 0 0,0 0 0,1-1-1,-1 1 1,0-1 0,0 1 0,0-1-1,1 1 1,-1-1 0,0 0-1,0 0 1,0 1 0,0-1 0,0 0-1,0 0 1,1-2 0,-1 1-25,1 0 0,-1 0 0,0-1 0,0 1 1,0-1-1,0 1 0,0-1 0,-1 1 0,1-1 0,-1 1 0,1-1 0,-1 1 1,0-1-1,0 0 0,0 1 0,-1-1 0,1 1 0,-1-1 0,1 0 0,-1 1 0,0-1 1,0 1-1,0 0 0,0-1 0,0 1 0,0 0 0,-1 0 0,-2-4 0,-6-7-147,1 2 0,-1-1 0,-18-15 0,28 27 122,-119-91-732,124 87 708,16 1 85,24 2 132,120 7 208,38-1-2879,-159-7-2850</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1.966"/>
    </inkml:context>
    <inkml:brush xml:id="br0">
      <inkml:brushProperty name="width" value="0.025" units="cm"/>
      <inkml:brushProperty name="height" value="0.025" units="cm"/>
      <inkml:brushProperty name="color" value="#E71224"/>
    </inkml:brush>
  </inkml:definitions>
  <inkml:trace contextRef="#ctx0" brushRef="#br0">49 1 16335,'0'0'3684,"-5"60"-1794,-4-25-97,-5 7-447,1 0-834,6 0-416,7 0-32,0-4-320,14-7-2082,10-6-2371,10-6-11594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4.851"/>
    </inkml:context>
    <inkml:brush xml:id="br0">
      <inkml:brushProperty name="width" value="0.025" units="cm"/>
      <inkml:brushProperty name="height" value="0.025" units="cm"/>
    </inkml:brush>
  </inkml:definitions>
  <inkml:trace contextRef="#ctx0" brushRef="#br0">0 1 13869,'0'0'10954,"14"46"-10313,-14-9-128,-5 2-385,0 0-96,3-7 0,2-5-224,-2-9-1378,2-9-992,7-34-13037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2.327"/>
    </inkml:context>
    <inkml:brush xml:id="br0">
      <inkml:brushProperty name="width" value="0.025" units="cm"/>
      <inkml:brushProperty name="height" value="0.025" units="cm"/>
      <inkml:brushProperty name="color" value="#E71224"/>
    </inkml:brush>
  </inkml:definitions>
  <inkml:trace contextRef="#ctx0" brushRef="#br0">1 1 15150,'0'0'3171,"68"23"-897,-10-12-576,12-2-641,18-3-544,1-2-417,1 0-32,-9-1-64,-13 2-321,-12 0-1312,-24-1-1378,-19-4-3683</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32.672"/>
    </inkml:context>
    <inkml:brush xml:id="br0">
      <inkml:brushProperty name="width" value="0.025" units="cm"/>
      <inkml:brushProperty name="height" value="0.025" units="cm"/>
      <inkml:brushProperty name="color" value="#E71224"/>
    </inkml:brush>
  </inkml:definitions>
  <inkml:trace contextRef="#ctx0" brushRef="#br0">0 22 6887,'0'0'8808,"83"29"-5477,-13-29-961,22 0-864,15-6-930,-5-4-352,-4 0-127,-17 3-162,-20-2-2529,-22 0-4965</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5.595"/>
    </inkml:context>
    <inkml:brush xml:id="br0">
      <inkml:brushProperty name="width" value="0.025" units="cm"/>
      <inkml:brushProperty name="height" value="0.025" units="cm"/>
      <inkml:brushProperty name="color" value="#E71224"/>
    </inkml:brush>
  </inkml:definitions>
  <inkml:trace contextRef="#ctx0" brushRef="#br0">0 0 17360,'0'0'3203,"74"3"-2466,-14 0-64,17 1-97,6 0-448,2 1-96,-3-2-384,-13-1-673,-15 2-288,-14-3-609,-24 1-1793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5.941"/>
    </inkml:context>
    <inkml:brush xml:id="br0">
      <inkml:brushProperty name="width" value="0.025" units="cm"/>
      <inkml:brushProperty name="height" value="0.025" units="cm"/>
      <inkml:brushProperty name="color" value="#E71224"/>
    </inkml:brush>
  </inkml:definitions>
  <inkml:trace contextRef="#ctx0" brushRef="#br0">13 0 8360,'0'0'12235,"-12"51"-11306,59-43-192,14-7-32,14 2-225,5-3-416,4 0-256,-3-12-1986,-3-5-993,-13-11-3459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6.316"/>
    </inkml:context>
    <inkml:brush xml:id="br0">
      <inkml:brushProperty name="width" value="0.025" units="cm"/>
      <inkml:brushProperty name="height" value="0.025" units="cm"/>
      <inkml:brushProperty name="color" value="#E71224"/>
    </inkml:brush>
  </inkml:definitions>
  <inkml:trace contextRef="#ctx0" brushRef="#br0">193 1 18578,'0'0'1110,"9"5"-731,78 37 816,-65-33-916,-1 0 0,0 1 0,-1 1 1,0 1-1,-1 1 0,25 20 1,-42-31-277,0 0 0,0 0 0,0 1 0,0-1 1,0 1-1,-1-1 0,1 1 0,-1-1 0,0 1 0,1 0 1,-1 0-1,0 0 0,-1 0 0,1-1 0,0 1 1,-1 0-1,0 0 0,0 0 0,0 0 0,0 1 0,0-1 1,0 0-1,-1-1 0,1 1 0,-1 0 0,0 0 1,0 0-1,0 0 0,0 0 0,-1-1 0,1 1 1,-1 0-1,0-1 0,1 0 0,-1 1 0,-3 1 0,-6 8 15,0-2 0,-1 1 0,-1-2-1,0 0 1,-21 12 0,-194 100-498,129-77-6300,62-30-6102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7.513"/>
    </inkml:context>
    <inkml:brush xml:id="br0">
      <inkml:brushProperty name="width" value="0.025" units="cm"/>
      <inkml:brushProperty name="height" value="0.025" units="cm"/>
      <inkml:brushProperty name="color" value="#E71224"/>
    </inkml:brush>
  </inkml:definitions>
  <inkml:trace contextRef="#ctx0" brushRef="#br0">0 56 3459,'18'-32'11019,"-8"28"-6210,-2 23-3137,-4 17-1099,-1 1 0,-2-1 1,-2 1-1,-7 50 1,-1 50-452,11-126-23,4-14 255,5-17 165,-5-17-359,-1-2 1,-2 1 0,-2-63 0,-1 62 199,0 39-352,0-1 0,0 1 0,0 0 0,0-1 0,0 1 0,0 0 0,0 0 0,0-1 0,0 1 0,1 0 0,-1-1 0,0 1 0,0 0 0,0 0 0,0-1 0,1 1 0,-1 0 0,0 0 0,0 0 0,1-1 0,-1 1 0,0 0 0,0 0 0,1 0 0,-1-1 0,0 1 0,0 0 0,1 0 0,-1 0 0,0 0 0,1 0 0,-1 0 0,0 0 0,0 0 0,1 0 0,-1 0 0,0 0 0,1 0 0,-1 0 0,0 0 0,1 0 0,-1 0 0,0 0 0,0 0 0,1 0 0,-1 1 0,0-1 0,1 0 0,-1 0 0,0 0 0,0 0 0,1 1 0,-1-1 0,0 0 0,0 0 0,0 0 0,1 1 0,-1-1 0,0 0 0,0 1 0,26 19 141,-14-10-17,-1-4-116,0-1-1,0-1 1,0 0-1,0 0 1,1-1-1,-1-1 1,1 0 0,0-1-1,0 0 1,-1 0-1,1-1 1,0-1 0,0 0-1,0-1 1,-1 0-1,1-1 1,-1 0-1,1 0 1,-1-2 0,0 1-1,-1-1 1,1-1-1,-1 0 1,17-13 0,-23 15-5,0 0 0,-1-1 0,1 0 0,-1 0 1,0 0-1,0 0 0,-1 0 0,1-1 0,-1 1 0,0-1 1,0 1-1,-1-1 0,1-6 0,-2 10 2,1 0 0,-1-1-1,0 1 1,0 0 0,0 0-1,0-1 1,0 1 0,0 0 0,-1 0-1,1 0 1,-1-1 0,0 1-1,1 0 1,-1 0 0,0 0-1,0 0 1,0 0 0,-1 0 0,1 1-1,0-1 1,-1 0 0,1 0-1,-1 1 1,0-1 0,1 1 0,-1 0-1,0-1 1,0 1 0,0 0-1,0 0 1,0 0 0,0 0-1,0 1 1,0-1 0,-4 0 0,2 0-5,0 0 0,0 1 0,0 0 0,0 0 1,0 0-1,-1 0 0,1 1 0,0-1 0,1 1 0,-1 0 1,0 1-1,0-1 0,0 0 0,1 1 0,-1 0 1,0 0-1,1 0 0,0 0 0,-1 1 0,1-1 1,0 1-1,0 0 0,1 0 0,-1 0 0,1 0 1,-1 1-1,1-1 0,0 0 0,-2 6 0,0-1-20,1 0 1,-1 1-1,2-1 0,-1 1 0,1-1 0,1 1 0,0 0 0,0-1 0,0 1 0,1 0 0,0 0 0,3 16 0,-2-22-151,0 0 0,1 1 0,-1-1 0,0 0 0,1 0 0,0 0 0,-1 0 0,1 0 0,0 0 0,1-1 0,-1 1 0,0-1 0,1 1 0,0-1 0,-1 0 0,1 0 0,0 0 0,0-1 0,0 1 0,0-1 0,0 1 0,5 0 0,0 1-835,0-1-1,0 0 0,0-1 1,0 0-1,1 0 0,-1-1 0,0 0 1,10-1-1,21-7-5082</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8.168"/>
    </inkml:context>
    <inkml:brush xml:id="br0">
      <inkml:brushProperty name="width" value="0.025" units="cm"/>
      <inkml:brushProperty name="height" value="0.025" units="cm"/>
      <inkml:brushProperty name="color" value="#E71224"/>
    </inkml:brush>
  </inkml:definitions>
  <inkml:trace contextRef="#ctx0" brushRef="#br0">193 225 7207,'0'0'9112,"-11"-1"-6784,5 1-2139,0 0 1,0 1-1,-1-1 0,1 1 0,0 1 1,0-1-1,0 1 0,0 0 0,0 0 1,1 1-1,-1 0 0,1 0 0,-1 0 1,1 1-1,0-1 0,0 1 1,1 1-1,-1-1 0,1 1 0,0-1 1,-4 7-1,0-1 142,0 1 0,1 0 0,0 0 0,-8 19 0,13-25-267,0 1 0,0-1-1,0 1 1,0-1-1,1 1 1,0 0 0,0-1-1,1 1 1,0 0-1,0 0 1,0 0 0,2 9-1,-2-13-58,1-1 0,0 1 0,-1 0-1,1 0 1,0 0 0,0-1 0,0 1-1,0 0 1,0-1 0,1 1 0,-1-1 0,0 1-1,1-1 1,-1 0 0,1 0 0,0 1-1,-1-1 1,1 0 0,0 0 0,2 1-1,1-1 10,-1 0-1,0 0 1,1 0-1,-1-1 0,1 1 1,-1-1-1,1 0 0,8-1 1,-4 0 2,0-1-1,1 0 1,-1 0 0,0-1 0,-1 0 0,1-1 0,0 0-1,9-6 1,-5-1-8,0 0 0,-1 0 1,0-1-1,-1-1 0,0 0 0,-1-1 0,0 0 0,-1 0 0,-1-1 0,0 0 0,11-31 0,-10 17 42,-1 0 0,-2 0-1,0-1 1,-2 0 0,0-54-1,-4 83-18,0 0-1,1 0 0,-1 0 0,0 0 1,0 0-1,0 1 0,0-1 0,0 0 1,0 0-1,0 0 0,0 0 1,0 0-1,0 0 0,-1 1 0,1-1 1,0 0-1,-1 0 0,1 0 0,0 0 1,-1 1-1,1-1 0,-1 0 0,1 1 1,-1-1-1,0 0 0,1 1 1,-1-1-1,0 0 0,1 1 0,-1-1 1,0 1-1,1-1 0,-1 1 0,0 0 1,0-1-1,0 1 0,0 0 1,1 0-1,-1-1 0,-2 1 0,1 1 8,0-1 1,0 1-1,0 0 0,1 0 0,-1 0 0,0 0 0,0 0 1,1 0-1,-1 1 0,0-1 0,1 1 0,-1-1 0,1 1 1,0-1-1,0 1 0,-2 3 0,-5 9-6,1 0 1,0 0-1,1 0 0,1 1 1,-6 27-1,9-32-19,0-1 1,1 1-1,0-1 1,1 1-1,0-1 1,0 1-1,1-1 0,0 1 1,1-1-1,5 17 1,-5-22-10,0 0 0,1 0 0,-1 0 0,1 0 0,0-1 0,0 0 0,0 1 0,0-1 0,1 0 1,-1 0-1,1-1 0,0 1 0,-1-1 0,1 0 0,0 0 0,1 0 0,-1 0 0,0-1 0,1 0 0,-1 1 0,0-2 1,1 1-1,-1 0 0,1-1 0,5 0 0,-1 0-16,-1 0 0,1-1 0,-1 0 0,0 0 1,1-1-1,-1 0 0,0 0 0,0-1 0,0 0 0,-1 0 0,1-1 1,13-9-1,-14 7 10,1 0 1,-1-1 0,0 1-1,-1-2 1,0 1 0,0-1-1,0 0 1,-1 0 0,0 0-1,-1-1 1,6-14 0,-25 52 402,11-23-357,1 0-1,-1 0 0,1 0 1,1 0-1,-5 13 1,6-15-30,0 1 1,1-1-1,-1 0 1,1 0-1,-1 1 1,1-1-1,1 1 1,-1-1-1,1 0 1,-1 0-1,1 1 0,0-1 1,1 0-1,-1 0 1,1 0-1,0 0 1,0 0-1,0 0 1,0-1-1,1 1 1,-1-1-1,7 7 1,-5-7-10,1 0 0,0-1 0,0 1 1,0-1-1,0 0 0,0 0 0,1 0 1,-1-1-1,0 0 0,1 0 0,-1 0 0,1-1 1,0 0-1,-1 0 0,1 0 0,-1 0 1,11-3-1,-9 1-36,0 0 1,-1-1 0,1 0 0,-1 0-1,1 0 1,-1 0 0,0-1 0,0 0-1,-1-1 1,1 1 0,-1-1 0,0 0-1,0 0 1,-1-1 0,1 1 0,-1-1-1,-1 0 1,1 0 0,-1-1 0,0 1-1,0-1 1,-1 1 0,1-1 0,-2 0-1,1 0 1,-1 0 0,0 0 0,0 0-1,-1 0 1,0 0 0,0 0 0,-2-9-1,1 15 36,1 0-1,0 1 1,-1-1-1,1 0 1,0 0-1,-1 1 1,1-1-1,-1 1 0,1-1 1,-1 0-1,0 1 1,1-1-1,-1 1 1,0-1-1,1 1 1,-1-1-1,0 1 0,0 0 1,1-1-1,-1 1 1,0 0-1,0-1 1,0 1-1,1 0 1,-1 0-1,0 0 0,0 0 1,0 0-1,1 0 1,-1 0-1,0 0 1,0 0-1,0 0 1,0 1-1,1-1 0,-1 0 1,0 0-1,0 1 1,1-1-1,-1 1 1,0-1-1,-1 1 0,-31 21 542,29-18-424,0 1 0,1 0 0,-1 0-1,1 0 1,0 0 0,0 1 0,1-1 0,-1 1-1,1-1 1,1 1 0,-3 8 0,4-11-99,0-1 0,0 1 0,0-1 0,0 1 0,0-1 0,1 1 0,-1-1 0,1 1 0,0-1 0,0 1 0,-1-1 0,2 0 0,-1 1 0,0-1 0,0 0 0,1 0 0,-1 0 0,1 0 0,-1 0 0,1 0 0,0 0 0,0-1 0,0 1 0,0-1 0,0 1 0,0-1 0,1 0 0,-1 0 0,3 1 0,7 3-310,-1-1 0,1-1 0,0 0 0,1 0 0,-1-1 1,0-1-1,14 0 0,50-3-7754,-36-3-137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8.532"/>
    </inkml:context>
    <inkml:brush xml:id="br0">
      <inkml:brushProperty name="width" value="0.025" units="cm"/>
      <inkml:brushProperty name="height" value="0.025" units="cm"/>
      <inkml:brushProperty name="color" value="#E71224"/>
    </inkml:brush>
  </inkml:definitions>
  <inkml:trace contextRef="#ctx0" brushRef="#br0">132 2 19058,'0'0'2546,"-9"0"-234,9 0-2306,-9-1 472,1 1 1,0 0 0,-1 0-1,1 1 1,-1 0-1,-11 4 1,17-4-427,0 0 0,1 0 0,-1 1 0,0-1 0,0 1 0,1-1 0,-1 1 0,1 0 0,0 0 0,-1 1 0,1-1 0,0 0 0,0 1 0,1-1 0,-1 1 0,0-1 0,1 1 0,-1 0 0,1 0 0,0 0 0,0 0 0,0 0 0,1 0 0,-1 0 0,0 3 0,0-1-74,1 0 0,-1-1 0,1 1 0,0 0 0,0 0 0,1 0 0,-1 0-1,1 0 1,0-1 0,0 1 0,1 0 0,-1-1 0,1 1 0,0-1 0,0 1 0,1-1-1,-1 0 1,1 0 0,4 5 0,-3-6-301,-1 0 0,1 0 0,-1-1 1,1 0-1,0 1 0,0-1 0,0-1 0,0 1 0,0 0 0,1-1 0,-1 0 0,0 0 1,1 0-1,-1-1 0,0 0 0,1 1 0,-1-1 0,1-1 0,-1 1 0,1-1 0,-1 0 1,5-1-1,16-9-4215,0-8-2007</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9.020"/>
    </inkml:context>
    <inkml:brush xml:id="br0">
      <inkml:brushProperty name="width" value="0.025" units="cm"/>
      <inkml:brushProperty name="height" value="0.025" units="cm"/>
      <inkml:brushProperty name="color" value="#E71224"/>
    </inkml:brush>
  </inkml:definitions>
  <inkml:trace contextRef="#ctx0" brushRef="#br0">1 1 9001,'0'0'2973,"5"3"-1318,-2 0-814,10 7-192,-2-7 5068,-9 2 2712,-11 14-7548,5-13-787,0 1 1,1 0 0,0 0-1,1 0 1,-1 1-1,1-1 1,1 0 0,-1 1-1,1-1 1,0 1-1,1 0 1,0-1 0,2 14-1,-2-18-94,0 0 1,1-1-1,0 1 0,-1 0 1,1 0-1,0-1 0,1 1 0,-1 0 1,0-1-1,1 0 0,-1 1 0,1-1 1,0 0-1,0 1 0,0-1 0,0 0 1,0-1-1,0 1 0,0 0 0,1 0 1,-1-1-1,1 0 0,-1 1 1,1-1-1,0 0 0,-1 0 0,1 0 1,0-1-1,0 1 0,-1-1 0,1 1 1,0-1-1,0 0 0,0 0 0,0 0 1,0-1-1,-1 1 0,5-2 0,-1 0-27,1 0 0,-1 0-1,0-1 1,0 0 0,0 0-1,-1-1 1,1 0-1,-1 0 1,0 0 0,0 0-1,0-1 1,-1 0 0,1 0-1,4-8 1,-1 3-77,-1-1 0,0 0 1,-1 0-1,0-1 0,0 1 0,5-21 0,-18 48-73,5-11 197,-1 0 0,1 0 0,0 1 1,0-1-1,1 0 0,0 1 0,-1 9 0,1-14-14,1 0 0,1 0 0,-1 1-1,0-1 1,0 0 0,0 1-1,1-1 1,-1 0 0,0 0 0,1 0-1,-1 1 1,1-1 0,0 0-1,-1 0 1,1 0 0,0 0 0,0 0-1,0 0 1,-1 0 0,1 0 0,0-1-1,0 1 1,0 0 0,1 0-1,-1-1 1,0 1 0,0-1 0,0 1-1,2 0 1,1 0 7,1 0 0,0 0 1,0-1-1,-1 0 0,1 1 0,0-2 0,0 1 1,6-1-1,11-4-126,0 0 0,32-13 0,-33 10-59,-16 5 173,1 0 0,0 1-1,0 0 1,0 0 0,1 1-1,-1-1 1,0 1 0,1 1-1,6-1 1,10 51 1008,-21-48-1025,1-1 0,-1 1 0,1-1 0,0 1 0,-1-1 1,1 0-1,0 0 0,0 0 0,0 0 0,0 0 0,0-1 0,0 1 1,0-1-1,0 0 0,0 0 0,0 0 0,0-1 0,0 1 0,0-1 1,4 0-1,-1-1-326,-1 1 0,0-1 0,0 0 0,0 0 0,0-1 0,0 1 0,0-1 0,0 0 0,-1-1 0,7-4 0,-8 4-310,0 1 0,0-1-1,-1 0 1,1 0 0,-1 0-1,1 0 1,1-6 0,5-35-8607,-9 10-1306</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9.349"/>
    </inkml:context>
    <inkml:brush xml:id="br0">
      <inkml:brushProperty name="width" value="0.025" units="cm"/>
      <inkml:brushProperty name="height" value="0.025" units="cm"/>
      <inkml:brushProperty name="color" value="#E71224"/>
    </inkml:brush>
  </inkml:definitions>
  <inkml:trace contextRef="#ctx0" brushRef="#br0">1 1 15214,'0'0'12524,"10"50"-12524,14-37-256,3 1-2242,0-4-2819,-2-1-4901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5.191"/>
    </inkml:context>
    <inkml:brush xml:id="br0">
      <inkml:brushProperty name="width" value="0.025" units="cm"/>
      <inkml:brushProperty name="height" value="0.025" units="cm"/>
    </inkml:brush>
  </inkml:definitions>
  <inkml:trace contextRef="#ctx0" brushRef="#br0">1 1 15022,'0'0'5445,"14"53"-11498,15-48 1793,0-1-3748</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19.694"/>
    </inkml:context>
    <inkml:brush xml:id="br0">
      <inkml:brushProperty name="width" value="0.025" units="cm"/>
      <inkml:brushProperty name="height" value="0.025" units="cm"/>
      <inkml:brushProperty name="color" value="#E71224"/>
    </inkml:brush>
  </inkml:definitions>
  <inkml:trace contextRef="#ctx0" brushRef="#br0">107 0 12204,'0'0'6886,"-8"5"-3539,-5 1-2712,-40 23 2899,50-27-3436,1-1 0,0 1 0,-1 0 0,1-1 0,0 1 0,0 0 0,0 0 0,1 1 0,-1-1 0,0 0 0,1 1 0,0-1 0,-1 0 0,1 1 0,0 0 0,0-1 0,0 1 0,1 0 0,-2 2 0,3-3-116,0 0 0,-1-1 0,1 1 0,0-1 0,-1 0 0,1 1 0,0-1 0,0 0 0,0 1 0,0-1 0,1 0 0,-1 0 0,0 0 0,0 0 0,1 0 0,-1 0 0,0 0 0,1 0 0,-1-1 0,1 1 0,-1-1 0,1 1 1,0-1-1,-1 1 0,1-1 0,-1 0 0,1 0 0,0 0 0,2 0 0,61 3-718,-54-3 463,85-1-416,-96 1 699,1 0 1,-1 0 0,1 0-1,-1 0 1,1 0-1,-1 1 1,1-1-1,-1 0 1,1 0-1,-1 1 1,1-1-1,-1 0 1,1 1 0,-1-1-1,0 0 1,1 1-1,-1-1 1,1 1-1,-1-1 1,0 1-1,0-1 1,1 0-1,-1 1 1,0-1-1,0 1 1,0 0 0,1-1-1,-1 1 1,0 0-1,2 26 711,-9 25 564,-5 33-485,-3 159 0,13-183-809,2-57 24,0 0 1,-1 1 0,0-1-1,0 0 1,0 0-1,0 0 1,-1 0-1,0 0 1,1 0-1,-1-1 1,-1 1-1,1-1 1,-3 5-1,3-7 42,1 1-1,0-1 1,-1 0-1,1 1 1,-1-1 0,0 0-1,1 0 1,-1 0-1,0 0 1,1 0-1,-1 0 1,0-1-1,0 1 1,0-1-1,0 1 1,0-1-1,0 0 1,0 1-1,0-1 1,0 0 0,0 0-1,0-1 1,0 1-1,0 0 1,1-1-1,-1 1 1,0-1-1,0 1 1,0-1-1,-2-1 1,1 0-39,1 0 1,0 0-1,0 0 1,0 0-1,0 0 0,0 0 1,0-1-1,0 1 1,1 0-1,-1-1 1,1 0-1,0 1 0,0-1 1,0 0-1,0 0 1,0 1-1,1-1 0,-1 0 1,1-3-1,-4-64 163,4 59-175,0-4-77,1 0 0,0 0-1,1 0 1,1 0 0,0 1 0,1-1 0,0 1 0,1 0-1,1 0 1,0 1 0,11-17 0,-11 20-41,1 1 1,0 0 0,1 1-1,0 0 1,0 0-1,1 1 1,0 0-1,1 0 1,-1 1-1,1 0 1,0 1 0,1 0-1,-1 0 1,1 1-1,15-3 1,14-3-2400,8-1-4112,-3-2-5244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1.665"/>
    </inkml:context>
    <inkml:brush xml:id="br0">
      <inkml:brushProperty name="width" value="0.025" units="cm"/>
      <inkml:brushProperty name="height" value="0.025" units="cm"/>
      <inkml:brushProperty name="color" value="#E71224"/>
    </inkml:brush>
  </inkml:definitions>
  <inkml:trace contextRef="#ctx0" brushRef="#br0">195 233 4773,'7'-6'-279,"16"-15"1992,40-48 0,-57 62-1071,-1 0-1,-1 0 1,1 0-1,-1-1 1,0 1 0,-1-1-1,0 0 1,0-1-1,-1 1 1,1 0 0,-2-1-1,2-10 1,-3 18-555,0 0 0,0 1 0,0-1 0,0 0 0,0 0 0,0 0 0,0 0 0,0 0 0,0 0 0,-1 0 0,1 0 0,0 0 0,-1 1 0,1-1 0,0 0 0,-1 0 0,1 0 1,-1 1-1,1-1 0,-1 0 0,1 0 0,-1 1 0,0-1 0,1 0 0,-1 1 0,0-1 0,0 1 0,-1-1 0,0 0 3,0 1 1,0 0-1,0-1 0,0 1 1,0 0-1,1 0 0,-1 1 1,0-1-1,0 0 0,0 1 1,0-1-1,0 1 0,-2 0 1,-4 3 88,-1 0 0,1 1 0,-1-1 0,2 2 0,-9 5 0,-11 13 301,2 1 0,0 2 0,2 0 0,-37 55 0,50-66-184,0 1 0,1 0-1,1 1 1,0-1 0,1 2 0,2-1-1,-1 1 1,2 0 0,1 0 0,-2 29-1,4-45-274,1 0-1,0-1 0,1 1 0,-1 0 1,0 0-1,1-1 0,-1 1 0,1-1 1,0 1-1,0 0 0,0-1 0,0 1 1,0-1-1,1 0 0,-1 1 1,1-1-1,0 0 0,-1 0 0,1 0 1,0 0-1,4 3 0,-3-4 11,1 1 0,0 0 1,-1-1-1,1 1 0,0-1 0,0 0 0,0-1 0,0 1 0,0-1 1,0 1-1,0-1 0,0 0 0,5-1 0,4-1 30,0 0 0,0-1 0,-1-1 0,1 0 0,-1 0 0,0-1 0,0-1 0,13-8 0,-18 10-42,0-1 0,0 0 0,0 0 0,-1 0 0,0-1 0,0 0 0,0 0 0,0 0 0,-1-1 0,0 0 0,-1 0 0,1 0 0,-2-1 0,1 0 0,4-14 0,-8 21-17,0 0 0,0 0 0,0 0 0,0 0 0,0 1 0,0-1 0,0 0 0,-1 0 1,1 0-1,0 0 0,-1 0 0,1 0 0,-1 0 0,1 0 0,-1 1 0,0-1 0,1 0 0,-1 0 0,0 1 0,1-1 0,-1 0 0,0 1 0,0-1 0,1 1 0,-1-1 0,0 1 0,0-1 0,0 1 0,0 0 0,0-1 0,0 1 0,0 0 0,0 0 0,0-1 0,0 1 0,0 0 0,0 0 0,0 0 0,0 0 0,1 1 0,-1-1 0,-2 0 0,-2 1 3,-1-1 0,0 1 1,1 0-1,-1 0 0,1 0 0,-9 4 0,7-1 16,-1 1 1,1-1-1,0 1 0,0 1 1,0 0-1,0 0 0,-7 9 0,10-11 41,1 0-1,0 0 0,0 1 0,0-1 0,1 1 0,-1-1 0,1 1 0,0 0 0,0 0 0,1 0 0,0 0 0,-1 0 0,1 8 0,1-12-52,1 0 1,-1 0-1,1-1 1,-1 1-1,1 0 1,0 0-1,-1 0 0,1 0 1,0 0-1,0-1 1,-1 1-1,1 0 1,0-1-1,0 1 0,0-1 1,0 1-1,0-1 1,0 1-1,0-1 1,0 0-1,0 1 0,0-1 1,0 0-1,0 0 1,1 0-1,-1 0 1,0 0-1,0 0 0,0 0 1,0 0-1,0 0 1,0 0-1,0-1 1,2 0-1,41-6 104,-26 0-121,1 0 0,-1 0 0,0-2 0,0 0 0,-1-2 0,17-12 0,91-81-814,-121 100 803,-5 24-248,-6 2 374,-2-1 0,-1 1 1,-12 19-1,-20 46-1427,38-77-368,1 0-1,0 0 1,-2 20 0</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2.085"/>
    </inkml:context>
    <inkml:brush xml:id="br0">
      <inkml:brushProperty name="width" value="0.025" units="cm"/>
      <inkml:brushProperty name="height" value="0.025" units="cm"/>
      <inkml:brushProperty name="color" value="#E71224"/>
    </inkml:brush>
  </inkml:definitions>
  <inkml:trace contextRef="#ctx0" brushRef="#br0">280 0 8008,'0'0'8904,"-10"3"-5477,5-1-3144,-1 0 0,1 1 0,-1-1 0,1 1 0,0 1 0,0-1 0,0 1 0,0-1 0,1 2 0,-1-1 0,1 0-1,0 1 1,1 0 0,-1 0 0,1 0 0,0 0 0,0 0 0,0 1 0,-2 7 0,-5 10 507,1 0 0,-11 43 1,17-56-699,1 0 0,0 0 0,1 0 1,0 1-1,1-1 0,0 0 1,1 0-1,0 1 0,3 14 1,-2-22-85,-1 0-1,0 0 1,1 0 0,0 0 0,0-1 0,0 1-1,0-1 1,0 1 0,0-1 0,0 0 0,1 0 0,-1 0-1,1 0 1,0 0 0,-1-1 0,1 1 0,0-1-1,0 0 1,0 1 0,0-2 0,0 1 0,1 0-1,-1 0 1,0-1 0,0 0 0,6 0 0,10 1-55,1-2 1,0 0 0,25-5-1,-10 1-405,-35 5 449,1 0 1,-1-1 0,1 1-1,0 0 1,-1 0 0,1 0-1,0 0 1,-1 0 0,1 0-1,-1 0 1,1 0 0,0 0-1,-1 0 1,1 1 0,0-1-1,-1 0 1,1 0 0,-1 0-1,1 1 1,-1-1 0,1 0-1,-1 1 1,1-1 0,-1 0-1,1 1 1,-1-1 0,1 1-1,-1-1 1,1 1 0,-1-1-1,0 1 1,1-1 0,-1 1-1,0-1 1,0 1 0,1 0-1,-1-1 1,0 1 0,0-1-1,0 1 1,0 0 0,0-1-1,0 1 1,0 0 0,0-1-1,0 1 1,0-1 0,0 1-1,0 0 1,0-1 0,0 1-1,0 0 1,-1-1 0,1 1-1,0-1 1,-1 1 0,1-1-1,0 1 1,-1-1 0,1 1-1,0-1 1,-2 1 0,-24 35 533,11-22-262,-1 0 0,0-1 1,-1-1-1,0-1 0,-1-1 0,-27 13 1,33-18-168,0-1-1,0 0 1,-1 0 0,1-1 0,-1-1 0,1 0 0,-1-1 0,0 0-1,0-1 1,0-1 0,-20-2 0,32 3-159,0 0 1,0 0-1,0 0 0,0 0 0,0-1 1,0 1-1,0 0 0,0 0 1,0-1-1,1 1 0,-1 0 1,0-1-1,0 1 0,0-1 0,0 1 1,0-1-1,1 0 0,-1 1 1,0-1-1,0 0 0,1 1 1,-1-1-1,0 0 0,1 0 0,-1 0 1,1 0-1,-1 0 0,1 1 1,0-1-1,-1 0 0,1 0 1,0 0-1,0 0 0,0 0 0,-1 0 1,1 0-1,0 0 0,0 0 1,0 0-1,1-1 0,-1 0-287,1 0 0,0 0 0,0 0 0,0 1 1,0-1-1,1 0 0,-1 1 0,0-1 0,1 1 0,-1 0 0,0-1 0,1 1 0,0 0 0,-1 0 0,1 0 0,0 0 0,0 0 0,0 0 1,2 0-1,30-10-5326,10 0-3037</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2.585"/>
    </inkml:context>
    <inkml:brush xml:id="br0">
      <inkml:brushProperty name="width" value="0.025" units="cm"/>
      <inkml:brushProperty name="height" value="0.025" units="cm"/>
      <inkml:brushProperty name="color" value="#E71224"/>
    </inkml:brush>
  </inkml:definitions>
  <inkml:trace contextRef="#ctx0" brushRef="#br0">25 1 3203,'0'0'24695,"-3"9"-23584,0-1-943,-1 2 67,1 1 1,0-1 0,0 1-1,-1 16 1,3-25-222,1-1 0,0 1 0,0 0 0,0 0-1,0-1 1,0 1 0,0 0 0,0-1 0,1 1 0,-1 0-1,0-1 1,1 1 0,-1 0 0,1-1 0,0 1 0,0-1 0,0 1-1,-1-1 1,1 0 0,0 1 0,1-1 0,-1 0 0,0 1 0,0-1-1,1 0 1,-1 0 0,0 0 0,1 0 0,-1 0 0,1-1 0,-1 1-1,1 0 1,-1-1 0,1 1 0,0-1 0,-1 1 0,1-1 0,0 0-1,2 0 1,4 0-12,1 0 0,-1-1 0,0 0 0,1-1-1,-1 0 1,0 0 0,0-1 0,-1 0 0,1 0-1,0-1 1,-1 0 0,0 0 0,9-7 0,-4 1-52,0 1-1,-1-1 1,0-1 0,-1 0 0,0-1 0,12-19 0,-30 41 120,-4 6 80,0 0-1,2 0 0,-1 1 0,2 0 1,-12 30-1,20-45-136,1-1 1,-1 1-1,1-1 0,-1 1 0,1-1 1,0 1-1,0 0 0,-1-1 1,1 1-1,0-1 0,0 1 1,1 0-1,-1-1 0,0 1 1,0-1-1,1 1 0,-1-1 1,1 1-1,-1-1 0,1 1 1,0-1-1,0 1 0,-1-1 1,1 0-1,0 1 0,0-1 1,2 2-1,0-2-111,-1 0-1,0-1 1,1 1-1,-1-1 1,1 1-1,-1-1 1,0 0-1,1 0 1,-1 0-1,1 0 1,-1-1-1,1 1 1,-1-1-1,0 1 1,1-1 0,-1 0-1,0 0 1,0 0-1,3-1 1,18-13-4122,-9 1-2488,-1-5-8154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3.362"/>
    </inkml:context>
    <inkml:brush xml:id="br0">
      <inkml:brushProperty name="width" value="0.025" units="cm"/>
      <inkml:brushProperty name="height" value="0.025" units="cm"/>
      <inkml:brushProperty name="color" value="#E71224"/>
    </inkml:brush>
  </inkml:definitions>
  <inkml:trace contextRef="#ctx0" brushRef="#br0">1 44 3331,'0'0'16907,"8"2"-15263,43 21 379,-43-18-1884,0 0 0,0-1 1,1 0-1,0 0 0,0-1 0,0 0 0,0-1 0,0 1 0,1-2 0,-1 0 1,1 0-1,-1 0 0,1-1 0,-1-1 0,0 0 0,11-2 0,-7-2-112,-1 0 1,0-1-1,0-1 0,-1 0 0,21-16 0,-20 14-9,0 0 0,1 1 0,26-13 0,-34 24-117,-6 10 61,-6 12 63,-15 30 670,-2 0 0,-41 65 0,-72 96 1309,134-212-2013,-10 21-664,19-19-2840,12-4-4399,-11-3-1462</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4.129"/>
    </inkml:context>
    <inkml:brush xml:id="br0">
      <inkml:brushProperty name="width" value="0.025" units="cm"/>
      <inkml:brushProperty name="height" value="0.025" units="cm"/>
      <inkml:brushProperty name="color" value="#E71224"/>
    </inkml:brush>
  </inkml:definitions>
  <inkml:trace contextRef="#ctx0" brushRef="#br0">338 91 4260,'3'-9'9673,"-1"3"-9101,1 0 388,-1 0 1,0 0-1,-1 0 0,1 0 0,-1-1 0,0-9 0,-1 15-794,0 0-1,0 0 1,0 1-1,0-1 1,-1 0 0,1 0-1,0 0 1,0 0-1,-1 0 1,1 0 0,-1 0-1,1 0 1,-1 1 0,1-1-1,-1 0 1,1 0-1,-1 1 1,0-1 0,1 0-1,-1 1 1,-1-2-1,0 1-23,0 1-1,0-1 0,0 1 0,0-1 1,0 1-1,-1 0 0,1 0 1,0 0-1,0 0 0,0 0 0,0 0 1,0 1-1,0-1 0,0 1 0,-2 0 1,-10 5 38,0 0 0,1 0 0,0 1 0,0 1 0,0 0 0,1 1 0,-20 18 0,-3 6 26,-35 44 0,70-76-203,-16 17 148,-25 40-1,37-53-142,1 0 1,1 0-1,-1 1 1,1-1-1,0 1 0,0-1 1,0 1-1,1 0 1,0 0-1,0 0 1,1-1-1,-1 1 0,2 11 1,0-15-7,0 0 0,0 0 0,0 0 0,0 0 0,0 0 0,1 0 1,-1 0-1,1 0 0,-1-1 0,1 1 0,0 0 0,0-1 0,0 0 0,0 1 0,0-1 0,0 0 1,0 0-1,0 0 0,0 0 0,0 0 0,1-1 0,-1 1 0,0-1 0,0 1 0,1-1 1,-1 0-1,1 0 0,2 0 0,9 1 27,0-1-1,0-1 1,20-2 0,-20 0-27,1 0 0,-1-1 0,0-1 0,0 0 0,-1-1 0,1-1 0,-1 0 0,-1 0-1,1-1 1,18-17 0,-30 24 0,1 0-1,-1 0 1,0 0 0,1 0-1,-1-1 1,0 1-1,0-1 1,0 1-1,0-1 1,0 1 0,-1-1-1,1 1 1,0-1-1,-1 0 1,1 1-1,0-3 1,-1 3 0,-1 0 0,1 1 0,0-1 0,0 0 0,-1 1 1,1-1-1,0 0 0,-1 1 0,1-1 0,0 1 0,-1-1 0,1 0 0,-1 1 0,1-1 0,-1 1 0,1 0 1,-1-1-1,1 1 0,-1-1 0,0 1 0,1 0 0,-1-1 0,0 1 0,1 0 0,-1 0 0,-1-1 0,-4 0 6,-1-1-1,0 1 0,1 1 0,-1-1 0,0 1 1,-11 2-1,4 0-6,0 0 0,1 2 0,-1-1 0,1 2 0,0 0 0,0 0 0,0 2 0,1-1 0,0 1 0,0 1 1,1 0-1,0 1 0,1 0 0,-15 16 0,24-24-16,1-1 0,-1 1 1,0 0-1,0 0 0,1 0 1,-1-1-1,0 1 0,1 0 1,-1 0-1,1 0 0,-1 0 1,1 0-1,0 0 0,-1 0 1,1 1-1,0-1 0,0 0 1,0 0-1,0 0 0,0 0 1,0 0-1,0 0 0,0 0 1,0 0-1,0 1 0,0-1 1,1 0-1,-1 0 0,1 1 1,1-1-60,-1 0 0,1 0 0,-1 0 0,1 0 0,0-1 0,-1 1 0,1-1 1,0 1-1,0-1 0,-1 0 0,1 1 0,0-1 0,0 0 0,0 0 0,3-1 0,10 0-577,0-2 0,1 0-1,16-5 1,2-4-3225,58-30 0,-27 7-4894</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4.484"/>
    </inkml:context>
    <inkml:brush xml:id="br0">
      <inkml:brushProperty name="width" value="0.025" units="cm"/>
      <inkml:brushProperty name="height" value="0.025" units="cm"/>
      <inkml:brushProperty name="color" value="#E71224"/>
    </inkml:brush>
  </inkml:definitions>
  <inkml:trace contextRef="#ctx0" brushRef="#br0">163 1 12172,'0'0'6411,"-12"10"-3870,-13 11-1461,-36 39 0,54-52-746,0 0 0,0 1 0,1-1 0,0 1 0,0 1 0,1-1 1,1 1-1,0 0 0,0 0 0,-4 18 0,8-26-312,0 0 0,0 0 0,0 0 1,0 0-1,0 0 0,1 0 0,-1 0 0,1 0 0,0 0 1,-1 0-1,1 0 0,0 0 0,0 0 0,0 0 1,0 0-1,1-1 0,-1 1 0,0 0 0,1-1 0,-1 1 1,1-1-1,-1 0 0,1 0 0,0 1 0,0-1 1,0 0-1,-1 0 0,1 0 0,0-1 0,0 1 0,0 0 1,0-1-1,0 1 0,0-1 0,1 0 0,2 0 0,10 3 30,1-2 0,0 0 0,24-2 0,-37 1-23,7-1 134,1 0-1,0-1 1,-1 0-1,1-1 1,-1 0 0,0-1-1,11-5 1,-18 8-107,-1 0 1,1 0-1,-1-1 0,1 1 0,-1 0 1,0-1-1,0 1 0,0-1 0,0 0 1,0 0-1,0 0 0,0 0 0,0 0 1,-1 0-1,1 0 0,-1-1 0,0 1 1,1 0-1,-1-1 0,0 1 0,0-1 1,-1 1-1,1-1 0,-1 0 0,1 1 1,-1-1-1,0 0 0,0 1 0,0-1 1,0 0-1,0 1 0,-1-1 0,0-4 1,-2 3-39,1 0 0,0 1 1,-1-1-1,0 1 0,0-1 1,0 1-1,-1 0 0,1 0 1,-1 1-1,1-1 1,-1 1-1,0-1 0,0 1 1,0 0-1,0 1 0,0-1 1,-1 1-1,-5-2 0,-9-2-915,-1 1-1,-32-3 1,33 6-1279,-4 0-5353,8-2-5887</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5.628"/>
    </inkml:context>
    <inkml:brush xml:id="br0">
      <inkml:brushProperty name="width" value="0.025" units="cm"/>
      <inkml:brushProperty name="height" value="0.025" units="cm"/>
      <inkml:brushProperty name="color" value="#E71224"/>
    </inkml:brush>
  </inkml:definitions>
  <inkml:trace contextRef="#ctx0" brushRef="#br0">69 0 7303,'0'0'6892,"0"9"-3145,-1 21-2268,-2 0-1,-1 0 1,-1-1 0,-13 42-1,8-34-686,1 1 0,-5 58 1,13-76-632,-1-12-126,1 0 0,1 0 0,-1 1 0,1-1 0,1 0 0,-1 1 0,2-1 0,-1 0 0,1 0 0,0 0 0,5 11 0,-7-18-24,0-1-1,1 1 0,-1 0 1,0-1-1,1 1 0,-1 0 1,1-1-1,-1 1 0,1-1 1,-1 1-1,1-1 0,-1 1 1,1-1-1,0 1 0,-1-1 0,1 0 1,0 1-1,-1-1 0,1 0 1,0 0-1,-1 1 0,1-1 1,0 0-1,0 0 0,-1 0 1,1 0-1,0 0 0,0 0 0,-1 0 1,1 0-1,0 0 0,-1 0 1,1 0-1,0-1 0,0 1 1,-1 0-1,1 0 0,0-1 1,-1 1-1,1 0 0,0-1 1,-1 1-1,1-1 0,-1 1 0,1-1 1,-1 1-1,1-1 0,-1 1 1,1-1-1,-1 0 0,1 1 1,-1-1-1,0 0 0,1-1 1,15-40 46,-13 17-448,-1 1 1,-1-1-1,-1 0 0,-1 0 0,-1 0 0,-9-40 1,-2-25-292,23 97 654,-1-1-1,1 0 0,0 0 0,16 6 0,-7-6 40,0-1 0,1 0-1,-1-1 1,1-1 0,0-1-1,0-1 1,0 0 0,0-2-1,0 0 1,0-1 0,0-1-1,-1-1 1,1-1 0,-1-1-1,29-12 1,-43 15-2,0 0 0,0 0 0,-1-1 0,1 0 0,-1 1-1,0-2 1,0 1 0,-1 0 0,1-1 0,-1 1 0,0-1 0,0 0 0,-1 0 0,1 0-1,-1-1 1,2-6 0,-4 10 10,1 0-1,-1-1 1,0 1-1,0 0 1,0 0-1,0 0 1,0 0 0,0 0-1,0 0 1,-1-1-1,1 1 1,-1 0-1,0 0 1,1 0-1,-1 0 1,0 0-1,0 1 1,-2-4 0,1 3 12,0 0 1,-1 0-1,1 0 1,0 1 0,-1-1-1,1 0 1,-1 1 0,0 0-1,0 0 1,1 0-1,-1 0 1,0 0 0,0 0-1,0 1 1,0-1-1,-5 1 1,-2-1-13,1 2-1,0-1 1,0 1 0,0 1-1,-1 0 1,2 0 0,-1 1-1,0 0 1,0 0 0,1 1-1,-1 0 1,1 0 0,0 1-1,1 0 1,-1 1 0,1 0-1,0 0 1,-11 13 0,11-11-19,0 0 0,0 0 0,1 1 0,0 0 0,1 0 1,0 1-1,1-1 0,-1 1 0,2 0 0,0 0 1,0 0-1,0 1 0,2-1 0,-1 1 0,1-1 1,1 14-1,0-21-114,1 0-1,-1 0 1,1-1 0,0 1 0,0 0 0,0 0 0,0 0-1,1-1 1,-1 1 0,1-1 0,0 1 0,-1-1-1,1 1 1,0-1 0,1 0 0,-1 0 0,0 0 0,0 0-1,1 0 1,-1-1 0,1 1 0,0-1 0,-1 0-1,1 0 1,0 0 0,0 0 0,0 0 0,0 0-1,0-1 1,0 1 0,0-1 0,6 0 0,3 1-988,0-1 1,0-1 0,1 0-1,-1 0 1,0-2 0,23-6-1,19-13-5827</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6.208"/>
    </inkml:context>
    <inkml:brush xml:id="br0">
      <inkml:brushProperty name="width" value="0.025" units="cm"/>
      <inkml:brushProperty name="height" value="0.025" units="cm"/>
      <inkml:brushProperty name="color" value="#E71224"/>
    </inkml:brush>
  </inkml:definitions>
  <inkml:trace contextRef="#ctx0" brushRef="#br0">163 116 13325,'-13'10'4505,"12"-8"-4412,-23 18 1511,-41 44 0,59-57-1334,0 0 0,0 1-1,0 0 1,1 0 0,0 0-1,1 1 1,0-1-1,0 1 1,1 0 0,0 1-1,0-1 1,-1 14 0,4-22-242,0 1 0,0-1 0,0 1 0,0-1 0,0 1 0,0-1 0,1 1 0,-1-1 0,0 1 0,1-1 0,0 0 0,-1 1 1,1-1-1,0 0 0,-1 1 0,1-1 0,0 0 0,0 0 0,0 0 0,0 1 0,0-1 0,0 0 0,1-1 0,-1 1 0,2 1 0,1 0-26,0 0 1,0-1-1,0 0 0,0 0 0,0 0 0,0 0 0,0-1 0,0 0 0,7 0 0,0 0-102,0-1 1,1-1-1,-1 0 1,0-1-1,0 0 1,19-8-1,-17 4-54,-1-1 0,1 0-1,-2-1 1,1-1 0,-1 0 0,-1 0-1,0-1 1,0 0 0,-1-1 0,0 0 0,-1 0-1,8-17 1,-8 12 353,0-1 0,-1 0 0,-1-1 0,0 0 0,-1 1 0,-2-2 0,0 1 0,1-35 1,-8 49 1369,-5 12-883,-6 10-80,9-6-480,1 0 1,0 0 0,0 0-1,1 0 1,1 1-1,0-1 1,1 1-1,0 0 1,0 0-1,1 0 1,1 0-1,0 0 1,4 24 0,-3-31-111,0 0 1,0 1-1,0-1 1,1 0-1,0 0 1,0 0-1,0 0 1,1 0-1,0-1 1,0 1-1,0-1 1,0 0-1,1 1 1,0-2-1,0 1 1,0 0-1,0-1 1,0 0-1,1 1 1,-1-2-1,1 1 1,0-1 0,0 1-1,0-1 1,0-1-1,0 1 1,0-1-1,1 0 1,-1 0-1,0 0 1,1-1-1,7 0 1,-7 0-30,-1-1 0,0 0 0,0 0 0,-1 0 0,1-1 0,0 1 0,0-1 0,-1 0 0,1-1 0,-1 1 0,1-1 0,-1 0-1,0 0 1,0 0 0,0 0 0,-1-1 0,1 0 0,3-5 0,-2 4 0,-1-1 0,-1 0 0,1 0 0,-1 0 0,0 0 0,0 0 0,0-1 0,-1 0 0,0 1 0,-1-1 0,1 0 0,0-14 0,-14 28 3,8-1 51,-1 0 1,1 0 0,0 0-1,1 1 1,-1-1 0,1 1-1,1 0 1,-1-1-1,1 1 1,0 1 0,-1 11-1,3-17-20,-1 1-1,1 0 0,0-1 0,0 1 1,0-1-1,0 1 0,0 0 0,1-1 0,-1 1 1,1-1-1,0 1 0,0-1 0,0 1 1,0-1-1,0 0 0,0 1 0,1-1 0,-1 0 1,1 0-1,-1 0 0,1 0 0,0 0 1,0 0-1,0-1 0,0 1 0,0 0 0,0-1 1,0 0-1,1 1 0,-1-1 0,0 0 1,1 0-1,-1-1 0,1 1 0,3 0 0,1 0-13,1 0-1,-1 0 1,1-1-1,0 0 1,-1-1-1,1 0 1,0 0-1,-1-1 1,1 1-1,-1-2 1,0 1-1,0-1 1,0 0-1,0-1 1,0 1-1,0-1 1,7-7-1,-4 4-30,-2-1 0,1 0-1,-1 0 1,0-1 0,-1 0 0,0 0 0,0-1 0,-1 0-1,0 0 1,8-20 0,-13 28-266,-2 5 358,-1 7 136,1-1 0,0 0 0,0 0 1,1 13-1,1-19-410,-1 0 0,1 0 1,-1 0-1,1 0 0,0 0 1,0 0-1,0 0 1,3 6-1,-3-8-105,1 1 0,-1-1 1,0 0-1,0 0 0,0 1 0,1-1 0,-1 0 1,0 0-1,1 0 0,-1 0 0,1 0 0,0-1 1,-1 1-1,1 0 0,-1-1 0,1 1 1,3 0-1,23 0-10409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6.708"/>
    </inkml:context>
    <inkml:brush xml:id="br0">
      <inkml:brushProperty name="width" value="0.025" units="cm"/>
      <inkml:brushProperty name="height" value="0.025" units="cm"/>
      <inkml:brushProperty name="color" value="#E71224"/>
    </inkml:brush>
  </inkml:definitions>
  <inkml:trace contextRef="#ctx0" brushRef="#br0">222 0 13421,'0'0'5808,"-11"1"-2295,-1 2-3082,0 0 0,0 1 0,1 0 0,-1 1 0,1 0 0,0 1 0,0 0 0,1 1 0,0 0 0,0 0 0,-16 17 0,20-19-399,0 0-1,1 0 0,-1 1 0,1-1 0,1 1 1,-1 1-1,1-1 0,0 0 0,0 1 1,1 0-1,0 0 0,-4 13 0,7-19-28,0 1 0,1-1-1,-1 0 1,0 0 0,1 0-1,-1 0 1,1 0 0,-1 0 0,1 0-1,-1 1 1,1-2 0,0 1 0,0 0-1,-1 0 1,1 0 0,0 0-1,0 0 1,0-1 0,0 1 0,0 0-1,0-1 1,0 1 0,0-1 0,0 1-1,0-1 1,1 1 0,-1-1-1,0 0 1,0 0 0,0 0 0,0 1-1,1-1 1,-1 0 0,0 0-1,1-1 1,57 2 15,-46-1-80,88-5-2576,-35-11-3725,-29 2-1799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5.553"/>
    </inkml:context>
    <inkml:brush xml:id="br0">
      <inkml:brushProperty name="width" value="0.025" units="cm"/>
      <inkml:brushProperty name="height" value="0.025" units="cm"/>
    </inkml:brush>
  </inkml:definitions>
  <inkml:trace contextRef="#ctx0" brushRef="#br0">203 1 8776,'0'0'9385,"-7"2"-7447,-22 4-772,12-2-739,-1 0 0,1 0-1,0 2 1,0 0 0,0 1 0,-22 13-1,38-19-421,0-1 0,1 0 0,-1 0 0,1 1 0,-1-1 0,1 0 0,-1 1 0,1-1 0,-1 1 0,1-1 0,-1 1 0,1-1 0,-1 0 0,1 1 0,0 0 0,-1-1 0,1 1 0,0-1 0,0 1 0,-1-1 0,1 1 0,0 0 0,0-1 0,0 1 0,0 0 0,0-1 0,0 1 1,0-1-1,0 1 0,0 0 0,0-1 0,0 1 0,0 0 0,0-1 0,0 1 0,1-1 0,-1 1 0,0 0 0,1-1 0,-1 1 0,0-1 0,1 1 0,-1-1 0,0 1 0,1-1 0,-1 1 0,1-1 0,-1 0 0,1 1 0,-1-1 0,1 0 0,-1 1 0,1-1 0,-1 0 0,1 1 0,0-1 0,-1 0 0,1 0 0,-1 0 0,1 0 0,0 0 0,-1 1 0,2-1 0,50 10 148,-44-9-114,-3 0-16,14 2 32,0 0 0,0 2 1,29 10-1,-45-13-25,1-1 0,-1 0-1,1 1 1,-1 0 0,0-1 0,0 1 0,0 0 0,0 1-1,0-1 1,-1 1 0,1-1 0,-1 1 0,0 0-1,1 0 1,-1 0 0,0 0 0,-1 0 0,1 0 0,0 0-1,-1 1 1,0-1 0,0 1 0,0-1 0,0 1 0,0 7-1,-1-8 34,-1 0 0,0 0 0,0 0 0,0 0 0,0 0 0,-1 0 0,1 0 0,-1 0 0,1-1 0,-1 1 0,0-1 0,0 1 0,0-1 0,-1 0 0,1 1 0,-1-1 0,1 0 0,-1-1 0,1 1 0,-1 0 0,0-1 0,-5 2 0,-5 4 270,-2-1 1,1-1-1,-20 5 0,18-6-12,0-1 0,-28 2 1,6-10 10,37 5-335,-1-1 1,1 1-1,0-1 0,0 0 0,0 1 1,0-1-1,0 0 0,0 0 0,0 1 1,0-1-1,0 0 0,0 0 0,0 0 1,1 0-1,-1 0 0,0 0 0,1-1 1,-1 1-1,0 0 0,1 0 0,0 0 1,-1-3-1,1 3-122,0-1-1,0 1 1,0-1 0,0 1 0,0-1 0,0 1 0,1-1-1,-1 1 1,0-1 0,1 1 0,-1 0 0,1-1-1,0 1 1,0 0 0,-1-1 0,1 1 0,0 0 0,0 0-1,0 0 1,0 0 0,0 0 0,0 0 0,1 0-1,-1 0 1,0 0 0,0 0 0,1 0 0,-1 1 0,1-1-1,1 0 1,49-14-5777,-43 14 4480,21-4-4424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7.071"/>
    </inkml:context>
    <inkml:brush xml:id="br0">
      <inkml:brushProperty name="width" value="0.025" units="cm"/>
      <inkml:brushProperty name="height" value="0.025" units="cm"/>
      <inkml:brushProperty name="color" value="#E71224"/>
    </inkml:brush>
  </inkml:definitions>
  <inkml:trace contextRef="#ctx0" brushRef="#br0">0 140 17168,'0'0'8670,"12"6"-8345,-7-3-312,1 0-1,-1-1 0,1 1 1,0-1-1,0-1 0,0 1 1,0-1-1,0 0 1,0 0-1,1 0 0,-1-1 1,0 0-1,0-1 0,1 1 1,10-3-1,16-7-50,44-18 0,-68 25 16,-1-1 1,1 0 0,-1-1 0,0 0 0,-1 0-1,0-1 1,1 0 0,-2 0 0,1 0 0,7-11-1,-13 16 63,0 0 0,0 1 0,0-1 0,0 0 0,0 0 0,0 0 0,-1-1-1,1 1 1,-1 0 0,1 0 0,-1 0 0,1 0 0,-1-1 0,1 1 0,-1 0-1,0 0 1,0-1 0,0 1 0,1 0 0,-1 0 0,-1-1 0,1 1 0,0 0 0,0-1-1,0 1 1,-1 0 0,1 0 0,0-1 0,-1 1 0,1 0 0,-1 0 0,0 0 0,1 0-1,-1 0 1,0 0 0,0 0 0,0 0 0,1 0 0,-1 0 0,0 0 0,0 0 0,0 1-1,-1-1 1,1 0 0,0 1 0,0-1 0,0 1 0,0-1 0,-1 1 0,1-1-1,0 1 1,0 0 0,-3 0 0,-4-2 126,-1 1-1,1 0 0,0 1 1,-1 0-1,1 0 1,0 1-1,-11 2 1,6 1-105,0 0 0,1 1 1,-1 0-1,1 1 0,1 1 0,-1-1 1,1 2-1,0 0 0,-13 12 1,17-14-52,1 0 1,-1 1 0,1 0 0,0 0 0,0 0 0,1 1 0,0 0-1,1 0 1,-1 0 0,2 1 0,-1 0 0,1-1 0,0 1 0,-2 14-1,5-21-28,0 0-1,0 0 1,0 0-1,0 0 0,0 0 1,0 0-1,1 0 0,-1 0 1,1 0-1,-1-1 0,1 1 1,0 0-1,0 0 1,0 0-1,0 0 0,0-1 1,0 1-1,0-1 0,1 1 1,-1-1-1,0 1 1,3 1-1,0 0-118,0-1-1,0 0 1,1 0-1,-1 0 1,0 0 0,1-1-1,-1 1 1,1-1 0,7 0-1,3 1-1119,-1-2-1,1 0 0,-1 0 0,1-1 0,25-6 0,10-10-5474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7.453"/>
    </inkml:context>
    <inkml:brush xml:id="br0">
      <inkml:brushProperty name="width" value="0.025" units="cm"/>
      <inkml:brushProperty name="height" value="0.025" units="cm"/>
      <inkml:brushProperty name="color" value="#E71224"/>
    </inkml:brush>
  </inkml:definitions>
  <inkml:trace contextRef="#ctx0" brushRef="#br0">265 0 18546,'-8'0'2525,"-4"1"-2185,0 0 0,-1 1 0,1 0 0,0 1 0,0 0 0,0 1 0,0 1 0,1 0 0,-1 0 0,1 1 1,1 0-1,-1 1 0,1 1 0,0-1 0,1 1 0,-10 11 0,18-18-345,0 0 0,0 1 1,0-1-1,0 0 0,1 0 0,-1 1 1,0-1-1,1 0 0,-1 1 0,1-1 0,0 1 1,-1-1-1,1 1 0,0-1 0,0 1 0,0-1 1,0 1-1,0-1 0,0 1 0,0-1 0,0 1 1,1-1-1,-1 0 0,1 1 0,-1-1 0,1 1 1,-1-1-1,1 0 0,0 1 0,0-1 0,-1 0 1,1 0-1,0 0 0,0 0 0,0 0 0,0 0 1,1 0-1,-1 0 0,0 0 0,0 0 0,1 0 1,-1-1-1,2 2 0,8 3-213,0 0 0,0-1 0,0 0 1,16 3-1,-19-5 34,52 11-1005,-38-9 1075,-1 0 1,1 2 0,-1 0-1,36 17 1,-56-23 199,-1 1 0,1-1 0,0 0 0,0 1-1,-1-1 1,1 0 0,0 1 0,-1-1 0,1 1 0,0-1 0,-1 1 0,1-1 0,-1 1 0,1 0 0,-1-1 0,1 1 0,-1-1 0,1 1 0,-1 0 0,0 0 0,0-1 0,1 1 0,-1 0 0,0 0 0,0-1 0,1 1 0,-1 0 0,0 0-1,0-1 1,0 1 0,0 0 0,0 0 0,-1 0 0,1-1 0,0 1 0,0 0 0,0 0 0,-1-1 0,1 1 0,0 0 0,-1-1 0,1 1 0,0 0 0,-1-1 0,1 1 0,-1 0 0,1-1 0,-1 1 0,1-1 0,-1 1 0,0-1 0,1 1-1,-1-1 1,0 1 0,1-1 0,-3 1 0,-43 23 1335,43-23-1367,-38 15 197,-1-1 1,-81 16-1,34-22-5628,80-9-1376</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8.346"/>
    </inkml:context>
    <inkml:brush xml:id="br0">
      <inkml:brushProperty name="width" value="0.025" units="cm"/>
      <inkml:brushProperty name="height" value="0.025" units="cm"/>
      <inkml:brushProperty name="color" value="#E71224"/>
    </inkml:brush>
  </inkml:definitions>
  <inkml:trace contextRef="#ctx0" brushRef="#br0">27 1 9417,'0'0'14963,"-4"11"-13521,-1 4-965,0 1 0,1-1 0,1 1 0,-2 30 0,5-42-443,0 1-1,-1-1 0,1 0 0,1 1 0,-1-1 0,1 1 0,0-1 0,0 0 0,0 1 0,0-1 0,1 0 0,0 0 1,0 0-1,0 0 0,0 0 0,0 0 0,1-1 0,0 1 0,0-1 0,0 0 0,0 0 0,0 0 0,1 0 0,-1 0 0,6 3 0,2-2-135,-1-1-1,1 0 1,-1-1-1,1 0 1,0 0-1,0-1 1,0-1-1,0 0 1,0 0-1,0-1 1,0 0-1,-1-1 1,1 0-1,16-6 1,-18 5-510,1 0 1,-1-1 0,0 0 0,0-1-1,0 0 1,-1 0 0,1 0 0,-1-1 0,0-1-1,-1 1 1,0-1 0,0-1 0,0 1 0,-1-1-1,11-17 1,-16 18 2065,-13 21-240,-17 29 528,-150 313 3576,120-231-4962,48-101-326,0-1-1,2 2 0,-7 24 1,16-48-73,0-1 0,0 0 1,0 1-1,-1-1 0,1 0 0,0 1 1,0-1-1,0 1 0,0-1 0,0 0 1,0 1-1,0-1 0,0 1 0,0-1 1,0 0-1,0 1 0,0-1 0,0 1 1,0-1-1,0 0 0,1 1 1,-1-1-1,0 1 0,0-1 0,0 0 1,1 1-1,-1-1 0,0 0 0,0 0 1,1 1-1,-1-1 0,0 0 0,1 1 1,-1-1-1,0 0 0,1 0 0,-1 0 1,0 1-1,1-1 0,-1 0 0,0 0 1,1 0-1,-1 0 0,1 0 1,-1 0-1,0 0 0,1 0 0,-1 0 1,1 0-1,-1 0 0,1 0 0,21-7-3713,2-14-1529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9.343"/>
    </inkml:context>
    <inkml:brush xml:id="br0">
      <inkml:brushProperty name="width" value="0.025" units="cm"/>
      <inkml:brushProperty name="height" value="0.025" units="cm"/>
      <inkml:brushProperty name="color" value="#E71224"/>
    </inkml:brush>
  </inkml:definitions>
  <inkml:trace contextRef="#ctx0" brushRef="#br0">91 1 7719,'0'0'13416,"6"11"-12205,-3-5-1010,1 1-1,-1 0 0,-1-1 0,1 1 0,-1 0 1,0 0-1,-1 0 0,0 1 0,0-1 0,-1 0 1,1 0-1,-2 1 0,1-1 0,-1 0 0,0 0 1,0 0-1,-5 12 0,2-4 11,2-9-127,0 0 1,0 0-1,0 1 1,1-1-1,0 0 1,0 1-1,1 0 1,0 11-1,1-17-79,0 0-1,0 0 0,0 0 0,0 0 0,0 0 0,0 0 1,0 0-1,1 0 0,-1 0 0,0-1 0,1 1 0,-1 0 0,0-1 1,1 1-1,-1-1 0,1 0 0,-1 1 0,0-1 0,1 0 0,-1 0 1,1 0-1,-1 0 0,1 0 0,-1 0 0,1-1 0,-1 1 0,0 0 1,3-1-1,43-9-338,-34 6 147,-4 0 25,0 1 0,0 1 0,1 0 0,-1 0 0,15-1 1,-23 3 154,1 1 1,-1-1 0,0 1 0,0-1 0,0 1 0,1-1 0,-1 1 0,0 0 0,0-1 0,0 1 0,0 0 0,0 0 0,0 0 0,0 0 0,-1 0 0,1 0 0,0 0 0,0 0 0,-1 0 0,1 0 0,-1 0 0,1 1 0,-1-1 0,1 0 0,-1 0 0,0 0 0,0 1 0,1-1 0,-1 0 0,0 1 0,0-1 0,0 0 0,0 0 0,-1 2 0,-5 50 297,3-42-113,-1 0 1,-1 0-1,0 0 1,-1-1 0,0 0-1,0 0 1,-1 0-1,0-1 1,-1 1 0,-11 9-1,12-12 0,0-1 0,0 0-1,0-1 1,-1 1 0,0-1-1,0-1 1,0 0 0,0 0-1,-1 0 1,0-1 0,0 0-1,0-1 1,-16 2 0,22-4-175,0 0-1,0 0 1,0-1 0,0 0 0,0 1-1,0-1 1,1 0 0,-1-1 0,0 1-1,0 0 1,1-1 0,-1 1 0,1-1-1,-1 0 1,1 0 0,0 0 0,0 0-1,0-1 1,0 1 0,0 0 0,0-1 0,1 1-1,-1-1 1,1 0 0,0 1 0,-1-1-1,1 0 1,0 0 0,0-4 0,-2-3-451,0-1 1,1 1-1,1 0 1,0-1-1,0 1 1,1-1 0,2-14-1,-2 23 259,0 1-1,1-1 0,-1 1 1,1-1-1,0 1 1,0-1-1,-1 1 0,1 0 1,0-1-1,0 1 1,0 0-1,0 0 1,1 0-1,-1 0 0,0 0 1,0 0-1,1 0 1,-1 0-1,0 0 0,1 1 1,-1-1-1,1 1 1,-1-1-1,1 1 0,-1-1 1,1 1-1,-1 0 1,4 0-1,55-1-6376,-39 2 2674,26-1-4078</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29.895"/>
    </inkml:context>
    <inkml:brush xml:id="br0">
      <inkml:brushProperty name="width" value="0.025" units="cm"/>
      <inkml:brushProperty name="height" value="0.025" units="cm"/>
      <inkml:brushProperty name="color" value="#E71224"/>
    </inkml:brush>
  </inkml:definitions>
  <inkml:trace contextRef="#ctx0" brushRef="#br0">21 85 14574,'0'0'2701,"-4"9"-165,3-7-2464,-1 3 302,-1-1 0,1 1 0,0 0 0,1 0 1,-1 0-1,1 0 0,-1 10 0,2-13-279,0 0 1,0-1-1,1 1 1,-1 0-1,0 0 0,1-1 1,0 1-1,-1 0 1,1-1-1,0 1 0,0-1 1,0 1-1,0-1 1,0 1-1,0-1 1,0 0-1,1 0 0,-1 1 1,0-1-1,1 0 1,-1 0-1,1 0 0,-1 0 1,1-1-1,0 1 1,-1 0-1,1-1 1,0 1-1,-1-1 0,1 1 1,0-1-1,3 0 1,8 2-13,0-1 1,0 0 0,0-1-1,1 0 1,-1-1-1,0-1 1,0 0 0,-1-1-1,1 0 1,0-1 0,-1 0-1,0-1 1,0 0-1,0-1 1,-1-1 0,1 0-1,-2 0 1,1-1 0,-1 0-1,0-1 1,-1 0 0,0-1-1,14-18 1,-21 24-63,0 1-1,0-1 1,-1 1 0,1-1-1,-1 0 1,0 1 0,0-1-1,0 0 1,-1 0 0,1-5 0,-1 8-9,0 1-1,0-1 1,0 1 0,0-1 0,0 1 0,0-1 0,0 1 0,0-1 0,-1 1 0,1-1 0,0 1 0,0-1 0,0 1 0,-1-1-1,1 1 1,0-1 0,-1 1 0,1-1 0,0 1 0,-1 0 0,1-1 0,-1 1 0,1 0 0,0-1 0,-1 1 0,1 0 0,-1 0 0,0-1-1,-1 1 6,1 0 0,-1 0 0,0 0 0,1 0 0,-1 1 0,1-1 0,-1 1-1,1-1 1,-1 1 0,1-1 0,-1 1 0,1 0 0,-1 0 0,1-1-1,-2 2 1,-5 5 22,0-1 1,1 1-1,-1 1 0,1-1 0,1 1 0,-1 0 0,2 1 0,-1-1 1,-6 15-1,2-3 42,1 1 0,0 0 0,-6 29 0,13-43-68,1-1 0,-1 1 1,1-1-1,1 1 0,-1 0 1,1-1-1,0 1 0,1 0 1,0-1-1,3 13 0,-3-17-5,0 0 0,0 0 0,0 0 0,0 0 0,0 0 0,1 0 0,-1 0 0,1 0 0,0-1 0,0 1 0,-1 0 0,1-1-1,0 0 1,0 1 0,0-1 0,0 0 0,1 0 0,-1 0 0,0 0 0,0-1 0,1 1 0,-1-1 0,0 1 0,1-1 0,-1 0 0,0 0 0,1 0-1,-1 0 1,0 0 0,1 0 0,-1-1 0,1 1 0,1-2 0,5 1 2,0-2 0,-1 0 0,1 0 0,-1 0 0,1-1 0,-1 0 0,0-1 0,-1 1 0,1-2 0,-1 1 0,0-1 0,0 0 0,-1 0-1,8-10 1,7-12-38,-1 0-1,24-45 0,-20 32 35,-25 72-379,-11 24 378,8-36-520,0 0 0,1 0 0,-1 28-1,4-46 357,2 14-3467,7-10-1680,7-4-3705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0.241"/>
    </inkml:context>
    <inkml:brush xml:id="br0">
      <inkml:brushProperty name="width" value="0.025" units="cm"/>
      <inkml:brushProperty name="height" value="0.025" units="cm"/>
      <inkml:brushProperty name="color" value="#E71224"/>
    </inkml:brush>
  </inkml:definitions>
  <inkml:trace contextRef="#ctx0" brushRef="#br0">0 0 22005,'0'0'3779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1.703"/>
    </inkml:context>
    <inkml:brush xml:id="br0">
      <inkml:brushProperty name="width" value="0.025" units="cm"/>
      <inkml:brushProperty name="height" value="0.025" units="cm"/>
      <inkml:brushProperty name="color" value="#E71224"/>
    </inkml:brush>
  </inkml:definitions>
  <inkml:trace contextRef="#ctx0" brushRef="#br0">22 131 4516,'-2'-3'643,"1"0"1,0 0-1,0 0 0,0 0 0,0-1 0,0 1 0,1 0 0,-1 0 1,1-1-1,0 1 0,0 0 0,0-1 0,0 1 0,1 0 1,-1-1-1,1 1 0,0 0 0,0 0 0,0 0 0,2-4 0,-1 4-284,1-1 0,0 1 0,0 0 0,0 0 0,0 0 0,0 0 0,1 1 0,0-1-1,-1 1 1,1 0 0,0 0 0,0 0 0,5-2 0,10-1 72,-1 0 1,0 1-1,1 1 0,0 1 1,32 0-1,-40 2-279,0 1 0,0 0 0,0 0-1,0 1 1,0 0 0,0 1 0,19 8 0,-27-10-143,-1 0 0,1 1 0,-1-1 0,1 1 0,-1-1 0,1 1 0,-1 0 0,0 0 0,0 0 1,0 0-1,0 0 0,0 1 0,-1-1 0,1 0 0,-1 1 0,1-1 0,-1 1 0,0 0 0,0-1 0,0 1 0,-1 0 0,1 0 0,0 0 0,-1 0 0,0-1 0,0 1 1,0 0-1,0 0 0,0 0 0,0 0 0,-1 0 0,0 0 0,1-1 0,-3 6 0,0-3 4,1 1-1,-1-1 1,0-1-1,0 1 0,-1 0 1,1-1-1,-1 0 1,0 0-1,0 0 1,-1 0-1,1-1 1,-10 6-1,-66 33 109,73-39-105,-121 43 91,128-46-111,0 0 0,-1 0 1,1-1-1,0 1 0,0 0 1,-1 0-1,1 0 0,0 0 1,0 0-1,-1 0 0,1 1 1,0-1-1,0 0 0,-1 0 1,1 0-1,0 0 0,0 0 0,0 0 1,-1 0-1,1 0 0,0 1 1,0-1-1,0 0 0,-1 0 1,1 0-1,0 0 0,0 1 1,0-1-1,0 0 0,-1 0 1,1 0-1,0 1 0,0-1 1,0 0-1,0 0 0,0 0 0,0 1 1,0-1-1,0 0 0,0 0 1,0 1-1,0-1 0,0 0 1,0 0-1,0 1 0,0-1 1,0 0-1,0 0 0,0 1 1,0-1-1,0 0 0,0 0 1,0 1-1,0-1 0,0 0 0,1 0 1,-1 0-1,0 1 0,0-1 1,0 0-1,0 0 0,1 0 1,-1 0-1,0 1 0,0-1 1,0 0-1,1 0 0,18 9-403,-16-8 413,29 12-56,-1-3 35,-2 2-1,1 1 0,-2 2 1,0 1-1,28 20 0,-54-34 34,0-1-1,0 0 0,0 1 0,0-1 0,-1 1 1,1 0-1,-1-1 0,1 1 0,-1 0 1,1 0-1,-1 0 0,0 0 0,0 0 0,0 0 1,0 1-1,-1-1 0,1 0 0,0 0 0,-1 1 1,0-1-1,1 0 0,-1 1 0,0-1 1,0 4-1,-2-3 44,1 0 1,-1 0-1,1 0 0,-1 0 1,0-1-1,0 1 1,0-1-1,0 1 1,-1-1-1,1 0 1,0 0-1,-1 0 0,0 0 1,1 0-1,-5 2 1,-13 5 381,0 0 1,-1-1-1,-41 10 0,40-12-215,-1-2 0,1 0 0,-1-2-1,0 0 1,-37-3 0,59 2-250,-1-1 1,1 0-1,0 0 1,-1 0-1,1 0 1,0 0-1,0-1 0,-1 1 1,1 0-1,0-1 1,0 1-1,0 0 0,0-1 1,-1 1-1,1-1 1,0 0-1,0 1 1,0-1-1,0 0 0,0 0 1,0 0-1,0 0 1,1 0-1,-1 0 0,0 0 1,0 0-1,1 0 1,-1 0-1,1 0 1,-1 0-1,1 0 0,-1-1 1,1 1-1,0 0 1,-1 0-1,1 0 1,0-2-1,0 1-149,1 0 0,0 0 0,-1 0 0,1 0 0,0 0 0,0 1 1,0-1-1,0 0 0,1 0 0,-1 1 0,0-1 0,1 1 0,-1 0 0,1-1 0,-1 1 0,1 0 0,0 0 0,-1 0 0,1 0 0,0 0 1,3-1-1,95-26-8067,-61 18 3909,23-6-3001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2.048"/>
    </inkml:context>
    <inkml:brush xml:id="br0">
      <inkml:brushProperty name="width" value="0.025" units="cm"/>
      <inkml:brushProperty name="height" value="0.025" units="cm"/>
      <inkml:brushProperty name="color" value="#E71224"/>
    </inkml:brush>
  </inkml:definitions>
  <inkml:trace contextRef="#ctx0" brushRef="#br0">211 77 19378,'-8'-3'2878,"3"1"-2635,-1 0-1,1 0 1,-1 1 0,1 0 0,-1 0-1,0 0 1,1 1 0,-1-1 0,0 1 0,0 1-1,1-1 1,-1 1 0,0 0 0,1 0 0,-1 1-1,1 0 1,-1 0 0,1 0 0,0 0 0,0 1-1,0 0 1,0 0 0,0 1 0,-8 7-1,7-6-134,1 0 0,0 1-1,0 0 1,0 0-1,0 0 1,1 1 0,0 0-1,1 0 1,-1 0-1,1 0 1,1 0-1,-1 0 1,-1 11 0,4-15-97,-1 1 0,1-1 0,0 1 0,0-1 0,1 1 0,-1 0 0,1-1 0,0 0 0,-1 1 0,2-1 0,-1 1 0,0-1 0,1 0 0,-1 0 0,1 0 0,0 0 0,0 0 0,0 0 0,0 0 0,1-1 0,-1 1 0,1-1 0,0 1 0,0-1 0,0 0 0,0 0 0,0-1 0,0 1 0,0 0 0,6 1 0,2 1-4,1 0 1,0-1 0,0 0 0,0-1 0,0 0 0,0-1 0,0 0 0,0-1 0,1 0 0,-1-1 0,0-1-1,0 0 1,0 0 0,0-1 0,0-1 0,0 0 0,13-6 0,-18 6 16,0 0-1,1 0 1,-2-1 0,1 0 0,0 0 0,-1 0-1,0-1 1,0 0 0,-1 0 0,1-1 0,-1 1-1,-1-1 1,1 0 0,-1 0 0,-1-1 0,1 1-1,-1-1 1,0 0 0,-1 0 0,0 0 0,0 0-1,-1 0 1,0-1 0,0 1 0,-1 0-1,-1-11 1,0 15-4,1-1-1,-1 1 0,-1-1 1,1 1-1,-1 0 0,0 0 1,0 0-1,0 0 0,0 0 0,-1 0 1,1 1-1,-1-1 0,0 1 1,0 0-1,0 0 0,-1 0 1,1 0-1,-1 0 0,0 1 1,0-1-1,1 1 0,-2 0 1,1 0-1,0 1 0,0-1 1,-6 0-1,7 1-83,-1 0 0,0 0 0,0 0 1,0 0-1,0 1 0,0 0 0,-1 0 0,1 0 0,0 0 1,0 1-1,0 0 0,0-1 0,0 1 0,1 1 1,-1-1-1,0 1 0,0-1 0,1 1 0,-1 0 0,1 0 1,-1 1-1,1-1 0,0 1 0,0-1 0,0 1 0,0 0 1,1 0-1,-5 7 0,6-8-145,0 0 0,0 0 1,0 0-1,0 0 0,0 0 0,1 0 0,-1 0 1,1 0-1,0 1 0,-1-1 0,1 0 0,0 0 0,0 0 1,1 4-1,-1-4-232,1 0 0,0 0 0,0 0 0,0-1-1,0 1 1,0 0 0,0 0 0,1 0 0,-1-1 0,1 1 0,-1-1 0,1 1 0,-1-1 0,1 0 0,0 1 0,0-1 0,0 0 0,-1 0 0,1 0 0,0 0 0,0-1 0,3 2-1,26 7-6876</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2.392"/>
    </inkml:context>
    <inkml:brush xml:id="br0">
      <inkml:brushProperty name="width" value="0.025" units="cm"/>
      <inkml:brushProperty name="height" value="0.025" units="cm"/>
      <inkml:brushProperty name="color" value="#E71224"/>
    </inkml:brush>
  </inkml:definitions>
  <inkml:trace contextRef="#ctx0" brushRef="#br0">212 26 17681,'0'0'3037,"-9"-3"-827,6 1-2086,-1 1 0,0 0 0,1 1 0,-1-1 0,0 0 0,1 1 0,-1 0 0,0 0-1,0 0 1,1 1 0,-1-1 0,0 1 0,0 0 0,-4 2 0,1-1 75,1 2 0,-1-1 0,1 1 1,0 0-1,0 0 0,1 1 0,-1 0 1,-5 6-1,1 0 153,1-1 0,0 2 0,1-1 0,0 1-1,0 0 1,2 1 0,-10 24 0,14-33-328,1-1 0,-1 1 0,1 0 0,0 0 0,1 0 0,-1 0-1,1 0 1,-1 0 0,1 0 0,0 0 0,1 0 0,-1 0 0,1 0 0,0-1-1,0 1 1,0 0 0,0 0 0,1 0 0,-1-1 0,1 1 0,0-1 0,0 1-1,0-1 1,1 0 0,-1 0 0,1 0 0,0 0 0,0 0 0,0-1 0,0 1-1,0-1 1,5 3 0,0-1-9,0 0-1,1-1 0,-1 1 0,1-2 1,0 0-1,0 0 0,0 0 0,0-1 1,0 0-1,0-1 0,0 0 1,0 0-1,0-1 0,0-1 0,0 1 1,14-5-1,-16 4 2,0-1 0,-1 1 0,1-1 1,-1-1-1,1 1 0,-1-1 0,0 0 0,-1 0 0,1-1 0,-1 0 1,0 0-1,0 0 0,0 0 0,-1-1 0,1 0 0,-1 0 0,-1 0 1,1 0-1,-1-1 0,0 0 0,2-8 0,-3 8-2,0 1 1,-1 0-1,1-1 0,-1 1 0,-1-1 1,1 1-1,-1-1 0,0 0 0,-1 1 0,0-1 1,0 1-1,0-1 0,-1 1 0,1 0 1,-2-1-1,1 1 0,-1 0 0,0 0 1,0 1-1,0-1 0,-1 1 0,0-1 1,0 1-1,0 0 0,-1 0 0,0 1 0,0 0 1,0-1-1,0 2 0,-1-1 0,1 1 1,-1-1-1,0 2 0,0-1 0,0 1 1,-1 0-1,1 0 0,0 0 0,-1 1 1,1 0-1,-1 0 0,1 1 0,-1 0 0,-8 1 1,13-1-168,0 0 0,-1 0 0,1 0 0,0 1 0,0-1 0,0 1 1,0 0-1,0-1 0,0 1 0,0 0 0,1 0 0,-1 0 0,0 1 0,0-1 1,1 0-1,-1 1 0,1-1 0,-1 1 0,1-1 0,-1 1 0,1 0 0,0-1 0,0 1 1,0 0-1,0 0 0,0 0 0,0 0 0,1 0 0,-1 2 0,0 0-441,0 0-1,1-1 0,-1 1 0,1 0 1,0-1-1,0 1 0,1 0 1,-1-1-1,1 1 0,0 0 0,0-1 1,0 1-1,0-1 0,0 1 1,1-1-1,3 6 0,21 18-5720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2.784"/>
    </inkml:context>
    <inkml:brush xml:id="br0">
      <inkml:brushProperty name="width" value="0.025" units="cm"/>
      <inkml:brushProperty name="height" value="0.025" units="cm"/>
      <inkml:brushProperty name="color" value="#E71224"/>
    </inkml:brush>
  </inkml:definitions>
  <inkml:trace contextRef="#ctx0" brushRef="#br0">126 0 14286,'0'0'5813,"-7"11"-3731,3-3-1708,0-3-95,0 1 1,1 0 0,-1 0 0,1 0 0,1 0 0,-1 1-1,1-1 1,0 1 0,1 0 0,-1-1 0,0 12 0,1 64 1767,-5 194 2063,5-184-7192,0 0-4013,1-86-865</inkml:trace>
  <inkml:trace contextRef="#ctx0" brushRef="#br0" timeOffset="1">0 721 9289,'0'0'20627,"29"33"-26680,-20-41-3781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068"/>
    </inkml:context>
    <inkml:brush xml:id="br0">
      <inkml:brushProperty name="width" value="0.025" units="cm"/>
      <inkml:brushProperty name="height" value="0.025" units="cm"/>
      <inkml:brushProperty name="color" value="#004F8B"/>
    </inkml:brush>
  </inkml:definitions>
  <inkml:trace contextRef="#ctx0" brushRef="#br0">240 77 13325,'0'0'1233,"-6"-9"384,4 4-1427,-1 0 11,0 0-1,0 0 1,-1 0 0,1 1 0,-8-9 0,9 12-161,0-1 0,0 1 1,0 0-1,0-1 0,0 1 1,0 0-1,0 0 0,0 0 1,0 0-1,-1 1 0,1-1 1,0 1-1,-1-1 0,1 1 1,0 0-1,-1 0 0,1 0 1,0 0-1,-1 0 0,1 0 1,0 1-1,-4 0 1,-1 2-42,1 0 1,0 1-1,0-1 1,0 1-1,0 0 1,1 1-1,-1-1 1,1 1-1,0 0 1,1 0-1,-1 1 1,1 0 0,0-1-1,-4 9 1,-3 6 43,0 1 0,2 0 0,-8 24 0,12-31-20,1 1 1,1 0-1,0 0 0,1 0 1,0 1-1,1-1 0,1 18 1,0-29-6,1 0 1,-1 0 0,1 0 0,-1 0 0,1 0 0,1 0 0,-1 0-1,0-1 1,1 1 0,0 0 0,0-1 0,0 1 0,0-1 0,0 0-1,1 0 1,-1 0 0,1 0 0,0 0 0,0 0 0,0-1 0,1 1-1,-1-1 1,0 0 0,1 0 0,-1 0 0,1-1 0,0 1 0,0-1-1,0 0 1,-1 0 0,8 1 0,2-1 160,0-1 1,0-1-1,1 0 0,-1 0 1,0-1-1,0-1 0,0 0 1,-1-1-1,1 0 0,-1-1 1,0 0-1,0-1 0,0 0 0,-1-1 1,0-1-1,0 0 0,10-10 1,-10 9-116,0-1 1,-2 0-1,1-1 1,-1 0-1,0 0 1,-1-1-1,-1 0 1,0 0-1,0-1 1,-1 0-1,-1 0 1,0 0 0,-1-1-1,0 1 1,2-28-1,-5 36-94,-2 0 0,1-1-1,0 1 1,-1 0 0,0 0 0,-1-1-1,1 1 1,-1 0 0,0 0 0,0 0-1,0 0 1,-1 1 0,1-1 0,-1 1-1,-1-1 1,1 1 0,0 0 0,-1 0-1,0 0 1,0 1 0,0 0 0,0-1-1,-1 1 1,0 1 0,1-1 0,-1 1-1,0-1 1,0 2 0,0-1 0,0 0-1,0 1 1,-1 0 0,1 0 0,0 0-1,0 1 1,-1 0 0,1 0 0,-1 0-1,1 1 1,0 0 0,0 0 0,-1 0-1,1 1 1,-8 3 0,8-3-171,0 1 0,0 0 0,0 0 0,1 0 0,0 1 0,-1-1 0,1 1 0,1 0 0,-1 0 0,0 1 0,1-1 0,0 1 0,0 0 0,0-1 0,1 1 0,0 1 0,0-1 0,0 0 0,0 0 0,0 9 0,-2 5-1637,1-1 0,1 1 0,1 0 1,2 33-1,5 4-6431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9.397"/>
    </inkml:context>
    <inkml:brush xml:id="br0">
      <inkml:brushProperty name="width" value="0.025" units="cm"/>
      <inkml:brushProperty name="height" value="0.025" units="cm"/>
    </inkml:brush>
  </inkml:definitions>
  <inkml:trace contextRef="#ctx0" brushRef="#br0">205 240 3203,'31'-68'7020,"-24"52"-5887,-1-2-1,0 1 1,-1-1-1,-1 0 0,0 0 1,-1 0-1,0-22 0,-3 40-1089,0 0-1,0-1 0,0 1 1,0 0-1,0-1 0,0 1 1,0 0-1,0 0 0,0-1 1,0 1-1,0 0 0,0 0 1,0-1-1,0 1 0,0 0 1,0-1-1,0 1 0,0 0 1,0 0-1,-1-1 0,1 1 1,0 0-1,0 0 0,0-1 1,0 1-1,-1 0 0,1 0 1,0 0-1,0-1 0,0 1 1,-1 0-1,1 0 0,0 0 1,0 0-1,-1 0 0,1-1 1,0 1-1,0 0 0,-1 0 1,1 0-1,-11 8 542,-7 17-501,-1 20 468,1 0 0,3 1 0,-15 80 0,-5 147 2054,34-270-2590,-4 51 197,3 0 0,6 90 1,2-118 203,-5-24-101,-1-5 123,-2-14-241,-1 0 1,0 0-1,-2 0 1,0 0-1,-11-26 1,-2-6-155,-55-160-43,73 209-24,1-1 0,-1 0 0,1 1 0,-1-1 1,1 1-1,-1-1 0,1 1 0,0-1 1,-1 1-1,1 0 0,0-1 0,0 1 0,-1 0 1,1-1-1,0 1 0,0 0 0,-1 0 0,1 0 1,0 0-1,0 0 0,-1 0 0,1 0 0,0 0 1,0 0-1,0 0 0,1 0 0,34 0-891,-29 0 545,23 1-2303,1-2 0,-1-1 0,49-10 0,-34 0-3392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33.461"/>
    </inkml:context>
    <inkml:brush xml:id="br0">
      <inkml:brushProperty name="width" value="0.025" units="cm"/>
      <inkml:brushProperty name="height" value="0.025" units="cm"/>
      <inkml:brushProperty name="color" value="#E71224"/>
    </inkml:brush>
  </inkml:definitions>
  <inkml:trace contextRef="#ctx0" brushRef="#br0">1 516 13004,'0'0'9844,"9"7"-8840,-2-3-820,0 0-1,-1-1 1,1 0 0,1 0-1,-1 0 1,0-1 0,1 0 0,-1-1-1,1 0 1,0 0 0,-1 0-1,14-2 1,14-1 560,58-13 1,-44 6-405,996-158 1593,11 48-1730,-1012 116 175,-24 2 418,-49 2-353,-520 33-176,-71 1-1898,8 42-1980,583-72 3502,-120 27-911,131-27 829,0 1 0,0 0 0,1 1 0,0 1 0,-26 17 1,41-24 186,1 0 0,0-1 0,0 1 0,-1 0 0,1 0 0,0 0 1,0 0-1,0 0 0,0 0 0,0 0 0,0 0 0,0 1 0,1-1 1,-1 0-1,0 0 0,1 1 0,-2 2 0,2-4 1,1 1 1,-1 0-1,0-1 0,0 1 0,1-1 1,-1 1-1,1-1 0,-1 1 0,0-1 1,1 1-1,-1-1 0,1 1 0,-1-1 0,1 1 1,0-1-1,-1 0 0,1 1 0,-1-1 1,1 0-1,-1 0 0,1 0 0,0 1 1,-1-1-1,1 0 0,0 0 0,1 0 1,8 1-13,0 0 0,1 0 0,20-3 1,90-15 253,126-35 0,-58 10 62,364-53 624,112-23-772,-646 114-150,21-3-18,-1-2 0,0-2 1,-1-1-1,0-2 1,39-20-1,-74 32 19,1 0 1,0-1-1,-1 1 0,1-1 0,-1 0 0,0 0 1,0 0-1,0 0 0,0 0 0,3-6 1,-6 8-3,1 0 1,-1 0 0,1 0-1,-1 0 1,0 0 0,0 0-1,0 1 1,1-1 0,-1 0-1,0 0 1,0 0 0,0 0-1,0 0 1,-1 0-1,1 0 1,0 0 0,0 0-1,0 1 1,-1-1 0,1 0-1,-1-1 1,0 0 3,-1 1 0,1-1 0,-1 1-1,1-1 1,-1 1 0,1 0 0,-1 0 0,0 0 0,0-1 0,1 2-1,-1-1 1,0 0 0,-3-1 0,-19-3 11,1 0 0,-1 1 0,0 2 0,-45 0 0,53 2-22,-100 2-2,1 5 0,-186 35 0,-224 80-470,438-100 206,-71 19-732,-217 51-4982,235-65-592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4.443"/>
    </inkml:context>
    <inkml:brush xml:id="br0">
      <inkml:brushProperty name="width" value="0.025" units="cm"/>
      <inkml:brushProperty name="height" value="0.025" units="cm"/>
      <inkml:brushProperty name="color" value="#E71224"/>
    </inkml:brush>
  </inkml:definitions>
  <inkml:trace contextRef="#ctx0" brushRef="#br0">409 11 7847,'-10'-2'2541,"-5"-1"-2233,0 1-1,0 0 1,0 1-1,0 1 1,0 0-1,0 1 1,0 1-1,0 0 1,-28 9-1,26-3-179,0 0 0,0 1 0,1 1 1,0 1-1,1 1 0,0 0 0,1 0 0,-17 19 0,25-24-22,0 0 0,0 1 0,0-1 1,1 1-1,0 0 0,1 0 0,-1 1 1,2-1-1,-1 1 0,1 0 0,1 0 1,-1 0-1,2 1 0,-1-1 0,1 0 1,1 1-1,-1-1 0,3 17 0,-2-24-90,1 1 0,0-1 0,0 0 0,-1 0 0,1 0 0,1 0 0,-1 0 0,0 0 0,0 0-1,1 0 1,-1 0 0,1 0 0,-1-1 0,1 1 0,0-1 0,0 1 0,0-1 0,0 0 0,2 2 0,2-1 74,-1 1 1,1-1 0,0 0 0,0-1 0,0 0 0,0 0 0,8 1 0,2-2 102,-1 0 0,1-1 0,-1 0 1,0-1-1,19-5 0,15-14-53,-47 21-102,0-1 0,0 0 0,-1 0 0,1 0 0,0-1 0,-1 1 0,1 0 0,-1 0 0,1-1 0,-1 1 0,1-1 0,-1 0 0,0 1 0,0-1 0,0 0 0,0 0 0,0 1 0,0-1 0,-1 0 0,1 0 0,0 0 0,-1-3 0,0 4 19,0 0 0,-1 0 0,0 0 0,1 0 0,-1 0 0,0 0 0,0 0 0,1 0 0,-1 0 0,0 0 0,0 0 0,0 1 0,0-1 0,0 0 0,0 1 0,0-1 0,0 1 0,0-1 0,-1 1 0,1-1 0,0 1 0,0 0 0,0-1 0,-1 1 0,1 0 0,0 0 0,0 0 0,-2 0 0,-46 0 31,36 0-8,6 0-92,-44 4 56,49-4-57,1 0 1,-1 0-1,0 1 1,1-1 0,-1 1-1,0 0 1,1-1 0,-1 1-1,0 0 1,1 0-1,-1 0 1,1 0 0,0 0-1,-1 0 1,1 0 0,0 1-1,0-1 1,-1 0-1,1 1 1,0-1 0,1 1-1,-1-1 1,0 1 0,-1 2-1,2-3-52,0-1-1,0 1 1,0 0-1,1 0 1,-1-1 0,0 1-1,0 0 1,0-1-1,1 1 1,-1-1-1,0 1 1,1 0-1,-1-1 1,0 1 0,1-1-1,-1 1 1,1-1-1,-1 1 1,1-1-1,-1 1 1,1-1-1,0 1 1,-1-1 0,1 0-1,-1 1 1,1-1-1,0 0 1,-1 0-1,1 0 1,0 1-1,-1-1 1,1 0 0,0 0-1,-1 0 1,1 0-1,0 0 1,0 0-1,-1 0 1,1 0-1,1-1 1,33 0-2361,14-13-2677,6-12-2398</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4.791"/>
    </inkml:context>
    <inkml:brush xml:id="br0">
      <inkml:brushProperty name="width" value="0.025" units="cm"/>
      <inkml:brushProperty name="height" value="0.025" units="cm"/>
      <inkml:brushProperty name="color" value="#E71224"/>
    </inkml:brush>
  </inkml:definitions>
  <inkml:trace contextRef="#ctx0" brushRef="#br0">157 1 15407,'0'0'699,"-11"2"240,4-1-737,0 0 0,-1 1 1,1 0-1,1 0 0,-1 1 0,0 0 0,0 0 0,1 0 0,0 1 0,0 0 0,0 0 0,0 1 0,0 0 0,1 0 0,0 0 0,0 0 0,1 1 0,-9 12 0,10-11-145,-1 0 1,1 1 0,1-1-1,0 1 1,0 0 0,0 0-1,-1 13 1,3-19-57,0 1 0,0-1 0,0 0 0,0 0 0,0 0-1,1 0 1,-1 0 0,1 0 0,-1 0 0,1 0 0,0 0 0,-1 0 0,1-1-1,0 1 1,0 0 0,1 0 0,-1-1 0,0 1 0,0-1 0,1 1 0,-1-1-1,1 1 1,-1-1 0,1 0 0,0 0 0,0 0 0,-1 0 0,1 0 0,0 0-1,0 0 1,0 0 0,0-1 0,3 1 0,6 1 32,1-1 1,-1 0-1,0-1 0,1-1 1,-1 0-1,0 0 1,12-3-1,-17 3-96,-1 0 0,1-1 0,-1 1 1,0-1-1,0 0 0,1 0 0,-1-1 0,-1 0 0,1 0 1,0 0-1,-1 0 0,7-7 0,-18 20 59,-1 0 0,1 0 0,1 0 0,0 1 0,1 0 0,0 1 0,0-1 0,1 1 0,1 0 0,0 0 0,-3 23 0,6-34-3,0 0-1,0 0 1,0 0 0,0 0-1,1 0 1,-1 0-1,0 0 1,0 0 0,1 0-1,-1 0 1,0 0 0,1 0-1,-1 0 1,1 0-1,0-1 1,-1 1 0,1 0-1,0 0 1,-1 0 0,1-1-1,0 1 1,0 0-1,-1-1 1,1 1 0,2 0-1,0 0-96,-1 0 0,1 0 0,-1-1 0,1 1 0,-1-1 0,1 0-1,0 0 1,-1 0 0,1 0 0,3-1 0,2 0-759,-1 0 0,0-1-1,1 0 1,-1-1 0,0 1 0,0-1 0,6-4 0,23-19-6899</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25.164"/>
    </inkml:context>
    <inkml:brush xml:id="br0">
      <inkml:brushProperty name="width" value="0.025" units="cm"/>
      <inkml:brushProperty name="height" value="0.025" units="cm"/>
      <inkml:brushProperty name="color" value="#E71224"/>
    </inkml:brush>
  </inkml:definitions>
  <inkml:trace contextRef="#ctx0" brushRef="#br0">184 1 13965,'0'0'1714,"-10"0"90,3 0-1613,0 1-1,-1-1 0,1 1 1,0 1-1,0-1 1,0 1-1,0 1 0,1-1 1,-1 1-1,0 0 1,1 1-1,0 0 0,0 0 1,0 0-1,0 0 1,1 1-1,0 0 0,0 0 1,0 1-1,-5 7 1,5-5-110,0 0 0,1 0 0,0 0 0,0 1 0,1-1 0,-5 17 0,7-23-76,1 1 0,-1-1 1,1 1-1,-1-1 1,1 0-1,0 1 1,0-1-1,0 1 1,0-1-1,0 1 1,0-1-1,1 1 1,-1-1-1,1 0 1,0 1-1,0-1 1,0 0-1,0 0 1,0 1-1,0-1 1,0 0-1,1 0 1,-1 0-1,1 0 0,0-1 1,-1 1-1,1 0 1,0-1-1,0 1 1,4 2-1,5-1 29,0 0 0,-1-1 1,1 0-1,0-1 0,0 0 0,0-1 0,0 0 0,0-1 0,0 0 0,0 0 0,0-1 0,0-1 0,0 0 0,-1 0 0,1-1 0,-1-1 0,0 1 1,-1-2-1,1 1 0,15-13 0,-23 16 4,0 1 0,1-1 1,-1 0-1,0 0 0,-1 0 1,1 0-1,0 0 1,-1 0-1,1-1 0,-1 1 1,1 0-1,-1-1 0,0 1 1,0-1-1,0 0 0,-1 1 1,1-1-1,0 0 1,-1 1-1,0-1 0,0 0 1,0 1-1,0-1 0,0 0 1,0 0-1,-1 1 0,1-1 1,-1 0-1,0 1 0,0-1 1,0 1-1,0-1 1,0 1-1,0-1 0,-1 1 1,1 0-1,-1-1 0,0 1 1,0 0-1,0 0 0,0 0 1,0 1-1,0-1 0,0 0 1,0 1-1,-1 0 1,1-1-1,-1 1 0,1 0 1,-1 0-1,1 0 0,-1 0 1,-4 0-1,-41-4 111,46 5-351,-1 0 0,0 0 0,0 1 1,0-1-1,1 0 0,-1 1 0,0 0 1,0 0-1,1 0 0,-1 0 1,1 0-1,-1 0 0,1 0 0,-4 3 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11.125"/>
    </inkml:context>
    <inkml:brush xml:id="br0">
      <inkml:brushProperty name="width" value="0.025" units="cm"/>
      <inkml:brushProperty name="height" value="0.025" units="cm"/>
      <inkml:brushProperty name="color" value="#E71224"/>
    </inkml:brush>
  </inkml:definitions>
  <inkml:trace contextRef="#ctx0" brushRef="#br0">701 178 3619,'0'0'4597,"0"-8"-2542,2-2-1457,-2-1 0,1 1 0,-1-1 1,-1 1-1,-2-17 0,2 24-444,0-1-1,0 0 1,0 1 0,-1-1 0,1 1 0,-1-1-1,0 1 1,0 0 0,0-1 0,0 1-1,-1 0 1,1 0 0,-1 1 0,0-1 0,1 1-1,-1-1 1,-1 1 0,1 0 0,0 0-1,0 0 1,-8-2 0,0 0-138,-1 2 0,0 0 0,0 0 1,0 1-1,0 0 0,0 1 0,0 1 0,0 0 1,0 0-1,0 1 0,0 1 0,0 0 0,1 0 0,-1 2 1,1-1-1,-11 7 0,-21 11 6,2 2 0,-62 47 1,82-55-14,0 1 1,2 0-1,0 2 1,1 0 0,0 1-1,2 1 1,1 1-1,0 0 1,2 1-1,-13 28 1,17-29 0,1 0-1,1 0 0,1 0 1,2 1-1,0 0 1,1 0-1,1 0 1,1 1-1,1-1 1,1 0-1,8 43 1,-4-42-4,2 0 0,0 1 1,1-2-1,1 0 1,1 0-1,2 0 1,0-1-1,1-1 1,1 0-1,21 23 1,-27-35 0,0 0 0,1-1 1,0 0-1,0 0 0,1-1 0,0-1 1,0 1-1,0-1 0,1-1 0,0 0 1,0-1-1,1 0 0,-1-1 0,1 0 1,-1 0-1,1-2 0,0 1 1,0-1-1,0-1 0,0 0 0,0-1 1,0 0-1,16-5 0,-12 2 167,0-2 0,0 0-1,-1-1 1,0-1 0,0 0 0,-1-1 0,0 0-1,0-1 1,-1-1 0,14-15 0,3-5 552,-3 0-1,47-69 1,-44 53-107,-3-2-1,-1 0 0,-2-2 1,18-60-1,-31 77-477,-1-1 1,-3 0-1,0 0 0,-2 0 1,-2-1-1,-2 0 1,-4-55-1,3 82-161,-1 1 0,0 0 0,-1 0 1,0 0-1,0 0 0,-1 0 0,0 1 0,0-1 0,-1 1 1,0 0-1,0-1 0,-1 2 0,0-1 0,0 1 1,0-1-1,-1 2 0,0-1 0,0 0 0,-1 1 0,1 0 1,-1 1-1,0 0 0,0 0 0,-1 0 0,1 1 0,-1 0 1,0 0-1,0 1 0,0 0 0,0 0 0,0 1 0,0 0 1,0 1-1,-14 0 0,-8 2-729,0 1 0,1 2 0,-1 1 0,-44 14 0,-42 9-7213,71-21-3115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38.055"/>
    </inkml:context>
    <inkml:brush xml:id="br0">
      <inkml:brushProperty name="width" value="0.025" units="cm"/>
      <inkml:brushProperty name="height" value="0.025" units="cm"/>
      <inkml:brushProperty name="color" value="#008C3A"/>
    </inkml:brush>
  </inkml:definitions>
  <inkml:trace contextRef="#ctx0" brushRef="#br0">1796 64 5990,'-11'-3'-919,"-29"-9"2039,-1 2-1,-83-8 0,-360-2-1054,393 22 126,1 5-1,0 3 1,-117 29 0,134-21 352,1 4 0,-90 41 0,134-50-487,0 1 0,1 2 1,0 0-1,1 2 0,1 1 0,1 1 1,1 2-1,-27 30 0,45-45-25,-1 0 0,1 1 0,0 0 0,0 0 1,1 0-1,0 1 0,0-1 0,1 1 0,0 0 0,1 0 0,0 0 0,0 0 0,1 1 0,0-1 0,1 0 1,0 1-1,0-1 0,1 0 0,0 0 0,1 1 0,0-1 0,1 0 0,-1 0 0,2-1 0,-1 1 0,1-1 0,1 1 1,-1-1-1,1 0 0,1-1 0,-1 1 0,1-1 0,11 10 0,4 1-9,0 0 0,1-2 0,1 0 0,0-1 0,2-2 0,-1 0 0,2-2 0,-1 0 0,1-2 0,1-1 0,0-1 0,42 5 0,21-1 11,1-5 0,132-7-1,-155-4-63,1-2 0,-1-4 0,-1-3 0,0-3 0,98-38 0,-42 4-33,218-125 0,-333 171 81,22-13-33,0-1 0,46-38-1,-70 53 47,-1-1-1,0 0 0,0 0 0,0 0 0,0 0 0,-1-1 1,0 0-1,0 0 0,-1 0 0,1 0 0,-1-1 1,-1 1-1,1-1 0,-1 1 0,0-1 0,-1 0 1,1 0-1,-2 0 0,1 0 0,-1-9 0,-1 11 43,0-1 1,-1 1-1,0 0 0,0 0 0,-1 0 0,1 0 0,-1 1 0,0-1 0,0 1 0,-1-1 1,1 1-1,-1 0 0,0 0 0,0 1 0,0-1 0,-1 1 0,-7-5 0,-5-2-16,-1 1 0,1 0 0,-28-9 0,8 7-66,0 1 0,-1 1 0,0 3 0,-54-4 0,-157 10-4109,142 5-633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48.898"/>
    </inkml:context>
    <inkml:brush xml:id="br0">
      <inkml:brushProperty name="width" value="0.025" units="cm"/>
      <inkml:brushProperty name="height" value="0.025" units="cm"/>
      <inkml:brushProperty name="color" value="#008C3A"/>
    </inkml:brush>
  </inkml:definitions>
  <inkml:trace contextRef="#ctx0" brushRef="#br0">114 1 7527,'0'0'15279,"-27"49"-14062,3 8-192,6 12-353,-5 10-479,10 2-129,4-3-225,9-3-896,11-10-993,7-11-2145,6-17-4550</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5.210"/>
    </inkml:context>
    <inkml:brush xml:id="br0">
      <inkml:brushProperty name="width" value="0.025" units="cm"/>
      <inkml:brushProperty name="height" value="0.025" units="cm"/>
      <inkml:brushProperty name="color" value="#E71224"/>
    </inkml:brush>
  </inkml:definitions>
  <inkml:trace contextRef="#ctx0" brushRef="#br0">1 3089 6086,'18'-9'6870,"22"-12"-3774,146-73-2183,238-55 1508,-352 127-1975,188-46 70,25-8 276,262-120 428,-432 153-1095,244-88 158,281-108 299,60-33-471,14 37 8,406-125-37,-319 94-15,-365 124-61,530-147-7,-765 240 17,245-97 0,-354 109 125,2-2 341,1 4-1,133-30 1,-150 55-453,-63 10-87,-1-1 0,1-1 0,0 0 0,-1-1 1,1 0-1,-1-2 0,0 1 0,0-2 0,15-7 0,-16-4-2385,-13-3-3901,-4 0-4706</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6.011"/>
    </inkml:context>
    <inkml:brush xml:id="br0">
      <inkml:brushProperty name="width" value="0.025" units="cm"/>
      <inkml:brushProperty name="height" value="0.025" units="cm"/>
      <inkml:brushProperty name="color" value="#E71224"/>
    </inkml:brush>
  </inkml:definitions>
  <inkml:trace contextRef="#ctx0" brushRef="#br0">22 0 10282,'-5'16'7046,"0"6"-5700,-3 3 351,5 3-223,3 4-802,0 0 97,9-2-128,12-6-353,10-10-160,9-11-128,1-3-416,8-16 31,-4-9-672,-9-5-865,-4 0-992,-14 3-2179,-5 5-1441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6.386"/>
    </inkml:context>
    <inkml:brush xml:id="br0">
      <inkml:brushProperty name="width" value="0.025" units="cm"/>
      <inkml:brushProperty name="height" value="0.025" units="cm"/>
      <inkml:brushProperty name="color" value="#E71224"/>
    </inkml:brush>
  </inkml:definitions>
  <inkml:trace contextRef="#ctx0" brushRef="#br0">136 211 8808,'0'0'2883,"-33"72"640,13-24-768,-5 5-1538,7 1-128,-3 0-32,12-6-416,0-7-417,9-9-224,0-13-897,9-12-1249,5-7-2370,2-14-4357</inkml:trace>
  <inkml:trace contextRef="#ctx0" brushRef="#br0" timeOffset="1">307 1 16624,'0'0'6630,"-9"47"-6310,5-17-95,-1 1-161,5 3-32,0-5-609,0-2-1024,0-5-1218,0-6-2530,0-7-2082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19.728"/>
    </inkml:context>
    <inkml:brush xml:id="br0">
      <inkml:brushProperty name="width" value="0.025" units="cm"/>
      <inkml:brushProperty name="height" value="0.025" units="cm"/>
    </inkml:brush>
  </inkml:definitions>
  <inkml:trace contextRef="#ctx0" brushRef="#br0">131 68 4452,'0'0'17062,"-10"-1"-16352,6 1-644,0 0 0,0 0 1,0 0-1,1 0 0,-1 1 1,0 0-1,0 0 0,1 0 1,-1 0-1,0 0 1,1 1-1,-1-1 0,1 1 1,0 0-1,-1 0 0,1 1 1,0-1-1,0 1 0,1-1 1,-1 1-1,0 0 0,1 0 1,0 0-1,0 0 0,0 0 1,0 1-1,-3 6 0,1-3 157,0 1 0,0 0 0,0 0 0,1 0 0,1 0 0,-1 1 0,1-1 0,1 1 0,-1 0 0,2-1 0,-1 1 0,2 15 0,-1-23-191,1 1 1,0-1-1,0 0 0,0 1 0,0-1 1,0 0-1,0 0 0,0 0 0,0 0 0,1 0 1,-1 0-1,0 0 0,1 0 0,-1 0 1,0-1-1,1 1 0,-1 0 0,1-1 0,-1 1 1,1-1-1,-1 0 0,1 0 0,0 1 1,-1-1-1,1 0 0,-1 0 0,1 0 0,-1-1 1,4 1-1,1-1 132,1 0 0,-1 0 0,1 0 0,-1-1-1,0 0 1,7-2 0,-4-1-93,-1 1 0,1-1-1,-1 0 1,0-1 0,-1 0-1,0 0 1,0 0 0,0-1-1,0 0 1,-1-1 0,-1 0-1,1 1 1,-1-2 0,0 1-1,-1 0 1,0-1 0,0 0-1,-1 0 1,0 0 0,-1-1-1,0 1 1,-1-1 0,1 1 0,-1-15-1,-2 22-63,1 0-1,0 0 0,-1-1 1,0 1-1,1 0 0,-1 0 1,0 0-1,0 0 0,0 0 1,-1 0-1,1 0 0,0 0 1,-1 0-1,1 0 1,-1 1-1,0-1 0,1 1 1,-1-1-1,0 1 0,0 0 1,0 0-1,0 0 0,0 0 1,0 0-1,-1 0 0,1 0 1,0 0-1,-3 0 1,-5 0-94,1-1 0,-1 1 0,1 0 0,-1 1 1,-12 1-1,21-1 27,-1 1 0,1-1 1,0 0-1,0 1 0,-1-1 0,1 1 0,0-1 1,0 1-1,0 0 0,0-1 0,0 1 0,0 0 1,0 0-1,0 0 0,0 0 0,-1 2 0,2-3-35,0 0-1,-1 0 0,1 1 0,0-1 0,0 0 1,0 1-1,0-1 0,0 0 0,0 0 1,-1 1-1,1-1 0,0 0 0,0 1 0,0-1 1,0 0-1,0 1 0,0-1 0,0 0 0,0 1 1,1-1-1,-1 0 0,0 1 0,0-1 0,0 0 1,0 1-1,0-1 0,0 0 0,1 0 0,-1 1 1,0-1-1,0 0 0,0 1 0,1-1 0,-1 0 1,0 0-1,0 0 0,1 1 0,-1-1 0,0 0 1,0 0-1,1 0 0,-1 0 0,0 0 0,1 1 1,-1-1-1,0 0 0,1 0 0,-1 0 0,0 0 1,1 0-1,-1 0 0,0 0 0,1 0 0,-1 0 1,0 0-1,1 0 0,-1 0 0,0 0 0,0-1 1,1 1-1,0 0 0,41-5-9609,-18-7 325</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6.747"/>
    </inkml:context>
    <inkml:brush xml:id="br0">
      <inkml:brushProperty name="width" value="0.025" units="cm"/>
      <inkml:brushProperty name="height" value="0.025" units="cm"/>
      <inkml:brushProperty name="color" value="#E71224"/>
    </inkml:brush>
  </inkml:definitions>
  <inkml:trace contextRef="#ctx0" brushRef="#br0">0 64 13869,'0'0'4922,"9"-7"-2968,1 0-1720,1 0 1,-1 1-1,1 1 1,0 0-1,1 1 0,-1 0 1,1 0-1,0 1 1,0 1-1,20-2 0,-17 3-90,24-3 64,43 3 0,-74 1-205,1 1 0,0 0 0,-1 0 0,1 0 1,-1 1-1,1 1 0,-1-1 0,0 2 1,0-1-1,0 1 0,9 5 0,-15-7 18,0 0 1,0 0-1,0 0 0,0 1 0,0-1 0,0 0 0,0 1 1,-1-1-1,1 1 0,-1 0 0,0-1 0,0 1 0,0 0 1,0 0-1,0 0 0,-1 0 0,1 0 0,-1 0 0,0 0 0,0 0 1,0 0-1,0 0 0,0 0 0,-1 0 0,1-1 0,-1 1 1,0 0-1,0 0 0,0 0 0,0 0 0,-1-1 0,1 1 1,-1-1-1,1 1 0,-3 2 0,-6 10 439,-1 0 0,-1-1 0,0-1 0,-17 15 0,29-28-452,-15 15 416,-61 51 890,71-62-1269,0 0-1,-1-1 1,0 1 0,0-1-1,0 0 1,0-1 0,-1 0-1,1 0 1,0 0 0,-1 0-1,-12 0 1,18-2-102,0 0-1,0 0 1,0 0 0,1 0-1,-1 0 1,0 0 0,0 0-1,0-1 1,1 1 0,-1 0-1,0-1 1,0 1-1,1-1 1,-1 1 0,0-1-1,1 1 1,-1-1 0,0 1-1,1-1 1,-1 1 0,1-1-1,-1 0 1,1 1 0,-1-1-1,1 0 1,-1 0 0,1 1-1,0-1 1,0 0 0,-1 0-1,1 0 1,0 0 0,-1-32-5197,1 25 3202,2-16-5267</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7.079"/>
    </inkml:context>
    <inkml:brush xml:id="br0">
      <inkml:brushProperty name="width" value="0.025" units="cm"/>
      <inkml:brushProperty name="height" value="0.025" units="cm"/>
      <inkml:brushProperty name="color" value="#E71224"/>
    </inkml:brush>
  </inkml:definitions>
  <inkml:trace contextRef="#ctx0" brushRef="#br0">0 1 15599,'0'0'7431,"0"49"-5830,0-21-864,0-1-545,2 3-96,9-7-352,1-3-1570,-1-11-1761,5-9-5285</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7.611"/>
    </inkml:context>
    <inkml:brush xml:id="br0">
      <inkml:brushProperty name="width" value="0.025" units="cm"/>
      <inkml:brushProperty name="height" value="0.025" units="cm"/>
      <inkml:brushProperty name="color" value="#E71224"/>
    </inkml:brush>
  </inkml:definitions>
  <inkml:trace contextRef="#ctx0" brushRef="#br0">0 1 18706,'0'0'2946,"60"14"-799,-12-11-1347,19-3-31,7 0-545,5 0-128,0 0-128,-14 0-1409,-9 0-1442,-22 0-1473,-17 0-2755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8.001"/>
    </inkml:context>
    <inkml:brush xml:id="br0">
      <inkml:brushProperty name="width" value="0.025" units="cm"/>
      <inkml:brushProperty name="height" value="0.025" units="cm"/>
      <inkml:brushProperty name="color" value="#E71224"/>
    </inkml:brush>
  </inkml:definitions>
  <inkml:trace contextRef="#ctx0" brushRef="#br0">1 37 13196,'0'0'1730,"70"0"384,-12 0-256,14-9-1442,3 4-320,-3-2-320,-9 1-3203,-9-3-8200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8.349"/>
    </inkml:context>
    <inkml:brush xml:id="br0">
      <inkml:brushProperty name="width" value="0.025" units="cm"/>
      <inkml:brushProperty name="height" value="0.025" units="cm"/>
      <inkml:brushProperty name="color" value="#E71224"/>
    </inkml:brush>
  </inkml:definitions>
  <inkml:trace contextRef="#ctx0" brushRef="#br0">224 0 13773,'0'0'2381,"-8"1"-518,-1 0-1648,1 1-1,-1 0 0,1 1 1,0 0-1,-1 1 1,2-1-1,-1 1 1,0 1-1,1-1 1,-1 2-1,1-1 1,1 1-1,-1 0 1,1 0-1,0 0 1,-6 9-1,1 0 1,0 1 1,0 1-1,2 0 0,-14 32 1,19-40-140,1-1 0,0 1 0,1 0 0,0 0 0,1 0 0,0 0 0,0 0 1,1 1-1,0-1 0,0 0 0,1 0 0,3 11 0,-4-17-47,1 0 0,0-1 0,0 1-1,1 0 1,-1-1 0,0 1 0,1-1 0,0 0-1,-1 1 1,1-1 0,0 0 0,0 0 0,0 0-1,0-1 1,1 1 0,-1 0 0,0-1 0,5 3-1,-2-2 68,0 0-1,0-1 1,0 1-1,1-1 1,-1 0-1,1-1 1,-1 1-1,1-1 1,6 0-1,-3-1 29,1 0 0,0-1 0,-1 1 1,1-2-1,-1 0 0,0 0 0,0 0 0,0-1 0,0 0 0,11-9 0,-17 12-91,0-1 1,-1 1 0,0-1-1,1 0 1,-1 0 0,0 0-1,0 0 1,0-1 0,0 1-1,-1 0 1,1-1 0,-1 1-1,1-1 1,-1 0 0,0 1-1,0-1 1,0 0 0,0 0-1,0 0 1,-1 0-1,0 0 1,1 0 0,-1 0-1,0 0 1,0 1 0,0-1-1,-2-6 1,1 6-29,-1 0 0,0 1 1,0-1-1,0 0 0,0 1 0,-1-1 1,1 1-1,-1-1 0,1 1 0,-1 0 1,0 0-1,0 0 0,0 1 0,0-1 0,0 1 1,0 0-1,0-1 0,-1 1 0,1 1 1,0-1-1,-1 0 0,1 1 0,-5 0 1,2-1-438,-41-2-489,26 8-1441,20-4 2124,1-1 1,-1 1-1,1-1 0,-1 0 1,1 1-1,-1-1 1,1 1-1,-1-1 0,1 1 1,-1-1-1,1 1 1,0-1-1,-1 1 0,1 0 1,0-1-1,0 1 1,-1-1-1,1 1 1,0 0-1,0-1 0,0 1 1,0 0-1,0 1 1,3 2-6084,12-3-2338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8.678"/>
    </inkml:context>
    <inkml:brush xml:id="br0">
      <inkml:brushProperty name="width" value="0.025" units="cm"/>
      <inkml:brushProperty name="height" value="0.025" units="cm"/>
      <inkml:brushProperty name="color" value="#E71224"/>
    </inkml:brush>
  </inkml:definitions>
  <inkml:trace contextRef="#ctx0" brushRef="#br0">142 1 6919,'0'0'8274,"-10"6"-5295,6-3-2735,-66 46 2993,64-44-2979,1 0-1,-1 0 0,1 0 0,0 0 0,1 1 0,-1 0 0,1 0 0,0 0 1,1 0-1,-6 14 0,8-19-254,1 0 0,0 0 0,0-1 0,0 1 0,0 0 0,0 0 0,0 0 0,0 0 0,0-1 0,0 1 0,0 0 0,0 0 0,0 0 0,0 0 0,1-1-1,-1 1 1,0 0 0,1 0 0,-1 0 0,0-1 0,1 1 0,-1 0 0,1-1 0,-1 1 0,1 0 0,0-1 0,-1 1 0,1-1 0,0 1 0,-1-1 0,1 1 0,0-1 0,0 1 0,-1-1 0,1 0 0,0 1 0,0-1 0,0 0 0,-1 0 0,1 0 0,0 0 0,0 0 0,0 0 0,1 0 0,43-1-10,-38 0 13,5-1-388,-1 0 0,1-1 0,0-1 0,-1 1-1,1-2 1,10-5 0,32-24-6936,-75 79 9720,16-35-1781,-1-2-247,0 1 0,1 1 1,1-1-1,-1 1 1,2 0-1,-1 0 1,1 0-1,1 0 1,0 0-1,0 1 1,0 12-1,2-22-390,1 1 0,-1-1-1,1 0 1,-1 1 0,1-1-1,-1 0 1,1 0 0,0 0-1,0 0 1,-1 0 0,1 0-1,0 0 1,0 0 0,0 0-1,0 0 1,0 0 0,0 0-1,1 0 1,-1-1 0,0 1-1,0-1 1,0 1 0,1-1-1,-1 1 1,0-1 0,1 0-1,-1 1 1,0-1 0,1 0-1,-1 0 1,0 0 0,1 0-1,-1 0 1,2-1 0,3 1-808,1 0 0,-1-1 1,0 0-1,1-1 1,-1 1-1,8-4 1,23-16-8989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9.011"/>
    </inkml:context>
    <inkml:brush xml:id="br0">
      <inkml:brushProperty name="width" value="0.025" units="cm"/>
      <inkml:brushProperty name="height" value="0.025" units="cm"/>
      <inkml:brushProperty name="color" value="#E71224"/>
    </inkml:brush>
  </inkml:definitions>
  <inkml:trace contextRef="#ctx0" brushRef="#br0">48 66 15727,'0'0'2632,"-8"9"-134,-24 31-1265,31-39-1228,0-1 0,1 1 0,-1 0 0,0-1 0,1 1 0,-1 0 0,1 0-1,0 0 1,-1 0 0,1 0 0,0-1 0,-1 1 0,1 0 0,0 0 0,0 0 0,0 0 0,0 0-1,0 0 1,0 0 0,0 0 0,0 0 0,0 0 0,0 0 0,0 0 0,1 0 0,-1 0 0,0-1-1,1 1 1,-1 0 0,1 0 0,-1 0 0,1 0 0,-1-1 0,1 1 0,-1 0 0,1-1 0,0 1 0,0 0-1,-1-1 1,1 1 0,0-1 0,0 1 0,0-1 0,-1 1 0,1-1 0,2 1 0,44 9-7,-42-9 19,9 0-122,4 3 39,1-2 0,0 0-1,0-2 1,0 0 0,33-4 0,-50 3 199,0 0-1,0 0 1,-1 0 0,1-1-1,0 1 1,-1 0 0,1-1-1,-1 1 1,0-1 0,1 0-1,-1 1 1,0-1 0,0 0-1,0 0 1,0 0 0,0 1-1,0-1 1,-1 0 0,1 0 0,-1 0-1,1-1 1,-1 1 0,0 0-1,0 0 1,0 0 0,0 0-1,0 0 1,0-2 0,0-1 86,-1 1 0,1-1 1,0 1-1,-1-1 1,0 1-1,0-1 0,-1 1 1,1 0-1,-1 0 1,0 0-1,0 0 0,-3-5 1,-1 3-136,0 0 0,-1 0 1,0 0-1,0 1 0,-14-8 1,17 11-242,1 0 1,-1 1-1,0-1 1,0 1-1,1 0 1,-1 0-1,0 0 1,0 0-1,0 1 1,0-1-1,0 1 0,0 0 1,0 1-1,-7 0 1,10-1-99,0 1 1,1-1 0,-1 1-1,1-1 1,-1 1-1,1-1 1,-1 1 0,1-1-1,-1 1 1,1-1-1,-1 1 1,1 0-1,0-1 1,-1 1 0,1 0-1,0-1 1,0 1-1,-1 0 1,1 0 0,0-1-1,0 1 1,0 0-1,0-1 1,0 3-1,0-2-719,-1 15-6756</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9.683"/>
    </inkml:context>
    <inkml:brush xml:id="br0">
      <inkml:brushProperty name="width" value="0.025" units="cm"/>
      <inkml:brushProperty name="height" value="0.025" units="cm"/>
      <inkml:brushProperty name="color" value="#E71224"/>
    </inkml:brush>
  </inkml:definitions>
  <inkml:trace contextRef="#ctx0" brushRef="#br0">1 16 17040,'0'0'7175,"84"17"-6342,-26-17-449,10 0-320,6-5-1025,-3-7-3491,-5-4-5029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0.094"/>
    </inkml:context>
    <inkml:brush xml:id="br0">
      <inkml:brushProperty name="width" value="0.025" units="cm"/>
      <inkml:brushProperty name="height" value="0.025" units="cm"/>
      <inkml:brushProperty name="color" value="#E71224"/>
    </inkml:brush>
  </inkml:definitions>
  <inkml:trace contextRef="#ctx0" brushRef="#br0">282 9 15278,'-9'-2'2520,"0"0"-2294,0 0 0,0 1 0,0 0-1,0 1 1,0 0 0,0 0 0,-1 1-1,1 0 1,0 0 0,0 1 0,0 1 0,1-1-1,-1 1 1,0 1 0,1 0 0,-14 8-1,11-4-101,0 0-1,0 1 1,1 0-1,0 1 0,-14 19 1,20-24-57,0 1-1,1 0 1,0-1 0,0 1 0,0 0 0,1 1 0,0-1 0,0 0-1,0 1 1,1-1 0,0 1 0,0-1 0,1 13 0,0-16-61,0-1 0,1 0 0,-1 0 0,1 0 0,-1 0 0,1 0 0,0 0 0,0 0 0,-1 0 0,1-1 0,1 1 0,-1 0 0,0 0 0,0-1 0,1 1 1,-1-1-1,1 1 0,-1-1 0,1 0 0,-1 1 0,4 0 0,-1 1 16,1-1 0,-1 0 0,1-1-1,0 1 1,0-1 0,0 0 0,0 0 0,10 0 0,-5-1 6,0 0 1,0-1 0,0 0-1,0 0 1,0-1-1,0-1 1,0 1-1,17-9 1,-19 7 32,0-1 0,0 0 1,0-1-1,-1 1 0,0-2 1,0 1-1,0-1 0,-1 0 0,0 0 1,-1-1-1,1 1 0,-1-1 1,-1-1-1,0 1 0,0-1 0,0 1 1,-1-1-1,-1 0 0,1 0 0,-1-1 1,-1 1-1,1-14 0,-2 22-51,0 0-1,0 0 1,0 0-1,0-1 1,0 1-1,0 0 1,0 0-1,0 0 1,-1 0-1,1 0 1,-1 0 0,1 0-1,0 0 1,-1 0-1,0 0 1,1 0-1,-1 0 1,0 0-1,1 0 1,-1 0-1,0 1 1,0-1-1,0 0 1,1 1-1,-1-1 1,0 0-1,0 1 1,0-1-1,0 1 1,0-1-1,0 1 1,0 0-1,-1-1 1,1 1-1,0 0 1,-2 0-1,1 0-17,1 0 0,-1 0 0,0 0 0,0 1 0,1-1 0,-1 0 0,0 1 0,0 0 0,1-1 0,-1 1 0,0 0 0,1 0 0,-1 0 0,1 0 0,-1 0 0,1 0 0,0 0 0,-1 1 0,1-1 0,0 0 0,-2 4 0,1-3-159,1 1 1,-1 0-1,1 0 0,0 0 0,0 1 0,0-1 0,0 0 0,0 0 0,1 0 0,-1 1 0,1-1 0,0 0 0,0 0 0,0 1 0,1-1 0,-1 0 0,1 1 0,0-1 0,-1 0 0,1 0 0,3 5 0,-2-5-556,0 1 0,0-1 1,0 0-1,1 0 0,-1 0 0,1 0 0,0-1 0,0 1 0,0-1 0,0 0 1,7 4-1,23 9-8603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0.449"/>
    </inkml:context>
    <inkml:brush xml:id="br0">
      <inkml:brushProperty name="width" value="0.025" units="cm"/>
      <inkml:brushProperty name="height" value="0.025" units="cm"/>
      <inkml:brushProperty name="color" value="#E71224"/>
    </inkml:brush>
  </inkml:definitions>
  <inkml:trace contextRef="#ctx0" brushRef="#br0">80 0 13997,'0'0'2146,"-40"50"-288,21-20-1057,4-2-577,10-3 128,5-5-192,5-9-608,13-11-2883,7 0-2787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0.335"/>
    </inkml:context>
    <inkml:brush xml:id="br0">
      <inkml:brushProperty name="width" value="0.025" units="cm"/>
      <inkml:brushProperty name="height" value="0.025" units="cm"/>
    </inkml:brush>
  </inkml:definitions>
  <inkml:trace contextRef="#ctx0" brushRef="#br0">69 0 7976,'0'0'13644,"3"9"-12987,-1 0-460,0 1-1,-1-1 0,0 1 1,0 0-1,-1-1 1,0 1-1,-1 0 1,-3 15-1,-25 89 964,10-42-495,12-46-470,3-10-133,0 0-1,0 0 1,1 1 0,1-1-1,1 1 1,1-1 0,1 24-1,-1-39-56,1 0-1,-1 0 0,0 0 1,0 0-1,1 0 0,-1-1 1,1 1-1,-1 0 0,1 0 1,-1 0-1,1 0 0,0 0 0,-1 0 1,1-1-1,0 1 0,0 0 1,-1-1-1,1 1 0,0 0 1,0-1-1,0 1 0,0-1 0,0 0 1,0 1-1,0-1 0,0 0 1,0 1-1,0-1 0,0 0 1,0 0-1,0 0 0,0 0 1,0 0-1,0 0 0,0 0 0,0 0 1,0 0-1,0-1 0,0 1 1,0 0-1,0-1 0,0 1 1,1-1-1,3-1 19,-1 0 0,1 0-1,-1 0 1,0-1 0,0 0 0,0 0 0,0 0 0,4-4 0,10-14-104,-1 0 0,-1-2 1,-1 0-1,-1 0 0,15-35 1,43-131-504,-71 184 622,9-25-89,-10 24 165,-7 16 287,-75 159 585,73-149-862,2 1-1,1 1 1,0-1 0,2 1 0,1 0-1,-2 35 1,5-56-241,0 1-1,0 0 0,0-1 1,0 1-1,0 0 1,1-1-1,-1 1 1,1 0-1,-1-1 1,1 1-1,0 0 1,-1-1-1,1 1 0,0-1 1,0 0-1,0 1 1,0-1-1,0 0 1,1 1-1,-1-1 1,0 0-1,1 0 1,-1 0-1,0 0 0,1 0 1,2 1-1,1 0-749,0-1 0,0 0 0,1 0 0,-1 0 0,0 0-1,1-1 1,6 0 0,5 0-8710</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0.793"/>
    </inkml:context>
    <inkml:brush xml:id="br0">
      <inkml:brushProperty name="width" value="0.025" units="cm"/>
      <inkml:brushProperty name="height" value="0.025" units="cm"/>
      <inkml:brushProperty name="color" value="#E71224"/>
    </inkml:brush>
  </inkml:definitions>
  <inkml:trace contextRef="#ctx0" brushRef="#br0">139 25 10122,'-9'2'4297,"5"-2"-4135,-7 2 640,1 1 0,-1-1 1,0 2-1,-12 5 0,22-9-759,-1 1 1,1-1-1,0 1 0,0-1 0,0 1 0,0-1 0,0 1 0,0 0 0,0 0 1,0-1-1,0 1 0,0 0 0,0 0 0,0 0 0,0 0 0,1 0 0,-1 0 1,0 0-1,1 0 0,-1 0 0,1 1 0,-1-1 0,1 0 0,0 0 0,-1 0 1,1 1-1,0-1 0,0 0 0,0 0 0,0 1 0,0-1 0,0 0 0,0 0 1,0 1-1,1-1 0,-1 0 0,0 0 0,1 1 0,-1-1 0,1 0 1,-1 0-1,1 0 0,0 0 0,-1 0 0,1 0 0,0 0 0,0 0 0,0 0 1,0 0-1,0 0 0,0-1 0,0 1 0,1 0 0,15 15-8,0 1-1,-1 1 1,-1 0-1,-1 0 1,12 22-1,-23-35-33,0 0-1,-1 0 1,1 0-1,-1 0 1,-1 0-1,1 1 0,-1-1 1,0 1-1,0-1 1,0 1-1,-1 0 1,0-1-1,0 1 0,0-1 1,-1 1-1,0 0 1,0-1-1,0 1 1,-1-1-1,1 0 0,-2 1 1,1-1-1,0 0 1,-1 0-1,0 0 1,-7 8-1,6-8 69,0 1 0,-1-1 0,1 0 1,-1 0-1,-1-1 0,1 1 0,-1-1 0,1 0 0,-1-1 0,0 1 0,-1-1 1,1 0-1,0-1 0,-1 0 0,0 0 0,1 0 0,-1-1 0,0 0 1,-8 1-1,14-2-14,0 0 0,0-1 1,0 1-1,0 0 1,0 0-1,0-1 0,0 1 1,0-1-1,0 1 1,0-1-1,0 1 0,1-1 1,-1 1-1,0-1 1,0 0-1,1 1 0,-1-1 1,0 0-1,1 0 1,-1 1-1,1-1 0,-1 0 1,1 0-1,-1 0 1,1 0-1,-1-1 0,-2-33 593,4 27-624,0 1 0,1-1 0,0 0 0,0 0 0,1 1 0,6-14 0,9-3-42,1 0 0,0 2-1,2 0 1,37-29 0,8-9 141,-62 57-62,-1 0-1,0-1 0,0 1 1,0-1-1,-1 0 0,1 0 1,-1 1-1,0-2 1,0 1-1,0 0 0,0 0 1,-1-1-1,0 1 0,0 0 1,0-1-1,0 1 1,-1-6-1,0 8-38,-1-1 0,1 1 0,-1 0 0,0-1 0,0 1 0,0 0 0,0 0 0,0 0 1,0 0-1,-1 0 0,1 0 0,-1 0 0,0 0 0,1 0 0,-1 1 0,0-1 0,0 1 0,0-1 0,0 1 0,0 0 0,0 0 0,-1 0 1,1 0-1,0 0 0,0 0 0,-1 1 0,1-1 0,-1 1 0,1 0 0,0-1 0,-1 1 0,-3 1 0,3-2-72,-1 1-1,0-1 1,0 1-1,0 0 1,0 0-1,0 1 0,0-1 1,1 1-1,-1 0 1,0 0-1,0 0 1,1 1-1,-7 2 1,9-3-157,-1 0 0,1 0 0,0 1 0,-1-1 0,1 0 0,0 1 0,0-1 0,0 0 1,0 1-1,1-1 0,-1 1 0,0 0 0,0 1 0,-1 32-6903,7-17-81</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1.169"/>
    </inkml:context>
    <inkml:brush xml:id="br0">
      <inkml:brushProperty name="width" value="0.025" units="cm"/>
      <inkml:brushProperty name="height" value="0.025" units="cm"/>
      <inkml:brushProperty name="color" value="#E71224"/>
    </inkml:brush>
  </inkml:definitions>
  <inkml:trace contextRef="#ctx0" brushRef="#br0">75 0 14894,'0'0'8141,"-10"5"-5845,-31 16-583,39-20-1622,0 0 0,1 0 0,-1 0 0,0 0 0,1 1 0,-1-1 0,1 0 0,-1 1 0,1-1 0,0 1 0,0 0 0,0-1 0,0 1 0,0 0 0,-1 2 0,2-3-69,0 0 0,0-1 0,-1 1 0,1 0 0,1 0 0,-1 0 0,0 0 0,0 0 0,0 0 1,0-1-1,1 1 0,-1 0 0,0 0 0,1 0 0,-1-1 0,0 1 0,1 0 0,-1 0 0,1-1 0,0 1 0,-1 0 0,1-1 0,0 1 0,2 2-47,1-1 0,-1 1 0,1-1 0,0 0 0,0-1-1,-1 1 1,1-1 0,0 1 0,0-1 0,5 0 0,10 2-1209,-1-1 0,1-1 0,27-2 0,-40 1 499,0-1 1,-1 1-1,1-2 0,0 1 0,-1-1 1,1 0-1,-1 0 0,1 0 1,-1-1-1,0 1 0,0-2 0,0 1 1,0 0-1,8-9 0,-7 2 793,-9 7 2964,-16 11 849,8 3-3276,-1 0 0,1 0 1,1 1-1,0 0 0,1 0 1,0 1-1,1 1 0,1-1 1,0 1-1,-6 17 0,7-13-1365,0 1-1,2-1 1,0 1-1,-2 31 1,5-9-5209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0.450"/>
    </inkml:context>
    <inkml:brush xml:id="br0">
      <inkml:brushProperty name="width" value="0.025" units="cm"/>
      <inkml:brushProperty name="height" value="0.025" units="cm"/>
      <inkml:brushProperty name="color" value="#E71224"/>
    </inkml:brush>
  </inkml:definitions>
  <inkml:trace contextRef="#ctx0" brushRef="#br0">48 1 9577,'0'0'11200,"2"13"-10778,8 61-132,-3-1-1,-3 82 1,-22 162-860,16-301 246,-2 26-2373,-15 68 0,19-109 2559,0 0 1,0 0-1,0-1 0,-1 1 0,1 0 1,0 0-1,0 0 0,0-1 0,-1 1 1,1 0-1,-1-1 0,1 1 0,0 0 1,-1-1-1,1 1 0,-1 0 0,1-1 1,-1 1-1,0-1 0,1 1 0,-1-1 0,1 1 1,-1-1-1,0 0 0,1 1 0,-1-1 1,0 0-1,0 1 0,1-1 0,-2 0 1,-10 1-2501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00.793"/>
    </inkml:context>
    <inkml:brush xml:id="br0">
      <inkml:brushProperty name="width" value="0.025" units="cm"/>
      <inkml:brushProperty name="height" value="0.025" units="cm"/>
      <inkml:brushProperty name="color" value="#E71224"/>
    </inkml:brush>
  </inkml:definitions>
  <inkml:trace contextRef="#ctx0" brushRef="#br0">7 341 8232,'-1'8'3651,"-2"14"-2559,2 1-1,0-1 1,1 1-1,1-1 1,9 45-1,-8-54-899,1 0 0,1 0 0,0-1 0,1 1-1,1-1 1,-1 0 0,2-1 0,0 1 0,0-1 0,1-1 0,0 1 0,12 10-1,-18-19-125,1 1 0,-1-1 0,1 0 0,0 0 0,-1 0 0,1-1 0,0 1 0,0-1 0,0 1 0,0-1 0,0 0 0,1 0 0,-1-1 0,0 1 0,0 0 0,1-1 0,-1 0 0,0 0 0,1 0-1,-1 0 1,0-1 0,0 1 0,1-1 0,-1 0 0,0 0 0,0 0 0,0 0 0,0 0 0,0-1 0,0 1 0,0-1 0,0 0 0,-1 0 0,5-4 0,7-7 343,-2 0 1,0-1-1,0 0 0,-1-1 1,9-16-1,-18 26-369,153-286 1300,-106 190-1361,17-45-4325,-46 96-2087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3.665"/>
    </inkml:context>
    <inkml:brush xml:id="br0">
      <inkml:brushProperty name="width" value="0.025" units="cm"/>
      <inkml:brushProperty name="height" value="0.025" units="cm"/>
      <inkml:brushProperty name="color" value="#E71224"/>
    </inkml:brush>
  </inkml:definitions>
  <inkml:trace contextRef="#ctx0" brushRef="#br0">156 71 6342,'0'0'4292,"6"-9"-1014,15-27-769,-20 36-2415,-1-1 0,1 1 0,-1-1 0,0 0 0,1 1 0,-1-1 1,0 1-1,0-1 0,1 0 0,-1 1 0,0-1 0,0 0 0,0 1 0,0-1 0,0 0 0,0 1 1,0-1-1,0 0 0,0 1 0,0-1 0,0 1 0,0-1 0,0 0 0,-1 1 0,1-1 0,0 0 0,0 1 1,-1-1-1,1 1 0,0-1 0,-1 1 0,1-1 0,-1 1 0,1-1 0,-1 1 0,1-1 0,-1 1 1,1-1-1,-1 1 0,1 0 0,-1-1 0,1 1 0,-1 0 0,0-1 0,1 1 0,-1 0 0,0 0 1,1 0-1,-1 0 0,0 0 0,1 0 0,-1 0 0,0 0 0,1 0 0,-1 0 0,0 0 0,1 0 0,-1 0 1,1 0-1,-2 1 0,-40 8 727,34-4-755,-1 1 0,1 0 0,0 0 0,0 1 1,1 0-1,0 0 0,0 1 0,0 0 0,1 0 1,1 0-1,-1 1 0,-4 10 0,6-11 11,0 1 0,0-1 0,1 1 0,0 0 0,0 0 0,1 0 0,0 0 0,1 0 0,0 1 0,0-1 0,1 0 0,1 1 0,1 14 0,-1-22-45,0 0 0,0 1 0,0-1 0,1 0 0,-1 0 0,1 0 0,-1 0 0,1 0 1,0 0-1,-1 0 0,1-1 0,0 1 0,0 0 0,0-1 0,0 0 0,1 1 0,-1-1 0,0 0 1,1 0-1,-1-1 0,0 1 0,1 0 0,-1-1 0,1 1 0,-1-1 0,1 0 0,-1 0 0,4 0 1,-3 0 12,0 0 1,1 0 0,-1 0-1,0 0 1,1-1 0,-1 1-1,0-1 1,1 0-1,-1 0 1,0 0 0,0 0-1,0-1 1,0 1 0,0-1-1,0 0 1,0 0 0,-1 0-1,1 0 1,-1 0 0,4-4-1,-5 4-16,0 0 0,0 0 0,1 0 0,-1 0-1,0 0 1,-1 0 0,1-1 0,0 1 0,-1 0-1,1 0 1,-1-1 0,0 1 0,1 0 0,-1-1-1,0 1 1,-1 0 0,1-1 0,0 1 0,-1 0-1,1-1 1,-1 1 0,0 0 0,0 0 0,1 0-1,-2-1 1,1 1 0,0 0 0,0 0 0,-1 0-1,1 1 1,-3-4 0,1 3-72,1 0 0,-1 0 0,0 1 0,0-1 0,0 0-1,0 1 1,0 0 0,-1 0 0,1 0 0,0 0 0,-1 0 0,1 1 0,0-1 0,-1 1 0,1 0 0,-1 0 0,1 0-1,0 1 1,-1-1 0,1 1 0,0 0 0,-4 1 0,6-2-71,0 0-1,0 1 1,1-1-1,-1 0 1,0 1 0,0-1-1,1 1 1,-1-1-1,0 1 1,1 0 0,-1-1-1,0 1 1,1 0-1,-1-1 1,1 1-1,-1 0 1,1-1 0,-1 1-1,0 1 1,1-1-104,0 0 1,0-1-1,0 1 1,0 0-1,0-1 1,0 1-1,0 0 0,0-1 1,0 1-1,0-1 1,0 1-1,0 0 1,0-1-1,1 1 1,-1 0-1,0-1 0,0 1 1,1-1-1,-1 1 1,0-1-1,1 1 1,-1-1-1,1 1 1,-1-1-1,0 1 0,1-1 1,-1 1-1,1-1 1,0 0-1,-1 1 1,1-1-1,-1 0 1,1 1-1,-1-1 0,1 0 1,0 0-1,-1 0 1,1 0-1,-1 1 1,1-1-1,0 0 1,0 0-1,23 1-5366</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4.656"/>
    </inkml:context>
    <inkml:brush xml:id="br0">
      <inkml:brushProperty name="width" value="0.025" units="cm"/>
      <inkml:brushProperty name="height" value="0.025" units="cm"/>
      <inkml:brushProperty name="color" value="#E71224"/>
    </inkml:brush>
  </inkml:definitions>
  <inkml:trace contextRef="#ctx0" brushRef="#br0">118 0 8712,'0'0'17542,"-4"9"-17131,-89 163 1233,90-167-1498,0 0-1,1 1 0,-1 0 0,1-1 0,0 1 1,1 0-1,-1 0 0,1 0 0,0 11 0,1-16-139,1-1 0,-1 0 0,1 1 0,-1-1 0,1 1 0,-1-1 0,1 0 0,-1 1 0,1-1 0,0 0 0,-1 1 0,1-1 0,0 0 0,-1 0 0,1 0 0,0 0 0,-1 1 0,1-1 0,0 0 0,-1 0 0,1 0 0,0-1 0,-1 1 0,1 0-1,0 0 1,0 0 0,22-4 202,41-19 82,-43 15-895,0 0-1,34-7 0,-53 15 350,6-2-2254,-3-5-4781,-5-3-108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5.019"/>
    </inkml:context>
    <inkml:brush xml:id="br0">
      <inkml:brushProperty name="width" value="0.025" units="cm"/>
      <inkml:brushProperty name="height" value="0.025" units="cm"/>
      <inkml:brushProperty name="color" value="#E71224"/>
    </inkml:brush>
  </inkml:definitions>
  <inkml:trace contextRef="#ctx0" brushRef="#br0">82 0 10826,'0'0'10314,"-29"51"-9257,17-27 384,4 7-640,-6 3-417,7-1-255,0-4-97,7-1-32,-4-7-481,4-7-576,0-7-1025,11-7-1185,5 0-2050,4-8-1377</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5.365"/>
    </inkml:context>
    <inkml:brush xml:id="br0">
      <inkml:brushProperty name="width" value="0.025" units="cm"/>
      <inkml:brushProperty name="height" value="0.025" units="cm"/>
      <inkml:brushProperty name="color" value="#E71224"/>
    </inkml:brush>
  </inkml:definitions>
  <inkml:trace contextRef="#ctx0" brushRef="#br0">89 12 14542,'0'0'9395,"-10"5"-9016,5-2-368,0-1 0,1 1 0,-1 0 0,1 0 0,-1 1 0,1-1 0,0 1 0,1 0 0,-1 0 0,1 1-1,-1-1 1,1 0 0,1 1 0,-1 0 0,1 0 0,-1 0 0,1 0 0,1 0 0,-1 0 0,1 1 0,-1 6 0,1-6-6,-1 5 146,0-1-1,1 1 1,0 0-1,0 0 1,3 22-1,-1-31-118,-1 0-1,1 0 0,-1 0 1,1-1-1,0 1 1,0 0-1,0 0 1,0 0-1,0-1 1,0 1-1,0-1 1,1 1-1,-1-1 0,1 1 1,-1-1-1,1 0 1,-1 1-1,1-1 1,0 0-1,-1 0 1,1 0-1,0-1 1,0 1-1,0 0 1,0-1-1,0 1 0,0-1 1,0 0-1,0 1 1,0-1-1,0 0 1,0 0-1,0 0 1,0-1-1,0 1 1,0 0-1,0-1 0,3-1 1,0 1 54,0 0-1,0-1 1,0 0 0,-1 0 0,1 0 0,-1 0-1,1-1 1,-1 0 0,0 0 0,0 0-1,0 0 1,0-1 0,-1 0 0,1 1-1,-1-1 1,0-1 0,0 1 0,-1 0-1,1-1 1,3-8 0,-3 6-13,0-1 1,-1 1-1,0-1 1,0 1-1,-1-1 1,0 0-1,0 1 1,-1-1-1,0 0 0,0 0 1,-1 1-1,0-1 1,-2-9-1,2 14-89,-1-1 0,0 1 0,0 0 0,0 0 0,0 0 0,0 0-1,-1 0 1,1 1 0,-1-1 0,1 1 0,-1-1 0,0 1 0,0 0-1,0 0 1,-1 0 0,1 1 0,-5-3 0,5 3-300,0 0-1,0 0 1,0 0 0,0 1 0,0-1-1,0 1 1,-1 0 0,1 0-1,-4 0 1,5 0-213,0 0-1,0 1 1,1-1-1,-1 1 1,0-1-1,0 1 1,1 0 0,-1 0-1,1 0 1,-1 0-1,1 0 1,-1 0-1,1 0 1,0 0 0,-1 0-1,1 1 1,-1 0-1,-4 8-9922</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6.123"/>
    </inkml:context>
    <inkml:brush xml:id="br0">
      <inkml:brushProperty name="width" value="0.025" units="cm"/>
      <inkml:brushProperty name="height" value="0.025" units="cm"/>
      <inkml:brushProperty name="color" value="#E71224"/>
    </inkml:brush>
  </inkml:definitions>
  <inkml:trace contextRef="#ctx0" brushRef="#br0">1 70 11819,'0'0'10955,"52"-6"-9610,-7-7-384,4-1-545,5 0-320,-6 4-96,1 4-1057,-15 3-2274,-8 2-2915,-12-1-6438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6.606"/>
    </inkml:context>
    <inkml:brush xml:id="br0">
      <inkml:brushProperty name="width" value="0.025" units="cm"/>
      <inkml:brushProperty name="height" value="0.025" units="cm"/>
      <inkml:brushProperty name="color" value="#E71224"/>
    </inkml:brush>
  </inkml:definitions>
  <inkml:trace contextRef="#ctx0" brushRef="#br0">181 0 8104,'0'0'16047,"-12"7"-15844,2 0-205,-1 0 1,1 1-1,1 0 1,0 1-1,0 0 1,0 0 0,1 1-1,0 0 1,1 1-1,-11 21 1,8-14 47,1 1 0,1 0 0,1 1 1,0 0-1,2 0 0,0 0 1,1 1-1,1-1 0,1 1 0,1 0 1,3 40-1,-1-58-27,0-1 1,0 1-1,-1-1 0,2 0 1,-1 0-1,0 1 0,0-1 1,1 0-1,-1 0 0,1 0 1,0-1-1,-1 1 0,1 0 1,0-1-1,0 1 0,0-1 1,0 1-1,1-1 0,-1 0 1,0 0-1,0 0 0,1 0 1,-1 0-1,1-1 0,-1 1 1,0-1-1,1 1 0,-1-1 1,1 0-1,-1 0 0,6-1 1,-1 1 45,0 0 0,1-1 0,-1 0 0,0 0 0,0-1 1,0 0-1,0 0 0,0 0 0,11-7 0,-13 7-9,0-1-1,-1 0 1,0 0-1,0-1 0,0 1 1,0-1-1,0 0 0,-1 0 1,1 0-1,-1 0 1,0-1-1,0 1 0,-1-1 1,0 0-1,1 0 1,-2 0-1,1 0 0,0 0 1,-1 0-1,0 0 1,0-1-1,-1 1 0,0-11 1,0 15-26,0 0 1,0 0 0,-1-1-1,1 1 1,0 0 0,-1 0-1,0-1 1,1 1 0,-1 0-1,0 0 1,1 0-1,-1 0 1,0 0 0,0 0-1,0 0 1,0 0 0,0 0-1,0 1 1,0-1 0,0 0-1,-2-1 1,-35-7 169,24 8-248,1 0 0,-1 2 1,-19 2-1,28-2-35,0 0-1,0 1 1,0-1-1,1 1 1,-1 0-1,0 0 1,-6 5 0,10-6-55,-1 0 0,0 0 0,1 0 0,-1 1 1,0-1-1,1 1 0,0-1 0,-1 1 1,1-1-1,0 1 0,0 0 0,0-1 0,0 1 1,0 0-1,0 0 0,1 0 0,-1 0 1,0 0-1,1 0 0,-1 2 0,2-3-33,-1 0 0,0 0 0,1 0 0,-1 0 0,1-1-1,-1 1 1,1 0 0,-1 0 0,1-1 0,0 1 0,-1 0 0,1-1 0,0 1-1,0-1 1,-1 1 0,1-1 0,0 1 0,0-1 0,0 1 0,0-1-1,0 0 1,-1 1 0,1-1 0,0 0 0,0 0 0,0 0 0,0 0 0,0 0-1,0 0 1,0 0 0,1 0 0,33-2-4090,5-6-2097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1.510"/>
    </inkml:context>
    <inkml:brush xml:id="br0">
      <inkml:brushProperty name="width" value="0.025" units="cm"/>
      <inkml:brushProperty name="height" value="0.025" units="cm"/>
    </inkml:brush>
  </inkml:definitions>
  <inkml:trace contextRef="#ctx0" brushRef="#br0">158 56 4644,'0'0'15807,"-10"-5"-14248,-30-13-486,38 18-1006,0-1-1,1 1 1,-1 0-1,0-1 1,0 1-1,0 0 1,0 0 0,1 1-1,-1-1 1,0 0-1,0 0 1,0 1-1,1-1 1,-1 1-1,0 0 1,1 0 0,-1-1-1,0 1 1,1 0-1,-1 0 1,1 0-1,-1 1 1,-1 1-1,-27 35 1149,25-32-941,1 0-61,0 1 1,0-1-1,0 1 1,1 0-1,0 0 1,-4 14 0,7-20-200,0 0 0,-1 1 0,1-1 0,0 0 0,0 1 1,0-1-1,0 0 0,0 0 0,1 1 0,-1-1 0,0 0 0,0 1 1,1-1-1,-1 0 0,1 0 0,-1 1 0,1-1 0,0 0 1,-1 0-1,1 0 0,0 0 0,0 0 0,0 0 0,0 0 0,-1 0 1,2 0-1,-1-1 0,0 1 0,0 0 0,0 0 0,0-1 1,0 1-1,0-1 0,1 1 0,-1-1 0,0 0 0,1 1 1,-1-1-1,0 0 0,0 0 0,1 0 0,-1 0 0,0 0 0,1 0 1,1-1-1,3 1 3,-1 0 0,0 0 0,1 0 0,-1-1 1,0 0-1,0 0 0,0-1 0,0 0 0,0 1 1,0-2-1,0 1 0,-1 0 0,1-1 0,-1 0 0,0 0 1,1 0-1,-1-1 0,-1 0 0,1 1 0,5-8 0,-4 4-57,-1 0-1,0-1 1,0 1 0,-1-1-1,0 0 1,0 0-1,-1 0 1,0 0-1,0 0 1,-1-1-1,0 1 1,0-13-1,5 19-35,1 1 0,-1 0-1,1 0 1,0 0 0,12 1-1,-16 0 55,11-1-38,-5 0 40,-1 1 1,1 0-1,-1 0 1,1 1-1,14 3 1,-21-4 16,-1 1 0,1-1 1,0 1-1,0 0 0,-1 0 0,1 0 1,0 0-1,-1 0 0,1 0 1,-1 1-1,1-1 0,-1 0 0,0 1 1,0-1-1,0 1 0,1 0 0,-1-1 1,-1 1-1,1 0 0,0-1 1,0 1-1,-1 0 0,1 0 0,-1 0 1,1 0-1,-1 0 0,0-1 0,0 1 1,0 0-1,0 3 0,0 3 34,-1-1 0,-1 0 0,1 1 0,-1-1 0,0 0-1,-1 0 1,1 0 0,-1 0 0,-1-1 0,1 1 0,-7 8 0,-15 32 52,25-47-80,0 0-1,0 0 1,0 1 0,0-1-1,0 0 1,0 0-1,1 0 1,-1 0 0,0 1-1,0-1 1,0 0 0,1 0-1,-1 0 1,0 0-1,0 0 1,0 0 0,1 0-1,-1 1 1,0-1 0,0 0-1,0 0 1,1 0-1,-1 0 1,0 0 0,0 0-1,1 0 1,-1 0 0,0 0-1,0 0 1,1 0-1,-1 0 1,0 0 0,0-1-1,0 1 1,1 0 0,-1 0-1,0 0 1,0 0-1,0 0 1,1 0 0,-1 0-1,0-1 1,0 1 0,0 0-1,0 0 1,1 0-1,-1-1 1,0 1 0,0 0-1,0 0 1,0 0 0,0-1-1,0 1 1,0 0-1,15-10 46,45-47-83,-43 39-78,0 1 1,1 1-1,31-21 0,-46 41-334,-6 11 360,-7 15 114,7-23 7,1 0 0,0 1-1,0 0 1,0-1-1,1 1 1,0 0 0,1 13-1,0-20-4,0 1-1,0 0 1,1-1-1,-1 1 0,0-1 1,1 0-1,-1 1 1,1-1-1,0 1 0,-1-1 1,1 0-1,0 1 1,0-1-1,0 0 0,0 0 1,0 0-1,0 0 1,2 2-1,-1-2 7,0 0 0,0-1 0,0 1 1,0 0-1,0-1 0,0 0 0,0 1 0,0-1 0,0 0 0,0 0 1,0 0-1,0 0 0,0 0 0,0-1 0,0 1 0,1-1 0,1 0 1,3-2-9,-1 1 0,0-1 0,0-1 1,0 1-1,-1-1 0,1 0 1,-1 0-1,0 0 0,0-1 0,-1 0 1,1 0-1,-1 0 0,0-1 0,4-6 1,-3 3-12,0 1 0,0-1 0,-1 1 1,-1-1-1,1 0 0,-1-1 0,-1 1 0,0 0 1,1-13-1,-2 21-18,-1 0 1,0 0-1,0 0 1,1 0-1,-1 0 1,0 0-1,0 0 1,0 0 0,0 0-1,0 0 1,0 0-1,0 0 1,-1 0-1,1 0 1,0 0-1,0 0 1,-1 0-1,1 0 1,-1 1-1,1-1 1,-1 0-1,1 0 1,-1 0-1,1 1 1,-1-1-1,0 0 1,1 0-1,-1 1 1,0-1-1,0 1 1,0-1-1,1 1 1,-1-1 0,0 1-1,0-1 1,0 1-1,0 0 1,0-1-1,0 1 1,0 0-1,0 0 1,0 0-1,0 0 1,0 0-1,0 0 1,0 0-1,1 0 1,-1 0-1,0 0 1,0 1-1,0-1 1,0 0-1,0 1 1,0-1-1,-1 1 1,-2 1-5,0 0 1,0 0-1,0 0 1,0 0-1,1 1 1,-1 0-1,1 0 0,-1 0 1,1 0-1,-5 6 1,7-8 8,0 1 1,0-1-1,0 0 1,0 1-1,0-1 1,0 0-1,0 1 1,1-1-1,-1 1 1,0 0-1,1-1 1,-1 1-1,1-1 1,0 1-1,0 0 1,-1-1-1,1 1 0,0 0 1,0-1-1,1 1 1,-1 0-1,0-1 1,0 1-1,1 0 1,-1-1-1,1 1 1,0-1-1,-1 1 1,1-1-1,0 1 1,0-1-1,0 1 1,0-1-1,0 0 1,0 0-1,0 1 1,0-1-1,1 0 1,-1 0-1,0 0 1,1 0-1,-1-1 1,1 1-1,-1 0 1,1 0-1,-1-1 1,1 1-1,0-1 1,-1 0-1,1 1 1,0-1-1,1 0 1,4 1 7,0 1 0,1-2 1,-1 1-1,0-1 0,0-1 1,1 1-1,-1-1 0,0 0 1,0-1-1,14-4 0,9-14-65,-26 17 43,0 0-1,0 0 1,1 0 0,-1 0 0,0 1 0,1-1 0,0 1 0,-1 1 0,1-1 0,8-1 0,-12 9-4,0-1-1,0 1 1,0 0 0,-1 0-1,0 0 1,-1 7-1,1-9 39,0-2 14,0 1 1,-1-1 0,1 0-1,0 0 1,1 0-1,-1 1 1,0-1-1,1 0 1,-1 0 0,1 0-1,-1 0 1,1 0-1,0 0 1,0 0 0,0 0-1,0 0 1,1 0-1,-1 0 1,0 0 0,1-1-1,2 3 1,-1-3-3,1 1 0,-1-1 1,1 0-1,0 0 1,0-1-1,-1 1 0,1-1 1,0 0-1,0 0 0,0 0 1,-1 0-1,5-1 0,7-2-19,-1 0-1,0 0 1,0-2-1,-1 0 1,18-8-1,-21 8-72,0 0 0,1 1 1,0 0-1,-1 1 0,1 0 0,0 0 1,0 1-1,1 1 0,20-1 0,-31 3 60,0-1 0,-1 0 0,1 0 0,0 0 0,-1 0 0,1 1 0,-1-1 0,1 0 0,-1 1-1,1-1 1,-1 0 0,1 1 0,-1-1 0,1 1 0,-1-1 0,1 1 0,-1-1 0,1 1 0,-1-1 0,0 1 0,1-1 0,-1 1-1,0-1 1,0 1 0,1 0 0,-1-1 0,0 1 0,0 0 0,0-1 0,0 2 0,0 27 266,-1-27-243,1 0 0,-1 0 0,1 0 0,0 0 0,0 0-1,0 0 1,0 1 0,0-1 0,0 0 0,1 0 0,-1 0 0,1 0 0,-1 0-1,1 0 1,2 4 0,-1-5-1,1 0 0,0 1-1,0-1 1,0 0-1,0-1 1,0 1 0,0-1-1,1 1 1,-1-1 0,0 0-1,0 0 1,0 0 0,0 0-1,4-1 1,44-10 27,16-10-1483,-23 8-3507,-44 13 4765,0 0 0,1 0-1,-1 0 1,0 0-1,1 0 1,-1 0 0,0 0-1,1 0 1,-1 0-1,0-1 1,1 1 0,-1 0-1,0 0 1,1 0-1,-1 0 1,0-1 0,1 1-1,-1 0 1,0 0-1,0-1 1,1 1 0,-1 0-1,0 0 1,0-1 0,0 1-1,1 0 1,-1-1-1,0 1 1,0 0 0,0-1-1,0 1 1,0 0-1,0-1 1,0 1 0,0 0-1,0-1 1,0 1-1,0-1 1,0 1 0,0 0-1,0-1 1,0 1-1,0 0 1,0-1 0,0 1-1,0 0 1,0-1 0,-1 1-1,1-1 1,-6-6-4723</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6.970"/>
    </inkml:context>
    <inkml:brush xml:id="br0">
      <inkml:brushProperty name="width" value="0.025" units="cm"/>
      <inkml:brushProperty name="height" value="0.025" units="cm"/>
      <inkml:brushProperty name="color" value="#E71224"/>
    </inkml:brush>
  </inkml:definitions>
  <inkml:trace contextRef="#ctx0" brushRef="#br0">144 1 17457,'-8'3'1927,"-1"1"-1541,0 1 0,1 0 1,-1 1-1,1-1 1,0 2-1,0-1 0,1 1 1,0 0-1,0 1 1,0-1-1,-10 18 0,13-18-312,0 1 0,0-1-1,0 1 1,1 0-1,0 0 1,1 0-1,-1 0 1,2 1-1,-1-1 1,1 0-1,1 1 1,-1-1 0,1 1-1,1-1 1,2 16-1,-2-21-54,0-1-1,0 0 1,0 0-1,0 0 0,0 0 1,1 0-1,-1 0 1,1 0-1,-1-1 1,1 1-1,0 0 1,0-1-1,0 1 1,0-1-1,0 0 0,0 0 1,0 0-1,0 0 1,0 0-1,0 0 1,1 0-1,-1-1 1,0 1-1,1-1 1,-1 1-1,0-1 0,1 0 1,-1 0-1,0 0 1,1-1-1,3 0 1,4 0 202,1 0 0,-1-1 0,0 0 0,1 0 0,17-8 0,-16 4-141,1-1 1,-1 1-1,0-2 1,-1 0-1,0 0 1,0-1-1,14-15 1,-21 20-5,-1 0 0,1-1 1,-1 1-1,1-1 0,-2 0 1,1 0-1,0 0 0,-1 0 1,0 0-1,0 0 0,0-1 1,-1 1-1,0-1 1,0 0-1,0 1 0,-1-1 1,0 0-1,0 1 0,0-1 1,-3-10-1,2 14-100,0 0 0,0 0 0,0 0 0,0 0 0,0 0 0,-1 0 0,1 1 0,-1-1 0,1 0 0,-1 1-1,0-1 1,0 1 0,0 0 0,0 0 0,0-1 0,0 1 0,0 0 0,0 1 0,0-1 0,0 0 0,0 1 0,0-1 0,-1 1 0,1 0 0,0-1 0,-1 1 0,1 0 0,0 0-1,-4 1 1,-5 0-1049,0 0-1,1 0 0,-1 1 0,-19 6 0,-3 4-6213,5 1-8408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1:17.838"/>
    </inkml:context>
    <inkml:brush xml:id="br0">
      <inkml:brushProperty name="width" value="0.025" units="cm"/>
      <inkml:brushProperty name="height" value="0.025" units="cm"/>
      <inkml:brushProperty name="color" value="#E71224"/>
    </inkml:brush>
  </inkml:definitions>
  <inkml:trace contextRef="#ctx0" brushRef="#br0">163 198 13869,'0'0'7703,"10"-2"-7185,226-58 1876,124-36-1916,-360 96-458,0 0 0,0 0 0,0-1-1,0 1 1,0 0 0,0 0 0,0 0-1,0 0 1,0 0 0,0 0 0,0 0-1,0 0 1,0 0 0,0 0 0,0 0 0,0 0-1,-1 0 1,1 0 0,0 0 0,0-1-1,0 1 1,0 0 0,0 0 0,0 0-1,1 0 1,-1 0 0,0 0 0,0 0-1,0 0 1,0 0 0,0 0 0,0 0 0,0 0-1,-17 0 157,-25 6-100,-46 13-54,-510 137 41,575-144-127,23-12 58,0 0-1,0 1 0,0-1 1,0 0-1,0 0 0,0 1 1,1-1-1,-1 0 0,0 0 1,0 1-1,0-1 0,0 0 1,0 0-1,1 0 0,-1 1 1,0-1-1,0 0 0,0 0 1,1 0-1,-1 0 0,0 1 1,0-1-1,1 0 0,-1 0 1,0 0-1,0 0 0,1 0 1,-1 0-1,0 0 0,0 0 1,1 0-1,-1 0 0,0 0 1,0 0-1,1 0 0,-1 0 1,0 0-1,1 0 0,-1 0 1,0 0-1,1 0 0,52-1-244,-52 1 259,100-11-4,-1-4 1,154-45-1,-154 34-150,-70 19 120,49-12 17,136-52 1,-192 56 111,-23 15-91,0 0 1,0 0-1,1-1 1,-1 1-1,0 0 0,0 0 1,0-1-1,0 1 1,0 0-1,0 0 1,0 0-1,0-1 0,0 1 1,0 0-1,0 0 1,-1-1-1,1 1 1,0 0-1,0 0 0,0-1 1,0 1-1,0 0 1,0 0-1,0 0 1,-1-1-1,1 1 0,0 0 1,0 0-1,0 0 1,-1 0-1,1-1 1,0 1-1,0 0 0,0 0 1,-1 0-1,1 0 1,0 0-1,0 0 1,0 0-1,-1 0 0,1-1 1,0 1-1,0 0 1,-1 0-1,1 0 0,-1 0 1,-52-2 613,17 5-620,-1 2 0,1 1 0,1 2 0,-40 14 0,-136 60-522,14 15-1548,72-25-2860,79-45-1087</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1.019"/>
    </inkml:context>
    <inkml:brush xml:id="br0">
      <inkml:brushProperty name="width" value="0.025" units="cm"/>
      <inkml:brushProperty name="height" value="0.025" units="cm"/>
      <inkml:brushProperty name="color" value="#E71224"/>
    </inkml:brush>
  </inkml:definitions>
  <inkml:trace contextRef="#ctx0" brushRef="#br0">12 0 5509,'0'0'13709,"-11"56"-13613,11-25 32,3 3-32,5 5-63,1 6-290,-4 0-1312,-1 2-1826,-4 3-129,0-1-287</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1.366"/>
    </inkml:context>
    <inkml:brush xml:id="br0">
      <inkml:brushProperty name="width" value="0.025" units="cm"/>
      <inkml:brushProperty name="height" value="0.025" units="cm"/>
      <inkml:brushProperty name="color" value="#E71224"/>
    </inkml:brush>
  </inkml:definitions>
  <inkml:trace contextRef="#ctx0" brushRef="#br0">92 1 5093,'0'0'2242,"-14"82"-576,12-41 159,-2-2 33,4 1-321,0-1-255,0 4-225,4 1-545,3 1-384,-3 0-96,1-2-961,-5-1-1761,0-10-1698</inkml:trace>
  <inkml:trace contextRef="#ctx0" brushRef="#br0" timeOffset="1">42 968 15407,'0'0'1313,"-33"87"-737,26-52 802,5-6-1218,2-7-352,0-4-1378,2-6-2209,9-3-1795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5.766"/>
    </inkml:context>
    <inkml:brush xml:id="br0">
      <inkml:brushProperty name="width" value="0.025" units="cm"/>
      <inkml:brushProperty name="height" value="0.025" units="cm"/>
      <inkml:brushProperty name="color" value="#E71224"/>
    </inkml:brush>
  </inkml:definitions>
  <inkml:trace contextRef="#ctx0" brushRef="#br0">222 26 7911,'3'10'4933,"-3"-1"-3203,0-2-33,0-2-95,-9 0-577,2-2 352,-2-3 97,2 0-65,1 0-544,-1-5-577,-7-1-192,1-1-64,-5-1-96,-5 2-1121,-10-3-1538,-3-2-3106,-7-1-4645</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6.107"/>
    </inkml:context>
    <inkml:brush xml:id="br0">
      <inkml:brushProperty name="width" value="0.025" units="cm"/>
      <inkml:brushProperty name="height" value="0.025" units="cm"/>
      <inkml:brushProperty name="color" value="#E71224"/>
    </inkml:brush>
  </inkml:definitions>
  <inkml:trace contextRef="#ctx0" brushRef="#br0">1679 101 9289,'-10'-1'4025,"-82"-12"371,47 4-4088,-82-3 1,-43 12-1138,55 0-5987,65 0 2604</inkml:trace>
  <inkml:trace contextRef="#ctx0" brushRef="#br0" timeOffset="1">862 56 2306,'-53'-3'3556,"1"-2"-962,-2 4-480,0-1-833,-4 2-384,4-2-705,-3-2-192,1 1-192,-2-5-929,4 1 352,-5 0 481,5 1 192,0 2 32,1 1-417,7 3-640,1 0-3523</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6.500"/>
    </inkml:context>
    <inkml:brush xml:id="br0">
      <inkml:brushProperty name="width" value="0.025" units="cm"/>
      <inkml:brushProperty name="height" value="0.025" units="cm"/>
      <inkml:brushProperty name="color" value="#E71224"/>
    </inkml:brush>
  </inkml:definitions>
  <inkml:trace contextRef="#ctx0" brushRef="#br0">478 79 5221,'-13'0'934,"0"0"-423,-154-5 384,94-6 3011,-44-8 4010,38 15-6538,78 4-1458,1 0 0,-1 0 0,0 0 0,1 0 0,-1 0 0,0 0 1,1 0-1,-1-1 0,1 1 0,-1 0 0,1 0 0,-1-1 0,0 1 0,1 0 0,-1-1 0,1 1 0,0-1 0,-1 1 0,1 0 1,-1-1-1,1 1 0,-1-1 0,1 1 0,0-1 0,0 1 0,-1-1 0,1 0 0,0 1 0,0-1 0,-1 1 0,1-1 0,0 0 1,0 1-1,0-1 0,0 1 0,0-1 0,0 0 0,0 1 0,0-1 0,0 0 0,0 1 0,1-1 0,-1 1 0,0-2 0,0 2 58,0-20-6454</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7.303"/>
    </inkml:context>
    <inkml:brush xml:id="br0">
      <inkml:brushProperty name="width" value="0.025" units="cm"/>
      <inkml:brushProperty name="height" value="0.025" units="cm"/>
      <inkml:brushProperty name="color" value="#E71224"/>
    </inkml:brush>
  </inkml:definitions>
  <inkml:trace contextRef="#ctx0" brushRef="#br0">0 37 12716,'0'0'9305,"13"-6"-8723,6 0-448,1 0 0,0 1 1,0 1-1,0 0 0,35 0 1,-43 3-108,-5 1-33,1 0-1,-1 0 1,1 0-1,-1 1 1,12 2-1,-18-2 12,0-1-1,0 0 0,0 1 0,0-1 0,0 1 0,0-1 1,0 1-1,0-1 0,0 1 0,-1 0 0,1 0 0,0-1 1,0 1-1,-1 0 0,1 0 0,0 0 0,-1 0 0,1 0 1,-1 0-1,1 0 0,-1 0 0,1 0 0,-1 0 0,0 0 1,1 0-1,-1 0 0,0 0 0,0 0 0,0 1 1,0-1-1,0 0 0,0 0 0,0 0 0,-1 0 0,1 0 1,0 0-1,0 0 0,-1 0 0,1 0 0,-1 0 0,1 0 1,-1 0-1,1 0 0,-2 2 0,-2 3 34,-1-1 0,1 1 0,-1-1-1,0 1 1,0-1 0,-1-1 0,1 1 0,-1-1 0,0 0 0,0 0-1,-1-1 1,1 1 0,-11 3 0,8-4-11,0 1-1,0 1 0,1 0 1,0 0-1,0 1 1,-10 9-1,63-11-341,0-6 325,-31 0-65,0 1 0,0 1 0,1 0 1,-1 1-1,0 1 0,24 5 1,-36-6 58,0-1 0,-1 1 0,1 0 0,0 0 0,-1 0-1,1 0 1,0 0 0,-1 0 0,0 1 0,1-1 0,-1 0 0,0 1 0,1-1 0,-1 1 0,0 0 0,0-1 0,0 1 0,-1 0 0,1-1 0,0 1 0,-1 0 0,1 0 0,-1 0 0,1 0 0,-1 0 0,0-1 0,0 1 0,0 0 0,0 0 0,0 0 0,0 0 0,0 0 0,-1 0 0,1 0 0,-1-1 0,1 1 0,-1 0 0,0 0 0,0 0-1,0-1 1,-1 2 0,-2 6 162,-1 0-1,-1 0 0,1-1 1,-1 0-1,-1 0 0,-10 10 1,7-9 75,0 0 1,0 0 0,-1-1 0,0-1 0,0 0-1,0-1 1,-1 0 0,0 0 0,-1-1 0,1-1-1,-1 0 1,0-1 0,0 0 0,0-1 0,0 0-1,-16-1 1,28-1-294,1 0-1,-1 0 1,0 0-1,0 0 1,0 0-1,0 0 1,0 0-1,0 0 1,0 0-1,0-1 1,1 1 0,-1 0-1,0-1 1,0 1-1,0 0 1,0-1-1,1 1 1,-1-1-1,0 0 1,1 1-1,-1-1 1,0 0-1,1 1 1,-1-1-1,1 0 1,-1 1-1,1-1 1,-1 0 0,1 0-1,-1 0 1,1 0-1,0 1 1,0-1-1,-1 0 1,1 0-1,0 0 1,0 0-1,0 0 1,0 0-1,0 0 1,0 0-1,0 0 1,0 1 0,1-1-1,-1 0 1,0 0-1,0 0 1,1 0-1,-1 0 1,1 1-1,-1-1 1,0 0-1,2-1 1,1-4-951,0 0 1,1 0 0,0 1 0,0-1-1,0 1 1,5-5 0,20-17-5890,4-4-2690</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7.666"/>
    </inkml:context>
    <inkml:brush xml:id="br0">
      <inkml:brushProperty name="width" value="0.025" units="cm"/>
      <inkml:brushProperty name="height" value="0.025" units="cm"/>
      <inkml:brushProperty name="color" value="#E71224"/>
    </inkml:brush>
  </inkml:definitions>
  <inkml:trace contextRef="#ctx0" brushRef="#br0">0 71 15375,'8'-6'1532,"5"-3"-1081,1 1 1,0 1 0,0 0 0,1 0 0,0 1 0,0 1-1,0 1 1,0 0 0,1 1 0,17-1 0,-33 4-452,1-1 1,0 1-1,-1 0 0,1 0 1,0 0-1,0 0 1,-1 0-1,1 1 1,0-1-1,-1 0 0,1 0 1,0 0-1,-1 1 1,1-1-1,0 0 1,-1 1-1,1-1 1,0 0-1,-1 1 0,1-1 1,-1 1-1,1-1 1,-1 1-1,1-1 1,-1 1-1,1-1 0,-1 1 1,0 0-1,1 0 1,-5 22 353,-27 19 571,-3-10-189,-19 21 948,49-50-1606,1 1 0,0 0-1,0 1 1,0-1 0,1 0-1,0 1 1,0-1 0,0 1-1,0 0 1,1 0-1,-2 6 1,3-9-94,0-1-1,1 1 1,-1 0-1,0-1 1,1 1 0,-1-1-1,1 0 1,0 1-1,-1-1 1,1 1 0,0-1-1,0 0 1,0 0-1,0 1 1,0-1 0,0 0-1,0 0 1,0 0-1,1 0 1,-1 0 0,0 0-1,1-1 1,-1 1-1,0 0 1,1-1 0,-1 1-1,1-1 1,-1 1-1,1-1 1,-1 0 0,1 1-1,0-1 1,-1 0-1,3 0 1,65 3-1472,-58-3 1025,3 0-1193,1-1 0,-1 0 0,0-1 0,23-6 0,7-8-6469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8.010"/>
    </inkml:context>
    <inkml:brush xml:id="br0">
      <inkml:brushProperty name="width" value="0.025" units="cm"/>
      <inkml:brushProperty name="height" value="0.025" units="cm"/>
      <inkml:brushProperty name="color" value="#E71224"/>
    </inkml:brush>
  </inkml:definitions>
  <inkml:trace contextRef="#ctx0" brushRef="#br0">152 25 16111,'-9'0'1666,"3"0"-1568,0 0 0,0 1 1,0-1-1,-1 1 0,1 1 0,0-1 1,1 1-1,-1 0 0,0 0 0,0 0 1,1 1-1,-1 0 0,1 0 1,0 1-1,0-1 0,0 1 0,1 0 1,-1 0-1,1 1 0,0-1 0,0 1 1,0 0-1,1 0 0,0 0 0,0 1 1,-3 7-1,5-11-94,0 1 1,0-1-1,0 1 1,1-1-1,-1 1 0,1-1 1,-1 1-1,1 0 0,0-1 1,0 1-1,1-1 1,-1 1-1,0-1 0,1 1 1,-1 0-1,1-1 1,0 0-1,0 1 0,0-1 1,0 1-1,1-1 0,2 4 1,-1-3 10,0-1 1,0 1-1,0-1 0,0 0 1,1 0-1,-1 0 1,1 0-1,0 0 0,-1-1 1,1 0-1,0 0 0,0 0 1,6 1-1,1-1 28,0 0 0,0-1 0,-1 0 1,1 0-1,0-1 0,0-1 0,-1 0 0,1 0 0,0-1 0,13-6 0,-16 4 147,0 1-1,-1-2 1,1 1 0,-1-1-1,0 0 1,-1-1 0,0 1-1,0-1 1,0-1-1,6-10 1,-11 16-140,1 0-1,-1 0 1,0 0-1,0-1 1,0 1-1,0 0 1,0-1-1,0 1 1,-1-1-1,1 1 1,-1-1-1,0 1 1,0-1-1,0 1 1,0-1-1,0 0 1,0 1-1,-1-1 1,1 1-1,-1-1 1,0 1-1,1 0 1,-1-1-1,0 1 1,-1 0-1,1-1 1,0 1-1,-1 0 1,1 0-1,-1 0 1,0 0-1,1 0 1,-1 1-1,0-1 1,0 0-1,0 1 1,0-1-1,-1 1 1,1 0-1,-4-2 1,-2 0-366,1 0 0,-1 1 0,1 0 0,-1 0 0,0 1 0,0 0 0,0 0 0,0 1 0,-13 1 0,20-1 145,1 0 1,-1 0 0,1 0 0,-1 0-1,0 0 1,1 0 0,-1 0 0,1 1 0,-1-1-1,1 0 1,-1 0 0,1 1 0,-1-1-1,1 0 1,-1 1 0,1-1 0,-1 0-1,1 1 1,0-1 0,-1 1 0,1-1-1,-1 0 1,1 1 0,0-1 0,0 1 0,-1-1-1,1 1 1,0 0 0,0-1 0,0 1-1,-1-1 1,1 1 0,0-1 0,0 1-1,0 0 1,-1 9-5563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1.886"/>
    </inkml:context>
    <inkml:brush xml:id="br0">
      <inkml:brushProperty name="width" value="0.025" units="cm"/>
      <inkml:brushProperty name="height" value="0.025" units="cm"/>
    </inkml:brush>
  </inkml:definitions>
  <inkml:trace contextRef="#ctx0" brushRef="#br0">6 46 4548,'-5'-20'11948,"5"8"-7752,0 3-737,0 6-1185,2 1-1217,12 2-865,1 0-160,1 5 32,0 4-256,-3-1-1730,-4-5-3491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2:08.343"/>
    </inkml:context>
    <inkml:brush xml:id="br0">
      <inkml:brushProperty name="width" value="0.025" units="cm"/>
      <inkml:brushProperty name="height" value="0.025" units="cm"/>
      <inkml:brushProperty name="color" value="#E71224"/>
    </inkml:brush>
  </inkml:definitions>
  <inkml:trace contextRef="#ctx0" brushRef="#br0">93 28 16912,'0'0'1591,"-10"2"197,4-1-1584,0 1 0,0 0 0,-1 0 0,1 0-1,1 1 1,-1 0 0,-8 5 0,12-6-139,0-1 0,0 1 1,0 0-1,0 0 0,0 0 1,0 1-1,1-1 0,-1 0 1,1 1-1,-1-1 0,1 1 0,0-1 1,0 1-1,0 0 0,1-1 1,-1 1-1,0 0 0,1 0 0,0-1 1,0 1-1,0 0 0,0 0 1,1 5-1,-1-6-46,1 1 0,0-1 1,0 1-1,0-1 0,1 0 0,-1 1 1,0-1-1,1 0 0,0 0 0,-1 0 1,1 0-1,0 0 0,0-1 1,0 1-1,0 0 0,0-1 0,1 1 1,-1-1-1,0 0 0,1 0 0,-1 0 1,1 0-1,-1 0 0,1-1 0,-1 1 1,1-1-1,0 1 0,2-1 0,11 2 157,0-1-1,0-1 0,18-1 1,-25 0-10,0 0 1,0-1 0,-1 0-1,1 0 1,-1-1-1,0 0 1,0 0-1,0-1 1,12-7 0,-16 9-61,0-1 1,-1 0 0,1 0 0,0 0-1,-1 0 1,0-1 0,0 1 0,0-1-1,0 0 1,-1 0 0,1 0 0,-1 0-1,0 0 1,0-1 0,0 1 0,-1-1-1,0 1 1,1-1 0,-1-5 0,-1 8-79,1 1 0,-1-1 1,0 0-1,-1 1 1,1-1-1,0 0 0,0 1 1,-1-1-1,1 0 0,-1 1 1,1-1-1,-1 1 1,0-1-1,1 1 0,-1-1 1,0 1-1,0-1 0,0 1 1,0 0-1,0-1 0,-1 1 1,1 0-1,0 0 1,-2-1-1,-1 0-58,1 0 0,-1 1 0,0-1 0,1 1 0,-1 0 0,0 0 0,0 0 0,0 1 0,0-1 0,-4 1 0,-4 0-676,-1 0-1,1 1 1,0 1 0,0 0 0,0 1 0,-13 4-1,-14 11-6115,4 3-8355</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52.982"/>
    </inkml:context>
    <inkml:brush xml:id="br0">
      <inkml:brushProperty name="width" value="0.025" units="cm"/>
      <inkml:brushProperty name="height" value="0.025" units="cm"/>
      <inkml:brushProperty name="color" value="#E71224"/>
    </inkml:brush>
  </inkml:definitions>
  <inkml:trace contextRef="#ctx0" brushRef="#br0">154 189 1922,'0'0'1687,"1"-8"-1212,14-65-89,-1 18 3806,-8 2 4731,-8 54-6258,-8 15-1914,-9 54 394,-11 82-1,1-1-1020,16-99 148,14-90 313,-2 5-401,7-4 221,16-57 0,3-15 483,-21 92-772,-4 20-31,-6 31-105,-76 255-12,140-574 198,-43 200 181,-17 111-363,-2 1 0,0-1 0,-2 0-1,-1 0 1,-1 0 0,-13 27 0,-18 63 22,78-189-38,-24 41 40,-1 0 0,-2-2 0,-1 0 0,-1 0 0,5-40 0,-15 74-5,0-1 0,1 1 0,-1-1 0,0 1 0,0-1 0,0 1 0,0-1 0,1 1 0,-1-1 1,0 1-1,0-1 0,0 1 0,0-1 0,0 1 0,0-1 0,0 1 0,0-1 0,-1 1 0,1-1 0,0 1 0,0 0 0,0-1 0,0 1 0,-1-1 0,1 1 0,0-1 0,-1 1 1,1-1-1,0 1 0,-1 0 0,1-1 0,0 1 0,-1 0 0,1-1 0,-1 1 0,-13 13-43,-11 33-105,-3 17-440,3 1-1,-30 123 1,55-186 486,-2 19-1079,2-20 1030,0 1 1,-1-1-1,1 0 1,0 0-1,0 1 1,0-1-1,0 0 1,0 1-1,0-1 1,0 0-1,0 1 1,1-1-1,-1 0 1,0 1-1,0-1 1,0 0-1,0 1 1,0-1-1,0 0 1,1 0-1,-1 1 1,0-1-1,0 0 1,0 0 0,1 1-1,-1-1 1,0 0-1,0 0 1,1 0-1,-1 1 1,0-1-1,1 0 1,-1 0-1,0 0 1,1 0-1,-1 0 1,0 0-1,0 0 1,1 1-1,-1-1 1,0 0-1,1 0 1,-1 0-1,0 0 1,1 0-1,-1 0 1,0-1-1,1 1 1,14-6-5960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52.003"/>
    </inkml:context>
    <inkml:brush xml:id="br0">
      <inkml:brushProperty name="width" value="0.025" units="cm"/>
      <inkml:brushProperty name="height" value="0.025" units="cm"/>
      <inkml:brushProperty name="color" value="#008C3A"/>
    </inkml:brush>
  </inkml:definitions>
  <inkml:trace contextRef="#ctx0" brushRef="#br0">897 117 5605,'0'-9'3844,"0"5"-3701,-1 0 0,1-1 1,-1 1-1,0 0 0,0 0 1,0 0-1,0 0 0,-1 0 0,1 0 1,-1 0-1,0 0 0,-1 1 1,1-1-1,-1 1 0,1-1 0,-1 1 1,0 0-1,0 0 0,0 1 0,-1-1 1,1 0-1,-1 1 0,1 0 1,-1 0-1,0 0 0,0 0 0,0 1 1,0-1-1,0 1 0,-6-1 0,-7-2-94,-1 1 0,-1 0 0,1 2 0,0 0 0,0 1 0,-1 1 0,1 1 0,0 0 0,0 1 0,0 1 0,0 1 0,1 0 0,0 2 0,0 0 0,0 0-1,1 2 1,-27 18 0,6-1 70,2 1-1,1 2 0,1 1 0,2 2 0,1 1 1,-31 45-1,33-38 117,2 2 1,1 0-1,3 2 1,1 0-1,3 1 1,-15 54-1,23-62-197,1-1-1,3 2 1,1-1-1,1 0 1,3 1-1,0 0 1,3-1-1,9 59 1,-8-84-14,0 1 1,0 0-1,1-1 1,1 0 0,0 0-1,1 0 1,0-1-1,1 0 1,0 0 0,0 0-1,1-1 1,1 0-1,0-1 1,0 0 0,1 0-1,12 8 1,-8-8 58,-1-2 1,2 1 0,-1-2-1,1 0 1,0-1 0,0 0-1,0-1 1,1-1-1,0 0 1,-1-1 0,1-1-1,31-1 1,-18-4 121,1 0-1,-1-2 1,0-1-1,0-1 1,-1-2-1,0-1 1,-1-1 0,0-1-1,-1-1 1,0-2-1,-2 0 1,32-28-1,-15 9-7,-1-3-1,-1-1 1,-3-1-1,-1-3 1,55-88-1,-67 91 64,-1-1-1,-3-1 1,27-83-1,-38 98-228,-2 0-1,-1 0 1,-1 0-1,-1 0 0,-1-1 1,-2 1-1,-5-51 1,3 67-87,0 0 0,0 0 0,-2 0 0,1 0 0,-1 1 0,-1-1 0,0 1 1,0 1-1,-1-1 0,0 1 0,-1-1 0,0 2 0,0-1 0,-1 1 1,0 0-1,-1 1 0,0 0 0,0 0 0,0 1 0,-16-8 0,3 3-804,0 1-1,-1 2 1,-27-8-1,-75-12-6843,113 25 6624,-43-8-5214</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24.911"/>
    </inkml:context>
    <inkml:brush xml:id="br0">
      <inkml:brushProperty name="width" value="0.025" units="cm"/>
      <inkml:brushProperty name="height" value="0.025" units="cm"/>
      <inkml:brushProperty name="color" value="#008C3A"/>
    </inkml:brush>
  </inkml:definitions>
  <inkml:trace contextRef="#ctx0" brushRef="#br0">296 12 9961,'0'0'4864,"-9"5"-3225,0 3-1428,-1 1 1,2 0 0,-1 0 0,1 0 0,0 1 0,1 0-1,1 1 1,-1-1 0,-8 23 0,-6 16 290,-15 56 1,20-45-124,2 1 0,-9 107 1,9 129 296,4-48-649,-16 53 8,-14 351-144,55 161 963,-15-813-651,0 0-204,0-1 0,1 1 0,-1-1 0,0 1-1,1-1 1,-1 1 0,1-1 0,-1 0 0,1 1 0,-1-1 0,1 0 0,-1 1 0,1-1 0,0 0 0,-1 1 0,1-1 0,-1 0 0,1 0 0,0 0 0,-1 0 0,1 0 0,0 0 0,-1 1 0,1-1 0,-1-1 0,1 1 0,1 0 0,23 0-1294,-21 0 1177,183-13-2811,2-1 4604,221 33 783,-16-1-2236,401-45-137,1078-165 1079,-411-8-967,-1082 144-218,544-11 0,-898 66 21,438-1 69,-435 4-27,57 12 0,-71-10-29,0 0 0,1-1 0,0-1 0,-1-1 0,1 0 0,0-1 0,-1-1 0,1 0 0,0-1 0,-1 0 0,21-7 0,-4-4-14,0-2 0,-1-1-1,-1-2 1,-1-1 0,0-1-1,46-43 1,-39 29-3,-3-3 1,-1 0-1,-2-2 0,31-52 0,-6-10-1,-4-3 0,-5-1 0,44-153 0,-74 211 28,-2 0 0,-2-2 0,-3 1-1,-2-1 1,-1-1 0,-3 1 0,-2-1 0,-3 1-1,-1-1 1,-14-69 0,0 42-86,6 19-86,-3 0 1,-2 0-1,-2 2 0,-36-75 1,49 122 127,0 0 1,-1 0-1,0 1 1,-1-1-1,0 1 1,0 1-1,-1-1 0,0 1 1,0 1-1,-1 0 1,1 0-1,-1 0 1,-1 1-1,-16-7 1,4 5 10,0 1 0,-1 1 0,1 2 0,-1 0 0,-41 0 0,-438 4 199,-235-10-26,-141-57 650,-865-54-767,-209 90 275,1292 61-85,-321-3-1919,844-40-1739,16-11-3214</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4.989"/>
    </inkml:context>
    <inkml:brush xml:id="br0">
      <inkml:brushProperty name="width" value="0.025" units="cm"/>
      <inkml:brushProperty name="height" value="0.025" units="cm"/>
      <inkml:brushProperty name="color" value="#008C3A"/>
    </inkml:brush>
  </inkml:definitions>
  <inkml:trace contextRef="#ctx0" brushRef="#br0">375 488 6438,'0'0'3171,"0"-10"-2119,0 3-980,-1-5-29,1 1-1,1 0 0,0-1 1,0 1-1,1-1 0,1 1 1,5-15-1,15-18 395,2 2 0,45-60 1,15-24 460,-84 124-939,0 1 0,0-1 0,0 1 0,0-1 0,0 0-1,-1 1 1,1-1 0,-1 0 0,1 1 0,-1-1 0,1 0 0,-1 0 0,0 0 0,0 0 0,0 1 0,0-1 0,-1-3 0,1 4-31,-1 0 0,1 1 0,-1-1 0,0 0 0,1 0 0,-1 0 0,0 0 0,0 0 0,1 1 0,-1-1 0,0 0 0,0 1 0,0-1 1,0 0-1,0 1 0,0-1 0,0 1 0,0 0 0,0-1 0,0 1 0,-1 0 0,-4-1-45,0 0 0,0 1 0,0 0 0,0 0 0,1 1 0,-1-1 0,0 1 0,0 1 1,-10 3-1,-2 3 194,0 1 0,1 0 1,0 2-1,1 0 0,0 0 1,1 2-1,0 0 0,-18 21 1,-97 128 1558,96-114-1125,2 2-1,2 0 0,-36 84 0,55-107-269,1 1-1,1 0 1,1 1 0,2 0-1,1 0 1,1 1 0,2-1-1,2 59 1,1-78-228,0 0 0,1-1 1,0 1-1,0-1 0,1 1 0,1-1 0,-1 0 1,2 0-1,-1-1 0,1 1 0,9 11 0,-9-14 12,0-1-1,0 0 1,1 0-1,-1 0 1,1 0-1,0-1 1,1 0-1,-1-1 1,1 1-1,-1-1 1,1 0-1,0-1 1,0 0-1,0 0 0,14 2 1,0-2 293,0-1 0,0-1 0,0-1 1,0 0-1,0-2 0,0 0 0,-1-2 0,39-12 1,-32 6-122,-1-1 1,0-1 0,0-2 0,-1 0 0,43-37 0,-35 23-154,-2-1 0,-1-2 0,-2-1 0,-1-1 0,-2-2 0,-1 0 0,-2-2 0,29-65 0,-39 74-39,-2-1-1,0 0 1,-2-1 0,8-61-1,-15 82-13,0 0-1,0 0 1,-1 1-1,0-1 1,-1 0-1,0 1 1,-1-1-1,0 1 1,0-1-1,-1 1 1,0 0-1,-1 0 1,0 0-1,0 0 1,-1 1-1,0-1 1,-1 1-1,1 0 1,-2 1-1,-7-8 1,1 5-31,-1 1-1,0 0 1,0 1 0,-1 1 0,0 1 0,-1 0-1,1 0 1,-1 2 0,0 0 0,-29-3 0,-15 1-951,-91 4 1,146 2 904,-50 2-1744,23 1-3029,21-2-4788</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10.782"/>
    </inkml:context>
    <inkml:brush xml:id="br0">
      <inkml:brushProperty name="width" value="0.025" units="cm"/>
      <inkml:brushProperty name="height" value="0.025" units="cm"/>
      <inkml:brushProperty name="color" value="#008C3A"/>
    </inkml:brush>
  </inkml:definitions>
  <inkml:trace contextRef="#ctx0" brushRef="#br0">5195 716 13132,'-247'-189'1245,"0"0"-835,213 167-402,-1 2 0,-1 1 0,-1 2 0,-1 1 0,-68-18 0,34 18 2,0 4 0,-100-3 0,-150 11-101,265 5 51,-186 8-291,0 10 0,-455 98 0,531-76 446,2 8 0,2 7-1,3 8 1,3 6 0,3 7 0,3 6-1,5 7 1,3 7 0,-218 191 0,281-211-20,3 4 0,3 2-1,4 4 1,4 3 0,4 3 0,-85 172 0,112-191 22,4 1 0,3 2 1,3 1-1,4 1 0,3 1 0,3 0 0,5 2 1,2-1-1,7 149 0,6-179-44,2-1 0,2 0 0,3-1 0,2 0-1,1-1 1,43 87 0,-28-78-56,2-2 0,3-1 0,3-2 0,1-2-1,48 47 1,-24-36 19,2-2 0,3-4 0,3-2 0,1-4 0,3-3 0,2-3 0,1-4-1,111 40 1,-68-40 177,2-4-1,1-7 1,188 20-1,-129-33-82,333-18 1,-368-9-117,0-7 0,-2-6 0,-1-6 0,-1-7 0,-2-6 0,-2-6-1,-3-6 1,-2-6 0,-2-6 0,-4-6 0,-4-5 0,227-187 0,-226 153-100,-5-6 0,-5-5-1,127-176 1,-180 211 86,-4-3-1,-4-3 1,-4-2 0,-5-1 0,-4-3-1,34-123 1,-60 165 11,-2-1-1,-3 0 0,-3 0 1,-3-1-1,-2 0 0,-2 0 1,-4 0-1,-2 1 0,-3-1 0,-2 1 1,-3 1-1,-2 0 0,-4 0 1,-32-72-1,17 62 112,-4 2-1,-2 1 1,-4 3 0,-2 1 0,-2 2-1,-4 3 1,-1 1 0,-82-64-1,39 46-1127,-4 4 1,-3 4-1,-2 5 0,-178-76 0,25 34-4979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01.414"/>
    </inkml:context>
    <inkml:brush xml:id="br0">
      <inkml:brushProperty name="width" value="0.025" units="cm"/>
      <inkml:brushProperty name="height" value="0.025" units="cm"/>
      <inkml:brushProperty name="color" value="#008C3A"/>
    </inkml:brush>
  </inkml:definitions>
  <inkml:trace contextRef="#ctx0" brushRef="#br0">0 62 4452,'0'0'7004,"11"-4"-6160,22-8-339,-11 3-329,0 1-1,1 1 1,-1 1 0,1 0-1,1 2 1,31-1 0,-34 7-146,-1 0 1,1 2 0,-1 1-1,22 8 1,-20-6-21,0-1-1,0-1 1,27 2 0,138-7-379,-78-3 97,-472 36 710,331-28-419,13-1 114,-2-1 1,1-1 0,0 0 0,0-2 0,-1 0-1,1-1 1,-31-6 0,19-11 341,31 18-453,0-1 0,0 1 1,0-1-1,0 0 0,1 1 1,-1-1-1,0 0 0,0 0 0,1 0 1,-1 1-1,0-1 0,1 0 1,-1 0-1,1 0 0,-1 0 0,1 0 1,-1 0-1,1 0 0,0 0 1,0 0-1,-1 0 0,1 0 0,0 0 1,0-1-1,0 1 0,0 0 0,0 0 1,1-2-1,1 2-24,0 0 0,1 0 0,-1 1 0,0-1 0,0 1 0,1-1 0,-1 1 0,0 0 0,1 0 0,-1 0 0,1 0 0,-1 0 0,4 1 0,2-1 3,21 2 2,0 2 0,58 13 0,9 1-161,-57-12-6,0-3 0,-1-1-1,53-5 1,-62-5-72,-28 7 235,-1 1 1,1 0 0,0 0 0,0-1 0,0 1 0,0-1 0,0 1 0,-1-1-1,1 1 1,0-1 0,0 1 0,-1-1 0,1 0 0,0 0 0,-1 1 0,1-1-1,-1 0 1,1 0 0,-1 1 0,1-1 0,-1 0 0,0 0 0,1 0 0,-1 0-1,0 0 1,0 0 0,1-1 0,-3 1 14,0 0 0,0 0 1,0 0-1,0 0 0,0 0 0,0 0 1,-1 0-1,1 1 0,0-1 0,0 1 1,-1 0-1,1 0 0,0-1 0,0 1 0,-1 1 1,1-1-1,-4 1 0,1-1 2,-33 2 4,-1 1 0,-38 10 0,-13 1-32,85-13-227,1-1-1,-1 1 0,0-1 1,1 0-1,-1 0 1,0 0-1,1-1 0,-8-1 1,0-11-3093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27.382"/>
    </inkml:context>
    <inkml:brush xml:id="br0">
      <inkml:brushProperty name="width" value="0.025" units="cm"/>
      <inkml:brushProperty name="height" value="0.025" units="cm"/>
      <inkml:brushProperty name="color" value="#008C3A"/>
    </inkml:brush>
  </inkml:definitions>
  <inkml:trace contextRef="#ctx0" brushRef="#br0">1 78 2594,'0'0'17799,"13"1"-16988,39 1-490,0-2 0,68-10 0,117-27-1124,-216 33 552,-9 3 175,-1-1 0,0 0 0,-1 0 0,1-2 0,0 1 0,-1-1 0,14-8 0,-23 12 156,-39 2 760,-72 13 1,68-8-734,-44 3 0,-204-10 566,426-5-476,-71 5-615,-21 2-708,-1-2 0,0-2 0,48-9 0,-86 8-3519,-16 2 759,-25 0-3513</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34.865"/>
    </inkml:context>
    <inkml:brush xml:id="br0">
      <inkml:brushProperty name="width" value="0.025" units="cm"/>
      <inkml:brushProperty name="height" value="0.025" units="cm"/>
      <inkml:brushProperty name="color" value="#008C3A"/>
    </inkml:brush>
  </inkml:definitions>
  <inkml:trace contextRef="#ctx0" brushRef="#br0">3399 23 2370,'0'0'5355,"-8"0"-3236,2 0-1660,-1 0-1,1 0 1,0 1-1,-1 0 1,1 0-1,-12 4 1,16-4-324,0 0 1,0 0-1,0 0 0,0 1 0,0-1 0,0 0 1,0 1-1,0 0 0,0-1 0,1 1 1,-1 0-1,1 0 0,-1 0 0,1 0 1,0 0-1,0 0 0,0 0 0,0 1 1,0-1-1,0 0 0,1 1 0,-1-1 1,1 0-1,-1 1 0,1 4 0,1 13 154,0 0 0,2-1 0,0 1-1,1 0 1,13 34 0,6 35-212,-18-54 25,-1 1 0,-2-1 0,-2 1 0,-2 0 1,0-1-1,-3 0 0,-13 55 0,2-7 392,13-60-418,0-1-1,-2 1 1,-1 0-1,-1-1 1,0 0 0,-2-1-1,0 0 1,-16 25-1,-22 23 167,-2-3-1,-3-1 1,-85 80 0,70-77-227,52-50-12,-1-1-1,0 0 1,-2-1 0,0-1 0,0-1-1,-1 0 1,-23 11 0,24-19 19,-1 0-1,1-1 1,-1-1 0,0-1 0,-21 0-1,-29 6 20,-438 53-32,384-51-13,-226 48-645,145-19 342,-242 41 337,7 36-27,403-105 4,0 2 1,0 1 0,2 2 0,-65 42 0,86-49-2,0 1 0,0 0 1,1 1-1,0 0 1,1 0-1,0 2 0,1-1 1,1 1-1,0 1 0,1 0 1,1 0-1,0 0 0,-9 32 1,-5 43-9,4 1 0,-8 155 0,19 188-288,7-280 148,-1-128 178,1 0 0,1 0 0,2 0 0,1-1 0,0 0 1,2 1-1,17 40 0,-16-49-19,1-1 1,0 1 0,1-2 0,1 0-1,1 0 1,0-1 0,0 0 0,1-1-1,1 0 1,0-2 0,24 16 0,8 0-53,1-3 1,1-2 0,1-1 0,0-3-1,2-3 1,0-1 0,86 11 0,-2-10-417,237-6 1,-252-17 489,0-6-1,122-29 1,64-10-870,88-1-1686,-267 30 735,133-42 0,267-113 2572,-389 124 625,227-125 0,-340 164-1453,-1 0 0,0-1 1,-1-2-1,-1 0 0,37-43 0,-30 24 73,-1 0-1,42-81 1,-25 32 656,-4-2 0,33-105-1,-58 139-556,-2 0-1,-2-1 0,-3 0 1,-2-1-1,0-60 0,-9 19-148,6-123-130,0 193 137,1-1 1,2 1-1,1 0 0,15-35 0,56-108-241,-40 92-7,129-227 230,-114 213 495,-46 78-404,0 0 0,-1 0 0,-1-1 0,0 0 0,-1-1 0,-1 1 0,0-1 0,-2 1 0,0-1 0,0 0 0,-3-30 0,-1 24 12,-2 1 1,0-1 0,-2 0 0,0 1 0,-2 0 0,0 1 0,-20-38 0,-1 13-13,-2 1 0,-2 1 0,-1 1 0,-3 2 0,-1 2-1,-65-52 1,80 71-71,-1 2 0,-1 0 0,0 1 0,-1 2 0,-1 1-1,0 1 1,-1 1 0,0 1 0,-1 2 0,0 1 0,-1 1-1,-55-6 1,34 11 51,0 2 0,0 2-1,0 3 1,1 1 0,-82 22-1,93-16-326,0 1-1,0 3 1,-58 32 0,66-30-892,2 2 0,-37 31 0,33-21-5152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20.931"/>
    </inkml:context>
    <inkml:brush xml:id="br0">
      <inkml:brushProperty name="width" value="0.025" units="cm"/>
      <inkml:brushProperty name="height" value="0.025" units="cm"/>
      <inkml:brushProperty name="color" value="#008C3A"/>
    </inkml:brush>
  </inkml:definitions>
  <inkml:trace contextRef="#ctx0" brushRef="#br0">4656 1 6694,'-169'-1'8602,"-204"3"-9324,295 2 483,0 4 1,-132 31 0,-147 62 448,278-76-143,-109 31 465,-508 160 800,8 30-742,29 58-419,482-205-133,-259 191 0,380-248 137,3 2-1,1 3 0,2 2 0,-65 84 0,98-111-171,1 1 0,1 1 0,1 0 0,1 1 0,1 1 0,1 0 0,2 0 0,0 1 0,2 1 0,1-1 0,1 1 0,1 0 0,1 54 0,4-71 14,0 1 0,1-1-1,1 0 1,0 1 0,0-2-1,1 1 1,1 0 0,0-1-1,0 1 1,1-2 0,0 1 0,1 0-1,0-1 1,0-1 0,1 1-1,0-1 1,1 0 0,0-1 0,0 0-1,0 0 1,14 6 0,4 2 117,1-2 0,0-1 1,1-1-1,1-2 0,-1 0 1,59 7-1,-5-7-53,1-4-1,-1-4 1,1-4-1,-1-3 1,136-27-1,404-133 158,237-147-305,-22-60 59,-302 128 52,257-122 168,-449 190-146,-259 128-38,147-114 1,-208 144-20,0-2 1,-2-1-1,29-37 0,-44 51-6,-1 0-1,0-1 1,-1 0-1,0 0 1,-1 0-1,1-1 1,-2 1-1,1-1 1,-1 0-1,-1 0 1,0 0-1,0-1 1,-1 1-1,-1-11 1,0 15-4,-1 1 1,1 0-1,-2 0 1,1 0 0,0 0-1,-1 0 1,0 0-1,0 0 1,-1 0 0,1 1-1,-1-1 1,0 1-1,0 0 1,-7-8-1,2 5 0,0 1-1,0-1 1,-1 1-1,0 1 1,0-1-1,0 1 1,-11-4-1,-14-2 1,0 0 1,0 3-1,-55-8 0,-22 4 34,-1 5 0,0 4 0,-112 13 0,-336 64 134,79 23-214,-146 24-5543,362-90-2706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2.577"/>
    </inkml:context>
    <inkml:brush xml:id="br0">
      <inkml:brushProperty name="width" value="0.025" units="cm"/>
      <inkml:brushProperty name="height" value="0.025" units="cm"/>
    </inkml:brush>
  </inkml:definitions>
  <inkml:trace contextRef="#ctx0" brushRef="#br0">112 56 7751,'0'0'10853,"6"-8"-8936,3-2-1264,18-26 1897,-28 35-2405,-1 1 1,1 0-1,-1 0 1,1-1-1,-1 1 1,1 0 0,-1 0-1,1 0 1,-1 1-1,1-1 1,-1 0-1,1 1 1,-1-1-1,1 1 1,0-1-1,-1 1 1,1-1 0,-2 2-1,0 2-158,0-1 1,0 1-1,0 0 0,0 0 1,1 0-1,0 1 0,0-1 1,0 1-1,-2 6 0,3-9 8,1-1 0,-1 0 0,1 0 0,-1 0 0,1 0 0,-1 1 0,1-1-1,0 0 1,0 0 0,0 1 0,0-1 0,0 0 0,0 1 0,0-1 0,0 0 0,0 0 0,0 1-1,1-1 1,-1 0 0,1 0 0,-1 0 0,1 1 0,-1-1 0,1 0 0,0 0 0,-1 0 0,1 0-1,0 0 1,0 0 0,0 0 0,0 0 0,0-1 0,0 1 0,0 0 0,0 0 0,0-1 0,0 1-1,2 0 1,5 0-6,1 0-1,-1 0 0,1-1 1,-1 0-1,0-1 0,1 0 0,-1 0 1,0-1-1,0 0 0,0 0 1,14-6-1,-1-2 50,0-1 0,36-26 0,-56 36 26,-16 21-150,0 3 109,1 1 0,1 1 0,1 0 0,1 1 0,1 0 0,-9 38-1,7-12 454,2 1-1,-4 74 0,14-103-299,1 0 1,4 28-1,1 38-22,-6-88-137,-1 0-1,1 0 1,0 0-1,-1 1 1,1-1 0,-1 0-1,0 0 1,0 0-1,0 0 1,0 0-1,0 0 1,0 0 0,0 0-1,-1 0 1,1-1-1,-1 1 1,1 0-1,-1-1 1,0 0 0,0 1-1,0-1 1,1 0-1,-1 0 1,0 0-1,0 0 1,-1 0 0,1 0-1,0 0 1,0-1-1,0 1 1,0-1-1,-1 0 1,1 0-1,0 1 1,0-1 0,-1-1-1,-3 1 1,1-1 74,-1 1 0,1-1 0,-1 0 0,1 0 0,0-1 0,0 1 1,0-1-1,0 0 0,0-1 0,0 1 0,0-1 0,1 0 0,-1 0 0,1 0 0,-5-5 0,3 0-53,1 0-1,0 0 1,0-1-1,1 0 1,0 1-1,0-1 1,1-1-1,0 1 1,1 0-1,0-1 1,0 0-1,1 1 1,1-1-1,-1 0 1,1 0-1,1 1 1,3-18-1,-1 11-33,1 0 0,0 0-1,1 1 1,1 0 0,0 0-1,1 1 1,1-1 0,0 1-1,1 1 1,11-14 0,-8 14-4,0 1-1,1 0 1,0 0 0,1 1 0,1 1 0,17-10 0,97-40-3234,-85 40-1010,-6-3-3353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0.331"/>
    </inkml:context>
    <inkml:brush xml:id="br0">
      <inkml:brushProperty name="width" value="0.025" units="cm"/>
      <inkml:brushProperty name="height" value="0.025" units="cm"/>
      <inkml:brushProperty name="color" value="#008C3A"/>
    </inkml:brush>
  </inkml:definitions>
  <inkml:trace contextRef="#ctx0" brushRef="#br0">0 0 19314,'0'0'6086,"0"56"-5702,9-27-255,-1 2-65,4 1 0,3-4 0,-3-4-705,1-5-736,3-4-257,-9-6-608,-1-1-1153,-6-4-2306</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0.658"/>
    </inkml:context>
    <inkml:brush xml:id="br0">
      <inkml:brushProperty name="width" value="0.025" units="cm"/>
      <inkml:brushProperty name="height" value="0.025" units="cm"/>
      <inkml:brushProperty name="color" value="#008C3A"/>
    </inkml:brush>
  </inkml:definitions>
  <inkml:trace contextRef="#ctx0" brushRef="#br0">0 145 4869,'0'0'18001,"51"5"-15887,1-17-449,13-2-704,3-6-609,2 2-287,-8-2-33,-12 2-737,-16 4-736,-14 2-834,-15 3-287,-5 4-545,-21-2-3683</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1.036"/>
    </inkml:context>
    <inkml:brush xml:id="br0">
      <inkml:brushProperty name="width" value="0.025" units="cm"/>
      <inkml:brushProperty name="height" value="0.025" units="cm"/>
      <inkml:brushProperty name="color" value="#008C3A"/>
    </inkml:brush>
  </inkml:definitions>
  <inkml:trace contextRef="#ctx0" brushRef="#br0">1 67 15919,'0'0'6855,"90"-18"-5414,-32 12-833,10-3-479,-3-1-610,-4-1-3907,-9-1-5221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1.538"/>
    </inkml:context>
    <inkml:brush xml:id="br0">
      <inkml:brushProperty name="width" value="0.025" units="cm"/>
      <inkml:brushProperty name="height" value="0.025" units="cm"/>
      <inkml:brushProperty name="color" value="#008C3A"/>
    </inkml:brush>
  </inkml:definitions>
  <inkml:trace contextRef="#ctx0" brushRef="#br0">280 10 5381,'0'0'11718,"-10"-3"-9700,7 2-1889,0-1 0,-1 1-1,0 1 1,1-1 0,-1 0 0,0 1 0,1 0 0,-1 0 0,0 0 0,1 0-1,-1 1 1,-6 1 0,4 0-43,0 1 0,0-1 0,0 2 1,0-1-1,1 1 0,-1-1 0,1 2 0,-6 5 0,-6 6 107,1 1 0,0 0 0,1 1 0,1 1 0,-19 35 0,25-40-49,1 1 1,1 0 0,0 0 0,1 0-1,0 1 1,2-1 0,-1 1 0,2 0-1,-1 19 1,3-32-118,0 0 0,0 0 0,1 0 0,-1-1-1,0 1 1,1 0 0,0 0 0,0 0 0,0-1 0,0 1 0,0 0-1,0-1 1,1 1 0,-1-1 0,1 0 0,0 1 0,0-1-1,0 0 1,0 0 0,0 0 0,4 3 0,-1-3 44,-1 1 0,1-1 0,0 0 0,0 0 1,0-1-1,1 0 0,-1 1 0,0-2 0,0 1 0,1-1 0,5 0 1,2 0 33,0-1 0,-1 0 1,1-1-1,0-1 1,-1 0-1,1-1 0,-1 0 1,0-1-1,14-7 1,-23 10-75,42-31 516,-43 32-505,-1 0-1,0 0 0,0 0 0,1 0 1,-1 0-1,0 0 0,0 0 0,0-1 1,-1 1-1,1 0 0,0-1 0,0 1 1,-1 0-1,1-1 0,0 1 0,-1-1 1,0 1-1,1-1 0,-1 1 0,0-1 1,0 1-1,0-1 0,0 0 1,0 1-1,0-1 0,0 1 0,0-1 1,-1 1-1,1-1 0,-1-1 0,-1 1-49,0 1 0,1 0 0,-1 0 0,0 0 0,0 1 0,1-1 0,-1 0 0,0 1 0,0-1 0,0 1 0,0-1-1,0 1 1,0 0 0,0 0 0,0 0 0,0 0 0,0 0 0,1 0 0,-4 1 0,2 0-22,0-1 1,-1 0-1,1 1 1,0 0-1,-1 0 1,1 0-1,0 0 1,0 0 0,0 1-1,-4 2 1,1 7-56,15-9 11,19-8 94,5-7 83,59-32-1,-68 31-164,0 2-1,1 0 1,0 2-1,42-12 1,-66 22 50,0 0 1,0-1 0,0 1-1,0 0 1,0 0-1,0 0 1,0 0-1,0 0 1,0 0-1,0 0 1,-1 0-1,1 0 1,0 0-1,0 0 1,0 1-1,0-1 1,0 0-1,0 1 1,0-1-1,0 1 1,0-1-1,-1 1 1,1-1 0,0 1-1,0-1 1,-1 1-1,2 0 1,-2 1-6,1-1 1,-1 1 0,1 0 0,-1-1 0,0 1-1,1-1 1,-1 1 0,0-1 0,0 1-1,0 0 1,0-1 0,0 1 0,-1-1 0,0 4-1,-2 4 18,0 1 0,0 0 0,-1-1 0,-7 11-1,-36 54 389,27-44-319,-23 44 0,34-49-447,7-9-2615</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9.318"/>
    </inkml:context>
    <inkml:brush xml:id="br0">
      <inkml:brushProperty name="width" value="0.025" units="cm"/>
      <inkml:brushProperty name="height" value="0.025" units="cm"/>
      <inkml:brushProperty name="color" value="#008C3A"/>
    </inkml:brush>
  </inkml:definitions>
  <inkml:trace contextRef="#ctx0" brushRef="#br0">5 0 4516,'0'0'13069,"-4"57"-11724,4-29-384,7-1 128,4 4-288,9-2-289,0 2-192,1-2-191,3 1-33,-3-3-897,-5-2-1665,-7-7-1827,-3-6-1728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9.648"/>
    </inkml:context>
    <inkml:brush xml:id="br0">
      <inkml:brushProperty name="width" value="0.025" units="cm"/>
      <inkml:brushProperty name="height" value="0.025" units="cm"/>
      <inkml:brushProperty name="color" value="#008C3A"/>
    </inkml:brush>
  </inkml:definitions>
  <inkml:trace contextRef="#ctx0" brushRef="#br0">1 355 12268,'0'0'7735,"11"-1"-5883,-5 1-1647,1 0 0,-1-1 0,0 0 0,0 0 0,0 0 0,0-1 0,0 0 0,-1 0 0,1-1 0,0 1 0,-1-1 0,0 0 0,0-1 0,0 1 0,0-1 0,0 0 0,-1-1 0,1 1 0,5-8 0,3-6-126,0-1 1,-1-1-1,0 0 0,-2 0 1,0-1-1,-2 0 0,0-1 0,-1 0 1,-2 0-1,0 0 0,-1-1 0,1-23 1,-6 88-856,0-21 564,0 0-1,2-1 1,1 1-1,5 26 1,-6-40-98,1-1 1,0 0-1,1 0 1,-1 0-1,1 0 1,0 0-1,1-1 0,-1 0 1,1 1-1,0-1 1,1 0-1,-1-1 1,1 1-1,0-1 0,0 0 1,0 0-1,1-1 1,6 4-1,20 7-5920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0.070"/>
    </inkml:context>
    <inkml:brush xml:id="br0">
      <inkml:brushProperty name="width" value="0.025" units="cm"/>
      <inkml:brushProperty name="height" value="0.025" units="cm"/>
      <inkml:brushProperty name="color" value="#008C3A"/>
    </inkml:brush>
  </inkml:definitions>
  <inkml:trace contextRef="#ctx0" brushRef="#br0">182 1 5765,'0'0'17425,"-11"0"-17115,5 0-300,1 0 0,-1 0 1,1 0-1,-1 1 1,1 0-1,-1 0 0,1 0 1,0 1-1,0 0 1,-1 0-1,1 0 0,0 0 1,1 1-1,-1 0 1,0 0-1,1 1 1,0-1-1,-1 1 0,-3 5 1,1-2 30,0 1 0,1-1 0,0 1 0,1 1 1,-1-1-1,2 1 0,-1 0 0,1 0 0,1 0 1,0 1-1,0-1 0,0 1 0,0 13 0,3-21-38,0 0 0,1-1 0,-1 1 0,1-1 0,0 0 0,0 1-1,-1-1 1,1 1 0,0-1 0,0 0 0,0 0 0,0 0 0,1 1 0,-1-1-1,0 0 1,0 0 0,1-1 0,-1 1 0,0 0 0,1 0 0,-1-1 0,1 1 0,-1 0-1,1-1 1,0 0 0,-1 1 0,1-1 0,-1 0 0,1 0 0,1 0 0,60 3-1621,-55-3 888,30 0-2948,-3-1-2979</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0.430"/>
    </inkml:context>
    <inkml:brush xml:id="br0">
      <inkml:brushProperty name="width" value="0.025" units="cm"/>
      <inkml:brushProperty name="height" value="0.025" units="cm"/>
      <inkml:brushProperty name="color" value="#008C3A"/>
    </inkml:brush>
  </inkml:definitions>
  <inkml:trace contextRef="#ctx0" brushRef="#br0">22 0 1954,'0'0'18348,"-4"10"-16763,-12 30-367,16-39-1188,-1 0 1,1 0 0,0 0 0,0 1 0,0-1 0,0 0 0,0 0 0,0 0 0,0 1 0,0-1 0,1 0 0,-1 0 0,0 0 0,1 0 0,-1 0 0,1 1 0,-1-1 0,1 0 0,-1 0 0,1 0 0,0 0 0,0 0 0,-1-1 0,1 1 0,0 0 0,0 0 0,0 0 0,0-1 0,0 1 0,0 0 0,0-1-1,0 1 1,0-1 0,0 1 0,1-1 0,1 1 0,39 5 41,-35-6-259,1-1 0,-1 0 1,1 0-1,-1 0 1,1-1-1,-1-1 0,0 1 1,0-1-1,0 0 1,-1-1-1,1 0 0,-1 0 1,0 0-1,0 0 1,0-1-1,0 0 0,-1-1 1,0 1-1,0-1 1,0 0-1,5-10 0,-22 60 252,-31 35 2160,22-42-1098,-19 47-1,38-76-834,2-3-1483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8.556"/>
    </inkml:context>
    <inkml:brush xml:id="br0">
      <inkml:brushProperty name="width" value="0.025" units="cm"/>
      <inkml:brushProperty name="height" value="0.025" units="cm"/>
      <inkml:brushProperty name="color" value="#008C3A"/>
    </inkml:brush>
  </inkml:definitions>
  <inkml:trace contextRef="#ctx0" brushRef="#br0">161 58 6150,'0'0'6844,"-8"-1"-3711,2 1-2973,1 0 1,-1 0-1,1 1 0,-1-1 0,1 1 0,0 1 0,-1-1 0,1 1 1,0 0-1,0 0 0,0 0 0,0 1 0,0-1 0,1 1 1,-1 0-1,1 1 0,0-1 0,0 1 0,0 0 0,0 0 0,1 0 1,-1 1-1,1-1 0,0 1 0,1-1 0,-5 11 0,2-3-15,0-1-1,1 1 1,0 1-1,1-1 1,1 0-1,0 1 1,0-1-1,1 1 1,1 17-1,0-25-122,0-1-1,1 0 1,-1 0-1,1 0 1,0 0 0,0 0-1,0 0 1,0 0-1,1 0 1,-1 0-1,1-1 1,0 1 0,0-1-1,1 1 1,-1-1-1,1 0 1,0 0 0,0 0-1,0 0 1,0 0-1,0-1 1,0 1-1,1-1 1,-1 0 0,1 0-1,0 0 1,-1 0-1,1-1 1,0 0 0,0 0-1,8 2 1,1-3 70,0 0 1,0 0-1,0-2 1,0 1 0,-1-2-1,1 0 1,0 0-1,-1-1 1,0 0 0,0-1-1,0-1 1,0 0-1,12-9 1,7-5 46,-1-2 0,-1-1 0,38-38 0,-61 55-128,48-54 46,-50 55-48,-1 0 0,0 0 0,0 0 0,0-1 0,-1 1-1,0-1 1,0 0 0,0 0 0,0 1 0,0-11 0,-2 14-2,0 0 1,0 0-1,0 0 1,0 0-1,0 0 1,-1 0-1,1 0 1,-1 0-1,0 0 1,1 0-1,-1 0 1,0 0-1,0 0 1,0 0-1,-1 0 1,1 1-1,0-1 1,0 1-1,-1-1 1,1 1-1,-1-1 1,0 1-1,1 0 1,-1 0-1,0-1 1,0 1-1,0 1 1,0-1-1,0 0 1,0 0-1,0 1 1,-2-1-1,-9-2 1,1 1 1,-1 0-1,0 1 1,-14 0-1,22 1-9,-22-1-97,-1 2 0,1 1 0,-39 8 0,54-8-194,0 1 1,0 1 0,1 0-1,-1 1 1,1 0-1,0 0 1,1 1-1,-1 1 1,1 0-1,-10 9 1,0 11-2409,19-6-2661,10-3-3805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9.981"/>
    </inkml:context>
    <inkml:brush xml:id="br0">
      <inkml:brushProperty name="width" value="0.025" units="cm"/>
      <inkml:brushProperty name="height" value="0.025" units="cm"/>
      <inkml:brushProperty name="color" value="#008C3A"/>
    </inkml:brush>
  </inkml:definitions>
  <inkml:trace contextRef="#ctx0" brushRef="#br0">58 34 7303,'0'0'4911,"-10"-1"-3000,-38-2 1645,77 10-284,-1 0-2823,102 6 179,1-7 1,135-10-1,-256 3-602,3 1-25,29-1 34,0-1 0,66-13 0,-107 15-33,-1 0 0,1 0 1,-1 0-1,1 0 0,-1 0 0,0-1 0,1 1 0,-1 0 0,1 0 0,-1 0 0,1 0 0,-1 0 0,1-1 0,-1 1 0,0 0 0,1 0 0,-1-1 0,1 1 0,-1 0 0,0-1 0,1 1 0,-1 0 0,0-1 0,0 1 0,1 0 0,-1-1 0,0 1 0,0-1 0,1 1 0,-1-1 0,0 0 0,-11-8 23,-28-4-29,-33 7-27,0 3 0,-1 3 0,-75 11-1,20-3 61,-39-5-29,247-2-283,60-2-3518,-72-8-1591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3.902"/>
    </inkml:context>
    <inkml:brush xml:id="br0">
      <inkml:brushProperty name="width" value="0.025" units="cm"/>
      <inkml:brushProperty name="height" value="0.025" units="cm"/>
    </inkml:brush>
  </inkml:definitions>
  <inkml:trace contextRef="#ctx0" brushRef="#br0">29 0 3107,'0'0'19378,"-3"75"-18161,-8-29-352,5 3-512,-1 1-257,5-5-96,2-2 0,0-8-705,0-9-864,4-6-802,1-11-1248</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8.264"/>
    </inkml:context>
    <inkml:brush xml:id="br0">
      <inkml:brushProperty name="width" value="0.025" units="cm"/>
      <inkml:brushProperty name="height" value="0.025" units="cm"/>
      <inkml:brushProperty name="color" value="#008C3A"/>
    </inkml:brush>
  </inkml:definitions>
  <inkml:trace contextRef="#ctx0" brushRef="#br0">5 0 14894,'0'0'7527,"-5"48"-6470,45-38-32,10-1-544,11 1-353,8 1-64,5 0-545,-1 0-1376,-4-3-1250,-15-4-2018,-5-3-2691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8.611"/>
    </inkml:context>
    <inkml:brush xml:id="br0">
      <inkml:brushProperty name="width" value="0.025" units="cm"/>
      <inkml:brushProperty name="height" value="0.025" units="cm"/>
      <inkml:brushProperty name="color" value="#008C3A"/>
    </inkml:brush>
  </inkml:definitions>
  <inkml:trace contextRef="#ctx0" brushRef="#br0">0 1 15535,'0'0'1783,"11"0"-929,-3 0-730,177 12 1630,-160-9-1671,-1 1 0,1 1 0,-1 1 0,0 1 0,38 17-1,-57-22-83,-1 0-1,0 0 1,-1 0 0,1 0-1,0 1 1,-1 0-1,1 0 1,-1 0-1,0 0 1,0 0-1,0 1 1,0-1-1,-1 1 1,0-1-1,1 1 1,-1 0-1,-1 0 1,1 0-1,0 1 1,-1-1 0,0 0-1,0 1 1,0 4-1,-1-3 64,0 0-1,-1 0 0,0 0 1,0 0-1,-1 0 1,0-1-1,0 1 1,0-1-1,-1 1 0,0-1 1,0 0-1,0 0 1,0 0-1,-1 0 1,0 0-1,-8 7 0,-27 23 909,-68 48-1,-17 13-336,109-82-937,0 0 0,1 1 0,1 0 0,0 1 0,-15 26 0,19-16-4773,7-10-4559</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9.462"/>
    </inkml:context>
    <inkml:brush xml:id="br0">
      <inkml:brushProperty name="width" value="0.025" units="cm"/>
      <inkml:brushProperty name="height" value="0.025" units="cm"/>
      <inkml:brushProperty name="color" value="#008C3A"/>
    </inkml:brush>
  </inkml:definitions>
  <inkml:trace contextRef="#ctx0" brushRef="#br0">0 0 10858,'0'0'10319,"1"10"-9849,2 169 1671,-3-178-2116,0 1 1,0-1-1,0 1 0,0-1 1,0 0-1,0 1 0,1-1 1,-1 0-1,1 1 0,-1-1 1,1 0-1,-1 1 0,1-1 1,0 0-1,0 0 0,0 0 1,-1 0-1,1 0 0,0 0 1,0 0-1,0 0 0,1 0 1,-1 0-1,0 0 1,0-1-1,2 2 0,0-1 47,1 0 0,0 0-1,0 0 1,0 0-1,-1-1 1,1 1 0,0-1-1,0 0 1,6-1 0,4-1 53,0 0 1,0-2-1,0 1 1,18-9-1,-11 2-73,21-9 34,-40 18-66,0 0 1,0 0 0,0 0 0,1 1 0,-1 0-1,0-1 1,0 1 0,0 0 0,0 0-1,1 0 1,-1 0 0,0 0 0,0 0 0,0 1-1,4 0 1,10 16 96,-15-16-100,0 1-1,-1-1 1,1 0-1,0 1 1,0-1-1,0 0 1,1 0-1,-1 0 1,0 0-1,0 0 1,0 0-1,1 0 1,-1 0-1,0-1 1,1 1 0,-1 0-1,1-1 1,-1 1-1,1-1 1,-1 1-1,4-1 1,6 0 93,0 0-1,-1-1 1,1-1 0,0 0 0,0 0 0,-1-1 0,0-1 0,1 1-1,-1-2 1,18-9 0,-18 8-157,0 1 0,1 0 0,0 1 0,0 0 0,0 0 0,0 1 0,1 1-1,17-2 1,-28 4 34,0 0-1,0 1 0,0-1 0,-1 0 0,1 0 1,0 0-1,0 1 0,0-1 0,0 1 0,0-1 1,0 1-1,0-1 0,0 1 0,-1-1 0,1 1 1,0 0-1,0-1 0,-1 1 0,1 0 1,-1-1-1,1 1 0,0 0 0,-1 0 0,1 0 1,-1 0-1,0 0 0,1 0 0,-1 0 0,0-1 1,0 1-1,1 0 0,-1 0 0,0 2 0,0 40-1100,-1-27-2262,3-20-1756,0-2 2598,-1-13-4865</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29.825"/>
    </inkml:context>
    <inkml:brush xml:id="br0">
      <inkml:brushProperty name="width" value="0.025" units="cm"/>
      <inkml:brushProperty name="height" value="0.025" units="cm"/>
      <inkml:brushProperty name="color" value="#008C3A"/>
    </inkml:brush>
  </inkml:definitions>
  <inkml:trace contextRef="#ctx0" brushRef="#br0">0 1 13229,'0'0'6630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2.042"/>
    </inkml:context>
    <inkml:brush xml:id="br0">
      <inkml:brushProperty name="width" value="0.025" units="cm"/>
      <inkml:brushProperty name="height" value="0.025" units="cm"/>
      <inkml:brushProperty name="color" value="#008C3A"/>
    </inkml:brush>
  </inkml:definitions>
  <inkml:trace contextRef="#ctx0" brushRef="#br0">1 8 5573,'0'0'14948,"7"-2"-13635,22-3-197,-24 5 3923,-9 0-5962,-1 1-1987,-2-1-2957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0.879"/>
    </inkml:context>
    <inkml:brush xml:id="br0">
      <inkml:brushProperty name="width" value="0.025" units="cm"/>
      <inkml:brushProperty name="height" value="0.025" units="cm"/>
      <inkml:brushProperty name="color" value="#008C3A"/>
    </inkml:brush>
  </inkml:definitions>
  <inkml:trace contextRef="#ctx0" brushRef="#br0">139 69 11371,'0'0'11216,"-11"-4"-10698,8 2-504,-8-2 126,0 0-1,0 0 1,-19-3 0,28 6-129,0 0 0,0 1 0,0-1 0,0 1 0,-1 0 0,1 0 0,0 0 1,0 0-1,0 0 0,-1 0 0,1 1 0,0-1 0,0 1 0,0-1 1,0 1-1,0 0 0,-1 0 0,2 0 0,-1 0 0,0 0 0,0 0 1,0 1-1,0-1 0,1 1 0,-1-1 0,1 1 0,-1-1 0,1 1 0,0 0 1,-2 3-1,3-5-17,1 1 0,-1-1 0,1 1 1,0-1-1,-1 1 0,1-1 0,0 0 0,0 1 1,-1-1-1,1 0 0,0 1 0,0-1 0,-1 0 1,1 0-1,0 0 0,0 0 0,-1 0 0,1 0 1,0 0-1,0 0 0,0 0 0,-1 0 0,1 0 1,1-1-1,30 0-294,-29 0 206,1 1 34,-1 0 1,1 0 0,0 0 0,0 0-1,-1 1 1,1-1 0,0 1 0,-1 0 0,1 0-1,0 0 1,-1 0 0,1 1 0,-1 0 0,0 0-1,1-1 1,-1 2 0,5 4 0,-3-2 27,-1 0 0,1 1 1,-1 0-1,-1 0 0,1 0 1,-1 0-1,0 1 0,-1-1 1,3 7-1,0 7 101,0-1 0,-1 1 0,-1 0 1,-1 0-1,-1 0 0,0 0 0,-2 0 0,0 0 0,-1 1 0,-1-2 1,-1 1-1,-1 0 0,-1-1 0,0 0 0,-2 0 0,0-1 1,-1 0-1,0 0 0,-2-1 0,0 0 0,-20 22 0,-1-11 494,31-27-535,1-1 1,-1 1-1,1-1 1,-1 1-1,1-1 1,-1 0-1,0 1 0,1-1 1,-1 0-1,0 1 1,1-1-1,-1 0 1,0 0-1,1 0 1,-1 0-1,0 0 1,1 0-1,-1 0 1,0 0-1,1 0 1,-1 0-1,0 0 1,0 0-1,1 0 0,-1 0 1,0-1-1,1 1 1,-1 0-1,1-1 1,-1 1-1,0 0 1,1-1-1,-1 1 1,1 0-1,-1-1 1,1 1-1,-1-1 1,1 1-1,-1-1 1,1 0-1,-1 1 0,1-1 1,0 1-1,0-1 1,-1 0-1,1 1 1,0-1-1,0 0 1,-1 1-1,1-1 1,0 0-1,0 1 1,0-1-1,0 0 1,0-1-1,0-8-20,0 0-1,0 0 1,1 0-1,1 0 1,-1 0-1,2 0 1,-1 0-1,1 1 1,1-1-1,0 1 1,0 0-1,1 0 1,0 0-1,0 1 1,1-1-1,0 1 1,11-10-1,15-15-179,1 2 0,59-43-1,-62 51 11,-8 6 99,7-5-60,-2-1 0,32-32 1,-53 49 125,-1 0 0,1-1 0,-1 0 0,0 0 0,-1 0 0,0-1 0,0 1 0,0-1 1,-1 0-1,-1 0 0,1 0 0,-1-1 0,0 1 0,1-16 0,-3 22-5,0 1 0,0 0-1,0-1 1,-1 1 0,1 0 0,0 0 0,0-1-1,-1 1 1,1 0 0,-1 0 0,1-1-1,-1 1 1,0 0 0,1 0 0,-1 0-1,0 0 1,0 0 0,0 0 0,0 0-1,1 0 1,-1 0 0,-1 1 0,1-1 0,0 0-1,0 0 1,0 1 0,0-1 0,0 1-1,-1-1 1,1 1 0,0 0 0,0-1-1,-1 1 1,1 0 0,0 0 0,-1 0 0,1 0-1,0 0 1,0 0 0,-1 0 0,1 0-1,0 1 1,-1-1 0,1 0 0,0 1-1,0-1 1,-3 2 0,-1-1 6,1 1 1,-1 0-1,0 0 1,1 0-1,-1 0 1,1 1-1,-1 0 1,1 0-1,0 0 1,0 0-1,-5 6 1,8-8 1,0 0 1,0 1 0,0-1 0,0 0-1,0 0 1,0 0 0,0 1-1,1-1 1,-1 0 0,0 1-1,1-1 1,-1 0 0,1 1-1,0-1 1,-1 1 0,1-1 0,0 1-1,0-1 1,0 1 0,0-1-1,0 1 1,0-1 0,0 1-1,0-1 1,1 1 0,-1-1-1,1 1 1,-1-1 0,1 0-1,0 1 1,-1-1 0,1 0 0,0 1-1,0-1 1,0 0 0,0 0-1,0 0 1,0 0 0,0 0-1,0 0 1,0 0 0,1 0-1,-1 0 1,0-1 0,0 1-1,1 0 1,-1-1 0,1 1 0,-1-1-1,1 0 1,-1 1 0,0-1-1,3 0 1,13 3 58,0 0 1,0-1-1,33-2 0,-28 0-31,-3 0-36,-1 1-1,-1 1 0,1 0 1,0 1-1,0 1 0,-1 1 1,24 9-1,-38-13 48,-1 1 0,0 0 0,1-1 0,-1 1 0,0 0-1,0 0 1,-1 0 0,1 0 0,0 0 0,-1 0 0,1 1 0,-1-1 0,0 1 0,2 4 0,9 14 1299,-12-21-1319,1 1 0,0 0-1,0-1 1,-1 1 0,1-1 0,0 1 0,0-1 0,0 1-1,0-1 1,0 0 0,0 0 0,0 1 0,-1-1 0,1 0 0,0 0-1,0 0 1,0 0 0,0 0 0,0 0 0,0 0 0,0 0-1,0 0 1,0-1 0,0 1 0,0 0 0,0-1 0,0 1-1,-1 0 1,1-1 0,0 1 0,1-2 0,22-17 178,-20 12-185,-1 1-1,0 0 0,-1-1 1,0 1-1,0-1 0,0 0 1,-1 0-1,0 0 0,0 0 1,-1 0-1,1 0 0,-2 0 1,1 0-1,-1 0 0,-3-13 1,4 20-26,0-1 0,0 1 1,-1-1-1,1 1 0,0-1 0,0 1 1,0-1-1,-1 1 0,1-1 1,0 1-1,-1-1 0,1 1 0,0-1 1,-1 1-1,1 0 0,-1-1 0,1 1 1,-1 0-1,1-1 0,-1 1 1,1 0-1,-1 0 0,1-1 0,-1 1 1,1 0-1,-1 0 0,1 0 0,-1 0 1,1 0-1,-1 0 0,1-1 1,-1 1-1,0 1 0,0-1-13,1 1 0,0-1-1,0 0 1,0 1 0,0-1 0,0 1 0,0-1-1,-1 1 1,1-1 0,0 1 0,0-1 0,0 1-1,1-1 1,-1 1 0,0-1 0,0 1 0,0-1 0,0 1-1,0-1 1,1 1 0,-1-1 0,0 1 0,0-1-1,1 0 1,-1 1 0,0-1 0,1 1 0,-1-1-1,0 0 1,1 1 0,-1-1 0,0 0 0,1 0-1,-1 1 1,1-1 0,-1 0 0,1 0 0,-1 1-1,1-1 1,-1 0 0,1 0 0,3 3-691,1 0 0,-1-1 1,0 1-1,1-1 0,0 0 1,-1-1-1,6 2 0,21 2-7976,-4-5-3446</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1.854"/>
    </inkml:context>
    <inkml:brush xml:id="br0">
      <inkml:brushProperty name="width" value="0.025" units="cm"/>
      <inkml:brushProperty name="height" value="0.025" units="cm"/>
      <inkml:brushProperty name="color" value="#008C3A"/>
    </inkml:brush>
  </inkml:definitions>
  <inkml:trace contextRef="#ctx0" brushRef="#br0">48 6 10762,'-1'-1'206,"1"1"0,-1-1 0,1 1 0,-1-1 0,1 1 0,-1 0 0,0-1 0,1 1 0,-1 0 0,0-1 0,0 1 0,1 0-1,-1 0 1,0-1 0,0 1 0,1 0 0,-1 0 0,0 0 0,0 0 0,1 0 0,-1 0 0,0 0 0,0 1 0,1-1 0,-1 0 0,0 0 0,1 0 0,-1 1 0,0-1 0,0 0 0,1 1-1,-1-1 1,1 1 0,-1-1 0,0 1 0,1-1 0,-1 1 0,1-1 0,-1 2 0,-1 31 3803,2-17-3721,-2 31 1527,-8 49 0,6-64-1271,3-31-517,1 1-1,-1-1 0,1 1 1,0-1-1,0 1 0,0-1 1,-1 1-1,1-1 0,1 0 1,-1 1-1,0-1 0,0 1 0,1-1 1,-1 1-1,0-1 0,1 0 1,-1 1-1,1-1 0,0 0 1,0 1-1,-1-1 0,1 0 1,2 2-1,0-2-8,-1 0 0,1-1-1,0 1 1,0-1 0,-1 0 0,1 1 0,0-2-1,0 1 1,0 0 0,-1 0 0,1-1 0,0 0-1,2 0 1,11-4-36,0 0-1,-1 0 0,1-2 1,-1 0-1,-1 0 0,19-14 1,-8 4-291,-1-1 0,34-33 0,-96 112 304,26-45 85,7-11-33,1 1 1,0-1-1,0 1 1,0 1-1,1-1 0,0 0 1,0 1-1,-2 7 1,6-13-61,-1-1 1,1 1-1,-1 0 0,1-1 1,-1 1-1,1 0 0,0-1 1,-1 1-1,1-1 0,0 1 1,-1-1-1,1 1 0,0-1 0,0 0 1,0 1-1,-1-1 0,1 0 1,0 0-1,0 0 0,0 1 1,0-1-1,0 0 0,-1 0 1,1 0-1,0 0 0,0 0 1,0-1-1,0 1 0,0 0 1,0 0-1,-1 0 0,2-1 1,35-5-1236,-22-1-269,1 0 0,-1-1 0,0-1 0,0 0 0,-1-1 0,-1 0 0,1-1 0,13-16 0,-18 17 1565,0 0-1,-1 0 1,10-16-1,-14 18 9497,-8 14-6774,-9 19-3030,12-22 262,0-1 0,0 1-1,1-1 1,-1 1 0,1-1-1,0 1 1,0 0 0,0-1 0,0 1-1,0 0 1,1-1 0,-1 1 0,1-1-1,0 1 1,0-1 0,-1 1-1,2-1 1,-1 1 0,0-1 0,3 3-1,-2-2 2,1 0 0,0-1 1,0 1-1,0-1 0,0 0 0,0 0 0,1 0 0,-1 0 0,0-1 0,1 1 0,0-1 0,6 1 0,2 1 6,0-2 1,1 0-1,-1 0 0,0-1 1,0 0-1,1-1 1,-1-1-1,14-3 0,-24 5 65,1-1 0,-1 1 0,1-1 0,-1 0 0,1 1 0,-1-1 0,1 0 0,-1-1 0,0 1 0,1 0 0,-1-1 0,0 1 0,0-1 0,0 0 0,0 1 0,0-1 0,-1 0 0,1 0 0,-1 0 0,1-1 0,-1 1 0,0 0 0,1 0 0,-1-1 0,0 1 0,-1-1 0,1 1-1,0-1 1,-1 1 0,1-1 0,-1 0 0,0 1 0,0-1 0,0 1 0,0-1 0,0 0 0,-1 1 0,1-1 0,-1 1 0,0-1 0,0 1 0,0-1 0,0 1 0,0 0 0,0-1 0,0 1 0,-1 0 0,1 0 0,-1 0 0,0 0 0,0 0 0,1 0 0,-1 0 0,-1 1 0,-3-3 0,-8-10 491,15 8-242,27 4-396,-10 3-262,110-1-3272,1 1-4466,-74-1 1779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2.199"/>
    </inkml:context>
    <inkml:brush xml:id="br0">
      <inkml:brushProperty name="width" value="0.025" units="cm"/>
      <inkml:brushProperty name="height" value="0.025" units="cm"/>
      <inkml:brushProperty name="color" value="#008C3A"/>
    </inkml:brush>
  </inkml:definitions>
  <inkml:trace contextRef="#ctx0" brushRef="#br0">136 18 11275,'0'0'3027,"-9"-3"-235,1 1-2437,-50-9 2484,57 10-2723,-1 1 1,0 0-1,0-1 0,0 1 0,0 0 0,0 1 1,0-1-1,0 0 0,0 0 0,0 1 1,0-1-1,0 1 0,0 0 0,1-1 0,-1 1 1,0 0-1,0 0 0,1 0 0,-1 0 1,1 1-1,-1-1 0,1 0 0,-1 1 0,1-1 1,0 1-1,0-1 0,-2 3 0,0 3 73,1-1 0,0 1 0,1-1 0,-1 1 0,1 0 0,1 0 0,-1-1 0,1 1 0,0 0-1,1 0 1,0 0 0,1 8 0,-1-12-178,0 0 1,0 0-1,0 0 0,1-1 0,-1 1 0,1 0 1,-1-1-1,1 1 0,0-1 0,0 1 0,0-1 1,0 0-1,0 0 0,0 0 0,1 0 0,-1 0 1,1-1-1,0 1 0,-1-1 0,1 0 0,0 1 1,0-1-1,0-1 0,0 1 0,-1 0 0,1-1 1,0 1-1,1-1 0,2 0 0,1 0-86,-1 0-1,0 0 0,1-1 1,-1 0-1,1 0 1,-1-1-1,0 0 1,0 0-1,0 0 0,0-1 1,0 0-1,0 0 1,-1 0-1,1-1 0,-1 0 1,0 0-1,0 0 1,0 0-1,-1-1 0,0 0 1,0 0-1,0 0 1,0-1-1,3-7 0,-20 33 554,8-14-364,1 1 0,0-1 1,0 1-1,0 0 1,-5 13-1,8-16-84,0-1 1,0 1-1,0-1 0,0 1 0,1 0 1,0-1-1,0 1 0,0 0 0,0 0 1,0-1-1,1 1 0,-1 0 0,1-1 0,0 1 1,0-1-1,0 1 0,1-1 0,0 0 1,-1 1-1,1-1 0,4 6 0,-2-7-248,-1 1 0,1-1 0,-1 1-1,1-1 1,0 0 0,0 0 0,0-1 0,0 1 0,1-1-1,-1 0 1,0 0 0,1 0 0,-1-1 0,0 1-1,1-1 1,-1 0 0,1 0 0,6-2 0,18-5-4341,-2-13-3913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2.531"/>
    </inkml:context>
    <inkml:brush xml:id="br0">
      <inkml:brushProperty name="width" value="0.025" units="cm"/>
      <inkml:brushProperty name="height" value="0.025" units="cm"/>
      <inkml:brushProperty name="color" value="#008C3A"/>
    </inkml:brush>
  </inkml:definitions>
  <inkml:trace contextRef="#ctx0" brushRef="#br0">0 53 12268,'0'0'5536,"5"-9"-3449,16-23-208,-21 31-1825,0 1 0,0-1 0,0 0 0,1 1 0,-1-1 0,0 1 0,0-1 0,1 1 0,-1-1 0,0 1 0,1-1 0,-1 1 0,1 0 0,-1-1 0,0 1 0,1-1 0,-1 1 0,1 0 0,-1 0 0,1-1 0,-1 1 0,1 0 0,-1 0 0,1-1 0,-1 1 0,1 0 0,0 0 0,-1 0 0,1 0 0,-1 0 0,1 0 0,-1 0 0,1 0 0,0 0 0,-1 0 0,1 0 0,-1 0 0,1 0 0,-1 1 0,1-1 0,-1 0 0,1 0 0,0 0 0,-1 1 0,0-1 0,1 0 0,-1 1 0,1-1 0,-1 1 0,1-1 0,-1 0 0,0 1 0,1-1 0,-1 1 0,0-1 0,1 1 0,-1-1 0,0 1 0,0-1 0,1 1 0,-1-1 0,0 1 0,0 0 0,0 0 0,5 35 1080,-6 37 630,-15 99 0,8-107-1674,3 1-1,2 73 0,12-98-939,-9-40 564,1 1 0,0-1-1,0 0 1,0 1 0,0-1 0,0 0-1,0 0 1,0 1 0,0-1 0,0 0 0,1 0-1,-1 0 1,0 0 0,1 0 0,-1-1-1,1 1 1,-1 0 0,1-1 0,-1 1 0,1-1-1,-1 1 1,1-1 0,1 0 0,20 1-8336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9.953"/>
    </inkml:context>
    <inkml:brush xml:id="br0">
      <inkml:brushProperty name="width" value="0.025" units="cm"/>
      <inkml:brushProperty name="height" value="0.025" units="cm"/>
      <inkml:brushProperty name="color" value="#008C3A"/>
    </inkml:brush>
  </inkml:definitions>
  <inkml:trace contextRef="#ctx0" brushRef="#br0">451 16 8264,'9'0'3230,"-5"0"-2664,32 0 1222,-34 0-1356,0 0 0,0 0 0,0 0 0,0-1 0,0 1 0,0-1 0,0 1 1,0-1-1,0 0 0,0 0 0,0 0 0,-1 0 0,1 0 0,0 0 0,0 0 0,2-3 0,-28 2 2761,3 4-3005,0 0 0,0 1 0,0 1-1,0 1 1,0 1 0,1 1 0,0 1 0,-29 15 0,20-8-177,1 2 0,1 1 0,1 1-1,0 1 1,-22 24 0,33-30-5,2 2 0,0 0 0,0 0-1,-19 36 1,28-45-2,1 0 1,-1 1-1,1-1 0,1 1 0,-1 0 0,1-1 0,1 1 1,-1 0-1,2 0 0,-1 1 0,1-1 0,0 0 1,0 0-1,1 0 0,3 13 0,-2-17 3,0 0 0,0 0 0,0 0 1,1 0-1,0-1 0,0 1 0,0-1 0,0 0 0,0 0 0,0 0 0,1 0 0,0-1 0,-1 1 1,1-1-1,0 0 0,0 0 0,1 0 0,-1-1 0,0 1 0,0-1 0,1 0 0,8 1 0,12 1-334,-1 0 0,47-2 0,-52-1-286,52-3-3050,-24-5-1701,7-6-4715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4.250"/>
    </inkml:context>
    <inkml:brush xml:id="br0">
      <inkml:brushProperty name="width" value="0.025" units="cm"/>
      <inkml:brushProperty name="height" value="0.025" units="cm"/>
    </inkml:brush>
  </inkml:definitions>
  <inkml:trace contextRef="#ctx0" brushRef="#br0">21 100 6951,'0'0'12369,"-6"-8"-9908,4 6-2351,1 0 0,-1 0 1,1 0-1,0 0 1,0 0-1,-1 0 0,1 0 1,1-1-1,-1 1 1,0 0-1,0 0 0,1-1 1,0 1-1,-1-4 0,2 4-41,0 0-1,1 0 1,-1 1-1,1-1 0,-1 0 1,1 1-1,-1-1 1,1 1-1,0-1 0,0 1 1,0 0-1,0 0 0,0 0 1,0 0-1,0 0 1,0 0-1,0 1 0,0-1 1,1 1-1,-1-1 1,4 1-1,32-9 173,0 1 0,0 3 0,0 1 0,1 1-1,-1 2 1,1 2 0,66 11 0,-97-11-249,0 1-1,0 0 0,0 1 1,0 0-1,0 0 1,-1 1-1,1 0 1,-1 0-1,0 1 0,0 0 1,-1 0-1,1 0 1,-1 1-1,0 0 1,-1 0-1,8 11 0,-10-12 17,0 1-1,-1 0 1,1-1-1,-1 1 1,-1 0-1,1 0 1,-1 1-1,0-1 1,0 0-1,-1 0 1,1 1-1,-1-1 1,-1 0-1,1 1 1,-1-1-1,0 0 1,-1 0-1,0 0 1,0 0-1,0 0 1,0 0-1,-5 6 1,-8 15 314,-2-1 0,-1-1 1,0-1-1,-2 0 1,-1-2-1,-1 0 0,-1-1 1,0-1-1,-2-2 0,0 0 1,-1-2-1,-39 19 0,61-33-337,1-1-1,0 1 0,-1-1 0,1 0 0,-1 0 0,1 0 0,-1 0 1,1-1-1,-1 1 0,0-1 0,1 0 0,-1 0 0,0-1 0,1 1 0,-6-2 1,7 1-73,1 0 1,-1 0-1,1 0 1,0-1 0,-1 1-1,1 0 1,0-1 0,0 1-1,0-1 1,0 1-1,0-1 1,0 0 0,0 1-1,0-1 1,1 0-1,-1 0 1,1 0 0,-1 1-1,1-1 1,0 0-1,0 0 1,0 0 0,0 0-1,0 0 1,0 1 0,0-1-1,1 0 1,-1 0-1,0 0 1,2-2 0,1-7-603,0 1 0,0-1 1,1 1-1,1 0 0,0 0 1,0 1-1,1-1 0,8-10 1,34-39-8399,-15 24-1081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0.364"/>
    </inkml:context>
    <inkml:brush xml:id="br0">
      <inkml:brushProperty name="width" value="0.025" units="cm"/>
      <inkml:brushProperty name="height" value="0.025" units="cm"/>
      <inkml:brushProperty name="color" value="#008C3A"/>
    </inkml:brush>
  </inkml:definitions>
  <inkml:trace contextRef="#ctx0" brushRef="#br0">299 1 6726,'0'0'4063,"-13"0"-508,-3-1-2694,0 2 0,1 0 0,-1 1-1,1 0 1,-1 1 0,1 1 0,-25 10 0,25-7-417,1 1-1,0 0 1,0 1 0,1 1 0,-14 13-1,23-20-360,1 0-1,0 0 0,0 0 1,0 1-1,0-1 1,0 1-1,1 0 0,0-1 1,-1 1-1,2 0 0,-1 0 1,0 1-1,1-1 0,-1 0 1,1 0-1,1 1 0,-1-1 1,0 1-1,1-1 0,0 1 1,0-1-1,1 0 0,1 10 1,-1-12-55,1 0 0,-1 1-1,1-1 1,0 0 0,0 0 0,0 0 0,0 0 0,0 0 0,1 0 0,-1-1-1,0 1 1,1-1 0,0 0 0,-1 1 0,1-1 0,0 0 0,-1-1 0,1 1-1,0 0 1,0-1 0,0 0 0,-1 1 0,7-2 0,68-1 226,-64 1-232,0-1-1,0-1 0,-1 0 1,1-1-1,-1 0 0,0-1 1,0 0-1,-1-1 1,1 0-1,-1-1 0,-1 0 1,1-1-1,-1 0 0,0-1 1,15-18-1,-23 26 2,-1-1 0,0 1-1,1-1 1,-1 0 0,0 1 0,0-1-1,0 0 1,-1 0 0,1 0 0,0 0-1,-1 0 1,1 0 0,-1 0 0,0 0-1,0 0 1,1 0 0,-1 0 0,0 0 0,-1 0-1,1 0 1,0 0 0,-1 0 0,1 0-1,-2-3 1,0 3 1,1 0 0,-1 0 1,0 0-1,0 1 0,0-1 0,0 1 0,-1-1 0,1 1 1,0 0-1,0 0 0,-1 0 0,1 0 0,-1 0 0,1 0 1,-1 1-1,-3-1 0,-5-1-130,1 2 0,0-1 0,-1 1 0,1 0 0,-1 1 0,1 1 1,0-1-1,-16 6 0,2 8-1853</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0.958"/>
    </inkml:context>
    <inkml:brush xml:id="br0">
      <inkml:brushProperty name="width" value="0.025" units="cm"/>
      <inkml:brushProperty name="height" value="0.025" units="cm"/>
      <inkml:brushProperty name="color" value="#008C3A"/>
    </inkml:brush>
  </inkml:definitions>
  <inkml:trace contextRef="#ctx0" brushRef="#br0">7 0 13549,'0'0'12865,"2"13"-12053,0 21-547,-1-1 0,-6 49 0,4-72-315,-2 11-161,1-1 0,1 0 0,1 1 0,4 35 0,2-48-767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1.334"/>
    </inkml:context>
    <inkml:brush xml:id="br0">
      <inkml:brushProperty name="width" value="0.025" units="cm"/>
      <inkml:brushProperty name="height" value="0.025" units="cm"/>
      <inkml:brushProperty name="color" value="#008C3A"/>
    </inkml:brush>
  </inkml:definitions>
  <inkml:trace contextRef="#ctx0" brushRef="#br0">1 42 14926,'0'0'7047,"61"0"-5414,-11 1 65,11-1-769,8 0-641,1 0-224,-1-8-1345,-12-7-4132,-8-5-8905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1.803"/>
    </inkml:context>
    <inkml:brush xml:id="br0">
      <inkml:brushProperty name="width" value="0.025" units="cm"/>
      <inkml:brushProperty name="height" value="0.025" units="cm"/>
      <inkml:brushProperty name="color" value="#008C3A"/>
    </inkml:brush>
  </inkml:definitions>
  <inkml:trace contextRef="#ctx0" brushRef="#br0">46 0 9705,'0'0'10666,"19"50"-8520,-19-18-864,-9 7-322,-1 6-543,-1 3-225,2 1-128,-2-2-64,7-4-192,4-5-513,-1-8-672,-3-8-193,4-8-608,-5-11-2722</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2.182"/>
    </inkml:context>
    <inkml:brush xml:id="br0">
      <inkml:brushProperty name="width" value="0.025" units="cm"/>
      <inkml:brushProperty name="height" value="0.025" units="cm"/>
      <inkml:brushProperty name="color" value="#008C3A"/>
    </inkml:brush>
  </inkml:definitions>
  <inkml:trace contextRef="#ctx0" brushRef="#br0">1 468 11179,'0'0'8456,"61"21"-6439,-18-20-191,9-1-384,8 0-674,3-7-543,-2-2-161,-9-4-289,-8 1-864,-14-2-480,-8 1-289,-17-4-832,-5-5-2307,-10-1-3491</inkml:trace>
  <inkml:trace contextRef="#ctx0" brushRef="#br0" timeOffset="1">28 22 13645,'0'0'8264,"61"-20"-6759,-14 19-416,11 1-704,-1 0-289,8 0-257,-6 0-1280,-3 0-1121,-3 0-2595,-8 0-3171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2.527"/>
    </inkml:context>
    <inkml:brush xml:id="br0">
      <inkml:brushProperty name="width" value="0.025" units="cm"/>
      <inkml:brushProperty name="height" value="0.025" units="cm"/>
      <inkml:brushProperty name="color" value="#008C3A"/>
    </inkml:brush>
  </inkml:definitions>
  <inkml:trace contextRef="#ctx0" brushRef="#br0">22 1 15214,'0'0'4773,"-10"67"-3236,4-37-287,4 4-514,-1 6-447,3 2-193,0-3-96,0 0-1025,0-5-449,0-9-159,0-7 63,0-10-1601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2.915"/>
    </inkml:context>
    <inkml:brush xml:id="br0">
      <inkml:brushProperty name="width" value="0.025" units="cm"/>
      <inkml:brushProperty name="height" value="0.025" units="cm"/>
      <inkml:brushProperty name="color" value="#008C3A"/>
    </inkml:brush>
  </inkml:definitions>
  <inkml:trace contextRef="#ctx0" brushRef="#br0">1 0 11147,'0'0'7527,"50"10"-6182,-14-5-480,13-1-609,1-3-256,-1-1-1313,5 0-3300,-6-8-4739</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3.264"/>
    </inkml:context>
    <inkml:brush xml:id="br0">
      <inkml:brushProperty name="width" value="0.025" units="cm"/>
      <inkml:brushProperty name="height" value="0.025" units="cm"/>
      <inkml:brushProperty name="color" value="#008C3A"/>
    </inkml:brush>
  </inkml:definitions>
  <inkml:trace contextRef="#ctx0" brushRef="#br0">410 8 6790,'-9'-2'8558,"-5"0"-7327,0 0 0,0 1 0,0 0 0,0 2-1,-27 2 1,27 0-959,1 0-1,0 1 0,0 0 0,1 1 0,-1 0 0,1 1 0,0 0 1,1 1-1,-1 0 0,1 1 0,-12 12 0,9-7-23,0 1 0,1 1 0,0 0 0,1 1 0,1 0 0,-18 33 0,25-41-194,1 0 0,-1 0 0,1 0 0,1 0 0,0 1 0,0-1 0,0 1-1,1 0 1,0-1 0,1 1 0,0 0 0,0 0 0,1-1 0,0 1 0,1 0 0,0-1 0,5 17 0,-3-19-56,0 0 0,1 0 0,-1 0 1,1-1-1,0 0 0,1 0 0,-1 0 1,1-1-1,0 0 0,0 0 0,0 0 0,1-1 1,-1 0-1,1 0 0,0-1 0,0 1 1,0-1-1,0-1 0,0 0 0,0 0 0,0 0 1,9-1-1,-11 1-17,1-1 0,0-1 1,-1 1-1,1-1 0,-1 0 0,1 0 0,-1-1 1,1 0-1,-1 0 0,0 0 0,0 0 0,9-6 1,-11 5 24,0 1-1,0-1 1,-1 1 0,1-1 0,-1 0 0,1 0 0,-1 0 0,0 0 0,0-1 0,-1 1 0,1-1 0,-1 1 0,0-1 0,1 1 0,-1-1 0,-1 0 0,1 1 0,-1-1 0,1 0 0,-1-5 0,-1 7 17,1-1 1,-1 1 0,1 0-1,-1 0 1,0 0 0,0 0-1,0 0 1,0 0 0,0 0-1,0 0 1,-1 1 0,1-1-1,0 0 1,-1 1 0,0-1-1,1 1 1,-1-1 0,0 1-1,0 0 1,1 0 0,-1 0 0,0 0-1,0 0 1,0 0 0,-1 1-1,1-1 1,0 0 0,0 1-1,0 0 1,0-1 0,-1 1-1,1 0 1,0 0 0,0 1-1,0-1 1,0 0 0,-1 1-1,1-1 1,0 1 0,0 0-1,0-1 1,0 1 0,0 0-1,0 0 1,-2 2 0,4-3-22,1 0 0,-1 0 0,1 0 0,-1 0 1,1 0-1,0 0 0,-1 0 0,1 0 0,-1 0 0,1 1 1,-1-1-1,1 0 0,-1 0 0,1 0 0,-1 1 0,1-1 1,-1 0-1,1 1 0,-1-1 0,1 0 0,-1 1 0,1-1 1,-1 1-1,0-1 0,1 1 0,-1-1 0,0 0 1,1 1-1,-1-1 0,0 1 0,0 0 0,1-1 0,-1 1 1,0-1-1,0 1 0,0-1 0,0 1 0,0-1 0,0 1 1,0 0-1,0-1 0,0 1 0,0-1 0,0 1 0,0-1 1,0 1-1,0 0 0,-1-1 0,1 1 0,0-1 0,0 1 1,-1-1-1,1 1 0,0-1 0,-1 1 0,1-1 0,0 0 1,-1 1-1,1-1 0,-1 1 0,1-1 0,-1 0 1,1 1-1,-1-1 0,1 0 0,-1 0 0,1 1 0,-1-1 1,0 0-1,46 3 6,-32-4-251,0-1 0,-1-1 0,1 0 0,0 0 0,-1-1 0,0-1 0,0 0 0,17-11 0,29-11-997,-58 27 1243,0 0 1,1 0 0,-1 0 0,0-1 0,0 1 0,0 0 0,1 0 0,-1 0 0,0 0-1,0 0 1,1 0 0,-1 0 0,0 0 0,0 0 0,1 0 0,-1 0 0,0 0-1,0 0 1,1 0 0,-1 0 0,0 0 0,0 0 0,1 0 0,-1 0 0,0 0 0,0 0-1,1 0 1,-1 1 0,0-1 0,0 0 0,1 0 0,-1 0 0,0 0 0,0 0-1,0 1 1,0-1 0,1 0 0,-1 1 0,-1 11 236,-12 14 340,13-26-558,-9 16 80,1-1 0,1 1 1,0 0-1,1 0 1,1 1-1,0 0 0,2 0 1,-1 0-1,2 0 1,0 25-1,6-22-2669,6-12-3237,6-6-6965</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3.693"/>
    </inkml:context>
    <inkml:brush xml:id="br0">
      <inkml:brushProperty name="width" value="0.025" units="cm"/>
      <inkml:brushProperty name="height" value="0.025" units="cm"/>
      <inkml:brushProperty name="color" value="#008C3A"/>
    </inkml:brush>
  </inkml:definitions>
  <inkml:trace contextRef="#ctx0" brushRef="#br0">109 59 4708,'-24'5'3132,"14"-4"-2090,0 1 0,0 0 0,0 1 0,1 0 0,-1 1 0,-15 8 0,67-6 2177,407-4 356,225 8-2745,1046 0-927,-1110-11 1864,-547 2-1225,-38 1-140,-1-1 0,1-1 1,-1-1-1,0-2 1,1 0-1,37-10 0,-61 12-371,0 1 0,0 0 0,0-1 0,0 1-1,0 0 1,0-1 0,0 1 0,0-1 0,0 0 0,0 1-1,0-1 1,0 0 0,0 1 0,0-1 0,-1 0 0,1 0-1,0 0 1,-1 0 0,1 0 0,0 0 0,-1 0 0,1 0-1,0-1 1,-2 0-43,1 1 1,0 0-1,0 0 0,-1 0 0,1 0 0,-1 0 1,1-1-1,-1 1 0,1 0 0,-1 0 0,0 0 1,1 0-1,-1 0 0,0 1 0,0-1 0,1 0 1,-1 0-1,-2-1 0,-8-6-1397,-1 1-1,0 0 1,-16-6-1,11 4-3915,-12-10-5992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34.208"/>
    </inkml:context>
    <inkml:brush xml:id="br0">
      <inkml:brushProperty name="width" value="0.025" units="cm"/>
      <inkml:brushProperty name="height" value="0.025" units="cm"/>
      <inkml:brushProperty name="color" value="#008C3A"/>
    </inkml:brush>
  </inkml:definitions>
  <inkml:trace contextRef="#ctx0" brushRef="#br0">30 291 10090,'0'0'3411,"-5"8"-550,-15 28-576,19-36-2210,1 1 0,-1-1-1,1 1 1,0-1 0,-1 1 0,1-1-1,0 1 1,0 0 0,-1-1 0,1 1-1,0-1 1,0 1 0,0 0 0,0-1 0,0 1-1,0-1 1,0 1 0,0 0 0,0-1-1,0 1 1,0-1 0,0 1 0,0 0 0,0-1-1,1 1 1,-1-1 0,0 1 0,0-1-1,1 1 1,-1 0 0,0-1 0,1 1-1,-1-1 1,1 0 0,-1 1 0,1-1 0,-1 1-1,0-1 1,1 0 0,0 1 0,-1-1-1,1 0 1,-1 1 0,1-1 0,-1 0 0,1 0-1,-1 0 1,1 1 0,0-1 0,-1 0-1,1 0 1,0 0 0,-1 0 0,1 0-1,-1 0 1,1 0 0,0 0 0,-1-1 0,1 1-1,-1 0 1,1 0 0,1-1 0,37-8 883,4-11-573,-1-1 0,-1-2 0,-1-2-1,65-54 1,-50 38-291,126-97 18,-181 138-113,0 0-1,-1 0 1,1 0-1,0 0 0,0 1 1,0-1-1,0 0 1,0 0-1,0 0 1,0 1-1,0-1 0,0 0 1,0 0-1,0 0 1,0 1-1,0-1 1,0 0-1,0 0 0,0 0 1,0 1-1,0-1 1,0 0-1,0 0 1,0 0-1,0 0 0,0 1 1,0-1-1,0 0 1,1 0-1,-1 0 1,0 0-1,0 1 0,0-1 1,0 0-1,0 0 1,1 0-1,-1 0 1,0 0-1,0 0 0,0 1 1,0-1-1,1 0 1,-1 0-1,0 0 1,0 0-1,0 0 0,0 0 1,1 0-1,-1 0 1,0 0-1,0 0 1,0 0-1,1 0 0,-1 0 1,0 0-1,0 0 1,0 0-1,1 0 1,-1 0-1,0 0 0,0-1 1,-7 20-24,-8 11 11,-50 114 578,59-125-700,0 0 1,1 1 0,1-1 0,1 1-1,-2 40 1,6-50-2849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4.983"/>
    </inkml:context>
    <inkml:brush xml:id="br0">
      <inkml:brushProperty name="width" value="0.025" units="cm"/>
      <inkml:brushProperty name="height" value="0.025" units="cm"/>
    </inkml:brush>
  </inkml:definitions>
  <inkml:trace contextRef="#ctx0" brushRef="#br0">6 159 4740,'0'0'14398,"9"5"-12193,-4-2-1900,0 0 0,0-1 1,0 1-1,0-1 0,0 0 0,1-1 1,-1 0-1,1 1 0,6-1 1,-9-1-148,1 0 1,-1-1 0,0 1-1,1-1 1,-1 0 0,0 0-1,0 0 1,1 0 0,-1-1-1,0 1 1,0-1 0,0 0-1,-1 0 1,1 0 0,0 0-1,-1 0 1,1 0 0,-1-1-1,0 0 1,2-2 0,4-6-13,0 0 1,-1 0-1,9-18 1,-14 25-121,-1 1-1,1-1 1,-1 0-1,1 0 1,-1 1-1,0-1 0,-1 0 1,1 0-1,-1 0 1,0 0-1,0 0 1,0 0-1,0 0 1,-1 0-1,1 1 1,-2-6-1,1 8-25,1 0 0,-1 0 0,0 0 0,0-1 0,0 1 0,0 0 0,0 0 0,0 0 0,0 0 0,0 1 0,0-1 0,-1 0 0,1 0 0,0 1 0,0-1 0,-1 0 0,1 1 0,-1-1 0,1 1 0,0 0 0,-1 0 0,1-1 0,-1 1 0,1 0 0,0 0 0,-1 0 0,1 0-1,-1 1 1,1-1 0,-1 0 0,1 1 0,-3 0 0,0 0-23,-1 1 0,1-1 0,0 1 0,-1 0 0,1 0 0,0 1 0,0-1 0,-6 7 0,0 0 8,1 0-1,1 1 1,-1 1-1,2-1 1,-1 1 0,2 1-1,0-1 1,0 1 0,1 0-1,0 0 1,1 1-1,0 0 1,1-1 0,1 1-1,0 0 1,0 16-1,2-28 15,0 1 0,0-1-1,0 1 1,0-1 0,0 1-1,0-1 1,1 1 0,-1-1 0,0 0-1,1 1 1,-1-1 0,1 1-1,0-1 1,-1 0 0,1 0-1,0 1 1,0-1 0,0 0-1,0 0 1,0 0 0,0 0-1,0 0 1,1 0 0,-1 0-1,0 0 1,2 0 0,0 1 8,0-2 1,1 1-1,-1 0 1,0-1-1,1 1 0,-1-1 1,0 0-1,1 0 1,-1 0-1,0-1 1,5 0-1,4-2 15,-1 0-1,0-1 0,0 0 0,0-1 1,-1 0-1,13-7 0,97-86 25,-32 24-33,-88 73-13,1 1-1,-1-1 1,1 1-1,-1-1 1,0 1 0,1-1-1,-1 1 1,1 0-1,-1-1 1,1 1-1,-1 0 1,1-1 0,0 1-1,-1 0 1,1 0-1,-1 0 1,1-1 0,0 1-1,-1 0 1,1 0-1,-1 0 1,1 0-1,0 0 1,-1 0 0,1 0-1,0 0 1,-1 0-1,1 1 1,-1-1 0,2 0-1,-2 19-27,-19 42-15,13-46 52,5-11 7,0 0 1,-1 0-1,1 0 0,1 0 0,-1 0 0,0 0 0,1 0 0,0 0 0,0 0 1,1 7-1,0-9-8,0-1 0,-1 0 1,1 1-1,0-1 0,0 0 1,0 0-1,0 1 0,0-1 1,1 0-1,-1 0 0,0 0 1,1 0-1,-1-1 0,0 1 1,1 0-1,-1-1 0,1 1 1,-1-1-1,1 1 0,-1-1 0,1 1 1,-1-1-1,1 0 0,-1 0 1,1 0-1,0 0 0,-1 0 1,1 0-1,1-1 0,8 0 14,0-1-1,-1 0 0,1-1 1,-1 0-1,1 0 0,-1-1 1,0-1-1,-1 0 0,1 0 1,9-7-1,23-12 6,-41 24-25,-1 0-1,0-1 1,1 1 0,-1 0 0,1-1-1,-1 1 1,0 0 0,1 0-1,-1 0 1,1 0 0,-1-1 0,1 1-1,-1 0 1,1 0 0,-1 0-1,1 0 1,-1 0 0,1 0 0,-1 0-1,1 0 1,-1 0 0,1 0 0,-1 1-1,1-1 1,-1 0 0,1 0-1,-1 0 1,1 1 0,-1-1 0,0 0-1,1 0 1,-1 1 0,1-1-1,-1 0 1,0 1 0,1-1 0,-1 0-1,0 1 1,1-1 0,-1 1 0,0-1-1,0 0 1,0 1 0,1-1-1,-1 1 1,0-1 0,0 1 0,0-1-1,0 1 1,0-1 0,0 1-1,0-1 1,0 1 0,0-1 0,0 1-1,0 0 1,-5 43 334,2-6-215,4-37-113,-1 0-1,1 0 1,0 0 0,-1 0 0,1-1-1,0 1 1,0 0 0,0-1-1,0 1 1,0 0 0,0-1-1,0 1 1,0-1 0,0 0 0,0 1-1,0-1 1,0 0 0,0 1-1,0-1 1,0 0 0,0 0-1,1 0 1,-1 0 0,0 0 0,1-1-1,32-2 252,-12-3-200,-1-1 0,1-1 0,-1-1 0,-1-1 0,0-1 0,26-18 0,43-22-7,-88 51-54,-1-1 1,1 1 0,0-1-1,-1 1 1,1 0-1,0-1 1,0 1 0,-1 0-1,1-1 1,0 1 0,0 0-1,-1 0 1,1 0 0,0 0-1,0-1 1,0 1-1,-1 0 1,1 1 0,0-1-1,0 0 1,0 0 0,-1 0-1,1 0 1,0 1 0,0-1-1,-1 0 1,1 1-1,0-1 1,0 1 0,0 0 17,-1 1 1,1-1-1,-1 0 1,0 0-1,0 1 0,1-1 1,-1 0-1,0 1 1,0-1-1,0 0 1,-1 1-1,1-1 1,0 0-1,0 1 0,-2 1 1,-24 59 465,22-54-530,0 1 29,1-5-31,2 0-1,-1-1 0,0 1 1,1 0-1,0 0 0,-1 0 1,2 0-1,-2 7 0,2-11-38,0 1 0,0-1 1,0 0-1,0 0 0,0 0 0,1 1 0,-1-1 0,0 0 1,0 0-1,0 0 0,0 0 0,0 1 0,0-1 0,1 0 0,-1 0 1,0 0-1,0 0 0,0 0 0,1 0 0,-1 1 0,0-1 1,0 0-1,0 0 0,0 0 0,1 0 0,-1 0 0,0 0 0,0 0 1,1 0-1,-1 0 0,0 0 0,0 0 0,0 0 0,1 0 1,-1 0-1,0 0 0,0 0 0,0 0 0,1 0 0,-1 0 0,0-1 1,0 1-1,0 0 0,1 0 0,-1 0 0,0 0 0,0 0 1,0 0-1,0-1 0,1 1 0,-1 0 0,0 0 0,0 0 0,0 0 1,0-1-1,18-12-5794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1.493"/>
    </inkml:context>
    <inkml:brush xml:id="br0">
      <inkml:brushProperty name="width" value="0.025" units="cm"/>
      <inkml:brushProperty name="height" value="0.025" units="cm"/>
      <inkml:brushProperty name="color" value="#008C3A"/>
    </inkml:brush>
  </inkml:definitions>
  <inkml:trace contextRef="#ctx0" brushRef="#br0">1 13 5285,'0'0'20307,"77"27"-20019,-23-27-191,6-3-161,-1-5-1186,2 1-1088,-10-1-897,-6 1-2402,-15 0-7528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1.886"/>
    </inkml:context>
    <inkml:brush xml:id="br0">
      <inkml:brushProperty name="width" value="0.025" units="cm"/>
      <inkml:brushProperty name="height" value="0.025" units="cm"/>
      <inkml:brushProperty name="color" value="#008C3A"/>
    </inkml:brush>
  </inkml:definitions>
  <inkml:trace contextRef="#ctx0" brushRef="#br0">354 32 10442,'0'0'11317,"-9"-7"-10511,6 4-741,1 1-48,0 0 1,0 0 0,0 0-1,0 1 1,0-1 0,0 1 0,0-1-1,0 1 1,-1 0 0,1 0 0,0 0-1,-1 0 1,1 1 0,-1-1-1,1 1 1,-1-1 0,1 1 0,-1 0-1,1 0 1,-1 0 0,0 0 0,1 0-1,-1 1 1,1-1 0,-1 1-1,1 0 1,-5 1 0,-20 12 320,1 0 0,0 2 0,1 1 0,-42 37 0,57-46-208,1 0-1,1 1 0,0 1 1,0-1-1,0 1 0,1 0 1,1 1-1,0 0 0,0 0 0,1 0 1,1 0-1,0 1 0,0 0 1,-3 17-1,7-26-120,0 0 1,0 0-1,0-1 0,0 1 0,0 0 1,1 0-1,-1-1 0,1 1 0,0 0 1,0-1-1,0 1 0,0-1 0,0 1 1,0-1-1,1 1 0,-1-1 0,1 0 1,-1 0-1,1 0 0,0 0 0,0 0 1,0 0-1,0 0 0,1-1 0,-1 1 1,0-1-1,1 1 0,-1-1 1,1 0-1,-1 0 0,1 0 0,-1 0 1,4 0-1,10 2-5,0 0 1,0-1 0,0-1-1,26-1 1,-23-1-1,4 1-661,-1-1 1,1-1 0,31-8 0,-40 7-1464,0-1 0,-1-1 1,23-11-1,-14 3-3624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2.329"/>
    </inkml:context>
    <inkml:brush xml:id="br0">
      <inkml:brushProperty name="width" value="0.025" units="cm"/>
      <inkml:brushProperty name="height" value="0.025" units="cm"/>
      <inkml:brushProperty name="color" value="#008C3A"/>
    </inkml:brush>
  </inkml:definitions>
  <inkml:trace contextRef="#ctx0" brushRef="#br0">75 0 12172,'0'0'8626,"-4"11"-6432,3-8-2108,-4 11 755,1-1 0,1 1-1,0 0 1,1 1 0,-1 27 0,3-41-834,0 0 1,0 0 0,0 0-1,0 0 1,1-1 0,-1 1 0,0 0-1,0 0 1,1 0 0,-1-1 0,1 1-1,-1 0 1,1 0 0,-1-1-1,1 1 1,-1 0 0,1-1 0,0 1-1,-1-1 1,1 1 0,0-1-1,-1 1 1,1-1 0,0 1 0,0-1-1,1 1 1,29 1-110,26-17-1440,9-18-3825,-5-9-5031,-54 33 8069,-6 0 5270,-1 9-2711,-1 0-1,1-1 1,-1 1-1,0 0 1,1 0-1,-1 0 1,1 0-1,-1 0 0,1-1 1,-1 1-1,0 0 1,1 0-1,-1 0 1,1 0-1,-1 1 1,1-1-1,-1 0 0,0 0 1,1 0-1,-1 0 1,1 1-1,-1-1 1,1 0-1,-1 0 1,1 1-1,-1-1 0,1 0 1,-1 1-1,1-1 1,0 1-1,-1-1 1,0 1-1,-16 16 989,1 0 0,1 0 1,0 2-1,1 0 0,-20 36 0,1-2-236,4-5-1291,-32 74 1,41-80-2625,6-18-2625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3.701"/>
    </inkml:context>
    <inkml:brush xml:id="br0">
      <inkml:brushProperty name="width" value="0.025" units="cm"/>
      <inkml:brushProperty name="height" value="0.025" units="cm"/>
      <inkml:brushProperty name="color" value="#008C3A"/>
    </inkml:brush>
  </inkml:definitions>
  <inkml:trace contextRef="#ctx0" brushRef="#br0">1 114 2947,'13'-8'7297,"15"-12"-5412,-10 7-423,1 0 1,0 1 0,0 1 0,1 1-1,0 1 1,25-8 0,-45 17-1423,0 0 1,1 0 0,-1 0-1,1 0 1,-1 0-1,0 0 1,1 0 0,-1 0-1,0 0 1,1 0-1,-1 0 1,0 0 0,1 0-1,-1 0 1,0 1-1,1-1 1,-1 0 0,0 0-1,1 0 1,-1 0-1,0 1 1,0-1 0,1 0-1,-1 0 1,0 1-1,0-1 1,1 0 0,-1 0-1,0 1 1,0-1-1,0 0 1,0 1 0,1-1-1,-1 0 1,0 1-1,0-1 1,0 0 0,0 1-1,0-1 1,0 0-1,0 1 1,0-1 0,0 1-1,0-1 1,0 0-1,0 1 1,0-1 0,0 0-1,0 1 1,-1-1-1,1 0 1,0 1 0,0-1-1,0 0 1,-1 1-1,-7 20 714,-7 2-10,-30 38 0,34-50-625,2 0 0,-1 1 0,1 0 0,1 1 0,0 0 0,1 1 0,1-1 0,0 1 0,0 1 0,-4 20 0,10-33-122,0-1-1,0 0 1,0 0 0,1 1-1,-1-1 1,0 0 0,1 0-1,-1 1 1,1-1 0,-1 0-1,1 0 1,-1 0-1,1 0 1,0 0 0,-1 0-1,1 0 1,0 0 0,0 0-1,0 0 1,0 0 0,0-1-1,0 1 1,0 0 0,0-1-1,0 1 1,0-1 0,1 1-1,-1-1 1,0 1 0,0-1-1,0 0 1,1 0-1,-1 1 1,0-1 0,0 0-1,1 0 1,-1 0 0,2-1-1,55-3-1888,-16-11-1407,0-8-2307</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4.045"/>
    </inkml:context>
    <inkml:brush xml:id="br0">
      <inkml:brushProperty name="width" value="0.025" units="cm"/>
      <inkml:brushProperty name="height" value="0.025" units="cm"/>
      <inkml:brushProperty name="color" value="#008C3A"/>
    </inkml:brush>
  </inkml:definitions>
  <inkml:trace contextRef="#ctx0" brushRef="#br0">72 100 17200,'-8'10'2808,"0"-2"-2013,2-3-185,0 1 0,0-1 1,1 1-1,0 0 0,0 1 0,0-1 1,1 1-1,0 0 0,-5 13 0,39-25 165,0-10-1134,-1-1 1,-1-1-1,39-31 1,-35 25-2283,66-38 0,-97 60 2625,0 0 0,0 1 0,0-1 1,0 0-1,1 1 0,-1-1 0,0 1 0,0-1 0,0 1 1,1 0-1,-1-1 0,0 1 0,0 0 0,1 0 1,-1 0-1,0 0 0,0 0 0,1 0 0,-1 0 0,0 1 1,0-1-1,1 0 0,-1 1 0,1 0 0,-1 0 72,0 0 0,-1 0-1,1 0 1,-1 0-1,0 0 1,1 0-1,-1 0 1,0 1-1,0-1 1,0 0 0,0 0-1,0 0 1,0 1-1,0-1 1,0 0-1,0 0 1,0 0 0,-1 0-1,0 3 1,-26 60 2452,-34 50 95,-41 80-1004,98-185-1518,-4 16 24,24-28-2619,0-11-1826,-3-4-3032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5.094"/>
    </inkml:context>
    <inkml:brush xml:id="br0">
      <inkml:brushProperty name="width" value="0.025" units="cm"/>
      <inkml:brushProperty name="height" value="0.025" units="cm"/>
      <inkml:brushProperty name="color" value="#008C3A"/>
    </inkml:brush>
  </inkml:definitions>
  <inkml:trace contextRef="#ctx0" brushRef="#br0">160 224 12908,'0'0'6839,"9"-7"-9380,61-51-241,-66 56 2997,-1 1-1,1-1 1,-1 1-1,1 0 0,0-1 1,0 2-1,0-1 1,6 0-1,19-6 66,-17 2 71,-2 0-1,1-1 1,0 0-1,-1 0 0,11-11 1,-18 15-193,0-1 0,0 1-1,0-1 1,-1 0 0,1 0 0,-1 0 0,0 0 0,0 0 0,0 0 0,0-1 0,0 1 0,-1 0 0,0-1-1,0 0 1,0 1 0,0-1 0,0 0 0,-1 0 0,1 1 0,-1-7 0,-1 8-109,1 1 0,-1 0 0,1-1 0,-1 1 0,0 0 0,0 0 0,0 0 0,0 0 0,0 0 0,0 0 0,0 0 0,0 0 0,0 0 0,0 0 0,0 1 0,-1-1 0,1 0 0,0 1 0,0-1 0,-1 1 0,1-1 0,0 1 0,-1 0 0,1 0-1,-1-1 1,1 1 0,0 0 0,-3 1 0,-46 0 432,46-1-434,-8 2 61,0 0-1,1 1 1,-1 0-1,1 1 1,0 0-1,0 1 1,0 0-1,1 0 1,-1 1-1,1 1 1,1 0-1,-1 0 1,1 1-1,1 0 1,-1 1-1,1 0 1,1 0-1,0 0 1,0 1-1,1 0 1,0 1-1,1-1 1,0 1-1,0 0 1,1 0 0,1 1-1,0-1 1,-3 22-1,6-14-27,0-1 0,2 1-1,0-1 1,1 1 0,9 30 0,39 83-73,-40-105 3,-7-20 3,-1 1-1,0 0 0,0 0 0,-1 0 0,0 0 0,-1 1 0,1-1 1,-2 1-1,1-1 0,-2 12 0,1-19-7,0 0 1,0-1-1,-1 1 1,1 0-1,-1 0 0,1-1 1,-1 1-1,1 0 1,-1 0-1,1-1 0,-1 1 1,0-1-1,1 1 0,-1-1 1,0 1-1,1-1 1,-1 1-1,0-1 0,0 1 1,0-1-1,1 0 1,-1 1-1,0-1 0,0 0 1,0 0-1,0 0 1,1 0-1,-1 0 0,0 0 1,0 0-1,0 0 1,0 0-1,0 0 0,0 0 1,-1-1-1,-1 1 4,0-1-1,0 0 0,0 0 1,0 0-1,-1 0 0,2-1 1,-1 1-1,0-1 0,-3-2 1,-8-10-1,0-1 0,2 0 1,0-1-1,1-1 0,0 0 1,1 0-1,1-1 1,1 0-1,1-1 0,0 0 1,1 0-1,1 0 1,-2-23-1,7 41-13,0-1 0,0 1 1,0 0-1,1-1 0,-1 1 0,0 0 1,1-1-1,-1 1 0,1 0 0,0-1 1,-1 1-1,1 0 0,0 0 0,0 0 1,0 0-1,0 0 0,0 0 0,0 0 1,0 0-1,0 0 0,0 0 0,0 1 1,0-1-1,1 0 0,-1 1 0,0-1 1,0 1-1,1-1 0,-1 1 0,0 0 1,1 0-1,-1-1 0,1 1 0,-1 0 1,0 0-1,3 1 0,64 0-68,-55 0 50,64 5-669,15 1-2209,-1-8-4776,-48-7-885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5.615"/>
    </inkml:context>
    <inkml:brush xml:id="br0">
      <inkml:brushProperty name="width" value="0.025" units="cm"/>
      <inkml:brushProperty name="height" value="0.025" units="cm"/>
      <inkml:brushProperty name="color" value="#008C3A"/>
    </inkml:brush>
  </inkml:definitions>
  <inkml:trace contextRef="#ctx0" brushRef="#br0">119 0 14189,'0'0'2622,"-12"11"-231,5-4-2086,-53 53 2113,55-55-2180,1 0-1,0 0 1,1 0 0,-1 0 0,1 1-1,0 0 1,1-1 0,-1 1 0,1 0-1,0 0 1,1 0 0,-3 12 0,5-17-234,-1 0 0,1-1 0,-1 1 1,1 0-1,-1-1 0,1 1 0,-1-1 1,1 1-1,-1-1 0,1 1 0,0-1 1,-1 1-1,1-1 0,0 0 0,0 1 0,-1-1 1,1 0-1,0 0 0,0 1 0,-1-1 1,1 0-1,0 0 0,0 0 0,0 0 1,-1 0-1,1 0 0,0 0 0,0 0 1,1-1-1,29-2 93,-3-4-135,50-20 1,-62 20-182,0 1 0,0 0 0,1 1 0,0 1 1,0 0-1,0 1 0,0 1 0,1 1 0,22 1 0,-38 0 234,-1 1 1,1-1-1,0 1 0,-1-1 0,1 1 0,0 0 0,-1-1 0,1 1 0,-1 0 0,1 0 0,-1 0 0,0 0 0,1 1 0,-1-1 0,0 0 0,0 0 1,0 1-1,0-1 0,0 1 0,0-1 0,0 1 0,0-1 0,-1 1 0,1-1 0,-1 1 0,1 0 0,-1-1 0,1 1 0,-1 0 0,0 0 0,0-1 0,0 1 1,0 2-1,0 8 456,-1 0-1,-1-1 1,-4 23 0,3-22-32,3-12-426,0 1 0,0-1 0,0 0 0,0 0 0,0 0 0,0 1 0,0-1 0,0 0-1,0 0 1,0 1 0,0-1 0,0 0 0,0 0 0,0 0 0,0 1 0,0-1 0,0 0 0,0 0 0,0 0 0,0 1 0,0-1-1,0 0 1,1 0 0,-1 0 0,0 1 0,0-1 0,0 0 0,0 0 0,1 0 0,-1 0 0,0 0 0,0 0 0,0 1 0,0-1 0,1 0-1,-1 0 1,0 0 0,0 0 0,1 0 0,-1 0 0,0 0 0,0 0 0,0 0 0,1 0 0,-1 0 0,16-4 242,14-10-91,-14 3-101,54-32-263,-65 40 150,1 1 1,0 0-1,0 0 0,0 0 1,0 0-1,1 1 1,-1 0-1,0 0 0,1 1 1,11 1-1,-17-1 47,0 0 0,0 0-1,1 0 1,-1 1 0,0-1 0,0 0 0,0 1-1,0-1 1,0 1 0,0 0 0,0-1 0,0 1-1,0 0 1,0 0 0,0-1 0,0 1 0,0 0 0,0 0-1,-1 0 1,1 0 0,0 0 0,-1 0 0,1 0-1,-1 1 1,1 0 0,5 36 221,-1-2 129,-5-35-335,1 0-1,-1 0 0,1 0 1,-1 0-1,1 0 1,-1 0-1,1 0 0,0-1 1,-1 1-1,1 0 0,0 0 1,0-1-1,-1 1 1,1 0-1,0-1 0,0 1 1,0-1-1,0 1 0,0-1 1,0 1-1,0-1 1,0 0-1,0 1 0,0-1 1,0 0-1,0 0 0,2 0 1,7-1 45,1 0-1,0-1 1,-1 0 0,1-1-1,-1 0 1,0-1 0,0 0-1,0 0 1,0-1 0,10-7-1,42-18-765,-51 26 524,1 0 0,-1 1 0,1 0 0,0 1 0,0 1 0,0 0 0,0 0 0,12 2 0,-23 0 236,1 0 0,-1 0 1,1 0-1,-1 1 0,1-1 1,-1 0-1,0 1 0,0-1 1,0 1-1,0 0 0,0-1 1,0 1-1,0 0 0,0-1 1,-1 1-1,1 0 0,-1 0 1,1 0-1,-1-1 0,0 1 1,1 0-1,-1 0 0,0 0 1,0 0-1,-1 3 0,8 28 517,-6-33-645,-1 1 1,1-1-1,-1 1 0,1-1 0,0 0 1,-1 1-1,1-1 0,0 0 0,-1 1 0,1-1 1,0 0-1,-1 0 0,1 0 0,0 1 0,0-1 1,-1 0-1,1 0 0,0 0 0,0 0 0,-1 0 1,1-1-1,0 1 0,0 0 0,-1 0 1,1 0-1,0-1 0,-1 1 0,1 0 0,0 0 1,-1-1-1,1 1 0,0-1 0,-1 1 0,1-1 1,-1 1-1,1-1 0,-1 1 0,1-1 1,0 0-1,15-16-6297</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6.203"/>
    </inkml:context>
    <inkml:brush xml:id="br0">
      <inkml:brushProperty name="width" value="0.025" units="cm"/>
      <inkml:brushProperty name="height" value="0.025" units="cm"/>
      <inkml:brushProperty name="color" value="#008C3A"/>
    </inkml:brush>
  </inkml:definitions>
  <inkml:trace contextRef="#ctx0" brushRef="#br0">242 27 801,'0'0'21401,"-9"-6"-19959,3 2-1310,4 2-113,1 1 0,-1-1 1,0 1-1,0 0 0,0-1 1,0 1-1,0 0 0,0 0 1,0 0-1,0 0 1,0 1-1,0-1 0,0 1 1,-1-1-1,1 1 0,0 0 1,0 0-1,-1 0 0,1 0 1,0 0-1,-1 0 0,1 0 1,0 1-1,0-1 1,0 1-1,-1 0 0,1 0 1,0 0-1,0 0 0,0 0 1,0 0-1,0 0 0,-1 2 1,-12 11 39,0 0 0,1 1 0,1 1 0,1 0 0,0 1 0,1 0 1,1 0-1,0 1 0,2 1 0,0-1 0,1 2 0,1-1 0,-6 29 0,12-46-42,-1 0-1,1 0 1,0 0 0,0 0-1,0 0 1,0 0 0,0 0-1,0 0 1,1 0 0,-1 0-1,1 0 1,-1 0-1,1 0 1,0 0 0,0-1-1,-1 1 1,1 0 0,1 0-1,-1-1 1,0 1-1,0-1 1,1 1 0,-1-1-1,0 1 1,3 0 0,-1 0 16,0-1 0,0 0 1,0 0-1,1 0 0,-1 0 1,0-1-1,1 1 1,-1-1-1,1 0 0,-1 0 1,0 0-1,1 0 1,4-1-1,5-2 54,0 0 1,0-1-1,0 0 0,-1-1 0,1-1 1,18-11-1,-16 7-44,0-1 1,-1-1-1,25-26 1,-33 32-6,-1 0 1,-1 0-1,1 0 1,-1-1-1,0 0 0,0 0 1,-1 0-1,0 0 1,0 0-1,-1-1 1,3-14-1,-5 21-26,0 0-1,1-1 0,-1 1 0,0 0 1,0 0-1,0-1 0,0 1 0,0 0 1,-1 0-1,1 0 0,0-1 0,0 1 1,-1 0-1,1 0 0,-1 0 1,1-1-1,-1 1 0,0 0 0,-1-2 1,1 3-26,1-1 0,-1 1 0,0 0 0,0-1 0,0 1 1,0 0-1,1-1 0,-1 1 0,0 0 0,0 0 0,0 0 0,0 0 0,0 0 1,0 0-1,0 0 0,1 0 0,-1 0 0,0 0 0,0 0 0,-1 1 1,-2 1-143,1-1 0,-1 1 1,1-1-1,0 1 1,-1 0-1,1 0 1,0 1-1,0-1 0,1 1 1,-1-1-1,-3 5 1,3-1-649,0 0 0,0-1 0,1 1 0,0 0 0,0 0 1,1 0-1,-1 0 0,1 1 0,1-1 0,-1 0 0,1 8 0,0 5-5191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6.549"/>
    </inkml:context>
    <inkml:brush xml:id="br0">
      <inkml:brushProperty name="width" value="0.025" units="cm"/>
      <inkml:brushProperty name="height" value="0.025" units="cm"/>
      <inkml:brushProperty name="color" value="#008C3A"/>
    </inkml:brush>
  </inkml:definitions>
  <inkml:trace contextRef="#ctx0" brushRef="#br0">60 0 15919,'0'0'2562,"-15"63"-640,-1-25-801,2 2-608,5-3-353,3-5-128,6-6-128,6-12-2274,14-12-2979,3-4-513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6.893"/>
    </inkml:context>
    <inkml:brush xml:id="br0">
      <inkml:brushProperty name="width" value="0.025" units="cm"/>
      <inkml:brushProperty name="height" value="0.025" units="cm"/>
      <inkml:brushProperty name="color" value="#008C3A"/>
    </inkml:brush>
  </inkml:definitions>
  <inkml:trace contextRef="#ctx0" brushRef="#br0">137 22 7591,'0'0'12150,"-8"-1"-11984,3 1-156,0 0-1,0 0 1,1 0 0,-1 1 0,0 0-1,1 0 1,-1 0 0,-5 2 0,9-2-12,0-1 1,0 1 0,0 0 0,0-1 0,0 1 0,0 0 0,0 0 0,0 0 0,0-1 0,0 1 0,0 0-1,0 0 1,1 0 0,-1 1 0,0-1 0,1 0 0,-1 0 0,1 0 0,-1 0 0,1 1 0,0-1 0,-1 0-1,1 0 1,0 1 0,0-1 0,0 0 0,0 0 0,0 1 0,0-1 0,0 0 0,1 0 0,-1 1-1,0-1 1,1 0 0,-1 0 0,0 1 0,1-1 0,0 0 0,-1 0 0,1 0 0,0 0 0,-1 0 0,1 0-1,0 0 1,2 1 0,7 9 12,0-1 0,1 0-1,0 0 1,1-2 0,0 1 0,0-1-1,18 8 1,18 12-22,-44-25 11,1 1 0,-1-1 0,1 1 0,-1 0 1,0 0-1,0 0 0,-1 0 0,1 1 0,-1-1 0,0 1 0,0 0 1,-1 0-1,1 0 0,2 10 0,-4-10 2,-1-1 1,1 0-1,-1 0 1,0 0-1,0 1 1,0-1-1,-1 0 1,0 0-1,1 0 0,-1 0 1,-1 0-1,1 0 1,-1 0-1,1 0 1,-1 0-1,0 0 1,0-1-1,-1 1 0,1-1 1,-5 4-1,-5 7 84,-1 0-1,-1-1 0,0-1 0,-32 21 0,41-29 134,-1 0 1,0-1-1,-1 0 0,1 0 0,-1 0 1,1-1-1,-1 0 0,0 0 1,0 0-1,0-1 0,0 0 0,0-1 1,0 0-1,0 0 0,0 0 0,-10-2 1,15 1-182,0 0 1,0 1-1,0-1 1,0 0-1,1 0 0,-1 0 1,0-1-1,1 1 1,-1 0-1,1-1 1,-1 1-1,1-1 1,-1 1-1,1-1 1,0 1-1,0-1 1,0 0-1,0 0 1,0 0-1,0-2 1,-1-1-18,0-1 1,1 0 0,0 0-1,0 0 1,1 0 0,0-12 0,0 5-72,2 0 0,0 0 1,0-1-1,1 1 0,9-22 1,-5 21-23,1-1 1,1 1 0,0 0-1,1 1 1,0 0-1,24-23 1,82-58 554,-89 74-87,-26 20-326,-1 0 0,1-1 0,0 1 0,0-1 1,0 1-1,0-1 0,0 0 0,-1 1 0,1-1 1,0 0-1,0 0 0,-1 1 0,1-1 0,-1 0 1,1 0-1,-1 0 0,1 0 0,-1 0 0,1 1 1,-1-1-1,0 0 0,1 0 0,-1 0 0,0 0 1,0 0-1,0 0 0,0 0 0,0 0 0,0 0 1,0-2-1,-1 2-35,-1 0 1,1-1-1,0 1 1,-1 0-1,1 0 1,-1 0-1,1 0 1,-1 1-1,0-1 1,1 0 0,-1 1-1,0-1 1,1 1-1,-1-1 1,-2 1-1,-72-6-399,74 6 380,-5 0-301,-28 1-2141,13 3-1968,7 0-3928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5.977"/>
    </inkml:context>
    <inkml:brush xml:id="br0">
      <inkml:brushProperty name="width" value="0.025" units="cm"/>
      <inkml:brushProperty name="height" value="0.025" units="cm"/>
    </inkml:brush>
  </inkml:definitions>
  <inkml:trace contextRef="#ctx0" brushRef="#br0">231 145 3011,'5'-8'5808,"-2"5"-5611,3-7 951,1-1 0,-1 1-1,-1-1 1,5-13 0,-9 23-957,-1-1 0,1 0 0,0 1 1,-1-1-1,1 0 0,-1 0 0,1 0 1,-1 1-1,0-1 0,0 0 0,0 0 1,0 0-1,0 0 0,0 0 1,0 1-1,-1-1 0,1 0 0,-1 0 1,1 0-1,-1 1 0,0-1 0,1 0 1,-1 1-1,0-1 0,0 1 0,0-1 1,-1 1-1,1-1 0,0 1 1,0 0-1,-1-1 0,1 1 0,-1 0 1,1 0-1,-1 0 0,1 0 0,-1 0 1,0 1-1,-2-2 0,-3 0 22,0 1 0,-1 0 0,1 0 0,-1 1 0,1-1 0,-1 2-1,1-1 1,-1 1 0,1 0 0,0 1 0,-1-1 0,1 2 0,0-1 0,0 1 0,0 0-1,1 0 1,-1 1 0,1 0 0,-1 0 0,-9 9 0,8-6-202,0 0 1,0 1 0,1 0-1,0 0 1,1 1-1,0 0 1,0 0 0,1 0-1,0 1 1,0 0-1,1 0 1,1 0-1,-1 0 1,-1 12 0,5-21-16,-1 1 1,1-1 0,0 1 0,0-1-1,0 1 1,-1-1 0,1 1-1,1-1 1,-1 1 0,0-1 0,0 1-1,1 0 1,-1-1 0,0 0 0,1 1-1,0-1 1,-1 1 0,1-1 0,0 0-1,-1 1 1,1-1 0,0 0-1,0 0 1,0 1 0,0-1 0,1 0-1,1 1 1,0-1 7,0 0 0,0 0-1,0 0 1,0 0 0,0-1-1,0 1 1,0-1 0,0 0 0,1 0-1,-1 0 1,0 0 0,6-2 0,6-1 15,1-1 0,0-1 0,-1 0 1,19-11-1,14-11-220,-1-3 0,72-61 0,-123 95 192,-17 18 59,1 0-1,1 1 1,1 1 0,-18 33 0,36-56-25,-1 0 1,1-1-1,-1 1 1,1 0-1,-1 0 1,1 0-1,0-1 0,-1 1 1,1 0-1,0 0 1,0 0-1,-1 0 1,1 0-1,0-1 0,0 1 1,0 0-1,0 0 1,0 0-1,0 0 1,1 0-1,-1 0 1,0 0-1,0-1 0,1 1 1,-1 0-1,0 0 1,1 0-1,-1-1 1,1 1-1,0 1 0,1-1 12,-1-1 0,1 1 0,-1-1 0,1 1-1,-1-1 1,1 0 0,0 0 0,-1 1-1,1-1 1,0 0 0,-1-1 0,1 1 0,0 0-1,2-1 1,8-2 153,-2 0-1,1-1 1,19-9-1,94-70 242,-20 12-366,-104 71-69,0-1-1,0 1 0,1 0 1,-1 0-1,0-1 0,0 1 1,1 0-1,-1 0 0,0 0 1,1-1-1,-1 1 0,0 0 1,1 0-1,-1 0 0,0 0 1,1 0-1,-1 0 0,0-1 0,1 1 1,-1 0-1,0 0 0,1 0 1,-1 0-1,0 0 0,1 0 1,-1 1-1,0-1 0,1 0 1,-1 0-1,0 0 0,1 0 1,-1 0-1,0 0 0,1 1 1,-1-1-1,0 0 0,1 0 1,-1 0-1,0 1 0,0-1 0,1 0 1,-1 0-1,0 1 0,0-1 1,1 1-1,-3 21-44,-17 33 123,17-51-76,-1 4 8,0 0 0,0 0 1,1 0-1,0 0 0,1 0 0,-1 12 0,2-20 1,0 0 0,0 1-1,0-1 1,0 1 0,0-1 0,0 0 0,0 1-1,0-1 1,0 0 0,0 1 0,0-1 0,0 0-1,1 1 1,-1-1 0,0 0 0,0 1 0,1-1-1,-1 0 1,0 1 0,0-1 0,1 0 0,-1 0-1,0 1 1,0-1 0,1 0 0,-1 0 0,0 0-1,1 1 1,-1-1 0,1 0 0,-1 0 0,0 0-1,1 0 1,-1 0 0,0 0 0,1 0 0,19-3 224,15-14 145,8-17-185,-35 26-188,1 0 0,0 1 0,0 0 0,0 1-1,1 0 1,0 0 0,0 1 0,0 1 0,13-4-1,-23 7-8,1 1 0,-1 0-1,1 0 1,-1 0 0,0 0-1,1 0 1,-1 0 0,1 0-1,-1 0 1,1 0 0,-1 0-1,1 0 1,-1 0 0,1 1-1,-1-1 1,0 0 0,1 0-1,-1 0 1,1 0 0,-1 1-1,1-1 1,-1 0 0,0 1-1,1-1 1,-1 0 0,0 1-1,1-1 1,-1 0 0,0 1-1,0-1 1,1 0 0,-1 1-1,0-1 1,0 1 0,0-1-1,0 1 1,1-1 0,-1 1-1,0 0 1,-3 25-24,-16 24-301,17-45-107,-11 21-106,10-7-5446,16-27-5893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7.273"/>
    </inkml:context>
    <inkml:brush xml:id="br0">
      <inkml:brushProperty name="width" value="0.025" units="cm"/>
      <inkml:brushProperty name="height" value="0.025" units="cm"/>
      <inkml:brushProperty name="color" value="#008C3A"/>
    </inkml:brush>
  </inkml:definitions>
  <inkml:trace contextRef="#ctx0" brushRef="#br0">0 0 6758,'0'0'17462,"5"11"-16773,3 20-492,-2 1 0,-1-1 0,-1 1 0,-1 0 0,-4 62 0,6 65-274,11-48-4557,-26-112-5407,-5-10-1298</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7.650"/>
    </inkml:context>
    <inkml:brush xml:id="br0">
      <inkml:brushProperty name="width" value="0.025" units="cm"/>
      <inkml:brushProperty name="height" value="0.025" units="cm"/>
      <inkml:brushProperty name="color" value="#008C3A"/>
    </inkml:brush>
  </inkml:definitions>
  <inkml:trace contextRef="#ctx0" brushRef="#br0">0 64 11403,'0'0'9929,"52"-36"-8968,-12 34-737,12 2-160,8 0-704,-1 0-2499,2 0-4645</inkml:trace>
  <inkml:trace contextRef="#ctx0" brushRef="#br0" timeOffset="1">522 8 9705,'-10'0'6518,"-3"2"-5971,1 0-1,-1 0 0,1 1 1,0 0-1,0 1 0,1 0 1,-1 1-1,-11 7 0,16-8-346,1-1 0,0 1 0,0 0 0,0 1 0,1-1 0,-1 1-1,1 0 1,0 0 0,1 1 0,-1 0 0,1 0 0,0 0 0,0 0 0,1 0-1,0 1 1,0 0 0,-2 8 0,4-13-179,1 0 1,-1 0-1,1 0 0,0-1 1,0 1-1,0 0 0,0 0 0,0 0 1,0 0-1,0 0 0,1-1 1,-1 1-1,1 0 0,-1 0 1,1-1-1,0 1 0,-1 0 1,1-1-1,0 1 0,0 0 0,0-1 1,0 1-1,2 1 0,0-1 3,0 0-1,0 0 0,0-1 1,0 1-1,0-1 1,0 0-1,0 0 0,0 0 1,0 0-1,1 0 1,-1-1-1,5 1 0,4-1 69,1 0 0,-1 0 0,1-1-1,-1-1 1,0 0 0,17-6-1,-19 5-55,0-1 0,0-1-1,-1 1 1,0-1 0,0-1-1,0 0 1,-1 0 0,0-1-1,9-8 1,-14 12-12,0-1-1,0 1 1,0-1 0,-1 1 0,1-1-1,-1 0 1,0 0 0,0 0 0,0 0-1,-1 0 1,1-1 0,-1 1 0,0 0-1,0-1 1,-1 1 0,1-1 0,-1 1-1,0-1 1,0 1 0,-1-1 0,1 1-1,-1-1 1,0 1 0,-1-5 0,1 7-59,0 1 1,0-1-1,-1 0 1,1 1-1,0-1 1,0 1-1,-1-1 1,1 1-1,-1-1 0,0 1 1,1 0-1,-1 0 1,0 0-1,1 0 1,-1 0-1,0 0 1,0 1-1,0-1 1,0 0-1,0 1 1,0 0-1,-4-1 1,-28 3-6107,23 3-1162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8.261"/>
    </inkml:context>
    <inkml:brush xml:id="br0">
      <inkml:brushProperty name="width" value="0.025" units="cm"/>
      <inkml:brushProperty name="height" value="0.025" units="cm"/>
      <inkml:brushProperty name="color" value="#008C3A"/>
    </inkml:brush>
  </inkml:definitions>
  <inkml:trace contextRef="#ctx0" brushRef="#br0">253 153 5381,'9'-8'5958,"-7"5"-5634,6-3 590,-1-1 0,-1-1 0,1 1 0,5-10 0,-10 14-563,0 0-1,-1 0 0,1 1 0,-1-1 0,0 0 1,0 0-1,0 0 0,0 0 0,0-1 0,-1 1 0,1 0 1,-1 0-1,0 0 0,0 0 0,0-1 0,0 1 0,0 0 1,-1 0-1,0 0 0,0 0 0,-1-5 0,0 6-215,1 0-1,-1 0 1,0 0-1,0 0 1,0 1 0,-1-1-1,1 1 1,0-1-1,0 1 1,-1 0-1,1 0 1,-1-1-1,1 2 1,-1-1-1,0 0 1,1 1-1,-1-1 1,0 1-1,1 0 1,-1 0-1,0 0 1,0 0 0,-4 1-1,-2-1-74,-1 1 0,1 1-1,-1-1 1,1 2 0,-16 5 0,12-2-61,1 0 1,0 2 0,1-1 0,-1 1-1,1 1 1,1 0 0,0 1 0,0 0-1,-10 14 1,14-16-3,-1 1 1,1 0-1,0 1 0,1-1 1,0 1-1,1 0 0,0 1 1,1-1-1,0 1 0,0 0 1,1-1-1,-1 13 0,3-21 3,0 0-1,0 0 1,0 0-1,0 0 1,1 0-1,-1 0 1,0 0-1,1-1 1,0 1-1,-1 0 1,1 0-1,0-1 1,0 1-1,0 0 1,0-1-1,0 1 1,0-1-1,0 1 1,1-1-1,-1 0 1,0 1-1,1-1 1,-1 0-1,1 0 1,0 0-1,-1 0 1,1 0-1,0 0 1,-1-1-1,1 1 1,0-1-1,0 1 1,0-1-1,0 0 1,0 1-1,-1-1 0,1 0 1,0 0-1,0 0 1,0 0-1,0-1 1,3 0-1,5 0 14,0-1-1,0 0 0,-1-1 0,1 0 0,-1 0 0,0-1 0,10-5 0,-2-1-3,-1-1 0,0 0 0,-1-1 0,0 0 1,16-19-1,-25 25-1,-1-1 0,1 0-1,-1 0 1,-1 0 0,1 0 0,-1-1 0,0 0 0,-1 0 0,0 0 0,0 0 0,-1-1 0,0 1 0,1-18 0,-2 25-27,-1-1 1,0 0 0,0 1-1,0-1 1,0 1 0,0-1-1,-1 0 1,1 1 0,0-1-1,-1 0 1,1 1 0,-1-1 0,0 1-1,1-1 1,-1 1 0,0 0-1,0-1 1,-2-1 0,2 2-80,0 0 0,0 1 0,0-1 0,0 1 0,0 0 0,0-1 0,0 1 0,0 0 0,0-1 0,0 1 0,0 0 0,-1 0 0,1 0 0,0 0 0,0 0 0,0 0 0,0 1 0,0-1 0,0 0 0,-2 1 0,-1 1-767,-1-1-1,1 1 0,0 1 0,0-1 0,0 0 0,1 1 0,-1 0 0,1 0 0,-1 0 0,1 0 0,-5 7 0,-4 11-8844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8.666"/>
    </inkml:context>
    <inkml:brush xml:id="br0">
      <inkml:brushProperty name="width" value="0.025" units="cm"/>
      <inkml:brushProperty name="height" value="0.025" units="cm"/>
      <inkml:brushProperty name="color" value="#008C3A"/>
    </inkml:brush>
  </inkml:definitions>
  <inkml:trace contextRef="#ctx0" brushRef="#br0">27 1 18065,'0'0'4260,"-27"66"-2338,27-35-673,0 1-448,0-3-673,5-3-96,12-4-320,1-7-1890,-2-9-1282,-4-6-2721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9.029"/>
    </inkml:context>
    <inkml:brush xml:id="br0">
      <inkml:brushProperty name="width" value="0.025" units="cm"/>
      <inkml:brushProperty name="height" value="0.025" units="cm"/>
      <inkml:brushProperty name="color" value="#008C3A"/>
    </inkml:brush>
  </inkml:definitions>
  <inkml:trace contextRef="#ctx0" brushRef="#br0">245 43 18161,'-9'-6'1959,"-2"0"-1514,1 1 0,-1 0 0,0 1 0,-1 0-1,1 1 1,-1 0 0,1 1 0,-15-1 0,22 2-411,-1 1 0,0-1 0,1 1 0,-1 0 0,1 1 1,-1-1-1,0 1 0,1 0 0,-1 0 0,1 1 0,0-1 0,-1 1 1,1 0-1,0 0 0,0 0 0,0 1 0,0-1 0,1 1 0,-1 0 1,1 0-1,0 0 0,-1 1 0,1-1 0,1 1 0,-1 0 0,0 0 1,-2 5-1,4-7-26,0-1 1,0 1 0,0-1-1,0 1 1,1 0 0,-1-1-1,0 1 1,1 0 0,-1 0-1,1-1 1,0 1 0,-1 0-1,1 0 1,0 0 0,0-1-1,0 1 1,0 0 0,1 0-1,-1 0 1,0-1-1,1 1 1,-1 0 0,1 0-1,0-1 1,0 1 0,-1 0-1,1-1 1,0 1 0,0-1-1,0 1 1,1-1 0,-1 0-1,0 1 1,1-1 0,-1 0-1,0 0 1,1 0 0,-1 0-1,1 0 1,0 0 0,-1 0-1,1-1 1,0 1 0,-1 0-1,1-1 1,0 0-1,0 1 1,0-1 0,3 0-1,5 1 53,1 0 0,-1-1-1,1-1 1,-1 1 0,1-2 0,-1 1-1,19-7 1,-14 2-80,0-1-1,0 0 1,0-2 0,-1 0 0,22-18-1,-24 18-83,-11 9 93,-1 0 0,0 0 0,0 0-1,1 0 1,-1 1 0,0-1 0,1 0 0,-1 0 0,0 0-1,0 0 1,0 1 0,1-1 0,-1 0 0,0 0-1,0 0 1,0 1 0,1-1 0,-1 0 0,0 0 0,0 1-1,0-1 1,0 0 0,0 0 0,1 1 0,-1-1 0,0 0-1,0 0 1,0 1 0,0-1 0,0 0 0,0 1 0,0-1-1,0 0 1,0 1 0,0-1 0,0 0 0,0 0 0,0 1-1,-1-1 1,1 0 0,0 0 0,0 1 0,0-1 0,0 0-1,0 0 1,-1 1 0,1-1 0,-3 21 2,3-21 2,-1 7-18,-4 18 97,2-1-1,0 1 1,2 48-1,2-67-42,-1 1-1,1-1 1,0 0-1,1 0 1,0 0-1,0 0 1,0 0-1,0 0 1,1-1-1,0 1 1,0-1 0,1 0-1,-1 0 1,1 0-1,0 0 1,1-1-1,-1 1 1,1-1-1,0 0 1,10 6-1,-5-4 85,0-1-133,-1 0 0,0 0 0,-1 1 0,11 10 0,-18-16 42,0 1-1,0-1 1,-1 1-1,1 0 0,-1 0 1,1-1-1,-1 1 1,1 0-1,-1 0 0,1 0 1,-1-1-1,0 1 1,1 0-1,-1 0 0,0 0 1,0 0-1,0 0 1,1 0-1,-1 0 0,0 0 1,0-1-1,-1 3 1,0-1 59,0-1 0,1 0 0,-2 0 1,1 1-1,0-1 0,0 0 1,0 0-1,0 0 0,-1 0 1,1 0-1,0-1 0,-1 1 1,1 0-1,-1 0 0,1-1 0,-1 1 1,1-1-1,-3 1 0,-17 4 587,1 0 0,-1-1 0,0-2 0,-33 1-1,42-2-602,0-2-1,1 1 1,-1-2-1,1 0 1,-1 0-1,1-1 1,0 0-1,0-1 0,-19-9 1,27 12-149,0-1 0,1 0 0,-1 0 1,1 0-1,0 0 0,-1 0 0,1-1 0,0 1 1,0-1-1,1 1 0,-3-4 0,1-12-3003,13 0-3719,6 4-3391</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42.405"/>
    </inkml:context>
    <inkml:brush xml:id="br0">
      <inkml:brushProperty name="width" value="0.025" units="cm"/>
      <inkml:brushProperty name="height" value="0.025" units="cm"/>
      <inkml:brushProperty name="color" value="#008C3A"/>
    </inkml:brush>
  </inkml:definitions>
  <inkml:trace contextRef="#ctx0" brushRef="#br0">1 56 12139,'7'4'4196,"16"-3"-3267,12-1-288,15 0 416,13 0-577,11-3-127,9-2-33,5 0-224,-3 1-64,-6-1-192,-9 1-288,-10 0-481,-17-4-929,-5 3-704,-17-3-706,-8-2-2785</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42.783"/>
    </inkml:context>
    <inkml:brush xml:id="br0">
      <inkml:brushProperty name="width" value="0.025" units="cm"/>
      <inkml:brushProperty name="height" value="0.025" units="cm"/>
      <inkml:brushProperty name="color" value="#008C3A"/>
    </inkml:brush>
  </inkml:definitions>
  <inkml:trace contextRef="#ctx0" brushRef="#br0">0 72 15503,'0'0'5349,"112"43"-4901,-24-43 33,15-7-321,5-5-96,6-4-192,-6 1-481,-13 0-640,-10 0-545,-20-2-2113,-8 0-3460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43.115"/>
    </inkml:context>
    <inkml:brush xml:id="br0">
      <inkml:brushProperty name="width" value="0.025" units="cm"/>
      <inkml:brushProperty name="height" value="0.025" units="cm"/>
      <inkml:brushProperty name="color" value="#008C3A"/>
    </inkml:brush>
  </inkml:definitions>
  <inkml:trace contextRef="#ctx0" brushRef="#br0">321 1 13036,'0'0'7778,"14"3"-6865,27 7-341,21 4-432,0 3 1,104 43-1,-162-58-242,0 0 0,0 0 0,0 1 1,0-1-1,0 1 0,0 0 0,-1 0 0,0 0 0,1 0 0,-1 0 0,-1 1 0,1 0 0,0-1 1,-1 1-1,0 0 0,0 0 0,3 8 0,-4-8 59,-1-1-1,0 1 1,0-1-1,0 1 1,0 0-1,-1-1 1,1 1-1,-1-1 1,0 1-1,0-1 1,0 1-1,-1-1 1,1 0-1,-1 1 1,0-1-1,0 0 1,0 0 0,0 0-1,0 0 1,-1-1-1,1 1 1,-1-1-1,-3 3 1,-21 18 39,-2-1 1,0-1-1,-53 28 1,-108 44-743,64-34-1265,17-4-1283,9-2-394</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0.307"/>
    </inkml:context>
    <inkml:brush xml:id="br0">
      <inkml:brushProperty name="width" value="0.025" units="cm"/>
      <inkml:brushProperty name="height" value="0.025" units="cm"/>
      <inkml:brushProperty name="color" value="#008C3A"/>
    </inkml:brush>
  </inkml:definitions>
  <inkml:trace contextRef="#ctx0" brushRef="#br0">23 1 7207,'0'0'12887,"-3"9"-12508,-2 4-270,1 0 1,1 0-1,0 0 1,1 0-1,-1 15 1,3-25-91,0 0 0,0 0 0,1 0 0,-1 0 0,0 0 0,1 0 0,0 0 0,0 0 0,0 0 1,0-1-1,0 1 0,0 0 0,1 0 0,1 2 0,-1-3 14,0-1-1,-1 0 1,1 1 0,0-1 0,0 0-1,0 0 1,0 0 0,0 0 0,0-1 0,0 1-1,0 0 1,0-1 0,0 0 0,0 1-1,1-1 1,-1 0 0,0 0 0,0 0-1,0 0 1,0 0 0,1-1 0,-1 1 0,2-2-1,5-1 100,0 0 0,-1 0-1,1-2 1,-1 1 0,0-1 0,14-10-1,34-19-83,-53 32-44,1 1 0,0-1 0,-1 1 0,1 0 0,0 0 0,0 1 0,0-1-1,0 1 1,0 0 0,0 0 0,-1 0 0,1 0 0,7 2 0,-9-1 35,-1 0-1,1 0 1,0 0-1,-1 0 1,1 0-1,0 0 0,-1 0 1,0 1-1,1-1 1,-1 0-1,0 1 1,1 0-1,-1-1 1,0 1-1,0-1 1,-1 1-1,1 0 0,0 0 1,0 0-1,-1-1 1,1 4-1,9 50 1043,-4-20-483,-6-33-583,0 0-1,1 0 0,-1 0 1,1-1-1,-1 1 1,1 0-1,0-1 0,0 1 1,0-1-1,0 1 0,0-1 1,0 1-1,0-1 1,1 0-1,-1 1 0,0-1 1,1 0-1,-1 0 0,1 0 1,-1 0-1,1 0 0,0-1 1,-1 1-1,1 0 1,0-1-1,-1 1 0,1-1 1,0 1-1,0-1 0,0 0 1,-1 0-1,1 0 1,0 0-1,0 0 0,0 0 1,-1-1-1,1 1 0,0 0 1,0-1-1,-1 0 0,1 1 1,0-1-1,-1 0 1,1 0-1,-1 0 0,1 0 1,2-2-1,9-5 73,-1-1-1,0-1 0,0 0 1,12-14-1,-22 21-76,101-115 97,-103 118-109,0 0 1,0 1-1,0-1 0,0 0 1,0 0-1,0 0 0,0 0 1,0 0-1,0 0 0,0 0 1,0 0-1,0 1 0,0-1 1,0 0-1,1 0 1,-1 0-1,0 0 0,0 0 1,0 0-1,0 0 0,0 0 1,0 0-1,0 0 0,1 0 1,-1 0-1,0 0 0,0 1 1,0-1-1,0 0 0,0 0 1,0 0-1,0 0 1,1 0-1,-1 0 0,0 0 1,0 0-1,0-1 0,0 1 1,0 0-1,0 0 0,1 0 1,-1 0-1,0 0 0,0 0 1,0 0-1,0 0 0,0 0 1,0 0-1,0 0 1,0 0-1,1 0 0,-1-1 1,0 1-1,0 0 0,0 0 1,0 0-1,0 0 0,0 0 1,0 0-1,0-1 0,-5 19-13,-11 21-302,14-33-93,-12 20-1055,3-10-4886</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0.665"/>
    </inkml:context>
    <inkml:brush xml:id="br0">
      <inkml:brushProperty name="width" value="0.025" units="cm"/>
      <inkml:brushProperty name="height" value="0.025" units="cm"/>
      <inkml:brushProperty name="color" value="#008C3A"/>
    </inkml:brush>
  </inkml:definitions>
  <inkml:trace contextRef="#ctx0" brushRef="#br0">1 1 14958,'0'0'4613</inkml:trace>
  <inkml:trace contextRef="#ctx0" brushRef="#br0" timeOffset="1">417 121 17328,'-8'1'1810,"-13"4"-843,-1 1 0,1 1-1,0 1 1,-25 13 0,41-18-901,-1 0 0,1 0 0,0 1-1,-1-1 1,2 1 0,-1 0 0,0 1 0,1-1 0,0 1 0,0 0 0,0 0 0,1 0-1,-1 0 1,1 1 0,0-1 0,1 1 0,0 0 0,-1 0 0,2 0 0,-1 0 0,0 6-1,2-10-40,0-1 0,0 1 0,0-1 1,0 0-1,0 1 0,0-1 0,1 1 0,-1-1 0,0 0 0,1 1 0,-1-1 0,1 0 0,0 0 0,-1 1 0,1-1 0,0 0 0,0 0 0,0 0 0,0 0 0,0 0 0,0 0 0,0 0 0,0 0 0,1 1 0,2 0 9,0 0-1,0-1 1,0 1 0,0-1-1,0 1 1,1-1-1,-1-1 1,5 2 0,10-1-35,1-1 1,31-2 0,-47 1-15,14-1-846,0-1-1,26-8 1,8-7-3697,-13 1-1566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400"/>
    </inkml:context>
    <inkml:brush xml:id="br0">
      <inkml:brushProperty name="width" value="0.025" units="cm"/>
      <inkml:brushProperty name="height" value="0.025" units="cm"/>
      <inkml:brushProperty name="color" value="#004F8B"/>
    </inkml:brush>
  </inkml:definitions>
  <inkml:trace contextRef="#ctx0" brushRef="#br0">1 813 13196,'0'0'5285,"61"-92"-4932,5 24 351,17-15-95,11-6 160,-2-2-161,-2 3 1,-9 4-417,-13 12-128,-17 15 32,-22 13-96,-19 14-736,-10 16-450,-25 14-767,-13 1-2692,-17 16-3042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1:26.352"/>
    </inkml:context>
    <inkml:brush xml:id="br0">
      <inkml:brushProperty name="width" value="0.025" units="cm"/>
      <inkml:brushProperty name="height" value="0.025" units="cm"/>
    </inkml:brush>
  </inkml:definitions>
  <inkml:trace contextRef="#ctx0" brushRef="#br0">245 190 12236,'0'0'5439,"-9"-2"-2097,-1 0-2988,1 0 0,-1 1-1,0 0 1,0 0 0,0 1-1,1 1 1,-1-1 0,0 2-1,0-1 1,1 1 0,-1 1-1,1-1 1,0 2 0,-1-1-1,-12 9 1,16-9-277,1 0 0,0 1 0,1-1 0,-1 1 0,1 0 0,-1 1 0,1-1 0,1 1 0,-1 0 0,1 0 0,-1 0 0,1 0 0,1 0 0,-1 1 0,1-1 0,0 1 0,0 0 0,-1 6 0,3-11-70,1 0 0,-1 1 0,0-1 0,1 1 0,-1-1 0,1 0 0,-1 1 0,1-1 1,0 0-1,-1 0 0,1 1 0,0-1 0,0 0 0,0 0 0,0 0 0,0 0 0,0 0 0,0 0 1,1 0-1,-1-1 0,0 1 0,0 0 0,1 0 0,-1-1 0,0 1 0,1-1 0,-1 0 1,0 1-1,1-1 0,-1 0 0,1 0 0,-1 0 0,1 0 0,-1 0 0,3 0 0,58-2 159,-44-2-143,1 0-1,-2-2 0,1 0 1,-1-1-1,1 0 0,-2-2 1,1 0-1,-1-1 0,-1 0 1,21-19-1,2-4 40,-2-1 0,53-66 1,-82 91-38,-4 7-13,-1-1 0,1 1 0,-1-1-1,1 0 1,-1 0 0,0 0 0,0-1-1,-1 1 1,1 0 0,0-1 0,-1 1-1,0-1 1,0 1 0,0-1 0,0-4-1,-25 19 64,11 1-56,0 0 0,1 1 0,0 1 0,1 0 0,1 1 0,0-1 0,1 2 0,0 0 0,2 0 0,-1 0 0,2 1 0,1 0 0,0 0 0,1 1 0,-2 19 0,5-32-57,1 0 0,0 0 0,0-1 0,1 1 0,0 0 0,0 0 0,0 0 0,0 0-1,0-1 1,1 1 0,0-1 0,0 1 0,1-1 0,-1 0 0,1 1 0,0-1 0,0-1 0,0 1-1,0 0 1,1-1 0,4 4 0,-3-3-421,0-1-1,0 0 1,1 0-1,-1-1 0,1 1 1,0-1-1,-1 0 1,1-1-1,0 0 1,0 0-1,6 1 1,28-1-5830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1.215"/>
    </inkml:context>
    <inkml:brush xml:id="br0">
      <inkml:brushProperty name="width" value="0.025" units="cm"/>
      <inkml:brushProperty name="height" value="0.025" units="cm"/>
      <inkml:brushProperty name="color" value="#008C3A"/>
    </inkml:brush>
  </inkml:definitions>
  <inkml:trace contextRef="#ctx0" brushRef="#br0">1 29 10634,'0'0'15236,"-1"11"-14393,8 200-261,-5-207-427,3-13-25,2-15 12,-2-112-120,-4 139-25,-1 0 1,1-1-1,-1 1 1,1 0-1,0-1 1,0 1-1,0-1 1,1 1-1,-1-1 1,1 1-1,-1-1 1,1 0-1,0 0 1,0 0-1,0 0 1,0 0-1,0 0 1,0 0-1,0-1 1,1 1-1,-1-1 1,0 0 0,1 1-1,-1-1 1,1 0-1,0-1 1,-1 1-1,5 0 1,7 3 1,-1-1 1,1-1-1,-1-1 0,21 1 1,-22-3 3,0 0 1,0 0-1,-1-1 1,1 0-1,0-1 1,-1-1-1,0 1 1,0-2-1,12-6 1,-17 8 2,0 0 1,-1-1 0,1 1-1,-1-1 1,0 0-1,0-1 1,-1 1-1,1-1 1,-1 0 0,0 0-1,0-1 1,-1 1-1,1-1 1,-1 0 0,-1 1-1,1-1 1,-1-1-1,3-8 1,-5 15-5,0-1-1,0 0 1,0 1-1,1-1 1,-1 1 0,0-1-1,0 1 1,0-1-1,0 0 1,0 1 0,0-1-1,0 1 1,0-1-1,0 0 1,0 1 0,-1-1-1,1 1 1,0-1-1,0 1 1,0-1 0,-1 0-1,1 1 1,0-1-1,-1 1 1,1-1 0,0 1-1,-1 0 1,1-1-1,-1 1 1,1-1 0,-1 1-1,1 0 1,-1-1-1,1 1 1,-1 0-1,1 0 1,-1-1 0,1 1-1,-1 0 1,1 0-1,-1 0 1,0 0 0,1-1-1,-1 1 1,1 0-1,-1 0 1,0 0 0,1 0-1,-1 1 1,1-1-1,-1 0 1,1 0 0,-1 0-1,0 0 1,1 1-1,-1-1 1,1 0 0,-1 0-1,1 1 1,-1-1-1,1 0 1,-1 1 0,-35 21 73,29-17 4,1 1 0,0 0-1,1 1 1,-1-1 0,1 1-1,0 1 1,1-1 0,0 0-1,0 1 1,0 0 0,1 0-1,1 0 1,-1 0 0,1 1-1,0-1 1,1 1 0,0-1-1,0 11 1,2-17-72,-1-1 0,1 1 1,-1-1-1,1 1 0,0-1 0,0 1 1,-1-1-1,1 0 0,0 0 1,0 1-1,0-1 0,0 0 0,1 0 1,-1 0-1,0 0 0,0 0 0,1 0 1,-1-1-1,0 1 0,1 0 0,-1-1 1,1 1-1,-1-1 0,1 1 0,-1-1 1,1 0-1,-1 1 0,1-1 0,2 0 1,56 0-345,-42 0-350,2 1-622,18-1-3487,-16-4-3684,-8-4 2379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1.669"/>
    </inkml:context>
    <inkml:brush xml:id="br0">
      <inkml:brushProperty name="width" value="0.025" units="cm"/>
      <inkml:brushProperty name="height" value="0.025" units="cm"/>
      <inkml:brushProperty name="color" value="#008C3A"/>
    </inkml:brush>
  </inkml:definitions>
  <inkml:trace contextRef="#ctx0" brushRef="#br0">240 96 6118,'0'0'1922,"5"-9"496,-2 4-1701,18-33 2117,-20 36-2353,0 0 0,0 0 0,-1 0-1,1 0 1,-1 0 0,1-1 0,-1 1 0,0 0-1,0 0 1,0 0 0,-1-4 0,1 5-283,-1-1 0,0 1 1,0 0-1,0 0 1,-1 0-1,1 0 0,0 0 1,0 1-1,0-1 0,-1 0 1,1 0-1,0 1 1,-1-1-1,1 1 0,-1-1 1,1 1-1,0 0 0,-1 0 1,1-1-1,-1 1 1,1 0-1,-1 0 0,1 1 1,-1-1-1,1 0 0,-1 0 1,1 1-1,-2 0 0,-46 10 824,31-3-810,1 0 0,0 2 0,0 0-1,-23 18 1,33-23-139,1 1-1,-1 0 1,1 0-1,0 0 1,0 1-1,1-1 1,-1 1-1,2 1 1,-1-1-1,1 1 1,0 0-1,-4 11 1,8-18-65,0 0-1,-1 1 1,1-1-1,0 0 1,0 0-1,-1 0 1,1 0-1,0 0 1,0 0-1,0 0 1,0 0-1,1 1 1,-1-1-1,0 0 1,0 0-1,1 0 1,-1 0 0,1 0-1,-1 0 1,1 0-1,-1 0 1,1 0-1,-1 0 1,1 0-1,0-1 1,-1 1-1,1 0 1,0 0-1,0-1 1,0 1-1,1 1 1,1-1 3,0 0 0,0 0 0,0-1 1,1 1-1,-1-1 0,0 1 0,0-1 0,0 0 0,0 0 1,1-1-1,2 0 0,7-1 12,0-1 0,-1 0 1,1-1-1,19-9 0,-7-2-103,-2-1 0,0-1 0,-1-1 0,39-41-1,-46 44 108,-27 48-59,6-23 50,-1 0 10,1 1 0,0 0 0,1 0 0,0 0 1,1 1-1,0-1 0,1 1 0,0 0 0,-2 20 0,5-31-38,1 0 0,-1 0 0,0 1 0,1-1 0,-1 0 0,1 0 0,-1 0 0,1 0 0,-1 0 0,1 0 0,0 0 0,0 0 0,-1 0-1,1 0 1,0 0 0,0 0 0,0 0 0,0-1 0,0 1 0,0 0 0,0-1 0,0 1 0,0-1 0,1 1 0,-1-1 0,0 0 0,0 1 0,0-1-1,1 0 1,-1 0 0,0 0 0,0 0 0,1 0 0,-1 0 0,0 0 0,2 0 0,5-1-281,-1 1 0,1-1 0,-1 0-1,1-1 1,8-3 0,-4 0-719,1 0-1,-2-1 1,1-1-1,-1 0 1,13-10-1,48-46-8850,-37 27 2456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2.067"/>
    </inkml:context>
    <inkml:brush xml:id="br0">
      <inkml:brushProperty name="width" value="0.025" units="cm"/>
      <inkml:brushProperty name="height" value="0.025" units="cm"/>
      <inkml:brushProperty name="color" value="#008C3A"/>
    </inkml:brush>
  </inkml:definitions>
  <inkml:trace contextRef="#ctx0" brushRef="#br0">203 0 8680,'0'0'8787,"-11"2"-5573,-8 4-2421,-1 1 0,1 1 0,1 0 0,0 1 0,0 1 0,1 1 0,0 0 0,-24 22 0,40-33-792,1 0 0,0 0 0,0 1-1,0-1 1,-1 0 0,1 0 0,0 0-1,0 0 1,0 0 0,-1 1 0,1-1 0,0 0-1,0 0 1,0 0 0,0 0 0,0 1-1,-1-1 1,1 0 0,0 0 0,0 1-1,0-1 1,0 0 0,0 0 0,0 0 0,0 1-1,0-1 1,0 0 0,0 0 0,0 1-1,0-1 1,0 0 0,0 0 0,0 1-1,0-1 1,0 0 0,0 0 0,0 0-1,0 1 1,1-1 0,-1 0 0,0 0 0,0 0-1,0 1 1,0-1 0,1 0 0,13 3-10,25-5-218,-38 2 208,31-4-543,141-8-1235,-171 12 1798,0-1 1,-1 1 0,1 0-1,-1 0 1,1 1-1,-1-1 1,1 0-1,-1 0 1,1 1 0,-1-1-1,1 1 1,-1-1-1,1 1 1,-1 0-1,0-1 1,1 1 0,-1 0-1,0 0 1,0 0-1,2 2 1,-2-2 18,-1 0 0,1 0-1,-1 1 1,0-1 0,1 0 0,-1 0 0,0 1 0,0-1-1,0 0 1,0 0 0,0 1 0,0-1 0,0 0 0,0 1-1,-1-1 1,1 0 0,0 0 0,-1 0 0,0 2 0,-2 4 112,0-1 1,-1 0-1,0 1 0,0-1 1,-1-1-1,1 1 1,-7 5-1,-10 9 500,-1-1 0,0-2 0,-1 0 1,-30 16-1,44-30-1505,10-9 308,8-7-699,78-62-12909,-49 45 5130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2.394"/>
    </inkml:context>
    <inkml:brush xml:id="br0">
      <inkml:brushProperty name="width" value="0.025" units="cm"/>
      <inkml:brushProperty name="height" value="0.025" units="cm"/>
      <inkml:brushProperty name="color" value="#008C3A"/>
    </inkml:brush>
  </inkml:definitions>
  <inkml:trace contextRef="#ctx0" brushRef="#br0">4 1 10410,'0'0'11291,"0"10"-9626,-1 1-1200,0-3-19,0 1 0,0-1 0,1 0 0,1 0 0,-1 0 0,4 16 1,-2-23-424,-1 1 0,0-1 1,1 0-1,-1 1 1,1-1-1,0 0 1,-1 0-1,1 0 0,0 0 1,0-1-1,0 1 1,0 0-1,0-1 1,0 1-1,-1-1 0,1 0 1,0 0-1,0 1 1,0-1-1,0-1 1,3 1-1,49-3 4,-52 3-14,92-19-606,-73 13 370,0 1 0,1 1 0,39-2 1,-59 6 276,-1 0 1,0 0 0,0 0 0,1 0 0,-1 0-1,0 0 1,0 1 0,0-1 0,0 0 0,1 1-1,-1-1 1,0 1 0,0-1 0,0 1 0,0 0-1,0-1 1,0 1 0,0 0 0,0 0 0,-1 0-1,1-1 1,0 1 0,0 0 0,-1 0 0,1 0 0,0 0-1,-1 1 1,1-1 0,-1 0 0,1 0 0,-1 0-1,0 0 1,1 0 0,-1 1 0,0-1 0,0 0-1,0 0 1,0 2 0,0-2 2,0 0 0,0 0 0,0 0 0,0 0 0,0 0 0,0 0 0,1 0 0,-1 1 0,0-1 0,1 0 0,-1 0 1,0 0-1,1-1 0,-1 1 0,1 0 0,0 0 0,-1 0 0,1 0 0,0 0 0,-1-1 0,1 1 0,0 0 0,0-1 0,0 1 0,0 0 0,0-1 0,0 1 0,0-1 0,0 0 0,0 1 0,0-1 0,1 1 0,10-1-82,-1-1 0,1 1 0,0-2 0,0 0 0,-1 0 0,1-1 0,-1-1 0,0 1 0,15-9 0,31-8-3065,-48 17 1425,0 1 0,-1 0 0,1 1 1,14-1-1,-32 5-4703,8-3 6242,0 1-1,0-1 1,0 1-1,0-1 1,0 1-1,0-1 1,0 0-1,0 1 0,0-1 1,0 0-1,0 0 1,0 0-1,0 0 1,0 0-1,0 0 1,-1 0-1,1 0 0,0-1 1,0 1-1,0 0 1,0 0-1,0-1 1,0 1-1,0-1 1,1 1-1,-1-1 0,0 1 1,0-1-1,-1-1 1,-3-12-4567</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3:52.768"/>
    </inkml:context>
    <inkml:brush xml:id="br0">
      <inkml:brushProperty name="width" value="0.025" units="cm"/>
      <inkml:brushProperty name="height" value="0.025" units="cm"/>
      <inkml:brushProperty name="color" value="#008C3A"/>
    </inkml:brush>
  </inkml:definitions>
  <inkml:trace contextRef="#ctx0" brushRef="#br0">9 81 6406,'0'0'4773,"-9"-55"608,9 40-1538,0 6-1120,0 7-1410,11 2-1185,5 0-160,2 3-1057,4 1-4740</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8.430"/>
    </inkml:context>
    <inkml:brush xml:id="br0">
      <inkml:brushProperty name="width" value="0.025" units="cm"/>
      <inkml:brushProperty name="height" value="0.025" units="cm"/>
      <inkml:brushProperty name="color" value="#008C3A"/>
    </inkml:brush>
  </inkml:definitions>
  <inkml:trace contextRef="#ctx0" brushRef="#br0">1 79 7239,'0'0'10121,"59"2"-8839,-18-2-321,17-3-65,11-7-671,3-1-129,1-2-224,-4 1-257,-10 0-95,-5 3-449,-16 1-224,-16 6-1057,-11 2-1506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8.757"/>
    </inkml:context>
    <inkml:brush xml:id="br0">
      <inkml:brushProperty name="width" value="0.025" units="cm"/>
      <inkml:brushProperty name="height" value="0.025" units="cm"/>
      <inkml:brushProperty name="color" value="#008C3A"/>
    </inkml:brush>
  </inkml:definitions>
  <inkml:trace contextRef="#ctx0" brushRef="#br0">103 4 8104,'0'0'5733,"-77"31"-2242,59-20-1216,11-3-482,7 1-864,21-5-224,14-1 256,13-3-257,10 0-479,9-3-193,1-8-993,-1-4-1474,-8-3-2049,-8-4-2819</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9.105"/>
    </inkml:context>
    <inkml:brush xml:id="br0">
      <inkml:brushProperty name="width" value="0.025" units="cm"/>
      <inkml:brushProperty name="height" value="0.025" units="cm"/>
      <inkml:brushProperty name="color" value="#008C3A"/>
    </inkml:brush>
  </inkml:definitions>
  <inkml:trace contextRef="#ctx0" brushRef="#br0">1 13 15855,'0'0'1847,"12"-2"-977,59-5 1063,133 4-1,-200 3-1928,0 0 1,1 0-1,-1 1 0,0 0 0,0 0 0,0 0 0,0 0 1,0 1-1,0 0 0,0 0 0,0 0 0,0 0 1,-1 0-1,1 1 0,-1-1 0,0 1 0,0 0 0,0 0 1,0 0-1,3 5 0,-5-4-4,1-1-1,-1 1 1,0 0 0,0 0-1,0-1 1,-1 1 0,1 0-1,-1 0 1,0 0 0,0 0-1,0 0 1,0 0 0,-1-1 0,0 1-1,0 0 1,0 0 0,0 0-1,-1-1 1,1 1 0,-1-1-1,0 1 1,0-1 0,-2 3-1,-16 21 21,-1-1-1,-1-1 1,-1-1 0,-1-1-1,-28 20 1,3-1-58,-47 40-2823,63-57-1917</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49.685"/>
    </inkml:context>
    <inkml:brush xml:id="br0">
      <inkml:brushProperty name="width" value="0.025" units="cm"/>
      <inkml:brushProperty name="height" value="0.025" units="cm"/>
      <inkml:brushProperty name="color" value="#008C3A"/>
    </inkml:brush>
  </inkml:definitions>
  <inkml:trace contextRef="#ctx0" brushRef="#br0">8 1 5509,'0'0'16699,"0"10"-15786,-4 90 1352,0-38-1524,5 70 0,9-107-449,-4-23 213,-1-16 33,-1-79 190,-5 67-692,6-49 0,-5 75-42,1 0 0,-1 0 0,0-1 0,0 1 0,1 0 0,-1 0 0,0-1 0,0 1 0,1 0 0,-1 0 0,0 0 0,1 0 0,-1-1 0,0 1 0,1 0 0,-1 0 0,0 0 0,1 0 0,-1 0 0,1 0 0,-1 0 0,0 0 0,1 0 0,-1 0 0,0 0 0,1 0 0,-1 0 0,0 0 0,1 0 0,-1 1 0,0-1 0,1 0 0,-1 0 0,0 0 0,1 0 0,-1 1 0,0-1 0,1 0 0,-1 0 0,0 1-1,0-1 1,0 0 0,1 0 0,-1 1 0,0-1 0,22 17-52,-15-12 52,1 0 1,0-1 1,0-1-1,1 0 1,-1 0-1,1 0 1,0-1-1,-1-1 1,1 1-1,0-1 1,0-1-1,0 0 1,0 0-1,0-1 1,0 0-1,15-3 1,-13 1-6,0 0 0,0 0 1,0-1-1,0 0 1,-1-1-1,0 0 1,0-1-1,0 0 1,0 0-1,-1-1 0,15-15 1,-21 18 15,1-1 0,-1 0 0,0 1 0,0-2-1,-1 1 1,0 0 0,1 0 0,-2-1 0,3-9 0,-3 13-3,-1 1 0,0 0 0,0 0 0,0 0 0,0-1 0,0 1 0,0 0 0,0 0 0,0 0 0,-1-1 1,1 1-1,0 0 0,-1 0 0,1 0 0,-1 0 0,1 0 0,-1 0 0,0 0 0,1 0 0,-2-2 0,1 3 0,-1-1 0,1 0 0,0 1 0,-1-1 0,1 1 0,-1-1 0,1 1 0,-1 0 0,1-1 0,-1 1 0,1 0 0,-1 0 0,1 0 0,-1 0 1,1 1-1,-1-1 0,1 0 0,-1 0 0,1 1 0,-3 1 0,-2 0 5,0 1 0,1 0 0,0 0 0,0 0 0,0 1 0,0 0 0,0 0 0,0 0 0,1 1 0,0-1 0,0 1 0,-4 7 0,0 0 21,0 0 1,1 1-1,1-1 0,-7 20 1,11-27-41,0 1 0,0 0 0,1 0 1,0-1-1,0 1 0,0 0 0,1 0 1,0 0-1,1 12 0,0-16-74,0 0-1,-1 0 0,1 0 1,0 0-1,0 0 1,0 0-1,0 0 1,0 0-1,1 0 0,-1-1 1,1 1-1,-1-1 1,1 1-1,-1-1 1,1 1-1,0-1 1,0 0-1,-1 0 0,1 0 1,0 0-1,0 0 1,0 0-1,0 0 1,0-1-1,1 1 0,-1-1 1,0 0-1,0 1 1,3-1-1,6 1-756,1-1 0,0 0 0,-1 0 0,1-1 0,-1-1 0,1 0 0,-1 0 0,0-1 0,0-1 0,0 0 0,0 0 0,-1-1 0,1-1 0,10-7 0,24-16-4822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0.280"/>
    </inkml:context>
    <inkml:brush xml:id="br0">
      <inkml:brushProperty name="width" value="0.025" units="cm"/>
      <inkml:brushProperty name="height" value="0.025" units="cm"/>
      <inkml:brushProperty name="color" value="#008C3A"/>
    </inkml:brush>
  </inkml:definitions>
  <inkml:trace contextRef="#ctx0" brushRef="#br0">162 113 8616,'0'0'11563,"-11"2"-9801,3 0-1591,0 0 0,0 0 0,0 1 0,1 0 0,-1 1 0,1 0 1,0 0-1,-1 0 0,2 1 0,-1 0 0,1 1 0,0-1 0,0 1 0,0 0 0,1 1 1,0-1-1,0 1 0,-7 15 0,9-18-134,1 0 1,0 1-1,0-1 1,0 1-1,1-1 1,-1 1-1,1 0 1,0-1-1,1 1 1,-1 0-1,1 6 1,0-10-42,0 1 1,1 0 0,-1-1-1,1 1 1,-1-1-1,1 1 1,0-1 0,0 0-1,-1 1 1,1-1-1,0 0 1,0 1 0,0-1-1,0 0 1,1 0-1,-1 0 1,0 0 0,0 0-1,1 0 1,-1 0-1,1-1 1,-1 1 0,0 0-1,1-1 1,-1 1-1,1-1 1,0 1 0,-1-1-1,1 0 1,-1 0-1,1 0 1,-1 0 0,1 0-1,2 0 1,5-1 10,0 0 1,0 0-1,0-1 0,-1 0 1,1 0-1,-1-1 0,1-1 1,-1 1-1,0-1 0,0 0 1,-1-1-1,1 0 1,-1 0-1,0-1 0,0 0 1,-1 0-1,1-1 0,-2 1 1,1-1-1,-1-1 1,8-12-1,-4 6 50,-1-1 1,0 0 0,-1-1-1,-1 0 1,0 0-1,-1 0 1,0-1 0,-2 1-1,0-1 1,1-25-1,-5 42-24,1 0 0,0 0-1,-1-1 1,1 1-1,-1 0 1,1 0 0,-1 0-1,1-1 1,0 1 0,-1 0-1,1 0 1,-1 0 0,1 0-1,-1 0 1,1 0-1,-1 0 1,1 0 0,-1 0-1,1 0 1,-1 0 0,1 1-1,0-1 1,-1 0 0,1 0-1,-1 0 1,1 0 0,-1 1-1,1-1 1,0 0-1,-1 1 1,1-1 0,0 0-1,-1 0 1,0 1 0,-6 6 23,0 1 1,0-1-1,0 1 1,1 1-1,0-1 1,0 1 0,1 0-1,0 0 1,-6 17-1,6-12-33,0 1 0,1-1 0,0 1 0,2 0 0,-1 0 0,1 17 0,2-29-23,0 0 1,0 0-1,1 0 1,-1 0-1,1 0 1,0 0-1,0 0 1,0 0-1,0-1 1,1 1-1,-1 0 1,1-1-1,-1 1 1,1-1 0,0 0-1,0 1 1,0-1-1,0 0 1,0 0-1,1 0 1,-1 0-1,1-1 1,-1 1-1,1-1 1,0 1-1,-1-1 1,1 0-1,0 0 1,0 0-1,0-1 1,0 1-1,0-1 1,3 1 0,1 0-21,-1-1 0,1 1 0,-1-2 1,1 1-1,-1 0 0,1-1 1,-1 0-1,1-1 0,-1 0 1,0 0-1,0 0 0,0 0 0,0-1 1,11-7-1,-8 2 1,0 0 0,-1-1 0,0 0 0,0 0 0,-1-1 0,0 0 0,-1 0 0,10-22 0,-21 46 78,1 0 0,1 0-1,0 1 1,1-1 0,-1 18 0,3-30-56,0-1 0,0 0 1,0 1-1,0-1 1,1 0-1,-1 1 0,0-1 1,1 0-1,-1 0 0,1 1 1,-1-1-1,1 0 1,-1 0-1,1 0 0,0 0 1,0 0-1,-1 0 1,1 0-1,0 0 0,0 0 1,0 0-1,0 0 1,0 0-1,0-1 0,0 1 1,1 0-1,1 0 1,1 0 13,0 0 0,0 0 0,0 0 0,0-1 0,0 0 0,0 0 1,0 0-1,0 0 0,6-1 0,2-2 24,-1 1 0,1-1 0,0-1 0,-1 0 0,18-10 0,-17 6-23,0 0 0,-1-1 0,1 0 0,17-21 0,-24 25-4,0-1 0,0-1 0,-1 1 1,0 0-1,0-1 0,-1 0 0,1 0 0,-1 0 0,-1 0 0,3-14 1,-4 21-12,-1 0 1,0 0 0,0 0-1,0 0 1,0 0-1,0-1 1,0 1 0,0 0-1,0 0 1,0 0 0,0 0-1,0-1 1,0 1-1,0 0 1,0 0 0,0 0-1,0 0 1,0-1-1,0 1 1,0 0 0,0 0-1,0 0 1,0 0 0,0-1-1,0 1 1,0 0-1,0 0 1,0 0 0,0 0-1,0 0 1,-1-1 0,1 1-1,0 0 1,0 0-1,0 0 1,0 0 0,0 0-1,0 0 1,-1 0 0,1-1-1,0 1 1,0 0-1,0 0 1,0 0 0,0 0-1,-1 0 1,1 0 0,0 0-1,0 0 1,0 0-1,-1 0 1,-9 7 264,-8 13 205,11-10-317,1 0 0,1 0 0,0 1 0,0-1 0,1 1 0,-3 14 0,6-22-158,0-1 0,1 0 0,-1 0 0,1 1 0,0-1 0,-1 0 0,1 1 0,0-1 0,1 0 0,-1 0-1,0 1 1,1-1 0,-1 0 0,1 0 0,0 1 0,-1-1 0,1 0 0,0 0 0,0 0 0,1 0 0,-1 0 0,0 0 0,1 0 0,-1-1 0,1 1 0,-1 0-1,1-1 1,0 1 0,0-1 0,0 0 0,0 0 0,0 1 0,0-1 0,0 0 0,0-1 0,0 1 0,4 1 0,4 0-439,-1 0 1,1-1-1,-1 0 1,1-1-1,-1 0 1,11-1-1,-14 0-629,1 0-1,0 0 0,-1-1 0,0 0 1,11-4-1,15-12-5927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31.351"/>
    </inkml:context>
    <inkml:brush xml:id="br0">
      <inkml:brushProperty name="width" value="0.025" units="cm"/>
      <inkml:brushProperty name="height" value="0.025" units="cm"/>
    </inkml:brush>
  </inkml:definitions>
  <inkml:trace contextRef="#ctx0" brushRef="#br0">1 198 4260,'0'0'235,"9"2"1057,87 16 161,180 10 0,112-21 22,-291-7-1265,3360-65 3646,-2672 42-2465,1639-120 755,-1502 122-1500,-818 30-361,136 31 0,-148-22-290,1-3 0,97 1 1,-183-16-253,-5 1-22,1-1 0,0 0 0,0 0 0,-1 0 0,1 0 0,0 0 0,0-1 0,0 1 0,-1-1 0,1 0 0,0 1 0,-1-1 0,1-1 0,4-1 0,4-19-4002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0.612"/>
    </inkml:context>
    <inkml:brush xml:id="br0">
      <inkml:brushProperty name="width" value="0.025" units="cm"/>
      <inkml:brushProperty name="height" value="0.025" units="cm"/>
      <inkml:brushProperty name="color" value="#008C3A"/>
    </inkml:brush>
  </inkml:definitions>
  <inkml:trace contextRef="#ctx0" brushRef="#br0">138 93 416,'0'0'17377,"5"-8"-15477,0 3-1459,-1 0 81,0 1 0,-1-1 0,1 0 0,-1 0 0,0-1 0,0 1 0,0-1 0,-1 1 0,0-1 0,0 0 0,1-8 0,-3 14-475,0-1 0,0 1 0,0-1 0,0 1-1,-1-1 1,1 1 0,0 0 0,-1-1 0,1 1-1,0 0 1,-1-1 0,1 1 0,0 0 0,-1-1-1,1 1 1,0 0 0,-1 0 0,1 0 0,-1-1-1,1 1 1,-1 0 0,1 0 0,0 0 0,-1 0-1,1 0 1,-1 0 0,1 0 0,-1 0 0,1 0-1,-1 0 1,1 0 0,-1 0 0,1 0 0,-1 0-1,-19 3 73,9 2-40,1 1 0,-1 0 0,1 0 0,0 1 0,1 1 0,-1-1 0,1 1 0,1 1 0,0 0 0,0 0 0,0 1 1,2 0-1,-1 0 0,1 0 0,-9 21 0,14-29-72,1 0-1,-1-1 1,0 1 0,1 0-1,-1-1 1,1 1 0,0 0 0,-1 0-1,1-1 1,0 1 0,0 0-1,0 0 1,0-1 0,1 1-1,-1 0 1,0 0 0,1-1 0,-1 1-1,1 0 1,0-1 0,-1 1-1,1 0 1,0-1 0,0 1 0,0-1-1,0 0 1,0 1 0,0-1-1,1 0 1,-1 1 0,0-1 0,1 0-1,-1 0 1,1 0 0,-1 0-1,1-1 1,-1 1 0,1 0 0,0-1-1,2 2 1,8 0-163,-1 0-1,1-1 1,-1-1 0,1 1 0,15-3-1,-1 1-525,-8 1-461,-1-1 1,1-1-1,0-1 1,18-4-1,17-10-4884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1.413"/>
    </inkml:context>
    <inkml:brush xml:id="br0">
      <inkml:brushProperty name="width" value="0.025" units="cm"/>
      <inkml:brushProperty name="height" value="0.025" units="cm"/>
      <inkml:brushProperty name="color" value="#008C3A"/>
    </inkml:brush>
  </inkml:definitions>
  <inkml:trace contextRef="#ctx0" brushRef="#br0">74 40 3235,'0'0'10074,"3"-8"-5152,-2 4-5069,9-20 4526,-6 20-1817,-3 19-1520,-4 19-157,-2 1-1,-16 54 0,7-28-440,-8 21-70,-6 37-183,28-117-121,2-30 13,2 0 0,0 1 1,2-1-1,11-32 0,-8 45-208,1 21 9,7 33-21,-9-21 158,-6-14-15,0 0 0,1 0 0,-1 0 0,1-1 0,0 1 0,1-1 0,-1 1 0,0-1 0,1 0 0,0 0 0,0-1 0,0 1 0,0-1 0,0 0 0,0 0 0,1 0 0,-1-1 0,1 1 0,-1-1 0,1 0 0,-1 0 0,1-1 0,0 1 0,-1-1 0,1 0 0,0-1 0,-1 1 0,1-1 0,0 0 0,-1 0 0,7-2 0,-4 1 9,-1-1 0,1 0 0,-1 0 0,0 0 0,0-1 0,0 0 0,0 0 0,-1-1 0,0 0 0,1 0 0,-2 0 0,1 0 0,-1-1 0,0 1 0,0-1 0,0 0 0,-1-1 0,0 1 0,0-1 0,2-7 0,0-4-2,-11 34-26,-8 36-19,9-31 42,2-12 1,0 0-1,1 0 1,0 0 0,1 0 0,0 0-1,0 0 1,1 0 0,0 1-1,1-1 1,3 16 0,-3-24-67,0 1-1,0-1 1,0 0 0,0 1 0,0-1 0,1 0-1,-1 0 1,1 0 0,-1 0 0,0 0 0,1 0-1,0 0 1,-1 0 0,1-1 0,0 1-1,-1 0 1,1-1 0,0 0 0,0 1 0,-1-1-1,1 0 1,0 0 0,0 0 0,-1 0 0,1 0-1,0 0 1,0-1 0,3 0 0,-2 1-668,1-1 1,-1 0-1,1 0 0,-1 0 1,0 0-1,1-1 1,-1 0-1,0 1 0,0-1 1,0 0-1,0 0 1,0-1-1,4-3 0,7-16-8431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1.757"/>
    </inkml:context>
    <inkml:brush xml:id="br0">
      <inkml:brushProperty name="width" value="0.025" units="cm"/>
      <inkml:brushProperty name="height" value="0.025" units="cm"/>
      <inkml:brushProperty name="color" value="#008C3A"/>
    </inkml:brush>
  </inkml:definitions>
  <inkml:trace contextRef="#ctx0" brushRef="#br0">0 1 19603,'0'0'5861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3.438"/>
    </inkml:context>
    <inkml:brush xml:id="br0">
      <inkml:brushProperty name="width" value="0.025" units="cm"/>
      <inkml:brushProperty name="height" value="0.025" units="cm"/>
      <inkml:brushProperty name="color" value="#008C3A"/>
    </inkml:brush>
  </inkml:definitions>
  <inkml:trace contextRef="#ctx0" brushRef="#br0">163 67 6758,'0'0'5189,"1"-9"-3069,-2-27-231,1 35-1784,0 0-1,-1-1 0,1 1 0,0 0 0,-1 0 0,1 0 0,-1 0 1,0 0-1,1 1 0,-1-1 0,0 0 0,1 0 0,-1 0 0,0 0 1,0 1-1,0-1 0,0 0 0,0 1 0,1-1 0,-1 1 0,0-1 1,-1 1-1,1-1 0,0 1 0,0 0 0,0-1 0,0 1 0,0 0 1,0 0-1,0 0 0,0 0 0,0 0 0,-1 0 0,1 0 1,0 0-1,-1 1 0,-3 0 35,1-1 0,0 1 0,0 0-1,0 0 1,0 1 0,1-1 0,-1 1 0,-4 2 0,-1 3 131,1 0 0,0 1-1,0-1 1,1 1 0,0 1 0,0 0-1,1 0 1,0 0 0,1 0 0,0 1 0,0 0-1,-4 16 1,9-25-253,-1 0-1,1 0 1,0 0-1,0-1 0,0 1 1,0 0-1,0 0 1,0 0-1,1 0 0,-1 0 1,0 0-1,0-1 1,1 1-1,-1 0 1,0 0-1,1 0 0,-1-1 1,1 1-1,-1 0 1,1 0-1,-1-1 1,1 1-1,0 0 0,-1-1 1,1 1-1,0-1 1,-1 1-1,1-1 1,0 1-1,0-1 0,-1 0 1,1 1-1,0-1 1,0 0-1,0 1 1,0-1-1,0 0 0,-1 0 1,1 0-1,0 0 1,0 0-1,0 0 1,0 0-1,0 0 0,0 0 1,1-1-1,46-9 168,42-30-20,-75 31-150,1 1 0,1 1 1,-1 0-1,1 1 1,0 0-1,1 2 1,-1 0-1,23-2 0,-39 6 7,0 0-1,0 0 0,-1 0 0,1 0 0,0 0 0,0 0 1,0 0-1,-1 1 0,1-1 0,0 0 0,0 0 0,-1 1 1,1-1-1,0 0 0,-1 1 0,1-1 0,0 0 0,-1 1 1,1-1-1,0 1 0,-1 0 0,1-1 0,-1 1 0,1-1 1,-1 1-1,1 0 0,-1-1 0,0 1 0,1 0 1,-1-1-1,0 1 0,1 0 0,-1 1 0,-2 31 976,1-31-946,1 0 1,-1 1 0,1-1 0,-1 0-1,1 1 1,0-1 0,0 0 0,0 1-1,0-1 1,1 1 0,-1-1-1,0 0 1,1 1 0,0-1 0,1 4-1,-1-5-39,0-1-1,0 1 1,0-1-1,0 1 1,1-1-1,-1 0 0,0 0 1,0 0-1,0 0 1,0 0-1,0 0 1,1 0-1,-1 0 1,0 0-1,0 0 0,0 0 1,0-1-1,0 1 1,0 0-1,0-1 1,2 0-1,22-11 91,30-29 52,11-8-111,-62 46-50,1 0 0,0 1 0,0-1-1,1 1 1,-1 0 0,0 1 0,1-1-1,-1 1 1,1 0 0,-1 0 0,7 1 0,-11 0 5,1 1 0,-1 0 0,0 0 0,0 0-1,0-1 1,0 1 0,0 0 0,-1 0 0,1 1 0,0-1 0,0 0 0,-1 0 0,1 0 0,-1 0 0,1 1 0,-1-1 0,1 0 0,-1 1 0,0-1 0,1 0 0,-1 1 0,0-1 0,0 0 0,0 1 0,0-1 0,0 0 0,-1 3 0,-1 42 159,2-45-147,0 2-229,-2 24 545,5-20-2419,4-16-4058,-2-7-3345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4.019"/>
    </inkml:context>
    <inkml:brush xml:id="br0">
      <inkml:brushProperty name="width" value="0.025" units="cm"/>
      <inkml:brushProperty name="height" value="0.025" units="cm"/>
      <inkml:brushProperty name="color" value="#008C3A"/>
    </inkml:brush>
  </inkml:definitions>
  <inkml:trace contextRef="#ctx0" brushRef="#br0">1 0 7111,'0'0'17648,"1"59"-17519,3-40-97,1-2-32,3-4-353,-1-5-1024,-2-7-865,4-1-192,-9-11-1666,0-13-3972</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4.366"/>
    </inkml:context>
    <inkml:brush xml:id="br0">
      <inkml:brushProperty name="width" value="0.025" units="cm"/>
      <inkml:brushProperty name="height" value="0.025" units="cm"/>
      <inkml:brushProperty name="color" value="#008C3A"/>
    </inkml:brush>
  </inkml:definitions>
  <inkml:trace contextRef="#ctx0" brushRef="#br0">0 0 14061,'0'0'6310,"49"41"-20019</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4.695"/>
    </inkml:context>
    <inkml:brush xml:id="br0">
      <inkml:brushProperty name="width" value="0.025" units="cm"/>
      <inkml:brushProperty name="height" value="0.025" units="cm"/>
      <inkml:brushProperty name="color" value="#008C3A"/>
    </inkml:brush>
  </inkml:definitions>
  <inkml:trace contextRef="#ctx0" brushRef="#br0">103 0 9801,'-3'9'6027,"-1"0"-5370,0 0-1,-1-1 0,0 1 0,0-1 1,0 0-1,-1 0 0,-1 0 0,1-1 0,-1 0 1,-1 0-1,1-1 0,-1 0 0,-14 9 1,32-19-922,1 2 1,0-1 0,0 1 0,0 1 0,0 0 0,0 1-1,0 0 1,0 0 0,0 1 0,14 4 0,-19-5 223,1 2 1,-1-1 0,0 1 0,1 0 0,-1 0-1,0 0 1,0 1 0,0 0 0,0 1 0,-1-1-1,1 1 1,-1 0 0,0 0 0,0 1 0,0-1-1,-1 1 1,0 0 0,0 0 0,5 9-1,-8-12 124,0 1 0,0-1 0,0 1-1,0-1 1,0 1 0,-1 0 0,1-1-1,-1 1 1,0 0 0,0-1 0,0 1-1,0 0 1,0-1 0,-1 1-1,1 0 1,-1-1 0,0 1 0,1-1-1,-1 1 1,-3 4 0,2-3 124,-1-1 1,0 1-1,0-1 0,0 0 1,-1 0-1,1 0 0,-1 0 1,1 0-1,-1-1 0,0 0 1,-7 4-1,3-3-16,-1 1-1,0-1 1,1-1 0,-1 0 0,0 0-1,0 0 1,0-1 0,-1-1 0,1 0-1,0 0 1,0 0 0,-10-3 0,17 3-322,1-1 1,-1 1 0,1-1-1,0 0 1,0 1-1,-1-1 1,1 0 0,0 0-1,0 0 1,0 0 0,0 0-1,0 0 1,0 0 0,0 0-1,0 0 1,0 0 0,0 0-1,0-1 1,0-1 0,-5-18-6285,5 5-2997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6.361"/>
    </inkml:context>
    <inkml:brush xml:id="br0">
      <inkml:brushProperty name="width" value="0.025" units="cm"/>
      <inkml:brushProperty name="height" value="0.025" units="cm"/>
      <inkml:brushProperty name="color" value="#008C3A"/>
    </inkml:brush>
  </inkml:definitions>
  <inkml:trace contextRef="#ctx0" brushRef="#br0">235 32 3683,'21'-19'8913,"-6"6"-417,-32 36-6126,-207 241-2071,195-225-342,52-52-3080,-2-8-866,-2 0-1,24-33 1,-14 14-4638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6.754"/>
    </inkml:context>
    <inkml:brush xml:id="br0">
      <inkml:brushProperty name="width" value="0.025" units="cm"/>
      <inkml:brushProperty name="height" value="0.025" units="cm"/>
      <inkml:brushProperty name="color" value="#008C3A"/>
    </inkml:brush>
  </inkml:definitions>
  <inkml:trace contextRef="#ctx0" brushRef="#br0">213 1 8456,'0'0'9737,"-18"48"-8488,2-15-448,5 2-449,2 1-223,3-2-97,6-4-32,0-1-833,8-4-737,4-5-255,-1-3-450,-6-7-2977</inkml:trace>
  <inkml:trace contextRef="#ctx0" brushRef="#br0" timeOffset="1">0 200 6694,'0'0'15055,"11"52"-14383,34-45-319,2-3-257,5-3-641,1-1-1793,-8 0-1634,-6-1-2050</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7.179"/>
    </inkml:context>
    <inkml:brush xml:id="br0">
      <inkml:brushProperty name="width" value="0.025" units="cm"/>
      <inkml:brushProperty name="height" value="0.025" units="cm"/>
      <inkml:brushProperty name="color" value="#008C3A"/>
    </inkml:brush>
  </inkml:definitions>
  <inkml:trace contextRef="#ctx0" brushRef="#br0">255 20 13164,'0'0'2317,"-10"-4"-251,6 1-1904,-1 1 0,0 0 0,-1 0 1,1 0-1,0 1 0,0 0 0,-1 0 0,1 0 0,-1 1 0,1-1 0,0 1 0,-1 1 0,1-1 0,-1 1 0,1 0 0,0 0 1,-1 0-1,1 1 0,0 0 0,0 0 0,0 0 0,0 1 0,0 0 0,-5 4 0,0 1 116,1 0-1,0 1 1,0 0-1,1 0 1,0 1 0,1 0-1,0 1 1,1 0-1,0 0 1,1 0 0,0 1-1,0-1 1,1 1-1,1 0 1,0 0 0,1 1-1,0-1 1,0 21-1,2-30-248,1-1 1,-1 1-1,1 0 0,0 0 0,-1-1 0,1 1 0,1 0 0,-1-1 0,0 1 0,0-1 0,1 0 0,0 1 0,-1-1 0,1 0 0,0 0 0,0 0 0,0 0 0,0 0 0,4 2 0,-1-1 5,0 0 0,1-1-1,-1 1 1,1-1 0,0 0-1,-1-1 1,1 1-1,12 0 1,-8-1-12,0 0-1,0-1 1,1-1-1,-1 1 1,0-2 0,0 1-1,0-1 1,0-1-1,0 0 1,16-7-1,-22 7-10,-1 1-1,1-1 1,-1 1-1,0-1 1,0 0-1,0 0 0,0 0 1,0-1-1,-1 1 1,0-1-1,1 0 1,1-3-1,-4 5-5,1 1 1,-1 0-1,0 0 0,1 0 1,-1 0-1,0 0 0,0-1 0,0 1 1,0 0-1,0 0 0,0 0 1,0 0-1,0-1 0,0 1 0,0 0 1,-1 0-1,1 0 0,0 0 1,-1 0-1,1 0 0,-1 0 0,1 0 1,-1 0-1,0 0 0,1 0 1,-1 0-1,0 0 0,0 0 1,0 0-1,0 0 0,0 1 0,0-1 1,0 0-1,0 1 0,0-1 1,0 1-1,0-1 0,0 1 0,0 0 1,0-1-1,0 1 0,0 0 1,-1 0-1,1 0 0,-2 0 1,-56-4 88,58 3-91,-1 1-1,0 0 1,0 0-1,0 0 1,0 0-1,0 1 1,0-1-1,0 1 1,1-1 0,-1 1-1,0-1 1,0 1-1,1 0 1,-1 0-1,0 0 1,1 0-1,-1 0 1,1 0-1,-1 1 1,1-1-1,0 0 1,-1 1-1,1-1 1,0 1-1,0-1 1,0 1-1,-1 1 1,44-1 56,-30-4-70,-1 0 0,0-1-1,0-1 1,14-6 0,-18 6-100,0 1-1,1 0 1,0 0 0,-1 1-1,1 0 1,0 1-1,0-1 1,0 1-1,1 1 1,13 0 0,-21 1 99,0 0 0,0 0 0,0 0 1,0 0-1,0 1 0,0-1 1,-1 0-1,1 0 0,0 1 1,-1-1-1,1 0 0,-1 1 1,1-1-1,-1 1 0,1-1 1,-1 1-1,0-1 0,0 1 1,0-1-1,0 0 0,0 1 1,0-1-1,0 1 0,-1 2 1,-6 41 356,-10 13 94,-4 10-3590,19-60-837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8:41.471"/>
    </inkml:context>
    <inkml:brush xml:id="br0">
      <inkml:brushProperty name="width" value="0.025" units="cm"/>
      <inkml:brushProperty name="height" value="0.025" units="cm"/>
    </inkml:brush>
  </inkml:definitions>
  <inkml:trace contextRef="#ctx0" brushRef="#br0">4445 374 11435,'-116'-34'643,"-234"-74"-1804,184 53 1636,-2 7 0,-2 8 0,-2 7 0,-1 8 1,-299-6-1,-134 55 901,2 34-1775,476-44 549,0 5 1,-200 57-1,279-61-101,1 3 0,1 1 0,1 3-1,1 2 1,1 2 0,1 1 0,1 3 0,1 1-1,-57 59 1,54-42-174,2 2-1,2 1 1,-51 90-1,67-97-81,1 1 0,3 1-1,1 1 1,3 1 0,-13 59 0,25-83 301,0-1 1,1 1 0,2 0 0,0 0 0,1 0 0,2 0 0,0 0 0,2-1 0,1 1 0,0-1-1,2 0 1,0 0 0,2-1 0,1 0 0,0 0 0,1-1 0,15 19 0,3-2-28,2-1 0,1-2 0,1-1 1,2-2-1,2-1 0,1-2 0,0-2 0,3-1 0,0-2 1,47 20-1,-15-13-65,1-3 0,2-3 1,1-3-1,0-4 0,102 11 1,-16-16 2,0-7 1,0-7-1,238-33 1,478-120 12,-859 150-21,901-197 41,-23-69 479,-658 174-342,-193 74-153,-2-1-1,83-59 1,-118 75-19,-1-1-1,0 0 1,0 0-1,-1-1 1,0-1 0,-1 1-1,0-1 1,0 0-1,-1-1 1,0 1-1,-1-1 1,0 0-1,-1-1 1,0 1-1,3-18 1,-6 15 12,1 0 0,-2 0 0,0 0 0,0 0 0,-1 0 0,-1 0 0,-1 0 0,0 1 0,0-1 0,-1 1 0,-1-1 0,0 1 0,-8-13 0,-8-9 34,0 2 0,-3 0-1,0 1 1,-2 1 0,-2 1 0,0 2-1,-2 1 1,-59-41 0,23 25 69,-1 2 1,-3 3 0,-113-44-1,93 50-412,-3 3 0,0 4 0,-1 4-1,-97-8 1,49 17-2210,0 6-1,-156 13 1,59 16-3801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7.587"/>
    </inkml:context>
    <inkml:brush xml:id="br0">
      <inkml:brushProperty name="width" value="0.025" units="cm"/>
      <inkml:brushProperty name="height" value="0.025" units="cm"/>
      <inkml:brushProperty name="color" value="#008C3A"/>
    </inkml:brush>
  </inkml:definitions>
  <inkml:trace contextRef="#ctx0" brushRef="#br0">0 51 4516,'0'0'14884,"13"2"-12397,156 15 2507,107-15-3821,-151-3-1131,-103 1-43,288-6-266,-233 0 142,150-30 0,-145 14-7770,-99 25 2786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8.326"/>
    </inkml:context>
    <inkml:brush xml:id="br0">
      <inkml:brushProperty name="width" value="0.025" units="cm"/>
      <inkml:brushProperty name="height" value="0.025" units="cm"/>
      <inkml:brushProperty name="color" value="#008C3A"/>
    </inkml:brush>
  </inkml:definitions>
  <inkml:trace contextRef="#ctx0" brushRef="#br0">53 280 3107,'0'0'11211,"-8"9"-8275,-2 1-2017,6-7-563,0 0 0,0 1 0,1 0 0,0-1 0,-1 1 0,1 1 0,1-1 0,-1 0 0,-2 6 0,7-7 2508,13-6-2018,2-6-579,-1-2 0,0 0 0,-1-1 0,0 0 1,-1-2-1,19-21 0,-7 8-173,169-184 61,-195 211-159,0 0 0,0 0 0,0 1 0,0-1 0,0 0 0,0 0 0,0 1 0,0-1-1,0 0 1,0 0 0,0 1 0,0-1 0,0 0 0,1 0 0,-1 1 0,0-1 0,0 0 0,0 0 0,0 0 0,0 1 0,0-1-1,1 0 1,-1 0 0,0 0 0,0 1 0,0-1 0,1 0 0,-1 0 0,0 0 0,0 0 0,0 0 0,1 1 0,-1-1 0,0 0 0,0 0-1,1 0 1,-1 0 0,0 0 0,0 0 0,1 0 0,-1 0 0,0 0 0,0 0 0,1 0 0,-1 0 0,0 0 0,1 0 0,-1 0 0,0 0-1,0 0 1,0 0 0,1-1 0,-1 1 0,0 0 0,0 0 0,1 0 0,-1 0 0,0 0 0,0-1 0,0 1 0,1 0 0,-5 24-70,-4 3 77,-1-1 0,-2 1-1,-24 43 1,23-47 11,0 0 0,2 0 0,0 1 0,-12 49 0,22-72-43,-1 1 0,1-1 1,0 0-1,0 1 0,0-1 1,0 0-1,0 1 0,0-1 1,0 1-1,0-1 1,0 0-1,1 1 0,-1-1 1,0 0-1,1 0 0,-1 1 1,1-1-1,1 2 0,-2-3-79,1 1 0,0-1 0,-1 1-1,1-1 1,0 1 0,0-1-1,-1 0 1,1 1 0,0-1 0,0 0-1,0 0 1,-1 0 0,1 0-1,0 0 1,0 1 0,0-1 0,0-1-1,-1 1 1,1 0 0,0 0-1,1 0 1,4-2-1143,-1 0 0,0 0 0,1-1 0,-1 1 0,-1-1 0,1 0 0,6-5 0,18-17-13131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8.736"/>
    </inkml:context>
    <inkml:brush xml:id="br0">
      <inkml:brushProperty name="width" value="0.025" units="cm"/>
      <inkml:brushProperty name="height" value="0.025" units="cm"/>
      <inkml:brushProperty name="color" value="#008C3A"/>
    </inkml:brush>
  </inkml:definitions>
  <inkml:trace contextRef="#ctx0" brushRef="#br0">0 59 16912,'0'0'11147,"61"-15"-11083,-17 4-257,4 0-1696,-3-2-2500,-2 4-3682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9.064"/>
    </inkml:context>
    <inkml:brush xml:id="br0">
      <inkml:brushProperty name="width" value="0.025" units="cm"/>
      <inkml:brushProperty name="height" value="0.025" units="cm"/>
      <inkml:brushProperty name="color" value="#008C3A"/>
    </inkml:brush>
  </inkml:definitions>
  <inkml:trace contextRef="#ctx0" brushRef="#br0">263 6 5830,'0'0'20793,"-9"-2"-20409,6 1-362,0 0 1,-1 0-1,1 1 0,-1 0 1,1-1-1,-1 1 0,1 1 0,-1-1 1,1 0-1,0 1 0,-1 0 1,1 0-1,-6 2 0,0 1 47,1 0 0,0 1 0,1 0 0,-1 0 0,-8 10 0,-8 5 254,2 1-1,-26 32 1,42-46-284,1 1 0,-1-1 1,1 1-1,1 0 0,0 0 1,0 0-1,0 1 0,1 0 0,0-1 1,1 1-1,0 0 0,-1 11 1,3-18-55,1 0 0,-1 1 0,1-1 0,-1 0 0,1 0 0,0 0 0,0 0 0,-1 0 0,2 0 0,-1 0 0,0-1 0,0 1 0,0 0 1,1-1-1,-1 1 0,1 0 0,0-1 0,-1 0 0,1 1 0,0-1 0,0 0 0,0 0 0,0 0 0,-1 0 0,2 0 0,-1-1 0,0 1 0,0 0 0,0-1 0,0 0 1,0 1-1,0-1 0,1 0 0,1 0 0,9 1-777,0-1-1,0 0 1,0 0 0,19-4-1,8-9-4438,-2-4-3503</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9.396"/>
    </inkml:context>
    <inkml:brush xml:id="br0">
      <inkml:brushProperty name="width" value="0.025" units="cm"/>
      <inkml:brushProperty name="height" value="0.025" units="cm"/>
      <inkml:brushProperty name="color" value="#008C3A"/>
    </inkml:brush>
  </inkml:definitions>
  <inkml:trace contextRef="#ctx0" brushRef="#br0">20 1 4132,'0'0'22069,"-20"59"-21365,20-42-287,4-4-257,8-4-96,6-5-32,7-4-705,1 0-416,1-12-1025,2-5-1025,-4-4-1505,2-1-1602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4:59.741"/>
    </inkml:context>
    <inkml:brush xml:id="br0">
      <inkml:brushProperty name="width" value="0.025" units="cm"/>
      <inkml:brushProperty name="height" value="0.025" units="cm"/>
      <inkml:brushProperty name="color" value="#008C3A"/>
    </inkml:brush>
  </inkml:definitions>
  <inkml:trace contextRef="#ctx0" brushRef="#br0">274 0 3972,'0'0'14061,"-52"67"-11723,17-27-320,-2 7-192,-1 3-64,3 0-737,5-3-769,6-5-192,12-10-961,5-8-1409,3-10-1954</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2.757"/>
    </inkml:context>
    <inkml:brush xml:id="br0">
      <inkml:brushProperty name="width" value="0.025" units="cm"/>
      <inkml:brushProperty name="height" value="0.025" units="cm"/>
      <inkml:brushProperty name="color" value="#008C3A"/>
    </inkml:brush>
  </inkml:definitions>
  <inkml:trace contextRef="#ctx0" brushRef="#br0">1 14 8104,'9'2'12684,"10"-2"-11691,10 0-577,11-5 225,17-3-289,5 6-256,1 1-128,-6 1-641,-3 0-1377,-12 2-1057,-15 6 417,-13-1-609,-14-1-737</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3.151"/>
    </inkml:context>
    <inkml:brush xml:id="br0">
      <inkml:brushProperty name="width" value="0.025" units="cm"/>
      <inkml:brushProperty name="height" value="0.025" units="cm"/>
      <inkml:brushProperty name="color" value="#008C3A"/>
    </inkml:brush>
  </inkml:definitions>
  <inkml:trace contextRef="#ctx0" brushRef="#br0">0 2 8168,'0'0'12780,"83"17"-11019,-29-17-543,6 0-578,3-5-512,-4 1-160,-5 0-1729,-11 1-2403,-12 0-4997</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3.889"/>
    </inkml:context>
    <inkml:brush xml:id="br0">
      <inkml:brushProperty name="width" value="0.025" units="cm"/>
      <inkml:brushProperty name="height" value="0.025" units="cm"/>
      <inkml:brushProperty name="color" value="#008C3A"/>
    </inkml:brush>
  </inkml:definitions>
  <inkml:trace contextRef="#ctx0" brushRef="#br0">279 49 3395,'0'0'10869,"-8"-8"-8328,8 7-2505,-3-2 100,1 0 0,-1 0 0,0 0 0,0 0 0,0 0 0,0 1 0,-1-1 0,1 1 0,-1 0 0,1 0 0,-1 0 0,0 0 0,0 1 0,0 0 0,0 0 0,0 0 0,0 0 0,0 0 0,0 1 0,0 0 0,0 0 0,0 0 0,-1 0 0,1 1 0,0-1 0,0 1 0,-7 2 0,1 2 29,1 0 0,-1 1 0,1 0 0,0 0 0,0 1 0,1 1 0,0-1 0,0 1 1,1 0-1,0 1 0,0 0 0,1 0 0,0 0 0,-8 20 0,8-17 66,1 1-1,0-1 1,1 1-1,0 1 1,1-1-1,0 1 1,1-1-1,1 1 1,0-1-1,1 1 1,3 23-1,-2-32-212,0 0-1,0-1 0,1 1 1,-1 0-1,1-1 0,0 1 1,1-1-1,-1 0 1,1 0-1,0 0 0,0 0 1,0 0-1,0 0 1,1-1-1,-1 0 0,1 0 1,0 0-1,0 0 1,0 0-1,1-1 0,4 2 1,-2 0 6,1-2 1,0 1 0,0-1 0,0-1-1,0 1 1,1-1 0,-1-1 0,0 1-1,0-1 1,1-1 0,-1 0-1,8-2 1,-8 2 19,-1-1 1,0 0-1,0 0 0,0-1 0,0 1 1,0-2-1,-1 1 0,1-1 0,-1 0 1,0 0-1,0-1 0,-1 0 0,7-7 1,-9 9 10,0-1 1,-1 0-1,1 0 1,-1 0-1,0 0 1,0 0-1,0 0 1,-1-1-1,1 1 1,-1-1-1,0 1 1,-1-1-1,1 0 1,-1 1-1,0-1 0,0 0 1,0 1-1,0-1 1,-1 1-1,0-1 1,0 0-1,-2-5 1,1 6-43,1 1 0,-1 0-1,1 0 1,-1-1 0,0 1 0,0 0 0,0 1-1,-1-1 1,1 0 0,-1 1 0,0-1 0,1 1-1,-1 0 1,0 0 0,0 0 0,0 0 0,-7-2-1,4 1 15,0 1 0,-1 0 0,1 1 0,-1-1 0,1 2 0,-1-1-1,0 0 1,0 1 0,-10 2 0,10-2-111,0 1 1,0 1-1,1 0 1,-1-1-1,1 2 1,0-1-1,-1 1 1,1 0-1,-9 6 1,12-7-88,0 0 0,1 1-1,-1-1 1,0 1 0,1 0 0,-1-1 0,1 1 0,0 0 0,0 1-1,0-1 1,0 0 0,1 0 0,-1 1 0,1-1 0,0 1 0,0-1 0,-1 6-1,2-7-15,0-1-1,0 0 1,0 1 0,0-1-1,0 0 1,0 0-1,0 1 1,0-1-1,0 0 1,1 0-1,-1 1 1,1-1 0,-1 0-1,1 0 1,-1 0-1,1 0 1,-1 0-1,1 0 1,0 1-1,0-2 1,0 1-1,0 0 1,0 0 0,-1 0-1,1 0 1,2 0-1,0 1-534,1 0-1,0-1 1,-1 0 0,1 0-1,0 0 1,-1 0-1,1 0 1,4-1-1,30 1-5869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4.267"/>
    </inkml:context>
    <inkml:brush xml:id="br0">
      <inkml:brushProperty name="width" value="0.025" units="cm"/>
      <inkml:brushProperty name="height" value="0.025" units="cm"/>
      <inkml:brushProperty name="color" value="#008C3A"/>
    </inkml:brush>
  </inkml:definitions>
  <inkml:trace contextRef="#ctx0" brushRef="#br0">114 50 5541,'0'0'8221,"-10"1"-8109,7-1-15,-1 1-1,0-1 1,1 1-1,-1-1 1,0 1-1,1 0 1,-1 1-1,1-1 0,-1 0 1,1 1-1,0 0 1,0 0-1,0 0 1,0 0-1,0 0 1,0 1-1,0 0 1,1-1-1,-1 1 0,1 0 1,0 0-1,0 0 1,0 0-1,0 0 1,1 1-1,-1-1 1,1 1-1,0-1 0,-1 5 1,-2 9 770,0 0 0,2 1-1,0-1 1,1 1 0,1 0 0,0-1 0,5 25-1,-5-40-821,1 0 0,0 1 0,-1-1-1,1 0 1,0 0 0,1 0 0,-1 0-1,0 0 1,0 0 0,1-1 0,-1 1-1,1 0 1,0-1 0,-1 1 0,1-1-1,0 1 1,0-1 0,0 0 0,0 0-1,0 0 1,0 0 0,0 0 0,0 0-1,1-1 1,-1 1 0,0-1-1,0 1 1,1-1 0,-1 0 0,0 0-1,1 0 1,-1 0 0,0 0 0,0-1-1,1 1 1,-1-1 0,0 1 0,0-1-1,3-1 1,4-1 31,0 0 0,0-1-1,0 0 1,-1 0 0,1-1 0,-1 0 0,0 0-1,8-8 1,-5 2 4,-2 1 0,0-1 0,0-1 0,-1 0 0,0 0 0,10-21 0,-15 25 73,1 0 0,-1 0-1,-1 0 1,0 0 0,0 0 0,0 0 0,-1-1-1,-1 1 1,1 0 0,-1-1 0,-1 1 0,-1-15-1,1 20-138,0 1 0,1 0 0,-1-1 0,0 1 0,0-1 0,-1 1 0,1 0 0,0 0 0,-1 0 0,1 0 0,-1 0 0,0 0 0,1 0 0,-1 1 0,0-1 0,0 0 0,0 1 0,-1 0 0,-2-2 0,0 1-5,0 0 0,0 0 1,0 1-1,0 0 0,0 0 1,0 1-1,0-1 0,0 1 1,-7 0-1,0 1-122,1 1 1,-1 0-1,1 0 1,0 1-1,0 1 1,0 0-1,0 0 0,-10 6 1,-17 17-1812,22-10-1523,10 2-5243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3.994"/>
    </inkml:context>
    <inkml:brush xml:id="br0">
      <inkml:brushProperty name="width" value="0.025" units="cm"/>
      <inkml:brushProperty name="height" value="0.025" units="cm"/>
    </inkml:brush>
  </inkml:definitions>
  <inkml:trace contextRef="#ctx0" brushRef="#br0">44 1 10122,'0'0'6918,"-17"72"-6758,3-44 129,10 1-161,-5-3-32,9-1-32,0-7-64,0-3-64,4-4-353,1-3 161,3-3 32,-7-2-641,3-2-929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4.758"/>
    </inkml:context>
    <inkml:brush xml:id="br0">
      <inkml:brushProperty name="width" value="0.025" units="cm"/>
      <inkml:brushProperty name="height" value="0.025" units="cm"/>
      <inkml:brushProperty name="color" value="#008C3A"/>
    </inkml:brush>
  </inkml:definitions>
  <inkml:trace contextRef="#ctx0" brushRef="#br0">0 32 8808,'0'0'16304,"70"13"-15792,-19-13-416,1 0-128,6-7-1505,-8-9-2403,-7-5-6117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5.429"/>
    </inkml:context>
    <inkml:brush xml:id="br0">
      <inkml:brushProperty name="width" value="0.025" units="cm"/>
      <inkml:brushProperty name="height" value="0.025" units="cm"/>
      <inkml:brushProperty name="color" value="#008C3A"/>
    </inkml:brush>
  </inkml:definitions>
  <inkml:trace contextRef="#ctx0" brushRef="#br0">186 78 3683,'-8'1'4303,"-25"3"-2216,12-3-53,1 1 0,-1 1 0,1 1 0,-25 9 0,44-13-1927,0 0 0,0 0-1,0 0 1,0 1 0,1-1 0,-1 0 0,0 1-1,0-1 1,0 0 0,1 1 0,-1-1-1,0 1 1,1 0 0,-1-1 0,0 1-1,1-1 1,-1 1 0,1 0 0,-1-1-1,1 1 1,-1 0 0,1 0 0,-1 0 0,1-1-1,-1 2 1,18 8 1338,38-4 25,77-11-630,249-41 0,-121 9-828,-42 22-779,-81 6-2113,-2-5-4310,-83 4-342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6.927"/>
    </inkml:context>
    <inkml:brush xml:id="br0">
      <inkml:brushProperty name="width" value="0.025" units="cm"/>
      <inkml:brushProperty name="height" value="0.025" units="cm"/>
      <inkml:brushProperty name="color" value="#008C3A"/>
    </inkml:brush>
  </inkml:definitions>
  <inkml:trace contextRef="#ctx0" brushRef="#br0">39 233 4548,'0'0'9588,"-7"7"-5814,-25 26-1836,33-33-1865,-1-1-1,0 1 0,0 0 1,0 0-1,0 0 1,0 0-1,1 0 0,-1 0 1,0 0-1,0 0 1,0 1-1,0-1 0,1 0 1,-1 0-1,0 0 1,0 0-1,0 0 0,0 0 1,0 0-1,1 0 1,-1 0-1,0 0 0,0 0 1,0 1-1,0-1 1,0 0-1,0 0 0,0 0 1,0 0-1,1 0 1,-1 0-1,0 1 1,0-1-1,0 0 0,0 0 1,0 0-1,0 0 1,0 0-1,0 1 0,0-1 1,0 0-1,0 0 1,0 0-1,0 0 0,0 1 1,0-1-1,17-8 337,13-15-57,-1-1 0,-1-1 1,-2-2-1,0-1 0,-2-1 1,-1 0-1,31-54 0,-84 174-298,21-68-262,2 1 1,1 0 0,1 0 0,0 1-1,-1 47 1,6-71 123,0-1 1,0 1-1,0 0 0,0 0 1,0-1-1,0 1 0,0 0 1,0 0-1,0 0 0,0-1 1,0 1-1,1 0 0,-1 0 1,0-1-1,1 1 0,-1 0 1,0 0-1,1-1 1,-1 1-1,1 0 0,-1-1 1,1 1-1,-1-1 0,1 1 1,-1-1-1,1 1 0,0-1 1,-1 1-1,1-1 0,1 1 1,0-1-100,-1 0 1,1 0 0,0 0 0,-1 0 0,1-1 0,0 1-1,-1 0 1,1-1 0,-1 1 0,1-1 0,-1 0 0,1 1-1,2-3 1,4-3-1279,0 1 0,0-2 0,0 1 0,7-9 0,14-18-6573</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7.305"/>
    </inkml:context>
    <inkml:brush xml:id="br0">
      <inkml:brushProperty name="width" value="0.025" units="cm"/>
      <inkml:brushProperty name="height" value="0.025" units="cm"/>
      <inkml:brushProperty name="color" value="#008C3A"/>
    </inkml:brush>
  </inkml:definitions>
  <inkml:trace contextRef="#ctx0" brushRef="#br0">0 71 7976,'0'0'17616,"79"-22"-17584,-43 6-768,4 3-1795,-11 2-2017,0 3-4004</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7.648"/>
    </inkml:context>
    <inkml:brush xml:id="br0">
      <inkml:brushProperty name="width" value="0.025" units="cm"/>
      <inkml:brushProperty name="height" value="0.025" units="cm"/>
      <inkml:brushProperty name="color" value="#008C3A"/>
    </inkml:brush>
  </inkml:definitions>
  <inkml:trace contextRef="#ctx0" brushRef="#br0">172 1 13933,'0'0'4565,"-10"1"-2916,3 0-1566,1 1 0,0-1 0,0 1 0,0 0 0,0 0 0,0 1 0,1 0 0,-1 0 0,1 0 0,-1 1 1,1 0-1,0 0 0,1 0 0,-1 0 0,1 1 0,0 0 0,-4 6 0,-3 3 11,1 1 0,-14 25 1,21-35-55,1-1 1,0 1-1,0 0 1,0 0-1,1 0 1,0-1 0,0 1-1,0 0 1,0 1-1,1-1 1,0 0 0,0 0-1,0 0 1,2 7-1,-2-11-22,1 0 0,0 0 0,0 0 0,-1 0-1,1 0 1,0 0 0,0 0 0,0 0 0,0 0-1,0 0 1,1-1 0,-1 1 0,0 0 0,0-1-1,0 1 1,1-1 0,-1 1 0,0-1 0,1 0-1,-1 0 1,0 1 0,1-1 0,-1 0 0,0 0 0,1 0-1,-1 0 1,0-1 0,1 1 0,-1 0 0,0 0-1,0-1 1,1 1 0,0-2 0,4 1 106,-1 0-1,0-1 1,0 0 0,0 0 0,0 0 0,0-1 0,5-3-1,-1-3 29,0 1-1,-1-1 1,0 0-1,0 0 0,-1-1 1,0 0-1,-1-1 0,0 0 1,0 0-1,-1 0 0,-1 0 1,0-1-1,-1 1 1,0-1-1,0 0 0,0-18 1,-3 29-164,0 1 1,1 0-1,-1 0 1,0 0-1,0 0 1,0 0-1,0 0 1,0-1 0,0 1-1,0 0 1,0 0-1,0 0 1,0 0-1,0 0 1,0 0-1,0-1 1,0 1 0,0 0-1,-1 0 1,1 0-1,0 0 1,0 0-1,0 0 1,0-1-1,0 1 1,0 0-1,0 0 1,0 0 0,0 0-1,0 0 1,0 0-1,-1 0 1,1 0-1,0 0 1,0-1-1,0 1 1,0 0 0,0 0-1,0 0 1,-1 0-1,1 0 1,0 0-1,0 0 1,0 0-1,0 0 1,0 0 0,0 0-1,-1 0 1,1 0-1,0 0 1,0 0-1,0 0 1,0 0-1,0 0 1,0 0-1,-1 0 1,-8 8-783,-6 13-845,-10 28-4126,15-27-204</inkml:trace>
  <inkml:trace contextRef="#ctx0" brushRef="#br0" timeOffset="1">278 162 4740,'0'0'11884,"-46"66"-9706,20-31-385,3 0 33,12-3-961,2-4-609,9-11-288,0-8-1249,7-8-1281,10-1-1250,-1-15-961,4-10-2401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8.089"/>
    </inkml:context>
    <inkml:brush xml:id="br0">
      <inkml:brushProperty name="width" value="0.025" units="cm"/>
      <inkml:brushProperty name="height" value="0.025" units="cm"/>
      <inkml:brushProperty name="color" value="#008C3A"/>
    </inkml:brush>
  </inkml:definitions>
  <inkml:trace contextRef="#ctx0" brushRef="#br0">150 4 6182,'0'0'12299,"-11"-1"-11562,7 0-712,-1 1 1,1-1-1,0 1 0,0 0 0,-1 0 0,1 0 0,0 1 1,0-1-1,0 1 0,-1 0 0,1 0 0,0 1 0,0-1 1,1 1-1,-1 0 0,0 0 0,0 0 0,1 0 0,-1 1 1,1-1-1,0 1 0,0 0 0,0 0 0,0 0 0,0 1 1,1-1-1,-3 5 0,2-3 9,-1-1 50,1 0 0,0 1 1,0 0-1,0 0 0,1 0 0,-1 0 1,1 0-1,1 0 0,-1 0 0,-1 10 1,3-15-62,0 1 0,0-1 0,1 1 0,-1 0 1,0-1-1,1 1 0,-1-1 0,0 1 0,1 0 0,-1-1 0,0 1 1,1-1-1,-1 0 0,1 1 0,-1-1 0,1 1 0,-1-1 0,1 0 1,0 1-1,-1-1 0,1 0 0,-1 1 0,1-1 0,0 0 0,-1 0 1,1 0-1,0 1 0,-1-1 0,1 0 0,0 0 0,-1 0 0,1 0 1,0 0-1,-1-1 0,1 1 0,-1 0 0,1 0 0,0 0 1,-1 0-1,1-1 0,0 1 0,-1 0 0,1-1 0,0 1 0,33-14 900,-19 5-1064,-1-2 1,0 0-1,-1-1 0,-1 0 0,1 0 0,-2-2 1,11-15-1,-26 62-521,-1-15 691,1-5 304,0 1 1,0 0-1,1 1 0,1-1 1,1 0-1,0 1 0,1 15 1,1-27-269,0 0 1,0 0 0,0 0-1,1-1 1,-1 1-1,1 0 1,-1-1 0,1 1-1,0-1 1,0 1-1,0-1 1,0 0 0,1 0-1,-1 0 1,5 3-1,-4-3 39,0 0 0,0 0-1,-1 0 1,1 1 0,-1-1-1,0 1 1,0 0 0,0-1-1,2 5 1,-3-5-32,-1 0 0,0-1 1,1 1-1,-1 0 0,0 0 0,0-1 1,-1 1-1,1 0 0,0-1 0,0 1 0,-1 0 1,1-1-1,-1 1 0,0-1 0,1 1 1,-1 0-1,0-1 0,0 0 0,0 1 0,0-1 1,0 1-1,0-1 0,0 0 0,-3 2 0,-1 2 175,0 0-1,-1-1 0,0 0 0,0 1 0,0-2 0,0 1 0,-1-1 0,1 0 0,-1-1 0,0 1 0,-11 1 0,16-3-251,0 0 0,-1-1 0,1 1 0,0-1 0,0 0 0,0 0 0,0 0 0,0 0 0,-1 0 0,1 0 0,0-1 0,0 1 0,0 0 0,0-1 0,0 0 1,0 0-1,0 1 0,0-1 0,0 0 0,0-1 0,0 1 0,1 0 0,-1 0 0,0-1 0,1 1 0,-1-1 0,1 0 0,0 1 0,-1-1 0,1 0 0,0 0 0,0 0 0,0 0 0,0 0 0,0 0 0,1 0 0,-1 0 0,1 0 0,-1 0 0,1 0 0,0-2 0,-1-44-4089,8 17-2542,7 8-2743</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8.846"/>
    </inkml:context>
    <inkml:brush xml:id="br0">
      <inkml:brushProperty name="width" value="0.025" units="cm"/>
      <inkml:brushProperty name="height" value="0.025" units="cm"/>
      <inkml:brushProperty name="color" value="#008C3A"/>
    </inkml:brush>
  </inkml:definitions>
  <inkml:trace contextRef="#ctx0" brushRef="#br0">0 7 4901,'0'0'19410,"65"11"-18513,-24-18-449,10 2-352,3 1-96,-13 2-993,-1 2-1121,-15 0-1185,-9 2-2786,-16 5-1891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9.176"/>
    </inkml:context>
    <inkml:brush xml:id="br0">
      <inkml:brushProperty name="width" value="0.025" units="cm"/>
      <inkml:brushProperty name="height" value="0.025" units="cm"/>
      <inkml:brushProperty name="color" value="#008C3A"/>
    </inkml:brush>
  </inkml:definitions>
  <inkml:trace contextRef="#ctx0" brushRef="#br0">0 12 5125,'0'0'15246,"49"32"-14349,3-32-288,13 0-417,9-5-128,-1-5-1345,-4-3-3268,-11-2-3298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9.584"/>
    </inkml:context>
    <inkml:brush xml:id="br0">
      <inkml:brushProperty name="width" value="0.025" units="cm"/>
      <inkml:brushProperty name="height" value="0.025" units="cm"/>
      <inkml:brushProperty name="color" value="#008C3A"/>
    </inkml:brush>
  </inkml:definitions>
  <inkml:trace contextRef="#ctx0" brushRef="#br0">380 3 3043,'0'0'5958,"-10"-1"-2179,2 0-3437,0 1 0,1 0 0,-1 0 0,0 1 0,0 0 0,1 0 0,-1 1 0,1 0 0,-1 0 0,1 1 0,0 0 0,0 0 0,0 1 0,0 0 0,1 0 0,-7 5 0,-14 12 237,2 0-1,0 2 1,2 0 0,1 2 0,0 0 0,2 2 0,1 0 0,-15 31 0,30-52-500,1 0 0,0 0 1,1 1-1,0 0 0,0-1 1,0 1-1,1 0 0,0 0 1,0 0-1,0 0 0,2 12 0,-1-17-55,1 1 0,0 0-1,0 0 1,0 0 0,0-1-1,0 1 1,1 0-1,-1-1 1,1 1 0,-1-1-1,1 0 1,0 0-1,0 1 1,0-1 0,0 0-1,1-1 1,-1 1 0,1 0-1,-1-1 1,1 1-1,-1-1 1,1 0 0,0 0-1,-1 0 1,1 0 0,0 0-1,0 0 1,0-1-1,3 1 1,8 1 38,0-1-1,0 0 1,0-1-1,0 0 1,0-1 0,0-1-1,15-3 1,-21 3-50,1-1-1,-1 1 1,0-1 0,0-1 0,0 0 0,-1 0-1,1 0 1,-1-1 0,0 0 0,0 0-1,-1-1 1,11-11 0,-16 15 9,1 1 0,-1 0 0,1-1 0,-1 0 0,0 1 0,1-1 0,-1 0 0,0 0 0,0 0 0,0 0 0,-1 0 0,1 0-1,0 0 1,-1 0 0,0 0 0,1 0 0,-1 0 0,0 0 0,0 0 0,0 0 0,0 0 0,0 0 0,-1-4 0,-1 4 13,1 0 0,-1 0 0,1 0 0,-1 1 0,0-1-1,1 0 1,-1 1 0,0-1 0,0 1 0,0 0 0,0 0 0,0 0 0,-1 0 0,1 0 0,0 0 0,0 1-1,-4-1 1,-10-2-122,0 0 0,0 2 0,-1 0 0,-24 2 0,39-1-64,0-1 0,1 1 0,-1 0 0,0 0 0,1 0 0,-1 1 0,0-1 0,1 0 0,-1 1 0,0-1 0,1 1 0,-1-1 0,1 1 0,-1 0 0,1 0 0,-1 0 0,1 0 0,0 0 0,-1 0 0,1 0 0,0 0 0,0 0 0,0 1 0,-1-1 1,1 0-1,1 1 0,-1-1 0,0 1 0,-1 2 0,2-4-31,0 1 0,0-1 0,0 1 1,0-1-1,0 1 0,1-1 0,-1 1 1,0-1-1,0 1 0,0-1 0,1 1 0,-1-1 1,0 0-1,0 1 0,1-1 0,-1 1 1,0-1-1,1 0 0,-1 1 0,1-1 1,-1 0-1,0 1 0,1-1 0,-1 0 0,1 0 1,-1 0-1,1 1 0,-1-1 0,1 0 1,-1 0-1,1 0 0,-1 0 0,1 0 1,-1 0-1,1 0 0,-1 0 0,1 0 1,-1 0-1,1 0 0,-1 0 0,1 0 0,0-1 1,-1 1 161,23 1-7148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09.927"/>
    </inkml:context>
    <inkml:brush xml:id="br0">
      <inkml:brushProperty name="width" value="0.025" units="cm"/>
      <inkml:brushProperty name="height" value="0.025" units="cm"/>
      <inkml:brushProperty name="color" value="#008C3A"/>
    </inkml:brush>
  </inkml:definitions>
  <inkml:trace contextRef="#ctx0" brushRef="#br0">239 44 3844,'0'0'208,"-10"2"3491,5-1-3074,-47 12 2394,50-12-2590,-1 0 0,1 0 0,-1 0 0,1 1 0,-1-1 0,1 1 0,0-1 0,0 1 1,0 0-1,0 0 0,-3 2 0,-8 11 4148,-14 5-2454,-10 8-1173,30-20-829,1-1 0,-1 2 0,2-1 1,-1 1-1,1-1 0,0 2 1,1-1-1,0 0 0,0 1 1,1 0-1,1 0 0,0 0 0,0 0 1,0 0-1,2 0 0,-1 0 1,2 17-1,0-24-112,0 1 1,1-1-1,-1 1 0,1-1 0,0 0 1,0 1-1,0-1 0,0 0 0,1 0 1,-1-1-1,1 1 0,0 0 1,-1-1-1,1 1 0,0-1 0,1 0 1,-1 0-1,0-1 0,1 1 1,-1 0-1,1-1 0,-1 0 0,1 0 1,0 0-1,-1 0 0,1-1 1,0 1-1,5-1 0,2 1 25,-1-1-1,1 0 0,0 0 1,0-1-1,-1-1 1,1 1-1,-1-2 0,1 1 1,11-6-1,-10 2 58,1-1 1,-1-1-1,0 1 0,-1-2 0,0 0 0,0 0 0,-1-1 1,-1 0-1,1-1 0,-1 0 0,9-15 0,-13 18 11,-1 0-1,1 0 1,-1 0-1,-1-1 0,0 1 1,0-1-1,0 0 1,-1 0-1,0 0 1,-1 0-1,0-1 1,-1 1-1,0 0 0,0 0 1,-1 0-1,0-1 1,0 1-1,-4-12 1,2 16-103,1 1 0,-1-1 0,0 1 0,0 0 0,0 0 1,0 0-1,-1 0 0,1 1 0,-1-1 0,0 1 0,0 0 0,0 0 1,-1 0-1,1 0 0,-1 1 0,0 0 0,1 0 0,-1 0 1,-8-1-1,10 2-122,1 0 1,-1 1 0,0-1-1,1 1 1,-1-1 0,1 1-1,-1 0 1,0 0-1,1 1 1,-1-1 0,0 0-1,1 1 1,-1-1 0,1 1-1,-1 0 1,1 0 0,-1 0-1,1 0 1,0 1 0,-1-1-1,1 0 1,0 1-1,0 0 1,0-1 0,0 1-1,0 0 1,1 0 0,-1 0-1,0 0 1,1 1 0,0-1-1,-1 0 1,1 1 0,0-1-1,0 0 1,0 1-1,1-1 1,-1 1 0,0 3-1,0 36-4703,1-40 4356,1 0 0,-1 0 0,1 0 0,-1 0-1,1-1 1,0 1 0,0 0 0,0-1 0,0 1 0,0 0-1,0-1 1,3 3 0,20 12-6187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4.327"/>
    </inkml:context>
    <inkml:brush xml:id="br0">
      <inkml:brushProperty name="width" value="0.025" units="cm"/>
      <inkml:brushProperty name="height" value="0.025" units="cm"/>
    </inkml:brush>
  </inkml:definitions>
  <inkml:trace contextRef="#ctx0" brushRef="#br0">1 49 13581,'0'0'5861,"48"-5"-4611,-14 1-129,6 0-545,-2-1-448,7-3-96,-6 0-1441,-1 0-2210,-9 1-2852</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10.259"/>
    </inkml:context>
    <inkml:brush xml:id="br0">
      <inkml:brushProperty name="width" value="0.025" units="cm"/>
      <inkml:brushProperty name="height" value="0.025" units="cm"/>
      <inkml:brushProperty name="color" value="#008C3A"/>
    </inkml:brush>
  </inkml:definitions>
  <inkml:trace contextRef="#ctx0" brushRef="#br0">362 17 14029,'0'0'6065,"-12"7"-4042,-7 7-1372,1 0-1,0 1 1,1 1 0,-18 21 0,27-27-476,0-1 0,0 1 0,1 1 0,1-1 0,-1 1 0,2 1 0,0-1 0,0 1 0,1 0 0,0 0 0,-1 13 0,4-23-151,1 0 0,0 0 0,0 0-1,0 0 1,0 1 0,0-1 0,0 0-1,1 0 1,-1 0 0,0 0 0,1 0-1,0 0 1,0 0 0,0 0 0,-1 0 0,2 0-1,-1 0 1,0-1 0,0 1 0,0 0-1,1-1 1,-1 1 0,1-1 0,0 1-1,-1-1 1,1 0 0,0 0 0,0 1-1,0-1 1,-1-1 0,1 1 0,0 0 0,0 0-1,1-1 1,-1 1 0,0-1 0,0 0-1,0 1 1,0-1 0,0 0 0,0 0-1,0 0 1,3-1 0,3 0 75,0 1-1,0-1 1,0-1-1,0 1 1,-1-1-1,1-1 1,0 0 0,-1 0-1,0 0 1,12-8-1,-12 6 4,-2 1 0,1-1-1,0-1 1,-1 1-1,0-1 1,-1 0 0,1 0-1,-1-1 1,0 1-1,-1-1 1,1 0 0,-1 0-1,-1 0 1,1 0-1,-1-1 1,0 1 0,-1-1-1,0 1 1,0-15-1,-1 16-91,-1 0 0,1 0 0,-2 0 0,1 0 0,-1 1 0,1-1 0,-1 0 0,-1 0 0,1 1 0,-1 0 0,0-1 0,-1 1-1,1 0 1,-1 0 0,0 1 0,0-1 0,0 1 0,-1 0 0,1 0 0,-1 0 0,0 1 0,0 0 0,-1 0 0,1 0 0,-7-2 0,-2 0-444,1 0 0,-1 2 1,0-1-1,-1 2 0,1 0 1,0 0-1,-1 2 0,-27 1 1,27 1-1123,0 0 1,0 1-1,0 0 1,-26 11-1,-10 9-6035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5:10.631"/>
    </inkml:context>
    <inkml:brush xml:id="br0">
      <inkml:brushProperty name="width" value="0.025" units="cm"/>
      <inkml:brushProperty name="height" value="0.025" units="cm"/>
      <inkml:brushProperty name="color" value="#008C3A"/>
    </inkml:brush>
  </inkml:definitions>
  <inkml:trace contextRef="#ctx0" brushRef="#br0">72 96 5029,'0'0'19154,"2"-10"-18102,-1 7-1000,-1 0 0,1 0 0,0 0 0,0 0 1,0 0-1,0 1 0,0-1 0,1 0 1,-1 1-1,1-1 0,0 1 0,0-1 1,0 1-1,0 0 0,0-1 0,4-1 0,0 0-2,1 0-1,0 1 0,0 0 0,0 0 0,0 1 0,1 0 1,9-2-1,20-2-649,-1 2 0,65 0 1,-92 6 8,-13 3 511,-15 3 179,-24-2 383,-53 1-1,65-7 113,1 2 1,-1 1-1,1 1 0,-36 11 1,145-19-520,25-12-2006,0 1-6794,-60 7-1151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08.120"/>
    </inkml:context>
    <inkml:brush xml:id="br0">
      <inkml:brushProperty name="width" value="0.025" units="cm"/>
      <inkml:brushProperty name="height" value="0.025" units="cm"/>
      <inkml:brushProperty name="color" value="#008C3A"/>
    </inkml:brush>
  </inkml:definitions>
  <inkml:trace contextRef="#ctx0" brushRef="#br0">849 52 2883,'-13'-5'-112,"-11"-4"368,-1 2 0,0 1 0,-43-6 0,53 11 501,-1 0 1,1 1-1,-1 0 0,1 1 0,-19 4 1,10 2-350,1 1 1,-1 1 0,1 0 0,1 2 0,0 1 0,0 1 0,1 1-1,1 0 1,0 2 0,1 0 0,1 1 0,-19 23 0,6-3-187,2 1-1,1 1 1,2 2 0,2 0 0,-27 64 0,30-50-145,2 0-1,3 0 1,3 2-1,2 0 1,2 0 0,3 1-1,3 0 1,2 0 0,10 88-1,0-70-305,4 0 0,3-1 0,4-1-1,3-1 1,2 0 0,61 116 0,-67-153 73,2 0 1,1-2-1,1-1 1,2 0-1,2-2 0,1-1 1,1-1-1,41 31 1,-52-47 82,1 0 1,0-2-1,1 0 1,0-1-1,1-1 1,0 0 0,0-2-1,1-1 1,0 0-1,0-2 1,1-1-1,-1 0 1,1-2-1,-1 0 1,1-2-1,33-4 1,-28-1 197,1-1 1,-2-1 0,1-2-1,-1-1 1,-1-1-1,45-26 1,-17 3 959,98-83-1,-84 56-753,-3-3 1,-2-3-1,-4-3 0,-2-2 0,-4-2 0,76-144 1,-95 149-310,-3-1 1,-2-1 0,-4-2 0,-3 0 0,-4-2 0,-3 0 0,-3-1 0,3-104 0,-15 150 43,-1 0-1,-1 0 1,-1 0-1,-2 1 1,-2 0-1,0 0 1,-2 0-1,-1 1 1,-16-31-1,19 45 45,-2 0 0,0 1 1,-1 0-1,0 0 0,-1 1 0,0 0 0,-1 1 0,-1 0 0,0 1 0,-1 1 0,0 0 1,0 0-1,-1 2 0,0 0 0,0 0 0,-1 2 0,-29-9 0,-13 4-54,-1 3-1,0 2 0,0 3 1,-85 6-1,31-1-38,-63-2-766,62 0-4566,63 0-248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09.254"/>
    </inkml:context>
    <inkml:brush xml:id="br0">
      <inkml:brushProperty name="width" value="0.025" units="cm"/>
      <inkml:brushProperty name="height" value="0.025" units="cm"/>
      <inkml:brushProperty name="color" value="#008C3A"/>
    </inkml:brush>
  </inkml:definitions>
  <inkml:trace contextRef="#ctx0" brushRef="#br0">9196 3065 12268,'0'0'1452,"-2"12"-1319,0 3-87,-2 0 0,1-1 0,-2 1 0,0-1 0,-1 0 0,0 0-1,-1 0 1,-1-1 0,-11 16 0,2-10-174,0-1 0,-2 0 0,0-1 0,0-2 0,-2 0 0,0-1 0,0-1 0,-1 0 0,-1-2 0,-30 10 0,-32 8-75,-129 28-1,212-57 226,-309 62 942,-499 34 1,-324-56 1295,517-25-2221,-696 0 299,888-31 32,-458-78 0,247-28-121,476 82-168,-295-117 0,385 125-57,2-2 1,1-3 0,1-3-1,3-3 1,1-2-1,3-4 1,1-1-1,3-4 1,2-1-1,3-3 1,2-2 0,3-2-1,3-2 1,-50-101-1,55 84 72,4-1-1,4-1 1,3-2-1,-17-100 1,-22-356-264,34 222-246,-12-218 428,42 524-12,2-36 29,-3 1-1,-2 0 1,-3 0 0,-17-69 0,21 105 5,-1 1 0,0 0 1,0 0-1,-2 1 1,1-1-1,-1 1 1,-1 0-1,1 0 0,-2 1 1,1 0-1,-1 0 1,-1 1-1,0 0 1,0 1-1,0 0 0,-1 0 1,0 1-1,0 0 1,-1 1-1,1 0 1,-1 0-1,-1 1 0,-21-5 1,20 7 32,0-1 0,-1 2 0,1-1 0,0 2 0,0 0 0,-1 0-1,1 2 1,0-1 0,0 2 0,0 0 0,0 0 0,0 1 0,1 1 0,-1 0 0,1 0 0,0 1 0,1 1 0,0 0 0,0 1 0,0 0 0,1 1 0,0 0 0,-15 18 0,21-23-66,-19 22-628,22-26 463,0 1 0,1-1 0,-1 1 0,0 0 0,1-1 0,-1 1 0,0-1 0,0 1 0,0-1-1,1 0 1,-1 1 0,0-1 0,0 0 0,0 0 0,0 0 0,0 1 0,0-1 0,0 0 0,0 0 0,0 0-1,1 0 1,-1-1 0,0 1 0,0 0 0,0 0 0,0 0 0,0-1 0,0 1 0,1 0 0,-1-1 0,-1 0 0,-12-19-4595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09.760"/>
    </inkml:context>
    <inkml:brush xml:id="br0">
      <inkml:brushProperty name="width" value="0.025" units="cm"/>
      <inkml:brushProperty name="height" value="0.025" units="cm"/>
      <inkml:brushProperty name="color" value="#008C3A"/>
    </inkml:brush>
  </inkml:definitions>
  <inkml:trace contextRef="#ctx0" brushRef="#br0">426 60 14253,'0'0'614,"9"-8"-80,29-27 64,-36 34-555,-1-1-1,1 1 1,0-1-1,0 1 1,0 0-1,-1 0 1,1 0-1,0 0 1,1 0-1,-1 0 1,0 0-1,0 0 1,0 1 0,0-1-1,1 1 1,-1 0-1,0 0 1,0 0-1,1 0 1,-1 0-1,3 1 1,-4-1-25,1 1 0,-1 0 0,1 1 0,-1-1 0,1 0 0,-1 0 0,0 1 0,0-1 0,0 0 0,0 1 0,0-1 0,0 1 0,0 0 0,0-1 0,0 1 0,-1 0 1,1-1-1,0 1 0,-1 3 0,2 5 8,0 1 0,-2-1 0,1 0 0,-1 0 0,-1 1 0,1-1 0,-4 13 1,-4 5-5,-2 0 0,0 0 0,-2-1 0,-21 35 1,-73 104-6,81-129-28,-65 94 17,-112 182 1904,200-309-1842,-6 10 200,0 0 1,1 1 0,-8 28-1,14-41-259,0 1 1,0 0-1,0 0 0,1-1 0,-1 1 0,1 0 0,0 0 1,0 0-1,0-1 0,0 1 0,0 0 0,1 0 0,-1-1 0,1 1 1,0 0-1,-1 0 0,1-1 0,1 1 0,-1-1 0,0 1 0,1-1 1,-1 1-1,1-1 0,-1 0 0,1 0 0,0 0 0,0 0 0,0 0 1,0 0-1,4 2 0,1-1-27,0-1 1,0 1-1,0-1 0,1 0 1,-1 0-1,1-1 0,-1 0 1,12-1-1,71-4-341,-26-6-983,0-3 1,100-34-1,6-11-3644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3.373"/>
    </inkml:context>
    <inkml:brush xml:id="br0">
      <inkml:brushProperty name="width" value="0.025" units="cm"/>
      <inkml:brushProperty name="height" value="0.025" units="cm"/>
      <inkml:brushProperty name="color" value="#008C3A"/>
    </inkml:brush>
  </inkml:definitions>
  <inkml:trace contextRef="#ctx0" brushRef="#br0">213 56 12492,'0'-2'382,"0"-1"1,0 0-1,0 1 1,0-1-1,0 0 1,-1 1-1,1-1 1,-1 1-1,0-1 1,0 1-1,0-1 1,0 1-1,0-1 1,0 1-1,-4-5 1,3 6-254,0 0 1,0-1 0,0 1 0,0 0 0,0 0 0,-1 1 0,1-1 0,0 0 0,0 1-1,-1-1 1,1 1 0,-1 0 0,1 0 0,0 0 0,-1 0 0,1 0 0,0 1 0,-1-1-1,-2 1 1,-2 1-57,1 0 0,-1 1 0,1-1-1,-1 1 1,1 1 0,0-1 0,0 1-1,0 0 1,1 0 0,-1 1 0,1-1 0,0 1-1,1 0 1,-1 1 0,1-1 0,0 1-1,0 0 1,-4 9 0,0-1-38,2 0 1,0 1-1,0-1 0,1 1 1,1 0-1,1 0 1,-3 22-1,6-35-32,0 0 0,0 0 0,0 0 0,0 0-1,0 0 1,0 0 0,0 0 0,1 0 0,-1 0 0,1 0 0,0 0 0,-1-1-1,1 1 1,0 0 0,0 0 0,0 0 0,0-1 0,1 1 0,-1-1 0,0 1 0,1-1-1,-1 1 1,1-1 0,-1 0 0,1 1 0,0-1 0,-1 0 0,1 0 0,0-1 0,0 1-1,0 0 1,0 0 0,0-1 0,0 1 0,0-1 0,3 0 0,8 2 18,1-1 0,0-1 0,0 0 0,20-4 0,-13 2-19,-9 1 1,5-1-13,0 1 0,0 1 1,0 0-1,21 4 0,-33-3 8,0 0-1,0 0 1,0 1-1,-1-1 1,1 1-1,-1 0 0,1 1 1,-1-1-1,0 1 1,0 0-1,0 0 1,0 0-1,-1 0 1,1 1-1,-1 0 1,0-1-1,0 1 1,0 0-1,3 6 0,0 4 46,-1-1 1,0 1-1,-1 0 0,0 1 0,-1-1 0,-1 0 0,0 1 0,-1 0 0,-1 21 0,-1-18 63,0-1-1,-1 1 1,-1-1 0,-1 1-1,0-1 1,-1 0 0,-11 24-1,11-30 260,-1-1 0,0 0 1,-1-1-1,0 1 0,0-1 0,-13 12 0,16-17-146,-1 0 1,0 0 0,1-1 0,-1 0-1,-1 0 1,1 0 0,0 0-1,-1-1 1,1 0 0,-1 0-1,0-1 1,0 1 0,1-1-1,-10 0 1,12-1-176,0 0 0,1 0-1,-1-1 1,0 1 0,1-1-1,-1 1 1,0-1 0,1 0 0,-1 0-1,1 0 1,-1-1 0,1 1 0,0 0-1,0-1 1,-1 0 0,1 1-1,-3-4 1,1-1-10,0 1-1,0-1 0,0 1 1,0-1-1,1 0 1,-5-12-1,0-5-76,1-1 0,-7-45 0,14 69 43,-6-35-511,2-1 1,2 1 0,1 0-1,4-37 1,-3 70 319,0-1-1,1 1 1,-1 0 0,1-1-1,0 1 1,0 0 0,0 0-1,0-1 1,0 1 0,0 0-1,0 0 1,1 0 0,-1 0-1,1 1 1,-1-1 0,1 0-1,0 0 1,0 1 0,3-3 0,43-14-6341,-36 14 4857,27-8-5334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4.665"/>
    </inkml:context>
    <inkml:brush xml:id="br0">
      <inkml:brushProperty name="width" value="0.025" units="cm"/>
      <inkml:brushProperty name="height" value="0.025" units="cm"/>
      <inkml:brushProperty name="color" value="#008C3A"/>
    </inkml:brush>
  </inkml:definitions>
  <inkml:trace contextRef="#ctx0" brushRef="#br0">210 269 11787,'0'0'9524,"-11"-7"-7853,-39-18-406,47 24-1208,1 0 0,-1 0 1,0 1-1,0 0 0,1-1 0,-1 1 1,0 0-1,0 0 0,1 0 1,-1 1-1,0-1 0,0 1 0,1-1 1,-1 1-1,0 0 0,1 0 0,-1 0 1,1 0-1,-1 1 0,1-1 0,0 1 1,-1-1-1,1 1 0,0 0 0,0 0 1,-2 2-1,-4 5 100,0 0 1,1 1-1,0-1 0,-6 14 1,8-14-124,0 1 1,0 0-1,1 1 1,0-1-1,1 1 1,1-1-1,-1 1 1,2 0-1,-1 0 1,1 0-1,1 0 1,1 16-1,0-25-26,0 1 0,0-1-1,-1 0 1,1 0 0,1 0 0,-1 0-1,0 0 1,0-1 0,1 1 0,-1 0 0,1-1-1,-1 1 1,1-1 0,0 1 0,0-1-1,0 0 1,0 1 0,0-1 0,0 0-1,0 0 1,0-1 0,0 1 0,0 0-1,0-1 1,1 1 0,-1-1 0,0 0-1,0 0 1,1 0 0,2 0 0,0 0 20,1 0 0,0 0 0,-1-1 0,1 0 0,-1 0 0,1 0 0,-1-1 0,1 0 0,-1 0 0,0 0 0,6-4 0,-2-1 5,-1 0 1,0 0 0,0 0-1,-1-1 1,0-1-1,-1 1 1,0-1 0,0 0-1,7-15 1,-9 17 45,-1-1 0,0 0 0,0 1-1,-1-1 1,0 0 0,-1-1 0,1 1 0,-1 0 0,-1 0 0,0 0-1,0-1 1,-2-15 0,0 21-54,1 1 0,0-1 1,-1 0-1,1 0 0,-1 1 0,0-1 0,0 1 0,0 0 1,0 0-1,-1 0 0,1-1 0,0 2 0,-1-1 0,1 0 1,-1 1-1,0-1 0,0 1 0,1 0 0,-1 0 0,0 0 1,0 0-1,0 0 0,0 1 0,0-1 0,-1 1 0,1 0 1,0 0-1,0 0 0,0 0 0,0 0 0,0 1 0,0 0 1,0-1-1,-4 3 0,-4 5-23,20-2-13,23-3 31,-12-7-45,-1-1 0,0 0 1,-1-1-1,29-14 0,47-15-596,-86 33 591,-1 1 1,1-1-1,0 1 0,0 0 1,0 1-1,0 0 1,0 0-1,0 1 0,15 3 1,-21-3 25,0 0 1,0 0 0,0 0 0,0 0-1,0 1 1,0-1 0,0 1 0,0-1-1,-1 1 1,1-1 0,-1 1 0,1 0-1,-1 0 1,1 0 0,-1 0 0,0 0-1,0 0 1,0 0 0,0 0-1,0 1 1,-1-1 0,1 0 0,-1 1-1,1 3 1,1 8 125,-1 0 0,-1 1 1,-1 14-1,0-9 138,0 8-45,0-24-151,0-1 1,1 1 0,0 0 0,0 0 0,0-1 0,1 1 0,-1 0 0,1-1-1,1 5 1,-1-7-52,0 1 1,0-1-1,0 0 0,0 0 0,0 1 0,0-1 1,0 0-1,1 0 0,-1-1 0,1 1 0,-1 0 1,0 0-1,1-1 0,0 1 0,-1 0 0,1-1 1,-1 0-1,1 1 0,-1-1 0,1 0 0,0 0 1,-1 0-1,1 0 0,0 0 0,2-1 0,1 1-3,1-1 0,-1 0 0,0 0 0,1 0 0,-1-1 0,0 0 0,0 0 0,0-1 0,0 1 0,0-1 0,0 0 0,-1 0 0,1 0 0,-1-1 0,0 0 0,0 0 0,-1 0 0,1 0 0,-1 0 0,0-1 0,0 0 0,4-8 0,-1 2 5,-1 0 0,0 0 0,-1-1 0,0 1 0,0-1 0,-2 0 0,1-1 0,-2 1-1,1-14 1,-2 16-3,0-1-1,-1 1 0,0-1 0,-5-18 0,6 27-5,-1 1 0,1-1-1,-1 0 1,0 0 0,1 1-1,-1-1 1,0 0 0,0 1-1,0-1 1,0 1 0,0-1 0,0 1-1,0 0 1,-1-1 0,1 1-1,0 0 1,-1 0 0,1 0-1,-1 0 1,1 0 0,-1 0-1,0 0 1,1 1 0,-1-1 0,0 1-1,1-1 1,-1 1 0,0-1-1,0 1 1,0 0 0,1 0-1,-1 0 1,0 0 0,0 0 0,0 0-1,1 1 1,-3 0 0,3-1-6,0 1 1,0 0 0,1 0-1,-1 0 1,0 0-1,0-1 1,1 1 0,-1 0-1,1 0 1,-1 0-1,1 1 1,-1-1 0,1 0-1,0 0 1,-1 0 0,1 0-1,0 0 1,0 0-1,0 1 1,0-1 0,0 0-1,0 0 1,0 0 0,0 0-1,1 0 1,-1 0-1,1 2 1,10 32 8,-8-31-5,1-1-1,-1 1 1,1-1-1,0 0 1,0 0-1,1 0 0,-1-1 1,0 1-1,1-1 1,0 0-1,-1-1 1,1 1-1,0-1 0,0 0 1,0 0-1,0 0 1,0 0-1,0-1 1,0 0-1,0 0 1,0-1-1,0 1 0,0-1 1,0 0-1,7-3 1,2 0 8,0-1 0,-1-1 0,1 0 0,-1 0 1,-1-2-1,1 1 0,17-16 0,-25 20-34,-1-1-1,1 0 1,-1 0 0,0 0-1,0 0 1,0-1-1,-1 0 1,0 0-1,0 0 1,0 0 0,0 0-1,-1 0 1,0-1-1,0 1 1,0-1-1,-1 1 1,1-1 0,-1 0-1,0-8 1,-1 14 21,-1-1 0,1 0 0,0 0 0,0 0 0,-1 1 0,1-1 0,0 0 0,-1 0 1,1 1-1,-1-1 0,1 0 0,-1 0 0,1 1 0,-1-1 0,0 1 0,1-1 0,-1 1 0,0-1 0,1 1 1,-1-1-1,0 1 0,0-1 0,1 1 0,-1 0 0,0 0 0,0-1 0,0 1 0,0 0 0,1 0 0,-1 0 1,0 0-1,0 0 0,0 0 0,0 0 0,1 0 0,-1 0 0,0 0 0,0 0 0,0 1 0,0-1 0,0 1 1,-3-1-14,0 1 0,1 0 1,-1 0-1,1 0 1,-1 1-1,1-1 1,-1 1-1,-5 3 1,1 3-1,0 0 0,1 0 0,0 1 0,0 0 0,1 0 0,0 1 0,-9 19 0,12-21 29,0-1 1,0 0 0,1 1-1,0-1 1,0 1-1,1 0 1,0-1-1,0 1 1,1 0 0,0 0-1,1 0 1,1 10-1,-1-16-8,0 0 0,1 0 0,-1 0 0,1-1 0,-1 1 0,1 0 0,0-1 0,0 1 0,-1-1 0,1 0 0,0 1 0,0-1 0,0 0 0,1 0 0,-1 0 0,0-1 0,0 1 0,0 0 0,1-1 0,-1 0 0,0 1 0,1-1 0,-1 0 0,0 0 0,4-1 0,4 2 2,1-1 1,-1-1 0,0 0-1,17-3 1,-20 0-3,1 1 1,0-1-1,-1 0 0,1 0 1,-1-1-1,-1 0 0,1 0 1,-1-1-1,1 0 0,-2 0 1,9-10-1,-6 6 9,2 0-1,-1 1 0,15-11 0,-24 20-11,1 0 0,-1-1-1,0 1 1,1-1-1,-1 1 1,1 0-1,0-1 1,-1 1 0,1 0-1,-1 0 1,1-1-1,-1 1 1,1 0 0,0 0-1,-1 0 1,1 0-1,-1 0 1,1 0-1,0 0 1,-1 0 0,1 0-1,-1 0 1,1 0-1,0 0 1,-1 0-1,1 1 1,-1-1 0,1 0-1,-1 0 1,2 1-1,5 19 75,-7 40 8,-1-42-67,1-16-19,0 1 1,0-1-1,0 1 1,0-1-1,0 1 1,1-1-1,-1 1 1,1-1-1,-1 0 0,1 1 1,0-1-1,0 0 1,0 1-1,1-1 1,-1 0-1,0 0 1,3 2-1,-3-3 5,1 0 0,-1-1-1,1 1 1,0 0 0,0-1 0,-1 1 0,1-1-1,0 1 1,0-1 0,0 0 0,-1 0 0,1 0-1,0 0 1,0 0 0,0-1 0,-1 1 0,1 0-1,0-1 1,0 1 0,-1-1 0,1 0 0,0 1-1,-1-1 1,4-2 0,6-3 3,0-1-1,-1-1 0,0 0 1,0 0-1,-1-1 0,13-14 1,-12 11-22,1 2-1,0-1 1,24-16 0,-25 69 147,-8-39-128,-1 0 0,1-1 0,-1 1 0,1-1 0,0 1 0,0-1 0,0 0 0,0 0 0,0 0 0,1 0 0,-1 0 0,1 0 0,-1-1 0,1 1 0,-1-1 0,1 0 1,0 1-1,0-1 0,0-1 0,0 1 0,0 0 0,-1-1 0,1 1 0,0-1 0,0 0 0,1 0 0,-1 0 0,0-1 0,0 1 0,-1 0 0,4-2 0,13-2-137,0 0 1,-1-1 0,28-12 0,-39 14 4,2 0-30,-6 1 91,0 1 1,1-1 0,-1 1 0,1 0 0,-1 0 0,1 0 0,0 0 0,-1 1 0,1-1 0,0 1 0,-1 0 0,5 1 0,-7 8-457,-1-5-2349</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5.444"/>
    </inkml:context>
    <inkml:brush xml:id="br0">
      <inkml:brushProperty name="width" value="0.025" units="cm"/>
      <inkml:brushProperty name="height" value="0.025" units="cm"/>
      <inkml:brushProperty name="color" value="#008C3A"/>
    </inkml:brush>
  </inkml:definitions>
  <inkml:trace contextRef="#ctx0" brushRef="#br0">5 37 2530,'-5'-24'15944,"5"41"-9463,5 41-4029,-4-56-2408,-1 0 0,1 1-1,-1-1 1,1 0 0,0 0-1,0 0 1,-1-1 0,2 1-1,-1 0 1,0 0 0,0 0 0,0-1-1,1 1 1,-1-1 0,1 1-1,-1-1 1,1 1 0,0-1-1,0 0 1,-1 0 0,1 0-1,0 0 1,0 0 0,0 0-1,0 0 1,0-1 0,0 1 0,0-1-1,0 0 1,1 1 0,-1-1-1,0 0 1,0 0 0,0 0-1,0-1 1,0 1 0,0 0-1,0-1 1,0 1 0,0-1-1,2-1 1,12-3 71,-1 0 0,0-1 0,0-1 0,15-10 0,-24 14-90,15-9 17,-17 8-28,1 1 0,-1 0 0,1 0 0,0 1-1,0-1 1,0 1 0,0 0 0,0 0 0,0 1-1,1 0 1,-1 0 0,0 0 0,1 0 0,-1 1 0,1 0-1,5 0 1,-9 2 10,-1 0 0,0 0 0,1 0 0,-1 0 0,0 0 0,0 0 0,0 1 0,0-1 0,0 0-1,-1 0 1,1 1 0,-1-1 0,1 1 0,-1-1 0,0 0 0,0 1 0,-1 4 0,2 3 58,-1-9-78,0 0 1,0 1 0,0-1 0,1 0-1,-1 0 1,0 1 0,1-1 0,-1 0-1,1 0 1,-1 1 0,1-1 0,0 0-1,-1 0 1,1 0 0,0 0 0,0 0-1,0 0 1,-1 0 0,1 0 0,0-1-1,0 1 1,1 0 0,-1 0 0,0-1-1,0 1 1,2 0 0,-1-1 2,0 0 1,1 0-1,-1 0 1,0 0-1,0 0 1,1-1-1,-1 1 1,0-1-1,0 0 1,0 1-1,0-1 1,0 0-1,0 0 1,3-2-1,10-7 18,-1-1-1,0-1 1,15-15 0,-17 16-44,-10 9 7,37-29-79,-37 30 81,0-1 0,0 1 0,0 0 0,1 0 0,-1 0 0,0 0 0,0 0 0,1 1 0,-1-1 0,1 1 0,-1-1 0,0 1-1,1 0 1,-1 0 0,1 0 0,-1 0 0,0 0 0,4 1 0,-5 0 6,0 1 0,1-1-1,-1 0 1,0 0-1,0 1 1,0-1 0,0 1-1,0-1 1,0 1-1,-1-1 1,1 1 0,0 0-1,-1-1 1,1 1-1,-1 0 1,0-1 0,1 1-1,-1 0 1,0 3-1,0-2-160,0-1 0,0 1-1,1-1 1,-1 0-1,1 1 1,0-1 0,0 0-1,0 1 1,0-1-1,2 4 1,-2-6-30,0 1 1,0-1-1,1 1 1,-1-1-1,0 0 1,0 1-1,0-1 1,0 0-1,0 0 1,1 0-1,-1 0 0,0 0 1,0 0-1,0 0 1,0 0-1,1-1 1,-1 1-1,0 0 1,0-1-1,0 1 1,0-1-1,0 1 0,0-1 1,0 1-1,0-1 1,0 0-1,0 1 1,0-1-1,0 0 1,0-1-1,31-27-9900,-12 10 1410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6.144"/>
    </inkml:context>
    <inkml:brush xml:id="br0">
      <inkml:brushProperty name="width" value="0.025" units="cm"/>
      <inkml:brushProperty name="height" value="0.025" units="cm"/>
      <inkml:brushProperty name="color" value="#008C3A"/>
    </inkml:brush>
  </inkml:definitions>
  <inkml:trace contextRef="#ctx0" brushRef="#br0">13 444 15855,'0'0'11643,"7"-6"-11595,-3 2-38,-1 3-7,-1 0 0,0-1 0,0 1 0,0-1 0,0 1 0,0-1 1,-1 0-1,1 0 0,0 0 0,-1 0 0,0 0 0,1 0 1,-1 0-1,0-1 0,0 1 0,0 0 0,0-1 0,0-3 0,-1 6-3,0 0 0,0-1-1,0 1 1,0 0-1,0-1 1,0 1-1,0-1 1,0 1-1,0 0 1,-1 0-1,1-1 1,0 1-1,0 0 1,0-1-1,-1 1 1,1 0-1,0 0 1,0-1-1,-1 1 1,1 0-1,0 0 1,0-1-1,-1 1 1,1 0-1,0 0 1,-1 0 0,1 0-1,0-1 1,-1 1-1,1 0 1,0 0-1,-1 0 1,1 0-1,0 0 1,-1 0-1,1 0 1,-1 0-1,1 0 1,0 0-1,-1 0 1,1 0-1,0 0 1,-1 1-1,1-1 1,0 0-1,-1 0 1,1 0-1,0 0 1,-1 1 0,1-1-1,-14 7-97,11-3 89,0 0 0,0 0 0,1 0 0,0 0 0,0 0 0,0 0 0,0 0 0,0 1 0,1-1 0,0 1 1,0-1-1,0 1 0,0 6 0,1-9 5,0 0-1,0 0 1,-1 0 0,1 0 0,1 0-1,-1-1 1,0 1 0,0 0 0,1 0-1,-1 0 1,1 0 0,-1-1 0,1 1-1,0 0 1,0-1 0,0 1 0,0 0-1,0-1 1,0 1 0,0-1 0,1 1-1,-1-1 1,0 0 0,1 0 0,-1 0-1,1 0 1,-1 0 0,1 0 0,0 0 0,-1 0-1,1 0 1,0-1 0,0 1 0,0-1-1,2 1 1,3 0-32,0-1 1,0 1-1,0-2 1,0 1-1,-1-1 0,1 0 1,0 0-1,0-1 1,-1 0-1,1 0 1,-1 0-1,1-1 0,5-4 1,4-3-387,-2 0 0,0-2 1,20-19-1,11-9-895,-45 39 1018,0 25 20,-1-21 328,1 0-1,0 0 1,-1 0 0,1-1 0,1 1 0,-1 0-1,0 0 1,1 0 0,0 0 0,-1 0 0,3 5-1,-1-6 31,0-1 0,0 1 0,0-1 0,-1 0 0,1 0 0,1 0 0,-1 0 0,0 0 0,0 0 0,0 0-1,0-1 1,1 1 0,-1-1 0,0 0 0,0 1 0,1-1 0,-1 0 0,0 0 0,5-1 0,3 0-51,1-1 0,-1 0 0,0 0 0,0-1 0,0-1 0,0 1 1,0-2-1,0 1 0,-1-1 0,0-1 0,0 0 0,-1 0 0,1 0 1,-1-1-1,-1-1 0,1 1 0,10-16 0,-1 2-69,-1-1 0,-1-1 1,-1-1-1,-1 0 0,17-45 0,-22 48-103,-1-1 0,-1 0 0,-1 0 0,-1 0 0,2-40-1,-6 62 154,0 0-1,0-1 1,0 1 0,1 0-1,-1-1 1,0 1-1,0 0 1,0-1-1,0 1 1,0 0-1,0-1 1,0 1-1,0 0 1,0-1 0,0 1-1,0 0 1,0 0-1,0-1 1,0 1-1,0 0 1,-1-1-1,1 1 1,0 0 0,0-1-1,0 1 1,0 0-1,-1 0 1,1-1-1,0 1 1,0 0-1,0 0 1,-1 0-1,1-1 1,0 1 0,0 0-1,-1 0 1,1 0-1,0 0 1,-1-1-1,1 1 1,0 0-1,0 0 1,-1 0-1,1 0 1,0 0 0,-1 0-1,1 0 1,0 0-1,-1 0 1,1 0-1,0 0 1,-1 0-1,1 0 1,0 0 0,-1 0-1,1 0 1,0 0-1,0 1 1,-1-1-1,1 0 1,0 0-1,-1 0 1,1 0-1,0 1 1,0-1 0,-1 0-1,1 0 1,0 1-1,0-1 1,-17 19 519,10-5-402,0 0-1,0 1 1,2-1 0,0 1 0,1 1 0,0-1 0,1 1 0,1-1-1,0 1 1,1 0 0,1 0 0,2 21 0,0-21-303,0 1-1,1-1 1,0 1 0,1-1-1,1 0 1,1-1 0,0 1 0,1-1-1,1-1 1,0 1 0,17 21 0,-21-31-209,1 0 0,-1 0 1,1-1-1,0 1 0,1-1 0,-1 0 1,8 3-1,-13-10 373,1 0 1,-1 0-1,0 0 0,0 0 0,0 0 1,0 0-1,-1 0 0,1 0 0,-1 0 1,0 0-1,0 0 0,-1-3 1,-12-20 377,-1 2 0,-1 0 0,-1 1 0,-2 0 1,-39-37-1,20 20 1741,37 40-2082,1 0 0,0-1 0,-1 1 0,1-1 1,-1 1-1,1-1 0,0 1 0,-1 0 0,1-1 0,0 1 0,0-1 0,-1 0 0,1 1 1,0-1-1,0 1 0,0-1 0,0 1 0,0-1 0,0 1 0,0-1 0,0 0 1,0 1-1,0-1 0,0 1 0,0-1 0,0 1 0,0-1 0,0 0 0,1 1 1,-1-1-1,0 1 0,0-1 0,1 1 0,-1-1 0,0 1 0,1-1 0,-1 1 0,0 0 1,1-1-1,-1 1 0,1-1 0,-1 1 0,1 0 0,-1 0 0,1-1 0,-1 1 1,1 0-1,-1 0 0,1-1 0,-1 1 0,1 0 0,-1 0 0,1 0 0,-1 0 0,1 0 1,0 0-1,0 0 0,45-8-257,-34 7 311,32-5-2219,73-20 0,-57 7-2652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6.841"/>
    </inkml:context>
    <inkml:brush xml:id="br0">
      <inkml:brushProperty name="width" value="0.025" units="cm"/>
      <inkml:brushProperty name="height" value="0.025" units="cm"/>
      <inkml:brushProperty name="color" value="#008C3A"/>
    </inkml:brush>
  </inkml:definitions>
  <inkml:trace contextRef="#ctx0" brushRef="#br0">4 269 5221,'-1'4'2547,"-2"39"7892,4-42-10321,-1 0-1,0 1 0,1-1 1,-1 0-1,1 0 0,-1 0 1,1 0-1,-1 0 0,1 0 1,0 0-1,0 0 0,-1 0 1,1 0-1,0-1 0,0 1 1,0 0-1,0 0 0,0-1 1,0 1-1,0 0 1,0-1-1,0 1 0,0-1 1,1 0-1,-1 1 0,0-1 1,0 0-1,0 0 0,0 0 1,1 0-1,-1 0 0,2 0 1,6 0 125,0-2 1,0 1 0,0-1 0,0 0 0,0-1 0,-1 0 0,1-1 0,-1 0 0,1 0 0,-1 0 0,-1-1 0,1-1 0,-1 1-1,0-1 1,0 0 0,8-10 0,1-1-140,-1 0-1,-1-1 0,0-1 1,-1-1-1,14-29 1,-23 43-83,-1-1 1,0 0 0,-1 0 0,1 0 0,-1 0-1,-1-1 1,1 1 0,-1-1 0,-1 1-1,1-1 1,-1 1 0,-2-13 0,2 19-19,0 0 0,0 0 0,0 1 0,0-1 1,-1 0-1,1 0 0,0 0 0,-1 0 0,1 1 0,-1-1 1,1 0-1,-1 0 0,1 1 0,-1-1 0,0 0 0,1 1 1,-1-1-1,0 0 0,1 1 0,-1-1 0,0 1 1,0 0-1,0-1 0,1 1 0,-1-1 0,0 1 0,-1 0 1,0 0-8,0-1 1,0 2 0,0-1 0,-1 0-1,1 0 1,0 1 0,0-1 0,0 1-1,0-1 1,0 1 0,-3 2 0,-1 0-16,1 0 1,-1 1-1,0 0 0,1 0 1,0 0-1,-9 10 1,-4 12 51,1 0 0,1 1 0,1 0 0,2 1 0,1 1 0,1 0 0,2 1 0,0 0 0,-7 59 1,15-85-20,1-1 0,-1 1 0,1 0 0,0-1 0,0 1 0,0 0 0,1 0 1,-1-1-1,1 1 0,0-1 0,0 1 0,0 0 0,1-1 0,-1 0 0,1 1 0,4 5 1,-4-7-23,1 0 1,-1 0 0,1-1-1,0 1 1,-1-1-1,1 0 1,0 0 0,0 1-1,0-2 1,0 1 0,0 0-1,0-1 1,0 1 0,0-1-1,1 0 1,-1 0-1,0 0 1,0-1 0,0 1-1,4-2 1,5 0-326,-1-1 0,0 0 0,0-1 0,0 0 0,0-1 0,0 0 0,-1 0 0,16-12 0,-5 1-2439,0-1 1,32-34-1,-4-4-6431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4.905"/>
    </inkml:context>
    <inkml:brush xml:id="br0">
      <inkml:brushProperty name="width" value="0.025" units="cm"/>
      <inkml:brushProperty name="height" value="0.025" units="cm"/>
    </inkml:brush>
  </inkml:definitions>
  <inkml:trace contextRef="#ctx0" brushRef="#br0">9 0 13549,'0'0'6342,"0"56"-5990,-3-17-160,-3 7-96,6-2-64,0-1 0,0-6 1,0-8-33,0-9 0,4-7-33,1-9-31,-1-4-320,1 0-513,-5-12-1025,0-11-3491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7.205"/>
    </inkml:context>
    <inkml:brush xml:id="br0">
      <inkml:brushProperty name="width" value="0.025" units="cm"/>
      <inkml:brushProperty name="height" value="0.025" units="cm"/>
      <inkml:brushProperty name="color" value="#008C3A"/>
    </inkml:brush>
  </inkml:definitions>
  <inkml:trace contextRef="#ctx0" brushRef="#br0">274 1 15375,'0'0'2946,"-14"49"-896,-10-12 192,-1 8-896,-6 5-449,-3 2-385,3 0-416,-1-1-64,9-6-384,1-6-481,8-6 224,-1-10-223,10-11-802,1-11-1024,4-23-8585</inkml:trace>
  <inkml:trace contextRef="#ctx0" brushRef="#br0" timeOffset="1">43 98 12716,'0'0'9769,"60"39"-9384,-26-18-97,9-1-192,6-4-96,-2-5-1794,0-4-2562,-13-7-3331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7.576"/>
    </inkml:context>
    <inkml:brush xml:id="br0">
      <inkml:brushProperty name="width" value="0.025" units="cm"/>
      <inkml:brushProperty name="height" value="0.025" units="cm"/>
      <inkml:brushProperty name="color" value="#008C3A"/>
    </inkml:brush>
  </inkml:definitions>
  <inkml:trace contextRef="#ctx0" brushRef="#br0">11 44 14189,'-1'9'2488,"-8"147"3185,9-128-5153,1 0-1,2 0 1,10 52-1,29 114 2,-37-109 2258,-4-97-2500,0 0 0,1 1 0,5-20 0,4-21-269,60-380-4751,-68 422 4618,-1 1-1,1 0 0,1 1 1,-1-1-1,2 0 0,6-10 0,-9 17 102,-1 0 0,0 0 0,1 0 0,-1 0 0,1 0-1,0 1 1,-1-1 0,1 0 0,0 1 0,0 0 0,0-1-1,0 1 1,0 0 0,0 0 0,1 0 0,-1 0-1,0 1 1,0-1 0,1 1 0,-1-1 0,1 1 0,-1 0-1,0 0 1,1 0 0,-1 0 0,0 0 0,1 0 0,-1 1-1,0-1 1,3 2 0,-3-1 22,-1 0 1,1 0-1,-1 0 0,0 0 1,1 0-1,-1 0 0,0 0 1,0 1-1,0-1 0,0 0 0,0 1 1,0-1-1,0 1 0,0-1 1,0 1-1,-1 0 0,1-1 1,-1 1-1,1 0 0,-1-1 1,0 1-1,1 0 0,-1-1 1,0 1-1,0 0 0,0 0 0,0-1 1,-1 1-1,0 3 0,1-1 6,-1 1-1,0 0 1,0-1-1,-1 1 1,1-1-1,-1 1 1,0-1-1,0 0 1,-5 8-1,-5 0 217,0-1-1,-1 0 1,0-1-1,-1-1 1,0 0-1,0-1 1,-1 0-1,0-1 1,-1-1 0,1 0-1,-1-1 1,0-1-1,-29 4 1,27-11-565,18-7-2080,22-15-4095,2 5-2109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8.150"/>
    </inkml:context>
    <inkml:brush xml:id="br0">
      <inkml:brushProperty name="width" value="0.025" units="cm"/>
      <inkml:brushProperty name="height" value="0.025" units="cm"/>
      <inkml:brushProperty name="color" value="#008C3A"/>
    </inkml:brush>
  </inkml:definitions>
  <inkml:trace contextRef="#ctx0" brushRef="#br0">24 0 7751,'0'0'13421,"-18"60"-11980,12-31-736,6 1 224,0 1-128,0-3-385,6-4-320,3-6-64,0-4-897,2-2-608,-6-9-641,0-3-1537,-1 0-2467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8.839"/>
    </inkml:context>
    <inkml:brush xml:id="br0">
      <inkml:brushProperty name="width" value="0.025" units="cm"/>
      <inkml:brushProperty name="height" value="0.025" units="cm"/>
      <inkml:brushProperty name="color" value="#008C3A"/>
    </inkml:brush>
  </inkml:definitions>
  <inkml:trace contextRef="#ctx0" brushRef="#br0">0 158 6278,'0'0'17061,"10"4"-15336,-5-2-1618,1-1 0,-1 1 0,1-1 0,-1 0 0,1 0 0,0 0 0,-1-1 0,1 0 0,0 0 0,-1-1 0,1 1 0,-1-1 0,1 0 0,-1-1 0,1 1 0,-1-1 0,0 0 0,1-1 0,-1 1 0,0-1 0,-1 0 0,1 0 0,7-7-1,-7 6-85,-1 1-1,1-1 0,-1 0 1,-1 0-1,1-1 0,0 1 1,-1-1-1,0 1 1,0-1-1,0 0 0,-1-1 1,0 1-1,0 0 0,0 0 1,-1-1-1,1 1 0,-1-1 1,0 0-1,-1 1 0,0-10 1,0 14-18,0 0 0,0 0 0,0-1 0,0 1 0,-1 0 0,1 0 1,-1 0-1,1 0 0,0 0 0,-1 0 0,0 0 0,1 0 0,-1 0 1,0 0-1,1 0 0,-1 0 0,0 0 0,0 1 0,0-1 0,0 0 1,0 0-1,0 1 0,0-1 0,0 1 0,0-1 0,0 1 1,0-1-1,0 1 0,0 0 0,0-1 0,-1 1 0,1 0 0,0 0 1,0 0-1,0 0 0,0 0 0,-1 0 0,1 0 0,0 1 0,0-1 1,-2 1-1,-1-1-9,-1 1 0,1 0 1,-1 0-1,1 1 0,0-1 0,0 1 1,0 0-1,0 0 0,0 0 1,-4 4-1,0 1 42,0 0-1,1 1 1,0 0 0,1 0 0,0 0 0,0 1-1,1 0 1,0 0 0,1 1 0,-1-1-1,2 1 1,0 0 0,0 0 0,0 0-1,1 1 1,1-1 0,0 0 0,0 1 0,2 11-1,-1-20-29,0 0 0,1 0 0,-1 0 0,1 0 0,0 0 0,-1-1-1,1 1 1,0 0 0,0 0 0,0-1 0,0 1 0,0-1 0,1 1 0,-1-1-1,0 1 1,1-1 0,-1 0 0,1 1 0,0-1 0,-1 0 0,1 0 0,0 0-1,2 0 1,0 1 7,0-1-1,1 0 1,-1-1 0,1 1-1,0-1 1,-1 0-1,1 0 1,-1 0-1,9-2 1,1-1-41,0-1 1,-1 0-1,1 0 1,-1-2-1,20-10 1,-17 6-75,-1 0 1,0-1-1,-1-1 1,0 0 0,-1-1-1,0 0 1,-1-1-1,15-23 1,-25 67 1355,-2-29-1227,0 0 1,0 0 0,0 1 0,0-1-1,0 0 1,0 1 0,1-1 0,-1 0-1,0 0 1,1 1 0,-1-1 0,1 0-1,-1 0 1,1 0 0,0 0 0,0 1-1,-1-1 1,1 0 0,0 0 0,0-1-1,0 1 1,0 0 0,0 0 0,0 0-1,2 0 1,6-2-16,0 0 0,0 0 1,0-1-1,0-1 0,0 0 0,0 0 0,0-1 0,-1 0 1,10-6-1,-7 4-690,0 1-1,1 0 1,19-6 0,4 8-4233,4 13-3591,-25-6 2346</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9.326"/>
    </inkml:context>
    <inkml:brush xml:id="br0">
      <inkml:brushProperty name="width" value="0.025" units="cm"/>
      <inkml:brushProperty name="height" value="0.025" units="cm"/>
      <inkml:brushProperty name="color" value="#008C3A"/>
    </inkml:brush>
  </inkml:definitions>
  <inkml:trace contextRef="#ctx0" brushRef="#br0">102 145 14670,'0'0'3000,"-8"-4"-16,6 4-2845,1-2-19,-1 1-1,0 0 1,0 0-1,0 0 1,0 0-1,0 1 1,0-1-1,0 1 0,0-1 1,-1 1-1,1 0 1,0-1-1,0 1 1,0 0-1,0 1 1,0-1-1,-1 0 1,1 1-1,0-1 0,0 1 1,0-1-1,0 1 1,0 0-1,0 0 1,0 0-1,0 0 1,1 0-1,-1 0 1,0 1-1,1-1 0,-1 1 1,1-1-1,-1 1 1,1 0-1,0-1 1,-2 4-1,-1 1 121,1 0 0,1 1-1,-1-1 1,1 1 0,1 0-1,-1-1 1,1 1 0,0 0-1,0 7 1,1-12-214,0 0 0,0 0 0,0 0 0,1 0 0,-1 0 0,0 0 1,1 0-1,0 0 0,-1 0 0,1 0 0,0-1 0,0 1 0,0 0 0,0 0 0,0-1 0,1 1 0,-1-1 0,0 1 1,1-1-1,-1 1 0,1-1 0,-1 0 0,1 0 0,0 0 0,0 0 0,-1 0 0,1 0 0,0 0 0,0-1 1,0 1-1,0-1 0,0 1 0,0-1 0,2 0 0,4 1-60,-1-1 1,1 0-1,-1-1 0,0 0 1,1 0-1,-1-1 1,0 0-1,1 0 0,-1-1 1,-1 1-1,1-1 0,0-1 1,-1 0-1,1 0 1,-1 0-1,0 0 0,0-1 1,-1 0-1,0 0 0,1-1 1,-2 0-1,1 0 1,-1 0-1,5-8 0,-1 1 34,0-1 0,0 0 0,-2-1-1,0 1 1,-1-1 0,0 0 0,-1-1-1,0 1 1,-2-1 0,2-26 0,-4 43 16,0-1 0,0 0 1,0 0-1,0 0 1,-1 1-1,1-1 1,0 0-1,0 0 1,0 0-1,0 1 1,0-1-1,0 0 1,-1 0-1,1 0 1,0 0-1,0 0 1,0 1-1,0-1 1,-1 0-1,1 0 1,0 0-1,0 0 1,0 0-1,-1 0 1,1 0-1,0 0 1,0 0-1,-1 0 1,1 0-1,0 0 1,0 0-1,0 0 0,-1 0 1,1 0-1,0 0 1,0 0-1,0 0 1,-1 0-1,1 0 1,0 0-1,0 0 1,0 0-1,-1-1 1,1 1-1,0 0 1,0 0-1,0 0 1,0 0-1,-1 0 1,1-1-1,0 1 1,0 0-1,0 0 1,0 0-1,0 0 1,0-1-1,0 1 1,-1 0-1,1 0 1,0-1-1,-11 19 324,3-1-136,1 1 1,1 0 0,1 0-1,1 1 1,0-1 0,1 1-1,1 0 1,1 21 0,1-38-195,-1 1 0,2-1 1,-1 1-1,0-1 1,0 1-1,1-1 0,0 1 1,-1-1-1,1 0 1,0 1-1,0-1 1,0 0-1,0 1 0,1-1 1,-1 0-1,1 0 1,-1 0-1,1 0 0,0 0 1,0-1-1,0 1 1,0 0-1,0-1 1,0 0-1,0 1 0,0-1 1,0 0-1,1 0 1,-1 0-1,0 0 0,1-1 1,-1 1-1,1 0 1,4-1-1,-2 1-20,0-1 0,0 0 0,1-1-1,-1 1 1,0-1 0,0 0 0,0 0 0,0-1 0,-1 0-1,1 1 1,0-1 0,-1-1 0,1 1 0,-1-1 0,0 0-1,1 0 1,3-4 0,4-6-97,-1 0 0,-1-1 0,0-1 0,0 1 0,-2-1-1,0-1 1,10-26 0,-13 31 131,-9 24 97,1 1 0,1-1 0,0 1 0,1 0 0,1 19 0,0-31-157,0 1 1,0-1-1,1 1 0,-1 0 0,1-1 1,0 1-1,0-1 0,0 1 0,0-1 0,0 1 1,0-1-1,1 0 0,-1 0 0,1 1 0,-1-1 1,1 0-1,0 0 0,0-1 0,0 1 0,0 0 1,0-1-1,0 1 0,1-1 0,-1 0 0,0 1 1,1-1-1,-1 0 0,1-1 0,4 2 1,-5-2-261,0 1 0,0-1 0,0 0 0,0 0 0,0-1 0,0 1 1,1 0-1,-1-1 0,0 1 0,0-1 0,0 0 0,-1 0 1,1 1-1,0-1 0,0 0 0,0-1 0,-1 1 0,1 0 1,0 0-1,-1-1 0,1 1 0,-1-1 0,0 0 0,1 1 0,1-4 1,10-22-7505,-3-8-6480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19.700"/>
    </inkml:context>
    <inkml:brush xml:id="br0">
      <inkml:brushProperty name="width" value="0.025" units="cm"/>
      <inkml:brushProperty name="height" value="0.025" units="cm"/>
      <inkml:brushProperty name="color" value="#008C3A"/>
    </inkml:brush>
  </inkml:definitions>
  <inkml:trace contextRef="#ctx0" brushRef="#br0">19 1 18578,'0'0'7174,"-18"56"-6469,25-39-481,11 0-160,3-1 0,8-3-704,0-5-2019,4-4-1761,-8-4-3748</inkml:trace>
  <inkml:trace contextRef="#ctx0" brushRef="#br0" timeOffset="1">231 120 14446,'0'0'4783,"-8"-1"-1185,3 1-3320,-1-1 0,0 1 0,1 0 0,-1 0 0,0 1 0,1 0 0,-1 0 0,1 0 0,-1 0 0,1 1 0,0 0 0,-1 0 0,1 1 0,0-1 0,0 1 0,1 0 0,-1 1 0,0-1 0,1 1 0,0 0 0,0 0 0,0 0 0,1 0 0,-5 8 1,4-7-195,1 1 0,0 0 1,1 0-1,0 0 1,0 1-1,0-1 0,1 0 1,-1 1-1,2-1 1,-1 1-1,1 0 0,0 6 1,0-10-95,0-1 1,1 1 0,-1 0-1,1-1 1,-1 1-1,1-1 1,0 1-1,0-1 1,0 1-1,0-1 1,0 0 0,1 1-1,-1-1 1,1 0-1,-1 0 1,1 0-1,0 0 1,0 0 0,0 0-1,0-1 1,0 1-1,0-1 1,1 1-1,-1-1 1,1 0 0,-1 0-1,0 0 1,1 0-1,0 0 1,-1-1-1,5 2 1,6-1-658,0 0 0,1 0 0,-1-1 0,14-3 0,26-10-5191,-16-1-436</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1.112"/>
    </inkml:context>
    <inkml:brush xml:id="br0">
      <inkml:brushProperty name="width" value="0.025" units="cm"/>
      <inkml:brushProperty name="height" value="0.025" units="cm"/>
      <inkml:brushProperty name="color" value="#008C3A"/>
    </inkml:brush>
  </inkml:definitions>
  <inkml:trace contextRef="#ctx0" brushRef="#br0">5 79 13196,'0'0'8969,"0"8"-8019,-3 34-66,1 0 0,3 0 0,1-1 0,3 1 0,1-1 0,16 58-1,-21-95-849,1 1 0,0-1 0,0 0 0,0 1 0,1-1-1,0 0 1,0 0 0,0-1 0,0 1 0,5 4-1,-7-7-23,0 0-1,0-1 0,0 1 0,0 0 0,0-1 1,0 1-1,0-1 0,0 0 0,0 1 0,0-1 1,0 0-1,0 1 0,0-1 0,0 0 0,1 0 0,-1 0 1,0 0-1,0 0 0,0 0 0,0 0 0,0 0 1,0-1-1,1 1 0,-1 0 0,0-1 0,0 1 0,0-1 1,0 1-1,0-1 0,0 1 0,0-1 0,-1 0 1,1 0-1,0 1 0,0-1 0,0 0 0,-1 0 0,1 0 1,0 0-1,-1 0 0,1 0 0,-1 0 0,1 0 1,-1 0-1,1 0 0,-1 0 0,0 0 0,1-1 1,4-14-73,0 1 1,0-1 0,-1 0-1,-1 0 1,-1 0 0,0 0 0,-2-1-1,1 1 1,-2 0 0,0-1-1,-4-18 1,5 34 48,0 1 1,-1-1-1,1 0 0,0 0 0,0 0 1,0 1-1,-1-1 0,1 0 1,0 0-1,-1 1 0,1-1 0,-1 0 1,1 0-1,-1 1 0,1-1 0,-1 0 1,1 1-1,-1-1 0,1 1 0,-1-1 1,0 1-1,0-1 0,1 1 0,-1 0 1,0-1-1,0 1 0,1 0 1,-1-1-1,0 1 0,0 0 0,0 0 1,1 0-1,-1 0 0,0 0 0,-1 0 1,1 0 2,0 1 1,-1-1-1,1 1 1,0-1-1,0 1 1,0 0-1,0 0 1,0-1-1,0 1 0,0 0 1,0 0-1,0 0 1,0 0-1,0 0 1,1 0-1,-1 0 1,0 1-1,1-1 1,-1 0-1,0 3 1,-1 1 25,1 0 0,-1 0 0,1 1 1,0-1-1,1 1 0,-1-1 0,1 1 0,1-1 1,-1 1-1,0-1 0,1 0 0,0 1 0,1-1 1,-1 0-1,1 1 0,2 4 0,-2-7-2,0-1 0,-1 1 0,1-1 0,0 1-1,0-1 1,0 0 0,0 0 0,0 0 0,1 0 0,-1 0-1,1-1 1,-1 1 0,1-1 0,-1 1 0,1-1 0,0 0 0,0 0-1,0 0 1,0-1 0,0 1 0,0-1 0,0 1 0,-1-1-1,1 0 1,0 0 0,0 0 0,0-1 0,0 1 0,0-1 0,5-1-1,-3 0 3,-1 0-1,0 0 0,0 0 0,0 0 1,0-1-1,-1 0 0,1 0 0,-1 0 0,0 0 1,1 0-1,-1 0 0,-1-1 0,1 0 1,0 1-1,-1-1 0,0 0 0,0 0 0,0-1 1,0 1-1,-1 0 0,2-6 0,1-5-70,0-1 0,-2 1 0,1-1 0,-1-28-1,-5 74-18,2-24 128,0 0-1,1 0 1,-1 0-1,1-1 1,0 1-1,1 0 1,1 9 0,-1-13-43,0 0 0,-1 0 1,1 0-1,1-1 0,-1 1 1,0 0-1,0-1 0,1 1 1,-1-1-1,0 1 1,1-1-1,0 1 0,-1-1 1,1 0-1,0 0 0,0 0 1,-1 0-1,1 0 0,0 0 1,0-1-1,0 1 1,0-1-1,0 1 0,0-1 1,0 0-1,0 0 0,3 0 1,159 2-1458,-162-2 1444,-1 1 0,1-1-1,0 0 1,-1 1 0,1 0 0,0-1 0,-1 1-1,1 0 1,-1 0 0,0 0 0,1 0 0,-1 0-1,0 0 1,1 0 0,-1 1 0,0-1-1,0 0 1,0 1 0,0-1 0,0 1 0,-1-1-1,1 1 1,0-1 0,-1 1 0,1-1 0,-1 1-1,1 0 1,-1-1 0,0 1 0,1 0 0,-1-1-1,-1 4 1,4 6 403,-3-11-386,0 0 1,0 0-1,0 1 1,0-1-1,0 0 1,1 0-1,-1 1 1,0-1-1,0 0 1,1 0-1,-1 0 1,0 0-1,0 1 1,1-1-1,-1 0 1,0 0-1,0 0 1,1 0-1,-1 0 1,0 0-1,0 0 1,1 0-1,-1 0 1,0 0-1,1 0 1,-1 0-1,0 0 1,0 0-1,1 0 1,-1 0-1,0 0 1,1 0-1,-1 0 1,0 0-1,0 0 1,1 0-1,-1-1 1,0 1-1,0 0 1,1 0-1,-1 0 1,0 0-1,0-1 1,0 1-1,1 0 1,-1 0-1,0 0 1,0-1-1,0 1 1,0 0-1,0 0 1,1-1-1,-1 1 1,0 0-1,0-1 1,0 1-1,11-14 105,-5-5-220,0-1 0,-1 0 1,-1 0-1,-1-1 1,0 1-1,-2-1 1,-2-38-1,1 31-39,36 39 172,-30-8-29,0-1 0,0 0 1,0 0-1,0-1 1,0 1-1,0-1 0,1-1 1,12 1-1,-17-1 2,1 0 1,-1-1-1,1 1 0,0-1 0,-1 0 0,1 1 0,-1-1 1,0 0-1,1 0 0,-1-1 0,0 1 0,1 0 1,-1-1-1,0 0 0,0 1 0,0-1 0,0 0 0,-1 0 1,1 0-1,-1 0 0,1 0 0,-1 0 0,3-5 0,0-3 13,1-1 0,-1 1 0,-1-1 0,0 0-1,-1 0 1,0 0 0,0 0 0,-1-13 0,0 24-10,-1-1 1,0 1-1,0-1 1,0 1-1,0-1 1,0 1-1,0-1 1,0 1-1,0 0 1,0-1-1,-1 1 1,1-1-1,0 1 1,0-1-1,0 1 1,0-1-1,-1 1 1,1 0-1,0-1 1,0 1-1,-1 0 1,1-1-1,0 1 1,-1 0-1,1-1 1,0 1-1,-1 0 1,1-1-1,0 1 1,-1 0 0,1 0-1,-1 0 1,1-1-1,0 1 1,-1 0-1,1 0 1,-1 0-1,1 0 1,-1 0-1,1 0 1,-1 0-1,1 0 1,-1 0-1,1 0 1,0 0-1,-1 0 1,1 0-1,-1 0 1,1 0-1,-1 0 1,1 1-1,0-1 1,-1 0-1,0 1 1,-22 17 195,18-12-138,1 1 0,-1 0 0,2 0 0,-1 0 0,1 0 0,0 0 0,0 1 0,1 0 0,0 0 0,1-1 0,-1 1 0,2 0 0,-1 0 0,1 0 0,0 0 0,1 0 0,-1 0 0,2 0 0,-1 0 0,4 10 0,-3-12-147,1 0 1,0 0-1,-1-1 0,2 1 1,-1-1-1,1 0 0,0 0 1,0 0-1,0 0 1,0-1-1,8 6 0,-7-6-381,1-1 0,-1 1 0,1-1 0,0 0 0,1-1 0,-1 0 0,0 1-1,1-2 1,-1 1 0,1-1 0,0 0 0,6 0 0,26-1-6601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3.416"/>
    </inkml:context>
    <inkml:brush xml:id="br0">
      <inkml:brushProperty name="width" value="0.025" units="cm"/>
      <inkml:brushProperty name="height" value="0.025" units="cm"/>
      <inkml:brushProperty name="color" value="#008C3A"/>
    </inkml:brush>
  </inkml:definitions>
  <inkml:trace contextRef="#ctx0" brushRef="#br0">0 601 10122,'1'8'10366,"0"24"-8497,-1-25-1440,0 20 1374,6 47 0,-6-69-1693,1 0 0,0 0 0,0 0 0,0-1 0,0 1 0,1 0 0,0-1 1,0 1-1,0-1 0,1 1 0,-1-1 0,1 0 0,0 0 0,0 0 0,1-1 0,-1 1 0,6 3 1,-6-5-81,1-1 0,-1 0 0,1 0 0,0 0 0,-1 0 0,1 0 0,0-1 0,0 1 0,0-1 0,0 0 0,-1-1 0,1 1 1,0 0-1,0-1 0,0 0 0,-1 0 0,1 0 0,-1-1 0,1 1 0,-1-1 0,1 0 0,-1 0 0,0 0 0,1 0 1,-1 0-1,4-5 0,6-4-16,-1-1 1,0 0 0,-1-1 0,14-20 0,-17 23-74,-1-1 0,0 1 1,0-1-1,-1-1 0,-1 1 0,6-16 1,-13 60-75,1 54 135,1-83 11,0-1 0,1 1 0,-1-1 0,1 0 0,-1 1 0,1-1 0,0 0 0,0 0 0,1 1 0,-1-1-1,1 0 1,0 0 0,-1 0 0,1-1 0,0 1 0,1 0 0,-1-1 0,0 1 0,5 2 0,-4-3 13,0-1 1,0-1-1,0 1 0,0 0 1,0-1-1,0 1 0,0-1 1,0 0-1,0 0 0,0 0 1,0-1-1,0 1 1,0-1-1,0 1 0,0-1 1,0 0-1,0 0 0,-1 0 1,1-1-1,0 1 1,-1-1-1,1 0 0,-1 1 1,1-1-1,-1 0 0,0 0 1,0 0-1,3-4 0,7-6 34,-1-1 0,-1 0 0,15-25-1,-13 12-380,0-1-1,-2 0 0,8-35 1,-22 104 266,3-34 107,-1 0 0,1 0 0,1 0-1,-1 1 1,2-1 0,-1 0-1,1 0 1,3 16 0,-3-23-28,0 1-1,0-1 1,0 0 0,0 1-1,0-1 1,1 0 0,-1 0-1,0 0 1,1 0 0,-1 0-1,0 0 1,1 0 0,-1-1-1,1 1 1,0 0 0,-1-1-1,1 1 1,-1-1 0,1 0-1,0 1 1,-1-1 0,1 0-1,0 0 1,-1 0 0,1 0-1,0 0 1,-1-1 0,1 1-1,0 0 1,-1-1 0,1 1-1,0-1 1,-1 0 0,3-1 0,3-1 4,0 0 1,0 0 0,-1-1 0,0 0 0,1 0-1,8-9 1,-2 0-26,-1-1 0,-1-1-1,0 0 1,-1-1 0,-1 0-1,0 0 1,-1-1 0,-1 0-1,0 0 1,-2-1 0,6-27-1,-15 175 36,3-128-22,1 0 1,0 0 0,1 0 0,-1 0 0,0-1 0,0 1 0,1 0-1,-1 0 1,1 0 0,0-1 0,-1 1 0,1 0 0,0 0 0,0-1-1,0 1 1,0-1 0,0 1 0,1-1 0,-1 0 0,0 1-1,1-1 1,-1 0 0,1 0 0,-1 0 0,1 0 0,0 0 0,-1 0-1,1 0 1,0 0 0,0-1 0,-1 1 0,1-1 0,0 0 0,0 1-1,0-1 1,0 0 0,2 0 0,1 0-52,0 0 0,0-1 0,1 1 0,-1-1 1,0 0-1,0-1 0,0 1 0,0-1 0,0 0 0,0 0 0,0-1 0,6-4 0,-10 6 0,-1 1 0,1-1 0,0 0 0,-1 0 0,1 0 0,0 1 0,0-1 0,0 0 0,0 1 0,-1-1 0,1 1 0,0-1 0,0 1 0,0 0 0,0-1 0,0 1 0,0 0 0,1-1 0,-1 1 0,0 0 0,0 0 0,0 0 0,0 0 0,0 0 0,0 0 0,0 0 0,2 1 0,-3 26-573,-3 1 766,23-53-60,-9 15-73,41-52-13,-37 47-5,-1-2 1,-1 1 0,0-2 0,-1 0-1,19-38 1,-21 30 2,-1-1-1,-1 0 0,-1-1 1,-2 1-1,0-1 0,-2 0 1,-1-52-1,-2 80-8,0-1 0,1 0 0,-1 1 0,0-1 0,0 0 0,0 1-1,0-1 1,0 0 0,0 1 0,-1-1 0,1 0 0,0 1 0,0-1 0,0 0 0,-1 1 0,1-1 0,0 0 0,-1 1-1,1-1 1,0 1 0,-1-1 0,1 1 0,-1-1 0,1 1 0,-1-1 0,1 1 0,-1-1 0,1 1 0,-1 0 0,0-1 0,1 1-1,-1 0 1,0-1 0,1 1 0,-1 0 0,1 0 0,-1 0 0,0 0 0,0 0 0,1-1 0,-1 1 0,0 0 0,1 0 0,-1 1-1,0-1 1,1 0 0,-1 0 0,0 0 0,1 0 0,-1 1 0,0-1 0,1 0 0,-1 0 0,1 1 0,-1-1 0,0 1 0,1-1-1,-1 0 1,1 1 0,-1-1 0,1 1 0,-1-1 0,1 1 0,-1 1 0,-4 2 19,1 0 0,-1 0 1,1 0-1,0 1 0,-7 10 0,-1 13 33,1 1-1,1 0 0,1 0 1,2 1-1,2 0 0,0 0 1,2 1-1,1-1 0,2 32 1,1-58-42,-1 0-1,1 0 1,-1-1 0,1 1 0,0 0 0,0-1 0,1 1 0,-1-1 0,1 1 0,0-1 0,0 0 0,0 0 0,0 0-1,0 0 1,1 0 0,-1 0 0,1 0 0,0-1 0,0 0 0,0 1 0,0-1 0,0 0 0,1 0 0,-1-1 0,0 1 0,1-1-1,-1 0 1,6 2 0,4 0-79,0 1 0,0-2 0,1 0 0,-1-1 0,1 0 0,22-1-1,-33-1 76,0-1-1,0 1 0,-1 0 0,1-1 0,0 0 0,0 1 0,-1-1 0,1 0 0,-1-1 0,0 1 1,0 0-1,0-1 0,0 1 0,0-1 0,0 1 0,2-6 0,22-46 19,-24 5-442,-2 49 369,32-61-277,-24 39 223,53-159-252,-53 151 358,-1 0-1,-2-1 1,-1 0-1,1-34 1,-5 64-6,0 0 1,0 1-1,0-1 1,1 0 0,-1 0-1,0 1 1,0-1-1,0 0 1,-1 0-1,1 1 1,0-1-1,0 0 1,0 1-1,0-1 1,-1 0 0,1 1-1,0-1 1,-1 0-1,1 1 1,0-1-1,-1 1 1,1-1-1,-1 0 1,1 1-1,-1-1 1,1 1 0,-1-1-1,1 1 1,-1 0-1,0-1 1,1 1-1,-1 0 1,0-1-1,1 1 1,-1 0-1,-1-1 1,0 2-12,0-1 0,0 0-1,0 1 1,0 0 0,-1-1 0,1 1-1,0 0 1,0 0 0,0 0 0,0 1-1,-3 1 1,-44 44-143,38-33 251,1 1-1,1 0 0,0 1 0,2 0 0,-1 1 1,2-1-1,0 1 0,1 1 0,1-1 1,1 1-1,0-1 0,1 1 0,1 0 0,1 0 1,0 0-1,5 28 0,-4-40-86,0 0 0,0-1 0,1 1 0,0-1 1,0 1-1,0-1 0,1 0 0,0 0 0,0 0 0,0 0 0,0-1 0,1 1 0,0-1 1,0 0-1,0 0 0,0 0 0,1 0 0,-1-1 0,1 0 0,0 0 0,0 0 0,0-1 1,1 1-1,-1-1 0,0-1 0,1 1 0,-1-1 0,1 1 0,0-2 0,0 1 1,-1-1-1,1 0 0,0 0 0,0 0 0,-1-1 0,1 0 0,0 0 0,-1 0 0,1-1 1,-1 0-1,0 0 0,1 0 0,-1-1 0,0 0 0,0 0 0,0 0 0,-1 0 0,1-1 1,5-6-1,4-6 28,0-1 0,-1-1 1,-1 0-1,0-1 0,-2 0 0,0 0 1,9-29-1,-2 0 8,20-100 1,-32 86-168,-23 83-219,11 8 303,2 0 0,0 0 0,2 1 0,2-1 0,0 1 0,4 32 0,-1 13 29,-3-29 80,-1-30-56,1-1 1,1 1 0,0-1-1,1 1 1,1 0 0,1-1-1,7 26 1,-6-37-128,-1-13 9,-2-14-111,-2 10 25,0 0-1,-1 0 1,0 0 0,-1 1 0,0-1-1,-11-23 1,-40-70-469,40 80 557,51 34 428,14 1-3089,-43-8 1744,0-1 0,0 1 1,0-1-1,-1-1 0,1 1 1,0-1-1,0-1 1,0 1-1,-1-1 0,1-1 1,-1 0-1,1 0 0,10-6 1,2-8-6675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3.758"/>
    </inkml:context>
    <inkml:brush xml:id="br0">
      <inkml:brushProperty name="width" value="0.025" units="cm"/>
      <inkml:brushProperty name="height" value="0.025" units="cm"/>
      <inkml:brushProperty name="color" value="#008C3A"/>
    </inkml:brush>
  </inkml:definitions>
  <inkml:trace contextRef="#ctx0" brushRef="#br0">22 195 7431,'0'0'7655,"0"10"-4932,-4 10-1090,-3 2-480,1 5-416,3 3-192,1 3-513,2-1-224,0-6-1378,2-5-1473,9-8-3363</inkml:trace>
  <inkml:trace contextRef="#ctx0" brushRef="#br0" timeOffset="1">47 1 20371,'0'0'8200,"21"21"-16047,-13-11-994</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4.144"/>
    </inkml:context>
    <inkml:brush xml:id="br0">
      <inkml:brushProperty name="width" value="0.025" units="cm"/>
      <inkml:brushProperty name="height" value="0.025" units="cm"/>
      <inkml:brushProperty name="color" value="#008C3A"/>
    </inkml:brush>
  </inkml:definitions>
  <inkml:trace contextRef="#ctx0" brushRef="#br0">19 1 15951,'0'8'2477,"-8"70"2170,3-45-3828,2 1-1,1-1 0,1 1 0,2 0 0,8 48 0,-6-70-797,15 88 73,-17-89-67,0-1 0,-1 1 0,0 0 0,-1 0 0,0 0 0,0-1 0,-4 13 0,-6-6 321,5-16-86,3-11 3,2-49 215,0 7-1684,7-71 0,-4 108 912,1 0 0,0 0 0,1 0 0,0 0 1,1 0-1,1 1 0,1 0 0,0 0 0,9-14 0,-12 22 280,0 1 0,1 0 1,-1 0-1,1 1 0,0 0 0,0-1 0,0 2 1,0-1-1,1 0 0,0 1 0,0 0 1,0 1-1,0-1 0,0 1 0,0 0 0,0 1 1,1-1-1,-1 1 0,1 0 0,-1 1 0,1 0 1,-1 0-1,13 2 0,-18-2 11,0 0 0,0 0 0,0 0 0,0 1-1,0-1 1,0 0 0,0 1 0,0-1 0,-1 1 0,1-1 0,0 1 0,0-1-1,-1 1 1,1 0 0,0-1 0,0 1 0,-1 0 0,1-1 0,-1 1 0,1 0-1,-1 0 1,1 0 0,-1-1 0,0 1 0,1 0 0,-1 0 0,0 0 0,1 0-1,-1 0 1,0 0 0,0 0 0,0 0 0,0 0 0,0 0 0,0 0 0,0-1-1,0 1 1,-1 0 0,1 0 0,0 0 0,0 0 0,-1 0 0,1 0 0,-1 0-1,1-1 1,-1 1 0,1 0 0,-1 0 0,1 0 0,-1-1 0,0 2 0,-3 3 106,-1 1 1,1-1 0,-1 0 0,0 0 0,-7 6 0,4-4 57,0-2 1,0 1 0,-1-1-1,0 0 1,0-1 0,0 0 0,0-1-1,-12 4 1,21-7-204,-1 0-1,1 0 0,0 0 1,0 0-1,0 0 1,-1 0-1,1 0 1,0 0-1,0 0 1,0 0-1,-1 0 1,1 0-1,0 0 1,0-1-1,0 1 1,-1 0-1,1 0 1,0 0-1,0 0 1,0 0-1,0 0 1,-1 0-1,1 0 1,0-1-1,0 1 1,0 0-1,0 0 0,0 0 1,-1 0-1,1-1 1,0 1-1,0 0 1,0 0-1,0 0 1,0-1-1,0 1 1,0 0-1,0 0 1,0 0-1,0-1 1,0 1-1,0 0 1,0 0-1,0 0 1,0-1-1,4-14-1849,10-14-2294,7-2-1752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266"/>
    </inkml:context>
    <inkml:brush xml:id="br0">
      <inkml:brushProperty name="width" value="0.025" units="cm"/>
      <inkml:brushProperty name="height" value="0.025" units="cm"/>
    </inkml:brush>
  </inkml:definitions>
  <inkml:trace contextRef="#ctx0" brushRef="#br0">1 71 16271,'0'0'5862,"79"-14"-4869,-41 6-96,5-2-513,2 0-288,0-1-32,-7 2-192,-9 2-1153,-9 6-833,-10 1-897</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4.520"/>
    </inkml:context>
    <inkml:brush xml:id="br0">
      <inkml:brushProperty name="width" value="0.025" units="cm"/>
      <inkml:brushProperty name="height" value="0.025" units="cm"/>
      <inkml:brushProperty name="color" value="#008C3A"/>
    </inkml:brush>
  </inkml:definitions>
  <inkml:trace contextRef="#ctx0" brushRef="#br0">43 0 14670,'0'0'7975,"0"48"-6213,-14-9-321,3 4-352,4 2-128,0 1-256,3-4-481,4-4-256,0-6 64,4-9-640,7-6-385,-2-10-320,5-7-1154,-1 0-1248,-1-15-3909</inkml:trace>
  <inkml:trace contextRef="#ctx0" brushRef="#br0" timeOffset="1">137 215 4324,'0'0'20179,"-25"49"-19378,25-34-321,0-1-351,0-6-194,9-3-927,2-4-1667,3-1-1985,-5-3-4261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5.036"/>
    </inkml:context>
    <inkml:brush xml:id="br0">
      <inkml:brushProperty name="width" value="0.025" units="cm"/>
      <inkml:brushProperty name="height" value="0.025" units="cm"/>
      <inkml:brushProperty name="color" value="#008C3A"/>
    </inkml:brush>
  </inkml:definitions>
  <inkml:trace contextRef="#ctx0" brushRef="#br0">2 99 16239,'0'0'5200,"1"8"-2937,2 26-677,-2-33-1516,-1 1 1,1-1-1,-1 1 1,1-1-1,0 0 1,0 1-1,-1-1 1,1 0-1,0 1 1,0-1-1,0 0 1,0 0-1,1 0 1,-1 0-1,0 0 1,0 0-1,1 0 1,-1 0-1,0-1 1,1 1-1,-1 0 1,1-1-1,-1 1 1,1-1-1,-1 0 1,1 1-1,-1-1 1,1 0-1,-1 0 1,1 0-1,-1 0 1,1 0-1,2-1 1,0 1-41,0 0 0,0-1 0,0 0 0,0 0 0,0 0 0,-1 0 0,1 0 1,0-1-1,-1 0 0,7-4 0,-7 4-23,-1 0 0,0-1 0,0 1 0,1-1 1,-2 1-1,1-1 0,0 0 0,0 0 0,-1 0 0,0 0 1,1 0-1,-1 0 0,0 0 0,-1-1 0,1 1 0,-1 0 0,1 0 1,-1-1-1,0-5 0,-1 7-9,1 0 1,0 1-1,-1-1 1,0 1-1,1-1 1,-1 1-1,0-1 1,0 1-1,0-1 1,0 1-1,0-1 1,0 1-1,0 0 1,0 0-1,-1 0 1,1 0-1,0-1 1,-1 2-1,1-1 1,-1 0-1,1 0 0,-1 0 1,0 1-1,1-1 1,-1 1-1,0-1 1,1 1-1,-1 0 1,0 0-1,1-1 1,-1 1-1,0 0 1,0 1-1,1-1 1,-1 0-1,0 0 1,-2 2-1,0-1-3,1 0 0,0 0 0,0 1 0,-1 0 0,1-1-1,0 1 1,0 0 0,1 0 0,-1 1 0,0-1 0,1 1 0,-1-1-1,1 1 1,0 0 0,0 0 0,0 0 0,0 0 0,0 0 0,1 0 0,-1 1-1,0 5 1,-2-1 6,1 1 0,1 0 0,0 1-1,0-1 1,1 0 0,0 0 0,1 10-1,0-17 0,1-1-1,-1 0 1,1 0-1,-1 1 1,1-1-1,0 0 0,0 0 1,-1 0-1,1 0 1,0 0-1,0 0 0,0 0 1,0 0-1,0 0 1,0-1-1,0 1 1,1 0-1,-1-1 0,0 1 1,0-1-1,1 1 1,-1-1-1,0 1 1,0-1-1,1 0 0,-1 0 1,0 0-1,1 0 1,-1 0-1,0 0 0,1 0 1,-1 0-1,0 0 1,1-1-1,-1 1 1,2-1-1,4 0-231,1 0 0,-1 0-1,1-1 1,-1-1 0,10-3 0,6-7-2000,39-29 0,7-4 1913,-69 46 435,1 0 1,0 0-1,-1-1 0,1 1 1,-1 0-1,1 0 1,-1 0-1,1 0 1,0 0-1,-1 0 0,1 0 1,0 0-1,-1 0 1,1 0-1,-1 0 1,1 0-1,0 0 1,-1 0-1,1 0 0,-1 1 1,1-1-1,-1 0 1,1 0-1,-1 1 1,1-1-1,-1 1 1,1-1-1,-1 0 0,1 1 1,-1-1-1,1 1 1,-1-1-1,0 1 1,1-1-1,-1 1 1,0-1-1,1 1 0,-1-1 1,0 1-1,0-1 1,0 1-1,1 0 1,-1-1-1,0 2 1,10 42 1008,2 3-849,-12-46-279,0 0 1,1 0-1,0 0 0,-1 0 1,1 0-1,0 0 1,-1 0-1,1-1 1,0 1-1,0 0 1,0 0-1,-1-1 1,1 1-1,0 0 1,0-1-1,0 1 1,0-1-1,0 0 1,0 1-1,1-1 1,-1 0-1,0 1 1,0-1-1,0 0 1,0 0-1,0 0 1,0 0-1,3 0 1,-2-1-26,0 0 1,0 0 0,0 0 0,0-1 0,0 1 0,-1 0 0,1-1 0,0 0 0,-1 1 0,1-1-1,0 0 1,-1 0 0,2-2 0,3-7-145,0 1-1,0-2 1,7-22-1,-4-2 213,-7 27-652,0 1 0,0-1-1,1 1 1,6-15 0,-5 1-6654,-4 6-357</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5.381"/>
    </inkml:context>
    <inkml:brush xml:id="br0">
      <inkml:brushProperty name="width" value="0.025" units="cm"/>
      <inkml:brushProperty name="height" value="0.025" units="cm"/>
      <inkml:brushProperty name="color" value="#008C3A"/>
    </inkml:brush>
  </inkml:definitions>
  <inkml:trace contextRef="#ctx0" brushRef="#br0">0 0 17745,'0'0'8808,"38"58"-8744,-18-39-480,-4-2-3268,-7-2-5412</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25.713"/>
    </inkml:context>
    <inkml:brush xml:id="br0">
      <inkml:brushProperty name="width" value="0.025" units="cm"/>
      <inkml:brushProperty name="height" value="0.025" units="cm"/>
      <inkml:brushProperty name="color" value="#008C3A"/>
    </inkml:brush>
  </inkml:definitions>
  <inkml:trace contextRef="#ctx0" brushRef="#br0">38 978 9513,'-7'8'2333,"-19"28"-1057,25-36-1231,1 1 0,0-1 1,-1 0-1,1 1 0,0-1 0,-1 0 1,1 1-1,0-1 0,0 1 0,-1-1 1,1 0-1,0 1 0,0-1 0,0 1 1,-1-1-1,1 1 0,0-1 0,0 1 1,0-1-1,0 1 0,0-1 0,0 1 1,0-1-1,0 1 0,0-1 0,0 1 1,0-1-1,1 1 0,-1-1 1,0 0-1,0 1 0,0-1 0,1 1 1,-1-1-1,0 1 0,0-1 0,1 0 1,-1 1-1,0-1 0,1 0 0,-1 1 1,0-1-1,1 0 0,-1 1 0,1-1 1,-1 0-1,1 0 0,-1 1 0,0-1 1,1 0-1,-1 0 0,1 0 0,-1 0 1,1 0-1,-1 0 0,1 0 1,-1 0-1,1 0 0,30-1 712,-28 1-613,47-10 719,-1-2 0,-1-2 0,63-27 1,-6 2-41,1273-384 2672,-200 66-1304,-1044 309-1471,-79 26-637,2 2 0,0 3-1,111-19 1,-161 36-191,40-2-961,-45 2 700,0 1 0,0-1 0,0 0 0,0 1 0,0 0 0,0-1 0,0 1 0,0 0 0,0 0 0,0 0 0,2 2 0,1 5-4692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0.415"/>
    </inkml:context>
    <inkml:brush xml:id="br0">
      <inkml:brushProperty name="width" value="0.025" units="cm"/>
      <inkml:brushProperty name="height" value="0.025" units="cm"/>
      <inkml:brushProperty name="color" value="#008C3A"/>
    </inkml:brush>
  </inkml:definitions>
  <inkml:trace contextRef="#ctx0" brushRef="#br0">175 3 8680,'-146'-2'7176,"117"1"-536,84 7-5784,81 17 0,-25-2-545,233 13-180,-112-28-3353,-232-6 3199,12 1-879,-1-1 0,1-1 0,-1 0 0,0 0 1,0-1-1,14-5 0,4-7-3972</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0.761"/>
    </inkml:context>
    <inkml:brush xml:id="br0">
      <inkml:brushProperty name="width" value="0.025" units="cm"/>
      <inkml:brushProperty name="height" value="0.025" units="cm"/>
      <inkml:brushProperty name="color" value="#008C3A"/>
    </inkml:brush>
  </inkml:definitions>
  <inkml:trace contextRef="#ctx0" brushRef="#br0">0 1 11851,'0'0'4303,"14"-1"-3198,10 3-533,0 1 0,0 1 0,-1 1 0,0 1 0,45 17 1,-59-19-510,297 130 514,-300-131-572,0 0-1,0 1 0,0 0 1,-1 0-1,1 1 0,5 6 1,-10-10 1,0-1 1,-1 1 0,1 0-1,0 0 1,-1 0-1,1 0 1,-1 0-1,1 0 1,-1 0-1,0 0 1,1 0 0,-1 0-1,0 0 1,0 1-1,0-1 1,0 0-1,0 0 1,0 0 0,0 0-1,0 0 1,0 0-1,0 0 1,-1 1-1,1-1 1,0 0 0,-1 0-1,1 0 1,-1 0-1,1 0 1,-1 0-1,0-1 1,1 1-1,-1 0 1,0 0 0,0 0-1,1 0 1,-1-1-1,0 1 1,0 0-1,0-1 1,0 1 0,0-1-1,0 1 1,0-1-1,0 0 1,0 1-1,0-1 1,-1 1 0,-37 15 298,0-2 0,-64 16 0,19-7-265,7 3-6,-64 17-3004,90-34-3441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6.384"/>
    </inkml:context>
    <inkml:brush xml:id="br0">
      <inkml:brushProperty name="width" value="0.025" units="cm"/>
      <inkml:brushProperty name="height" value="0.025" units="cm"/>
      <inkml:brushProperty name="color" value="#008C3A"/>
    </inkml:brush>
  </inkml:definitions>
  <inkml:trace contextRef="#ctx0" brushRef="#br0">436 2 13741,'-9'0'1468,"-26"-2"-734,0 2 0,-1 2 0,1 1 0,-37 8 0,59-8-537,-1 0-1,1 1 0,1 0 0,-1 1 1,0 0-1,1 1 0,0 1 0,1 0 1,-1 0-1,1 1 0,1 1 1,-1 0-1,1 0 0,-11 14 0,18-19-119,1-1-1,-1 0 0,1 1 1,-1-1-1,1 1 0,1 0 1,-1 0-1,0 0 0,1 0 0,0 0 1,0 0-1,0 0 0,0 1 1,1-1-1,-1 0 0,1 0 1,0 1-1,1 5 0,1-6-32,-1-1 0,1 1 0,-1-1 0,1 1 0,0-1 0,0 0 0,1 0 0,-1 0 0,1 0 0,-1 0 0,1 0 0,0-1 0,0 1 0,0-1 0,0 0 0,5 3 0,6 2-24,1-1 0,-1 0 1,1-1-1,0-1 1,1 0-1,-1-1 0,1-1 1,22 1-1,-14-2-507,31 0-1780,-20-6-2106,-11-4-2038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6.746"/>
    </inkml:context>
    <inkml:brush xml:id="br0">
      <inkml:brushProperty name="width" value="0.025" units="cm"/>
      <inkml:brushProperty name="height" value="0.025" units="cm"/>
      <inkml:brushProperty name="color" value="#008C3A"/>
    </inkml:brush>
  </inkml:definitions>
  <inkml:trace contextRef="#ctx0" brushRef="#br0">200 0 13581,'0'0'2183,"-8"0"353,-3 0-2000,0 1-1,0 0 1,0 0-1,1 1 1,-1 1-1,0-1 1,-16 8-1,22-7-437,-1 0-1,1 0 0,-1 0 0,1 1 0,0 0 0,0 0 1,0 0-1,1 0 0,-1 1 0,1 0 0,1 0 0,-1 0 1,0 0-1,1 1 0,0-1 0,-3 9 0,4-9-4,0 1-1,0-1 1,1 1 0,0 0-1,0 0 1,0 0-1,0 0 1,1 0 0,0 0-1,1 0 1,1 10-1,-2-14-64,1 1-1,0-1 1,0 1-1,0-1 0,0 0 1,1 1-1,-1-1 1,1 0-1,-1 0 1,1 0-1,0 0 0,0 0 1,0 0-1,0 0 1,0-1-1,0 1 1,0-1-1,1 1 0,-1-1 1,0 0-1,1 0 1,-1 0-1,1 0 1,-1 0-1,1-1 0,0 1 1,4-1-1,1 1 77,-1-1 0,0 0-1,1 0 1,-1-1-1,1 0 1,-1 0-1,0-1 1,0 0 0,0 0-1,0-1 1,0 1-1,0-2 1,-1 1 0,0-1-1,11-8 1,-14 10-88,0-1 0,0 1 0,0-1-1,-1 0 1,0 0 0,1 0 0,-1 0 0,0 0 0,-1-1 0,1 1 0,0-1 0,-1 1 0,0-1 0,0 0 0,0 1 0,0-1 0,-1 0 0,1 0 0,-1 1 0,0-1-1,0 0 1,-1 0 0,1 0 0,-1 1 0,1-1 0,-1 0 0,0 1 0,-1-1 0,1 0 0,-1 1 0,1 0 0,-5-6 0,4 5-109,0 0 1,0 1-1,-1-1 1,0 1-1,1-1 1,-1 1-1,-1 0 1,1 0-1,0 0 1,-8-4-1,-12 1-9043,27 6 1817</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7.093"/>
    </inkml:context>
    <inkml:brush xml:id="br0">
      <inkml:brushProperty name="width" value="0.025" units="cm"/>
      <inkml:brushProperty name="height" value="0.025" units="cm"/>
      <inkml:brushProperty name="color" value="#008C3A"/>
    </inkml:brush>
  </inkml:definitions>
  <inkml:trace contextRef="#ctx0" brushRef="#br0">71 1 17008,'0'0'5766,"-42"51"-4229,26-21-384,9 3-544,1 2-353,6-1-96,0-5-64,2 0-64,9-9-64,0-6-576,-2-5-770,-2-4-832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7.455"/>
    </inkml:context>
    <inkml:brush xml:id="br0">
      <inkml:brushProperty name="width" value="0.025" units="cm"/>
      <inkml:brushProperty name="height" value="0.025" units="cm"/>
      <inkml:brushProperty name="color" value="#008C3A"/>
    </inkml:brush>
  </inkml:definitions>
  <inkml:trace contextRef="#ctx0" brushRef="#br0">1 1 13036,'0'0'10955,"66"7"-9514,-24 0-736,1 1-513,0-1-160,-3-1-801,-8-2-1633,-3-4-1698,-11 0-3908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596"/>
    </inkml:context>
    <inkml:brush xml:id="br0">
      <inkml:brushProperty name="width" value="0.025" units="cm"/>
      <inkml:brushProperty name="height" value="0.025" units="cm"/>
    </inkml:brush>
  </inkml:definitions>
  <inkml:trace contextRef="#ctx0" brushRef="#br0">0 44 13741,'0'0'5349,"49"24"-3844,-6-24-351,7-11-450,-3-2-415,0-4-225,-4 4-833,-12 4-1569,-13 5-2179,-13 4-832</inkml:trace>
  <inkml:trace contextRef="#ctx0" brushRef="#br0" timeOffset="1">9 239 14350,'0'0'4452,"63"6"-4228,-30-9-96,1-3-96,4-3-1217,-1-4-1602,1-2-1120,-3-3-3300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7.798"/>
    </inkml:context>
    <inkml:brush xml:id="br0">
      <inkml:brushProperty name="width" value="0.025" units="cm"/>
      <inkml:brushProperty name="height" value="0.025" units="cm"/>
      <inkml:brushProperty name="color" value="#008C3A"/>
    </inkml:brush>
  </inkml:definitions>
  <inkml:trace contextRef="#ctx0" brushRef="#br0">235 0 15887,'0'0'4741,"-14"64"-2595,3-34-97,0 4-767,4 4-706,1-1-384,6 0-128,0-5-96,0-3-1025,6-6-352,-4-6 96,-2-2-289,0-6-736,-2-3-1954,-13-6-2338</inkml:trace>
  <inkml:trace contextRef="#ctx0" brushRef="#br0" timeOffset="1">1 293 5958,'0'0'18513,"79"-4"-17232,-34 8-576,-4-3-481,3-1-160,-5 0-32,-4 0-832,-10-4-834,-9-9-384,-7 2-833,-9-5-1377,0-4-993</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8.127"/>
    </inkml:context>
    <inkml:brush xml:id="br0">
      <inkml:brushProperty name="width" value="0.025" units="cm"/>
      <inkml:brushProperty name="height" value="0.025" units="cm"/>
      <inkml:brushProperty name="color" value="#008C3A"/>
    </inkml:brush>
  </inkml:definitions>
  <inkml:trace contextRef="#ctx0" brushRef="#br0">1 2 13325,'0'0'9160,"52"-2"-7494,-9 11-449,8 3-801,-2-1-320,5 1-96,-6 1-1953,-5-5-1859,-7-4-3235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8.462"/>
    </inkml:context>
    <inkml:brush xml:id="br0">
      <inkml:brushProperty name="width" value="0.025" units="cm"/>
      <inkml:brushProperty name="height" value="0.025" units="cm"/>
      <inkml:brushProperty name="color" value="#008C3A"/>
    </inkml:brush>
  </inkml:definitions>
  <inkml:trace contextRef="#ctx0" brushRef="#br0">132 1 11275,'0'0'11082,"16"47"-9961,-16-21-64,0 5-320,4-1-481,-4 3-224,2-3 32,-2-3-32,3-6-897,-3-3-576,0-2-160,0-8-706,0-4-1857,-10-4-2946</inkml:trace>
  <inkml:trace contextRef="#ctx0" brushRef="#br0" timeOffset="1">1 105 9865,'0'0'10666,"68"-32"-10025,-34 38-449,1 9-128,2-2-736,-1 0-2499,-3-3-4004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18.967"/>
    </inkml:context>
    <inkml:brush xml:id="br0">
      <inkml:brushProperty name="width" value="0.025" units="cm"/>
      <inkml:brushProperty name="height" value="0.025" units="cm"/>
      <inkml:brushProperty name="color" value="#008C3A"/>
    </inkml:brush>
  </inkml:definitions>
  <inkml:trace contextRef="#ctx0" brushRef="#br0">299 57 12043,'0'0'6577,"-5"-9"-4351,4 5-2090,0 1-1,-1 0 0,0 0 0,0 1 0,0-1 0,0 0 1,0 1-1,-1-1 0,1 1 0,-1 0 0,0-1 1,1 1-1,-1 1 0,0-1 0,-3-1 0,2 1-66,-1 1-1,1 0 0,0 0 1,-1 1-1,1-1 0,-1 1 1,1 0-1,0 0 0,-1 0 1,1 1-1,0 0 0,-1-1 1,1 2-1,0-1 0,-5 2 1,-3 2 9,0 1-1,1 0 1,0 0 0,0 1 0,1 1 0,0 0-1,0 0 1,1 1 0,0 0 0,0 1 0,-7 10-1,10-12 33,0 0 0,1 0 0,0 1 0,0-1 0,1 1-1,0 0 1,1 0 0,0 1 0,0-1 0,1 1-1,0-1 1,1 1 0,0 0 0,0-1 0,2 13-1,0-19-99,0 0 0,0 1 0,0-1-1,1 0 1,0 0 0,-1 1 0,1-1 0,0-1-1,1 1 1,-1 0 0,0 0 0,1-1-1,-1 0 1,1 1 0,0-1 0,0 0 0,0 0-1,0 0 1,0-1 0,0 1 0,1-1-1,-1 0 1,0 0 0,1 0 0,-1 0 0,1 0-1,5-1 1,13 3 20,-1-1 0,1 0 0,24-3 0,-41 0-23,-3 2 2,0-1 1,0-1-1,0 1 1,1 0 0,-1-1-1,0 1 1,-1-1-1,1 1 1,0-1-1,0 0 1,0 0-1,0 0 1,0 0 0,-1 0-1,1 0 1,0 0-1,-1-1 1,1 1-1,-1-1 1,0 1-1,1-1 1,-1 1 0,0-1-1,1-2 1,-1 3 7,-1 0 0,0 1 1,0-1-1,0 0 0,0 0 1,1 1-1,-1-1 0,0 0 1,0 0-1,-1 0 0,1 1 1,0-1-1,0 0 1,0 0-1,0 0 0,-1 1 1,1-1-1,0 0 0,-1 1 1,1-1-1,-1 0 0,0-1 1,0 1 12,-1 0 0,1 0 1,-1 0-1,1 0 0,-1 0 1,0 0-1,1 0 0,-1 0 0,0 0 1,0 1-1,1-1 0,-1 1 1,-4-1-1,-68-1 290,114 11-117,77-8-2146,-117-1 1936,1 1 0,-1 0 0,0-1 0,1 1 0,-1 0 0,0 0 0,0 0 0,0-1 0,0 1 0,0 0-1,0 0 1,0-1 0,0 1 0,0 0 0,0 0 0,0 0 0,0-1 0,-1 1 0,1 0 0,0 0 0,-1-1 0,1 1 0,0 0 0,-1-1 0,1 1 0,-1 0 0,0 0 0,-14 22 383,4-7 29,1 1 0,-14 28 0,22-39-388,-1 1-1,1-1 1,1 1 0,-1-1 0,1 1 0,0 0 0,1 0 0,0-1 0,0 1-1,0 0 1,2 10 0,-1-15-224,-1-1 1,1 1-1,-1 0 0,1-1 0,-1 1 1,1-1-1,0 1 0,0-1 0,0 1 1,0-1-1,0 0 0,0 1 0,0-1 1,0 0-1,1 0 0,-1 0 0,0 0 1,1 0-1,-1 0 0,1 0 0,-1 0 1,1 0-1,-1-1 0,1 1 0,1 0 0,23 2-8339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0.935"/>
    </inkml:context>
    <inkml:brush xml:id="br0">
      <inkml:brushProperty name="width" value="0.025" units="cm"/>
      <inkml:brushProperty name="height" value="0.025" units="cm"/>
      <inkml:brushProperty name="color" value="#008C3A"/>
    </inkml:brush>
  </inkml:definitions>
  <inkml:trace contextRef="#ctx0" brushRef="#br0">0 8 15182,'0'-3'3075,"2"0"-993,29 1-576,12 2-97,17 0-288,4 0-769,5 0-256,3 0-96,-7 0-320,-13 8-545,-9-3-480,-14-1-1057,-16-1-1442,-8-3-1921</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1.263"/>
    </inkml:context>
    <inkml:brush xml:id="br0">
      <inkml:brushProperty name="width" value="0.025" units="cm"/>
      <inkml:brushProperty name="height" value="0.025" units="cm"/>
      <inkml:brushProperty name="color" value="#008C3A"/>
    </inkml:brush>
  </inkml:definitions>
  <inkml:trace contextRef="#ctx0" brushRef="#br0">502 2 10442,'0'0'9139,"-4"-1"-9085,-4 1-39,1 1 0,-1 0-1,1 0 1,-1 1 0,1 0 0,0 0 0,-1 0 0,-10 7 0,-24 6 75,-4-2 58,-123 42 2228,151-48-1996,0 1 0,1 1 0,0 0-1,1 2 1,0 0 0,-28 24 0,43-34-366,-1 0-1,1 1 1,0-1-1,0 0 1,0 0 0,0 1-1,0-1 1,0 0-1,0 1 1,0-1-1,0 1 1,1-1-1,-1 1 1,1-1-1,-1 1 1,1 0-1,-1-1 1,1 1 0,0-1-1,0 4 1,0-4-8,1 0 1,0 0 0,-1 1-1,1-1 1,0 0 0,-1 0 0,1 0-1,0 0 1,0 0 0,0 0-1,0 0 1,0 0 0,0-1-1,0 1 1,1 0 0,-1 0 0,0-1-1,0 1 1,3 0 0,9 3 7,0-1 1,0 0 0,1-1-1,14 1 1,-11-1 11,188 32-2383,-68-4-3261,-80-18-244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2.219"/>
    </inkml:context>
    <inkml:brush xml:id="br0">
      <inkml:brushProperty name="width" value="0.025" units="cm"/>
      <inkml:brushProperty name="height" value="0.025" units="cm"/>
      <inkml:brushProperty name="color" value="#008C3A"/>
    </inkml:brush>
  </inkml:definitions>
  <inkml:trace contextRef="#ctx0" brushRef="#br0">311 1 13869,'-13'-1'767,"1"1"-1,-1 0 0,0 1 1,1 1-1,-1 0 1,-21 6-1,22-4-555,0 0-1,0 1 1,0 1-1,0 0 1,1 0 0,0 1-1,1 1 1,0 0-1,0 0 1,0 1-1,1 0 1,1 1 0,-1 0-1,1 0 1,1 0-1,0 1 1,-10 24-1,14-31-135,1 0-1,1 1 0,-1-1 0,1 1 0,0 0 0,0 0 0,0-1 0,0 1 0,1 0 0,0 0 0,0 0 1,0 0-1,1-1 0,0 1 0,-1 0 0,4 7 0,-2-9-52,0 1 0,0-1 1,1 1-1,-1-1 0,1 0 0,0 0 0,0 0 0,0-1 1,0 1-1,0-1 0,1 0 0,-1 1 0,1-2 0,-1 1 1,1 0-1,0-1 0,0 1 0,0-1 0,6 1 0,54 7-1723,2-12-4408,-24-7-1551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2.565"/>
    </inkml:context>
    <inkml:brush xml:id="br0">
      <inkml:brushProperty name="width" value="0.025" units="cm"/>
      <inkml:brushProperty name="height" value="0.025" units="cm"/>
      <inkml:brushProperty name="color" value="#008C3A"/>
    </inkml:brush>
  </inkml:definitions>
  <inkml:trace contextRef="#ctx0" brushRef="#br0">97 3 13357,'0'0'1505,"-59"42"801,35-18-704,10-1-289,14-5-768,9-6-417,20-9-256,12-3-1378,6-7-1665,-2-14-1153,0-3-320</inkml:trace>
  <inkml:trace contextRef="#ctx0" brushRef="#br0" timeOffset="1">301 1 9289,'0'0'5349,"-51"36"-2434,26-6-1090,-5 7-383,1-1-289,5-1 256,6-2-128,11-7-768,7-8-417,0-5 0,7-6-64,6-2-576,-2 4-1442,-6 2-1217,-5 4-2499,-2 6-4003</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5.979"/>
    </inkml:context>
    <inkml:brush xml:id="br0">
      <inkml:brushProperty name="width" value="0.025" units="cm"/>
      <inkml:brushProperty name="height" value="0.025" units="cm"/>
      <inkml:brushProperty name="color" value="#008C3A"/>
    </inkml:brush>
  </inkml:definitions>
  <inkml:trace contextRef="#ctx0" brushRef="#br0">12308 1201 9449,'-14'-6'2530,"-42"-17"-1679,0 3-1,-98-22 1,-372-40-1755,42 7 756,-224-78 574,2-1 520,-1179-154-530,1700 280-405,-950-123 307,-1714-8 0,2517 165-323,-508 73 0,622-42 1,3 10 0,2 9-1,-275 111 1,369-115-3,1 5 1,-202 133-1,237-131-11,1 4-1,4 4 1,3 3-1,-75 89 1,124-127-28,1 0 0,2 1 0,1 2 0,2 0 0,1 1 0,2 1 0,2 1 0,-21 75 0,31-91 70,1 0 1,1 1-1,1-1 0,1 1 0,1 0 0,1-1 0,1 1 1,1 0-1,1-1 0,0 0 0,2 0 0,1 0 0,1-1 1,0 0-1,2 0 0,0-1 0,19 27 0,1-9 57,1-1 0,2-2 0,1-1 0,1-1 0,3-2 0,0-2 0,64 37 0,31 7 44,148 59-1,-31-32 37,3-11 0,5-10 0,368 62 0,815 14 786,793-44-769,3-64-116,-878-112-146,-3-71 1867,-1179 117-1432,-103 11-307,510-66 156,-434 48-332,267-84-1,-363 92 135,-1-3 1,0-2 0,-2-2 0,-2-3-1,0-1 1,51-42 0,-80 55 25,-2 0 1,0-1 0,0-1 0,-2-1-1,-1 0 1,0-1 0,-1-1-1,-1 0 1,-1-1 0,-1 0 0,-1-1-1,-1 0 1,-1 0 0,-1-1 0,-1 0-1,4-36 1,-8 26 50,-1 0 0,-1 0 1,-2 0-1,-2 1 0,-1-1 0,-1 1 1,-2 0-1,-1 0 0,-27-60 0,17 53-73,-3 1 0,-1 1-1,-1 1 1,-2 1 0,-2 1 0,-1 2-1,-40-36 1,18 25-218,-2 3 1,-1 2-1,-2 2 0,-82-39 0,10 16-3008,-137-43-1,62 35-3394</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7.147"/>
    </inkml:context>
    <inkml:brush xml:id="br0">
      <inkml:brushProperty name="width" value="0.025" units="cm"/>
      <inkml:brushProperty name="height" value="0.025" units="cm"/>
      <inkml:brushProperty name="color" value="#008C3A"/>
    </inkml:brush>
  </inkml:definitions>
  <inkml:trace contextRef="#ctx0" brushRef="#br0">6209 10 5990,'-21'-4'375,"-1"2"1,0 0-1,0 1 1,1 1-1,-1 1 0,0 1 1,0 1-1,1 1 1,0 0-1,-1 2 1,-28 12-1,10 0-31,1 1 0,1 2 0,1 2-1,-61 50 1,18-3-214,3 4 0,-108 136 0,141-155 348,2 2-1,2 2 1,3 2 0,3 2 0,2 0 0,4 2-1,-39 129 1,0 69-317,-83 264-28,65-311 59,-9-3 0,-9-5 0,-9-4 1,-247 336-1,118-237 155,-12-12 0,-13-10 0,-12-13 0,-372 277 0,-147-28-369,402-277 12,250-146 577,5 6 0,4 6-1,6 6 1,-201 221 0,283-272-691,2 3-1,-48 86 1,93-148 57,-29 40-1479,28-40 1175,0 0 0,1-1 0,-2 1 0,1-1 0,0 0 0,0 1 0,0-1 0,0 0 0,-1 0 0,1-1 0,-4 2 0,-17-1-5768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5.968"/>
    </inkml:context>
    <inkml:brush xml:id="br0">
      <inkml:brushProperty name="width" value="0.025" units="cm"/>
      <inkml:brushProperty name="height" value="0.025" units="cm"/>
    </inkml:brush>
  </inkml:definitions>
  <inkml:trace contextRef="#ctx0" brushRef="#br0">277 1 8488,'0'0'10346,"-10"10"-9599,-41 41 6,-59 74 0,12 13-2819,94-134-786,0-3-2048</inkml:trace>
  <inkml:trace contextRef="#ctx0" brushRef="#br0" timeOffset="1">5 32 14318,'0'0'6694,"63"49"-5989,-34-30-129,5 0-288,6-1-192,-2 0-64,-2-1-320,-2 0-1121,-5-1-1122,-2-4-2081,-5-3-2146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27.558"/>
    </inkml:context>
    <inkml:brush xml:id="br0">
      <inkml:brushProperty name="width" value="0.025" units="cm"/>
      <inkml:brushProperty name="height" value="0.025" units="cm"/>
      <inkml:brushProperty name="color" value="#008C3A"/>
    </inkml:brush>
  </inkml:definitions>
  <inkml:trace contextRef="#ctx0" brushRef="#br0">338 0 9993,'0'0'7090,"-5"11"-6861,-89 180-216,41-89 208,-52 139-1,48-50 1021,49-159-1069,2 1-1,2-1 1,-1 66-1,4-93-167,2 1 0,-1-1 0,0 0 0,1 0 0,0 0 0,0 1 0,1-1-1,-1 0 1,1-1 0,0 1 0,1 0 0,3 5 0,-4-7 0,1 0 0,0-1 0,-1 1 0,1-1 0,0 0 0,1 0 1,-1 0-1,0 0 0,1-1 0,-1 1 0,1-1 0,-1 0 0,1 0 0,-1 0 0,1-1 0,0 1 0,0-1 0,4 0 0,7 1 80,1-2 0,0 0 0,0 0 0,-1-2 0,1 0-1,21-7 1,89-40 510,-90 35-515,296-134-538,-118 37-6417,-108 50-3411</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3.348"/>
    </inkml:context>
    <inkml:brush xml:id="br0">
      <inkml:brushProperty name="width" value="0.025" units="cm"/>
      <inkml:brushProperty name="height" value="0.025" units="cm"/>
      <inkml:brushProperty name="color" value="#008C3A"/>
    </inkml:brush>
  </inkml:definitions>
  <inkml:trace contextRef="#ctx0" brushRef="#br0">314 52 9161,'0'0'9358,"3"-8"-6657,-1 3-2512,-1 3-21,0 1 0,0-1 0,0 0 0,-1 0 0,1 0 0,-1 1 0,1-1 0,-1 0 0,0 0 0,0 0 0,0-4 0,0 5-105,-1 0-1,0 0 1,1 1 0,-1-1 0,0 0-1,0 0 1,0 0 0,0 1-1,0-1 1,0 0 0,0 1 0,0-1-1,0 1 1,0-1 0,0 1-1,0 0 1,0-1 0,0 1 0,-1 0-1,1 0 1,0 0 0,0-1 0,0 1-1,0 1 1,-1-1 0,1 0-1,-2 1 1,-8 0-24,0 0-1,0 1 1,0 1 0,0 0-1,0 0 1,1 1-1,-1 1 1,1-1 0,0 2-1,0-1 1,1 2 0,0-1-1,0 1 1,0 0-1,-10 12 1,5-4 3,0 0 0,1 1 1,1 0-1,0 1 0,1 1 0,1 0 1,-12 30-1,19-41-172,0 0 1,1 0-1,0 0 1,1 0-1,0 0 1,0 0 0,0 1-1,1-1 1,0 0-1,2 14 1,-1-18 21,0 1 0,0-1 1,0 0-1,0 0 1,1 0-1,-1 0 0,1-1 1,0 1-1,0 0 1,0-1-1,0 1 0,0-1 1,1 0-1,-1 0 1,1 1-1,0-2 0,-1 1 1,1 0-1,0-1 1,0 1-1,0-1 0,0 0 1,0 0-1,0 0 1,0 0-1,4 0 0,40 4-4061,2-4-3219</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3.695"/>
    </inkml:context>
    <inkml:brush xml:id="br0">
      <inkml:brushProperty name="width" value="0.025" units="cm"/>
      <inkml:brushProperty name="height" value="0.025" units="cm"/>
      <inkml:brushProperty name="color" value="#008C3A"/>
    </inkml:brush>
  </inkml:definitions>
  <inkml:trace contextRef="#ctx0" brushRef="#br0">175 1 16335,'-13'5'2771,"-3"2"-2128,-66 33 2674,77-37-3064,0 0 0,0 0 1,0 1-1,1-1 0,-1 1 1,1 0-1,0 1 0,0-1 0,0 1 1,0 0-1,1 0 0,0 0 1,-4 9-1,6-13-232,1-1 0,0 1 0,0 0 0,0 0 0,0-1 0,0 1 0,0 0 0,0 0 0,0-1 0,0 1 1,0 0-1,1 0 0,-1-1 0,0 1 0,0 0 0,1 0 0,-1-1 0,0 1 0,1 0 0,-1-1 0,1 1 0,-1-1 0,1 1 0,-1-1 0,1 1 0,-1-1 1,1 1-1,-1-1 0,1 1 0,0-1 0,-1 1 0,1-1 0,0 0 0,-1 0 0,1 1 0,0-1 0,0 0 0,-1 0 0,1 0 0,1 1 0,36 2 39,-32-3-17,14 0-110,-1 0-1,1-1 1,0-1-1,-1 0 1,1-2-1,-1 0 1,0-1-1,0-1 1,-1-1-1,1-1 1,-1 0-1,-1-2 1,32-21-1,-47 29 70,0 1 0,-1 0-1,1-1 1,-1 1 0,1-1 0,-1 0-1,0 1 1,0-1 0,1 0-1,-1 0 1,-1 0 0,1 1 0,0-1-1,0 0 1,-1 0 0,2-4-1,-3 5 7,1 0 0,0 0 0,0 0 0,-1 0 0,1 0 0,-1 0-1,1 0 1,-1 0 0,1 1 0,-1-1 0,1 0 0,-1 0 0,0 0-1,1 1 1,-1-1 0,0 1 0,0-1 0,1 0 0,-1 1 0,0-1-1,0 1 1,0 0 0,0-1 0,0 1 0,0 0 0,0-1 0,0 1 0,0 0-1,0 0 1,0 0 0,0 0 0,0 0 0,0 0 0,-1 0-1,-6-1-129,-1 1-1,1 0 0,-1 0 0,1 1 1,0 0-1,-1 0 0,1 1 0,0 0 0,0 0 1,0 1-1,0 0 0,1 0 0,-1 1 1,1 0-1,-9 6 0,13-7-4340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4.116"/>
    </inkml:context>
    <inkml:brush xml:id="br0">
      <inkml:brushProperty name="width" value="0.025" units="cm"/>
      <inkml:brushProperty name="height" value="0.025" units="cm"/>
      <inkml:brushProperty name="color" value="#008C3A"/>
    </inkml:brush>
  </inkml:definitions>
  <inkml:trace contextRef="#ctx0" brushRef="#br0">68 1 20724,'0'0'4644,"-47"58"-3395,36-31-929,2 1-159,9 3-161,0-2-641,14-7-2690,2-5-3299</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4.737"/>
    </inkml:context>
    <inkml:brush xml:id="br0">
      <inkml:brushProperty name="width" value="0.025" units="cm"/>
      <inkml:brushProperty name="height" value="0.025" units="cm"/>
      <inkml:brushProperty name="color" value="#008C3A"/>
    </inkml:brush>
  </inkml:definitions>
  <inkml:trace contextRef="#ctx0" brushRef="#br0">33 0 8456,'0'0'10410,"-4"66"-9065,-5-31-320,-1 2-256,4 5-161,3 1-95,3-3-353,0 2-96,0-3-64,0-8-865,5-2-864,-5-11-1218,0-7-3203</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5.120"/>
    </inkml:context>
    <inkml:brush xml:id="br0">
      <inkml:brushProperty name="width" value="0.025" units="cm"/>
      <inkml:brushProperty name="height" value="0.025" units="cm"/>
      <inkml:brushProperty name="color" value="#008C3A"/>
    </inkml:brush>
  </inkml:definitions>
  <inkml:trace contextRef="#ctx0" brushRef="#br0">0 448 13741,'0'0'7239,"63"-42"-5990,-7 36-128,11-1-64,3 2-576,7-3-449,-8 2-32,-6-1-385,-16 2-287,-13-4-674,-13-2-576,-19-4-448,-2-5-2979,-11-6-7175</inkml:trace>
  <inkml:trace contextRef="#ctx0" brushRef="#br0" timeOffset="1">191 1 13325,'0'0'2786,"63"0"-1216,-18 2-1346,9 3-160,4-1-705,1-3-4387</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5.483"/>
    </inkml:context>
    <inkml:brush xml:id="br0">
      <inkml:brushProperty name="width" value="0.025" units="cm"/>
      <inkml:brushProperty name="height" value="0.025" units="cm"/>
      <inkml:brushProperty name="color" value="#008C3A"/>
    </inkml:brush>
  </inkml:definitions>
  <inkml:trace contextRef="#ctx0" brushRef="#br0">34 0 12812,'-14'49'3555,"3"1"-736,2-2-481,9 0-1249,0-5-576,5-5-449,15-11-609,4-10-2145,3-12-4036</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5.830"/>
    </inkml:context>
    <inkml:brush xml:id="br0">
      <inkml:brushProperty name="width" value="0.025" units="cm"/>
      <inkml:brushProperty name="height" value="0.025" units="cm"/>
      <inkml:brushProperty name="color" value="#008C3A"/>
    </inkml:brush>
  </inkml:definitions>
  <inkml:trace contextRef="#ctx0" brushRef="#br0">264 6 14798,'0'0'1911,"-10"-2"-405,4 1-1400,0 0 0,1 0 0,-1 1 1,0 0-1,1 0 0,-1 0 0,0 0 0,0 1 1,1 0-1,-1 1 0,1-1 0,-1 1 1,1 0-1,-1 0 0,1 1 0,0-1 1,0 1-1,0 0 0,-6 6 0,-3 4 371,1 1-1,0 0 1,1 1 0,1 1-1,0 0 1,1 0-1,-11 25 1,15-30-253,1 1-1,1 0 1,0 0 0,0 0-1,1 0 1,1 0 0,0 1 0,1-1-1,0 1 1,1-1 0,0 1 0,3 15-1,-2-24-212,0 1 1,1-1-1,0 0 0,-1 0 0,1-1 0,1 1 0,-1 0 0,0-1 1,1 1-1,0-1 0,0 0 0,0 0 0,0 0 0,0 0 0,1 0 1,-1-1-1,1 0 0,0 1 0,-1-2 0,1 1 0,0 0 1,0-1-1,1 1 0,-1-1 0,0 0 0,0-1 0,1 1 0,-1-1 1,0 1-1,1-1 0,-1-1 0,7 0 0,-4 1-41,-1-1 1,1 0-1,-1 0 0,1-1 1,-1 1-1,0-1 0,1-1 0,-1 1 1,0-1-1,0 0 0,-1 0 1,1-1-1,-1 0 0,1 0 0,-1 0 1,0-1-1,-1 0 0,1 1 0,-1-2 1,6-8-1,-8 11 31,0 0 0,0 0 0,-1-1 0,0 1 0,1 0 0,-1-1 0,0 1 0,-1-1 0,1 1 0,0-1 0,-1 1 0,0-1 0,0 1 0,0-1 0,0 1 0,-1-1 0,1 1 0,-1-1 0,0 1 0,0-1 0,0 1 0,-1 0 0,1-1 0,-3-2 0,1 3 28,0 0 0,0 0 0,-1 1 0,1-1 0,-1 1 0,0 0 0,0 0 0,1 1-1,-1-1 1,0 1 0,-1-1 0,1 1 0,0 1 0,0-1 0,0 0 0,0 1 0,-1 0-1,1 0 1,-7 1 0,9-1 3,0 0 0,1 0 0,-1 1 1,1-1-1,-1 0 0,0 1 0,1-1 0,-1 1 0,1-1 0,-1 1 0,1 0 0,0 0 0,-1 0 0,1-1 0,0 1 0,-1 1 0,1-1 1,0 0-1,0 0 0,0 0 0,0 1 0,0-1 0,0 0 0,0 1 0,1-1 0,-2 3 0,2-3-19,-1 1 0,1-1 1,0 0-1,0 0 0,0 0 0,0 0 0,1 1 0,-1-1 0,0 0 0,0 0 0,1 0 0,-1 0 1,0 0-1,1 0 0,-1 0 0,1 0 0,0 0 0,-1 0 0,1 0 0,0 0 0,-1 0 0,1 0 1,0-1-1,0 1 0,0 0 0,0 0 0,0-1 0,0 1 0,0-1 0,0 1 0,0-1 0,0 1 0,0-1 1,0 0-1,0 1 0,2-1 0,16 3-348,0-1 0,0 0 1,0-2-1,1 0 0,-1-1 1,0-1-1,0-1 0,35-10 1,5 1-1325,-56 16 2227,-10 7-84,-15 18 379,17-23-541,1-1-145,-11 15 493,1-1-1,-15 28 1,26-42-692,1 1 0,-1-1 1,1 1-1,0-1 0,0 1 0,1 0 0,0-1 0,0 1 0,0 0 0,1 0 0,-1 0 1,1 0-1,1 0 0,-1 0 0,2 5 0,7 0-3181,6-10-3849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6.222"/>
    </inkml:context>
    <inkml:brush xml:id="br0">
      <inkml:brushProperty name="width" value="0.025" units="cm"/>
      <inkml:brushProperty name="height" value="0.025" units="cm"/>
      <inkml:brushProperty name="color" value="#008C3A"/>
    </inkml:brush>
  </inkml:definitions>
  <inkml:trace contextRef="#ctx0" brushRef="#br0">0 1 9289,'0'0'12940,"23"66"-11659,-23-33-832,0 6-97,0-1-256,0-5-64,4-5-160,3-8-1666,6-13-2049,1-7-5414</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6.600"/>
    </inkml:context>
    <inkml:brush xml:id="br0">
      <inkml:brushProperty name="width" value="0.025" units="cm"/>
      <inkml:brushProperty name="height" value="0.025" units="cm"/>
      <inkml:brushProperty name="color" value="#008C3A"/>
    </inkml:brush>
  </inkml:definitions>
  <inkml:trace contextRef="#ctx0" brushRef="#br0">300 2 16688,'-9'0'1815,"-4"-1"-1381,1 1 1,-1 0-1,0 1 0,0 0 1,1 1-1,-1 0 0,1 1 1,0 1-1,0 0 0,-19 9 1,18-5-100,0 0 0,1 1 1,0 0-1,1 1 0,0 0 1,-17 21-1,24-26-244,1 0 0,-1 0 0,1 0 0,0 0 0,0 0 0,0 1 1,1-1-1,0 1 0,0 0 0,0 0 0,1 0 0,0-1 0,0 1 0,1 0 0,-1 1 1,1-1-1,0 0 0,1 0 0,2 10 0,-2-13-76,0 0 0,1 0 1,0 0-1,0 0 0,0 0 0,0 0 1,1 0-1,-1-1 0,1 1 0,-1-1 0,1 0 1,0 0-1,0 0 0,0 0 0,0 0 1,0-1-1,0 1 0,1-1 0,-1 0 0,0 0 1,6 1-1,9 2-100,1 0 1,32 1-1,-38-4-65,83 3-2870,-31-4-1918,-20-1-1422,-26 1-649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6.360"/>
    </inkml:context>
    <inkml:brush xml:id="br0">
      <inkml:brushProperty name="width" value="0.025" units="cm"/>
      <inkml:brushProperty name="height" value="0.025" units="cm"/>
    </inkml:brush>
  </inkml:definitions>
  <inkml:trace contextRef="#ctx0" brushRef="#br0">178 0 13293,'0'0'6977,"-9"6"-6961,3-1-15,0-1 1,0 1 0,0 1-1,1-1 1,0 1 0,0 0-1,0 0 1,-6 12 0,1 2 5,0 0 1,-9 31-1,0 7 114,3 1 1,-16 119-1,28-134-94,1-1 1,3 1 0,1 0-1,14 83 1,-10-104-46,0 0 0,2-1 0,1 0-1,1-1 1,1 1 0,12 19 0,-13-28-422,0 0-1,0-1 1,23 23-1,-24-28-314,0 0 0,1 0 0,0 0 0,1-2 0,-1 1-1,14 5 1,29 6-6169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6.930"/>
    </inkml:context>
    <inkml:brush xml:id="br0">
      <inkml:brushProperty name="width" value="0.025" units="cm"/>
      <inkml:brushProperty name="height" value="0.025" units="cm"/>
      <inkml:brushProperty name="color" value="#008C3A"/>
    </inkml:brush>
  </inkml:definitions>
  <inkml:trace contextRef="#ctx0" brushRef="#br0">36 55 19667,'0'0'4297,"-7"9"-2493,-20 24-949,26-33-846,1 1 0,0-1 1,0 0-1,0 0 1,0 1-1,0-1 1,0 0-1,0 1 1,0-1-1,0 0 1,0 1-1,0-1 0,0 0 1,0 1-1,0-1 1,0 0-1,0 1 1,0-1-1,0 0 1,0 1-1,1-1 0,-1 0 1,0 0-1,0 1 1,0-1-1,0 0 1,1 1-1,-1-1 1,0 0-1,0 0 1,1 0-1,-1 1 0,0-1 1,0 0-1,1 0 1,-1 0-1,0 0 1,1 0-1,-1 1 1,0-1-1,1 0 1,-1 0-1,0 0 0,1 0 1,-1 0-1,0 0 1,1 0-1,-1 0 1,0 0-1,1 0 1,-1 0-1,1 0 1,22 0 108,-20 0-60,15 0-176,0-2-1,0 0 1,0-1-1,0-1 1,-1 0-1,33-14 1,-4-3-2433,52-32 1,-117 81 4178,6-13-1029,-17 21 958,-43 66 0,65-90-1536,2 0-1,0 0 1,0 1-1,1 0 1,1-1 0,0 2-1,0-1 1,2 0-1,0 1 1,-1 19 0,8-1-2305,10-20-2629,8-10-6180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8.127"/>
    </inkml:context>
    <inkml:brush xml:id="br0">
      <inkml:brushProperty name="width" value="0.025" units="cm"/>
      <inkml:brushProperty name="height" value="0.025" units="cm"/>
      <inkml:brushProperty name="color" value="#008C3A"/>
    </inkml:brush>
  </inkml:definitions>
  <inkml:trace contextRef="#ctx0" brushRef="#br0">49 132 17521,'0'0'3758,"10"4"-1810,6 2-1819,1-1 0,-1-1-1,1 0 1,-1-2-1,1 0 1,0 0 0,0-2-1,0 0 1,0-1-1,0-1 1,0 0 0,0-1-1,-1-1 1,0 0-1,1-2 1,-1 0 0,-1 0-1,0-2 1,0 0-1,0 0 1,20-17 0,-32 23-136,-1 0 0,0 0 0,0 0 0,0 0 1,-1-1-1,1 1 0,-1 0 0,1-1 0,-1 1 0,0-1 1,0 1-1,0-1 0,0 0 0,0 0 0,0-3 0,-1 4 7,0 1 0,0 0 0,0-1 0,0 1 0,-1 0 0,1-1 0,0 1 0,-1 0 0,1 0 0,-1-1 0,0 1-1,1 0 1,-1 0 0,0 0 0,0 0 0,0 0 0,0 0 0,1 0 0,-1 0 0,0 0 0,-1 1 0,1-1-1,0 0 1,0 0 0,0 1 0,0-1 0,-1 1 0,1-1 0,0 1 0,0 0 0,-1-1 0,1 1 0,-2 0 0,-12-2 2,1 0 0,-1 1 1,1 1-1,-1 1 1,1 0-1,0 0 0,-1 2 1,1 0-1,0 0 1,0 1-1,0 1 1,-19 10-1,12-5 122,1 0-1,1 2 1,0 1-1,1 0 1,0 1-1,1 1 1,-20 23-1,30-29 13,0 0-1,0 0 1,1 0-1,1 1 0,0 0 1,0 0-1,-5 18 1,9-25-128,0 0 1,0-1 0,0 1-1,0 0 1,1 0-1,0 0 1,-1 0-1,1 0 1,0 0 0,0 0-1,1 0 1,-1 0-1,1 0 1,-1-1-1,1 1 1,0 0 0,0 0-1,0 0 1,0-1-1,1 1 1,-1-1 0,1 1-1,-1-1 1,1 1-1,0-1 1,0 0-1,0 0 1,0 0 0,1 0-1,-1 0 1,0-1-1,5 3 1,6 1-141,0 0 1,0-1-1,1-1 1,-1 0-1,1-1 1,0-1 0,0 0-1,0-1 1,24-2-1,-13-1-1573,1 0 1,-1-2-1,0-1 0,33-13 0,12-12-6762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8.503"/>
    </inkml:context>
    <inkml:brush xml:id="br0">
      <inkml:brushProperty name="width" value="0.025" units="cm"/>
      <inkml:brushProperty name="height" value="0.025" units="cm"/>
      <inkml:brushProperty name="color" value="#008C3A"/>
    </inkml:brush>
  </inkml:definitions>
  <inkml:trace contextRef="#ctx0" brushRef="#br0">339 0 18514,'0'0'1024,"-54"33"834,20-5-609,-2 8-832,-5 8 352,-3 6 95,5 2-127,8-1-545,6-6-128,5-10-32,9-8-64,8-13-288,12-37-7079,3-9 865,1-8-193</inkml:trace>
  <inkml:trace contextRef="#ctx0" brushRef="#br0" timeOffset="1">100 76 13997,'0'0'9257,"39"60"-8873,-8-34-95,7-1-193,11-4-865,1-3-1954,2-9-2049,-1-5-4453</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8.833"/>
    </inkml:context>
    <inkml:brush xml:id="br0">
      <inkml:brushProperty name="width" value="0.025" units="cm"/>
      <inkml:brushProperty name="height" value="0.025" units="cm"/>
      <inkml:brushProperty name="color" value="#008C3A"/>
    </inkml:brush>
  </inkml:definitions>
  <inkml:trace contextRef="#ctx0" brushRef="#br0">284 26 15503,'-14'-4'2108,"-2"-2"-1573,0 2 0,0 0 0,0 1 0,0 1 0,-1 0 0,-22 1 0,33 2-404,0-1 1,0 1-1,1 0 1,-1 0-1,0 0 1,1 1-1,-1 0 1,1 0-1,-1 0 1,1 1 0,0-1-1,0 2 1,0-1-1,1 0 1,-1 1-1,1 0 1,0 0-1,0 0 1,0 0-1,0 1 1,1 0-1,0-1 1,0 1-1,0 1 1,-2 4-1,3-6-75,0 0 0,1 0-1,-1 0 1,1 0 0,0 0-1,0 1 1,1-1-1,-1 0 1,1 1 0,0-1-1,0 0 1,1 0-1,-1 1 1,1-1 0,0 0-1,0 0 1,0 1 0,0-1-1,1 0 1,0 0-1,0-1 1,0 1 0,0 0-1,0-1 1,1 1-1,0-1 1,-1 0 0,1 1-1,1-2 1,-1 1 0,0 0-1,1 0 1,-1-1-1,1 0 1,0 0 0,4 2-1,9 4 18,1-1-1,-1-1 1,1 0-1,0-2 0,0 0 1,0-1-1,23 1 1,-30-3-58,18 1 28,0-1 0,31-3 0,-53 2-28,0-1 1,-1 0-1,1 0 0,-1 0 1,1-1-1,-1 0 0,0-1 1,0 1-1,0-1 0,0 0 1,0-1-1,-1 1 0,1-1 1,-1 0-1,6-6 0,-9 8-2,0 0 0,0 0-1,-1 0 1,1-1-1,-1 1 1,1 0-1,-1-1 1,0 1 0,0-1-1,0 1 1,0-1-1,0 0 1,-1 1 0,1-1-1,-1 0 1,0 0-1,0 1 1,0-1 0,0 0-1,0 0 1,-1-3-1,-1 2-3,1 0-1,-1 1 0,0-1 0,0 0 1,0 1-1,-1 0 0,1 0 1,-1 0-1,0 0 0,0 0 0,0 0 1,0 1-1,-3-3 0,-9-4-226,1 1 1,-1 0-1,0 1 1,0 1-1,-31-8 0,46 14 217,-64-13-2117,43 12-877,2 3-3347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39.851"/>
    </inkml:context>
    <inkml:brush xml:id="br0">
      <inkml:brushProperty name="width" value="0.025" units="cm"/>
      <inkml:brushProperty name="height" value="0.025" units="cm"/>
      <inkml:brushProperty name="color" value="#008C3A"/>
    </inkml:brush>
  </inkml:definitions>
  <inkml:trace contextRef="#ctx0" brushRef="#br0">209 1 15278,'0'0'1773,"-7"3"-12,-29 18-152,35-20-1601,1-1 0,-1 1-1,0 0 1,0 0-1,1-1 1,-1 1-1,1 0 1,-1 0-1,1 0 1,-1 0-1,1 0 1,0 0-1,-1 0 1,1 0 0,0 0-1,0 0 1,0 0-1,-1 0 1,1 0-1,0 0 1,0 0-1,1 0 1,-1 0-1,0 0 1,0 0-1,0 0 1,1 0-1,-1 0 1,0 0 0,1 0-1,-1 0 1,1 0-1,-1-1 1,1 1-1,0 0 1,-1 0-1,1 0 1,0-1-1,0 1 1,-1 0-1,1-1 1,0 1 0,0-1-1,0 1 1,0-1-1,0 1 1,0-1-1,0 1 1,1-1-1,2 2-332,1 1 0,-1-2 0,1 1 0,0 0 0,0-1-1,-1 0 1,1 0 0,0 0 0,0-1 0,8 0 0,-13 0 356,0 0 0,0 0 0,0 0 0,0-1 1,1 1-1,-1 0 0,0 0 0,0 0 0,0 0 1,0-1-1,0 1 0,0 0 0,0 0 0,1 0 1,-1-1-1,0 1 0,0 0 0,0 0 0,0 0 1,0-1-1,0 1 0,0 0 0,0 0 0,0-1 1,0 1-1,0 0 0,0 0 0,0 0 0,0-1 1,-1 1-1,1 0 0,0 0 0,0 0 0,0-1 1,0 1-1,0 0 0,0 0 0,0 0 0,-1-1 1,1 1-1,0 0 0,0 0 0,0 0 0,0 0 1,-1 0-1,1 0 0,0-1 0,0 1 0,0 0 1,-1 0-1,1 0 0,0 0 0,0 0 0,0 0 1,-1 0-1,1 0 0,-12-10 1260,7 9-571,-1-1 0,0 1 0,0 1 0,1-1 0,-1 1 0,0 0 0,0 0 0,1 0 0,-11 3 0,11-2-544,0 1 1,1-1-1,-1 1 1,1 0-1,0 1 1,-1-1-1,1 1 1,0-1 0,0 1-1,-4 4 1,4-2-194,-1 1 1,1-1-1,0 0 1,0 1-1,1 0 1,0 0-1,0 0 1,0 1 0,1-1-1,0 0 1,0 1-1,0 0 1,1-1-1,0 1 1,0 0-1,1 9 1,0-14 15,0 0 0,0 0 0,1 0-1,-1 0 1,0 0 0,1 0 0,0 0 0,-1 0 0,1 0 0,0-1-1,0 1 1,0 0 0,0 0 0,0 0 0,0-1 0,1 1 0,-1-1 0,1 1-1,-1-1 1,1 1 0,-1-1 0,4 2 0,-1-1 9,1 0 1,-1 0-1,1 0 0,0 0 1,0-1-1,0 0 0,0 0 1,0 0-1,6-1 0,-1 1-4,0-1 0,0-1 0,-1 1 0,1-2 0,0 1 0,-1-1-1,1-1 1,-1 0 0,16-7 0,-22 8-27,1 0 0,0 0-1,0-1 1,-1 0 0,1 1 0,-1-1-1,0-1 1,0 1 0,0 0 0,0-1 0,-1 1-1,1-1 1,-1 0 0,0 0 0,0 0-1,0 0 1,-1 0 0,1 0 0,0-7 0,-2 10 19,0 1 1,0-1 0,-1 0-1,1 1 1,0-1 0,-1 0 0,1 1-1,0-1 1,-1 1 0,1-1-1,-1 1 1,1-1 0,-1 1 0,1-1-1,-1 1 1,1-1 0,-1 1-1,1 0 1,-1-1 0,0 1-1,1 0 1,-1 0 0,1-1 0,-1 1-1,0 0 1,1 0 0,-1 0-1,0 0 1,0 0 0,1 0 0,-1 0-1,0 0 1,1 0 0,-1 0-1,0 0 1,1 0 0,-1 0 0,0 1-1,1-1 1,-1 0 0,1 0-1,-1 1 1,0-1 0,1 0 0,-1 1-1,0 0 1,-31 16-136,24-9 130,1 0 0,0 1-1,0 0 1,1 1 0,1-1 0,-1 1 0,2 0-1,-1 1 1,1-1 0,1 1 0,0 0-1,0-1 1,-1 17 0,0 18 55,1-1 0,4 48 0,0-34-18,0-30-15,0-15-10,-1 1-1,0-1 0,-1 0 0,-1 0 1,-3 19-1,4-29 12,0 0-1,0 0 1,-1 0-1,1 0 1,-1 0 0,1-1-1,-1 1 1,0 0 0,0-1-1,0 0 1,0 1-1,0-1 1,-1 0 0,1 0-1,-1 0 1,0 0 0,1-1-1,-1 1 1,0-1-1,0 1 1,0-1 0,0 0-1,0 0 1,0 0 0,0-1-1,0 1 1,0-1-1,-4 0 1,4 1-3,0-1 0,-1 0 0,1 0 0,0 0-1,-1 0 1,1-1 0,0 0 0,0 1 0,0-1 0,-1 0 0,1 0 0,0-1-1,0 1 1,0-1 0,1 1 0,-1-1 0,0 0 0,1 0 0,-5-4 0,4 3-2,1-1 0,-1 0 0,1 0 1,-1 0-1,1 0 0,1-1 0,-1 1 0,0-1 1,1 1-1,0-1 0,0 1 0,0-8 0,0 2-24,1 0 0,0 0 0,0 0-1,2 0 1,-1 0 0,1 0 0,0 0-1,1 0 1,0 1 0,1-1-1,0 1 1,8-14 0,-3 11-16,1 0-1,0 0 1,1 1 0,0 1-1,1-1 1,0 2 0,18-12 0,10-2-70,48-20 1,-61 32 28,-2-1-1,0-1 0,0-1 0,-2-1 0,1-1 0,21-21 0,-37 29 63,-2 0 1,1 0-1,-1-1 1,0 0-1,8-18 0,-13 25 5,0-1 0,0 1-1,-1-1 1,1 1 0,0-1 0,-1 1-1,1-1 1,-1 0 0,0 1-1,0-1 1,0 0 0,-1-4 0,1 6-1,-1 0 1,1 0 0,-1 0 0,0-1 0,1 1 0,-1 0 0,0 0 0,0 0 0,0 0 0,0 0 0,0 0 0,0 1 0,0-1 0,0 0 0,0 0 0,0 1 0,0-1 0,-1 0 0,1 1 0,0-1 0,0 1 0,-1 0 0,1-1 0,0 1 0,-1 0 0,-1 0 0,-2-1-1,-1 1 0,1 0-1,-1 0 1,1 0-1,0 1 1,-1 0 0,1 0-1,0 0 1,0 1-1,-1-1 1,1 1 0,-8 5-1,11-6 32,0 0 0,0 1 0,0-1 0,0 1 0,0-1 0,0 1 0,0 0-1,1 0 1,-1 0 0,1 0 0,-1 0 0,1 0 0,0 0 0,0 0 0,0 0 0,0 1-1,0-1 1,1 0 0,-1 1 0,1-1 0,-1 1 0,1-1 0,0 1 0,0-1 0,0 1 0,0-1-1,0 0 1,1 1 0,-1-1 0,2 4 0,-1-4-16,-1-1 1,1 0-1,0 1 1,0-1-1,0 0 1,0 0-1,0 0 1,0 0-1,1 0 0,-1 0 1,0 0-1,0 0 1,1 0-1,-1 0 1,1-1-1,-1 1 1,1 0-1,-1-1 0,1 1 1,-1-1-1,1 0 1,-1 0-1,3 1 1,43 0 65,-37-1-46,2-1-20,0 0 1,0-2-1,0 1 1,0-2-1,-1 1 0,1-1 1,-1-1-1,0 0 1,0-1-1,15-11 0,32-14 21,-58 31-20,0 0 0,0 0-1,1 0 1,-1 0-1,0 0 1,0 0-1,0 0 1,0 0 0,1 0-1,-1 0 1,0 0-1,0 0 1,0 0-1,0 0 1,1 0 0,-1 0-1,0 0 1,0 0-1,0 0 1,0 0-1,1 0 1,-1 0 0,0 0-1,0 0 1,0 0-1,0 0 1,0 0-1,1 0 1,-1 0 0,0 1-1,0-1 1,0 0-1,0 0 1,0 0-1,0 0 1,1 0 0,-1 0-1,0 1 1,0-1-1,0 0 1,0 0-1,0 0 1,0 0 0,0 1-1,0-1 1,0 0-1,0 0 1,0 0-1,0 0 1,0 1 0,-1 14 395,-7 13 212,6-26-567,1 1 0,0-1 0,0 1 0,0 0 0,0-1 0,0 1 0,1 0 0,-1-1 0,1 1 0,0 0 0,0 0 0,0 0 0,0-1 0,0 1 0,1 0 0,-1 0 0,1 0 0,1 3 0,-1-5-28,1 1-1,0 0 0,0-1 1,0 1-1,0-1 0,0 0 1,0 0-1,0 1 0,0-2 1,0 1-1,0 0 1,1 0-1,-1-1 0,0 1 1,1-1-1,-1 1 0,1-1 1,-1 0-1,0 0 1,1 0-1,2-1 0,9 0-27,0-1 0,0-1 0,0 0-1,0-1 1,0 0 0,-1-1 0,0 0 0,21-13 0,-14 8-191,0 1 0,25-7 0,-45 16 183,0 0 0,1 0 0,-1-1 0,0 1 1,0 0-1,0 0 0,1 0 0,-1 0 0,0 0 0,0 0 0,0 0 0,1 0 0,-1 0 0,0 0 0,0 0 0,0 0 0,1 0 0,-1 0 0,0 0 0,0 0 0,0 1 0,1-1 1,-1 0-1,0 0 0,0 0 0,0 0 0,1 0 0,-1 0 0,0 0 0,0 1 0,0-1 0,0 0 0,0 0 0,1 0 0,-1 0 0,0 1 0,0-1 0,0 0 0,0 0 0,0 0 0,0 1 1,0-1-1,0 0 0,0 0 0,0 0 0,0 1 0,0-1 0,0 0 0,0 0 0,0 0 0,0 1 0,0-1 0,0 0 0,0 0 0,0 1 0,-5 18 594,-1 2-2807,6-20 2002,0-1-1,0 0 1,0 1-1,0-1 1,0 0-1,0 1 1,0-1-1,0 0 1,0 1-1,0-1 1,0 0-1,0 1 1,0-1 0,0 0-1,0 1 1,0-1-1,0 0 1,0 0-1,1 1 1,-1-1-1,0 0 1,0 1-1,0-1 1,1 0-1,-1 0 1,0 1-1,0-1 1,1 0-1,-1 0 1,0 0-1,0 1 1,1-1 0,-1 0-1,0 0 1,1 0-1,-1 0 1,0 0-1,0 0 1,1 1-1,-1-1 1,0 0-1,1 0 1,11 0-7745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40.480"/>
    </inkml:context>
    <inkml:brush xml:id="br0">
      <inkml:brushProperty name="width" value="0.025" units="cm"/>
      <inkml:brushProperty name="height" value="0.025" units="cm"/>
      <inkml:brushProperty name="color" value="#008C3A"/>
    </inkml:brush>
  </inkml:definitions>
  <inkml:trace contextRef="#ctx0" brushRef="#br0">154 65 16944,'-6'-1'519,"-1"0"0,1 0 0,0 1 1,-1 0-1,1 0 0,-1 0 0,1 1 0,-1 0 0,1 0 0,-1 1 0,1-1 1,0 1-1,0 1 0,0-1 0,0 1 0,-9 6 0,13-7-469,-1 0 0,0-1 0,1 2 0,-1-1-1,1 0 1,0 0 0,-1 1 0,1-1 0,0 1 0,1 0 0,-1 0-1,0-1 1,1 1 0,-1 0 0,1 0 0,0 1 0,0-1 0,0 0-1,1 0 1,-1 0 0,1 1 0,0-1 0,0 0 0,0 0 0,0 1-1,0-1 1,1 0 0,-1 1 0,1-1 0,0 0 0,0 0 0,0 0-1,1 0 1,2 5 0,-2-5-43,1-1 0,-1 1 0,1 0 0,0-1 0,0 0 0,0 1 0,0-1 1,0 0-1,0-1 0,1 1 0,-1-1 0,1 1 0,-1-1 0,1 0 0,-1 0 0,1 0 0,0-1 0,0 1 0,-1-1 0,1 0 0,0 0 0,4-1 0,0 1-4,0-1 0,0 0 0,1 0 0,-1 0 0,0-1 0,0 0 0,0-1 0,-1 0 0,11-5 0,-12 5-15,0-1 1,-1 0-1,1 0 0,-1 0 0,1-1 0,-1 1 1,-1-1-1,1-1 0,-1 1 0,0-1 1,0 1-1,0-1 0,-1 0 0,0-1 0,0 1 1,0 0-1,-1-1 0,0 0 0,-1 1 0,1-1 1,-1 0-1,0 0 0,-1-11 0,0 17 29,-1 0 1,1-1-1,0 1 0,-1-1 0,1 1 0,-1 0 0,0 0 0,0-1 1,1 1-1,-1 0 0,0 0 0,0 0 0,0 0 0,0 0 0,0 0 1,0 0-1,0 0 0,-1 0 0,1 0 0,0 1 0,-1-1 0,1 0 1,0 1-1,-1 0 0,1-1 0,0 1 0,-1-1 0,1 1 1,-1 0-1,1 0 0,-1 0 0,1 0 0,0 0 0,-1 0 0,1 0 1,-1 1-1,1-1 0,-2 1 0,0-1 32,1 1-1,0-1 1,0 1 0,-1 0-1,1-1 1,0 1-1,0 0 1,0 0 0,0 0-1,0 1 1,0-1 0,0 1-1,0-1 1,0 1-1,1-1 1,-1 1 0,0 0-1,1 0 1,0 0 0,-1 0-1,1 0 1,0 0-1,0 0 1,-1 4 0,1-5-30,1 1 1,0-1-1,0 0 1,0 1-1,0-1 1,0 0-1,0 1 1,0-1-1,1 0 1,-1 1-1,0-1 1,1 0-1,-1 1 1,1-1-1,-1 0 1,1 0-1,0 0 1,-1 1-1,1-1 1,0 0-1,0 0 1,0 0-1,0 0 1,0 0-1,1 0 1,1 1-2,0 0-1,1 0 1,-1-1 0,0 0-1,1 1 1,-1-1 0,1 0 0,0-1-1,4 1 1,4 0-11,0 0 0,0-1 0,-1-1 0,1 0 0,16-4 0,-19 2-39,0 1 1,0-2-1,-1 1 0,1-1 1,-1-1-1,0 1 0,0-1 1,0-1-1,-1 0 1,1 0-1,-2 0 0,13-14 1,-31 34 20,9-11 41,0 1 1,0-1 0,0 1-1,1-1 1,-1 1-1,1 0 1,0 0-1,0 0 1,0 1-1,1-1 1,-1 0 0,1 0-1,0 1 1,0-1-1,1 1 1,-1-1-1,1 7 1,0-10-19,1 0 0,0 0 1,-1 0-1,1 0 0,0 0 0,0 0 1,0 0-1,0 0 0,0 0 0,0-1 1,0 1-1,0 0 0,0-1 0,0 1 1,0-1-1,0 1 0,0-1 0,1 1 1,-1-1-1,0 0 0,0 1 0,0-1 1,1 0-1,-1 0 0,0 0 0,1 0 1,-1 0-1,0 0 0,0 0 0,0-1 1,2 0-1,43-8 178,-37 4-213,-1 0 0,1-1 1,-1 0-1,0-1 0,0 1 1,0-2-1,-1 1 0,-1-1 1,1 0-1,-1 0 0,0-1 0,-1 0 1,0 0-1,0 0 0,4-15 1,-31 47 283,18-16-226,1 0-1,0 1 1,0-1 0,0 1-1,1-1 1,0 1-1,1 0 1,0 0 0,0 0-1,1 0 1,0 15-1,1-19-39,-1-1-1,1 0 0,0 0 1,0 0-1,0 0 1,0-1-1,1 1 0,-1 0 1,1 0-1,-1-1 1,1 1-1,0-1 0,0 1 1,0-1-1,1 0 0,-1 0 1,0 0-1,1 0 1,0 0-1,-1 0 0,1-1 1,0 1-1,0-1 0,0 0 1,-1 0-1,1 0 1,0 0-1,1-1 0,-1 1 1,0-1-1,0 0 1,5 0-1,0 1-266,0-1 1,0 0 0,0-1-1,0 0 1,1 0-1,-1-1 1,-1 0 0,1-1-1,8-3 1,-7 2-814,-1 0 1,1-1 0,-1-1-1,10-8 1,17-18-6021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40.840"/>
    </inkml:context>
    <inkml:brush xml:id="br0">
      <inkml:brushProperty name="width" value="0.025" units="cm"/>
      <inkml:brushProperty name="height" value="0.025" units="cm"/>
      <inkml:brushProperty name="color" value="#008C3A"/>
    </inkml:brush>
  </inkml:definitions>
  <inkml:trace contextRef="#ctx0" brushRef="#br0">307 1 15054,'0'0'4383,"-10"1"-699,-18 2-1626,10-2-875,0 1 1,-1 0-1,1 1 1,-33 11-1,50-13-1199,0-1-1,0 0 1,0 0-1,1 1 1,-1-1-1,0 1 0,0-1 1,1 1-1,-1-1 1,0 1-1,1-1 1,-1 1-1,0 0 1,1-1-1,-1 1 1,1 0-1,-1-1 1,1 1-1,-1 0 1,1 0-1,0-1 1,-1 1-1,1 0 1,0 0-1,0 0 1,0 0-1,-1 1 1,2 0-15,-1-1 0,1 0 1,0 0-1,-1 1 0,1-1 0,0 0 1,0 0-1,-1 0 0,1 0 1,0 0-1,0 0 0,0 0 1,0 0-1,1 0 0,0 0 1,46 22-544,-2-10-58,-34-10 408,1 0 0,-1 1 0,0 0 0,0 1 0,0 0 0,-1 1 1,20 12-1,-29-17 256,-1 1 0,0-1 0,1 0 0,-1 0 0,0 1 0,1-1 0,-1 1 0,0-1 0,0 1 0,0-1 0,-1 1 0,1-1 0,0 1 0,0 0 0,-1 0 1,1-1-1,-1 1 0,0 0 0,0 0 0,1 0 0,-1-1 0,0 1 0,0 0 0,-1 0 0,1 3 0,-2-2 97,1 1-1,-1-1 1,0 0-1,0 1 1,0-1-1,0 0 1,-1 0-1,1 0 1,-1 0-1,0-1 1,-5 5-1,-9 5 342,-1-1 0,0 0 0,-28 11 0,43-20-508,-24 10 68,-1-1 0,-35 10 0,51-18-1436,0-1 0,-1 0 0,1-1 0,-23 0 0,1-4-7546</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42.293"/>
    </inkml:context>
    <inkml:brush xml:id="br0">
      <inkml:brushProperty name="width" value="0.025" units="cm"/>
      <inkml:brushProperty name="height" value="0.025" units="cm"/>
      <inkml:brushProperty name="color" value="#008C3A"/>
    </inkml:brush>
  </inkml:definitions>
  <inkml:trace contextRef="#ctx0" brushRef="#br0">631 217 13068,'0'0'5787,"-3"12"-4922,-16 57 708,1-8 593,-18 125-1,22 299-1597,14-414-1894,6-14-1384,-5-55 2463,-1 0 1,1 0-1,0 0 1,-1-1-1,1 1 1,0 0-1,0 0 1,0-1-1,0 1 1,1-1-1,-1 1 0,2 1 1,-2-3 50,-1 1 0,1-1-1,0 1 1,0-1 0,0 0 0,0 1 0,0-1 0,-1 0-1,1 0 1,0 0 0,0 0 0,0 0 0,0 0-1,0 0 1,0 0 0,0 0 0,0 0 0,-1 0 0,1 0-1,0-1 1,0 1 0,0 0 0,0-1 0,-1 1 0,1-1-1,0 1 1,1-2 0,0 0 270,0 0-1,0-1 0,0 1 1,0-1-1,-1 0 1,1 1-1,-1-1 1,0 0-1,0 0 1,0 0-1,1-4 1,8-18 2701,-6 20-2373,1 0 0,-1 1-1,1-1 1,0 1 0,0-1 0,0 1 0,1 1 0,-1-1 0,1 1 0,0 0 0,0 1-1,0-1 1,1 1 0,-1 0 0,0 1 0,10-2 0,16-2 295,0 2 1,36 1 0,-27 1-169,1375-29 880,-839 64-2096,-2 1 531,-490-35-136,1-4 0,140-24 0,-189 20 314,-1-1 0,0-2 0,0-2 0,-2-1 0,1-2 0,-2-1 0,0-1 0,45-35 0,-60 41-17,-13 10 47,-1-1 1,1 0 0,-1 0 0,0 0 0,0 0 0,0-1 0,-1 1 0,1-1 0,5-9 0,-7 11-52,-1 0 0,1-1 1,0 1-1,0 0 0,0 0 0,0 0 1,1 0-1,-1 1 0,0-1 1,1 0-1,-1 1 0,4-2 0,22-18-6,-25 15 4,1 0 1,-1 0-1,-1 0 1,1-1 0,-1 1-1,0-1 1,-1 1 0,1-1-1,-1 0 1,0-12 0,-5-73 159,3 81-101,-2-33 113,-3-1 0,-2 1 0,-24-82-1,26 115-172,1-1 0,-1 1-1,-1 0 1,0 0 0,-1 0 0,0 1-1,-1 0 1,1 1 0,-2 0-1,0 1 1,0 0 0,0 0-1,-1 1 1,0 0 0,0 1-1,-17-7 1,-19-5-17,0 1 1,-93-18-1,89 24 13,-80-17-341,-1 5 0,-178-7 0,-981 1 470,568 100-99,336-24 10,257-34-358,-200 24 809,168-7-2447,5 13-3502,75-9-1775,61-24 2782</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2.891"/>
    </inkml:context>
    <inkml:brush xml:id="br0">
      <inkml:brushProperty name="width" value="0.025" units="cm"/>
      <inkml:brushProperty name="height" value="0.025" units="cm"/>
      <inkml:brushProperty name="color" value="#008C3A"/>
    </inkml:brush>
  </inkml:definitions>
  <inkml:trace contextRef="#ctx0" brushRef="#br0">0 0 17745,'0'0'6619,"0"11"-5359,0 13-899,1 0 0,1-1 0,1 1-1,2 0 1,11 39 0,-13-53-210,1 0 0,1 0 0,0 0 0,0 0 0,1-1 0,13 17 0,-15-22-121,0 0 0,0 0 0,0 0 0,1-1 1,-1 1-1,1-1 0,0 0 0,0-1 0,0 1 0,0-1 0,0 0 0,1 0 0,-1-1 0,9 2 0,-3-2-410,1 0-1,-1-1 1,1 0 0,-1 0 0,15-4-1,-13 1-548,-1 0-1,1-1 1,-1 0-1,0-1 1,0-1-1,0 0 1,-1-1-1,0 0 1,0 0-1,-1-1 1,0 0-1,15-17 0,10-17-6218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3.239"/>
    </inkml:context>
    <inkml:brush xml:id="br0">
      <inkml:brushProperty name="width" value="0.025" units="cm"/>
      <inkml:brushProperty name="height" value="0.025" units="cm"/>
      <inkml:brushProperty name="color" value="#008C3A"/>
    </inkml:brush>
  </inkml:definitions>
  <inkml:trace contextRef="#ctx0" brushRef="#br0">337 0 11179,'0'0'5477,"-50"87"-2338,10-24-577,-1 7-512,-6 8-96,2 4-192,2 2-609,12-6-769,8-5-352,8-9-480,13-13-1442,2-19-2146,8-22-5157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0.732"/>
    </inkml:context>
    <inkml:brush xml:id="br0">
      <inkml:brushProperty name="width" value="0.025" units="cm"/>
      <inkml:brushProperty name="height" value="0.025" units="cm"/>
      <inkml:brushProperty name="color" value="#004F8B"/>
    </inkml:brush>
  </inkml:definitions>
  <inkml:trace contextRef="#ctx0" brushRef="#br0">0 1 14382,'0'0'2850,"49"44"-1376,-4-17 159,16 3-896,4 0-385,9 1-224,0-6 1,-6-4-642,-7-4-832,-8-5-673,-10-6-1121,-9-6-2466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7.189"/>
    </inkml:context>
    <inkml:brush xml:id="br0">
      <inkml:brushProperty name="width" value="0.025" units="cm"/>
      <inkml:brushProperty name="height" value="0.025" units="cm"/>
    </inkml:brush>
  </inkml:definitions>
  <inkml:trace contextRef="#ctx0" brushRef="#br0">0 42 18321,'0'0'5125,"76"1"-4324,-22-1-577,-2 0-192,9-5-1377,-3-10-1954,-4-8-3139</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4.971"/>
    </inkml:context>
    <inkml:brush xml:id="br0">
      <inkml:brushProperty name="width" value="0.025" units="cm"/>
      <inkml:brushProperty name="height" value="0.025" units="cm"/>
      <inkml:brushProperty name="color" value="#008C3A"/>
    </inkml:brush>
  </inkml:definitions>
  <inkml:trace contextRef="#ctx0" brushRef="#br0">78 1 4901,'0'0'19944,"0"10"-19266,-3 26 132,-2 0 0,-1 0 1,-15 48-1,9-35-402,-11 75 0,19 177-233,2-48-51,1-243 150,1-24-205,-1 8-494,2 1 0,-1-1 0,1 1 0,0 0 0,0 0 0,2-7 0,1 4-1182,8-11-6950,-2 5-3177</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5.893"/>
    </inkml:context>
    <inkml:brush xml:id="br0">
      <inkml:brushProperty name="width" value="0.025" units="cm"/>
      <inkml:brushProperty name="height" value="0.025" units="cm"/>
      <inkml:brushProperty name="color" value="#008C3A"/>
    </inkml:brush>
  </inkml:definitions>
  <inkml:trace contextRef="#ctx0" brushRef="#br0">0 155 8584,'0'0'13101,"9"8"-11676,-2-3-1266,1 0 0,-1-1 1,1 0-1,0 0 0,0-1 0,0 0 1,1 0-1,-1-1 0,1 0 0,-1 0 1,1-1-1,0 0 0,0-1 1,-1 0-1,1 0 0,0-1 0,16-3 1,-15 1-126,1 0 1,-2-1 0,1 0-1,0 0 1,-1-1 0,0 0-1,0-1 1,0 0 0,12-11-1,-18 14-26,1 0 0,-1 0-1,0 0 1,1-1 0,-2 1-1,1-1 1,0 0 0,-1 0-1,1 0 1,-1 0 0,0 0 0,0 0-1,-1-1 1,0 1 0,1-1-1,-1 1 1,-1-1 0,1 1 0,-1-1-1,1 0 1,-1 1 0,-1-1-1,1 1 1,-2-6 0,1 8-8,0-1 0,0 1 1,-1 0-1,1 0 0,-1 0 1,0 1-1,1-1 0,-1 0 1,0 0-1,0 1 0,0-1 1,0 1-1,0 0 0,0 0 1,-1 0-1,1 0 0,0 0 1,-1 0-1,1 0 0,0 1 1,-1-1-1,1 1 0,-1 0 1,1 0-1,-1-1 0,1 2 1,-1-1-1,1 0 0,-1 0 1,-2 2-1,-3-1-5,0 0-1,0 0 1,0 1 0,1 0 0,-1 1-1,0 0 1,1 0 0,-8 5-1,4 0 14,0 1 0,1 0 1,1 0-1,-1 1 0,2 0 0,-1 1 0,-9 17 0,13-20 34,1-1-1,0 1 1,0 1 0,1-1 0,0 0 0,0 1 0,1 0 0,0-1 0,1 1-1,0 0 1,0 0 0,1 10 0,0-17-38,0-1 0,0 1 0,1 0 0,-1 0 0,1 0 0,0 0 0,-1 0 0,1-1 0,0 1 0,0 0 0,0-1 0,0 1 0,0 0 0,1-1 0,-1 0 0,0 1 0,1-1 0,-1 0 0,1 1 0,-1-1 0,3 1 0,1 0 8,-1 0 0,0-1 0,1 1 1,-1-1-1,1 0 0,-1 0 0,1-1 0,8 1 0,1-1 11,-1-1-1,1-1 0,-1 0 0,1-1 1,17-6-1,2-4-108,-2-3 0,1-1-1,44-32 1,-23 15 25,-24 19 169,-29 15-94,1 0 0,-1-1-1,0 1 1,1 0 0,-1 0-1,1 0 1,-1 0 0,1 0-1,-1-1 1,1 1 0,-1 0-1,0 0 1,1 0 0,-1 0-1,1 1 1,-1-1 0,1 0-1,-1 0 1,1 0 0,-1 0-1,0 0 1,1 0 0,-1 1-1,1-1 1,-1 0 0,0 0-1,1 1 1,-1-1 0,0 0-1,1 0 1,-1 1 0,0-1-1,1 0 1,-1 1 0,0-1-1,0 1 1,1-1 0,-1 0-1,0 1 1,0-1 0,0 1-1,0-1 1,0 1 0,1-1-1,-1 0 1,0 1 0,0-1-1,0 1 1,0-1 0,0 1-1,0-1 1,0 1 0,-1-1-1,1 0 1,0 1 0,0-1-1,0 1 1,0-1 0,0 1-1,-1-1 1,1 1 0,-12 36 980,9-28-846,0 0 0,0 0 0,1 0 1,-2 18-1,4-26-142,-1 0 1,2 0-1,-1 0 1,0 0-1,0 0 1,0 0-1,0 0 1,0 0 0,1 0-1,-1 0 1,0-1-1,1 1 1,-1 0-1,1 0 1,-1 0-1,1 0 1,0-1-1,-1 1 1,1 0-1,0 0 1,-1-1-1,1 1 1,0 0 0,0-1-1,0 1 1,-1-1-1,3 1 1,0 0 8,1 0 0,-1 0 0,0 0 0,1-1 0,-1 1 1,1-1-1,-1 0 0,6 0 0,1-1 13,0-1 0,1 0 0,-1 0 0,19-7 0,42-34 5,-9 4-29,-58 41 68,-8 10 46,-12 23 107,10-22-197,5-10-115,0-1 0,0 0 0,0 0 0,0 1 0,1-1-1,-1 0 1,1 1 0,-1-1 0,1 0 0,0 1 0,0-1-1,0 1 1,0-1 0,1 1 0,-1-1 0,2 4 0,-2-5-250,1 0 1,0 0 0,0 0 0,0 0 0,0 0-1,0 0 1,0-1 0,1 1 0,-1 0-1,0 0 1,0-1 0,0 1 0,1-1 0,-1 1-1,0-1 1,1 0 0,-1 0 0,0 1-1,1-1 1,-1 0 0,0 0 0,1 0 0,-1 0-1,1-1 1,-1 1 0,0 0 0,1 0-1,-1-1 1,2 0 0,19-6-6759</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6.284"/>
    </inkml:context>
    <inkml:brush xml:id="br0">
      <inkml:brushProperty name="width" value="0.025" units="cm"/>
      <inkml:brushProperty name="height" value="0.025" units="cm"/>
      <inkml:brushProperty name="color" value="#008C3A"/>
    </inkml:brush>
  </inkml:definitions>
  <inkml:trace contextRef="#ctx0" brushRef="#br0">226 189 14606,'0'0'3320,"-9"-3"-352,-2-1-2338,0 2-1,0-1 0,-1 1 0,1 1 0,-21 0 0,26 1-485,0 0 0,0 1 0,0 0 0,0 0 1,1 1-1,-1-1 0,0 1 0,1 0 0,-1 1 0,1-1 0,0 1 0,0 0 0,0 1 1,-9 7-1,10-7-77,0 0 0,1 0 1,0 0-1,0 1 1,0 0-1,0-1 0,0 1 1,1 0-1,0 0 1,-3 10-1,5-13-50,0 0-1,-1 0 1,1 0 0,0 0-1,0 0 1,0-1-1,0 1 1,0 0 0,0 0-1,1 0 1,-1 0 0,1 0-1,-1-1 1,1 1 0,-1 0-1,1 0 1,0-1 0,0 1-1,0 0 1,0-1 0,0 1-1,1-1 1,-1 0 0,0 1-1,1-1 1,-1 0-1,1 0 1,-1 0 0,1 0-1,-1 0 1,1 0 0,0 0-1,0 0 1,1 0 0,8 2 5,-1-1-1,0 1 1,1-2 0,-1 0 0,1 0 0,0-1 0,-1 0 0,1-1 0,-1 0 0,1-1 0,-1 0 0,1 0 0,-1-1-1,0-1 1,0 0 0,0 0 0,-1-1 0,0 0 0,0-1 0,0 0 0,12-10 0,-2 0-26,0-1 1,-1 0-1,0-2 1,-2 0-1,0-1 0,-1-1 1,23-42-1,-35 56 1,0 1 0,0-1 1,0 1-1,-1-1 0,0 0 0,0 0 0,-1 0 0,1-14 0,-2 20 9,0 1 0,-1 0 0,1-1 0,0 1 0,-1-1 0,1 1 0,0 0 0,-1-1-1,1 1 1,0 0 0,-1 0 0,1-1 0,-1 1 0,1 0 0,0 0 0,-1 0 0,1 0 0,-1-1 0,1 1 0,-1 0 0,1 0 0,-1 0 0,1 0 0,-1 0 0,1 0 0,-1 0 0,1 0 0,-1 0 0,1 0 0,0 1 0,-1-1 0,1 0 0,-1 0 0,1 0 0,-1 0 0,1 1 0,0-1 0,-1 0 0,1 0 0,-1 1 0,1-1 0,0 0 0,-1 1 0,-20 11 441,15-6-366,0 0 1,1 1 0,-1-1-1,1 1 1,1 0 0,-1 0-1,1 1 1,0-1-1,1 1 1,0 0 0,0 0-1,1 0 1,0 0 0,0 1-1,1-1 1,0 1 0,0-1-1,1 1 1,0-1 0,2 10-1,-1-13-134,0 1 0,0-1 0,1 1 0,-1-1 0,1 0 0,0 0 0,1 0 0,0 0 0,-1 0 0,1 0 0,1-1 1,-1 0-1,6 6 0,-5-6-344,1-1 0,-1 0 0,0 0 0,1 0 1,0-1-1,0 1 0,0-1 0,0 0 0,0-1 1,0 1-1,1-1 0,-1 0 0,0 0 1,1-1-1,8 0 0,15 0-8273</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6.976"/>
    </inkml:context>
    <inkml:brush xml:id="br0">
      <inkml:brushProperty name="width" value="0.025" units="cm"/>
      <inkml:brushProperty name="height" value="0.025" units="cm"/>
      <inkml:brushProperty name="color" value="#008C3A"/>
    </inkml:brush>
  </inkml:definitions>
  <inkml:trace contextRef="#ctx0" brushRef="#br0">198 62 10730,'0'0'8910,"-8"-9"-6572,-27-28-320,33 36-1906,1-1 1,-1 1-1,0-1 0,0 1 1,0 0-1,0-1 1,0 1-1,0 0 0,0 1 1,-1-1-1,1 0 0,0 1 1,0-1-1,-1 1 1,1 0-1,0-1 0,-1 1 1,1 0-1,0 0 0,-1 1 1,1-1-1,0 0 0,-1 1 1,1 0-1,0-1 1,-4 3-1,0 0-32,1 0 0,0 0 0,0 1-1,0-1 1,0 1 0,1 0 0,-7 7 0,4-2 65,1-1 0,0 1-1,1 0 1,-1 0 0,-5 17 0,10-23-131,0 0 0,0 0 0,0 0 0,1-1-1,-1 1 1,1 0 0,0 0 0,0 1 0,0-1 0,0 5 0,1-7-10,-1 1-1,1-1 1,-1 0 0,1 0 0,-1 0 0,1 0-1,0 0 1,0 1 0,-1-1 0,1 0 0,0 0 0,0-1-1,0 1 1,0 0 0,0 0 0,0 0 0,0-1-1,0 1 1,1 0 0,-1-1 0,0 1 0,0-1-1,0 0 1,1 1 0,1-1 0,4 1-2,1 0 1,0-1-1,-1 0 1,1-1-1,-1 1 0,1-2 1,-1 1-1,1-1 1,-1 0-1,0 0 1,0-1-1,0 0 0,0 0 1,0-1-1,11-8 1,-11 8-3,0-1-1,-1 0 1,1-1 0,-1 1 0,-1-1 0,1 0 0,-1-1 0,0 0 0,0 1 0,-1-1 0,0-1 0,0 1-1,-1 0 1,4-13 0,-7 20-2,0 0 0,0 0-1,0 0 1,-1 0 0,1 0 0,0 0-1,0 0 1,0 0 0,-1 0-1,1 0 1,0 0 0,0 0-1,-1 0 1,1 0 0,0 0 0,0 0-1,0 0 1,-1 0 0,1 0-1,0 0 1,0 0 0,0-1-1,0 1 1,-1 0 0,1 0 0,0 0-1,0 0 1,0 0 0,0 0-1,-1-1 1,1 1 0,0 0 0,0 0-1,0 0 1,0-1 0,0 1-1,0 0 1,0 0 0,-1 0-1,1-1 1,0 1 0,0 0 0,0 0-1,0 0 1,0-1 0,0 1-1,0 0 1,0 0 0,0 0 0,0-1-1,0 1 1,0 0 0,1 0-1,-1 0 1,0-1 0,0 1-1,-12 14-143,10-12 118,1 0 0,0 0 0,0 0 1,0 0-1,0 0 0,0 0 0,1 0 0,-1 0 1,1 1-1,-1-1 0,1 0 0,0 0 0,0 1 1,0-1-1,0 0 0,0 1 0,0-1 0,0 0 1,1 0-1,0 1 0,-1-1 0,1 0 0,0 0 1,0 0-1,0 0 0,0 0 0,0 0 0,1 0 1,-1 0-1,0 0 0,4 2 0,-1-2-443,0 0-1,0 0 1,1 0-1,-1-1 0,0 1 1,1-1-1,-1 0 1,1 0-1,0-1 1,-1 0-1,1 0 0,-1 0 1,1 0-1,0 0 1,6-2-1,26-8-5742</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7.716"/>
    </inkml:context>
    <inkml:brush xml:id="br0">
      <inkml:brushProperty name="width" value="0.025" units="cm"/>
      <inkml:brushProperty name="height" value="0.025" units="cm"/>
      <inkml:brushProperty name="color" value="#008C3A"/>
    </inkml:brush>
  </inkml:definitions>
  <inkml:trace contextRef="#ctx0" brushRef="#br0">216 1 14734,'0'0'2472,"-10"3"373,-2 1-2065,5-2-435,0 0-1,0 0 1,0 0-1,0-1 1,-1 0 0,-12 0-1,19-1-290,1 14-129,1 9 369,2 0 1,1 0-1,0 0 0,2 0 0,1-1 1,11 27-1,15 51 139,-31-92-380,-1-1-1,0 1 1,0 0 0,-1-1-1,0 1 1,0 0 0,-1-1-1,0 1 1,0-1 0,0 1-1,-1-1 1,-1 1 0,1-1-1,-1 0 1,0 0 0,-1 0-1,1 0 1,-1-1 0,-1 0-1,1 1 1,-1-2 0,0 1-1,-1 0 1,1-1 0,-1 0-1,0 0 1,0-1 0,-1 0-1,1 0 1,-1 0 0,0-1-1,0 0 1,0 0 0,-1-1-1,1 0 1,-10 2 0,15-4-39,-1 0 1,1 1 0,0-1 0,0 0-1,0 0 1,0 0 0,0-1 0,-1 1-1,1 0 1,0-1 0,0 0 0,0 1-1,0-1 1,0 0 0,0 0 0,0 0-1,0 0 1,1 0 0,-1 0 0,0-1-1,1 1 1,-1-1 0,1 1 0,-1-1-1,1 0 1,0 1 0,-1-1 0,1 0-1,0 0 1,0 0 0,0 0 0,1 0-1,-1 0 1,0 0 0,1 0 0,-1 0-1,1 0 1,0-5 0,-1 0-11,1 0 0,0 0 0,1-1 0,-1 1 0,1 0 0,1-1 0,-1 1 0,1 0 0,1 0 0,5-11 0,0 3-88,1 1 1,1 0-1,0 1 0,1 0 1,1 1-1,15-14 1,87-63-332,-39 33 278,-48 36 128,34-30-2,-56 46 17,-1 0 0,0 0 0,-1-1 0,1 1 1,-1-1-1,1 0 0,-2 0 0,1 0 0,0 0 1,2-8-1,-5 12-4,0 1 0,0 0-1,-1-1 1,1 1 0,0-1 0,0 1 0,0 0 0,0-1 0,0 1 0,0 0 0,0-1 0,-1 1 0,1 0-1,0-1 1,0 1 0,-1 0 0,1-1 0,0 1 0,0 0 0,-1 0 0,1-1 0,0 1 0,-1 0 0,1 0-1,0 0 1,-1-1 0,1 1 0,0 0 0,-1 0 0,1 0 0,0 0 0,-1 0 0,1 0 0,0 0 0,-1 0-1,1 0 1,-1 0 0,1 0 0,0 0 0,-1 0 0,1 0 0,0 0 0,-1 0 0,1 0 0,-1 1 0,-21 4 43,16-1-10,0 0 0,0 0 1,0 1-1,0 0 0,1 0 0,-1 1 0,2 0 0,-1 0 0,0 0 0,1 0 1,0 0-1,1 1 0,-1 0 0,1 0 0,1 0 0,-1 0 0,1 0 0,-1 9 0,3-15-12,0 1-1,0-1 0,0 0 0,0 1 0,0-1 0,1 0 1,-1 0-1,0 1 0,1-1 0,-1 0 0,1 0 0,-1 0 1,1 0-1,0 1 0,-1-1 0,1 0 0,0 0 0,0 0 0,0 0 1,0-1-1,0 1 0,0 0 0,0 0 0,1 0 0,1 1 13,1 0-1,0-1 0,-1 0 0,1 0 0,0 0 1,0 0-1,0 0 0,4 0 0,8-1 22,0 0-1,0-1 1,16-3-1,-5-1-166,0-2-1,-1-2 1,0 0 0,0-1-1,-1-2 1,42-25 0,-66 36 372,-15 9 220,11-6-431,1 0 1,-1 1-1,1-1 1,0 1 0,0-1-1,0 1 1,0 0-1,0-1 1,1 1-1,-1 0 1,1 0-1,0 0 1,0 1 0,0-1-1,0 0 1,0 7-1,2-9-34,-1 0 0,1 0 0,0 0 0,0-1-1,0 1 1,0 0 0,0 0 0,0-1 0,0 1-1,0 0 1,0-1 0,0 1 0,0-1 0,1 1 0,-1-1-1,0 0 1,0 1 0,1-1 0,-1 0 0,0 0-1,0 0 1,0 0 0,1 0 0,-1 0 0,2-1 0,40-1 90,-42 2-101,65-14-38,-54 10-90,1 1 1,-1 0-1,1 1 1,15 0 0,-28 2 117,1 0 1,-1 0 0,0 0 0,1 1-1,-1-1 1,0 0 0,0 0 0,1 1 0,-1-1-1,0 0 1,0 0 0,1 1 0,-1-1 0,0 0-1,0 1 1,0-1 0,0 0 0,0 1 0,1-1-1,-1 0 1,0 1 0,0-1 0,0 0 0,0 1-1,0-1 1,0 1 0,0-1 0,0 0 0,0 1-1,0-1 1,0 0 0,-1 1 0,1-1 0,0 0-1,0 1 1,0-1 0,0 0 0,0 1 0,-1-1-1,1 0 1,0 1 0,0-1 0,-1 0 0,-7 18-108,7-17 51,-7 25-1873,7-16-1156,3-2-3438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8.488"/>
    </inkml:context>
    <inkml:brush xml:id="br0">
      <inkml:brushProperty name="width" value="0.025" units="cm"/>
      <inkml:brushProperty name="height" value="0.025" units="cm"/>
      <inkml:brushProperty name="color" value="#008C3A"/>
    </inkml:brush>
  </inkml:definitions>
  <inkml:trace contextRef="#ctx0" brushRef="#br0">24 0 11723,'0'0'11787,"0"10"-10025,-5 6-577,-1 3-288,-1 6-481,3 0-288,3 1-96,1 1-32,0-2-672,0-2-1314,1-8-1794,7-9-2594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8.832"/>
    </inkml:context>
    <inkml:brush xml:id="br0">
      <inkml:brushProperty name="width" value="0.025" units="cm"/>
      <inkml:brushProperty name="height" value="0.025" units="cm"/>
      <inkml:brushProperty name="color" value="#008C3A"/>
    </inkml:brush>
  </inkml:definitions>
  <inkml:trace contextRef="#ctx0" brushRef="#br0">0 14 15246,'0'0'8392,"11"-13"-16175,9 13-1826</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9.212"/>
    </inkml:context>
    <inkml:brush xml:id="br0">
      <inkml:brushProperty name="width" value="0.025" units="cm"/>
      <inkml:brushProperty name="height" value="0.025" units="cm"/>
      <inkml:brushProperty name="color" value="#008C3A"/>
    </inkml:brush>
  </inkml:definitions>
  <inkml:trace contextRef="#ctx0" brushRef="#br0">206 61 12748,'0'0'8008,"-8"-8"-6434,2 2-1271,0 0-1,0 1 0,0 0 0,-1 0 1,1 0-1,-1 1 0,-1 0 0,-7-3 0,12 6-256,-1 0-1,1 0 0,0 0 1,0 0-1,-1 1 0,1-1 0,0 1 1,-1 0-1,1 0 0,0 0 0,-1 1 1,1-1-1,0 1 0,-1 0 1,1 0-1,0 0 0,0 0 0,0 0 1,0 1-1,0-1 0,0 1 1,0 0-1,1 0 0,-1 0 0,0 0 1,1 1-1,-2 2 0,-1 0 2,1 0 0,-1 1-1,1 0 1,1 0 0,-1 0 0,1 0-1,1 0 1,-1 1 0,1-1-1,0 1 1,0 0 0,1-1 0,-2 12-1,3-15-37,0 1 0,0-1 1,0 0-1,1 0 0,-1 0 0,1 0 0,-1 0 0,1 0 0,0 0 0,0 0 0,1 0 0,-1 0 0,1-1 0,-1 1 1,1 0-1,0-1 0,0 1 0,0-1 0,0 0 0,0 0 0,0 0 0,1 0 0,-1 0 0,1 0 0,0 0 1,-1-1-1,1 1 0,0-1 0,0 0 0,0 0 0,4 1 0,3 0-33,0 0 0,0-1 0,1 0 0,-1-1 0,0 0 0,1 0 0,-1-1 0,0 0 0,0-1 0,0-1 0,0 1 0,0-1 0,0-1 0,-1 0 0,1 0 0,-1-1 0,0 0 0,-1-1 0,1 0 0,-1 0 0,0-1 0,-1 0 0,1 0 0,-1-1 0,-1 0 0,0 0 0,9-14-1,-17 26 111,-1 1 0,2-1 0,-1 1 0,1 0 0,-1-1 0,1 1-1,0 0 1,1 0 0,-1 0 0,1-1 0,0 6 0,1-7-78,-1-1-1,1 1 1,-1-1 0,1 0 0,0 1 0,0-1-1,0 0 1,0 0 0,0 1 0,0-1 0,1 0 0,-1 0-1,1 0 1,-1-1 0,1 1 0,0 0 0,0-1-1,0 1 1,0-1 0,0 1 0,0-1 0,0 0 0,0 0-1,1 0 1,-1 0 0,0 0 0,5 0 0,5 2 2,-1-1 0,1-1 0,0 0 0,0-1 0,0 0 0,0 0 0,0-2 0,0 1 0,0-1 0,-1-1 0,1 0 0,-1-1 0,0 0 1,0-1-1,0 0 0,0-1 0,-1 0 0,0 0 0,0-1 0,-1-1 0,0 0 0,0 0 0,-1 0 0,0-1 0,8-11 0,-23 30-329,2-5 318,1 1 1,0 0 0,1 0-1,-1 1 1,-2 7 0,5-13-55,1 0 1,0 0 0,0-1-1,-1 1 1,1 0 0,0 0-1,0 0 1,0 0 0,0 0-1,0-1 1,0 1 0,0 0-1,0 0 1,1 0 0,-1 0 0,0-1-1,1 1 1,-1 0 0,0 0-1,2 1 1,-1-1-116,0 0 1,0 0-1,0-1 0,0 1 1,0 0-1,1-1 0,-1 1 1,0-1-1,1 1 0,-1-1 1,0 0-1,1 1 0,-1-1 1,1 0-1,-1 0 0,0 0 1,3 0-1,3 0-703,0-1 1,1 1-1,-1-1 1,0-1-1,0 1 0,0-1 1,0 0-1,-1-1 1,1 0-1,9-5 1,15-13-4723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8:59.560"/>
    </inkml:context>
    <inkml:brush xml:id="br0">
      <inkml:brushProperty name="width" value="0.025" units="cm"/>
      <inkml:brushProperty name="height" value="0.025" units="cm"/>
      <inkml:brushProperty name="color" value="#008C3A"/>
    </inkml:brush>
  </inkml:definitions>
  <inkml:trace contextRef="#ctx0" brushRef="#br0">72 1 9353,'0'0'16885,"-10"1"-16837,-31 8-64,39-9 16,1 1 0,0 0-1,-1 0 1,1 0 0,0 0 0,0 0 0,0 0-1,0 0 1,0 0 0,0 0 0,0 1-1,0-1 1,0 0 0,0 1 0,1-1-1,-1 1 1,0-1 0,1 0 0,-1 1-1,1-1 1,0 1 0,0 0 0,-1-1-1,1 1 1,0-1 0,0 1 0,0-1 0,1 4-1,-1-3 3,0 1 0,1 0 0,-1-1 0,1 1 0,0-1 0,-1 1-1,1-1 1,0 1 0,0-1 0,1 0 0,-1 1 0,0-1 0,1 0 0,2 3 0,6 1-269,0-1 0,0 0 1,1-1-1,-1 0 1,1-1-1,0 0 1,0-1-1,19 2 0,46 13-1001,-76-17 1284,0 0-1,0-1 1,1 1-1,-1 0 1,0 0 0,0 0-1,0 0 1,1 0-1,-1 0 1,0 1-1,0-1 1,1 0 0,-1 0-1,0 0 1,0 0-1,0 0 1,1 0-1,-1 0 1,0 0 0,0 0-1,0 1 1,0-1-1,1 0 1,-1 0-1,0 0 1,0 0 0,0 1-1,0-1 1,1 0-1,-1 0 1,0 0-1,0 1 1,0-1 0,0 0-1,0 0 1,0 0-1,0 1 1,0-1-1,0 0 1,0 0 0,0 1-1,0-1 1,0 0-1,0 0 1,0 0-1,0 1 1,0-1 0,0 0-1,0 0 1,0 1-1,0-1 1,-16 7 1843,-29 1 1581,41-8-3276,-31 7 54,-22 2-228,20-7-3343,26-4-3346,8-8-6492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0.061"/>
    </inkml:context>
    <inkml:brush xml:id="br0">
      <inkml:brushProperty name="width" value="0.025" units="cm"/>
      <inkml:brushProperty name="height" value="0.025" units="cm"/>
      <inkml:brushProperty name="color" value="#008C3A"/>
    </inkml:brush>
  </inkml:definitions>
  <inkml:trace contextRef="#ctx0" brushRef="#br0">51 0 4036,'0'0'17905,"-47"17"-16656,43 10-192,4 9-256,0 1-321,11 5-192,7-2-191,5 0-65,8-7-1666,9-4-2978,-3-10-6375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8.571"/>
    </inkml:context>
    <inkml:brush xml:id="br0">
      <inkml:brushProperty name="width" value="0.025" units="cm"/>
      <inkml:brushProperty name="height" value="0.025" units="cm"/>
    </inkml:brush>
  </inkml:definitions>
  <inkml:trace contextRef="#ctx0" brushRef="#br0">0 0 8712,'0'0'10698,"6"74"-10666,-6-34 0,0 10 0,0-1-96,0-3-640,3-7-481,-1-7-641,-2-7 929,0-7-96,0-3-1057,-11-5-865</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1.778"/>
    </inkml:context>
    <inkml:brush xml:id="br0">
      <inkml:brushProperty name="width" value="0.025" units="cm"/>
      <inkml:brushProperty name="height" value="0.025" units="cm"/>
      <inkml:brushProperty name="color" value="#008C3A"/>
    </inkml:brush>
  </inkml:definitions>
  <inkml:trace contextRef="#ctx0" brushRef="#br0">0 260 10762,'3'0'2755,"114"4"1170,61 7-2442,95 4-1510,715-69 603,534-62 1862,-502 49-1283,-821 44-1064,-93 8 250,111 1 1,-215 14-300,0-1 0,1 1 0,-1 0 1,0 1-1,0-1 0,0 0 0,1 0 0,-1 1 0,0-1 0,0 1 0,0 0 0,0 0 0,0 0 0,0 0 0,0 0 0,0 0 0,0 0 1,-1 1-1,1-1 0,0 1 0,-1-1 0,1 1 0,-1-1 0,1 1 0,-1 0 0,0 0 0,0 0 0,0 0 0,0 0 0,0 0 1,0 0-1,-1 0 0,1 0 0,-1 0 0,1 1 0,-1-1 0,0 0 0,0 0 0,0 0 0,0 1 0,0-1 0,0 0 0,-1 3 0,-2 8 8,1 1-1,-2-1 0,0-1 0,0 1 0,-13 23 0,-75 137 490,-52 106 253,118-219-526,2 1 1,-29 111-1,49-157-247,1 0 0,0 0 0,1 0 0,0 1 0,2-1-1,-1 0 1,2 1 0,0-1 0,1 0 0,1 0 0,0 0 0,1 0-1,0 0 1,8 16 0,-11-28-237,16 37-474,-17-22-2485,-1-17 2835,1-1-1,-1 1 0,1 0 0,-1-1 0,1 1 0,-1-1 1,1 1-1,-1-1 0,1 0 0,-1 1 0,0-1 1,1 1-1,-1-1 0,0 0 0,1 0 0,-1 1 0,0-1 1,1 0-1,-1 0 0,0 0 0,0 0 0,1 0 1,-1 0-1,-1 0 0,-29 0-9891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2.264"/>
    </inkml:context>
    <inkml:brush xml:id="br0">
      <inkml:brushProperty name="width" value="0.025" units="cm"/>
      <inkml:brushProperty name="height" value="0.025" units="cm"/>
      <inkml:brushProperty name="color" value="#008C3A"/>
    </inkml:brush>
  </inkml:definitions>
  <inkml:trace contextRef="#ctx0" brushRef="#br0">1 308 4292,'0'0'5563,"9"1"-3316,31 2-55,0-2 0,75-9 0,92-24 1291,-55 8-1477,1562-123 252,-1119 124-2122,-4 52 48,-557-25-147,137 11 247,-171-15-308,1 0 1,0 0 0,-1 0 0,1 0-1,-1 0 1,1 0 0,-1 0 0,1 0-1,-1 0 1,1 0 0,0 0 0,-1 0-1,1-1 1,-1 1 0,1 0 0,-1 0 0,1-1-1,-1 1 1,1 0 0,-1 0 0,1-1-1,-1 1 1,0-1 0,1 1 0,-1 0-1,0-1 1,1 1 0,-1-1 0,0 1-1,1-1 1,-1 1 0,0-1 0,0 1-1,1-1 1,-1 1 0,0-1 0,0 1 0,0-1-1,0 1 1,0-1 0,0 1 0,0-1-1,0 0 1,0 1 0,0-1 0,0 1-1,0-1 1,0 1 0,0-1 0,-1 1-1,1-1 1,0 1 0,0-1 0,-1 1-1,1-1 1,0 1 0,-1-1 0,1 1-1,0-1 1,-1 1 0,1 0 0,-1-1 0,1 1-1,0 0 1,-2-1 0,-27-30-2938,-15-2-2111,-18-6-3843</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2.832"/>
    </inkml:context>
    <inkml:brush xml:id="br0">
      <inkml:brushProperty name="width" value="0.025" units="cm"/>
      <inkml:brushProperty name="height" value="0.025" units="cm"/>
      <inkml:brushProperty name="color" value="#008C3A"/>
    </inkml:brush>
  </inkml:definitions>
  <inkml:trace contextRef="#ctx0" brushRef="#br0">211 113 7175,'-9'6'-22,"-36"20"371,-24 16 2797,3 0 3759,65-42-6728,0 1 0,-1-1 0,1 1 0,0 0 0,0 0 0,0-1 0,-1 1 0,1 0 0,0 0 0,0 0 0,0 0 0,0 1 0,1-1 1,-1 0-1,0 0 0,0 0 0,1 1 0,-1-1 0,1 0 0,-1 1 0,1-1 0,-1 1 0,1-1 0,0 2 0,0-2-71,1 1-1,0-1 1,0 0-1,0 0 0,0 0 1,0 0-1,0 0 1,0-1-1,0 1 1,0 0-1,0 0 1,1-1-1,-1 1 1,0-1-1,0 1 0,1-1 1,-1 1-1,0-1 1,3 0-1,13 3 370,-1 0 0,32-1-1,6-4-324,1-1-1,-1-3 1,0-3-1,101-28 1,-105 20-1718,-1-1 0,81-44 0,-69 23-1639,-57 36 2655,-1 0 0,0 0 0,1-1 0,-1 1 0,0-1 0,0 0 0,-1 1 0,1-1 0,-1-1 0,0 1 0,0 0 0,2-8 0,-1-18-5881</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3.176"/>
    </inkml:context>
    <inkml:brush xml:id="br0">
      <inkml:brushProperty name="width" value="0.025" units="cm"/>
      <inkml:brushProperty name="height" value="0.025" units="cm"/>
      <inkml:brushProperty name="color" value="#008C3A"/>
    </inkml:brush>
  </inkml:definitions>
  <inkml:trace contextRef="#ctx0" brushRef="#br0">0 34 12844,'0'0'5856,"15"-5"-5567,20-4 18,0 2 0,1 1 0,0 2-1,0 2 1,55 2 0,-73 1-115,0 1 0,0 1 0,0 0 0,-1 1 0,1 1-1,-1 1 1,0 0 0,-1 1 0,21 12 0,-32-15-115,1-1 1,-1 1-1,0 0 1,0 1-1,0-1 0,0 1 1,-1 0-1,0 0 1,0 1-1,-1-1 1,1 1-1,-1 0 0,0 0 1,-1 0-1,1 0 1,-1 0-1,0 1 1,-1-1-1,0 0 0,0 1 1,0 0-1,0-1 1,-1 1-1,-1-1 1,1 1-1,-1 0 0,0-1 1,-2 8-1,-2 5 8,-1-2-1,-1 1 0,0-1 0,-2 0 1,0 0-1,-15 21 0,-76 90-22,73-95-57,-71 81-1227,27-45-5227,30-34-5349</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5.853"/>
    </inkml:context>
    <inkml:brush xml:id="br0">
      <inkml:brushProperty name="width" value="0.025" units="cm"/>
      <inkml:brushProperty name="height" value="0.025" units="cm"/>
      <inkml:brushProperty name="color" value="#008C3A"/>
    </inkml:brush>
  </inkml:definitions>
  <inkml:trace contextRef="#ctx0" brushRef="#br0">265 1 5830,'0'0'14333,"-13"2"-13030,-2 1-1168,-1 2 0,1-1 0,0 2 0,1 0 0,-1 1 0,1 0 0,0 1 0,1 1 0,0 0-1,0 1 1,1 0 0,0 1 0,-14 17 0,20-19 31,0 0 0,1 1 0,0 0 0,1-1 0,0 2 0,0-1 0,-3 18 0,6-25-122,0 0-1,1 0 0,-1 0 0,1 1 0,0-1 0,-1 0 0,1 0 0,1 0 0,-1 0 0,0 1 1,1-1-1,0 0 0,0 0 0,0 0 0,0 0 0,0 0 0,0 0 0,1-1 0,0 1 1,-1 0-1,1-1 0,0 1 0,0-1 0,1 0 0,-1 1 0,0-1 0,1 0 0,-1 0 0,5 2 1,3 0-86,1-1 0,-1 1 0,1-2 0,0 0 0,0 0 0,0-1 1,0 0-1,0-1 0,14-1 0,-6 0-1231,-1-2-1,0 0 1,0-1 0,31-11 0,2-6-4915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6.198"/>
    </inkml:context>
    <inkml:brush xml:id="br0">
      <inkml:brushProperty name="width" value="0.025" units="cm"/>
      <inkml:brushProperty name="height" value="0.025" units="cm"/>
      <inkml:brushProperty name="color" value="#008C3A"/>
    </inkml:brush>
  </inkml:definitions>
  <inkml:trace contextRef="#ctx0" brushRef="#br0">105 1 12908,'0'0'9599,"-9"6"-9461,1 1 24,0-1 0,0 1 0,1 1-1,0 0 1,0 0 0,1 0-1,0 0 1,0 1 0,1 0 0,1 1-1,-1-1 1,1 1 0,1-1 0,0 1-1,0 0 1,-1 12 0,3-20-133,1 0 0,0 0 0,0-1 0,-1 1 0,1 0 0,0 0 0,1 0 0,-1-1 1,0 1-1,0 0 0,1 0 0,-1 0 0,1-1 0,0 1 0,-1 0 0,1-1 0,0 1 0,0-1 0,0 1 1,2 1-1,-2-2-15,1 0 1,1 0 0,-1 0-1,0 0 1,0-1 0,0 1 0,0-1-1,1 1 1,-1-1 0,0 0-1,0 0 1,0 0 0,1 0-1,-1 0 1,0-1 0,0 1 0,4-2-1,3 0 17,-1-1-1,1-1 1,0 0 0,-1 0-1,0-1 1,0 1 0,0-2-1,0 1 1,-1-1-1,0 0 1,9-11 0,1-1-56,-1-1-1,-1-1 1,14-23 0,-36 52 419,-5 8-319,1 1 0,-18 36 0,29-54-87,-4 7-124,1 1 0,1-1 1,0 0-1,0 1 0,0 0 1,1-1-1,0 1 0,0 0 0,1 0 1,0 10-1,1-17-39,-1-1 0,0 1 0,0-1 0,0 1 0,0-1 0,1 1 0,-1-1 0,0 0 0,0 1 0,1-1 0,-1 1 0,0-1 0,1 0 0,-1 1 0,0-1 0,1 0 0,-1 1 0,1-1 0,-1 0 0,0 0 0,1 0 0,-1 1 0,1-1 0,-1 0 0,1 0 0,-1 0 0,1 0 0,-1 0 0,1 0 0,-1 0 0,1 0 0,-1 0 0,1 0 0,-1 0 0,1 0 0,-1 0 0,1 0 0,-1 0 0,0 0 0,1-1 0,13-3-6962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6.559"/>
    </inkml:context>
    <inkml:brush xml:id="br0">
      <inkml:brushProperty name="width" value="0.025" units="cm"/>
      <inkml:brushProperty name="height" value="0.025" units="cm"/>
      <inkml:brushProperty name="color" value="#008C3A"/>
    </inkml:brush>
  </inkml:definitions>
  <inkml:trace contextRef="#ctx0" brushRef="#br0">145 1 18802,'0'0'5562,"-4"13"-4675,-31 83 930,10-31-1491,2 1 1,4 1-1,-15 90 1,33-151-754,-2 49 637,6-29-4175,-3-25 3431,0 0-1,1 0 0,-1 0 0,0-1 0,1 1 1,-1 0-1,0 0 0,1-1 0,-1 1 0,1 0 1,-1-1-1,1 1 0,0 0 0,-1-1 0,1 1 1,-1-1-1,1 1 0,0-1 0,0 1 0,0 0 1,7-1-10282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6.953"/>
    </inkml:context>
    <inkml:brush xml:id="br0">
      <inkml:brushProperty name="width" value="0.025" units="cm"/>
      <inkml:brushProperty name="height" value="0.025" units="cm"/>
      <inkml:brushProperty name="color" value="#008C3A"/>
    </inkml:brush>
  </inkml:definitions>
  <inkml:trace contextRef="#ctx0" brushRef="#br0">235 18 15118,'0'0'11339,"-8"-5"-10496,5 3-820,1 1 0,-1-1 0,0 1 0,1 0 0,-1-1 0,0 1 0,0 1 0,0-1-1,0 0 1,0 1 0,0-1 0,0 1 0,0 0 0,-5 0 0,3 2-17,0-1 0,0 1 1,0 0-1,0 1 0,0-1 0,0 1 0,1 0 1,-1 0-1,-7 7 0,1-1 12,1 0 1,-1 0-1,2 1 0,0 0 0,0 1 0,0 0 0,2 0 0,-1 1 1,1 0-1,1 0 0,0 1 0,1-1 0,0 1 0,-4 24 0,8-36-17,1 0-1,0 1 0,0-1 0,0 1 0,0-1 1,0 0-1,0 1 0,0-1 0,1 1 1,-1-1-1,0 0 0,1 1 0,-1-1 0,1 0 1,0 0-1,-1 1 0,1-1 0,0 0 0,0 0 1,-1 0-1,1 0 0,0 0 0,0 0 0,0 0 1,0 0-1,1 0 0,1 1 0,0-1-55,1 1-1,0-1 1,-1-1 0,1 1-1,-1 0 1,1-1-1,0 0 1,-1 0 0,1 0-1,6-1 1,2 0-661,-1-1 0,0-1 0,1 0 0,-1-1 0,0 0 0,13-7-1,14-17-4135,-2-5-2793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7.333"/>
    </inkml:context>
    <inkml:brush xml:id="br0">
      <inkml:brushProperty name="width" value="0.025" units="cm"/>
      <inkml:brushProperty name="height" value="0.025" units="cm"/>
      <inkml:brushProperty name="color" value="#008C3A"/>
    </inkml:brush>
  </inkml:definitions>
  <inkml:trace contextRef="#ctx0" brushRef="#br0">81 19 14542,'0'0'3795,"-10"10"-2006,-32 33-492,39-39-1173,0 1 0,0-1 0,0 1 0,1-1 0,-1 1 0,1 0 0,0 0 0,0 0 0,1 0 0,0 0 0,0 1 0,0-1 0,0 0 0,1 0 1,0 1-1,1 8 0,-1-13-107,0 1 0,1-1 0,-1 0 1,1 1-1,-1-1 0,1 0 0,0 0 1,-1 1-1,1-1 0,0 0 0,0 0 1,0 0-1,0 0 0,0 0 0,0 0 1,0 0-1,0 0 0,1 0 0,-1-1 1,0 1-1,0 0 0,1-1 0,-1 1 1,0-1-1,1 1 0,-1-1 0,1 0 1,-1 0-1,1 1 0,-1-1 1,0 0-1,1 0 0,-1 0 0,1-1 1,-1 1-1,1 0 0,1-1 0,4 0 48,0 0 0,0 0 0,0-1 0,0 0 0,0 0 0,10-5 0,-2-2-506,-1 0 0,0-2 0,-1 1 0,23-24 1,-29 26 305,1 0 0,-1 0 1,-1-1-1,1 0 0,-1 0 0,-1-1 1,0 0-1,6-16 0,-11 26 180,0 0 0,0 0 0,0 0 0,0 0 0,0 0 0,0 0 0,0-1 0,0 1 0,0 0 0,1 0 0,-1 0 0,0 0 0,0 0 0,0 0-1,0 0 1,0-1 0,0 1 0,0 0 0,0 0 0,0 0 0,0 0 0,0 0 0,0 0 0,-1 0 0,1 0 0,0-1 0,0 1 0,0 0 0,0 0 0,0 0-1,0 0 1,0 0 0,0 0 0,0 0 0,0 0 0,0 0 0,0 0 0,0-1 0,0 1 0,-1 0 0,1 0 0,0 0 0,0 0 0,0 0 0,0 0 0,0 0 0,0 0-1,0 0 1,0 0 0,-1 0 0,1 0 0,0 0 0,0 0 0,0 0 0,0 0 0,0 0 0,0 0 0,0 0 0,-1 0 0,1 0 0,0 0 0,0 0 0,0 0-1,0 0 1,0 0 0,0 1 0,-12 5 960,-8 13-552,10-8-235,1 1 0,1 1 0,-12 22 0,17-30-135,1 1 0,0 0 0,0 0 0,0-1 0,1 1 0,0 0 0,0 0 0,0 0 0,1 1 0,0-1 0,1 12 0,0-17-77,-1 0 0,1 0 0,-1 0 0,1 0 0,-1 0 0,1 0-1,0 0 1,0 0 0,-1 0 0,1 0 0,0 0 0,0 0 0,0 0 0,0-1 0,0 1 0,0 0-1,0-1 1,0 1 0,0-1 0,0 1 0,0-1 0,1 0 0,-1 1 0,0-1 0,0 0 0,0 0-1,1 0 1,-1 0 0,0 0 0,0 0 0,0 0 0,1 0 0,-1 0 0,0-1 0,0 1 0,0 0 0,2-2-1,3 1-137,0-1-1,0 0 0,0 0 1,0 0-1,-1-1 0,7-3 0,19-25-2918,-15 6-2060,-9 6-3366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7.677"/>
    </inkml:context>
    <inkml:brush xml:id="br0">
      <inkml:brushProperty name="width" value="0.025" units="cm"/>
      <inkml:brushProperty name="height" value="0.025" units="cm"/>
      <inkml:brushProperty name="color" value="#008C3A"/>
    </inkml:brush>
  </inkml:definitions>
  <inkml:trace contextRef="#ctx0" brushRef="#br0">0 0 9001,'0'0'2690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8.900"/>
    </inkml:context>
    <inkml:brush xml:id="br0">
      <inkml:brushProperty name="width" value="0.025" units="cm"/>
      <inkml:brushProperty name="height" value="0.025" units="cm"/>
    </inkml:brush>
  </inkml:definitions>
  <inkml:trace contextRef="#ctx0" brushRef="#br0">1 103 13677,'0'0'5669,"58"6"-4131,-15-12-225,7-11-672,-1 0-321,1 0-224,-1-1-352,-13 4-1282,-9 5-1729,-9 2-1922,-11 4-1857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8.653"/>
    </inkml:context>
    <inkml:brush xml:id="br0">
      <inkml:brushProperty name="width" value="0.025" units="cm"/>
      <inkml:brushProperty name="height" value="0.025" units="cm"/>
      <inkml:brushProperty name="color" value="#008C3A"/>
    </inkml:brush>
  </inkml:definitions>
  <inkml:trace contextRef="#ctx0" brushRef="#br0">142 1 12588,'0'0'9075,"-3"9"-8263,-51 118 1552,37-94-2081,2 1 0,1 0 0,2 1 0,-12 56 0,23-88-282,1-1 0,-1 0-1,1 1 1,0-1 0,-1 0-1,1 1 1,0-1 0,0 1 0,1-1-1,-1 0 1,0 1 0,1-1-1,0 0 1,-1 0 0,1 1 0,0-1-1,0 0 1,0 0 0,0 0 0,1 0-1,-1 0 1,1 0 0,-1 0-1,3 2 1,0-2-82,0 0 0,0-1 0,0 0 0,1 1 0,-1-1 0,0-1 0,0 1 0,1-1 0,-1 1 0,0-1 0,1 0 0,6-2 0,0 1-562,0-1 1,0 0-1,0-1 1,-1 0 0,1-1-1,-1 0 1,1-1 0,13-9-1,40-30-7055,-26 14 571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9.033"/>
    </inkml:context>
    <inkml:brush xml:id="br0">
      <inkml:brushProperty name="width" value="0.025" units="cm"/>
      <inkml:brushProperty name="height" value="0.025" units="cm"/>
      <inkml:brushProperty name="color" value="#008C3A"/>
    </inkml:brush>
  </inkml:definitions>
  <inkml:trace contextRef="#ctx0" brushRef="#br0">131 3 8072,'0'0'8616,"-8"-2"-5419,3 2-2998,0-1-1,0 1 0,1 0 0,-1 0 0,0 1 0,0 0 0,0 0 0,1 0 0,-1 0 0,0 1 0,1-1 0,0 1 0,-1 0 0,1 1 0,0-1 0,0 1 0,0 0 0,0 0 0,0 0 0,1 0 0,-1 1 0,1-1 0,0 1 0,0 0 0,1 0 0,-1 0 0,1 0 0,0 1 0,0-1 0,0 1 0,-1 4 0,3-8-195,0 0 1,-1-1-1,1 1 0,0-1 0,0 1 0,0 0 0,0-1 1,0 1-1,1-1 0,-1 1 0,0 0 0,0-1 1,0 1-1,0-1 0,1 1 0,-1-1 0,0 1 0,0-1 1,1 1-1,-1-1 0,1 1 0,-1-1 0,0 1 1,1-1-1,-1 1 0,1-1 0,-1 0 0,1 1 1,-1-1-1,1 0 0,-1 1 0,2-1 0,24 3 124,28-14 26,-42 7-306,-1-1 1,0-1 0,0 0 0,0-1 0,-1 0 0,0-1 0,0 0-1,-1 0 1,16-18 0,-41 47 2,-20 35 304,34-52-264,1 0-1,-1-1 1,1 1-1,-1 0 1,1 0-1,0 1 1,1-1-1,-1 0 1,1 0-1,0 0 1,0 0-1,0 1 1,1 6-1,0-11-140,-1 1-1,0-1 0,0 1 1,1-1-1,-1 1 0,0-1 1,0 1-1,1-1 0,-1 1 1,0-1-1,1 0 0,-1 1 0,1-1 1,-1 1-1,0-1 0,1 0 1,-1 0-1,1 1 0,-1-1 1,1 0-1,-1 0 0,1 1 1,-1-1-1,1 0 0,-1 0 1,1 0-1,0 0 0,-1 0 1,1 0-1,-1 0 0,1 0 1,-1 0-1,1 0 0,0 0 1,1 0-827,10 0-9343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9.490"/>
    </inkml:context>
    <inkml:brush xml:id="br0">
      <inkml:brushProperty name="width" value="0.025" units="cm"/>
      <inkml:brushProperty name="height" value="0.025" units="cm"/>
      <inkml:brushProperty name="color" value="#008C3A"/>
    </inkml:brush>
  </inkml:definitions>
  <inkml:trace contextRef="#ctx0" brushRef="#br0">220 0 15214,'0'0'6230,"-9"9"-5488,-11 14-107,1 2 1,1 0-1,1 1 0,2 0 0,-19 43 0,7-5 206,-29 101 1,52-144-810,4-21-30,0-1 1,0 1 0,0 0-1,1 0 1,-1 0 0,0 0-1,0 0 1,0-1 0,1 1-1,-1 0 1,0 0 0,0 0-1,1 0 1,-1 0 0,0 0-1,1 0 1,-1 0 0,0 0-1,0 0 1,1 0 0,-1 0-1,0 0 1,0 0 0,1 0-1,-1 0 1,0 0 0,0 0-1,1 1 1,-1-1 0,0 0-1,0 0 1,0 0 0,1 0-1,-1 0 1,0 1 0,0-1-1,0 0 1,1 0 0,-1 0-1,0 1 1,0-1 0,0 0-1,0 0 1,0 1 0,0-1-1,1 0 1,-1 0 0,0 1-1,0-1 1,0 0 0,0 0-1,0 1 1,0-1 0,0 0 0,0 0-1,0 1 1,0-1 0,0 0-1,0 0 1,0 1 0,0-1-1,-1 1 1,13-14 74,-4 3-231,-2 0 0,1 0-1,-1-1 1,-1 0 0,0 0-1,-1-1 1,0 1 0,-1-1 0,4-23-1,-6 37 138,-1-1-1,1 0 0,-1 1 0,1-1 1,0 0-1,-1 1 0,1-1 0,0 0 1,0 0-1,0 1 0,0-1 0,0 0 1,0 0-1,0 0 0,1 0 0,-1 0 1,0-1-1,0 1 0,1 0 0,-1-1 1,3 2-1,33 10 232,-25-10-146,-1 0 0,1-1 0,-1-1 0,1 0 0,-1 0 0,1-1 0,-1 0 0,1-1 0,-1-1 0,0 1 0,1-2 0,-2 0 0,1 0 0,0-1 0,-1 0 0,0-1 0,0 0 0,18-15 0,-28 21-35,1-1 0,0 1 0,0-1 0,0 0 0,0 1 0,-1-1-1,1 0 1,0 0 0,-1 1 0,1-1 0,-1 0 0,1 0 0,-1 0 0,1 0 0,-1 0 0,1 0 0,-1 0 0,0 0-1,0 0 1,1 0 0,-1 0 0,0 0 0,0 0 0,0 0 0,0 0 0,0 0 0,-1 0 0,1 0 0,0 0-1,0 0 1,-1 0 0,1 0 0,0 0 0,-1 0 0,1 0 0,-1 0 0,0-1 0,-1 1-9,1 0 1,-1 0 0,1 0-1,-1 0 1,0 1-1,1-1 1,-1 1-1,0-1 1,0 1 0,1-1-1,-1 1 1,0 0-1,0 0 1,0 0 0,1 0-1,-1 0 1,0 0-1,0 1 1,1-1-1,-3 1 1,-2 1-25,0 1 0,1 0 1,-1 0-1,1 0 0,0 0 0,0 1 0,0 0 1,1 0-1,-1 0 0,1 0 0,0 1 0,0 0 1,-5 9-1,4-7 11,1-1 0,1 1 0,-1 0 0,1 0-1,0 1 1,1-1 0,0 0 0,0 1 0,1-1 0,-2 13 0,4-19-42,-1 0 0,0 0 1,0 1-1,1-1 0,-1 0 1,1 0-1,-1 0 0,1 1 0,-1-1 1,1 0-1,0 0 0,0 0 1,-1 0-1,1 0 0,0 0 0,0 0 1,0-1-1,0 1 0,0 0 1,0 0-1,0-1 0,0 1 1,1-1-1,-1 1 0,0-1 0,0 1 1,0-1-1,1 0 0,-1 1 1,0-1-1,1 0 0,-1 0 0,0 0 1,0 0-1,1 0 0,-1 0 1,0-1-1,0 1 0,1 0 0,0-1 1,7 0-975,0-1 0,-1 0 0,1 0 0,15-7 1,15-11-4618,4-7-2572</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09.849"/>
    </inkml:context>
    <inkml:brush xml:id="br0">
      <inkml:brushProperty name="width" value="0.025" units="cm"/>
      <inkml:brushProperty name="height" value="0.025" units="cm"/>
      <inkml:brushProperty name="color" value="#008C3A"/>
    </inkml:brush>
  </inkml:definitions>
  <inkml:trace contextRef="#ctx0" brushRef="#br0">188 135 15983,'0'0'3374,"-11"4"-1052,-5 1-1610,1 2-1,-1 0 0,1 1 1,1 1-1,-16 11 0,25-17-556,0 1-1,-1 0 0,1 0 1,1 1-1,-1-1 1,1 1-1,-1 0 0,1 0 1,1 1-1,-1-1 1,1 1-1,0 0 0,0 0 1,1 0-1,0 0 0,0 0 1,0 0-1,-1 12 1,3-17-155,0 0 1,1 1 0,-1-1-1,1 0 1,-1 0 0,1 0-1,-1 1 1,1-1-1,-1 0 1,1 0 0,0 0-1,0 0 1,0 0 0,-1 0-1,1 0 1,0 0 0,0 0-1,0-1 1,1 1 0,-1 0-1,0-1 1,0 1-1,0-1 1,0 1 0,1-1-1,-1 1 1,0-1 0,0 0-1,1 0 1,-1 1 0,0-1-1,1 0 1,-1 0 0,3-1-1,4 1 35,0 0 0,0 0 0,0-1 0,14-4 0,-9 1-58,-1-1 0,0 0 0,0-1 0,0 0 0,-1-1 0,0-1 0,0 0 0,0 0 0,-1-1 0,-1 0 0,14-16 0,-1-3-138,-1 0 1,-1-1-1,18-37 1,-36 62 171,1-1 15,0 1 0,-1-1 0,1 1 1,-1-1-1,0 0 0,-1 0 0,1 1 1,-1-1-1,0-1 0,0 1 0,0-10 1,-2 15 11,0 0 0,0-1 0,0 1 0,1 0 0,-1 0 0,0 0 0,0 0 0,0 0 0,0 0 0,0 0 0,0 0 0,0 1 0,0-1 0,0 0 0,0 0 0,0 1 0,1-1 0,-1 1 0,0-1 0,0 1 0,0-1 0,1 1 0,-1-1 0,-1 2 0,-8 7 13,1 1 1,0 0-1,0 1 1,1 0 0,0 0-1,-8 18 1,0 1 5,-17 46 0,20-34-437,2 0 0,-8 59 0,8-36-7214,7-44-2020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0.624"/>
    </inkml:context>
    <inkml:brush xml:id="br0">
      <inkml:brushProperty name="width" value="0.025" units="cm"/>
      <inkml:brushProperty name="height" value="0.025" units="cm"/>
      <inkml:brushProperty name="color" value="#008C3A"/>
    </inkml:brush>
  </inkml:definitions>
  <inkml:trace contextRef="#ctx0" brushRef="#br0">2 214 8296,'0'0'5755,"-1"-8"-2867,0 3-2662,1 0 1,0 0-1,0-1 1,1 1-1,-1 0 1,1 0-1,0 0 1,1-1-1,-1 1 1,1 1-1,0-1 1,1 0-1,-1 0 1,1 1-1,-1-1 1,1 1-1,1 0 1,-1 0-1,1 0 1,5-5-1,5-6 257,1 1 0,0 0-1,20-13 1,-30 23-413,1 1 0,-1-1 0,1 1 0,0 0-1,0 1 1,0-1 0,1 1 0,-1 0 0,0 1 0,1-1 0,-1 1 0,1 1 0,10-1 0,-15 2-71,0-1 0,-1 1 0,1-1 0,-1 1-1,1 0 1,-1 0 0,1 0 0,-1 0 0,1 0 0,-1 0 0,0 0 0,0 0 0,0 1 0,1-1 0,-1 0 0,0 1 0,-1-1 0,1 1 0,0-1 0,0 1 0,-1-1 0,1 1 0,0 0 0,-1-1 0,0 1 0,1 0 0,-1-1 0,0 1 0,0 0 0,0 2 0,-2 57 207,2-57-194,-4 16 52,0-1-1,-11 34 0,9-39-49,1 2 0,1-1-1,1 0 1,0 1 0,0 18 0,3-34-6,0 1 0,0-1 1,0 1-1,0-1 0,0 0 1,0 1-1,1-1 0,-1 1 0,0-1 1,0 1-1,0-1 0,1 0 1,-1 1-1,0-1 0,1 1 1,-1-1-1,0 0 0,1 1 0,-1-1 1,1 0-1,-1 0 0,0 1 1,1-1-1,-1 0 0,1 0 1,-1 0-1,1 1 0,-1-1 1,1 0-1,-1 0 0,1 0 0,24 0 363,23-12 237,-31 4-507,0-1 1,-1 0 0,-1-1 0,1-1 0,-2 0-1,1-1 1,-2-1 0,0 0 0,0-1 0,-1 0-1,-1-1 1,0-1 0,12-23 0,-53 114 22,28-70-123,1 0 1,0 0-1,0 0 1,0 0-1,0 1 1,1-1-1,0 0 0,0 1 1,0-1-1,1 0 1,0 0-1,0 1 1,2 6-1,-2-10 17,1-1 1,-1 1-1,1 0 0,-1-1 1,1 1-1,0 0 0,0-1 1,-1 0-1,1 0 0,0 1 1,0-1-1,0 0 0,1 0 1,-1-1-1,0 1 0,0 0 1,0-1-1,1 1 0,-1-1 1,0 0-1,0 0 0,1 0 1,-1 0-1,0 0 1,1 0-1,3-2 0,1 2 65,0-2 0,-1 1 0,1-1 0,-1 0 0,1-1 0,-1 1 0,11-7-1,-7 2 25,-1-1-1,0 1 1,0-2-1,0 1 1,-1-1-1,-1-1 1,1 1-1,-2-1 1,1-1-1,-1 1 1,-1-1-1,0 0 1,-1 0-1,0-1 1,0 1-1,-1-1 1,-1 0-1,2-23 1,-20 53-187,12-8 73,-14 34-4,17-42 6,0 1-1,1-1 0,-1 1 1,1-1-1,-1 1 1,1-1-1,0 1 0,0 0 1,0-1-1,0 1 1,0-1-1,1 1 0,-1 0 1,2 3-1,-1-6-102,0 1 0,0-1-1,0 1 1,0-1 0,0 0 0,0 1-1,0-1 1,0 0 0,0 0-1,0 0 1,0 0 0,0 0 0,0 0-1,0 0 1,0 0 0,0 0 0,0-1-1,0 1 1,0 0 0,0-1-1,0 1 1,0-1 0,0 1 0,1-2-1,13-6-5053,-11-1-187,1 1-3021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0.961"/>
    </inkml:context>
    <inkml:brush xml:id="br0">
      <inkml:brushProperty name="width" value="0.025" units="cm"/>
      <inkml:brushProperty name="height" value="0.025" units="cm"/>
      <inkml:brushProperty name="color" value="#008C3A"/>
    </inkml:brush>
  </inkml:definitions>
  <inkml:trace contextRef="#ctx0" brushRef="#br0">17 1 8264,'0'0'21241,"-2"11"-20584,0 15-825,-8 65 1708,7-30-8037,18-66-10821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1.576"/>
    </inkml:context>
    <inkml:brush xml:id="br0">
      <inkml:brushProperty name="width" value="0.025" units="cm"/>
      <inkml:brushProperty name="height" value="0.025" units="cm"/>
      <inkml:brushProperty name="color" value="#008C3A"/>
    </inkml:brush>
  </inkml:definitions>
  <inkml:trace contextRef="#ctx0" brushRef="#br0">112 1 13837,'0'0'11264,"-8"11"-10810,-4 11-201,0 1 0,1 0 0,2 1 1,0 0-1,2 0 0,-9 47 0,13-49-66,-7 33 136,-4 102 0,30-196-2106,-10-7 984,-6 35 713,1 1 0,1-1 1,0 1-1,6-17 0,-8 26 79,0 1 0,1-1 0,-1 1 0,1-1-1,-1 1 1,1 0 0,0-1 0,-1 1 0,1 0 0,-1-1 0,1 1 0,0 0-1,-1 0 1,1-1 0,0 1 0,-1 0 0,1 0 0,0 0 0,-1 0 0,1 0-1,0 0 1,-1 0 0,1 0 0,0 0 0,-1 1 0,1-1 0,0 0 0,1 1-1,27 8 92,-11-3 109,-10-6-97,0 1 1,0-2 0,1 1-1,-1-1 1,0-1 0,0 1-1,-1-1 1,1 0 0,0-1-1,-1 0 1,1 0 0,-1-1 0,0 0-1,0 0 1,0-1 0,-1 0-1,1 0 1,-1 0 0,-1-1-1,1 0 1,6-9 0,-5 7-38,-1-1 1,-1 1-1,1-1 1,-2 0-1,1 0 1,-1-1-1,-1 1 1,1-1-1,-2 0 1,1 0-1,-1 0 1,-1 0-1,0 0 1,-1 0-1,1-1 1,-3-17-1,2 28-66,0-1 0,0 0 0,-1 0 0,1 1 0,0-1-1,0 0 1,0 0 0,-1 0 0,1 1 0,0-1-1,-1 0 1,1 1 0,0-1 0,-1 0 0,1 1-1,-1-1 1,1 1 0,-1-1 0,1 0 0,-1 1 0,0-1-1,1 1 1,-1 0 0,0-1 0,1 1 0,-1-1-1,0 1 1,1 0 0,-1 0 0,-1-1 0,0 1-9,1 0 1,-1 1-1,0-1 1,0 0-1,0 1 1,1-1 0,-1 1-1,0 0 1,1-1-1,-1 1 1,0 0-1,-1 2 1,-39 34-111,33-28 145,1 1 1,0 0-1,0 1 1,2 0 0,-1 0-1,1 0 1,1 1-1,0 0 1,1 0-1,0 0 1,-2 13 0,6-23-19,0-1 0,0 0 1,0 0-1,0 0 1,1 0-1,-1 0 1,1 1-1,-1-1 1,1 0-1,-1 0 1,1 0-1,-1 0 1,1 0-1,0-1 1,0 1-1,-1 0 0,1 0 1,0 0-1,0 0 1,0-1-1,0 1 1,0-1-1,0 1 1,0 0-1,0-1 1,0 0-1,0 1 1,0-1-1,1 0 1,-1 1-1,0-1 0,0 0 1,0 0-1,0 0 1,0 0-1,1 0 1,-1 0-1,0 0 1,2-1-1,55-6-190,-54 6 122,10-2-179,-4 1 63,-1 0-1,1 0 1,-1 1-1,17 0 1,-25 1 172,1 0-1,0 0 1,0 0 0,0 1 0,0-1 0,0 1-1,-1-1 1,1 1 0,0 0 0,0-1-1,-1 1 1,1 0 0,0 0 0,-1 0-1,1 0 1,-1 1 0,1-1 0,-1 0-1,0 1 1,0-1 0,1 1 0,-1-1 0,0 1-1,0-1 1,0 1 0,-1 0 0,1 0-1,0-1 1,0 4 0,2 11 382,-2 1 0,1-1 0,-2 0 0,0 0 0,-1 0 1,-5 21-1,0 43 875,20-96-4594,-2-4-757,1-4-2648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2.020"/>
    </inkml:context>
    <inkml:brush xml:id="br0">
      <inkml:brushProperty name="width" value="0.025" units="cm"/>
      <inkml:brushProperty name="height" value="0.025" units="cm"/>
      <inkml:brushProperty name="color" value="#008C3A"/>
    </inkml:brush>
  </inkml:definitions>
  <inkml:trace contextRef="#ctx0" brushRef="#br0">12 0 2306,'0'0'23030,"-2"11"-22582,-7 145 3097,9-155-3532,0-1 0,0 1 0,0-1 0,0 0 0,0 1 0,0-1 0,0 0-1,0 1 1,0-1 0,0 0 0,0 1 0,0-1 0,0 1 0,1-1 0,-1 0 0,0 0 0,0 1 0,0-1 0,1 0-1,-1 1 1,0-1 0,0 0 0,1 0 0,-1 1 0,0-1 0,1 0 0,-1 0 0,0 1 0,0-1 0,1 0 0,-1 0-1,1 0 1,-1 0 0,0 0 0,1 0 0,-1 0 0,0 0 0,1 1 0,-1-1 0,1-1 0,19-5 297,17-18-93,-11-1-260,-15 14-21,1 1 0,0 0 0,0 0 0,16-9 0,-27 19 69,-1 0 0,0-1 0,1 1 0,-1 0 0,1 0 0,-1 0 0,0 0 0,1-1 0,-1 1 0,1 0 0,-1 0 1,1 0-1,-1 0 0,0 0 0,1 0 0,-1 0 0,1 0 0,-1 0 0,1 0 0,-1 0 0,1 1 0,-1-1 0,0 0 0,1 0 0,-1 0 0,1 0 0,-1 1 0,0-1 0,1 0 0,-1 0 0,0 1 0,1-1 0,-1 0 0,0 1 0,1-1 0,6 19 368,-7-17-352,0-1-1,0 1 1,0 0-1,1-1 1,-1 1-1,1-1 1,-1 1-1,1-1 1,0 1-1,-1-1 1,1 1-1,0-1 1,0 0-1,0 1 1,0-1-1,0 0 1,0 0-1,0 0 1,1 0-1,-1 0 1,0 0-1,1 0 1,1 1-1,5-1-77,0-1-1,0 0 1,0-1-1,0 1 1,-1-1-1,1-1 1,0 0 0,0 0-1,-1 0 1,0-1-1,10-4 1,-11 4 1,0 0 1,0 0-1,0 1 1,0 0-1,1 0 1,-1 1-1,1 0 1,-1 0 0,1 0-1,0 1 1,-1 0-1,1 0 1,0 1-1,11 2 1,-17-2 69,1 0 0,-1 0-1,0 0 1,1 1 0,-1-1 0,0 0-1,0 1 1,0-1 0,0 1 0,0-1-1,0 1 1,0-1 0,-1 1 0,1 0 0,-1-1-1,1 1 1,-1 0 0,1-1 0,-1 1-1,0 0 1,0 0 0,0 0 0,0-1 0,0 1-1,0 0 1,-1 0 0,1-1 0,0 1-1,-2 2 1,1 3 68,0-1-1,-1 0 0,0 1 0,0-1 1,-1 0-1,-5 10 0,-8 0-1058,15-15 723,1-1 1,-1 0-1,1 0 0,-1 0 0,0 0 1,1 0-1,-1 0 0,1 0 1,-1 0-1,1 0 0,-1 0 1,1 0-1,-1 0 0,1-1 1,-1 1-1,1 0 0,-1 0 0,1 0 1,-1-1-1,1 1 0,-1 0 1,1 0-1,0-1 0,-1 1 1,1-1-1,-1 1 0,1 0 1,0-1-1,-1 1 0,1-1 0,0 1 1,0-1-1,-1 1 0,1-1 1,0 1-1,0-1 0,0 1 1,-1-1-1,1 1 0,0-1 1,0 0-1,-7-19-11693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2.384"/>
    </inkml:context>
    <inkml:brush xml:id="br0">
      <inkml:brushProperty name="width" value="0.025" units="cm"/>
      <inkml:brushProperty name="height" value="0.025" units="cm"/>
      <inkml:brushProperty name="color" value="#008C3A"/>
    </inkml:brush>
  </inkml:definitions>
  <inkml:trace contextRef="#ctx0" brushRef="#br0">1085 39 18385,'0'0'8809</inkml:trace>
  <inkml:trace contextRef="#ctx0" brushRef="#br0" timeOffset="1">0 42 21781,'0'0'4580,"69"-42"-22869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3.262"/>
    </inkml:context>
    <inkml:brush xml:id="br0">
      <inkml:brushProperty name="width" value="0.025" units="cm"/>
      <inkml:brushProperty name="height" value="0.025" units="cm"/>
      <inkml:brushProperty name="color" value="#008C3A"/>
    </inkml:brush>
  </inkml:definitions>
  <inkml:trace contextRef="#ctx0" brushRef="#br0">0 34 14414,'0'0'5237,"0"10"-3897,0 278 5082,1-286-6094,1-7-166,4-17-206,3-31-584,-3-50-178,64 162 208,-64-56 662,-1-1 0,1 0-1,-1 0 1,1 0 0,0-1 0,0 0 0,0 0-1,0-1 1,-1 0 0,1 0 0,0 0-1,0 0 1,0-1 0,0 0 0,0 0 0,-1-1-1,1 0 1,0 0 0,-1 0 0,0 0-1,1-1 1,-1 0 0,0 0 0,0-1 0,-1 1-1,1-1 1,-1 0 0,1 0 0,3-6-1,-1 1-30,1 0 0,-2 0-1,1-1 1,-1 0-1,-1 0 1,0-1 0,-1 1-1,1-1 1,-2 0-1,0 0 1,0-1 0,-1 1-1,0 0 1,-1-13-1,-4 21-361,-5 8 191,-4 11 34,0 6 184,2 0 0,0 2 0,2-1 0,0 1 1,2 0-1,0 1 0,2-1 0,-2 38 0,6-59-77,1 0 0,-1 1 0,1-1 0,0 0 1,0 0-1,0 0 0,1 0 0,-1 0 0,1 0 0,-1-1 0,1 1 0,0 0 1,0-1-1,0 1 0,0-1 0,1 0 0,-1 0 0,1 0 0,-1 0 1,1 0-1,0 0 0,0-1 0,0 0 0,0 1 0,0-1 0,0 0 0,0 0 1,0-1-1,6 2 0,49 7-1544,-8-8-3488,-31-2 737,-3-7-2108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229"/>
    </inkml:context>
    <inkml:brush xml:id="br0">
      <inkml:brushProperty name="width" value="0.025" units="cm"/>
      <inkml:brushProperty name="height" value="0.025" units="cm"/>
    </inkml:brush>
  </inkml:definitions>
  <inkml:trace contextRef="#ctx0" brushRef="#br0">0 107 14926,'0'0'5605,"54"-17"-4836,-11 10 0,8-3-545,6-4-160,3 0-160,-2-2-1409,-12 1-2787,-8 2-3588</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3.608"/>
    </inkml:context>
    <inkml:brush xml:id="br0">
      <inkml:brushProperty name="width" value="0.025" units="cm"/>
      <inkml:brushProperty name="height" value="0.025" units="cm"/>
      <inkml:brushProperty name="color" value="#008C3A"/>
    </inkml:brush>
  </inkml:definitions>
  <inkml:trace contextRef="#ctx0" brushRef="#br0">1 102 11211,'0'0'9411,"10"2"-7019,1 0-1944,0-1 0,1-1-1,-1 0 1,1 0 0,-1-1 0,0 0 0,1-1 0,-1 0 0,20-8 0,25-18 5,-54 27-412,0-1 1,1 1 0,-1-1-1,0 1 1,0-1 0,0 0-1,0 0 1,0 0 0,0 0-1,-1-1 1,1 1 0,-1 0 0,0-1-1,1 1 1,-1-1 0,0 1-1,0-1 1,-1 0 0,2-4-1,-2 6-20,-1 0 0,1 0 0,-1 0 0,1 0 0,-1 0 0,1 1 0,-1-1 0,0 0 0,0 0 0,1 1 0,-1-1 0,0 0 0,0 1 0,1-1 0,-1 1 0,0-1 0,0 1 0,0-1-1,0 1 1,0 0 0,0-1 0,0 1 0,0 0 0,0 0 0,0 0 0,0 0 0,0 0 0,0 0 0,0 0 0,0 0 0,0 0 0,-2 1 0,-37 5-56,33-2 56,0-1 1,1 1-1,0 1 0,0-1 1,0 1-1,0 0 0,1 0 1,0 0-1,0 1 0,0 0 1,1 0-1,0 0 0,0 1 1,0-1-1,1 1 1,0 0-1,0 0 0,1 0 1,0 0-1,0 1 0,1-1 1,-2 12-1,4-18-18,-1 0 0,0 0 0,0 0 1,0 0-1,0 0 0,1 0 0,-1 0 0,1 0 0,-1 0 0,0-1 1,1 1-1,-1 0 0,1 0 0,0 0 0,-1-1 0,1 1 1,0 0-1,0 0 0,-1-1 0,1 1 0,0-1 0,0 1 0,0-1 1,1 2-1,32 6-117,-22-8-468,-1 1-1,1-2 1,21-2-1,2-12-3880,-1-7-4222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4.374"/>
    </inkml:context>
    <inkml:brush xml:id="br0">
      <inkml:brushProperty name="width" value="0.025" units="cm"/>
      <inkml:brushProperty name="height" value="0.025" units="cm"/>
      <inkml:brushProperty name="color" value="#008C3A"/>
    </inkml:brush>
  </inkml:definitions>
  <inkml:trace contextRef="#ctx0" brushRef="#br0">1 0 15246,'0'0'5200,"0"9"-3572,0 106 2696,0-114-4292,0 0 0,0 1-1,0-1 1,0 0-1,0 1 1,1-1 0,-1 0-1,0 0 1,1 0-1,-1 1 1,1-1 0,-1 0-1,1 0 1,0 0-1,-1 0 1,1 0 0,0 0-1,0 0 1,-1 0-1,1 0 1,0 0 0,0-1-1,0 1 1,0 0-1,0 0 1,1-1 0,-1 1-1,0-1 1,1 1 0,2 0 44,-1-1 1,0 0 0,1 1-1,-1-1 1,1-1 0,-1 1 0,0 0-1,1-1 1,-1 0 0,6-2 0,5-2 55,0 0 1,-1-1 0,0-1-1,13-9 1,-5-2-104,15-11 25,-34 28-56,-1 0 0,1-1 0,0 1-1,0 0 1,0 0 0,-1 1 0,1-1 0,0 0-1,0 0 1,0 1 0,0-1 0,0 1 0,1 0-1,-1 0 1,2 0 0,-3 1-2,0 1-1,0-1 1,0 1-1,0 0 1,0-1-1,0 1 1,0 0-1,-1 0 1,1-1-1,-1 1 1,0 0-1,1 0 1,-1 0-1,0 0 1,0 0-1,0-1 1,0 1-1,0 0 1,-1 3-1,1 4 63,0 16 109,0-17-138,0-1 1,0 1-1,1-1 1,0 0 0,0 1-1,3 7 1,-4-14-23,1 0 1,0 0-1,-1 0 1,1 0-1,0 0 1,0 0-1,0 0 1,0 0 0,0 0-1,0-1 1,0 1-1,0 0 1,0-1-1,0 1 1,0 0-1,0-1 1,0 1-1,1-1 1,-1 0-1,0 1 1,0-1-1,1 0 1,-1 0 0,0 0-1,1 0 1,-1 0-1,0 0 1,0 0-1,1 0 1,-1-1-1,0 1 1,0 0-1,1-1 1,-1 1-1,0-1 1,0 1 0,2-2-1,42-26 123,-33 18-285,-9 6-31,0 0 0,1 1 0,-1-1 0,1 1 1,0 0-1,0 1 0,1-1 0,-1 1 0,0-1 1,1 1-1,-1 0 0,1 1 0,0-1 0,0 1 1,9-1-1,0 13-3763,-9-4 574,3-1-3758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4.734"/>
    </inkml:context>
    <inkml:brush xml:id="br0">
      <inkml:brushProperty name="width" value="0.025" units="cm"/>
      <inkml:brushProperty name="height" value="0.025" units="cm"/>
      <inkml:brushProperty name="color" value="#008C3A"/>
    </inkml:brush>
  </inkml:definitions>
  <inkml:trace contextRef="#ctx0" brushRef="#br0">108 1 11018,'0'0'6609,"-11"8"-4025,2-2-2205,-44 36 1431,50-39-1619,0 0 0,0 1 0,0-1 0,0 1 0,0-1 0,1 1 0,-1 0 0,1 0 0,0 0 0,0 1 0,1-1 0,-1 0 0,-1 9 0,3-12-177,0 0-1,0-1 1,0 1 0,0 0-1,0-1 1,0 1-1,1 0 1,-1-1-1,0 1 1,0 0-1,0-1 1,1 1-1,-1-1 1,0 1-1,1-1 1,-1 1-1,1-1 1,-1 1 0,0-1-1,1 1 1,-1-1-1,1 1 1,0-1-1,-1 0 1,1 1-1,-1-1 1,1 0-1,1 1 1,24 3 172,-20-4-146,1-1 0,-1 0 0,0 0 1,0 0-1,0-1 0,8-2 0,-8 1-13,-1-1 0,0 1 1,0-1-1,0 0 0,0-1 0,-1 1 0,8-10 1,-10 12 19,0-1 0,-1 1 1,1 0-1,-1 0 1,0-1-1,1 1 0,-1-1 1,-1 1-1,1-1 0,0 0 1,0 1-1,-1-1 0,0 0 1,1 1-1,-1-1 1,0 0-1,0 0 0,-1 1 1,1-1-1,-1 0 0,0-2 1,0 4-39,0-1 0,0 1 1,0 0-1,0 0 0,0 0 1,0 0-1,0 1 0,0-1 1,-1 0-1,1 0 0,0 1 1,-1-1-1,1 1 0,0-1 1,-1 1-1,1-1 0,-1 1 1,1 0-1,-1 0 0,1 0 1,-1 0-1,1 0 0,-3 0 1,3 0-62,0 0 1,0 0 0,0 0-1,0 0 1,0 0 0,0 0 0,0 0-1,0 0 1,0 1 0,0-1 0,0 0-1,0 1 1,0-1 0,0 1-1,0-1 1,0 1 0,1-1 0,-1 1-1,0-1 1,0 1 0,0 0 0,1 0-1,-1-1 1,0 1 0,1 0 0,-1 0-1,1 0 1,-1 0 0,1 0-1,-1 0 1,1 0 0,-1 1 0,1 0-207,0-1 0,0 1-1,0 0 1,0-1 0,0 1 0,1-1 0,-1 1 0,0 0 0,1-1 0,-1 1 0,1-1 0,0 0 0,-1 1 0,1-1 0,0 1 0,0-1-1,0 0 1,0 0 0,1 2 0,1-1-316,0-1 0,-1 1 0,1-1-1,0 0 1,0 0 0,0 0 0,0 0 0,0-1 0,0 1-1,3 0 1,22 1-5154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5.096"/>
    </inkml:context>
    <inkml:brush xml:id="br0">
      <inkml:brushProperty name="width" value="0.025" units="cm"/>
      <inkml:brushProperty name="height" value="0.025" units="cm"/>
      <inkml:brushProperty name="color" value="#008C3A"/>
    </inkml:brush>
  </inkml:definitions>
  <inkml:trace contextRef="#ctx0" brushRef="#br0">114 180 14446,'0'0'2936,"-9"0"-683,5 0-2126,-1 0 0,0 1 1,1 0-1,-1 0 0,1 0 0,-1 0 1,1 1-1,0-1 0,0 1 1,-1 0-1,1 1 0,0-1 1,1 1-1,-1-1 0,0 1 1,1 0-1,0 1 0,-1-1 1,1 1-1,0-1 0,1 1 0,-1 0 1,1 0-1,0 0 0,0 0 1,0 0-1,0 1 0,1-1 1,-1 0-1,1 1 0,1-1 1,-2 9-1,2-13-115,1 1 1,-1 0 0,0 0-1,1 0 1,-1 0-1,0 0 1,1-1 0,-1 1-1,1 0 1,-1 0-1,1-1 1,0 1-1,-1 0 1,1-1 0,0 1-1,-1-1 1,1 1-1,0-1 1,0 1 0,0-1-1,-1 1 1,1-1-1,0 0 1,0 0-1,0 1 1,0-1 0,0 0-1,0 0 1,-1 0-1,1 0 1,0 0-1,0 0 1,0 0 0,0 0-1,0 0 1,0 0-1,1-1 1,39-9 480,-30 3-485,-1 1 0,0-1 0,0-1 0,0 0 0,-1 0 0,-1-1 0,1 0 0,-1 0 0,-1-1 0,0 0 0,10-18 0,-10 15 87,0-1-1,-1 1 1,-1-1-1,0 0 1,-1-1-1,0 1 1,-1-1-1,-1 0 1,1-18-1,-7 26 2041,-4 15-1436,-6 16-548,5 0 15,1 1 0,1-1 0,1 1 0,1 1 0,2-1 1,0 1-1,1 40 0,2-63-191,0 0 0,0 1 0,1-1 1,-1 0-1,1 0 0,-1 0 0,1 0 0,0 0 1,0 0-1,0 0 0,1 0 0,-1-1 0,1 1 0,-1 0 1,1-1-1,0 1 0,0-1 0,0 1 0,0-1 1,1 0-1,-1 0 0,1 0 0,-1 0 0,1-1 1,3 3-1,-3-3-250,-1 0 0,0-1 1,1 1-1,-1-1 1,0 1-1,1-1 0,-1 0 1,1 0-1,-1 0 0,0 0 1,1 0-1,-1-1 0,5 0 1,-4-1-431,0 1 0,0 0 1,0-1-1,0 1 1,0-1-1,-1 0 0,1 0 1,0 0-1,-1 0 0,0-1 1,1 1-1,1-3 1,12-21-10363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5.566"/>
    </inkml:context>
    <inkml:brush xml:id="br0">
      <inkml:brushProperty name="width" value="0.025" units="cm"/>
      <inkml:brushProperty name="height" value="0.025" units="cm"/>
      <inkml:brushProperty name="color" value="#008C3A"/>
    </inkml:brush>
  </inkml:definitions>
  <inkml:trace contextRef="#ctx0" brushRef="#br0">0 316 9577,'0'0'13602,"11"6"-12705,-7-3-847,1 0-1,-1 0 0,0 0 1,1-1-1,0 1 1,-1-1-1,1-1 1,0 1-1,0-1 0,0 1 1,0-1-1,1-1 1,-1 1-1,0-1 1,0 0-1,0 0 0,0 0 1,1-1-1,-1 0 1,0 0-1,0 0 1,0-1-1,0 0 0,0 1 1,-1-2-1,6-2 1,23-27 43,-31 30-45,-1 1 1,0-1-1,0 0 0,0 0 0,0 0 0,0 0 0,0 0 1,0 0-1,-1 0 0,1 0 0,0 0 0,-1 0 0,0 0 1,0 0-1,0-1 0,0 1 0,0 0 0,0 0 1,-1-3-1,1 4-22,-1 0 0,0 0-1,0 1 1,0-1 0,1 0 0,-1 0 0,0 1 0,0-1 0,0 1 0,0-1 0,0 1 0,0-1 0,0 1 0,0 0 0,0 0 0,-1-1-1,1 1 1,0 0 0,0 0 0,0 0 0,0 0 0,0 0 0,0 0 0,0 0 0,-1 1 0,1-1 0,-2 1 0,-32 10 379,29-5-369,0-1-1,0 1 1,0 1-1,0-1 1,1 1-1,0 0 0,1 0 1,-1 0-1,1 0 1,1 1-1,0 0 1,0 0-1,0 0 0,1 0 1,0 0-1,0 1 1,1-1-1,0 0 1,1 1-1,0-1 0,1 14 1,-1-20-20,1 0 1,-1 1-1,0-1 0,1 0 1,-1 0-1,1 0 0,0 1 1,-1-1-1,1 0 0,0 0 1,0 0-1,1 0 1,-1-1-1,0 1 0,1 0 1,-1 0-1,1-1 0,-1 1 1,1-1-1,0 1 1,-1-1-1,1 0 0,2 2 1,0-2-2,0 0 0,0 0 0,-1 0 0,1 0 0,0-1 0,0 1 0,0-1 0,0 0 0,0 0 0,0-1 0,0 1 0,5-2 0,2-1 0,1 0 1,0-1-1,-1-1 0,0 0 0,0 0 0,-1-1 1,18-12-1,-8 0-8,0-1 0,-1-1 1,-1 0-1,-1-1 0,-1-1 1,22-41-1,-28 44 9,0 0-1,-2 0 1,-1-1 0,0 0-1,-1 0 1,-1-1 0,-1 0 0,-1 0-1,0-24 1,-3 44-17,1 1 0,-1-1 0,0 0 0,0 0 0,0 0 1,0 0-1,0 0 0,0 0 0,0 0 0,0 0 0,0 0 0,0 0 0,0 0 0,-1 0 0,1 1 0,0-1 0,-1 0 0,1 0 1,0 0-1,-1 0 0,1 1 0,-1-1 0,0 0 0,1 0 0,-1 1 0,0-1 0,1 0 0,-1 1 0,0-1 0,0 1 0,1-1 1,-1 1-1,0-1 0,0 1 0,0 0 0,0-1 0,0 1 0,0 0 0,1 0 0,-1-1 0,0 1 0,0 0 0,0 0 0,0 0 1,0 0-1,0 0 0,0 1 0,0-1 0,0 0 0,0 0 0,0 1 0,0-1 0,1 0 0,-1 1 0,0-1 0,0 1 0,0-1 1,-1 2-1,-3 1-7,0 0 0,0 0 0,0 1 0,0 0 0,0 0 0,1 1 0,-8 8 1,-3 10 277,2 1 1,0 0-1,2 1 1,0 1 0,2 0-1,1 0 1,1 1 0,1-1-1,2 1 1,0 1-1,2-1 1,2 41 0,0-64-262,0 1 0,0 0 0,1 0-1,0-1 1,0 1 0,0-1 0,1 1 0,0-1 0,0 1 0,0-1 0,0 0 0,0 0 0,1 0 0,0 0 0,0 0 0,0-1 0,0 1 0,1-1 0,6 5 0,-4-4-109,0-1 1,1 0-1,-1 0 1,1-1-1,0 0 0,-1 0 1,1 0-1,0-1 0,0 0 1,0-1-1,0 1 1,11-2-1,-16 1-311,-1 0-1,1 0 1,-1 0 0,1-1-1,-1 1 1,1 0 0,-1-1 0,1 1-1,-1-1 1,0 1 0,1-1-1,-1 0 1,0 0 0,0 1 0,1-1-1,-1 0 1,0 0 0,0 0-1,0 0 1,0 0 0,0-1 0,1-1-1,8-17-12774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16.192"/>
    </inkml:context>
    <inkml:brush xml:id="br0">
      <inkml:brushProperty name="width" value="0.025" units="cm"/>
      <inkml:brushProperty name="height" value="0.025" units="cm"/>
      <inkml:brushProperty name="color" value="#008C3A"/>
    </inkml:brush>
  </inkml:definitions>
  <inkml:trace contextRef="#ctx0" brushRef="#br0">1 293 14029,'0'0'4031,"9"3"-3460,9 2-232,0-1 0,0-1 0,0-1-1,1 0 1,-1-1 0,1-1 0,20-3 0,145-25 1818,-94 11-1494,1217-156 1767,12 99-424,-768 73 989,-525 4-3121,-37 2-1137,-18-4-2286,2-8-3439,7-12-3614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1.064"/>
    </inkml:context>
    <inkml:brush xml:id="br0">
      <inkml:brushProperty name="width" value="0.025" units="cm"/>
      <inkml:brushProperty name="height" value="0.025" units="cm"/>
      <inkml:brushProperty name="color" value="#008C3A"/>
    </inkml:brush>
  </inkml:definitions>
  <inkml:trace contextRef="#ctx0" brushRef="#br0">0 105 5317,'0'0'4319,"4"-10"-1436,1-4-1767,12-29 3277,-17 42-4335,0 1 0,1 0 1,-1 0-1,0-1 0,0 1 1,0 0-1,0 0 0,1-1 1,-1 1-1,0 0 0,0 0 1,0 0-1,1 0 1,-1-1-1,0 1 0,0 0 1,1 0-1,-1 0 0,0 0 1,0 0-1,1 0 0,-1 0 1,0 0-1,1 0 0,-1 0 1,0 0-1,0 0 0,1 0 1,-1 0-1,0 0 0,0 0 1,1 0-1,-1 0 0,0 0 1,1 0-1,-1 0 0,0 0 1,0 0-1,1 0 0,-1 1 1,0-1-1,0 0 0,0 0 1,1 0-1,-1 1 0,0-1 1,0 0-1,0 0 0,1 0 1,-1 1-1,0-1 1,0 0-1,0 0 0,0 1 1,0-1-1,0 0 0,0 0 1,1 1-1,-1-1 0,0 0 1,0 1-1,0-1 0,0 0 1,0 0-1,0 1 0,0-1 1,0 0-1,-1 1 0,8 23 385,-7-23-214,28 108 974,-24-98-1147,0 0 0,1-1 0,0 0 0,0 0-1,1 0 1,0 0 0,15 16 0,-19-23-14,1-1 0,-1 0 0,1 0 0,-1 0 0,1-1 0,0 1 0,-1-1 0,1 1 0,0-1 0,0 0 0,0 0 0,0 0 0,0 0 0,0-1-1,1 1 1,-1-1 0,0 0 0,0 0 0,4-1 0,0 0 29,-1 0-1,1-1 1,-1 0-1,0 0 1,0 0-1,0-1 0,0 0 1,10-8-1,1-1 44,-1-2-1,0 0 0,-1-1 0,23-29 0,-19 12-80,-8 15-37,-13 43-94,2-24 100,-3 15-15,0 0 1,1 1 0,1 0 0,1 34 0,1-48 24,-1-1 1,1 1-1,-1-1 1,1 0-1,0 1 1,0-1-1,0 0 0,1 1 1,-1-1-1,1 0 1,0 0-1,0 0 1,0 0-1,0-1 1,0 1-1,1 0 1,-1-1-1,1 0 1,0 0-1,0 1 1,0-1-1,0-1 1,0 1-1,0 0 0,0-1 1,0 0-1,1 0 1,-1 0-1,0 0 1,1 0-1,-1-1 1,5 1-1,0 0 85,-1-1 0,1-1-1,0 1 1,0-1-1,0 0 1,0-1 0,0 0-1,-1 0 1,1-1 0,-1 0-1,0 0 1,1 0 0,-1-1-1,-1 0 1,1-1 0,-1 0-1,0 0 1,0 0-1,0 0 1,0-1 0,-1 0-1,0 0 1,5-10 0,-3 5 5,0 0 0,-1-1 1,0 0-1,-1 0 1,-1 0-1,0-1 0,-1 1 1,0-1-1,-1 0 1,0 0-1,-1 0 0,0 0 1,-2-21-1,0 30-106,0 0 0,0 0-1,0 0 1,-1 0 0,1 0 0,-1 0-1,0 0 1,0 1 0,-1-1 0,1 1-1,-4-5 1,5 7-102,0-1 0,-1 1 1,1 0-1,0 0 0,0-1 0,-1 1 0,1 0 1,-1 0-1,1 1 0,-1-1 0,1 0 0,-1 0 1,1 1-1,-1-1 0,0 1 0,1-1 0,-1 1 1,0 0-1,1 0 0,-1 0 0,0 0 0,0 0 0,1 0 1,-1 0-1,0 0 0,1 1 0,-1-1 0,0 1 1,1-1-1,-3 2 0,3-1-385,-1 1-1,1 0 1,0-1 0,0 1-1,0 0 1,0 0 0,0 0-1,0-1 1,1 1 0,-1 0-1,1 0 1,-1 0 0,1 0-1,0 0 1,0 0 0,0 0 0,0 1-1,0-1 1,0 2 0,0-1-862,0 13-6611</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1.679"/>
    </inkml:context>
    <inkml:brush xml:id="br0">
      <inkml:brushProperty name="width" value="0.025" units="cm"/>
      <inkml:brushProperty name="height" value="0.025" units="cm"/>
      <inkml:brushProperty name="color" value="#008C3A"/>
    </inkml:brush>
  </inkml:definitions>
  <inkml:trace contextRef="#ctx0" brushRef="#br0">0 0 6758,'0'0'13474,"1"8"-12315,0 155 1204,2 27-722,-3-186-1612,0 0 0,1-1 1,-1 1-1,1-1 1,0 1-1,0-1 0,0 0 1,0 1-1,0-1 0,1 0 1,0 0-1,0 0 1,0 0-1,0 0 0,0 0 1,0 0-1,1-1 0,-1 1 1,1-1-1,0 0 0,5 4 1,-5-5-9,0 0 1,0 0 0,1 0-1,-1 0 1,1-1-1,-1 0 1,1 1-1,-1-1 1,1 0 0,-1-1-1,1 1 1,-1-1-1,0 1 1,1-1-1,-1 0 1,0 0 0,1 0-1,-1-1 1,0 1-1,0-1 1,0 0 0,3-3-1,8-5 8,0-1 0,-1 0 0,12-15 0,-13 13-9,1 1 0,22-17 0,-35 29-13,0 0 0,1-1 0,-1 1 0,0 0-1,1 0 1,-1-1 0,0 1 0,1 0 0,-1 0 0,0 0-1,1-1 1,-1 1 0,0 0 0,1 0 0,-1 0-1,1 0 1,-1 0 0,0 0 0,1 0 0,-1 0 0,1 0-1,-1 0 1,0 0 0,1 0 0,-1 0 0,1 0 0,-1 0-1,0 1 1,1-1 0,-1 0 0,0 0 0,1 0-1,-1 0 1,0 1 0,1-1 0,-1 0 0,0 0 0,1 1-1,-1-1 1,0 0 0,0 1 0,1-1 0,-1 0 0,0 1-1,0-1 1,4 27 412,-10 32 63,6-59-485,-1 8-3,0 0-1,0 0 0,0 0 1,1 0-1,1 0 0,0 8 1,-1-15-50,1 0 0,-1 0 0,0 0 0,0 0 0,1 0 0,-1 0 1,1 0-1,-1-1 0,1 1 0,-1 0 0,1 0 0,0 0 0,-1 0 0,1-1 0,0 1 0,0 0 1,-1-1-1,1 1 0,0 0 0,0-1 0,1 1 0,0-1-118,0 1 0,0-1-1,-1 0 1,1 0 0,0 0-1,0 0 1,0-1 0,0 1 0,-1 0-1,1-1 1,0 1 0,0-1 0,-1 0-1,1 1 1,0-1 0,2-2-1,1-1-864,1 0 0,-1 0 0,0 0 0,0-1 0,0 0 0,5-8 0,-7 10 241,20-25-5977</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2.294"/>
    </inkml:context>
    <inkml:brush xml:id="br0">
      <inkml:brushProperty name="width" value="0.025" units="cm"/>
      <inkml:brushProperty name="height" value="0.025" units="cm"/>
      <inkml:brushProperty name="color" value="#008C3A"/>
    </inkml:brush>
  </inkml:definitions>
  <inkml:trace contextRef="#ctx0" brushRef="#br0">89 255 9961,'0'0'7506,"-8"6"-5878,1-1-1394,1 0-1,0 0 1,0 1-1,0-1 1,1 1-1,0 0 1,0 1-1,0 0 1,1-1-1,0 1 1,0 1-1,1-1 1,0 0-1,0 1 1,1 0-1,0-1 1,0 1-1,-1 9 1,4-15-240,-1-1 1,0 1-1,1-1 1,-1 1-1,1-1 1,0 1-1,-1-1 0,1 1 1,0-1-1,0 0 1,0 0-1,0 1 1,0-1-1,0 0 1,0 0-1,0 0 1,1 0-1,-1 0 1,0 0-1,1 0 1,-1-1-1,0 1 1,1 0-1,-1-1 1,1 1-1,-1-1 1,1 0-1,0 1 1,-1-1-1,1 0 1,-1 0-1,1 0 1,-1 0-1,1 0 1,0 0-1,1-1 1,6 1-136,-1-1 1,1 0-1,0 0 1,-1-1 0,14-4-1,-12 2-98,-1-1-1,0 0 1,-1 0-1,1-1 1,-1 0-1,-1-1 1,1 1 0,-1-2-1,0 1 1,0-1-1,-1 0 1,0 0-1,6-12 1,-11 19 260,-3 4 75,1 0-2,-5 7 145,1 0 0,0 1-1,1 0 1,-6 20 0,10-30-227,-1 1 0,1 0 0,0-1 0,-1 1 1,1 0-1,0-1 0,0 1 0,0 0 0,0-1 0,0 1 0,1-1 0,-1 1 0,0 0 0,1-1 0,-1 1 0,1-1 0,-1 1 0,1-1 0,0 1 1,0-1-1,0 1 0,0-1 0,0 0 0,0 1 0,0-1 0,0 0 0,0 0 0,1 0 0,-1 0 0,1 0 0,-1 0 0,0 0 0,1-1 1,-1 1-1,1 0 0,0-1 0,-1 1 0,1-1 0,-1 0 0,1 1 0,0-1 0,-1 0 0,1 0 0,1 0 0,6-1 4,0 1-1,0-2 1,-1 1 0,1-1-1,-1 0 1,0-1 0,1 0-1,-1 0 1,0-1-1,-1 0 1,1-1 0,-1 1-1,0-1 1,0-1-1,0 1 1,-1-1 0,6-7-1,4-4-22,0 0 1,-2-2-1,0 1 0,-1-2 0,13-27 1,-15 28 72,-2-2 0,0 1 1,-1-1-1,-1-1 1,-2 0-1,0 1 1,-1-2-1,2-28 0,-6 51-56,0-1-1,1 1 0,-1-1 0,0 1 1,0 0-1,0-1 0,0 1 0,0 0 0,0-1 1,0 1-1,0-1 0,0 1 0,0 0 1,0-1-1,0 1 0,0-1 0,0 1 1,0 0-1,-1-1 0,1 1 0,0 0 0,0-1 1,0 1-1,0 0 0,-1-1 0,1 1 1,0 0-1,0-1 0,-1 1 0,1 0 1,0 0-1,-1-1 0,1 1 0,0 0 0,-1 0 1,1 0-1,0-1 0,-1 1 0,1 0 1,0 0-1,-1 0 0,1 0 0,-1 0 1,1 0-1,0 0 0,-1 0 0,1 0 0,-1 0 1,1 0-1,0 0 0,-1 0 0,1 0 1,0 0-1,-1 0 0,1 0 0,-1 1 1,1-1-1,0 0 0,-1 0 0,1 0 0,0 1 1,-1-1-1,1 0 0,-20 20 484,9 0-273,0 0 1,1 1-1,2 0 0,0 0 1,1 1-1,1 0 0,1 1 0,1-1 1,1 1-1,1 0 0,1-1 1,1 1-1,1 0 0,6 35 1,-4-48-194,0 0 1,0 0 0,1-1 0,1 1 0,-1-1 0,9 11-1,-11-16-68,0-1-1,1 1 0,0-1 1,0 0-1,0 0 0,0 0 1,0 0-1,1 0 0,-1-1 1,1 1-1,0-1 0,0 0 1,0 0-1,0 0 0,0-1 1,0 0-1,5 2 0,-8-4 4,0 1-1,-1-1 0,1 1 1,-1-1-1,1 0 1,-1 0-1,1 1 0,-1-1 1,1 0-1,-1 0 0,1 1 1,-1-1-1,0 0 0,0 0 1,1 0-1,-1 1 1,0-1-1,0 0 0,0 0 1,0 0-1,0 0 0,0 0 1,0 0-1,0 1 0,0-1 1,0 0-1,-1 0 0,1 0 1,0 0-1,-1 0 1,-5-33-388,-6 10 164,0 0-1,-1 1 0,-1 0 0,-1 1 1,-2 1-1,0 0 0,-1 2 0,-35-32 1,29 33 643,10 5 1673,44 9-1105,81 9-1225,2 0-2699,-81-5-813,48-6 1,-20-6-9735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2.699"/>
    </inkml:context>
    <inkml:brush xml:id="br0">
      <inkml:brushProperty name="width" value="0.025" units="cm"/>
      <inkml:brushProperty name="height" value="0.025" units="cm"/>
      <inkml:brushProperty name="color" value="#008C3A"/>
    </inkml:brush>
  </inkml:definitions>
  <inkml:trace contextRef="#ctx0" brushRef="#br0">16 0 14189,'-2'8'2355,"-11"117"4585,14 77-3145,-1-192-3740,1 0-1,-1-1 1,2 1 0,0 0-1,0 0 1,0-1-1,1 0 1,1 1 0,0-1-1,0 0 1,0 0 0,10 13-1,-12-21-37,0 1-1,-1-1 1,1 0-1,0 0 1,0 0-1,-1 0 1,1 0 0,0 0-1,0 0 1,0 0-1,0-1 1,0 1-1,1-1 1,-1 0-1,0 1 1,0-1 0,0 0-1,0 0 1,0 0-1,0-1 1,1 1-1,-1-1 1,0 1-1,0-1 1,0 1 0,0-1-1,0 0 1,0 0-1,-1 0 1,1 0-1,0 0 1,0-1-1,-1 1 1,1 0-1,-1-1 1,3-2 0,8-7-21,-2 0 0,1-1 1,14-22-1,-20 26-81,3-3 28,-7 9 52,0 0 0,0 0-1,1 0 1,-1-1 0,1 1 0,-1 1 0,1-1 0,0 0 0,0 0 0,0 1 0,0-1 0,0 1 0,3-3 0,-2 37-204,-4-6 281,0-20-72,0 0 1,0-1-1,1 1 0,0 0 0,0 0 1,1 0-1,0-1 0,0 1 0,0 0 0,1 0 1,0-1-1,4 8 0,-5-12-177,1-1 1,-1 0-1,1 1 0,0-1 1,-1 0-1,1 0 0,0 0 0,0 0 1,0 0-1,0 0 0,0-1 1,0 1-1,0-1 0,0 1 1,0-1-1,0 0 0,0 0 0,0 0 1,0 0-1,0 0 0,0 0 1,0 0-1,1-1 0,-1 1 1,0-1-1,-1 0 0,4 0 1,2-2-1255,-1 0 1,1 0 0,-1-1 0,0 0 0,0 0 0,8-7 0,14-15-7976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603"/>
    </inkml:context>
    <inkml:brush xml:id="br0">
      <inkml:brushProperty name="width" value="0.025" units="cm"/>
      <inkml:brushProperty name="height" value="0.025" units="cm"/>
    </inkml:brush>
  </inkml:definitions>
  <inkml:trace contextRef="#ctx0" brushRef="#br0">30 125 16848,'-2'8'902,"-9"48"-440,3 0 0,3 1 0,1 0 0,5 58 0,0-64-524,18-305 1823,-17 201-1830,0 22-7,-2 0-1,-4-40 0,-1 64 188,0 17-137,-2 18-59,6-26 79,1 1 0,0-1 0,-1 1-1,1-1 1,0 1 0,0 0 0,0-1-1,1 1 1,-1-1 0,1 1 0,-1-1-1,1 1 1,0-1 0,0 1 0,0-1-1,0 0 1,0 0 0,1 1 0,-1-1-1,1 0 1,-1 0 0,1 0 0,0-1-1,-1 1 1,1 0 0,0 0 0,1-1 0,-1 0-1,0 1 1,0-1 0,0 0 0,1 0-1,-1 0 1,1 0 0,-1 0 0,1-1-1,-1 1 1,1-1 0,-1 0 0,1 0-1,-1 0 1,1 0 0,-1 0 0,1 0-1,0-1 1,2 0 0,6 0 40,-1-2 0,1 1 0,0-1 0,-1-1 1,0 0-1,0 0 0,0-1 0,0 0 0,16-12 0,-11 2 28,0 0-1,0 0 0,18-27 0,9-9 148,-38 51-302,-2 9 12,-3 13-6,-17 110 511,9-80-359,-2 63 1,10-96-286,0-2 269,1 0-1,0-1 1,1 1 0,4 16-1,-5-30-273,1 1 0,-1-1 0,1 0 0,0 0 0,1 0 0,-1 0 0,0 0 0,1 0 0,-1 0 0,1 0-1,0-1 1,0 1 0,0 0 0,1-1 0,-1 0 0,0 0 0,1 1 0,0-1 0,-1-1 0,1 1 0,0 0-1,0-1 1,0 1 0,0-1 0,0 0 0,5 1 0,15 0-4286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3.045"/>
    </inkml:context>
    <inkml:brush xml:id="br0">
      <inkml:brushProperty name="width" value="0.025" units="cm"/>
      <inkml:brushProperty name="height" value="0.025" units="cm"/>
      <inkml:brushProperty name="color" value="#008C3A"/>
    </inkml:brush>
  </inkml:definitions>
  <inkml:trace contextRef="#ctx0" brushRef="#br0">112 1 13004,'0'0'6059,"-8"0"-4591,2 1-1159,0 1-1,0-1 0,0 1 0,0 0 1,1 0-1,-1 1 0,1 0 0,-1 0 0,1 0 1,-8 6-1,10-6-169,1-1 1,-1 1-1,0-1 1,1 1-1,-1 0 1,1 0-1,0 0 1,0 0-1,0 1 1,1-1-1,-1 1 1,1-1-1,0 1 1,-1-1-1,2 1 1,-1-1-1,0 1 1,1 0-1,0 0 1,-1-1-1,2 8 1,-1-9-128,1 0 1,-1 0 0,0-1-1,1 1 1,0 0 0,-1 0-1,1 0 1,0-1 0,0 1-1,0-1 1,0 1-1,0 0 1,0-1 0,0 0-1,1 1 1,-1-1 0,1 0-1,-1 0 1,1 1-1,-1-1 1,4 1 0,-2 0-1,1-1 0,0 0 0,1 0 1,-1 0-1,0 0 0,0 0 0,0-1 0,1 0 1,6 0-1,-3-1-52,0 0 0,-1 0 1,1-1-1,0 0 0,0 0 0,-1-1 1,1 1-1,-1-2 0,1 1 0,7-6 1,-10 5 20,-1 0 0,1 1 0,-1-1 0,0-1 0,0 1 0,-1-1 0,1 1 0,-1-1 0,0 0 0,0 0 0,-1-1 0,1 1 0,-1 0 0,0-1 0,-1 0 0,1 1 0,0-7 0,-2 11 16,0 1 0,0 0-1,0 0 1,-1 0 0,1-1 0,0 1 0,0 0 0,0 0-1,0 0 1,0-1 0,0 1 0,-1 0 0,1 0 0,0 0-1,0 0 1,0 0 0,0-1 0,-1 1 0,1 0 0,0 0-1,0 0 1,0 0 0,-1 0 0,1 0 0,0 0 0,0 0-1,0 0 1,-1-1 0,1 1 0,0 0 0,0 0 0,0 0-1,-1 0 1,1 0 0,0 1 0,0-1 0,-1 0 0,1 0-1,0 0 1,0 0 0,0 0 0,-1 0 0,1 0 0,0 0-1,0 0 1,0 0 0,-1 1 0,1-1 0,0 0 0,0 0-1,0 0 1,0 0 0,0 1 0,-1-1 0,1 0 0,0 0-1,-12 10-82,8-5 65,0 0-1,0 0 1,1 0 0,-1 1-1,1 0 1,1-1 0,-1 1-1,1 0 1,-3 10 0,4-12-381,0 1 0,1 0 1,-1 0-1,1-1 1,0 1-1,0 0 0,1 0 1,0 5-1,7 2-3617,10-9-2852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3.392"/>
    </inkml:context>
    <inkml:brush xml:id="br0">
      <inkml:brushProperty name="width" value="0.025" units="cm"/>
      <inkml:brushProperty name="height" value="0.025" units="cm"/>
      <inkml:brushProperty name="color" value="#008C3A"/>
    </inkml:brush>
  </inkml:definitions>
  <inkml:trace contextRef="#ctx0" brushRef="#br0">105 1 14286,'0'0'3261,"-9"6"-1024,2 0-1950,0-1 0,0 1 0,0 0 1,1 1-1,0 0 0,1 0 0,-1 0 0,1 1 0,1-1 0,-1 1 0,1 0 1,1 1-1,-4 8 0,1 17-107,1 0 1,2-1-1,1 1 0,2 1 1,1-1-1,6 36 0,1 63-225,12-185 2645,14-43-2412,25-62-903,-50 138 525,0 1-1,1-1 0,1 2 0,1 0 1,26-29-1,-32 40 184,0 1 0,1-1 1,0 1-1,0 1 0,12-7 0,-16 9-35,0 1-1,0 0 1,0-1-1,-1 1 1,1 0-1,1 1 1,-1-1-1,0 0 0,0 1 1,0 0-1,0 0 1,0 0-1,0 0 1,1 0-1,-1 0 1,0 1-1,5 1 1,-7-1 35,-1-1 0,1 0 0,-1 1 0,0-1 0,1 1 0,-1-1 0,0 0 1,0 1-1,1-1 0,-1 1 0,0-1 0,0 1 0,0-1 0,0 1 0,0-1 0,0 1 0,1-1 0,-1 1 1,0-1-1,0 1 0,-1-1 0,1 1 0,0-1 0,0 1 0,0-1 0,0 1 0,0-1 0,0 1 0,-1-1 0,1 1 1,0-1-1,0 1 0,-1-1 0,1 0 0,0 1 0,-1-1 0,0 1 0,-14 17-13,-11-2 29,0-1 1,-1-1-1,-1-1 1,-48 15 0,-9 5-640,114-47-4962,39-22-678,-16 3-29</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3.804"/>
    </inkml:context>
    <inkml:brush xml:id="br0">
      <inkml:brushProperty name="width" value="0.025" units="cm"/>
      <inkml:brushProperty name="height" value="0.025" units="cm"/>
      <inkml:brushProperty name="color" value="#008C3A"/>
    </inkml:brush>
  </inkml:definitions>
  <inkml:trace contextRef="#ctx0" brushRef="#br0">118 1 14157,'0'0'3038,"-8"13"-620,-11 25-1101,2 0-1,2 1 1,1 1-1,-15 74 0,13 145-291,35-354-1215,-12 49-389,2 0 0,2 1 0,2 0 0,31-70 0,-40 106 507,1 1 1,1 0 0,0 0-1,0 0 1,0 1-1,15-12 1,-19 17 65,0-1 0,0 2 0,1-1 1,0 0-1,-1 0 0,1 1 0,0-1 0,-1 1 1,1 0-1,0 0 0,0 0 0,0 1 0,0-1 0,0 0 1,0 1-1,0 0 0,1 0 0,-1 0 0,0 0 0,0 0 1,0 1-1,0-1 0,0 1 0,0 0 0,5 2 1,-7-2 8,1 0 1,-1 0 0,1 0-1,-1 1 1,1-1 0,-1 0 0,0 1-1,0-1 1,0 1 0,1 0-1,-2-1 1,1 1 0,0 0 0,0-1-1,0 1 1,-1 0 0,1 0 0,-1 0-1,0-1 1,1 1 0,-1 0-1,0 0 1,0 0 0,0 0 0,0 0-1,-1 0 1,1 0 0,0-1-1,-2 5 1,1-2 31,-1 1-1,1 0 1,-1 0-1,0-1 1,0 1-1,-1-1 1,0 0-1,1 0 1,-1 0-1,-5 5 1,1-2-24,-1 0 0,1 0 0,-2-1 0,1 0 0,0 0 0,-1-1 0,0 0 0,-1-1 0,1 0 0,-1 0 0,1-1 0,-1 0 0,-12 1 0,21-4-62,1 0 0,0 0 0,-1 0 0,1 0 0,-1 0 0,1 0-1,0 0 1,-1-1 0,1 1 0,0 0 0,-1 0 0,1 0-1,0 0 1,0-1 0,-1 1 0,1 0 0,0 0 0,-1-1 0,1 1-1,0 0 1,0 0 0,0-1 0,-1 1 0,1 0 0,0-1-1,0 1 1,0 0 0,0-1 0,0 1 0,-1 0 0,1-1-1,0 1 1,0 0 0,0-1 0,0 1 0,0 0 0,0-1 0,0 1-1,0-1 1,0 1 0,0 0 0,1-1 0,-1 1 0,0 0-1,0-1 1,0 1 0,0 0 0,0-1 0,1 1 0,-1 0 0,0 0-1,1-1 1,9-19-3846,8-4-2648,6-3-2733</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4.301"/>
    </inkml:context>
    <inkml:brush xml:id="br0">
      <inkml:brushProperty name="width" value="0.025" units="cm"/>
      <inkml:brushProperty name="height" value="0.025" units="cm"/>
      <inkml:brushProperty name="color" value="#008C3A"/>
    </inkml:brush>
  </inkml:definitions>
  <inkml:trace contextRef="#ctx0" brushRef="#br0">0 107 11883,'0'0'6748,"11"0"-4180,6 1-1845,0-1 0,0-1 0,-1-1 0,28-5 0,-35 5-650,0-1 0,0 0-1,-1 0 1,1 0-1,-1-1 1,0 0-1,0-1 1,-1 0-1,1 0 1,-1 0 0,0-1-1,7-8 1,-13 13-62,0 0 1,0 0 0,0 0 0,0 0-1,0-1 1,0 1 0,0 0-1,-1 0 1,1-1 0,-1 1-1,1 0 1,-1-1 0,1 1 0,-1 0-1,0-1 1,0 1 0,1-1-1,-1-1 1,-1 3 0,1-1 0,0 1 1,-1-1-1,1 0 0,0 1 0,-1-1 0,1 1 0,-1-1 1,1 1-1,-1-1 0,1 1 0,-1-1 0,1 1 0,-1 0 0,1-1 1,-1 1-1,0 0 0,1-1 0,-1 1 0,0 0 0,1 0 1,-1 0-1,0 0 0,1-1 0,-2 1 0,-2 0 18,0 0-1,0 0 1,0 0 0,1 1-1,-1-1 1,0 1 0,0 0-1,1 0 1,-1 1-1,0-1 1,1 1 0,-5 2-1,3-1 43,0 1-1,0-1 1,1 1-1,0 0 1,0 0-1,0 1 1,0-1-1,1 1 1,-1 0-1,1 0 1,1 0-1,-1 0 1,1 0-1,0 1 1,0-1-1,0 1 1,1-1-1,-1 1 1,1 0-1,1 0 0,-1 0 1,1 7-1,1-11-59,-1-1 0,0 1-1,0-1 1,1 1 0,-1 0-1,1-1 1,-1 1-1,1-1 1,0 0 0,0 1-1,0-1 1,-1 0 0,1 1-1,0-1 1,1 0-1,-1 0 1,0 0 0,0 0-1,0 0 1,1 0-1,-1 0 1,0 0 0,3 1-1,0-1 2,1 1-1,-1-1 0,1 0 0,-1 0 1,1 0-1,-1-1 0,1 1 1,5-1-1,3-1-84,0 0 0,0-1 0,-1 0 0,1-1 0,15-5 0,-3-4-248,-1 0 0,37-26 0,19-10 308,-108 114 2756,28-65-2723,-1 0-1,1 1 1,0-1-1,-1 1 1,1-1-1,0 1 1,0-1-1,0 1 1,0-1-1,0 1 0,0-1 1,0 1-1,0-1 1,1 0-1,-1 1 1,1-1-1,-1 1 1,1-1-1,-1 0 1,1 1-1,0-1 1,0 0-1,-1 0 1,1 1-1,0-1 1,0 0-1,0 0 1,0 0-1,1 0 1,-1 0-1,0 0 1,2 1-1,3-1-12,0 0 0,-1 0 0,1 0 0,0-1 0,-1 0 0,1 0 0,7-1-1,-4 1-4,7-2-252,0 0 0,0-2-1,-1 0 1,22-8 0,-22 7 80,-1 0 0,0 1 1,1 1-1,0 0 1,21-1-1,10 14-11196,-23-10 2999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4.664"/>
    </inkml:context>
    <inkml:brush xml:id="br0">
      <inkml:brushProperty name="width" value="0.025" units="cm"/>
      <inkml:brushProperty name="height" value="0.025" units="cm"/>
      <inkml:brushProperty name="color" value="#008C3A"/>
    </inkml:brush>
  </inkml:definitions>
  <inkml:trace contextRef="#ctx0" brushRef="#br0">151 1 12620,'0'0'10981,"-12"0"-9673,5 0-1117,0 1 1,0 0-1,0 0 0,0 0 1,0 1-1,0 0 0,1 1 1,-1-1-1,-9 6 0,13-6-187,-1 1-1,1-1 0,0 0 1,0 1-1,0 0 1,0-1-1,1 1 0,-1 0 1,1 1-1,-1-1 1,1 0-1,0 1 0,1-1 1,-1 1-1,0 0 0,1-1 1,0 1-1,0 0 1,0 0-1,0 0 0,1 0 1,0 7-1,0-9-140,0 0 0,0 0-1,1 0 1,-1-1 0,1 1-1,0 0 1,-1 0 0,1-1-1,0 1 1,0 0 0,0-1 0,0 1-1,0-1 1,1 1 0,-1-1-1,0 0 1,1 1 0,-1-1-1,1 0 1,-1 0 0,1 0 0,0 0-1,-1 0 1,1 0 0,0-1-1,2 2 1,59 13-2901,-34-9 2160,-2 3 249,4 7 3298,-30-16-2476,-1 1 0,1-1 0,0 1 1,0 0-1,0 0 0,0-1 0,0 1 0,-1 0 1,1 0-1,0 0 0,-1 0 0,1 0 0,-1 0 0,1 0 1,-1 0-1,1 0 0,-1 0 0,0 0 0,1 0 1,-1 1-1,0 0-33,-1-1 1,1 0 0,-1 0-1,1 1 1,-1-1-1,0 0 1,0 0 0,1 0-1,-1 0 1,0 0 0,0 0-1,0 0 1,0 0-1,0 0 1,0 0 0,0-1-1,-1 1 1,1 0 0,0-1-1,0 1 1,-3 0-1,-19 10 719,-1-1 0,-31 8 0,43-15-1768,0-1 0,0 0 1,-23 1-1,20-4-7316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5.197"/>
    </inkml:context>
    <inkml:brush xml:id="br0">
      <inkml:brushProperty name="width" value="0.025" units="cm"/>
      <inkml:brushProperty name="height" value="0.025" units="cm"/>
      <inkml:brushProperty name="color" value="#008C3A"/>
    </inkml:brush>
  </inkml:definitions>
  <inkml:trace contextRef="#ctx0" brushRef="#br0">1 1 14350,'0'0'8712,"14"65"-7367,-14-32-800,0 0-257,0-1-160,0 0-64,4-3-32,-2 0-64,3-6-577,-5-4-800,4-4-1025,-2-8-993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5.554"/>
    </inkml:context>
    <inkml:brush xml:id="br0">
      <inkml:brushProperty name="width" value="0.025" units="cm"/>
      <inkml:brushProperty name="height" value="0.025" units="cm"/>
      <inkml:brushProperty name="color" value="#008C3A"/>
    </inkml:brush>
  </inkml:definitions>
  <inkml:trace contextRef="#ctx0" brushRef="#br0">0 2 15150,'0'0'7944,"27"-1"-13037,-3 1-1858</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5.916"/>
    </inkml:context>
    <inkml:brush xml:id="br0">
      <inkml:brushProperty name="width" value="0.025" units="cm"/>
      <inkml:brushProperty name="height" value="0.025" units="cm"/>
      <inkml:brushProperty name="color" value="#008C3A"/>
    </inkml:brush>
  </inkml:definitions>
  <inkml:trace contextRef="#ctx0" brushRef="#br0">146 83 11819,'0'0'5002,"-5"-10"-2615,4 8-2325,-2-5 341,-1 0 1,0-1 0,-1 2 0,1-1 0,-8-8 0,10 13-299,0 1 1,0-1-1,0 0 0,0 1 1,0-1-1,0 1 1,0-1-1,-1 1 1,1 0-1,0 0 0,-1 0 1,1 0-1,-1 0 1,1 1-1,-1-1 1,1 1-1,-1 0 0,1-1 1,-1 1-1,0 1 1,1-1-1,-1 0 1,1 0-1,-1 1 0,-4 1 1,5-1-90,-1 1 1,1 0-1,0-1 0,0 1 1,0 0-1,0 0 0,1 0 1,-1 0-1,0 0 1,1 0-1,-1 0 0,1 1 1,0-1-1,0 1 0,0-1 1,0 1-1,0-1 1,1 1-1,-2 4 0,-5 56 326,7-58-269,-2 21 69,1 0 1,1 0-1,1 1 0,1-1 1,2 0-1,1 0 0,1 0 1,11 32-1,48 85-143,-41-97-9,-3 2-1,29 95 1,-44-122 15,-4-12 8,1 1 0,-1 0 0,-1 0 0,1 14-1,-14-51 221,4 13-375,-43-91-1148,23 49 878,-43-119 0,69 169 479,0 0 0,1 0 0,-1 0 0,1 0 0,0-1-1,1 1 1,0-13 0,1 17-27,-1 0-1,1 1 1,-1-1-1,1 0 1,0 0-1,0 1 0,0-1 1,0 1-1,0-1 1,0 1-1,0-1 1,1 1-1,-1-1 1,0 1-1,1 0 1,-1 0-1,1 0 1,-1 0-1,1 0 0,0 0 1,-1 0-1,1 0 1,0 1-1,0-1 1,0 1-1,0-1 1,-1 1-1,1 0 1,3 0-1,77-7-41,4-1-2644,-30-5-3317,0-10-8381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6.731"/>
    </inkml:context>
    <inkml:brush xml:id="br0">
      <inkml:brushProperty name="width" value="0.025" units="cm"/>
      <inkml:brushProperty name="height" value="0.025" units="cm"/>
      <inkml:brushProperty name="color" value="#008C3A"/>
    </inkml:brush>
  </inkml:definitions>
  <inkml:trace contextRef="#ctx0" brushRef="#br0">212 110 3299,'9'-9'3705,"-5"5"-2811,29-32 2888,-31 34-3375,0-1 1,-1 1-1,1 0 1,-1 0-1,0-1 1,1 1-1,-1 0 1,0-1 0,0 1-1,-1-1 1,1 0-1,-1 1 1,1-1-1,-1 1 1,0-1-1,1 0 1,-2-3-1,1 5-290,-1 0 0,0 0-1,0 0 1,1 0 0,-1 1-1,0-1 1,0 0 0,0 0-1,0 1 1,0-1 0,0 1-1,0-1 1,0 1-1,0-1 1,0 1 0,0 0-1,0 0 1,0-1 0,0 1-1,-1 0 1,1 0 0,0 0-1,0 0 1,0 0 0,0 0-1,0 0 1,0 1 0,-1-1-1,0 1 1,-34 8 563,25-3-589,0 0 0,1 1 0,0 0 0,1 1 0,0 0 0,0 0 0,0 1 0,1 0 0,-11 16 0,3-1 257,1 0 0,-23 51 0,32-61-204,0-1 0,1 1 1,1 1-1,1-1 0,0 1 0,1-1 0,0 1 0,1 0 0,1-1 0,2 29 1,-1-41-127,-1 1 0,1-1 0,0 1 0,-1-1 0,1 0 1,0 1-1,0-1 0,1 0 0,-1 0 0,0 0 0,1 0 1,-1 0-1,1 0 0,0 0 0,-1 0 0,1-1 0,0 1 1,0-1-1,0 1 0,0-1 0,0 0 0,1 0 0,-1 0 1,0 0-1,1 0 0,-1 0 0,0-1 0,1 1 0,-1-1 1,1 0-1,-1 0 0,1 1 0,-1-2 0,1 1 0,-1 0 1,1 0-1,2-2 0,2 1 24,0 0 0,0-1 0,0 0 0,0 0 1,-1-1-1,1 0 0,-1 0 0,0-1 0,0 0 0,0 0 0,10-9 0,-13 10-28,1 0 0,-1 0 0,0-1 0,0 1 0,-1-1 1,1 0-1,-1 1 0,0-1 0,0-1 0,0 1 0,0 0 0,-1 0 0,1-1 0,-1 1 0,0-5 0,-1 8-13,0 1 1,0 0 0,0-1 0,-1 1-1,1 0 1,0 0 0,0 0 0,-1-1-1,1 1 1,0 0 0,-1 0 0,1 0-1,0 0 1,-1 0 0,1-1-1,0 1 1,0 0 0,-1 0 0,1 0-1,0 0 1,-1 0 0,1 0 0,-1 0-1,1 0 1,0 0 0,-1 0 0,1 0-1,0 1 1,0-1 0,-1 0 0,1 0-1,0 0 1,-1 0 0,1 0 0,0 1-1,-1-1 1,1 0 0,0 0 0,0 0-1,-1 1 1,1-1 0,0 0-1,0 0 1,0 1 0,-1-1 0,1 1-1,-13 11 35,11-11-33,1 2-1,-1-1 1,1 0 0,0 0-1,0 0 1,0 1 0,0-1-1,0 1 1,0-1-1,0 1 1,1-1 0,0 1-1,-1-1 1,1 1 0,0-1-1,0 1 1,0-1 0,0 1-1,2 4 1,-1-5 3,1 0 1,-1-1-1,1 1 1,0-1-1,0 0 1,0 1-1,0-1 1,0 0 0,0 0-1,0 0 1,0 0-1,0 0 1,0-1-1,1 1 1,-1-1-1,0 1 1,0-1-1,1 0 1,-1 0-1,0 0 1,0 0-1,4-1 1,1 1 0,0-1 0,-1 0 0,1 0 0,0 0 0,-1-1 0,1 0 0,-1 0 0,0-1 0,1 0 0,-1 0 0,11-7 0,-2-2-1,0 0 0,25-28-1,-45 75 140,-3-10 105,-9 47 0,16-65-416,0 1 1,0-1 0,0 1-1,1 0 1,0 0 0,1-1-1,0 1 1,0 0 0,1-1-1,4 14 1,6-7-3898,3-9-3165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7.168"/>
    </inkml:context>
    <inkml:brush xml:id="br0">
      <inkml:brushProperty name="width" value="0.025" units="cm"/>
      <inkml:brushProperty name="height" value="0.025" units="cm"/>
      <inkml:brushProperty name="color" value="#008C3A"/>
    </inkml:brush>
  </inkml:definitions>
  <inkml:trace contextRef="#ctx0" brushRef="#br0">29 0 6534,'0'0'8456,"0"46"-5477,-2-14-96,-7 5-1250,0-3-480,0-4-480,9-5-545,0-8-96,9-8-672,5-9-1571,1-1-1920,-6-18-3685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9.984"/>
    </inkml:context>
    <inkml:brush xml:id="br0">
      <inkml:brushProperty name="width" value="0.025" units="cm"/>
      <inkml:brushProperty name="height" value="0.025" units="cm"/>
    </inkml:brush>
  </inkml:definitions>
  <inkml:trace contextRef="#ctx0" brushRef="#br0">233 0 16720,'0'0'288,"45"26"705,-18 5 929,2 15-929,-9 10-321,-6 12 97,-14 14 64,-4 12-192,-15 14-481,-19 10-32,-9 14-64,-11 7-705,-6 1-1056,-5-9-2467,1-14-4004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7.533"/>
    </inkml:context>
    <inkml:brush xml:id="br0">
      <inkml:brushProperty name="width" value="0.025" units="cm"/>
      <inkml:brushProperty name="height" value="0.025" units="cm"/>
      <inkml:brushProperty name="color" value="#008C3A"/>
    </inkml:brush>
  </inkml:definitions>
  <inkml:trace contextRef="#ctx0" brushRef="#br0">1 1 13357,'0'0'1281</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7.863"/>
    </inkml:context>
    <inkml:brush xml:id="br0">
      <inkml:brushProperty name="width" value="0.025" units="cm"/>
      <inkml:brushProperty name="height" value="0.025" units="cm"/>
      <inkml:brushProperty name="color" value="#008C3A"/>
    </inkml:brush>
  </inkml:definitions>
  <inkml:trace contextRef="#ctx0" brushRef="#br0">246 0 8296,'0'0'8189,"-9"5"-6395,-5 1-1269,0 0 0,-1-1-1,0 0 1,0-2 0,-16 3 0,26-5-418,-70 15 429,72-15-530,0 0 0,0 0 0,0 0-1,0 0 1,0 1 0,0-1 0,0 1-1,0 0 1,1 0 0,-1 0 0,1 0-1,-1 1 1,1-1 0,0 1 0,0-1-1,0 1 1,0 0 0,1-1 0,-3 7-1,4-8-5,-1-1 0,1 1-1,0 0 1,0 0 0,0-1-1,0 1 1,0 0 0,0 0-1,1 0 1,-1-1 0,0 1-1,0 0 1,0 0 0,1-1-1,-1 1 1,0 0 0,1-1 0,-1 1-1,1 0 1,-1-1 0,1 1-1,-1-1 1,1 1 0,-1 0-1,1-1 1,-1 1 0,1-1-1,0 0 1,-1 1 0,1-1-1,0 1 1,-1-1 0,1 0-1,0 0 1,0 1 0,-1-1-1,2 0 1,35 5 61,-29-4-67,26 2-342,58 7-443,-84-8 786,-1-1 1,0 2-1,0-1 0,0 1 1,0 0-1,0 0 0,-1 1 1,0 0-1,1 0 0,5 6 1,-10-9 99,-1 0 1,1 0 0,-1 0 0,1 1 0,-1-1 0,0 1 0,1-1 0,-1 1 0,0-1 0,0 1 0,0 0 0,0-1-1,0 1 1,-1 0 0,1 0 0,-1 0 0,1 0 0,-1 0 0,1 0 0,-1 0 0,0-1 0,0 1 0,0 0 0,0 0-1,0 0 1,-1 0 0,1 0 0,-1 0 0,1 0 0,-1 0 0,1 0 0,-1-1 0,0 1 0,0 0 0,0-1 0,0 1-1,0 0 1,-1-1 0,1 1 0,0-1 0,-1 0 0,1 1 0,-1-1 0,1 0 0,-1 0 0,-3 2 0,-2 2 109,-1-1 1,0 0 0,0 0 0,0-1 0,0 0 0,0 0-1,-1-1 1,0 0 0,-10 1 0,13-2-289,-34-2-195,38 1 38,1-1 0,0 1 0,0 0 0,-1-1-1,1 1 1,0 0 0,0-1 0,0 0 0,0 1 0,0-1 0,0 0 0,0 1-1,0-1 1,0 0 0,0 0 0,0 0 0,0 0 0,1 0 0,-1 0 0,0 0 0,1 0-1,-1 0 1,1 0 0,-1 0 0,1-1 0,-1 1 0,1 0 0,0-2 0,-1-18-8318</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8.255"/>
    </inkml:context>
    <inkml:brush xml:id="br0">
      <inkml:brushProperty name="width" value="0.025" units="cm"/>
      <inkml:brushProperty name="height" value="0.025" units="cm"/>
      <inkml:brushProperty name="color" value="#008C3A"/>
    </inkml:brush>
  </inkml:definitions>
  <inkml:trace contextRef="#ctx0" brushRef="#br0">175 1 4292,'0'0'19635,"-10"0"-18584,5 0-993,-1 0 0,0 1-1,1 0 1,-1 0 0,1 0 0,0 1-1,-1 0 1,1 0 0,0 0-1,0 1 1,0 0 0,0 0-1,1 0 1,-1 0 0,1 1 0,0-1-1,0 1 1,0 0 0,0 1-1,-3 5 1,-37 51 165,42-58-211,0 0-1,0 0 1,0 0-1,1 1 1,0-1 0,0 1-1,-1-1 1,2 1-1,-1-1 1,0 1 0,1 0-1,0-1 1,0 1-1,0 0 1,0-1-1,0 1 1,1 0 0,1 5-1,0-8-51,-1 1-1,1 0 0,0-1 0,0 1 1,0-1-1,0 0 0,0 1 1,0-1-1,0 0 0,0 0 1,1-1-1,-1 1 0,0 0 0,1-1 1,-1 1-1,0-1 0,1 0 1,-1 0-1,1 0 0,3 0 1,53-5-2522,-47 3 1093,0-1 0,-1-1 0,0 0 0,0 0 0,20-12 0,11-11-7233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8.615"/>
    </inkml:context>
    <inkml:brush xml:id="br0">
      <inkml:brushProperty name="width" value="0.025" units="cm"/>
      <inkml:brushProperty name="height" value="0.025" units="cm"/>
      <inkml:brushProperty name="color" value="#008C3A"/>
    </inkml:brush>
  </inkml:definitions>
  <inkml:trace contextRef="#ctx0" brushRef="#br0">235 1 9545,'-10'2'5499,"-1"1"-5146,1 1 0,0 0 0,0 0 0,1 1 0,-1 0 0,1 1 1,0 0-1,1 0 0,-1 1 0,1 0 0,0 1 0,-10 12 1,4-3 250,1 1 1,1 1 0,0 0-1,-9 23 1,17-33-400,0-1 1,1 1 0,0 0-1,0 0 1,1 0-1,0 0 1,1 0 0,0 0-1,1 0 1,-1 1-1,2-1 1,1 15 0,-1-22-190,0 1 0,0 0 0,0-1 1,0 1-1,0-1 0,0 1 1,1-1-1,-1 1 0,1-1 0,0 0 1,0 0-1,-1 0 0,1 0 0,1 0 1,-1 0-1,0-1 0,0 1 0,5 2 1,-2-2 6,0 0-1,1 0 1,-1-1 0,1 1 0,-1-1-1,1-1 1,-1 1 0,12-1 0,-6 0-43,1-1-1,-1 0 1,1-1-1,-1-1 1,0 0 0,0 0-1,0-1 1,17-9 0,-16 6 75,0-1 1,-1-1 0,0 0 0,0 0-1,-1-1 1,-1-1 0,1 1 0,9-17-1,-23 54 3175,-1 7-3102,5-33-112,-1 0 0,1 0 0,-1 0 0,1 1 0,0-1 0,-1 0 0,1 1 0,0-1 0,0 0 0,0 1-1,0-1 1,0 0 0,0 1 0,0-1 0,1 0 0,-1 1 0,0-1 0,1 0 0,-1 0 0,1 1 0,-1-1 0,1 0 0,0 0 0,-1 0-1,1 0 1,0 0 0,0 0 0,0 0 0,0 0 0,0 0 0,0 0 0,0 0 0,2 1 0,1-1-121,0-1-1,0 1 1,0-1 0,0 0 0,0 1 0,0-2 0,0 1-1,0 0 1,0-1 0,0 0 0,5-2 0,29-9-3854,-4 0-2434,-6 5-781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9.469"/>
    </inkml:context>
    <inkml:brush xml:id="br0">
      <inkml:brushProperty name="width" value="0.025" units="cm"/>
      <inkml:brushProperty name="height" value="0.025" units="cm"/>
      <inkml:brushProperty name="color" value="#008C3A"/>
    </inkml:brush>
  </inkml:definitions>
  <inkml:trace contextRef="#ctx0" brushRef="#br0">150 117 1153,'0'0'14937,"-2"-9"-11371,1 6-3313,0-1 0,0 1 0,0 0 0,0 0 0,-1 0 0,0-1 0,0 2 0,0-1 0,0 0 0,0 0 0,0 1 0,-1-1 0,1 1 0,-5-4 0,5 5-212,0 0 0,0 0 0,0 0 1,0 1-1,0-1 0,-1 0 0,1 1 0,0 0 0,0-1 0,-1 1 0,1 0 0,0 0 1,0 0-1,-1 0 0,1 1 0,0-1 0,0 1 0,-1-1 0,1 1 0,0 0 1,0 0-1,0 0 0,0 0 0,0 0 0,0 0 0,0 1 0,1-1 0,-1 0 1,-1 3-1,-3 1-10,1 0 1,1 1-1,-1 0 0,1-1 1,0 2-1,0-1 1,1 0-1,-5 12 0,6-15 10,1 0-1,0 0 0,0 1 0,0-1 0,0 0 1,0 0-1,1 1 0,-1-1 0,1 1 0,0-1 0,0 0 1,0 1-1,0-1 0,1 0 0,-1 1 0,1-1 0,0 0 1,0 1-1,0-1 0,3 4 0,-1-4-18,0-1 0,-1 0-1,2-1 1,-1 1 0,0 0 0,0-1-1,0 0 1,1 0 0,-1 0 0,0 0-1,1 0 1,-1-1 0,1 0 0,-1 1 0,1-1-1,-1-1 1,1 1 0,4-1 0,2 0-9,-1 0-1,1-1 1,-1 0 0,0-1 0,15-5 0,92-64-109,-116 72 101,0 0 0,0 0 0,1 0 1,-1 0-1,0-1 0,1 1 0,-1 0 0,0 0 0,1 0 0,-1 0 0,0 0 0,1 0 1,-1 0-1,0 0 0,1 0 0,-1 0 0,0 0 0,1 0 0,-1 0 0,0 1 0,1-1 1,-1 0-1,0 0 0,0 0 0,1 0 0,-1 0 0,0 1 0,0-1 0,1 0 0,-1 0 1,0 1-1,0-1 0,1 0 0,-1 0 0,0 1 0,0-1 0,0 0 0,0 0 0,1 1 1,-1-1-1,0 0 0,0 1 0,0-1 0,0 0 0,0 1 0,0-1 0,0 0 0,0 1 1,0-1-1,0 0 0,0 1 0,0-1 0,0 0 0,0 1 0,0-1 0,0 0 0,-1 1 1,1 0-5,0 0 1,0 0-1,0 0 1,0-1 0,0 1-1,1 0 1,-1 0-1,0 0 1,0 0 0,0-1-1,1 1 1,-1 0-1,0 0 1,1 0 0,-1-1-1,1 1 1,-1 0 0,1 0-1,0-1 1,-1 1-1,1-1 1,-1 1 0,1 0-1,0-1 1,0 1-1,-1-1 1,1 0 0,0 1-1,0-1 1,-1 0 0,1 1-1,0-1 1,0 0-1,0 0 1,0 1 0,0-1-1,1 0 1,7-2-439,1 1 0,0-1 0,-1-1 1,0 0-1,0 0 0,1-1 0,-2 0 1,1 0-1,-1-1 0,1 0 0,-1-1 1,13-12-1,26-14-964,-45 31 1588,-4 2-39,0 0 1,1 0-1,-1 0 1,0 0-1,1 1 1,-1-1-1,1 0 1,-1 1-1,1-1 1,0 1-1,-2 3 1,-1 0 87,-3 2-72,0 0 0,1 0 0,0 1 0,0 0 0,1 0 0,0 0 0,1 0 0,0 1 0,0 0 0,1-1 0,0 2 0,0-1 0,1 0 0,0 0 0,1 1 0,0-1 0,0 1 0,1-1 0,1 1 1,-1 0-1,3 9 0,1-1-575,0 0 0,-2 1 1,0 0-1,-1-1 1,-3 33-1,2-46 399,0 1 0,-1-1 0,0 1 1,0-1-1,0 0 0,-1 1 0,0-1 0,0 0 0,0 0 0,0 0 0,-1 0 0,0-1 0,0 1 0,0-1 1,-1 0-1,1 1 0,-1-2 0,0 1 0,0 0 0,-1-1 0,1 0 0,-1 0 0,-8 5 0,12-8 43,0 1 0,1-1 1,-1 0-1,0 1 0,1-1 0,-1 0 0,0 0 0,0 1 0,1-1 0,-1 0 0,0 0 0,0 0 0,0 0 0,1 0 0,-1 0 0,0 0 0,0 0 0,0 0 0,1-1 1,-1 1-1,0 0 0,0 0 0,1-1 0,-1 1 0,0 0 0,1-1 0,-1 1 0,0-1 0,1 1 0,-1-1 0,1 1 0,-1-1 0,0-1 0,0 0 17,0 0-1,0 0 0,1-1 0,-1 1 1,1 0-1,0-1 0,0 1 0,0 0 0,0-1 1,0 1-1,1-4 0,1-6 12,1 0 0,0 1-1,8-19 1,18-23-124,2 2-1,3 1 1,70-80-1,16-23 115,-108 137 224,-21 30 301,-10 19-194,18-29-303,-1 0-1,0 0 0,1 0 0,0 1 0,0-1 0,0 0 0,0 1 1,1-1-1,0 1 0,0 7 0,1-11-53,-1 1 0,1-1 0,-1 1 0,1-1 0,0 0 0,-1 1 0,1-1 0,0 0 0,0 1 0,0-1 0,0 0 0,0 0 0,1 0 0,-1 0 0,0 0 0,0 0 0,1 0 0,-1-1 0,0 1 0,1 0 0,-1-1 0,1 1 0,-1-1 0,1 1 0,-1-1 0,1 0 0,-1 1 0,1-1 0,0 0 0,-1 0 0,1 0 0,2-1 0,10 0 11,0-1 1,0 0 0,0-1 0,0 0-1,14-7 1,-16 6-35,1 0 0,-1 1 0,1 0 0,-1 1 0,1 0 0,17 0 0,-29 4 30,0 0 1,0 0-1,0 0 1,0 0-1,0 1 0,0-1 1,-1 0-1,1 0 1,-1 1-1,0-1 1,1 0-1,-1 1 0,0-1 1,0 0-1,-1 3 1,4 20 315,-3-24-330,1 1 0,0-1 1,0 0-1,0 1 1,0-1-1,1 0 0,-1 0 1,0 0-1,0 0 0,1 0 1,-1 0-1,0 0 1,1 0-1,-1-1 0,1 1 1,-1 0-1,1-1 1,0 1-1,-1-1 0,1 0 1,-1 1-1,1-1 1,0 0-1,-1 0 0,1 0 1,0 0-1,-1 0 1,1-1-1,-1 1 0,1 0 1,0-1-1,-1 1 0,1-1 1,-1 0-1,3-1 1,5-1-85,0-1 0,0-1 0,-1 0 0,14-9 0,33-35-1087,-32 18-1456,-11-3-3749,-11 12-1125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39.815"/>
    </inkml:context>
    <inkml:brush xml:id="br0">
      <inkml:brushProperty name="width" value="0.025" units="cm"/>
      <inkml:brushProperty name="height" value="0.025" units="cm"/>
      <inkml:brushProperty name="color" value="#008C3A"/>
    </inkml:brush>
  </inkml:definitions>
  <inkml:trace contextRef="#ctx0" brushRef="#br0">0 0 19090,'0'0'5445,"43"44"-12908,-28-34 352</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0.161"/>
    </inkml:context>
    <inkml:brush xml:id="br0">
      <inkml:brushProperty name="width" value="0.025" units="cm"/>
      <inkml:brushProperty name="height" value="0.025" units="cm"/>
      <inkml:brushProperty name="color" value="#008C3A"/>
    </inkml:brush>
  </inkml:definitions>
  <inkml:trace contextRef="#ctx0" brushRef="#br0">294 1 4901,'0'0'16725,"-9"1"-15860,5-1-843,1 0 0,-1 0 1,1 1-1,-1-1 1,0 1-1,1 0 0,-1 0 1,1 1-1,0-1 0,-1 1 1,1-1-1,0 1 1,0 0-1,0 0 0,0 0 1,0 1-1,1-1 1,-1 1-1,1 0 0,-1-1 1,1 1-1,0 0 0,0 0 1,0 1-1,1-1 1,-1 0-1,1 1 0,0-1 1,-1 0-1,0 7 1,1-7-5,1 1-1,-1-1 1,1 1 0,0-1 0,-1 1 0,2-1 0,-1 1 0,0 0 0,1-1 0,-1 1 0,1-1 0,0 0 0,0 1 0,1-1 0,-1 0 0,1 1-1,-1-1 1,1 0 0,0 0 0,0 0 0,4 3 0,-1-3 11,-1 0 0,1-1 0,1 1 0,-1-1 0,0-1 0,0 1 0,1-1 0,-1 0 0,1 0 0,-1 0 0,1-1 0,0 1 0,7-2 0,-12 1-21,0-1 0,0 1 0,0 0 0,0 0 0,0 0 0,0 0-1,0 0 1,0 0 0,0 0 0,0 0 0,0 0 0,0 1 0,0-1 0,0 0-1,0 1 1,-1-1 0,1 0 0,0 1 0,0-1 0,0 1 0,-1 0 0,1-1-1,1 2 1,-10 19 757,-1-5-293,-9 23 426,2 1 0,-14 54 0,-17 43 1228,42-125-1918,-2 0-1,1 0 1,-1 0-1,-1-1 1,-16 19-1,21-26-177,-1 0 0,0 0 0,0-1-1,0 1 1,-1-1 0,1 0 0,-1 0-1,0-1 1,0 1 0,0-1 0,0 0-1,0 0 1,-1-1 0,1 1 0,0-1 0,-10 1-1,13-2-20,0-1 0,1 1 0,-1 0 0,1 0-1,-1-1 1,1 1 0,0-1 0,-1 1 0,1-1-1,-1 0 1,1 1 0,0-1 0,-1 0 0,1 0 0,0 0-1,0 0 1,0 0 0,0 0 0,0 0 0,-2-3-1,1 0 3,-1 0-1,1 0 0,0 0 1,1-1-1,-1 1 0,1 0 1,-1-6-1,-1-8-74,1 0 0,1-28 0,1 45 63,0-8-49,0 0 0,1 1 0,0-1 0,1 0-1,0 0 1,0 1 0,1-1 0,0 1 0,1-1 0,-1 1 0,2 0 0,-1 1-1,1-1 1,0 1 0,1 0 0,0 0 0,0 1 0,0-1 0,1 1 0,0 1-1,0-1 1,0 1 0,1 0 0,12-5 0,4-2-432,1 2 1,0 0-1,42-9 1,30-3-3993,-36 9-867,-3-1-5202</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0.550"/>
    </inkml:context>
    <inkml:brush xml:id="br0">
      <inkml:brushProperty name="width" value="0.025" units="cm"/>
      <inkml:brushProperty name="height" value="0.025" units="cm"/>
      <inkml:brushProperty name="color" value="#008C3A"/>
    </inkml:brush>
  </inkml:definitions>
  <inkml:trace contextRef="#ctx0" brushRef="#br0">1 1 16207,'0'0'7559,"2"56"-6341,5-17-354,-2 4-191,4 1-257,2 2-319,-4-2-65,-1-6-513,-6-5-1665,0-9-1569,0-11-3236</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1.036"/>
    </inkml:context>
    <inkml:brush xml:id="br0">
      <inkml:brushProperty name="width" value="0.025" units="cm"/>
      <inkml:brushProperty name="height" value="0.025" units="cm"/>
      <inkml:brushProperty name="color" value="#008C3A"/>
    </inkml:brush>
  </inkml:definitions>
  <inkml:trace contextRef="#ctx0" brushRef="#br0">42 193 14286,'-6'-9'3251,"3"6"-2994,-2-4 333,1 0 0,-1 0 0,1 0 1,-6-15-1,9 20-442,0-1 0,1 1 0,-1-1 0,1 1-1,-1-1 1,1 0 0,0 1 0,-1-1 0,2 0 0,-1 1 0,0-1 0,0 0 0,1 1 0,-1-1 0,1 1 0,0-1 0,0 1-1,0-1 1,0 1 0,0-1 0,1 1 0,-1 0 0,3-3 0,4-2 26,0 0-1,0 1 1,0 0 0,1 0 0,0 1-1,0 0 1,0 0 0,1 1-1,0 1 1,-1 0 0,1 0 0,0 1-1,1 0 1,-1 0 0,0 1-1,0 1 1,1 0 0,13 1 0,-17 0-140,0 0 1,-1 0 0,1 1 0,0 0 0,0 0 0,-1 0 0,1 1 0,-1 0 0,0 0 0,1 1 0,-2 0 0,8 5 0,-10-6 13,1 1-1,-1 0 1,1 0 0,-1 0-1,0 0 1,-1 1-1,1-1 1,-1 1 0,0 0-1,0-1 1,0 1 0,-1 0-1,0 0 1,0 0 0,0 0-1,0 0 1,-1 1 0,0 4-1,0 2-5,-1 0 1,-1 1-1,0-1 0,0-1 0,-1 1 0,-1 0 0,0-1 0,-1 1 0,0-1 0,-7 11 0,-2 0 307,-2 1 0,0-2-1,-29 29 1,43-47-314,-1-1 1,1 0-1,0 1 0,0 0 1,0-1-1,1 1 0,-1 0 0,1 0 1,-1 0-1,0 4 0,2-6-36,0 0-1,0 0 0,0 0 1,0 0-1,0 0 1,0 0-1,0 0 1,1 0-1,-1 0 0,0 0 1,1 0-1,-1 0 1,1-1-1,-1 1 0,1 0 1,-1 0-1,1 0 1,0 0-1,-1-1 1,1 1-1,0 0 0,-1-1 1,1 1-1,0 0 1,0-1-1,0 1 0,0-1 1,0 1-1,0-1 1,0 0-1,-1 1 1,1-1-1,0 0 0,0 0 1,2 1-1,22 5-376,1-1 1,47 4-1,-19-5-2792,5 0-7037,-40-2-1975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9:41.446"/>
    </inkml:context>
    <inkml:brush xml:id="br0">
      <inkml:brushProperty name="width" value="0.025" units="cm"/>
      <inkml:brushProperty name="height" value="0.025" units="cm"/>
      <inkml:brushProperty name="color" value="#008C3A"/>
    </inkml:brush>
  </inkml:definitions>
  <inkml:trace contextRef="#ctx0" brushRef="#br0">34 25 13997,'0'0'13565,"0"1"-13552,0-1-1,1 0 1,-1 1 0,0-1-1,0 0 1,0 1 0,0-1-1,0 0 1,0 0 0,0 1-1,0-1 1,1 0 0,-1 0-1,0 1 1,0-1 0,0 0-1,1 0 1,-1 0 0,0 1-1,0-1 1,1 0 0,-1 0-1,0 0 1,0 0 0,1 1-1,-1-1 1,0 0 0,0 0-1,1 0 1,-1 0 0,0 0-1,1 0 1,-1 0 0,1 0-1,0 0 55,0 0 1,1-1-1,-1 1 0,1-1 0,-1 0 0,0 1 0,0-1 1,1 0-1,-1 1 0,0-1 0,0 0 0,0 0 1,0 0-1,0 0 0,0 0 0,0-1 0,0 1 1,0 0-1,-1 0 0,1 0 0,0-1 0,-1 1 1,1 0-1,-1-1 0,1 1 0,-1-1 0,0 1 0,1-3 1,-3 4 28,0 0 1,0 0-1,1 1 1,-1-1-1,0 0 1,1 1-1,-1-1 0,0 1 1,1 0-1,-1 0 1,0-1-1,1 1 1,-3 2-1,1 0-57,0 1-1,0-1 1,1 1-1,-1-1 1,1 1 0,0 0-1,0 0 1,0 0-1,0 0 1,1 1-1,-1-1 1,1 0-1,0 1 1,1-1 0,-1 7-1,0-9-33,1 0 0,0-1 0,0 1 1,0 0-1,0 0 0,0 0 0,1-1 0,-1 1 0,1 0 0,-1 0 1,1-1-1,-1 1 0,1 0 0,0-1 0,0 1 0,0-1 0,0 1 0,0-1 1,0 1-1,0-1 0,0 0 0,1 1 0,-1-1 0,0 0 0,1 0 1,-1 0-1,1 0 0,0 0 0,-1 0 0,1-1 0,-1 1 0,1 0 0,0-1 1,0 1-1,-1-1 0,1 0 0,0 0 0,0 0 0,2 0 0,1 0 8,-1 0-1,1-1 0,0 0 0,-1 0 0,1 0 0,-1 0 0,1-1 0,-1 0 0,4-2 1,-6 3-15,-1 1 0,1-1 0,-1 0 1,0 0-1,1 0 0,-1 0 0,0 0 1,0 0-1,0 0 0,1 0 1,-1-1-1,-1 1 0,1 0 0,0-1 1,0 1-1,0 0 0,-1-1 1,1 1-1,-1-1 0,1 0 0,-1 1 1,0-1-1,1 1 0,-1-1 0,0 1 1,0-1-1,0 0 0,0 1 1,-1-4-1,1 4-2,-1 0 1,0 0-1,0 0 1,1 0-1,-1 0 1,0 0 0,0 0-1,0 0 1,0 0-1,0 1 1,0-1-1,0 0 1,0 1-1,0-1 1,-1 1-1,1-1 1,0 1 0,0-1-1,-1 1 1,1 0-1,0-1 1,0 1-1,-1 0 1,-1 0-1,-37 0-99,37 0 90,0 0-29,0 1 0,0-1-1,0 1 1,0 0 0,0-1 0,1 1 0,-1 0 0,0 1-1,0-1 1,1 0 0,-1 1 0,-4 3 0,6-4-306,0 1-1,-1-1 1,1 1 0,0-1 0,0 1-1,0-1 1,0 1 0,0 0-1,0-1 1,0 1 0,0 0 0,1 0-1,-1 2 1,1 1-7238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7.413"/>
    </inkml:context>
    <inkml:brush xml:id="br0">
      <inkml:brushProperty name="width" value="0.025" units="cm"/>
      <inkml:brushProperty name="height" value="0.025" units="cm"/>
    </inkml:brush>
  </inkml:definitions>
  <inkml:trace contextRef="#ctx0" brushRef="#br0">72 32 3523,'0'0'438,"-8"-2"891,-23-7-304,29 9-791,0-1 0,0 1 0,0-1 0,0 1 0,0-1 0,0 0 0,1 0 0,-1 0 0,0 0 0,0 0 0,1 0 0,-1 0 0,1-1 0,-1 1 0,1-1 0,-1 1 0,-1-4 0,28 17 1587,33 34-1134,-2 2 0,56 62-1,-25-24-520,245 196 31,20-25 1373,-350-256-1554,341 286 555,-184-145 593,-103-96-339,3-4 1,81 47-1,135 55-1558,-96-53-3119,-161-80-306,-12-2-1517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0.178"/>
    </inkml:context>
    <inkml:brush xml:id="br0">
      <inkml:brushProperty name="width" value="0.025" units="cm"/>
      <inkml:brushProperty name="height" value="0.025" units="cm"/>
      <inkml:brushProperty name="color" value="#008C3A"/>
    </inkml:brush>
  </inkml:definitions>
  <inkml:trace contextRef="#ctx0" brushRef="#br0">48 1 15439,'0'0'3619,"-47"18"-2114,47-12-351,2 1 31,21-1 32,9 1-288,4 2-449,9-1-352,10 3-128,-9 0-480,5 0-1634,-6-5-1986,-7-3-3235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0.511"/>
    </inkml:context>
    <inkml:brush xml:id="br0">
      <inkml:brushProperty name="width" value="0.025" units="cm"/>
      <inkml:brushProperty name="height" value="0.025" units="cm"/>
      <inkml:brushProperty name="color" value="#008C3A"/>
    </inkml:brush>
  </inkml:definitions>
  <inkml:trace contextRef="#ctx0" brushRef="#br0">57 60 14926,'0'0'4201,"4"-8"-2460,-3 5-1626,0 0 0,0 0-1,0 1 1,1-1 0,-1 0 0,1 1 0,0-1 0,-1 1 0,1 0 0,0 0 0,1 0-1,-1 0 1,4-3 0,-1 3 72,-1 0 1,1 0-1,0 0 0,0 1 0,0-1 1,0 1-1,0 1 0,0-1 0,9 1 0,-2-1-100,0 1-1,-1 0 0,1 1 1,-1 0-1,1 1 1,17 5-1,-25-5-76,0-1 0,0 1 0,0 0 0,0 0 0,-1 1 1,1-1-1,-1 1 0,1 0 0,-1 0 0,0 0 0,0 0 0,-1 0 0,1 1 0,0-1 1,-1 1-1,0 0 0,0 0 0,0 0 0,0 0 0,1 8 0,-1-3 16,0 0-1,-1 0 1,0 1-1,-1-1 1,0 0 0,0 1-1,-1-1 1,0 0-1,-1 0 1,0 1-1,-1-1 1,0-1 0,0 1-1,0 0 1,-1-1-1,-1 1 1,1-1 0,-2-1-1,-6 10 1,-14 15 150,-1-1 0,-1-2 0,-37 29-1,30-26-114,-12 13 53,9-9-4782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1.141"/>
    </inkml:context>
    <inkml:brush xml:id="br0">
      <inkml:brushProperty name="width" value="0.025" units="cm"/>
      <inkml:brushProperty name="height" value="0.025" units="cm"/>
      <inkml:brushProperty name="color" value="#008C3A"/>
    </inkml:brush>
  </inkml:definitions>
  <inkml:trace contextRef="#ctx0" brushRef="#br0">288 22 6086,'0'0'13928,"-8"-4"-12327,3 1-1457,0 1-1,0-1 1,0 1-1,0 0 0,0 1 1,-1-1-1,1 1 1,0 0-1,-1 1 1,1-1-1,-1 1 1,1 0-1,-1 1 1,1-1-1,-1 1 1,1 0-1,-1 0 1,1 1-1,0-1 0,0 1 1,-1 0-1,1 1 1,-7 4-1,-1 2-45,0 0-1,0 1 0,1 0 0,1 1 1,-1 1-1,-11 15 0,17-19-96,1 0 0,-1 1 1,1-1-1,1 1 0,-1 1 0,2-1 1,-1 0-1,1 1 0,1 0 0,-3 19 0,5-26-2,-1 0 0,1 0 0,0-1 0,1 1 0,-1 0 0,0 0 0,1 0-1,0 0 1,-1-1 0,1 1 0,0 0 0,1-1 0,-1 1 0,0 0 0,1-1-1,-1 0 1,1 1 0,0-1 0,0 0 0,2 3 0,1-2-51,-1 0 1,1 0-1,0 0 0,0-1 1,0 1-1,0-1 0,0 0 1,0-1-1,0 1 0,6 0 1,13 1-1388,-1-1 0,1-2 0,42-3 0,-8-4-5122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1.784"/>
    </inkml:context>
    <inkml:brush xml:id="br0">
      <inkml:brushProperty name="width" value="0.025" units="cm"/>
      <inkml:brushProperty name="height" value="0.025" units="cm"/>
      <inkml:brushProperty name="color" value="#008C3A"/>
    </inkml:brush>
  </inkml:definitions>
  <inkml:trace contextRef="#ctx0" brushRef="#br0">250 71 12300,'0'0'2690,"-1"-9"49,-3-29-326,3 36-2286,1 1 0,-1 0 0,0-1 0,0 1 0,0 0 0,1-1 0,-1 1 0,0 0 0,0 0 0,-1 0-1,1 0 1,0 0 0,0 0 0,0 0 0,-1 0 0,1 1 0,0-1 0,-1 0 0,1 1 0,-1-1 0,1 1 0,0 0 0,-1-1 0,1 1 0,-1 0 0,0 0 0,1 0 0,-1 0 0,1 0 0,-3 0 0,-2 1 3,0-1-1,0 1 1,0 0-1,0 1 1,-10 3 0,5 1-114,1 0 1,0 0 0,0 1-1,0 0 1,1 1 0,0 0-1,1 0 1,0 1 0,0 0-1,1 1 1,-8 12 0,9-13-15,0 0-1,1 1 1,1-1 0,-1 1 0,1 0 0,1 0 0,0 1 0,1-1-1,0 1 1,0-1 0,1 1 0,0 18 0,2-27 3,-1 0 0,1 0 0,-1 0 0,1 0 0,0 0 0,-1 0 0,1 0 0,0-1 1,0 1-1,1 0 0,-1-1 0,0 1 0,0-1 0,1 1 0,-1-1 0,1 1 0,0-1 0,-1 0 1,1 0-1,0 0 0,-1 0 0,1 0 0,0 0 0,0-1 0,0 1 0,0 0 0,0-1 0,0 0 0,0 1 1,0-1-1,0 0 0,0 0 0,0 0 0,0 0 0,0 0 0,0-1 0,2 0 0,5 0 26,0 0-1,0-1 1,0 0-1,0-1 1,-1 0-1,1 0 1,8-5-1,2-3 0,0-2-1,0 0 0,-1-1 0,25-26 0,-35 32 24,0-1 1,0 0-1,-1 0 0,-1-1 0,1 0 1,-1 0-1,-1 0 0,0-1 0,-1 0 1,6-18-1,-10 29-38,0 0 0,0 0 0,0-1 1,1 1-1,-1 0 0,0 0 0,0 0 0,0-1 0,0 1 1,0 0-1,0 0 0,0 0 0,0-1 0,0 1 0,0 0 1,0 0-1,0 0 0,0-1 0,0 1 0,0 0 0,0 0 1,0-1-1,0 1 0,0 0 0,0 0 0,0 0 1,0-1-1,-1 1 0,1 0 0,0 0 0,0 0 0,0 0 1,0-1-1,0 1 0,-1 0 0,1 0 0,0 0 0,0 0 1,0 0-1,0-1 0,-1 1 0,1 0 0,0 0 0,0 0 1,0 0-1,-1 0 0,1 0 0,-12 7 197,-11 17-100,10-5-40,0 2 1,2 0 0,-10 23 0,18-36-65,0 1-1,0-1 0,1 1 0,0 0 1,0 0-1,1 0 0,0 0 0,1 0 1,0 0-1,0 0 0,2 11 1,-1-18-46,0 0 1,0 0-1,0 0 1,0 0 0,0 0-1,0 0 1,1 0-1,-1 0 1,0-1 0,1 1-1,0-1 1,-1 1-1,1-1 1,0 0 0,0 1-1,0-1 1,0 0-1,0 0 1,0 0 0,0-1-1,0 1 1,0 0-1,0-1 1,0 0 0,0 1-1,1-1 1,-1 0-1,0 0 1,0 0-1,0 0 1,1 0 0,-1-1-1,4 0 1,2 0-600,0-1 0,0 0-1,0 0 1,0 0 0,0-1 0,-1 0 0,14-8 0,11-16-5945,-8-5-6481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2.179"/>
    </inkml:context>
    <inkml:brush xml:id="br0">
      <inkml:brushProperty name="width" value="0.025" units="cm"/>
      <inkml:brushProperty name="height" value="0.025" units="cm"/>
      <inkml:brushProperty name="color" value="#008C3A"/>
    </inkml:brush>
  </inkml:definitions>
  <inkml:trace contextRef="#ctx0" brushRef="#br0">23 0 12844,'0'0'10704,"0"8"-9445,-12 154 1988,6-107-3118,2 0 1,5 89 0,-1-142-219,1 1-1,-1-1 1,1 1 0,-1-1 0,1 1 0,0-1-1,0 0 1,0 1 0,1-1 0,-1 0-1,0 0 1,1 0 0,-1 0 0,1 0-1,0 0 1,0 0 0,0 0 0,0-1 0,0 1-1,0-1 1,0 0 0,0 1 0,1-1-1,3 1 1,-2 0-549,0-1-1,1 0 1,-1 0 0,0-1-1,1 1 1,-1-1 0,0 0-1,1 0 1,-1-1-1,1 1 1,-1-1 0,0 0-1,9-3 1,12-10-6740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2.521"/>
    </inkml:context>
    <inkml:brush xml:id="br0">
      <inkml:brushProperty name="width" value="0.025" units="cm"/>
      <inkml:brushProperty name="height" value="0.025" units="cm"/>
      <inkml:brushProperty name="color" value="#008C3A"/>
    </inkml:brush>
  </inkml:definitions>
  <inkml:trace contextRef="#ctx0" brushRef="#br0">164 0 13421,'0'0'7794,"-9"2"-5616,0 0-1953,0 1 0,1 0-1,-1 1 1,1 0 0,0 0 0,0 1 0,0 0 0,1 1 0,-1-1 0,1 1-1,1 1 1,-1-1 0,1 1 0,0 0 0,-7 13 0,9-13-205,0 0 0,0 1 1,1 0-1,-5 15 0,7-22-17,1 0-1,-1 0 0,1 1 1,-1-1-1,1 0 1,0 1-1,-1-1 0,1 0 1,0 1-1,0-1 1,0 0-1,0 1 0,0-1 1,0 1-1,1-1 1,-1 0-1,0 1 0,1-1 1,-1 0-1,1 0 0,-1 1 1,1-1-1,-1 0 1,1 0-1,0 0 0,0 0 1,0 1-1,0-1 1,0 0-1,0-1 0,0 1 1,0 0-1,0 0 1,0 0-1,0-1 0,0 1 1,3 0-1,4 1-214,1-1 1,0 0-1,0 0 0,0-1 1,0 0-1,0-1 0,12-2 1,-12 1-1042,0 0 1,-1-1 0,1 0-1,-1-1 1,1 1-1,-1-1 1,10-7 0,6-8-5507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2.866"/>
    </inkml:context>
    <inkml:brush xml:id="br0">
      <inkml:brushProperty name="width" value="0.025" units="cm"/>
      <inkml:brushProperty name="height" value="0.025" units="cm"/>
      <inkml:brushProperty name="color" value="#008C3A"/>
    </inkml:brush>
  </inkml:definitions>
  <inkml:trace contextRef="#ctx0" brushRef="#br0">67 1 11819,'0'0'9396,"-9"9"-7587,-30 30-575,38-37-1165,-1-1 1,0 1 0,0 0 0,1 0-1,0 0 1,-1 0 0,1 1 0,0-1 0,0 0-1,0 0 1,0 1 0,0-1 0,1 1-1,-1-1 1,1 1 0,-1-1 0,1 1 0,0-1-1,0 1 1,0-1 0,0 1 0,1-1-1,-1 1 1,1-1 0,-1 0 0,2 4 0,0-4-58,-1 0 0,0 0 0,1 0 0,0 0 0,-1-1 0,1 1 1,0 0-1,0-1 0,0 1 0,0-1 0,0 0 0,0 1 1,0-1-1,1 0 0,-1 0 0,0-1 0,1 1 0,-1 0 0,1-1 1,-1 0-1,5 1 0,1-1-14,0-1 0,-1 0 0,1 0 0,0 0 0,-1-1 0,1 0 0,-1-1 0,0 0 0,0 0 0,0 0 0,0-1 0,-1 0 0,1 0 0,-1-1 0,0 0 0,0 0 0,-1 0 0,1-1 0,-1 0 0,0 0 0,-1 0 0,1-1 0,5-11 0,-6 6 151,-8 9 200,-14 15 365,13-6-577,-1 1 0,2 0 0,-1 0 0,1 0 0,0 1 0,1-1 0,-1 1 0,2 0 0,-1 0 0,-2 15 0,4-20-140,1 0 0,0-1 0,0 1 0,0-1 1,0 1-1,1 0 0,-1-1 0,1 1 0,-1-1 0,1 1 0,0-1 1,0 1-1,0-1 0,0 1 0,1-1 0,-1 0 0,1 0 0,-1 0 1,1 1-1,0-2 0,-1 1 0,1 0 0,0 0 0,0-1 1,1 1-1,-1-1 0,0 1 0,0-1 0,1 0 0,-1 0 0,1 0 1,-1 0-1,1 0 0,-1-1 0,1 1 0,0-1 0,3 0 0,34 3-2673,-36-3 1890,-1 0 1,0 0-1,0-1 1,0 0-1,0 1 1,0-1-1,0 0 1,0-1-1,0 1 1,4-3-1,9-9-7035</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4.495"/>
    </inkml:context>
    <inkml:brush xml:id="br0">
      <inkml:brushProperty name="width" value="0.025" units="cm"/>
      <inkml:brushProperty name="height" value="0.025" units="cm"/>
      <inkml:brushProperty name="color" value="#008C3A"/>
    </inkml:brush>
  </inkml:definitions>
  <inkml:trace contextRef="#ctx0" brushRef="#br0">114 3 11627,'-3'-2'7593,"-4"10"-5797,-7 13-1266,-1 11-89,1 0 0,1 0 0,2 2 0,1-1 0,1 1 0,2 1 0,-4 61 0,11-94-486,0 1-1,0-1 0,0 1 1,1-1-1,-1 1 0,0-1 1,1 1-1,0-1 0,0 0 1,-1 1-1,1-1 0,1 0 1,-1 0-1,0 1 0,0-1 1,1 0-1,-1 0 0,1-1 1,0 1-1,0 0 0,-1 0 1,1-1-1,0 1 0,0-1 1,1 0-1,-1 0 0,0 1 1,0-1-1,1-1 0,-1 1 1,0 0-1,1-1 0,-1 1 1,1-1-1,-1 1 0,0-1 1,1 0-1,-1 0 0,1 0 1,4-1-1,2 0-979,0-1-1,0 1 0,-1-1 1,1-1-1,0 0 1,-1 0-1,0 0 0,0-1 1,0 0-1,9-7 1,12-11-5323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5.226"/>
    </inkml:context>
    <inkml:brush xml:id="br0">
      <inkml:brushProperty name="width" value="0.025" units="cm"/>
      <inkml:brushProperty name="height" value="0.025" units="cm"/>
      <inkml:brushProperty name="color" value="#008C3A"/>
    </inkml:brush>
  </inkml:definitions>
  <inkml:trace contextRef="#ctx0" brushRef="#br0">166 277 2242,'0'0'8878,"-9"-2"-4127,4 1-4466,0 0 1,0 0-1,0 1 0,0-1 1,0 1-1,0 0 0,0 0 0,0 1 1,0 0-1,0 0 0,0 0 1,0 0-1,1 1 0,-1 0 1,0 0-1,1 0 0,-1 0 1,1 1-1,0 0 0,0 0 0,0 0 1,0 0-1,0 0 0,1 1 1,-1 0-1,-3 6 0,3-6-117,1 1 0,-1 0 0,1 1-1,0-1 1,0 1 0,1-1 0,0 1-1,0 0 1,-1 7 0,2-12-157,1 1-1,0-1 1,0 1-1,0 0 1,0-1-1,0 1 1,0-1-1,0 1 1,1-1-1,-1 1 1,0 0-1,1-1 1,0 1-1,-1-1 1,1 1-1,0-1 1,0 0-1,-1 1 1,1-1-1,0 0 1,0 0-1,1 1 1,-1-1-1,0 0 1,0 0-1,1 0 1,-1 0-1,0-1 1,1 1-1,-1 0 1,1-1-1,-1 1 1,1 0-1,-1-1 1,1 0-1,-1 1 1,1-1-1,2 0 1,9 2-124,0-1 1,-1-1-1,1 0 1,0 0-1,0-2 1,-1 1-1,1-2 1,-1 1-1,1-2 0,-1 0 1,21-9-1,-27 10 69,1-1 0,0 1-1,-1-1 1,0 0-1,1-1 1,-2 0-1,1 0 1,0 0 0,-1 0-1,0-1 1,-1 0-1,1 0 1,-1 0-1,0-1 1,0 1 0,-1-1-1,0 0 1,0 0-1,-1 0 1,0 0 0,2-10-1,-4 17 56,0 0 1,0-1-1,0 1 1,0-1-1,0 1 0,0 0 1,1-1-1,-1 1 1,0-1-1,0 1 1,0-1-1,-1 1 0,1 0 1,0-1-1,0 1 1,0-1-1,0 1 0,0-1 1,0 1-1,-1 0 1,1-1-1,0 1 0,0 0 1,0-1-1,-1 1 1,1-1-1,0 1 0,-1 0 1,1 0-1,0-1 1,-1 1-1,1 0 0,0 0 1,-1-1-1,1 1 1,0 0-1,-1 0 0,1 0 1,-1 0-1,1-1 1,-1 1-1,1 0 0,0 0 1,-1 0-1,1 0 1,-1 0-1,1 0 0,-1 0 1,1 0-1,0 0 1,-1 1-1,1-1 0,-1 0 1,1 0-1,-1 0 1,1 0-1,0 0 1,-1 1-1,1-1 0,0 0 1,-1 0-1,1 1 1,0-1-1,-1 0 0,1 1 1,-1 0-1,-25 19 416,26-19-426,-5 4 117,-1 1-1,1 1 0,1-1 0,-1 1 1,1 0-1,0 0 0,0 0 1,1 0-1,0 1 0,1-1 1,-4 14-1,6-21-112,0 1 0,0 0 0,0 0-1,0 0 1,1-1 0,-1 1 0,0 0 0,0 0 0,0 0 0,1-1 0,-1 1 0,0 0 0,1-1 0,-1 1-1,1 0 1,-1-1 0,1 1 0,-1 0 0,1-1 0,-1 1 0,1-1 0,0 1 0,-1-1 0,1 1 0,0-1-1,-1 1 1,1-1 0,0 0 0,0 1 0,-1-1 0,1 0 0,0 0 0,0 0 0,0 0 0,-1 1-1,1-1 1,0 0 0,0 0 0,0 0 0,-1-1 0,1 1 0,0 0 0,0 0 0,0 0 0,1-1 0,39-12 111,-26 5-221,-1-1 0,-1 0 0,1-1 0,-1-1 0,-1 0 1,0 0-1,-1-2 0,0 1 0,-1-1 0,0-1 0,14-26 1,-12 16 94,-1 0 1,-1-1-1,-1 0 1,-1 0-1,-1 0 1,5-45 0,-13 68 386,-3 8-97,-11 22 84,-15 40 237,22-48-355,1 1-1,2-1 0,0 1 1,1 0-1,-2 24 0,6-37-227,-1 0 0,1 0-1,0 0 1,0 1 0,1-1-1,0-1 1,1 1 0,0 0-1,0 0 1,1 0 0,0-1-1,0 0 1,0 1 0,1-1-1,0 0 1,8 9 0,-10-14-26,0 0 0,0 0 0,0 0 0,0 0 0,0 0 0,0-1 0,1 1 0,-1-1 0,1 0 0,-1 0-1,1 0 1,-1 0 0,1 0 0,0 0 0,-1-1 0,1 1 0,0-1 0,0 0 0,4 0 0,-5 0 13,-1-1-1,1 1 1,-1-1-1,1 0 1,-1 1-1,0-1 0,0 0 1,1 0-1,-1 0 1,0 0-1,0 0 1,0 0-1,0-1 1,0 1-1,0 0 1,0 0-1,-1-1 1,1 1-1,0 0 0,-1-1 1,1 1-1,-1-1 1,1 1-1,-1-1 1,0 1-1,0-1 1,1 1-1,-1-1 1,0 1-1,0-1 1,-1 0-1,1 1 0,0-1 1,0 1-1,-1-2 1,-1-5 28,-1-1-1,1 1 1,-1 0 0,0 0 0,-1 0 0,0 1-1,0 0 1,-9-11 0,10 13-34,0 0 0,-1 1 0,0-1 0,0 1 1,0 0-1,0 0 0,-1 0 0,1 1 0,-1-1 0,0 1 0,0 1 0,0-1 1,-8-3-1,10 8-172,10 5 110,15 5 21,6-6-24,1-1-1,0-2 1,0-1-1,0-1 1,0-1-1,0-2 1,0-1-1,-1-1 1,1-2-1,35-11 1,-43 10-51,-1 0 0,34-18 0,-50 23 129,1-1 0,-1 1 0,0-1 0,0 0 0,0 0 0,0 0 1,0 0-1,-1-1 0,1 1 0,-1-1 0,0 0 0,0 0 0,-1 0 0,1-1 0,-1 1 0,0-1 0,3-8 0,-5 12 1,0 0-1,0 0 1,0 0-1,0 0 0,0 0 1,0 0-1,-1 0 1,1 0-1,0 0 1,0 0-1,-1 0 0,1 0 1,-1 1-1,1-1 1,-1 0-1,1 0 1,-1 0-1,0 1 0,1-1 1,-1 0-1,0 0 1,0 1-1,1-1 1,-1 1-1,0-1 0,0 1 1,0-1-1,0 1 1,0 0-1,1-1 0,-1 1 1,0 0-1,0 0 1,0-1-1,0 1 1,0 0-1,0 0 0,0 0 1,0 0-1,-1 0 1,-47 3 77,45-2-86,-7 1 3,0 1 1,0 1 0,0-1-1,1 2 1,-1 0 0,1 0 0,0 1-1,0 0 1,1 0 0,-15 14-1,19-16 0,1 1 1,-1 0-1,1 0 0,0 0 0,1 0 0,-1 1 0,1-1 0,0 1 0,-3 8 0,5-11-7,0 1 1,0-1-1,0 1 0,1-1 0,0 1 1,-1 0-1,1-1 0,1 1 0,-1-1 1,0 1-1,1-1 0,0 1 0,0-1 1,0 1-1,0-1 0,0 1 0,4 4 1,-3-4-78,1 0 1,0 0 0,0-1 0,1 1-1,-1-1 1,1 0 0,0 0-1,-1 0 1,1 0 0,0-1 0,1 0-1,-1 0 1,8 3 0,0-1-676,0 0 1,1-1-1,-1-1 0,18 2 1,41-3-4641</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6.094"/>
    </inkml:context>
    <inkml:brush xml:id="br0">
      <inkml:brushProperty name="width" value="0.025" units="cm"/>
      <inkml:brushProperty name="height" value="0.025" units="cm"/>
      <inkml:brushProperty name="color" value="#008C3A"/>
    </inkml:brush>
  </inkml:definitions>
  <inkml:trace contextRef="#ctx0" brushRef="#br0">30 0 8104,'0'0'7820,"-4"10"-4435,-1 3-2633,0 0 0,1 0 0,1 0 0,0 0 0,0 1 0,1 14 0,4 3-279,1-1 1,2 0-1,1 0 1,2 0 0,1-1-1,15 37 1,-24-67-447,0 1 1,0 0 0,0-1-1,0 1 1,0 0-1,0 0 1,0-1 0,0 1-1,1 0 1,-1 0-1,0-1 1,0 1 0,0 0-1,0 0 1,0 0-1,0-1 1,0 1 0,1 0-1,-1 0 1,0 0-1,0-1 1,0 1 0,1 0-1,-1 0 1,0 0-1,0 0 1,0 0 0,1-1-1,-1 1 1,0 0-1,0 0 1,1 0 0,-1 0-1,0 0 1,0 0-1,1 0 1,-1 0 0,0 0-1,0 0 1,1 0 0,-1 0-1,0 0 1,0 0-1,1 0 1,-1 0 0,0 0-1,0 0 1,1 0-1,-1 0 1,0 1 0,0-1-1,0 0 1,1 0-1,-1 0 1,0 0 0,0 0-1,0 1 1,1-1-1,-1 0 1,0 0 0,0 0-1,0 1 1,0-1-1,0 0 1,1 0 0,-1 1-1,0-1 1,8-21 294,1-25-718,-2-1-1,-2 0 1,-1-60 0,-4 113 409,0 1-1,1-1 1,0 1 0,0-1 0,0 0 0,1 1 0,-1-1 0,1 0 0,1 0 0,0 0-1,-1 0 1,5 5 0,-4-7 3,0 0 1,0-1-1,1 1 0,-1-1 0,1 0 0,0 0 1,0 0-1,0-1 0,0 1 0,0-1 0,0 0 1,1 0-1,-1-1 0,1 1 0,-1-1 0,1 0 1,7 1-1,-6-2 9,0 1 1,0-1-1,0 0 1,-1-1-1,1 1 1,0-1-1,0-1 0,0 1 1,0-1-1,-1 0 1,1 0-1,-1 0 1,1-1-1,-1 0 1,0 0-1,0 0 1,0-1-1,-1 0 1,8-7-1,-7 5-29,0 0-1,0 0 1,-1 0-1,0 0 1,0-1-1,0 0 1,-1 1-1,0-1 1,-1 0-1,1-1 1,-1 1-1,-1 0 1,1-1-1,-1 1 1,0-11-1,-1 18 3,0 0-1,0 0 0,0 0 0,0-1 1,0 1-1,0 0 0,0 0 0,0 0 0,0-1 1,0 1-1,0 0 0,0 0 0,0 0 1,0-1-1,0 1 0,0 0 0,0 0 0,0 0 1,0-1-1,0 1 0,0 0 0,0 0 1,0 0-1,-1 0 0,1-1 0,0 1 0,0 0 1,0 0-1,0 0 0,0 0 0,-1 0 1,1-1-1,0 1 0,0 0 0,0 0 0,0 0 1,-1 0-1,1 0 0,0 0 0,0 0 1,0 0-1,-1 0 0,1 0 0,0 0 0,0 0 1,0 0-1,-1 0 0,1 0 0,-11 8-161,-7 16-32,12-14 226,1 0 0,1 0 0,0 1 1,0 0-1,1 0 0,1 0 0,-1 0 0,2 0 0,0 1 0,0-1 1,1 17-1,1-23-17,0-1 0,0 1 0,0-1 0,0 1-1,1-1 1,-1 0 0,1 0 0,0 1 0,0-1 0,1-1 0,-1 1 0,1 0 0,0-1 0,0 1 0,0-1 0,1 0 0,-1 0 0,1 0 0,-1 0 0,1-1 0,0 1 0,0-1 0,0 0 0,0 0 0,1-1 0,-1 1 0,0-1 0,1 0-1,-1 0 1,8 0 0,3 1 6,0-1-1,1-1 0,-1 0 0,0-1 0,0-1 0,0 0 1,0-1-1,0-1 0,19-7 0,-28 9-16,0 0-1,-1 0 1,0-1-1,1 1 1,-1-1-1,0-1 1,0 1 0,0-1-1,-1 1 1,1-1-1,-1 0 1,0-1-1,0 1 1,-1-1 0,1 0-1,-1 0 1,0 0-1,0 0 1,-1-1 0,1 1-1,-1-1 1,-1 1-1,1-1 1,-1 0-1,0 0 1,1-9 0,-2 14-2,0-1 0,0 1 0,0 0 0,-1-1 0,1 1 0,0-1 0,-1 1 0,1 0 0,-1-1 0,0 1 0,1 0 1,-1 0-1,0-1 0,0 1 0,1 0 0,-1 0 0,0 0 0,0 0 0,0 0 0,-1 0 0,1 0 0,0 0 0,0 1 0,0-1 1,-2 0-1,-2-1-6,1 0 0,-1 1 0,0 0 0,1 0 0,-1 0 0,0 0 1,-9 1-1,2 0-6,0 0 1,0 2 0,0-1 0,0 2 0,-20 5 0,24-4 39,1 0 0,-1 1 0,1-1 1,0 1-1,0 1 0,0-1 0,1 1 1,0 0-1,0 1 0,-10 13 0,15-18-23,-1 0-1,0 1 1,1-1-1,0 1 1,-1-1-1,1 1 1,0-1-1,0 1 0,1 0 1,-1 0-1,0-1 1,1 1-1,0 0 1,-1 0-1,1 0 0,0 0 1,1-1-1,-1 1 1,0 0-1,1 0 1,0 0-1,0-1 1,-1 1-1,1 0 0,1-1 1,-1 1-1,0-1 1,1 1-1,-1-1 1,1 0-1,0 0 0,0 1 1,0-1-1,0 0 1,0-1-1,4 4 1,4 1-172,-1-1 0,0 0 0,1 0 0,0-1 0,0 0 0,0-1 0,1 0 0,17 2 0,31 1-3182,-2-6-3768,7-1-10462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7.743"/>
    </inkml:context>
    <inkml:brush xml:id="br0">
      <inkml:brushProperty name="width" value="0.025" units="cm"/>
      <inkml:brushProperty name="height" value="0.025" units="cm"/>
    </inkml:brush>
  </inkml:definitions>
  <inkml:trace contextRef="#ctx0" brushRef="#br0">91 0 9417,'0'0'-1762,"-47"5"1602,24-5-2018,3-3-1986</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7.113"/>
    </inkml:context>
    <inkml:brush xml:id="br0">
      <inkml:brushProperty name="width" value="0.025" units="cm"/>
      <inkml:brushProperty name="height" value="0.025" units="cm"/>
      <inkml:brushProperty name="color" value="#008C3A"/>
    </inkml:brush>
  </inkml:definitions>
  <inkml:trace contextRef="#ctx0" brushRef="#br0">20 311 3651,'21'-42'3581,"-3"-2"0,-1 0 0,-2-1 0,16-91 0,-66 258 1837,-13 37-4488,47-153-891,-29 150 783,26-133-713,2 1-1,1 0 1,1 0-1,4 36 1,-4-59-104,0 0 1,0-1 0,0 1-1,0-1 1,1 1 0,-1-1-1,0 1 1,0-1 0,0 1-1,1-1 1,-1 0 0,0 1-1,0-1 1,1 1 0,-1-1-1,0 1 1,1-1 0,-1 0-1,1 1 1,-1-1 0,0 0-1,1 0 1,-1 1 0,1-1-1,-1 0 1,1 0 0,-1 1-1,1-1 1,-1 0 0,1 0-1,-1 0 1,1 0 0,-1 0-1,1 0 1,-1 0 0,1 0-1,-1 0 1,1 0 0,0 0-1,-1 0 1,1 0 0,-1 0-1,1-1 1,-1 1 0,1 0-1,-1 0 1,0-1 0,1 1-1,-1 0 1,1 0-1,-1-1 1,1 1 0,-1-1-1,0 1 1,1 0 0,-1-1-1,0 1 1,0-1 0,1 1-1,-1-1 1,0 1 0,0-1-1,1 1 1,-1-1 0,0 0-1,5-10 47,0 0-1,-1-1 1,-1 0-1,0 0 0,0 0 1,1-23-1,0-80-155,-4 103 41,1-21-93,-4-47-254,-1 71 250,1 18 20,-1 18 29,4-20 110,0-1 1,0 1-1,1 0 1,0-1-1,0 1 1,0-1-1,1 0 1,3 9-1,-4-13 3,1 1 0,-1-1-1,1 0 1,0 1 0,0-1-1,0 0 1,0 0 0,0 0-1,1-1 1,-1 1 0,1 0-1,-1-1 1,1 0-1,-1 1 1,1-1 0,0 0-1,-1 0 1,1 0 0,0-1-1,0 1 1,5-1 0,2 2-2,0-1 0,0 0 0,0-1 0,0-1 1,1 1-1,-1-1 0,0-1 0,0 0 0,0 0 0,-1-1 0,1-1 1,-1 1-1,1-2 0,-1 1 0,0-1 0,-1 0 0,1-1 1,-1 0-1,0-1 0,-1 1 0,1-1 0,-1-1 0,-1 1 1,1-1-1,-1-1 0,-1 1 0,1-1 0,-2 0 0,1 0 1,-1 0-1,0-1 0,4-18 0,-31 86 159,15-32-61,0 1 0,-5 33 1,13-57-68,-1-1 0,1 0 0,-1 0 0,1 0 1,0 1-1,0-1 0,0 0 0,0 1 0,0-1 0,1 0 0,-1 0 1,1 0-1,-1 1 0,1-1 0,0 0 0,0 0 0,0 0 0,0 0 1,0 0-1,0 0 0,1 0 0,-1-1 0,4 4 0,-1-3-10,1-1-1,0 1 1,-1-1 0,1 0-1,0 0 1,0-1 0,-1 0-1,1 0 1,8 0-1,-5 0-60,3 0-382,27-1-1226,-22-6-2072,-7-7-3831,-9 0-2651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7.460"/>
    </inkml:context>
    <inkml:brush xml:id="br0">
      <inkml:brushProperty name="width" value="0.025" units="cm"/>
      <inkml:brushProperty name="height" value="0.025" units="cm"/>
      <inkml:brushProperty name="color" value="#008C3A"/>
    </inkml:brush>
  </inkml:definitions>
  <inkml:trace contextRef="#ctx0" brushRef="#br0">39 1 16207,'0'0'7912,"-38"48"-7784,38-32-160,0-3-1121,9-3-1474,0-6-2530,2-2-4772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7.836"/>
    </inkml:context>
    <inkml:brush xml:id="br0">
      <inkml:brushProperty name="width" value="0.025" units="cm"/>
      <inkml:brushProperty name="height" value="0.025" units="cm"/>
      <inkml:brushProperty name="color" value="#008C3A"/>
    </inkml:brush>
  </inkml:definitions>
  <inkml:trace contextRef="#ctx0" brushRef="#br0">4 0 15182,'0'0'9593,"0"11"-8343,-1 51-55,-1-23-822,1 1 0,2-1-1,2 0 1,8 40 0,-11-78-360,0 1 0,1-1 0,-1 1 1,0-1-1,1 1 0,-1-1 0,1 1 1,0-1-1,-1 0 0,1 1 1,0-1-1,0 0 0,0 0 0,0 1 1,0-1-1,0 0 0,0 0 0,0 0 1,3 1-1,-3-2 8,0 0 0,0 0 0,-1 0-1,1 0 1,0 0 0,0 0 0,0 0 0,0-1 0,0 1-1,-1 0 1,1 0 0,0-1 0,0 1 0,0-1 0,-1 1-1,1-1 1,0 1 0,-1-1 0,1 0 0,0 1 0,-1-1-1,1 0 1,-1 1 0,1-2 0,3-3 35,0-1 1,-1 0-1,0 1 1,0-1-1,0-1 1,-1 1 0,3-11-1,-3 1-179,0 0-1,-1 0 1,0 0 0,-2-17-1,0 27-207,1 0 0,-1 0 0,0 0 0,-1 0-1,0 0 1,0 0 0,0 0 0,0 1 0,-1-1 0,0 0 0,0 1-1,0 0 1,-7-8 0,8 11-2755,5 3 1705,23 5-1156,-1-6-2059,2-1-2691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8.200"/>
    </inkml:context>
    <inkml:brush xml:id="br0">
      <inkml:brushProperty name="width" value="0.025" units="cm"/>
      <inkml:brushProperty name="height" value="0.025" units="cm"/>
      <inkml:brushProperty name="color" value="#008C3A"/>
    </inkml:brush>
  </inkml:definitions>
  <inkml:trace contextRef="#ctx0" brushRef="#br0">168 0 6726,'0'0'15135,"-10"2"-13016,-3 0-1561,0 1 0,0 1 0,1 0 0,-22 10 0,29-12-485,-1 1 0,1 0 0,0 0 0,0 0-1,1 0 1,-1 1 0,1-1 0,-1 1 0,1 0 0,0 1 0,1-1-1,-1 1 1,1-1 0,0 1 0,-5 10 0,8-14-102,0 0 0,0 1 1,0-1-1,0 0 0,0 0 1,1 0-1,-1 0 0,0 0 1,1 0-1,-1 0 0,0 0 1,1 0-1,-1 0 0,1 0 1,0 0-1,-1 0 0,1 0 1,0 0-1,-1 0 0,1 0 1,0-1-1,0 1 0,0 0 1,0 0-1,0-1 0,0 1 1,0-1-1,0 1 0,0-1 1,0 1-1,0-1 0,0 0 1,0 0-1,0 1 0,0-1 1,1 0-1,-1 0 0,2 0 1,56 5-887,-49-5 652,56 1-1099,-46-2 1189,0 1-1,0 1 1,0 1 0,-1 0-1,1 1 1,-1 1-1,22 8 1,-40-12 250,1 1-1,-1-1 1,0 1 0,1-1 0,-1 1-1,0-1 1,0 1 0,0 0 0,0 0-1,0 0 1,0-1 0,0 1 0,0 0-1,0 0 1,0 0 0,0 0 0,0 1-1,-1-1 1,1 0 0,0 0-1,-1 0 1,1 1 0,-1-1 0,1 0-1,-1 0 1,0 1 0,0-1 0,1 2-1,-2 0 73,0-1-1,0 1 0,0-1 1,0 1-1,0-1 0,0 0 1,0 0-1,-1 1 0,1-1 1,-1 0-1,0 0 0,0-1 1,-3 4-1,-9 6 422,0-1 0,0 0 0,-20 10 0,23-15-456,-1 2-114,0 0 1,-1 0-1,1-2 1,-2 1-1,1-2 0,0 0 1,-1 0-1,-17 1 1,31-5-71,-1 0 0,1 0 0,0 0 1,-1 0-1,1 0 0,0 0 0,0 0 1,-1 0-1,1 0 0,0 0 0,-1 0 1,1 0-1,0 0 0,0 0 1,-1-1-1,1 1 0,0 0 0,-1 0 1,1 0-1,0 0 0,0-1 0,0 1 1,-1 0-1,1 0 0,0 0 0,0-1 1,0 1-1,0 0 0,-1 0 0,1-1 1,0 1-1,0 0 0,0-1 0,0 1 1,0 0-1,0 0 0,0-1 0,0 1 1,0 0-1,0-1 0,0 1 0,0-1 1,7-16-2104,14-14-1266,7-3-1099,5-6-1558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8.545"/>
    </inkml:context>
    <inkml:brush xml:id="br0">
      <inkml:brushProperty name="width" value="0.025" units="cm"/>
      <inkml:brushProperty name="height" value="0.025" units="cm"/>
      <inkml:brushProperty name="color" value="#008C3A"/>
    </inkml:brush>
  </inkml:definitions>
  <inkml:trace contextRef="#ctx0" brushRef="#br0">123 1 11691,'0'0'11328,"-8"6"-10148,4-3-1060,0 1 0,-1 0-1,1 0 1,1 1 0,-1-1 0,1 1 0,0 0 0,0 0 0,0 0-1,0 0 1,1 0 0,0 1 0,0-1 0,1 1 0,-1-1-1,1 1 1,0 0 0,1-1 0,0 9 0,-1 2-95,1-1 0,1 1 0,0-1 0,1 0 0,1 0 0,1 0 0,0 0 0,0 0 0,2-1 0,0 1 0,0-1 0,2-1 0,8 13 0,-6-12-576,0 0 1,1-1-1,24 22 0,-35-34 372,1-1-1,-1 1 0,1 0 0,-1-1 0,1 1 1,-1-1-1,1 1 0,0 0 0,-1-1 0,1 1 1,0-1-1,-1 0 0,1 1 0,0-1 1,0 1-1,-1-1 0,1 0 0,0 0 0,0 1 1,0-1-1,-1 0 0,1 0 0,0 0 0,0 0 1,0 0-1,1 0 0,-5-20-1693,-22-32 630,3 23 1514,-2 0 0,0 1 0,-32-26 0,9 7 1304,46 47-1534,0 0 1,1-1 0,-1 1-1,1 0 1,-1-1 0,1 1 0,-1 0-1,1-1 1,0 1 0,-1 0-1,1-1 1,-1 1 0,1-1-1,0 1 1,-1-1 0,1 1-1,0-1 1,-1 1 0,1-1-1,0 1 1,0-1 0,0 1-1,-1-1 1,1 0 0,0 1 0,0-1-1,0 1 1,0-1 0,0 0-1,0 1 1,0-1 0,0 1-1,0-1 1,1 0 0,-1 1-1,0-1 1,0 1 0,0-1-1,1 1 1,-1-1 0,0 1 0,1-1-1,-1 1 1,0-1 0,1 1-1,-1-1 1,0 1 0,1 0-1,-1-1 1,1 1 0,-1 0-1,1-1 1,-1 1 0,1 0-1,-1-1 1,1 1 0,0 0 0,-1 0-1,1 0 1,-1 0 0,1 0-1,-1-1 1,1 1 0,0 0-1,-1 0 1,1 0 0,0 1-1,56-2-211,-41 2 250,116-4-3390,-55-7-1655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49.029"/>
    </inkml:context>
    <inkml:brush xml:id="br0">
      <inkml:brushProperty name="width" value="0.025" units="cm"/>
      <inkml:brushProperty name="height" value="0.025" units="cm"/>
      <inkml:brushProperty name="color" value="#008C3A"/>
    </inkml:brush>
  </inkml:definitions>
  <inkml:trace contextRef="#ctx0" brushRef="#br0">94 267 3683,'0'0'13715,"-10"0"-12423,-32 1-518,41-1-729,-1 0 1,0 0-1,0 1 0,0-1 1,1 1-1,-1-1 1,0 1-1,1 0 0,-1-1 1,0 1-1,1 0 1,-1 0-1,1 0 1,-1 1-1,1-1 0,0 0 1,-1 0-1,1 1 1,0-1-1,0 1 0,0-1 1,0 1-1,0-1 1,0 1-1,1 0 1,-1-1-1,0 1 0,1 0 1,-1 0-1,1 3 1,-1 1 123,0 0 1,1 0 0,-1 0-1,1 0 1,1 0 0,-1 0-1,3 8 1,-3-13-124,1 0 0,-1 0 0,1 0 0,-1 1 0,1-1 0,-1 0 0,1 0 0,0-1 0,0 1 0,0 0 0,-1 0 0,1 0 0,0 0 0,0-1 1,0 1-1,0 0 0,0-1 0,1 1 0,-1-1 0,0 1 0,0-1 0,0 0 0,0 1 0,0-1 0,1 0 0,-1 0 0,0 0 0,0 0 0,0 0 0,1 0 0,-1 0 0,0 0 0,0 0 0,2-1 0,3 0 98,-1 0 1,0-1-1,0 1 0,1-1 1,-1 0-1,-1-1 0,6-2 0,22-19 40,-1-1 0,-1-1 0,-1-2 0,-1-1 0,-2-1 0,-1-1-1,-2-2 1,33-58 0,-50 84-81,-5 5-86,1 1 0,-1-1 0,0 0-1,0 1 1,0-1 0,0 0 0,0 0-1,0 0 1,0 1 0,-1-1 0,1 0 0,-1 0-1,1 0 1,-1 0 0,0 0 0,0 0-1,0 0 1,0-4 0,-20 37 20,9-6 5,1-1-1,1 2 1,2-1-1,0 1 1,2 1-1,1-1 1,1 1-1,0 33 1,8-23-198,-5-36-25,1 0 1,-1 0 0,1 0 0,0 0-1,-1 0 1,1 0 0,0 0 0,0 0-1,0 0 1,0 0 0,-1 0-1,1 0 1,0-1 0,1 1 0,-1 0-1,0-1 1,0 1 0,0-1 0,0 1-1,0-1 1,1 1 0,-1-1 0,0 0-1,0 0 1,1 0 0,0 0 0,13 0-6328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0.040"/>
    </inkml:context>
    <inkml:brush xml:id="br0">
      <inkml:brushProperty name="width" value="0.025" units="cm"/>
      <inkml:brushProperty name="height" value="0.025" units="cm"/>
      <inkml:brushProperty name="color" value="#008C3A"/>
    </inkml:brush>
  </inkml:definitions>
  <inkml:trace contextRef="#ctx0" brushRef="#br0">83 80 7111,'0'0'4532,"-9"3"-1537,-28 8-600,35-11-2067,0 1 0,0 0 0,0-1-1,-1 1 1,1 0 0,0 0 0,0 0 0,0 0 0,0 0 0,1 1 0,-1-1-1,0 1 1,0-1 0,1 1 0,-1 0 0,1-1 0,0 1 0,-1 0-1,0 2 1,5-4-210,0 1 0,0-1 0,0 0 0,-1 0 0,1 0-1,0-1 1,0 1 0,0-1 0,0 1 0,0-1 0,-1 0 0,5-2-1,0-1-111,1-1 0,0 0 0,-1-1-1,0 0 1,0 0 0,-1 0-1,0-1 1,0 0 0,0 0-1,-1 0 1,0-1 0,0 0-1,-1 0 1,4-10 0,-8 18-7,0 0 0,-1 1 0,1-1 0,0 0 0,0 0 0,0 1 0,-1-1 0,1 0 0,0 0 0,0 0 0,-1 0 0,1 1 1,0-1-1,0 0 0,-1 0 0,1 0 0,0 0 0,-1 0 0,1 0 0,0 0 0,0 0 0,-1 0 0,1 0 0,0 0 0,-1 0 0,1 0 0,0 0 0,-1 0 0,1 0 0,0 0 0,0 0 1,-1 0-1,1 0 0,0 0 0,-1 0 0,1-1 0,0 1 0,0 0 0,-1 0 0,1 0 0,0 0 0,0-1 0,-1 1 0,1 0 0,0 0 0,0-1 0,0 1 0,0 0 0,-1 0 0,1-1 1,0 1-1,0 0 0,0-1 0,0 1 0,0 0 0,0-1 0,0 1 0,0 0 0,0 0 0,0-1 0,0 1 0,0 0 0,0-1 0,0 1 0,0 0 0,0-1 0,0 1 0,0 0 0,0-1 1,-20 16-84,11-5 75,0 0-1,1 1 1,1 0-1,0 0 0,-8 16 1,12-20 32,0 0 0,0 0 0,1 0 0,0 0 0,0 0 0,1 1 0,0-1 0,0 0 0,0 1 0,1-1 0,1 8 0,-1-14-19,1 0 0,-1 1 0,1-1 0,-1 0-1,1 0 1,0 0 0,-1 0 0,1 0 0,0 0-1,0-1 1,0 1 0,0 0 0,0 0 0,0-1-1,0 1 1,0 0 0,0-1 0,0 1 0,0-1 0,0 1-1,0-1 1,1 0 0,-1 1 0,0-1 0,0 0-1,0 0 1,1 0 0,-1 0 0,1 0 0,40-2 69,-39 2-63,19-4-303,0-2-1,-1 0 1,1-1 0,-1-1 0,28-15 0,53-19-687,-113 60 3553,1-6-1615,20-18 657,-2-1-1602,-1 0-1,0-1 1,0 0-1,0 0 1,-1-1-1,-1 0 1,1 0-1,-1 0 0,-1 0 1,0-1-1,5-16 1,-9 25-237,0 40-155,0-38 377,0 1 1,0-1 0,0 1-1,0-1 1,0 1 0,1 0-1,-1-1 1,0 1 0,1-1-1,-1 1 1,1-1 0,0 0-1,-1 1 1,1-1 0,0 0-1,0 1 1,0-1 0,0 0-1,0 0 1,0 0 0,1 0-1,-1 0 1,0 0 0,2 1-1,0-1 7,0 1 0,0-1 0,0-1 0,0 1 0,0 0 0,0-1 0,1 1 0,-1-1 0,0 0 0,0 0 0,5-1 0,1-1-8,1 1 1,-1-2-1,1 1 0,-1-1 1,0-1-1,0 0 1,11-6-1,11-17-645,-23 21-866,-21 27 863,0-1 529,-31 52-209,17-24-3023,18-34-575,3-10-3283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0.417"/>
    </inkml:context>
    <inkml:brush xml:id="br0">
      <inkml:brushProperty name="width" value="0.025" units="cm"/>
      <inkml:brushProperty name="height" value="0.025" units="cm"/>
      <inkml:brushProperty name="color" value="#008C3A"/>
    </inkml:brush>
  </inkml:definitions>
  <inkml:trace contextRef="#ctx0" brushRef="#br0">25 0 19410,'0'0'5221,"-25"57"-5125,25-44-1024,0-8-2884</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1.045"/>
    </inkml:context>
    <inkml:brush xml:id="br0">
      <inkml:brushProperty name="width" value="0.025" units="cm"/>
      <inkml:brushProperty name="height" value="0.025" units="cm"/>
      <inkml:brushProperty name="color" value="#008C3A"/>
    </inkml:brush>
  </inkml:definitions>
  <inkml:trace contextRef="#ctx0" brushRef="#br0">0 50 5093,'0'0'10500,"9"-6"-8289,0 1-1744,0 0 0,-1 1 0,2 0 0,-1 0 0,1 1 0,12-3 0,-20 5-427,0 1 0,0-1 0,-1 1-1,1 0 1,0 0 0,0-1 0,0 1 0,0 1 0,0-1 0,0 0 0,0 0-1,0 1 1,0-1 0,0 1 0,-1-1 0,1 1 0,0 0 0,0 0 0,-1 0-1,1 0 1,0 0 0,-1 0 0,1 0 0,-1 0 0,1 1 0,-1-1-1,0 1 1,0-1 0,0 1 0,1-1 0,-1 1 0,-1 0 0,1 0 0,0-1-1,0 1 1,-1 0 0,1 0 0,-1 0 0,1 0 0,-1 0 0,0 0 0,0-1-1,0 1 1,0 0 0,0 4 0,-1 4 96,0-1 1,-1 0-1,1 0 1,-2 1-1,1-1 1,-1 0-1,-8 15 0,-10 33 956,21-57-1087,0 1-1,0-1 0,0 0 1,0 0-1,0 1 0,0-1 1,0 0-1,0 0 0,0 1 1,0-1-1,0 0 0,0 1 1,0-1-1,0 0 0,1 0 1,-1 1-1,0-1 0,0 0 1,0 0-1,0 1 0,0-1 1,1 0-1,-1 0 0,0 0 1,0 1-1,0-1 0,1 0 1,-1 0-1,0 0 0,0 1 1,1-1-1,-1 0 0,0 0 1,0 0-1,1 0 0,-1 0 1,0 0-1,0 0 0,1 0 1,-1 0-1,19 0 131,15-9 44,-18 1-155,0 0 0,0-1 1,-1 0-1,0-2 1,-1 1-1,0-2 0,0 0 1,-2-1-1,1 0 1,-2 0-1,1-2 0,-2 1 1,12-23-1,-17 18 32,-12 15-43,5 4-15,0 1-1,0 0 1,0 0 0,0 0 0,1 0-1,-1 0 1,1 1 0,-1-1 0,1 0-1,-1 1 1,1-1 0,-1 1 0,-1 3 0,1-3 11,1 0 1,-1 0 0,1 0-1,-1 1 1,1-1 0,0 1 0,0-1-1,0 1 1,0-1 0,0 1-1,1-1 1,-1 1 0,1 0 0,0-1-1,0 1 1,0 0 0,0-1 0,0 1-1,0 0 1,1 3 0,1-5 3,-1 1 0,1-1 0,-1 1 0,1-1 0,-1 0 0,1 1 0,0-1 0,0 0 1,-1 0-1,1 0 0,0 0 0,0-1 0,0 1 0,0-1 0,0 1 0,0-1 0,0 1 0,0-1 0,0 0 1,1 0-1,-1 0 0,0 0 0,0-1 0,0 1 0,3-1 0,1 0-6,1-1 0,0 0 1,-1 0-1,1 0 0,-1-1 0,1 0 1,-1 0-1,0-1 0,-1 1 0,1-1 0,-1-1 1,1 1-1,-1-1 0,0 0 0,-1 0 0,1 0 1,-1-1-1,0 1 0,5-11 0,-9 16-35,0 0 1,0 0-1,0 0 0,0 0 0,0-1 1,0 1-1,0 0 0,0 0 0,0 0 1,0 0-1,0-1 0,0 1 0,0 0 1,0 0-1,0 0 0,0 0 0,0-1 1,0 1-1,0 0 0,0 0 0,0 0 1,0 0-1,0 0 0,0-1 0,0 1 1,0 0-1,-1 0 0,1 0 0,0 0 1,0 0-1,0 0 0,0 0 0,0-1 1,0 1-1,0 0 0,-1 0 0,1 0 1,0 0-1,0 0 0,0 0 0,0 0 1,0 0-1,-1 0 0,1 0 0,0 0 0,0 0 1,0 0-1,0 0 0,-1 0 0,1 0 1,0 0-1,-15 2-1408,-13 9-3356,11-3-285,1 0-2674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1.418"/>
    </inkml:context>
    <inkml:brush xml:id="br0">
      <inkml:brushProperty name="width" value="0.025" units="cm"/>
      <inkml:brushProperty name="height" value="0.025" units="cm"/>
      <inkml:brushProperty name="color" value="#008C3A"/>
    </inkml:brush>
  </inkml:definitions>
  <inkml:trace contextRef="#ctx0" brushRef="#br0">1 1 11851,'0'0'5702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58.103"/>
    </inkml:context>
    <inkml:brush xml:id="br0">
      <inkml:brushProperty name="width" value="0.025" units="cm"/>
      <inkml:brushProperty name="height" value="0.025" units="cm"/>
    </inkml:brush>
  </inkml:definitions>
  <inkml:trace contextRef="#ctx0" brushRef="#br0">0 1960 5477,'0'0'5664,"12"-3"-4922,5-1-360,-1-2 0,0 0-1,0 0 1,-1-2 0,29-17-1,-7-3 128,-1-2 0,57-63-1,55-84-243,-75 87-192,341-371-90,-296 346 28,234-175 0,143-12 761,-265 171-1763,-7-10-4550,-162 98 928</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2.015"/>
    </inkml:context>
    <inkml:brush xml:id="br0">
      <inkml:brushProperty name="width" value="0.025" units="cm"/>
      <inkml:brushProperty name="height" value="0.025" units="cm"/>
      <inkml:brushProperty name="color" value="#008C3A"/>
    </inkml:brush>
  </inkml:definitions>
  <inkml:trace contextRef="#ctx0" brushRef="#br0">218 278 14253,'0'0'2291,"-8"1"-177,-20 3-499,-49 15 0,69-17-1558,0 1 0,1 0 0,-1 0 0,1 0 0,0 1 0,0 0 0,0 1 0,0 0 0,1 0 0,0 0 0,0 0 0,-6 8 0,11-12-47,0 0-1,1 0 0,-1 0 0,0 0 0,1-1 0,-1 1 0,0 0 1,1 0-1,-1 1 0,1-1 0,-1 0 0,1 0 0,0 0 1,0 0-1,-1 0 0,1 0 0,0 1 0,0-1 0,0 0 0,0 0 1,0 0-1,0 0 0,1 0 0,-1 1 0,0-1 0,0 0 1,1 1-1,1 0-7,-1-1 1,0 0-1,1 0 1,-1-1-1,1 1 1,-1 0 0,1 0-1,-1-1 1,1 1-1,-1-1 1,1 1-1,0-1 1,-1 0-1,1 0 1,0 1 0,2-2-1,7 1-85,-1 0-1,1-1 1,0-1-1,18-4 1,-13 0-75,-1 0 1,-1-1-1,1 0 0,-1-2 0,0 1 1,-1-2-1,0 0 0,-1 0 0,0-1 1,20-24-1,-52 57 724,16-18-455,-1 1-1,1-1 1,0 1 0,0 0-1,1 0 1,-1 0-1,1 0 1,0 1-1,0-1 1,1 1-1,0 0 1,0 0-1,-2 10 1,4-15-89,0-1 0,0 1 1,0-1-1,1 1 0,-1 0 0,0-1 0,0 1 0,1-1 1,-1 1-1,0-1 0,1 1 0,-1-1 0,0 1 1,1-1-1,-1 0 0,1 1 0,-1-1 0,1 1 0,-1-1 1,1 0-1,-1 0 0,1 1 0,0-1 0,-1 0 1,1 0-1,-1 0 0,1 1 0,-1-1 0,1 0 0,0 0 1,-1 0-1,1 0 0,-1 0 0,1 0 0,0 0 1,-1 0-1,2-1 0,26-3 491,-14-1-378,-1-1-1,0-1 1,0 0 0,0 0-1,-1-1 1,22-20 0,62-65-80,43-86 154,-105 133-210,-35 65-105,-9 7 275,0-1 1,-2-1 0,-25 40-1,-9 19 909,38-69-976,2 0 0,0 0 0,0 1 0,1 0 0,1 0 0,1 0 0,0 0 0,-1 21 0,4-37-119,0 1 0,1 0 0,-1 0 0,0 0 0,0-1-1,0 1 1,1 0 0,-1 0 0,0 0 0,0 0 0,1 0 0,-1 0-1,0 0 1,0-1 0,1 1 0,-1 0 0,0 0 0,0 0 0,1 0 0,-1 0-1,0 0 1,0 0 0,1 0 0,-1 0 0,0 0 0,0 0 0,1 1 0,-1-1-1,0 0 1,0 0 0,1 0 0,-1 0 0,0 0 0,0 0 0,0 1-1,1-1 1,-1 0 0,0 0 0,0 0 0,0 0 0,1 1 0,-1-1 0,0 0-1,0 0 1,0 1 0,0-1 0,0 0 0,0 0 0,0 1 0,1-1 0,-1 0-1,0 0 1,0 1 0,12-27-489,-10 2 329,0-1 0,-3-28 0,0 13-2,27 57 430,-17-13-249,1 1 0,-1-2 0,1 0 0,0 0 0,0 0 0,0-1 0,1-1 0,-1 0 0,0 0-1,0-1 1,1 0 0,-1-1 0,15-3 0,-14 2-20,0 0 0,0 0 0,-1-2 0,0 1 0,0-1 0,0-1 0,0 1 0,0-2-1,-1 1 1,0-2 0,0 1 0,13-13 0,-7-7 143,-18 21 88,-11 15-102,-9 12 503,-41 51 0,56-63-408,1 1 0,0-1 1,0 1-1,1 1 1,1-1-1,-1 1 0,2 0 1,-4 14-1,8-26-207,0 1 1,-1 0-1,1 0 0,0-1 0,0 1 0,0 0 1,0 0-1,0-1 0,0 1 0,0 0 0,0 0 1,0 0-1,0-1 0,0 1 0,0 0 0,0 0 1,1-1-1,-1 1 0,0 0 0,1-1 0,-1 1 1,0 0-1,1-1 0,-1 1 0,1 0 0,-1-1 1,1 1-1,-1-1 0,1 1 0,0-1 0,-1 1 1,1-1-1,-1 0 0,1 1 0,0-1 0,0 0 1,-1 1-1,1-1 0,0 0 0,0 0 0,-1 0 1,1 1-1,0-1 0,0 0 0,-1 0 0,1 0 1,0 0-1,0 0 0,-1-1 0,1 1 0,0 0 1,0 0-1,-1 0 0,1-1 0,0 1 0,-1 0 1,2-1-1,3-1-270,0 0 1,0 0-1,0 0 1,0 0 0,0-1-1,-1 0 1,6-4-1,-1-1-1436,0-1 0,-1 1-1,0-1 1,12-20 0,3-16-6210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2.583"/>
    </inkml:context>
    <inkml:brush xml:id="br0">
      <inkml:brushProperty name="width" value="0.025" units="cm"/>
      <inkml:brushProperty name="height" value="0.025" units="cm"/>
      <inkml:brushProperty name="color" value="#008C3A"/>
    </inkml:brush>
  </inkml:definitions>
  <inkml:trace contextRef="#ctx0" brushRef="#br0">68 0 17008,'-8'5'2301,"2"-1"-1869,-29 19 1962,33-22-2248,1 1-1,-1-1 1,1 1-1,-1-1 1,1 1-1,0-1 1,0 1-1,0 0 1,0 0-1,0-1 1,0 1-1,0 0 1,0 0-1,1 0 1,-1 0-1,1 0 1,0 0-1,-1 0 1,1 0-1,0 0 1,0 3-1,1-4-148,0 0 1,-1 0-1,1 1 1,0-1-1,0 0 0,0 0 1,0 0-1,0 0 1,0 0-1,0 0 0,0 0 1,0 0-1,0-1 1,0 1-1,1 0 0,-1-1 1,0 1-1,1-1 1,-1 1-1,0-1 0,1 0 1,-1 1-1,1-1 1,-1 0-1,1 0 0,1 0 1,48 1-1577,-40-1 820,23 0-811,-19-2 670,-1 2 0,1 0-1,-1 0 1,0 1 0,1 1-1,-1 1 1,0 0 0,19 7-1,-31-10 1020,-1 1 0,1 0 0,0 0 0,-1 0-1,1 0 1,0 1 0,-1-1 0,1 0 0,-1 1 0,0-1-1,1 1 1,-1-1 0,0 1 0,0 0 0,0-1 0,0 1-1,0 0 1,-1 0 0,1 0 0,0 0 0,-1 0 0,0 0-1,1 0 1,-1 0 0,0 0 0,0 0 0,0 0 0,0-1-1,0 1 1,0 0 0,-1 0 0,1 0 0,-1 0 0,1 0-1,-1 0 1,0 0 0,0 0 0,0-1 0,0 1 0,-2 2-1,-5 10 711,-1-1 0,-1-1 0,0 0 0,-13 13 1,6-8-506,16-16-307,0 0 0,0 0-1,0 0 1,0 1 0,0-1-1,0 0 1,0 0-1,0 0 1,1 1 0,-1-1-1,0 0 1,1 1 0,-1-1-1,1 1 1,-1-1 0,1 1-1,0-1 1,-1 1 0,1-1-1,0 1 1,0-1-1,0 1 1,0-1 0,1 1-1,-1 2 1,2-3-63,-1 0 1,0 1-1,1-1 0,-1 0 0,0 0 1,1 0-1,0 0 0,-1 0 0,1 0 1,-1-1-1,1 1 0,0-1 1,0 1-1,-1-1 0,1 1 0,0-1 1,3 0-1,10 1-220,1-1 1,-1 0 0,29-5-1,-33 2 707,-1-1 1,1 0-1,-1-1 0,0 0 0,0 0 0,-1-1 0,1 0 0,13-12 1,20-13-46,133-69 2022,-175 100-2388,-1 0 0,0 0-1,1 0 1,-1 0-1,0 0 1,1-1-1,-1 1 1,0 0-1,1 0 1,-1 0-1,0 0 1,1 0 0,-1-1-1,0 1 1,0 0-1,1 0 1,-1 0-1,0-1 1,0 1-1,1 0 1,-1-1 0,0 1-1,0 0 1,0 0-1,0-1 1,1 1-1,-1 0 1,0-1-1,0 1 1,0 0-1,0-1 1,0 1 0,0 0-1,0-1 1,0 1-1,0 0 1,0-1-1,0 1 1,0 0-1,0-1 1,0 1 0,0-1-1,-17-1 375,-26 9-354,37-4-52,1 1 0,0-1 0,0 1 0,0 1-1,0-1 1,1 1 0,0 0 0,0 0 0,0 0 0,0 0 0,-4 10 0,7-13-3,0 0-1,-1 0 1,1 0 0,1 0-1,-1 0 1,0 0-1,0 0 1,1 1 0,-1-1-1,1 0 1,0 0-1,0 0 1,0 1 0,0-1-1,0 0 1,0 0-1,0 0 1,1 1 0,-1-1-1,1 0 1,-1 0-1,1 0 1,0 0 0,0 0-1,0 0 1,0 0-1,1 0 1,-1 0 0,0 0-1,1-1 1,-1 1-1,1-1 1,-1 1 0,1-1-1,2 2 1,3 1-285,1-1 0,-1 0 0,0-1-1,1 1 1,-1-2 0,1 1 0,-1-1 0,16 1 0,32-4-6185,-19-5-3561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3.620"/>
    </inkml:context>
    <inkml:brush xml:id="br0">
      <inkml:brushProperty name="width" value="0.025" units="cm"/>
      <inkml:brushProperty name="height" value="0.025" units="cm"/>
      <inkml:brushProperty name="color" value="#008C3A"/>
    </inkml:brush>
  </inkml:definitions>
  <inkml:trace contextRef="#ctx0" brushRef="#br0">124 335 11851,'0'0'2557,"-8"-2"-32,3 0-2329,-35-11 3260,38 12-3333,1 1 0,-1-1 0,0 1 0,1 0 0,-1 0 0,0 0 0,0 0 0,1 0 0,-1 0 0,0 0 0,1 0 0,-1 1 0,0-1 0,1 1 0,-1 0 0,0-1 0,1 1 0,-1 0 0,1 0 0,-1 0 0,1 0 0,0 0 0,-3 2 0,-20 44 486,23-44-531,0 0 1,0 0 0,0 0-1,1 0 1,-1 0 0,1 0-1,-1 0 1,1 0-1,0 0 1,0 1 0,0-1-1,1 0 1,-1 0 0,2 5-1,-1-7-70,1 0 0,-1 0 1,0 0-1,0 0 0,1 0 0,-1 0 0,1 0 0,-1-1 0,1 1 0,-1-1 0,1 1 0,-1-1 0,1 1 0,-1-1 0,1 0 0,-1 0 0,1 0 1,0 0-1,-1 0 0,1 0 0,-1 0 0,1 0 0,0-1 0,-1 1 0,1-1 0,-1 1 0,1-1 0,0 0 0,44-19 180,-33 12-186,0 0 1,-1-1-1,0-1 1,17-19-1,-25 25-16,0-1 0,0 1 0,0-1 0,-1 0 0,0 0 0,0-1 0,0 1 0,-1 0 0,0-1 0,0 0 0,0 1 0,-1-1 0,1 0 0,-1-9 1,-2 15 7,1 0 1,-1 0-1,0 1 1,0-1 0,0 1-1,0-1 1,1 0 0,-1 1-1,0-1 1,0 1 0,1 0-1,-1-1 1,1 1 0,-1-1-1,0 1 1,1 0 0,-1 0-1,1-1 1,-1 1 0,0 1-1,0 2 5,-1 0-1,1 0 1,0 0-1,0 0 1,0 0-1,1 0 1,-1 0-1,1 0 1,0 0-1,0 0 1,0 0-1,1 0 1,-1 0-1,1 0 1,3 8-1,-3-10 10,0 1 0,1-1 0,-1 0 0,1 1 0,0-1 0,-1 0 0,1 0 0,0 0 0,0-1 0,0 1 0,0 0 0,1-1 0,-1 0 0,0 1 1,1-1-1,-1 0 0,1 0 0,-1 0 0,1 0 0,0-1 0,-1 1 0,1-1 0,0 0 0,4 1 0,4-2 22,-1 0 1,1-1-1,-1 0 1,0-1-1,0 0 1,0-1 0,0 0-1,0 0 1,-1-1-1,0 0 1,0-1-1,0 1 1,-1-2-1,0 0 1,12-12 0,2-3-10,-1 0 1,-1-2 0,-2 0 0,19-32-1,-29 44-34,0 0-1,-1-1 0,0 0 0,-1 0 0,-1-1 0,0 1 0,-1-1 0,-1 0 1,3-18-1,-6 32 12,0 0 1,0-1-1,0 1 1,0 0 0,0 0-1,0 0 1,0 0-1,0 0 1,0-1-1,0 1 1,0 0 0,0 0-1,0 0 1,0 0-1,0 0 1,0-1-1,0 1 1,0 0 0,0 0-1,0 0 1,0 0-1,0 0 1,0 0-1,0-1 1,-1 1-1,1 0 1,0 0 0,0 0-1,0 0 1,0 0-1,0 0 1,0 0-1,0 0 1,-1 0 0,1 0-1,0 0 1,0 0-1,0-1 1,0 1-1,0 0 1,-1 0 0,1 0-1,0 0 1,0 0-1,0 0 1,0 0-1,0 0 1,-1 0 0,1 0-1,0 1 1,0-1-1,0 0 1,0 0-1,0 0 1,-1 0 0,-9 8-71,-9 13-1,5-1 211,2 1 0,0 1-1,2 0 1,0 1 0,1 0-1,2 0 1,0 1 0,1-1-1,2 2 1,0-1 0,2 0-1,0 1 1,3 30 0,1-46-159,0 0 0,0 0 1,1 0-1,0 0 0,0 0 1,1 0-1,1-1 0,-1 0 1,1 0-1,0 0 1,1-1-1,12 14 0,-9-12-207,-1 1-1,-1 0 1,0 0 0,0 1-1,10 22 1,-17-31 231,1-1 1,0 0 0,0 1-1,-1-1 1,1 1-1,-1-1 1,1 1-1,-1-1 1,0 1 0,0 0-1,0-1 1,1 1-1,-1-1 1,-1 1 0,1 0-1,0-1 1,0 1-1,-1-1 1,1 1 0,-1-1-1,1 1 1,-1-1-1,1 1 1,-1-1-1,0 1 1,0-1 0,0 0-1,0 0 1,0 1-1,0-1 1,0 0 0,0 0-1,0 0 1,-1 0-1,1 0 1,0 0 0,-1 0-1,1-1 1,-1 1-1,1-1 1,-1 1 0,-2 0-1,1 0 38,0-1 0,0 0 0,0 0 0,0 0 1,0 0-1,0-1 0,0 1 0,1-1 0,-1 1 0,0-1 0,0 0 0,0 0 0,0-1 1,1 1-1,-1 0 0,1-1 0,-1 0 0,1 1 0,-1-1 0,1 0 0,0 0 0,-3-5 0,-4-5-33,2-1-1,-1-1 1,2 0-1,0 0 0,0 0 1,2 0-1,-1-1 1,2 0-1,0 0 0,1 0 1,0 0-1,1-21 1,2 33-45,-1 1 0,0-1 0,1 0 1,0 1-1,-1-1 0,1 1 1,0-1-1,0 1 0,1-1 0,-1 1 1,0 0-1,1-1 0,-1 1 1,1 0-1,0 0 0,0 0 0,0 0 1,0 0-1,0 1 0,0-1 1,0 1-1,1-1 0,-1 1 0,0 0 1,5-2-1,8-2-686,1 0-1,-1 0 1,23-2 0,-4 0-1440,30-12-3758,7-6-4035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4.154"/>
    </inkml:context>
    <inkml:brush xml:id="br0">
      <inkml:brushProperty name="width" value="0.025" units="cm"/>
      <inkml:brushProperty name="height" value="0.025" units="cm"/>
      <inkml:brushProperty name="color" value="#008C3A"/>
    </inkml:brush>
  </inkml:definitions>
  <inkml:trace contextRef="#ctx0" brushRef="#br0">1 0 8520,'0'0'12236,"5"59"-10411,4-38-543,6 1-450,4-2-383,7-6-289,-1-6-96,9-8 0,0 0-320,6-12-673,-2-10-705,-4-7-1537,-9-3-2210,-1-5-1697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4.499"/>
    </inkml:context>
    <inkml:brush xml:id="br0">
      <inkml:brushProperty name="width" value="0.025" units="cm"/>
      <inkml:brushProperty name="height" value="0.025" units="cm"/>
      <inkml:brushProperty name="color" value="#008C3A"/>
    </inkml:brush>
  </inkml:definitions>
  <inkml:trace contextRef="#ctx0" brushRef="#br0">212 0 9641,'0'0'3459,"-20"70"-704,-5-25-641,-1 7-1313,-2-1 64,4-1 256,-3-2-160,6-5-225,4-8-512,8-8-127,0-10-610,4-12-2049</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4.842"/>
    </inkml:context>
    <inkml:brush xml:id="br0">
      <inkml:brushProperty name="width" value="0.025" units="cm"/>
      <inkml:brushProperty name="height" value="0.025" units="cm"/>
      <inkml:brushProperty name="color" value="#008C3A"/>
    </inkml:brush>
  </inkml:definitions>
  <inkml:trace contextRef="#ctx0" brushRef="#br0">210 0 19603,'0'0'3176,"-6"10"-2915,-164 308 1987,161-308-2942,9-27-527,17-52-1531,-8 33 1712,-4 6 26,0-1 0,0-32-1,-24 176 3370,19-109-2218,-2 17 646,1 0 1,2 0 0,0 0-1,6 38 1,-6-55-732,0 1 1,1-1-1,-1 1 1,1-1 0,0 0-1,0 0 1,0 1-1,0-1 1,1-1-1,0 1 1,0 0-1,0-1 1,0 1-1,0-1 1,1 0-1,-1 0 1,1 0-1,0 0 1,0-1-1,0 0 1,0 0-1,0 0 1,1 0 0,-1-1-1,1 1 1,-1-1-1,1 0 1,4 0-1,-4 0-48,0-1 0,0 0 1,0 0-1,-1 0 0,1 0 0,0-1 0,0 0 0,-1 0 0,1 0 1,0-1-1,-1 1 0,0-1 0,1 0 0,-1-1 0,0 1 0,5-4 1,-7 4-30,-1 0 0,1 0 1,0 0-1,0 0 0,-1 0 1,1 0-1,-1-1 0,0 1 1,0-1-1,0 1 0,0-1 1,0 0-1,0 1 0,-1-1 1,1 0-1,-1 1 0,0-1 1,0 0-1,0 1 0,0-1 1,0 0-1,-1 0 0,1 1 1,-1-1-1,0 0 0,0 1 1,1-1-1,-2 1 0,1-1 1,-3-3-1,1 0-67,-1 0 0,0 1-1,0-1 1,-1 1 0,1 0-1,-1 0 1,0 1 0,-1-1-1,1 1 1,-1 0 0,0 1-1,0-1 1,0 1 0,0 1-1,-1-1 1,-8-2 0,-2 0 67,-1 1 1,0 1-1,0 0 0,-36 0 1,38 9 282,16-5-249,0-1-1,0 0 1,0 0 0,-1 1-1,1-1 1,0 0-1,0 0 1,0 1 0,0-1-1,-1 0 1,1 0-1,0 1 1,0-1 0,0 0-1,0 0 1,0 1-1,0-1 1,0 0 0,0 1-1,0-1 1,0 0-1,0 1 1,0-1 0,0 0-1,0 0 1,0 1-1,0-1 1,0 0 0,1 1-1,-1-1 1,0 0-1,0 0 1,0 1 0,0-1-1,0 0 1,1 0-1,-1 0 1,0 1 0,0-1-1,0 0 1,1 0-1,-1 0 1,0 1 0,0-1-1,1 0 1,-1 0-1,0 0 1,1 0 0,-1 0-1,0 0 1,0 0-1,1 0 1,-1 0 0,1 0-1,8 3 28,1 0-1,0-2 0,0 1 1,0-1-1,0 0 0,0-1 1,16-2-1,4 1 8,4 1-876,63-10 0,-12-11-4676,-13-4-4532</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6.001"/>
    </inkml:context>
    <inkml:brush xml:id="br0">
      <inkml:brushProperty name="width" value="0.025" units="cm"/>
      <inkml:brushProperty name="height" value="0.025" units="cm"/>
      <inkml:brushProperty name="color" value="#008C3A"/>
    </inkml:brush>
  </inkml:definitions>
  <inkml:trace contextRef="#ctx0" brushRef="#br0">35 74 11243,'6'-14'3624,"-3"8"4309,-11 24-7671,0 1-1,2 0 1,0 0 0,1 0-1,1 0 1,1 1-1,-1 23 1,4-41-259,0-1-1,0 1 1,0 0-1,1 0 1,-1 0 0,0-1-1,1 1 1,-1 0 0,1 0-1,-1-1 1,1 1 0,0-1-1,0 1 1,0 0-1,0-1 1,0 1 0,0-1-1,0 0 1,0 1 0,1-1-1,-1 0 1,0 0 0,1 0-1,-1 0 1,1 0 0,0 0-1,-1 0 1,1 0-1,-1-1 1,1 1 0,0-1-1,0 1 1,-1-1 0,1 0-1,0 1 1,0-1 0,0 0-1,-1 0 1,1 0 0,2-1-1,2 1 14,0-1 1,0 0-1,0 0 0,0-1 1,-1 0-1,1 0 0,-1 0 1,1 0-1,-1-1 1,0 0-1,6-5 0,0-2-45,0-1 0,-1 0 0,0 0 1,-1-2-1,0 1 0,-1-1 0,0 0 0,-1 0 0,-1-1 0,0 0 0,7-29 0,-19 66 4,-12 66 146,17-83-84,0 0 0,0 1 0,1-1 0,0 0 0,1 1 0,-1-1 0,1 0 0,0 0 0,1 0 0,0 1 0,0-1 0,4 8 0,-5-12-1,1 1 0,-1-1 0,1 0 0,0 0 1,0 0-1,0 0 0,0 0 0,0 0 0,0-1 0,0 1 1,1-1-1,-1 0 0,0 1 0,1-1 0,-1 0 0,1 0 1,0-1-1,-1 1 0,1 0 0,0-1 0,-1 0 0,1 1 1,0-1-1,0 0 0,-1-1 0,1 1 0,0 0 0,-1-1 0,1 1 1,0-1-1,-1 0 0,1 0 0,-1 0 0,1 0 0,3-3 1,2 0 5,0-1 1,-1 0 0,1-1 0,-1 1-1,0-1 1,0-1 0,-1 1 0,0-1 0,7-10-1,-4 2-24,-1 0 0,0-1 0,-2 1 0,0-2 0,0 1 0,-2 0 0,0-1 0,-1 0 0,0 0 0,0-28 0,-7 36-36,-4 16-19,-5 16 22,12-21 35,0 1 0,1-1-1,-1 0 1,1 1-1,-1-1 1,1 1 0,0-1-1,0 1 1,0-1-1,0 1 1,0-1-1,1 1 1,-1-1 0,1 1-1,0-1 1,0 0-1,-1 1 1,2-1 0,1 4-1,-2-5-7,1 0 1,-1 1-1,1-1 0,-1 0 1,1 0-1,0 0 0,0 0 1,0 0-1,-1 0 0,1 0 0,0-1 1,0 1-1,0-1 0,0 1 1,0-1-1,0 0 0,0 0 1,4 0-1,0 0 1,0-1 1,0 0-1,0 0 1,0 0-1,0-1 1,0 0-1,-1 0 1,1-1-1,0 1 1,-1-1-1,0-1 1,0 1-1,0-1 0,8-7 1,-5 2-31,0 0 0,-1-1 0,0 0 0,7-14 0,-14 22-64,-2 19-175,-24 62 324,20-66-42,1 0-1,0 0 1,2 0 0,-1 1-1,1-1 1,1 1 0,1 0-1,-1 14 1,2-27-96,0 0-1,0 0 1,1 0 0,-1-1-1,0 1 1,0 0 0,0 0-1,1 0 1,-1 0 0,0-1-1,1 1 1,-1 0-1,1 0 1,-1-1 0,1 1-1,-1 0 1,1-1 0,-1 1-1,1-1 1,0 1 0,-1 0-1,1-1 1,0 1 0,0-1-1,-1 0 1,1 1-1,0-1 1,0 0 0,0 1-1,-1-1 1,1 0 0,0 0-1,0 0 1,1 0 0,0 1-391,0-1 0,-1-1 1,1 1-1,0 0 0,0 0 1,0-1-1,-1 1 0,1-1 1,0 1-1,0-1 0,-1 0 1,1 0-1,0 0 0,-1 0 0,3-1 1,11-18-9656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6.581"/>
    </inkml:context>
    <inkml:brush xml:id="br0">
      <inkml:brushProperty name="width" value="0.025" units="cm"/>
      <inkml:brushProperty name="height" value="0.025" units="cm"/>
      <inkml:brushProperty name="color" value="#008C3A"/>
    </inkml:brush>
  </inkml:definitions>
  <inkml:trace contextRef="#ctx0" brushRef="#br0">100 53 16944,'0'0'7591,"-1"7"-7020,-10 48 415,-22 60-1,20-76-695,2 1 1,1 0-1,2 0 0,-4 69 0,12-109-289,0 0 1,0 0-1,0 1 0,0-1 0,0 0 0,0 0 0,0 0 1,0 1-1,0-1 0,0 0 0,0 0 0,0 0 0,0 1 1,0-1-1,0 0 0,0 0 0,0 0 0,0 1 0,0-1 1,0 0-1,0 0 0,0 0 0,1 0 0,-1 1 0,0-1 1,0 0-1,0 0 0,0 0 0,0 0 0,1 0 0,-1 1 1,0-1-1,0 0 0,0 0 0,0 0 0,1 0 0,-1 0 1,0 0-1,0 0 0,0 0 0,1 0 0,-1 0 0,0 0 1,0 0-1,0 0 0,1 0 0,10-7-42,6-12-384,-6-6-457,0 1-1,11-50 0,-20 72 954,-1-1 1,1 1-1,0-1 0,0 1 0,0 0 0,0 0 0,0 0 0,0 0 0,1 0 0,-1 0 0,0 0 0,1 1 0,0-1 0,-1 1 0,1 0 0,0 0 0,0 0 0,0 0 0,0 0 0,-1 1 1,5-1-1,18-7 95,-10 1-190,0-1-1,-1-1 1,0 0 0,0-1-1,-1 0 1,0-1-1,-1-1 1,19-23 0,-23 26-12,-1 0 1,-1-1-1,0 0 1,0-1 0,-1 1-1,0-1 1,-1 0-1,0 0 1,-1 0-1,0-1 1,-1 1 0,0-1-1,0-15 1,-2 26 10,0-1-1,0 1 1,0 0 0,0-1 0,0 1 0,0 0 0,-1-1 0,1 1-1,0 0 1,-1 0 0,1-1 0,-1 1 0,1 0 0,-1 0 0,0 0-1,0-1 1,1 1 0,-1 0 0,0 0 0,0 0 0,0 0 0,0 1-1,0-1 1,0 0 0,0 0 0,-1 1 0,1-1 0,0 0 0,0 1-1,0-1 1,-1 1 0,1 0 0,0-1 0,-1 1 0,1 0 0,0 0-1,-1 0 1,1 0 0,0 0 0,-1 0 0,1 0 0,0 0 0,-1 0-1,1 1 1,0-1 0,-1 1 0,-1 0 0,-4 1-43,1 0 1,-1 1-1,0-1 1,1 1-1,0 1 0,0-1 1,0 1-1,-6 5 1,-3 4 46,1 1 0,1 0 0,0 1 0,-17 26 1,26-35 58,0 1-1,0 0 1,1 0 0,0 1 0,0-1 0,1 1 0,0-1 0,0 1 0,1 0 0,0-1 0,0 1-1,1 0 1,0 0 0,1 10 0,-1-16-35,1 1 0,0-1 0,0 0 0,0 0 0,0 0 0,0 0 0,1 0 0,-1-1 0,1 1-1,-1 0 1,1-1 0,-1 1 0,1-1 0,0 1 0,0-1 0,0 0 0,0 0 0,0 1 0,0-2 0,0 1 0,0 0 0,0 0 0,0-1 0,0 1-1,4 0 1,69 7-42,-50-6-153,-23-2 176,8 0-123,0 2 0,0-1 0,0 1 0,0 1 0,11 3-1,-19-5 108,0 0 0,0 0 0,0 0 0,0 0 0,0 1 0,-1-1-1,1 0 1,0 1 0,-1-1 0,1 1 0,-1 0 0,1-1 0,-1 1 0,0 0-1,0 0 1,0 0 0,0 0 0,0 0 0,0 0 0,0 0 0,-1 0-1,1 0 1,-1 0 0,1 1 0,-1-1 0,0 0 0,0 0 0,0 0 0,0 1-1,-1 1 1,1-2-159,-1-1 0,1 1 0,-1 0 0,0-1 1,0 1-1,0-1 0,0 1 0,0-1 0,0 1 0,0-1 0,0 0 0,0 1 0,-1-1 0,1 0 0,0 0 0,-1 0 0,1 0 0,-1 0 0,0 0 1,1-1-1,-1 1 0,1 0 0,-1-1 0,0 0 0,0 1 0,1-1 0,-1 0 0,0 0 0,-3 0 0,-21 1-5361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6.944"/>
    </inkml:context>
    <inkml:brush xml:id="br0">
      <inkml:brushProperty name="width" value="0.025" units="cm"/>
      <inkml:brushProperty name="height" value="0.025" units="cm"/>
      <inkml:brushProperty name="color" value="#008C3A"/>
    </inkml:brush>
  </inkml:definitions>
  <inkml:trace contextRef="#ctx0" brushRef="#br0">0 0 18097,'0'0'352,"65"10"-3843,-31-5-9001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7.321"/>
    </inkml:context>
    <inkml:brush xml:id="br0">
      <inkml:brushProperty name="width" value="0.025" units="cm"/>
      <inkml:brushProperty name="height" value="0.025" units="cm"/>
      <inkml:brushProperty name="color" value="#008C3A"/>
    </inkml:brush>
  </inkml:definitions>
  <inkml:trace contextRef="#ctx0" brushRef="#br0">65 36 4612,'0'0'12941,"-6"8"-10091,-1 2-2419,0 1-1,1 0 1,1 1-1,-1-1 1,2 1-1,-1 0 1,2 0-1,0 1 1,0-1-1,-1 22 0,2 0 232,0-23-584,1 0-1,1 1 1,0-1 0,0 0 0,1 1-1,1-1 1,0 0 0,5 18 0,-7-29-62,0 0 0,0 1 0,1-1 0,-1 1 0,0-1 0,0 0 0,1 1 0,-1-1 0,0 0 0,1 1 1,-1-1-1,0 0 0,1 1 0,-1-1 0,0 0 0,1 0 0,-1 1 0,1-1 0,-1 0 0,1 0 0,-1 0 0,0 0 0,1 0 0,-1 1 0,1-1 1,-1 0-1,1 0 0,-1 0 0,1 0 0,-1 0 0,1 0 0,-1-1 0,1 1 0,-1 0 0,0 0 0,1 0 0,-1 0 0,1-1 0,-1 1 1,1 0-1,-1 0 0,0 0 0,1-1 0,-1 1 0,0 0 0,1-1 0,-1 1 0,0 0 0,1-1 0,-1 1 0,0-1 0,0 1 0,1 0 1,-1-1-1,0 1 0,0-1 0,0 1 0,0-1 0,0 1 0,0-1 0,1 0 0,12-28 146,-7 4-209,-1-1 0,-2 0 0,0 0 1,-1 0-1,-3-28 0,1 39 29,-4-17-208,4 31 221,0 0 0,0 1-1,0-1 1,0 0 0,0 1 0,0-1 0,0 0 0,-1 1 0,1-1 0,0 0 0,0 1 0,-1-1 0,1 0 0,0 1 0,-1-1 0,1 1 0,-1-1 0,1 1 0,-1-1 0,1 1 0,-1-1 0,1 1 0,-1-1 0,1 1 0,-1 0 0,0-1 0,1 1 0,-1 0 0,1 0 0,-1-1 0,0 1 0,0 0 0,1 0 0,-1 0 0,0 0 0,1 0 0,-1 0 0,0 0 0,1 0 0,-1 0 0,0 0-1,0 1 10,0-1-1,1 1 1,-1-1-1,0 1 0,1-1 1,-1 1-1,1 0 1,-1-1-1,1 1 0,0 0 1,-1-1-1,1 1 0,0 0 1,-1 0-1,1-1 1,0 1-1,0 0 0,0 0 1,-1 0-1,1-1 1,0 1-1,0 0 0,0 0 1,0 0-1,0-1 0,1 1 1,-1 0-1,0 0 1,0 0-1,1-1 0,-1 1 1,0 0-1,1-1 0,0 2 1,15 25 91,-10-23-92,0 0-1,0 0 1,0 0-1,1-1 1,-1 0-1,1 0 1,0-1 0,0 0-1,0 0 1,0 0-1,0-1 1,0 0-1,0 0 1,0-1 0,1 0-1,-1 0 1,0-1-1,0 0 1,0 0-1,0-1 1,0 0 0,9-3-1,-9 3-7,0-1 0,-1 0 0,1 0 0,-1 0-1,0-1 1,0 0 0,0 0 0,-1-1 0,1 0 0,-1 1 0,0-2 0,0 1 0,-1-1-1,0 1 1,0-1 0,0 0 0,-1-1 0,1 1 0,-2-1 0,1 1 0,-1-1-1,3-10 1,-5 17 13,0-1 0,0 1 1,1-1-1,-1 0 0,0 1 0,0-1 0,0 0 0,0 1 0,0-1 0,0 0 0,0 1 0,0-1 1,0 0-1,0 1 0,-1-1 0,1 1 0,0-1 0,0 0 0,0 1 0,-1-1 0,1 1 1,0-1-1,-1 1 0,1-1 0,-1 0 0,1 1 0,0 0 0,-1-1 0,1 1 0,-1-1 0,1 1 1,-1 0-1,-1-1 0,-22 5 161,-23 27 240,36-20-247,1 0-1,0 1 1,1 1-1,0 0 1,-9 16-1,15-22-141,0-1 0,0 0 0,0 1 0,1 0 0,0 0 0,0 0 0,1 0 0,0 0 0,0 0 0,1 0 0,-1 0 1,2 0-1,1 13 0,-2-19-111,1 1 0,0-1 0,-1 1 0,1-1 1,0 0-1,0 1 0,0-1 0,1 0 0,-1 0 1,0 0-1,0 1 0,1-1 0,-1-1 0,0 1 1,1 0-1,-1 0 0,1 0 0,-1-1 0,1 1 0,-1-1 1,1 1-1,0-1 0,-1 0 0,1 1 0,0-1 1,-1 0-1,1 0 0,0 0 0,-1 0 0,1-1 1,0 1-1,-1 0 0,3-1 0,3 0-872,0-1 0,0 0 0,0 0 0,0 0 1,0-1-1,11-5 0,22-21-7082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8:44.585"/>
    </inkml:context>
    <inkml:brush xml:id="br0">
      <inkml:brushProperty name="width" value="0.025" units="cm"/>
      <inkml:brushProperty name="height" value="0.025" units="cm"/>
    </inkml:brush>
  </inkml:definitions>
  <inkml:trace contextRef="#ctx0" brushRef="#br0">471 68 4260,'0'0'4281,"-9"-8"-3923,-30-28 85,33 33-269,1 0-1,-1 0 1,0 1 0,0 0-1,0 0 1,-1 0 0,1 1-1,0 0 1,-1 0-1,1 1 1,0 0 0,-1 0-1,1 0 1,-1 1 0,-10 2-1,4-2 103,2 1-171,0 1 0,1 0 0,0 0 0,0 1 0,0 0 1,0 1-1,0 0 0,1 0 0,0 1 0,0 1 0,0-1 1,1 1-1,0 1 0,1-1 0,-11 15 0,3-4 70,1 2-1,1-1 1,0 2-1,2 0 1,0 0-1,-7 25 1,5 0-107,2 1 0,3 0 0,1 0 0,3 1 0,2-1 0,1 1 0,10 71 0,-3-67-130,2 0 0,3-1 0,2 0 0,2 0 0,2-2 0,2 0 0,37 65 0,-51-105 49,0-1 0,1 0 0,0 0 0,1-1 0,0 1 0,0-1 0,0-1 0,13 10 0,-17-15 23,-1 1 1,1 0 0,0-1-1,-1 0 1,1 1 0,0-1-1,0 0 1,0 0 0,0-1-1,0 1 1,0-1 0,0 1-1,0-1 1,1 0 0,-1 0-1,0 0 1,0-1 0,0 1-1,0-1 1,0 0 0,0 0-1,0 0 1,0 0 0,-1 0-1,1 0 1,0-1 0,0 0-1,-1 1 1,1-1 0,3-4-1,7-7 63,-2 0 0,0-1 0,-1 0 0,0-1 0,-1 0 0,9-19 0,37-102 910,-42 101-672,-12 33-289,52-135 787,-7-2 1,33-160-1,-74 272-845,-1-1 1,-2 1-1,0-1 0,-2 1 1,-1-1-1,-6-37 0,6 57-72,-1 0 0,0 0 0,0 1 0,0-1 0,-1 0 0,0 1 0,-1 0 0,0 0 0,0 0 0,0 0 0,-1 0 0,0 1 0,0 0 0,-1 0 0,0 1 0,0-1 0,0 1-1,0 0 1,-1 1 0,0-1 0,0 2 0,0-1 0,-1 1 0,1 0 0,-16-4 0,14 5 75,-1 0 1,1 1-1,-1 0 0,0 0 0,0 1 0,1 1 0,-1 0 0,0 0 1,1 1-1,-1 0 0,1 0 0,0 1 0,0 1 0,0-1 1,0 1-1,0 1 0,1 0 0,-15 11 0,17-11-335,0 1-1,0-1 1,1 1 0,0 1-1,1-1 1,-1 0-1,1 1 1,0 0 0,-3 9-1,-2 7-3688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7.682"/>
    </inkml:context>
    <inkml:brush xml:id="br0">
      <inkml:brushProperty name="width" value="0.025" units="cm"/>
      <inkml:brushProperty name="height" value="0.025" units="cm"/>
      <inkml:brushProperty name="color" value="#008C3A"/>
    </inkml:brush>
  </inkml:definitions>
  <inkml:trace contextRef="#ctx0" brushRef="#br0">130 2 17392,'0'0'2910,"-8"-1"-828,3 1-1909,0 0 0,1 0 1,-1 0-1,0 1 0,0 0 0,1 0 0,-1 0 1,0 0-1,1 1 0,-1 0 0,1 0 1,0 0-1,0 0 0,-1 1 0,2-1 0,-1 1 1,0 0-1,0 0 0,1 1 0,0-1 0,0 1 1,0 0-1,0 0 0,0 0 0,1 0 1,-1 0-1,1 0 0,-2 9 0,2-9-187,1-1 0,-1 1 0,1 0 0,1 0 0,-1 0 0,0 0 0,1 0 0,0-1 0,0 1 0,0 0 0,1 6 0,0-8-92,-1 0 0,1 1 0,0-1 0,0 0-1,0 0 1,0 0 0,0-1 0,1 1 0,-1 0 0,0 0 0,1-1 0,-1 1-1,1-1 1,0 1 0,3 1 0,4 2-575,1-1-1,1 0 1,-1 0 0,0-1-1,1-1 1,21 3 0,-23-4 554,1 0 1,0 1 0,-1 0-1,1 1 1,-1 0 0,0 0-1,0 1 1,9 5 0,-17-8 250,0-1 1,0 1 0,-1 0 0,1-1 0,0 1 0,0 0 0,-1 0-1,1 0 1,-1 0 0,1 0 0,-1 0 0,1 0 0,-1 0-1,0 0 1,1 0 0,-1 0 0,0 0 0,0 0 0,0 0 0,1 0-1,-1 0 1,0 0 0,-1 0 0,1 0 0,0 0 0,0 1 0,0-1-1,-1 0 1,1 0 0,0 0 0,-1 0 0,1 0 0,-1 0-1,1-1 1,-1 1 0,0 0 0,1 0 0,-1 0 0,0 0 0,0-1-1,1 1 1,-1 0 0,0-1 0,0 1 0,0-1 0,-2 2 0,-49 29 1699,45-27-1664,3-2-119,-4 3-60,1-1-1,-2 0 1,1 0 0,0-1-1,-1 0 1,1-1 0,-1 1-1,-10 0 1,19-4-136,-1 1 0,1 0-1,0-1 1,-1 1 0,1 0 0,0-1 0,-1 1 0,1-1 0,0 1-1,0-1 1,-1 1 0,1-1 0,0 1 0,0-1 0,0 1-1,0-1 1,0 1 0,-1-1 0,1 1 0,0-1 0,0 1 0,0-1-1,1 0 1,-1 1 0,0-1 0,0 1 0,0-1 0,0 1-1,0-1 1,1 1 0,-1-1 0,0 1 0,0 0 0,1-1 0,-1 1-1,0-1 1,1 1 0,0-1 0,10-22-4567,14-9-3467</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8.029"/>
    </inkml:context>
    <inkml:brush xml:id="br0">
      <inkml:brushProperty name="width" value="0.025" units="cm"/>
      <inkml:brushProperty name="height" value="0.025" units="cm"/>
      <inkml:brushProperty name="color" value="#008C3A"/>
    </inkml:brush>
  </inkml:definitions>
  <inkml:trace contextRef="#ctx0" brushRef="#br0">96 9 6951,'0'0'13063,"0"12"-11131,-13 137 2601,-3-53-2102,-51 175 1,118-499-3068,-46 190 279,-1 1 30,2 1 1,11-39-1,-15 68 307,0-1 0,1 1 0,0 0 0,0 0 0,0 0 0,1 1 0,0-1 0,0 1 0,1 0 1,0 0-1,0 0 0,0 0 0,1 1 0,0 0 0,0 0 0,7-4 0,-10 8 13,0-1 0,0 0 0,1 1 1,-1-1-1,0 1 0,1 0 0,-1 0 0,1 1 0,-1-1 0,1 1 0,0 0 0,-1-1 1,1 2-1,-1-1 0,1 0 0,0 1 0,-1-1 0,1 1 0,-1 0 0,1 1 0,-1-1 0,0 0 1,1 1-1,-1 0 0,0 0 0,0 0 0,3 2 0,-3-1 11,-1 0 0,1 1-1,-1-1 1,1 1 0,-1 0 0,0-1-1,0 1 1,-1 0 0,1 0 0,-1 0-1,0 0 1,0 0 0,0 1 0,0-1-1,-1 0 1,0 0 0,0 1 0,0-1-1,0 0 1,-1 0 0,0 0 0,-1 8-1,-1-6 62,0 0 0,0 0 0,0 0-1,-1-1 1,0 1 0,0-1 0,-1 0-1,1 0 1,-1 0 0,0-1 0,0 1 0,0-1-1,-1 0 1,-8 4 0,9-5-60,0 0 1,-1 0-1,1 0 0,-1-1 1,0 1-1,0-1 0,0-1 1,0 1-1,0-1 0,0 0 1,0 0-1,0-1 0,0 0 1,0 0-1,-12-2 0,17 1-226,0 1 0,0-1 0,0 0 0,-1 0-1,1 0 1,0 0 0,1 0 0,-1 0 0,0-1-1,0 1 1,0 0 0,1 0 0,-1-1 0,0 1 0,1 0-1,-1-1 1,1 1 0,0-1 0,-1 1 0,1 0-1,0-1 1,0 1 0,0-1 0,0 1 0,0-1-1,1-1 1,7-39-9635,8 19 1630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8.376"/>
    </inkml:context>
    <inkml:brush xml:id="br0">
      <inkml:brushProperty name="width" value="0.025" units="cm"/>
      <inkml:brushProperty name="height" value="0.025" units="cm"/>
      <inkml:brushProperty name="color" value="#008C3A"/>
    </inkml:brush>
  </inkml:definitions>
  <inkml:trace contextRef="#ctx0" brushRef="#br0">1 36 16047,'0'0'7896,"8"-2"-4789,116-30 918,-134 31-4271,-13 7 428,18-3-154,0 1 1,0 0 0,0-1-1,1 2 1,-1-1-1,1 0 1,0 1 0,0 0-1,1 0 1,-1 0 0,1 0-1,0 0 1,1 1 0,-1 0-1,1-1 1,0 1-1,1 0 1,-1 0 0,1 0-1,0 0 1,0 11 0,2-16-107,-1 0 1,0 0-1,1 0 0,-1 0 1,1 0-1,-1 0 1,1 0-1,-1 0 1,1 0-1,0 0 1,0-1-1,-1 1 1,1 0-1,0 0 1,0-1-1,0 1 0,0 0 1,0-1-1,0 1 1,0-1-1,0 0 1,0 1-1,0-1 1,0 0-1,0 1 1,0-1-1,0 0 1,0 0-1,0 0 1,0 0-1,0 0 0,0 0 1,0 0-1,0 0 1,0-1-1,2 0 1,42-8-5420,-20-6 175,2-5-2381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8.734"/>
    </inkml:context>
    <inkml:brush xml:id="br0">
      <inkml:brushProperty name="width" value="0.025" units="cm"/>
      <inkml:brushProperty name="height" value="0.025" units="cm"/>
      <inkml:brushProperty name="color" value="#008C3A"/>
    </inkml:brush>
  </inkml:definitions>
  <inkml:trace contextRef="#ctx0" brushRef="#br0">82 1 9033,'0'0'4895,"-9"7"-4804,4-1 81,2-2-53,0-1 0,0 1 0,-1-1 0,1 0 0,-1 1 1,0-2-1,0 1 0,0 0 0,0-1 0,0 0 0,-1 0 0,1 0 1,-1 0-1,-8 1 603,13-3-821,0 0 1,0-1-1,0 1 0,0 0 1,0 0-1,0-1 0,0 1 1,0 0-1,0 0 0,0 0 0,0-1 1,0 1-1,0 0 0,1 0 1,-1-1-1,0 1 0,0 0 1,0 0-1,0 0 0,0-1 1,1 1-1,-1 0 0,0 0 0,0 0 1,0 0-1,0 0 0,1-1 1,-1 1-1,0 0 0,0 0 1,0 0-1,1 0 0,-1 0 1,0 0-1,0 0 0,1 0 0,-1 0 1,0 0-1,0 0 0,1 0 1,-1 0-1,0 0 0,0 0 1,1 0-1,3 0-1551,1-2-1729</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9.079"/>
    </inkml:context>
    <inkml:brush xml:id="br0">
      <inkml:brushProperty name="width" value="0.025" units="cm"/>
      <inkml:brushProperty name="height" value="0.025" units="cm"/>
      <inkml:brushProperty name="color" value="#008C3A"/>
    </inkml:brush>
  </inkml:definitions>
  <inkml:trace contextRef="#ctx0" brushRef="#br0">87 1 4452,'0'0'17184,"-1"3"-16660,-5 7-88,1 1 0,1 0 0,0 0 0,1 0 0,0 1 0,-2 15 0,-6 80 2137,7-60-1707,-4 184 1201,8-215-2057,-14-56 310,9 21-470,1 7-246,1-1-1,1 1 1,-2-26 0,37 32-10804,-15-13 2109,-11 8 774</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9.440"/>
    </inkml:context>
    <inkml:brush xml:id="br0">
      <inkml:brushProperty name="width" value="0.025" units="cm"/>
      <inkml:brushProperty name="height" value="0.025" units="cm"/>
      <inkml:brushProperty name="color" value="#008C3A"/>
    </inkml:brush>
  </inkml:definitions>
  <inkml:trace contextRef="#ctx0" brushRef="#br0">193 2 4228,'0'0'20435,"-10"-1"-19228,4 1-1072,0 0-1,0 0 1,0 0 0,0 1-1,0-1 1,0 1 0,0 1 0,1-1-1,-1 1 1,0 0 0,1 1-1,-1-1 1,1 1 0,0 0 0,0 0-1,-5 5 1,1-1 67,0 0 0,1 1 1,0 0-1,1 1 0,-13 17 0,17-21-136,0 0-1,1 0 1,-1 0-1,1 0 1,0 1-1,1-1 1,0 1-1,-1-1 1,2 1-1,-1-1 1,0 1-1,1 0 1,1 9-1,-1-14-90,0 0 0,1 0-1,-1 0 1,0 1 0,1-1 0,-1 0-1,0 0 1,1 0 0,-1 0 0,1-1 0,0 1-1,-1 0 1,1 0 0,0 0 0,-1 0 0,1-1-1,0 1 1,0 0 0,0 0 0,0-1-1,0 1 1,-1-1 0,1 1 0,0-1 0,2 1-1,0 0-156,1 0 0,-1-1 0,0 1 0,1-1 0,-1 0 0,0 0 0,0 0 0,7-2 0,-3 1-350,0-1 0,0 0 0,0 0 0,0-1 0,0 1 0,-1-1 0,10-7 0,11-15-4518,-3-5-2974</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0:59.817"/>
    </inkml:context>
    <inkml:brush xml:id="br0">
      <inkml:brushProperty name="width" value="0.025" units="cm"/>
      <inkml:brushProperty name="height" value="0.025" units="cm"/>
      <inkml:brushProperty name="color" value="#008C3A"/>
    </inkml:brush>
  </inkml:definitions>
  <inkml:trace contextRef="#ctx0" brushRef="#br0">98 1 12236,'0'0'10799,"-1"9"-9982,-8 69 972,-8 128 367,17-198-2068,-1 1 0,1-1 0,1 1 0,0-1-1,0 0 1,0 0 0,1 1 0,0-1 0,1 0 0,0 0 0,0-1 0,1 1 0,0-1 0,6 10 0,-9-17-80,-1 1 0,0-1 0,0 1 0,0-1 0,1 0 0,-1 1 0,0-1 0,1 0 1,-1 1-1,0-1 0,1 0 0,-1 1 0,0-1 0,1 0 0,-1 0 0,1 1 0,-1-1 0,1 0 1,-1 0-1,0 0 0,1 0 0,-1 0 0,1 0 0,-1 1 0,1-1 0,-1 0 0,1 0 1,-1 0-1,0-1 0,1 1 0,0 0 0,2-14 60,-9-21-155,-95-229-3298,94 254 3969,2 20-208,4-7-362,1-1-1,0 1 1,0-1 0,0 1 0,0-1 0,0 1 0,0-1 0,1 1 0,-1-1 0,1 1 0,1 3 0,2-2-16,-1-1 1,2 0-1,-1 0 1,0 0-1,0 0 1,1-1-1,0 0 1,-1 0-1,1 0 1,0 0-1,0-1 1,0 1-1,0-1 1,0-1-1,0 1 0,0-1 1,1 0-1,-1 0 1,6-1-1,0 1-106,1-1 0,-1-1-1,0 0 1,1 0 0,-1-1-1,0 0 1,17-9 0,-3-3-1634,-9 5-2582,-8 4 151,2-2-5799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0.370"/>
    </inkml:context>
    <inkml:brush xml:id="br0">
      <inkml:brushProperty name="width" value="0.025" units="cm"/>
      <inkml:brushProperty name="height" value="0.025" units="cm"/>
      <inkml:brushProperty name="color" value="#008C3A"/>
    </inkml:brush>
  </inkml:definitions>
  <inkml:trace contextRef="#ctx0" brushRef="#br0">34 0 19250,'0'0'1538,"-19"73"-1634,10-26 448,3 9 160,6-1 1026,0-2-65,2-3-544,11-4-512,3-7-289,-4-5-96,-1-8-513,-2-6-1184,-3-8-321,-6-8-769,-4-4-1633,-9-7-320</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0.749"/>
    </inkml:context>
    <inkml:brush xml:id="br0">
      <inkml:brushProperty name="width" value="0.025" units="cm"/>
      <inkml:brushProperty name="height" value="0.025" units="cm"/>
      <inkml:brushProperty name="color" value="#008C3A"/>
    </inkml:brush>
  </inkml:definitions>
  <inkml:trace contextRef="#ctx0" brushRef="#br0">96 133 5221,'0'0'5477,"-56"-54"-2818,34 30 1056,10 3-992,6 7-257,6 2-352,6 7-865,21 2-928,3 3-321,17 0 0,7 0-449,6 0-1152,3 0-706,3 0-1472,-4 0-3236</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1.112"/>
    </inkml:context>
    <inkml:brush xml:id="br0">
      <inkml:brushProperty name="width" value="0.025" units="cm"/>
      <inkml:brushProperty name="height" value="0.025" units="cm"/>
      <inkml:brushProperty name="color" value="#008C3A"/>
    </inkml:brush>
  </inkml:definitions>
  <inkml:trace contextRef="#ctx0" brushRef="#br0">318 89 16752,'-8'-2'987,"-10"-2"-360,0 2 1,0-1-1,0 2 0,0 0 0,0 2 0,0 0 0,0 1 0,-23 5 0,35-6-520,-1 0 1,1 1 0,0 0-1,0 0 1,0 0 0,0 1-1,0 0 1,1 0 0,-1 1-1,1-1 1,0 1 0,0 0-1,0 0 1,1 1 0,0 0-1,-1 0 1,1 0 0,1 0-1,-1 0 1,1 1 0,0 0-1,0-1 1,1 1 0,0 0-1,0 0 1,0 1 0,1-1-1,-1 7 1,1-12-96,1 1 0,0-1 0,0 1 0,0-1 0,0 1 0,1 0 0,-1-1 0,0 1 0,1-1 0,-1 1 0,1-1 0,-1 1-1,1-1 1,0 0 0,0 1 0,-1-1 0,1 0 0,0 1 0,0-1 0,0 0 0,1 0 0,-1 0 0,2 1 0,0 0 0,1 0 0,-1 0-1,1 0 1,0-1 0,0 1 0,0-1 0,0 0-1,8 1 1,6-1 11,0 0-1,1-1 1,18-3-1,-35 3-14,8-1-24,-1 0-1,0-1 0,0 0 0,0 0 1,0-1-1,-1 0 0,1-1 1,-1 0-1,0 0 0,0-1 1,0 0-1,0-1 0,-1 1 1,0-1-1,0-1 0,-1 1 1,0-1-1,0 0 0,0-1 1,-1 1-1,0-1 0,6-14 0,-7 13-470,-1 1-1,-1-1 1,1 1-1,-1-1 0,-1 0 1,0 0-1,0 0 0,-1-18 1,-5 4-3869,-9 5-2430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107"/>
    </inkml:context>
    <inkml:brush xml:id="br0">
      <inkml:brushProperty name="width" value="0.025" units="cm"/>
      <inkml:brushProperty name="height" value="0.025" units="cm"/>
      <inkml:brushProperty name="color" value="#004F8B"/>
    </inkml:brush>
  </inkml:definitions>
  <inkml:trace contextRef="#ctx0" brushRef="#br0">0 0 9705,'0'0'4068,"24"49"-2370,-1-30-353,11-1 32,10-1 161,8-2-513,5-4-641,7 0-224,-7-2-32,3 0-608,-17 3-1538,-13 2-1345,-15-2-481,-15-2-1409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8:53"/>
    </inkml:context>
    <inkml:brush xml:id="br0">
      <inkml:brushProperty name="width" value="0.025" units="cm"/>
      <inkml:brushProperty name="height" value="0.025" units="cm"/>
    </inkml:brush>
  </inkml:definitions>
  <inkml:trace contextRef="#ctx0" brushRef="#br0">938 122 4292,'-175'-21'6978,"-91"14"-2505,248 8-4463,0 2 0,0-1-1,0 2 1,0 0 0,0 2 0,1 0 0,0 0 0,0 2 0,-19 11-1,-10 8 4,-79 62-1,113-79 69,-1 0 0,1 1 1,1 0-1,0 1 0,1 1 1,0-1-1,1 1 0,-12 21 1,18-25-46,-1 0 1,1 0 0,0 0-1,1 0 1,0 0 0,0 1-1,1-1 1,0 1 0,1-1-1,0 1 1,0-1 0,1 1-1,1-1 1,-1 1 0,6 15-1,10 21-167,1-1-1,2-1 1,3-1-1,1-1 1,2 0-1,1-2 1,3-2-1,1 0 1,1-2-1,64 54 1,-67-68 148,0-1 1,2-2 0,0-1 0,2-1 0,-1-2-1,2-1 1,0-1 0,0-2 0,2-2-1,-1-1 1,1-2 0,59 4 0,-65-9 81,0-1 1,0-2 0,0-1-1,-1-1 1,1-1 0,-1-1-1,0-2 1,0-1 0,-1-2-1,-1 0 1,0-2 0,0-1-1,-1-1 1,-1-1 0,41-35-1,-56 41 36,0 0 0,-1-1-1,0-1 1,0 1-1,-2-2 1,1 1 0,-2-1-1,1 0 1,-2 0 0,0 0-1,0-1 1,-1 0-1,2-16 1,1-19 318,-3-1 1,-1-73-1,-3 37 226,1 49-335,-1-1 0,-2 0-1,-1 1 1,-16-66 0,14 85-284,-1 1-1,0-1 1,-1 1-1,-2 1 1,1-1 0,-2 2-1,0-1 1,-1 1-1,0 1 1,-1 0 0,-26-23-1,21 23-206,0 2 0,0 0 0,-2 1 0,1 0 0,-1 2 0,-1 0 0,0 2 0,0 0 0,0 1-1,-1 1 1,0 0 0,0 2 0,0 1 0,-25 0 0,25 2-798,-1 1 1,1 1-1,-1 1 0,1 1 0,0 1 1,0 1-1,0 1 0,-29 14 0,-2 5-3811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1.598"/>
    </inkml:context>
    <inkml:brush xml:id="br0">
      <inkml:brushProperty name="width" value="0.025" units="cm"/>
      <inkml:brushProperty name="height" value="0.025" units="cm"/>
      <inkml:brushProperty name="color" value="#008C3A"/>
    </inkml:brush>
  </inkml:definitions>
  <inkml:trace contextRef="#ctx0" brushRef="#br0">427 48 10090,'0'0'6491,"-8"-6"-3683,-4-1-2230,0 1 1,0 1-1,0 0 1,-1 1-1,0 0 1,1 1-1,-1 0 1,0 1-1,-1 1 1,-12 0-1,14 0-520,-1 1 0,1 1 0,0 0 0,0 1 0,0 1 1,1-1-1,-1 2 0,0 0 0,1 0 0,0 1 0,0 0 0,0 1 0,1 0 0,0 1 0,0 0 0,1 1 0,-1 0 0,2 0 0,-1 1 0,1 0 0,0 0 0,-10 18 0,16-24-41,0 0 1,0 0-1,1 1 1,-1-1-1,1 0 1,0 1-1,0-1 1,0 1-1,0-1 1,1 1-1,-1-1 1,1 1-1,0 0 1,0-1-1,0 1 1,1-1-1,-1 1 1,1 0-1,0-1 1,0 1-1,0-1 1,0 0-1,1 1 1,-1-1-1,1 0 1,0 0-1,0 0 1,0 0-1,1 0 1,-1 0-1,0-1 1,1 1-1,0-1 1,0 1-1,-1-1 1,2 0-1,3 2 1,12 6-61,0-1-1,1 0 1,0-2 0,1 0 0,21 4 0,-26-7-69,-1 0-67,7 2-24,-1 0 1,1-2 0,0 0-1,25 0 1,-47-4 223,1 0-1,-1 0 1,0 0-1,1 0 1,-1 0 0,0 0-1,0 0 1,1 0-1,-1 0 1,0 0 0,0 0-1,1 0 1,-1 0-1,0 0 1,0 0-1,1 0 1,-1-1 0,0 1-1,0 0 1,0 0-1,1 0 1,-1 0-1,0-1 1,0 1 0,0 0-1,1 0 1,-1 0-1,0-1 1,0 1 0,0 0-1,0 0 1,0 0-1,0-1 1,1 1-1,-1 0 1,0 0 0,0-1-1,0 1 1,0 0-1,0-1 1,-6-12 715,-14-11 182,9 18-859,0 0-1,0 0 1,0 1-1,-1 1 0,0 0 1,0 0-1,0 1 1,0 1-1,0 0 0,-1 1 1,1 0-1,0 1 1,-1 0-1,1 1 0,-14 2 1,27-3-60,0 0 1,0 1 0,0-1-1,-1 0 1,1 0-1,0 0 1,0 1 0,0-1-1,0 0 1,-1 1-1,1-1 1,0 1 0,0-1-1,-1 1 1,1-1-1,0 1 1,-1-1 0,1 1-1,0 0 1,-1-1-1,1 1 1,-1 0 0,1 0-1,-1-1 1,1 1-1,-1 0 1,0 0 0,0 0-1,1-1 1,-1 1 0,0 0-1,0 0 1,0 0-1,0 0 1,0 0 0,0 0-1,0-1 1,0 1-1,0 0 1,0 0 0,0 0-1,0 0 1,-1 0-1,1-1 1,0 1 0,-1 0-1,1 0 1,-1 0-1,1-1 1,-1 1 0,1 0-1,-1-1 1,0 1-1,1 0 1,-1-1 0,1 1-1,-1-1 1,0 1 0,0-1-1,1 1 1,-1-1-1,0 1 1,0-1 0,0 0-1,0 0 1,1 1-1,-3-1 1,21 3-86,1-1 1,-1 0-1,0-2 0,1 0 1,-1-1-1,0-1 0,1 0 1,-1-1-1,19-7 0,-14 3-34,0-1 0,-1-1 0,0-1 0,-1 0 0,0-2 0,30-22-1,-51 34 126,0 0-1,0 0 1,0 0-1,0 1 0,0-1 1,0 0-1,0 0 1,1 0-1,-1 0 1,0 0-1,0 1 0,0-1 1,0 0-1,0 0 1,0 0-1,0 0 0,0 0 1,0 0-1,0 1 1,1-1-1,-1 0 1,0 0-1,0 0 0,0 0 1,0 0-1,0 0 1,0 0-1,1 0 0,-1 0 1,0 0-1,0 0 1,0 0-1,0 0 0,0 1 1,1-1-1,-1 0 1,0 0-1,0 0 1,0 0-1,0-1 0,1 1 1,-1 0-1,0 0 1,0 0-1,0 0 0,0 0 1,0 0-1,1 0 1,-1 0-1,0 0 1,0 0-1,0 0 0,0 0 1,0 0-1,0-1 1,0 1-1,1 0 0,-1 0 1,0 0-1,0 0 1,0 0-1,0 0 0,0-1 1,0 1-1,0 0 1,0 0-1,0 0 1,0-1-1,-6 21 271,-23 41 88,18-39-323,0 2-85,2 1 0,0 0 1,-5 34-1,4-2-7298,9-41-6169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4.439"/>
    </inkml:context>
    <inkml:brush xml:id="br0">
      <inkml:brushProperty name="width" value="0.025" units="cm"/>
      <inkml:brushProperty name="height" value="0.025" units="cm"/>
      <inkml:brushProperty name="color" value="#008C3A"/>
    </inkml:brush>
  </inkml:definitions>
  <inkml:trace contextRef="#ctx0" brushRef="#br0">1 1 13965,'0'0'7175,"93"19"-6214,-33-15-160,17-2-609,2 0-128,4 0-320,-9 2-1026,-11 1-703,-18 4-1218,-23 2-1986,-22 2-3652</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4.817"/>
    </inkml:context>
    <inkml:brush xml:id="br0">
      <inkml:brushProperty name="width" value="0.025" units="cm"/>
      <inkml:brushProperty name="height" value="0.025" units="cm"/>
      <inkml:brushProperty name="color" value="#008C3A"/>
    </inkml:brush>
  </inkml:definitions>
  <inkml:trace contextRef="#ctx0" brushRef="#br0">1 0 9673,'0'0'7175,"46"5"-4741,5-5-288,12 0-800,16 0-354,2-3-639,-3 1-257,-8 2-448,-7 0-1538,-18 0-1345,-18 3-3139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5.163"/>
    </inkml:context>
    <inkml:brush xml:id="br0">
      <inkml:brushProperty name="width" value="0.025" units="cm"/>
      <inkml:brushProperty name="height" value="0.025" units="cm"/>
      <inkml:brushProperty name="color" value="#008C3A"/>
    </inkml:brush>
  </inkml:definitions>
  <inkml:trace contextRef="#ctx0" brushRef="#br0">0 1 12876,'0'0'4484,"17"60"-1953,1-39-417,3 1-385,3-4-511,5-1-514,8-6-512,5-4-95,5-6-290,1-1-896,3-4-1217,-3-12-897,-8-4-1601,-8-3-545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5.494"/>
    </inkml:context>
    <inkml:brush xml:id="br0">
      <inkml:brushProperty name="width" value="0.025" units="cm"/>
      <inkml:brushProperty name="height" value="0.025" units="cm"/>
      <inkml:brushProperty name="color" value="#008C3A"/>
    </inkml:brush>
  </inkml:definitions>
  <inkml:trace contextRef="#ctx0" brushRef="#br0">398 1 10666,'0'0'6662,"-59"49"-4323,25-14-674,-6 9-576,-2 6 128,-4 6 1,2 4-546,-1 3-416,11-3-224,11-7 0,3-7-768,11-11-930,7-12-960,2-13-1666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45.933"/>
    </inkml:context>
    <inkml:brush xml:id="br0">
      <inkml:brushProperty name="width" value="0.025" units="cm"/>
      <inkml:brushProperty name="height" value="0.025" units="cm"/>
      <inkml:brushProperty name="color" value="#008C3A"/>
    </inkml:brush>
  </inkml:definitions>
  <inkml:trace contextRef="#ctx0" brushRef="#br0">461 0 12460,'0'0'4164,"-2"9"-2974,-1 0-865,0 0 0,-1 0 0,1 0-1,-2 0 1,1-1 0,-1 0 0,-1 0 0,0 0 0,0-1-1,0 0 1,-1 0 0,-10 9 0,-319 263 2312,336-278-2617,-2 0-1,1 0 1,0 0 0,0-1-1,0 1 1,0 0 0,0 0-1,-1-1 1,1 1 0,0-1-1,-1 1 1,1-1 0,0 0-1,-1 1 1,-2-1 0,4 0-16,0-1 1,0 1 0,-1-1 0,1 1 0,0-1 0,0 1-1,-1 0 1,1-1 0,0 1 0,0-1 0,0 1-1,0-1 1,0 1 0,0-1 0,0 0 0,0 1 0,0-1-1,0 1 1,0-1 0,0 1 0,0-1 0,0 1 0,1-1-1,-1 1 1,0 0 0,0-1 0,1 0 0,26-54-300,-19 41-25,18-38-532,2-2-111,-2 0-1,32-98 0,-79 202 1910,-7 21-424,24-51-307,0 0 0,2 0-1,0 1 1,1-1-1,1 0 1,1 1 0,4 27-1,-4-41-177,0-1 0,1 0 0,-1 1 0,1-1 0,0 0 0,1 0-1,0 0 1,0 0 0,0-1 0,0 1 0,1-1 0,0 0 0,0 0-1,1 0 1,-1 0 0,1-1 0,0 0 0,0 0 0,0 0 0,1 0 0,-1-1-1,1 0 1,0 0 0,0-1 0,0 1 0,0-1 0,8 1 0,-13-3-32,0 0 0,0 1 1,0-1-1,0 0 0,0 0 1,1 0-1,-1 0 0,0 0 1,0 0-1,0 0 0,0 0 1,1 0-1,-1 0 0,0-1 1,0 1-1,0-1 0,0 1 1,0-1-1,0 1 0,0-1 1,0 1-1,0-1 0,0 0 1,0 0-1,0 1 0,0-2 1,0 0-14,0 0 0,0 1 0,-1-1 0,1 0 0,-1 0 0,0 0 0,1 1 0,-1-1 0,0 0 0,0 0 1,0 0-1,0 0 0,-1 0 0,0-3 0,-1-3-69,0 0 0,-1-1 0,0 1 1,-1 0-1,1 1 0,-8-11 0,-9-8-19,-1 2 0,-2 1 0,0 0 0,-1 2 0,-1 1 0,-1 0 0,-1 2-1,-50-25 1,153 69 646,145 29 0,-118-40-2193,-30-11-2207,15-3-5145</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5.993"/>
    </inkml:context>
    <inkml:brush xml:id="br0">
      <inkml:brushProperty name="width" value="0.025" units="cm"/>
      <inkml:brushProperty name="height" value="0.025" units="cm"/>
      <inkml:brushProperty name="color" value="#008C3A"/>
    </inkml:brush>
  </inkml:definitions>
  <inkml:trace contextRef="#ctx0" brushRef="#br0">336 1268 4036,'0'0'5386,"8"-7"-4035,2-2-1132,-2 0 1,1 0-1,-1-1 0,0 0 1,-1-1-1,0 0 1,-1 0-1,0 0 1,6-19-1,11-34 171,-3-1 0,21-117 1,-34 140-277,-3-1 1,-1 0-1,-3 0 1,-1 0-1,-10-65 1,5 81-13,-1 0 1,-2 0 0,0 1 0,-2 1 0,-1-1-1,-1 2 1,-1 0 0,-1 0 0,-1 2-1,-1 0 1,-1 0 0,-1 2 0,-1 0-1,-1 2 1,-42-31 0,52 44-45,0 0 0,0 1 0,-1 0 0,1 0 0,-1 1 0,0 1 0,0 0 0,0 1 0,0 0-1,0 1 1,0 0 0,-13 2 0,-11-1 118,35-1-246,-1-1 1,1 1-1,0-1 1,-1 1 0,1-1-1,-1 0 1,1 0-1,0 0 1,0 1-1,-1-1 1,1 0-1,0-1 1,0 1-1,0 0 1,0 0 0,0 0-1,0-1 1,1 1-1,-1 0 1,0-1-1,1 1 1,-1 0-1,1-1 1,-1 1-1,1-1 1,-1 1 0,1-1-1,0 0 1,0 1-1,0-1 1,0-2-1,-4-15-3254,-4 1-231</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06.399"/>
    </inkml:context>
    <inkml:brush xml:id="br0">
      <inkml:brushProperty name="width" value="0.025" units="cm"/>
      <inkml:brushProperty name="height" value="0.025" units="cm"/>
      <inkml:brushProperty name="color" value="#008C3A"/>
    </inkml:brush>
  </inkml:definitions>
  <inkml:trace contextRef="#ctx0" brushRef="#br0">65 706 6662,'0'0'726,"-10"3"406,-2-1-736,7-2-87,1 1 1,-1 0-1,0 0 1,1 0-1,-1 1 1,0 0 0,-4 2-1,24-4 3285,-13 1-3483,0-1 1,1 1-1,-1-1 1,0 0 0,0 0-1,0 0 1,1-1-1,-1 1 1,0 0-1,4-2 1,-1-1 60,1-1 1,-1 0-1,0 0 1,0 0-1,0-1 1,0 1 0,-1-1-1,0 0 1,5-8-1,31-57 511,-32 53-588,24-46-119,-3-2 0,-3-1-1,-3 0 1,-2-2-1,-4-1 1,13-110 0,-30 179 19,0-1 1,0 1 0,0 0-1,0 0 1,0 0 0,0 0-1,0-1 1,0 1 0,0 0-1,0 0 1,0 0 0,0-1-1,0 1 1,0 0 0,0 0-1,0-1 1,0 1 0,0 0-1,0 0 1,0 0 0,0 0-1,0-1 1,0 1 0,0 0-1,1 0 1,-1 0 0,0-1-1,0 1 1,0 0 0,0 0-1,0 0 1,1 0 0,-1 0 0,0-1-1,0 1 1,0 0 0,0 0-1,1 0 1,-1 0 0,0 0-1,0 0 1,0 0 0,1 0-1,-1 0 1,0 0 0,0 0-1,0 0 1,1 0 0,7 12-95,12 38 92,-11-26 26,-4-12-76,1 0 1,0 0-1,0 0 1,1-1-1,1 0 1,0 0-1,0-1 1,1 0-1,0-1 1,1 0-1,0 0 1,1-1-1,-1 0 1,1-1-1,1 0 1,0-1-1,0 0 1,0-1-1,0 0 1,1-1-1,0-1 1,0 0-1,0 0 1,0-1 0,0-1-1,0 0 1,1-1-1,-1-1 1,0 0-1,26-5 1,-30 3-711,0 1 0,-1-1 1,1-1-1,15-8 1,27-23-6196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8.185"/>
    </inkml:context>
    <inkml:brush xml:id="br0">
      <inkml:brushProperty name="width" value="0.025" units="cm"/>
      <inkml:brushProperty name="height" value="0.025" units="cm"/>
      <inkml:brushProperty name="color" value="#008C3A"/>
    </inkml:brush>
  </inkml:definitions>
  <inkml:trace contextRef="#ctx0" brushRef="#br0">20 1 10730,'0'0'7655,"-14"88"-7078,8-34 608,6 4-192,0 0-513,20-8 97,4-8-225,6-12-159,5-12-129,8-14-32,-4-4 64,6-23-64,-9-12-865,0-7-1345,-5-6-2018,-11-1-2627</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8.515"/>
    </inkml:context>
    <inkml:brush xml:id="br0">
      <inkml:brushProperty name="width" value="0.025" units="cm"/>
      <inkml:brushProperty name="height" value="0.025" units="cm"/>
      <inkml:brushProperty name="color" value="#008C3A"/>
    </inkml:brush>
  </inkml:definitions>
  <inkml:trace contextRef="#ctx0" brushRef="#br0">98 1 13100,'0'0'2595,"-20"87"-1,6-24-800,3 8-577,-4 7 192,4-2-223,1-1-546,2-9-480,5-14-128,-3-15 0,6-18-96,0-15-768,9-6-770,0-24-576,0-15-2370,2-11-3716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9:54.934"/>
    </inkml:context>
    <inkml:brush xml:id="br0">
      <inkml:brushProperty name="width" value="0.025" units="cm"/>
      <inkml:brushProperty name="height" value="0.025" units="cm"/>
    </inkml:brush>
  </inkml:definitions>
  <inkml:trace contextRef="#ctx0" brushRef="#br0">1 67 3940,'0'0'6673,"7"-9"-5969,1-2-489,-4 5-107,0 0 0,1 0 1,-1 1-1,1 0 1,8-7-1,-13 11-56,1 1-1,-1-1 0,1 1 1,0-1-1,-1 1 0,1-1 1,0 1-1,-1 0 0,1-1 1,0 1-1,0 0 0,-1-1 1,1 1-1,0 0 0,0 0 1,-1 0-1,1 0 0,0 0 1,0 0-1,0 0 1,-1 0-1,1 0 0,0 0 1,0 0-1,-1 0 0,1 1 1,0-1-1,1 1 0,16 16 1013,-17-15-977,0 0-1,0-1 0,1 1 0,-1-1 1,0 0-1,1 1 0,-1-1 1,0 0-1,1 0 0,0 0 0,-1 0 1,1 0-1,0 0 0,-1 0 0,1 0 1,4 0-1,144 7 1218,-99-3-1308,0-3 0,86-6 0,-49-13 101,-63 11-67,1 1 1,0 2-1,30-2 1,427 19 775,-390-16-745,-53 0-22,1 1 0,-1 3 0,0 1 0,40 8 0,-45-6 31,0-1 1,-1-1-1,1-3 0,47-4 0,-11 1 310,-63 2-727,17 1 1237,-25 0-1039,1 0 1,-1 0 0,1 0-1,-1 0 1,1 0-1,-1 0 1,1 0 0,-1 0-1,1 0 1,-1 0 0,1 0-1,-1 1 1,1-1 0,-1 0-1,1 0 1,-1 0-1,0 1 1,1-1 0,-1 0-1,1 1 1,-1-1 0,0 0-1,1 1 1,-1-1 0,0 1-1,1-1 1,-1 0-1,0 1 1,1-1 0,-1 1-1</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8.956"/>
    </inkml:context>
    <inkml:brush xml:id="br0">
      <inkml:brushProperty name="width" value="0.025" units="cm"/>
      <inkml:brushProperty name="height" value="0.025" units="cm"/>
      <inkml:brushProperty name="color" value="#008C3A"/>
    </inkml:brush>
  </inkml:definitions>
  <inkml:trace contextRef="#ctx0" brushRef="#br0">255 1 14125,'0'0'8392,"-4"11"-7639,-25 63 276,3 2-1,-27 140 1,47-153-15,22-81-753,-3-5-361,0-1-1,-2-1 0,-1 0 0,-1 0 0,-2-1 0,0 0 0,-1 0 0,-2-1 0,-1 0 0,0-44 0,-15 131 4,0-5 29,9-37 71,-1 16 55,1 46 1,2-73-36,2 1-1,-1 0 1,1-1 0,0 1 0,1 0 0,0-1 0,0 0 0,0 1 0,1-1 0,0 0 0,9 13 0,-11-18-5,0-1 0,1 1 1,-1 0-1,1-1 1,0 1-1,-1-1 1,1 0-1,0 1 0,0-1 1,0 0-1,0 0 1,0 0-1,0-1 0,0 1 1,0 0-1,0-1 1,0 1-1,0-1 1,0 0-1,1 0 0,-1 0 1,3 0-1,-4 0-5,1 0-1,-1-1 0,0 1 1,1-1-1,-1 1 1,0-1-1,1 0 0,-1 0 1,0 1-1,0-1 1,0 0-1,0 0 0,1 0 1,-1 0-1,-1 0 1,1-1-1,0 1 0,0 0 1,0 0-1,0 0 1,-1-1-1,1 1 0,-1 0 1,1-1-1,-1 1 1,0-1-1,1 1 0,-1-1 1,0 1-1,0 0 1,0-1-1,0-2 0,-1 2 13,1 1 0,-1-1 0,1 0 0,-1 0-1,0 1 1,0-1 0,0 0 0,0 1 0,0-1 0,0 1-1,-1-1 1,1 1 0,0 0 0,-1 0 0,1-1-1,-1 1 1,1 0 0,-4-1 0,-41-23 75,24 14-100,-10-11 4,1 0 1,1-3-1,1 0 0,1-2 1,-30-37-1,58 64 8,-1 0-1,1-1 1,-1 1-1,1 0 0,0-1 1,-1 1-1,1 0 1,0-1-1,-1 1 1,1-1-1,0 1 0,0-1 1,-1 1-1,1-1 1,0 1-1,0-1 0,0 1 1,0-1-1,0 1 1,0-1-1,-1 1 1,1-1-1,1 0 0,-1 1 1,0-1-1,0 1 1,0-1-1,0 1 0,0-1 1,0 1-1,0-1 1,1 1-1,-1-1 1,21-7 170,45 8-44,-47 0-30,-9 0-309,204-2 335,-142 0-3589,-1-3-4960,-47 4-1151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1:59.320"/>
    </inkml:context>
    <inkml:brush xml:id="br0">
      <inkml:brushProperty name="width" value="0.025" units="cm"/>
      <inkml:brushProperty name="height" value="0.025" units="cm"/>
      <inkml:brushProperty name="color" value="#008C3A"/>
    </inkml:brush>
  </inkml:definitions>
  <inkml:trace contextRef="#ctx0" brushRef="#br0">282 1 17649,'0'0'9486,"-10"7"-9214,-4 5-240,1 1-1,0 0 1,1 1-1,0 1 1,1 0-1,1 0 1,0 1-1,-10 23 1,-60 154 368,62-143-214,3 1 1,2 0 0,2 0 0,2 1 0,2 1 0,3-1-1,4 82 1,1-122-170,0-1 0,1 1 0,1 0 0,0-1 0,0 1 0,1-1-1,1 0 1,0 0 0,0-1 0,1 1 0,14 18 0,-14-22-103,1-1 0,-1 0 1,1 0-1,0 0 0,1-1 0,-1 0 1,1 0-1,0-1 0,0 0 1,0 0-1,1-1 0,-1 0 1,1 0-1,0-1 0,0 0 1,11 0-1,54-1-3463,-22-9-3243,10-13-9276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0.565"/>
    </inkml:context>
    <inkml:brush xml:id="br0">
      <inkml:brushProperty name="width" value="0.025" units="cm"/>
      <inkml:brushProperty name="height" value="0.025" units="cm"/>
      <inkml:brushProperty name="color" value="#008C3A"/>
    </inkml:brush>
  </inkml:definitions>
  <inkml:trace contextRef="#ctx0" brushRef="#br0">319 95 6887,'5'-9'5599,"0"0"-4337,-2 6-931,-1 0 0,0-1 0,0 1 1,-1-1-1,1 1 0,-1-1 0,1 0 1,-1 1-1,-1-1 0,1 0 1,0 0-1,-1 0 0,0-6 0,0 9-241,0 0-1,0 0 1,-1 0-1,1 0 1,-1 0 0,1 0-1,-1 0 1,0 0-1,1 0 1,-1 0-1,0 1 1,1-1-1,-1 0 1,0 0-1,0 1 1,0-1-1,0 0 1,0 1-1,0-1 1,0 1-1,0-1 1,0 1-1,0 0 1,0-1-1,0 1 1,0 0-1,0 0 1,0 0-1,0 0 1,0 0-1,0 0 1,0 0 0,0 0-1,0 0 1,-1 0-1,1 1 1,0-1-1,0 0 1,-1 1-1,-4 0 16,0 1 1,-1-1-1,1 1 0,0 1 0,-11 5 0,-6 8 179,1 1 0,1 2-1,0 0 1,1 1 0,1 2 0,2-1-1,0 2 1,1 0 0,1 1-1,1 1 1,1 0 0,2 1-1,-14 42 1,23-60-179,0 0 0,0 0 0,0 0 0,1 0 0,0 1 0,1-1 0,0 0 0,2 16 0,-1-21-110,0 0-1,0 0 1,0 0 0,0-1-1,0 1 1,1 0 0,-1-1-1,1 1 1,0-1 0,0 1-1,0-1 1,0 0 0,0 0-1,0 0 1,1 0 0,-1 0-1,0-1 1,1 1 0,0-1-1,-1 1 1,1-1 0,0 0-1,0 0 1,0 0 0,0-1-1,0 1 1,4 0 0,7 1-637,0 0 1,0-1 0,0-1 0,25-2 0,-31 1-688,0 0 0,0-1 0,0 0 1,-1-1-1,15-5 0,8-10-9764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0.985"/>
    </inkml:context>
    <inkml:brush xml:id="br0">
      <inkml:brushProperty name="width" value="0.025" units="cm"/>
      <inkml:brushProperty name="height" value="0.025" units="cm"/>
      <inkml:brushProperty name="color" value="#008C3A"/>
    </inkml:brush>
  </inkml:definitions>
  <inkml:trace contextRef="#ctx0" brushRef="#br0">13 97 17328,'0'0'3737,"8"6"-3641,-5-4-65,3 3-6,1-1 0,0 0 0,0 0 1,15 5-1,-21-8 78,1-1 1,0 1-1,-1 0 1,1-1-1,0 0 1,0 1-1,0-1 1,0 0-1,-1 0 1,1 0-1,0 0 1,0 0-1,0-1 1,0 1-1,-1 0 1,1-1-1,0 0 1,0 1-1,-1-1 1,1 0-1,-1 0 0,1 0 1,0 0-1,-1 0 1,1 0-1,-1 0 1,0 0-1,1-1 1,-1 1-1,0-1 1,0 1-1,2-3 1,-1-2 100,1 0 0,0 0 0,-1 0 0,0 0 0,-1 0 1,1-1-1,-1 1 0,0-1 0,-1-7 0,0 13-202,0 0-1,0 0 1,0 0-1,0 0 1,0 0-1,0 0 1,0 0-1,-1 0 1,1 0-1,0 0 1,-1 0-1,1 1 1,-1-1-1,1 0 1,-1 0-1,1 0 0,-1 1 1,0-1-1,1 0 1,-1 0-1,0 1 1,0-1-1,1 1 1,-1-1-1,-1 0 1,0 1 1,0 0 0,0 0 0,-1 0 0,1 0 0,0 0 0,0 0 0,0 1 0,0-1 0,0 1 1,0-1-1,0 1 0,0 0 0,0 0 0,0 0 0,0 0 0,1 0 0,-3 2 0,-4 3-1,1 0-1,0 0 1,0 0-1,0 1 1,1 1-1,0-1 1,0 1-1,1 0 1,-9 16-1,11-17 59,0-1 1,0 1-1,0-1 0,1 1 0,0 0 0,0 0 1,1 0-1,0 0 0,0 0 0,1 0 0,0 0 1,0 1-1,0-1 0,3 7 0,-3-12-41,0-1 0,0 0 0,1 0 0,-1 0 0,1 1 0,-1-1 0,1 0 0,0 0 0,-1 0 0,1 0 0,0 0 0,0 0 0,0 0 0,0 0 0,0 0 0,0-1 0,0 1 0,0 0 0,0 0 0,0-1 0,0 1 0,0-1 0,0 1 0,3 0 0,-1-1-1,0 0 1,-1 0 0,1 0 0,0 0 0,0 0 0,0-1 0,0 1 0,-1-1 0,1 0-1,5-2 1,1-1 13,0 0-1,0-1 0,-1-1 1,0 1-1,12-11 0,-8 4 5,-1 0-1,0-1 1,0 0-1,11-19 0,-19 26-133,1 0-1,-1 0 0,0 0 0,-1 0 0,1 0 1,-1-1-1,-1 1 0,1-1 0,-1 0 0,0 1 0,-1-1 1,1 0-1,-2-12 0,1 18-179,-1-1 1,1 1-1,-1 0 1,0 0-1,1 0 0,-1-1 1,0 1-1,0 0 1,0 0-1,0 0 0,0 0 1,0 0-1,0 1 1,0-1-1,0 0 0,0 0 1,0 1-1,0-1 1,-1 0-1,1 1 0,0-1 1,-1 1-1,1 0 1,0-1-1,-1 1 0,1 0 1,0 0-1,-1 0 1,1 0-1,0 0 0,-1 0 1,-1 1-1,-13-2-6961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1.316"/>
    </inkml:context>
    <inkml:brush xml:id="br0">
      <inkml:brushProperty name="width" value="0.025" units="cm"/>
      <inkml:brushProperty name="height" value="0.025" units="cm"/>
      <inkml:brushProperty name="color" value="#008C3A"/>
    </inkml:brush>
  </inkml:definitions>
  <inkml:trace contextRef="#ctx0" brushRef="#br0">1 1 19090,'0'0'6566,"5"49"-5765,-5-16-449,0 5-288,0 1-64,0-5-672,0 1-1538,6-6-929,-1-6-1794,-3-8-1313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1.647"/>
    </inkml:context>
    <inkml:brush xml:id="br0">
      <inkml:brushProperty name="width" value="0.025" units="cm"/>
      <inkml:brushProperty name="height" value="0.025" units="cm"/>
      <inkml:brushProperty name="color" value="#008C3A"/>
    </inkml:brush>
  </inkml:definitions>
  <inkml:trace contextRef="#ctx0" brushRef="#br0">0 367 11691,'0'0'12908,"56"-37"-12299,-16 26-449,5 0-160,4-4-1217,1-4-1634,-1-4-2466,-11-3-1794</inkml:trace>
  <inkml:trace contextRef="#ctx0" brushRef="#br0" timeOffset="1">480 1 12556,'0'0'8712,"-15"53"-7783,6-17-449,2 4-223,3 3-193,4-1-96,0-2-1538,4-3-1569,7-3-1537,-4-2-609</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1.991"/>
    </inkml:context>
    <inkml:brush xml:id="br0">
      <inkml:brushProperty name="width" value="0.025" units="cm"/>
      <inkml:brushProperty name="height" value="0.025" units="cm"/>
      <inkml:brushProperty name="color" value="#008C3A"/>
    </inkml:brush>
  </inkml:definitions>
  <inkml:trace contextRef="#ctx0" brushRef="#br0">62 571 13100,'0'0'11659,"0"-60"-10089,27 42-673,7-4-385,7-3-288,4 2-224,-3-3 65,-3-2-322,-4 2-1216,-10-4-1250,-16 3-159,-6-4-1410,-3 1-2467</inkml:trace>
  <inkml:trace contextRef="#ctx0" brushRef="#br0" timeOffset="1">0 58 15022,'0'0'11243,"56"-19"-10603,-7 10-479,3-1-129,0 2-1217,-5 2-2595,-4 1-3875</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2.323"/>
    </inkml:context>
    <inkml:brush xml:id="br0">
      <inkml:brushProperty name="width" value="0.025" units="cm"/>
      <inkml:brushProperty name="height" value="0.025" units="cm"/>
      <inkml:brushProperty name="color" value="#008C3A"/>
    </inkml:brush>
  </inkml:definitions>
  <inkml:trace contextRef="#ctx0" brushRef="#br0">24 0 8552,'0'0'6849,"6"9"-6998,16 27-11,-22-34 307,0 1-1,0-1 1,0 0 0,0 0 0,0 0 0,0 0 0,-1 1 0,1-1 0,-1 0 0,1 0-1,-1 0 1,0 0 0,0 0 0,0 0 0,0 0 0,0 0 0,0 0 0,-1-1 0,1 1 0,-2 1-1,-4 8 1136,1 2-426,1-1-1,1 1 1,0 0-1,1 0 1,0 1-1,1-1 1,0 22-1,2-34-889,0 0 0,0 0 0,0-1 0,0 1-1,0 0 1,0 0 0,0-1 0,0 1 0,1 0 0,-1 0-1,0-1 1,1 1 0,-1 0 0,0-1 0,1 1 0,-1 0-1,1-1 1,-1 1 0,1-1 0,-1 1 0,1-1 0,-1 1-1,1-1 1,-1 1 0,1-1 0,0 1 0,-1-1 0,1 0-1,1 1 1,-1-1-232,0 0-1,0 0 1,0 0-1,0 0 1,0 0-1,0 0 1,0 0-1,0-1 1,-1 1-1,1 0 0,0-1 1,0 1-1,0 0 1,0-1-1,-1 1 1,1-1-1,0 1 1,0-1-1,-1 0 1,1 1-1,0-1 1,-1 0-1,1 1 1,-1-1-1,1 0 1,0-1-1,10-20-8813</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2.662"/>
    </inkml:context>
    <inkml:brush xml:id="br0">
      <inkml:brushProperty name="width" value="0.025" units="cm"/>
      <inkml:brushProperty name="height" value="0.025" units="cm"/>
      <inkml:brushProperty name="color" value="#008C3A"/>
    </inkml:brush>
  </inkml:definitions>
  <inkml:trace contextRef="#ctx0" brushRef="#br0">20 0 12940,'0'0'13389,"-2"13"-12658,-5 30-237,2 1 0,0 59 0,5-79-473,1 1 1,1-1 0,1 0 0,2 0-1,0 0 1,11 31 0,5-15-49,-20-39-176,0 1 0,0-1 0,0 0 1,0 1-1,0-1 0,0 0 0,0 0 0,0 1 0,1-1 0,-1 0 1,1-1-1,-1 1 0,1 0 0,-1 0 0,1 0 0,-1-1 0,1 1 1,0-1-1,-1 1 0,1-1 0,0 0 0,2 0 0,-3 0 27,-1 0-1,0 0 1,1-1-1,-1 1 1,1 0-1,-1 0 0,0-1 1,1 1-1,-1-1 1,1 1-1,-1 0 1,0-1-1,0 1 1,1-1-1,-1 1 1,0 0-1,0-1 0,1 1 1,-1-1-1,0 1 1,0-1-1,0 1 1,0-1-1,0 1 1,0-1-1,0 1 0,0-1 1,0 1-1,0-1 1,0 1-1,0-1 1,0 1-1,-1-2 1,1-1-1199,0-16-4903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3.020"/>
    </inkml:context>
    <inkml:brush xml:id="br0">
      <inkml:brushProperty name="width" value="0.025" units="cm"/>
      <inkml:brushProperty name="height" value="0.025" units="cm"/>
      <inkml:brushProperty name="color" value="#008C3A"/>
    </inkml:brush>
  </inkml:definitions>
  <inkml:trace contextRef="#ctx0" brushRef="#br0">49 74 11979,'0'0'7592,"-49"-12"-5094,49 8-608,0 0 96,20-3-994,9 1-447,5-3-321,6 1-160,3 1-192,-4 3-1089,1-1-1730,-7 1-1729,-5 0-4421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04.241"/>
    </inkml:context>
    <inkml:brush xml:id="br0">
      <inkml:brushProperty name="width" value="0.025" units="cm"/>
      <inkml:brushProperty name="height" value="0.025" units="cm"/>
    </inkml:brush>
  </inkml:definitions>
  <inkml:trace contextRef="#ctx0" brushRef="#br0">296 25 769,'0'0'5028,"-10"-5"-3575,-34-14-402,41 18-983,-1 1 0,1 0 0,0 0 0,-1 0 0,1 1 0,0-1 0,0 1 0,-1 0 0,1 0 0,0 0 0,0 0 0,0 0 0,0 1 0,0-1 0,0 1 0,0 0 0,1 0 0,-1 0 0,1 0 0,-1 1 0,1-1 0,-3 4 0,-6 4 205,-2 0-119,2 0 0,-1 1 1,1 1-1,1-1 1,0 2-1,1-1 1,0 1-1,1 1 0,1 0 1,0 0-1,1 0 1,-7 24-1,3-2-168,3 1 0,1 0 0,2 1 0,0 41 0,2-40 15,2-1-1,1 1 1,3 0 0,0-1-1,3 0 1,1 0-1,2 0 1,2-1-1,29 64 1,-23-66 13,1-1 0,2-1 1,49 60-1,-57-79-18,0-1 0,0 0 1,1-1-1,1 0 0,0-1 0,1-1 1,0 0-1,1-1 0,0-1 1,26 9-1,-38-15-8,0-1 0,1 1 1,-1-1-1,0 0 0,0-1 1,0 1-1,1-1 1,-1 0-1,0-1 0,0 1 1,1-1-1,-1 0 0,0 0 1,0 0-1,0-1 0,0 0 1,0 0-1,0 0 0,-1-1 1,6-3-1,-4 1 17,0-1 1,0 0-1,-1 0 0,0 0 0,0 0 1,-1-1-1,0 0 0,0 0 1,0 0-1,-1 0 0,0 0 0,-1-1 1,3-9-1,12-67 151,-3-1 0,-4-1 0,-1-113 1,-8 121-59,-13-119 1,8 162-52,-2 1 0,-2 0 0,-1 0 1,-2 0-1,-27-58 0,34 83-55,0 1 0,-1 0 0,-1 0 0,1 1 0,-1-1 0,-14-12 1,19 18-117,-1 1 0,-1-1 0,1 0 0,0 1 1,0 0-1,-1 0 0,1-1 0,0 1 1,-1 1-1,1-1 0,-1 0 0,0 1 0,1-1 1,-1 1-1,1-1 0,-1 1 0,0 0 0,1 1 1,-1-1-1,1 0 0,-1 1 0,0-1 1,1 1-1,-1 0 0,1 0 0,-1 0 0,1 0 1,0 0-1,-5 3 0,-21 21-4526</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3.632"/>
    </inkml:context>
    <inkml:brush xml:id="br0">
      <inkml:brushProperty name="width" value="0.025" units="cm"/>
      <inkml:brushProperty name="height" value="0.025" units="cm"/>
      <inkml:brushProperty name="color" value="#008C3A"/>
    </inkml:brush>
  </inkml:definitions>
  <inkml:trace contextRef="#ctx0" brushRef="#br0">36 34 13773,'0'0'5979,"1"9"-3625,1 42 495,-6 66 0,0-2-1457,14-77-1220,-1-30 129,-8-9-264,0 1-1,0-1 1,0 1 0,-1-1-1,1 0 1,-1 1 0,1-1-1,0 0 1,-1 0 0,1 1-1,-1-1 1,1 0 0,-1 0-1,0 0 1,1 0 0,-1 1-1,0-1 1,0 0-1,1-1 1,4-23 20,-1 0-1,-1-1 1,-2 1-1,0 0 1,-1-1 0,-2 1-1,0 0 1,-2 0-1,-11-40 1,1 35-53,6 29-30,0 17-37,2 11 111,0 0 1,2 0 0,1 0 0,1 0 0,1 1-1,5 42 1,-4-68-43,0-1-1,0 1 0,0-1 1,0 1-1,0-1 0,0 0 1,1 1-1,-1-1 1,1 1-1,-1-1 0,1 0 1,0 1-1,-1-1 0,1 0 1,0 0-1,0 1 1,0-1-1,0 0 0,0 0 1,0 0-1,0 0 0,0 0 1,0 0-1,1 0 1,-1-1-1,0 1 0,1 0 1,-1-1-1,0 1 0,1-1 1,-1 1-1,1-1 1,-1 0-1,0 0 0,3 1 1,-2-2 6,1 0 0,0 1 0,-1-1 0,1 0 0,-1 0 0,1 0 0,-1-1 0,0 1 0,1-1 0,-1 1 0,0-1 0,0 0 0,0 0 0,0 0 0,0 0 0,-1 0 0,1 0 0,2-4 0,2-6 8,1 0 0,-2-1 0,0 0 1,0 0-1,-1 0 0,-1 0 0,3-26 0,-3 1-76,-2-59-1,-6 76-102,5 20 154,-1 1 0,1 0-1,0 0 1,0 0 0,-1-1-1,1 1 1,0 0-1,-1 0 1,1 0 0,0 0-1,0 0 1,-1 0 0,1 0-1,0 0 1,-1 0 0,1 0-1,0 0 1,-1 0 0,1 0-1,0 0 1,-1 0 0,1 0-1,0 0 1,-1 0 0,1 0-1,0 0 1,-1 0 0,1 0-1,0 1 1,0-1-1,-1 0 1,1 0 0,-1 1-1,-1 1-15,0 0 1,0 0-1,0 0 0,0 1 0,0-1 0,1 1 0,-1 0 0,1-1 0,-1 1 0,-1 5 0,-9 33-17,-12 58 0,21-80 31,1 0 0,0 1 0,1-1 0,1 0 0,4 30 0,-3-46-108,-1 0-1,1 0 1,0-1-1,0 1 0,0 0 1,0-1-1,0 1 1,1-1-1,-1 1 0,1-1 1,0 0-1,0 1 1,-1-1-1,1 0 0,1 0 1,-1 0-1,0-1 1,0 1-1,1 0 0,-1-1 1,4 2-1,-3-2-448,0 0-1,0 0 0,0 0 1,0-1-1,0 1 1,0-1-1,0 0 1,0 0-1,0 0 0,0 0 1,0-1-1,0 1 1,3-1-1,16-10-9071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4.280"/>
    </inkml:context>
    <inkml:brush xml:id="br0">
      <inkml:brushProperty name="width" value="0.025" units="cm"/>
      <inkml:brushProperty name="height" value="0.025" units="cm"/>
      <inkml:brushProperty name="color" value="#008C3A"/>
    </inkml:brush>
  </inkml:definitions>
  <inkml:trace contextRef="#ctx0" brushRef="#br0">57 1 10025,'0'0'11980,"-8"7"-9839,4-4-1987,0 1 1,0 0-1,0 0 1,1 0-1,-1 0 1,1 1-1,0-1 1,0 1-1,1 0 1,-1 0 0,1 0-1,0 0 1,1 1-1,-1-1 1,1 0-1,0 1 1,0-1-1,1 1 1,0 6-1,-1 12 208,1 0-1,2 0 1,4 28-1,-4-44-340,-1-1-1,1 1 1,1-1 0,-1 0 0,1 0-1,1 0 1,-1 0 0,1 0-1,0-1 1,1 0 0,0 0 0,0 0-1,0 0 1,7 5 0,-11-10-17,-1-1 1,1 1 0,-1-1-1,1 1 1,-1-1-1,1 0 1,-1 1 0,1-1-1,-1 0 1,1 0-1,-1 1 1,1-1-1,0 0 1,-1 0 0,1 0-1,-1 0 1,1 0-1,0 0 1,-1 0 0,1 0-1,0 0 1,-1 0-1,1 0 1,-1 0 0,1 0-1,0-1 1,-1 1-1,1 0 1,-1 0 0,1-1-1,-1 1 1,1 0-1,-1-1 1,1 1-1,-1 0 1,1-1 0,-1 1-1,1-1 1,-1 1-1,1-1 1,-1 1 0,0-1-1,1 1 1,-1-1-1,0 1 1,0-1 0,1 0-1,-1 1 1,0-1-1,0 1 1,0-1 0,0-1-1,7-39 119,-6 36-121,2-60 33,-4-65 0,1 128-36,0 1 1,-1-1 0,1 0 0,0 0 0,-1 1 0,1-1 0,-1 0-1,1 1 1,-1-1 0,0 0 0,1 1 0,-1-1 0,0 1 0,0 0-1,-2-3 1,2 4-1,1 0 0,-1-1 0,1 1-1,-1 0 1,0 0 0,1 0 0,-1 0 0,1-1-1,-1 1 1,1 0 0,-1 0 0,0 0 0,1 0-1,-1 0 1,1 1 0,-1-1 0,0 0 0,1 0-1,-1 0 1,1 0 0,-1 1 0,1-1 0,-1 0-1,1 1 1,-1-1 0,1 0 0,-1 1 0,1-1-1,-1 0 1,1 1 0,-1-1 0,1 1 0,0-1-1,-1 1 1,1-1 0,0 1 0,-1-1 0,1 1-1,0-1 1,0 1 0,0 0 0,0-1 0,-1 1-1,1-1 1,0 1 0,0 1 0,-8 22 40,0 0 0,2 1 0,1-1 0,1 1 1,1 1-1,1-1 0,1 0 0,4 44 0,-3-68-36,0 0 0,0-1-1,0 1 1,0 0 0,0 0 0,0-1 0,0 1-1,0 0 1,0-1 0,0 1 0,1 0-1,-1 0 1,0-1 0,0 1 0,1 0 0,-1-1-1,0 1 1,1-1 0,-1 1 0,1 0-1,-1-1 1,1 1 0,-1-1 0,1 1 0,0-1-1,0 1 1,13-11 152,8-33 53,-9-6-242,-1-1 1,7-79-1,-15 99-105,-6 37 167,-11 69 254,-9 156 0,24-215-1266,-2-17 879,0 0 0,0 0 0,0 1 0,0-1-1,0 0 1,0 0 0,0 1 0,1-1-1,-1 0 1,0 0 0,0 0 0,0 1 0,0-1-1,0 0 1,0 0 0,0 0 0,0 1-1,1-1 1,-1 0 0,0 0 0,0 0 0,0 1-1,0-1 1,1 0 0,-1 0 0,0 0 0,0 0-1,0 0 1,1 0 0,-1 1 0,0-1-1,0 0 1,0 0 0,1 0 0,-1 0 0,0 0-1,0 0 1,1 0 0,-1 0 0,0 0-1,0 0 1,1 0 0,-1 0 0,0 0 0,0 0-1,0 0 1,1 0 0,-1-1 0,0 1-1,0 0 1,0 0 0,1 0 0,-1 0 0,0 0-1,0 0 1,0-1 0,1 1 0,-1 0 0,0 0-1,0 0 1,0 0 0,1-1 0,4-11-6397</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4.802"/>
    </inkml:context>
    <inkml:brush xml:id="br0">
      <inkml:brushProperty name="width" value="0.025" units="cm"/>
      <inkml:brushProperty name="height" value="0.025" units="cm"/>
      <inkml:brushProperty name="color" value="#008C3A"/>
    </inkml:brush>
  </inkml:definitions>
  <inkml:trace contextRef="#ctx0" brushRef="#br0">198 0 21460,'0'0'4073,"-9"1"-2663,5-1-1381,1 0 1,0 1-1,-1-1 0,1 1 1,0 0-1,-1 0 0,1 0 1,0 0-1,0 1 0,0-1 1,0 1-1,0 0 1,1 0-1,-1 0 0,0 0 1,1 0-1,0 1 0,-1-1 1,1 1-1,0-1 0,0 1 1,0 0-1,1 0 0,-1 0 1,-2 5-1,-9 26 57,1 0 1,1 0-1,2 1 0,2 0 0,1 1 0,-2 55 0,7-86-21,1 0-1,0 0 0,0 0 1,0 0-1,1 0 0,0 0 1,0 0-1,0 0 0,0-1 1,1 1-1,0 0 1,0 0-1,5 7 0,-4-9-37,-1 0 1,1-1-1,0 0 0,0 0 1,0 0-1,0 0 0,0 0 0,0-1 1,0 1-1,1-1 0,-1 0 0,1 0 1,-1 0-1,1 0 0,-1-1 0,1 1 1,-1-1-1,1 0 0,0 0 1,3-1-1,-2 1-12,0-1-1,0 0 1,0-1 0,0 1 0,0-1 0,0 0-1,-1 0 1,1-1 0,-1 1 0,1-1 0,-1 0-1,0 0 1,0-1 0,0 1 0,-1-1 0,1 1-1,-1-1 1,0-1 0,0 1 0,0 0 0,-1-1-1,1 1 1,-1-1 0,0 0 0,-1 1-1,1-1 1,-1 0 0,0 0 0,0 0 0,0 0-1,-1-1 1,0 1 0,0 0 0,-1-8 0,0 11 16,0-1 1,0 1-1,0 0 1,0-1-1,-1 1 1,1 0-1,-1 0 1,1 0-1,-1 0 1,0 0-1,0 1 1,0-1-1,0 0 1,0 1-1,0-1 1,0 1-1,0 0 1,-1 0-1,1 0 1,0 0-1,-1 0 1,1 1-1,-1-1 1,1 0-1,-1 1 1,1 0-1,-1 0 1,0 0-1,1 0 1,-4 0-1,-2 0-9,-1 1 0,0-1 0,1 2 0,-1-1 1,1 1-1,-1 0 0,-15 7 0,15-4-18,0 0 0,1 0 1,0 1-1,0 0 1,0 0-1,-8 10 0,14-13 13,-1 0-1,0 0 0,1 0 1,0 0-1,0 0 1,0 1-1,0-1 0,0 1 1,1 0-1,-1-1 0,1 1 1,0 0-1,0 0 1,0 0-1,1-1 0,0 1 1,-1 0-1,2 6 0,-1-8-8,1-1 0,0 0 0,0 1-1,0-1 1,0 0 0,0 0-1,0 0 1,0 0 0,0 0 0,1 0-1,-1 0 1,0 0 0,1 0 0,-1 0-1,0-1 1,1 1 0,-1-1-1,1 1 1,-1-1 0,1 1 0,-1-1-1,1 0 1,0 0 0,-1 0-1,1 0 1,-1 0 0,1 0 0,-1 0-1,1 0 1,2-1 0,52-11 105,-33 1-406,-1-1 0,0-1 0,-1-2 0,0 0 0,-1 0 0,-1-2 0,0-1 0,27-34 0,-47 64-636,-12 32 790,-13 52 182,25-89-396,-3 36 840,10-27-2700,-5-16 1935,-1 1 0,1-1 0,0 1 0,-1-1 0,1 0 0,-1 1 0,1-1 0,0 0 0,-1 0 0,1 1 0,0-1 0,-1 0 1,1 0-1,0 0 0,-1 0 0,1 0 0,0 0 0,-1 0 0,1 0 0,0 0 0,-1 0 0,1 0 0,0 0 0,13-5-5877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5.150"/>
    </inkml:context>
    <inkml:brush xml:id="br0">
      <inkml:brushProperty name="width" value="0.025" units="cm"/>
      <inkml:brushProperty name="height" value="0.025" units="cm"/>
      <inkml:brushProperty name="color" value="#008C3A"/>
    </inkml:brush>
  </inkml:definitions>
  <inkml:trace contextRef="#ctx0" brushRef="#br0">53 0 20756,'0'0'3267,"-29"70"-128,18-31-1025,4-2-897,1-6-641,6-2-415,0-7-129,6-9-1121,5-9-2371,-1-4-3843</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5.591"/>
    </inkml:context>
    <inkml:brush xml:id="br0">
      <inkml:brushProperty name="width" value="0.025" units="cm"/>
      <inkml:brushProperty name="height" value="0.025" units="cm"/>
      <inkml:brushProperty name="color" value="#008C3A"/>
    </inkml:brush>
  </inkml:definitions>
  <inkml:trace contextRef="#ctx0" brushRef="#br0">309 52 13645,'0'0'3956,"-3"-8"-1159,2 5-2555,0 0 0,0 1 0,0-1 0,0 1-1,0-1 1,-1 1 0,1 0 0,-1-1 0,0 1 0,1 0 0,-1 0 0,0 0 0,0 0-1,0 1 1,-4-3 0,3 3-94,0 0 0,1 0 0,-1 0 0,0 1 0,0-1-1,0 1 1,0 0 0,0-1 0,0 2 0,0-1 0,0 0 0,0 0 0,1 1 0,-1 0-1,0-1 1,0 1 0,0 0 0,1 1 0,-4 1 0,-7 3-19,1 2 0,-1-1 1,2 2-1,-1 0 0,1 0 1,1 1-1,-1 0 0,-12 18 1,9-10 11,0 1-1,2 0 1,0 1 0,-14 35 0,21-42-90,1 0-1,0 0 1,1 0-1,1 0 1,-2 18-1,4-28-58,-1-1 0,1 1 0,0 0 0,0 0 0,0 0 0,0 0 0,0-1 0,1 1 0,-1 0 1,1 0-1,0-1 0,0 1 0,0 0 0,0-1 0,0 1 0,1-1 0,-1 1 0,1-1 0,-1 0 0,1 0 0,0 1 0,0-1 0,0-1 0,0 1 0,0 0 0,0 0 0,1-1 0,-1 1 0,1-1 0,-1 0 0,4 2 0,3-2-472,0 1 0,0-1 0,0-1 0,0 0 0,0 0 0,0-1 0,0 0 0,0 0 0,0-1 0,0 0 0,0-1 0,14-6 0,26-16-5478</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5.970"/>
    </inkml:context>
    <inkml:brush xml:id="br0">
      <inkml:brushProperty name="width" value="0.025" units="cm"/>
      <inkml:brushProperty name="height" value="0.025" units="cm"/>
      <inkml:brushProperty name="color" value="#008C3A"/>
    </inkml:brush>
  </inkml:definitions>
  <inkml:trace contextRef="#ctx0" brushRef="#br0">67 78 18193,'-8'8'2210,"2"-4"-1779,-26 25 955,30-27-1198,0 0 1,0 0 0,0 0-1,1 1 1,-1-1 0,1 0-1,-1 1 1,1-1 0,0 1-1,0 0 1,0-1 0,0 1-1,-1 5 1,3-7-172,-1-1 0,0 1 1,1 0-1,-1-1 0,1 1 1,-1-1-1,1 1 0,-1-1 1,1 1-1,-1-1 0,1 0 0,-1 1 1,1-1-1,0 0 0,-1 1 1,1-1-1,-1 0 0,1 0 1,0 1-1,-1-1 0,1 0 0,0 0 1,-1 0-1,1 0 0,0 0 1,-1 0-1,1 0 0,0 0 1,0 0-1,-1 0 0,1-1 0,-1 1 1,1 0-1,1-1 0,26-5-24,-6-3-550,-1-2 0,0 0 0,0-1 0,-1-1 1,-1-1-1,0-1 0,20-21 0,4-1-1891,-44 48 3083,-8 12 605,0 0 0,-17 26 0,17-35-798,2-1 1,-1 1-1,2 1 0,0-1 0,1 1 0,0 0 0,1 0 0,1 0 0,-2 22 1,6-36-512,0-1 1,0 1-1,0-1 1,0 1 0,1-1-1,-1 1 1,0-1 0,0 0-1,1 1 1,-1-1 0,0 0-1,1 0 1,-1 0-1,0 0 1,1 0 0,-1 0-1,0-1 1,2 0 0,15-1-8461,-11 2-2314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06.314"/>
    </inkml:context>
    <inkml:brush xml:id="br0">
      <inkml:brushProperty name="width" value="0.025" units="cm"/>
      <inkml:brushProperty name="height" value="0.025" units="cm"/>
      <inkml:brushProperty name="color" value="#008C3A"/>
    </inkml:brush>
  </inkml:definitions>
  <inkml:trace contextRef="#ctx0" brushRef="#br0">280 1 16592,'0'0'3491,"23"53"-1153,-7-8-448,2 12-288,-2 11-449,-3 11-257,-8 9-223,-5 4-481,0 1-96,-19 2-32,-14-2 33,-6-1-65,-6-5-129,-10-5-671,-4-8-1506,0-13-3204,-3-11-8455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2.767"/>
    </inkml:context>
    <inkml:brush xml:id="br0">
      <inkml:brushProperty name="width" value="0.025" units="cm"/>
      <inkml:brushProperty name="height" value="0.025" units="cm"/>
      <inkml:brushProperty name="color" value="#008C3A"/>
    </inkml:brush>
  </inkml:definitions>
  <inkml:trace contextRef="#ctx0" brushRef="#br0">204 322 5029,'0'0'-86,"8"-7"3663,0-1-2693,0-1 0,0 0-1,-1 0 1,0 0 0,6-12-1,-12 20-681,0-1-1,0 0 0,1 0 1,-1 0-1,0 1 0,-1-1 1,1 0-1,0 0 0,-1 0 0,1-1 1,-1 1-1,1 0 0,-1 0 1,0 0-1,0 0 0,0 0 1,0 0-1,0-1 0,-1 1 0,1 0 1,-1 0-1,1 0 0,-1 0 1,0 0-1,0 0 0,1 0 1,-2 0-1,1 1 0,0-1 0,0 0 1,0 0-1,-1 1 0,1-1 1,-1 1-1,1-1 0,-1 1 1,0 0-1,0 0 0,1-1 0,-1 1 1,-3-1-1,-1 0-64,-1-1-1,1 2 1,0-1 0,-1 0-1,1 1 1,-1 0-1,1 1 1,-1 0 0,0 0-1,1 0 1,-1 1-1,1-1 1,-1 2 0,1-1-1,-1 1 1,1 0-1,0 0 1,0 1 0,0-1-1,0 2 1,0-1-1,1 0 1,-1 1 0,1 0-1,-8 8 1,6-5-57,0 0 0,1 0 1,0 1-1,0 0 0,0 0 1,1 1-1,0 0 0,1 0 0,0 0 1,0 0-1,1 1 0,0-1 1,1 1-1,0 0 0,0 0 0,0 13 1,3-22-58,-1 1-1,0 0 1,1-1 0,-1 1 0,1-1 0,-1 1 0,1-1-1,0 1 1,-1-1 0,1 1 0,0-1 0,0 0 0,0 1 0,0-1-1,0 0 1,1 0 0,-1 0 0,0 0 0,1 0 0,-1 0-1,0 0 1,1 0 0,-1 0 0,1-1 0,-1 1 0,1-1-1,-1 1 1,1-1 0,0 1 0,-1-1 0,1 0 0,0 0 0,-1 0-1,1 0 1,3-1 0,5 1 83,0 0 0,-1-1 0,1 0-1,0-1 1,11-3 0,0-3-83,0-1 1,-1 0-1,-1-2 0,0 0 0,0-1 0,-1-1 1,0-1-1,-1 0 0,-1-1 0,-1-1 1,0 0-1,-1-2 0,0 1 0,-2-2 0,0 1 1,-1-2-1,-1 0 0,-1 0 0,11-36 1,-14 15 9,-9 26 144,2 16-156,1-1 1,-1 0-1,0 0 1,1 1-1,-1-1 1,0 0-1,1 1 1,-1-1-1,1 0 1,-1 1-1,0-1 1,1 1-1,-1-1 1,1 1-1,0-1 1,-1 1-1,1-1 1,-1 1-1,1 0 1,0-1-1,-1 1 0,1 0 1,0-1-1,0 2 1,-7 10 151,2 0 0,0 1 0,0-1 0,1 1 0,1 0 0,0 0 0,-2 20 0,3-3 35,1-1 0,4 42-1,-1-57-165,0 0 0,2-1 1,0 1-1,6 13 0,-6-14-57,1-1 1,-2 1 0,1 0-1,1 23 1,-4-34-307,1 15-453,1-12-2425,5-7-4326,0-10-2287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3.304"/>
    </inkml:context>
    <inkml:brush xml:id="br0">
      <inkml:brushProperty name="width" value="0.025" units="cm"/>
      <inkml:brushProperty name="height" value="0.025" units="cm"/>
      <inkml:brushProperty name="color" value="#008C3A"/>
    </inkml:brush>
  </inkml:definitions>
  <inkml:trace contextRef="#ctx0" brushRef="#br0">0 0 4260,'0'0'17024,"3"8"-14664,2 14-1104,-1 0-1,0 0 1,0 44 0,-4-61-1195,0 0 0,1-1 1,0 1-1,0 0 0,0 0 0,0 0 0,0-1 0,1 1 0,0-1 1,0 1-1,0-1 0,1 0 0,0 1 0,4 4 0,-5-7-85,0 0-1,0 0 0,1-1 0,-1 1 1,0-1-1,1 1 0,-1-1 0,1 0 1,-1 0-1,1 0 0,0-1 0,-1 1 1,1 0-1,0-1 0,0 0 0,0 0 1,-1 0-1,1 0 0,0 0 0,0 0 1,-1-1-1,1 1 0,0-1 0,0 0 1,-1 0-1,1 0 0,2-1 0,5-3-963,-1-1-1,0 0 0,0 0 0,-1-1 0,0 0 1,0-1-1,0 0 0,6-8 0,12-18-6479</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3.666"/>
    </inkml:context>
    <inkml:brush xml:id="br0">
      <inkml:brushProperty name="width" value="0.025" units="cm"/>
      <inkml:brushProperty name="height" value="0.025" units="cm"/>
      <inkml:brushProperty name="color" value="#008C3A"/>
    </inkml:brush>
  </inkml:definitions>
  <inkml:trace contextRef="#ctx0" brushRef="#br0">208 0 11403,'0'0'6726,"-45"70"-4131,31-36-225,-8 2-32,0 5-800,-1 4-706,1-2-575,-1 0-225,7-1-193,3-7-928,6-7-864,7-13-482,0-10-1440,5-5-4101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09.945"/>
    </inkml:context>
    <inkml:brush xml:id="br0">
      <inkml:brushProperty name="width" value="0.025" units="cm"/>
      <inkml:brushProperty name="height" value="0.025" units="cm"/>
    </inkml:brush>
  </inkml:definitions>
  <inkml:trace contextRef="#ctx0" brushRef="#br0">1 12 5285,'0'0'6951,"6"10"-6925,-3-4-28,1 0-1,-1 0 1,1 0 0,1-1-1,-1 0 1,1 0-1,0 0 1,0 0 0,1-1-1,0 0 1,-1 0-1,1 0 1,0-1 0,1 0-1,-1 0 1,0 0-1,1-1 1,0 0 0,10 2-1,10-1 51,-1-1 0,1 0-1,-1-2 1,40-5-1,104-25 420,-103 16-299,74-6 0,285 24 386,-286 3 245,199-15 0,-197-7-491,275-18 83,-278 35-325,0 7 0,246 46-1,-232-27-31,2-7 0,251 2 0,-95-21 231,372-7-34,-534-8-170,176-38 0,-139 19 116,-141 26-27,80 2 0,-112 4-183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4.078"/>
    </inkml:context>
    <inkml:brush xml:id="br0">
      <inkml:brushProperty name="width" value="0.025" units="cm"/>
      <inkml:brushProperty name="height" value="0.025" units="cm"/>
      <inkml:brushProperty name="color" value="#008C3A"/>
    </inkml:brush>
  </inkml:definitions>
  <inkml:trace contextRef="#ctx0" brushRef="#br0">229 1 12043,'0'0'11457,"-2"13"-10742,0-1-550,-1-1 0,-1 1-1,1 0 1,-2-1 0,0 0 0,0 0 0,-10 15-1,-114 183 3024,140-236-3637,-1-1 1,-1 0-1,-1-1 1,-2 0-1,-1 0 1,-1 0 0,-1-31-1,-17 79 497,11-6 85,0 0 0,1 0 0,1 0 0,0 0 0,1 0 0,0 1 0,1-1 0,1 0 0,3 15 0,-4-23-117,0-1 1,0 0 0,0 1 0,0-1 0,1 0 0,0 0 0,0 0 0,0 0-1,0 0 1,1-1 0,-1 1 0,1-1 0,0 1 0,0-1 0,0 0 0,1 0-1,-1 0 1,1-1 0,-1 1 0,1-1 0,0 0 0,0 0 0,0 0-1,0 0 1,1-1 0,-1 0 0,0 0 0,1 0 0,-1 0 0,7 0 0,-10-1-6,0 0 1,1 0-1,-1 0 1,0 0-1,0-1 1,0 1-1,0 0 1,0 0-1,0-1 1,0 1-1,0 0 1,0-1-1,0 1 1,0-1 0,0 0-1,0 1 1,0-1-1,0 0 1,-1 0-1,1 1 1,0-1-1,0 0 1,-1 0-1,1 0 1,-1 0-1,1 0 1,-1 0-1,1 0 1,-1 0-1,1 0 1,-1 0 0,0 0-1,1 0 1,-1 0-1,0 0 1,0 0-1,0 0 1,0-1-1,0 1 1,0 0-1,0 0 1,-1 0-1,1 0 1,0 0-1,-1 0 1,1 0-1,0 0 1,-1 0 0,0-2-1,-1-3 45,-1 1 0,1-1-1,-1 0 1,0 1 0,0 0 0,-1-1-1,1 1 1,-7-6 0,-11-7-161,-2 0-1,-39-24 1,-18-13-150,135 58 666,163 49-109,-172-39-3673,1 2-3484,-36-13-4222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4.674"/>
    </inkml:context>
    <inkml:brush xml:id="br0">
      <inkml:brushProperty name="width" value="0.025" units="cm"/>
      <inkml:brushProperty name="height" value="0.025" units="cm"/>
      <inkml:brushProperty name="color" value="#008C3A"/>
    </inkml:brush>
  </inkml:definitions>
  <inkml:trace contextRef="#ctx0" brushRef="#br0">0 70 12236,'0'0'11093,"8"4"-9305,4 0-1436,0 0 0,1-1-1,-1 0 1,1-1 0,-1 0 0,14 0 0,91-3 336,-50 0-454,678-9 191,-1-42-236,-733 50-268,113-8-964,-137 4-8646,-2-5-320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5.675"/>
    </inkml:context>
    <inkml:brush xml:id="br0">
      <inkml:brushProperty name="width" value="0.025" units="cm"/>
      <inkml:brushProperty name="height" value="0.025" units="cm"/>
      <inkml:brushProperty name="color" value="#008C3A"/>
    </inkml:brush>
  </inkml:definitions>
  <inkml:trace contextRef="#ctx0" brushRef="#br0">197 287 4708,'0'0'4832,"9"-7"-2238,27-24 102,-35 31-2392,0-1 0,0 0 0,0 0 1,0 0-1,0 0 0,0 0 0,0 0 0,0 0 0,-1 0 1,1 0-1,0 0 0,-1 0 0,1 0 0,-1 0 0,1-1 1,-1 1-1,0 0 0,1-1 0,-1 1 0,0-2 0,0 2-165,-1 0 0,1 1 0,-1-1-1,1 0 1,-1 1 0,1-1 0,-1 1-1,0-1 1,1 0 0,-1 1 0,0-1 0,1 1-1,-1 0 1,0-1 0,1 1 0,-1 0-1,0-1 1,0 1 0,0 0 0,1 0 0,-1-1-1,-1 1 1,-51 0 1651,51 0-1649,-8 1-83,1 1 1,0 1-1,0-1 1,1 1-1,-1 1 1,0 0-1,1 0 1,0 0 0,0 1-1,0 0 1,1 1-1,0 0 1,0 0-1,0 0 1,0 1-1,1 0 1,1 0-1,-1 1 1,1 0 0,0 0-1,1 0 1,0 0-1,0 1 1,1 0-1,0-1 1,0 1-1,1 0 1,0 1 0,1-1-1,-1 11 1,2-18-46,0-1 1,0 1-1,0-1 1,0 0 0,0 1-1,1-1 1,-1 0-1,0 1 1,0-1 0,1 0-1,-1 1 1,1-1-1,0 0 1,-1 0 0,1 1-1,0-1 1,0 0-1,-1 0 1,1 0 0,0 0-1,0 0 1,0 0 0,0 0-1,0-1 1,1 1-1,1 1 1,-1-1 2,1-1 0,0 1 0,0 0 0,0-1 0,0 0 0,0 0 1,-1 0-1,1 0 0,0 0 0,0-1 0,0 1 0,3-2 0,5-1 24,-1 0 0,1-1 0,-1-1 0,0 0 0,18-11 0,-4-3-15,-1-1 0,0 0-1,-2-2 1,-1 0 0,34-50-1,-41 54 30,-2-1 1,0 0-1,-1-1 0,-2 0 0,0-1 0,0 0 0,-2 0 1,6-42-1,-14 45 307,-6 18-7,-13 27-71,13-9-199,1 0 0,1 1 0,1-1 0,1 1 1,0 0-1,-1 20 0,3 117 208,2-148-226,1 0 1,0 0-1,1 0 1,-1-1-1,7 15 0,9 5-964,-16-26 600,0 0 1,0 0 0,1 0 0,-1 0 0,0 0 0,1 0 0,-1 0 0,1 0 0,-1-1 0,1 1 0,0-1 0,-1 1 0,1-1 0,-1 1 0,3-1 0,5-1-5789,-3-7-4740</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6.335"/>
    </inkml:context>
    <inkml:brush xml:id="br0">
      <inkml:brushProperty name="width" value="0.025" units="cm"/>
      <inkml:brushProperty name="height" value="0.025" units="cm"/>
      <inkml:brushProperty name="color" value="#008C3A"/>
    </inkml:brush>
  </inkml:definitions>
  <inkml:trace contextRef="#ctx0" brushRef="#br0">362 17 11531,'0'0'7997,"-9"-3"-4623,2 0-3083,0 1 1,1 0 0,-1 0-1,0 1 1,0-1 0,0 2-1,0-1 1,0 1-1,0 0 1,0 0 0,0 1-1,0 0 1,0 1 0,0-1-1,0 1 1,0 0 0,1 1-1,-13 6 1,1 2-116,0 0 0,1 1 0,1 2 0,0-1 0,1 2 1,0 0-1,-13 17 0,20-22-108,1 0 1,0 1 0,0 0-1,1 0 1,1 0-1,0 1 1,0 0 0,1 0-1,1 0 1,0 0 0,0 0-1,-1 25 1,4-34-62,0 1-1,1-1 1,-1 1 0,1-1 0,0 0 0,0 1-1,0-1 1,0 0 0,0 1 0,1-1 0,-1 0-1,1 0 1,0 0 0,0 0 0,0 0 0,1-1-1,-1 1 1,4 3 0,-1-2 2,1-1 1,-1 1-1,1-1 1,0 0-1,0 0 1,0-1-1,0 1 1,0-1-1,11 1 1,-7-1 2,0 0 0,-1-1 0,1-1 0,0 0 1,0 0-1,0-1 0,0 0 0,0 0 1,-1-1-1,1-1 0,0 0 0,-1 0 1,14-7-1,-17 5 7,0 0 0,0 0 0,0-1 1,-1 1-1,0-1 0,0-1 0,-1 1 0,1-1 1,5-12-1,-9 18-7,0-1 1,0 1-1,-1-1 1,1 1-1,0-1 1,-1 1-1,1-1 1,-1 0-1,1 1 1,-1-1-1,0 0 1,1 1-1,-1-1 1,0 0-1,0 0 1,-1 1-1,1-1 1,0 0-1,0 1 1,-1-1-1,1 0 1,-1 1-1,1-1 1,-1 1-1,0-1 1,0 1-1,0-1 1,0 1-1,0-1 1,0 1-1,0 0 1,0-1-1,0 1 1,-1 0-1,1 0 1,0 0-1,-1 0 1,1 0-1,-1 0 1,1 1-1,-1-1 1,0 0-1,1 1 1,-1-1-1,0 1 1,1 0-1,-1-1 1,0 1-1,-2 0 1,-1-1-15,0 1 1,-1 0-1,1-1 1,0 2 0,0-1-1,-1 1 1,1-1 0,0 2-1,0-1 1,0 0-1,-7 4 1,10-4 2,0 0 1,0 1-1,-1-1 0,1 1 1,0-1-1,1 1 0,-1 0 0,0 0 1,0 0-1,1 0 0,-1 0 1,1 0-1,0 1 0,-1-1 1,1 0-1,0 1 0,0-1 0,1 0 1,-1 1-1,0-1 0,1 1 1,0 0-1,-1-1 0,1 6 1,0-7 0,0 0 0,1 0 0,-1 0 1,0 0-1,0 0 0,0 0 0,1 0 0,-1 0 1,1 0-1,-1 0 0,1 0 0,-1 0 1,1-1-1,-1 1 0,1 0 0,0 0 1,-1 0-1,1-1 0,0 1 0,0 0 1,0-1-1,-1 1 0,1 0 0,0-1 1,2 1-1,32 6 15,-23-7-18,0-1 0,0 0-1,0-1 1,12-3 0,-9 0-56,0-1-1,-1-1 1,0 0-1,0 0 1,-1-2 0,0 1-1,-1-2 1,0 0-1,0 0 1,-1-1 0,13-16-1,-54 98 513,15-32-141,9-23-210,1 0 0,0 0 0,1 1 0,0 0 0,0 20 0,2 15-2340,3-46-2259,5-5-3614</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6.919"/>
    </inkml:context>
    <inkml:brush xml:id="br0">
      <inkml:brushProperty name="width" value="0.025" units="cm"/>
      <inkml:brushProperty name="height" value="0.025" units="cm"/>
      <inkml:brushProperty name="color" value="#008C3A"/>
    </inkml:brush>
  </inkml:definitions>
  <inkml:trace contextRef="#ctx0" brushRef="#br0">59 0 12172,'0'0'8584,"-58"15"-5445,58-7-577,5-1-928,33-3-353,16-1-256,25-3-641,13 0-320,7 0-64,-5-7-544,-15-4-866,-17 6-640,-28 0-928,-23 2-193,-42 3-12236</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2:17.264"/>
    </inkml:context>
    <inkml:brush xml:id="br0">
      <inkml:brushProperty name="width" value="0.025" units="cm"/>
      <inkml:brushProperty name="height" value="0.025" units="cm"/>
      <inkml:brushProperty name="color" value="#008C3A"/>
    </inkml:brush>
  </inkml:definitions>
  <inkml:trace contextRef="#ctx0" brushRef="#br0">1 59 16239,'0'0'5413,"54"15"-2626,5-15-577,19-4-800,3-8-514,0-1-479,-8 2-353,-9 2-449,-19 1-1504,-13 1-2596,-12-2-5988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0.863"/>
    </inkml:context>
    <inkml:brush xml:id="br0">
      <inkml:brushProperty name="width" value="0.025" units="cm"/>
      <inkml:brushProperty name="height" value="0.025" units="cm"/>
      <inkml:brushProperty name="color" value="#008C3A"/>
    </inkml:brush>
  </inkml:definitions>
  <inkml:trace contextRef="#ctx0" brushRef="#br0">236 139 13485,'4'-12'1580,"35"-115"3796,-92 271-2440,42-97-2538,2 1 1,2 1 0,2-1 0,2 1-1,5 68 1,0-91-346,2 1 1,0-1-1,2 0 0,1 0 1,1-1-1,1 0 0,1 0 1,1-1-1,2 0 0,0-1 1,24 32-1,-28-44-1528,-24-27-226,-132-108-4292,-8 9 8403,152 113-2303,3 2-68,0 0 0,-1 0 0,1 0-1,0 0 1,0 0 0,-1 0-1,1 0 1,0-1 0,-1 1 0,1 0-1,0 0 1,0 0 0,-1 0 0,1-1-1,0 1 1,0 0 0,0 0-1,-1-1 1,1 1 0,0 0 0,0 0-1,0-1 1,0 1 0,0 0-1,-1 0 1,1-1 0,0 1 0,0 0-1,0-1 1,0 1 0,0 0 0,0-1-1,0 1 1,0 0 0,0-1-1,0 1 1,0 0 0,0 0 0,0-1-1,0 1 1,1 0 0,-1-1 0,0 1-1,0 0 1,0 0 0,0-1-1,0 1 1,1 0 0,-1 0 0,0-1-1,0 1 1,0 0 0,1 0 0,-1 0-1,0-1 1,0 1 0,1 0-1,-1 0 1,0 0 0,1 0 0,-1 0-1,0-1 1,1 1 0,20-4 49,-18 3-12,46-6 66,90-17-1002,-48-2-4769,-47 8-623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1.367"/>
    </inkml:context>
    <inkml:brush xml:id="br0">
      <inkml:brushProperty name="width" value="0.025" units="cm"/>
      <inkml:brushProperty name="height" value="0.025" units="cm"/>
      <inkml:brushProperty name="color" value="#008C3A"/>
    </inkml:brush>
  </inkml:definitions>
  <inkml:trace contextRef="#ctx0" brushRef="#br0">142 142 5862,'0'0'2412,"6"-9"-2219,15-26 116,-21 35-250,1 0 0,-1 0 0,0-1 0,0 1-1,0 0 1,1-1 0,-1 1 0,0 0 0,0-1-1,0 1 1,0 0 0,0-1 0,0 1 0,0 0-1,0-1 1,0 1 0,0-1 0,0 1 0,0 0-1,0-1 1,0 1 0,0 0 0,0-1 0,0 1 0,0 0-1,0-1 1,-1 1 0,1 0 0,0-1 0,0 1-1,0 0 1,-1 0 0,1-1 0,0 1 0,0 0-1,-1 0 1,1-1 0,0 1 0,-1 0 0,1 0-1,0 0 1,-1-1 0,1 1 0,0 0 0,-1 0 0,1 0-1,0 0 1,-1 0 0,1 0 0,0 0 0,-1 0-1,1 0 1,0 0 0,-1 0 0,0 0 155,1 0 0,-1 0 0,1-1 0,-1 1 0,0 0 0,1 0 0,-1 0 0,1-1 1,-1 1-1,1 0 0,-1 0 0,1-1 0,-1 1 0,1 0 0,0-1 0,-1 1 0,1-1 0,-1 1 0,1 0 1,0-1-1,-1 1 0,1-1 0,0 1 0,-1-1 0,1 1 0,0-1 0,0 0 0,0 1 0,-1-2 0,2-8 186,-2-36 1261,1 45-1644,0 0 0,0 1 0,-1-1 0,1 0 0,0 1 0,0-1 0,0 0-1,0 1 1,0-1 0,-1 0 0,1 1 0,0-1 0,-1 1 0,1-1-1,0 0 1,-1 1 0,1-1 0,-1 1 0,1-1 0,-1 1 0,1 0 0,-1-1-1,1 1 1,-1-1 0,1 1 0,-1 0 0,1-1 0,-1 1 0,0 0-1,1 0 1,-1 0 0,0-1 0,1 1 0,-1 0 0,0 0 0,1 0-1,-1 0 1,0 0 0,1 0 0,-1 0 0,0 0 0,1 0 0,-1 1 0,1-1-1,-1 0 1,0 0 0,1 1 0,-1-1 0,0 0 0,1 1 0,-1-1-1,1 0 1,-1 1 0,1-1 0,-1 1 0,-4 5 98,0-1 1,0 1-1,1 0 1,0 0-1,0 1 1,-5 12-1,5-12 65,-10 20 312,2 1 0,1 0 0,1 0 0,1 1 1,1 0-1,2 0 0,1 1 0,2 0 0,0 54 1,3-80-511,1-1 0,-1 1 0,1-1 1,0 1-1,0-1 0,0 1 1,1-1-1,-1 0 0,1 0 0,0 1 1,0-1-1,0 0 0,0-1 1,1 1-1,-1 0 0,1-1 0,-1 1 1,1-1-1,0 0 0,0 0 1,0 0-1,0 0 0,1 0 0,-1-1 1,0 1-1,1-1 0,-1 0 1,1 0-1,4 0 0,4 1-770,-1 0 0,1-1 0,-1 0 0,1-1 0,0-1 0,-1 0 0,1 0 0,15-5 0,18-10-5997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1.696"/>
    </inkml:context>
    <inkml:brush xml:id="br0">
      <inkml:brushProperty name="width" value="0.025" units="cm"/>
      <inkml:brushProperty name="height" value="0.025" units="cm"/>
      <inkml:brushProperty name="color" value="#008C3A"/>
    </inkml:brush>
  </inkml:definitions>
  <inkml:trace contextRef="#ctx0" brushRef="#br0">150 35 7591,'0'0'5568,"3"-8"-1740,6-16-505,-7 21-534,-6 22-1588,-19 47-286,-46 98-1,29-75-816,29-68-46,0 0-527,8-9-3388,2-59-5036,0 10 1302</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2.043"/>
    </inkml:context>
    <inkml:brush xml:id="br0">
      <inkml:brushProperty name="width" value="0.025" units="cm"/>
      <inkml:brushProperty name="height" value="0.025" units="cm"/>
      <inkml:brushProperty name="color" value="#008C3A"/>
    </inkml:brush>
  </inkml:definitions>
  <inkml:trace contextRef="#ctx0" brushRef="#br0">1 269 5477,'0'0'15247,"0"52"-13742,14-33-32,13-2-736,6-5-577,6-4-160,1-8-1857,-2 0-2179,-4-9-3716</inkml:trace>
  <inkml:trace contextRef="#ctx0" brushRef="#br0" timeOffset="1">348 1 7271,'0'0'15001,"8"6"-13918,9 9-870,-1 0 0,-1 0-1,-1 2 1,0-1-1,-1 2 1,20 34 0,-28-43-197,-1 0 0,0 0 0,-1 0 0,0 0 0,-1 1 0,1-1 0,-2 1 0,1 0 0,-1 0 0,-1-1 0,0 1 1,0 0-1,-1 0 0,-1 0 0,1-1 0,-1 1 0,-1-1 0,-5 16 0,0-9 56,1-1 0,-2 0 0,0 0-1,-1-1 1,0 0 0,-1 0 0,-1-1 0,0-1 0,-1 0-1,-20 15 1,32-27-178,1 1 0,-1-1 0,1 0 0,0 1-1,-1-1 1,1 0 0,-1 1 0,1-1 0,-1 0 0,1 0-1,-1 1 1,1-1 0,-1 0 0,0 0 0,1 0 0,-1 0-1,1 0 1,-1 0 0,1 0 0,-1 0 0,1 0-1,-1 0 1,0 0 0,1 0 0,-1 0 0,1 0 0,-1-1-1,-1-15-4687,7-12-2808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18.051"/>
    </inkml:context>
    <inkml:brush xml:id="br0">
      <inkml:brushProperty name="width" value="0.025" units="cm"/>
      <inkml:brushProperty name="height" value="0.025" units="cm"/>
    </inkml:brush>
  </inkml:definitions>
  <inkml:trace contextRef="#ctx0" brushRef="#br0">691 65 2210,'0'0'5109,"-8"-3"-4517,2 1-450,0-1 0,1 1 0,-1-1 0,1 0 0,0 0 0,0 0 0,0-1 0,0 0 0,1 0 0,-1 0 0,-3-6-1,6 8-89,1 1-1,0 0 0,-1-1 1,1 1-1,-1 0 0,1 0 0,-1 0 1,0 0-1,0 0 0,1 0 0,-1 0 1,0 1-1,0-1 0,0 1 0,0-1 1,1 1-1,-1 0 0,0-1 1,0 1-1,0 0 0,0 0 0,0 1 1,0-1-1,0 0 0,0 1 0,0-1 1,0 1-1,1-1 0,-1 1 1,-2 1-1,-8 3-34,1 1 1,0 1 0,-17 12-1,13-9 80,-86 55 330,-72 49 535,146-93-849,1 0 0,1 2 0,1 1 0,-24 31 0,40-44-97,1 1 0,1 0 1,0 0-1,1 1 0,0-1 0,1 1 1,0 0-1,1 0 0,0 1 1,0 13-1,-1 11-42,3 1 0,4 48 0,0-61 47,1 0-1,1 0 1,2 0 0,0-1-1,2 0 1,1 0 0,1-1-1,0 0 1,2-1 0,1-1-1,1 0 1,1-1 0,1 0-1,0-1 1,2-1 0,0-1-1,1-1 1,1 0 0,0-2-1,1 0 1,1-2-1,27 13 1,-36-20-16,0-1-1,0 0 1,1-1 0,-1 0-1,1-1 1,0-1-1,0 0 1,0-1 0,0-1-1,-1 0 1,21-3 0,-16-1 11,0 0 0,-1-1 1,0-1-1,0-1 1,0-1-1,-1 0 1,33-21-1,-17 4 19,-1-1 1,-2-1-1,0-2 0,-2 0 1,-1-3-1,-1 0 1,33-56-1,-54 81-28,29-48 424,48-102 0,-75 139-332,0 0 0,-1 0 0,-1 0 0,0-1 1,-2 1-1,0-1 0,-1 0 0,-1 0 0,-1 0 0,-3-31 0,0 40-70,1 1-1,-2-1 1,1 1 0,-2 0 0,1 0-1,-1 1 1,0-1 0,-1 1-1,0 0 1,0 0 0,-1 1-1,0 0 1,0 0 0,-1 0-1,1 1 1,-1 0 0,-16-8-1,0 0-217,-2 1-1,0 1 0,0 1 0,-55-13 1,46 16-1630,-1 2 0,1 2 0,-49-1-1,36 5-1868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2.451"/>
    </inkml:context>
    <inkml:brush xml:id="br0">
      <inkml:brushProperty name="width" value="0.025" units="cm"/>
      <inkml:brushProperty name="height" value="0.025" units="cm"/>
      <inkml:brushProperty name="color" value="#008C3A"/>
    </inkml:brush>
  </inkml:definitions>
  <inkml:trace contextRef="#ctx0" brushRef="#br0">49 9 16367,'0'0'9033,"-49"44"-7335,49-40-866,20-1-415,9-3 159,7 0-319,13-5-193,-1-4-96,6-2-865,-7 3-641,-5-1-832,-5 2-801,-13 1-2210,-12 2-3043</inkml:trace>
  <inkml:trace contextRef="#ctx0" brushRef="#br0" timeOffset="1">31 147 5862,'0'0'17296,"54"35"-15470,9-44-737,4-8-513,8 0-448,-1 0-224,-2 1-1377,-7-1-1186,-9 2-1601,-11 2-3779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3.048"/>
    </inkml:context>
    <inkml:brush xml:id="br0">
      <inkml:brushProperty name="width" value="0.025" units="cm"/>
      <inkml:brushProperty name="height" value="0.025" units="cm"/>
      <inkml:brushProperty name="color" value="#008C3A"/>
    </inkml:brush>
  </inkml:definitions>
  <inkml:trace contextRef="#ctx0" brushRef="#br0">0 68 4516,'0'0'17350,"10"-6"-16208,11-4-850,1 1 0,0 1 0,0 1 0,0 1 0,1 1-1,0 1 1,0 0 0,25 1 0,-22 1-149,-12 0-86,1 1-1,-1 1 1,0 0 0,24 3 0,-38-3-56,1 0 0,-1 0 0,1 0 1,0 0-1,-1 1 0,1-1 0,-1 0 0,1 0 0,0 0 1,-1 0-1,1 1 0,-1-1 0,1 0 0,-1 1 0,1-1 0,-1 0 1,1 1-1,-1-1 0,1 0 0,-1 1 0,0-1 0,1 1 1,-1-1-1,1 1 0,-1-1 0,0 1 0,0-1 0,1 1 0,-1-1 1,0 1-1,0 0 0,0-1 0,1 1 0,-1-1 0,0 2 1,-14 20 185,-32 14 452,46-36-637,-77 43 851,52-30-600,0 1 0,-23 18 0,48-32-254,0 1 1,-1-1-1,1 0 0,0 0 0,0 0 0,0 0 0,0 0 0,0 0 0,0 0 1,-1 0-1,1 0 0,0 0 0,0 1 0,0-1 0,0 0 0,0 0 0,0 0 0,0 0 1,0 0-1,0 1 0,0-1 0,-1 0 0,1 0 0,0 0 0,0 0 0,0 0 1,0 1-1,0-1 0,0 0 0,0 0 0,0 0 0,0 0 0,0 1 0,0-1 0,0 0 1,0 0-1,1 0 0,-1 0 0,0 0 0,0 1 0,0-1 0,0 0 0,0 0 0,0 0 1,0 0-1,0 0 0,0 0 0,0 1 0,1-1 0,-1 0 0,0 0 0,0 0 1,0 0-1,0 0 0,0 0 0,1 0 0,-1 0 0,0 0 0,0 0 0,0 0 0,0 0 1,0 0-1,1 0 0,-1 0 0,0 0 0,21 3-151,27-4-476,2-4 172,-10 1-229,77 2 0,-116 1 703,1 1-1,-1 0 1,1 0-1,-1 0 1,0 0-1,1 0 1,-1 1-1,1-1 1,-1 0-1,0 1 1,1-1-1,-1 1 1,0-1-1,0 1 1,1 0-1,-1-1 0,0 1 1,0 0-1,0 0 1,0 0-1,0 0 1,0 0-1,0 0 1,0 0-1,0 0 1,0 0-1,-1 0 1,1 1-1,0-1 1,-1 0-1,1 1 0,-1-1 1,1 0-1,-1 1 1,0-1-1,0 0 1,0 1-1,1-1 1,-1 1-1,0-1 1,-1 0-1,1 1 1,0-1-1,-1 2 1,0 2 107,-1 1 1,0-1 0,0 0 0,-1 0 0,0 0 0,1 0 0,-2 0-1,1-1 1,-6 7 0,-33 28 663,-2-2 0,-1-2 0,-2-2 0,-58 31 0,100-61-1105,-1 0 1,1 0-1,-1-1 0,1 0 0,-12 3 0,-16-3-8311,14-4-4457</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3.694"/>
    </inkml:context>
    <inkml:brush xml:id="br0">
      <inkml:brushProperty name="width" value="0.025" units="cm"/>
      <inkml:brushProperty name="height" value="0.025" units="cm"/>
      <inkml:brushProperty name="color" value="#008C3A"/>
    </inkml:brush>
  </inkml:definitions>
  <inkml:trace contextRef="#ctx0" brushRef="#br0">202 17 14798,'0'0'4997,"-9"-5"-3764,7 4-1187,0-1-1,-1 1 1,1 0 0,-1-1 0,0 1-1,1 0 1,-1 0 0,0 1 0,0-1-1,0 1 1,-3-1 0,4 2-2,0-1 0,0 1 0,0 0 0,0-1 0,0 1 1,1 0-1,-1 0 0,0 1 0,0-1 0,1 0 0,-1 1 0,1-1 1,-1 0-1,1 1 0,0 0 0,-1-1 0,1 1 0,0 0 0,0 0 1,0 0-1,0-1 0,0 5 0,-6 10 288,2 0 0,0 1 0,0-1-1,2 1 1,0 0 0,1 0 0,1 22 0,1-5 185,1 0 0,11 59 1,-1-40-39,24 73 0,-28-107-446,0-1 0,1 0 0,0-1 0,2 1 0,0-2 0,1 1 0,17 19 0,-23-33-793,-9-12 203,-11-14-774,-97-106-8203,34 44 8376,74 80 1736,-1 0 1,1 0-1,0-1 1,0 1-1,0-1 1,-3-7-1,6 11-458,1 1 0,-1 0-1,1-1 1,0 1-1,-1-1 1,1 1-1,0 0 1,0-1 0,0 1-1,0-1 1,0 1-1,0-1 1,0 1-1,0 0 1,1-1 0,-1 1-1,0-1 1,1 1-1,-1 0 1,1-1-1,0 1 1,-1 0 0,1 0-1,0-1 1,0 1-1,0 0 1,0 0 0,0 0-1,0 0 1,0 0-1,0 0 1,0 1-1,1-1 1,-1 0 0,3-1-1,17-7 6,0 0-1,1 1 1,28-6 0,-22 7-1133,41-17 0,-59 19-211,0 0 0,0-1 0,0 0 0,9-8 0,18-21-7830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4.068"/>
    </inkml:context>
    <inkml:brush xml:id="br0">
      <inkml:brushProperty name="width" value="0.025" units="cm"/>
      <inkml:brushProperty name="height" value="0.025" units="cm"/>
      <inkml:brushProperty name="color" value="#008C3A"/>
    </inkml:brush>
  </inkml:definitions>
  <inkml:trace contextRef="#ctx0" brushRef="#br0">47 1 11787,'0'0'8296,"-41"51"-6791,36-22-63,5 3 512,0 1-609,14-3-865,11-1-384,4-3 1,5-4-834,-3-1-1313,-4-4-545,-5-6-1665,-8 1-4420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4.432"/>
    </inkml:context>
    <inkml:brush xml:id="br0">
      <inkml:brushProperty name="width" value="0.025" units="cm"/>
      <inkml:brushProperty name="height" value="0.025" units="cm"/>
      <inkml:brushProperty name="color" value="#008C3A"/>
    </inkml:brush>
  </inkml:definitions>
  <inkml:trace contextRef="#ctx0" brushRef="#br0">130 1 7079,'0'0'10474,"-20"46"-9417,1-10 256,-8 9 64,5 8-224,4 6 128,2 1-224,9-5-480,7-6-417,0-6-96,5-12-32,13-8 32,9-12-64,7-8-929,11-3-960,-3-11-1699,5-15-3426,1-6-5030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4.775"/>
    </inkml:context>
    <inkml:brush xml:id="br0">
      <inkml:brushProperty name="width" value="0.025" units="cm"/>
      <inkml:brushProperty name="height" value="0.025" units="cm"/>
      <inkml:brushProperty name="color" value="#008C3A"/>
    </inkml:brush>
  </inkml:definitions>
  <inkml:trace contextRef="#ctx0" brushRef="#br0">285 1 15471,'0'0'7036,"-9"11"-6636,5-6-356,-1 1 21,-1 0 0,1 1-1,0-1 1,1 1 0,0 1 0,0-1 0,0 0-1,1 1 1,0 0 0,1 0 0,0 0-1,-2 12 1,2 21 555,2-20-350,-1 0 1,-1 0 0,0 0-1,-2 0 1,0-1-1,-1 1 1,-2-1 0,0 0-1,-10 19 1,-33 43-37,46-76-457,0-1 0,0 1 0,-1-1 1,0 0-1,1 0 0,-2-1 0,1 1 0,0-1 1,-1 0-1,0-1 0,-12 6 0,17-8-42,-1-1-1,1 0 1,-1 1-1,1-1 1,-1 0 0,1 0-1,-1 0 1,1 0-1,-1 0 1,1 0-1,-1 0 1,1 0-1,-1-1 1,1 1-1,-1-1 1,1 1-1,-1-1 1,1 1 0,0-1-1,-1 0 1,-1-1-1,-10-21-5152</inkml:trace>
  <inkml:trace contextRef="#ctx0" brushRef="#br0" timeOffset="1">29 207 6054,'0'0'14221,"65"-3"-12299,-31 3-1185,6 8-513,3 1-32,6-2-32,-4-1-160,4-6-1569,-6 0-1891,-9-5-3842</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5.138"/>
    </inkml:context>
    <inkml:brush xml:id="br0">
      <inkml:brushProperty name="width" value="0.025" units="cm"/>
      <inkml:brushProperty name="height" value="0.025" units="cm"/>
      <inkml:brushProperty name="color" value="#008C3A"/>
    </inkml:brush>
  </inkml:definitions>
  <inkml:trace contextRef="#ctx0" brushRef="#br0">1 86 4292,'0'0'14099,"11"6"-11905,22 9-502,45 15 0,43 16-391,-107-40-1288,-1 2-1,1-1 1,-1 1 0,0 1 0,22 21 0,-31-26-37,0 0 0,0 0 1,0 1-1,-1 0 1,1-1-1,-1 1 0,0 1 1,-1-1-1,1 0 1,-1 1-1,0-1 0,-1 1 1,1-1-1,-1 1 1,0 0-1,0 11 0,-2-9 29,0 0 1,0-1-1,0 1 0,-1 0 0,-1-1 0,1 0 0,-1 0 0,-1 1 0,1-2 0,-1 1 0,-6 9 0,-4 1-128,0 0-1,-1-1 1,-1-1-1,0-1 1,-1 0-1,-1-1 1,0 0-1,-21 9 1,33-18-537,-1-1 0,0 0 1,0-1-1,0 1 1,0-1-1,-1-1 1,1 1-1,-14 0 0,-1-3-7433</inkml:trace>
  <inkml:trace contextRef="#ctx0" brushRef="#br0" timeOffset="1">682 65 19603,'0'0'6406,"74"13"-6278,-22-28-96,5 0-929,1-2-865,-6 4-1056,-7 1-2403,-10 6-2114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15.494"/>
    </inkml:context>
    <inkml:brush xml:id="br0">
      <inkml:brushProperty name="width" value="0.025" units="cm"/>
      <inkml:brushProperty name="height" value="0.025" units="cm"/>
      <inkml:brushProperty name="color" value="#008C3A"/>
    </inkml:brush>
  </inkml:definitions>
  <inkml:trace contextRef="#ctx0" brushRef="#br0">85 137 6342,'0'0'5958,"-73"45"-1794,62-31-1282,11-10-896,11-4-641,23-1 417,16-16-545,12-7-800,6-2-289,6-2-64,-4 1-192,-3 0-993,-10 1-1602,-15 3-3619</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3.318"/>
    </inkml:context>
    <inkml:brush xml:id="br0">
      <inkml:brushProperty name="width" value="0.025" units="cm"/>
      <inkml:brushProperty name="height" value="0.025" units="cm"/>
      <inkml:brushProperty name="color" value="#008C3A"/>
    </inkml:brush>
  </inkml:definitions>
  <inkml:trace contextRef="#ctx0" brushRef="#br0">291 128 15663,'0'-9'2557,"0"-2"-2041,-1 0 0,0 0 0,-4-20 0,4 28-431,1 0-1,-1 0 1,0 1 0,0-1 0,0 0 0,0 1 0,-1-1-1,1 0 1,-1 1 0,1 0 0,-1-1 0,0 1 0,0 0-1,0 0 1,0 0 0,0 0 0,-1 0 0,1 0 0,0 1-1,-1-1 1,0 1 0,1 0 0,-6-2 0,6 3-60,1 0-1,-1 0 1,0 0 0,0 1 0,0-1-1,0 0 1,1 1 0,-1 0 0,0-1-1,0 1 1,1 0 0,-1 0 0,1 0 0,-1 0-1,1 0 1,-1 0 0,1 0 0,-1 0-1,1 1 1,0-1 0,0 1 0,0-1-1,0 1 1,0-1 0,0 1 0,0-1-1,0 1 1,0 0 0,0 2 0,-18 57-22,18-59 14,-4 25 119,0 1 0,2-1 0,1 0-1,2 1 1,0 0 0,2-1 0,1 0 0,1 1 0,1-1-1,2-1 1,0 1 0,2-1 0,1 0 0,1-1 0,1 0-1,1-1 1,32 44 0,5-10-72,-40-49-146,0 1-1,-1 0 1,-1 0-1,0 1 1,0 0 0,-1 0-1,0 1 1,7 18-1,-14-29 18,0-1 0,0 0-1,0 1 1,0-1 0,0 0 0,0 1-1,0-1 1,-1 0 0,1 1 0,0-1 0,0 0-1,0 0 1,0 1 0,-1-1 0,1 0-1,0 1 1,0-1 0,-1 0 0,1 0-1,0 0 1,0 1 0,-1-1 0,1 0-1,0 0 1,0 0 0,-1 0 0,1 1-1,0-1 1,-1 0 0,1 0 0,0 0-1,-1 0 1,1 0 0,0 0 0,-1 0-1,1 0 1,0 0 0,-1 0 0,1 0-1,0 0 1,-1 0 0,1 0 0,0 0-1,-1-1 1,1 1 0,0 0 0,-1 0-1,1 0 1,0 0 0,0-1 0,-1 1 0,1 0-1,0 0 1,0 0 0,-1-1 0,1 1-1,0-1 1,-23-10-1436,-160-94-5870,8 6 11310,174 98-3730,-1 0 1,0 0 0,1 0 0,-1 0 0,1 0 0,0 0 0,-1 0 0,1 0 0,0 0-1,0-1 1,0 1 0,-1-1 0,1 1 0,1-1 0,-1 1 0,0-1 0,0-1 0,1 2-129,0 0 1,0 0 0,0 0-1,0 1 1,0-1-1,0 0 1,1 0 0,-1 0-1,0 1 1,1-1 0,-1 0-1,1 0 1,-1 1 0,0-1-1,1 0 1,0 1 0,-1-1-1,1 0 1,-1 1 0,1-1-1,0 1 1,-1-1-1,1 1 1,1-1 0,8-4 193,0 1-1,0 0 1,0 0 0,16-3 0,-8 3 27,58-17 134,-14 4-1730,71-29 0,-72 17-3911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4.184"/>
    </inkml:context>
    <inkml:brush xml:id="br0">
      <inkml:brushProperty name="width" value="0.025" units="cm"/>
      <inkml:brushProperty name="height" value="0.025" units="cm"/>
      <inkml:brushProperty name="color" value="#008C3A"/>
    </inkml:brush>
  </inkml:definitions>
  <inkml:trace contextRef="#ctx0" brushRef="#br0">143 0 9769,'0'0'4452,"-49"41"-3266,15-3 319,9 14-192,3 8-384,9 5 288,13 3 97,0-7-386,18-6-415,11-14-225,7-11-128,4-13-128,5-9 64,0-8-288,0 0-929,-4-13-993,-8-6-1890,-6-5-2594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5.404"/>
    </inkml:context>
    <inkml:brush xml:id="br0">
      <inkml:brushProperty name="width" value="0.025" units="cm"/>
      <inkml:brushProperty name="height" value="0.025" units="cm"/>
    </inkml:brush>
  </inkml:definitions>
  <inkml:trace contextRef="#ctx0" brushRef="#br0">1980 250 3203,'-351'-109'5214,"36"10"-5175,259 86 236,0 2 1,0 3-1,-1 2 1,0 3-1,0 2 1,-62 8-1,53 0-267,-1 4-1,2 2 0,0 3 0,-117 46 1,156-51 88,1 2 0,1 1 0,0 0 0,0 2 0,2 1 0,0 0 1,1 2-1,1 1 0,1 0 0,0 1 0,2 1 0,0 1 1,2 0-1,-17 34 0,17-25 110,2-1 1,1 2-1,1 0 0,2 0 1,2 1-1,1-1 0,1 2 1,2-1-1,1 0 0,2 1 1,5 42-1,-3-61-197,1 0 0,0 0 0,1 0 1,1-1-1,0 1 0,1-1 0,1 0 0,1-1 0,11 19 1,-13-25 46,1 1 1,0-1 0,0 0-1,0-1 1,1 0 0,0 0-1,1-1 1,-1 0 0,1 0-1,1-1 1,-1 0 0,1 0-1,-1-1 1,1-1 0,14 4-1,3-3 400,0 0 0,-1-2 1,1-1-1,1-1 0,50-8 0,135-35 89,-161 30-469,789-196 351,-795 198-434,219-58-207,-216 53 170,0-2 1,-1-3-1,54-30 1,-90 44 42,1-1-1,-1-1 1,-1 0 0,0 0-1,0-1 1,-1 0 0,0-1-1,8-12 1,-15 19 1,0 0 0,0-1 0,-1 1-1,0-1 1,0 1 0,0-1 0,0 0 0,-1 0 0,0 0 0,0 0-1,0 0 1,-1 0 0,1 0 0,-1 0 0,0 0 0,-1 0 0,1 0-1,-1 0 1,0 0 0,-1 0 0,1 0 0,-1 0 0,0 1-1,0-1 1,0 1 0,-4-6 0,-2-1 41,0 1 0,0 1 0,-1 0 0,-1 0 0,1 1-1,-1 0 1,-1 0 0,1 1 0,-1 1 0,-1 0 0,1 0 0,-23-7 0,-13-2-344,-93-17 0,133 31 212,1 0-513,0 0 0,1 0 0,-1 0 0,1-1 0,0 0 1,-1 0-1,1-1 0,-9-5 0,-3-9-3891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4.550"/>
    </inkml:context>
    <inkml:brush xml:id="br0">
      <inkml:brushProperty name="width" value="0.025" units="cm"/>
      <inkml:brushProperty name="height" value="0.025" units="cm"/>
      <inkml:brushProperty name="color" value="#008C3A"/>
    </inkml:brush>
  </inkml:definitions>
  <inkml:trace contextRef="#ctx0" brushRef="#br0">188 0 12876,'0'0'6630,"-3"66"-5701,1-24-320,-2 2-417,2 2-128,2-6-32,-3-3 32,3-8-64,-2-9-224,-2-6-385,-1-8-640,-4-6-1281,-2-2-2050,-5-17-2755</inkml:trace>
  <inkml:trace contextRef="#ctx0" brushRef="#br0" timeOffset="1">1 100 11243,'0'0'11402,"65"48"-10216,-26-36-674,6-1-384,6-5-64,-4-6-1185,3 0-1313,-8-4-1218,-8-10-2049,-9-7 2722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4.893"/>
    </inkml:context>
    <inkml:brush xml:id="br0">
      <inkml:brushProperty name="width" value="0.025" units="cm"/>
      <inkml:brushProperty name="height" value="0.025" units="cm"/>
      <inkml:brushProperty name="color" value="#008C3A"/>
    </inkml:brush>
  </inkml:definitions>
  <inkml:trace contextRef="#ctx0" brushRef="#br0">0 1 14958,'0'0'1698,"36"46"1024,-7-20-736,9-1-1057,1-2-288,-3-1-321,-3 4-224,-8 2-64,-10 4 0,-15 3-96,-4 7 32,-21 4-96,-15-2-320,0-1-417,1-4-481,1-13-607,18-12-1795,6-10-2081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5.269"/>
    </inkml:context>
    <inkml:brush xml:id="br0">
      <inkml:brushProperty name="width" value="0.025" units="cm"/>
      <inkml:brushProperty name="height" value="0.025" units="cm"/>
      <inkml:brushProperty name="color" value="#008C3A"/>
    </inkml:brush>
  </inkml:definitions>
  <inkml:trace contextRef="#ctx0" brushRef="#br0">1 201 16944,'0'0'5509,"90"-11"-4420,-33-10 0,6-5-576,4-2-385,-2-2-288,-9 4-1410,-11 3-672,-11 3-2210,-20 4-2723</inkml:trace>
  <inkml:trace contextRef="#ctx0" brushRef="#br0" timeOffset="1">98 267 6662,'0'0'12652,"77"12"-11338,-17-38-450,12-7-511,-2-5-225,-1-1-96,-3 3-545,-14-5-2433,-5 2-5510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6.751"/>
    </inkml:context>
    <inkml:brush xml:id="br0">
      <inkml:brushProperty name="width" value="0.025" units="cm"/>
      <inkml:brushProperty name="height" value="0.025" units="cm"/>
      <inkml:brushProperty name="color" value="#008C3A"/>
    </inkml:brush>
  </inkml:definitions>
  <inkml:trace contextRef="#ctx0" brushRef="#br0">233 1 9449,'-2'0'7475,"2"0"-7102,-13 22 1200,-16 35-1727,4 5 1253,-29 114-1,25-77-572,29-99-539,0 0 0,0 0 0,0 0-1,0 0 1,0 0 0,0 0 0,0 0 0,0-1 0,0 1 0,0 0 0,0 0 0,0 0-1,0 0 1,0 0 0,0 0 0,-1 0 0,1 0 0,0 0 0,0 0 0,0 0 0,0 0-1,0 0 1,0 0 0,0-1 0,0 1 0,0 0 0,-1 0 0,1 0 0,0 0-1,0 0 1,0 0 0,0 0 0,0 0 0,0 0 0,0 0 0,0 0 0,0 0 0,-1 0-1,1 1 1,0-1 0,0 0 0,0 0 0,0 0 0,0 0 0,0 0 0,0 0-1,0 0 1,0 0 0,-1 0 0,1 0 0,0 0 0,0 0 0,0 0 0,0 0 0,0 1-1,0-1 1,0 0 0,0 0 0,0 0 0,0 0 0,0 0 0,0 0 0,0 0-1,0 0 1,0 0 0,0 1 0,0-1 0,-6-15-2153,-6-28-2930,9 33 3988,-19-59-4588,-1-5 3105,13 23 11332,10 50-8509,1 1 0,-1-1 0,1 1 0,-1-1 0,1 1 0,-1 0 1,1-1-1,-1 1 0,1-1 0,-1 1 0,1 0 0,0-1 0,-1 1 1,1 0-1,0 0 0,-1 0 0,1-1 0,0 1 0,-1 0 0,1 0 1,0 0-1,-1 0 0,1 0 0,0 0 0,-1 0 0,2 1 0,26-1 318,-22 0 176,130 7 1612,14 0-3064,-51-16-4831,-63 0-1095</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7.095"/>
    </inkml:context>
    <inkml:brush xml:id="br0">
      <inkml:brushProperty name="width" value="0.025" units="cm"/>
      <inkml:brushProperty name="height" value="0.025" units="cm"/>
      <inkml:brushProperty name="color" value="#008C3A"/>
    </inkml:brush>
  </inkml:definitions>
  <inkml:trace contextRef="#ctx0" brushRef="#br0">0 536 9769,'0'0'8077,"10"4"-6561,-1-2-1276,-1 0 0,1 0-1,0-1 1,0 0-1,0 0 1,0-1 0,0 0-1,-1-1 1,1 0-1,0 0 1,10-4 0,112-36 1108,-80 23-1146,789-322-165,-803 323-489,-10 7-291,-1-2 0,0-1 0,0-2-1,-1 0 1,36-30 0,-54 36-1483,-8 5-2355,-8 3-864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7.581"/>
    </inkml:context>
    <inkml:brush xml:id="br0">
      <inkml:brushProperty name="width" value="0.025" units="cm"/>
      <inkml:brushProperty name="height" value="0.025" units="cm"/>
      <inkml:brushProperty name="color" value="#008C3A"/>
    </inkml:brush>
  </inkml:definitions>
  <inkml:trace contextRef="#ctx0" brushRef="#br0">0 416 12492,'0'0'8301,"9"-11"-6310,29-37-1327,-1-1 0,-3-3-1,-2 0 1,-2-3 0,36-92 0,-63 145-680,-1 15-19,-2 18-32,-3 8 47,-2 9 46,2 0 1,4 60-1,0-102-10,0 1 0,0-1 0,1 1-1,0-1 1,0 0 0,0 0 0,1 0 0,5 8 0,-7-12-42,0 0 0,0-1-1,0 1 1,1 0 0,-1-1 0,0 1 0,1-1 0,-1 1-1,1-1 1,-1 0 0,1 0 0,0 0 0,0 0 0,-1 0 0,1 0-1,0 0 1,0-1 0,0 1 0,0-1 0,0 1 0,0-1-1,0 0 1,0 1 0,0-1 0,0 0 0,0 0 0,0-1 0,0 1-1,0 0 1,0-1 0,3 0 0,-3 0-235,-1 0-1,1 0 1,-1 0 0,1 0-1,-1 0 1,1-1 0,-1 1-1,0 0 1,0-1 0,0 1-1,0-1 1,0 1 0,0-1-1,0 1 1,0-1 0,-1 0-1,1 1 1,0-1 0,-1 0-1,1-3 1,5-23-5627</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7.912"/>
    </inkml:context>
    <inkml:brush xml:id="br0">
      <inkml:brushProperty name="width" value="0.025" units="cm"/>
      <inkml:brushProperty name="height" value="0.025" units="cm"/>
      <inkml:brushProperty name="color" value="#008C3A"/>
    </inkml:brush>
  </inkml:definitions>
  <inkml:trace contextRef="#ctx0" brushRef="#br0">1 75 14253,'0'0'11403,"70"-1"-11146,-41-7-193,3-1-32,3-1-865,-5-2-1698,1-4-1697,-8-2-3395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8.303"/>
    </inkml:context>
    <inkml:brush xml:id="br0">
      <inkml:brushProperty name="width" value="0.025" units="cm"/>
      <inkml:brushProperty name="height" value="0.025" units="cm"/>
      <inkml:brushProperty name="color" value="#008C3A"/>
    </inkml:brush>
  </inkml:definitions>
  <inkml:trace contextRef="#ctx0" brushRef="#br0">260 1 14318,'-13'3'1991,"-8"3"-1261,1 0 1,0 1-1,0 2 0,0 0 1,-24 16-1,36-21-549,1 1-1,-1 0 0,1 0 1,1 1-1,-1 0 0,1 0 1,0 1-1,1-1 0,-1 1 1,1 0-1,1 1 0,-1-1 1,1 1-1,1 0 0,-1 0 1,1 1-1,-3 15 0,6-23-163,-1 1 0,1-1-1,0 1 1,0-1 0,0 1-1,0 0 1,0-1 0,0 1-1,0-1 1,0 1 0,1-1-1,-1 1 1,0-1 0,1 1-1,-1-1 1,1 1 0,0-1-1,0 0 1,-1 1 0,1-1-1,0 0 1,0 0 0,0 0-1,0 1 1,0-1 0,1 0-1,1 1 1,0-1 4,0 0 0,0 0 0,0 0 0,1 0 0,-1-1 0,0 0 0,0 1 0,1-1 0,-1 0 0,0-1 0,0 1 0,6-2 0,2 0 22,1-1 0,-1-1 0,1 0 0,-1 0 0,0-1 0,14-10 0,-12 6 16,0 0 1,0-1-1,-1-1 0,-1 0 0,0 0 0,0-1 0,-1-1 0,-1 0 0,0 0 0,-1-1 0,0 0 1,-1 0-1,8-26 0,-14 35-56,-3 6-13,-8 13-32,-9 26 0,14-24 87,0 0 1,2 0-1,0 1 1,-2 33-1,5-47-182,-1 1-1,1 0 1,0 0-1,0 0 0,1-1 1,-1 1-1,1 0 1,0 0-1,0-1 1,0 1-1,0-1 0,0 1 1,1-1-1,0 1 1,0-1-1,0 0 1,0 0-1,0 0 0,1 0 1,-1 0-1,1 0 1,0-1-1,0 1 1,0-1-1,0 0 0,0 0 1,7 3-1,22 0-4944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3:59.234"/>
    </inkml:context>
    <inkml:brush xml:id="br0">
      <inkml:brushProperty name="width" value="0.025" units="cm"/>
      <inkml:brushProperty name="height" value="0.025" units="cm"/>
      <inkml:brushProperty name="color" value="#008C3A"/>
    </inkml:brush>
  </inkml:definitions>
  <inkml:trace contextRef="#ctx0" brushRef="#br0">1335 86 10090,'0'0'1590,"-5"-9"-239,3 4-1168,0 0-1,-1 1 1,0-1 0,0 0-1,-1 1 1,1 0 0,-1 0-1,0 0 1,0 0 0,0 1-1,0-1 1,-1 1 0,0 0-1,1 0 1,-1 1 0,0-1-1,0 1 1,0 0 0,-1 1-1,1-1 1,0 1 0,-8-1-1,-12 1-54,1 1-1,-1 1 0,0 1 1,1 1-1,-1 1 0,-33 10 1,-141 59-225,151-54 162,-29 13-65,2 2 0,1 4 0,1 4 0,3 2 0,2 3 0,2 4 0,-94 91 0,145-127-1,1 1 1,0 1 0,1 0-1,-17 32 1,26-43 2,0 1 0,1 0 0,0 0 0,1 0 0,0 1 0,0-1 0,0 0 0,1 1 0,0 0 0,0-1 0,1 1 0,0-1 0,1 1 0,-1 0 0,1-1 0,3 11 0,-1-13 9,-1 1 0,1-1 0,0 0 0,1 0 0,-1 0 0,1-1 0,0 1 0,0-1 0,1 0 0,-1 0 0,1 0 0,0-1 0,0 0 0,0 0 0,0 0 0,0 0 0,1-1 0,0 0 0,-1 0 0,9 1 0,9 3 68,0-2 1,-1 0 0,47 0 0,-19-5-26,-1-2 0,0-3 1,0-1-1,-1-3 1,48-16-1,-8-3-287,148-72 1,-185 75 102,-1-2 0,-1-3 1,-2-1-1,55-50 0,-77 61 163,-2-2-1,-1-1 0,-1-1 1,-1-1-1,-1 0 0,-2-2 0,0 0 1,-2 0-1,12-32 0,-22 46 91,0 0 0,-1-1 0,-1 1 0,3-25 1,-5 36-146,-1 0 0,0 0 0,0 0 0,0 0 0,0 0 0,0 0 0,-1 0 0,1 0 0,-1 0 0,0 1 0,0-1 0,0 0 0,0 0 0,0 1 0,0-1 0,-1 0 0,0 1 0,1-1 0,-1 1 0,0 0 1,0 0-1,0-1 0,0 1 0,-1 1 0,1-1 0,-1 0 0,1 0 0,-5-1 0,-4 0-864,0 0 1,1 1-1,-1 0 0,0 1 1,0 0-1,-18 2 0,26-1 584,-55 1-6355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1.337"/>
    </inkml:context>
    <inkml:brush xml:id="br0">
      <inkml:brushProperty name="width" value="0.025" units="cm"/>
      <inkml:brushProperty name="height" value="0.025" units="cm"/>
      <inkml:brushProperty name="color" value="#008C3A"/>
    </inkml:brush>
  </inkml:definitions>
  <inkml:trace contextRef="#ctx0" brushRef="#br0">113 124 6406,'-1'-13'7794,"0"9"-7386,0-5 301,0 0 0,-1 0 0,0-1 0,-6-13 0,7 20-565,0 0 1,0 0 0,-1 1 0,1-1-1,-1 1 1,0-1 0,1 1-1,-1-1 1,0 1 0,0 0 0,-1 0-1,1 0 1,0 0 0,-1 1-1,1-1 1,-1 1 0,0-1 0,1 1-1,-1 0 1,0 0 0,0 0-1,0 0 1,-3 0 0,5 1-101,0 0 0,-1 0 0,1 0-1,0 0 1,0 0 0,-1 0 0,1 0 0,0 0 0,0 1 0,-1-1 0,1 1 0,0-1 0,0 1 0,0-1 0,0 1-1,0-1 1,0 1 0,0 0 0,0 0 0,0 0 0,0-1 0,0 1 0,0 0 0,-1 2 0,0 0 9,1 1 0,-1-1 1,1 0-1,0 1 0,-1-1 1,1 1-1,1 0 0,-2 5 1,1 4 22,1 0 1,0 0 0,4 26-1,-1-26-30,0 0-1,1 0 0,0-1 1,1 1-1,1-1 1,-1 0-1,2-1 0,0 1 1,0-1-1,1-1 1,16 18-1,6 0 69,1-1 0,49 33 0,-9-6-40,-33-20-39,-36-32-31,-1 0 1,1 0 0,-1-1-1,0 1 1,1 0 0,-1 0-1,0 0 1,0 0 0,-1 0-1,1 1 1,0-1 0,-1 0 0,1 0-1,-1 1 1,1-1 0,-1 0-1,0 0 1,0 1 0,-1 3-1,1-5-14,-1-1 0,1 1 0,-1-1 0,0 1 1,1-1-1,-1 1 0,1-1 0,-1 1 0,0-1 0,1 0 0,-1 1 0,0-1 0,0 0 0,1 0 0,-1 1 0,0-1 0,0 0 0,1 0 0,-1 0 0,0 0 0,0 0 0,0 0 0,1 0 0,-1 0 0,0 0 0,0-1 1,1 1-1,-1 0 0,0 0 0,1-1 0,-1 1 0,0 0 0,1-1 0,-1 1 0,0-1 0,1 1 0,-1-1 0,0 0 0,-28-17-904,-50-48-1418,49 39 2468,-1 1 0,-2 2 0,-58-34-1,89 57 853,7 1-379,67 4 151,28 1-319,-90-5-751,1-1-1,-1 0 1,0 0 0,0-1-1,0-1 1,0 0 0,11-4-1,7-11-3981,-11-7-3470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29.577"/>
    </inkml:context>
    <inkml:brush xml:id="br0">
      <inkml:brushProperty name="width" value="0.025" units="cm"/>
      <inkml:brushProperty name="height" value="0.025" units="cm"/>
    </inkml:brush>
  </inkml:definitions>
  <inkml:trace contextRef="#ctx0" brushRef="#br0">415 90 4516,'0'0'4148,"-6"-8"-3507,0 0-223,0 1-1,-1 0 1,0 0 0,0 0 0,0 1-1,-1 0 1,-10-6 0,13 9-152,0 0 0,-1 0 0,1 1-1,-1 0 1,0 0 0,1 0 0,-1 1 0,0 0 0,0 0 0,0 0 0,0 1 0,0 0 0,0 0 0,0 0-1,-10 2 1,10 1-255,0-1 0,0 1 0,1-1 0,-1 1 0,1 1-1,0-1 1,0 1 0,0 0 0,1 0 0,-1 1 0,1-1-1,0 1 1,-6 8 0,-5 10-22,-21 41 1,34-60 13,-18 40 57,1 1 1,3 0 0,2 2-1,2 0 1,2 0 0,1 1-1,3 0 1,3 1 0,1-1-1,8 91 1,-1-105-35,1 0 0,2 0 0,1-1 0,2 0-1,28 60 1,-27-71 28,0 0-1,1 0 0,1-1 1,1-1-1,1 0 0,1-1 1,0-1-1,36 28 0,-46-41 3,0 1 0,1-2 0,-1 1 0,1-1 0,0 0 0,0 0 0,0-1 0,1-1-1,-1 1 1,1-1 0,0 0 0,-1-1 0,1 0 0,0-1 0,0 0 0,0 0 0,0-1-1,0 0 1,-1 0 0,1-1 0,0 0 0,-1-1 0,0 0 0,1 0 0,-1-1 0,0 0 0,-1 0-1,1-1 1,-1 0 0,0 0 0,0 0 0,0-1 0,6-8 0,8-12 311,-1-1 0,-1-1 0,-1-1 0,-2-1 0,-1 0-1,-1-1 1,-2 0 0,-1-1 0,-1 0 0,5-37 0,-6 23-138,-3 0 0,-2-1-1,-1 1 1,-3-1 0,-2 1-1,-14-83 1,11 104-263,-1 0 1,-1 0-1,-1 1 0,-2 0 0,0 1 1,-1 0-1,-2 1 0,0 0 1,-18-21-1,25 35-89,0 1 0,0 0 0,0 1 0,-1 0 0,0 0 0,-1 0 0,1 1 0,-1 0 0,0 0 1,0 1-1,-1 0 0,1 0 0,-1 1 0,0 1 0,0-1 0,0 1 0,0 1 0,0-1 0,0 2 0,0-1 0,-1 1 0,1 1 0,0-1 0,0 2 0,0-1 1,0 1-1,0 1 0,-11 3 0,9-1-175,-1 1 0,1-1 0,0 2-1,0 0 1,0 0 0,1 1 0,-15 14 0,14-10-1253,0 0 0,0 1 0,-8 14-1,-3 9-4752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1.696"/>
    </inkml:context>
    <inkml:brush xml:id="br0">
      <inkml:brushProperty name="width" value="0.025" units="cm"/>
      <inkml:brushProperty name="height" value="0.025" units="cm"/>
      <inkml:brushProperty name="color" value="#008C3A"/>
    </inkml:brush>
  </inkml:definitions>
  <inkml:trace contextRef="#ctx0" brushRef="#br0">1 0 14862,'0'0'7239,"54"53"-6887,-26-36-288,1 1-32,2-1-288,-2 3-705,-4-2-993,-3 2-2178,-4-2-2498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2.071"/>
    </inkml:context>
    <inkml:brush xml:id="br0">
      <inkml:brushProperty name="width" value="0.025" units="cm"/>
      <inkml:brushProperty name="height" value="0.025" units="cm"/>
      <inkml:brushProperty name="color" value="#008C3A"/>
    </inkml:brush>
  </inkml:definitions>
  <inkml:trace contextRef="#ctx0" brushRef="#br0">29 7 16560,'0'0'2242,"-27"71"-1089,25-36-737,2 8 257,2 0-257,12 0-159,4-5-97,2-6-96,7-6 0,0-10-32,-2-5-449,2-10-575,-3-1-450,-6 0-1857,2-14-2306</inkml:trace>
  <inkml:trace contextRef="#ctx0" brushRef="#br0" timeOffset="1">339 0 13196,'0'0'7399,"0"57"-6630,0-20-160,-6 3-129,4 3-224,1-2-127,-5-4-97,3-4 0,1-7-96,-7-8-513,2-9-864,-4-9-1410,0 0-2722,-5-15-3652</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2.415"/>
    </inkml:context>
    <inkml:brush xml:id="br0">
      <inkml:brushProperty name="width" value="0.025" units="cm"/>
      <inkml:brushProperty name="height" value="0.025" units="cm"/>
      <inkml:brushProperty name="color" value="#008C3A"/>
    </inkml:brush>
  </inkml:definitions>
  <inkml:trace contextRef="#ctx0" brushRef="#br0">1 15 11211,'0'0'9320,"68"0"-7782,-35 0-193,6 0-576,-3 0-609,-2 0-160,-1 0-1345,-4 0-1762,-13-5-2146,-7-4-1666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2.789"/>
    </inkml:context>
    <inkml:brush xml:id="br0">
      <inkml:brushProperty name="width" value="0.025" units="cm"/>
      <inkml:brushProperty name="height" value="0.025" units="cm"/>
      <inkml:brushProperty name="color" value="#008C3A"/>
    </inkml:brush>
  </inkml:definitions>
  <inkml:trace contextRef="#ctx0" brushRef="#br0">0 46 14574,'0'0'1607,"6"9"395,7 12-949,1-2 1,2 0 0,0-1 0,33 30 0,-38-39-964,0 1 0,-1 1 0,0 0 0,0 0 0,-1 1 0,11 19 0,-17-25-95,0 0 0,-1-1 1,0 2-1,0-1 0,0 0 0,-1 0 0,0 1 1,0-1-1,-1 0 0,1 1 0,-1-1 1,-1 1-1,1-1 0,-1 0 0,0 1 1,-1-1-1,-3 10 0,-2 2-841,-2 0 1,-1-1-1,0 0 1,-23 29-1,23-35-3633,2-9-3379</inkml:trace>
  <inkml:trace contextRef="#ctx0" brushRef="#br0" timeOffset="1">573 143 13837,'0'0'5637,"54"-12"-3042,-14-5-1474,1-4-128,4-1-417,2 2-287,-4 1-225,-12 3-1057,-9 7-1313,-12 3-1250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4:03.148"/>
    </inkml:context>
    <inkml:brush xml:id="br0">
      <inkml:brushProperty name="width" value="0.025" units="cm"/>
      <inkml:brushProperty name="height" value="0.025" units="cm"/>
      <inkml:brushProperty name="color" value="#008C3A"/>
    </inkml:brush>
  </inkml:definitions>
  <inkml:trace contextRef="#ctx0" brushRef="#br0">0 229 13036,'0'0'8168,"49"15"-6919,0-35-128,5-6-512,5-2-417,-5-4-96,4-1-96,-4-1-1281,-9-2-2787,-4 2-6950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3.244"/>
    </inkml:context>
    <inkml:brush xml:id="br0">
      <inkml:brushProperty name="width" value="0.025" units="cm"/>
      <inkml:brushProperty name="height" value="0.025" units="cm"/>
      <inkml:brushProperty name="color" value="#008C3A"/>
    </inkml:brush>
  </inkml:definitions>
  <inkml:trace contextRef="#ctx0" brushRef="#br0">173 652 1826,'-11'4'-32,"4"-2"393,-74 21 1541,20-15 6495,61-8-8339,-1 0-1,1 0 1,0 0-1,-1 0 1,1 0-1,-1 0 0,1 0 1,-1 0-1,1 0 1,0 0-1,-1 0 1,1 0-1,-1 0 0,1-1 1,0 1-1,-1 0 1,1 0-1,-1 0 1,1-1-1,0 1 0,-1 0 1,1 0-1,0-1 1,-1 1-1,1 0 1,0-1-1,0 1 0,-1 0 1,1-1-1,0 1 1,0-1-1,0 1 1,-1 0-1,1-1 0,0 1 1,0-1-1,0 1 1,0 0-1,0-1 1,0 1-1,0-1 0,0 1 1,0-1-1,0 1 1,0 0-1,0-1 1,0 1-1,0-1 0,0 1 1,1-1-1,-1 1 1,0 0-1,0-1 1,0 1-1,1 0 0,-1-1 1,0 1-1,1 0 1,-1-1-1,0 1 0,0 0 1,1-1-1,-1 1 1,1 0-1,-1 0 1,1-1-1,25-24 505,69-37 27,3 4 0,140-59 0,-109 63-569,1 6 1,3 6-1,1 6 0,222-30 0,-209 45-42,8 2-25,0-8-1,171-52 0,-300 68-467,-26 11 479,0 0 0,0 0 0,0 0 0,0 0-1,0 0 1,-1 0 0,1 0 0,0 0 0,0 0 0,0 0 0,0 0-1,0 0 1,0 0 0,0 0 0,0-1 0,0 1 0,0 0 0,-1 0-1,1 0 1,0 0 0,0 0 0,0 0 0,0 0 0,0 0 0,0-1-1,0 1 1,0 0 0,0 0 0,0 0 0,0 0 0,0 0 0,0 0-1,0-1 1,0 1 0,0 0 0,0 0 0,0 0 0,0 0 0,0 0-1,0 0 1,0 0 0,0 0 0,0-1 0,1 1 0,-1 0 0,0 0-1,0 0 1,0 0 0,0 0 0,0 0 0,0 0 0,0 0-1,0 0 1,0 0 0,0-1 0,1 1 0,-1 0 0,0 0 0,0 0-1,0 0 1,0 0 0,0 0 0,0 0 0,0 0 0,1 0 0,-1 0-1,-48 1-4911,-7 4-449</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3.592"/>
    </inkml:context>
    <inkml:brush xml:id="br0">
      <inkml:brushProperty name="width" value="0.025" units="cm"/>
      <inkml:brushProperty name="height" value="0.025" units="cm"/>
      <inkml:brushProperty name="color" value="#008C3A"/>
    </inkml:brush>
  </inkml:definitions>
  <inkml:trace contextRef="#ctx0" brushRef="#br0">402 0 6726,'-26'3'847,"0"1"0,1 2 0,-1 0 0,1 1-1,-39 18 1,52-19-488,0 0-1,1 2 1,0-1 0,0 1-1,1 1 1,0 0-1,0 0 1,1 1 0,0 1-1,1-1 1,0 1-1,-11 21 1,8-8-157,0 0-1,2 1 1,1 0-1,1 0 1,1 1 0,-4 44-1,3 161-216,7-187 82,-1-38-147,1-1 0,0 1 0,1-1 0,-1 1 0,1-1 0,0 1 1,0-1-1,3 7 0,-3-11 2,0 1 1,0-1-1,1 1 1,-1-1-1,1 0 1,-1 1-1,1-1 1,-1 0-1,1 0 1,0 0 0,-1 0-1,1 0 1,0-1-1,0 1 1,0 0-1,0-1 1,0 0-1,0 1 1,-1-1-1,1 0 1,0 0-1,0 0 1,0 0-1,0 0 1,4-1-1,12-2-200,0 0 0,-1-1-1,0-1 1,0-1 0,0 0-1,0-1 1,27-17-1,6 0-51,219-107-2430,-108 54-106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3.566"/>
    </inkml:context>
    <inkml:brush xml:id="br0">
      <inkml:brushProperty name="width" value="0.025" units="cm"/>
      <inkml:brushProperty name="height" value="0.025" units="cm"/>
      <inkml:brushProperty name="color" value="#008C3A"/>
    </inkml:brush>
  </inkml:definitions>
  <inkml:trace contextRef="#ctx0" brushRef="#br0">589 0 2050,'0'0'16528,"-7"5"-16315,-63 37 977,-117 52 0,118-63-942,2 3-1,-93 64 1,140-81-504,12-9-823,12-13-3255,1-3 2946,0 0 0,0 0 0,-1-1 0,6-14 0,6-17-5547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3.915"/>
    </inkml:context>
    <inkml:brush xml:id="br0">
      <inkml:brushProperty name="width" value="0.025" units="cm"/>
      <inkml:brushProperty name="height" value="0.025" units="cm"/>
      <inkml:brushProperty name="color" value="#008C3A"/>
    </inkml:brush>
  </inkml:definitions>
  <inkml:trace contextRef="#ctx0" brushRef="#br0">0 160 9289,'0'0'7821,"11"-5"-7523,29-6 37,0 1 0,0 2-1,49-4 1,54-11-141,174-66 19,-317 89-209,0 0 1,0 0-1,1 0 0,-1 0 1,0-1-1,1 1 1,-1 0-1,0 0 0,0 0 1,1 0-1,-1 0 0,0 0 1,1 0-1,-1 0 0,0 0 1,1 0-1,-1 0 0,0 0 1,1 0-1,-1 0 0,0 0 1,0 1-1,1-1 0,-1 0 1,0 0-1,1 0 0,-1 0 1,0 0-1,0 1 0,1-1 1,-1 0-1,0 0 0,0 1 1,1-1-1,-1 0 0,0 0 1,0 1-1,0-1 1,0 0-1,0 0 0,1 1 1,-1-1-1,0 1 0,-6 17 347,-19 22 552,24-38-816,-32 41 226,9-11 207,-35 59 0,53-81-830,1 0 1,1 0 0,0 0-1,0 0 1,1 1 0,1-1-1,-1 1 1,2 0 0,0-1-1,0 1 1,1 13 0,3-8-6295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5.640"/>
    </inkml:context>
    <inkml:brush xml:id="br0">
      <inkml:brushProperty name="width" value="0.025" units="cm"/>
      <inkml:brushProperty name="height" value="0.025" units="cm"/>
      <inkml:brushProperty name="color" value="#008C3A"/>
    </inkml:brush>
  </inkml:definitions>
  <inkml:trace contextRef="#ctx0" brushRef="#br0">474 4 14157,'-12'-1'1351,"-9"-1"-1169,0 1 1,1 1-1,-1 1 0,0 1 0,1 1 1,-25 5-1,22 1 125,0 0 0,0 2-1,1 0 1,0 1 0,1 2 0,0 0 0,-31 29 0,44-37-159,1 1 0,0 0 0,0 1 0,0-1 0,1 1 0,0 1 0,1-1 0,0 1 0,0 0 0,1 0 0,0 0 0,1 1 0,0 0 0,1-1 1,-1 1-1,2 0 0,-1 0 0,2 0 0,-1 0 0,1 0 0,3 19 0,-2-24-136,1 0-1,0-1 1,0 1 0,0-1 0,1 1-1,-1-1 1,1 0 0,0 0-1,0 0 1,1 0 0,-1 0 0,1-1-1,0 0 1,0 1 0,0-1 0,0-1-1,0 1 1,1-1 0,-1 1-1,1-1 1,0-1 0,-1 1 0,10 1-1,7 2-822,0-1 0,-1-1 0,1-1 0,27-1 0,0-3-3791,-5-5-2792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39.724"/>
    </inkml:context>
    <inkml:brush xml:id="br0">
      <inkml:brushProperty name="width" value="0.025" units="cm"/>
      <inkml:brushProperty name="height" value="0.025" units="cm"/>
    </inkml:brush>
  </inkml:definitions>
  <inkml:trace contextRef="#ctx0" brushRef="#br0">73 1 7944,'0'0'5252,"-52"18"-3202,41-15-480,6 2-353,1-1 0,4 1-192,0-1-544,9 1-321,16-2-96,4-3 0,7 0 32,9 0-480,5-5-737,5-5-385,0 0-832,-2 1-513,-8 0-640</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5.998"/>
    </inkml:context>
    <inkml:brush xml:id="br0">
      <inkml:brushProperty name="width" value="0.025" units="cm"/>
      <inkml:brushProperty name="height" value="0.025" units="cm"/>
      <inkml:brushProperty name="color" value="#008C3A"/>
    </inkml:brush>
  </inkml:definitions>
  <inkml:trace contextRef="#ctx0" brushRef="#br0">154 0 8360,'0'0'3603,"-9"2"-1761,1 1-1442,-1 0-1,1 0 1,-1 1 0,1 0 0,0 0-1,1 1 1,-1 0 0,1 0-1,0 1 1,0 0 0,1 0 0,0 1-1,0 0 1,0 0 0,-5 9-1,7-10-148,1 0-1,0 1 0,0 0 0,1-1 0,-1 1 0,1 0 0,1 0 0,-2 9 0,3-14-187,0 0 0,0 0-1,0 0 1,0 0 0,1 0 0,-1 0-1,0 0 1,1 0 0,-1-1 0,1 1-1,0 0 1,0 0 0,0 0 0,0-1-1,0 1 1,0-1 0,0 1 0,0-1-1,1 1 1,-1-1 0,0 1 0,1-1-1,-1 0 1,1 0 0,0 0 0,-1 0-1,1 0 1,0 0 0,0 0 0,-1-1-1,1 1 1,0-1 0,0 1 0,4-1-1,4 2 10,1 0-1,-1-1 0,1-1 0,0 0 1,-1 0-1,1-1 0,0 0 0,-1-1 1,1 0-1,-1-1 0,0 0 1,0-1-1,0 0 0,0 0 0,0-1 1,-1-1-1,0 1 0,0-2 0,9-7 1,-17 13-65,0 0 0,1 0 1,-1 0-1,0 0 0,0 0 0,0 0 1,0 0-1,0-1 0,0 1 1,0 0-1,0-1 0,-1 1 1,1 0-1,0-1 0,-1 1 1,1-1-1,-1 0 0,0 1 0,1-1 1,-1 1-1,0-1 0,0-2 1,-1 3 5,1 0 1,-1 0-1,0-1 1,0 1 0,1 0-1,-1 0 1,0 0 0,0 0-1,0 0 1,-1 1-1,1-1 1,0 0 0,0 0-1,0 1 1,-1-1-1,1 0 1,0 1 0,0 0-1,-3-1 1,-9-2 48,1 1 1,0 0-1,-1 1 1,-12 0-1,0 0-106,17 0-55,0 0 0,0 1 1,0-1-1,1 2 1,-1-1-1,0 1 1,0 0-1,1 1 1,-12 3-1,17-3-1736,9-2-1444,19-4-2380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6.627"/>
    </inkml:context>
    <inkml:brush xml:id="br0">
      <inkml:brushProperty name="width" value="0.025" units="cm"/>
      <inkml:brushProperty name="height" value="0.025" units="cm"/>
      <inkml:brushProperty name="color" value="#008C3A"/>
    </inkml:brush>
  </inkml:definitions>
  <inkml:trace contextRef="#ctx0" brushRef="#br0">33 0 10250,'0'0'11963,"-3"9"-11328,-4 9-270,2 0-1,0 0 1,1 1 0,0 0-1,2 0 1,-1 37-1,4-47-392,-1 1 0,1-1 0,1 0-1,0 0 1,0 0 0,0-1 0,8 17 0,-8-21-118,1 0 0,-1 0 0,1 0 0,-1-1 0,1 1 0,0-1 0,0 1 0,1-1 0,-1 0 0,1 0 0,0-1 0,0 1 0,-1-1 0,2 0 0,-1 0 0,7 2 0,0-1-1509,-7-3-1626,-3 0 2329</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6.992"/>
    </inkml:context>
    <inkml:brush xml:id="br0">
      <inkml:brushProperty name="width" value="0.025" units="cm"/>
      <inkml:brushProperty name="height" value="0.025" units="cm"/>
      <inkml:brushProperty name="color" value="#008C3A"/>
    </inkml:brush>
  </inkml:definitions>
  <inkml:trace contextRef="#ctx0" brushRef="#br0">0 77 13132,'0'0'6310,"74"-3"-4900,-16-3-321,10-1-609,2-1-384,4-1-288,-9-2-2306,-18-4-3108,-11-2-6661</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7.366"/>
    </inkml:context>
    <inkml:brush xml:id="br0">
      <inkml:brushProperty name="width" value="0.025" units="cm"/>
      <inkml:brushProperty name="height" value="0.025" units="cm"/>
      <inkml:brushProperty name="color" value="#008C3A"/>
    </inkml:brush>
  </inkml:definitions>
  <inkml:trace contextRef="#ctx0" brushRef="#br0">45 1 9289,'0'0'12171,"-14"57"-11242,3-24-480,4 7-161,-1 3-160,3 0-96,5 0 0,0-4 64,2-2-32,7-7-736,-6-8-706,3-5-287,-6-5-1442,0-7-1890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7.697"/>
    </inkml:context>
    <inkml:brush xml:id="br0">
      <inkml:brushProperty name="width" value="0.025" units="cm"/>
      <inkml:brushProperty name="height" value="0.025" units="cm"/>
      <inkml:brushProperty name="color" value="#008C3A"/>
    </inkml:brush>
  </inkml:definitions>
  <inkml:trace contextRef="#ctx0" brushRef="#br0">1 376 12684,'0'0'7399,"83"2"-5958,-35-8-191,8-4-642,-3-3-448,1-3-96,-11-3-608,-9-1-769,-12 3-545,-15-5-1698,-7 3-2754</inkml:trace>
  <inkml:trace contextRef="#ctx0" brushRef="#br0" timeOffset="1">62 9 10634,'0'0'8872,"74"-8"-7110,-34 8-481,7 0-832,-1 4-321,-1 1-128,0-2-1345,-7-3-2275,-7 0-2754</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8.041"/>
    </inkml:context>
    <inkml:brush xml:id="br0">
      <inkml:brushProperty name="width" value="0.025" units="cm"/>
      <inkml:brushProperty name="height" value="0.025" units="cm"/>
      <inkml:brushProperty name="color" value="#008C3A"/>
    </inkml:brush>
  </inkml:definitions>
  <inkml:trace contextRef="#ctx0" brushRef="#br0">184 0 14221,'0'0'4389,"-4"70"-2820,-5-35-256,0 4-352,2 2-448,3 0-161,3-2-224,1-2-64,0-10-224,5-3-865,2-9-897,-3-6-1249</inkml:trace>
  <inkml:trace contextRef="#ctx0" brushRef="#br0" timeOffset="1">0 174 9897,'0'0'11147,"78"-32"-11115,-33 31-32,9-1-1634,0-6-3138,12-5-5542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58.388"/>
    </inkml:context>
    <inkml:brush xml:id="br0">
      <inkml:brushProperty name="width" value="0.025" units="cm"/>
      <inkml:brushProperty name="height" value="0.025" units="cm"/>
      <inkml:brushProperty name="color" value="#008C3A"/>
    </inkml:brush>
  </inkml:definitions>
  <inkml:trace contextRef="#ctx0" brushRef="#br0">336 1 14670,'-12'1'2861,"-7"2"-2396,1 1 0,0 0 0,1 2 0,-1 0 0,1 1 0,1 1 0,-1 0 0,1 1 0,0 1-1,-16 14 1,19-14-253,1 1 0,0 0 0,0 0 0,2 2 0,-17 22 0,22-28-163,1 1 0,0 0 1,0 0-1,1 1 0,0-1 1,0 1-1,1 0 0,0-1 1,1 1-1,0 0 0,0 16 1,1-21-49,0 0 0,1-1 1,-1 1-1,1-1 0,0 1 1,0-1-1,0 1 0,1-1 1,-1 1-1,1-1 0,0 0 1,-1 0-1,2 0 0,-1 0 1,0 0-1,6 5 0,-3-4 20,1 1 0,0-1 0,0 0-1,0-1 1,1 1 0,0-1-1,-1 0 1,9 1 0,7 2 37,1-2 1,-1 0-1,1-1 1,35-1-1,-45-2 25,37-2-62,-48 2 32,-1 0 0,0 0-1,0-1 1,1 1 0,-1 0 0,0-1 0,0 1 0,0-1-1,1 1 1,-1-1 0,0 0 0,0 1 0,0-1-1,0 0 1,0 0 0,0 0 0,0 0 0,-1 0-1,1 0 1,0 0 0,0 0 0,-1 0 0,1 0 0,-1 0-1,1 0 1,-1-1 0,1 1 0,-1 0 0,0 0-1,1 0 1,-1-3 0,-1 2-10,1 0-1,-1 1 1,0-1-1,0 0 1,0 1-1,0-1 1,0 1 0,0-1-1,0 1 1,-1-1-1,1 1 1,0 0-1,-1 0 1,1 0-1,-1 0 1,0 0 0,1 0-1,-1 0 1,0 0-1,1 1 1,-1-1-1,0 0 1,0 1 0,0 0-1,1-1 1,-1 1-1,-3 0 1,-53-5 756,42 5-821,-24 0-93,31-2 59,19-4 25,48-18 43,-32 11-390,0 2 1,0 1-1,1 2 0,1 0 1,-1 2-1,43-5 0,-69 11 374,-1 0-1,1 0 1,0 0 0,-1 0-1,1 0 1,-1 0 0,1 1-1,0-1 1,-1 0 0,1 0-1,0 0 1,-1 1-1,1-1 1,-1 0 0,1 1-1,-1-1 1,1 0 0,-1 1-1,1-1 1,-1 1 0,1-1-1,-1 1 1,1-1-1,-1 1 1,0-1 0,1 1-1,-1 0 1,0-1 0,1 2-1,-1 23 92,-18 25 475,17-48-545,-8 12-12,1 1-1,1 1 0,0-1 0,2 1 1,-1 0-1,2 1 0,0-1 0,1 1 1,1 0-1,0 20 0,7-17-3757,12-11-4345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48.945"/>
    </inkml:context>
    <inkml:brush xml:id="br0">
      <inkml:brushProperty name="width" value="0.025" units="cm"/>
      <inkml:brushProperty name="height" value="0.025" units="cm"/>
      <inkml:brushProperty name="color" value="#008C3A"/>
    </inkml:brush>
  </inkml:definitions>
  <inkml:trace contextRef="#ctx0" brushRef="#br0">412 81 5125,'0'0'7415,"5"-8"-4719,15-26-262,-20 33-2314,1 1 0,-1-1 0,1 0 0,-1 0 0,0 0 1,1 1-1,-1-1 0,0 0 0,1 0 0,-1 0 0,0 0 0,0 0 0,0 0 0,0 0 0,0 0 0,0 0 0,0 0 0,0 0 1,0 1-1,0-1 0,-1 0 0,1 0 0,0 0 0,-1 0 0,1 0 0,-1 0 0,1 1 0,0-1 0,-1 0 0,0 0 0,1 1 0,-1-1 1,0 0-1,1 1 0,-1-1 0,0 0 0,1 1 0,-1-1 0,0 1 0,0 0 0,0-1 0,0 1 0,1-1 0,-1 1 0,-2 0 1,-41-4 815,38 4-707,-14 2-117,-1 0 0,0 2-1,1 0 1,0 1 0,0 1 0,0 1 0,1 1 0,0 1-1,0 0 1,1 1 0,0 1 0,1 1 0,0 1-1,1 0 1,1 1 0,0 1 0,-14 17 0,26-29-113,1 0 0,-1 0 1,0 0-1,1 0 0,0 1 1,0-1-1,0 1 1,0-1-1,1 1 0,-1 0 1,1 0-1,0 0 1,0 0-1,0 0 0,1 0 1,-1 5-1,2-6-54,0-1 0,0 1 0,0-1 0,0 0 1,0 1-1,1-1 0,-1 0 0,1 0 0,-1 0 0,1 0 0,0 0 0,0 0 1,0 0-1,0-1 0,0 1 0,0-1 0,1 1 0,-1-1 0,0 0 0,1 0 1,-1 0-1,1 0 0,-1 0 0,5 0 0,8 3-1348,0 0 1,0-1-1,25 1 0,9-2-4650</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6:49.353"/>
    </inkml:context>
    <inkml:brush xml:id="br0">
      <inkml:brushProperty name="width" value="0.025" units="cm"/>
      <inkml:brushProperty name="height" value="0.025" units="cm"/>
      <inkml:brushProperty name="color" value="#008C3A"/>
    </inkml:brush>
  </inkml:definitions>
  <inkml:trace contextRef="#ctx0" brushRef="#br0">149 0 9961,'-8'2'6332,"-7"0"-5155,1 2 1,-1 0-1,1 1 1,-22 10-1,32-13-1025,1 0 0,-1 0 0,1 0 0,-1 1 0,1 0 0,0 0 0,0-1 0,0 2 0,0-1 0,-4 6 0,6-7-145,0 1 1,0-1 0,1 0 0,-1 0 0,0 1-1,1-1 1,-1 0 0,1 1 0,0-1-1,0 1 1,0-1 0,0 0 0,0 1 0,1-1-1,-1 1 1,1-1 0,-1 0 0,1 0-1,0 1 1,0-1 0,1 2 0,0-1 2,0 0 0,1 0 0,-1 0-1,1-1 1,-1 1 0,1-1 0,0 1 0,0-1 0,0 0 0,0 0 0,0 0 0,1-1 0,-1 1 0,0-1 0,1 0 0,0 0 0,-1 0 0,1 0 0,4 0 0,74 4 365,-73-5-325,4 0-14,-1-1-1,0 0 1,1-1-1,12-4 1,-22 6 36,0-1 1,0 0-1,0 0 0,0 0 0,0 0 0,-1 0 1,1-1-1,0 1 0,0-1 0,-1 0 1,1 0-1,-1 0 0,0 0 0,1 0 1,-1-1-1,0 1 0,0 0 0,-1-1 1,1 0-1,0 1 0,1-5 0,-3 5-16,0 1-1,0-1 1,0 0-1,0 1 1,-1-1-1,1 1 1,0-1-1,-1 1 1,1-1-1,-1 0 0,1 1 1,-1 0-1,0-1 1,0 1-1,0-1 1,0 1-1,0 0 1,0 0-1,0-1 1,0 1-1,0 0 1,0 0-1,-1 0 1,1 0-1,0 0 1,-1 1-1,1-1 0,-1 0 1,1 1-1,-1-1 1,1 1-1,-1-1 1,0 1-1,1 0 1,-3-1-1,-60-8 57,50 8-111,6-1-34,1 1 0,0 1 0,0-1 0,-1 1 0,1 1 0,0-1 0,-1 1 0,1 0 0,0 1 0,0 0 0,-7 3 0,12-1-2343,10-2 142,13-4-2370,11-6-5277</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3.148"/>
    </inkml:context>
    <inkml:brush xml:id="br0">
      <inkml:brushProperty name="width" value="0.025" units="cm"/>
      <inkml:brushProperty name="height" value="0.025" units="cm"/>
      <inkml:brushProperty name="color" value="#008C3A"/>
    </inkml:brush>
  </inkml:definitions>
  <inkml:trace contextRef="#ctx0" brushRef="#br0">57 576 4869,'0'0'3523,"-8"10"-2706,-2-1-533,6-5-128,0-1 0,1 0-1,-1 1 1,1 0-1,0 0 1,0 0 0,1 0-1,-1 0 1,1 1 0,-2 4-1,3-9-42,1 0-1,0 0 0,0 0 1,-1 1-1,1-1 1,0 0-1,0 0 0,0 0 1,0 1-1,-1-1 0,1 0 1,0 0-1,0 1 1,0-1-1,0 0 0,0 0 1,-1 1-1,1-1 0,0 0 1,0 1-1,0-1 1,0 0-1,0 0 0,0 1 1,0-1-1,0 0 1,0 1-1,0-1 0,0 0 1,0 0-1,1 1 0,-1-1 1,0 0-1,0 1 1,0-1-1,0 0 0,0 0 1,1 1-1,-1-1 0,0 0 1,0 0-1,0 0 1,0 1-1,1-1 0,-1 0 1,0 0-1,0 0 1,1 0-1,-1 1 0,0-1 1,0 0-1,1 0 0,-1 0 1,20-10 1655,24-26-1065,-44 35-573,616-547 852,-572 515-2142,-11 9-5858,-33 22 4866,-8 2-528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0.165"/>
    </inkml:context>
    <inkml:brush xml:id="br0">
      <inkml:brushProperty name="width" value="0.025" units="cm"/>
      <inkml:brushProperty name="height" value="0.025" units="cm"/>
    </inkml:brush>
  </inkml:definitions>
  <inkml:trace contextRef="#ctx0" brushRef="#br0">0 44 14478,'0'0'2338,"54"20"-2434,-11-20 96,4-11 64,6-4-801,-3-4-1089,0 1-2241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3.476"/>
    </inkml:context>
    <inkml:brush xml:id="br0">
      <inkml:brushProperty name="width" value="0.025" units="cm"/>
      <inkml:brushProperty name="height" value="0.025" units="cm"/>
      <inkml:brushProperty name="color" value="#008C3A"/>
    </inkml:brush>
  </inkml:definitions>
  <inkml:trace contextRef="#ctx0" brushRef="#br0">1 51 16400,'0'0'3176,"8"-1"-2909,16-4-93,-1 0 0,0-2 0,0-1 0,32-16 0,-55 24-184,1 0-1,-1 0 1,0 0 0,0 0-1,0 0 1,1 0 0,-1-1-1,0 1 1,1 0 0,-1 0-1,0 0 1,0 0 0,1 0 0,-1 0-1,0 0 1,0 0 0,1 0-1,-1 0 1,0 0 0,0 0-1,1 0 1,-1 1 0,0-1-1,0 0 1,1 0 0,-1 0-1,0 0 1,0 0 0,1 0 0,-1 1-1,0-1 1,0 0 0,0 0-1,1 0 1,-1 1 0,0-1-1,0 0 1,0 0 0,0 1-1,0-1 1,0 0 0,1 1-1,0 16-207,-9 22 175,-16 48 43,-7 31-999,15-39-4995,12-55 890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3.979"/>
    </inkml:context>
    <inkml:brush xml:id="br0">
      <inkml:brushProperty name="width" value="0.025" units="cm"/>
      <inkml:brushProperty name="height" value="0.025" units="cm"/>
      <inkml:brushProperty name="color" value="#008C3A"/>
    </inkml:brush>
  </inkml:definitions>
  <inkml:trace contextRef="#ctx0" brushRef="#br0">154 111 8232,'4'-9'1975,"0"2"-1656,18-40 2286,-15 8 2185,-7 39-4715,1-1-1,-1 1 1,0 0 0,-1-1 0,1 1-1,0 0 1,0-1 0,0 1-1,0 0 1,0-1 0,0 1 0,0 0-1,0 0 1,0-1 0,-1 1 0,1 0-1,0-1 1,0 1 0,0 0-1,-1 0 1,1-1 0,0 1 0,0 0-1,-1 0 1,1 0 0,0-1-1,0 1 1,-1 0 0,1 0 0,0 0-1,-1 0 1,1 0 0,0 0 0,-1 0-1,1-1 1,0 1 0,-1 0-1,-16 4 829,-13 14-737,14-1-159,1 0 0,1 1 0,0 0 1,-22 41-1,29-46-4,1 0 1,0 1 0,1 0 0,1 0-1,0 0 1,1 0 0,0 1-1,0 27 1,2-39-42,1-1 0,0 1 0,1-1 0,-1 1 0,0-1 0,1 1 0,-1-1 0,1 0 0,0 1 0,0-1 0,0 0 0,0 1 0,0-1 0,1 0 0,-1 0 0,1 0 0,-1 0 0,1 0 0,0-1 1,-1 1-1,1 0 0,0-1 0,0 1 0,0-1 0,1 0 0,-1 1 0,0-1 0,0 0 0,1 0 0,-1-1 0,0 1 0,1 0 0,-1-1 0,1 0 0,-1 1 0,1-1 0,-1 0 0,1 0 0,-1 0 0,5-2 0,4 1-653,0 0 0,-1-1-1,0-1 1,1 1 0,-1-2 0,0 0-1,0 0 1,14-9 0,10-9-3307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07:04.341"/>
    </inkml:context>
    <inkml:brush xml:id="br0">
      <inkml:brushProperty name="width" value="0.025" units="cm"/>
      <inkml:brushProperty name="height" value="0.025" units="cm"/>
      <inkml:brushProperty name="color" value="#008C3A"/>
    </inkml:brush>
  </inkml:definitions>
  <inkml:trace contextRef="#ctx0" brushRef="#br0">0 103 12940,'0'0'3262,"9"4"-3225,-4-2-9,0 1-51,0-1 1,1 1-1,-1-1 0,1 0 0,-1-1 1,10 2-1,-12-3-79,0 0 0,-1 0 0,1 0 0,0 0 0,-1-1 0,1 0 0,-1 1 0,1-1 0,-1 0 0,1 0 0,-1 0 0,1 0 0,-1-1-1,0 1 1,0-1 0,1 1 0,-1-1 0,0 0 0,-1 0 0,4-3 0,23-32-2960,-22 27 2353,1 1 1,0 0-1,0 0 1,1 1-1,12-11 1,-18 46 6163,-6 2-3616,-2-1-1,-16 49 0,13-52-1602,2-1 0,1 1 0,1 0 0,-3 31 0,10-41-505,-2-15 214,0 1-1,0-1 1,0 0 0,1 0 0,-1 0 0,0 1-1,0-1 1,1 0 0,-1 0 0,0 0 0,0 0-1,1 1 1,-1-1 0,0 0 0,1 0 0,-1 0-1,0 0 1,1 0 0,-1 0 0,0 0 0,1 0-1,-1 0 1,0 0 0,0 0 0,1 0 0,-1 0-1,0 0 1,1 0 0,-1 0 0,0 0 0,1-1-1,-1 1 1,0 0 0,0 0 0,1 0 0,-1 0-1,0-1 1,0 1 0,1 0 0,-1 0 0,0-1-1,1 1 1,17-18-5022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4.050"/>
    </inkml:context>
    <inkml:brush xml:id="br0">
      <inkml:brushProperty name="width" value="0.025" units="cm"/>
      <inkml:brushProperty name="height" value="0.025" units="cm"/>
      <inkml:brushProperty name="color" value="#008C3A"/>
    </inkml:brush>
  </inkml:definitions>
  <inkml:trace contextRef="#ctx0" brushRef="#br0">0 0 17328,'0'0'-2978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4.380"/>
    </inkml:context>
    <inkml:brush xml:id="br0">
      <inkml:brushProperty name="width" value="0.025" units="cm"/>
      <inkml:brushProperty name="height" value="0.025" units="cm"/>
      <inkml:brushProperty name="color" value="#008C3A"/>
    </inkml:brush>
  </inkml:definitions>
  <inkml:trace contextRef="#ctx0" brushRef="#br0">29 1 17681,'0'0'3459,"-14"67"-3331,5-28 96,7 3-64,-2 0-95,4-6-65,0-3 0,0-7 32,0-8-64,4-7-321,3-9-383,-2-2-546,3-13-736,-8-12-1633,0-11-1506</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4.756"/>
    </inkml:context>
    <inkml:brush xml:id="br0">
      <inkml:brushProperty name="width" value="0.025" units="cm"/>
      <inkml:brushProperty name="height" value="0.025" units="cm"/>
      <inkml:brushProperty name="color" value="#008C3A"/>
    </inkml:brush>
  </inkml:definitions>
  <inkml:trace contextRef="#ctx0" brushRef="#br0">4 0 15631,'0'0'6150,"-3"58"-8745,17-46-31,6-4-1698,0-6-353</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5.152"/>
    </inkml:context>
    <inkml:brush xml:id="br0">
      <inkml:brushProperty name="width" value="0.025" units="cm"/>
      <inkml:brushProperty name="height" value="0.025" units="cm"/>
      <inkml:brushProperty name="color" value="#008C3A"/>
    </inkml:brush>
  </inkml:definitions>
  <inkml:trace contextRef="#ctx0" brushRef="#br0">216 1 7495,'0'0'2835,"-1"8"-1554,-2 20-458,-5 67 2023,8-87-2775,0-1 1,1 1 0,0-1 0,0 0-1,0 0 1,1 1 0,0-1-1,1 0 1,0 0 0,6 12 0,-7-16-70,3 2 67,-1 1-1,0 0 1,0 0-1,-1 0 1,0 0-1,0 1 1,0-1-1,-1 1 1,1 0-1,-2-1 1,1 1-1,-1 0 1,0 0-1,0 13 1,-1 0-21,0 8-29,-1 1 1,-6 42 0,6-71-10,1 1 1,-1-1-1,0 1 1,1-1-1,-1 1 1,0-1-1,1 1 1,-1-1-1,0 1 1,0-1-1,0 0 1,0 0-1,1 1 1,-1-1-1,0 0 1,0 0-1,0 0 1,0 0-1,0 0 1,1 0-1,-1 0 1,0 0-1,0-1 1,0 1-1,0 0 1,0 0-1,1-1 1,-1 1-1,0 0 1,0-1-1,1 1 1,-2-2-1,-29-12-340,-42-30-749,52 29 1519,0 2 1,-1 1-1,-42-18 1,62 30 643,27 0-294,2-1-248,-1-1 0,1-1 0,51-14 1,-47 8-921,0-1 0,54-28 0,-80 36-251,-1 0 0,1-1-1,-1 0 1,0 0-1,0 0 1,0 0 0,0 0-1,-1-1 1,5-5-1,3-12-5946</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5.621"/>
    </inkml:context>
    <inkml:brush xml:id="br0">
      <inkml:brushProperty name="width" value="0.025" units="cm"/>
      <inkml:brushProperty name="height" value="0.025" units="cm"/>
      <inkml:brushProperty name="color" value="#008C3A"/>
    </inkml:brush>
  </inkml:definitions>
  <inkml:trace contextRef="#ctx0" brushRef="#br0">70 15 11179,'0'0'8674,"-8"7"-8423,1-2-206,1 1-1,0 1 0,1-1 0,-1 1 0,1 0 1,-7 14-1,9-17-27,1 0 0,0 0 0,1 0 1,-1 1-1,1-1 0,0 0 0,0 1 0,0-1 1,1 1-1,-1-1 0,1 1 0,0 0 1,1-1-1,-1 1 0,1-1 0,0 1 0,2 7 1,-2-11-10,0 1 0,0-1 1,0 0-1,0 1 1,0-1-1,0 0 0,1 0 1,-1 0-1,0 0 0,1 0 1,-1 0-1,1 0 1,-1-1-1,1 1 0,-1 0 1,1-1-1,0 1 1,-1-1-1,1 0 0,0 1 1,-1-1-1,1 0 0,0 0 1,-1 0-1,1 0 1,0 0-1,0-1 0,-1 1 1,1 0-1,1-2 1,4 1 103,0-1 0,0 0 1,-1 0-1,1-1 0,-1 1 1,8-6-1,-2 0-41,-1 0 0,1-1 0,-2-1 0,1 0 0,-1 0 0,-1-1 0,0 0 0,0-1 0,-1 0 0,-1 0 0,0-1 0,10-25 0,-50 80 132,23-26-249,1 0-1,0 0 1,1 1-1,1 0 0,0 0 1,2 1-1,0 0 1,0 0-1,2 0 0,-2 22 1,5-37-115,0-1 0,0 0 0,0 0 0,1 0 0,-1 0 0,0 0 0,1 0 0,-1-1 0,1 1 0,0 0 0,-1 0 0,1 0-1,0 0 1,0-1 0,0 1 0,1 0 0,-1-1 0,0 1 0,1-1 0,-1 1 0,1-1 0,-1 0 0,4 3 0,-2-3-362,0 0 0,0 0 0,1 0-1,-1 0 1,0 0 0,1-1 0,-1 0 0,0 1 0,1-1-1,-1 0 1,1-1 0,-1 1 0,0-1 0,5 0-1,23-11-6143</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5.967"/>
    </inkml:context>
    <inkml:brush xml:id="br0">
      <inkml:brushProperty name="width" value="0.025" units="cm"/>
      <inkml:brushProperty name="height" value="0.025" units="cm"/>
      <inkml:brushProperty name="color" value="#008C3A"/>
    </inkml:brush>
  </inkml:definitions>
  <inkml:trace contextRef="#ctx0" brushRef="#br0">10 0 10090,'0'0'4067,"-9"50"-2369,20-41-1186,18-8 321,8-1 288,8 0-480,4-5-353,-4-4-192,0 4-64,-11-2-32,-7 5-608,-9 1-289,-10 1-1217,-5 0-865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6.314"/>
    </inkml:context>
    <inkml:brush xml:id="br0">
      <inkml:brushProperty name="width" value="0.025" units="cm"/>
      <inkml:brushProperty name="height" value="0.025" units="cm"/>
      <inkml:brushProperty name="color" value="#008C3A"/>
    </inkml:brush>
  </inkml:definitions>
  <inkml:trace contextRef="#ctx0" brushRef="#br0">1 27 12716,'0'0'5926,"68"19"-4453,-14-19 129,4-8-898,6-3-608,3 1-480,-6 1-1570,-8 2-2530,-8 7-1186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07:41.186"/>
    </inkml:context>
    <inkml:brush xml:id="br0">
      <inkml:brushProperty name="width" value="0.025" units="cm"/>
      <inkml:brushProperty name="height" value="0.025" units="cm"/>
    </inkml:brush>
  </inkml:definitions>
  <inkml:trace contextRef="#ctx0" brushRef="#br0">0 66 11018,'0'0'8488,"53"-1"-7815,-19-8-513,4 1-128,3 0-32,4-2-961,-2-4-2594,-7-2-2755</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6.662"/>
    </inkml:context>
    <inkml:brush xml:id="br0">
      <inkml:brushProperty name="width" value="0.025" units="cm"/>
      <inkml:brushProperty name="height" value="0.025" units="cm"/>
      <inkml:brushProperty name="color" value="#008C3A"/>
    </inkml:brush>
  </inkml:definitions>
  <inkml:trace contextRef="#ctx0" brushRef="#br0">245 30 7655,'-10'2'2547,"-7"4"-1765,0 1 0,0 0 0,0 1 1,1 1-1,0 0 0,1 1 1,0 1-1,1 0 0,0 1 0,1 1 1,0 0-1,-17 24 0,27-32-632,0 0-1,0 0 1,1 0-1,0 0 1,0 1-1,-1 6 1,2-11-133,1 0 0,-1 0 0,1 0 0,0 0 0,0 0 0,-1 1 0,1-1-1,0 0 1,0 0 0,0 1 0,0-1 0,0 0 0,1 0 0,-1 0 0,0 0 0,0 1 0,1-1 0,-1 0 0,1 0 0,-1 0 0,1 0 0,0 0 0,-1 0 0,1 0 0,0 0 0,0 0 0,-1 0-1,1 0 1,0 0 0,0-1 0,0 1 0,0 0 0,2 0 0,5 1 148,0-1 0,0-1 0,0 1 0,0-1 0,0 0 0,0-1 1,0 0-1,0-1 0,0 1 0,0-1 0,-1-1 0,1 0 0,-1 0 0,1 0 0,-1-1 0,0 0 0,0 0 0,10-9 0,7-5-28,-1-1 0,-1-1 0,33-41 0,-51 57-113,2-2 23,-1 0-1,0 0 0,0 0 0,0-1 1,-1 0-1,0 0 0,0 0 1,-1-1-1,0 1 0,4-13 0,-7 19-37,0 1-1,0 0 1,0-1-1,0 1 1,0-1-1,1 1 0,-1-1 1,0 1-1,0 0 1,0-1-1,0 1 0,0-1 1,-1 1-1,1-1 1,0 1-1,0 0 0,0-1 1,0 1-1,0-1 1,0 1-1,-1 0 1,1-1-1,0 1 0,0 0 1,-1-1-1,1 1 1,0 0-1,-1-1 0,1 1 1,0 0-1,-1 0 1,1-1-1,0 1 0,-1 0 1,1 0-1,0-1 1,-1 1-1,1 0 1,-1 0-1,-20 5 103,-19 21-147,30-16 68,0 0 1,0 1 0,1 0-1,0 0 1,-11 20 0,17-24-346,0-1 0,0 0 0,0 1 0,1-1 0,0 1 0,0 0 0,1 0 0,-1 0 0,2-1 0,-1 1 0,1 0 0,0 0 0,1 11 0,7-2-3461,8-4-2333</inkml:trace>
  <inkml:trace contextRef="#ctx0" brushRef="#br0" timeOffset="1">404 222 15022,'0'0'4516,"-67"74"-3523,37-34 609,6 4-641,4-3-321,10-7-511,10-6-354,0-4-1408,5-11-1602,6-9-4228</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6.994"/>
    </inkml:context>
    <inkml:brush xml:id="br0">
      <inkml:brushProperty name="width" value="0.025" units="cm"/>
      <inkml:brushProperty name="height" value="0.025" units="cm"/>
      <inkml:brushProperty name="color" value="#008C3A"/>
    </inkml:brush>
  </inkml:definitions>
  <inkml:trace contextRef="#ctx0" brushRef="#br0">132 1 12780,'-8'1'1815,"2"0"-1642,0 0 0,1 1-1,-1 0 1,0 0 0,1 0 0,0 1 0,-1-1-1,1 1 1,0 1 0,0-1 0,0 1-1,1 0 1,0 0 0,-1 0 0,1 0-1,1 1 1,-1 0 0,1-1 0,-1 1 0,1 1-1,-2 5 1,1-4 14,1 1-1,0 0 1,1 0-1,0 0 1,0 0-1,0 0 1,1 9-1,1-15-134,0 0 0,0 0-1,0-1 1,0 1 0,1 0 0,-1-1 0,1 1-1,-1 0 1,1-1 0,0 1 0,0-1-1,0 1 1,0-1 0,0 1 0,0-1-1,0 1 1,0-1 0,0 0 0,1 0 0,-1 0-1,0 0 1,1 0 0,-1 0 0,1 0-1,-1 0 1,1 0 0,0-1 0,-1 1-1,1-1 1,0 1 0,-1-1 0,1 1 0,0-1-1,-1 0 1,1 0 0,0 0 0,3-1-1,8 1 60,1-2 0,-1 0 0,0 0 0,0-1 0,0-1-1,-1 0 1,1-1 0,-1 0 0,0-1 0,0 0 0,-1-1-1,1-1 1,-2 1 0,1-2 0,-1 1 0,0-2 0,-1 1-1,0-1 1,-1-1 0,8-11 0,-15 21-106,0 1 0,-1 0 0,1-1 0,-1 1 0,0-1 0,1 1 0,-1-1 0,1 0 0,-1 1 0,0-1 0,1 1 0,-1-1 0,0 0 0,1 1 0,-1-1 0,0 0 0,0 1 0,0-1 0,0 0 0,0 1 0,0-1 0,0 0 0,0 1 0,0-1 0,0 0 0,0 1 0,0-1 0,0 0 0,0 1 0,-1-1 0,1 0 0,-1 0 0,0 1-4,0 0 0,0 0 0,-1 1 0,1-1 0,0 1 0,0-1 0,0 1-1,-1-1 1,1 1 0,0-1 0,0 1 0,0 0 0,0 0 0,0 0 0,0 0 0,0 0 0,-1 1-1,-5 7 22,-1 0 0,1 1 0,1 0-1,-1 0 1,2 0 0,-1 1-1,2 0 1,-5 12 0,7-17-24,0 1 1,0 0-1,0 0 1,1 0-1,0 0 1,1 0-1,-1 0 1,1 0-1,1 0 0,-1 0 1,1 0-1,0 0 1,1 0-1,0 0 1,3 7-1,-4-11-4,1 0-1,-1-1 1,1 1-1,0-1 1,0 1-1,0-1 1,0 0 0,1 0-1,-1 0 1,0 0-1,1 0 1,0 0-1,-1-1 1,1 1-1,0-1 1,0 0 0,4 2-1,2-1 37,-1 0-1,1-1 1,0 0 0,16-1-1,-71-9 1605,23 9-1553,0 1 0,1 0 1,-1 2-1,1 0 0,-1 2 0,1 1 1,0 0-1,-21 10 0,21 1-1075,21-11-2171,14-7-1447,9-7-3107</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7.665"/>
    </inkml:context>
    <inkml:brush xml:id="br0">
      <inkml:brushProperty name="width" value="0.025" units="cm"/>
      <inkml:brushProperty name="height" value="0.025" units="cm"/>
      <inkml:brushProperty name="color" value="#008C3A"/>
    </inkml:brush>
  </inkml:definitions>
  <inkml:trace contextRef="#ctx0" brushRef="#br0">0 61 18642,'0'0'2274,"60"-15"-2146,-12 4-32,17-2-96,4 1 0,-1 4 0,-10 7-673,-8 1-1184,-16 0-1026,-19 1 705,-12 8-96,-12 0-513,-21-1-160</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8.015"/>
    </inkml:context>
    <inkml:brush xml:id="br0">
      <inkml:brushProperty name="width" value="0.025" units="cm"/>
      <inkml:brushProperty name="height" value="0.025" units="cm"/>
      <inkml:brushProperty name="color" value="#008C3A"/>
    </inkml:brush>
  </inkml:definitions>
  <inkml:trace contextRef="#ctx0" brushRef="#br0">1 0 15118,'0'0'5061,"102"49"-2755,-30-49-544,17 0-481,4-8-832,1-1-385,-11 2-1089,-20 4-2819,-20 3-4067</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8.655"/>
    </inkml:context>
    <inkml:brush xml:id="br0">
      <inkml:brushProperty name="width" value="0.025" units="cm"/>
      <inkml:brushProperty name="height" value="0.025" units="cm"/>
      <inkml:brushProperty name="color" value="#008C3A"/>
    </inkml:brush>
  </inkml:definitions>
  <inkml:trace contextRef="#ctx0" brushRef="#br0">87 345 7944,'19'-24'1312,"-1"-1"1,-1-1-1,24-48 1,-35 59-822,0 1 0,-1-1-1,0 0 1,-1 0 0,-1 0 0,0 0 0,-1-1 0,-1 1 0,0-19-1,-1 33-436,0 0-1,0 0 0,0 0 1,0 0-1,0 0 0,0 0 1,0 0-1,0 0 0,-1 0 0,1 0 1,0 0-1,-1 0 0,1 0 1,0 0-1,-1 1 0,1-1 1,-1 0-1,0 0 0,1 0 1,-1 1-1,1-1 0,-1 0 0,0 0 1,0 1-1,1-1 0,-1 1 1,0-1-1,0 1 0,0-1 1,0 1-1,0 0 0,0-1 0,0 1 1,1 0-1,-1-1 0,0 1 1,0 0-1,0 0 0,0 0 1,0 0-1,0 0 0,0 0 0,0 0 1,0 1-1,0-1 0,0 0 1,0 0-1,0 1 0,0-1 1,0 1-1,0-1 0,1 1 1,-1-1-1,0 1 0,0-1 0,0 2 1,-6 2-50,0 0 0,1 1 1,-1-1-1,1 2 0,-10 10 1,1 3 24,1 1 1,1 1-1,1 0 1,1 1-1,1 0 1,1 1 0,0 0-1,2 0 1,1 1-1,1 0 1,-5 48-1,8-42 12,2 1 0,0 0 0,3-1 0,0 1 0,2-1 0,1 0-1,1 0 1,2-1 0,13 33 0,-10-36-16,0 0 1,2 0-1,18 24 1,-31-49-5,-3-4-384,0-1 1,-1 0 0,1 1-1,-1-1 1,1 1 0,-1 0-1,-6-5 1,-1-4-1042,-50-64-7244,22 29 379</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8.998"/>
    </inkml:context>
    <inkml:brush xml:id="br0">
      <inkml:brushProperty name="width" value="0.025" units="cm"/>
      <inkml:brushProperty name="height" value="0.025" units="cm"/>
      <inkml:brushProperty name="color" value="#008C3A"/>
    </inkml:brush>
  </inkml:definitions>
  <inkml:trace contextRef="#ctx0" brushRef="#br0">1 55 11915,'0'0'3139,"81"3"-608,-29-3-417,8 0-321,3-4-1056,-9-4-609,0 1-192,-18-4-1858,-18-1-3074,-18-4-7208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9.346"/>
    </inkml:context>
    <inkml:brush xml:id="br0">
      <inkml:brushProperty name="width" value="0.025" units="cm"/>
      <inkml:brushProperty name="height" value="0.025" units="cm"/>
      <inkml:brushProperty name="color" value="#008C3A"/>
    </inkml:brush>
  </inkml:definitions>
  <inkml:trace contextRef="#ctx0" brushRef="#br0">1 61 14926,'0'0'4506,"9"-9"-3551,-3 4-885,1-1 0,0 1 0,0 1-1,0-1 1,0 1 0,1 0 0,0 1-1,-1 0 1,1 0 0,1 0 0,-1 1-1,0 0 1,0 1 0,11-1 0,-3 3-72,0-1 0,-1 2 0,1 0 0,-1 1 0,1 0 0,-1 2 0,0-1 0,-1 2 0,1 0 0,-1 1 0,0 0 0,-1 1 0,21 16 0,-26-18-4,0 0 0,0 1 0,-1 0 0,0 1 0,0-1 0,-1 1 0,0 1 0,0-1 0,-1 1 0,0 0 0,0 1 0,-1-1 0,0 1 0,-1-1 0,0 1 0,-1 0 0,0 0 0,0 1 0,-1-1-1,-1 0 1,0 20 0,-2-20 37,-1 0-1,0 1 0,0-1 0,-1 0 0,0-1 1,-1 1-1,0-1 0,0 0 0,-8 10 0,-68 79 585,31-41-432,46-52-401,0 1 0,0-1 0,0 1-1,1 0 1,0 0 0,0 0 0,-2 8 0,6-8-3226,14-7-2177</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09.678"/>
    </inkml:context>
    <inkml:brush xml:id="br0">
      <inkml:brushProperty name="width" value="0.025" units="cm"/>
      <inkml:brushProperty name="height" value="0.025" units="cm"/>
      <inkml:brushProperty name="color" value="#008C3A"/>
    </inkml:brush>
  </inkml:definitions>
  <inkml:trace contextRef="#ctx0" brushRef="#br0">286 0 11339,'0'0'8920,"-11"6"-7825,-7 7-954,0 1 1,1 0 0,0 1 0,1 1 0,1 1 0,1 0 0,0 1 0,-15 26 0,10-13 8,1 1 0,2 1 1,1 1-1,-18 59 0,29-77-120,0 0-1,1 0 1,1 0-1,1 1 1,0-1-1,2 29 0,0-40-74,-1-1 0,1 1 0,0-1 0,0 1-1,0-1 1,1 0 0,-1 0 0,1 1-1,0-1 1,1 0 0,-1-1 0,0 1 0,1 0-1,0-1 1,0 1 0,0-1 0,1 0 0,-1 0-1,1 0 1,-1-1 0,1 1 0,0-1-1,0 0 1,0 0 0,0 0 0,0 0 0,1-1-1,7 2 1,-1-1-213,1-1-1,-1 0 1,1 0 0,0-1-1,-1-1 1,1 0 0,-1-1-1,1 0 1,-1-1 0,0 0-1,0-1 1,14-5 0,-8 0-647,0 0-1,-1-1 1,1-1 0,-2 0 0,0-1 0,23-23 0,12-24-4599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0.021"/>
    </inkml:context>
    <inkml:brush xml:id="br0">
      <inkml:brushProperty name="width" value="0.025" units="cm"/>
      <inkml:brushProperty name="height" value="0.025" units="cm"/>
      <inkml:brushProperty name="color" value="#008C3A"/>
    </inkml:brush>
  </inkml:definitions>
  <inkml:trace contextRef="#ctx0" brushRef="#br0">303 0 13645,'0'0'5392,"0"12"-4650,-2 11-469,0 1 1,-2-2 0,0 1 0,-1 0 0,-2-1-1,-17 41 1,-13 5-299,-3-3 0,-88 110 0,102-147-1837,25-27 1724,1-1-1,0 1 1,-1-1-1,1 1 1,-1-1-1,1 0 1,0 1-1,-1-1 1,1 0-1,-1 0 1,1 1-1,-1-1 1,1 0-1,-1 0 1,1 0 0,-1 1-1,0-1 1,1 0-1,-1 0 1,1 0-1,-1 0 1,1 0-1,-1 0 1,1 0-1,-1 0 1,0 0-1,1-1 1,-1 1-1,1 0 1,-1 0-1,1 0 1,-1-1 0,1 1-1,-1 0 1,1-1-1,-1 1 1,1 0-1,0-1 1,-1 1-1,1 0 1,-1-1-1,1 1 1,0-1-1,-1 1 1,1-1-1,0 1 1,0-1-1,-1 1 1,1-1 0,0 1-1,0-1 1,0 1-1,0-1 1,0 1-1,0-1 1,0 0-1,0 1 1,0-1-1,0 1 1,0-1-1,0 1 1,0-2-1,-1-28-7660</inkml:trace>
  <inkml:trace contextRef="#ctx0" brushRef="#br0" timeOffset="1">80 192 14125,'0'0'7592,"68"58"-6984,-37-40-416,8-2-128,6-2-672,2-6-1538,2-8-1442,-10 0-1344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0.366"/>
    </inkml:context>
    <inkml:brush xml:id="br0">
      <inkml:brushProperty name="width" value="0.025" units="cm"/>
      <inkml:brushProperty name="height" value="0.025" units="cm"/>
      <inkml:brushProperty name="color" value="#008C3A"/>
    </inkml:brush>
  </inkml:definitions>
  <inkml:trace contextRef="#ctx0" brushRef="#br0">132 1 15951,'0'0'4580,"-7"8"-3341,4-4-1099,-1 1 0,1 0 0,0 0 0,0 0-1,0 0 1,1 1 0,0-1 0,0 1 0,0-1 0,0 1 0,1 0 0,0 0 0,1-1 0,-1 1 0,1 0-1,0 0 1,1 0 0,-1 0 0,1 0 0,0-1 0,1 1 0,-1 0 0,5 9 0,43 72 29,-36-66-140,0 1-1,12 30 0,-21-43-30,-1 0-1,-1 0 1,1 0-1,-2 1 1,1-1-1,-1 1 1,-1-1-1,1 1 1,-3 16-1,-1-12-206,-1-1 0,0 0 0,-1 0 0,0-1 0,-1 1 0,-1-1 0,0-1 0,0 1 0,-1-1 0,-1 0 0,0-1 0,0 0 0,-1-1 0,0 1 0,0-2 0,-1 0 0,-1 0 0,1-1 0,-18 8 0,3-7-3485,8-7-2226</inkml:trace>
  <inkml:trace contextRef="#ctx0" brushRef="#br0" timeOffset="1">357 263 12620,'0'0'2787,"59"-5"-289,-10-12 833,9 0-1601,7 0-801,3 0-833,-1 5-32,-6 2-320,-14 6-1410,-17 4-1025,-13 0-2690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1.450"/>
    </inkml:context>
    <inkml:brush xml:id="br0">
      <inkml:brushProperty name="width" value="0.025" units="cm"/>
      <inkml:brushProperty name="height" value="0.025" units="cm"/>
      <inkml:brushProperty name="color" value="#004F8B"/>
    </inkml:brush>
  </inkml:definitions>
  <inkml:trace contextRef="#ctx0" brushRef="#br0">455 1 14670,'0'0'480,"-53"23"866,19 2-482,0 10-511,-9 10 383,-2 12 1,-2 5 192,-4 5-256,6 0-97,2-3-255,11-4-161,10-8-32,17-10-256,5-19-2339,14-19-3042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19.959"/>
    </inkml:context>
    <inkml:brush xml:id="br0">
      <inkml:brushProperty name="width" value="0.025" units="cm"/>
      <inkml:brushProperty name="height" value="0.025" units="cm"/>
    </inkml:brush>
  </inkml:definitions>
  <inkml:trace contextRef="#ctx0" brushRef="#br0">343 62 7079,'-8'2'427,"-38"8"150,25-6 513,1 1 0,-29 10 0,42-12-945,0 0 1,1 1 0,-1 0-1,1 0 1,0 0 0,0 0-1,0 1 1,0 0-1,1 0 1,0 1 0,-5 6-1,-1 4-114,2 1 0,-1 1 0,2 0 0,0 0 0,1 0 0,-5 25 0,-19 119 61,27-142-91,-5 34-31,3 0 0,2 0-1,2 0 1,2 1 0,12 86 0,-9-126 18,0-1 1,1 0-1,0 0 1,1-1-1,1 1 1,0-1-1,0-1 1,2 1-1,12 16 1,-16-24 51,0-1 1,0 0-1,1 0 1,-1 0-1,1 0 1,0-1 0,0 0-1,0 0 1,1 0-1,-1-1 1,1 1-1,-1-1 1,1-1-1,0 1 1,0-1 0,0 0-1,0 0 1,0-1-1,0 0 1,0 0-1,0 0 1,0-1-1,0 1 1,0-2 0,7-1-1,-1-1 91,0-1 0,1 0 0,-2-1 0,1 0 0,-1-1 0,0 0 0,0-1 0,-1 0 0,0-1 0,0 0 0,-1 0 0,9-12 0,-1-1 23,-1 0-1,0-2 1,-2 0 0,21-46 0,-18 20 122,-2 1 1,-2-2-1,-3 1 0,-2-2 1,-2 1-1,-2-1 1,-2 0-1,-6-60 0,1 89-184,0 1-1,-1 0 0,-1 0 0,-1 0 0,-1 0 0,0 1 0,-2 0 0,-14-25 0,18 39-84,1 0 0,-1 0 0,0 1 0,-1-1-1,0 1 1,0 0 0,0 1 0,0-1 0,-1 1-1,0 1 1,-9-6 0,11 8-62,0 0 0,-1 0 0,0 1 0,1 0-1,-1-1 1,0 2 0,1-1 0,-1 1 0,0 0 0,0 0 0,0 0-1,1 1 1,-1 0 0,0 0 0,1 1 0,-1 0 0,-9 4 0,9-3-448,0 1 0,0 0 1,0 0-1,0 0 1,1 1-1,0 0 0,0 0 1,0 1-1,0-1 0,1 1 1,0 0-1,-3 7 0,-7 13-3351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0.695"/>
    </inkml:context>
    <inkml:brush xml:id="br0">
      <inkml:brushProperty name="width" value="0.025" units="cm"/>
      <inkml:brushProperty name="height" value="0.025" units="cm"/>
      <inkml:brushProperty name="color" value="#008C3A"/>
    </inkml:brush>
  </inkml:definitions>
  <inkml:trace contextRef="#ctx0" brushRef="#br0">1 61 13933,'0'0'6791,"58"14"-4870,-6-23 65,5-1-993,6-2-672,4 0-289,-6 3-1057,-12-1-2435,-6-2-4611</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1.076"/>
    </inkml:context>
    <inkml:brush xml:id="br0">
      <inkml:brushProperty name="width" value="0.025" units="cm"/>
      <inkml:brushProperty name="height" value="0.025" units="cm"/>
      <inkml:brushProperty name="color" value="#008C3A"/>
    </inkml:brush>
  </inkml:definitions>
  <inkml:trace contextRef="#ctx0" brushRef="#br0">0 301 11403,'0'0'6694,"5"-12"-5204,7-12-1113,1 2 0,1-1 0,1 2 1,1 0-1,20-20 0,-16 19-330,-8 7-42,1 1 0,0 1-1,0 0 1,1 1 0,1 0 0,0 1 0,24-12-1,-39 23-6,0-1 0,1 1 0,-1 0 0,0 0 0,1 0 0,-1 0 0,1-1 0,-1 1 0,1 0 0,-1 0 0,0 0-1,1 0 1,-1 0 0,1 0 0,-1 0 0,1 0 0,-1 0 0,1 0 0,-1 1 0,0-1 0,1 0 0,-1 0 0,1 0 0,-1 0-1,0 1 1,1-1 0,-1 0 0,0 0 0,1 1 0,-1-1 0,0 0 0,1 1 0,-1-1 0,0 0 0,1 1 0,-1-1 0,0 0-1,0 1 1,0-1 0,1 1 0,-1-1 0,0 0 0,0 1 0,0-1 0,0 1 0,0-1 0,0 1 0,0-1 0,0 1 0,-1 26 54,0-21-11,-2 13 63,-1 1 0,-1-1 0,-14 33 0,13-39-197,1 0 1,0 1-1,1-1 0,1 1 0,0 0 0,1 0 0,0 0 0,1 0 0,1 23 0,1-35-122,0 0 0,-1 0 1,1 0-1,0 0 0,0 0 0,0 0 0,1 0 0,-1-1 0,0 1 0,1 0 0,-1 0 0,1-1 1,0 1-1,0-1 0,-1 0 0,1 1 0,0-1 0,0 0 0,0 0 0,0 0 0,0 0 0,0-1 0,1 1 1,-1-1-1,0 1 0,0-1 0,0 0 0,1 1 0,-1-1 0,0 0 0,0-1 0,1 1 0,-1 0 1,0-1-1,0 1 0,0-1 0,0 1 0,4-3 0,37-17-6058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1.469"/>
    </inkml:context>
    <inkml:brush xml:id="br0">
      <inkml:brushProperty name="width" value="0.025" units="cm"/>
      <inkml:brushProperty name="height" value="0.025" units="cm"/>
      <inkml:brushProperty name="color" value="#008C3A"/>
    </inkml:brush>
  </inkml:definitions>
  <inkml:trace contextRef="#ctx0" brushRef="#br0">245 16 16848,'-37'21'749,"2"2"0,-42 36 0,68-52-700,0 1 1,1 1-1,0-1 0,0 1 0,1 1 0,0-1 1,1 1-1,0 0 0,1 1 0,0-1 0,0 1 1,1 0-1,-3 15 0,6-23-50,1 0 0,-1 0 0,1 0-1,0-1 1,0 1 0,0 0 0,0 0 0,1 0 0,-1 0 0,1 0 0,-1-1-1,1 1 1,0 0 0,0-1 0,1 1 0,-1 0 0,0-1 0,1 1-1,-1-1 1,5 4 0,-3-3 6,1 0 1,0 0-1,0 0 1,0-1-1,0 1 0,0-1 1,1 0-1,-1-1 1,1 1-1,-1-1 0,9 2 1,0-1 91,0-1 0,0 0-1,0-1 1,0-1 0,0 0 0,0 0 0,0-1 0,21-7 0,-19 3 211,0 0 0,-1-1 0,0-1 0,-1 0 0,1-1 0,-2-1 0,1 0 0,-1 0 0,12-15 0,-19 20-196,0-1 1,0 0 0,0 0-1,-1 0 1,0 0-1,-1-1 1,1 1 0,-1-1-1,0 0 1,-1 0-1,0 0 1,0 0 0,0-1-1,-1 1 1,0-1 0,0 1-1,-1-1 1,0 1-1,-1 0 1,1-1 0,-4-13-1,1 16-186,0-1 0,0 1 0,0 0 0,-1 0 0,0 0 0,0 0 1,0 0-1,-1 1 0,1 0 0,-1 0 0,0 0 0,0 1 0,-1 0 0,1-1 0,-1 2 0,1-1 0,-1 1 0,0 0 0,0 0 0,0 0 0,0 1 0,0 0 0,0 0 0,-1 1 1,1 0-1,-11 1 0,16-1-203,0 1 1,0-1 0,0 1-1,0 0 1,0 0 0,0-1-1,1 1 1,-1 0 0,0 0-1,1 0 1,-1 0 0,0 0-1,1 0 1,-1 0 0,1 0-1,0 0 1,-1 0 0,1 0-1,0 0 1,-1 0-1,1 0 1,0 0 0,0 0-1,0 1 1,0-1 0,0 0-1,0 0 1,1 0 0,-1 0-1,0 0 1,0 0 0,1 0-1,0 2 1,8 11-5073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1.832"/>
    </inkml:context>
    <inkml:brush xml:id="br0">
      <inkml:brushProperty name="width" value="0.025" units="cm"/>
      <inkml:brushProperty name="height" value="0.025" units="cm"/>
      <inkml:brushProperty name="color" value="#008C3A"/>
    </inkml:brush>
  </inkml:definitions>
  <inkml:trace contextRef="#ctx0" brushRef="#br0">96 276 20595,'0'0'6022,"-61"22"-4196,43-13-1185,7 1-513,6 0-192,5 0-225,14-3-960,6-1-865,11-6-1409,-3 0-1698,7-19-3908</inkml:trace>
  <inkml:trace contextRef="#ctx0" brushRef="#br0" timeOffset="1">559 1 6887,'0'0'17483,"-7"12"-17280,-63 100-203,-5-4 0,-132 148 0,207-256-57,0 1 0,0-1 0,0 0 0,0 1 0,0-1 0,-1 0 0,1 0 0,0 1 0,0-1 1,0 0-1,0 0 0,0 1 0,0-1 0,-1 0 0,1 0 0,0 0 0,0 1 0,0-1 0,-1 0 1,1 0-1,0 0 0,0 1 0,0-1 0,-1 0 0,1 0 0,0 0 0,-1 0 0,1 0 0,0 0 1,0 0-1,-1 0 0,1 1 0,0-1 0,0 0 0,-1 0 0,1 0 0,0 0 0,-1 0 0,1-1 1,0 1-1,0 0 0,-1 0 0,1 0 0,0 0 0,0 0 0,-1 0 0,1 0 0,0 0 0,0-1 1,-1 1-1,1 0 0,0 0 0,0 0 0,0-1 0,-1 1 0,1 0 0,0 0 0,0 0 0,0-1 1,0 1-1,-1 0 0,1 0 0,0-1 0,0 1 0,0 0 0,0 0 0,0-1 0,0 0 0,0-26-2858,1 15 1183,-1-33-5619</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2.191"/>
    </inkml:context>
    <inkml:brush xml:id="br0">
      <inkml:brushProperty name="width" value="0.025" units="cm"/>
      <inkml:brushProperty name="height" value="0.025" units="cm"/>
      <inkml:brushProperty name="color" value="#008C3A"/>
    </inkml:brush>
  </inkml:definitions>
  <inkml:trace contextRef="#ctx0" brushRef="#br0">0 1 17809,'0'0'3107,"18"74"-1634,17-37 449,15 2-865,13-2-641,9-1-287,9-2-65,0-1-545,-3-4-2209,-10-6-2307,-10-5-6950</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2.820"/>
    </inkml:context>
    <inkml:brush xml:id="br0">
      <inkml:brushProperty name="width" value="0.025" units="cm"/>
      <inkml:brushProperty name="height" value="0.025" units="cm"/>
      <inkml:brushProperty name="color" value="#008C3A"/>
    </inkml:brush>
  </inkml:definitions>
  <inkml:trace contextRef="#ctx0" brushRef="#br0">189 12 9129,'-10'-2'2952,"2"0"-2472,-2 0 401,1 0 1,0 0-1,-1 1 0,-16 0 0,23 2-710,0-1 1,0 0-1,0 1 0,0-1 0,0 1 1,0 0-1,1 0 0,-1 0 0,0 0 1,0 1-1,1-1 0,-1 1 0,1 0 0,-1 0 1,1 0-1,0 0 0,-1 0 0,1 0 1,0 0-1,1 1 0,-4 4 0,1 1-26,0 0 0,1 0 0,0 1 0,1-1 0,-1 1 0,2 0 0,-1 0-1,1-1 1,1 1 0,-1 0 0,2 0 0,-1 0 0,1 0 0,0 0 0,1 0 0,5 16-1,1-3-81,1 0 0,1 0 0,0-1 0,2-1-1,17 24 1,19 20-18,-21-30 8,22 38 0,-42-59-57,-1-1 1,1 1-1,-2 0 1,0 1-1,-1-1 1,0 1 0,2 16-1,-5-29-48,-1 0-1,0 0 1,0 0-1,1 0 1,-1 0 0,0 0-1,0 0 1,0 0-1,0 0 1,0 0-1,0 0 1,-1 0-1,1 0 1,0 0 0,0 0-1,-1 0 1,1 0-1,-1 0 1,1 0-1,-1 0 1,1 0 0,-1 0-1,1-1 1,-1 1-1,0 0 1,1 0-1,-2 0 1,0 0-44,1-1 1,-1 0-1,1 0 1,-1 1-1,1-1 0,-1-1 1,1 1-1,-1 0 1,1 0-1,-1 0 1,1-1-1,-1 1 0,1-1 1,0 1-1,-1-1 1,-1-1-1,-5-2-445,-1-1 0,1 0 0,0-1 0,-13-12 1,-11-18 267,2-1 1,1-2 0,2 0 0,-36-73-1,61 109 456,0 0 0,1-1-1,0 1 1,-1 0 0,1 0 0,0-1-1,1 1 1,-1-1 0,0 1-1,1-1 1,0 1 0,0-8-1,1 10-109,-1-1 1,1 1-1,0-1 0,0 1 0,0-1 0,0 1 0,0-1 0,0 1 0,0 0 0,0 0 0,1-1 0,-1 1 0,0 0 0,1 0 0,-1 0 0,1 1 0,-1-1 0,1 0 0,-1 0 0,1 1 0,-1-1 0,1 1 0,0-1 0,-1 1 0,1 0 0,0 0 0,2 0 1,90-4 431,-69 5-695,0-1 0,0-2 0,25-4 0,-44 5-278,0-1 1,1 1-1,-1-2 0,0 1 1,0 0-1,0-1 0,0 0 1,-1-1-1,1 1 0,-1-1 1,0 0-1,0 0 0,0-1 0,-1 1 1,1-1-1,3-6 0,13-31-3381</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3.184"/>
    </inkml:context>
    <inkml:brush xml:id="br0">
      <inkml:brushProperty name="width" value="0.025" units="cm"/>
      <inkml:brushProperty name="height" value="0.025" units="cm"/>
      <inkml:brushProperty name="color" value="#008C3A"/>
    </inkml:brush>
  </inkml:definitions>
  <inkml:trace contextRef="#ctx0" brushRef="#br0">6 1 11627,'0'0'7976,"-5"66"-6535,5-33-865,0 1-479,3-3-129,10 0 32,5-3-673,2-5-801,-2-11-1729,0-10-3139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3.514"/>
    </inkml:context>
    <inkml:brush xml:id="br0">
      <inkml:brushProperty name="width" value="0.025" units="cm"/>
      <inkml:brushProperty name="height" value="0.025" units="cm"/>
      <inkml:brushProperty name="color" value="#008C3A"/>
    </inkml:brush>
  </inkml:definitions>
  <inkml:trace contextRef="#ctx0" brushRef="#br0">124 4 18193,'0'0'2872,"-4"13"-2680,-42 130 114,31-105-121,1 0 0,3 2-1,0-1 1,3 2 0,-6 71 0,14-109-213,-1 0 0,1 1 0,0-1 0,0 0 0,0 1 0,1-1 0,-1 1 0,1-1 0,0 0 0,0 0 0,0 0 0,0 1 0,1-1 0,-1 0 0,1 0 0,0-1 0,0 1 0,0 0 0,0 0 0,0-1 0,0 0 0,1 1 0,-1-1 0,1 0 0,0 0 0,0 0 0,-1 0 0,1-1 0,0 1 0,1-1 0,-1 0 0,0 0 0,0 0 0,0 0 0,1-1 0,-1 1 0,0-1 0,1 0 0,-1 0 0,5 0 0,1 0-193,0-1 0,0 0 0,0-1-1,0 0 1,0-1 0,0 1 0,-1-1 0,1-1-1,-1 0 1,0 0 0,0-1 0,0 0-1,9-8 1,0-1-1373,-1 0 1,0-1-1,-1-1 0,21-29 0,1-11-4220</inkml:trace>
  <inkml:trace contextRef="#ctx0" brushRef="#br0" timeOffset="1">550 0 15118,'0'0'2531,"-36"84"-1474,15-35-128,-6 10 128,-4 7-193,-3 5-447,2-2-129,6-7-160,1-10-64,7-14-64,7-12 0,6-17-448,5-29-2179,0-15-704,0-14-3043</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3.875"/>
    </inkml:context>
    <inkml:brush xml:id="br0">
      <inkml:brushProperty name="width" value="0.025" units="cm"/>
      <inkml:brushProperty name="height" value="0.025" units="cm"/>
      <inkml:brushProperty name="color" value="#008C3A"/>
    </inkml:brush>
  </inkml:definitions>
  <inkml:trace contextRef="#ctx0" brushRef="#br0">0 285 12684,'0'0'4869,"16"58"-3716,8-32-96,17-3-513,10-3-320,10-3-127,-2-9-1122,-3-8-1954,-9 0-1858,-4-10-5893</inkml:trace>
  <inkml:trace contextRef="#ctx0" brushRef="#br0" timeOffset="1">407 0 2851,'-2'9'12321,"-8"63"-7262,10-66-4894,0 0-1,0 0 0,1 0 0,0 0 1,0 0-1,0-1 0,1 1 0,0 0 1,0 0-1,0-1 0,5 9 0,51 60 645,-43-58-743,-2 0 0,0 2 0,15 25 0,-24-35-54,-1 1 1,0-1-1,0 0 1,0 1-1,-1 0 1,0 0-1,-1 0 1,0 0-1,0 0 1,-1 0-1,-2 16 1,0-15 11,0 0 0,-1 0 0,0 0 0,0-1 1,-1 1-1,-1-1 0,0 0 0,0 0 0,0 0 0,-1-1 1,-1 0-1,-7 8 0,6-6-221,-1-2 0,0 1 0,-1-2 0,0 1 0,0-1 1,0-1-1,-1 1 0,0-2 0,-22 9 0,31-13-56,0 0 1,0-1-1,0 1 1,-1 0-1,1-1 1,0 0-1,0 1 1,0-1-1,-1 0 1,1 0-1,0 0 1,0-1-1,0 1 1,-1 0-1,1-1 1,0 0-1,0 1 1,0-1-1,-3-1 1,-7-18-5321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14.269"/>
    </inkml:context>
    <inkml:brush xml:id="br0">
      <inkml:brushProperty name="width" value="0.025" units="cm"/>
      <inkml:brushProperty name="height" value="0.025" units="cm"/>
      <inkml:brushProperty name="color" value="#008C3A"/>
    </inkml:brush>
  </inkml:definitions>
  <inkml:trace contextRef="#ctx0" brushRef="#br0">42 1 18257,'0'0'2979,"73"8"-1826,-35-8-929,5 0-128,8-4-96,1 1-1121,-3 2-1057,-4 1-3043,-16 0-3235</inkml:trace>
  <inkml:trace contextRef="#ctx0" brushRef="#br0" timeOffset="1">0 255 17585,'0'0'832,"58"0"-63,-1-13 769,15-9-513,6-4-193,10-3-639,-5 1-1571,-15-1-2754,-6 7-5605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3.975"/>
    </inkml:context>
    <inkml:brush xml:id="br0">
      <inkml:brushProperty name="width" value="0.025" units="cm"/>
      <inkml:brushProperty name="height" value="0.025" units="cm"/>
    </inkml:brush>
  </inkml:definitions>
  <inkml:trace contextRef="#ctx0" brushRef="#br0">0 403 8552,'0'0'4794,"8"-6"-4725,-2 1-66,0 1-1,1 0 0,-1 1 1,1 0-1,-1 0 0,1 0 1,0 1-1,0 0 0,0 0 1,0 1-1,0 0 0,1 0 1,-1 1-1,0 0 0,8 0 1,150 16-329,23 1-122,-64-22 1051,161-27-1,61-5 2314,372 51-1712,-197 4-1543,352-46 456,-826 24-96,1368-80 1576,-1342 83-1535,554-15 14,-425 2 269,219-44-1,-95-17 1365,-62 13-1101,-247 58-597,-1 1-1,1 1 1,21 0-1,-32 2-306,-1 0 1,0 0-1,1 1 0,-1 0 1,0 0-1,0 1 0,0-1 0,0 1 1,0 0-1,0 0 0,0 1 1,-1 0-1,1-1 0,4 5 1,-5-3-817,0-1 1,0 0 0,1 0 0,-1-1 0,1 1 0,6 2-1,8 0-5641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20.092"/>
    </inkml:context>
    <inkml:brush xml:id="br0">
      <inkml:brushProperty name="width" value="0.025" units="cm"/>
      <inkml:brushProperty name="height" value="0.025" units="cm"/>
      <inkml:brushProperty name="color" value="#008C3A"/>
    </inkml:brush>
  </inkml:definitions>
  <inkml:trace contextRef="#ctx0" brushRef="#br0">21 570 9865,'0'0'9967,"-5"-10"-8808,2 7-1119,2 0 0,-1-1 1,0 1-1,1 0 0,-1-1 1,1 0-1,0 1 0,0-1 1,1 0-1,-1 0 0,1 1 1,-1-1-1,1 0 1,1 0-1,-1 0 0,0 1 1,1-1-1,0 0 0,0 0 1,0 1-1,0-1 0,1 1 1,-1-1-1,4-5 0,73-112 246,141-169 0,-184 246-222,-27 36 221,-4 9-13,-8 20 216,-20 51 173,17-53-558,-2 6-22,1 1 0,1-1-1,2 1 1,0 1 0,2-1-1,1 1 1,1 0 0,4 47-1,-3-71-85,1 1 0,-1-1 0,1 1 0,0-1 0,0 1 0,1-1-1,-1 0 1,1 0 0,-1 0 0,1 0 0,0 0 0,0 0 0,1 0-1,-1 0 1,0-1 0,1 1 0,0-1 0,-1 0 0,1 0 0,0 0-1,0 0 1,0 0 0,1-1 0,-1 1 0,0-1 0,0 0-1,4 1 1,-2-1-109,0-1-1,0 0 0,0 1 1,0-2-1,0 1 1,0 0-1,0-1 0,0 0 1,0 0-1,-1-1 0,1 1 1,0-1-1,-1 0 0,1 0 1,-1-1-1,0 1 1,0-1-1,8-6 0,2-4-1288,-2 0 0,1-1 1,-1 0-1,13-22 0,7-21-4758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20.501"/>
    </inkml:context>
    <inkml:brush xml:id="br0">
      <inkml:brushProperty name="width" value="0.025" units="cm"/>
      <inkml:brushProperty name="height" value="0.025" units="cm"/>
      <inkml:brushProperty name="color" value="#008C3A"/>
    </inkml:brush>
  </inkml:definitions>
  <inkml:trace contextRef="#ctx0" brushRef="#br0">22 32 15375,'-3'10'1692,"-2"8"-1330,1 0 1,0 0 0,2 0-1,0 0 1,1 0 0,1 1-1,3 29 1,-2-43-311,0 0 0,0 1 0,1-1 0,-1 0 0,1 1 0,1-1 0,-1 0 0,0-1 0,1 1 0,0 0 0,0-1 0,1 1 0,-1-1 0,1 0 0,0 0 0,0-1 0,0 1 0,1-1 0,-1 0 0,1 0-1,0 0 1,0-1 0,0 1 0,0-1 0,0 0 0,0-1 0,1 1 0,-1-1 0,0 0 0,1-1 0,10 1 0,-11-1 16,0-1 0,0 1 0,0-1 0,0 0 0,0-1-1,0 1 1,0-1 0,0 0 0,-1 0 0,1-1 0,0 1 0,-1-1 0,0 0-1,0 0 1,0 0 0,0-1 0,0 1 0,-1-1 0,0 0 0,1 0 0,-1 0-1,-1-1 1,4-5 0,6-12 239,-1-1 0,0 0-1,9-34 1,-19 53-287,3-8 82,0-1 0,0 0 0,-1 0 0,1-24 0,-3 36-103,-1-1 0,0 0 0,0 1 0,0-1 0,0 0 0,-1 1 0,1-1 0,0 1 0,-1-1 0,1 0 0,-1 1 0,1-1 0,-1 1 0,0-1 0,0 1 0,0-1 0,0 1 0,0 0 0,0-1 0,0 1 0,0 0 0,0 0 0,-1 0 0,1 0 0,0 0 0,-1 0 0,1 0 0,-1 0 0,1 1 0,-1-1 0,1 1 0,-1-1 0,1 1 0,-1-1 0,0 1 0,1 0 0,-1 0 0,0 0 0,1 0 0,-1 0 0,1 0 0,-1 0 0,0 0 0,1 1 0,-1-1 0,0 1 0,1-1 0,-3 2 0,-6 1-138,1 0 0,-1 1 1,1 0-1,-1 1 1,1 0-1,1 0 1,-1 1-1,1 0 1,0 0-1,-9 10 0,1 0-1237,1 1-1,1 1 1,-19 29-1,20-25-4581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1.168"/>
    </inkml:context>
    <inkml:brush xml:id="br0">
      <inkml:brushProperty name="width" value="0.025" units="cm"/>
      <inkml:brushProperty name="height" value="0.025" units="cm"/>
      <inkml:brushProperty name="color" value="#008C3A"/>
    </inkml:brush>
  </inkml:definitions>
  <inkml:trace contextRef="#ctx0" brushRef="#br0">1 251 4708,'0'0'19667,"9"-9"-18396,48-40-759,2 2 1,2 3-1,86-48 1,-118 83-958,-20 12-697,-13 11-410,-7-1-88,0-1 1,0 0 0,-1-1 0,-1 0-1,0-1 1,-24 15 0,-7 6-3334,28-19 2396,-28 22-839,0 3 4186,34-27 1186,0 0 0,0 1 0,1 0 0,1 1 0,-13 21 0,20-32-1707,0 0 1,0 0-1,1 0 1,-1 0 0,1 0-1,-1 0 1,1 0-1,-1 0 1,1 1-1,0-1 1,0 0-1,-1 0 1,1 0-1,0 0 1,0 1-1,0-1 1,0 0 0,0 0-1,0 0 1,1 0-1,-1 1 1,0-1-1,1 1 1,0-1-84,0-1-1,0 1 1,0-1 0,0 1 0,-1-1-1,1 0 1,0 1 0,0-1 0,0 0 0,0 0-1,0 0 1,0 1 0,0-1 0,0 0 0,0 0-1,0-1 1,0 1 0,0 0 0,0 0-1,2-1 1,52-21 2626,95-61-438,-54 24-5087,-75 43-1474,-5-1-2492</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2.144"/>
    </inkml:context>
    <inkml:brush xml:id="br0">
      <inkml:brushProperty name="width" value="0.025" units="cm"/>
      <inkml:brushProperty name="height" value="0.025" units="cm"/>
      <inkml:brushProperty name="color" value="#008C3A"/>
    </inkml:brush>
  </inkml:definitions>
  <inkml:trace contextRef="#ctx0" brushRef="#br0">0 365 8360,'0'0'15444,"0"-13"-14387,6-173 780,-3 20-242,6 207-1711,-3-13-327,2 1 1,0-1-1,16 35 1,-22-58 290,1 1-1,0-1 1,0 0 0,0 0 0,0 0 0,1 0 0,-1-1-1,1 1 1,1-1 0,-1 0 0,0 0 0,1-1 0,0 1-1,0-1 1,0 0 0,0 0 0,1-1 0,-1 0 0,1 0-1,-1 0 1,1 0 0,7 0 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2.476"/>
    </inkml:context>
    <inkml:brush xml:id="br0">
      <inkml:brushProperty name="width" value="0.025" units="cm"/>
      <inkml:brushProperty name="height" value="0.025" units="cm"/>
      <inkml:brushProperty name="color" value="#008C3A"/>
    </inkml:brush>
  </inkml:definitions>
  <inkml:trace contextRef="#ctx0" brushRef="#br0">0 354 14606,'0'0'12145,"10"-9"-10683,55-49-154,115-81 0,-37 33-5643,-136 101 3561,23-24-8536,-27 22 3694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2.869"/>
    </inkml:context>
    <inkml:brush xml:id="br0">
      <inkml:brushProperty name="width" value="0.025" units="cm"/>
      <inkml:brushProperty name="height" value="0.025" units="cm"/>
      <inkml:brushProperty name="color" value="#008C3A"/>
    </inkml:brush>
  </inkml:definitions>
  <inkml:trace contextRef="#ctx0" brushRef="#br0">1 212 11755,'0'0'15503,"0"-10"-14975,9-191 1512,-6 200-1764,4 12-254,7 12-38,1 17 102,11 21-21,-24-58-45,0 1 1,0-1-1,0 1 1,0-1-1,0 0 1,1 0-1,-1 0 1,1 0-1,0-1 0,0 1 1,0-1-1,5 3 1,-6-4-119,0 0 1,0 0 0,0-1-1,0 1 1,0-1-1,0 1 1,0-1 0,1 0-1,-1 0 1,0 1-1,0-2 1,0 1-1,1 0 1,-1 0 0,0-1-1,0 1 1,0-1-1,4-1 1,-4 1-464,-1 0-1,1 0 1,0-1-1,-1 1 1,1 0 0,-1 0-1,0-1 1,1 1 0,-1-1-1,0 0 1,0 1 0,0-1-1,0 0 1,0 1-1,0-1 1,0 0 0,-1 0-1,1 0 1,-1 0 0,1-2-1,0-14-8379</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3.211"/>
    </inkml:context>
    <inkml:brush xml:id="br0">
      <inkml:brushProperty name="width" value="0.025" units="cm"/>
      <inkml:brushProperty name="height" value="0.025" units="cm"/>
      <inkml:brushProperty name="color" value="#008C3A"/>
    </inkml:brush>
  </inkml:definitions>
  <inkml:trace contextRef="#ctx0" brushRef="#br0">1 87 1281,'0'0'29308,"48"-47"-29244,-35 32-320,3 4-801,-5 5-801,-2 3-1665,0-1-1794,-4 3-4100</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3.696"/>
    </inkml:context>
    <inkml:brush xml:id="br0">
      <inkml:brushProperty name="width" value="0.025" units="cm"/>
      <inkml:brushProperty name="height" value="0.025" units="cm"/>
      <inkml:brushProperty name="color" value="#008C3A"/>
    </inkml:brush>
  </inkml:definitions>
  <inkml:trace contextRef="#ctx0" brushRef="#br0">80 61 3555,'0'0'21642,"-9"9"-19736,3-3-1765,0 0 78,0-1 0,0 1 1,1 0-1,0 1 1,0-1-1,1 1 1,0 0-1,0 0 0,0 1 1,1-1-1,0 1 1,1-1-1,0 1 1,0 0-1,-2 15 0,4-22-212,0-1-1,0 1 1,0 0-1,1 0 1,-1 0-1,0 0 0,0-1 1,0 1-1,1 0 1,-1 0-1,0-1 0,1 1 1,-1 0-1,1 0 1,-1-1-1,1 1 1,-1 0-1,1-1 0,0 1 1,-1-1-1,1 1 1,0-1-1,-1 1 0,1-1 1,0 1-1,-1-1 1,1 0-1,0 1 1,0-1-1,0 0 0,-1 0 1,1 1-1,0-1 1,0 0-1,0 0 0,0 0 1,-1 0-1,1 0 1,0 0-1,0 0 1,0 0-1,0-1 0,-1 1 1,3-1-1,0 1 8,0-1-1,0 0 1,0 0-1,0 0 1,0-1-1,0 1 1,0-1 0,0 1-1,0-1 1,4-4-1,0-3 11,0-1 0,0 0-1,-1 0 1,0-1 0,-1 1-1,0-1 1,-1 0 0,0-1-1,-1 1 1,0-1 0,-1 0-1,0 1 1,0-1 0,-2 0 0,0-14-1,-2 15 291,-4 19-232,-4 24-131,9 75 129,1-106-82,0 0 1,0 0-1,0 0 0,0 0 0,0 0 1,0 0-1,0 0 0,1 0 0,-1 0 0,1 0 1,-1 0-1,0-1 0,1 1 0,-1 0 0,1 0 1,0 0-1,-1 0 0,1-1 0,0 1 0,0 0 1,-1 0-1,1-1 0,0 1 0,0-1 0,0 1 1,0-1-1,0 1 0,0-1 0,-1 1 0,1-1 1,0 0-1,0 0 0,0 1 0,1-1 0,-1 0 1,0 0-1,0 0 0,0 0 0,0 0 0,0 0 1,0-1-1,0 1 0,0 0 0,0 0 1,0-1-1,0 1 0,0-1 0,-1 1 0,1-1 1,0 1-1,2-2 0,3-1-541,0 0 0,-1 0 0,1 0 0,0-1 1,-1 0-1,0 0 0,5-6 0,8-13-5383,-8-1-4211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4.368"/>
    </inkml:context>
    <inkml:brush xml:id="br0">
      <inkml:brushProperty name="width" value="0.025" units="cm"/>
      <inkml:brushProperty name="height" value="0.025" units="cm"/>
      <inkml:brushProperty name="color" value="#008C3A"/>
    </inkml:brush>
  </inkml:definitions>
  <inkml:trace contextRef="#ctx0" brushRef="#br0">84 64 3716,'0'0'24711,"-7"9"-23505,-22 31-335,21-18-332,8-22-530,0 1 0,0-1-1,1 1 1,-1-1 0,0 0 0,0 1 0,0-1 0,0 0-1,1 1 1,-1-1 0,0 0 0,0 1 0,0-1 0,1 0-1,-1 1 1,0-1 0,1 0 0,-1 0 0,0 1 0,1-1-1,-1 0 1,0 0 0,1 0 0,-1 1 0,0-1 0,1 0-1,-1 0 1,1 0 0,-1 0 0,1 0 0,0 0 6,0 0 0,0 0 0,0 0 0,0 0 0,1 0 0,-1-1 0,0 1 0,0 0 0,0-1 0,0 1 0,0-1 0,0 1 0,0-1 0,0 0 0,0 1 0,0-1 0,0 0 0,-1 0 0,1 0 0,0 1 0,0-1 0,-1 0 0,1 0 0,0 0 0,-1 0 0,1 0 0,0-2 0,0 0 24,-1-1 0,1 0 0,0 0 0,-1 0 0,0 1 0,0-1 1,0 0-1,0 0 0,0 0 0,-1 0 0,0 1 0,-2-8 0,2 10-36,1-1 0,-1 1 1,1 0-1,-1 0 0,0-1 0,1 1 0,-1 0 0,0 0 0,0 0 0,0 0 0,0 0 0,0 0 0,0 1 1,0-1-1,0 0 0,0 0 0,-1 1 0,1-1 0,0 1 0,0-1 0,-1 1 0,1-1 0,0 1 0,-1 0 1,1 0-1,0-1 0,-1 1 0,1 0 0,0 0 0,-1 1 0,1-1 0,0 0 0,-1 0 0,1 1 0,0-1 1,-1 0-1,1 1 0,0-1 0,0 1 0,-2 1 0,0 0 3,1 1-1,0-1 1,0 1 0,0 0-1,0 0 1,0 0 0,0 0-1,1 0 1,0 0-1,-1 0 1,1 1 0,0-1-1,1 0 1,-1 1 0,1-1-1,-1 7 1,1-9-3,0-1 0,0 1 0,1-1 0,-1 0 0,0 1 0,0-1 0,0 0 0,1 1 0,-1-1 0,0 0 0,0 1 0,1-1 0,-1 0 0,0 0 0,1 1 0,-1-1 0,0 0 0,1 0 0,-1 0 0,1 1 0,-1-1 0,0 0 0,1 0 0,-1 0 0,1 0 0,-1 0 0,0 0 0,1 0 0,-1 0 0,1 0 0,-1 0 0,0 0 1,1 0-1,-1 0 0,1 0 0,-1 0 0,0 0 0,1-1 0,-1 1 0,1 0 0,-1 0 0,0 0 0,1-1 0,-1 1 0,1-1 0,19-9 29,-14 6-66,-1-1-1,1 1 1,-1-1 0,-1 0 0,1 0 0,-1-1-1,1 1 1,-2-1 0,1 0 0,-1 0-1,1 0 1,-2 0 0,1-1 0,-1 1-1,0-1 1,2-9 0,-29 59-276,22-34 101,0-1-1,0 1 0,1 1 0,1-1 1,-1 0-1,1 12 0,1-21 29,0 1-1,0-1 0,0 1 0,0-1 0,1 0 0,-1 1 1,0-1-1,0 0 0,0 1 0,0-1 0,1 0 0,-1 1 1,0-1-1,0 0 0,1 0 0,-1 1 0,0-1 1,1 0-1,-1 0 0,0 1 0,1-1 0,-1 0 0,0 0 1,1 0-1,-1 0 0,0 1 0,1-1 0,-1 0 1,0 0-1,1 0 0,-1 0 0,1 0 0,-1 0 0,0 0 1,1 0-1,-1 0 0,1 0 0,-1 0 0,0 0 1,1 0-1,-1-1 0,0 1 0,1 0 0,-1 0 0,0 0 1,1 0-1,-1-1 0,0 1 0,1 0 0,-1-1 1,14-6-6156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4.732"/>
    </inkml:context>
    <inkml:brush xml:id="br0">
      <inkml:brushProperty name="width" value="0.025" units="cm"/>
      <inkml:brushProperty name="height" value="0.025" units="cm"/>
      <inkml:brushProperty name="color" value="#008C3A"/>
    </inkml:brush>
  </inkml:definitions>
  <inkml:trace contextRef="#ctx0" brushRef="#br0">40 1 7271,'0'0'21925,"7"9"-21851,-3-4-43,-1 1 0,1 0 0,-1-1-1,0 1 1,-1 1 0,1-1 0,-1 0 0,-1 0-1,1 1 1,-1-1 0,0 1 0,0-1-1,-1 1 1,0 0 0,0-1 0,-2 13 0,-4 14 602,0-1 1,-12 35-1,-11-124-21218,14 36 13576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00.132"/>
    </inkml:context>
    <inkml:brush xml:id="br0">
      <inkml:brushProperty name="width" value="0.025" units="cm"/>
      <inkml:brushProperty name="height" value="0.025" units="cm"/>
    </inkml:brush>
  </inkml:definitions>
  <inkml:trace contextRef="#ctx0" brushRef="#br0">1228 266 2338,'-10'-14'6214,"-12"-16"-5527,-1 1 0,-39-38-1,48 54-443,-1 0-1,-1 0 0,1 1 0,-2 1 1,0 1-1,0 0 0,-29-11 1,30 16-157,1 0 1,-1 1 0,-1 1 0,1 1 0,0 0 0,-1 1 0,1 1 0,-1 0 0,1 2 0,0-1 0,-1 2 0,-30 9 0,27-5-63,1 1 0,0 1 0,1 1 0,0 1 1,0 0-1,1 1 0,1 1 0,0 0 0,-25 28 0,0 8-324,1 2 0,3 2 0,2 1-1,-46 97 1,-83 247-590,140-336 1260,3 1 0,3 0 0,3 1 0,2 1 0,3 1 0,-1 71 0,12-109-281,0 1 0,2 0 0,1-1 0,1 0 0,2 0 1,1-1-1,11 29 0,-10-36-74,2 1 1,0-2 0,1 1-1,0-1 1,2-1 0,0-1-1,1 0 1,1 0 0,34 26-1,-18-20-28,2-2 0,0-2 1,1-1-1,1-1 0,1-2 0,0-2 0,0-1 0,2-2 1,74 10-1,12-8-11,223-7 0,-278-6 182,0-4-1,-1-2 1,0-3-1,0-3 1,70-24 0,-114 29-56,0-1 0,-1-2 1,-1 0-1,0-1 0,-1-2 1,0 0-1,-1-1 0,0-1 1,-1-1-1,-1-1 0,-1-1 1,-1 0-1,0-2 0,-2 1 1,0-2-1,20-39 0,-21 27 39,-1-1 0,-2-1-1,-2 0 1,-1 0 0,-1-1 0,-2 0-1,-2-1 1,-2 1 0,-1 0 0,-6-50-1,-6 1 17,-3 0-1,-4 1 0,-39-107 0,44 152-129,-2-1 0,-1 2-1,-3 0 1,-1 1 0,-1 1 0,-2 1 0,-46-52 0,58 74-74,-1 1-1,0 1 1,-1 0 0,-1 1 0,1 0 0,-2 1 0,1 1 0,-1 1 0,-1 0 0,1 1 0,-1 0 0,-1 2 0,1 0-1,-1 1 1,0 0 0,0 2 0,0 0 0,0 1 0,0 1 0,-29 3 0,29 0-249,-1 2 0,1 0-1,1 1 1,-1 0 0,1 2 0,0 0 0,0 1 0,1 1-1,1 0 1,-26 22 0,-7 11-2155,-73 86-1,116-123 2248,-84 97-4339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5:55.062"/>
    </inkml:context>
    <inkml:brush xml:id="br0">
      <inkml:brushProperty name="width" value="0.025" units="cm"/>
      <inkml:brushProperty name="height" value="0.025" units="cm"/>
      <inkml:brushProperty name="color" value="#008C3A"/>
    </inkml:brush>
  </inkml:definitions>
  <inkml:trace contextRef="#ctx0" brushRef="#br0">1 11 4933,'0'0'26265,"73"-11"-25849,-37 18-320,2 5-96,-3 1-288,-7 3-705,-1-1-897,-9 1-993,-1-6-2434,-8-7-6502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3.095"/>
    </inkml:context>
    <inkml:brush xml:id="br0">
      <inkml:brushProperty name="width" value="0.025" units="cm"/>
      <inkml:brushProperty name="height" value="0.025" units="cm"/>
      <inkml:brushProperty name="color" value="#008C3A"/>
    </inkml:brush>
  </inkml:definitions>
  <inkml:trace contextRef="#ctx0" brushRef="#br0">203 129 5285,'0'0'2659,"-6"-9"-465,5 8-2226,-4-7 580,0 1 1,-1 0-1,0 0 0,-1 0 1,-11-9-1,17 15-425,-1 0 0,1-1-1,-1 1 1,0 0 0,0 0 0,1 0-1,-1 1 1,0-1 0,0 0-1,0 1 1,0-1 0,0 1 0,0 0-1,0-1 1,0 1 0,0 0 0,0 0-1,0 0 1,0 1 0,0-1-1,0 0 1,0 1 0,0-1 0,0 1-1,0 0 1,0 0 0,0 0 0,1 0-1,-1 0 1,0 0 0,1 0-1,-1 0 1,0 1 0,1-1 0,0 1-1,-1-1 1,-1 4 0,-6 7 9,0 1 1,1 1-1,1 0 1,0 0-1,1 0 1,1 1-1,0 0 1,0 0-1,2 0 1,-3 22-1,1 20 207,2 86 0,3-96-269,1 10-44,3 1 1,2 0-1,2-1 1,19 65-1,-19-93 9,1 1 0,2-2-1,1 0 1,1 0 0,1-1 0,1-1 0,2 0-1,0-1 1,36 38 0,-43-54 37,1 0 0,-1 0 0,2-1 0,-1 0 0,1-1 0,0 0 0,1-1 0,0 0 0,26 7 0,-32-11 22,0 0-1,0-1 1,1 0 0,-1 0-1,0-1 1,0 0-1,1 0 1,-1-1-1,0 0 1,0 0-1,0 0 1,0-1 0,0 0-1,0-1 1,0 1-1,-1-2 1,1 1-1,-1 0 1,0-1 0,10-8-1,-2-2 101,-1 0 0,0-1 1,-2 0-1,1-1 0,-2 0 0,0-1 0,-1 0 0,-1-1 0,0 0 1,-1 0-1,7-36 0,-3 1 410,-2 0 0,-3 0 0,-1-57 0,-4 74-484,-2-1 0,-2 1 0,-1-1 0,-2 1 1,-2 0-1,-1 1 0,-1 0 0,-2 0 0,-2 1 0,-1 1 0,-2 0 0,-1 1 0,-1 1 1,-1 1-1,-2 1 0,-1 0 0,-44-40 0,58 60-112,-1 1 0,0 1 0,0 0 0,-1 0 0,0 1 0,0 0 0,-20-7 0,27 11-111,0 1-1,0 0 1,0 0-1,0 1 0,0-1 1,-1 1-1,1 0 1,0 0-1,0 0 0,0 0 1,0 1-1,-1 0 0,1 0 1,0 0-1,0 0 1,0 0-1,1 1 0,-1 0 1,0 0-1,0 0 0,1 0 1,0 1-1,-1-1 1,1 1-1,0 0 0,-3 4 1,-28 39-6250,18-29-261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3.786"/>
    </inkml:context>
    <inkml:brush xml:id="br0">
      <inkml:brushProperty name="width" value="0.025" units="cm"/>
      <inkml:brushProperty name="height" value="0.025" units="cm"/>
      <inkml:brushProperty name="color" value="#008C3A"/>
    </inkml:brush>
  </inkml:definitions>
  <inkml:trace contextRef="#ctx0" brushRef="#br0">98 1 9161,'0'0'15241,"-10"6"-14542,4-2-625,0 0 0,1 1-1,-1-1 1,1 1 0,0 0 0,0 1-1,0-1 1,1 1 0,0 0-1,0 0 1,1 0 0,-1 1 0,1-1-1,0 1 1,-3 13 0,-6 59 208,11-73-270,0 1-1,1 0 1,0 0 0,1-1 0,0 1 0,0 0 0,0 0 0,1-1-1,3 11 1,-4-15-62,0 0-1,0-1 1,1 1 0,-1-1-1,0 1 1,1-1 0,-1 1-1,1-1 1,-1 0-1,1 0 1,-1 0 0,1 0-1,0 0 1,0 0 0,0 0-1,-1-1 1,1 1-1,0-1 1,0 1 0,0-1-1,0 0 1,0 1-1,0-1 1,0 0 0,0 0-1,0-1 1,0 1 0,0 0-1,0-1 1,0 1-1,-1-1 1,1 1 0,0-1-1,0 0 1,0 0-1,-1 0 1,1 0 0,2-2-1,3-1-671,1-1-1,-1 0 0,0 0 1,-1-1-1,0 0 1,1 0-1,6-9 0,8-19-5032,3-2-3293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4.411"/>
    </inkml:context>
    <inkml:brush xml:id="br0">
      <inkml:brushProperty name="width" value="0.025" units="cm"/>
      <inkml:brushProperty name="height" value="0.025" units="cm"/>
      <inkml:brushProperty name="color" value="#008C3A"/>
    </inkml:brush>
  </inkml:definitions>
  <inkml:trace contextRef="#ctx0" brushRef="#br0">57 178 12107,'0'0'4282,"-6"9"-1704,0-1-2058,0 0 0,1 1 0,0 0 0,0 0 1,1 0-1,0 0 0,1 1 0,0-1 0,0 1 0,1 0 0,-2 20 0,4-30-518,0 1 1,0-1-1,0 0 1,0 1-1,0-1 0,0 1 1,0-1-1,0 1 1,0-1-1,0 1 1,0-1-1,0 1 1,0-1-1,0 1 0,0-1 1,1 1-1,-1-1 1,0 1-1,0-1 1,0 1-1,1-1 1,-1 0-1,0 1 0,1-1 1,-1 1-1,0-1 1,1 0-1,-1 1 1,1-1-1,-1 0 1,0 0-1,1 1 0,-1-1 1,1 0-1,-1 0 1,1 0-1,-1 0 1,1 1-1,-1-1 1,1 0-1,-1 0 0,1 0 1,-1 0-1,1 0 1,-1 0-1,1 0 1,-1 0-1,1 0 0,-1-1 1,1 1-1,-1 0 1,1 0-1,-1 0 1,0-1-1,1 1 1,-1 0-1,1 0 0,-1-1 1,0 1-1,1 0 1,-1-1-1,1 1 1,-1-1-1,26-24 167,-9-4 137,23-36-66,-37 60-237,1 1 0,-1-1 0,1 1 0,0-1 0,0 1 1,1 1-1,-1-1 0,1 1 0,8-6 0,-12 9 1,0 0 1,0-1-1,-1 1 0,1 0 0,0 0 1,0 0-1,-1 0 0,1-1 1,0 1-1,0 0 0,0 0 0,-1 1 1,1-1-1,0 0 0,0 0 1,0 0-1,-1 0 0,1 1 0,0-1 1,-1 0-1,1 1 0,0-1 1,0 0-1,-1 1 0,1-1 0,-1 1 1,1-1-1,0 1 0,-1-1 0,1 1 1,-1 0-1,1-1 0,-1 1 1,0 0-1,1-1 0,-1 1 0,0 0 1,1-1-1,-1 1 0,0 1 1,10 44 360,-10-42-347,0 0 0,0 0 0,1 0 1,0 0-1,0-1 0,0 1 0,0 0 0,3 5 1,-3-9-20,-1 0 1,0 1 0,1-1 0,-1 0-1,0 0 1,1 0 0,-1 1-1,0-1 1,1 0 0,-1 0 0,1 0-1,-1 0 1,0 0 0,1 0-1,-1 0 1,1 0 0,-1 0 0,1 0-1,-1 0 1,0 0 0,1 0 0,-1 0-1,1-1 1,-1 1 0,0 0-1,1 0 1,-1 0 0,0-1 0,1 1-1,-1 0 1,0 0 0,1-1-1,-1 1 1,0 0 0,0 0 0,1-1-1,-1 1 1,0 0 0,0-1-1,1 1 1,-1-1 0,0 1 0,0 0-1,0-1 1,0 1 0,0-1-1,10-22-175,-9 19 99,29-72-3263,22-59-10072,-52 134 13607,0 1 0,0-1 0,0 0 0,0 1-1,0-1 1,0 1 0,0-1 0,0 0 0,0 1 0,0-1 0,-1 1 0,1-1 0,0 1 0,0-1-1,-1 1 1,1-1 0,0 1 0,-1-1 0,1 1 0,0-1 0,-1 1 0,1-1 0,-1 1 0,1 0 0,-1-1-1,1 1 1,-1 0 0,1-1 0,-1 1 0,1 0 0,-1 0 0,1-1 0,-1 1 0,1 0 0,-1 0-1,0 0 1,1 0 0,-1 0 0,1 0 0,-1 0 0,0 0 0,1 0 0,-1 0 0,1 0 0,-2 0 0,2 0-175,-1 0 1,1 0 0,-1 0 0,1 0 0,-1 0 0,1 1 0,-1-1 0,1 0 0,-1 0 0,1 0 0,-1 0 0,1 1 0,-1-1 0,1 0 0,-1 1 0,1-1 0,-1 0 0,1 1 0,0-1 0,-1 0 0,1 1 0,0-1 0,-1 1-1,1-1 1,0 0 0,-1 1 0,1-1 0,0 1 0,0-1 0,0 1 0,-1-1 0,1 1 0,0 0 0,0-1 0,0 1 0,0-1 0,0 1 0,0-1 0,0 1 0,0-1 0,0 1 0,0-1 0,0 1 0,1-1 0,-1 1 0,0-1-1,0 1 1,0-1 0,1 1 0,-1-1 0,0 1 0,1-1 0,-1 1 0,0-1 0,1 0 0,-1 1 0,0-1 0,1 0 0,0 1 0,3 4 101,0 0-1,1 0 1,0 0-1,0-1 1,0 0-1,0 0 1,1 0-1,0-1 1,-1 0 0,1 0-1,0 0 1,13 3-1,20 10 285,-37-15-301,-1 0 1,1 0-1,-1-1 1,1 1-1,-1 0 0,0 0 1,0 1-1,1-1 1,-1 0-1,0 0 1,0 0-1,0 1 1,0-1-1,0 1 0,-1-1 1,1 1-1,0-1 1,-1 1-1,1-1 1,-1 1-1,1-1 1,-1 1-1,0 2 0,0 0 2,0-1-1,0 1 0,-1 0 1,0-1-1,1 1 0,-1-1 0,-1 1 1,1-1-1,0 1 0,-4 4 1,2-1-52,-2-1 1,1 1 0,-1-1 0,0 0-1,0 0 1,0-1 0,-1 1 0,0-1 0,0 0-1,-7 4 1,12-9-89,0 1 0,0-1 0,0 1 0,0-1 0,0 1 0,0-1 0,0 1 0,0-1 0,0 0 0,0 0 0,0 1 0,-1-1 0,1 0 0,0 0 0,0 0 0,0 0 0,0 0 0,0-1 0,0 1 0,0 0 0,-1 0 0,1-1 0,0 1 0,0-1 0,0 1 1,0-1-1,0 1 0,0-1 0,1 0 0,-1 1 0,0-1 0,0 0 0,0 0 0,1 1 0,-1-1 0,0 0 0,1 0 0,-1 0 0,0 0 0,1 0 0,0 0 0,-1 0 0,1 0 0,-1 0 0,1 0 0,0-1 0,0 1 0,0 0 0,0 0 0,0-1 0,-2-11-1291,1 1 0,1-1 0,2-22 1,-1 18-957,0-22-3602</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4.782"/>
    </inkml:context>
    <inkml:brush xml:id="br0">
      <inkml:brushProperty name="width" value="0.025" units="cm"/>
      <inkml:brushProperty name="height" value="0.025" units="cm"/>
      <inkml:brushProperty name="color" value="#008C3A"/>
    </inkml:brush>
  </inkml:definitions>
  <inkml:trace contextRef="#ctx0" brushRef="#br0">1 1 14734,'0'0'5168,"2"11"-2702,1 2-2094,1 0-1,0-1 1,0 1 0,1-1 0,1 0-1,0 0 1,1 0 0,0-1 0,1 0-1,18 19 1,-25-29-382,4 5-131,1-1 0,-1 1 1,1-2-1,-1 1 0,1 0 0,1-1 1,-1 0-1,1-1 0,-1 0 0,1 0 1,0 0-1,0-1 0,11 3 0,-25-12-2757,-2 1 1323,0 0 0,1 0 0,-2 1 0,1 0 0,-1 1 0,-10-4 0,-17-7-335,6-5 3506,31 14 4243,12 0-3672,24-3-2390,-28 7 704,20-6-1287,-1 0-2445</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05.146"/>
    </inkml:context>
    <inkml:brush xml:id="br0">
      <inkml:brushProperty name="width" value="0.025" units="cm"/>
      <inkml:brushProperty name="height" value="0.025" units="cm"/>
      <inkml:brushProperty name="color" value="#008C3A"/>
    </inkml:brush>
  </inkml:definitions>
  <inkml:trace contextRef="#ctx0" brushRef="#br0">0 79 20179,'0'0'10762,"29"-55"-17264,-25 32-6758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1.732"/>
    </inkml:context>
    <inkml:brush xml:id="br0">
      <inkml:brushProperty name="width" value="0.025" units="cm"/>
      <inkml:brushProperty name="height" value="0.025" units="cm"/>
      <inkml:brushProperty name="color" value="#008C3A"/>
    </inkml:brush>
  </inkml:definitions>
  <inkml:trace contextRef="#ctx0" brushRef="#br0">1 461 6342,'0'0'11734,"4"-10"-9359,6-13-1245,53-124 2150,-37 81-3027,27-105 1,-50 135 495,-5 29 394,-5 21-740,4-5-363,1-1-1,0 1 0,1-1 0,0 1 0,0 0 0,1-1 1,0 1-1,1 0 0,0-1 0,0 1 0,1-1 0,0 1 1,0-1-1,1 0 0,0 1 0,1-1 0,4 8 0,-2-6-46,1 1-1,1-1 1,0-1-1,0 1 0,1-1 1,0 0-1,0-1 1,1 0-1,0-1 1,0 0-1,14 7 0,-14-10-558,17 14-6320,-25-14 859</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2.062"/>
    </inkml:context>
    <inkml:brush xml:id="br0">
      <inkml:brushProperty name="width" value="0.025" units="cm"/>
      <inkml:brushProperty name="height" value="0.025" units="cm"/>
      <inkml:brushProperty name="color" value="#008C3A"/>
    </inkml:brush>
  </inkml:definitions>
  <inkml:trace contextRef="#ctx0" brushRef="#br0">17 466 14318,'0'0'2930,"-4"10"-63,-9 30-598,13-39-2205,1-1 0,-1 1 0,0 0 1,0-1-1,0 1 0,0 0 0,1 0 0,-1-1 0,0 1 1,1 0-1,-1-1 0,1 1 0,-1-1 0,0 1 1,1 0-1,0-1 0,-1 1 0,1-1 0,-1 1 1,1-1-1,-1 0 0,1 1 0,0-1 0,-1 0 0,1 1 1,0-1-1,0 0 0,-1 0 0,1 1 0,0-1 1,-1 0-1,1 0 0,0 0 0,0 0 0,-1 0 0,1 0 1,0 0-1,0 0 0,-1 0 0,1-1 0,0 1 1,0 0-1,-1 0 0,1-1 0,0 1 0,0-1 1,3 1 270,15-4 5,0-1-1,0-1 0,-1-1 1,0 0-1,0-1 1,-1-1-1,0-1 0,24-17 1,-2 3-85,344-217 31,-135 68-4271,-244 170 2985,2-1 338</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2.486"/>
    </inkml:context>
    <inkml:brush xml:id="br0">
      <inkml:brushProperty name="width" value="0.025" units="cm"/>
      <inkml:brushProperty name="height" value="0.025" units="cm"/>
      <inkml:brushProperty name="color" value="#008C3A"/>
    </inkml:brush>
  </inkml:definitions>
  <inkml:trace contextRef="#ctx0" brushRef="#br0">1 527 15407,'0'0'8226,"8"-11"-6336,73-107-776,-5-3 0,72-156 0,-147 374-383,-4-70-609,-1 1 61,1 1-1,1-1 1,2 1 0,5 52 0,-5-80-188,0 1 1,0 0-1,1-1 1,-1 1-1,0-1 1,1 1-1,-1 0 1,1-1-1,0 1 1,-1-1-1,1 1 1,0-1-1,0 0 1,0 1-1,0-1 1,0 0-1,0 0 1,0 1-1,0-1 1,1 0-1,-1 0 1,0 0-1,1-1 1,-1 1-1,1 0 1,-1 0 0,1-1-1,-1 1 1,1-1-1,-1 1 1,1-1-1,0 0 1,-1 0-1,1 0 1,-1 1-1,1-1 1,0-1-1,-1 1 1,1 0-1,0 0 1,-1-1-1,1 1 1,-1-1-1,1 1 1,-1-1-1,3-1 1,32-22-3135,-12-6-5379,-16 10-156</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2.813"/>
    </inkml:context>
    <inkml:brush xml:id="br0">
      <inkml:brushProperty name="width" value="0.025" units="cm"/>
      <inkml:brushProperty name="height" value="0.025" units="cm"/>
      <inkml:brushProperty name="color" value="#008C3A"/>
    </inkml:brush>
  </inkml:definitions>
  <inkml:trace contextRef="#ctx0" brushRef="#br0">1 117 19186,'0'0'10538,"63"-19"-9897,-33 3-577,3-3-288,-3 2-1538,3 1-1537,-10 1-2178,-1 1-4805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2.484"/>
    </inkml:context>
    <inkml:brush xml:id="br0">
      <inkml:brushProperty name="width" value="0.025" units="cm"/>
      <inkml:brushProperty name="height" value="0.025" units="cm"/>
    </inkml:brush>
  </inkml:definitions>
  <inkml:trace contextRef="#ctx0" brushRef="#br0">233 111 5029,'0'0'5119,"6"-9"-2514,-3 5-2405,2-2 472,-1 0 0,0 0 0,0 0 0,0-1 0,-1 1 0,0-1 0,0 0 0,-1 0 0,0 0 0,0 0 0,1-12 0,-4 18-612,-1 0 0,0 0 1,0 0-1,0 1 0,1-1 0,-1 1 0,0-1 0,0 1 0,0 0 1,0 0-1,0 0 0,0 0 0,0 0 0,0 0 0,0 0 0,0 1 0,0-1 1,-2 1-1,-6 2-73,0 1 0,0 0 0,0 0 1,0 1-1,1 0 0,0 1 0,0 0 1,-15 14-1,5-4 0,1 1-1,-28 36 1,36-41-6,1 1-1,1 1 1,-9 15 0,15-23 9,-1-1 1,1 1-1,0 0 0,1 0 1,-1 0-1,1-1 1,1 1-1,-1 0 0,1 0 1,0 0-1,0 8 1,1-12 8,-1 0 1,1 0-1,0 0 1,0 0-1,0 0 0,-1 0 1,2 0-1,-1 0 1,0-1-1,0 1 1,0 0-1,1-1 1,-1 1-1,1-1 1,0 0-1,-1 1 1,1-1-1,0 0 1,-1 0-1,1 0 0,0 0 1,0 0-1,0 0 1,0-1-1,0 1 1,0-1-1,2 1 1,8 1-38,0-1 0,0 0 1,19-1-1,-19 0-79,0 0-466,-1-1 0,1 0 0,0-1 1,0 0-1,-1-1 0,1-1 0,-1 1 1,0-2-1,0 0 0,0 0 0,11-8 0,22-17-4504</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3.175"/>
    </inkml:context>
    <inkml:brush xml:id="br0">
      <inkml:brushProperty name="width" value="0.025" units="cm"/>
      <inkml:brushProperty name="height" value="0.025" units="cm"/>
      <inkml:brushProperty name="color" value="#008C3A"/>
    </inkml:brush>
  </inkml:definitions>
  <inkml:trace contextRef="#ctx0" brushRef="#br0">91 63 16047,'0'0'6732,"-10"6"-4944,5-4-1654,0 1 1,-1 0-1,1 1 0,1-1 0,-1 1 0,0 0 1,1 0-1,0 0 0,0 1 0,0-1 0,0 1 0,1 0 1,0 0-1,0 0 0,0 1 0,1-1 0,0 1 1,0-1-1,0 1 0,0 0 0,0 7 0,2-10-90,-1 0 0,1 0 0,0 0 0,0 0 0,0 0 0,0 0 0,0 0 0,1 0 0,0 0 0,-1-1 0,1 1 0,0 0 0,0 0 0,1 0 0,-1-1-1,1 1 1,-1-1 0,4 5 0,-3-6-26,-1 0-1,1 0 0,0 0 1,0-1-1,0 1 0,0 0 1,-1-1-1,1 0 1,0 1-1,0-1 0,0 0 1,0 0-1,0 0 0,0 0 1,0 0-1,0 0 1,0-1-1,0 1 0,0-1 1,0 1-1,0-1 0,-1 0 1,1 1-1,0-1 0,0 0 1,-1 0-1,1-1 1,-1 1-1,4-3 0,4-3-31,0-1 1,0 0-1,-1-1 0,0 0 0,0 0 0,-1 0 0,-1-1 0,1 0 0,-2-1 1,1 0-1,-1 1 0,-1-2 0,0 1 0,-1 0 0,0-1 0,0 1 0,-1-1 0,-1 0 1,0-23-1,-6 86-511,3-37 696,0 1-1,1-1 0,1 1 1,0-1-1,2 18 0,-1-29-332,0 1-1,0-1 1,0 0-1,0 1 1,1-1-1,-1 0 0,1 0 1,0 0-1,0 0 1,0 0-1,2 3 0,-1-4-251,-1 0 0,1 0-1,0 0 1,0 0-1,0 0 1,0-1 0,0 1-1,0-1 1,0 0-1,0 1 1,0-2 0,1 1-1,4 0 1,23 1-7797</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6.548"/>
    </inkml:context>
    <inkml:brush xml:id="br0">
      <inkml:brushProperty name="width" value="0.025" units="cm"/>
      <inkml:brushProperty name="height" value="0.025" units="cm"/>
      <inkml:brushProperty name="color" value="#008C3A"/>
    </inkml:brush>
  </inkml:definitions>
  <inkml:trace contextRef="#ctx0" brushRef="#br0">1 318 288,'0'0'24178,"7"0"-22630,17-3-1295,-1-2 0,0 0 0,0-1 1,-1-1-1,1-1 0,-2-2 0,1 0 0,21-14 1,-6 2-276,-1-2 1,-1-1 0,54-51 0,-75 61-60,0-1-1,-1 0 1,18-30-1,-60 95 273,2 1 0,-23 63-1,42-93-110,1 1 0,1 0 0,1 1 0,1-1 0,1 1 0,1 0 0,0 0 0,4 43 0,-1-60-43,0-1 0,0 1 0,1 0-1,-1-1 1,1 1 0,5 7 0,7 4-2463,-13-16 1935,0 0-1,0 1 1,0-1-1,-1 0 0,1 1 1,0-1-1,0 0 0,0 0 1,0 0-1,0 0 0,0 0 1,0 0-1,-1 0 0,1 0 1,0 0-1,0 0 1,0 0-1,0 0 0,1-1 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6.894"/>
    </inkml:context>
    <inkml:brush xml:id="br0">
      <inkml:brushProperty name="width" value="0.025" units="cm"/>
      <inkml:brushProperty name="height" value="0.025" units="cm"/>
      <inkml:brushProperty name="color" value="#008C3A"/>
    </inkml:brush>
  </inkml:definitions>
  <inkml:trace contextRef="#ctx0" brushRef="#br0">62 14 5862,'-9'4'6731,"-27"14"-3651,34-18-2872,1 1-1,0-1 0,0 1 0,0-1 0,0 1 0,0-1 0,1 1 0,-1 0 0,0 0 0,0-1 0,0 1 0,0 0 0,1 0 0,-1 0 0,0 0 1,1 0-1,-2 2 0,2-3-123,1 1 1,-1-1-1,0 1 1,0-1-1,0 1 1,0-1-1,0 0 1,1 1-1,-1-1 1,0 1 0,0-1-1,1 1 1,-1-1-1,0 0 1,1 1-1,-1-1 1,0 0-1,1 1 1,-1-1-1,1 0 1,-1 1-1,0-1 1,1 0 0,-1 0-1,1 0 1,0 1-1,35 8 1818,71 1 429,184-7 1,-147-5-1934,41 3-484,243-4 636,-311-3-2048,190-36 1,-306 42 1373,16-7-2936,-14-5-3717,-3 0-3035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7.414"/>
    </inkml:context>
    <inkml:brush xml:id="br0">
      <inkml:brushProperty name="width" value="0.025" units="cm"/>
      <inkml:brushProperty name="height" value="0.025" units="cm"/>
      <inkml:brushProperty name="color" value="#008C3A"/>
    </inkml:brush>
  </inkml:definitions>
  <inkml:trace contextRef="#ctx0" brushRef="#br0">38 264 5541,'0'0'4885,"-7"10"-796,-18 30-662,25-40-3324,-1 0-1,1 0 0,-1 1 1,1-1-1,0 0 0,-1 1 0,1-1 1,0 1-1,-1-1 0,1 0 1,0 1-1,-1-1 0,1 1 1,0-1-1,0 1 0,0-1 1,0 1-1,-1-1 0,1 1 1,0-1-1,0 1 0,0-1 0,0 1 1,0-1-1,0 1 0,0-1 1,0 1-1,1-1 0,-1 1 1,0-1-1,0 1 0,0-1 1,0 1-1,1-1 0,-1 1 1,0-1-1,0 0 0,1 1 0,-1-1 1,0 1-1,1-1 0,-1 0 1,0 1-1,1-1 0,-1 0 1,1 1-1,-1-1 0,1 0 1,-1 0-1,0 0 0,1 1 0,-1-1 1,1 0-1,-1 0 0,1 0 1,-1 0-1,1 0 0,-1 0 1,1 0-1,-1 0 0,1 0 1,-1 0-1,1 0 0,-1 0 1,1 0-1,-1 0 0,1 0 0,-1-1 1,1 1-1,34-11 1459,7-13-986,0-2 0,-2-2 0,59-52 0,-51 39-483,-3 2-52,-27 22-29,1 1 1,1 1-1,35-22 0,-55 37-13,0 0 0,-1 1 0,1-1 1,0 0-1,0 0 0,0 0 0,0 0 0,0 1 0,-1-1 0,1 0 0,0 0 0,0 0 0,0 1 0,0-1 0,0 0 0,0 0 0,0 1 1,0-1-1,0 0 0,0 0 0,0 1 0,0-1 0,0 0 0,0 0 0,0 1 0,0-1 0,0 0 0,0 0 0,0 0 0,0 1 0,0-1 1,0 0-1,1 0 0,-1 0 0,0 1 0,0-1 0,0 0 0,0 0 0,0 0 0,1 1 0,-1-1 0,0 0 0,0 0 0,0 0 0,1 0 1,-1 0-1,0 0 0,0 0 0,0 1 0,1-1 0,-1 0 0,0 0 0,0 0 0,1 0 0,-1 0 0,0 0 0,0 0 0,1 0 1,-1 0-1,0 0 0,0 0 0,0 0 0,1 0 0,-1 0 0,0-1 0,-10 23-12,9-20 11,-50 87 95,35-66-50,2 1-1,0 1 0,1 0 0,2 1 0,0 0 1,2 1-1,-7 32 0,16-59-104,0 1-1,0 0 1,0-1 0,-1 1 0,1 0 0,0 0-1,0 0 1,0-1 0,0 1 0,0 0 0,0 0-1,1-1 1,-1 1 0,0 0 0,0 0 0,0-1-1,1 1 1,-1 0 0,0-1 0,1 1-1,-1 0 1,1-1 0,-1 1 0,1 0 0,-1-1-1,1 1 1,-1-1 0,1 1 0,-1-1 0,1 1-1,0-1 1,-1 0 0,1 1 0,0-1 0,0 0-1,-1 1 1,1-1 0,1 0 0,0 0-564,0 0 1,0 0-1,0 0 0,0 0 1,0-1-1,0 1 1,0-1-1,0 1 0,0-1 1,0 0-1,0 0 1,0 0-1,3-2 1,18-18-11375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7.763"/>
    </inkml:context>
    <inkml:brush xml:id="br0">
      <inkml:brushProperty name="width" value="0.025" units="cm"/>
      <inkml:brushProperty name="height" value="0.025" units="cm"/>
      <inkml:brushProperty name="color" value="#008C3A"/>
    </inkml:brush>
  </inkml:definitions>
  <inkml:trace contextRef="#ctx0" brushRef="#br0">0 68 10122,'0'0'19634,"54"-21"-19089,-10 10-449,4 2-64,8 1-609,-4 3-1697,-1 2-1730,-8-2-1569,-5 0-6438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8.124"/>
    </inkml:context>
    <inkml:brush xml:id="br0">
      <inkml:brushProperty name="width" value="0.025" units="cm"/>
      <inkml:brushProperty name="height" value="0.025" units="cm"/>
      <inkml:brushProperty name="color" value="#008C3A"/>
    </inkml:brush>
  </inkml:definitions>
  <inkml:trace contextRef="#ctx0" brushRef="#br0">446 0 22197,'-8'1'2119,"-23"2"-1644,0 1-1,0 2 1,1 1-1,0 1 1,-54 23-1,69-24-331,1 0 1,-1 0-1,1 2 0,1 0 0,0 0 1,0 1-1,1 1 0,0 0 1,1 0-1,0 1 0,1 1 0,0 0 1,-12 21-1,20-29-136,-1-1 1,1 1-1,1-1 1,-1 1-1,1 0 0,0-1 1,0 1-1,0 0 1,0 0-1,1 0 1,0 0-1,0 0 0,0 0 1,1 0-1,1 5 1,-1-7-2,0 0 0,1 0 0,-1 0 0,1 0-1,-1-1 1,1 1 0,0-1 0,0 1 0,0-1 0,1 0 0,-1 1 0,0-1 0,1-1 0,0 1 0,-1 0 0,1 0 0,0-1 0,0 0 0,0 1 0,0-1 0,0 0 0,0-1 0,5 2 0,12 1-343,0 0 1,0-1 0,0-2 0,0 0 0,34-4 0,-36 1-1579,0 0-1,-1-2 1,29-9-1,-5-5-5120</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8.500"/>
    </inkml:context>
    <inkml:brush xml:id="br0">
      <inkml:brushProperty name="width" value="0.025" units="cm"/>
      <inkml:brushProperty name="height" value="0.025" units="cm"/>
      <inkml:brushProperty name="color" value="#008C3A"/>
    </inkml:brush>
  </inkml:definitions>
  <inkml:trace contextRef="#ctx0" brushRef="#br0">1 39 4773,'0'0'23238,"3"7"-22811,-2-4-411,0-1 1,0 0 0,1 0-1,-1 0 1,0 0 0,1 0 0,0 0-1,-1-1 1,1 1 0,0 0 0,0-1-1,0 0 1,0 1 0,0-1 0,0 0-1,4 2 1,0-2-50,-1 0 0,0 0-1,0 0 1,1-1 0,-1 0 0,0 0-1,0 0 1,1 0 0,5-2 0,-2 0-112,0 0 0,-1 0 1,1-1-1,0 0 1,-1 0-1,0-1 1,1 0-1,-1 0 1,-1-1-1,1 0 1,-1-1-1,0 0 1,9-8-1,-10 11 579,1 0 1,-1 1-1,1 0 0,0 0 0,14-1 0,-21 4-335,0 0 0,0 1 0,0-1 0,0 0 0,0 0 0,-1 0 0,1 0 0,0 0 0,0 1 0,-1-1 0,1 0 0,-1 0 0,1 0 0,-1 0 0,0 0 0,1 0 0,-1 0 0,0 0 0,0 0 0,1-1 0,-1 1 0,0 0 0,0 0 0,0-1 0,-2 2 0,-21-12-3139,10 3-6508,4 3-344</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8.829"/>
    </inkml:context>
    <inkml:brush xml:id="br0">
      <inkml:brushProperty name="width" value="0.025" units="cm"/>
      <inkml:brushProperty name="height" value="0.025" units="cm"/>
      <inkml:brushProperty name="color" value="#008C3A"/>
    </inkml:brush>
  </inkml:definitions>
  <inkml:trace contextRef="#ctx0" brushRef="#br0">0 0 4837,'0'0'14061,"58"0"-21877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19.176"/>
    </inkml:context>
    <inkml:brush xml:id="br0">
      <inkml:brushProperty name="width" value="0.025" units="cm"/>
      <inkml:brushProperty name="height" value="0.025" units="cm"/>
      <inkml:brushProperty name="color" value="#008C3A"/>
    </inkml:brush>
  </inkml:definitions>
  <inkml:trace contextRef="#ctx0" brushRef="#br0">108 12 7239,'0'0'2237,"-8"-2"-2109,-17-6-687,-5 6 3425,28 2-2472,0 1 0,0-1 1,0 1-1,0-1 0,0 1 1,0-1-1,0 1 0,1 0 1,-1 0-1,0 0 1,0 0-1,1 0 0,-1 1 1,1-1-1,-1 0 0,1 1 1,0-1-1,-1 1 0,1 0 1,0-1-1,0 1 0,0 0 1,0 0-1,0-1 0,1 1 1,-1 0-1,0 0 0,1 0 1,-1 0-1,1 0 1,0 3-1,-1 2 406,0-1 1,1 0-1,0 0 0,0 0 1,0 0-1,1 0 1,2 9-1,-2-12-621,0 1-1,1 0 1,-1-1 0,1 1-1,0-1 1,0 0-1,0 1 1,0-1 0,1 0-1,3 3 1,-1-2-203,0 0 0,0-1 0,0 1 1,0-2-1,1 1 0,-1 0 0,1-1 0,0 0 0,0 0 0,0-1 0,0 0 1,0 0-1,0 0 0,0-1 0,10 0 0,27-4-3570,-38 2 2349,1 0 1,-1 0-1,1 0 0,-1-1 0,0 1 0,0-1 0,0-1 0,8-6 0,11-11-7024</inkml:trace>
  <inkml:trace contextRef="#ctx0" brushRef="#br0" timeOffset="1">303 16 6438,'0'0'20051,"-32"53"-17905,17-25-769,-5 6-448,1 5-224,0-1-289,-2 2-223,3-4-161,3 1 0,5-6-161,2-6-799,3-6-1443,3-10-2818</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20.837"/>
    </inkml:context>
    <inkml:brush xml:id="br0">
      <inkml:brushProperty name="width" value="0.025" units="cm"/>
      <inkml:brushProperty name="height" value="0.025" units="cm"/>
      <inkml:brushProperty name="color" value="#008C3A"/>
    </inkml:brush>
  </inkml:definitions>
  <inkml:trace contextRef="#ctx0" brushRef="#br0">5592 443 4356,'0'0'11515,"3"-10"-10682,-2 8-720,0-1 0,0 0 0,0 0 0,0 0 0,0 0 0,-1 0 0,1 0 1,-1 0-1,0-1 0,0 1 0,0 0 0,-1 0 0,1 0 0,-1 0 0,1 0 0,-1 0 0,0 0 0,0 0 1,0 0-1,-1 1 0,1-1 0,-1 0 0,0 1 0,1-1 0,-1 1 0,0-1 0,0 1 0,-1 0 0,1 0 1,0 0-1,-1 0 0,1 0 0,-1 1 0,0-1 0,1 1 0,-1-1 0,-5 0 0,-35-14 169,-2 3 0,0 1 0,0 2 0,-59-5 0,8 1-149,-1148-115 371,667 84-116,520 39-374,-1156-68 1493,1052 73-1466,-338 10 80,403-2-106,1 4-1,1 5 0,-112 33 0,141-29 160,1 2 1,-119 62-1,155-68-98,0 2 0,1 0 0,1 2 0,0 1 0,2 1 0,1 1-1,0 1 1,-23 34 0,-14 36 99,5 2-1,-80 194 0,106-220 247,-36 134-1,58-171-306,0 0-1,3 0 0,0 1 0,3 0 1,0 0-1,7 51 0,-4-73-111,1 0-1,0 0 1,0 0-1,2 0 1,-1 0 0,2-1-1,-1 0 1,2 0-1,-1 0 1,15 17 0,-6-12 4,-1-1 1,2-1 0,0 0-1,1-1 1,32 20-1,5-5 11,1-2-1,2-3 0,83 24 1,426 83 43,10-45-45,-458-69-15,1063 82 569,-821-77 196,-126-11-678,0-11 1,379-48-1,-205-12-69,578-56 6,-956 115-21,64-4 25,-86 5-24,1 0 0,0-1 0,-1 0 1,1-1-1,-1 0 0,1 0 0,13-9 0,-19 10 24,0-1 0,0 0-1,0 0 1,-1 0-1,1 0 1,-1-1-1,0 1 1,0-1 0,0 1-1,-1-1 1,1 1-1,-1-1 1,0 0-1,0 0 1,1-7-1,5-70 162,-6 51-194,6-439 65,-13 382-43,-4 0 0,-3 0 0,-34-113 0,-55-80-10,79 230-10,-2 0 0,-2 2 0,-46-61 0,61 94-109,0 1 0,0 0-1,-2 1 1,0 0 0,0 1 0,-1 1 0,0 0 0,-1 1 0,0 1-1,-1 0 1,0 1 0,0 1 0,-21-6 0,18 8-1547,1 1 0,-1 1 0,0 1 0,-22 0 0,30 2-5153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2.832"/>
    </inkml:context>
    <inkml:brush xml:id="br0">
      <inkml:brushProperty name="width" value="0.025" units="cm"/>
      <inkml:brushProperty name="height" value="0.025" units="cm"/>
    </inkml:brush>
  </inkml:definitions>
  <inkml:trace contextRef="#ctx0" brushRef="#br0">22 0 10218,'0'0'7943,"-22"79"-6630,22-42-192,0 4-384,0-2-449,6-4-191,12-2-33,2-7-32,-1-5-417,1-6-736,0-7-1473,-6-6-2563,-5-2-6790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22.473"/>
    </inkml:context>
    <inkml:brush xml:id="br0">
      <inkml:brushProperty name="width" value="0.025" units="cm"/>
      <inkml:brushProperty name="height" value="0.025" units="cm"/>
      <inkml:brushProperty name="color" value="#008C3A"/>
    </inkml:brush>
  </inkml:definitions>
  <inkml:trace contextRef="#ctx0" brushRef="#br0">6874 6888 3812,'-18'22'5491,"14"-19"-4655,1 0 0,0 0 0,1 1 0,-1-1 0,1 1 0,-1-1 0,1 1-1,-2 6 1,4-9-725,0 0-1,0 1 0,0-1 0,0 0 1,0 0-1,1 1 0,-1-1 0,0 0 0,1 1 1,-1-1-1,1 0 0,-1 0 0,1 0 1,-1 1-1,1-1 0,0 0 0,0 0 1,0 0-1,0 0 0,-1 0 0,1 0 0,0-1 1,1 1-1,-1 0 0,0 0 0,0-1 1,0 1-1,0-1 0,0 1 0,1-1 0,-1 1 1,0-1-1,3 1 0,12 4 236,1 0 1,0 0-1,1-2 1,-1 0-1,1-1 0,19-1 1,-1-1 97,-1-1 1,39-8-1,-25 0-172,-1-2 0,70-25-1,-90 25-196,-1-1 0,0-1 0,0-1 0,-1-1 0,33-27 1,-43 28-31,-1-2 0,0 0 0,-1 0 0,-1-1 0,-1-1 0,0 0 0,-1-1 0,-1 0 1,-1 0-1,-1-1 0,0-1 0,-2 1 0,0-1 0,4-33 0,-6 28 8,-1-1 0,-2-1 0,-1 1 0,0 0 0,-3 0 1,0 0-1,-1 0 0,-2 1 0,-1-1 0,0 1 0,-14-28 0,-134-234-185,3 9 72,-172-542-4,293 713 40,4-2 1,-19-176 0,21-228 18,25 496 1,1-57-3,-17-132 1,13 185-61,-2 0 0,0 0 0,-2 0 0,0 0 0,-2 1 1,0 0-1,-1 1 0,-1 0 0,-1 0 0,-18-21 0,7 16 89,-1 1 0,-1 2 0,-1 0 0,-1 2 0,-1 1 0,0 1-1,-2 1 1,0 2 0,-1 1 0,0 1 0,-62-16 0,-24 2 181,-235-23 0,317 46-210,-1668-232 231,1516 198-213,1-8-1,3-8 0,-270-119 0,300 100-49,4-6 0,3-6 0,3-7 0,-160-136-1,1-32-54,-151-123-396,327 287 491,-241-139 1,269 183 9,-192-71 0,215 98-41,0 4 1,-1 3-1,-112-12 0,133 27 25,35 2 9,-1 0 1,1-1-1,1-1 1,-1-1-1,-34-11 1,53 15-2,-1-1 0,1 1 0,-1-1 0,1 0 0,0 1 0,-1-1 0,1 0-1,0 0 1,0 0 0,0 0 0,0 0 0,0 0 0,0-1 0,0 1 0,0 0 0,0 0 0,1-1 0,-1 1 0,0 0 0,1-1 0,-1 1 0,1-1 0,-1 1 0,1-1 0,0 1 0,0-1 0,0 1 0,0-1 0,0 1-1,0-1 1,0 1 0,0-1 0,0 1 0,1-1 0,-1 1 0,1 0 0,-1-1 0,1 1 0,-1-1 0,1 1 0,1-2 0,3-5 23,-1 1-1,1 1 1,1-1 0,-1 1 0,1 0-1,8-7 1,26-18 20,2 1 1,0 3-1,87-42 0,149-46 104,-250 104-149,21-8-20,12-6-210,1 2 0,0 3 0,2 3 0,66-9 1,-111 26-194,-13 1-1341,-2-2-4081,-23 5-936</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6:22.815"/>
    </inkml:context>
    <inkml:brush xml:id="br0">
      <inkml:brushProperty name="width" value="0.025" units="cm"/>
      <inkml:brushProperty name="height" value="0.025" units="cm"/>
      <inkml:brushProperty name="color" value="#008C3A"/>
    </inkml:brush>
  </inkml:definitions>
  <inkml:trace contextRef="#ctx0" brushRef="#br0">28 97 12300,'-2'0'220,"1"0"1,-1 0-1,1 0 1,-1-1-1,1 1 1,0-1-1,-1 1 1,1-1 0,-1 1-1,1-1 1,0 0-1,0 0 1,-1 1-1,1-1 1,0 0-1,0 0 1,0 0-1,0 0 1,-2-3 0,3 4-92,1-1 1,-1 0 0,0 0-1,0 0 1,1 1-1,-1-1 1,0 0 0,1 0-1,-1 1 1,1-1 0,-1 0-1,1 1 1,-1-1 0,1 0-1,0 1 1,-1-1 0,1 1-1,0-1 1,-1 1-1,1 0 1,0-1 0,0 1-1,-1-1 1,2 1 0,10-5 362,0 0 0,1 1-1,15-4 1,59-9 108,0 4-1,1 4 0,138 4 0,-218 4-590,-1 2 0,0-1 0,0 1-1,0 0 1,0 1 0,0-1 0,0 1-1,0 1 1,-1 0 0,13 6 0,-16-7 13,0 1 1,-1-1-1,1 1 1,-1 0-1,1 0 1,-1-1-1,0 2 1,0-1-1,0 0 1,-1 0-1,1 1 1,-1-1-1,0 0 1,0 1-1,0 0 1,0-1-1,-1 1 1,1-1-1,-1 1 1,0 0-1,0 0 1,-1 5-1,-1 5 123,0 0-1,-1-1 1,-1 1 0,0-1-1,-1 1 1,0-1-1,-1-1 1,0 1 0,-17 22-1,-10 11 325,-45 47 0,35-43-168,-1 0-134,29-34-294,0 0-1,1 1 1,0 0-1,2 2 1,-20 37 0,29-46-2055,12-12-5902,15-17-7099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13.122"/>
    </inkml:context>
    <inkml:brush xml:id="br0">
      <inkml:brushProperty name="width" value="0.025" units="cm"/>
      <inkml:brushProperty name="height" value="0.025" units="cm"/>
    </inkml:brush>
  </inkml:definitions>
  <inkml:trace contextRef="#ctx0" brushRef="#br0">28 1 19282,'0'0'-608,"-24"69"-3845,21-52 129</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14.304"/>
    </inkml:context>
    <inkml:brush xml:id="br0">
      <inkml:brushProperty name="width" value="0.025" units="cm"/>
      <inkml:brushProperty name="height" value="0.025" units="cm"/>
    </inkml:brush>
  </inkml:definitions>
  <inkml:trace contextRef="#ctx0" brushRef="#br0">0 240 3972,'625'-64'5336,"-3"8"-3740,628-21-393,1160 34-626,3 58-129,-386-5 1611,288 4 602,515 11-2822,-2697-29-2817,-17-11-1645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17.184"/>
    </inkml:context>
    <inkml:brush xml:id="br0">
      <inkml:brushProperty name="width" value="0.025" units="cm"/>
      <inkml:brushProperty name="height" value="0.025" units="cm"/>
    </inkml:brush>
  </inkml:definitions>
  <inkml:trace contextRef="#ctx0" brushRef="#br0">0 566 8904,'12'-1'6604,"170"-26"-4418,-3 0-1884,585-19-307,-479 34-17,1252-42 844,456-24 251,-156 13-245,1213-46-396,-2895 99-506,1011-72 1294,3 46-2120,-880 36-4028,-169-6-624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47.644"/>
    </inkml:context>
    <inkml:brush xml:id="br0">
      <inkml:brushProperty name="width" value="0.025" units="cm"/>
      <inkml:brushProperty name="height" value="0.025" units="cm"/>
    </inkml:brush>
  </inkml:definitions>
  <inkml:trace contextRef="#ctx0" brushRef="#br0">6 127 3171,'0'0'5194,"-1"-8"-4356,-3-47 1543,51 59-2039,-27-5 190,0-1 0,33-8 1,17-3-310,639-28 936,-108 60-1036,-28-6 122,-20-2-10,121 10-84,-245-13-120,53 30 11,38 1 17,757-22 411,-300-24-214,-672 1-219,19 6-33,312-15 67,-387 4 94,76-7-10,-324 18-125,0 0 0,0 0 0,0 0 0,0 0 0,0 0 0,0 0 0,0 0 0,0 0 0,0 0 0,0-1 0,0 1 0,0 0 0,0-1 0,0 1 0,0-1 0,0 1 0,0-1 0,0 1 0,0-1 0,0 0 0,-1 1 0,1-1-1,0 0 1,0 0 0,-1 1 0,1-1 0,-1 0 0,1 0 0,-1 0 0,1 0 0,-1 0 0,1 0 0,-1 0 0,0 0 0,1 0 0,-1 0 0,0-2 0,-1 1 2,0-1 0,0 1 1,0 0-1,0 0 0,-1-1 1,1 1-1,0 0 0,-1 0 0,0 0 1,0 1-1,1-1 0,-1 0 0,0 1 1,0-1-1,-4-1 0,4 1-120,0 1-1,-1 0 0,1-1 0,0 1 1,-1 1-1,1-1 0,-1 0 0,1 0 1,-1 1-1,1-1 0,-1 1 0,0 0 1,1 0-1,-1 0 0,1 0 0,-1 0 1,0 1-1,1-1 0,-1 1 0,1 0 0,-1 0 1,1 0-1,-5 2 0,-29 7-4673,-1-9-2402</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19:57.873"/>
    </inkml:context>
    <inkml:brush xml:id="br0">
      <inkml:brushProperty name="width" value="0.025" units="cm"/>
      <inkml:brushProperty name="height" value="0.025" units="cm"/>
    </inkml:brush>
  </inkml:definitions>
  <inkml:trace contextRef="#ctx0" brushRef="#br0">61 200 9545,'0'0'299,"-8"1"16,-22 6-108,11 3 189,19-10-369,0 1 1,-1-1 0,1 0-1,0 1 1,0-1 0,-1 0-1,1 1 1,0-1-1,0 1 1,-1-1 0,1 0-1,0 1 1,0-1-1,0 1 1,0-1 0,0 1-1,0-1 1,0 1 0,0-1-1,0 1 1,0-1-1,0 0 1,0 1 0,0-1-1,0 1 1,0-1-1,0 1 1,0-1 0,1 1-1,-1-1 1,0 0 0,0 1-1,0-1 1,1 1-1,2 1-22,-1 0 0,1 0 0,0 0 0,-1 0 0,1-1 0,0 1 0,0-1 0,0 0 0,0 0 0,0 0 0,1 0 0,-1 0 0,5 0 0,47 4 117,-52-5-111,65 0 189,1-2 0,82-15 0,92-4-47,474 18 1159,532 4-345,-705 10-817,103 1 58,500 48 700,-374-30-788,1-39 101,-347 1-18,506-30-133,123-2-12,140 15-15,-462-40 23,-91 6-4,84 43 94,228-23-2997,-871 26-437,-16-4-1969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0:30.432"/>
    </inkml:context>
    <inkml:brush xml:id="br0">
      <inkml:brushProperty name="width" value="0.025" units="cm"/>
      <inkml:brushProperty name="height" value="0.025" units="cm"/>
    </inkml:brush>
  </inkml:definitions>
  <inkml:trace contextRef="#ctx0" brushRef="#br0">1 178 6246,'12'1'1068,"429"-26"2844,-73 0-2854,901 37-467,-335 4-467,1836-23 2668,-1575 36-2659,-383 14-124,-1-64 36,253-115 472,-789 95-383,-264 39-248,201-19 322,-125 25-3254,-83-3-349</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0:32.163"/>
    </inkml:context>
    <inkml:brush xml:id="br0">
      <inkml:brushProperty name="width" value="0.025" units="cm"/>
      <inkml:brushProperty name="height" value="0.025" units="cm"/>
    </inkml:brush>
  </inkml:definitions>
  <inkml:trace contextRef="#ctx0" brushRef="#br0">0 62 9257,'166'-21'1516,"739"1"-1169,-430 36 53,138 1 1314,486-23 1036,886 12-1929,476-18-703,-2329 7-113,1277-32 32,-1229 52-1531,-102-7-1923,-40-6-1366</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1:37.608"/>
    </inkml:context>
    <inkml:brush xml:id="br0">
      <inkml:brushProperty name="width" value="0.025" units="cm"/>
      <inkml:brushProperty name="height" value="0.025" units="cm"/>
    </inkml:brush>
  </inkml:definitions>
  <inkml:trace contextRef="#ctx0" brushRef="#br0">29 255 3171,'0'0'6160,"-5"-9"-4734,0 1-985,2 5-291,1 0 0,1 0 0,-1 1 0,0-1 0,1 0 0,-1 0 0,1-1 0,0 1 0,0 0 0,0 0 0,0 0 0,1-1 0,-1-4 0,2 5-58,-1 1 0,1 0-1,0-1 1,0 1 0,0 0 0,0 0 0,1 0-1,-1 0 1,0 0 0,1 0 0,0 0 0,-1 0-1,1 1 1,0-1 0,0 1 0,0-1 0,0 1-1,0 0 1,0 0 0,0 0 0,0 0 0,1 0-1,-1 0 1,0 0 0,1 1 0,2-1 0,67-12-137,38 8 686,153 14 0,-85-1 63,1116-10 1324,-502-6-1606,-266 9-356,1155-12 13,3-12 1266,364-11 80,-1987 32-1419,560-39 90,-617 41-288,27-5 553,-24 2-1072,-16 1-1876,-24-3-1609,-15-5-2792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190"/>
    </inkml:context>
    <inkml:brush xml:id="br0">
      <inkml:brushProperty name="width" value="0.025" units="cm"/>
      <inkml:brushProperty name="height" value="0.025" units="cm"/>
    </inkml:brush>
  </inkml:definitions>
  <inkml:trace contextRef="#ctx0" brushRef="#br0">144 1 12011,'0'0'7106,"-9"12"-7032,-14 20 10,2 1-1,-22 45 0,35-62-41,1 0 0,0 1 1,1 0-1,1 0 0,1 0 0,0 1 1,1 0-1,0 26 0,3-39-23,1 0 0,0 0 0,0 0 0,0 0-1,1 0 1,-1 0 0,1-1 0,0 1 0,1-1-1,-1 1 1,1-1 0,0 0 0,0 0 0,0 0-1,1 0 1,-1-1 0,1 1 0,0-1 0,0 0-1,0 0 1,0 0 0,1-1 0,4 3 0,0-1-330,-1 0 0,1-1 0,0 0 0,0-1 0,10 3 0,-10-4-942,0 0 0,0-1 1,0 1-1,0-2 0,10 0 0,11-7-7907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1:38.605"/>
    </inkml:context>
    <inkml:brush xml:id="br0">
      <inkml:brushProperty name="width" value="0.025" units="cm"/>
      <inkml:brushProperty name="height" value="0.025" units="cm"/>
    </inkml:brush>
  </inkml:definitions>
  <inkml:trace contextRef="#ctx0" brushRef="#br0">178 35 2626,'-106'21'2957,"34"-16"4043,125-2-4374,100 19-2658,-34-4 32,0-4-1,146-4 0,245-28 1918,-142 1-383,720 11-551,330-11-600,-1203 7-68,1771-49 1831,-1956 59-2225,101 4 211,-117-3-403,0 1 0,-1 0 1,1 1-1,-1 1 1,0 0-1,25 12 0,-35-15-229,-1 1 0,1-1 0,-1 1 0,1 0 0,-1 0 0,0 0 0,1 0 0,-1 0 0,0 0 0,0 1 0,3 4 0,-4 0-4790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2:57.280"/>
    </inkml:context>
    <inkml:brush xml:id="br0">
      <inkml:brushProperty name="width" value="0.025" units="cm"/>
      <inkml:brushProperty name="height" value="0.025" units="cm"/>
    </inkml:brush>
  </inkml:definitions>
  <inkml:trace contextRef="#ctx0" brushRef="#br0">0 88 9577,'0'0'3801,"6"-3"-3668,3 0 5,1-1-1,0 1 0,-1 1 0,1 0 0,0 0 0,0 1 0,16 0 0,83 5 798,-38 0-479,108-3 752,342 19 632,-385-8-1342,193-10 0,136-39-234,125 1-162,3 34-130,-276 2 50,170-19 45,186 4 21,-637 17 15,73 14 0,-93-12 43,0 0-1,0 1 0,-1 0 0,0 2 0,0-1 0,26 18 1,-41-24-215,1 1 0,0 0 0,0 0 0,-1 0 0,1 0 0,-1 0 0,1 0 0,0-1 0,-1 1 0,0 0 0,1 0 0,-1 1 0,0-1 0,1 0 0,-1 0 0,0 0 0,0 0 0,0 0 0,0 1 0,-8 34-7274,-3-18-270</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1.934"/>
    </inkml:context>
    <inkml:brush xml:id="br0">
      <inkml:brushProperty name="width" value="0.025" units="cm"/>
      <inkml:brushProperty name="height" value="0.025" units="cm"/>
    </inkml:brush>
  </inkml:definitions>
  <inkml:trace contextRef="#ctx0" brushRef="#br0">0 280 6887,'0'0'4478,"11"3"-3736,38 8-424,1-3-1,0-2 1,0-1-1,98-6 1,215-39 338,-121 9-497,408 8 133,-214 15-205,68-36 640,41-3-56,-266 39-532,480-29 192,-107 10-1217,-653 25 354,0 0-1,0 0 1,-1 0-1,1 0 0,0 0 1,-1 0-1,1 1 1,-1-1-1,0 1 1,0-1-1,-2-1 1,-28-21-8469</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08.357"/>
    </inkml:context>
    <inkml:brush xml:id="br0">
      <inkml:brushProperty name="width" value="0.025" units="cm"/>
      <inkml:brushProperty name="height" value="0.025" units="cm"/>
    </inkml:brush>
  </inkml:definitions>
  <inkml:trace contextRef="#ctx0" brushRef="#br0">1 313 7976,'11'0'3090,"262"-4"-1341,318-47-1,626-76-995,-249 72 169,442-20-798,191 84-89,-1366-3-32,707 8 69,330 9 651,-471 19 958,-423-21-180,-365-20-1711,29-2 102,-29-8-2435,-12-12-3704,-7 2-3773</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3:37.587"/>
    </inkml:context>
    <inkml:brush xml:id="br0">
      <inkml:brushProperty name="width" value="0.025" units="cm"/>
      <inkml:brushProperty name="height" value="0.025" units="cm"/>
    </inkml:brush>
  </inkml:definitions>
  <inkml:trace contextRef="#ctx0" brushRef="#br0">0 204 12300,'0'0'235,"9"1"-540,130 19 606,28 4 551,236-29-218,-1-36 296,140-7-214,212 38-671,-325 8-26,509 33 98,1027 70 1084,-968-137-1115,-926 29-89,903-52-15,169 64 114,-1076-7 251,0-3 0,-1-2 0,0-4 0,81-23 0,-146 33-348,-1 1 0,1-1 0,-1 1 1,1-1-1,-1 1 0,0-1 1,1 1-1,-1-1 0,0 0 0,1 1 1,-1-1-1,0 1 0,0-1 1,0 0-1,1 1 0,-1-1 0,0 0 1,0 1-1,0-1 0,0 0 1,0 1-1,0-1 0,0 0 0,-1 1 1,1-1-1,0 0 0,0 1 1,0-1-1,-1-1 0,-8-23-1976,9 23 1547,-14-31-5133,-6-6-4649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11.489"/>
    </inkml:context>
    <inkml:brush xml:id="br0">
      <inkml:brushProperty name="width" value="0.025" units="cm"/>
      <inkml:brushProperty name="height" value="0.025" units="cm"/>
    </inkml:brush>
  </inkml:definitions>
  <inkml:trace contextRef="#ctx0" brushRef="#br0">4024 744 4388,'-6'-14'2942,"-6"-14"-2645,-3 1 1,0 1-1,-37-49 1,-10-5-206,-73-81 245,116 142-303,-1 1-1,-1 0 1,0 2-1,-2 0 1,-45-23-1,17 17-32,0 2-1,-2 2 1,-89-17 0,-169-13 17,-12 11 1032,-2 14 0,-348 20 0,549 13-1006,0 5 1,1 6-1,1 6 1,1 4-1,2 6 1,2 5-1,1 5 1,-139 79-1,212-102 18,1 1 0,2 2 0,1 2 0,-64 61 0,89-75-69,1-1-1,0 2 1,1 0-1,1 0 1,0 1-1,2 0 1,-1 1-1,2 0 1,1 1-1,0 0 1,1 0-1,1 0 1,1 1-1,-2 28 1,5-25-8,1 0 1,1-1-1,1 1 0,1 0 0,1-1 1,1 0-1,1 0 0,1 0 1,19 40-1,-12-35 46,2 0 0,1-1 0,1-1 0,1-1-1,2 0 1,36 32 0,-3-11 53,2-4 0,1-1-1,3-4 1,1-1-1,118 46 1,-51-34-11,2-5 1,1-7-1,2-5 1,146 14-1,551 12 550,-637-48-604,301 19 4,428 11 55,-821-38-68,0-5-1,0-4 0,-1-5 0,99-27 0,-144 26 81,-1-2 0,0-2 0,-2-3 0,0-2-1,-2-2 1,-1-2 0,-1-3 0,72-60 0,-103 76-60,-1-1 1,0-1-1,-1-1 1,-1 0 0,0 0-1,-1-2 1,-2 0-1,0 0 1,-1-1 0,-1 0-1,10-33 1,-15 35-19,0 1 1,-1-1-1,-1 0 1,-1 0-1,-1 0 1,0 0 0,-1 0-1,-1 0 1,-1 0-1,-1 1 1,0-1-1,-2 1 1,0 0-1,-11-22 1,-4 1 33,-2 1 0,-1 0 0,-2 2 1,-2 1-1,-1 1 0,-2 2 0,-1 1 0,-1 1 1,-59-40-1,10 16 189,-2 4 1,-2 3-1,-122-47 1,60 39-208,-2 7 0,-2 6 0,-2 7-1,-1 7 1,-195-11 0,-223 33-2117,3 59-3767,223 0-2787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20.406"/>
    </inkml:context>
    <inkml:brush xml:id="br0">
      <inkml:brushProperty name="width" value="0.025" units="cm"/>
      <inkml:brushProperty name="height" value="0.025" units="cm"/>
    </inkml:brush>
  </inkml:definitions>
  <inkml:trace contextRef="#ctx0" brushRef="#br0">2820 50 5221,'-56'-14'1142,"0"1"1,-1 4-1,-80-5 1,-39 18-1154,1 7 0,0 8 1,1 8-1,-338 98 0,340-67 671,3 7-1,3 8 0,-215 129 0,330-173-400,2 3-1,1 2 0,-72 66 0,106-86-187,0 0 0,1 1 0,1 1 0,0 0 0,1 1 0,1 0 0,1 1 0,0-1 0,1 2 0,1-1 0,1 1 0,0 0 0,2 1 0,-4 28 0,7-32-64,0 0 0,1 1 1,0-1-1,2 0 0,0 0 0,0 0 0,2 0 0,0 0 0,1-1 0,0 1 0,1-1 0,1 0 0,0-1 0,1 0 0,1 0 0,0-1 0,1 0 0,1 0 0,-1-1 0,2-1 0,0 1 0,0-2 0,1 0 0,22 13 1,7 2 35,1-2 0,1-2 0,1-2 0,0-2 0,78 18 0,247 27-45,-160-43 44,0-9-1,1-9 1,0-10 0,-1-8 0,380-83 0,-214 4 686,-297 71-524,-1-3 0,122-63 0,-176 77-158,0 0 0,-1-2 0,-1-1 0,0 0 0,-2-2 0,0 0 0,-1-2 0,0 0 0,18-30 0,-27 36-17,-1-1 1,0 0-1,-1 0 1,-1-1 0,-1 0-1,0 0 1,-2-1 0,0 1-1,0-1 1,-2 0 0,0 0-1,-1 0 1,-1 0 0,-1 0-1,-3-24 1,0 27-42,0 1-1,-1 0 1,-1 0 0,0 0 0,-1 1-1,0 0 1,-1 0 0,0 1 0,-1 0-1,-1 0 1,0 1 0,0 0 0,-1 1-1,0 0 1,-1 1 0,-15-10 0,-11-4-51,0 1 0,-1 2 0,0 1 0,-58-17 0,1 7-428,0 4 0,-145-17 1,-204 2-3238,430 39 3541,-196-15-3037</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650"/>
    </inkml:context>
    <inkml:brush xml:id="br0">
      <inkml:brushProperty name="width" value="0.025" units="cm"/>
      <inkml:brushProperty name="height" value="0.025" units="cm"/>
    </inkml:brush>
  </inkml:definitions>
  <inkml:trace contextRef="#ctx0" brushRef="#br0">24 1 11179,'0'0'9993,"13"58"-9256,-21-15-385,-1 9-288,-1 3-32,8 0-32,-4-3 32,5-7-32,1-6 32,0-5-64,0-9-544,0-6-1442,0-3-3620</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8.996"/>
    </inkml:context>
    <inkml:brush xml:id="br0">
      <inkml:brushProperty name="width" value="0.025" units="cm"/>
      <inkml:brushProperty name="height" value="0.025" units="cm"/>
    </inkml:brush>
  </inkml:definitions>
  <inkml:trace contextRef="#ctx0" brushRef="#br0">1 159 18001,'0'0'3555,"88"-8"-2434,-30-7-320,8-5-224,3-1-225,3 2-256,-13 0-32,-12 4-128,-7 4-673,-13 2-384,-15 4-608,-6 1-1282,-6-1-1281,-13-3 480</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374"/>
    </inkml:context>
    <inkml:brush xml:id="br0">
      <inkml:brushProperty name="width" value="0.025" units="cm"/>
      <inkml:brushProperty name="height" value="0.025" units="cm"/>
    </inkml:brush>
  </inkml:definitions>
  <inkml:trace contextRef="#ctx0" brushRef="#br0">0 66 13293,'0'0'8488,"85"-43"-7399,-27 36 32,7-1-481,3 4-544,2 0-32,-5 4-32,-7 0-1056,-15 0-1859,-9 5-3523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549"/>
    </inkml:context>
    <inkml:brush xml:id="br0">
      <inkml:brushProperty name="width" value="0.025" units="cm"/>
      <inkml:brushProperty name="height" value="0.025" units="cm"/>
    </inkml:brush>
  </inkml:definitions>
  <inkml:trace contextRef="#ctx0" brushRef="#br0">35 1 12684,'0'0'6726,"-34"65"-5541,34-45-576,7-1-449,11-5-32,15-5 32,1-6-31,4-3 31,-2-3-224,-2-11-737,-7-6-737,-7-2-1312,-6-4-1314,-9 1-545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49.733"/>
    </inkml:context>
    <inkml:brush xml:id="br0">
      <inkml:brushProperty name="width" value="0.025" units="cm"/>
      <inkml:brushProperty name="height" value="0.025" units="cm"/>
    </inkml:brush>
  </inkml:definitions>
  <inkml:trace contextRef="#ctx0" brushRef="#br0">1 0 9993,'0'0'2504,"0"11"-614,0 197 6977,0-206-8810,0-1 0,0 1 0,0-1 0,0 1 0,0-1 0,0 0 0,1 1 0,-1-1 0,0 0 0,1 1 0,-1-1 0,1 0 0,-1 1 0,1-1 0,0 0 1,0 0-1,-1 1 0,1-1 0,0 0 0,0 0 0,0 0 0,0 0 0,0 0 0,0 0 0,1-1 0,1 2 0,0-1 20,0 0 0,-1-1 0,1 1 0,0-1 0,0 0 0,0 0 0,0 0 0,-1 0 0,1 0 0,0-1 0,0 1 0,4-2 0,4-2 61,0 0 0,0-1 0,-1 0 0,1 0 0,14-12 0,9-12-53,-1-2 0,39-46 1,-72 77-88,0-1 0,0 1 0,0 0 1,0 0-1,0-1 0,1 1 0,-1 0 0,0 0 0,0-1 1,0 1-1,0 0 0,1 0 0,-1 0 0,0-1 1,0 1-1,1 0 0,-1 0 0,0 0 0,0 0 1,1 0-1,-1-1 0,0 1 0,0 0 0,1 0 1,-1 0-1,0 0 0,0 0 0,1 0 0,-1 0 0,0 0 1,1 0-1,-1 0 0,0 0 0,0 0 0,1 0 1,-1 0-1,0 0 0,1 1 0,-1-1 0,0 0 1,0 0-1,1 0 0,-1 0 0,0 1 0,3 14 100,-5 23 372,-4-7-155,4-22-262,0 0 1,1 0-1,0 1 0,0-1 1,1 0-1,1 13 0,0-21-74,-1 0-1,1 0 1,-1 0-1,1 0 0,-1-1 1,1 1-1,0 0 1,-1 0-1,1-1 1,0 1-1,0-1 1,0 1-1,-1 0 0,1-1 1,0 1-1,0-1 1,0 0-1,0 1 1,0-1-1,0 0 1,0 0-1,0 1 0,0-1 1,0 0-1,0 0 1,0 0-1,-1 0 1,1 0-1,0-1 1,0 1-1,0 0 0,2-1 1,31-9-3869,-14-10-979,-1-7-2599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108"/>
    </inkml:context>
    <inkml:brush xml:id="br0">
      <inkml:brushProperty name="width" value="0.025" units="cm"/>
      <inkml:brushProperty name="height" value="0.025" units="cm"/>
    </inkml:brush>
  </inkml:definitions>
  <inkml:trace contextRef="#ctx0" brushRef="#br0">96 0 18225,'0'0'3652,"-9"7"-2238,4-3-1253,1 0 0,0-1 0,0 1 0,0 1 0,1-1 0,-1 1 0,1-1 0,0 1 0,0 0 0,1 0-1,-1 0 1,1 0 0,0 1 0,1-1 0,-1 1 0,1-1 0,0 1 0,0-1 0,1 1 0,0 10 0,4 183 793,-4 77-745,-1-250-213,0-15 984,-4-36-365,-8-44-456,7 41-173,1 0-1,2 0 1,-1-46 0,4 73 11,0 0-1,0-1 1,0 1 0,1 0 0,-1-1 0,0 1 0,1 0 0,-1 0 0,1-1 0,0 1 0,-1 0 0,1 0 0,0 0 0,0 0 0,0 0 0,0 0 0,0 0 0,0 0 0,0 0-1,0 0 1,0 1 0,1-2 0,36-8-101,-21 9 57,1 1 1,26 3-1,-43-3 47,6 0 4,-1 1 1,0-1 0,1 2 0,-1-1-1,0 0 1,0 1 0,0 1-1,0-1 1,-1 1 0,1-1 0,0 2-1,-1-1 1,0 1 0,0-1 0,0 1-1,0 1 1,-1-1 0,0 1-1,0 0 1,0 0 0,0 0 0,-1 0-1,1 0 1,-1 1 0,-1 0 0,1 0-1,-1 0 1,0 0 0,-1 0-1,1 0 1,-1 0 0,0 0 0,-1 1-1,1 6 1,-1 116 1586,0-169-1239,1 12-421,-1 1 1,-1-1 0,-1 1-1,-2-1 1,-7-28-1,11 55-22,1 1-1,-1 0 0,0-1 0,0 1 1,1 0-1,-1-1 0,0 1 1,1 0-1,-1-1 0,0 1 1,1 0-1,-1 0 0,0-1 0,1 1 1,-1 0-1,1 0 0,-1 0 1,0 0-1,1-1 0,-1 1 1,1 0-1,-1 0 0,0 0 0,1 0 1,-1 0-1,1 0 0,-1 0 1,1 0-1,-1 0 0,0 0 0,1 1 1,-1-1-1,1 0 0,-1 0 1,1 0-1,-1 0 0,0 1 1,1-1-1,-1 0 0,0 0 0,1 1 1,0-1-1,34 12-3126,-18-7 1165,51 5-7631,-32-9 1517</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0.473"/>
    </inkml:context>
    <inkml:brush xml:id="br0">
      <inkml:brushProperty name="width" value="0.025" units="cm"/>
      <inkml:brushProperty name="height" value="0.025" units="cm"/>
    </inkml:brush>
  </inkml:definitions>
  <inkml:trace contextRef="#ctx0" brushRef="#br0">181 20 7847,'0'0'14233,"-10"-4"-12493,10 3-1727,-4-1 78,1 0 1,-1 1-1,1-1 1,-1 1-1,0-1 1,0 1-1,0 0 0,1 0 1,-1 1-1,0-1 1,0 1-1,0 0 1,0 0-1,0 0 1,0 0-1,0 1 1,0 0-1,0 0 1,0 0-1,0 0 0,0 0 1,1 1-1,-1 0 1,1 0-1,-1 0 1,-3 3-1,1 0 63,0 0 0,1 1 0,0 0 0,0 0 0,0 0 0,1 1 0,-1-1 0,2 1 0,-1 0 0,1 0 0,0 1 0,0-1 0,-2 14 0,4-18-134,1 0 1,-1 0 0,1 0 0,0 1 0,0-1-1,0 0 1,0 0 0,0 0 0,1 1 0,0-1-1,-1 0 1,1 0 0,0 0 0,1 0 0,-1 0-1,0 0 1,1 0 0,0 0 0,-1-1 0,1 1-1,0-1 1,1 1 0,-1-1 0,0 0 0,1 0-1,-1 0 1,1 0 0,0 0 0,-1 0 0,1-1-1,0 1 1,0-1 0,0 0 0,0 0-1,5 1 1,1 0 54,0 0-1,-1-1 0,1 0 0,0-1 0,0 1 1,0-2-1,0 1 0,-1-1 0,1-1 1,0 0-1,0 0 0,-1 0 0,0-1 0,16-8 1,-20 9-67,0 0 1,0-1-1,-1 1 0,1-1 1,-1 0-1,1 0 1,-1 0-1,0 0 0,0-1 1,0 1-1,-1-1 1,1 0-1,-1 0 1,0 0-1,0 0 0,0 0 1,-1 0-1,1 0 1,-1-1-1,0 1 0,0-1 1,-1 1-1,1-1 1,-1 1-1,0-1 0,0 1 1,0-1-1,-1 1 1,0-1-1,0 1 1,-1-5-1,1 7-40,0-1 0,0 1 0,0 0 1,0 0-1,0 0 0,-1 0 0,1 0 0,-1 0 0,1 0 1,-1 0-1,1 1 0,-1-1 0,0 0 0,0 1 0,0 0 1,0-1-1,0 1 0,0 0 0,-1 0 0,1 0 0,0 0 1,0 1-1,-3-1 0,-27-4-1792,2 4-4432,29 1 5993,-10 0-8951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322"/>
    </inkml:context>
    <inkml:brush xml:id="br0">
      <inkml:brushProperty name="width" value="0.025" units="cm"/>
      <inkml:brushProperty name="height" value="0.025" units="cm"/>
    </inkml:brush>
  </inkml:definitions>
  <inkml:trace contextRef="#ctx0" brushRef="#br0">139 228 12332,'0'0'7201,"-11"-4"-6619,-35-8-5,44 12-547,1 0 0,-1 0 0,0 0 0,1 1 0,-1-1 0,0 0 0,1 1 0,-1 0 1,0-1-1,1 1 0,-1 0 0,1 0 0,-1 0 0,1 0 0,0 0 0,-1 0 1,1 0-1,0 0 0,0 0 0,-2 3 0,-18 31 287,17-26-204,1-5-27,0 1 0,0 0 0,1 0 1,-1 1-1,1-1 0,0 0 0,1 1 0,0-1 1,-1 1-1,2-1 0,-1 1 0,1 0 0,0 9 0,0-14-74,1-1 0,-1 1 0,1-1-1,-1 1 1,1-1 0,-1 1-1,1-1 1,0 1 0,-1-1-1,1 0 1,0 1 0,-1-1 0,1 0-1,0 1 1,-1-1 0,1 0-1,0 0 1,-1 0 0,1 0 0,0 0-1,0 0 1,-1 0 0,1 0-1,0 0 1,-1 0 0,1 0-1,0 0 1,0 0 0,-1-1 0,1 1-1,0 0 1,-1 0 0,2-1-1,24-11 510,-9 0-319,-1 0 1,-1-1 0,0-1 0,-1 0 0,0-1-1,12-17 1,-4 2-30,-1-2 0,22-45-1,-37 66-106,-1-1 0,0 0 0,-1 0 0,0 0 0,3-21-1,-9 26-187,-6 13-8,-7 13-66,3 3 205,0 0 0,2 1 1,1 0-1,0 0 0,2 1 0,1 0 1,1 1-1,1-1 0,1 1 0,0 37 0,3-59-1,0 1 0,0-1 0,1 0 0,-1 0-1,1 1 1,0-1 0,-1 0 0,1 0 0,1 0-1,-1 0 1,0 0 0,1 0 0,0 0 0,0 0-1,0-1 1,0 1 0,0-1 0,0 1-1,0-1 1,1 0 0,-1 0 0,1 0 0,0 0-1,0 0 1,0-1 0,0 1 0,0-1 0,0 0-1,0 0 1,0 0 0,0 0 0,0 0 0,1-1-1,-1 1 1,5-1 0,-1 0 37,-1 0-1,1-1 1,0 0 0,0 0 0,-1 0-1,1-1 1,-1 0 0,0 0 0,1-1-1,-1 1 1,0-1 0,0-1 0,-1 1-1,1-1 1,-1 0 0,10-9-1,-6 1-30,1-1-1,-1 0 0,-1 0 1,-1-1-1,0 0 1,0 0-1,5-21 0,-21 67-79,6-25 105,0 0-1,0 0 0,1 1 0,0-1 1,1 1-1,0-1 0,0 1 0,0-1 1,1 1-1,0 0 0,1-1 0,-1 1 1,3 8-1,-2-14-20,0-1 1,0 0-1,0 0 1,0 0-1,1 0 1,-1 0-1,0 0 0,0 0 1,1 0-1,-1-1 1,0 1-1,1 0 0,-1-1 1,1 1-1,-1-1 1,1 0-1,-1 1 0,1-1 1,-1 0-1,1 0 1,-1 0-1,1 0 1,0 0-1,-1 0 0,1-1 1,2 0-1,41-13 515,-35 8-498,-1-1 0,1 0-1,-1-1 1,-1 0 0,1 0 0,-1-1-1,-1 0 1,0 0 0,0-1-1,-1 0 1,0 0 0,0 0-1,5-15 1,-16 37-118,2 0 1,-1 1-1,2-1 0,0 1 0,0-1 1,1 1-1,1 0 0,0 0 0,3 18 1,-2-29-29,0 0 1,0 0 0,0 0 0,0 0-1,0-1 1,1 1 0,-1 0-1,1-1 1,0 1 0,-1-1 0,1 0-1,0 1 1,0-1 0,0 0-1,0 0 1,0 0 0,0 0 0,0 0-1,0-1 1,0 1 0,0-1 0,0 1-1,0-1 1,1 0 0,-1 0-1,3 0 1,4 1-1244,0-1-1,0 0 1,0-1 0,0 0-1,12-3 1,12-8-7257</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1.653"/>
    </inkml:context>
    <inkml:brush xml:id="br0">
      <inkml:brushProperty name="width" value="0.025" units="cm"/>
      <inkml:brushProperty name="height" value="0.025" units="cm"/>
    </inkml:brush>
  </inkml:definitions>
  <inkml:trace contextRef="#ctx0" brushRef="#br0">128 0 17040,'0'0'1986,"-67"44"1569,40-23-1665,7-1-513,6-3-800,14-3-577,0-5-128,5-4 64,13-1 64,8-1-32,-1-3-385,-2 0-608,8 0-896,-8 0-578,3 0-1440,-5-5-1699,3-8-5124</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060"/>
    </inkml:context>
    <inkml:brush xml:id="br0">
      <inkml:brushProperty name="width" value="0.025" units="cm"/>
      <inkml:brushProperty name="height" value="0.025" units="cm"/>
    </inkml:brush>
  </inkml:definitions>
  <inkml:trace contextRef="#ctx0" brushRef="#br0">81 0 11339,'0'0'7634,"-9"12"-6236,0-1-1118,1 1 0,1 0-1,0 0 1,1 0 0,0 1 0,1 0-1,1 1 1,0-1 0,-3 18 0,3 12 235,1 0 0,2 1 0,3-1 0,1 1 0,11 52 1,-11-88-166,1-19-149,-1-22-53,-2 7-111,-3-56-391,2 77 311,-1 0-1,1 0 1,-1 0 0,0 0-1,-1 1 1,1-1-1,-1 0 1,0 1 0,0-1-1,0 1 1,-1 0-1,-5-8 1,8 12 35,0 0-1,0 0 1,0 1 0,0-1 0,0 0-1,0 0 1,0 0 0,0 0-1,0 0 1,0 0 0,0 1 0,0-1-1,-1 0 1,1 0 0,0 0-1,0 0 1,0 0 0,0 0 0,0 0-1,0 1 1,0-1 0,0 0-1,0 0 1,0 0 0,0 0 0,-1 0-1,1 0 1,0 0 0,0 0-1,0 0 1,0 0 0,0 0-1,0 0 1,-1 1 0,1-1 0,0 0-1,0 0 1,0 0 0,0 0-1,7 14-6,0-8 40,-1-1-1,1 0 1,-1 0 0,1-1-1,1 1 1,-1-2 0,1 1-1,-1-1 1,1 0 0,0-1-1,0 1 1,0-2 0,0 1-1,1-1 1,12 0 0,-12-1 0,1 1 0,-1-2 0,0 1 1,0-1-1,0-1 0,0 0 1,0 0-1,-1-1 0,1 0 1,-1 0-1,1-1 0,-1 0 0,0 0 1,8-7-1,-9 6 45,0-1 1,0-1-1,0 0 1,-1 0-1,0 0 0,0 0 1,-1-1-1,0 0 0,0 0 1,4-12-1,-25 76 1330,13-48-1306,-1 0 1,2 0-1,-1 1 0,1-1 0,0 0 0,1 1 1,0 0-1,0-1 0,1 1 0,0 0 1,0-1-1,1 1 0,1 0 0,2 9 0,-4-16-120,1 0 0,0-1 0,0 1 0,0 0-1,0 0 1,0-1 0,0 1 0,0-1-1,1 1 1,-1-1 0,0 1 0,1-1 0,-1 0-1,1 1 1,0-1 0,-1 0 0,1 0-1,0 0 1,0-1 0,0 1 0,0 0 0,0-1-1,-1 1 1,1-1 0,0 0 0,0 1-1,0-1 1,0 0 0,0 0 0,0 0-1,0-1 1,0 1 0,0 0 0,0-1 0,3 0-1,-2 0-291,-1 0-1,1-1 1,-1 1-1,1 0 1,-1-1 0,0 1-1,0-1 1,0 0-1,1 0 1,-1 1-1,-1-1 1,1-1-1,0 1 1,0 0-1,-1 0 1,2-4-1,10-30-6722,-6-9-6033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423"/>
    </inkml:context>
    <inkml:brush xml:id="br0">
      <inkml:brushProperty name="width" value="0.025" units="cm"/>
      <inkml:brushProperty name="height" value="0.025" units="cm"/>
    </inkml:brush>
  </inkml:definitions>
  <inkml:trace contextRef="#ctx0" brushRef="#br0">17 1 18610,'0'0'2946,"-16"58"-1793,23-37-896,11-2-225,13 3 32,-2-4-673,1-2-2209,-1-4-3653</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2.755"/>
    </inkml:context>
    <inkml:brush xml:id="br0">
      <inkml:brushProperty name="width" value="0.025" units="cm"/>
      <inkml:brushProperty name="height" value="0.025" units="cm"/>
    </inkml:brush>
  </inkml:definitions>
  <inkml:trace contextRef="#ctx0" brushRef="#br0">41 1 10314,'0'0'5050,"-3"12"-1271,-4 5-2688,0-1 102,1 0 1,1 0-1,1 0 0,-5 28 1,10-43-1153,-1 0 1,0 0-1,0 1 1,1-1-1,-1 0 1,1 0-1,-1 0 1,1 1-1,0-1 1,-1 0-1,1 0 1,0 0-1,0 0 1,0 0-1,-1-1 1,1 1-1,0 0 0,0 0 1,0 0-1,1-1 1,-1 1-1,0-1 1,0 1-1,0-1 1,0 1-1,1-1 1,-1 1-1,0-1 1,0 0-1,1 0 1,-1 0-1,0 0 1,0 0-1,1 0 1,-1 0-1,0 0 1,3-1-1,52-8 123,-34 1-417,0-1 0,-1-1 0,25-16 0,-30 16 216,1 0-1,0 1 0,1 1 0,0 1 0,32-9 1,-49 16 127,0 0 0,1-1 0,-1 1 0,0 0 0,0 0 0,0 0 0,1 0 0,-1 0 1,0 0-1,0 0 0,0 0 0,1 0 0,-1 1 0,0-1 0,0 0 0,0 1 0,0-1 0,0 1 1,0-1-1,0 1 0,0 0 0,0-1 0,0 1 0,0 0 0,0 0 0,0 0 0,0 0 0,0 1 1,8 33 2053,-9-33-2253,-1 1 0,1-1 0,0 0 0,0 0 0,1 1 0,-1-1 0,0 0 0,1 0 0,0 1 0,-1-1 0,1 0 0,0 0 0,0 0 0,0 0 0,0 0 0,0 0 0,1 0 0,-1-1 0,0 1 0,1 0 0,0-1 0,-1 1 0,1-1 0,0 1 0,0-1 0,-1 0 0,1 0 0,3 1 0,6-2-6308,3-3-6529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3.951"/>
    </inkml:context>
    <inkml:brush xml:id="br0">
      <inkml:brushProperty name="width" value="0.025" units="cm"/>
      <inkml:brushProperty name="height" value="0.025" units="cm"/>
    </inkml:brush>
  </inkml:definitions>
  <inkml:trace contextRef="#ctx0" brushRef="#br0">119 132 11371,'0'0'13650,"2"8"-13356,3 19-216,-3-14 379,-2-10 293,-1-6 506,0-4-1237,-6-16-25,6 23 6,1-1-1,0 1 1,0 0-1,-1-1 1,1 1-1,0 0 1,-1 0-1,1-1 1,-1 1-1,1 0 1,0 0 0,-1 0-1,1-1 1,-1 1-1,1 0 1,-1 0-1,1 0 1,0 0-1,-1 0 1,1 0-1,-1 0 1,1 0-1,-1 0 1,1 0-1,-1 0 1,1 0-1,0 1 1,-1-1-1,1 0 1,-1 0-1,1 0 1,0 0-1,-1 1 1,1-1-1,-1 0 1,1 0-1,0 1 1,-1-1-1,1 0 1,0 1-1,0-1 1,-1 0-1,1 1 1,0-1-1,0 1 1,-1-1-1,1 0 1,0 1 0,0 0-1,-1 0 6,0-1 0,1 1 0,-1-1-1,0 1 1,0-1 0,0 0 0,0 1 0,1-1 0,-1 0-1,0 1 1,0-1 0,0 0 0,0 0 0,0 0 0,0 0-1,0 0 1,0 0 0,0 0 0,1 0 0,-1 0 0,0 0-1,0-1 1,0 1 0,0 0 0,0-1 0,0 1 0,0 0-1,1-1 1,-2 0 0,1 0-1,0 1 0,0-1 0,0 1 0,1-1 0,-1 1-1,0-1 1,0 1 0,0 0 0,0 0 0,0-1 0,0 1 0,0 0 0,0 0 0,0 0 0,0 0-1,0 0 1,1 0 0,-1 0 0,0 0 0,0 1 0,0-1 0,0 0 0,0 0 0,0 1 0,0-1-1,0 1 1,1-1 0,-1 1 0,0-1 0,0 1 0,1-1 0,-1 1 0,-1 1 0,-4 8 3,0 1 0,0 1 0,1-1 0,1 1 0,0 0 0,0 0 0,1 0 1,-1 15-1,4-26-2,-1-1 0,1 1 1,0 0-1,0 0 0,0-1 0,0 1 1,0 0-1,0-1 0,0 1 1,0 0-1,0 0 0,1-1 1,-1 1-1,0 0 0,0-1 0,1 1 1,-1 0-1,0-1 0,1 1 1,-1 0-1,0-1 0,1 1 1,-1-1-1,1 1 0,-1 0 0,1-1 1,0 0-1,-1 1 0,1-1 1,-1 1-1,1-1 0,0 1 1,27-3 337,-19 0-240,-1-1 1,1-1-1,-1 1 1,12-9-1,-10 6-80,0-1-1,-1-1 0,0 0 1,0 0-1,-1 0 0,0-1 1,0-1-1,-1 1 0,-1-1 1,10-18-1,-25 51-132,5-14 100,1 0 1,-1 1 0,1-1 0,1 1 0,0-1 0,0 1 0,1 0 0,0 18 0,1-27 11,1 1 1,-1-1 0,0 0-1,1 1 1,-1-1 0,1 0 0,-1 1-1,1-1 1,0 0 0,0 0-1,-1 1 1,1-1 0,0 0-1,0 0 1,0 0 0,0 0-1,0 0 1,0 0 0,1-1-1,-1 1 1,0 0 0,0 0 0,1-1-1,-1 1 1,0-1 0,1 1-1,-1-1 1,1 0 0,-1 1-1,0-1 1,1 0 0,-1 0-1,1 0 1,-1 0 0,1 0-1,-1-1 1,0 1 0,1 0 0,-1 0-1,1-1 1,1 0 0,4-1 16,0 0-1,1 0 1,-1-1 0,0 0 0,-1 0 0,13-8 0,-1-3-41,1-1 0,-2-1 0,0 0 0,-1-1 0,-1-1 0,0-1-1,-2 0 1,0-1 0,-1 0 0,-1-1 0,-1 0 0,0-1 0,6-26 0,-16 48 6,0 0 1,0 0 0,0 0 0,0 0-1,0 0 1,-1 0 0,1 0 0,0 0 0,0 0-1,0 0 1,0 0 0,0 0 0,0 0-1,-1 0 1,1 0 0,0 0 0,0 0 0,0 0-1,0 0 1,0 0 0,0 0 0,0 0-1,-1 0 1,1 0 0,0 0 0,0 0-1,0 0 1,0-1 0,0 1 0,0 0 0,0 0-1,0 0 1,0 0 0,0 0 0,0 0-1,-1 0 1,1-1 0,-15 25-114,-17 37 223,26-47-48,1 0-1,1 1 1,0-1 0,1 1 0,0 0 0,1 0 0,1 0-1,0 0 1,1 1 0,1-1 0,3 18 0,4 4-170,1-2-1,1 1 1,23 47 0,-33-82 116,9 18-194,-1 1 0,-1 0 1,0 1-1,-2-1 0,0 1 1,3 38-1,-8-58 212,0 0 0,0-1 0,0 1 1,0 0-1,0-1 0,0 1 0,0 0 0,0-1 0,0 1 0,-1 0 0,1-1 0,0 1 0,0 0 1,-1-1-1,1 1 0,0 0 0,-1-1 0,1 1 0,0-1 0,-1 1 0,1-1 0,-1 1 0,1-1 1,-1 1-1,1-1 0,-1 1 0,1-1 0,-1 0 0,0 1 0,1-1 0,-1 0 0,1 0 0,-2 1 1,1-1 36,0 0 0,0-1 0,0 1 0,0 0 0,0 0 0,0-1 0,0 1 1,0-1-1,0 1 0,0-1 0,0 1 0,0-1 0,0 1 0,1-1 0,-1 0 0,0 0 1,0 1-1,1-1 0,-1 0 0,1 0 0,-1 0 0,0 0 0,1 1 0,-1-2 1,-11-28 126,1 0 1,2-1-1,0 0 1,2-1 0,2 1-1,-2-48 1,6 71-201,0 0 20,0-1-1,1 1 1,0-1 0,0 1 0,1-1 0,2-12 0,-2 18-32,0 1 1,0 0 0,1-1-1,-1 1 1,0 0 0,1 0-1,0 0 1,-1 0-1,1 0 1,0 0 0,0 0-1,0 0 1,0 1 0,0-1-1,0 1 1,1-1-1,-1 1 1,1 0 0,-1 0-1,1 0 1,-1 0 0,1 1-1,-1-1 1,1 1-1,3-1 1,77-6-2992,13-2-6711,-38-5-4215</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4.756"/>
    </inkml:context>
    <inkml:brush xml:id="br0">
      <inkml:brushProperty name="width" value="0.025" units="cm"/>
      <inkml:brushProperty name="height" value="0.025" units="cm"/>
    </inkml:brush>
  </inkml:definitions>
  <inkml:trace contextRef="#ctx0" brushRef="#br0">13 4 9897,'1'-3'7180,"-1"12"-2719,-1 33-1198,-5 61-1869,3-84-1081,2-13-228,0 0 0,0 0 0,1 0 0,-1 0 0,1-1 0,1 1 0,1 11 0,-2-16-71,1-1 0,-1 1 0,1-1-1,-1 1 1,1 0 0,0-1 0,-1 1-1,1-1 1,0 1 0,-1-1 0,1 0 0,0 1-1,0-1 1,-1 0 0,1 1 0,0-1-1,0 0 1,-1 0 0,1 0 0,0 1-1,0-1 1,0 0 0,0 0 0,-1 0-1,1 0 1,0-1 0,0 1 0,0 0-1,-1 0 1,1 0 0,0-1 0,0 1 0,-1 0-1,1-1 1,0 1 0,0-1 0,0 0-1,28-15 484,5-12-279,-2-1 1,33-38-1,-21 20-184,-44 47-38,1-1 1,-1 0-1,1 0 1,-1 1-1,1-1 0,0 1 1,-1-1-1,1 1 1,0-1-1,0 1 1,-1-1-1,1 1 1,0-1-1,0 1 1,0 0-1,-1-1 0,1 1 1,0 0-1,0 0 1,0 0-1,0 0 1,0 0-1,1 0 1,-2 0 0,1 1-1,0-1 1,-1 1 0,1-1 0,-1 1 0,1 0 0,-1-1 0,1 1 0,-1 0-1,1-1 1,-1 1 0,0 0 0,1 0 0,-1-1 0,0 1 0,0 0 0,1 0-1,-1 0 1,0-1 0,0 2 0,0 55-22,-1-43 67,0 20-14,0-19 25,1 1 0,3 29 0,-3-44-47,1 0 0,-1-1 1,1 1-1,-1 0 0,1 0 0,-1 0 0,1-1 1,-1 1-1,1 0 0,0-1 0,0 1 0,-1-1 1,1 1-1,0-1 0,0 1 0,-1-1 0,1 1 1,0-1-1,0 0 0,0 1 0,0-1 0,0 0 1,0 0-1,0 0 0,0 0 0,-1 0 0,1 0 0,0 0 1,0 0-1,0 0 0,0 0 0,0 0 0,0 0 1,0-1-1,0 1 0,0 0 0,-1-1 0,1 1 1,0-1-1,0 1 0,0-1 0,38-20 161,10-24-119,-41 37-48,0-1 0,0 1 0,1 1 0,0-1 0,0 2 0,0-1 0,1 1 0,12-5 0,-22 11-4,1 0 0,-1 0-1,1 0 1,0 0 0,-1 0 0,1 0-1,-1 1 1,1-1 0,-1 0-1,1 0 1,0 0 0,-1 1 0,1-1-1,-1 0 1,1 1 0,-1-1 0,1 0-1,-1 1 1,0-1 0,1 1-1,-1-1 1,1 1 0,-1-1 0,0 1-1,0-1 1,1 1 0,-1-1 0,0 1-1,0-1 1,1 1 0,-1-1-1,0 1 1,0 0 0,0-1 0,0 1-1,0-1 1,0 1 0,0 0 0,0-1-1,0 1 1,0 0 0,-1 37-52,1-29-13,0 4-324,1 26-1848,0-38 2000,-1-1 0,0 1-1,0 0 1,1 0-1,-1 0 1,0-1 0,1 1-1,-1 0 1,1-1-1,-1 1 1,1 0 0,0-1-1,-1 1 1,1 0 0,0-1-1,-1 1 1,1-1-1,0 1 1,-1-1 0,1 0-1,0 1 1,0-1-1,0 0 1,-1 1 0,1-1-1,0 0 1,0 0 0,0 0-1,0 0 1,0 0-1,-1 0 1,1 0 0,0 0-1,0 0 1,0 0-1,0 0 1,0-1 0,-1 1-1,2-1 1,12-5-5509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3.969"/>
    </inkml:context>
    <inkml:brush xml:id="br0">
      <inkml:brushProperty name="width" value="0.025" units="cm"/>
      <inkml:brushProperty name="height" value="0.025" units="cm"/>
    </inkml:brush>
  </inkml:definitions>
  <inkml:trace contextRef="#ctx0" brushRef="#br0">81 146 8776,'0'0'5445,"-47"60"-3234,31-29-610,3 2-448,8 0-480,5-5-385,0-2-192,7-4-64,13-3-32,-6-6-1025,3-2-576,-5-4-1314,-6-3-769,-1-3-2626</inkml:trace>
  <inkml:trace contextRef="#ctx0" brushRef="#br0" timeOffset="1">132 8 12332,'0'0'4751,"8"-3"-4468,-4 2-232,-1 0 1,1 0-1,0 1 1,0-1-1,-1 1 1,1 0 0,0 0-1,0 0 1,-1 0-1,1 1 1,0-1-1,0 1 1,-1 0-1,1 0 1,-1 0-1,1 1 1,-1-1-1,1 1 1,-1 0-1,0 0 1,0 0 0,0 0-1,0 1 1,0-1-1,3 5 1,4 2 65,-1 0 1,-1 0 0,0 1-1,0 0 1,-1 1 0,0 0-1,-1 0 1,0 0-1,-1 1 1,0-1 0,-1 1-1,0 0 1,-1 1 0,0-1-1,-1 1 1,0-1 0,-1 1-1,-1 0 1,0-1 0,-1 1-1,0 0 1,-1-1-1,0 1 1,-1-1 0,0 0-1,-9 20 1,-7 8-297,-3-1-1,-1-1 1,-1-2 0,-40 47-1,40-62-3482,6-10-3860</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5.200"/>
    </inkml:context>
    <inkml:brush xml:id="br0">
      <inkml:brushProperty name="width" value="0.025" units="cm"/>
      <inkml:brushProperty name="height" value="0.025" units="cm"/>
    </inkml:brush>
  </inkml:definitions>
  <inkml:trace contextRef="#ctx0" brushRef="#br0">157 1 12556,'0'0'5429,"-10"5"-3571,-6 5-1231,0 0 0,1 1 0,-24 24 1,32-30-394,2 1 0,-1 0 0,1 1 0,0-1 0,0 1 0,1 0 0,0 0 0,0 1 0,1-1 0,0 1 1,0 0-1,-3 15 0,6-22-226,-1 1 0,1-1 0,0 1 0,0-1 0,0 0 1,0 1-1,0-1 0,0 0 0,1 1 0,-1-1 0,0 0 0,1 1 1,-1-1-1,1 0 0,0 0 0,-1 1 0,1-1 0,0 0 1,-1 0-1,1 0 0,0 0 0,0 0 0,0 0 0,0 0 0,0 0 1,0 0-1,1-1 0,0 2 0,2 0 5,0-1 0,0 0 0,0 0 0,0 0 0,0-1 0,0 1 0,0-1 0,0 0 1,8 0-1,0-2-3,1 0 0,0 0 0,-1-1 0,0-1 0,21-8 0,59-46-164,-82 51 185,-7 51 748,-3-43-772,0 0-1,0 1 0,0-1 1,0 0-1,0 1 0,0-1 1,1 0-1,-1 0 0,0 1 1,1-1-1,-1 0 1,1 0-1,0 0 0,-1 1 1,1-1-1,0 0 0,0 0 1,-1 0-1,1 0 0,0 0 1,0-1-1,0 1 0,0 0 1,0 0-1,1-1 0,0 2 1,2-1 6,-1 0 1,0 0-1,1 0 1,-1-1 0,1 0-1,-1 1 1,1-1-1,-1 0 1,1 0-1,3-1 1,8-2 0,0 0 0,-1-1-1,0-1 1,16-6 0,4-5-203,-22 9-60,1 1 0,-1 0-1,2 1 1,-1 0 0,0 1-1,1 1 1,21-3 0,-34 6 253,0 1 0,0-1 1,-1 1-1,1-1 0,0 1 0,-1-1 1,1 1-1,0-1 0,-1 1 1,1 0-1,-1-1 0,1 1 1,-1 0-1,1-1 0,-1 1 1,0 0-1,1 0 0,-1-1 0,0 1 1,0 0-1,1 0 0,-1 0 1,0-1-1,0 1 0,0 0 1,0 0-1,0 0 0,0 0 0,0-1 1,0 1-1,0 0 0,-1 0 1,1 0-1,0-1 0,-1 2 1,-8 39 952,8-35-713,0-5-207,1 0-1,-1 0 1,1 0 0,0 0 0,-1 0 0,1 0 0,0 0 0,0 0 0,0 0 0,0 0 0,0 0 0,0 0 0,0 0-1,0 0 1,0 0 0,1 0 0,-1 0 0,0 1 0,1-1 0,-1 0 0,0-1 0,1 1 0,-1 0 0,1 0-1,0 0 1,-1 0 0,1 0 0,0 0 0,0-1 0,-1 1 0,1 0 0,0-1 0,0 1 0,0 0 0,0-1 0,0 1-1,0-1 1,1 1 0,2-1 0,-1 1 0,1-1-1,0 0 1,-1 0-1,1-1 1,0 1 0,-1-1-1,1 0 1,-1 0 0,1 0-1,3-2 1,8-3-387,-1-1-1,0 0 1,19-14 0,11-14-7058,-33 23 1013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003"/>
    </inkml:context>
    <inkml:brush xml:id="br0">
      <inkml:brushProperty name="width" value="0.025" units="cm"/>
      <inkml:brushProperty name="height" value="0.025" units="cm"/>
    </inkml:brush>
  </inkml:definitions>
  <inkml:trace contextRef="#ctx0" brushRef="#br0">8 84 9833,'0'0'14462,"-2"8"-13410,1-6-1014,1-1 0,0 0-1,-1 0 1,1 1 0,-1-1 0,1 1 0,0-1 0,0 0 0,0 1 0,0-1 0,0 0 0,0 1 0,0-1 0,1 1 0,-1-1 0,0 0 0,1 1 0,-1-1 0,1 0 0,-1 0 0,1 1 0,0-1-1,0 0 1,1 2 0,1-2 18,0 0 0,0 0 0,0 0 0,1 0 0,-1 0 0,0-1 0,1 0 0,-1 1 0,1-1 0,-1-1 0,0 1 0,7-1 0,1-1-30,0 0 0,0-1-1,-1 0 1,1 0 0,-1-1 0,19-11 0,-25 14-38,-1-1 1,0 1-1,0-1 1,0 0-1,0 0 1,0 0-1,0-1 1,-1 1-1,1-1 1,-1 0-1,1 1 1,-1-1-1,0 0 1,0 0-1,0 0 1,-1-1-1,1 1 1,-1 0-1,0-1 1,0 1-1,0 0 1,0-1-1,0 0 1,-1-5-1,0 7-4,-1 1-1,0-1 1,0 1 0,1-1-1,-1 1 1,0-1 0,0 1-1,-1 0 1,1-1 0,0 1-1,0 0 1,-1 0 0,1 0-1,0 0 1,-1 0 0,1 1-1,-1-1 1,0 0 0,1 1-1,-1-1 1,1 1 0,-1-1-1,0 1 1,1 0 0,-1-1-1,0 1 1,0 0 0,1 0-1,-1 0 1,0 1 0,1-1-1,-1 0 1,-2 1 0,-3 0-2,-1 0 1,1 0-1,0 1 1,-1 0-1,1 0 1,-10 5-1,8-1 35,0 0-1,0 0 1,1 1 0,0 0-1,0 1 1,-11 14 0,16-19 15,1-1 1,0 1 0,0 0 0,0 0-1,0 0 1,0 1 0,0-1 0,1 0-1,0 1 1,-1-1 0,1 1 0,1-1-1,-1 1 1,0-1 0,1 1-1,0 0 1,0-1 0,0 1 0,0-1-1,0 1 1,1 0 0,0-1 0,1 6-1,0-7-24,0 0 0,0 0 0,0 0-1,0-1 1,1 1 0,-1-1 0,0 1-1,1-1 1,-1 0 0,1 1 0,0-1-1,-1-1 1,1 1 0,0 0 0,-1-1-1,1 1 1,0-1 0,0 0 0,0 0-1,4 0 1,5 0-3,0-1 0,0 0-1,19-4 1,-18 1-209,1-1 1,-1 0-1,0 0 1,0-2-1,-1 1 0,0-2 1,20-15-1,3-7-1370,32-36-1,-82 182 4538,15-114-2924,0 1-1,0-1 1,1 0 0,-1 0-1,1 0 1,-1 1 0,1-1 0,0 0-1,0 0 1,0 0 0,0 0 0,0 0-1,0-1 1,1 1 0,-1 0-1,1 0 1,-1-1 0,1 1 0,0-1-1,3 3 1,-1-2-9,0 1 1,1-1-1,0 0 1,0 0-1,-1-1 0,1 0 1,0 0-1,0 0 0,6 0 1,0 0-79,0-1 1,0 0-1,0 0 0,0-2 1,-1 1-1,1-1 1,0-1-1,14-5 0,13-12-966,-27 13 371,1 1 0,-1 1-1,18-6 1,-29 10 629,0 1 0,0 0 0,1 0 1,-1 0-1,0 0 0,0 0 0,0 0 0,1 0 0,-1 0 0,0 0 1,0 0-1,0 0 0,1 0 0,-1 0 0,0 1 0,0-1 0,0 0 0,1 0 1,-1 0-1,0 0 0,0 0 0,0 0 0,0 0 0,1 0 0,-1 1 1,0-1-1,0 0 0,0 0 0,0 0 0,0 0 0,0 1 0,1-1 1,-1 0-1,0 0 0,0 0 0,0 1 0,0-1 0,0 0 0,0 0 0,0 0 1,0 1-1,0-1 0,0 0 0,0 0 0,0 0 0,0 1 0,-2 15 20,-9 14 469,-3 4 332,1 1 0,2 0 0,1 1 0,2 1 0,1-1-1,-3 64 1,10-95-801,0 0 0,-1 0 0,1-1-1,-1 1 1,0 0 0,0-1 0,-1 1-1,0-1 1,0 1 0,-2 4 0,3-8-4,-1 0 0,1 1 1,0-1-1,0 0 0,-1 0 1,1 0-1,-1 0 0,1 0 1,-1-1-1,1 1 1,-1 0-1,0-1 0,1 1 1,-1-1-1,0 0 0,1 1 1,-1-1-1,0 0 0,0 0 1,1 0-1,-1 0 0,0 0 1,0-1-1,1 1 1,-1 0-1,0-1 0,1 1 1,-1-1-1,1 0 0,-1 0 1,-2-1-1,-3-2 83,1 0-1,-1 0 1,1 0-1,0-1 1,0 0-1,1-1 1,-1 1-1,1-1 1,0 0-1,1 0 1,-1-1-1,1 1 1,1-1 0,-4-8-1,1 2-55,0 0-1,2-1 1,-1 0-1,2 0 1,0 0 0,-2-25-1,5 34-35,0 0-1,1 0 1,-1 0 0,1 0-1,0 0 1,1 1 0,-1-1-1,1 0 1,0 1 0,0-1-1,0 1 1,1 0 0,-1-1-1,1 1 1,0 0 0,0 1-1,1-1 1,-1 1 0,1-1-1,0 1 1,0 0 0,0 0-1,0 1 1,0-1-1,1 1 1,-1 0 0,7-2-1,15-6-234,0 2-1,1 1 0,49-7 0,-37 7-785,32-9-3032,-25 1-1953,14-10-9479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6.644"/>
    </inkml:context>
    <inkml:brush xml:id="br0">
      <inkml:brushProperty name="width" value="0.025" units="cm"/>
      <inkml:brushProperty name="height" value="0.025" units="cm"/>
    </inkml:brush>
  </inkml:definitions>
  <inkml:trace contextRef="#ctx0" brushRef="#br0">1 1 2466,'0'0'16250,"2"13"-14451,4 41 827,-2 56 0,-1-27-521,-3-81-2072,0 1 0,0 0 1,0-1-1,1 1 0,-1-1 1,1 1-1,0-1 0,0 1 0,0-1 1,0 1-1,0-1 0,0 0 1,1 1-1,-1-1 0,1 0 1,0 0-1,-1 0 0,1 0 1,0 0-1,0-1 0,0 1 0,1-1 1,-1 1-1,0-1 0,1 0 1,-1 1-1,0-1 0,1-1 1,-1 1-1,1 0 0,0-1 1,-1 1-1,1-1 0,-1 1 0,1-1 1,0 0-1,-1 0 0,1-1 1,3 0-1,5 0 27,-1-1-1,1 0 1,-1 0-1,1-1 1,-1-1-1,0 0 1,0 0 0,15-9-1,-8 1-81,-1 1-1,0-2 1,0 0 0,-2-1 0,1 0-1,-2-1 1,0-1 0,-1 0-1,-1 0 1,10-20 0,-48 122-491,22-74 529,1 1 0,0 0 0,1 0 0,0 0 0,-2 19 0,6-32-12,-1 1 0,0-1 0,0 1 0,0-1-1,0 0 1,1 1 0,-1-1 0,0 1 0,0-1 0,1 0 0,-1 1-1,0-1 1,0 0 0,1 1 0,-1-1 0,1 0 0,-1 0 0,0 1-1,1-1 1,-1 0 0,0 0 0,1 0 0,-1 0 0,1 1 0,-1-1-1,1 0 1,-1 0 0,0 0 0,1 0 0,-1 0 0,1 0 0,-1 0-1,1 0 1,-1 0 0,1 0 0,-1 0 0,0-1 0,1 1 0,0 0-1,20-6 94,-10-1-225,0 0 0,0 0 0,0-1 0,-1 0 0,0-1 0,-1 0 0,0-1 0,9-12 0,-5 7-1732,0 0 0,25-20 0,-38 35 1711,0 0-1,0 1 0,0-1 1,0 0-1,0 0 0,0 1 1,0-1-1,0 0 0,0 0 0,0 0 1,0 1-1,0-1 0,0 0 1,1 0-1,-1 0 0,0 1 1,0-1-1,0 0 0,0 0 1,0 0-1,0 1 0,1-1 0,-1 0 1,0 0-1,0 0 0,0 0 1,0 0-1,1 0 0,-1 1 1,0-1-1,0 0 0,0 0 1,1 0-1,-1 0 0,0 0 1,0 0-1,1 0 0,-1 0 0,0 0 1,0 0-1,0 0 0,1 0 1,-1 0-1,0 0 0,0 0 1,1 0-1,-1 0 0,0 0 1,0 0-1,0 0 0,1-1 0,-1 1 1,0 0-1,-8 20-3591,-2 1-434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070"/>
    </inkml:context>
    <inkml:brush xml:id="br0">
      <inkml:brushProperty name="width" value="0.025" units="cm"/>
      <inkml:brushProperty name="height" value="0.025" units="cm"/>
    </inkml:brush>
  </inkml:definitions>
  <inkml:trace contextRef="#ctx0" brushRef="#br0">244 85 15375,'0'0'2108,"-13"-4"375,-2-1-1987,1 1 0,-1 0 0,0 1 0,-19-1 0,27 4-306,1 0 0,0 0 0,0 0 0,0 1 0,-1 0 0,1 0 0,0 0 0,0 1 0,0 0 0,1 0 0,-1 1 0,0-1 0,1 1-1,-1 1 1,-8 6 0,11-8-111,0 1 0,1-1-1,-1 1 1,1 0 0,-1 0-1,1 0 1,0 0-1,0 0 1,0 0 0,0 0-1,1 1 1,-1-1 0,1 1-1,0-1 1,-1 8-1,2-9-74,0 0 0,1 0 0,-1-1 0,1 1 0,-1 0 0,1 0 0,0-1 0,-1 1 0,1 0 0,0-1 0,0 1 0,0-1 0,0 1 0,1-1 0,-1 0 0,0 1 0,1-1 0,-1 0 0,1 0 0,-1 0 0,1 0 0,-1 0 0,1 0 0,0 0 0,-1-1 0,1 1 0,0-1 0,0 1 0,-1-1 0,1 1 0,0-1 0,0 0 0,2 0 0,19 3 24,0-2 0,44-2 0,28 2-440,-87-1 294,1 2 0,-1-1-1,0 1 1,0 0-1,0 0 1,0 1-1,0 0 1,11 7-1,-17-8 100,0 0 0,0 0 1,0 0-1,-1 0 0,1 0 0,-1 0 0,1 0 0,-1 1 0,0-1 0,0 1 0,0-1 0,1 4 0,-2-5 46,0-1 0,1 1 1,-1 0-1,0-1 1,0 1-1,1 0 0,-1 0 1,0-1-1,0 1 1,0 0-1,0-1 0,0 1 1,0 0-1,0 0 1,0-1-1,0 1 0,0 0 1,0-1-1,-1 1 1,1 0-1,0-1 0,-1 1 1,1 0-1,0-1 1,-1 1-1,1 0 0,0-1 1,-1 1-1,1-1 1,-1 1-1,1-1 0,-1 1 1,0-1-1,1 1 1,-1-1-1,1 0 0,-1 1 1,0-1-1,1 0 1,-1 1-1,0-1 0,1 0 1,-1 0-1,0 0 1,0 0-1,0 1 0,0-2 17,0 1-1,1 0 0,-1-1 0,0 1 0,1-1 1,-1 1-1,1-1 0,-1 1 0,1-1 0,-1 1 1,1-1-1,-1 0 0,1 1 0,0-1 0,-1 0 1,1 1-1,0-1 0,-1 0 0,1 1 0,0-1 1,0 0-1,0 0 0,0 1 0,0-1 0,-1-1 1,-2-26 210,3 22-158,-4-25-429,2 1 0,3-58 1,-1 85 223,1 0-1,0 1 1,-1-1 0,1 1 0,0-1 0,1 1 0,-1-1 0,0 1 0,1 0 0,-1 0 0,1 0 0,0 0 0,-1 0 0,1 0 0,0 0 0,0 0 0,1 1 0,-1-1 0,0 1 0,1-1 0,-1 1 0,0 0-1,1 0 1,-1 0 0,1 0 0,4 0 0,9-3-1070,1 1-1,0 1 1,23 0-1,5-2-4482,-5-4-3146</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402"/>
    </inkml:context>
    <inkml:brush xml:id="br0">
      <inkml:brushProperty name="width" value="0.025" units="cm"/>
      <inkml:brushProperty name="height" value="0.025" units="cm"/>
    </inkml:brush>
  </inkml:definitions>
  <inkml:trace contextRef="#ctx0" brushRef="#br0">137 0 13869,'0'0'5419,"-9"6"-3700,4-3-1536,-1 1 1,1 0 0,0 0 0,0 1 0,0-1 0,1 1 0,0 0 0,0 0-1,0 1 1,1-1 0,-1 1 0,1 0 0,0 0 0,1 0 0,0 0 0,0 0-1,-2 10 1,-1 5 257,-11 45 391,2 1 0,4 1 0,-3 70 0,13-137-816,0 0-1,0 0 1,1 0-1,-1 0 1,0 0 0,0 0-1,1 0 1,-1 0-1,1 0 1,-1 0-1,1 0 1,-1 0-1,1 0 1,-1 0 0,1 0-1,0-1 1,-1 1-1,1 0 1,0-1-1,0 1 1,0 0-1,0-1 1,-1 1 0,1-1-1,0 1 1,0-1-1,0 0 1,0 1-1,0-1 1,0 0-1,0 0 1,0 1 0,0-1-1,0 0 1,0 0-1,0 0 1,1 0-1,-1 0 1,0-1-1,0 1 1,0 0 0,1-1-1,5 0 33,-1-1 0,0 1 0,1-1-1,-1-1 1,0 1 0,8-5 0,10-9-31,-1-2 1,0 0-1,-1-2 0,-1 0 1,0-1-1,-2-1 0,-1-1 1,0-1-1,-2 0 0,-1-1 1,19-43-1,-25 36-525,-13 22-472,-11 14-820,-21 28-4318,15-12-577</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7.734"/>
    </inkml:context>
    <inkml:brush xml:id="br0">
      <inkml:brushProperty name="width" value="0.025" units="cm"/>
      <inkml:brushProperty name="height" value="0.025" units="cm"/>
    </inkml:brush>
  </inkml:definitions>
  <inkml:trace contextRef="#ctx0" brushRef="#br0">0 1 15983,'0'0'4965,"31"61"-3236,-6-47-928,4-7-256,0-6-449,3-1-192,-5 0-1218,-4-14-2273,-3-7-4869</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085"/>
    </inkml:context>
    <inkml:brush xml:id="br0">
      <inkml:brushProperty name="width" value="0.025" units="cm"/>
      <inkml:brushProperty name="height" value="0.025" units="cm"/>
    </inkml:brush>
  </inkml:definitions>
  <inkml:trace contextRef="#ctx0" brushRef="#br0">3 49 7527,'0'0'4233,"-1"9"-2177,1-6-1874,-1 0 1,1 0 0,0 0 0,0 0 0,0 1-1,0-1 1,0 0 0,1 0 0,0 0-1,-1 0 1,1 0 0,0 0 0,0 0-1,1 0 1,-1 0 0,1 0 0,-1-1-1,1 1 1,0-1 0,0 1 0,0-1-1,0 0 1,1 1 0,-1-1 0,1 0 0,-1-1-1,1 1 1,0 0 0,-1-1 0,1 1-1,0-1 1,0 0 0,6 2 0,0-1 14,0 1 1,0-2 0,0 1 0,0-1 0,0 0 0,1-1-1,-1 0 1,0-1 0,1 0 0,-1 0 0,0-1 0,15-4-1,-19 4-69,-1 1-1,0-1 1,0 0-1,0 0 0,0 0 1,0 0-1,0-1 1,-1 1-1,1-1 0,-1 0 1,0 0-1,0-1 1,0 1-1,0-1 0,0 1 1,-1-1-1,1 0 1,-1 0-1,0 0 0,-1 0 1,1 0-1,-1 0 1,1-1-1,-1 1 1,0-1-1,-1 1 0,1-9 1,-1 12-109,0-1 0,0 0 0,-1 0-1,1 0 1,0 1 0,-1-1 0,1 0 0,-1 0 0,0 1 0,1-1 0,-1 0 0,0 1 0,0-1 0,0 1-1,0-1 1,0 1 0,-1 0 0,1-1 0,0 1 0,-1 0 0,1 0 0,-1 0 0,1 0 0,-1 0 0,1 0 0,-1 0-1,0 1 1,1-1 0,-1 1 0,0-1 0,0 1 0,0-1 0,1 1 0,-1 0 0,0 0 0,0 0 0,0 0-1,1 0 1,-1 0 0,-2 1 0,-3 0-6,0 0 1,0 0-1,0 0 0,0 1 0,0 0 0,0 1 1,1-1-1,-1 1 0,-7 5 0,4-1 97,0 1 1,1 0-1,0 1 0,1 0 0,0 0 0,-13 19 1,18-24-44,0 0 0,1 0 0,0 0 0,-1 0 0,2 1-1,-1-1 1,0 1 0,1-1 0,0 1 0,0-1 0,0 1 0,0 0 0,1 0 0,0-1 0,0 1 0,0 0 0,1 0 0,0-1 0,0 1 0,2 8 0,0-10-56,-1 1 0,1-1-1,0 0 1,0 0-1,0-1 1,0 1 0,0-1-1,0 1 1,1-1-1,-1 0 1,1 0 0,0-1-1,0 1 1,-1-1-1,1 0 1,0 0 0,0 0-1,0 0 1,0-1-1,7 1 1,5 0-25,1 0-1,0-1 1,29-4 0,-37 2-104,0 0 0,-1 0 1,1-1-1,-1 0 0,1 0 1,-1-1-1,0 0 0,0 0 0,-1-1 1,1 0-1,-1 0 0,0-1 1,-1 0-1,1 0 0,5-8 1,15-29-3332,-9-6-3604,-11 15-4152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8.432"/>
    </inkml:context>
    <inkml:brush xml:id="br0">
      <inkml:brushProperty name="width" value="0.025" units="cm"/>
      <inkml:brushProperty name="height" value="0.025" units="cm"/>
    </inkml:brush>
  </inkml:definitions>
  <inkml:trace contextRef="#ctx0" brushRef="#br0">145 1 16912,'0'0'6652,"-5"14"-5542,-2 10-585,1 1 1,1 0-1,1 0 0,-1 50 0,7-27-328,3-1 0,1 1 0,3-1 0,1-1-1,3 0 1,27 67 0,-36-101-3672,-7-12 572,-15-20-1484,-23-39-789,-5-10 3257,4 6 3016,2 0 3697,38 62-4505,1-1 0,0 0 0,0-1 0,0 1 0,0 0 0,0 0-1,0 0 1,0-1 0,1 1 0,-1 0 0,1-1 0,0-4 0,0 7-179,0-1 1,0 0 0,1 0 0,-1 0-1,0 0 1,0 1 0,1-1-1,-1 0 1,1 0 0,-1 1-1,1-1 1,-1 0 0,1 1-1,0-1 1,-1 0 0,1 1-1,0-1 1,-1 1 0,1-1-1,0 1 1,0-1 0,-1 1-1,2-1 1,6-1 201,-1 1 0,1 0 0,-1 0 0,1 1 0,-1-1 0,12 3 0,2-2-452,114 0 139,-43 0-4039,-31 0-2478</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328"/>
    </inkml:context>
    <inkml:brush xml:id="br0">
      <inkml:brushProperty name="width" value="0.025" units="cm"/>
      <inkml:brushProperty name="height" value="0.025" units="cm"/>
    </inkml:brush>
  </inkml:definitions>
  <inkml:trace contextRef="#ctx0" brushRef="#br0">166 114 10314,'0'0'2845,"6"-11"331,-3 6-2486,19-32 1099,-20 35-1535,-1-1 0,0 1 0,0-1 0,0 1 0,0-1 1,-1 1-1,1-1 0,-1 1 0,1-1 0,-1 0 0,0 1 1,0-1-1,0 0 0,-1 1 0,0-5 0,0 5-157,0 1 0,0 0 0,0 0-1,0 0 1,-1 0 0,1 0 0,0 1-1,-1-1 1,1 0 0,-1 1 0,1-1-1,-1 1 1,1-1 0,-1 1 0,1 0-1,-1-1 1,1 1 0,-1 0 0,0 0-1,1 0 1,-1 0 0,1 0 0,-1 1-1,1-1 1,-1 0 0,1 1 0,-3 0-1,-42 14 62,35-8-156,1 0 0,0 0 0,1 1-1,-1 0 1,-14 17 0,19-20 1,1 1-1,0-1 1,0 1 0,0 0-1,1 0 1,0 0 0,0 0-1,0 1 1,1-1-1,0 1 1,-2 12 0,4-19-2,0 1-1,0-1 1,0 1 0,1-1 0,-1 1 0,0 0 0,1-1 0,-1 0-1,0 1 1,1-1 0,-1 1 0,0-1 0,1 1 0,-1-1-1,1 0 1,-1 1 0,1-1 0,-1 0 0,1 1 0,-1-1-1,1 0 1,-1 0 0,1 0 0,-1 1 0,1-1 0,-1 0 0,1 0-1,0 0 1,-1 0 0,1 0 0,-1 0 0,1 0 0,0 0-1,-1 0 1,1 0 0,-1-1 0,1 1 0,0 0 0,25-6 83,-9-2-60,0-1 1,-2-1-1,1-1 0,-1 0 1,0-1-1,-2 0 0,1-1 0,-1-1 1,-1 0-1,18-27 0,-21 26-9,-13 21-82,-15 25-52,9-12 129,2 0-1,-10 30 0,17-44 14,-1 0 0,1 0 0,0 0 0,0 1 0,0-1 0,1 0 0,0 0 0,0 1 0,0-1 0,1 0 0,0 1 0,0-1-1,0 0 1,0 0 0,4 7 0,-3-9 42,1 0-1,0 0 0,0-1 0,0 1 1,0-1-1,0 0 0,1 0 1,-1 0-1,1 0 0,-1 0 1,1-1-1,0 0 0,-1 0 0,1 0 1,0 0-1,0 0 0,0-1 1,0 0-1,0 0 0,-1 0 1,1 0-1,0 0 0,0-1 0,4-1 1,6 0 81,-1 0 1,0-1 0,0-1 0,0 0-1,22-11 1,-16 4-103,1-2 0,-1 0 0,-1 0 0,-1-2 0,0 0 0,-1-1 0,20-25 0,-46 93-263,8-47 222,0 1 0,0 1 0,1-1 0,-1 0-1,1 0 1,0 9 0,1-13 3,1-1 0,-1 0 0,0 0 0,0 0 0,1 1 0,-1-1 0,1 0 0,-1 0-1,1 0 1,-1 0 0,1 0 0,-1 0 0,1 0 0,0 0 0,0 0 0,0 0 0,-1 0 0,1-1 0,0 1 0,0 0 0,0-1 0,0 1-1,0 0 1,0-1 0,1 1 0,-1-1 0,0 0 0,0 1 0,0-1 0,0 0 0,1 1 0,-1-1 0,0 0 0,0 0 0,0 0 0,1 0 0,-1-1-1,1 1 1,10-1-447,-1-1 0,0-1-1,0 0 1,0 0-1,-1-1 1,1 0 0,12-7-1,20-8-6709,-15 9-675</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4:59.724"/>
    </inkml:context>
    <inkml:brush xml:id="br0">
      <inkml:brushProperty name="width" value="0.025" units="cm"/>
      <inkml:brushProperty name="height" value="0.025" units="cm"/>
    </inkml:brush>
  </inkml:definitions>
  <inkml:trace contextRef="#ctx0" brushRef="#br0">63 159 10666,'0'0'3657,"3"-9"-118,0 3-2752,-1 1-251,0 0 0,0 0 1,-1 0-1,1 0 0,-1 0 1,0 0-1,-1-1 0,1 1 1,-1-7-1,0 11-508,0 1 1,0 0-1,0 0 0,0-1 1,0 1-1,0 0 1,0 0-1,0-1 0,-1 1 1,1 0-1,0 0 0,0-1 1,0 1-1,0 0 0,0 0 1,0 0-1,-1-1 1,1 1-1,0 0 0,0 0 1,0 0-1,-1-1 0,1 1 1,0 0-1,0 0 0,-1 0 1,1 0-1,0 0 0,0 0 1,0 0-1,-1 0 1,1 0-1,0-1 0,0 1 1,-1 0-1,1 0 0,0 0 1,-1 0-1,1 0 0,0 1 1,0-1-1,-1 0 0,-13 7 267,-8 12-320,18-12 139,-1 0 0,1 0 0,0 0 0,1 1-1,0-1 1,0 1 0,0 0 0,1 0-1,0 0 1,1 0 0,0 0 0,0 1 0,1-1-1,0 0 1,1 10 0,0-16-97,0 0 0,0 0 0,1-1 0,-1 1 0,1-1 0,-1 1 0,1-1 0,-1 0 0,1 1 0,0-1 0,0 0 0,-1 0 0,1 0 0,0 0 0,0 0 1,0-1-1,0 1 0,0-1 0,0 1 0,0-1 0,1 0 0,-1 0 0,0 0 0,0 0 0,0 0 0,3 0 0,59-9 185,-43 3-192,-1-2 0,-1 0 1,1-1-1,-2-1 0,1-1 1,-1-1-1,-1 0 0,0-1 0,-1-1 1,0 0-1,-1-2 0,-1 0 1,15-20-1,-26 30-45,1 0-1,-1 0 1,-1 0 0,1 0 0,2-11-1,-5 16 26,1 0 0,-1 0 0,0 0 0,0 0 0,0 0-1,0 0 1,0 1 0,0-1 0,0 0 0,0 0-1,0 0 1,-1 0 0,1 0 0,0 0 0,0 1 0,-1-1-1,1 0 1,-1 0 0,1 1 0,-1-2 0,0 1 1,0 1 0,0-1 1,0 1-1,0 0 0,0 0 1,0-1-1,0 1 0,0 0 1,0 0-1,0 0 0,0 0 1,-1 0-1,1 0 0,0 0 1,0 0-1,0 1 0,0-1 1,0 0-1,0 1 0,0-1 1,0 0-1,-1 2 0,-3 1 25,-1 0 0,1 1 1,-1 0-1,1 0 0,1 1 0,-1-1 0,1 1 0,-1 0 0,1 0 0,1 1 0,-1-1 0,1 1 0,0-1 0,0 1 0,0 0 0,1 1 1,0-1-1,-2 10 0,3-11-134,0-1 1,1 1 0,-1 0 0,1 0-1,0 0 1,0 0 0,1 0 0,-1 0 0,1 0-1,0 0 1,2 6 0,-1-8-204,-1 0 0,0-1 1,1 1-1,0 0 0,-1-1 0,1 1 1,0-1-1,0 0 0,1 1 0,-1-1 1,0 0-1,1 0 0,-1-1 0,1 1 1,0 0-1,0-1 0,-1 0 0,1 1 1,3 0-1,34 6-8103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6.981"/>
    </inkml:context>
    <inkml:brush xml:id="br0">
      <inkml:brushProperty name="width" value="0.025" units="cm"/>
      <inkml:brushProperty name="height" value="0.025" units="cm"/>
    </inkml:brush>
  </inkml:definitions>
  <inkml:trace contextRef="#ctx0" brushRef="#br0">0 66 13773,'0'0'5189,"78"-10"-4324,-33 7-449,9-2-288,0 0-64,0-2-32,-2 2-352,-7-1-609,-14-2-1153,-2 1-801,-15 1-736,-12 3-2627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069"/>
    </inkml:context>
    <inkml:brush xml:id="br0">
      <inkml:brushProperty name="width" value="0.025" units="cm"/>
      <inkml:brushProperty name="height" value="0.025" units="cm"/>
    </inkml:brush>
  </inkml:definitions>
  <inkml:trace contextRef="#ctx0" brushRef="#br0">1 1 14574,'0'0'6694,"12"54"-5765,-3-21 288,0 2-576,6-1-481,-4-2-128,1-4-32,-1-3-352,-6-7-866,-3-2-864,-2-6-992,-5-6-2596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401"/>
    </inkml:context>
    <inkml:brush xml:id="br0">
      <inkml:brushProperty name="width" value="0.025" units="cm"/>
      <inkml:brushProperty name="height" value="0.025" units="cm"/>
    </inkml:brush>
  </inkml:definitions>
  <inkml:trace contextRef="#ctx0" brushRef="#br0">0 62 12556,'0'0'7687,"56"27"-6342,-15-20-320,19-5 161,3-2-514,5 0-287,-5 0-321,-5-4-161,-11-7-1280,-13-2-256,-16-6-930,-14-3-2209,-8-6-1026</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0.733"/>
    </inkml:context>
    <inkml:brush xml:id="br0">
      <inkml:brushProperty name="width" value="0.025" units="cm"/>
      <inkml:brushProperty name="height" value="0.025" units="cm"/>
    </inkml:brush>
  </inkml:definitions>
  <inkml:trace contextRef="#ctx0" brushRef="#br0">0 30 12556,'0'0'8424,"49"0"-7047,-4 0-128,-2-8-448,13 4-545,-6-2-224,1 3-832,-6 0-1346,-11 1-2787,-5-2-3523</inkml:trace>
  <inkml:trace contextRef="#ctx0" brushRef="#br0" timeOffset="1">488 177 10730,'-4'12'2899,"0"-1"-2262,0-3 72,0 1 0,1 0 0,0 0-1,0 0 1,1 0 0,0 0 0,1 1 0,0-1 0,1 0 0,0 19 0,1-26-672,0-1 1,0 0 0,0 0-1,1 1 1,-1-1-1,0 0 1,0 0 0,1 0-1,-1 0 1,0-1 0,1 1-1,-1 0 1,1-1 0,-1 1-1,1-1 1,0 1 0,-1-1-1,1 0 1,-1 1 0,1-1-1,0 0 1,-1 0 0,1 0-1,-1 0 1,1-1 0,0 1-1,1-1 1,48-9 263,-39 5-375,-1 0 0,0-1 0,-1 0-1,1-1 1,-1 0 0,0 0 0,-1-1-1,0 0 1,0-1 0,10-13 0,-18 77 31,-1-47-255,0 4 495,0-1 0,0 0 1,1 1-1,1-1 0,4 16 0,-6-24-305,1-1-1,0 0 0,0 0 0,0-1 0,0 1 0,0 0 0,0 0 1,1 0-1,-1-1 0,1 1 0,-1-1 0,1 1 0,0-1 1,3 3-1,-3-3-272,0 0 1,0-1 0,1 1 0,-1 0 0,0-1-1,1 0 1,-1 1 0,0-1 0,1 0 0,-1 0-1,0-1 1,1 1 0,-1 0 0,0-1-1,0 1 1,1-1 0,1-1 0,19-11-8087</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1.881"/>
    </inkml:context>
    <inkml:brush xml:id="br0">
      <inkml:brushProperty name="width" value="0.025" units="cm"/>
      <inkml:brushProperty name="height" value="0.025" units="cm"/>
    </inkml:brush>
  </inkml:definitions>
  <inkml:trace contextRef="#ctx0" brushRef="#br0">1 1 16207,'0'0'4949,"0"11"-4164,17 103 1050,5 49-371,-21-135-1262,-2-19-136,1 0-1,0 0 1,1 0-1,0 1 1,1-1-1,0 0 0,5 17 1,-6-26-54,-1 1 1,0-1-1,0 1 1,0-1-1,1 1 1,-1-1-1,0 1 0,0-1 1,1 1-1,-1-1 1,0 1-1,1-1 1,-1 1-1,1-1 1,-1 0-1,1 1 0,-1-1 1,0 0-1,1 0 1,-1 1-1,1-1 1,0 0-1,-1 0 1,1 0-1,-1 1 0,1-1 1,-1 0-1,1 0 1,-1 0-1,1 0 1,-1 0-1,1 0 1,0 0-1,-1 0 0,1 0 1,-1-1-1,1 1 1,-1 0-1,1 0 1,-1 0-1,1-1 0,-1 1 1,1 0-1,-1 0 1,1-1-1,-1 1 1,1 0-1,-1-1 1,0 1-1,1-1 0,-1 1 1,0-1-1,1 1 1,-1 0-1,0-1 1,1 1-1,-1-1 1,0 0-1,13-31 188,-7-34-124,-6 64-101,1 0-1,-1 0 0,0 0 0,0-1 1,0 1-1,-1 0 0,1 0 0,0 0 0,-1 0 1,1 0-1,-1 0 0,0 0 0,0 0 1,0 0-1,0 0 0,0 0 0,0 0 1,0 0-1,-1 1 0,1-1 0,-1 0 1,1 1-1,-1-1 0,0 1 0,1 0 1,-4-2-1,4 5 21,0 0-1,1-1 1,-1 1 0,0 0-1,1 0 1,0 0 0,-1 0-1,1 0 1,0 0-1,0 0 1,0 0 0,0 0-1,0 0 1,1 0 0,-1 0-1,2 3 1,-1-2 14,1-1 1,0 1-1,0-1 0,0 0 0,0 1 1,0-1-1,0 0 0,1 0 0,-1-1 1,1 1-1,0 0 0,-1-1 0,1 0 1,0 1-1,0-1 0,0 0 1,0 0-1,0-1 0,0 1 0,4 0 1,70 3 84,-64-4-89,-6-1-22,1 1 0,-1-1 1,0 0-1,0-1 0,0 0 1,0 0-1,0 0 0,-1-1 1,10-5-1,-13 7 8,-1 0 1,0 0-1,0 0 0,0-1 1,0 1-1,0-1 1,-1 0-1,1 1 0,0-1 1,-1 0-1,1 0 0,-1 0 1,0 0-1,0 0 0,0 0 1,0 0-1,0-1 1,0 1-1,0 0 0,-1-1 1,1 1-1,-1 0 0,1-1 1,-1 1-1,0-1 0,0 1 1,0 0-1,-1-1 1,1 1-1,0 0 0,-2-5 1,1 5 9,0 0 0,0 0 0,0 0 0,-1 1 0,1-1 0,0 0 0,-1 1 0,1-1-1,-1 1 1,1-1 0,-1 1 0,0 0 0,0 0 0,1 0 0,-1 0 0,0 0 0,0 0 0,0 0 0,0 1 0,0-1 0,0 1 0,0-1 0,-1 1 0,1 0 0,0 0 0,0 0 0,0 0 0,0 0 0,0 0 0,0 1 0,0-1 0,0 1 0,-3 0 0,1 0 33,0 0 1,0 0-1,1 1 0,-1-1 1,0 1-1,1-1 0,-1 1 1,1 0-1,0 0 0,-1 1 1,1-1-1,0 1 0,0 0 1,1-1-1,-1 1 0,1 1 1,-4 3-1,5-4-6,0-1-1,0 0 1,0 1 0,1-1 0,-1 1 0,1-1-1,-1 1 1,1-1 0,0 1 0,0 0-1,0-1 1,0 1 0,1-1 0,-1 1 0,1-1-1,-1 1 1,1-1 0,0 1 0,0-1-1,0 0 1,0 0 0,2 4 0,1-2-9,-1 0-1,1 0 1,0-1 0,0 1-1,0-1 1,1 0 0,-1 0 0,1 0-1,0-1 1,6 3 0,11 4-105,1-2 0,0-1 0,40 6 1,-41-9-34,0-1-1,28-1 1,-49-2 133,0 1 1,0-1-1,-1 1 0,1-1 1,0 0-1,-1 1 0,1-1 1,0 0-1,-1 0 0,1 1 0,-1-1 1,1 0-1,-1 0 0,0 0 1,1 0-1,-1 0 0,0 1 1,1-1-1,-1 0 0,0 0 1,0 0-1,0 0 0,0 0 1,0 0-1,0 0 0,0 0 0,0 0 1,0 0-1,-1 0 0,1 0 1,-1-1-1,-8-34 281,2 24-268,3 4 11,-1 1-1,1-1 0,1 0 1,-1 0-1,1 0 0,1-1 0,-1 1 1,0-11-1,6 17-46,0 1 0,0 1 0,0-1 0,0 0 0,0 1 0,0 0 0,1-1-1,-1 1 1,0 0 0,0 1 0,0-1 0,4 1 0,26 4-8,-10-1-162,0-1 0,1-1 1,37-2-1,-55 0 169,0-1 0,0 0 1,0 0-1,0 0 0,0-1 0,0 0 0,0 0 1,-1-1-1,1 1 0,-1-1 0,0-1 1,0 1-1,0-1 0,0 1 0,0-2 0,-1 1 1,0 0-1,7-10 0,-9 12 18,-1 0 0,1 0 0,-1 0-1,0 0 1,0 0 0,0 0 0,0-1 0,-1 1-1,1 0 1,0-1 0,-1 1 0,0 0 0,1-5-1,-1 5 6,0 1-1,-1 0 1,1 0-1,0 0 0,-1 0 1,1 0-1,-1 0 0,1 1 1,-1-1-1,1 0 1,-1 0-1,1 0 0,-1 0 1,0 0-1,0 1 1,1-1-1,-1 0 0,0 1 1,0-1-1,0 0 0,0 1 1,-1-1-1,-1 0 9,0 0 0,0 0 1,0 1-1,0-1 0,0 1 0,0 0 0,0 0 0,-1 0 0,1 0 1,0 1-1,0-1 0,0 1 0,0 0 0,0 0 0,0 0 0,0 0 0,0 0 1,1 1-1,-6 3 0,1-1 65,-1 2 1,1-1 0,0 1-1,1 0 1,-1 0-1,1 1 1,0 0 0,1 0-1,0 0 1,0 1-1,1-1 1,-1 1-1,2 0 1,-1 1 0,1-1-1,0 1 1,1-1-1,0 1 1,0 0-1,1 0 1,0 0 0,1 17-1,1-23-157,-1-1-1,1 1 1,0 0 0,-1-1-1,1 1 1,0 0 0,1-1-1,-1 1 1,0-1 0,1 0-1,-1 1 1,1-1 0,0 0-1,0 0 1,0 0 0,0 0-1,0-1 1,0 1 0,4 2-1,0-1-298,-1-1-1,1 1 0,-1-1 1,1-1-1,0 1 0,0-1 0,-1 0 1,13 1-1,-7-2-303,0 0 0,1-1 0,-1 0 0,0-1-1,0 0 1,-1 0 0,1-1 0,0-1 0,17-8 0,-18 6-135,1-1 0,-2-1 0,1 0 0,-1 0 0,0-1 0,-1 0 0,0-1 0,0 0 0,8-15 0,-10 15 1032,0 0 0,-1-1 0,-1 1 0,0-1 0,0 0 0,-1-1 0,-1 1 0,0 0 0,0-1 0,-1-12 0,0 23-96,-1 0 1,0 0 0,0 0-1,0 0 1,0 0 0,0 0-1,0 0 1,0 0 0,-1 1-1,1-1 1,0 0 0,0 0 0,-1 0-1,1 0 1,-1 1 0,1-1-1,0 0 1,-1 0 0,0 0-1,1 1 1,-1-1 0,1 0-1,-1 1 1,0-1 0,1 1 0,-1-1-1,0 1 1,0-1 0,1 1-1,-1-1 1,0 1 0,0 0-1,0-1 1,0 1 0,0 0-1,0 0 1,1 0 0,-1 0 0,0-1-1,0 1 1,0 1 0,0-1-1,0 0 1,0 0 0,0 0-1,0 0 1,-1 1 0,-1 0 115,-1 0 0,1 0 0,-1 1 0,1 0 0,-1-1 0,1 1 0,0 0 0,0 0 0,0 1 1,-4 3-1,3-1 11,-1 1 0,1 0 0,0 0 0,0 0 0,1 0 0,-1 1 0,2-1 0,-1 1 0,1 0 0,-3 14 0,4-18-251,1 0 0,-1 0 0,1 1 0,0-1-1,0 0 1,0 0 0,1 1 0,-1-1 0,1 0 0,-1 0 0,1 0 0,0 0-1,1 0 1,-1 0 0,0 0 0,1 0 0,0 0 0,-1 0 0,1-1 0,0 1-1,0-1 1,1 0 0,-1 1 0,1-1 0,-1 0 0,5 2 0,8 4-423,0-1 0,0-1 1,1 0-1,0-1 0,25 4 1,-24-6 34,0 1 0,-1 1 1,1 1-1,27 13 0,-43-19 428,0 0 1,0 0-1,-1 1 1,1-1-1,0 1 0,0-1 1,-1 1-1,1-1 0,0 1 1,0 0-1,-1-1 0,1 1 1,-1 0-1,1-1 0,-1 1 1,1 0-1,-1 0 1,1-1-1,-1 1 0,0 0 1,1 0-1,-1 0 0,0 1 1,0-2 50,0 1-1,0 0 1,-1-1 0,1 1 0,-1 0 0,1-1 0,-1 1 0,1 0 0,-1-1 0,1 1 0,-1-1-1,1 1 1,-1-1 0,1 1 0,-1-1 0,0 0 0,1 1 0,-1-1 0,0 0 0,-1 1 0,-42 10 2418,4-8-1940,1-1-1,-47-4 0,69-2-2289,12-5-2399,4-4-3778</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2.451"/>
    </inkml:context>
    <inkml:brush xml:id="br0">
      <inkml:brushProperty name="width" value="0.025" units="cm"/>
      <inkml:brushProperty name="height" value="0.025" units="cm"/>
    </inkml:brush>
  </inkml:definitions>
  <inkml:trace contextRef="#ctx0" brushRef="#br0">166 26 12940,'9'-24'3981,"-4"22"-326,-4 37 672,-1-18-4337,-1 44 1357,0-8-360,6 60 0,-3-97-1225,0-1 0,1 0 0,1 0 0,0 0 0,1 0 0,1-1 0,0 0 1,12 20-1,-35-57-9824,-6-2 4001,-19-13 2799,-4-2 4711,-44-39 5340,89 78-6496,-1-1-1,1 1 0,-1-1 1,1 1-1,0-1 1,0 0-1,-1 1 0,1-1 1,0 0-1,1 0 1,-1 0-1,-1-2 0,2 4-206,0-1-1,0 1 0,0-1 1,1 1-1,-1-1 0,0 1 1,0-1-1,0 1 0,0 0 1,0-1-1,0 1 0,1-1 1,-1 1-1,0-1 0,0 1 1,1 0-1,-1-1 0,0 1 1,1 0-1,-1-1 0,0 1 0,1 0 1,-1-1-1,1 1 0,-1 0 1,0 0-1,1-1 0,-1 1 1,1 0-1,-1 0 0,1 0 1,6-2 331,0 1 1,0 1 0,0-1 0,1 1-1,9 1 1,1-1-397,66 1 424,18 0-1740,-35-2-4714,-14-3-6569</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019"/>
    </inkml:context>
    <inkml:brush xml:id="br0">
      <inkml:brushProperty name="width" value="0.025" units="cm"/>
      <inkml:brushProperty name="height" value="0.025" units="cm"/>
    </inkml:brush>
  </inkml:definitions>
  <inkml:trace contextRef="#ctx0" brushRef="#br0">0 25 13036,'0'0'8745,"1"8"-7982,0 6-357,9 82 1375,-8-84-1710,1 0 0,-1-1 0,2 0 1,-1 0-1,2 0 0,7 15 0,-12-25-65,1 0 0,-1-1 0,0 1 0,0 0 0,1-1 0,-1 1 0,0 0 1,1-1-1,-1 1 0,1-1 0,-1 1 0,0-1 0,1 1 0,-1-1 0,1 1 0,0-1 0,-1 1 0,1-1 0,-1 0 0,1 1 0,0-1 0,-1 0 0,1 0 0,0 1 0,-1-1 0,1 0 0,0 0 0,-1 0 0,1 0 0,0 0 0,-1 0 0,1 0 0,0 0 1,0 0-1,-1 0 0,1 0 0,0 0 0,-1-1 0,1 1 0,0 0 0,-1-1 0,1 1 0,-1 0 0,1-1 0,0 1 0,-1 0 0,1-1 0,-1 1 0,1-1 0,-1 1 0,1-1 0,-1 1 0,0-1 0,1 0 0,-1 1 0,0-1 0,1 1 0,-1-1 0,0 0 1,0 1-1,1-2 0,16-45 127,-16 44-150,3-16-192,-1 1-1,0-2 0,-2 1 0,0 0 1,-1 0-1,-3-25 0,3 43 186,0 0 0,0 0 0,0-1 1,0 1-1,0 0 0,0 0 0,-1 0 0,1-1 0,0 1 0,-1 0 0,1 0 0,-1 0 0,1 0 0,-1 0 0,0 0 0,1 0 0,-1 0 1,0 0-1,0 0 0,0 0 0,0 0 0,1 1 0,-1-1 0,0 0 0,-1 1 0,1-1 0,0 0 0,-1 0 0,1 2 4,1-1 0,0 0 0,-1 0 0,1 0 0,0 1 0,0-1 0,-1 0 0,1 0-1,0 1 1,0-1 0,-1 0 0,1 1 0,0-1 0,0 0 0,0 1 0,-1-1 0,1 0 0,0 1-1,0-1 1,0 1 0,0-1 0,0 0 0,0 1 0,0-1 0,0 1 0,0-1 0,0 0 0,0 1-1,0-1 1,0 0 0,0 1 0,0-1 0,0 1 0,0-1 0,1 0 0,-1 1 0,6 16-497,-3-13 203,1 0 0,0 0 0,0 0 0,0 0 0,1-1 0,-1 1 0,1-1 0,0-1 0,0 1 0,0-1 0,0 1 0,1-1 0,-1-1 0,7 2 0,6 2-2597,1-2 1,35 2-1,-9-4-5689</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350"/>
    </inkml:context>
    <inkml:brush xml:id="br0">
      <inkml:brushProperty name="width" value="0.025" units="cm"/>
      <inkml:brushProperty name="height" value="0.025" units="cm"/>
    </inkml:brush>
  </inkml:definitions>
  <inkml:trace contextRef="#ctx0" brushRef="#br0">178 116 10218,'0'0'4543,"-9"-4"-2659,6 3-1767,0-1 0,0 1 0,0 0 0,0 0 1,0 0-1,-1 1 0,1-1 0,0 1 0,0 0 0,-1 0 0,1 0 0,0 0 0,-1 0 0,1 1 0,0 0 0,0-1 1,0 1-1,-1 0 0,1 1 0,0-1 0,0 0 0,1 1 0,-1 0 0,0 0 0,0 0 0,1 0 0,-1 0 1,1 0-1,-4 5 0,-1-1 51,0 1 0,1 0 0,-1 1 0,1 0 1,1 0-1,-1 0 0,2 1 0,-1-1 0,1 1 0,0 1 0,1-1 1,0 0-1,0 1 0,1-1 0,-1 16 0,3-24-156,0 0 0,0 0 0,0 0 0,1 0-1,-1 0 1,0 0 0,1 0 0,-1 0 0,0 0-1,1 0 1,-1 0 0,1 0 0,0 0 0,-1 0-1,1 0 1,0 0 0,0 0 0,-1 0 0,1-1 0,0 1-1,0 0 1,0-1 0,0 1 0,0-1 0,1 1-1,1 0 5,0 0 0,0 0 1,1 0-1,-1-1 0,0 1 0,0-1 0,0 0 0,1 0 0,2 0 0,2-1-10,0 0 1,0-1-1,0 0 0,0 0 1,0 0-1,13-8 1,-10 4-229,-1-2 0,-1 1 1,0-2-1,0 1 1,0-1-1,-1 0 0,0-1 1,8-13-1,-11 14-859,1 0 0,-1-1 0,-1 0 1,5-12-1,-13 33 1524,2 0 1,-1 0 0,1 0-1,1 0 1,0 0-1,0 1 1,2-1 0,1 16-1,-2-23-361,1-1-1,0 1 1,0-1-1,0 0 0,0 0 1,1 1-1,-1-1 1,1 0-1,0 0 1,0 0-1,0-1 0,0 1 1,1 0-1,-1-1 1,1 1-1,-1-1 1,1 0-1,0 0 0,0 0 1,0 0-1,0-1 1,0 1-1,0-1 1,1 0-1,-1 0 0,0 0 1,1 0-1,-1 0 1,1-1-1,-1 1 1,5-1-1,1 0-133,-1 0-1,1-1 1,-1 0 0,0-1-1,1 0 1,-1 0 0,0 0 0,0-1-1,0 0 1,0-1 0,-1 0-1,0 0 1,1 0 0,-1-1-1,-1 0 1,1-1 0,-1 0 0,0 0-1,0 0 1,9-13 0,-3 2-936,-1 0 0,-1-1 0,0 0 1,-1 0-1,-1-1 0,-1 0 0,8-35 0,-6-8-3699</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3.947"/>
    </inkml:context>
    <inkml:brush xml:id="br0">
      <inkml:brushProperty name="width" value="0.025" units="cm"/>
      <inkml:brushProperty name="height" value="0.025" units="cm"/>
    </inkml:brush>
  </inkml:definitions>
  <inkml:trace contextRef="#ctx0" brushRef="#br0">163 1 8168,'0'0'4916,"-10"12"-2508,3-5-2009,1-1-165,1 0-1,0 0 1,0 1 0,0 0-1,1-1 1,0 1 0,0 1-1,1-1 1,0 0 0,0 1-1,-2 12 1,2 5 50,2 0 0,1 0 1,0 0-1,2-1 0,1 1 0,1 0 0,1-1 0,1 0 1,1 0-1,2 0 0,0-1 0,23 42 0,-31-64-274,-1 0-1,0 0 0,1 0 1,-1 0-1,1 0 1,-1 0-1,1 0 0,0-1 1,-1 1-1,1 0 0,0 0 1,0 0-1,-1-1 1,1 1-1,0 0 0,0-1 1,0 1-1,0 0 1,2 0-1,-3-2-2,1 1 0,-1 0 1,1-1-1,-1 1 0,1-1 0,-1 1 0,0-1 0,1 1 1,-1-1-1,1 1 0,-1-1 0,0 1 0,0-1 0,1 1 0,-1-1 1,0 1-1,0-1 0,0 0 0,1 1 0,-1-1 0,0 0 1,0 1-1,0-2 0,2-52 160,-2 47-181,-2-5 56,0 0 0,-1 1 0,0-1 0,0 1 0,-1 0 0,-1 0 0,0 0 0,-1 0 0,0 1 0,0 0 0,-1 0 0,0 1 0,-1 0 0,0 0 0,0 1 0,-1 0 0,0 0 0,-1 1 0,1 0 0,-1 1 0,-1 0 0,-15-7 0,25 13 23,0-1 0,0 1 1,0 0-1,0-1 0,0 1 0,0 0 0,-1-1 1,1 1-1,0 0 0,0 0 0,0 0 0,0 0 1,0 0-1,0 1 0,-1-1 0,1 0 0,0 0 1,-1 1-1,1 0-34,1-1 0,0 1 1,0-1-1,-1 0 0,1 1 0,0-1 1,0 1-1,0-1 0,0 1 0,0-1 1,0 1-1,0-1 0,0 1 0,0-1 1,0 1-1,0-1 0,0 1 0,0-1 0,0 1 1,0-1-1,0 1 0,0-1 0,1 1 1,-1-1-1,0 1 0,1 0 0,1 3 36,0 0 0,1-1 0,-1 1 0,1-1 0,0 0 0,0 1 0,0-1 0,4 2 0,13 8-269,0-2 0,1-1 0,0 0 0,1-1 0,0-2 0,1 0 0,-1-1 0,1-2 0,0 0 0,0-1 0,41-1 0,14-20-678,-71 17 881,1 0 0,-1-1 0,0 0 0,0 0 0,0 0 0,-1-1-1,1 0 1,0 0 0,-1-1 0,8-5 0,-11 6 63,0 1 1,-1 0-1,1-1 0,0 1 0,-1-1 0,0 0 0,1 0 0,-1 0 0,-1 0 0,1 0 0,0-1 0,-1 1 0,1 0 0,-1-1 0,0 1 0,0-1 0,-1 0 0,1 1 1,-1-1-1,1 1 0,-1-8 0,-1 9-28,1 0 1,0 1 0,-1-1 0,1 0 0,-1 1-1,0-1 1,0 0 0,1 1 0,-1-1 0,0 1-1,0-1 1,0 1 0,-1-1 0,1 1 0,0 0-1,0 0 1,-1 0 0,1-1 0,-1 1 0,1 1-1,-1-1 1,1 0 0,-1 0 0,0 0 0,1 1-1,-1-1 1,0 1 0,1-1 0,-1 1 0,0 0-1,0 0 1,1 0 0,-1 0 0,0 0 0,0 0-1,0 0 1,1 1 0,-1-1 0,0 0 0,1 1-1,-3 0 1,-2 1 48,-1-1 0,1 1 1,-1 1-1,1-1 0,0 1 0,0 0 0,0 0 0,1 1 0,-11 7 1,10-4 40,0 0-1,0 1 1,1 0 0,0 0 0,0 0 0,0 0 0,1 1 0,1-1 0,-6 19 0,8-23-90,0 0 0,0 0 1,1 1-1,-1-1 0,1 0 1,0 1-1,0-1 0,1 0 0,-1 1 1,1-1-1,0 0 0,0 0 0,0 0 1,0 1-1,1-1 0,0 0 1,0-1-1,0 1 0,0 0 0,0-1 1,1 1-1,0-1 0,4 5 1,3 0-23,0-1 1,1 0 0,0 0-1,1-1 1,-1-1 0,1 0 0,0 0-1,0-1 1,1-1 0,17 3-1,1-1-1553,-1-2 0,1-1 0,38-3 0,-20-4-4622</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4.452"/>
    </inkml:context>
    <inkml:brush xml:id="br0">
      <inkml:brushProperty name="width" value="0.025" units="cm"/>
      <inkml:brushProperty name="height" value="0.025" units="cm"/>
    </inkml:brush>
  </inkml:definitions>
  <inkml:trace contextRef="#ctx0" brushRef="#br0">318 277 13549,'-51'9'1197,"-82"18"123,118-23-1162,0 1 1,0 0-1,1 1 0,0 1 0,0 0 0,-19 13 1,33-19-43,-1-1 1,0 1 0,0-1 0,0 1 0,0 0-1,0-1 1,1 1 0,-1 0 0,0-1 0,1 1-1,-1 0 1,0 0 0,1 0 0,-1-1 0,1 1-1,-1 0 1,1 0 0,0 0 0,-1 0 0,1 0 0,0 0-1,0 0 1,-1 0 0,1 1 0,1-1-21,-1 0-1,1-1 1,0 1 0,-1 0 0,1 0-1,0-1 1,0 1 0,-1-1 0,1 1 0,0-1-1,0 1 1,0-1 0,0 1 0,0-1 0,0 0-1,-1 1 1,1-1 0,0 0 0,2 0-1,63 3 1816,-57-3-1669,383-31 3419,-210 11-3014,1215-79-37,-253 23-1226,-7-55 910,-1116 128-347,-8 1-210,-1 0 0,0 0 0,20-7 0,-33 9 207,1 0 1,0 0-1,0-1 1,-1 1-1,1 0 0,0 0 1,0 0-1,0 0 1,-1 0-1,1-1 0,0 1 1,0 0-1,0 0 1,0 0-1,0-1 1,-1 1-1,1 0 0,0 0 1,0-1-1,0 1 1,0 0-1,0 0 1,0-1-1,0 1 0,0 0 1,0 0-1,0-1 1,0 1-1,0 0 1,0 0-1,0-1 0,0 1 1,0 0-1,0 0 1,0-1-1,0 1 1,0 0-1,0 0 0,0-1 1,1 1-1,-1 0 1,0 0-1,0 0 0,0-1 1,0 1-1,0 0 1,1 0-1,-1 0 1,0 0-1,0-1 0,0 1 1,1 0-1,-1 0 1,0 0-1,0 0 1,1 0-1,-1 0 0,0 0 1,0 0-1,1 0 1,-1 0-1,0-1 1,0 1-1,1 0 0,-1 0 1,1 1-1,-21-7-2644,18 5 2232,-31-7-5015</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05.201"/>
    </inkml:context>
    <inkml:brush xml:id="br0">
      <inkml:brushProperty name="width" value="0.025" units="cm"/>
      <inkml:brushProperty name="height" value="0.025" units="cm"/>
    </inkml:brush>
  </inkml:definitions>
  <inkml:trace contextRef="#ctx0" brushRef="#br0">1 142 14446,'0'0'2877,"7"-8"-2519,-3 3-341,1 1-1,-1 0 1,1 0 0,0 0 0,0 1 0,0-1 0,1 1-1,-1 0 1,1 1 0,0 0 0,0 0 0,8-2 0,11-1-12,0 1 0,31-1 1,801 2-1120,-387 11 130,893-44 6469,-446 5-1655,781 21-2593,-1191 10-5036,-458 0 30,-19-3-3214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7.313"/>
    </inkml:context>
    <inkml:brush xml:id="br0">
      <inkml:brushProperty name="width" value="0.025" units="cm"/>
      <inkml:brushProperty name="height" value="0.025" units="cm"/>
    </inkml:brush>
  </inkml:definitions>
  <inkml:trace contextRef="#ctx0" brushRef="#br0">1 52 6726,'0'0'9289,"54"27"-7527,-2-29-609,9-9-448,4-3-545,2 1-96,-8 0-1506,-8 0-3074,-12 1-2242</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20.717"/>
    </inkml:context>
    <inkml:brush xml:id="br0">
      <inkml:brushProperty name="width" value="0.025" units="cm"/>
      <inkml:brushProperty name="height" value="0.025" units="cm"/>
      <inkml:brushProperty name="color" value="#004F8B"/>
    </inkml:brush>
  </inkml:definitions>
  <inkml:trace contextRef="#ctx0" brushRef="#br0">44 307 7335,'0'0'2733,"-8"0"-1174,-26-2-91,34 1-1418,0 1 1,0 0-1,1 0 0,-1 0 1,0 0-1,0-1 0,0 1 1,0 0-1,1 0 0,-1-1 0,0 1 1,0 0-1,0 0 0,0 0 1,0-1-1,0 1 0,0 0 1,1 0-1,-1-1 0,0 1 1,0 0-1,0-1 0,0 1 0,0 0 1,0 0-1,0-1 0,0 1 1,0 0-1,-1 0 0,1-1 1,0 1-1,0 0 0,0 0 1,0-1-1,0 1 0,0 0 0,-1 0 1,1-1-1,0 1 0,0 0 1,0 0-1,0 0 0,-1-1 1,1 1-1,0 0 0,0 0 1,-1 0-1,1 0 0,0 0 1,0 0-1,-1-1 0,24-7 414,57-9 1094,143-11 0,86 16-878,-172 9-504,1619-122 817,-1496 96-432,406 8-1,-629 18-377,-30-7-1303,-17-10-2924,-4 3-2506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22.475"/>
    </inkml:context>
    <inkml:brush xml:id="br0">
      <inkml:brushProperty name="width" value="0.025" units="cm"/>
      <inkml:brushProperty name="height" value="0.025" units="cm"/>
      <inkml:brushProperty name="color" value="#004F8B"/>
    </inkml:brush>
  </inkml:definitions>
  <inkml:trace contextRef="#ctx0" brushRef="#br0">77 238 5285,'0'0'2546,"-10"-1"-656,-54-10 1585,64 11-3432,0 0 0,0 0-1,0 0 1,0 0-1,0 0 1,1 0-1,-1 0 1,0 0-1,0 0 1,0 0-1,0-1 1,0 1 0,0 0-1,0 0 1,0 0-1,0 0 1,0 0-1,0 0 1,0 0-1,0 0 1,0-1-1,0 1 1,0 0 0,0 0-1,0 0 1,0 0-1,0 0 1,0 0-1,0 0 1,0 0-1,0-1 1,0 1-1,0 0 1,0 0 0,0 0-1,0 0 1,0 0-1,-1 0 1,1 0-1,0 0 1,0 0-1,0-1 1,0 1-1,0 0 1,0 0 0,0 0-1,0 0 1,0 0-1,0 0 1,-1 0-1,1 0 1,0 0-1,0 0 1,0 0-1,0 0 1,0 0 0,0 0-1,0 0 1,-1 0-1,1 0 1,0 0-1,0 0 1,0 0-1,0 0 1,0 0-1,0 0 1,0 0 0,-1 0-1,14-4 793,18-2-580,521-5 3408,-184 9-3344,471-41-48,302-5-72,-571 61 548,-530-19-623,-39 6-117,0-1 0,-1 1 1,1 0-1,0 0 0,-1-1 1,1 1-1,0 0 0,-1-1 1,1 1-1,-1-1 0,1 1 1,-1-1-1,1 1 1,-1-1-1,1 1 0,-1-1 1,0 1-1,1-1 0,-1 0 1,0 1-1,1-2 0,-1 1-2,0 0-1,0 0 0,-1 0 0,1 0 0,0 0 1,0 0-1,-1 0 0,1 1 0,-1-1 1,1 0-1,-1 0 0,1 0 0,-1 0 0,1 1 1,-1-1-1,0 0 0,0 1 0,1-1 0,-1 0 1,-1 0-1,-9-7-100,0 1-1,-1 0 1,1 1-1,-1 0 1,-1 1 0,1 0-1,-1 1 1,-24-5 0,-109-10-244,-595 10-653,272 50 593,1 32 78,46-6 313,184-34-22,-500 65 532,595-89-95,240-27-268,643-30-130,-595 44 0,392-11-266,1046-44-348,-1447 51 621,334-24 23,-465 31-39,40-4 7,-44 5-2,0 0 0,0 0 0,1 0 0,-1 0 1,0 0-1,0-1 0,0 1 0,0 0 1,0 0-1,0-1 0,0 1 0,0 0 0,0-1 1,0 1-1,0-1 0,0 0 0,0 1 1,0-1-1,-1 0 0,1 1 0,0-1 0,0 0 1,-1 0-1,1 0 0,0 0 0,-1 0 1,2-1-1,-4 1 19,1-1-1,0 1 1,0 0 0,0 0 0,-1 0 0,1-1-1,0 1 1,-1 1 0,1-1 0,-1 0 0,1 0-1,-1 0 1,0 1 0,1-1 0,-1 1-1,0-1 1,1 1 0,-1 0 0,0 0 0,0 0-1,-2 0 1,-6-2 47,-78-12 139,-154-4 1,-95 21-198,270-2-11,-615 51-2677,475-32-1748,-20 2-4945</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2.384"/>
    </inkml:context>
    <inkml:brush xml:id="br0">
      <inkml:brushProperty name="width" value="0.025" units="cm"/>
      <inkml:brushProperty name="height" value="0.025" units="cm"/>
      <inkml:brushProperty name="color" value="#004F8B"/>
    </inkml:brush>
  </inkml:definitions>
  <inkml:trace contextRef="#ctx0" brushRef="#br0">87 1657 8200,'-10'6'2338,"-2"1"-1650,-52 28 3941,71-50-2301,32-28-1329,86-77 1,-55 57-624,512-438-17,27 26-200,-208 186-107,-134 101-45,-258 178-822,-25 14 155,-29 15-748,-15 8-1475,-15 3-1788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2.742"/>
    </inkml:context>
    <inkml:brush xml:id="br0">
      <inkml:brushProperty name="width" value="0.025" units="cm"/>
      <inkml:brushProperty name="height" value="0.025" units="cm"/>
      <inkml:brushProperty name="color" value="#004F8B"/>
    </inkml:brush>
  </inkml:definitions>
  <inkml:trace contextRef="#ctx0" brushRef="#br0">464 1 9257,'0'0'3822,"-9"11"-2728,-106 175 467,3-2-164,-80 92 2169,186-268-3476,1 0 0,0 1 0,1-1 0,-1 1 0,2 0 0,-4 10 0,7-18-88,0-1 1,0 1-1,0-1 1,0 1-1,0-1 1,0 1-1,0-1 1,0 1-1,0-1 1,0 1-1,0-1 1,0 0-1,0 1 1,0-1-1,1 1 1,-1-1-1,0 1 1,0-1-1,1 0 1,-1 1 0,0-1-1,0 1 1,1-1-1,-1 0 1,0 1-1,1-1 1,-1 0-1,1 1 1,-1-1-1,0 0 1,1 0-1,0 1 1,21 2-14,24-10 35,4-10 130,-1-2 1,74-40-1,-15 5-67,166-54-334,-97 41-4973,-71 24-2766</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3.731"/>
    </inkml:context>
    <inkml:brush xml:id="br0">
      <inkml:brushProperty name="width" value="0.025" units="cm"/>
      <inkml:brushProperty name="height" value="0.025" units="cm"/>
      <inkml:brushProperty name="color" value="#004F8B"/>
    </inkml:brush>
  </inkml:definitions>
  <inkml:trace contextRef="#ctx0" brushRef="#br0">1 28 16688,'0'0'3448,"11"-5"-1782,35-15-673,-45 20-961,0-1 0,1 1 0,-1 0-1,1-1 1,-1 1 0,0 0 0,1 0 0,-1 0 0,1 0 0,-1 0-1,1 0 1,-1 0 0,0 1 0,1-1 0,-1 0 0,1 1 0,-1-1 0,0 1-1,0 0 1,1-1 0,-1 1 0,0 0 0,0 0 0,0 0 0,0-1-1,1 1 1,-1 1 0,-1-1 0,1 0 0,0 0 0,0 0 0,1 2 0,12 40 434,-13-41-425,3 33 316,-1 0 1,-1 0-1,-2 0 1,-5 38-1,4-65-244,1-7-81,0-1 1,0 1-1,-1 0 0,1 0 1,0 0-1,0 0 0,0 0 1,0-1-1,0 1 0,0 0 0,0 0 1,1 0-1,-1 0 0,0 0 1,0-1-1,1 1 0,-1 0 1,0 0-1,1 0 0,-1-1 0,1 1 1,-1 0-1,1-1 0,-1 1 1,1 0-1,0-1 0,-1 1 1,1-1-1,0 1 0,-1-1 0,1 1 1,0-1-1,0 1 0,-1-1 1,1 0-1,0 1 0,0-1 1,0 0-1,0 0 0,-1 0 0,1 0 1,0 1-1,0-1 0,0 0 1,0-1-1,0 1 0,0 0 1,-1 0-1,1 0 0,0 0 0,0-1 1,0 1-1,1-1 0,4-1 97,1-1-1,-1 0 0,1 0 1,-1-1-1,8-5 1,78-72 358,-70 59-450,0 2 0,2 1 0,41-27 0,-64 45-21,-1 0-1,1 0 1,0 1 0,0-1 0,0 1 0,0-1 0,0 1 0,0-1-1,0 1 1,0-1 0,0 1 0,1 0 0,-1 0 0,0 0-1,0-1 1,0 1 0,0 0 0,0 0 0,0 0 0,1 1-1,-1-1 1,0 0 0,0 0 0,0 1 0,0-1 0,0 1-1,0-1 1,0 1 0,2 0 0,-2 1 16,0 0-1,0 0 1,0 0-1,0-1 1,-1 1 0,1 0-1,-1 0 1,1 0 0,-1 1-1,0-1 1,1 0-1,-1 0 1,0 0 0,-1 3-1,-1 11 67,0 0 0,-1-1-1,-6 17 1,6-21-883,-9 28 1926,10-28-4428,4-4-4043,-7-14-4281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4.718"/>
    </inkml:context>
    <inkml:brush xml:id="br0">
      <inkml:brushProperty name="width" value="0.025" units="cm"/>
      <inkml:brushProperty name="height" value="0.025" units="cm"/>
      <inkml:brushProperty name="color" value="#004F8B"/>
    </inkml:brush>
  </inkml:definitions>
  <inkml:trace contextRef="#ctx0" brushRef="#br0">1 179 14830,'0'0'9460,"11"6"-7998,-3-1-1193,-5-3-191,1 1 0,-1-1 0,1 0 0,0 0 0,-1-1 0,1 1 1,0-1-1,0 0 0,0 0 0,0 0 0,0 0 0,0-1 0,0 1 1,0-1-1,1 0 0,-1-1 0,0 1 0,0-1 0,6-1 0,6-5 25,-1 0 0,-1 0-1,1-2 1,-1 0-1,-1 0 1,1-2-1,-2 1 1,0-2 0,0 1-1,-1-2 1,0 0-1,-1 0 1,13-23-1,-15 9 19,-8 27-118,0-1 1,0 1-1,0-1 1,0 1-1,0-1 1,0 1-1,0 0 1,-1-1-1,1 1 0,0-1 1,0 1-1,0-1 1,-1 1-1,1-1 1,0 1-1,0 0 1,-1-1-1,1 1 1,0 0-1,-1-1 1,1 1-1,0 0 0,-1-1 1,1 1-1,-1 0 1,1 0-1,-1-1 1,0 1-1,-1 0-3,-1 0 0,1 0 0,-1 1 0,1-1 0,0 1 0,-1-1-1,1 1 1,0 0 0,-1 0 0,1 0 0,0 0 0,0 0 0,0 0 0,0 1 0,0-1 0,0 1-1,-2 2 1,-11 9-18,0 2 0,0 0-1,2 0 1,0 2 0,1-1 0,0 2-1,1 0 1,2 0 0,-1 0-1,2 1 1,1 1 0,0-1-1,-4 24 1,11-42 15,-1 1-1,1 0 1,-1 0-1,1 0 1,0-1-1,0 1 1,-1 0 0,1 0-1,1 0 1,-1 0-1,0-1 1,0 1-1,1 0 1,-1 0 0,1 0-1,-1-1 1,1 1-1,0 0 1,0-1-1,0 1 1,0-1 0,0 1-1,0-1 1,0 1-1,0-1 1,1 0-1,-1 1 1,1-1 0,-1 0-1,1 0 1,-1 0-1,1 0 1,-1 0-1,1-1 1,0 1 0,0 0-1,-1-1 1,1 1-1,0-1 1,0 0-1,2 1 1,3-1 11,0 0-1,0-1 1,-1 0 0,1 0 0,-1 0 0,1-1-1,-1 0 1,1 0 0,-1 0 0,7-5-1,10-7 17,0-1 0,-1-1-1,-1-1 1,-1-1-1,0 0 1,-2-2-1,0 0 1,-1-1 0,-1-1-1,-1 0 1,18-38-1,-26 44 15,-15 25-2,-15 26 45,18-26-48,-1 1-1,2 0 1,-1 0-1,2 1 0,-1-1 1,1 1-1,1-1 1,0 1-1,0 0 1,1 0-1,1 12 1,0-21-26,0 0-1,1-1 1,-1 1 0,0 0 0,1 0-1,0-1 1,-1 1 0,1 0 0,0-1 0,0 1-1,0-1 1,0 1 0,0-1 0,0 0-1,0 1 1,0-1 0,1 0 0,-1 0-1,0 0 1,1 0 0,-1 0 0,1 0 0,1 1-1,1-1 6,0 1 1,0-1-1,1 0 0,-1 0 0,0-1 1,0 1-1,1-1 0,-1 0 0,7-1 0,-2 0 6,1 0 0,0-1 0,-1 0 0,1-1-1,-1 0 1,0 0 0,17-10 0,-17 8-14,-1-1-1,0-1 1,0 1 0,0-1-1,-1-1 1,0 1 0,-1-1-1,1 0 1,-2-1 0,1 1-1,-1-1 1,0 0 0,-1-1-1,0 1 1,5-20 0,-30 69-10,17-30 37,2 0-1,-1 0 0,1 0 0,1 0 1,0 0-1,0 1 0,1-1 0,1 0 1,2 16-1,-3-22-11,1-1 1,0 1-1,0 0 1,1-1-1,-1 1 1,1-1-1,0 1 1,0-1-1,0 0 1,0 0-1,1 0 1,-1 0-1,1 0 1,0 0-1,-1-1 1,1 1-1,1-1 1,-1 0 0,0 0-1,0 0 1,1 0-1,-1 0 1,1-1-1,0 0 1,-1 0-1,1 0 1,7 1-1,-1 0 41,0-1 0,1-1 0,-1 1 0,0-2-1,1 1 1,-1-2 0,0 1 0,1-1 0,-1-1 0,0 0 0,12-5 0,-17 6-41,0-1 1,-1 0 0,1 1 0,0-2 0,-1 1 0,0 0 0,0-1 0,0 0 0,0 0-1,-1 0 1,0 0 0,1-1 0,-1 1 0,-1-1 0,1 0 0,-1 0 0,0 0 0,0 0-1,0 0 1,-1 0 0,0-1 0,0 1 0,1-7 0,-2 2 9,0 0 1,0-1-1,-1 1 1,0-1-1,-1 1 1,0 0-1,-1 0 1,-5-16-1,6 22-30,0 0 0,1 0 0,-1 0 0,-1 0 0,1 1 0,0-1-1,-1 0 1,0 1 0,0 0 0,0-1 0,0 1 0,0 1 0,-1-1 0,1 0 0,-1 1 0,0 0 0,0-1 0,0 1-1,0 1 1,0-1 0,0 1 0,-8-2 0,12 3-63,0 0 0,-1 0 1,1 0-1,0 0 0,-1 0 0,1 0 0,-1 0 1,1 0-1,0 0 0,-1 1 0,1-1 0,0 0 0,-1 0 1,1 0-1,0 0 0,-1 1 0,1-1 0,0 0 1,-1 0-1,1 1 0,0-1 0,0 0 0,-1 1 0,1-1 1,0 0-1,0 0 0,0 1 0,-1-1 0,1 1 1,0-1-1,0 0 0,0 1 0,0-1 0,0 0 0,0 1 1,0-1-1,0 1 0,0-1 0,0 0 0,0 1 1,0-1-1,0 0 0,0 1 0,0-1 0,0 1 0,0-1 1,0 0-1,0 1 0,1 0 0,10 10-6808,12-7-4146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5.550"/>
    </inkml:context>
    <inkml:brush xml:id="br0">
      <inkml:brushProperty name="width" value="0.025" units="cm"/>
      <inkml:brushProperty name="height" value="0.025" units="cm"/>
      <inkml:brushProperty name="color" value="#004F8B"/>
    </inkml:brush>
  </inkml:definitions>
  <inkml:trace contextRef="#ctx0" brushRef="#br0">0 245 11883,'0'0'6695,"10"1"-3919,3-2-2276,1-1 0,-1 0 0,0-1 0,0 0 0,0-1 0,0-1 0,0 0 0,-1-1 0,0 0 0,0 0 0,12-10 0,-13 8-334,13-6 175,35-30 0,-53 40-307,-2 0 0,1-1 0,0 0 0,-1 0 1,0 0-1,0 0 0,0-1 0,-1 1 0,0-1 0,0 0 0,0 0 1,3-12-1,-6 16-30,1 1 0,-1-1 0,0 1 0,0-1 0,0 1 1,0-1-1,0 1 0,-1 0 0,1-1 0,0 1 0,-1-1 0,1 1 0,-1 0 0,1-1 1,-1 1-1,0 0 0,1-1 0,-1 1 0,0 0 0,0 0 0,0 0 0,0 0 1,0 0-1,0 0 0,0 0 0,-1 0 0,1 0 0,0 0 0,0 1 0,-1-1 1,1 1-1,0-1 0,-1 1 0,1-1 0,0 1 0,-1 0 0,1-1 0,-1 1 1,1 0-1,-1 0 0,1 0 0,-1 0 0,-2 1 0,-5-1-21,0 0 0,0 1 0,0 0 1,0 1-1,-17 5 0,16-3 5,-1 1 1,2 0-1,-1 1 1,0 0-1,1 0 1,0 1-1,1 1 1,-1-1-1,2 1 0,-1 1 1,1-1-1,0 1 1,-5 10-1,4-6 25,0 0 0,2 0 0,0 0 0,0 1 0,1 0 0,1 0 0,0 1 0,1-1 0,-1 23 0,3-35-11,1-1 0,0 1 0,0 0 0,1 0 0,-1 0 0,0 0 0,0-1 0,1 1 0,-1 0 0,1 0 0,0-1 0,0 1 0,-1 0 0,1-1 0,0 1 0,0-1 0,0 1 0,1-1 0,-1 1 0,0-1 1,1 0-1,1 2 0,0-1 0,1 0 1,-1 0 0,1-1 0,-1 1-1,1-1 1,0 0 0,0 0-1,0 0 1,-1-1 0,6 1 0,4-1 11,1 0-1,-1-1 1,0 0 0,0-1 0,20-6 0,-8-1-24,0-1 1,-1-2-1,0 0 1,-1-1-1,0-1 0,-1-2 1,-1 0-1,0-1 0,20-23 1,-28 32-36,-9 18 107,-10 38 324,1-1 295,6-45-659,-1-1 0,1 1 0,-1-1 0,1 0 1,0 1-1,0-1 0,0 0 0,0 0 0,0 0 1,0 0-1,0 0 0,0 0 0,0 0 0,1 0 1,-1 0-1,0 0 0,1-1 0,-1 1 0,0 0 1,1-1-1,-1 0 0,1 1 0,-1-1 0,1 0 1,-1 1-1,1-1 0,-1 0 0,3 0 0,48-1 354,-46 0-328,7-1-18,-1-1 0,1 0-1,0-1 1,18-8 0,-21 8-48,1-1 1,0 2-1,-1 0 1,1 0 0,1 1-1,15-2 1,-27 5-3,1-1 0,0 1-1,-1-1 1,1 1 0,-1 0 0,1-1 0,-1 1 0,1 0 0,-1-1-1,1 1 1,-1 0 0,0 0 0,1 0 0,-1-1 0,0 1 0,0 0-1,1 0 1,-1 0 0,0 0 0,0-1 0,0 1 0,0 0 0,0 0-1,-1 1 1,1 31-742,0-27-374,0-5 957,0-1 0,1 1 0,-1-1 0,0 0 0,1 1 0,-1-1 0,0 0 0,1 0 0,-1 1 0,1-1 1,-1 0-1,0 0 0,1 1 0,-1-1 0,1 0 0,-1 0 0,1 0 0,-1 0 0,1 0 0,-1 0 0,1 0 0,-1 0 1,1 0-1,-1 0 0,1 0 0,-1 0 0,1 0 0,-1 0 0,1 0 0,-1 0 0,1-1 0,-1 1 0,0 0 0,1 0 1,-1-1-1,1 1 0,18-8-3398,10-22-4553,-16 11 2888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5.895"/>
    </inkml:context>
    <inkml:brush xml:id="br0">
      <inkml:brushProperty name="width" value="0.025" units="cm"/>
      <inkml:brushProperty name="height" value="0.025" units="cm"/>
      <inkml:brushProperty name="color" value="#004F8B"/>
    </inkml:brush>
  </inkml:definitions>
  <inkml:trace contextRef="#ctx0" brushRef="#br0">95 134 10410,'0'0'9999,"-8"7"-8681,-4 3-798,0 1 0,1 1 0,-13 16 1,21-25-395,0 1 0,1-1 0,-1 1 0,1-1 0,0 1 1,0 0-1,0 0 0,0 0 0,1 0 0,-1 0 0,1 0 1,0 0-1,1 1 0,-1-1 0,1 0 0,0 0 0,0 1 1,0-1-1,0 0 0,2 8 0,-1-11-115,0 0 0,0 0 0,0 0-1,1 0 1,-1 0 0,0 0 0,0-1 0,1 1 0,-1 0-1,0-1 1,1 1 0,-1-1 0,0 1 0,1-1 0,-1 0-1,1 0 1,-1 0 0,1 0 0,-1 0 0,1 0 0,2 0-1,34-5 126,-26 1-121,1 0-1,-1-1 1,0-1 0,0 0 0,0-1 0,-1 0 0,0-1-1,0 0 1,-1 0 0,16-17 0,-10 7-32,0-1 1,0-1-1,-2 0 0,22-41 1,-34 57 36,1-1 1,-1 0-1,0 1 1,-1-1-1,1 0 1,-1 0 0,0 0-1,0 0 1,0-1-1,-1 1 1,0 0-1,0-5 1,-1 9 27,0 1-1,0-1 1,1 1 0,-1 0 0,0 0 0,0-1 0,0 1-1,0 0 1,0 0 0,0 0 0,0 0 0,0 0 0,0 0-1,0 0 1,1 0 0,-1 0 0,0 1 0,0-1 0,0 0-1,0 1 1,0-1 0,0 0 0,1 1 0,-2 0 0,-5 4 85,1 0 1,0 0 0,-1 0-1,2 1 1,-1 0 0,1 1-1,0-1 1,0 1 0,1 0 0,-1 0-1,2 0 1,-4 9 0,1-4 25,2 1 1,-1 0 0,2 0 0,0 0-1,0 0 1,-1 23 0,4-33-166,0 1 0,0-1 0,0 1 0,1 0 0,-1-1 1,1 1-1,0-1 0,0 1 0,0-1 0,0 0 0,1 1 0,-1-1 1,1 0-1,0 0 0,0 0 0,0 0 0,0 0 0,0 0 1,1-1-1,0 1 0,-1-1 0,1 0 0,0 1 0,0-1 1,0-1-1,0 1 0,0 0 0,1-1 0,3 2 0,1 0-478,0-1-1,1 0 0,-1-1 0,15 2 0,35-4-6103,-23-4-1873</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6.253"/>
    </inkml:context>
    <inkml:brush xml:id="br0">
      <inkml:brushProperty name="width" value="0.025" units="cm"/>
      <inkml:brushProperty name="height" value="0.025" units="cm"/>
      <inkml:brushProperty name="color" value="#004F8B"/>
    </inkml:brush>
  </inkml:definitions>
  <inkml:trace contextRef="#ctx0" brushRef="#br0">119 25 14894,'0'0'10533,"-8"-4"-9466,0-1-837,6 4-179,-1-1-1,1 0 1,-1 1 0,1-1-1,-1 1 1,0 0 0,0 0 0,1 0-1,-1 0 1,0 0 0,0 1 0,0-1-1,-4 1 1,4 1-50,1-1 1,0 1-1,-1 0 1,1 0-1,0 0 0,0 0 1,-1 1-1,1-1 1,0 1-1,0-1 0,0 1 1,1 0-1,-1-1 1,0 1-1,1 0 0,-1 0 1,1 1-1,0-1 0,-1 0 1,1 0-1,0 0 1,-1 5-1,-2 1 54,1 1 0,0-1 1,1 1-1,0 0 0,-1 10 0,3-17 0,-1 0 1,1 0-1,0 0 1,1 0-1,-1 0 0,0 0 1,1 0-1,-1 0 0,1 0 1,-1 0-1,1 0 1,0 0-1,0 0 0,0 0 1,0-1-1,0 1 1,0 0-1,0-1 0,1 1 1,-1-1-1,1 1 1,1 0-1,0 1 5,1-1-1,-1 0 1,1-1 0,0 1-1,0-1 1,0 0 0,0 1-1,0-2 1,0 1 0,7 0-1,-2 0-20,0-1 1,0 0-1,0-1 0,0 0 0,0-1 0,0 0 1,0 0-1,0-1 0,15-6 0,-19 6-17,0 0 0,0-1 0,0 0 0,0 0 0,0 0-1,-1-1 1,1 1 0,-1-1 0,0 0 0,-1-1 0,6-9 0,-8 13-15,0 0 1,0 0-1,-1 0 1,1 0-1,-1 1 1,1-1-1,-1 0 0,0 0 1,0 0-1,0-1 1,0 1-1,0 0 1,0 0-1,0 0 1,-1 0-1,1 1 0,-1-1 1,0 0-1,1 0 1,-1 0-1,0 0 1,0 0-1,0 1 1,0-1-1,0 0 0,-1 1 1,1-1-1,0 1 1,-1-1-1,1 1 1,-1 0-1,0 0 1,1-1-1,-1 1 0,0 0 1,0 1-1,1-1 1,-1 0-1,-4-1 1,-2 0-26,1 0 0,-1 0-1,0 0 1,0 1 0,0 0 0,-10 0 0,-10 1-8721,23 0 6239</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7.166"/>
    </inkml:context>
    <inkml:brush xml:id="br0">
      <inkml:brushProperty name="width" value="0.025" units="cm"/>
      <inkml:brushProperty name="height" value="0.025" units="cm"/>
      <inkml:brushProperty name="color" value="#004F8B"/>
    </inkml:brush>
  </inkml:definitions>
  <inkml:trace contextRef="#ctx0" brushRef="#br0">176 99 9993,'0'0'11302,"-10"-5"-9354,3 1-1659,0 1-1,0 0 0,0 0 0,0 1 0,-1 0 1,-10-2-1,14 3-190,0 1 1,0 0-1,0 1 0,0-1 1,1 0-1,-1 1 0,0 0 1,0 0-1,1 0 0,-1 1 1,1-1-1,-1 1 1,1-1-1,-1 1 0,1 0 1,0 1-1,0-1 0,-5 5 1,5-4-75,1-1 1,-1 1 0,0 0-1,1 0 1,0 0 0,-1 0 0,1 1-1,0-1 1,1 0 0,-1 1-1,1 0 1,-1-1 0,1 1-1,0 0 1,0 6 0,1-8-22,0 0 0,0 0 0,1 0 0,-1 0-1,1 0 1,-1 0 0,1 0 0,0 0 0,0-1 0,0 1 0,0 0 0,0 0 0,0-1 0,1 1 0,-1-1 0,0 1 0,1-1-1,-1 0 1,1 1 0,0-1 0,-1 0 0,1 0 0,0 0 0,0 0 0,-1 0 0,1-1 0,0 1 0,0 0 0,0-1 0,4 1-1,54 12 101,-39-10-135,0 1 1,-1 1 0,0 1 0,33 14-1,-49-18 26,1 0-1,-1 1 1,0-1-1,-1 1 1,1 0-1,0 0 1,-1 0-1,1 1 0,-1-1 1,0 1-1,0 0 1,-1 0-1,1 0 1,-1 0-1,0 0 1,0 0-1,0 1 1,0-1-1,-1 1 1,0-1-1,0 1 0,0 0 1,0 0-1,-1-1 1,0 10-1,-1-9 32,0 1 0,-1 0-1,1-1 1,-1 1 0,0-1 0,-1 1-1,1-1 1,-1 0 0,0 0-1,0 0 1,-1 0 0,0-1 0,1 1-1,-1-1 1,-1 0 0,1 0-1,-1-1 1,1 1 0,-1-1 0,0 0-1,-9 4 1,3-1 153,0-1 1,-1 0-1,1-1 1,-1 0-1,0-1 0,0 0 1,0-1-1,0 0 0,-17 0 1,27-2-166,0 0 0,0 0 0,0-1 0,0 1 1,0 0-1,0-1 0,0 1 0,1-1 0,-1 1 0,0-1 0,0 0 1,1 0-1,-1 0 0,1 0 0,-1 0 0,1 0 0,-1-1 0,1 1 0,-1 0 1,1-1-1,0 1 0,0-1 0,0 1 0,0-1 0,0 0 0,0 1 1,0-1-1,1 0 0,-1 0 0,0 0 0,1 1 0,0-1 0,-1 0 1,1 0-1,0 0 0,0-3 0,0-1-50,0 0 0,1 0 0,0 0 0,0 0 0,0 1 1,1-1-1,0 0 0,0 1 0,0 0 0,7-11 0,2 1-41,1-1-1,0 2 1,2-1 0,-1 2 0,27-20 0,87-51-114,-89 60 194,0 0-1,47-42 0,-81 63 7,0-1 1,-1 1-1,1-1 0,-1 1 0,0-1 0,0 0 1,-1 0-1,1-1 0,-1 1 0,0-1 0,0 1 0,0-1 1,0 1-1,0-7 0,-2 10 1,0 1-1,0-1 1,0 1-1,-1-1 1,1 1-1,0-1 1,0 1-1,-1 0 1,1-1-1,0 1 1,-1-1-1,1 1 1,-1 0-1,1-1 1,0 1-1,-1 0 1,1-1-1,-1 1 1,1 0-1,-1 0 1,1-1-1,-1 1 1,1 0-1,-1 0 1,1 0-1,-1 0 1,1 0-1,-1 0 1,0-1-1,1 1 1,-1 1-1,1-1 1,-1 0-1,1 0 1,-2 0-1,-24 3 92,19 0-97,1-1 0,-1 2 1,1-1-1,0 0 0,0 1 0,1 0 1,-1 1-1,1-1 0,0 1 1,0 0-1,0 0 0,1 1 0,0-1 1,0 1-1,0 0 0,1 0 1,0 0-1,0 1 0,0-1 0,1 1 1,0-1-1,0 1 0,1 0 1,0 0-1,-1 7 0,3-13-2,-1 1 1,0-1-1,0 0 0,1 0 0,-1 1 1,1-1-1,-1 0 0,1 0 1,0 0-1,-1 0 0,1 1 0,0-1 1,0 0-1,0 0 0,0-1 0,0 1 1,0 0-1,0 0 0,0 0 1,0-1-1,0 1 0,0 0 0,1-1 1,-1 1-1,0-1 0,0 0 0,0 1 1,1-1-1,-1 0 0,0 0 0,1 1 1,-1-1-1,2 0 0,52-1 70,-47 1-62,14-4-17,0 0-1,-1-1 1,1-1-1,-1-1 1,30-14-1,-25 9-24,2 2 0,38-10 0,-65 20 41,-1 0 0,1 0-1,-1 0 1,1 0-1,-1 0 1,1 0-1,-1 0 1,1 0 0,-1 0-1,1 0 1,-1 0-1,1 0 1,-1 0-1,1 1 1,-1-1 0,1 0-1,-1 0 1,1 0-1,-1 1 1,0-1-1,1 0 1,-1 1 0,1-1-1,-1 0 1,0 1-1,1-1 1,-1 0-1,0 1 1,0-1 0,1 1-1,-1-1 1,0 1-1,0-1 1,0 1-1,1-1 1,-1 0 0,0 1-1,0-1 1,0 1-1,0-1 1,0 1-1,0-1 1,0 1 0,0-1-1,0 2 1,-5 31 459,2-16 84,34-20-6,10-14-490,-34 13-480,0 1 0,0 0 0,0 0 0,0 1 1,1-1-1,-1 2 0,0-1 0,15 0 0,-21 2 224,0 0 1,-1 0-1,1 1 0,0-1 1,0 0-1,-1 1 1,1-1-1,0 0 1,0 1-1,-1-1 1,1 1-1,0-1 0,-1 1 1,1 0-1,-1-1 1,1 1-1,-1 0 1,1-1-1,-1 1 1,1 0-1,0 0 0,-1 1-120,1-1-1,0 0 1,-1 0 0,1 0-1,0 0 1,0 0-1,0 0 1,0 0-1,0 0 1,0 0-1,0-1 1,0 1-1,0 0 1,0-1-1,3 2 1,30-1-7201,-11-1 3871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124"/>
    </inkml:context>
    <inkml:brush xml:id="br0">
      <inkml:brushProperty name="width" value="0.025" units="cm"/>
      <inkml:brushProperty name="height" value="0.025" units="cm"/>
      <inkml:brushProperty name="color" value="#004F8B"/>
    </inkml:brush>
  </inkml:definitions>
  <inkml:trace contextRef="#ctx0" brushRef="#br0">1 1 15246,'1'59'32,"3"2"577,0 13-289,16 2-256,5-10-32,9-12-768,4-23-1346,-2-23-3780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7.702"/>
    </inkml:context>
    <inkml:brush xml:id="br0">
      <inkml:brushProperty name="width" value="0.025" units="cm"/>
      <inkml:brushProperty name="height" value="0.025" units="cm"/>
    </inkml:brush>
  </inkml:definitions>
  <inkml:trace contextRef="#ctx0" brushRef="#br0">249 3 13100,'0'0'4757,"-7"-2"-4223,1 2-519,1 0 0,0 0 0,0 0 0,0 0 0,0 1 0,0 0 0,-1 0 0,1 0 0,1 0 0,-1 1 0,0 0 0,0 0 0,1 1 0,-1-1 0,1 1 0,-1 0 0,1 0 0,0 0 0,1 1 0,-5 3 0,-8 7 15,-5 5 241,1 0 1,-21 25 0,36-38-141,1 0 1,0 0 0,0 0 0,0 0 0,1 1 0,0-1-1,0 1 1,1 0 0,-1 0 0,2 0 0,-1 0 0,1 0-1,-1 11 1,2-16-109,0 0 0,1 0 0,-1-1 0,0 1 0,1 0 0,-1 0 0,1 0 0,-1 0 0,1-1 0,0 1 0,0 0 0,0 0 0,0-1 0,0 1 0,0-1 0,1 1 0,-1-1 1,0 0-1,3 3 0,0-2 18,1 1 1,-1 0 0,1-1-1,-1 0 1,1 0 0,0 0-1,7 1 1,8 1 80,0-1-1,37 0 1,-50-2-101,23 0-394,0-1 0,36-5 0,-55 3-368,-1 0-1,1-1 1,0 0-1,-1-1 1,15-7-1,13-11-4575</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7.846"/>
    </inkml:context>
    <inkml:brush xml:id="br0">
      <inkml:brushProperty name="width" value="0.025" units="cm"/>
      <inkml:brushProperty name="height" value="0.025" units="cm"/>
      <inkml:brushProperty name="color" value="#004F8B"/>
    </inkml:brush>
  </inkml:definitions>
  <inkml:trace contextRef="#ctx0" brushRef="#br0">112 41 11659,'0'0'8990,"-11"1"-6529,7-1-2346,-5 0 355,1 1 0,-1 0 0,1 1 0,-16 4 0,22-5-357,0-1 1,-1 1 0,1 0-1,0 0 1,0 0 0,0 0-1,1 1 1,-1-1 0,0 0 0,0 1-1,1 0 1,-1-1 0,1 1-1,-1 0 1,1-1 0,0 1-1,-1 0 1,1 0 0,0 0-1,0 0 1,1 0 0,-1 1-1,0-1 1,1 0 0,-1 0-1,1 0 1,-1 5 0,2-6-107,0 0 0,0 0 0,-1 0 0,1 0 0,0-1 0,0 1-1,0 0 1,0 0 0,0-1 0,0 1 0,0 0 0,0-1 0,0 1 0,0-1 0,0 0 0,1 1 0,-1-1 0,0 0 0,0 0 0,0 1 0,0-1 0,1 0 0,-1 0 0,0 0-1,2-1 1,37-1-11,-32-1-104,-1-1-1,0 0 1,0 0-1,0 0 1,0-1 0,-1 0-1,0 0 1,0 0-1,0-1 1,-1 0 0,0 0-1,5-8 1,-11 16 144,0 0 0,0 0 1,0 0-1,1 0 0,-1 1 1,0-1-1,1 0 0,0 0 1,-1 0-1,1 1 0,0-1 1,0 0-1,0 0 0,0 1 1,1-1-1,-1 0 0,1 0 1,-1 0-1,1 1 0,0-1 1,0 0-1,0 0 0,0 0 1,0 0-1,0 0 0,0-1 1,1 1-1,-1 0 0,1-1 1,-1 1-1,1 0 0,0-1 1,-1 0-1,1 1 0,0-1 0,0 0 1,0 0-1,0 0 0,0 0 1,5 1-1,3-1-35,0 1 0,0-1 0,0-1 0,0 0 0,0 0 0,0-1-1,1 0 1,-1-1 0,0 0 0,-1-1 0,1 0 0,14-6 0,-4-1-206,0-2-1,0 0 1,-1-1 0,24-21 0,-51 41 273,3-4 59,0 1 1,0-1-1,1 1 0,-1 0 0,1 0 0,0 0 0,0 0 0,1 1 0,-1 0 0,1-1 0,0 1 0,0 0 0,1 1 0,0-1 0,-1 1 0,2-1 0,-1 1 0,-1 7 0,4-12-113,-1-1 0,1 1 0,-1 0 0,1 0 0,-1 0 0,1-1 0,0 1 0,-1 0 0,1-1 0,0 1 0,0 0 0,-1-1 0,1 1 0,0-1 0,0 0 0,0 1 0,0-1 0,0 1 0,-1-1 0,1 0 0,0 0-1,0 0 1,0 1 0,0-1 0,0 0 0,0 0 0,0 0 0,0 0 0,0-1 0,2 1 0,35-5 114,-24-2-274,1 0 0,-1-1-1,-1-1 1,1 0 0,-1-1 0,-1 0 0,0-1 0,0-1 0,-1 0 0,15-21 0,-42 53 197,11-15 67,1 0 0,0 0-1,0 0 1,0 0 0,0 0 0,1 1 0,0 0 0,0 0-1,0 0 1,1 0 0,0 0 0,0 0 0,1 0-1,0 1 1,0-1 0,0 1 0,1-1 0,0 1 0,1 7-1,0-12-108,0 0-1,0 1 1,0-1-1,1 1 1,-1-1-1,1 0 0,0 0 1,0 0-1,0 0 1,0 0-1,0-1 0,0 1 1,0 0-1,0-1 1,1 0-1,-1 1 1,1-1-1,-1 0 0,1 0 1,-1-1-1,1 1 1,0 0-1,-1-1 0,1 0 1,0 1-1,-1-1 1,1 0-1,4-1 0,1 1-10,0 0 0,0 0 0,0-1 0,0 0-1,0-1 1,0 0 0,0 0 0,11-5 0,-10 2-138,0-1 0,0 0 0,-1 0 1,0-1-1,14-14 0,-19 17 12,0 1 0,0-1 0,-1 1 0,1-1 0,-1 0 0,0 0 0,0 0-1,0 0 1,0 0 0,-1 0 0,1 0 0,-1-1 0,0 1 0,-1-1 0,1 1 0,-1-6-1,0 9 118,0 1-1,0-1 0,0 1 0,-1-1 1,1 1-1,0-1 0,0 1 0,-1-1 1,1 1-1,0-1 0,-1 1 0,1 0 0,-1-1 1,1 1-1,0 0 0,-1-1 0,1 1 1,-1 0-1,1 0 0,-1-1 0,1 1 1,-1 0-1,1 0 0,-1 0 0,1 0 0,-1 0 1,0-1-1,1 1 0,-1 0 0,1 0 1,-1 0-1,1 1 0,-1-1 0,1 0 1,-1 0-1,1 0 0,-1 0 0,1 0 0,-1 1 1,1-1-1,-1 0 0,1 0 0,-1 1 1,0 0-1,-22 13-473,10 20-2985,13-32 2773,0-1-1,-1 0 0,1 1 1,0-1-1,0 0 1,0 1-1,0-1 1,1 0-1,-1 1 1,0-1-1,0 0 1,1 1-1,-1-1 1,2 2-1,7 3-9274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8.239"/>
    </inkml:context>
    <inkml:brush xml:id="br0">
      <inkml:brushProperty name="width" value="0.025" units="cm"/>
      <inkml:brushProperty name="height" value="0.025" units="cm"/>
      <inkml:brushProperty name="color" value="#004F8B"/>
    </inkml:brush>
  </inkml:definitions>
  <inkml:trace contextRef="#ctx0" brushRef="#br0">108 24 17585,'0'0'9005,"-7"-4"-7115,1 0-1680,1 2-1,-1-1 1,0 1-1,0 0 1,0 0-1,-11-2 1,16 4-202,-1 0 0,1-1 0,-1 1 0,1 0 0,-1 1 0,1-1 0,0 0 0,-1 0 0,1 0 0,-1 1 0,1-1 0,0 1 0,-1-1 0,1 1 1,0 0-1,0-1 0,-1 1 0,1 0 0,0 0 0,0 0 0,0 0 0,0 0 0,0 0 0,0 0 0,0 0 0,0 1 0,1-1 0,-1 0 0,0 0 0,1 1 0,-1-1 0,1 0 0,-1 1 0,1-1 0,0 1 0,0-1 0,-1 0 0,1 1 0,0-1 0,0 1 1,0-1-1,1 1 0,-1 1 0,0 0-193,0-1 1,0 1 0,1-1 0,-1 1-1,0-1 1,1 0 0,0 1-1,-1-1 1,1 0 0,0 1 0,0-1-1,0 0 1,1 0 0,-1 0-1,1 0 1,-1 0 0,1 0-1,-1 0 1,5 3 0,0-1-374,0 0 0,1-1 1,-1 1-1,1-1 0,8 2 0,-8-3-51,-1 0-1,0 1 0,1 0 0,-1 0 1,-1 0-1,1 1 0,8 6 1,-13-9 657,0 0 1,-1-1-1,1 1 1,0 0 0,-1 0-1,1 0 1,-1-1-1,1 1 1,-1 0 0,1 0-1,-1 0 1,1 0-1,-1 0 1,0 0 0,1 0-1,-1 0 1,0 0-1,0 0 1,0 0-1,0 0 1,0 0 0,0 0-1,0 0 1,0 0-1,0 0 1,-1 0 0,1 0-1,0 0 1,-1 0-1,1 0 1,-1 0 0,1 0-1,-1 0 1,1-1-1,-1 1 1,1 0-1,-1 0 1,0-1 0,1 1-1,-1 0 1,0-1-1,0 1 1,0 0 0,0-1-1,1 1 1,-1-1-1,0 1 1,0-1 0,0 0-1,0 1 1,-2-1-1,-50 16 2065,1-11-2951,31-6-2584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39.235"/>
    </inkml:context>
    <inkml:brush xml:id="br0">
      <inkml:brushProperty name="width" value="0.025" units="cm"/>
      <inkml:brushProperty name="height" value="0.025" units="cm"/>
      <inkml:brushProperty name="color" value="#004F8B"/>
    </inkml:brush>
  </inkml:definitions>
  <inkml:trace contextRef="#ctx0" brushRef="#br0">46 1 5637,'-2'0'4773,"-7"0"-1890,2 0 672,-4 9-1922,5 7-896,1 3-160,0 3-225,5 2-224,0 1-160,3-4-1025,4-7-2722,4-5-5126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0.002"/>
    </inkml:context>
    <inkml:brush xml:id="br0">
      <inkml:brushProperty name="width" value="0.025" units="cm"/>
      <inkml:brushProperty name="height" value="0.025" units="cm"/>
      <inkml:brushProperty name="color" value="#004F8B"/>
    </inkml:brush>
  </inkml:definitions>
  <inkml:trace contextRef="#ctx0" brushRef="#br0">11 0 11627,'0'0'11184,"0"12"-10068,-4 45-42,1-36-940,1 0 0,1 0 0,0 0 0,2 0 0,0 0 0,8 36 0,-7-54-70,-1 0-1,1 0 0,0 0 1,0 0-1,0 0 0,1-1 1,-1 1-1,1-1 0,-1 1 1,1-1-1,0 0 0,0 0 1,0 0-1,0 0 0,0-1 1,0 1-1,0-1 0,1 0 1,-1 0-1,0 0 0,1 0 1,-1 0-1,1-1 0,-1 0 1,1 0-1,-1 0 0,1 0 1,-1 0-1,1-1 0,-1 1 0,1-1 1,-1 0-1,1 0 0,-1 0 1,0-1-1,0 1 0,0-1 1,0 0-1,0 0 0,0 0 1,0 0-1,0 0 0,3-5 1,2-5-18,-1-2-1,0 1 1,-1-1 0,-1 0 0,0 0 0,-1-1 0,-1 1-1,0-1 1,0 0 0,-2 0 0,0-15 0,-1 32-70,1-1 0,-1 1 0,0-1 0,1 1 0,-1-1 0,1 1 0,-1-1 1,1 1-1,-1-1 0,1 1 0,0-1 0,0 0 0,0 0 0,0 1 0,0-1 0,0 0 0,0 0 1,0 0-1,1 0 0,-1 0 0,0 0 0,1 0 0,-1-1 0,0 1 0,1 0 0,-1-1 0,1 1 1,-1-1-1,1 1 0,-1-1 0,1 0 0,-1 0 0,1 0 0,0 0 0,1 0 0,1 0-499,1 1-1,-1-2 1,0 1-1,1 0 1,-1-1-1,0 0 1,1 0-1,-1 0 1,0-1-1,0 1 0,7-5 1,12-12-5856,0-5-3866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0.683"/>
    </inkml:context>
    <inkml:brush xml:id="br0">
      <inkml:brushProperty name="width" value="0.025" units="cm"/>
      <inkml:brushProperty name="height" value="0.025" units="cm"/>
      <inkml:brushProperty name="color" value="#004F8B"/>
    </inkml:brush>
  </inkml:definitions>
  <inkml:trace contextRef="#ctx0" brushRef="#br0">217 17 18225,'-9'2'3150,"-12"2"-1365,1-1 0,-28 1 0,-19-3-1348,64 0-467,1-1 0,0 1 0,0 0 0,0 0-1,-1 0 1,1 0 0,0 0 0,0 1 0,1-1 0,-1 1 0,0-1 0,0 1 0,1-1-1,-1 1 1,1 0 0,-1 0 0,1 0 0,0 0 0,0 0 0,0 0 0,0 0 0,0 0-1,0 1 1,1-1 0,-1 0 0,1 1 0,-1 2 0,-2 7 14,1 0 0,0 0 0,0 21 0,1-30-23,1 0 0,0-1 1,1 1-1,-1 0 1,0 0-1,1-1 0,0 1 1,-1 0-1,1-1 1,0 1-1,0-1 0,1 1 1,-1-1-1,0 1 1,1-1-1,0 0 0,-1 0 1,1 1-1,0-1 1,0 0-1,0-1 1,3 3-1,-1-2-86,0 0 0,0 0 0,0-1 0,1 1 0,-1-1 0,1 0 0,-1 0 0,1-1 0,-1 1 0,1-1 0,-1 0 0,7-1 1,1 0-38,-1-1 0,0 0 0,1-1 0,-1 0 0,-1 0 1,1-1-1,0-1 0,-1 0 0,0 0 0,11-9 0,-9 3 424,0-1 0,0 0-1,-1-1 1,12-18-1,-25 54-7,1 33 224,1-53-418,0-1 1,0 1-1,0 0 1,0 0-1,1-1 1,-1 1-1,1 0 1,0-1-1,0 1 1,0 0-1,0-1 1,1 1-1,-1-1 1,2 3-1,-1-4-42,0 0 0,0 1-1,0-1 1,0 0 0,0 0-1,0-1 1,0 1 0,0 0-1,0-1 1,1 1 0,-1-1 0,0 0-1,0 1 1,0-1 0,1 0-1,-1-1 1,0 1 0,0 0-1,1-1 1,-1 1 0,0-1-1,0 1 1,0-1 0,0 0-1,0 0 1,3-2 0,1 0-7,-1 0 1,0 0 0,0-1-1,0 0 1,0 0-1,-1 0 1,0 0 0,6-7-1,-7 5-24,1 0 0,-1-1 0,0 1 0,0-1-1,0 1 1,-1-1 0,0 0 0,-1 0 0,1 0 0,-1 0 0,-1 0-1,0-11 1,1 17 22,-1 1 0,0 0 0,0 0 0,0-1-1,0 1 1,0 0 0,0 0 0,0-1 0,0 1 0,0 0-1,0 0 1,0-1 0,0 1 0,0 0 0,0 0-1,0-1 1,0 1 0,0 0 0,0 0 0,0-1 0,-1 1-1,1 0 1,0 0 0,0-1 0,0 1 0,0 0 0,0 0-1,-1 0 1,1 0 0,0-1 0,0 1 0,0 0-1,-1 0 1,1 0 0,0 0 0,0 0 0,-1-1 0,1 1-1,0 0 1,0 0 0,-1 0 0,1 0 0,0 0 0,0 0-1,-1 0 1,1 0 0,0 0 0,0 0 0,-1 0-1,1 0 1,0 0 0,0 0 0,-1 0 0,1 0 0,0 0-1,0 1 1,-1-1 0,1 0 0,0 0 0,-1 0 0,1 1 15,-1-1 1,0 1-1,1 0 1,-1-1 0,0 1-1,1 0 1,-1-1-1,1 1 1,-1 0 0,1-1-1,0 1 1,-1 0-1,1 0 1,-1 0 0,1 0-1,0 0 1,0-1-1,0 1 1,-1 1 0,2-1-1,-1 1 1,0-1 0,0 0 0,0 0-1,0 0 1,1 0 0,-1 0 0,1 0-1,-1 0 1,1 0 0,-1 0 0,1 0-1,-1 0 1,1 0 0,0 0 0,-1 0-1,1 0 1,0-1 0,0 1-1,0 0 1,0-1 0,0 1 0,0 0-1,0-1 1,0 1 0,1 0 0,3 0 18,-1 0 1,1 1-1,-1-1 1,1-1-1,0 1 1,8-1-1,0 0 38,-1-1 0,1 0 0,-1-1 0,22-6 0,-16 0 6,0 0 0,0-2 0,-1 0 0,17-13-1,40-23-819,-92 85 535,11-26 424,1 0 0,0 1-1,0 0 1,1 0-1,1 1 1,-4 25-1,8-37-172,-1 0-1,1 0 0,0 0 0,0 0 1,0 0-1,1 0 0,-1 0 0,1 0 0,-1 0 1,1 0-1,0-1 0,0 1 0,0 0 0,1 0 1,-1-1-1,4 6 0,-3-7-55,1 1 1,-1 0-1,1-1 0,-1 1 1,1-1-1,-1 0 0,1 0 1,0 0-1,0 0 0,-1-1 1,1 1-1,0-1 0,0 1 1,0-1-1,0 0 0,0 0 0,0 0 1,-1-1-1,1 1 0,0-1 1,4-1-1,-4 1-198,0 0-1,1 0 1,-1 0-1,0 0 0,0-1 1,0 1-1,-1-1 1,1 0-1,0 0 1,-1 0-1,1-1 1,-1 1-1,0 0 1,0-1-1,1 1 1,1-6-1,0 2-1161,0 0-1,-1-1 0,0 0 0,-1 0 0,1 0 1,1-11-1,3-26-9927</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037"/>
    </inkml:context>
    <inkml:brush xml:id="br0">
      <inkml:brushProperty name="width" value="0.025" units="cm"/>
      <inkml:brushProperty name="height" value="0.025" units="cm"/>
      <inkml:brushProperty name="color" value="#004F8B"/>
    </inkml:brush>
  </inkml:definitions>
  <inkml:trace contextRef="#ctx0" brushRef="#br0">17 0 11179,'0'0'5221,"-16"54"-3972,20-39-993,14 0-288,9-4-1858,-8-3-3203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368"/>
    </inkml:context>
    <inkml:brush xml:id="br0">
      <inkml:brushProperty name="width" value="0.025" units="cm"/>
      <inkml:brushProperty name="height" value="0.025" units="cm"/>
      <inkml:brushProperty name="color" value="#004F8B"/>
    </inkml:brush>
  </inkml:definitions>
  <inkml:trace contextRef="#ctx0" brushRef="#br0">173 1 12780,'0'0'7789,"-13"4"-5857,-2 1-1477,0 1 0,0 1 0,1 0-1,-20 13 1,29-17-304,0 0 0,0 1 0,0 0 0,0 0 0,1 1 0,0-1 0,0 1 0,0 0 0,0 0 0,1 0 0,0 1 0,0-1 0,0 1 0,1-1 0,0 1 0,0 0 0,-2 8 0,5-12-147,-1-1 0,0 1 0,0-1 0,0 1 0,1-1 1,-1 1-1,1-1 0,-1 1 0,1-1 0,0 1 0,-1-1 0,1 0 1,0 1-1,0-1 0,0 0 0,0 0 0,0 1 0,0-1 0,0 0 1,1 0-1,-1 0 0,0-1 0,1 1 0,-1 0 0,0 0 0,1-1 1,-1 1-1,1-1 0,-1 1 0,1-1 0,-1 1 0,1-1 0,-1 0 1,1 0-1,0 0 0,-1 0 0,3 0 0,5 0 14,0 1 1,0-1-1,1-1 0,-1 0 0,12-3 1,-4-2-57,-1-1 0,0 0 0,0-1 0,-1-1 0,0-1 0,0 0 0,-1-1 0,-1 0 0,18-20 1,-37 39 135,0 0 0,0 1 0,0-1 0,1 1 0,1 0 0,-7 18 0,10-25-186,0 0 1,0 0-1,0 0 0,0 0 0,1 0 0,-1 0 1,1 0-1,0 0 0,-1 0 0,1 0 0,0 0 1,0 0-1,0 0 0,1 0 0,-1 1 0,0-1 0,1 0 1,0 0-1,-1 0 0,1 0 0,0 0 0,0-1 1,0 1-1,0 0 0,0 0 0,0-1 0,1 1 1,-1 0-1,1-1 0,-1 1 0,1-1 0,-1 0 1,1 1-1,0-1 0,0 0 0,-1 0 0,1 0 1,0-1-1,0 1 0,0 0 0,0-1 0,0 1 0,0-1 1,0 1-1,5-1 0,26 0-4257,3-4-5505</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1.777"/>
    </inkml:context>
    <inkml:brush xml:id="br0">
      <inkml:brushProperty name="width" value="0.025" units="cm"/>
      <inkml:brushProperty name="height" value="0.025" units="cm"/>
      <inkml:brushProperty name="color" value="#004F8B"/>
    </inkml:brush>
  </inkml:definitions>
  <inkml:trace contextRef="#ctx0" brushRef="#br0">92 1 10250,'0'0'14200,"-3"8"-13213,-21 65 655,13-42-1319,0 1-1,2 0 1,2 1-1,0-1 1,-1 35-1,8-66-320,0 0-1,0 1 0,0-1 1,1 0-1,-1 0 1,0 1-1,0-1 1,1 0-1,-1 0 1,1 1-1,-1-1 0,1 0 1,0 0-1,-1 0 1,1 0-1,0 0 1,0 0-1,-1 0 1,1 0-1,0 0 0,0 0 1,0-1-1,2 2 1,0 0 11,0-1-1,0 0 1,0 0 0,0 0 0,0-1 0,0 1-1,0-1 1,0 1 0,6-1 0,8-1-38,0-1-1,34-8 1,-38 7-147,-3 0 29,2 0-1,0 0-1,0 1 0,0 1 0,0-1 0,0 2 0,0 0 0,0 0 0,17 3 0,-28-3 146,0 1 1,0-1-1,1 1 1,-1-1-1,0 1 1,0 0-1,0-1 0,0 1 1,0 0-1,0 0 1,0-1-1,0 1 1,0 0-1,0 0 1,0 0-1,-1 0 0,1 1 1,0-1-1,-1 0 1,1 0-1,-1 0 1,1 0-1,-1 1 0,1-1 1,-1 0-1,0 0 1,0 1-1,0-1 1,0 0-1,0 1 1,0-1-1,0 0 0,0 0 1,0 1-1,0-1 1,-1 0-1,1 1 1,-1-1-1,0 2 0,-1 1 64,0 1 0,0-1-1,0 0 1,0 0 0,-1 0-1,0-1 1,0 1 0,0-1-1,0 1 1,-4 2 0,-5 2 77,-1-1 0,1 0 0,-1-1 1,-1 0-1,1-1 0,-1-1 0,0 0 1,0 0-1,0-2 0,-1 0 0,1 0 0,-1-2 1,-27-1-1,39 1-261,0-1 0,0 1 1,0-1-1,0 0 0,0 1 0,0-2 1,1 1-1,-1 0 0,0 0 0,0-1 1,1 1-1,-1-1 0,1 0 0,-1 0 1,1 0-1,0 0 0,0 0 0,0-1 1,0 1-1,0-1 0,-1-2 0,2 3-372,0-1-1,0 1 0,0-1 1,0 1-1,1 0 0,-1-1 1,1 0-1,-1 1 0,1-1 1,0 1-1,0-1 0,0 1 1,0-1-1,1 1 0,-1-1 1,1 1-1,0-1 0,-1 1 1,1-1-1,0 1 0,0 0 1,1-1-1,-1 1 0,0 0 1,4-4-1,17-15-6827</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139"/>
    </inkml:context>
    <inkml:brush xml:id="br0">
      <inkml:brushProperty name="width" value="0.025" units="cm"/>
      <inkml:brushProperty name="height" value="0.025" units="cm"/>
      <inkml:brushProperty name="color" value="#004F8B"/>
    </inkml:brush>
  </inkml:definitions>
  <inkml:trace contextRef="#ctx0" brushRef="#br0">132 1 15759,'0'0'10474,"-59"52"-9705,37-22-289,4 1-224,3 1-160,5-1-32,6 0-64,0-1-288,4-3-865,4-4-1057,9-7-1666,5-8-4420</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485"/>
    </inkml:context>
    <inkml:brush xml:id="br0">
      <inkml:brushProperty name="width" value="0.025" units="cm"/>
      <inkml:brushProperty name="height" value="0.025" units="cm"/>
      <inkml:brushProperty name="color" value="#004F8B"/>
    </inkml:brush>
  </inkml:definitions>
  <inkml:trace contextRef="#ctx0" brushRef="#br0">1 114 12684,'0'0'14504,"10"0"-13516,12-2-788,-1 0-1,1-1 1,-1-2 0,1 0-1,-1-1 1,-1-1 0,1-1-1,-1-1 1,23-14 0,-42 22-198,1 0 0,0 0 0,-1 0 1,1 0-1,-1 0 0,1 0 0,-1 0 0,0-1 1,1 1-1,-1-1 0,0 1 0,0 0 1,0-1-1,0 0 0,0 1 0,0-1 1,0 0-1,-1 1 0,2-4 0,-3 4-6,1 1-1,-1-1 1,1 0-1,-1 0 1,1 0-1,-1 1 1,0-1-1,1 0 1,-1 1-1,0-1 1,1 1-1,-1-1 1,0 1-1,0-1 1,0 1-1,1-1 1,-1 1-1,0 0 1,0-1-1,0 1 1,0 0-1,0 0 1,0 0-1,0 0 1,0 0-1,0 0 1,-7-1-31,1 0 0,0 1 0,-1 1 1,1-1-1,0 1 0,0 0 0,0 1 1,-13 3-1,9 1 0,1 0 0,0 0 0,0 1 1,1 0-1,-1 1 0,2 0 0,-13 13 1,17-16 26,0 0 0,0 0 1,0 0-1,1 1 0,0 0 1,0-1-1,0 1 1,1 0-1,-1 0 0,2 0 1,-1 1-1,1-1 0,0 0 1,0 1-1,0 8 0,1-12-54,1 0 0,0 0 0,-1 0 0,1 0 0,0-1 0,0 1 0,1 0 0,-1 0 0,0-1-1,1 1 1,0-1 0,-1 1 0,1-1 0,0 0 0,0 1 0,1-1 0,-1 0 0,0-1 0,1 1-1,-1 0 1,1-1 0,0 1 0,-1-1 0,1 0 0,0 0 0,4 1 0,5 2-1055,0-1 1,0-1-1,0 0 1,0-1-1,18 0 1,17-1-7047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8.310"/>
    </inkml:context>
    <inkml:brush xml:id="br0">
      <inkml:brushProperty name="width" value="0.025" units="cm"/>
      <inkml:brushProperty name="height" value="0.025" units="cm"/>
    </inkml:brush>
  </inkml:definitions>
  <inkml:trace contextRef="#ctx0" brushRef="#br0">4 1 5157,'0'0'9929,"-4"47"-7815,4-25-704,4-1-161,14 0-224,7-4-449,2-4-287,6-5-225,1-6-32,0-2-417,-5 0-928,0-11-865,-4-7-2883,-9-5-4548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2.988"/>
    </inkml:context>
    <inkml:brush xml:id="br0">
      <inkml:brushProperty name="width" value="0.025" units="cm"/>
      <inkml:brushProperty name="height" value="0.025" units="cm"/>
      <inkml:brushProperty name="color" value="#004F8B"/>
    </inkml:brush>
  </inkml:definitions>
  <inkml:trace contextRef="#ctx0" brushRef="#br0">0 1 11115,'0'0'12940,"9"64"-11339,-9-34-1312,0-1-65,0-2-192,8-2-32,8-7-993,2-8-1602,3-7-576,-4-3-3267</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3.331"/>
    </inkml:context>
    <inkml:brush xml:id="br0">
      <inkml:brushProperty name="width" value="0.025" units="cm"/>
      <inkml:brushProperty name="height" value="0.025" units="cm"/>
      <inkml:brushProperty name="color" value="#004F8B"/>
    </inkml:brush>
  </inkml:definitions>
  <inkml:trace contextRef="#ctx0" brushRef="#br0">48 34 11050,'0'0'10538,"-45"-33"-10249,43 47-193,2 6-128,5 1-1089,13-2-1826,4-2-2851,3-5-4804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3.720"/>
    </inkml:context>
    <inkml:brush xml:id="br0">
      <inkml:brushProperty name="width" value="0.025" units="cm"/>
      <inkml:brushProperty name="height" value="0.025" units="cm"/>
      <inkml:brushProperty name="color" value="#004F8B"/>
    </inkml:brush>
  </inkml:definitions>
  <inkml:trace contextRef="#ctx0" brushRef="#br0">187 1 14253,'0'0'5157,"-11"0"-3801,-10 1-1139,1-2 225,0 1 1,1 1-1,-1 2 1,1-1 0,-30 10-1,49-12-437,-1 0 1,1 0-1,-1 0 0,1 0 0,0 0 0,-1 0 0,1 1 0,0-1 0,-1 0 0,1 0 1,0 0-1,-1 1 0,1-1 0,0 0 0,0 0 0,-1 1 0,1-1 0,0 0 0,0 1 1,-1-1-1,1 0 0,0 1 0,0-1 0,0 0 0,0 1 0,0-1 0,-1 0 0,1 1 0,0-1 1,0 0-1,0 1 0,0-1 0,0 1 0,0-1 0,0 0 0,0 1 0,0-1 0,0 1 1,1-1-1,-1 0 0,0 1 0,16 13 13,27 6-200,-42-19 174,89 28-872,-66-23 624,-1 1-1,0 1 1,0 1 0,-1 1-1,38 23 1,-59-33 268,0 1 0,0-1 0,0 1 0,0 0 0,0-1 0,0 1 0,0 0 0,0-1 0,0 1 0,-1 0 0,1 0 0,0 0 0,-1 0 0,1 0 0,-1-1 0,1 1 0,-1 0 0,1 0 0,-1 0 0,0 1 0,1-1 0,-1 0 0,0 0 0,0 0 0,0 0 0,0 0 0,0 0 0,0 0 0,0 0 0,0 0 0,0 0 0,0 1 0,-1-1 0,1 0 0,0 0 0,-1 0 0,1 0 0,-1 0 0,1 0 0,-1 0 0,1-1 0,-1 1 0,0 0 0,0 0 0,1 0 0,-1 0 0,0-1 0,0 1 0,0 0 0,0-1 0,0 1 0,0-1 0,0 1 0,0-1 0,0 0 0,-1 1 0,-7 4 284,-1-1 1,0 0 0,0-1-1,-14 3 1,-75 10 1243,91-15-1467,1-1 0,0 0-1,0 0 1,-1 0 0,1-1 0,0 0-1,0-1 1,0 1 0,0-1 0,0-1-1,-9-3 1,-3-14-1121,18 4-3381,5 6-1139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4.174"/>
    </inkml:context>
    <inkml:brush xml:id="br0">
      <inkml:brushProperty name="width" value="0.025" units="cm"/>
      <inkml:brushProperty name="height" value="0.025" units="cm"/>
      <inkml:brushProperty name="color" value="#004F8B"/>
    </inkml:brush>
  </inkml:definitions>
  <inkml:trace contextRef="#ctx0" brushRef="#br0">45 1 10122,'0'0'12753,"-5"11"-11450,-2 4-922,0 0 0,2 1 1,0-1-1,0 1 1,2 1-1,0-1 1,1 0-1,0 1 1,1-1-1,2 22 1,0-37-359,-1 1 1,1 0-1,0 0 1,-1 0-1,1-1 1,0 1 0,0 0-1,0-1 1,0 1-1,0-1 1,0 1 0,1-1-1,-1 0 1,0 1-1,1-1 1,-1 0-1,1 0 1,0 0 0,-1 0-1,1 0 1,0 0-1,-1 0 1,1-1 0,0 1-1,0-1 1,0 1-1,-1-1 1,1 0-1,0 0 1,0 1 0,0-1-1,0 0 1,0-1-1,0 1 1,3-1 0,3 0 104,0 0 1,0-1 0,0 0 0,0 0 0,0-1 0,14-6-1,123-92 278,-145 101-411,1-1-1,-1 1 0,1-1 0,-1 1 1,1 0-1,-1 0 0,1-1 1,0 1-1,-1 0 0,1 0 1,-1 0-1,1-1 0,0 1 1,-1 0-1,1 0 0,0 0 1,-1 0-1,1 0 0,-1 0 1,1 0-1,0 1 0,-1-1 1,1 0-1,0 0 0,-1 0 0,1 1 1,-1-1-1,1 0 0,-1 1 1,1-1-1,-1 0 0,1 1 1,-1-1-1,1 0 0,-1 1 1,1-1-1,0 2 0,5 29-29,-14 45 149,8-72-110,-2 3 5,1-1 2,0-1 0,1 0 0,-1 1 0,1-1-1,0 1 1,1 10 0,0-16-4,-1 1 0,0-1 0,1 0 0,-1 1 0,0-1 0,1 0 0,-1 1 0,1-1 0,-1 0 0,1 0 0,-1 0 0,1 1 1,-1-1-1,1 0 0,-1 0 0,1 0 0,-1 0 0,1 0 0,-1 0 0,1 0 0,-1 0 0,1 0 0,-1 0 0,1 0 0,-1 0 0,1 0 0,-1 0 0,1 0 0,-1 0 0,1-1 0,-1 1 0,0 0 0,2-1 0,15-7 80,-9 1-486,1 0 1,-1-1 0,-1 0-1,0-1 1,0 0 0,0 0-1,-1 0 1,5-11 0,1-4-3473,-1-1 0,9-32-1,-3 4-5619</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048"/>
    </inkml:context>
    <inkml:brush xml:id="br0">
      <inkml:brushProperty name="width" value="0.025" units="cm"/>
      <inkml:brushProperty name="height" value="0.025" units="cm"/>
      <inkml:brushProperty name="color" value="#004F8B"/>
    </inkml:brush>
  </inkml:definitions>
  <inkml:trace contextRef="#ctx0" brushRef="#br0">93 1 15599,'0'0'3224,"-8"12"-224,-6 9-1965,1 0 0,2 1-1,0 0 1,-8 24-1,16-37-893,0 0-1,0 1 1,1-1-1,0 0 1,0 1-1,1-1 1,0 1-1,1 0 0,0-1 1,1 1-1,0-1 1,0 1-1,1-1 1,1 0-1,5 17 1,14 11-256,-20-35 89,-1-1 0,0 1 0,0 0 0,0-1 0,1 1 0,-1-1 0,1 0 0,-1 0 0,1 1 0,0-1 0,-1 0 0,1 0-1,0-1 1,0 1 0,0 0 0,-1 0 0,1-1 0,0 1 0,3-1 0,-4-1 17,0 0 0,0-1 0,0 1 0,0 0 0,-1-1 0,1 1 0,0-1-1,-1 1 1,1-1 0,-1 1 0,1-1 0,-1 0 0,0 1 0,0-1 0,0 0-1,1 1 1,-2-3 0,3-33-179,-2-72-1131,0 107 1271,3 38 27,-1-31 34,1 0 0,1-1 0,-1 1-1,1-1 1,-1 0 0,1 0 0,0 0 0,1-1 0,-1 1-1,0-1 1,1 0 0,0 0 0,0-1 0,0 1 0,0-1-1,0 0 1,1-1 0,-1 1 0,9 0 0,-2 1 59,1-1 0,0 0 0,0-1 0,-1-1 0,1 0 0,0-1 0,19-3 0,-26 3-40,0-1 0,0-1 0,-1 1 0,1-1 0,-1 0 0,0 0 0,0 0 0,0-1 0,0 0 0,4-4 0,-7 6-17,1 0-1,-1 0 0,-1 0 1,1 0-1,0-1 1,0 1-1,-1 0 1,1-1-1,-1 1 1,0-1-1,0 0 1,0 1-1,0-1 1,0 0-1,-1 0 0,1 1 1,-1-1-1,0 0 1,0 0-1,0 0 1,0 0-1,0 1 1,-1-6-1,0 7-10,0 0 0,0-1 0,0 1 0,0 0 1,0 0-1,-1 0 0,1 0 0,0 0 0,0 0 0,-1 0 0,1 1 0,0-1 0,-1 0 0,1 1 0,-1-1 0,1 1 0,-1 0 0,1-1 0,-1 1 0,1 0 0,-1 0 1,0 0-1,1 0 0,-1 0 0,-2 1 0,-2-1-16,0 0 0,1 1 0,-1 0 0,0 0 0,1 1 0,-6 2 0,5-2 20,1 1 0,-1 0 0,1 0 0,0 0 0,0 1 0,0-1 0,1 1 0,-1 1 0,1-1 0,0 1 0,0-1 0,1 1 0,-1 0 0,1 0 0,0 1 0,1-1 0,-1 1 0,1-1 0,0 1 0,0 0 0,-1 10 0,3-14-7,1-1 1,-1 0-1,1 1 1,0-1 0,-1 0-1,1 0 1,0 0-1,0 1 1,0-1-1,0 0 1,0 0-1,0 0 1,0 0 0,0-1-1,0 1 1,0 0-1,0 0 1,1-1-1,-1 1 1,0 0 0,1-1-1,-1 1 1,0-1-1,1 0 1,-1 1-1,1-1 1,-1 0-1,0 0 1,3 0 0,54 3 49,-48-3-48,12 0-47,106 5-1091,-112-3 1012,-1 0-1,1 1 0,-1 0 0,0 1 0,29 13 0,-42-16 717,-30-41 3179,-2-33-2972,3 6-797,28 67-85,-1 0 0,0 0 0,1-1 0,-1 1 0,0 0 0,1 0 0,-1 0 1,0-1-1,1 1 0,-1 0 0,1 0 0,-1 0 0,0 0 0,1 0 0,-1 0 0,1 0 0,-1 0 0,0 0 0,1 0 0,-1 0 1,1 0-1,-1 0 0,0 0 0,1 0 0,-1 0 0,0 0 0,1 1 0,-1-1 0,1 0 0,-1 0 0,0 0 0,1 1 1,-1-1-1,0 0 0,0 0 0,1 1 0,-1-1 0,1 1 0,39 15-4147,-19-8 906,1 1 0,31 6 0,-49-15 3538,0 0 0,0-1 0,0 1-1,0-1 1,0 0 0,0 0 0,0-1-1,-1 1 1,1-1 0,0 0 0,-1 0-1,1 0 1,-1 0 0,0-1 0,0 1-1,0-1 1,0 0 0,0 0 0,0 0-1,2-4 1,7-8 1410,-1 0 0,17-33 0,-27 46-1496,-1 1 0,1 0 1,0 0-1,-1 0 0,1 0 0,-1-1 0,1 1 0,-1 0 0,0 0 0,0-1 0,1 1 0,-1 0 0,0-1 0,0 1 1,0 0-1,-1-2 0,1 3-81,0-1 1,0 1-1,-1 0 1,1-1 0,0 1-1,-1-1 1,1 1-1,0 0 1,-1 0 0,1-1-1,-1 1 1,1 0 0,0 0-1,-1-1 1,1 1-1,-1 0 1,1 0 0,-1 0-1,1 0 1,-1 0-1,1 0 1,-1 0 0,1 0-1,0 0 1,-1 0-1,1 0 1,-1 0 0,0 0-1,-3 1 20,0 0 0,0 0 1,0 1-1,0-1 0,0 1 0,0 0 0,0 0 0,-4 3 1,-4 4 58,-1 1 1,1 1-1,1 0 1,0 1 0,1 0-1,0 0 1,-9 16 0,17-25-95,0 1 0,0-1 0,0 1 0,1 0 1,0 0-1,0 0 0,0 0 0,0 0 0,0 0 1,1 0-1,-1 0 0,1 0 0,1 8 1,0-9-44,0 1 0,0-1 0,1-1 1,-1 1-1,1 0 0,-1 0 0,1 0 1,0-1-1,0 1 0,0-1 0,0 1 1,1-1-1,-1 0 0,1 0 0,-1 0 1,1 0-1,0-1 0,0 1 0,-1-1 1,6 2-1,1 1-399,1 0 0,0-1 1,0 0-1,0-1 0,0 0 0,14 0 0,35 0-8463,-37-2 2477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399"/>
    </inkml:context>
    <inkml:brush xml:id="br0">
      <inkml:brushProperty name="width" value="0.025" units="cm"/>
      <inkml:brushProperty name="height" value="0.025" units="cm"/>
      <inkml:brushProperty name="color" value="#004F8B"/>
    </inkml:brush>
  </inkml:definitions>
  <inkml:trace contextRef="#ctx0" brushRef="#br0">210 0 13645,'-13'0'4137,"4"0"-3463,-83 5 4276,85-5-4671,0 1 0,0 0 1,1 1-1,-1 0 1,1 0-1,-1 0 1,1 1-1,0-1 1,-1 2-1,2-1 1,-1 1-1,-8 6 1,14-10-275,-1 0 1,1 1-1,0-1 1,-1 0-1,1 0 0,0 1 1,0-1-1,-1 0 1,1 1-1,0-1 1,0 0-1,0 1 0,-1-1 1,1 1-1,0-1 1,0 0-1,0 1 1,0-1-1,0 1 0,0-1 1,0 0-1,0 1 1,0-1-1,0 1 1,0-1-1,0 0 0,0 1 1,0-1-1,0 1 1,0-1-1,0 0 1,0 1-1,1 0 0,14 6 107,30-3-39,-36-4-74,29 2-223,-4-1-372,-1 2-1,0 1 0,35 8 1,-67-11 577,0-1 0,1 0 0,-1 0 0,0 1 0,1-1 0,-1 1 0,0-1 0,1 1 0,-1-1 0,0 1 0,0 0 0,1 0 0,-1 0 0,0 0 0,0 0 0,0 0 0,0 0 0,0 0 0,-1 0 0,1 0 0,0 0 0,0 0 0,0 3 0,-1-3 47,0 1 0,0-1 0,0 1 0,-1-1-1,1 1 1,0-1 0,-1 0 0,1 1 0,-1-1 0,0 0 0,1 0 0,-1 1 0,0-1 0,0 0-1,0 0 1,0 0 0,0 0 0,-2 2 0,-6 5 296,-2 0 0,1 0 1,-20 9-1,28-16-323,-7 5 7,-1 0 0,-1-1 0,1 0 0,-1-1 0,0 0 0,0-1 0,-16 3 0,26-6-120,0 0 1,1 0-1,-1 0 1,0 0-1,1 0 1,-1 0-1,1 0 0,-1-1 1,0 1-1,1 0 1,-1 0-1,1-1 1,-1 1-1,1 0 1,-1-1-1,1 1 1,-1-1-1,1 1 1,-1-1-1,1 1 0,0-1 1,-1 1-1,1-1 1,0 1-1,-1-1 1,1 1-1,0-1 1,0 1-1,-1-1 1,1 0-1,0 1 0,0-1 1,0 0-1,0 1 1,0-1-1,0 1 1,0-1-1,0 0 1,0 1-1,0-1 1,0 0-1,0 1 1,1-1-1,-1 1 0,0-1 1,0 0-1,1 1 1,-1-1-1,0 1 1,1-1-1,16-34-7182,8 3-1408</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5.773"/>
    </inkml:context>
    <inkml:brush xml:id="br0">
      <inkml:brushProperty name="width" value="0.025" units="cm"/>
      <inkml:brushProperty name="height" value="0.025" units="cm"/>
      <inkml:brushProperty name="color" value="#004F8B"/>
    </inkml:brush>
  </inkml:definitions>
  <inkml:trace contextRef="#ctx0" brushRef="#br0">153 1 14382,'0'0'7884,"-4"11"-6618,-3 13-816,1 1 0,1 0 0,1 1 0,-1 47 0,5-50-600,1-1 0,0 1 0,2 0 0,1 0 1,1-1-1,8 27 0,4-17-2917,-2-13-2488,-24-47-4502,-9 3 14477,-38-35 0,39 44-2699,1-1 0,0-1 0,2-1 0,-16-25 1,29 43-1627,1 0 0,-1 1 0,1-1 0,-1 0 1,1 0-1,-1 0 0,1 0 0,0 0 0,0 0 1,-1 0-1,1 1 0,0-1 0,0 0 0,0 0 1,0 0-1,0 0 0,0 0 0,0 0 0,1 0 1,-1 0-1,0 0 0,0 0 0,1 0 0,-1 0 1,1 0-1,-1 1 0,0-1 0,1 0 0,0 0 1,-1 0-1,1 1 0,-1-1 0,1 0 0,0 1 1,0-1-1,-1 1 0,1-1 0,0 1 0,0-1 1,0 1-1,0-1 0,0 1 0,-1 0 0,1-1 1,0 1-1,0 0 0,0 0 0,0 0 0,0 0 1,0 0-1,0 0 0,0 0 0,1 0 0,11-1-121,1 0-1,-1 1 0,16 3 1,-13-2 277,126 13-771,-61-4-2261,0-5-4440,-23-4-2906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6.121"/>
    </inkml:context>
    <inkml:brush xml:id="br0">
      <inkml:brushProperty name="width" value="0.025" units="cm"/>
      <inkml:brushProperty name="height" value="0.025" units="cm"/>
      <inkml:brushProperty name="color" value="#004F8B"/>
    </inkml:brush>
  </inkml:definitions>
  <inkml:trace contextRef="#ctx0" brushRef="#br0">1 0 18193,'0'0'9449,"0"56"-7847,0-35-545,0 0-385,14-2-351,6-3-161,7-3-128,7-5 0,6-3-96,1-5-609,2 0-672,-3-4-289,-9-9-255,-4-5-2083,-15-6-1634,-8-5-3939</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6.480"/>
    </inkml:context>
    <inkml:brush xml:id="br0">
      <inkml:brushProperty name="width" value="0.025" units="cm"/>
      <inkml:brushProperty name="height" value="0.025" units="cm"/>
      <inkml:brushProperty name="color" value="#004F8B"/>
    </inkml:brush>
  </inkml:definitions>
  <inkml:trace contextRef="#ctx0" brushRef="#br0">1 0 15791,'0'0'14926,"32"54"-14766,6-43-448,1-8-3107,1-3-5702</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7.169"/>
    </inkml:context>
    <inkml:brush xml:id="br0">
      <inkml:brushProperty name="width" value="0.025" units="cm"/>
      <inkml:brushProperty name="height" value="0.025" units="cm"/>
      <inkml:brushProperty name="color" value="#004F8B"/>
    </inkml:brush>
  </inkml:definitions>
  <inkml:trace contextRef="#ctx0" brushRef="#br0">257 170 3299,'-151'-2'7623,"46"0"668,620 3-6004,681-3-2556,-3-32-1061,-1185 34 1319,459-32 145,-344 18 637,211-53 1,-309 58-710,-16 3-2104,-41 5 77,-10-1-2204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58.650"/>
    </inkml:context>
    <inkml:brush xml:id="br0">
      <inkml:brushProperty name="width" value="0.025" units="cm"/>
      <inkml:brushProperty name="height" value="0.025" units="cm"/>
    </inkml:brush>
  </inkml:definitions>
  <inkml:trace contextRef="#ctx0" brushRef="#br0">127 0 14510,'0'0'1922,"-67"76"-385,44-34-224,1 0-32,13 0-352,4 1-480,5-3-385,0 0-192,14-1-1570,2-5-1057,-5-3-2754,-5-8-5573</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8:48.387"/>
    </inkml:context>
    <inkml:brush xml:id="br0">
      <inkml:brushProperty name="width" value="0.025" units="cm"/>
      <inkml:brushProperty name="height" value="0.025" units="cm"/>
      <inkml:brushProperty name="color" value="#004F8B"/>
    </inkml:brush>
  </inkml:definitions>
  <inkml:trace contextRef="#ctx0" brushRef="#br0">3951 338 11018,'-94'-43'305,"-192"-56"0,-107 2-506,367 91 209,-144-28 486,0 9 1,-2 6-1,0 8 1,-1 8-1,0 7 1,1 8-1,-208 41 1,-157 65-315,438-89-15,1 4 1,1 5 0,-115 63 0,171-77-107,0 2-1,2 2 1,1 2-1,2 1 1,1 2 0,1 1-1,2 2 1,2 1-1,1 1 1,-28 49 0,40-58-33,1 1 1,2 1 0,1 0 0,1 1 0,1 1-1,2 0 1,2 0 0,1 0 0,1 1-1,2 0 1,1 0 0,2 0 0,2 0 0,0 0-1,9 34 1,-6-48-17,1-1 0,1 0 0,1 0-1,1-1 1,0 0 0,2 0 0,0-1 0,0-1 0,2 0 0,0 0 0,1-1-1,0-1 1,1 0 0,1-1 0,0-1 0,1 0 0,27 13 0,-2-3 18,0-2 1,2-2 0,0-2 0,1-2-1,1-2 1,70 9 0,4-8 41,1-6 0,0-5-1,0-6 1,0-4 0,163-34 0,587-177 1566,-153-8-417,-20-49-847,-410 131-385,-240 117 23,-1-3 0,-2-1 0,67-64 0,-97 82 2,-1-2-1,0 1 1,-1-2 0,0 0-1,10-20 1,-20 32-20,-1 0-1,1 1 0,-1-1 1,0-1-1,0 1 1,-1 0-1,1 0 1,-1-1-1,0 1 0,-1 0 1,1-1-1,-1 1 1,0-1-1,-1 1 1,1-1-1,-1 1 0,0 0 1,0-1-1,-1 1 1,1 0-1,-1 0 0,-1 0 1,1 0-1,-4-5 1,1 4-73,0 0 0,0 0 0,-1 1 0,0 0 0,0 0 1,-1 0-1,1 0 0,-1 1 0,0 1 0,0-1 0,-8-2 1,-13-4-615,-51-12 0,-78-5-2134,-27 6-2179</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9:03.694"/>
    </inkml:context>
    <inkml:brush xml:id="br0">
      <inkml:brushProperty name="width" value="0.025" units="cm"/>
      <inkml:brushProperty name="height" value="0.025" units="cm"/>
      <inkml:brushProperty name="color" value="#004F8B"/>
    </inkml:brush>
  </inkml:definitions>
  <inkml:trace contextRef="#ctx0" brushRef="#br0">3503 496 7559,'-174'-29'6436,"101"12"-6400,1-3 1,1-3 0,-98-47-1,72 25 63,-3 4-1,-1 5 0,-1 4 0,-165-29 1,-590-54 1112,761 108-1209,-180 11 0,212 2 54,-1 3 1,1 3-1,-106 35 1,109-25 109,1 2 1,2 4-1,0 1 1,-71 51-1,97-58-158,0 3-1,2 0 0,1 2 0,1 1 0,1 2 0,1 0 0,2 2 1,-25 43-1,43-64-9,0 0 0,0 1-1,2 0 1,-1 0 0,1 0 0,1 1 0,1-1 0,-1 1 0,2 0 0,0-1 0,0 1 0,1 0 0,1 0 0,3 18 0,0-16-2,0 1 1,1-1 0,1 0 0,1 0 0,0-1-1,0 0 1,2 0 0,0-1 0,0 0 0,1-1 0,14 14-1,7 4 6,1-3 0,1 0 0,2-2-1,0-1 1,72 34 0,207 72 35,-165-80-1,2-6-1,289 45 0,-195-61 0,273-4 1,430-60 178,-745 13-90,0-9 0,321-93 1,-260 29-73,-230 81-30,-1-1 1,-1-2-1,-1-1 1,-1-2-1,45-38 1,-67 52-12,-1 0 1,-1 0 0,1-1 0,-1 1 0,-1-2-1,1 1 1,-1 0 0,-1-1 0,0 0 0,0 0-1,0 0 1,-1-1 0,-1 1 0,0-1 0,0 1 0,-1-1-1,0 0 1,0 0 0,-1 1 0,-1-1 0,0 0-1,0 0 1,0 1 0,-2-1 0,1 0 0,-1 1-1,0 0 1,-1 0 0,0 0 0,-1 0 0,0 1-1,-6-9 1,-12-14 26,-1 1-1,-1 1 1,-2 1 0,-1 1-1,-1 2 1,-1 1-1,-1 1 1,-1 2-1,-1 1 1,-1 2-1,-43-18 1,-1 6-1,-1 3 0,-1 3 0,0 4 0,-99-11 0,-503-6-1660,473 33-555,-12-2-1864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19.503"/>
    </inkml:context>
    <inkml:brush xml:id="br0">
      <inkml:brushProperty name="width" value="0.025" units="cm"/>
      <inkml:brushProperty name="height" value="0.025" units="cm"/>
    </inkml:brush>
  </inkml:definitions>
  <inkml:trace contextRef="#ctx0" brushRef="#br0">1 245 12139,'15'2'566,"106"15"206,144 14 912,-136-30-1366,196-23-1,126-46 634,-309 44-492,129-12 44,1 11 0,2 12 0,444 37 0,-302 6-462,1-19 0,613-61 0,-668 5-24,169-18 24,-364 50-30,199 12 0,-293 9-579,-1 3-1,0 3 1,95 32 0,-68-18-992,-8-6-4099</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38.706"/>
    </inkml:context>
    <inkml:brush xml:id="br0">
      <inkml:brushProperty name="width" value="0.025" units="cm"/>
      <inkml:brushProperty name="height" value="0.025" units="cm"/>
    </inkml:brush>
  </inkml:definitions>
  <inkml:trace contextRef="#ctx0" brushRef="#br0">95 172 4708,'0'0'577,"-10"0"1772,-1 1-1701,-32 1 246,14-7 2475,29 5-3311,0 0 1,0 0-1,0 0 0,0 0 0,-1 0 0,1 0 1,0 0-1,0 0 0,0 0 0,0-1 1,0 1-1,0 0 0,0 0 0,0 0 0,0 0 1,0 0-1,0 0 0,0 0 0,0 0 0,0 0 1,0-1-1,0 1 0,0 0 0,0 0 0,0 0 1,-1 0-1,2 0 0,-1 0 0,0 0 1,0-1-1,0 1 0,0 0 0,0 0 0,0 0 1,0 0-1,0 0 0,0 0 0,0 0 0,0 0 1,0-1-1,0 1 0,0 0 0,0 0 0,0 0 1,0 0-1,0 0 0,0 0 0,1 0 1,-1 0-1,0 0 0,0 0 0,0 0 0,0 0 1,0 0-1,0 0 0,0 0 0,0 0 0,1-1 1,-1 1-1,0 0 0,0 0 0,0 0 0,0 0 1,0 0-1,0 0 0,0 0 0,0 0 1,1 1-1,14-8 928,20-3-730,394-61 779,-301 53-661,477-35 1619,3 47-1562,-484 6-416,487 37 375,-8 52 432,17-24-853,3-55 41,1476-69 552,-680 8-521,-1374 50-43,55 1 18,0-5 1,0-4 0,101-24-1,-186 28-9,-18 1-464,-30-1-1874,10 1-845,-9-5-4031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2.006"/>
    </inkml:context>
    <inkml:brush xml:id="br0">
      <inkml:brushProperty name="width" value="0.025" units="cm"/>
      <inkml:brushProperty name="height" value="0.025" units="cm"/>
    </inkml:brush>
  </inkml:definitions>
  <inkml:trace contextRef="#ctx0" brushRef="#br0">460 95 4292,'10'-3'4313,"17"-5"-1960,-1-2 0,0-1 0,34-19 0,-59 29-2218,0 1-1,0-1 1,0 1 0,-1-1-1,1 0 1,0 1 0,0-1-1,0 0 1,-1 0-1,1 0 1,0 1 0,-1-1-1,1 0 1,-1 0 0,1 0-1,-1 0 1,1-2 0,-1 3-69,0-1 1,0 1-1,0-1 0,0 1 1,0-1-1,-1 1 1,1-1-1,0 1 0,0 0 1,-1-1-1,1 1 1,0-1-1,0 1 1,-1 0-1,1-1 0,-1 1 1,1 0-1,0-1 1,-1 1-1,1 0 1,-1 0-1,1-1 0,0 1 1,-1 0-1,0-1 1,-40-5 1371,12 6-1394,1 2-1,0 2 0,-1 0 1,2 2-1,-1 1 1,0 1-1,-44 21 0,33-12-31,2 3 0,0 1 0,1 1-1,-52 45 1,79-59-22,0 0 0,1 0 0,0 1 0,0 0 0,-6 11 0,13-19 9,-1 1 0,1-1 0,0 0-1,1 1 1,-1-1 0,0 1 0,0-1 0,1 1 0,-1-1-1,1 1 1,-1 0 0,1-1 0,0 1 0,-1 0 0,1-1-1,0 1 1,0 0 0,0-1 0,0 1 0,1 0 0,-1-1 0,0 1-1,1 0 1,-1-1 0,1 1 0,0-1 0,-1 1 0,1-1-1,0 1 1,0-1 0,0 1 0,0-1 0,0 0 0,0 0 0,0 1-1,1-1 1,-1 0 0,0 0 0,1 0 0,-1 0 0,1-1-1,-1 1 1,1 0 0,1 0 0,26 8 14,0-1 0,0-2 0,1-1-1,0-1 1,53-1 0,-4 1-63,-48-1 30,57 6 33,-82-8-15,-1 0 0,0 0 0,1 1 0,-1-1 0,0 1 0,0 1 0,0-1 0,0 1 0,0 0 0,0 0 0,-1 0 1,5 5-1,-8-7 2,0 0-1,0 0 1,0 0 0,0 1 0,-1-1 0,1 0 0,0 1 0,-1-1 0,0 0 0,1 1 0,-1-1-1,0 1 1,1-1 0,-1 1 0,0-1 0,0 1 0,0-1 0,0 1 0,0-1 0,-1 1 0,1-1-1,0 0 1,-1 1 0,1-1 0,-1 1 0,1-1 0,-1 0 0,0 1 0,0-1 0,1 0 0,-1 0-1,0 0 1,0 1 0,0-1 0,0 0 0,-1 0 0,1 0 0,0-1 0,0 1 0,-2 1 0,-6 5 70,-1-1 1,0 0 0,-20 9-1,27-13-39,-42 17 296,0-2-1,-2-1 0,0-3 0,0-2 1,-1-2-1,0-1 0,-71 0 1,119-8-420,0 0 1,0 0 0,0 0-1,0-1 1,0 1-1,1 0 1,-1 0 0,0 0-1,0 0 1,0 0 0,0 0-1,0-1 1,0 1-1,0 0 1,0 0 0,0 0-1,0 0 1,0 0 0,0 0-1,0-1 1,0 1 0,-1 0-1,1 0 1,0 0-1,0 0 1,0 0 0,0 0-1,0 0 1,0 0 0,0-1-1,0 1 1,0 0-1,0 0 1,0 0 0,0 0-1,-1 0 1,1 0 0,0 0-1,0 0 1,3-3-1306,18-12-5846</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641"/>
    </inkml:context>
    <inkml:brush xml:id="br0">
      <inkml:brushProperty name="width" value="0.025" units="cm"/>
      <inkml:brushProperty name="height" value="0.025" units="cm"/>
    </inkml:brush>
  </inkml:definitions>
  <inkml:trace contextRef="#ctx0" brushRef="#br0">1 757 12107,'0'0'7042,"12"-8"-5435,242-179 2271,123-134-3662,-371 316-222,18-15-322,-1-1 1,-1-1 0,-1 0 0,-1-2 0,28-44-1,-46 66 141,-1 0 0,0 0 1,0 0-1,-1 0 0,1-1 0,0 1 0,-1 0 0,1 0 0,-1-1 0,0 1 0,0 0 0,0-1 0,0-2 0,0 4-34,-1 0 0,1 0 0,0 0 0,-1 0 0,1 0 0,-1 0 0,1 0 0,-1 0-1,1 0 1,-1 1 0,0-1 0,0 0 0,1 0 0,-1 1 0,0-1 0,0 0 0,0 1-1,0-1 1,1 1 0,-2-1 0,-23-7-4765</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5.970"/>
    </inkml:context>
    <inkml:brush xml:id="br0">
      <inkml:brushProperty name="width" value="0.025" units="cm"/>
      <inkml:brushProperty name="height" value="0.025" units="cm"/>
    </inkml:brush>
  </inkml:definitions>
  <inkml:trace contextRef="#ctx0" brushRef="#br0">316 1 9961,'-11'8'2525,"-8"6"-1667,2 1 0,0 0 0,1 2 0,0-1 0,1 2 0,-20 31 0,-4 30-9,4 2 0,-48 170 0,80-243-688,0 0 0,1 1 1,0-1-1,1 1 0,0 0 1,0 10-1,1-18-135,1 1 0,-1-1-1,0 1 1,1-1 0,-1 1 0,1-1 0,-1 1 0,1-1-1,0 1 1,-1-1 0,1 0 0,0 0 0,0 1 0,0-1-1,0 0 1,0 0 0,0 0 0,1 0 0,-1 0 0,0 0 0,0 0-1,1 0 1,-1-1 0,1 1 0,-1 0 0,0-1 0,1 1-1,-1-1 1,1 0 0,0 1 0,-1-1 0,1 0 0,-1 0-1,1 0 1,-1 0 0,1 0 0,-1 0 0,1-1 0,-1 1-1,3-1 1,22-5 196,0-1-1,-1-1 1,0-1 0,-1-1-1,0-2 1,0 0-1,24-18 1,9-2-62,182-92 111,-79 44-5566,-80 40-3598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6.486"/>
    </inkml:context>
    <inkml:brush xml:id="br0">
      <inkml:brushProperty name="width" value="0.025" units="cm"/>
      <inkml:brushProperty name="height" value="0.025" units="cm"/>
    </inkml:brush>
  </inkml:definitions>
  <inkml:trace contextRef="#ctx0" brushRef="#br0">226 67 13421,'0'0'2882,"1"-9"-810,7-29 26,-8 38-2038,0-1 0,0 0 1,0 0-1,0 1 0,0-1 1,0 0-1,0 1 0,-1-1 1,1 0-1,0 0 0,0 1 1,0-1-1,-1 0 0,1 1 0,0-1 1,-1 1-1,1-1 0,0 0 1,-1 1-1,1-1 0,-1 1 1,1-1-1,-1 1 0,1-1 1,-1 1-1,0-1 0,1 1 1,-1 0-1,1-1 0,-1 1 1,0 0-1,1 0 0,-1-1 1,0 1-1,0 0 0,1 0 0,-1 0 1,0 0-1,1 0 0,-1 0 1,0 0-1,0 0 0,1 0 1,-1 0-1,0 0 0,1 1 1,-1-1-1,0 0 0,1 0 1,-1 1-1,0-1 0,0 1 1,-38 14 89,25-3-104,0 0 0,0 0 0,1 2 0,1-1 0,0 2 0,1 0 0,0 0 0,1 1 1,1 0-1,1 0 0,0 1 0,1 1 0,1-1 0,1 1 0,0 0 0,1 0 0,1 0 0,-1 20 0,5-36-53,-1 0-1,0 1 1,0-1-1,1 0 0,0 0 1,-1 0-1,1 1 1,0-1-1,0 0 0,0 0 1,0 0-1,0 0 1,1-1-1,-1 1 0,0 0 1,1 0-1,0-1 1,-1 1-1,1-1 0,0 1 1,0-1-1,0 0 1,0 0-1,0 0 0,0 0 1,0 0-1,0 0 1,0 0-1,0-1 0,1 1 1,-1-1-1,0 0 1,0 1-1,1-1 0,1 0 1,11 0-155,1 0 0,-1 0 0,0-2 0,16-3 0,-6 0-1136,0-1 1,37-15-1,11-11-5817,-15 4-2254</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7.411"/>
    </inkml:context>
    <inkml:brush xml:id="br0">
      <inkml:brushProperty name="width" value="0.025" units="cm"/>
      <inkml:brushProperty name="height" value="0.025" units="cm"/>
    </inkml:brush>
  </inkml:definitions>
  <inkml:trace contextRef="#ctx0" brushRef="#br0">102 162 16464,'0'0'1334,"-9"3"262,0-1-1229,1 1 0,0 0-1,0 1 1,-12 6-1,17-8-218,0 0-1,0 0 1,0 0 0,0 1-1,1-1 1,-1 1-1,1-1 1,0 1 0,0 0-1,0 0 1,0 0-1,0 0 1,0 0 0,1 1-1,0-1 1,0 0-1,-2 6 1,3-9-134,1 1-1,-1-1 1,0 1-1,0-1 1,1 1 0,-1-1-1,0 1 1,1-1 0,-1 1-1,0-1 1,1 0-1,-1 1 1,1-1 0,-1 1-1,0-1 1,1 0-1,-1 0 1,1 1 0,-1-1-1,1 0 1,0 0 0,-1 1-1,1-1 1,-1 0-1,1 0 1,-1 0 0,1 0-1,-1 0 1,1 0 0,0 0-1,-1 0 1,1 0-1,-1 0 1,1 0 0,0 0-1,26-2 417,-27 2-405,16-3 123,-1-1 0,0-1 0,0 0 0,0-1 0,-1 0 0,25-16 0,-28 15-157,0 0-1,1 1 1,0 0 0,0 1 0,0 0-1,1 1 1,-1 1 0,1 0 0,0 0-1,23 0 1,-35 3 15,1 0 0,-1 0 1,0 0-1,1 0 0,-1 1 0,1-1 0,-1 1 1,0-1-1,1 1 0,-1-1 0,0 1 0,1 0 1,-1 0-1,0-1 0,0 1 0,0 0 0,0 0 1,0 0-1,0 0 0,0 0 0,0 1 0,0-1 1,0 0-1,-1 0 0,1 1 0,0 1 0,7 41 637,-8-39-557,0-1 1,1 1 0,-1-1 0,1 1 0,0-1 0,0 1 0,3 6 0,-3-10-56,0 0 0,0 0 0,0 0-1,0 0 1,1-1 0,-1 1-1,0 0 1,0-1 0,0 1-1,1-1 1,-1 1 0,0-1-1,1 0 1,-1 1 0,0-1-1,0 0 1,1 0 0,-1 0-1,1 0 1,-1 0 0,0 0 0,1-1-1,-1 1 1,0 0 0,0-1-1,1 1 1,-1-1 0,0 1-1,0-1 1,1 1 0,-1-1-1,0 0 1,1-1 0,39-25 757,-14 1-699,25-19 34,-48 42-179,-1 0 0,1 1-1,0 0 1,0 0 0,0 0 0,0 0 0,0 1 0,1-1-1,-1 1 1,0 0 0,1 0 0,4 0 0,-8 2 27,1-1 1,-1 0-1,1 1 1,-1-1-1,1 1 1,-1-1-1,1 1 1,-1 0-1,0-1 1,1 1-1,-1 0 1,0 0-1,1 0 1,-1 0 0,0 0-1,0 0 1,0 0-1,0 1 1,0-1-1,0 0 1,0 2-1,0-1-54,0-1 1,0 1-1,0-1 0,0 1 0,0-1 1,0 0-1,0 1 0,1-1 0,-1 0 1,0 0-1,1 0 0,-1 0 0,0 0 0,1 0 1,0-1-1,-1 1 0,1 0 0,-1-1 1,1 1-1,0-1 0,-1 0 0,1 1 1,0-1-1,-1 0 0,1 0 0,0 0 0,0 0 1,-1-1-1,1 1 0,1-1 0,7-3-535,-1 0 0,-1-1 0,1 0 0,-1-1 0,0 0 0,0 0 0,-1-1 0,7-7 0,20-16-2212,-19 19 1416,-9 5 970,1 1 0,0-1 0,0 1 0,0 1 0,0 0 0,1 0 0,0 0-1,-1 1 1,2 0 0,10-3 0,-18 8 652,0-1 0,0 1 0,0 0 1,0-1-1,-1 1 0,1 0 0,0 0 0,-1-1 0,0 1 0,1 0 0,-1 0 1,0 0-1,0-1 0,0 1 0,0 0 0,0 0 0,-1 0 0,1 2 0,3 31 1054,15-26-3008,-18-9 1549,1 0 0,0 0 0,0 0 1,0 0-1,-1 1 0,1-1 0,0 0 1,0 0-1,-1 1 0,1-1 0,0 0 1,0 1-1,-1-1 0,1 1 0,-1-1 1,1 1-1,0-1 0,-1 1 0,1 0 1,-1-1-1,1 1 0,-1 0 0,1-1 1,-1 1-1,0 0 0,1 0 1,-1-1-1,0 1 0,0 0 0,1 0 1,-1-1-1,0 1 0,0 0 0,0 1 1,-2 37 3784,-2 0 1,-12 56 0,8-56-2279,1 0 0,-1 59 0,12-75-790,-3-23-473,-1 0 0,0 1 0,0-1 0,0 0 0,1 1 0,-1-1 0,0 0 0,1 0 0,-1 1 0,0-1 0,1 0 0,-1 0 0,0 0 0,1 1 0,-1-1 0,0 0 0,1 0 0,-1 0 0,1 0 0,-1 0 0,0 0 0,1 0 0,-1 1 0,1-1 0,-1 0 0,0-1 0,1 1 0,-1 0 0,1 0 0,1-1 110,0 0 0,0 0 1,0 0-1,-1 0 0,1-1 1,0 1-1,-1-1 0,1 1 1,-1-1-1,0 0 0,1 1 1,-1-1-1,0 0 0,0 0 1,1-4-1,18-44 270,27-104 0,-35 104-443,3 0 0,28-63 0,-40 107 3,1 0 0,1 0 0,-1 0-1,1 0 1,8-7 0,-12 12-1,0-1 1,0 1-1,0 0 0,0 0 1,0 0-1,0 0 0,0 0 0,1 0 1,-1 1-1,0-1 0,0 0 1,1 0-1,-1 1 0,0-1 1,1 1-1,-1 0 0,1-1 1,-1 1-1,1 0 0,-1 0 1,1-1-1,-1 1 0,1 1 0,-1-1 1,1 0-1,-1 0 0,1 0 1,-1 1-1,0-1 0,1 1 1,-1-1-1,1 1 0,1 1 1,-2-1 10,0 0 0,-1 1 1,1-1-1,0 1 0,-1-1 1,1 0-1,-1 1 1,1-1-1,-1 1 0,0-1 1,0 1-1,0-1 0,1 1 1,-1 0-1,-1-1 0,1 1 1,0-1-1,0 1 1,-1-1-1,1 1 0,-1-1 1,1 0-1,-1 1 0,1-1 1,-1 1-1,0-1 0,0 0 1,0 0-1,0 1 1,-1 0-1,-30 35 218,30-35-233,-3 3-3,1 0-1,-1 0 0,-1 0 1,1-1-1,-1 0 0,1 0 1,-1 0-1,0-1 1,-1 0-1,1 0 0,0-1 1,-8 3-1,30-27-10980,2 12 3939</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48.243"/>
    </inkml:context>
    <inkml:brush xml:id="br0">
      <inkml:brushProperty name="width" value="0.025" units="cm"/>
      <inkml:brushProperty name="height" value="0.025" units="cm"/>
    </inkml:brush>
  </inkml:definitions>
  <inkml:trace contextRef="#ctx0" brushRef="#br0">233 161 10314,'0'0'11760,"0"-5"-11007,0 5-707,1-1 0,-1 0 1,0 1-1,0-1 0,0 0 0,0 1 0,0-1 1,0 0-1,0 0 0,-1 1 0,1-1 0,0 0 1,0 1-1,0-1 0,-1 0 0,1 1 0,0-1 1,-1 1-1,1-1 0,-1 0 0,1 1 1,-1-1-1,1 1 0,-1-1 0,1 1 0,-1-1 1,1 1-1,-1 0 0,1-1 0,-1 1 0,0 0 1,1-1-1,-1 1 0,0 0 0,1 0 0,-2-1 1,-2 1 54,1-1 0,-1 1 0,0 0 1,1 0-1,-1 0 0,0 1 1,1 0-1,-6 1 0,-3 2-51,0 0 0,1 1 0,-1 1 1,1 0-1,1 0 0,-1 1 0,1 1 0,0-1 0,1 2 0,0-1 0,0 1 1,1 1-1,0 0 0,0 0 0,1 0 0,1 1 0,-6 11 0,11-21-45,0 1-1,1-1 0,-1 1 0,0 0 1,1-1-1,-1 1 0,1 0 0,-1-1 1,1 1-1,0 0 0,0-1 0,0 1 1,0 0-1,0 0 0,0-1 0,0 1 1,0 0-1,1-1 0,-1 1 0,1 0 1,-1-1-1,1 1 0,0-1 0,-1 1 1,1-1-1,0 1 0,0-1 0,0 1 1,0-1-1,1 0 0,-1 0 1,0 1-1,0-1 0,1 0 0,-1 0 1,1 0-1,-1 0 0,1-1 0,-1 1 1,1 0-1,-1-1 0,1 1 0,0-1 1,-1 1-1,1-1 0,0 0 0,0 0 1,1 0-1,4 1 25,0-1 1,0 0-1,-1-1 0,1 1 1,0-1-1,-1-1 0,1 1 0,-1-1 1,1 0-1,-1-1 0,10-4 1,-8 1-8,0 0 1,0-1-1,-1 0 1,0 0-1,0 0 1,0-1 0,-1 0-1,0 0 1,-1 0-1,0-1 1,0 0-1,-1 0 1,0 0-1,-1-1 1,0 1-1,0-1 1,2-18 0,-5 28-104,15 32-372,-11-28 454,-1-1-1,1 0 1,0 0 0,1 0 0,-1-1 0,0 1 0,1-1 0,-1 0 0,1 0 0,0-1 0,7 2 0,64 9-86,-30-6-66,-44-5 247,0-1 0,0 1-1,1 0 1,-1-1 0,1 0-1,-1 0 1,0 0 0,1 0-1,-1 0 1,1 0 0,-1 0-1,0-1 1,1 1 0,-1-1-1,0 0 1,0 0 0,3-1-1,-2-1 49,0-1 1,0 1-1,0 0 0,-1-1 0,0 0 0,0 0 0,0 0 0,3-6 0,-5 9-178,6-13 52,-3 6-14,1 0 0,0 1 0,0-1-1,0 1 1,10-11 0,-12 15-31,0 1 0,1 0 0,-1 1 0,1-1 0,-1 0-1,1 1 1,0-1 0,-1 1 0,1 0 0,0 0-1,0 0 1,0 0 0,0 1 0,0-1 0,0 1 0,0 0-1,0 0 1,1 0 0,4 0 0,45 6-13,-28-2 14,1-1 0,0-2 0,37-2 0,-57 1 30,1-1 0,-1 0 0,0 0-1,0-1 1,0 1 0,0-1-1,0-1 1,0 1 0,-1-1-1,1 0 1,-1-1 0,1 1 0,-1-1-1,0 0 1,-1 0 0,1 0-1,-1-1 1,0 0 0,5-6-1,-8 9-3,0 1 0,0-1 0,0 0 0,0 0-1,0 1 1,0-1 0,0 0 0,-1 0 0,1 0 0,0 0-1,-1 0 1,0 0 0,0 0 0,1 0 0,-1 0-1,0 0 1,-1 0 0,1 0 0,0 0 0,-1-2-1,0 2-1,0 1 0,0-1 0,0 1 0,0-1 0,0 1 0,0 0 0,0 0 0,-1 0 0,1 0 0,0 0 0,-1 0 0,1 0 0,-1 0 0,1 0 0,-1 1 0,1-1 0,-1 0 0,0 1 0,-1-1 0,-2 0-2,0 0 0,1 1 0,-1 0 0,0-1 0,0 1 0,1 1 0,-1-1 0,0 1 0,0 0 0,1 0 0,-1 0 0,1 1 0,-1-1 0,1 1 0,-1 0 0,-3 3 0,4-2 12,1-1-1,-1 1 1,1 0 0,0 1-1,0-1 1,1 0-1,-1 1 1,0-1-1,1 1 1,0 0-1,0 0 1,0 0 0,1 0-1,-1 0 1,1 0-1,0 0 1,-1 6-1,2-7 0,0 0-1,0 1 0,1-1 1,-1 0-1,1 0 0,0 1 1,0-1-1,0 0 0,0 0 1,0 0-1,0 0 1,1 0-1,0 0 0,0-1 1,-1 1-1,2 0 0,-1-1 1,0 1-1,0-1 0,1 0 1,-1 0-1,1 0 0,5 3 1,3 2-158,1-2 1,0 1 0,0-1 0,0-1 0,1 0-1,-1-1 1,1 0 0,15 1 0,60 1-7750,-22-5-7320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7.812"/>
    </inkml:context>
    <inkml:brush xml:id="br0">
      <inkml:brushProperty name="width" value="0.025" units="cm"/>
      <inkml:brushProperty name="height" value="0.025" units="cm"/>
    </inkml:brush>
  </inkml:definitions>
  <inkml:trace contextRef="#ctx0" brushRef="#br0">2 35 3619,'-2'7'10570,"2"-5"-8103,0 1-834,9-2-416,13-1-160,7 0-32,5 0-224,5-5-384,1-4-321,-2 0-64,-2 1-64,-7 0-545,-8 3-448,-4 2-544,-10 3-834,-13 0-5636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577"/>
    </inkml:context>
    <inkml:brush xml:id="br0">
      <inkml:brushProperty name="width" value="0.025" units="cm"/>
      <inkml:brushProperty name="height" value="0.025" units="cm"/>
    </inkml:brush>
  </inkml:definitions>
  <inkml:trace contextRef="#ctx0" brushRef="#br0">1 4 3844,'14'-3'6021,"-1"3"-2433,-3 0-1731,3 5 322,0 11-130,1 3-351,-1 4-449,-1 3-608,-1-1-321,7-4-224,-2-4-32,8-6 64,3-4-96,5-7-672,-3 0-834,2-15-1120,-4-4-1986,-8-3-1698</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0.939"/>
    </inkml:context>
    <inkml:brush xml:id="br0">
      <inkml:brushProperty name="width" value="0.025" units="cm"/>
      <inkml:brushProperty name="height" value="0.025" units="cm"/>
    </inkml:brush>
  </inkml:definitions>
  <inkml:trace contextRef="#ctx0" brushRef="#br0">148 1 12844,'0'0'6855,"-47"52"-5542,28-18 0,-1 6-64,0 4-32,0 1-640,9 2-449,4-5-64,3-6-160,4-5-1730,4-8-416,5-12-576,5-11-2083,1-4-3651</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271"/>
    </inkml:context>
    <inkml:brush xml:id="br0">
      <inkml:brushProperty name="width" value="0.025" units="cm"/>
      <inkml:brushProperty name="height" value="0.025" units="cm"/>
    </inkml:brush>
  </inkml:definitions>
  <inkml:trace contextRef="#ctx0" brushRef="#br0">264 17 15887,'0'0'6855,"4"62"-6695,-8-24-96,2 2 0,-1 1-64,3-5 32,0-2-737,0-9-192,0-7-480,0-4-321,0-10-1152,-15-5-4229</inkml:trace>
  <inkml:trace contextRef="#ctx0" brushRef="#br0" timeOffset="1">1 44 12300,'0'0'9214,"8"-7"-8285,-4 3-854,1 0 0,-1 1 0,1-1 0,0 1 0,-1 1 0,1-1 0,0 0 0,1 1 0,-1 0 0,0 1 0,1-1 0,-1 1 1,1 0-1,-1 0 0,10 0 0,-12 1-64,175 4 857,-151-2-761,0 2 0,-1 1 0,1 0 0,40 16 0,-64-20-99,0 0 0,0 0 0,0 0-1,1 0 1,-1 1 0,0 0-1,-1-1 1,1 1 0,0 0-1,-1 1 1,1-1 0,-1 0 0,1 1-1,-1-1 1,0 1 0,0 0-1,0 0 1,-1-1 0,1 1-1,0 1 1,-1-1 0,0 0 0,0 0-1,0 0 1,0 1 0,-1-1-1,1 0 1,-1 1 0,0-1-1,0 0 1,0 1 0,0-1 0,-1 0-1,-1 7 1,-1-1 38,0 1 1,-1-2-1,0 1 0,0 0 1,-1-1-1,-1 0 0,1 0 1,-1 0-1,0-1 0,-15 13 1,0-1 349,-2-1 0,-33 21 1,47-33-456,0-1 1,0-1-1,-1 1 0,1-2 1,-1 1-1,0-1 1,0-1-1,0 0 0,0 0 1,-12 0-1,9-5-3758,11-7-1564,2-8-7351</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1.981"/>
    </inkml:context>
    <inkml:brush xml:id="br0">
      <inkml:brushProperty name="width" value="0.025" units="cm"/>
      <inkml:brushProperty name="height" value="0.025" units="cm"/>
    </inkml:brush>
  </inkml:definitions>
  <inkml:trace contextRef="#ctx0" brushRef="#br0">0 1 11627,'0'0'9161,"58"9"-7207,-15-9-161,9 0-768,6 0-512,5 0-385,0-3-96,-7 3-192,-9 0-1218,-9 0-672,-15 4-704,-16 5-1923,-7-1-223</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341"/>
    </inkml:context>
    <inkml:brush xml:id="br0">
      <inkml:brushProperty name="width" value="0.025" units="cm"/>
      <inkml:brushProperty name="height" value="0.025" units="cm"/>
    </inkml:brush>
  </inkml:definitions>
  <inkml:trace contextRef="#ctx0" brushRef="#br0">1 1 11627,'0'0'8232,"74"18"-6951,-13-18-384,9 0-385,4 0-384,0 0-512,-8 0-2755,-4 0-4036</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2.687"/>
    </inkml:context>
    <inkml:brush xml:id="br0">
      <inkml:brushProperty name="width" value="0.025" units="cm"/>
      <inkml:brushProperty name="height" value="0.025" units="cm"/>
    </inkml:brush>
  </inkml:definitions>
  <inkml:trace contextRef="#ctx0" brushRef="#br0">366 5 16271,'0'0'4848,"-10"-1"-3140,-7-1-1540,-1 1 1,1 0-1,-1 2 1,1 0-1,-1 1 1,1 1-1,0 0 1,-30 11-1,27-7-20,0 2 0,0 0-1,-36 24 1,52-31-136,0 1-1,0-1 1,1 1 0,0 0 0,-1 0-1,1 0 1,0 0 0,0 0-1,1 1 1,-1-1 0,1 1-1,0 0 1,0 0 0,0 0-1,0 0 1,0 0 0,1 0-1,0 0 1,0 0 0,0 1-1,1-1 1,-1 0 0,1 1 0,0-1-1,0 1 1,0-1 0,2 5-1,0-5 4,0 0 1,0 0-1,0 0 0,1-1 0,0 1 0,-1-1 0,1 0 0,1 0 1,-1 0-1,0 0 0,1 0 0,-1-1 0,1 1 0,0-1 1,0 0-1,0 0 0,0-1 0,0 1 0,0-1 0,1 0 0,3 1 1,15 3-46,-1-1 1,36 2 0,41-2-2788,-32-10-2673,-15-5-3094</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031"/>
    </inkml:context>
    <inkml:brush xml:id="br0">
      <inkml:brushProperty name="width" value="0.025" units="cm"/>
      <inkml:brushProperty name="height" value="0.025" units="cm"/>
    </inkml:brush>
  </inkml:definitions>
  <inkml:trace contextRef="#ctx0" brushRef="#br0">150 1 19827,'0'0'6374,"0"55"-6246,0-25-96,2 4 32,7 0-64,4-3-192,-2-2-1025,1-5 0,-3-3-225,-5-4-512,1-5-896,-5-7-1987</inkml:trace>
  <inkml:trace contextRef="#ctx0" brushRef="#br0" timeOffset="1">1 143 14638,'0'0'5125,"47"-5"-4260,-11 5 192,12 0-513,6 0-448,2 0-224,-4 0-3555,-1-9-8809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534"/>
    </inkml:context>
    <inkml:brush xml:id="br0">
      <inkml:brushProperty name="width" value="0.025" units="cm"/>
      <inkml:brushProperty name="height" value="0.025" units="cm"/>
    </inkml:brush>
  </inkml:definitions>
  <inkml:trace contextRef="#ctx0" brushRef="#br0">0 0 16239,'0'0'7399,"18"80"-7206,-18-43-161,0 1 0,4 0-64,6-4-225,-1-4-768,0-2-864,-3-5-994,-6-4-1185,0-6-160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3.924"/>
    </inkml:context>
    <inkml:brush xml:id="br0">
      <inkml:brushProperty name="width" value="0.025" units="cm"/>
      <inkml:brushProperty name="height" value="0.025" units="cm"/>
    </inkml:brush>
  </inkml:definitions>
  <inkml:trace contextRef="#ctx0" brushRef="#br0">1 40 6726,'0'0'14030,"63"-1"-12653,-14 1-192,10 0-192,8 0-545,1 0-351,-7-2-65,-3-2-609,-13-2-1345,-14 0-1185,-13-2-1441,-15-4-1730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256"/>
    </inkml:context>
    <inkml:brush xml:id="br0">
      <inkml:brushProperty name="width" value="0.025" units="cm"/>
      <inkml:brushProperty name="height" value="0.025" units="cm"/>
    </inkml:brush>
  </inkml:definitions>
  <inkml:trace contextRef="#ctx0" brushRef="#br0">1 62 16143,'0'0'2723,"73"-14"-1986,-13 4-385,8-1-224,6 3-128,-2 1-64,-3 2-3299,-13-1-4805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8.219"/>
    </inkml:context>
    <inkml:brush xml:id="br0">
      <inkml:brushProperty name="width" value="0.025" units="cm"/>
      <inkml:brushProperty name="height" value="0.025" units="cm"/>
    </inkml:brush>
  </inkml:definitions>
  <inkml:trace contextRef="#ctx0" brushRef="#br0">0 82 10570,'0'0'10602,"58"-3"-9353,-13-14-416,2-1-256,7 0-289,-5 3-224,-4 8-128,-11 4-1153,-7 3-1282,-15 0-2658,-6 0-3747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584"/>
    </inkml:context>
    <inkml:brush xml:id="br0">
      <inkml:brushProperty name="width" value="0.025" units="cm"/>
      <inkml:brushProperty name="height" value="0.025" units="cm"/>
    </inkml:brush>
  </inkml:definitions>
  <inkml:trace contextRef="#ctx0" brushRef="#br0">1 0 4548,'0'0'14990,"2"50"-14413,-4-20-257,2 4-256,0 0-32,0-4 0,2 0-96,9-7-448,1-2 31,-1-4-191,-4-5-898,-3-5-2241,-4-4-321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4.918"/>
    </inkml:context>
    <inkml:brush xml:id="br0">
      <inkml:brushProperty name="width" value="0.025" units="cm"/>
      <inkml:brushProperty name="height" value="0.025" units="cm"/>
    </inkml:brush>
  </inkml:definitions>
  <inkml:trace contextRef="#ctx0" brushRef="#br0">1 35 11050,'0'0'8456,"52"-24"-7879,-18 23 288,17-3-545,-3 4-256,6 0-64,-3 0-1794,-4-1-4483,-2-3-5703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5:57.438"/>
    </inkml:context>
    <inkml:brush xml:id="br0">
      <inkml:brushProperty name="width" value="0.025" units="cm"/>
      <inkml:brushProperty name="height" value="0.025" units="cm"/>
    </inkml:brush>
  </inkml:definitions>
  <inkml:trace contextRef="#ctx0" brushRef="#br0">350 84 2338,'38'-42'12988,"-28"16"-8796,-10 26-4102,0-1 0,0 0 0,0 1 1,-1-1-1,1 1 0,0-1 0,0 0 0,0 1 0,-1-1 0,1 1 0,0-1 0,-1 0 0,1 1 0,-1-1 1,1 1-1,0-1 0,-1 1 0,1-1 0,-1 1 0,1 0 0,-1-1 0,1 1 0,-1 0 0,0-1 1,1 1-1,-1 0 0,1-1 0,-1 1 0,0 0 0,1 0 0,-1 0 0,0 0 0,-1 0 0,-9-1 4,-1 1 0,0 0-1,0 1 1,0 0 0,0 1 0,1 0-1,-1 1 1,1 0 0,-1 1-1,1 0 1,0 1 0,1 0-1,-1 1 1,1 0 0,0 0-1,0 1 1,-9 10 0,0-2 89,2 2 0,0 0 0,0 0-1,2 2 1,0 0 0,2 1 0,-20 35 0,29-45-151,-1 0-1,1 0 1,1 1-1,0 0 1,1-1-1,0 1 1,0 0-1,1 0 1,1 0-1,0 17 1,1-24-17,-1-1 1,1 1-1,0 0 0,0 0 1,0 0-1,0-1 0,1 1 1,-1-1-1,1 1 1,0-1-1,0 0 0,0 1 1,1-1-1,-1 0 0,1-1 1,-1 1-1,1 0 1,0-1-1,0 1 0,0-1 1,1 0-1,-1 0 0,1 0 1,-1-1-1,1 1 1,-1-1-1,1 0 0,0 0 1,-1 0-1,1 0 0,0-1 1,5 1-1,-4 0 63,1-1 0,-1 0 0,0 0 1,0-1-1,1 1 0,-1-1 0,0 0 0,0-1 0,0 1 0,0-1 0,0 0 0,0 0 1,-1-1-1,1 1 0,0-1 0,-1 0 0,0 0 0,0-1 0,0 1 0,0-1 0,-1 0 1,1 0-1,-1 0 0,0 0 0,0-1 0,0 1 0,-1-1 0,0 0 0,0 0 0,0 1 1,0-1-1,-1-1 0,0 1 0,0 0 0,0 0 0,0 0 0,-1-7 0,0 11-69,0 0 1,-1-1-1,1 1 0,0 0 0,-1-1 0,1 1 1,-1 0-1,1 0 0,-1 0 0,0 0 0,1-1 0,-1 1 1,0 0-1,0 0 0,0 0 0,0 1 0,0-1 0,0 0 1,0 0-1,0 0 0,0 1 0,0-1 0,0 0 1,-1 1-1,1-1 0,0 1 0,0 0 0,-1-1 0,1 1 1,0 0-1,-1 0 0,1 0 0,0 0 0,-1 0 1,1 0-1,0 0 0,-1 0 0,1 0 0,-2 1 0,1-1-18,2 1 3,0-1-1,0 1 1,0-1-1,0 1 1,0-1-1,0 1 1,0-1-1,0 1 1,0-1 0,0 0-1,0 1 1,0-1-1,0 1 1,0-1-1,0 1 1,0-1 0,0 1-1,0-1 1,1 1-1,-1-1 1,0 0-1,0 1 1,1-1-1,-1 1 1,0-1 0,1 0-1,-1 1 1,0-1-1,1 0 1,-1 1-1,0-1 1,1 0 0,0 1-1,5 1-18,0 0-1,0 0 1,0-1-1,0 1 1,0-1 0,0-1-1,1 1 1,-1-1-1,10-1 1,-1 0-177,0 0 0,0-1 0,14-5 0,39-15-87,-71 36 535,-25 42 163,19-43-365,2 1 1,0-1-1,1 1 1,0 1-1,1-1 1,1 1-1,0 0 1,1 0 0,-2 22-1,5-36-159,-1-1-1,1 1 1,0 0-1,0 0 1,0-1-1,0 1 1,0 0 0,0 0-1,0-1 1,0 1-1,0 0 1,0-1-1,0 1 1,0 0-1,1 0 1,-1-1-1,0 1 1,0 0-1,1-1 1,-1 1 0,1 0-1,-1-1 1,0 1-1,1-1 1,-1 1-1,1-1 1,-1 1-1,1-1 1,0 1-1,-1-1 1,1 1 0,0-1-1,-1 0 1,1 1-1,0-1 1,-1 0-1,1 0 1,0 1-1,-1-1 1,1 0-1,0 0 1,1 0-1,20 1-6231</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089"/>
    </inkml:context>
    <inkml:brush xml:id="br0">
      <inkml:brushProperty name="width" value="0.025" units="cm"/>
      <inkml:brushProperty name="height" value="0.025" units="cm"/>
    </inkml:brush>
  </inkml:definitions>
  <inkml:trace contextRef="#ctx0" brushRef="#br0">1 1 4773,'0'0'4585,"9"7"-2594,0 1-1671,1-1-1,0 0 0,1 0 1,0-1-1,0-1 0,0 1 1,0-2-1,1 0 0,0 0 1,19 3-1,8-6 381,0-2 0,0-1-1,0-1 1,0-3 0,71-19 0,-35 8-431,-64 14-266,1 1 0,-1 0 0,1 1 0,-1 0 0,1 1 0,-1 0 0,21 4 0,-25-3-16,-1 1-1,1 1 1,-1-1 0,1 1-1,-1 0 1,0 1 0,0-1-1,0 1 1,-1 1 0,1-1-1,-1 1 1,0-1 0,-1 2-1,5 4 1,-4-3-601,0-1 1,0 1-1,-1-1 0,0 1 1,3 8-1,-5-9-791,0 0 0,-1 0 0,1 0 0,-1 0 0,0 0 0,0 12 0,-1-12-3239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1.485"/>
    </inkml:context>
    <inkml:brush xml:id="br0">
      <inkml:brushProperty name="width" value="0.025" units="cm"/>
      <inkml:brushProperty name="height" value="0.025" units="cm"/>
    </inkml:brush>
  </inkml:definitions>
  <inkml:trace contextRef="#ctx0" brushRef="#br0">0 155 5381,'0'0'8461,"9"-3"-7521,27-6-429,-1-2-1,0-2 1,-1-1 0,-1-1 0,50-32-1,-81 45-470,0 0 0,0 0 0,0 1 0,1-1 0,-1 1 0,0-1 0,1 1 0,0 0 0,-1 0 0,1 0 0,-1 0 0,1 1 0,0-1 0,0 1 0,-1-1 0,1 1 0,0 0 0,0 0-1,4 1 1,-5 0-37,1 1 0,-1 0 0,1-1-1,-1 1 1,1 0 0,-1 0 0,0 0-1,0 1 1,0-1 0,0 0 0,-1 1 0,1-1-1,-1 1 1,1 0 0,-1-1 0,0 1-1,1 3 1,1 0 3,1 0 0,0-1 0,0 0 0,0 1 0,0-1-1,1-1 1,0 1 0,0-1 0,0 1 0,1-1 0,-1-1 0,1 1 0,0-1 0,0 0 0,0 0-1,0-1 1,0 0 0,1 0 0,-1-1 0,10 2 0,17 2 243,0-2 0,62-1 0,-58-2 156,-26 0-348,153-4 1284,-139 2-1190,0-2-1,-1-1 1,0 0 0,37-15-1,-43 14-313,64-30 514,-75 33-698,-1 0 0,-1-1 0,1 0 0,0 0 0,-1 0 0,0-1-1,0 0 1,0 0 0,-1 0 0,6-9 0,0-7-3924</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454"/>
    </inkml:context>
    <inkml:brush xml:id="br0">
      <inkml:brushProperty name="width" value="0.025" units="cm"/>
      <inkml:brushProperty name="height" value="0.025" units="cm"/>
    </inkml:brush>
  </inkml:definitions>
  <inkml:trace contextRef="#ctx0" brushRef="#br0">19 64 5990,'0'0'6075,"8"-9"-3160,1-3-2046,-5 7-406,-1 1 0,1-1-1,-1 1 1,1 0 0,0 0-1,1 0 1,-1 1 0,8-5 0,-12 8-361,0 0 1,0 0-1,1 0 1,-1-1-1,0 1 1,0 0-1,0 0 1,0 0-1,1 0 1,-1 0-1,0 0 1,0 0-1,0 0 1,1-1-1,-1 1 1,0 0-1,0 0 1,0 0-1,1 0 1,-1 0-1,0 0 1,0 0-1,0 0 1,1 0-1,-1 0 1,0 0-1,0 1 1,0-1-1,1 0 1,-1 0-1,0 0 1,0 0-1,0 0 1,0 0-1,1 0 1,-1 0-1,0 1 1,0-1-1,0 0 1,0 0-1,1 0 1,-1 0-1,0 0 1,0 1-1,0-1 1,0 0-1,0 0 1,0 15 1083,-8 15-982,-16 33 111,14-41-558,1 1-1,1 0 1,0 1 0,2 0-1,1 0 1,-3 46 0,8-68 143,-1 0 0,1 0 0,1 0 0,-1-1 0,0 1 1,0 0-1,1 0 0,-1-1 0,1 1 0,-1 0 1,1-1-1,0 1 0,0 0 0,0-1 0,0 1 0,0-1 1,0 1-1,0-1 0,0 0 0,0 0 0,1 1 0,-1-1 1,0 0-1,1 0 0,1 1 0,1-1-86,0 1 0,-1-1 0,1-1 0,0 1 0,0 0 0,0-1 0,0 0 1,0 0-1,-1 0 0,1 0 0,5-1 0,6-2-1408,0-1 1,0 0 0,-1-1-1,1 0 1,14-9 0,17-11-7002</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09.802"/>
    </inkml:context>
    <inkml:brush xml:id="br0">
      <inkml:brushProperty name="width" value="0.025" units="cm"/>
      <inkml:brushProperty name="height" value="0.025" units="cm"/>
    </inkml:brush>
  </inkml:definitions>
  <inkml:trace contextRef="#ctx0" brushRef="#br0">178 6 1409,'0'0'12001,"-9"-2"-7901,4 1-3907,-1 0 1,0 0-1,0 1 0,0 0 1,0 0-1,0 0 0,1 1 1,-1 0-1,0 0 0,0 0 1,1 1-1,-1 0 0,1 0 1,-1 0-1,1 1 0,0-1 1,0 1-1,0 1 0,0-1 1,0 1-1,1 0 0,-6 5 1,6-4-89,-1 0-1,1 1 1,1-1 0,-1 1 0,1-1 0,0 1-1,0 0 1,1 0 0,-3 7 0,5-11-87,-1-1-1,1 1 1,-1-1 0,1 1 0,0-1 0,-1 1-1,1 0 1,0-1 0,0 1 0,0-1 0,0 1-1,0 0 1,1-1 0,-1 1 0,0-1 0,1 1-1,-1-1 1,1 1 0,0-1 0,-1 1 0,1-1-1,0 1 1,0-1 0,0 0 0,0 0 0,0 1-1,0-1 1,0 0 0,0 0 0,1 0-1,-1 0 1,0 0 0,1 0 0,-1-1 0,1 1-1,-1 0 1,1-1 0,-1 1 0,1-1 0,2 1-1,5 1 36,0-2 0,0 1-1,0-1 1,0 0-1,-1-1 1,1 0 0,0 0-1,0-1 1,-1 0-1,1-1 1,-1 1-1,10-6 1,-13 6 14,-1 0-1,0 0 1,0-1-1,0 1 1,0-1 0,0 0-1,-1 0 1,1 0 0,-1-1-1,0 1 1,0-1-1,0 0 1,0 1 0,-1-1-1,0-1 1,1 1-1,-1 0 1,-1-1 0,1 1-1,-1-1 1,0 1-1,0-1 1,0 1 0,0-8-1,-1 11-101,0 0-1,0 0 1,-1 0 0,1 1-1,0-1 1,-1 0-1,1 0 1,-1 0-1,1 1 1,0-1-1,-1 0 1,0 0-1,1 1 1,-1-1 0,1 0-1,-1 1 1,0-1-1,0 1 1,1-1-1,-1 1 1,0-1-1,0 1 1,0 0-1,1-1 1,-1 1 0,0 0-1,0 0 1,0-1-1,0 1 1,0 0-1,0 0 1,1 0-1,-1 0 1,0 0 0,0 0-1,0 0 1,0 1-1,0-1 1,-1 1-1,-36 10-6516,27-4 322</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537"/>
    </inkml:context>
    <inkml:brush xml:id="br0">
      <inkml:brushProperty name="width" value="0.025" units="cm"/>
      <inkml:brushProperty name="height" value="0.025" units="cm"/>
    </inkml:brush>
  </inkml:definitions>
  <inkml:trace contextRef="#ctx0" brushRef="#br0">58 1 9865,'0'0'15183,"-4"11"-14943,-3 8-183,-3 3-45,2 1 0,0 1-1,2 0 1,0-1 0,-2 34 0,8-56-331,1 0 0,0 0 0,0 0 1,0-1-1,0 1 0,0 0 0,0-1 0,0 1 0,0-1 0,0 1 0,0-1 0,0 1 1,0-1-1,1 0 0,-1 1 0,0-1 0,0 0 0,0 0 0,0 0 0,1 0 1,-1 0-1,0 0 0,0 0 0,0 0 0,1-1 0,-1 1 0,0 0 0,0-1 1,2 0-1,8-7-6434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0.869"/>
    </inkml:context>
    <inkml:brush xml:id="br0">
      <inkml:brushProperty name="width" value="0.025" units="cm"/>
      <inkml:brushProperty name="height" value="0.025" units="cm"/>
    </inkml:brush>
  </inkml:definitions>
  <inkml:trace contextRef="#ctx0" brushRef="#br0">40 1 7815,'0'0'15797,"-1"10"-15504,-37 283 343,38-292-605,0 0 1,0-1 0,-1 1 0,1 0 0,0-1-1,0 1 1,0-1 0,0 1 0,0 0 0,0-1-1,1 1 1,-1 0 0,0-1 0,0 1 0,0-1 0,1 1-1,-1 0 1,0-1 0,0 1 0,1-1 0,-1 1-1,1-1 1,-1 1 0,0-1 0,1 1 0,-1-1-1,1 1 1,-1-1 0,1 0 0,-1 1 0,1-1-1,-1 0 1,1 1 0,0-1 0,-1 0 0,1 0 0,-1 0-1,1 0 1,0 1 0,-1-1 0,1 0 0,0 0-1,-1 0 1,1 0 0,0 0 0,-1 0 0,1-1-1,-1 1 1,1 0 0,0 0 0,-1 0 0,1 0-1,0-1 1,34-16 1939,-4-8-1615,-2-2-1,-1-1 0,-1-1 1,-1-1-1,37-60 0,-37 54 119,-53 57-12427,7-9 1687</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202"/>
    </inkml:context>
    <inkml:brush xml:id="br0">
      <inkml:brushProperty name="width" value="0.025" units="cm"/>
      <inkml:brushProperty name="height" value="0.025" units="cm"/>
    </inkml:brush>
  </inkml:definitions>
  <inkml:trace contextRef="#ctx0" brushRef="#br0">0 0 6694,'0'0'17105,"29"55"-15792,-18-42-801,0 0-416,1 1 0,-1 0-1409,-5-1-1538,-6-4-1953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8.912"/>
    </inkml:context>
    <inkml:brush xml:id="br0">
      <inkml:brushProperty name="width" value="0.025" units="cm"/>
      <inkml:brushProperty name="height" value="0.025" units="cm"/>
    </inkml:brush>
  </inkml:definitions>
  <inkml:trace contextRef="#ctx0" brushRef="#br0">1 406 6342,'0'0'15294,"6"-13"-14434,20-31-314,2 1 0,39-44-1,-33 45-453,-2-2-1,49-89 0,-91 168 4,1 0 0,2 0 0,2 1 0,-3 70 0,8-102-94,0 0 0,0-1-1,1 1 1,-1 0 0,1-1 0,0 1-1,0-1 1,0 1 0,0-1-1,0 1 1,1-1 0,0 0 0,-1 1-1,1-1 1,1 0 0,-1 0 0,3 3-1,-3-5-64,0 1 0,1-1 0,-1 0 0,0 0 1,1 0-1,-1 0 0,1 0 0,-1 0 0,1-1 0,-1 1 0,1-1 0,0 1 0,-1-1 0,1 0 0,-1 0 0,1-1 0,0 1 0,-1 0 0,1-1 0,-1 1 0,1-1 0,-1 0 0,1 0 1,-1 0-1,5-3 0,21-17-3566,-6-9-4186</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532"/>
    </inkml:context>
    <inkml:brush xml:id="br0">
      <inkml:brushProperty name="width" value="0.025" units="cm"/>
      <inkml:brushProperty name="height" value="0.025" units="cm"/>
    </inkml:brush>
  </inkml:definitions>
  <inkml:trace contextRef="#ctx0" brushRef="#br0">1 0 5990,'0'0'10954,"47"9"-12876,-29-9-4836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1.925"/>
    </inkml:context>
    <inkml:brush xml:id="br0">
      <inkml:brushProperty name="width" value="0.025" units="cm"/>
      <inkml:brushProperty name="height" value="0.025" units="cm"/>
    </inkml:brush>
  </inkml:definitions>
  <inkml:trace contextRef="#ctx0" brushRef="#br0">0 92 11371,'0'0'9758,"11"4"-8738,-3-1-845,0-1 0,0 1 0,0-1 0,1-1-1,-1 0 1,16 1 0,-20-2-93,1-1 0,-1 1-1,0-1 1,1 0 0,-1 0-1,0 0 1,0-1 0,0 0-1,0 1 1,0-1 0,0-1-1,0 1 1,-1 0 0,1-1-1,-1 0 1,0 0 0,0 0-1,3-4 1,-3 5-12,-1 0 1,0-1-1,0 1 1,-1-1-1,1 0 1,0 1-1,-1-1 1,0 0-1,0 0 1,1 0-1,-2 0 1,1 0-1,0 0 0,-1 0 1,1 0-1,-1 0 1,0-1-1,0 1 1,-1-5-1,1 7-63,-1 1 0,0-1 0,0 0 0,0 0 0,0 0 0,0 1-1,0-1 1,0 0 0,0 1 0,0-1 0,0 1 0,-1 0 0,1-1 0,0 1 0,0 0-1,0-1 1,0 1 0,-1 0 0,1 0 0,0 0 0,0 0 0,-1 0 0,1 1-1,0-1 1,0 0 0,0 0 0,0 1 0,-1-1 0,0 1 0,-36 13-91,32-11 80,1 1 1,-1-1-1,1 1 1,0 0-1,1 0 0,-1 0 1,1 1-1,-1 0 0,1-1 1,1 2-1,-1-1 0,1 0 1,0 1-1,0-1 1,0 1-1,1 0 0,0 0 1,0 0-1,1 0 0,-1 1 1,1-1-1,1 0 1,-1 0-1,1 8 0,0-12-30,1 0 1,0 0-1,-1-1 0,1 1 0,0 0 0,0 0 1,0-1-1,0 1 0,0 0 0,0-1 0,0 1 1,0-1-1,1 0 0,-1 1 0,1-1 0,-1 0 1,1 0-1,0 0 0,-1 0 0,1 0 0,0 0 1,-1 0-1,1 0 0,4 0 0,1 1-1138,1 0 0,0-1 0,-1 0 0,16 0 0,12-1-6958</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396"/>
    </inkml:context>
    <inkml:brush xml:id="br0">
      <inkml:brushProperty name="width" value="0.025" units="cm"/>
      <inkml:brushProperty name="height" value="0.025" units="cm"/>
    </inkml:brush>
  </inkml:definitions>
  <inkml:trace contextRef="#ctx0" brushRef="#br0">97 0 8840,'0'0'13944,"1"13"-13656,8 121 368,-7-68-546,20 122 0,-71-256-9900,11 19 8770,33 42 1118,-18-25 1495,7 12 2567,58 26-2361,-19-1-1835,0-1 0,0-2-1,23 1 1,32-3-3030,-42 0 89,15 0-3135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2.774"/>
    </inkml:context>
    <inkml:brush xml:id="br0">
      <inkml:brushProperty name="width" value="0.025" units="cm"/>
      <inkml:brushProperty name="height" value="0.025" units="cm"/>
    </inkml:brush>
  </inkml:definitions>
  <inkml:trace contextRef="#ctx0" brushRef="#br0">201 3 11819,'-9'-1'3876,"-2"0"-3151,-1 1 1,0 0-1,0 0 0,1 1 1,-1 1-1,1 0 0,-1 0 1,-14 6-1,21-6-630,1-1 0,0 1 0,0 0 1,0 0-1,1 0 0,-1 1 0,0-1 0,1 1 0,-1 0 1,1 0-1,0 0 0,0 0 0,0 1 0,1-1 0,-1 1 1,1 0-1,0 0 0,0-1 0,0 1 0,0 1 0,1-1 1,0 0-1,0 0 0,0 1 0,0-1 0,0 0 0,1 7 1,0-10-85,0 0 0,0 0 0,0 0 1,1-1-1,-1 1 0,0 0 1,0 0-1,1 0 0,-1 0 1,1 0-1,-1 0 0,1-1 1,-1 1-1,1 0 0,-1 0 1,1-1-1,0 1 0,-1 0 1,1-1-1,0 1 0,0-1 0,-1 1 1,1-1-1,0 1 0,1 0 1,32 5 261,-23-6-191,0 0 0,0-1 0,-1 0 0,14-4-1,-12 1-29,1 0 0,-2-1-1,1-1 1,18-12-1,-24 15-65,-1-1-1,1 0 1,-1 0 0,0 0-1,-1-1 1,1 0 0,-1 0-1,0 0 1,0-1 0,0 1-1,3-8 1,-7 12-760,-1 39-2226,0-37 2864,1-1 1,0 1 0,0 0 0,0-1 0,0 1 0,0-1-1,0 1 1,0 0 0,1-1 0,-1 1 0,0-1 0,0 1-1,0-1 1,0 1 0,1 0 0,-1-1 0,0 1-1,1-1 1,-1 1 0,0-1 0,1 1 0,-1-1 0,1 0-1,-1 1 1,1-1 0,-1 0 0,1 1 0,-1-1 0,1 0-1,-1 1 1,1-1 0,-1 0 0,1 0 0,-1 0-1,1 1 1,0-1 0,-1 0 0,1 0 0,-1 0 0,1 0-1,-1 0 1,1 0 0,0 0 0,-1 0 0,1 0-1,-1 0 1,1-1 0,0 1 0,-1 0 0,1 0 0,-1-1-1,1 1 1,-1 0 0,1 0 0,-1-1 0,2 0 0,32-21-5698,-11-3-2389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157"/>
    </inkml:context>
    <inkml:brush xml:id="br0">
      <inkml:brushProperty name="width" value="0.025" units="cm"/>
      <inkml:brushProperty name="height" value="0.025" units="cm"/>
    </inkml:brush>
  </inkml:definitions>
  <inkml:trace contextRef="#ctx0" brushRef="#br0">83 47 9833,'0'-8'2125,"1"-5"-2075,-1-12 5034,-5 28-2432,-5 20-1790,1 6-454,0 1 0,2-1 0,1 2 0,1-1 0,2 0 0,1 52 0,2-76-384,1 1 0,0-1 0,0 0 0,1 0 0,0 0 1,0 0-1,4 7 0,-6-11-34,1 0 0,0 0 1,0-1-1,0 1 0,0 0 0,0-1 1,0 1-1,0 0 0,1-1 1,-1 1-1,1-1 0,-1 0 1,1 0-1,-1 1 0,1-1 0,0 0 1,-1 0-1,1-1 0,0 1 1,0 0-1,0 0 0,0-1 1,0 1-1,0-1 0,0 0 0,3 0 1,-5-35-119,-1 30 92,0 0 0,-1 0 1,1 0-1,-1 0 0,0 1 0,-1-1 1,1 0-1,-1 1 0,0 0 1,0 0-1,-6-7 0,-44-38 305,52 48-88,10 1-304,57 4-438,53-1-5988,-73-6 1194</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3.502"/>
    </inkml:context>
    <inkml:brush xml:id="br0">
      <inkml:brushProperty name="width" value="0.025" units="cm"/>
      <inkml:brushProperty name="height" value="0.025" units="cm"/>
    </inkml:brush>
  </inkml:definitions>
  <inkml:trace contextRef="#ctx0" brushRef="#br0">139 172 8712,'0'0'12919,"-10"2"-11392,2 0-1243,0 1 0,0 0 1,0 0-1,1 1 0,-1 0 0,1 0 0,0 1 1,-12 9-1,15-10-146,0 0 1,0 0-1,0 0 1,0 1-1,1-1 0,-1 1 1,1 0-1,0 0 1,1 0-1,-1 0 1,1 0-1,0 1 0,1-1 1,-1 1-1,1-1 1,-1 9-1,2-12-131,0-1 0,0 0 0,1 1 0,-1-1 0,0 0-1,1 1 1,-1-1 0,1 0 0,-1 0 0,1 1 0,0-1 0,-1 0 0,1 0-1,0 0 1,0 0 0,0 0 0,0 0 0,0 0 0,0 0 0,0 0 0,0-1-1,0 1 1,1 0 0,-1-1 0,0 1 0,0-1 0,1 1 0,-1-1 0,0 1-1,1-1 1,-1 0 0,0 0 0,1 0 0,-1 0 0,0 0 0,1 0 0,-1 0-1,0 0 1,3-1 0,2 1-17,0-1 1,0 0-1,0 0 0,-1 0 0,1 0 0,0-1 1,0 0-1,6-4 0,0-2-212,-1 0 0,-1-1 1,0 0-1,0-1 0,-1 0 0,0-1 0,0 0 0,9-17 1,-26 77-618,7-45 947,1 0 0,-1 0 1,1 0-1,-1-1 0,1 1 0,0 0 0,1 0 0,-1 0 0,1-1 0,1 7 0,-2-9-66,1 0-1,0 1 1,0-1-1,0 0 1,1 0-1,-1 0 1,0 0 0,0 0-1,0 0 1,1 0-1,-1 0 1,1 0 0,-1-1-1,0 1 1,1-1-1,-1 1 1,1-1 0,0 1-1,-1-1 1,1 0-1,-1 0 1,1 0 0,-1 0-1,1 0 1,0 0-1,2 0 1,2-1 5,0 0 1,1-1-1,-1 1 1,0-1-1,0 0 0,0-1 1,0 0-1,0 0 1,-1 0-1,1 0 1,-1-1-1,0 0 0,0 0 1,0 0-1,-1-1 1,1 0-1,-1 0 1,4-6-1,2-3-41,0-1 1,-1 1-1,-1-1 1,-1-1-1,10-27 0,-12 29-25,0-1-1,-1 0 0,-1 0 0,0 0 0,-1 0 0,0-30 1,-3 44 10,1 1 0,0-1 1,0 0-1,0 1 0,-1-1 1,1 0-1,0 1 1,-1-1-1,1 0 0,-1 1 1,1-1-1,0 1 0,-1-1 1,1 1-1,-1-1 0,0 1 1,1-1-1,-1 1 0,1 0 1,-1-1-1,0 1 0,1 0 1,-1-1-1,0 1 1,1 0-1,-1 0 0,0 0 1,1-1-1,-1 1 0,0 0 1,1 0-1,-1 0 0,0 0 1,0 0-1,1 0 0,-1 1 1,0-1-1,1 0 1,-1 0-1,0 0 0,1 1 1,-1-1-1,0 0 0,1 1 1,-1-1-1,0 1 0,1-1 1,-1 1-1,-32 21-187,24-10 231,-1 0 0,2 0 1,-1 1-1,2 0 0,0 1 0,-6 15 0,10-23-30,1 1 0,0-1 1,0 1-1,0-1 0,1 1 1,0 0-1,0-1 1,1 1-1,0 0 0,0 0 1,1 0-1,-1-1 0,2 1 1,-1 0-1,1-1 0,3 9 1,-3-11-366,1 0 1,0-1-1,0 1 1,1 0-1,-1-1 1,1 0 0,-1 0-1,1 0 1,0 0-1,0-1 1,1 0-1,-1 0 1,0 0-1,1 0 1,-1 0 0,1-1-1,8 2 1,25 2-6432</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335"/>
    </inkml:context>
    <inkml:brush xml:id="br0">
      <inkml:brushProperty name="width" value="0.025" units="cm"/>
      <inkml:brushProperty name="height" value="0.025" units="cm"/>
    </inkml:brush>
  </inkml:definitions>
  <inkml:trace contextRef="#ctx0" brushRef="#br0">1 1 10730,'0'0'10351,"3"8"-9395,13 53 669,-13-44-1481,0 0 0,2 0-1,0 0 1,1 0 0,12 23 0,-17-39-138,-1 0 1,1 0 0,-1 0 0,1 0 0,-1-1 0,1 1-1,0 0 1,-1-1 0,1 1 0,0 0 0,0-1-1,-1 1 1,1-1 0,0 1 0,0-1 0,0 1 0,0-1-1,0 0 1,0 1 0,-1-1 0,1 0 0,0 0 0,0 0-1,0 0 1,0 0 0,0 0 0,0 0 0,0 0 0,1 0-1,0-1 16,0 0-1,0 0 0,0 0 1,0-1-1,0 1 0,0-1 1,0 1-1,0-1 0,-1 1 1,1-1-1,2-3 0,5-8 52,-1 0 0,12-26 0,-17 33-123,4-12 37,15-27 11,-21 44-6,0-1 1,0 1-1,0-1 1,0 1 0,0-1-1,0 1 1,0 0 0,1-1-1,-1 1 1,1 0-1,-1 0 1,0 0 0,1 0-1,0 0 1,-1 0 0,1 1-1,-1-1 1,1 0-1,0 1 1,2-1 0,-2 3 4,0-1 0,0 1 0,-1-1 0,1 1 0,0 0 0,-1 0 0,0 0 0,1 0 0,-1 0 0,0 0 0,0 1 0,0-1 0,0 0 0,-1 1 0,1-1 0,0 4 0,4 8 54,-3-12-13,-1 0 0,0-1 0,1 1 0,-1 0 0,1-1 0,0 1 0,0-1 0,-1 0 0,1 1 0,0-1 0,0 0 0,0 0 0,0 0 0,0-1 0,1 1 0,-1 0 0,0-1 0,0 1 0,0-1 0,1 0 0,-1 0 0,0 0 0,0 0 0,1 0 0,-1 0 0,0-1 0,0 1 0,0-1 0,1 1 0,1-2 0,9-3 185,1 0-1,-1 0 0,20-14 0,-16 10-309,-14 7 85,-1 1-1,1-1 0,-1 1 1,1 0-1,-1-1 1,1 1-1,0 1 0,-1-1 1,1 0-1,0 1 1,0-1-1,0 1 0,0 0 1,0 0-1,-1 0 1,5 1-1,-6 0-1,1 0-1,-1 1 1,0-1 0,1 0-1,-1 1 1,0-1-1,0 1 1,0 0 0,0-1-1,0 1 1,-1 0-1,1 0 1,0-1 0,-1 1-1,1 0 1,-1 0-1,0 0 1,0 0 0,1 0-1,-1-1 1,-1 1 0,1 0-1,-1 4 1,1-3-72,0 1 0,-1-1 0,1 1 0,-1-1 0,0 1 0,0-1 1,-1 0-1,-2 7 0,-9 5-2788,-3-9-4560,7-6 581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4.668"/>
    </inkml:context>
    <inkml:brush xml:id="br0">
      <inkml:brushProperty name="width" value="0.025" units="cm"/>
      <inkml:brushProperty name="height" value="0.025" units="cm"/>
    </inkml:brush>
  </inkml:definitions>
  <inkml:trace contextRef="#ctx0" brushRef="#br0">0 1 4516,'0'0'11884,"33"46"-13358,-15-34-3266</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5.012"/>
    </inkml:context>
    <inkml:brush xml:id="br0">
      <inkml:brushProperty name="width" value="0.025" units="cm"/>
      <inkml:brushProperty name="height" value="0.025" units="cm"/>
    </inkml:brush>
  </inkml:definitions>
  <inkml:trace contextRef="#ctx0" brushRef="#br0">10 117 14798,'-1'8'2717,"-1"9"-1410,0-7-512,0-1 0,1 1 0,0-1 0,1 1 0,1 11 0,-1-19-742,0 0 0,0 0 0,1 0 0,-1 0 0,1 0 0,0 0 0,0 0 0,-1 0 0,1-1 0,0 1 0,0 0 0,1 0 0,-1-1 0,0 1 0,1-1 0,-1 1 0,1-1 0,-1 1 0,1-1 0,-1 0 0,1 0 0,0 0 0,0 0 0,0 0 0,0 0 0,-1-1 0,1 1 0,0 0 0,0-1 0,0 0 0,4 1 0,-3-1 30,1 0-1,0 0 1,-1 0 0,1-1-1,0 1 1,-1-1 0,1 0 0,-1 0-1,1 0 1,-1 0 0,1-1-1,-1 1 1,0-1 0,0 0 0,0 0-1,0 0 1,0 0 0,0-1-1,0 1 1,-1-1 0,1 0-1,-1 0 1,0 0 0,0 0 0,0 0-1,0 0 1,2-6 0,-1 2-38,0 0 1,-1 1-1,0-1 1,0 0-1,-1-1 0,0 1 1,0 0-1,-1 0 1,1 0-1,-2-1 1,1 1-1,-1 0 1,-3-13-1,4 20-50,0 1-1,0-1 0,1 0 1,-1 0-1,0 0 1,0 1-1,0-1 1,0 0-1,0 0 1,0 0-1,0 0 1,0 1-1,-1-1 0,1 0 1,0 0-1,0 0 1,0 0-1,0 1 1,0-1-1,0 0 1,0 0-1,0 0 1,0 0-1,0 0 1,-1 1-1,1-1 0,0 0 1,0 0-1,0 0 1,0 0-1,0 0 1,-1 0-1,1 0 1,0 0-1,0 1 1,0-1-1,0 0 1,0 0-1,-1 0 0,1 0 1,0 0-1,0 0 1,0 0-1,-1 0 1,1 0-1,0 0 1,0 0-1,0 0 1,0 0-1,-1 0 0,1 0 1,0 0-1,0-1 1,0 1-1,0 0 1,-1 0-1,1 0 1,0 0-1,0 0 1,0 0-1,0 0 1,0 0-1,0-1 0,-1 1 1,1 0-1,0 0 1,0 0-1,-5 14-81,5-13 88,1 0 0,-1 1 1,0-1-1,1 0 0,-1 0 1,1 0-1,0 0 1,-1 0-1,1 0 0,0 0 1,-1 0-1,1 0 0,0 0 1,0 0-1,0 0 0,0 0 1,0-1-1,0 1 0,0 0 1,0-1-1,0 1 1,0-1-1,1 1 0,-1-1 1,0 0-1,0 1 0,0-1 1,1 0-1,-1 0 0,0 0 1,3 0-1,49 1 169,-41-2-165,0 0-19,-1 0-1,1-1 0,-1 0 0,0 0 0,0-2 1,0 1-1,-1-1 0,1-1 0,-1 0 0,0-1 0,0 0 1,0 0-1,-1-1 0,0 0 0,0 0 0,-1-1 0,8-10 1,-15 17 21,0-1 0,0 1 0,0-1 0,0 1 0,0-1 0,-1 1 0,1-1 0,0 0 0,-1 1 0,1-1 0,-1 0 1,0 1-1,0-1 0,1-2 0,-1 4 1,-1-1 1,1 1 0,0-1 0,0 1-1,0-1 1,-1 1 0,1-1-1,0 1 1,-1-1 0,1 1-1,0 0 1,-1-1 0,1 1 0,0 0-1,-1-1 1,1 1 0,-1 0-1,1-1 1,-1 1 0,1 0-1,0 0 1,-1 0 0,1-1 0,-1 1-1,1 0 1,-1 0 0,1 0-1,-1 0 1,0 0 0,-2 0 1,-1 0 0,1 0 1,0 1-1,0-1 1,0 1-1,0 0 0,0 0 1,0 0-1,0 0 0,0 0 1,0 1-1,-5 3 0,0 1 63,0 0-1,0 1 1,0 0 0,-9 13-1,14-17-35,1 0 0,0 0 0,0 1 0,0-1 0,0 1 0,0-1 0,1 1 0,0 0 0,0-1 0,0 1 0,0 0 0,0 0 1,1 0-1,0 7 0,0-9-52,1-1 1,0 1-1,-1 0 1,1 0-1,0-1 1,0 1-1,0-1 1,0 1-1,0-1 1,1 0-1,-1 1 1,0-1-1,1 0 1,-1 0-1,1 0 1,-1 0-1,1 0 1,0 0-1,-1 0 1,1 0-1,0-1 1,0 1-1,-1-1 1,1 1-1,0-1 1,0 0-1,2 1 1,54 3-5447,-29-4-1420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7.320"/>
    </inkml:context>
    <inkml:brush xml:id="br0">
      <inkml:brushProperty name="width" value="0.025" units="cm"/>
      <inkml:brushProperty name="height" value="0.025" units="cm"/>
    </inkml:brush>
  </inkml:definitions>
  <inkml:trace contextRef="#ctx0" brushRef="#br0">79 56 4260,'2'-1'1211,"35"-22"7274,-35 22-8030,0 0 0,-1 0 0,1-1 0,0 1 0,-1 0-1,1-1 1,-1 1 0,1-1 0,-1 0 0,0 0 0,0 1 0,0-1 0,0 0 0,0 0 0,0 0 0,1-4 0,-4 6-339,-1 0 1,1 0-1,0 0 0,-1 0 1,1 0-1,0 0 0,-1 1 1,1-1-1,0 1 1,0-1-1,0 1 0,-1 0 1,1 0-1,-2 1 1,-4 2-125,0 1 1,0-1 0,1 1 0,0 0 0,0 1 0,0 0 0,1 0 0,0 0-1,0 1 1,0 0 0,-5 10 0,11-17-3,0 1-1,0 0 1,0-1-1,0 1 1,0-1-1,0 1 0,0-1 1,0 1-1,0-1 1,1 1-1,-1-1 1,0 1-1,0-1 1,1 1-1,-1-1 1,0 1-1,1-1 1,-1 1-1,0-1 1,1 1-1,-1-1 1,1 0-1,-1 1 1,0-1-1,1 0 1,-1 0-1,1 1 1,-1-1-1,1 0 1,0 0-1,-1 0 1,1 1-1,-1-1 1,1 0-1,-1 0 1,1 0-1,0 0 1,31 5 15,-19-3-107,1 0-29,0 2 0,-1-1 0,21 9 1,-31-11 101,-1 0-1,1 0 1,0 0 0,-1 1 0,0-1 0,1 1 0,-1-1-1,0 1 1,1 0 0,-1 0 0,0 0 0,-1 0 0,1 0-1,0 0 1,0 1 0,-1-1 0,0 1 0,1-1 0,-1 1-1,0-1 1,0 1 0,0 0 0,-1 0 0,1-1 0,0 5-1,-2-6 72,1 0-1,-1 1 1,0-1-1,0 0 1,1 1-1,-1-1 1,0 0 0,0 0-1,0 0 1,0 0-1,-1 0 1,1 0-1,0 0 1,0 0-1,-1 0 1,1 0-1,0-1 1,-1 1-1,1 0 1,-1-1-1,1 1 1,0-1-1,-1 0 1,1 0-1,-1 1 1,-1-1-1,-44 6 1278,36-5-959,-47-2 1341,55 1-1678,0 0 1,1-1-1,-1 1 1,1-1-1,0 0 1,-1 0-1,1 0 1,-1 0-1,1 0 1,0 0-1,0 0 1,0-1-1,0 1 1,0-1-1,0 0 1,0 0-1,0 0 0,0 1 1,-1-4-1,3 4-113,-1 1 0,1 0-1,0 0 1,0-1-1,0 1 1,0 0-1,-1-1 1,1 1-1,0 0 1,0-1 0,0 1-1,0-1 1,0 1-1,0 0 1,0-1-1,0 1 1,0 0-1,0-1 1,0 1 0,0-1-1,0 1 1,0 0-1,0-1 1,0 1-1,0 0 1,0-1-1,1 1 1,-1 0 0,0-1-1,0 1 1,0 0-1,1-1 1,-1 1-1,0 0 1,0 0-1,1-1 1,-1 1 0,0 0-1,1 0 1,-1 0-1,0-1 1,1 1-1,-1 0 1,0 0-1,1 0 1,-1 0 0,0 0-1,1-1 1,-1 1-1,1 0 1,22-1-4474,-19 1 3138,17 0-4392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09.845"/>
    </inkml:context>
    <inkml:brush xml:id="br0">
      <inkml:brushProperty name="width" value="0.025" units="cm"/>
      <inkml:brushProperty name="height" value="0.025" units="cm"/>
    </inkml:brush>
  </inkml:definitions>
  <inkml:trace contextRef="#ctx0" brushRef="#br0">1 70 4933,'0'0'16666,"1"13"-16159,-2-1-337,1 9-27,0 0 0,1 0-1,2 0 1,5 27 0,-7-45-122,0 0 1,0 1 0,0-1 0,0 0 0,1 0-1,-1 0 1,1 0 0,0 0 0,0 0 0,0-1-1,0 1 1,0 0 0,1-1 0,-1 0 0,5 4-1,-4-5-3,-1 0 1,1-1-1,0 1 0,-1-1 0,1 1 0,0-1 0,0 0 1,-1 0-1,1 0 0,0 0 0,-1 0 0,1-1 0,0 1 0,0-1 1,-1 0-1,1 0 0,-1 0 0,1 0 0,-1 0 0,1 0 1,-1-1-1,5-3 0,2-2 123,1-2 1,-1 1-1,0-1 1,-1-1-1,0 0 1,0 0-1,-1 0 1,-1-1-1,10-20 0,-8 15 157,0-1 0,-1-1-1,6-27 1,-14 59-296,-2 4 9,1 0 0,0 1 0,2-1 0,0 0 0,1 0 0,1 1 1,6 25-1,-7-41-7,0-1 1,0 0 0,0 0 0,0 1 0,0-1-1,1 0 1,-1 0 0,1 0 0,-1-1-1,1 1 1,0 0 0,0 0 0,-1-1 0,1 1-1,1-1 1,-1 0 0,0 0 0,0 0-1,0 0 1,1 0 0,-1 0 0,0 0-1,1-1 1,-1 1 0,1-1 0,-1 0 0,0 1-1,1-1 1,-1 0 0,1-1 0,-1 1-1,1 0 1,-1-1 0,0 1 0,3-2 0,2 0 104,0 0 1,-1-1-1,1 0 1,-1 0-1,1-1 1,-1 1 0,0-1-1,-1-1 1,1 1-1,8-10 1,-6 5-46,-1-1 1,-1 1-1,1-1 1,-2 0-1,1-1 0,-2 0 1,1 1-1,-1-1 1,-1-1-1,0 1 0,-1 0 1,0-1-1,-1 1 1,0-1-1,-1-23 0,0 34-77,0 0-1,0-1 1,0 1-1,0 0 0,0 0 1,0-1-1,0 1 1,-1 0-1,1 0 1,0-1-1,-1 1 1,1 0-1,-1 0 0,0 0 1,1-1-1,-1 1 1,0 0-1,1 0 1,-1 0-1,0 0 0,0 0 1,0 1-1,0-1 1,0 0-1,0 0 1,0 1-1,0-1 0,-1 0 1,1 1-1,0-1 1,0 1-1,0 0 1,-1-1-1,-1 1 1,1 0-78,1 0 0,-1 0 0,1 1 0,-1-1 0,1 0 0,0 1 0,-1 0 0,1-1 0,-1 1 0,1 0 0,0-1 0,-1 1 0,1 0 0,0 0 0,0 0 0,0 0 0,0 0 0,0 1 1,0-1-1,0 0 0,0 0 0,0 1 0,1-1 0,-1 1 0,0-1 0,1 0 0,-1 1 0,0 2 0,-4 22-2293,5-17-679,3-4-3389,6-4-4994</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8.088"/>
    </inkml:context>
    <inkml:brush xml:id="br0">
      <inkml:brushProperty name="width" value="0.025" units="cm"/>
      <inkml:brushProperty name="height" value="0.025" units="cm"/>
    </inkml:brush>
  </inkml:definitions>
  <inkml:trace contextRef="#ctx0" brushRef="#br0">145 1 9737,'0'0'11771,"-2"8"-11691,-8 25 43,2 0 0,1 0 0,2 0 0,1 1-1,2-1 1,3 64 0,0-90-79,0 1 1,1-1-1,0 1 1,0-1-1,3 8 1,-4-14-2,-4-4-36,1 0 0,0 1 0,0-1 0,0 0 0,0 0 0,0 0 0,1-1 0,-1 1 0,-1-6 0,-1 1 3,-36-48 894,32 47-650,0 0-1,1 0 0,0-1 0,1 0 1,0 0-1,1-1 0,-5-11 0,10 21-211,0 1-1,0-1 0,0 0 0,0 0 0,1 0 0,-1 1 0,0-1 1,0 0-1,0 0 0,1 1 0,-1-1 0,0 0 0,1 0 0,-1 1 1,1-1-1,-1 0 0,1 1 0,-1-1 0,1 1 0,-1-1 0,1 1 0,0-1 1,-1 1-1,1-1 0,0 1 0,-1-1 0,1 1 0,0 0 0,0 0 1,-1-1-1,1 1 0,0 0 0,0 0 0,0 0 0,-1 0 0,1 0 1,0 0-1,0 0 0,0 0 0,1 0 0,45 0-271,-34 0 364,9 0-216,64-2-913,-28-7-4777,-23 0-3527</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19.901"/>
    </inkml:context>
    <inkml:brush xml:id="br0">
      <inkml:brushProperty name="width" value="0.025" units="cm"/>
      <inkml:brushProperty name="height" value="0.025" units="cm"/>
    </inkml:brush>
  </inkml:definitions>
  <inkml:trace contextRef="#ctx0" brushRef="#br0">1 0 11979,'0'37'8851,"0"51"-8723,0-88-84,0 1-1,0 0 1,0 0-1,0 0 0,0 0 1,0 0-1,0-1 1,0 1-1,1 0 0,-1 0 1,0 0-1,0 0 0,1-1 1,-1 1-1,0 0 1,1 0-1,-1 0 0,1-1 1,-1 1-1,1 0 1,0-1-1,-1 1 0,1-1 1,-1 1-1,1 0 1,0-1-1,0 1 0,0 0 1,1-1 62,0 0 1,0 0 0,-1 0 0,1 0 0,0 0-1,-1 0 1,1 0 0,0-1 0,-1 1-1,1 0 1,0-1 0,-1 0 0,3 0-1,52-34 1680,-51 31-1867,10-8 167,-11 8 10,0 0 1,0 1-1,0-1 1,0 1-1,1 0 1,-1 1 0,1-1-1,0 1 1,-1 0-1,11-3 1,-13 7-88,-1 1-1,0 0 1,0 0 0,0 0 0,-1 0-1,1 0 1,-1 0 0,1 0 0,-1 0 0,0 0-1,0 0 1,0 0 0,-1 0 0,0 3 0,1 2 30,0-2-3,3 33-40,-3-38 14,1 0-1,-1-1 1,0 1-1,1 0 1,-1-1 0,0 1-1,1 0 1,-1-1-1,1 1 1,-1-1-1,1 1 1,-1-1-1,1 1 1,-1-1 0,1 1-1,0-1 1,-1 1-1,1-1 1,0 0-1,-1 1 1,1-1-1,0 0 1,-1 0-1,1 0 1,0 1 0,0-1-1,-1 0 1,1 0-1,0 0 1,0 0-1,0 0 1,-1 0-1,1 0 1,0-1 0,-1 1-1,1 0 1,0 0-1,0-1 1,-1 1-1,1 0 1,0-1-1,-1 1 1,1 0 0,0-1-1,-1 1 1,1-1-1,0 0 1,7-5 167,-1 0-1,0 0 1,0-1 0,0 0 0,-1 0-1,8-11 1,-10 11-168,1 1 0,0-1 1,1 1-1,-1 0 0,1 1 0,0-1 0,1 1 1,-1 1-1,15-9 0,-20 13-17,0 0 1,-1 0-1,1 0 0,0-1 1,0 1-1,0 1 0,-1-1 1,1 0-1,0 0 0,0 0 1,0 0-1,0 0 0,-1 1 1,1-1-1,0 0 0,0 1 1,-1-1-1,1 1 0,0-1 1,-1 1-1,1-1 0,0 1 1,-1-1-1,1 1 0,-1 0 1,1-1-1,-1 1 0,1 0 1,-1-1-1,1 1 0,-1 0 1,0-1-1,0 1 0,1 0 1,-1 0-1,0 0 0,0-1 1,0 1-1,0 0 0,1 0 1,-1 0-1,0 0 0,-1-1 1,1 1-1,0 1 0,0 56-795,-1-41-1442,4-24-5547,0 0 3360,0-4-8498</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0.738"/>
    </inkml:context>
    <inkml:brush xml:id="br0">
      <inkml:brushProperty name="width" value="0.025" units="cm"/>
      <inkml:brushProperty name="height" value="0.025" units="cm"/>
    </inkml:brush>
  </inkml:definitions>
  <inkml:trace contextRef="#ctx0" brushRef="#br0">56 71 3940,'0'0'20045,"4"-9"-19586,1 1-275,-3 5-105,0 0 0,-1 0 0,1 1 0,-1-1 0,0-1 1,1 1-1,-1 0 0,-1 0 0,1 0 0,0-1 0,-1 1 0,1-4 0,-1 6-64,0 1 0,0 0 0,0-1-1,0 1 1,0 0 0,0-1 0,0 1 0,0 0-1,0-1 1,0 1 0,0 0 0,-1-1 0,1 1-1,0 0 1,0 0 0,0-1 0,0 1 0,0 0-1,0-1 1,-1 1 0,1 0 0,0 0 0,0-1-1,-1 1 1,1 0 0,0 0 0,0 0 0,-1-1-1,1 1 1,0 0 0,0 0 0,-1 0 0,1 0-1,0 0 1,-1-1 0,1 1 0,0 0 0,-1 0-1,1 0 1,-1 0 0,-15 7-8,-11 18-236,23-19 212,1 0 1,-1 0-1,1 1 1,0-1 0,1 1-1,0 0 1,0-1-1,0 1 1,1 0 0,0 0-1,0 0 1,1 0-1,0 14 1,1-20 12,0 0 0,0 0 0,0 0 0,0 0 1,0 0-1,1 0 0,-1 0 0,0 0 0,0-1 0,0 1 0,1 0 0,-1-1 0,0 1 0,1-1 1,-1 0-1,1 1 0,-1-1 0,0 0 0,1 0 0,-1 0 0,1 0 0,-1 0 0,1 0 0,-1 0 0,0 0 1,3-1-1,39-9 61,-33 4-79,0 0 1,0-1-1,-1 0 1,16-14-1,14-11 18,-39 32-8,0 0 0,1-1 0,-1 1 0,0 0 0,0 0 0,0 0 0,1-1 0,-1 1 0,0 0 0,1 0 0,-1 0 0,0 0 0,0 0 0,1 0 1,-1 0-1,0-1 0,1 1 0,-1 0 0,0 0 0,0 0 0,1 0 0,-1 0 0,0 0 0,1 0 0,-1 0 0,0 1 0,0-1 0,1 0 0,-1 0 0,0 0 0,1 0 0,-1 0 0,0 0 0,0 1 0,1-1 0,-1 0 0,0 0 0,0 0 0,1 1 1,2 15-157,-9 34 262,3-30-103,3-20 13,0 0 0,1 0-1,-1 1 1,0-1-1,0 0 1,0 0 0,0 0-1,0 1 1,0-1-1,0 0 1,0 0 0,1 0-1,-1 0 1,0 0-1,0 1 1,0-1-1,0 0 1,1 0 0,-1 0-1,0 0 1,0 0-1,0 0 1,0 0 0,1 0-1,-1 0 1,0 0-1,0 0 1,0 0 0,1 1-1,-1-1 1,0 0-1,0 0 1,0-1 0,1 1-1,-1 0 1,0 0-1,0 0 1,0 0-1,1 0 1,-1 0 0,0 0-1,0 0 1,0 0-1,0 0 1,1 0 0,-1-1-1,0 1 1,0 0-1,0 0 1,0 0 0,0 0-1,1 0 1,-1-1-1,0 1 1,0 0 0,0 0-1,0 0 1,0 0-1,0-1 1,0 1-1,10-9 67,19-22-454,24-24-1843,-19 18-7398,-23 24 3625</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1.101"/>
    </inkml:context>
    <inkml:brush xml:id="br0">
      <inkml:brushProperty name="width" value="0.025" units="cm"/>
      <inkml:brushProperty name="height" value="0.025" units="cm"/>
    </inkml:brush>
  </inkml:definitions>
  <inkml:trace contextRef="#ctx0" brushRef="#br0">96 1 3844,'0'0'13153,"-2"12"-12576,-30 124 1331,20-96-1376,2-1-1,2 1 0,1 1 0,-1 43 0,8-84-565,0 1 0,0-1 0,-1 1 0,1-1 0,0 1 0,0-1 0,0 1 0,0-1 0,0 1 0,0-1-1,0 1 1,1-1 0,-1 1 0,0-1 0,0 0 0,0 1 0,0-1 0,1 1 0,-1-1 0,0 1 0,0-1 0,1 0 0,-1 1-1,0-1 1,1 0 0,-1 1 0,0-1 0,1 0 0,-1 1 0,0-1 0,1 0 0,-1 0 0,1 1 0,-1-1 0,1 0 0,-1 0-1,1 0 1,-1 0 0,0 1 0,1-1 0,-1 0 0,1 0 0,-1 0 0,1 0 0,0-1-50,0 1 0,0 0 0,0-1-1,-1 1 1,1-1 0,0 1 0,-1-1 0,1 1 0,0-1 0,-1 1 0,1-1 0,-1 0 0,1 1 0,0-1 0,-1 0 0,0 0-1,1 1 1,-1-1 0,1 0 0,-1 0 0,0 0 0,0 1 0,1-1 0,-1-1 0,1-9-172,0 1 0,0-1 1,-1 1-1,0-1 0,-1 1 1,-1-1-1,1 1 0,-6-18 1,-24-41 6047,31 68-5666,-1 1 0,1-1-1,0 0 1,0 1 0,-1-1-1,1 0 1,0 0 0,0 0-1,0 1 1,0-1 0,0 0-1,0 0 1,0 1 0,0-1-1,0 0 1,0 0 0,0 1-1,0-1 1,1 0 0,-1 0-1,0 1 1,1-1 0,-1 0-1,0 1 1,1-1 0,-1 0-1,1 1 1,-1-1 0,1 1 0,-1-1-1,1 0 1,0 1 0,-1 0-1,1-1 1,0 1 0,-1-1-1,1 1 1,0 0 0,-1-1-1,1 1 1,0 0 0,0 0-1,-1 0 1,1-1 0,0 1-1,0 0 1,48-7-1088,-34 5 880,34-9-6900,-24 4-2419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410"/>
    </inkml:context>
    <inkml:brush xml:id="br0">
      <inkml:brushProperty name="width" value="0.025" units="cm"/>
      <inkml:brushProperty name="height" value="0.025" units="cm"/>
    </inkml:brush>
  </inkml:definitions>
  <inkml:trace contextRef="#ctx0" brushRef="#br0">0 1 7399,'0'0'11467,"35"71"-9770,-26-38-383,-6 1-417,3 5-577,-3-1-160,-1 4-160,3-2 32,1-2-705,-6 0-1088,0-6-1410,0-4-1185,0-8 192,-6-5-4581</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2.755"/>
    </inkml:context>
    <inkml:brush xml:id="br0">
      <inkml:brushProperty name="width" value="0.025" units="cm"/>
      <inkml:brushProperty name="height" value="0.025" units="cm"/>
    </inkml:brush>
  </inkml:definitions>
  <inkml:trace contextRef="#ctx0" brushRef="#br0">0 95 7271,'0'0'11824,"14"3"-10115,12 2-1236,0-2 0,0 0 1,0-2-1,0-1 0,31-3 1,273-59 369,-325 61-959,21-8-1722,-25 9 1531,0-1 0,0 1 0,-1-1 0,1 1 0,0-1 0,0 0 0,-1 1 0,1-1 0,-1 0 1,1 0-1,-1 1 0,1-1 0,-1 0 0,0 0 0,1 0 0,-1 0 0,0 0 0,1 1 0,-1-1 0,0 0 0,0 0 0,0 0 0,0 0 0,0 0 0,0-1 0,-2-11-5565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181"/>
    </inkml:context>
    <inkml:brush xml:id="br0">
      <inkml:brushProperty name="width" value="0.025" units="cm"/>
      <inkml:brushProperty name="height" value="0.025" units="cm"/>
    </inkml:brush>
  </inkml:definitions>
  <inkml:trace contextRef="#ctx0" brushRef="#br0">0 39 5765,'0'0'17115,"13"-3"-16383,22-4 15,0 1 0,70-1 0,89 10-98,-51 1-1431,-122-4 127,37-2-2424,-20-9-2529,-17 1-1097</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3.711"/>
    </inkml:context>
    <inkml:brush xml:id="br0">
      <inkml:brushProperty name="width" value="0.025" units="cm"/>
      <inkml:brushProperty name="height" value="0.025" units="cm"/>
    </inkml:brush>
  </inkml:definitions>
  <inkml:trace contextRef="#ctx0" brushRef="#br0">0 121 7431,'0'0'12535,"8"-8"-11601,8-5-767,0 1 1,1 0-1,0 2 1,1 0-1,0 0 1,0 2 0,1 0-1,0 1 1,0 1-1,1 1 1,0 1-1,28-3 1,-45 7-171,-1 0 0,0 0 0,0 0 0,0 0 0,0 0 0,-1 1 0,1-1 0,0 1 0,0 0 0,0 0 0,0-1 0,0 1 0,-1 0 0,1 0 0,0 1 0,-1-1 0,1 0 0,-1 1 1,1-1-1,2 4 0,14 37 27,-18-39-6,1 1 0,0-1 0,-1 0 0,1 1 0,1-1 0,-1 0 0,0 0 0,1 0 0,-1 0 0,1 0 0,0 0 0,0 0-1,1-1 1,-1 1 0,0-1 0,1 1 0,-1-1 0,1 0 0,0 0 0,0 0 0,0 0 0,0-1 0,0 1 0,6 1 0,-1-1 247,0-1 1,1-1-1,-1 1 0,1-1 1,-1-1-1,1 0 0,-1 0 1,1 0-1,-1-1 1,0-1-1,15-5 0,-4-1 210,0-1-1,-1-1 1,27-21-1,-41 30-711,0 1 0,0 0 0,0-1 1,0 1-1,1 1 0,-1-1 0,0 1 0,0-1 0,1 1 0,-1 0 1,0 1-1,8 1 0,25-2-4259,-9-9-2626,1-11-6656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311"/>
    </inkml:context>
    <inkml:brush xml:id="br0">
      <inkml:brushProperty name="width" value="0.025" units="cm"/>
      <inkml:brushProperty name="height" value="0.025" units="cm"/>
    </inkml:brush>
  </inkml:definitions>
  <inkml:trace contextRef="#ctx0" brushRef="#br0">1 0 8040,'0'0'9384,"57"18"-7878,-1-15-353,11-2-416,5-1-481,2 0-192,-1 0-384,-6 0-1122,-15 0-1440,-17 0-1923,-14-4-1056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4.690"/>
    </inkml:context>
    <inkml:brush xml:id="br0">
      <inkml:brushProperty name="width" value="0.025" units="cm"/>
      <inkml:brushProperty name="height" value="0.025" units="cm"/>
    </inkml:brush>
  </inkml:definitions>
  <inkml:trace contextRef="#ctx0" brushRef="#br0">60 228 11082,'0'0'3107,"-50"17"-1665,41-9-97,9-2-929,9-1-31,25-2 640,11 1-256,13-2-481,12-2-320,2 0-2018,-4-4-3043,-1-11-1858</inkml:trace>
  <inkml:trace contextRef="#ctx0" brushRef="#br0" timeOffset="1">714 1 13325,'0'0'2978,"51"35"-1985,-37-15-320,-9 3-289,1 5-256,-6 7 65,-20 4 319,-12 8-95,-5 5-161,-6 2-192,4-4-801,8-13-3331,11-11-7238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0.205"/>
    </inkml:context>
    <inkml:brush xml:id="br0">
      <inkml:brushProperty name="width" value="0.025" units="cm"/>
      <inkml:brushProperty name="height" value="0.025" units="cm"/>
    </inkml:brush>
  </inkml:definitions>
  <inkml:trace contextRef="#ctx0" brushRef="#br0">58 1 16976,'0'0'1196,"-8"10"-16,2-2-914,0 0 1,1 1-1,0-1 1,0 1-1,1 0 0,0 0 1,1 1-1,0-1 1,0 1-1,1 0 1,-1 10-1,2-10-128,1-1-1,1 1 1,0 0-1,0-1 1,1 1-1,0-1 0,1 0 1,0 1-1,0-1 1,7 13-1,-7-18-130,-1-1 0,0 1 0,1 0 0,0-1 0,0 1 0,0-1 0,0 0 0,0 0 0,1 0 0,-1 0-1,1-1 1,0 1 0,0-1 0,0 0 0,0 0 0,0-1 0,0 1 0,0-1 0,1 0 0,-1 0 0,0 0 0,1 0 0,-1-1 0,1 0 0,4 0 0,-7 0-1,-1 0 1,1-1 0,-1 1 0,0 0-1,1-1 1,-1 1 0,0-1-1,1 1 1,-1-1 0,0 0 0,0 0-1,0 1 1,0-1 0,0 0 0,0 0-1,0 0 1,0 0 0,0 0 0,2-3-1,15-11 89,-18 15-95,0 0 0,1 0 0,-1 0 0,0 0 0,0 1 0,1-1 0,-1 0 0,0 0 0,1 0 0,-1 0 0,0 0 0,0 0 0,1 0 0,-1 1 0,0-1 0,0 0 0,0 0 0,1 0 0,-1 0 0,0 1 0,0-1 0,0 0 0,1 0 0,-1 1 0,0-1 0,0 0 0,0 0 0,0 1 0,0-1 0,0 0 0,0 0 0,1 1 0,-1-1 0,0 0 0,0 1 0,0-1 0,0 0 0,0 0 0,0 1 0,0-1 0,0 0 0,-1 1 0,2 17 84,-1-15-45,-2 31 290,1-24-263,0-1-1,1 1 1,0-1-1,0 1 0,1 0 1,0-1-1,1 1 1,4 14-1,-6-23-69,1 0-1,0 0 1,-1 0 0,1 0-1,0 0 1,-1 0 0,1 0-1,0 0 1,0 0 0,0 0-1,0 0 1,0-1-1,0 1 1,0 0 0,0-1-1,0 1 1,0-1 0,0 1-1,1-1 1,-1 1 0,0-1-1,0 0 1,0 0 0,1 0-1,-1 1 1,0-1-1,0 0 1,1 0 0,-1-1-1,0 1 1,0 0 0,1 0-1,-1-1 1,0 1 0,0 0-1,0-1 1,0 1 0,0-1-1,1 0 1,-1 1-1,0-1 1,0 0 0,1-1-1,3-2-370,0 1 0,-1-2 0,0 1 0,1 0 0,-1-1 0,0 0 0,3-6 0,22-42-7953,-18 24 1287</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5.770"/>
    </inkml:context>
    <inkml:brush xml:id="br0">
      <inkml:brushProperty name="width" value="0.025" units="cm"/>
      <inkml:brushProperty name="height" value="0.025" units="cm"/>
    </inkml:brush>
  </inkml:definitions>
  <inkml:trace contextRef="#ctx0" brushRef="#br0">0 0 14318,'0'0'6619,"3"8"-6315,0 1-205,0 0 0,0-1 0,1 0 0,0 0 0,1 0 0,0 0 0,0 0 0,0-1 0,1 0 0,0 0 0,1-1 0,-1 1 0,1-1 0,0-1 0,1 1 0,-1-1 0,1-1 0,0 1 0,1-2 0,-1 1 0,17 4 0,-15-5-235,-1-2 0,1 1 0,0-1 0,0-1 0,0 0 0,0 0 0,0-1-1,0 0 1,0 0 0,-1-1 0,1-1 0,14-5 0,-19 5-422,0 1 1,0-1 0,0-1 0,0 1-1,-1-1 1,1 1 0,-1-1-1,0-1 1,5-5 0,-5 4-648,0-1 1,0 1 0,-1 0-1,0-1 1,0 0-1,-1 0 1,0 0-1,2-11 1,-2 2 5166,-6 12-1052,-14 23 593,-18 39 82,33-51-3356,-18 33 1316,-18 47-1,35-75-1574,0 0 1,0 0-1,1 1 1,1-1 0,0 1-1,1 0 1,0 0 0,2 23-1,6-21-2580,9-11-2712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175"/>
    </inkml:context>
    <inkml:brush xml:id="br0">
      <inkml:brushProperty name="width" value="0.025" units="cm"/>
      <inkml:brushProperty name="height" value="0.025" units="cm"/>
    </inkml:brush>
  </inkml:definitions>
  <inkml:trace contextRef="#ctx0" brushRef="#br0">2 1 5381,'0'0'10282,"-2"45"-9257,2-15 608,0 6-351,0 4-418,0 0-447,0 0-321,7-3-256,-1-6-2082,3-6-2435,-9-8-1793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521"/>
    </inkml:context>
    <inkml:brush xml:id="br0">
      <inkml:brushProperty name="width" value="0.025" units="cm"/>
      <inkml:brushProperty name="height" value="0.025" units="cm"/>
    </inkml:brush>
  </inkml:definitions>
  <inkml:trace contextRef="#ctx0" brushRef="#br0">1 44 12460,'0'0'3560,"8"-7"-2252,-4 3-1208,-1 1-25,0 0-1,1 0 1,-1 0-1,1 1 1,0-1-1,0 1 1,0 0-1,0 0 1,0 0-1,0 1 1,0-1-1,1 1 1,-1 0 0,1 0-1,-1 1 1,7-1-1,22 2 281,-1 1 1,0 1-1,47 12 0,-61-11-331,0 2 0,0 0 0,0 1 0,-1 0 0,0 2 0,-1 0-1,22 15 1,-36-22 5,1-1 0,-1 1-1,1 0 1,-1 0 0,0 0 0,0 0-1,0 0 1,-1 1 0,1-1 0,0 1-1,-1-1 1,1 1 0,-1-1 0,0 1-1,0 0 1,0-1 0,0 1 0,0 0-1,-1 0 1,0 0 0,1 0-1,-1 0 1,0 0 0,0 0 0,0-1-1,-2 7 1,1-5 95,-1 0-1,0 0 1,0 0 0,-1 0-1,1 0 1,-1-1-1,0 1 1,0-1 0,0 1-1,0-1 1,-1 0 0,1 0-1,-1-1 1,0 1-1,0-1 1,-4 2 0,-17 7 273,-1-1 0,1-1 0,-2-1 0,-33 5 0,2 0-850,51-9-871</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6.864"/>
    </inkml:context>
    <inkml:brush xml:id="br0">
      <inkml:brushProperty name="width" value="0.025" units="cm"/>
      <inkml:brushProperty name="height" value="0.025" units="cm"/>
    </inkml:brush>
  </inkml:definitions>
  <inkml:trace contextRef="#ctx0" brushRef="#br0">0 30 8840,'0'0'18802,"62"-17"-18802,-23 13 32,3 2-544,1 2-1474,-2 0-1377,-7-2-1538,1-2-4164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241"/>
    </inkml:context>
    <inkml:brush xml:id="br0">
      <inkml:brushProperty name="width" value="0.025" units="cm"/>
      <inkml:brushProperty name="height" value="0.025" units="cm"/>
    </inkml:brush>
  </inkml:definitions>
  <inkml:trace contextRef="#ctx0" brushRef="#br0">287 6 15407,'-8'-1'4345,"-11"-1"-3688,0 0-1,0 2 1,0 0-1,0 0 1,0 2 0,0 1-1,-21 5 1,34-7-620,1 0 0,-1 1 0,1 0 0,0 0 0,0 0 0,0 1 0,0 0 0,0-1 0,0 2 0,1-1 0,0 1 0,-1-1 0,1 1 0,1 0 0,-1 0 0,0 1 0,1-1 0,0 1 0,0 0 0,1 0 0,-1 0 0,1 0 1,0 0-1,0 1 0,1-1 0,-1 0 0,1 1 0,0-1 0,1 1 0,-1 5 0,2-7-27,0 0 1,0 0-1,0 0 0,0-1 1,0 1-1,1-1 1,-1 1-1,1-1 0,0 1 1,0-1-1,0 0 1,1 0-1,-1 0 0,1 0 1,0-1-1,0 1 1,0-1-1,0 1 0,0-1 1,0 0-1,0 0 1,1 0-1,-1-1 0,1 1 1,7 1-1,5 3-176,1-2 0,-1 1 0,1-2-1,26 3 1,-20-5-1982,0 0 1,25-3-1,0-5-4862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7.666"/>
    </inkml:context>
    <inkml:brush xml:id="br0">
      <inkml:brushProperty name="width" value="0.025" units="cm"/>
      <inkml:brushProperty name="height" value="0.025" units="cm"/>
    </inkml:brush>
  </inkml:definitions>
  <inkml:trace contextRef="#ctx0" brushRef="#br0">0 8 7399,'0'0'12748,"82"1"-12011,-30-2 96,14-3-577,3 3-256,-1-2-32,-10 3-929,-8 0-1217,-17 0-1346,-15 0-223</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041"/>
    </inkml:context>
    <inkml:brush xml:id="br0">
      <inkml:brushProperty name="width" value="0.025" units="cm"/>
      <inkml:brushProperty name="height" value="0.025" units="cm"/>
    </inkml:brush>
  </inkml:definitions>
  <inkml:trace contextRef="#ctx0" brushRef="#br0">0 0 12524,'0'0'5701,"88"24"-4003,-28-24-641,6 0-705,5-5-256,-5 2-288,-3 2-1634,-5-3-3010,-11-1-2179</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8.402"/>
    </inkml:context>
    <inkml:brush xml:id="br0">
      <inkml:brushProperty name="width" value="0.025" units="cm"/>
      <inkml:brushProperty name="height" value="0.025" units="cm"/>
    </inkml:brush>
  </inkml:definitions>
  <inkml:trace contextRef="#ctx0" brushRef="#br0">50 3 5157,'0'0'5077,"-8"-1"-3807,-24-1 145,31 2-1287,1 1 0,-1-1 1,1 0-1,0 0 0,-1 0 1,1 0-1,-1 0 0,1 0 0,0 1 1,-1-1-1,1 0 0,0 0 1,-1 0-1,1 1 0,0-1 0,-1 0 1,1 1-1,0-1 0,0 0 1,-1 1-1,1-1 0,0 0 0,0 1 1,-1-1-1,1 0 0,0 1 0,0-1 1,0 1-1,0-1 0,0 0 1,0 1-1,0-1 0,0 1 0,0-1 1,0 0-1,0 1 0,0-1 1,0 1-1,0-1 0,0 1 0,3 16 1111,-3-17-888,12 46 2721,-1-9-1971,7 59 0,-16-74-1509,5 38-1269,5-30-7592,-8-26 2435</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406"/>
    </inkml:context>
    <inkml:brush xml:id="br0">
      <inkml:brushProperty name="width" value="0.025" units="cm"/>
      <inkml:brushProperty name="height" value="0.025" units="cm"/>
    </inkml:brush>
  </inkml:definitions>
  <inkml:trace contextRef="#ctx0" brushRef="#br0">1 0 4292,'0'0'19144,"14"7"-17938,-14-7-1198,13 6 192,0 0 0,0-1-1,1 0 1,-1-1 0,1-1 0,0 0 0,21 2 0,327-5 926,-358 0-1422,48-5 409,-27-2-1921,-25 6 1569,1 1 1,-1 0 0,1-1-1,0 1 1,-1 0-1,1-1 1,-1 1-1,1 0 1,-1-1-1,1 1 1,-1-1 0,1 1-1,-1-1 1,0 1-1,1-1 1,-1 0-1,0 1 1,1-1-1,-1 1 1,0-1 0,0 0-1,0 1 1,1-2-1,-4-6-5697,-10-2-4874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29.753"/>
    </inkml:context>
    <inkml:brush xml:id="br0">
      <inkml:brushProperty name="width" value="0.025" units="cm"/>
      <inkml:brushProperty name="height" value="0.025" units="cm"/>
    </inkml:brush>
  </inkml:definitions>
  <inkml:trace contextRef="#ctx0" brushRef="#br0">0 81 5605,'0'0'17873,"85"-12"-16720,-26 7-352,10-3-417,8 0-223,-3 1-97,-6 1-32,-8 2-737,-15-3-1825,-16-3-2307,-9-4-6085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0.940"/>
    </inkml:context>
    <inkml:brush xml:id="br0">
      <inkml:brushProperty name="width" value="0.025" units="cm"/>
      <inkml:brushProperty name="height" value="0.025" units="cm"/>
    </inkml:brush>
  </inkml:definitions>
  <inkml:trace contextRef="#ctx0" brushRef="#br0">54 301 9545,'0'0'11205,"-4"-4"-11045,4 3-155,0 0 0,0 1-1,0-1 1,0 1 0,-1-1-1,1 1 1,0-1 0,0 1-1,-1-1 1,1 1 0,0 0-1,-1-1 1,1 1 0,0-1-1,-1 1 1,1 0 0,-1-1-1,1 1 1,-1 0-1,1-1 1,-1 1 0,1 0-1,-1 0 1,1 0 0,-1-1-1,1 1 1,-1 0 0,1 0-1,-1 0 1,0 0 0,1 0-1,-1 0 1,1 0 0,-1 0-1,1 0 1,-1 0 0,1 0-1,-1 1 1,1-1-1,-1 0 1,1 0 0,-1 0-1,1 1 1,-1-1 0,1 0-1,-1 1 1,1-1 0,-1 0-1,1 1 1,0-1 0,-1 1-1,1-1 1,-1 1 0,-14 41 372,14-38-338,-2 5 165,1 1 1,0 0-1,0-1 0,1 1 1,0 0-1,1 19 0,0-29-194,0 1 0,1 0 0,-1-1 0,0 1 0,0-1 0,0 1 0,0-1 0,1 1 1,-1-1-1,0 1 0,1-1 0,-1 1 0,0-1 0,1 0 0,-1 1 0,0-1 0,1 0 0,-1 1 0,1-1 0,-1 0 0,1 1 0,-1-1 0,1 0 0,-1 0 0,1 1 0,-1-1 0,1 0 0,-1 0 0,1 0 0,-1 0 0,1 0 0,-1 0 0,1 0 0,-1 0 0,1 0 0,0 0 0,-1 0 0,1 0 0,-1 0 0,1 0 0,-1 0 0,1-1 0,-1 1 0,1 0 0,-1 0 0,1-1 0,-1 1 0,1-1 0,23-16 439,-18 7-403,0-1 1,0 1-1,-1-1 1,-1 0-1,0 0 0,0-1 1,-1 1-1,-1-1 1,0 0-1,0 0 0,-1 1 1,-1-24-1,-17 105-67,16-65 23,0 4 37,-1 0-1,1 1 1,1-1 0,0 0-1,1 15 1,0-22-11,-1 0-1,0-1 1,1 1 0,-1-1 0,1 1 0,0-1-1,-1 1 1,1-1 0,0 1 0,0-1 0,0 0 0,0 1-1,0-1 1,0 0 0,0 0 0,0 0 0,1 0-1,-1 0 1,0 0 0,1 0 0,-1 0 0,1 0-1,-1-1 1,1 1 0,-1 0 0,1-1 0,-1 0 0,1 1-1,0-1 1,-1 0 0,1 0 0,0 0 0,-1 0-1,1 0 1,-1 0 0,1 0 0,0 0 0,2-2-1,1 1 43,-1-1 0,1 0 0,-1 0 0,0 0 0,0 0 0,1-1 0,-2 0 0,1 0 0,0 0 0,-1 0 0,1-1 0,-1 1 0,0-1 0,0 0 0,4-8 0,35-66 1,-30 50-40,-1-1-1,-2 0 1,-1-1 0,-1 0-1,-1 0 1,-2-1 0,1-53-1,-10 86-5,0 8-66,-1 44 29,2-1-1,6 105 0,-2-145 9,1 0 4,0 1 1,1 0-1,0-1 1,1 1-1,1-1 1,0 0 0,0 0-1,2 0 1,11 21-1,-17-33 8,0-1-1,1 1 1,-1 0 0,0 0-1,1-1 1,-1 1 0,1 0-1,-1-1 1,1 1-1,0 0 1,-1-1 0,1 1-1,-1-1 1,1 1 0,0-1-1,0 1 1,-1-1-1,1 0 1,0 1 0,0-1-1,-1 0 1,1 0 0,0 1-1,0-1 1,0 0-1,0 0 1,0-1 7,0 1-1,-1-1 0,1 0 1,0 1-1,-1-1 1,1 0-1,-1 0 1,1 1-1,-1-1 0,0 0 1,1 0-1,-1 0 1,0 0-1,0 0 1,1 1-1,-1-1 0,0 0 1,0-2-1,0-4 18,1 0-1,-1 1 0,-1-1 0,1 0 0,-3-10 0,-5 0-117,0 0-1,-1 1 1,-1 1-1,0-1 1,-1 2-1,-1-1 0,-1 1 1,1 1-1,-2 0 1,0 1-1,-1 1 1,0 0-1,-18-10 1,61 24 351,-1-1 1,38-3 0,-30 1-247,-18 1-280,30-3-1534,-21-11-7487,-11-4-6883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31.321"/>
    </inkml:context>
    <inkml:brush xml:id="br0">
      <inkml:brushProperty name="width" value="0.025" units="cm"/>
      <inkml:brushProperty name="height" value="0.025" units="cm"/>
    </inkml:brush>
  </inkml:definitions>
  <inkml:trace contextRef="#ctx0" brushRef="#br0">50 344 7239,'0'0'3635,"-9"0"-1585,6-1-1836,0 1 0,0 0 0,0-1 0,1 1 0,-1-1 0,0 0 0,0 0 0,0 0 0,0 0 0,-2-2 0,4 3-144,1-1 1,-1 1-1,1-1 0,-1 1 1,1-1-1,-1 1 0,1-1 1,0 0-1,-1 1 0,1-1 1,0 0-1,-1 1 0,1-1 1,0 0-1,0 1 1,0-1-1,-1 0 0,1 1 1,0-1-1,0 0 0,0 0 1,0 0-1,14-27 923,10 0-700,1 1 1,1 1-1,32-24 1,93-63 2,-146 109-271,1 0 75,0-1 0,0 1 0,0-1 0,1 2 1,-1-1-1,1 1 0,0 0 0,0 0 0,0 1 1,1 0-1,-1 0 0,14-1 0,-19 3-82,-1 0 0,1 1 0,0-1 0,-1 0 0,1 1 0,-1-1 0,0 1 1,1 0-1,-1-1 0,1 1 0,-1 0 0,0 0 0,0 0 0,1 0 0,-1 0 0,0 0 0,0 0 0,0 1 0,0-1 0,0 0 0,0 0 0,-1 1 0,1-1 0,1 3 0,13 44 537,-10-27-306,-1-9-197,0-1 1,0 0-1,1 0 1,0-1-1,1 1 1,0-1-1,1 0 0,0-1 1,12 13-1,-12-16 16,-1-1-1,1 0 1,0 0-1,0-1 1,1 1-1,-1-2 1,1 1 0,0-1-1,0 0 1,0-1-1,0 0 1,0 0-1,1-1 1,9 0-1,1 0 58,0-1 0,0-1 0,0-1 0,0 0 0,-1-2 0,1 0 0,-1-1 0,0-1 0,21-9 0,-26 9-232,1-1 0,-1-1 0,-1 0 0,1-1 0,11-11 0,-16 13-435,-1-1-1,0 0 1,0 0 0,0 0-1,-2-1 1,1 0-1,8-18 1,-2-7-5464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1.140"/>
    </inkml:context>
    <inkml:brush xml:id="br0">
      <inkml:brushProperty name="width" value="0.025" units="cm"/>
      <inkml:brushProperty name="height" value="0.025" units="cm"/>
    </inkml:brush>
  </inkml:definitions>
  <inkml:trace contextRef="#ctx0" brushRef="#br0">1 74 9769,'0'0'2349,"0"10"-1345,0-4-856,0 0 1,0 0-1,1 0 1,0 0-1,0 0 0,0 0 1,1 0-1,0-1 1,0 1-1,0 0 1,1-1-1,-1 0 1,1 1-1,1-1 1,-1 0-1,1-1 1,0 1-1,0-1 0,0 1 1,8 5-1,-3-4 68,0 0 0,1 0 0,0 0 0,0-1-1,0-1 1,1 0 0,-1 0 0,1-1-1,0-1 1,0 1 0,0-2 0,0 1 0,0-2-1,1 0 1,-1 0 0,0-1 0,0 0-1,0 0 1,0-2 0,0 1 0,18-8 0,15-8 67,0-2 0,-1-2 0,72-49 0,-31 18-338,-79 50 62,47-22-39,-51 25 31,0-1 0,0 1 0,0 0 0,0-1 0,0 1 0,0 0 1,0 0-1,1-1 0,-1 1 0,0 0 0,0 0 0,0 0 0,0 0 0,0 0 0,0 1 0,0-1 0,0 0 0,0 0 1,0 1-1,0-1 0,0 1 0,0-1 0,0 1 0,0-1 0,0 1 0,0 0 0,0-1 0,0 1 0,-1 0 0,1 0 1,0-1-1,-1 1 0,1 0 0,0 0 0,-1 0 0,1 0 0,-1 0 0,1 0 0,-1 0 0,0 0 0,1 0 0,-1 2 0,3 21 400,-1 1 0,-2 0 0,-3 39 0,0 7-169,2-70-244,1 0 0,0 0 0,0 0-1,-1 0 1,1 0 0,0 0 0,0 0 0,0 1 0,0-1-1,0 0 1,1 0 0,-1 0 0,0 0 0,0 0 0,1 0-1,-1-1 1,1 1 0,-1 0 0,1 0 0,-1 0-1,1 0 1,-1 0 0,1 0 0,0-1 0,-1 1 0,1 0-1,0 0 1,0-1 0,-1 1 0,1-1 0,0 1-1,0-1 1,0 1 0,0-1 0,0 1 0,0-1 0,0 0-1,0 0 1,0 1 0,0-1 0,0 0 0,0 0 0,0 0-1,0 0 1,0 0 0,0 0 0,0 0 0,0-1-1,0 1 1,2-1 0,1 0-288,0-1-1,-1 0 1,1 0 0,0 0 0,-1 0-1,0-1 1,1 1 0,-1-1-1,0 0 1,0 0 0,3-4-1,-4 4-236,-1 2 418,0 0 0,0 0 1,0 0-1,0 0 0,-1 0 0,1 0 0,0 0 0,-1 0 1,1 0-1,0 0 0,-1 0 0,0-1 0,1 1 0,-1 0 1,0 0-1,1 0 0,-1-1 0,0 1 0,0 0 0,0 0 1,0-2-1,-19 35 996,19-32-855,0 1-1,-1-1 0,1 1 1,0-1-1,0 1 1,0 0-1,0-1 0,0 1 1,0-1-1,0 1 1,0 0-1,0-1 0,0 1 1,0-1-1,0 1 1,0 0-1,1-1 0,-1 1 1,0-1-1,0 1 1,1-1-1,-1 1 1,0-1-1,1 1 0,-1-1 1,0 1-1,1-1 1,-1 1-1,1-1 0,-1 0 1,1 1-1,-1-1 1,1 0-1,-1 1 0,1-1 1,-1 0-1,1 0 1,-1 1-1,1-1 0,0 0 1,-1 0-1,1 0 1,-1 0-1,1 0 0,0 0 1,-1 0-1,1 0 1,-1 0-1,1 0 0,0 0 1,-1 0-1,1 0 1,-1-1-1,1 1 0,0 0 1,38-15 356,-15 0-195,41-34 0,-53 37 97,1 2 0,0-1-1,0 2 1,1 0 0,0 0-1,1 1 1,0 1 0,0 1-1,30-9 1,-43 14-215,0 1 1,0 0-1,0 0 1,0 0-1,0 0 0,0 0 1,0 0-1,0 1 1,0-1-1,0 0 1,0 1-1,0 0 0,0-1 1,0 1-1,0 0 1,-1 0-1,1 0 1,0 0-1,-1 1 0,2 0 1,21 35 1112,-21-33-1092,-1 1-1,0-1 0,1 1 0,0-1 0,0 0 0,0 0 0,1 0 0,4 4 0,-2-5-28,0 1-1,1-2 1,-1 1-1,0-1 1,1 1-1,-1-2 1,1 1 0,0-1-1,-1 0 1,1 0-1,0-1 1,0 0-1,8-1 1,7-1 132,-1-1-1,40-11 1,-8-4-25,61-30 0,-76 31-174,0 1 1,1 2-1,76-18 1,-74 29-48,-40 3 58,1 0 0,0 1 0,-1-1 1,1 0-1,-1 1 0,1-1 1,-1 1-1,1 0 0,-1-1 0,1 1 1,-1 0-1,0 0 0,1 0 0,-1 0 1,0 0-1,0 0 0,1 0 0,-1 1 1,0-1-1,1 2 0,-1-1-21,-1-1 1,1 0-1,0 1 0,0-1 1,0 0-1,0 0 0,0 0 1,0 1-1,0-1 0,0 0 1,0-1-1,1 1 0,-1 0 1,0 0-1,1 0 0,-1-1 1,1 1-1,-1-1 0,0 1 1,1-1-1,-1 0 0,1 1 1,-1-1-1,1 0 0,-1 0 1,1 0-1,0 0 0,-1 0 1,1 0-1,-1-1 0,1 1 1,-1-1-1,0 1 0,3-1 1,1-2-849,-1 1-1,1-1 1,0 0 0,-1 0 0,0-1 0,1 1 0,-1-1 0,5-7 0,24-30-15028</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6:52.567"/>
    </inkml:context>
    <inkml:brush xml:id="br0">
      <inkml:brushProperty name="width" value="0.025" units="cm"/>
      <inkml:brushProperty name="height" value="0.025" units="cm"/>
    </inkml:brush>
  </inkml:definitions>
  <inkml:trace contextRef="#ctx0" brushRef="#br0">1082 1 4805,'-48'6'452,"1"2"0,0 2 0,1 2 1,0 2-1,1 2 0,0 2 1,-41 24-1,29-10-179,2 2-1,1 2 0,2 2 1,-79 76-1,96-78 161,2 2 1,1 1-1,2 1 0,1 2 0,3 0 1,-35 75-1,47-82-234,0 0 0,3 0 0,0 1 0,3 0 0,1 1 0,1 0 0,3 0 1,0 0-1,5 59 0,0-81-182,0 1-1,1-1 1,0 0 0,2 0 0,0 0 0,0-1 0,1 0-1,1 0 1,0 0 0,1-1 0,1 0 0,0 0 0,0-1-1,1 0 1,1-1 0,0 0 0,1-1 0,0 0 0,0-1 0,1 0-1,0-1 1,20 9 0,-13-8 9,1-1-1,0-1 1,0-1-1,1 0 1,-1-2-1,1-1 1,0-1-1,0 0 1,0-2-1,0 0 1,0-2-1,0 0 1,0-2-1,0 0 1,27-10-1,-7-2 110,-2-2 0,1-1 0,-2-3 0,-1-1 0,-1-2 0,-1-1 0,60-57 0,-46 33 276,-2-2 0,-2-2-1,-3-2 1,45-77 0,-67 98-310,-2 0 0,-2-1 0,-1-2 0,-1 1 0,-3-2 0,-1 1 0,-1-2 0,-3 1 0,-1-1 0,-2-1 0,-2-57 0,-2 84-93,-1 0 0,-1 1 0,0-1 0,-1 1 0,-1-1 1,0 1-1,-6-14 0,7 21-87,0 0 0,-1 1 0,1-1 0,-1 1 0,0 0 1,-1 0-1,1 0 0,-1 1 0,0-1 0,0 1 0,0 0 0,-1 1 0,1-1 0,-1 1 0,0 0 1,-11-3-1,1 2-771,-1 0 1,0 1-1,0 1 1,0 0-1,0 2 1,0 0-1,-27 3 1,-45 13-6000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390"/>
    </inkml:context>
    <inkml:brush xml:id="br0">
      <inkml:brushProperty name="width" value="0.025" units="cm"/>
      <inkml:brushProperty name="height" value="0.025" units="cm"/>
    </inkml:brush>
  </inkml:definitions>
  <inkml:trace contextRef="#ctx0" brushRef="#br0">9 1 10090,'0'0'8071,"-9"47"-7334,42-35-32,12-3-97,9-4-256,12-1-95,5-4-161,2 0-64,-4 0 32,-8 0-513,-14 0-640,-13 0-993,-19 0-864,-33 5-4197</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5.704"/>
    </inkml:context>
    <inkml:brush xml:id="br0">
      <inkml:brushProperty name="width" value="0.025" units="cm"/>
      <inkml:brushProperty name="height" value="0.025" units="cm"/>
    </inkml:brush>
  </inkml:definitions>
  <inkml:trace contextRef="#ctx0" brushRef="#br0">1 0 10634,'0'0'6534,"11"50"-5413,32-50-224,18 0-160,9 0-289,10-2-352,-1-4-64,-5 2-704,-6 0-1538,-10 0-2178,-13 0-609</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049"/>
    </inkml:context>
    <inkml:brush xml:id="br0">
      <inkml:brushProperty name="width" value="0.025" units="cm"/>
      <inkml:brushProperty name="height" value="0.025" units="cm"/>
    </inkml:brush>
  </inkml:definitions>
  <inkml:trace contextRef="#ctx0" brushRef="#br0">309 1 13869,'0'0'3652,"-13"76"-2948,4-40-351,4 2-257,5 4 0,0-2-64,0 0-32,0-2-769,5 1-800,-1-5-1154,-4-4-320,0-4-2178</inkml:trace>
  <inkml:trace contextRef="#ctx0" brushRef="#br0" timeOffset="1">1 441 11243,'0'0'9513,"93"-11"-8681,-33 11-319,10 0-289,2-3-96,2-5-96,-4-2 0,-7-3-32,-11-1-384,-12-2-801,-18-4-801,-17-2-1794,-9-5-768</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6.429"/>
    </inkml:context>
    <inkml:brush xml:id="br0">
      <inkml:brushProperty name="width" value="0.025" units="cm"/>
      <inkml:brushProperty name="height" value="0.025" units="cm"/>
    </inkml:brush>
  </inkml:definitions>
  <inkml:trace contextRef="#ctx0" brushRef="#br0">0 35 10090,'0'0'8167,"83"-28"-6693,-18 25-289,7 2-513,11 1-255,-2 0-289,0 0-64,-11 0-673,-16 0-1697,-10-2-3972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7.184"/>
    </inkml:context>
    <inkml:brush xml:id="br0">
      <inkml:brushProperty name="width" value="0.025" units="cm"/>
      <inkml:brushProperty name="height" value="0.025" units="cm"/>
    </inkml:brush>
  </inkml:definitions>
  <inkml:trace contextRef="#ctx0" brushRef="#br0">3639 230 8296,'0'0'3849,"-15"-6"-2445,-18-6-800,0 1 1,-1 2 0,-62-8-1,-580-47 1886,-83-10-2097,581 54-88,-2 8 1,0 8 0,-354 37-1,3 69-294,510-95-6,1 0 0,1 1 0,-1 1 0,2 1 0,-1 1 1,1 1-1,1 0 0,0 1 0,0 1 0,2 0 0,0 1 0,0 1 0,2 0 0,0 1 0,-16 28 0,13-17 6,1 1-1,2 1 1,1 0 0,1 1-1,2 0 1,1 1-1,1-1 1,2 2-1,-2 46 1,6-32-47,2 1 1,2 0 0,3-1-1,1 1 1,2-2 0,3 1-1,30 79 1,-38-116 40,1 0 1,0 0 0,0-1-1,1 0 1,0 0-1,1 0 1,0-1-1,0 0 1,1 0-1,0-1 1,0 0-1,1 0 1,-1-1-1,11 6 1,-4-5 86,1-1 0,0 0 1,0-1-1,0-1 0,1 0 0,-1-1 0,1-1 1,24 0-1,118-3 604,229-31 0,-139 7-604,48 4-188,339 20 0,-498 16-129,-1 6 0,180 52 0,-247-55 264,-26-7 103,1-3 0,0-1-1,71 1 1,-91-8-86,1-1 1,-1-2 0,1 0-1,-1-2 1,0 0 0,0-2-1,41-17 1,-11-3 213,0-3 0,-2-1 0,-1-3 0,-2-2-1,-2-3 1,-1-1 0,-2-3 0,71-85 0,-104 112-205,0 0-1,-1-1 1,0 0 0,-1 0 0,-1-1-1,-1 0 1,-1-1 0,0 0 0,-2 0-1,0-1 1,-1 1 0,-1-1-1,-1 0 1,0 0 0,-2 0 0,0 0-1,-1 0 1,-1 0 0,-1 0 0,-1 0-1,-1 1 1,0 0 0,-13-28-1,-1 10 104,-3 0-1,-39-51 0,3 5-7,57 82-245,0 0 0,0-1 0,0 1 0,1 0 0,-1 0 0,0 0 0,1 0 0,-1 0-1,1-1 1,-1 1 0,1 0 0,0-1 0,-1 1 0,1 0 0,0-1 0,0 1 0,0 0-1,0-1 1,0 1 0,0 0 0,0-1 0,1 1 0,0-2 0,0 2-592,0-1 1,1 1 0,-1-1 0,1 1 0,0 0-1,-1 0 1,1 0 0,0 0 0,0 0 0,0 0-1,0 0 1,0 1 0,3-2 0,27-7-13722</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463"/>
    </inkml:context>
    <inkml:brush xml:id="br0">
      <inkml:brushProperty name="width" value="0.025" units="cm"/>
      <inkml:brushProperty name="height" value="0.025" units="cm"/>
    </inkml:brush>
  </inkml:definitions>
  <inkml:trace contextRef="#ctx0" brushRef="#br0">1 1 5349,'0'0'13549,"47"3"-12460,-1 1-352,12 0-545,0-3-128,1 2 0,-5-3-384,-9 0-1250,-7-2-2594,-18-8-929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8.842"/>
    </inkml:context>
    <inkml:brush xml:id="br0">
      <inkml:brushProperty name="width" value="0.025" units="cm"/>
      <inkml:brushProperty name="height" value="0.025" units="cm"/>
    </inkml:brush>
  </inkml:definitions>
  <inkml:trace contextRef="#ctx0" brushRef="#br0">83 1 9641,'0'0'6406,"10"2"-5365,20 6-38,71 21 1107,-93-26-2066,0 0-1,0 0 1,0 1 0,-1 0-1,0 0 1,0 1-1,0 0 1,-1 0 0,1 1-1,6 6 1,-12-9-36,1-1 1,0 1-1,-1 0 0,0 0 0,1 0 1,-1-1-1,0 1 0,0 0 1,-1 0-1,1 0 0,-1 1 1,1-1-1,-1 0 0,0 0 1,0 0-1,-1 0 0,1 0 0,0 0 1,-1 0-1,0 0 0,0 0 1,0 0-1,0 0 0,0 0 1,-1 0-1,1-1 0,-1 1 0,-3 4 1,-5 6 58,0-1 1,-1-1 0,0 0-1,-16 12 1,24-20-71,-41 30 294,-58 34 0,14-11-5955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1.494"/>
    </inkml:context>
    <inkml:brush xml:id="br0">
      <inkml:brushProperty name="width" value="0.025" units="cm"/>
      <inkml:brushProperty name="height" value="0.025" units="cm"/>
    </inkml:brush>
  </inkml:definitions>
  <inkml:trace contextRef="#ctx0" brushRef="#br0">4 0 15310,'-3'5'3780,"3"6"-1474,0 7-128,10 5-480,1 3-673,2 4-256,3-3-513,0-2-160,0-4-96,-1-7-897,1-6-1313,0-8-929,-9 0-1057,-1-19-1473,-6-10-2755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09.568"/>
    </inkml:context>
    <inkml:brush xml:id="br0">
      <inkml:brushProperty name="width" value="0.025" units="cm"/>
      <inkml:brushProperty name="height" value="0.025" units="cm"/>
    </inkml:brush>
  </inkml:definitions>
  <inkml:trace contextRef="#ctx0" brushRef="#br0">0 1 9097,'0'0'16073,"3"11"-15677,3 14-153,-3-7-125,2 0-1,0 1 0,1-2 0,0 1 0,15 26 0,-18-40-154,-1 0-1,1 0 0,0 0 0,0 0 0,1-1 1,-1 1-1,1-1 0,-1 0 0,1 0 0,0-1 1,0 1-1,0-1 0,1 1 0,-1-1 0,1-1 1,-1 1-1,1-1 0,-1 1 0,1-1 0,0-1 0,0 1 1,-1-1-1,1 1 0,0-2 0,0 1 0,0 0 1,-1-1-1,9-2 0,-6 1-363,-1 0-1,1-1 1,-1 0 0,1-1 0,-1 1-1,0-1 1,-1 0 0,1-1-1,-1 1 1,0-1 0,0 0-1,0 0 1,5-8 0,-4 5-611,-1 0 0,1 0 0,-2 0 0,1 0 0,-1-1 0,0 0 0,-1 0 0,0 0 0,2-12 1,-22 44 7032,-27 42-2578,18-23-2363,-44 82 1387,63-111-2405,2 1 1,-1 0-1,2 0 1,0 0-1,0 1 1,1-1-1,0 20 1,6-8-2400,-3-25 2037,1-1-1,-1 1 0,1 0 0,0-1 1,-1 1-1,1-1 0,-1 1 1,1-1-1,0 1 0,0-1 0,-1 1 1,1-1-1,0 0 0,0 1 1,-1-1-1,1 0 0,0 1 0,0-1 1,0 0-1,0 0 0,-1 0 0,1 0 1,0 0-1,0 0 0,0 0 1,0 0-1,1-1 0,16-2-9025</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201"/>
    </inkml:context>
    <inkml:brush xml:id="br0">
      <inkml:brushProperty name="width" value="0.025" units="cm"/>
      <inkml:brushProperty name="height" value="0.025" units="cm"/>
    </inkml:brush>
  </inkml:definitions>
  <inkml:trace contextRef="#ctx0" brushRef="#br0">0 53 17809,'0'0'5189,"51"-10"-4036,-13 2 64,7-1-576,3 0-385,3 2-224,-8 2-32,-5 1-513,-4 3-768,-12 1-673,-10 0-832,-6 4-481,-6 2-353,-8 4-384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0.733"/>
    </inkml:context>
    <inkml:brush xml:id="br0">
      <inkml:brushProperty name="width" value="0.025" units="cm"/>
      <inkml:brushProperty name="height" value="0.025" units="cm"/>
    </inkml:brush>
  </inkml:definitions>
  <inkml:trace contextRef="#ctx0" brushRef="#br0">1 25 16560,'0'0'7367,"84"5"-6471,-37-5-159,13 0-449,-6 0-191,1 0-33,-8-7-513,-4 2-1184,-12-1-1346,-7 0-2338,-10 1-3171</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170"/>
    </inkml:context>
    <inkml:brush xml:id="br0">
      <inkml:brushProperty name="width" value="0.025" units="cm"/>
      <inkml:brushProperty name="height" value="0.025" units="cm"/>
    </inkml:brush>
  </inkml:definitions>
  <inkml:trace contextRef="#ctx0" brushRef="#br0">5 0 17040,'0'0'4073,"-1"9"-2893,0 9-492,-1-7-401,2 0 0,-1 0 0,1 1-1,3 19 1,-2-29-302,-1 0-1,1 1 1,-1-1-1,1 0 1,0 0 0,0 0-1,0 0 1,0 0-1,0 1 1,0-2 0,0 1-1,1 0 1,-1 0-1,1 0 1,0-1 0,-1 1-1,1-1 1,0 1-1,0-1 1,0 0-1,0 0 1,0 0 0,0 0-1,0 0 1,0 0-1,1 0 1,-1-1 0,0 1-1,0-1 1,4 1-1,-1-1-336,1-1 0,0 1 0,-1-1-1,1 0 1,-1 0 0,1-1 0,-1 1 0,0-1-1,0-1 1,0 1 0,0-1 0,0 1-1,0-2 1,0 1 0,-1 0 0,0-1 0,6-6-1,-4 4-714,0-1 1,0 1-1,-1-1 0,0-1 0,0 1 0,-1-1 0,0 0 0,-1 0 0,1 0 0,3-14 1,-17 42 11208,-21 32-7504,16-28-1112,-2 4-177,1 1-1,-12 34 1,24-53-1566,0 1 0,1-1 0,0 1 0,1 0 1,1-1-1,-1 1 0,2 0 0,-1 0 0,1 0 0,3 15 1,0-19-2911,1-5-3713</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518"/>
    </inkml:context>
    <inkml:brush xml:id="br0">
      <inkml:brushProperty name="width" value="0.025" units="cm"/>
      <inkml:brushProperty name="height" value="0.025" units="cm"/>
    </inkml:brush>
  </inkml:definitions>
  <inkml:trace contextRef="#ctx0" brushRef="#br0">24 1 11659,'0'0'11243,"-2"53"-10122,-3-22-449,1 0-447,4 1-225,0-4 32,0-4-257,0-5-1248,0-5-417,0-3-640,-5-9-2083,-2-2-607</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1.878"/>
    </inkml:context>
    <inkml:brush xml:id="br0">
      <inkml:brushProperty name="width" value="0.025" units="cm"/>
      <inkml:brushProperty name="height" value="0.025" units="cm"/>
    </inkml:brush>
  </inkml:definitions>
  <inkml:trace contextRef="#ctx0" brushRef="#br0">0 65 11211,'0'0'5861,"4"-7"-3507,-3 4-2207,0-1-1,1 1 1,0 0-1,-1 1 0,1-1 1,0 0-1,0 1 1,1-1-1,-1 1 0,1-1 1,-1 1-1,1 0 1,-1 0-1,1 0 0,0 0 1,0 1-1,0-1 0,0 1 1,1 0-1,-1 0 1,0 0-1,0 0 0,1 1 1,-1-1-1,6 1 1,19-4 342,0 1 1,0 2 0,31 3 0,-49-2-458,-1 1 0,0 0 0,0 1 0,0 0 0,0 0 0,0 1 0,-1 0 0,1 1 0,-1 0 0,0 0 0,0 1 0,0 0 0,9 8 0,-15-12-33,0 1 1,-1 0-1,1-1 0,0 1 0,-1 0 0,0 0 0,1 0 1,-1 0-1,0 0 0,0 0 0,0 0 0,-1 1 1,1-1-1,0 0 0,-1 0 0,1 1 0,-1-1 0,0 0 1,0 1-1,0-1 0,0 3 0,-1-1 47,0-1 1,0 1-1,-1-1 0,1 1 0,-1-1 1,0 0-1,0 0 0,0 0 0,0 0 1,0 0-1,-1 0 0,-3 2 0,-8 7 334,0-1 0,-1-1-1,0 0 1,-20 9 0,32-18-315,-10 6-18,0-1 1,-1 0-1,1-1 0,-1 0 1,0-1-1,-1-1 1,1 0-1,-28 2 1,40-5-338,1 0-1,0 0 1,-1 0 0,1-1 0,-1 1-1,1 0 1,0 0 0,-1-1 0,1 1 0,0-1-1,-1 1 1,1-1 0,0 0 0,0 1 0,0-1-1,0 0 1,-1 0 0,1 0 0,0 0-1,0 0 1,-1-2 0,-7-13-6276</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2.446"/>
    </inkml:context>
    <inkml:brush xml:id="br0">
      <inkml:brushProperty name="width" value="0.025" units="cm"/>
      <inkml:brushProperty name="height" value="0.025" units="cm"/>
    </inkml:brush>
  </inkml:definitions>
  <inkml:trace contextRef="#ctx0" brushRef="#br0">1569 273 12300,'0'0'1959,"1"-10"940,0 2-2465,0 2-62,-1 0 0,1 0 0,-1-1 0,0 1 0,0-1 0,-1 1 0,0 0 0,0 0 0,0-1 0,-1 1 0,0 0 0,0 0 0,0 0 0,-1 1 0,0-1 0,-5-7 0,-5 0-278,-1 1 0,0 1-1,-1 0 1,0 0 0,-1 2 0,0 0-1,-1 0 1,0 2 0,0 0 0,0 1 0,-31-6-1,-3 2-119,-1 3 0,-97-2-1,-211 22-54,297-5 41,0 2 0,1 3 1,-101 36-1,143-41-10,0 1 0,0 1 0,1 1 0,0 0 0,1 2 0,0 0 0,1 0 0,1 2 0,0 0 0,1 1 0,0 1 0,2 0 0,0 1 0,1 0 0,-20 40 0,17-21-142,1 2 1,1-1-1,2 2 0,2-1 1,2 2-1,1-1 1,0 70-1,5-73 168,2 0 0,1 0 0,1 0 1,3 0-1,0 0 0,13 35 0,-14-58 8,0 0 1,1 0-1,1 0 0,0-1 1,1 0-1,0 0 1,1-1-1,1 0 0,0-1 1,0 0-1,1 0 0,0-1 1,1-1-1,0 0 1,1 0-1,0-2 0,22 11 1,-7-7 19,1-2 1,0 0-1,1-3 1,0 0-1,0-2 1,0-1-1,0-1 1,1-2-1,-1-1 1,30-5-1,2-4 15,0-2-1,-1-2 0,108-43 1,-103 30 78,-2-2 0,-1-3 1,-1-4-1,109-82 0,-140 93 17,0-2-1,-2 0 1,-1-3-1,-2 0 1,-1-1-1,-1-2 1,-1-1-1,-2 0 1,-2-2-1,16-40 1,-28 58 5,0-1 1,-2 0 0,-1 0 0,0-1 0,2-28 0,-6 43-116,0-1 0,1 1 0,-2-1 0,1 1 0,-1-1 0,0 1 0,0-1 0,0 1 1,-1 0-1,0 0 0,0-1 0,0 1 0,-1 1 0,1-1 0,-1 0 0,0 1 0,-1-1 0,1 1 0,-1 0 0,0 0 0,0 0 0,0 0 0,-5-2 0,-3-1-21,-1 2 1,1 0-1,-1 0 0,0 1 0,0 0 0,-1 1 0,1 1 0,-23-1 0,-109 4-359,137-1 322,-35 4-1454,-48 11-1,36-5-2819,12-3-3488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366"/>
    </inkml:context>
    <inkml:brush xml:id="br0">
      <inkml:brushProperty name="width" value="0.025" units="cm"/>
      <inkml:brushProperty name="height" value="0.025" units="cm"/>
    </inkml:brush>
  </inkml:definitions>
  <inkml:trace contextRef="#ctx0" brushRef="#br0">3169 0 13036,'0'0'1121,"12"0"-1008,1 1 47,0 0 1,-1 0-1,1 2 1,-1-1-1,1 2 1,-1-1-1,0 2 1,0-1 0,-1 2-1,1 0 1,-1 0-1,18 14 1,-20-13-117,-1 0 0,0 0-1,0 1 1,-1 0 0,0 0 0,-1 1 0,1-1 0,-2 2 0,1-1 0,-1 0-1,-1 1 1,0 0 0,0 0 0,-1 1 0,0-1 0,-1 1 0,0-1 0,-1 1-1,0 0 1,0-1 0,-1 1 0,-1 0 0,0 0 0,0-1 0,-1 1 0,-1 0-1,1-1 1,-2 0 0,1 0 0,-2 0 0,-6 13 0,-5 0 42,0-1 0,-2 0 0,0-2 1,-1 0-1,-1-1 0,-1-1 0,-1-1 1,-44 28-1,8-13 27,-1-2 0,-98 35 1,-299 64 250,100-33-195,-295 132 1296,280-95-794,253-92-621,-55 18 8,-280 135-1,426-178-63,0 0 0,2 2-1,0 1 1,1 1 0,1 1 0,1 0-1,1 2 1,0 1 0,2 1-1,1 0 1,2 1 0,0 1 0,1 0-1,2 1 1,1 1 0,-10 36-1,12-13-132,12-26-1530,-1-26 1500,-1 1 1,0-1-1,0 1 0,0-1 1,0 1-1,1-1 0,-1 0 1,0 1-1,1-1 0,-1 1 1,0-1-1,1 0 0,-1 1 1,0-1-1,1 1 0,-1-1 1,1 0-1,-1 0 0,0 1 1,1-1-1,-1 0 0,1 0 1,-1 0-1,1 1 0,-1-1 1,1 0-1,-1 0 0,1 0 1,-1 0-1,1 0 0,-1 0 1,1 0-1,0 0 0,24-5-6877</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13.723"/>
    </inkml:context>
    <inkml:brush xml:id="br0">
      <inkml:brushProperty name="width" value="0.025" units="cm"/>
      <inkml:brushProperty name="height" value="0.025" units="cm"/>
    </inkml:brush>
  </inkml:definitions>
  <inkml:trace contextRef="#ctx0" brushRef="#br0">132 1 10346,'0'0'3753,"-7"11"-2568,-20 34 699,-28 65 0,47-92-1627,1-1-1,1 1 0,1 0 0,0 0 1,1 0-1,1 1 0,1-1 1,0 21-1,2-36-255,0-1-1,1 0 1,-1 0 0,1 0 0,-1 1-1,1-1 1,0 0 0,0 0-1,0 0 1,0 0 0,0 0 0,0 0-1,0 0 1,1-1 0,-1 1 0,1 0-1,-1-1 1,1 1 0,0-1-1,3 3 1,0-2-78,0 1-1,0-1 0,0 0 1,0 0-1,0-1 0,0 0 1,1 1-1,7-1 0,5 0-942,0-1-1,0 0 0,0-2 1,27-5-1,30-16-5518</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7:30.060"/>
    </inkml:context>
    <inkml:brush xml:id="br0">
      <inkml:brushProperty name="width" value="0.025" units="cm"/>
      <inkml:brushProperty name="height" value="0.025" units="cm"/>
    </inkml:brush>
  </inkml:definitions>
  <inkml:trace contextRef="#ctx0" brushRef="#br0">10938 681 8136,'-90'-2'1378,"1"-3"1,1-5 0,-102-24-1,-50-19-1743,-247-20-1,-830-13-814,262 63 2313,307 12-963,-104-18-11,-290-7-137,798 25-241,-625-100 0,743 68 325,-337-59 648,377 77-498,-197-2 0,-655 55-1494,991-24 1426,1 2-1,0 3 1,0 1 0,1 2 0,1 2-1,0 2 1,-76 40 0,89-39-160,0 3 1,2 0-1,1 2 1,0 1-1,2 1 1,0 1-1,2 2 1,1 0-1,1 1 0,-33 59 1,27-35-78,3 1 0,2 1 1,2 0-1,3 2 0,2 1 0,-10 68 1,20-84 63,2 1 0,2 0 1,1 0-1,3 0 1,1-1-1,2 1 1,2-1-1,2 0 1,20 57-1,186 378-664,-192-431 652,20 39-15,3-3 0,4-1 0,86 106 0,-95-140 34,1-1 0,3-2 0,1-2 0,2-2 1,1-2-1,73 40 0,-57-43 21,1-3 1,1-2-1,2-4 0,88 21 1,-59-25-23,1-4 0,150 6 0,210-31-42,0-35-16,-14 2 55,650 18 61,-96 6-83,204-78 34,234-12-1,-779 83-25,1546-90 18,-54-11 154,-303 37-106,852-93 448,-1144 151-291,-1046 27-113,-479 3 31,-7 1 111,0-1 0,0-1 0,-1-1 1,1-1-1,42-11 0,-63 13-254,0-1 1,0 1-1,0-1 0,0 1 1,0-1-1,0 1 0,-1-1 1,1 0-1,0 0 0,-1 0 1,0 0-1,1 0 0,-1 0 1,0 0-1,0-1 0,1-2 1,13-45-394,-10 29 5,6-19-127,-1 1-1,-2-1 0,4-69 1,-11 85 612,-1 0 0,-1 0 1,-1 0-1,-1 1 0,-1-1 1,-2 1-1,-13-39 0,-38-64 318,-135-217-1,182 327-564,-1 0 0,0 1 0,-1 0-1,-1 1 1,0 0 0,-1 1 0,-1 0-1,0 2 1,-22-15 0,17 15 66,0 2-1,-1 0 1,0 1 0,-1 0-1,1 2 1,-1 1 0,-38-4-1,-430-9 932,233 17-128,-1917-13-9,374 8-880,829 0 807,27 1-625,0-32 268,555 10-8,-1180-47-335,1146 76-2827,216 1-454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8.929"/>
    </inkml:context>
    <inkml:brush xml:id="br0">
      <inkml:brushProperty name="width" value="0.05" units="cm"/>
      <inkml:brushProperty name="height" value="0.05" units="cm"/>
    </inkml:brush>
  </inkml:definitions>
  <inkml:trace contextRef="#ctx0" brushRef="#br0">1 6 12299,'0'-3'2523,"6"1"-921,10 1-577,-9 3-910,0 1 0,-1-1 1,1 1-1,0 0 0,-1 1 0,1-1 0,-1 1 1,0 1-1,-1-1 0,7 6 0,8 11-51,22 26 0,-26-29-67,58 79-762,-16-18-1726,-48-69 1921,-3-9-58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566"/>
    </inkml:context>
    <inkml:brush xml:id="br0">
      <inkml:brushProperty name="width" value="0.025" units="cm"/>
      <inkml:brushProperty name="height" value="0.025" units="cm"/>
      <inkml:brushProperty name="color" value="#004F8B"/>
    </inkml:brush>
  </inkml:definitions>
  <inkml:trace contextRef="#ctx0" brushRef="#br0">1 643 13100,'0'0'7528,"46"-68"-5959,0 19-224,13-9-224,8-4-480,6-6-385,-2 1-192,-5 4-32,-8 6-832,-13 9-738,-14 8-640,-15 9 0,-7 10-320,-9 12-1346,-20 7-961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1.859"/>
    </inkml:context>
    <inkml:brush xml:id="br0">
      <inkml:brushProperty name="width" value="0.025" units="cm"/>
      <inkml:brushProperty name="height" value="0.025" units="cm"/>
    </inkml:brush>
  </inkml:definitions>
  <inkml:trace contextRef="#ctx0" brushRef="#br0">6 0 13549,'0'0'10282,"-5"16"-12268,28-12-1474,2-4-3170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04.582"/>
    </inkml:context>
    <inkml:brush xml:id="br0">
      <inkml:brushProperty name="width" value="0.025" units="cm"/>
      <inkml:brushProperty name="height" value="0.025" units="cm"/>
    </inkml:brush>
  </inkml:definitions>
  <inkml:trace contextRef="#ctx0" brushRef="#br0">1585 176 10250,'0'9'304,"-8"46"-281,-23 90 0,7-41-16,-114 655 1408,-2-38 982,134-693-2114,0 0 0,2 0 0,-1 39 0,5-65-276,0 0 1,1 0 0,-1 1-1,0-1 1,1 0-1,0 0 1,-1 0 0,1 0-1,0 0 1,0 0 0,0 0-1,0 0 1,0 0-1,1 0 1,-1 0 0,1 0-1,-1-1 1,1 1 0,-1-1-1,1 1 1,0-1-1,0 0 1,0 0 0,0 0-1,0 0 1,0 0 0,0 0-1,0 0 1,0 0-1,0-1 1,0 1 0,1-1-1,-1 0 1,0 0 0,0 0-1,4 0 1,11 0 20,-1-1 0,0 0-1,31-7 1,-43 7-16,175-41 372,105-19 55,202 28-317,6 39-79,508 43-39,-789-37-8,745 70 168,-255-16 169,3-34-93,375-62-117,-210 8-54,-856 22 33,0 0 1,0-1 0,1 0-1,-1-1 1,0 0-1,20-8 1,-28 9-60,-1-1 1,0-1 0,0 1-1,0-1 1,0 1-1,-1-1 1,1 0-1,-1 0 1,0-1-1,1 1 1,-1-1 0,-1 0-1,1 1 1,-1-1-1,1 0 1,-1-1-1,0 1 1,0 0 0,-1-1-1,0 1 1,2-8-1,16-81 520,-11 43-569,3 1 0,23-62 0,171-527-313,-90 259 1321,-83 285-1120,-16 54-26,-2 0 0,-2-2 0,-1 1 0,-3-2 0,7-79 0,-16 114 139,0 1 0,0 0-1,0-1 1,-1 1 0,-1 0 0,1 0 0,-1 0 0,0 0 0,0 1 0,-1-1-1,0 1 1,0 0 0,-1 0 0,1 0 0,-1 1 0,-1-1 0,1 1 0,-1 1 0,0-1-1,0 1 1,0 0 0,0 0 0,-10-4 0,-13-6-20,-1 1 1,0 2-1,-1 0 1,-33-5-1,-80-15 30,-237-19 0,-155 24 5,437 23-8,-321-12 21,-1095-27-1,0 75-41,-951 232 25,2067-197 16,-566 67-311,954-134 224,-45 3-1806,-84-5 0,132 0 1116,1 0 0,-1 0-1,0-1 1,1 0-1,-8-3 1,-17-15-6687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36.737"/>
    </inkml:context>
    <inkml:brush xml:id="br0">
      <inkml:brushProperty name="width" value="0.025" units="cm"/>
      <inkml:brushProperty name="height" value="0.025" units="cm"/>
    </inkml:brush>
  </inkml:definitions>
  <inkml:trace contextRef="#ctx0" brushRef="#br0">1 147 4773,'0'0'6416,"8"-4"-6111,15-4 87,-1 2 0,1 0 1,0 1-1,1 1 0,40-1 1,104 17 1362,-7 1-1119,411-42 51,-62 0-221,783 26 463,-240 80-820,-298-8-52,422-72 350,-819-8 93,324 8 312,-3 0-588,-3-38-123,142-65 214,-797 103-392,-2 0-263,0 0 1,0-1-1,26-9 0,-45 13 168,1-1 0,-1 1 0,1 0-1,-1 0 1,1-1 0,-1 1 0,1 0-1,-1 0 1,1-1 0,-1 1 0,1-1-1,-1 1 1,0 0 0,1-1 0,-1 1-1,0-1 1,1 1 0,-1-1 0,0 1-1,1-1 1,-1 1 0,0-1 0,0 1-1,0-1 1,0 0 0,0 1 0,1-1-1,-1 1 1,0-2 0,0-9-4366</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41.770"/>
    </inkml:context>
    <inkml:brush xml:id="br0">
      <inkml:brushProperty name="width" value="0.025" units="cm"/>
      <inkml:brushProperty name="height" value="0.025" units="cm"/>
    </inkml:brush>
  </inkml:definitions>
  <inkml:trace contextRef="#ctx0" brushRef="#br0">172 388 6246,'-9'0'5376,"-6"-1"-4609,7 0-537,-1 0 1,0 1 0,0 0-1,1 0 1,-11 3 0,17-3-211,0 1-1,0-1 1,0 1-1,0-1 1,0 1 0,0 0-1,1 0 1,-1 0 0,0 0-1,0 0 1,1 0 0,-1 1-1,1-1 1,-1 0-1,1 1 1,0-1 0,-1 1-1,1 0 1,0-1 0,0 1-1,0 0 1,0 0 0,1-1-1,-1 1 1,0 0-1,1 0 1,-1 0 0,1 0-1,0 0 1,-1 2 0,-2 231 89,0-18 27,-35 253 494,37-405 491,1-65-1122,0 0 1,0 0-1,0 1 0,0-1 0,0 0 1,0 0-1,0 1 0,0-1 0,0 0 1,0 0-1,0 1 0,0-1 0,0 0 0,0 1 1,0-1-1,0 0 0,0 0 0,0 1 1,1-1-1,-1 0 0,0 0 0,0 0 1,0 1-1,0-1 0,1 0 0,-1 0 1,0 0-1,0 1 0,0-1 0,1 0 0,-1 0 1,0 0-1,0 0 0,1 0 0,-1 0 1,0 0-1,0 0 0,1 1 0,-1-1 1,0 0-1,1 0 0,-1 0 0,15-7-33,10-15 10,7-25 143,-23 31-96,1 1-1,0 0 1,1 1-1,23-22 0,-31 33-20,0 1-1,0-1 1,0 1-1,0 0 1,0 0-1,1 0 1,-1 1-1,1-1 1,-1 1-1,1 0 1,0-1-1,-1 2 0,1-1 1,0 0-1,0 1 1,-1 0-1,1 0 1,0 0-1,0 0 1,0 1-1,0-1 1,-1 1-1,1 0 1,0 0-1,-1 1 1,1-1-1,4 3 1,-4-2 0,17 10-2,0 0 0,2-2 1,-1 0-1,1-2 1,1 0-1,-1-2 0,1 0 1,45 4-1,30-11 37,106-14 0,19-2 10,-179 17-37,0 1 0,-1 2-1,48 10 1,156 46 29,143 22-51,-115-59 459,308-15 1,-167-8-356,-245 5-79,545 6 45,-3-32 101,-600 14-158,1065-47 25,696 123 75,-1350 8 209,-518-75-260,21 6 222,1-1 0,0-2 0,0 0 0,0-2 0,0-2 0,47-4 0,-69 2-185,-1 0 0,1-1 0,-1 0 0,0 0 0,0 0 1,9-7-1,28-14-41,36-11-126,-2-2 0,-1-5-1,70-50 1,36-20-400,166-105 69,-339 211 437,-6 3 2,1 0 1,0 0 0,0 1-1,0 0 1,0 0-1,0 0 1,0 0 0,9-2-1,-13 4-1,5-35 875,-2 19-898,-1 0 0,0 0 0,-1-1 0,-1 1-1,-1 0 1,0 0 0,-1 0 0,-1 0 0,-1 0-1,0 0 1,0 1 0,-2-1 0,0 1 0,-11-18 0,5 14 2,0 0 1,-2 1-1,-1 0 1,0 1-1,-1 0 1,0 2-1,-2 0 1,0 0-1,-30-17 1,15 11 0,-2 2 0,0 2 0,0 1 0,-2 1 1,0 2-1,0 2 0,-1 1 0,-51-6 0,-109-19 4,-45-5 15,-498 17 82,157 11-39,-386-78-80,13 0 0,-1224 38-26,801 144 50,12 98 17,1028-124-158,218-41-924,110-22 702,9-2 91,-1 0-1,1 0 1,-1 0 0,1-1 0,-1 1 0,1-1 0,-1 0 0,1 0 0,-1 0 0,1-1 0,-1 1 0,1-1 0,-5-1 0,-8-16-3975</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3.322"/>
    </inkml:context>
    <inkml:brush xml:id="br0">
      <inkml:brushProperty name="width" value="0.025" units="cm"/>
      <inkml:brushProperty name="height" value="0.025" units="cm"/>
    </inkml:brush>
  </inkml:definitions>
  <inkml:trace contextRef="#ctx0" brushRef="#br0">1 235 6822,'12'0'4223,"341"-21"-3016,-43 0-1042,23 14 1995,545-33-1336,-690 20-787,943-67 658,-547 73-414,714-7-13,-722 18-223,624 7 12,-405 29-50,-119-3 18,-504-25-87,1769 88 1047,-272-15-881,3-81-31,-995-6 283,1017-37-216,-1455 31-91,1007-71 511,-1231 85-533,5 0 0,0-1-1,-1-1 1,28-8-1,-47 11-30,0 0 1,0 0-1,0 0 0,0 0 1,0 0-1,1 0 0,-1 0 1,0 0-1,0 0 0,0 0 1,0 0-1,1 0 0,-1 0 1,0 0-1,0 0 0,0 0 1,0 0-1,0 0 0,1 0 0,-1 0 1,0 0-1,0 0 0,0 0 1,0-1-1,0 1 0,1 0 1,-1 0-1,0 0 0,0 0 1,0 0-1,0 0 0,0-1 1,0 1-1,0 0 0,0 0 1,0 0-1,0 0 0,0 0 0,1-1 1,-1 1-1,0 0 0,0 0 1,0 0-1,0 0 0,0-1 1,0 1-1,0 0 0,0 0 1,-1 0-1,1 0 0,0 0 1,0-1-1,0 1 0,0 0 1,0 0-1,0 0 0,0-1 0,-13-4-570,-17 0-1056,-68-5-4792,35 0 1553</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4.342"/>
    </inkml:context>
    <inkml:brush xml:id="br0">
      <inkml:brushProperty name="width" value="0.025" units="cm"/>
      <inkml:brushProperty name="height" value="0.025" units="cm"/>
    </inkml:brush>
  </inkml:definitions>
  <inkml:trace contextRef="#ctx0" brushRef="#br0">41 76 9545,'-4'0'285,"2"0"-133,0 0 1,0 0-1,0 0 0,0-1 0,0 1 0,0 0 0,0-1 1,0 1-1,0-1 0,1 0 0,-1 0 0,0 0 0,0 0 1,1 0-1,-1 0 0,0 0 0,1 0 0,-3-3 0,9 3-68,0-1 0,0 1-1,0 0 1,1 1-1,-1-1 1,9 2 0,-7-2-34,161-8-289,805-34-163,895 72 1731,578-4-4,-1863-26-787,1256-26 761,-293 1-633,-1281 24-537,685 3-29,-870 2-774,20-1-4091,-75-2 1231</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8:16.693"/>
    </inkml:context>
    <inkml:brush xml:id="br0">
      <inkml:brushProperty name="width" value="0.025" units="cm"/>
      <inkml:brushProperty name="height" value="0.025" units="cm"/>
    </inkml:brush>
  </inkml:definitions>
  <inkml:trace contextRef="#ctx0" brushRef="#br0">1541 165 5701,'-106'-38'710,"-151"-32"0,223 63-378,1 3 0,-1 0 0,0 2 0,0 2-1,0 1 1,0 2 0,-33 6 0,24 1-98,0 1 1,1 2 0,1 2-1,-79 40 1,70-28-136,1 3 0,2 1 0,0 3 0,3 1 0,1 3 0,1 1 0,2 2 0,-42 57 0,63-71 49,2 1 0,0 0 0,2 2 0,0 0 0,3 0 0,-16 55 0,22-60-103,1 1 0,2-1 1,0 1-1,2-1 1,1 1-1,1 0 1,1-1-1,1 1 1,10 36-1,-6-39-6,1 0-1,0 0 1,2-1-1,1 0 1,1-1 0,1 0-1,0-1 1,2-1-1,0 0 1,1 0 0,1-2-1,1 0 1,0-1-1,1-1 1,0-1 0,2 0-1,0-2 1,0 0-1,1-2 1,0 0 0,1-1-1,0-2 1,0 0-1,1-1 1,32 3 0,-9-5 59,-1-2 1,1-2-1,-1-3 1,1-1-1,-1-2 1,0-2-1,-1-2 1,0-3-1,56-22 1,-9-4 20,-2-4 1,-2-4-1,108-77 0,-116 69-48,-2-5 0,-3-2 0,89-96 0,-133 124 65,-1-1 0,-2-2 0,-1-1 0,-2-1 0,-2-1 0,-1-1 0,-3 0 0,-1-2 0,15-53 0,-29 79-60,0 1-1,-1-1 0,-1 0 0,-1 1 0,0-1 0,-1 0 1,-1 0-1,-5-31 0,4 39-70,-1 0 0,0 1 0,0 0 0,-1 0 1,0 0-1,0 0 0,-1 0 0,0 1 0,0 0 0,-1 0 0,0 0 1,0 0-1,0 1 0,-1 1 0,0-1 0,0 1 0,-1 0 0,-8-4 1,-8-3-111,-1 2 1,0 1-1,0 1 1,-1 1-1,1 2 1,-2 0 0,1 2-1,-47-1 1,6 5-717,0 3 1,-85 17 0,-126 29-4038,139-28 1468</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2.471"/>
    </inkml:context>
    <inkml:brush xml:id="br0">
      <inkml:brushProperty name="width" value="0.025" units="cm"/>
      <inkml:brushProperty name="height" value="0.025" units="cm"/>
    </inkml:brush>
  </inkml:definitions>
  <inkml:trace contextRef="#ctx0" brushRef="#br0">34 303 4773,'-2'0'82,"1"0"1,-1 0 0,1-1 0,-1 1 0,1 0-1,0-1 1,-1 1 0,1 0 0,0-1 0,-1 0-1,1 1 1,0-1 0,0 0 0,-1 0 0,1 0-1,0 0 1,0 0 0,0 0 0,0 0-1,0 0 1,0 0 0,0 0 0,1 0 0,-1-1-1,0 1 1,1 0 0,-1-1 0,1 1 0,-1 0-1,1-1 1,0 1 0,-1-1 0,1 1 0,0 0-1,0-1 1,0 1 0,0-1 0,0 1 0,0-1-1,1 1 1,-1-1 0,0 1 0,1 0 0,-1-1-1,1 1 1,0 0 0,-1-1 0,2-1 0,0 1 51,-1 0 1,1-1-1,-1 1 1,1 0-1,0 0 1,0 0-1,0 1 1,0-1-1,0 0 1,0 1-1,1-1 1,-1 1-1,0 0 1,1 0-1,-1 0 1,1 0-1,0 0 1,-1 0-1,1 1 1,-1-1-1,1 1 1,4 0-1,72 1 763,-45 0-590,217-14 608,1 0-170,-39 12 265,459 5 94,4 49-516,-11-1-119,-448-46-422,641 9 367,0-32-261,322-11-101,-534 18-34,828-84 304,87-2 28,670 49-227,-1794 36-122,829 13 153,-614 7 214,-633-10-325,4 1-4,1-1 1,-1-2-1,0 0 1,30-9-1,-48 7 63,-16 1-132,-20 1-511,-90 4-4926,29 1-693</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14.303"/>
    </inkml:context>
    <inkml:brush xml:id="br0">
      <inkml:brushProperty name="width" value="0.025" units="cm"/>
      <inkml:brushProperty name="height" value="0.025" units="cm"/>
    </inkml:brush>
  </inkml:definitions>
  <inkml:trace contextRef="#ctx0" brushRef="#br0">7556 455 8488,'-50'-27'244,"-2"3"1,0 2-1,-1 2 1,-76-16-1,-229-31-54,140 30-65,-121-18 470,-2 14-1,-437 4 1,463 36-418,-834-7-57,2-39 346,5 14 62,1028 39-477,1 5-1,1 5 0,0 4 1,1 6-1,1 4 0,-170 72 1,237-82-14,2 1 0,0 3 1,2 1-1,0 1 1,-54 51-1,76-61-25,0 2 1,1 0-1,1 0 0,0 2 1,2 0-1,0 0 0,1 1 0,2 1 1,0 0-1,1 0 0,1 1 1,-8 37-1,10-22-10,2 0 0,2 0 0,1 0 0,1 0 0,3 0 0,1 0 0,16 69-1,-6-59 5,1-1-1,3-1 0,2 0 0,1-2 1,43 65-1,-21-47-3,3-3 1,2-1-1,3-3 1,3-1-1,1-4 1,3-1-1,2-4 1,68 40-1,-2-13-22,4-7 0,2-5 0,3-6-1,271 69 1,-127-63 151,439 38 0,79-56 144,5-37-204,-547-5-44,-202 0-35,691-10 159,-521-4 98,293-55 0,179-97 4,-12-39 764,-355 80-105,-265 95-757,-1-3-1,-2-3 1,60-47-1,-87 58-108,-2-2 1,-1-1-1,-2-1 0,0-2 1,-2 0-1,30-49 0,-40 52-43,-1 0 0,-2-1 0,-1 0 0,-1-1 1,-1 0-1,-2-1 0,-1 0 0,-1 0 0,2-37 0,-7 35 10,-2 0 0,0 0 1,-2 1-1,-2-1 0,-1 1 0,-1 0 0,-2 0 1,-1 1-1,-2 0 0,-1 0 0,-1 2 0,-1 0 1,-2 0-1,-30-38 0,20 33 6,-2 1 0,-2 1 0,0 2 0,-2 1-1,-1 1 1,-2 2 0,0 2 0,-2 1 0,0 2 0,-61-24 0,23 19-177,-1 3 1,-1 3-1,-1 4 1,-140-11 0,-328 24-3001,283 22 563,-13 8-1307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29:22.852"/>
    </inkml:context>
    <inkml:brush xml:id="br0">
      <inkml:brushProperty name="width" value="0.025" units="cm"/>
      <inkml:brushProperty name="height" value="0.025" units="cm"/>
    </inkml:brush>
  </inkml:definitions>
  <inkml:trace contextRef="#ctx0" brushRef="#br0">1038 0 4644,'-191'36'1862,"113"-24"-1265,1 4 0,0 2 0,-98 39 0,153-46-558,1 0 0,1 2 0,0 0 0,0 1 0,2 1 1,0 1-1,0 1 0,2 0 0,0 1 0,1 1 0,-14 23 1,-2 7 37,3 1 0,2 2 1,-29 81-1,41-93-62,1 1 0,1 1 0,3 0 0,2 0 0,-4 72 0,10-89-4,2 1 1,1 0 0,1-1 0,1 0-1,2 1 1,0-1 0,2-1 0,0 0-1,2 0 1,21 39 0,-7-26 46,1-1 1,2-2-1,1-1 1,47 44-1,142 105 211,-93-89-147,4-5 0,165 85 0,-196-125-94,3-4 1,0-4-1,3-5 0,108 23 0,-31-25 66,344 20 1,189-48 4,494-83-215,-912 52 50,-174 16 67,606-62-17,-529 43 48,314-88 0,-462 103 54,-1-2 1,-1-3-1,0-1 1,86-53-1,-120 65-7,-1-2 0,-1 1 0,1-2 0,-2 1 0,0-2 0,0 0 1,-1 0-1,0-1 0,-1 0 0,0 0 0,-2-1 0,1 0 0,-2-1 0,0 1 0,0-1 0,-1-1 0,-1 1 0,-1-1 0,0 1 0,0-19 0,-2 11-28,-2 1-1,-1-1 1,0 1 0,-2-1-1,0 1 1,-1 0-1,-2 1 1,-9-24-1,2 14 5,-1 1 0,-2 1 0,-1 0 0,-39-48 0,8 23-6,-3 2 1,-1 3-1,-3 2 1,-86-56-1,50 44 9,-3 4 0,-2 4 1,-154-57-1,116 62 75,-2 6 1,-173-28-1,75 36-337,-2 11 1,-1 9-1,-256 22 1,-252 78-4372,690-79 4009,-190 27-3427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56.886"/>
    </inkml:context>
    <inkml:brush xml:id="br0">
      <inkml:brushProperty name="width" value="0.025" units="cm"/>
      <inkml:brushProperty name="height" value="0.025" units="cm"/>
    </inkml:brush>
  </inkml:definitions>
  <inkml:trace contextRef="#ctx0" brushRef="#br0">16456 426 6118,'-133'22'5118,"94"-17"-4876,-1-2 0,1-2 1,-1-2-1,1-1 0,-76-15 0,39 1 400,-2 4-1,-131-4 1,-157 32 119,84 2 71,-1-12 1,1-13 0,-303-46 0,-293-14-897,-1175 11-22,1669 49-248,-731-42 343,57-44 263,-3 52-197,-396 27 26,300 5-77,865 10-27,-390 26 61,-6 0-78,-9-41 132,242 2-16,-167-22-154,-242 3 100,825 32-81,1 3 1,-53 10-1,75-10 24,1 0 0,-1 1 0,1 0 0,1 1 0,-1 1 0,1 0 0,0 1 0,-19 15 0,28-18 18,1-1 0,-1 1 0,1 0 0,0 1 0,1-1 0,-1 1 0,1 0 0,0 0 0,0 0-1,1 0 1,0 0 0,0 0 0,0 1 0,-1 11 0,1 10-23,0 0 0,3 35-1,0-19 27,8 193-26,-3-135 50,-4 1 0,-15 142 0,3-166-190,4 0-1,3 1 1,4-1 0,3 0 0,22 125 0,-12-104-31,-11-64 197,2-2 0,10 37 0,-12-59-11,1 0 0,1 0 1,0 0-1,1-1 1,0 0-1,1 0 1,0 0-1,0-1 1,14 14-1,-9-13-7,0 0 1,1-1 0,0-1-1,0 0 1,1-1-1,1 0 1,-1-1-1,1-1 1,0 0-1,0-1 1,1-1-1,30 5 1,10-3-39,2-2 0,74-4 0,-62-2 55,354-9 1,45-1-6,162 14 20,1138-16 50,-594 6-51,-229 6-6,-372-21 0,87-2 12,860 75 22,-1107-28-35,-209-12 7,1075 41 282,-708-33 62,272 2-187,758-97 304,-1062 45-374,-366 32 103,192 24 0,350 6-14,-508-28-107,-158 5 14,-42-5-19,0 0 1,1-1-1,-1 0 0,0 0 0,0-1 1,1 0-1,12-2 0,-18 1-73,0 0-1,-1 0 0,1-1 1,-1 1-1,0-1 1,1 0-1,-1 0 0,0 0 1,0 0-1,0 0 0,0 0 1,0 0-1,-1-1 1,3-3-1,22-42 165,-19 31-110,61-122-82,-6-2 0,-7-4 0,-5-1 0,37-194 0,-63 223-16,-6-1 0,5-165 0,-23 271 39,0 1 0,-1 0 0,0 0 0,-1 0 0,0 0 0,-1 0 1,0 0-1,-1 0 0,0 1 0,-1 0 0,0 0 0,0 0 0,-13-16 0,12 18 10,-1 1 1,-1 0 0,1 0-1,-1 1 1,-1 0-1,1 1 1,-1 0 0,0 0-1,0 0 1,0 1-1,0 1 1,-1 0 0,0 0-1,1 1 1,-18-2-1,-58-4 99,-104 6-1,8 0 547,165 1-620,-102 0 366,105 2-386,0 0 0,0 1 1,1 0-1,-1 1 0,1 0 1,-1 1-1,-11 6 0,14-3-370,17-6-685,22-10-1002,25-26-1844,6-21-1356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2.198"/>
    </inkml:context>
    <inkml:brush xml:id="br0">
      <inkml:brushProperty name="width" value="0.025" units="cm"/>
      <inkml:brushProperty name="height" value="0.025" units="cm"/>
    </inkml:brush>
  </inkml:definitions>
  <inkml:trace contextRef="#ctx0" brushRef="#br0">91 1 14894,'0'0'2792,"-9"8"-560,-72 73 2476,111-96-4612,-22 11-164,0 1 0,-1 0 0,2 1 0,-1 0 0,0 0 0,0 1 0,0 0 0,1 0 0,-1 1 0,1 0 0,-1 0 0,17 4 0,-21-3 66,0 0 1,0 0 0,0 1-1,0-1 1,-1 1-1,1 0 1,0 0 0,-1 0-1,1 1 1,-1-1 0,0 1-1,0 0 1,0 0 0,0 0-1,0 0 1,-1 1 0,1-1-1,-1 1 1,0-1 0,0 1-1,-1 0 1,1 0 0,-1 0-1,1 0 1,-1 0 0,0 0-1,-1 0 1,1 5 0,0-5 40,-1 1 1,0-1-1,-1 0 1,1 1 0,-1-1-1,0 1 1,0-1-1,0 0 1,0 1 0,-1-1-1,0 0 1,0 0-1,0 0 1,0 0 0,0-1-1,-1 1 1,0 0 0,0-1-1,0 0 1,0 0-1,0 0 1,-1 0 0,-5 3-1,4-2 72,0-2 1,0 1-1,0 0 0,0-1 0,-1 0 1,1 0-1,-1-1 0,1 0 0,-1 1 1,0-2-1,1 1 0,-1-1 0,0 0 1,0 0-1,1 0 0,-1-1 0,0 0 1,-6-2-1,11 3-165,0-1 0,0 1 0,0-1 0,0 1 0,0-1 0,0 1 0,0-1-1,1 0 1,-1 1 0,0-1 0,0 0 0,0 0 0,1 1 0,-1-1 0,1 0 0,-1 0 0,0 0 0,1 0 0,-1 0 0,1 0 0,0 0 0,-1 0 0,1 0 0,0 0 0,0 0 0,0 0 0,0 0 0,-1 0 0,1 0 0,1-1 0,-1 1 0,0 0 0,0 0 0,0 0 0,1 0-1,-1 0 1,0 0 0,1 0 0,-1 0 0,2-2 0,0-1-963,0 0-1,0 0 0,0 0 1,1 0-1,-1 0 1,1 1-1,6-7 0,11-6-7929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4.588"/>
    </inkml:context>
    <inkml:brush xml:id="br0">
      <inkml:brushProperty name="width" value="0.025" units="cm"/>
      <inkml:brushProperty name="height" value="0.025" units="cm"/>
    </inkml:brush>
  </inkml:definitions>
  <inkml:trace contextRef="#ctx0" brushRef="#br0">6 0 13677,'0'0'3363,"-5"72"-2594,5-36-385,0 6-192,5 1-96,9 1-63,-3-7 95,4-5-96,-5-1-577,-1-3-224,-7-3-704,-2-6-1634,-11-1-1281</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4.964"/>
    </inkml:context>
    <inkml:brush xml:id="br0">
      <inkml:brushProperty name="width" value="0.025" units="cm"/>
      <inkml:brushProperty name="height" value="0.025" units="cm"/>
    </inkml:brush>
  </inkml:definitions>
  <inkml:trace contextRef="#ctx0" brushRef="#br0">17 211 7111,'0'0'4393,"-3"-9"-1937,-10-32-401,13 39-1982,-1-1-1,1 1 1,0 0-1,0-1 0,0 1 1,1 0-1,-1-1 1,1 1-1,-1 0 1,1 0-1,0 0 1,-1-1-1,1 1 1,0 0-1,1 0 1,-1 0-1,0 0 0,0 0 1,1 1-1,-1-1 1,1 0-1,0 1 1,-1-1-1,1 1 1,0-1-1,0 1 1,4-2-1,6-4 123,0 0 0,1 1 0,18-5 0,-21 7-14,39-13-87,0 3 1,1 2-1,1 2 1,0 3-1,0 1 1,95 3 0,-136 3-93,0 1 1,0 0 0,-1 0 0,1 1-1,0 0 1,-1 0 0,15 7 0,-21-7-3,1-1 1,-1 1 0,0 1-1,0-1 1,0 0 0,0 1-1,0-1 1,0 1 0,-1 0 0,0 0-1,1 0 1,-1 0 0,0 1-1,0-1 1,-1 1 0,1-1-1,-1 1 1,1-1 0,-1 1 0,0 0-1,0 7 1,0 3 175,-1-1 0,-1 1 0,0-1 0,-1 1 0,-1-1 1,0 1-1,0-1 0,-2 0 0,1-1 0,-2 1 0,0-1 0,0 0 0,-1 0 0,-11 14 0,-12 14 841,-1 0-1,-55 51 1,82-87-943,-30 29 587,-48 37-1,73-62-559,-2-1 0,1 0 1,-1 0-1,0-1 0,0-1 0,-1 0 1,0-1-1,0 0 0,0 0 0,-15 1 1,23-5-75,0 0 0,0-1 0,0 1 0,0-1 0,0 0 0,0 0 0,0 0 0,0 0 1,0-1-1,1 0 0,-1 0 0,0 0 0,1 0 0,0 0 0,0-1 0,-1 1 0,1-1 0,1 0 0,-1 0 0,0 0 1,1 0-1,-1-1 0,1 1 0,0-1 0,0 1 0,-2-8 0,-6-11-236,2 0 1,0-1-1,-6-31 0,10 36-146,3 13 336,-1 0-294,1-1-1,-1 1 0,1-1 0,1 1 0,-1-1 0,1 1 0,0-9 0,1 12 61,-1 1 1,1-1 0,0 1-1,-1-1 1,1 1 0,0 0-1,0-1 1,0 1 0,0 0-1,0 0 1,0 0 0,1 0-1,-1 0 1,0 0 0,1 0-1,-1 0 1,0 0 0,1 0-1,-1 1 1,1-1 0,-1 1-1,1-1 1,-1 1-1,1 0 1,-1-1 0,1 1-1,0 0 1,-1 0 0,3 0-1,21-2-5213,7 0-1479</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5.652"/>
    </inkml:context>
    <inkml:brush xml:id="br0">
      <inkml:brushProperty name="width" value="0.025" units="cm"/>
      <inkml:brushProperty name="height" value="0.025" units="cm"/>
    </inkml:brush>
  </inkml:definitions>
  <inkml:trace contextRef="#ctx0" brushRef="#br0">128 48 17777,'0'0'3849,"-7"8"-3566,8-9-265,0 0 1,0-1 0,0 1 0,0 0-1,0 0 1,-1-1 0,1 1-1,-1 0 1,1-1 0,-1 1-1,1-1 1,-1 1 0,0-1 0,1 1-1,-1-3 1,0 3-3,0 0 0,1 0-1,-1 0 1,0 0 0,0 0 0,0 0 0,0 0 0,0 0-1,0 0 1,0-1 0,0 1 0,0 0 0,-1 0 0,1 0-1,0 0 1,-1 0 0,1 0 0,-1 1 0,1-1-1,-1 0 1,1 0 0,-1 0 0,0 0 0,1 0 0,-1 1-1,0-1 1,0 0 0,1 1 0,-2-2 0,-1 2-18,0-1 1,1 0-1,-1 1 1,0 0-1,0-1 1,1 1-1,-1 0 1,0 0-1,0 1 1,1-1-1,-1 1 1,0-1-1,1 1 0,-1 0 1,0 0-1,1 0 1,-1 0-1,1 0 1,-1 1-1,-2 2 1,1-1-5,-1 1-1,1 1 1,0-1 0,1 1-1,-1-1 1,1 1 0,0 0 0,0 0-1,-3 8 1,1-3 26,1 1 0,1-1-1,0 0 1,1 1 0,0 0 0,0 0-1,1-1 1,0 1 0,1 0 0,2 15 0,-1-23-13,0-1 0,0 1 0,0-1 1,0 1-1,1-1 0,-1 1 1,1-1-1,0 0 0,0 1 1,0-1-1,0 0 0,0 0 0,0-1 1,0 1-1,1 0 0,-1-1 1,1 1-1,-1-1 0,1 0 0,-1 0 1,1 0-1,0 0 0,0 0 1,-1-1-1,1 1 0,0-1 1,4 0-1,6 1 38,0 0 1,-1-1 0,1 0-1,24-5 1,-14 0-60,0-2 0,-1 0 0,1-2 0,-1 0 0,-1-2 0,21-12 0,117-86-1392,-140 95 1180,-18 13 218,-1 1 0,0 0-1,1-1 1,-1 1-1,1 0 1,-1-1 0,0 1-1,1 0 1,-1-1-1,1 1 1,-1 0-1,1 0 1,-1 0 0,1-1-1,0 1 1,-1 0-1,1 0 1,-1 0 0,1 0-1,-1 0 1,1 0-1,-1 0 1,1 0 0,-1 0-1,1 0 1,-1 1-1,1-1 1,0 0 0,-1 0-1,1 0 1,-1 1-1,0-1 1,2 1 0,4 20 213,-11 48 1015,3-45-497,2-23-691,0 0 0,0 0 0,0 0 0,0 0 0,0 0 0,1 0 0,-1-1 0,0 1 0,0 0 0,1 0 0,-1 0 0,1-1 0,-1 1 0,1 0 0,-1-1 0,1 1 0,-1 0 0,1-1 0,-1 1 0,1 0 0,0-1 0,0 1 0,-1-1 0,1 1 0,0-1 0,0 0 0,-1 1 0,1-1 0,1 1 0,34 0 639,32-17-97,2-15-419,-55 22-153,2 1 0,-1 1 0,1 0 0,0 2 0,0 0 0,1 0 0,35-3 0,-50 9-8,-1-1 1,0 1-1,1-1 1,-1 1-1,0 0 1,1 0-1,-1 0 1,0 0-1,0 1 0,0-1 1,0 1-1,0-1 1,0 1-1,0 0 1,0-1-1,-1 1 0,1 0 1,-1 0-1,1 0 1,-1 0-1,0 0 1,1 4-1,0-3 19,0 0 0,0 0 0,0 0 0,0-1 0,0 1 0,0 0 0,1-1 0,-1 1 0,1-1 0,0 0 0,0 0 0,0 0 0,0 0 0,0-1 0,4 3 0,1-2 22,0-1 0,1 0 0,-1 0 0,0-1-1,0 0 1,0 0 0,1-1 0,-1 0 0,0 0 0,14-5 0,4-3 6,47-24 1,-55 24-169,1 0 1,0 1-1,0 1 1,27-7 0,-45 14 117,0 0 1,0 0 0,0 0 0,-1 0-1,1 0 1,0 0 0,0 1 0,-1-1-1,1 0 1,0 0 0,0 1-1,-1-1 1,1 0 0,0 1 0,-1-1-1,1 0 1,0 1 0,-1-1 0,1 1-1,-1-1 1,1 1 0,-1-1 0,1 1-1,-1 0 1,1-1 0,-1 1-1,1 0 1,-1-1 0,0 1 0,0 0-1,1-1 1,-1 1 0,0 0 0,0 0-1,0-1 1,1 1 0,-1 0 0,0 0-1,0-1 1,0 1 0,0 0-1,-1 0 1,1-1 0,0 1 0,0 0-1,0 0 1,-1-1 0,1 2 0,-12 44 40,10-40-17,-1 1-67,1 1 1,0 0-1,0 0 1,1 0 0,0 13-1,1-20-88,0 0-1,0 1 0,0-1 1,0 0-1,1 0 1,-1 1-1,0-1 1,1 0-1,-1 0 1,1 0-1,-1 1 1,1-1-1,0 0 1,-1 0-1,1 0 1,0 0-1,2 1 1,-2-1-158,0 0 1,1-1-1,-1 1 1,0-1 0,1 1-1,-1-1 1,1 0-1,-1 1 1,1-1-1,-1 0 1,1 0-1,-1 0 1,1 0 0,-1-1-1,1 1 1,-1 0-1,1 0 1,-1-1-1,2 0 1,23-10-6867</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6.435"/>
    </inkml:context>
    <inkml:brush xml:id="br0">
      <inkml:brushProperty name="width" value="0.025" units="cm"/>
      <inkml:brushProperty name="height" value="0.025" units="cm"/>
    </inkml:brush>
  </inkml:definitions>
  <inkml:trace contextRef="#ctx0" brushRef="#br0">202 91 13485,'0'0'3475,"-9"6"-2397,-41 28-704,49-33-246,16-40 43,-11 33 177,8-17 1241,-14 16-906,-13 9-394,13-1-245,0-1-1,0 1 1,1 0-1,-1 0 1,0 0-1,0 0 0,1 1 1,-1-1-1,0 0 1,1 1-1,0-1 0,-1 1 1,1-1-1,0 1 1,-1 0-1,1 0 1,0 0-1,1-1 0,-1 1 1,0 0-1,0 0 1,1 0-1,-1 0 1,1 0-1,0 0 0,-1 0 1,1 1-1,0-1 1,1 3-1,0-4 0,1 0-1,-1 0 1,1 0 0,-1-1-1,1 1 1,0 0 0,-1-1-1,1 1 1,0-1 0,0 0-1,-1 0 1,1 1 0,0-1-1,0 0 1,0-1-1,2 1 1,32-4 700,-31 3-702,0 0-1,0-1 1,0 0 0,0 0 0,0-1-1,0 1 1,-1-1 0,1 0-1,-1 0 1,0-1 0,0 1 0,0-1-1,0 0 1,0 0 0,-1 0-1,0-1 1,0 1 0,0-1-1,0 0 1,-1 0 0,0 0 0,0 0-1,2-10 1,-4 14-40,0 0 1,0 1-1,0-1 1,0 0-1,0 0 1,0 0-1,-1 1 1,1-1-1,0 0 0,-1 0 1,1 1-1,-1-1 1,1 0-1,-1 1 1,1-1-1,-1 0 1,1 1-1,-1-1 0,1 1 1,-1-1-1,0 1 1,1-1-1,-1 1 1,0-1-1,0 1 0,1 0 1,-1-1-1,0 1 1,0 0-1,0 0 1,1 0-1,-1-1 1,0 1-1,0 0 0,0 0 1,0 0-1,1 0 1,-1 1-1,0-1 1,0 0-1,0 0 1,1 0-1,-1 1 0,0-1 1,-1 1-1,-41 14-72,24-2 108,0 0 1,0 1-1,2 1 1,0 1-1,-24 29 1,31-34 107,1 1-1,0 0 1,1 0-1,1 1 1,0 0-1,1 0 1,0 1-1,1-1 1,0 1-1,-2 15 1,6-27-133,1 0 1,-1 0-1,1 0 1,0 0-1,0 0 1,0 0-1,0 0 1,0 0-1,1 0 1,-1 0-1,1 0 1,-1 0-1,1 0 1,0 0-1,-1 0 1,1 0-1,0-1 1,0 1-1,0 0 0,1-1 1,-1 1-1,0-1 1,0 1-1,1-1 1,2 2-1,-1-1 8,1 0-1,-1-1 1,1 1-1,0-1 1,-1 0-1,1 0 0,0-1 1,0 1-1,0-1 1,-1 0-1,1 1 1,6-2-1,2 0 9,0-1 0,0-1 0,0 1 0,0-2 0,0 0 0,-1 0 0,19-10-1,-11 0-85,-1 1-1,0-2 0,-1-1 1,-1 0-1,-1-1 0,0 0 0,24-40 1,-39 61 60,-1-1 0,0 1 0,1-1 0,0 0 0,0 1 1,0-1-1,0 1 0,1-1 0,-1 1 0,1-1 0,0 0 0,0 1 0,0-1 1,1 0-1,-1 0 0,1 0 0,-1 0 0,1 0 0,4 5 0,-1-6 10,0 1 0,1-1-1,-1 0 1,1 0 0,-1-1-1,1 0 1,0 0-1,0 0 1,11 0 0,56-4-272,-63 2 104,28-5-286,15-1 489,-52 10 126,0 0-1,-1 0 1,1-1-1,-1 1 1,0 0-1,0 0 0,0 0 1,-1 0-1,0 3 1,-7 23 1380,6-23-1393,0 0-1,0 0 0,1 0 0,0 0 1,-1 11-1,2-16-155,1-1 0,0 1 0,0 0 0,0-1 1,-1 1-1,1-1 0,0 1 0,0-1 0,0 0 0,0 1 0,0-1 1,0 0-1,0 0 0,0 0 0,0 1 0,-1-1 0,1 0 0,0 0 1,0 0-1,0 0 0,0-1 0,1 1 0,25-2-270,-22 0-290,0 0 1,-1 0-1,1 0 1,-1 0-1,1-1 0,-1 0 1,0 0-1,0 0 0,0 0 1,-1-1-1,1 1 1,4-7-1,7-14-5973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07.234"/>
    </inkml:context>
    <inkml:brush xml:id="br0">
      <inkml:brushProperty name="width" value="0.025" units="cm"/>
      <inkml:brushProperty name="height" value="0.025" units="cm"/>
    </inkml:brush>
  </inkml:definitions>
  <inkml:trace contextRef="#ctx0" brushRef="#br0">211 382 7143,'4'-5'844,"1"0"0,-1 0 0,0-1 1,0 0-1,0 1 0,-1-2 0,0 1 1,0 0-1,-1 0 0,1-1 0,-1 0 0,-1 1 1,2-9-1,-3 14-762,-1 1 1,1-1-1,0 0 1,0 1-1,-1-1 1,1 1-1,-1 0 0,1-1 1,0 1-1,-1-1 1,1 1-1,-1 0 1,1-1-1,-1 1 0,1 0 1,0-1-1,-1 1 1,0 0-1,1-1 1,-1 1-1,1 0 1,-1 0-1,1 0 0,-1 0 1,1 0-1,-1 0 1,0 0-1,1 0 1,-1 0-1,1 0 0,-1 0 1,0 0-1,0 0 1,-23 3 643,14 1-603,0 0 0,1 0 1,0 1-1,0 0 1,0 0-1,1 1 0,0 0 1,0 1-1,-9 9 0,-1 2 262,1 1-1,-24 34 0,36-45-276,0 0 0,0 0-1,0 0 1,1 0 0,1 1 0,-1 0 0,1 0 0,1 0-1,-3 18 1,5-26-102,0 0-1,0 0 0,0 0 1,0-1-1,0 1 0,1 0 1,-1 0-1,0 0 1,0 0-1,1-1 0,-1 1 1,1 0-1,-1 0 0,1-1 1,-1 1-1,1 0 1,-1-1-1,1 1 0,0-1 1,-1 1-1,1 0 0,0-1 1,0 1-1,-1-1 0,1 0 1,0 1-1,0-1 1,0 0-1,0 1 0,-1-1 1,1 0-1,0 0 0,0 0 1,0 0-1,0 0 1,0 0-1,-1 0 0,1 0 1,0 0-1,0 0 0,1-1 1,42-7 318,-23-1-173,0 0 0,-1-2 0,0 0-1,-1-1 1,20-16 0,3-6-70,39-40 1,-48 40-50,0-2 0,36-53 0,-58 74 0,-1-1 0,-1-1 0,0 1 0,-1-2 0,-1 1 0,-1-1 0,0 0 0,6-35 0,-12 53-29,0-1 1,0 1-1,0-1 0,0 1 0,1-1 1,-1 1-1,0-1 0,0 1 0,0 0 0,0-1 1,0 1-1,0-1 0,0 1 0,0-1 1,-1 1-1,1-1 0,0 1 0,0-1 1,0 1-1,0-1 0,-1 1 0,1-1 1,0 1-1,0 0 0,-1-1 0,1 1 1,0 0-1,-1-1 0,1 1 0,0 0 1,-1-1-1,-13 7-14,-13 22-93,7-3 96,1 2 0,1 0 0,2 1 0,0 1 0,2 0 0,2 1 0,0 0 0,2 1 0,-7 38 0,16-64 9,1 0 0,-1 0 0,1 0-1,0-1 1,1 1 0,-1 0 0,1 0 0,0 0-1,0 0 1,0-1 0,4 9 0,-3-10-11,0 0 0,0 0 1,0-1-1,0 1 0,0-1 0,1 1 1,-1-1-1,1 0 0,-1 0 1,1 0-1,0 0 0,0-1 0,0 1 1,0-1-1,0 1 0,0-1 1,6 1-1,2 1-323,0-1 0,1 0 0,-1-1 0,1 0 0,-1-1 1,1 0-1,15-3 0,-18 2-875,1-1 1,-1-1-1,0 1 1,-1-1-1,17-8 1,29-24-14056</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33.354"/>
    </inkml:context>
    <inkml:brush xml:id="br0">
      <inkml:brushProperty name="width" value="0.025" units="cm"/>
      <inkml:brushProperty name="height" value="0.025" units="cm"/>
    </inkml:brush>
  </inkml:definitions>
  <inkml:trace contextRef="#ctx0" brushRef="#br0">144 247 641,'-75'17'601,"18"-5"137,46-6 7014,23-7-7156,0 0 1,1-1-1,-1-1 0,0 0 0,0 0 1,13-6-1,-10 3-7,1 1 0,27-5 0,5 6 359,75 2 0,-8 1-868,980-88 1105,147-7-771,5 74-318,-878 19-56,-148 4 54,125-3 68,-336 2-152,-6 0-4,-1 0 0,1 0-1,0 0 1,-1 0 0,1 0 0,0-1-1,-1 0 1,1 1 0,-1-1-1,1-1 1,-1 1 0,1 0 0,-1-1-1,6-4 1,-31 2-433,-139 3-9001,82 1 604</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34.418"/>
    </inkml:context>
    <inkml:brush xml:id="br0">
      <inkml:brushProperty name="width" value="0.025" units="cm"/>
      <inkml:brushProperty name="height" value="0.025" units="cm"/>
    </inkml:brush>
  </inkml:definitions>
  <inkml:trace contextRef="#ctx0" brushRef="#br0">4 75 5221,'-1'-1'376,"0"-1"0,1 1 0,0-1 0,-1 0 0,1 1 0,0-1 0,0 0 0,0 1 0,0-1 0,0 1 0,0-1 0,0 0 0,1 1 1,-1-1-1,0 0 0,2-2 0,1 3-338,-1 0 1,1 1-1,0-1 1,-1 1-1,1-1 1,0 1-1,0 0 0,-1 0 1,1 0-1,0 1 1,3 0-1,321 29 564,-43-3 78,-130-15 62,667 30 1014,172-73 108,-463 8-1561,131-6-248,545-10 35,-567 45-84,551-8 20,-920-8 38,711-14 977,-971 23-1143,-1 1 1,1 0-1,-1 0 1,1 1-1,-1 0 1,1 1 0,-1 0-1,0 0 1,0 1-1,0 0 1,0 1-1,11 5 1,-18-9-3310,-2-9-2323</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0.358"/>
    </inkml:context>
    <inkml:brush xml:id="br0">
      <inkml:brushProperty name="width" value="0.025" units="cm"/>
      <inkml:brushProperty name="height" value="0.025" units="cm"/>
    </inkml:brush>
  </inkml:definitions>
  <inkml:trace contextRef="#ctx0" brushRef="#br0">260 0 9705,'0'0'9385,"5"10"-8504,-3-6-807,0 0 0,0 0-1,0 0 1,-1 0 0,1 1 0,-1-1 0,0 0-1,-1 1 1,1-1 0,-1 0 0,0 1 0,0-1-1,0 1 1,0-1 0,-1 0 0,0 1 0,0-1-1,0 0 1,0 0 0,-1 1 0,1-1 0,-4 4 0,-34 60 654,-74 100 1,34-56-484,75-107-238,0 1-1,1-1 0,-1 1 0,1 0 1,0 0-1,0 0 0,1 1 0,0-1 1,0 1-1,1-1 0,-2 14 0,3-19-2,0 0-1,0 0 1,1 0-1,-1-1 1,0 1-1,0 0 1,1 0-1,-1 0 1,1-1-1,-1 1 1,1 0-1,-1-1 1,1 1-1,-1 0 1,1-1-1,0 1 1,-1-1-1,1 1 1,0-1-1,0 1 1,-1-1-1,1 1 1,0-1-1,0 0 0,0 1 1,-1-1-1,1 0 1,0 0-1,0 0 1,0 1-1,0-1 1,1 0-1,37 0 198,-28-1-138,39-3 47,-1-2-1,52-14 1,52-6-2254,-28 15-4844,-80 4 806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240"/>
    </inkml:context>
    <inkml:brush xml:id="br0">
      <inkml:brushProperty name="width" value="0.025" units="cm"/>
      <inkml:brushProperty name="height" value="0.025" units="cm"/>
    </inkml:brush>
  </inkml:definitions>
  <inkml:trace contextRef="#ctx0" brushRef="#br0">230 0 1153,'0'0'19784,"-9"12"-18716,-33 40-57,-58 94 1,89-127-936,0 1 0,1 1 1,1-1-1,1 1 1,1 1-1,1 0 0,1 0 1,1 0-1,-2 32 0,5-50-147,1 0 0,0 1 0,0-1 0,0 0 0,1 1-1,0-1 1,0 0 0,0 0 0,0 0 0,0 1 0,1-1-1,0-1 1,0 1 0,0 0 0,0 0 0,1-1-1,-1 1 1,1-1 0,0 0 0,0 0 0,0 0 0,0 0-1,1 0 1,-1-1 0,1 1 0,0-1 0,-1 0-1,1 0 1,0-1 0,0 1 0,0-1 0,1 0 0,-1 0-1,0 0 1,6 0 0,7 2-1487,0-2 1,-1 0-1,1-1 0,27-3 0,22-10-6636</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601"/>
    </inkml:context>
    <inkml:brush xml:id="br0">
      <inkml:brushProperty name="width" value="0.025" units="cm"/>
      <inkml:brushProperty name="height" value="0.025" units="cm"/>
    </inkml:brush>
  </inkml:definitions>
  <inkml:trace contextRef="#ctx0" brushRef="#br0">1 0 15214,'0'0'7624,"7"61"-6631,0-36-321,9 1-384,0-4-159,6-5-33,3-4-32,8-7 32,3-6-673,3 0-768,5-12-769,1-8-1794,-8-6-2113,-2-2-4645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3.799"/>
    </inkml:context>
    <inkml:brush xml:id="br0">
      <inkml:brushProperty name="width" value="0.025" units="cm"/>
      <inkml:brushProperty name="height" value="0.025" units="cm"/>
    </inkml:brush>
  </inkml:definitions>
  <inkml:trace contextRef="#ctx0" brushRef="#br0">1 32 7271,'0'-16'2478,"-1"0"7147,3 28-5483,3 48-3351,3 0 0,2-1 0,3 1 0,35 94 0,-47-151-771,14 28-26,-15-30 26,1 0-1,-1 0 1,1 0 0,0-1 0,-1 1-1,1 0 1,0 0 0,0 0 0,-1 0-1,1-1 1,0 1 0,0 0 0,0-1-1,0 1 1,0-1 0,0 1 0,0-1-1,0 1 1,0-1 0,0 0-1,0 1 1,0-1 0,0 0 0,2 0-1,-2-2 34,1-1 0,-1 0-1,0 0 1,0 1 0,0-1-1,-1 0 1,1 0 0,0 0-1,-1 0 1,0 0 0,0 0-1,0 0 1,0 0 0,-1-5-1,1 2-3,1-94 63,-7-158-534,4 247-245,2 26 427,5 32 63,-4-44 169,0 0 0,0 0 0,1 0 0,-1 0 0,1 0 0,-1-1 0,1 1 0,0 0 0,0-1 0,1 1 0,-1-1 0,0 0 0,1 0 0,-1 0 0,1 0-1,0 0 1,0 0 0,0-1 0,0 0 0,0 1 0,0-1 0,0 0 0,0 0 0,0-1 0,0 1 0,1-1 0,-1 1 0,0-1 0,0 0 0,1 0 0,-1-1 0,0 1 0,0-1 0,1 1 0,-1-1-1,0 0 1,0 0 0,4-2 0,-2 1 14,-1 0 0,1-1-1,-1 1 1,1-1 0,-1 0 0,0 0-1,0 0 1,0-1 0,-1 1 0,1-1-1,-1 0 1,0 0 0,0 0-1,0 0 1,0-1 0,-1 1 0,1-1-1,-1 0 1,-1 1 0,1-1 0,-1 0-1,1 0 1,-2 0 0,2-6-1,-2 10-2,0-1 0,-1 1 0,1 0 0,0-1 0,0 1-1,-1-1 1,1 1 0,-1 0 0,1-1 0,-1 1 0,0 0-1,1 0 1,-1 0 0,0-1 0,0 1 0,0 0-1,0 0 1,0 0 0,0 0 0,0 0 0,0 1 0,0-1-1,0 0 1,-1 0 0,1 1 0,0-1 0,-1 1 0,1-1-1,0 1 1,-1-1 0,1 1 0,0 0 0,-1 0-1,1 0 1,-1 0 0,1 0 0,-1 0 0,-1 0 0,0 0-8,0 0 0,1 1 0,-1-1 0,0 1 0,1-1 0,-1 1 0,0 0 0,1 0 0,-1 0 0,1 0 0,-1 1 0,1-1 0,0 0 0,0 1 0,-1 0 0,1 0 0,0-1 0,0 1 0,-2 4 0,-2 6 2,0 1 0,1 0 0,0 1 0,1-1 0,1 1-1,0-1 1,1 1 0,0 0 0,1 0 0,1 0 0,2 19 0,-2-30 5,0 0-1,1-1 1,0 1 0,0-1 0,0 1 0,0-1-1,0 0 1,0 1 0,0-1 0,1 0 0,-1 0-1,1 0 1,0 0 0,-1 0 0,1 0 0,0 0-1,0-1 1,0 1 0,1-1 0,-1 1 0,0-1-1,0 0 1,1 0 0,-1 0 0,1 0 0,-1 0-1,1-1 1,-1 1 0,1-1 0,-1 0 0,1 1-1,0-1 1,-1 0 0,1 0 0,5-2 0,5 1 9,0 0 1,1-1-1,-1-1 0,0-1 1,20-7-1,-32 10-3,0 1 0,0-1-1,0 1 1,0-1 0,0 1 0,0-1-1,0 1 1,0 0 0,0-1 0,0 1-1,1 0 1,-1 0 0,0 0 0,0 0-1,0 0 1,0 0 0,0 0 0,0 0-1,0 0 1,0 1 0,1-1 0,-1 0-1,0 1 1,0-1 0,0 1 0,0-1-1,0 1 1,0-1 0,-1 1 0,1 0-1,0-1 1,0 1 0,0 0 0,0 0-1,-1 0 1,1 0 0,-1 0-1,1-1 1,0 1 0,-1 0 0,1 0-1,-1 1 1,0-1 0,1 0 0,-1 2-1,1 4 78,0 0 0,-1 0 0,0 1 0,0-1 0,-1 0 0,-2 10-1,2-1 39,6-13-389,15-22-1749,-16 14 1355,25-39-8891,-16 18-47</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1.931"/>
    </inkml:context>
    <inkml:brush xml:id="br0">
      <inkml:brushProperty name="width" value="0.025" units="cm"/>
      <inkml:brushProperty name="height" value="0.025" units="cm"/>
    </inkml:brush>
  </inkml:definitions>
  <inkml:trace contextRef="#ctx0" brushRef="#br0">254 1 4292,'0'0'12011,"-64"81"-8711,24-37-1635,0 6-256,1 1 33,6-4-257,10-6-576,8-4-513,15-10-64,0-6-641,8-16-1441,4-5-2050,6-13-5477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277"/>
    </inkml:context>
    <inkml:brush xml:id="br0">
      <inkml:brushProperty name="width" value="0.025" units="cm"/>
      <inkml:brushProperty name="height" value="0.025" units="cm"/>
    </inkml:brush>
  </inkml:definitions>
  <inkml:trace contextRef="#ctx0" brushRef="#br0">109 1 8072,'0'0'17232,"-47"48"-15791,31-25-256,1 3-576,1 3-225,5 0-223,4-1-129,3 2-32,2-4-97,0-1-767,0-4-193,7-4-1250,2-8-1184,2-8-3011</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638"/>
    </inkml:context>
    <inkml:brush xml:id="br0">
      <inkml:brushProperty name="width" value="0.025" units="cm"/>
      <inkml:brushProperty name="height" value="0.025" units="cm"/>
    </inkml:brush>
  </inkml:definitions>
  <inkml:trace contextRef="#ctx0" brushRef="#br0">133 278 17168,'0'0'9342,"-6"13"-8493,-108 215 988,112-223-1821,-1 0 0,1 1 1,1-1-1,-1 1 0,1 0 0,-1 7 1,2-12-11,0 0 1,0 0 0,0 1-1,0-1 1,1 0-1,-1 0 1,0 0 0,0 0-1,1 1 1,-1-1 0,1 0-1,-1 0 1,1 0-1,-1 0 1,1 0 0,0 0-1,-1 0 1,1 0-1,0 0 1,0-1 0,0 1-1,0 0 1,0 0 0,0-1-1,0 1 1,0 0-1,0-1 1,0 1 0,0-1-1,0 0 1,0 1-1,0-1 1,1 0 0,-1 0-1,2 1 1,11 0-61,0 0-1,1-1 1,-1 0 0,1-1-1,-1-1 1,0 0 0,1-1-1,-1-1 1,0 0 0,25-11-1,16-18-3278,-48 28 1961,0-1 1,-1-1-1,1 1 1,8-12-1,7-19-7297</inkml:trace>
  <inkml:trace contextRef="#ctx0" brushRef="#br0" timeOffset="1">160 0 10474,'0'0'15214,"40"15"-19282,-20-8-3266</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42.967"/>
    </inkml:context>
    <inkml:brush xml:id="br0">
      <inkml:brushProperty name="width" value="0.025" units="cm"/>
      <inkml:brushProperty name="height" value="0.025" units="cm"/>
    </inkml:brush>
  </inkml:definitions>
  <inkml:trace contextRef="#ctx0" brushRef="#br0">434 0 9129,'3'8'5856,"4"8"-4290,1 0 1,0-1-1,2 0 1,14 18-1,-13-19-1020,0 1 0,-1 1 1,-1 0-1,0 0 0,11 33 0,-16-32-457,-1 0-1,-1 0 0,-1 0 1,0 0-1,-1 0 1,-1 0-1,0 0 1,-2 0-1,0-1 1,-1 1-1,0 0 1,-1-1-1,-1 0 1,-1 0-1,0-1 1,-10 16-1,-17 24 133,-3 0 1,-77 86-1,112-138-227,-24 28-128,-120 134-566,40-65-5491,54-59-1876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5.003"/>
    </inkml:context>
    <inkml:brush xml:id="br0">
      <inkml:brushProperty name="width" value="0.025" units="cm"/>
      <inkml:brushProperty name="height" value="0.025" units="cm"/>
    </inkml:brush>
  </inkml:definitions>
  <inkml:trace contextRef="#ctx0" brushRef="#br0">94 1 5862,'0'0'12438,"-2"12"-11568,-22 129 854,-9 248 1,30-366-3964,3-22 2049,0-1-1,-1 1 1,1-1 0,0 1 0,-1 0-1,1-1 1,0 0 0,-1 1 0,1-1-1,-1 1 1,1-1 0,-1 1 0,1-1-1,-1 0 1,1 1 0,-1-1 0,1 0 0,-1 0-1,1 1 1,-1-1 0,0 0 0,1 0-1,-1 0 1,1 0 0,-1 0 0,0 0-1,1 0 1,-1 0 0,1 0 0,-1 0 0,0 0-1,1 0 1,-2 0 0,-12-4-4369</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5.333"/>
    </inkml:context>
    <inkml:brush xml:id="br0">
      <inkml:brushProperty name="width" value="0.025" units="cm"/>
      <inkml:brushProperty name="height" value="0.025" units="cm"/>
    </inkml:brush>
  </inkml:definitions>
  <inkml:trace contextRef="#ctx0" brushRef="#br0">0 46 10154,'0'0'7975,"63"7"-6533,-27-6-193,9-1-128,7 0-192,6-3-353,1-4-320,-5 0-127,0 3-97,-10 0-417,-6 4-1056,-10-4-1025,-10-5-2051,-5-6-3138</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59.154"/>
    </inkml:context>
    <inkml:brush xml:id="br0">
      <inkml:brushProperty name="width" value="0.025" units="cm"/>
      <inkml:brushProperty name="height" value="0.025" units="cm"/>
    </inkml:brush>
  </inkml:definitions>
  <inkml:trace contextRef="#ctx0" brushRef="#br0">88 21 15407,'0'0'6694,"9"1"-5851,11 0-472,1-2 1,-1 0-1,0-1 0,26-5 0,-24 2-228,1 2 1,0 1-1,0 0 1,34 3-1,-52 2 71,-11 1 58,-11 2 235,-160 14 733,9-2 13,159-14-1030,24-1-196,26 0-15,-19-5 19,0 0 1,0-1-1,29-9 0,-33 7-206,0 1-1,0 1 0,1 0 1,-1 1-1,36 1 0,-54 2 111,1-1 0,-1 0 1,1 0-1,-1 0 0,0 0 0,1 0 0,-1 1 1,1-1-1,-1 0 0,0 0 0,1 1 0,-1-1 0,0 0 1,0 1-1,1-1 0,-1 0 0,0 1 0,0-1 0,1 0 1,-1 1-1,0-1 0,0 0 0,0 1 0,1-1 1,-1 1-1,0-1 0,0 1 0,0-1 0,0 0 0,0 1 1,0-1-1,0 1 0,0-1 0,0 0 0,0 1 0,0-1 1,0 1-1,-1-1 0,1 1 0,0-1 0,0 0 1,0 1-1,0-1 0,-1 0 0,1 1 0,0-1 0,0 0 1,-1 1-1,1 0 0,-16 17-5032,-1-10-968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1.684"/>
    </inkml:context>
    <inkml:brush xml:id="br0">
      <inkml:brushProperty name="width" value="0.025" units="cm"/>
      <inkml:brushProperty name="height" value="0.025" units="cm"/>
    </inkml:brush>
  </inkml:definitions>
  <inkml:trace contextRef="#ctx0" brushRef="#br0">430 201 3812,'12'-14'4340,"-2"0"-3472,11-11 1373,-1-1 0,28-49 0,-47 73-2015,0 0 0,0 0 0,0-1-1,0 1 1,0 0 0,-1 0 0,1 0 0,-1-1 0,1 1 0,-1 0 0,0-1 0,0-3-1,0 5-121,-1 0 0,1 0 0,0 1 0,-1-1 0,1 0 0,0 1 0,-1-1 0,1 0 0,-1 1 0,1-1 0,-1 1 0,1-1 0,-1 1 0,1-1 0,-1 1 0,0-1 0,1 1 0,-1-1 0,0 1 0,1 0 0,-1 0 0,0-1 0,1 1 0,-1 0 0,-1-1 0,-4 1 55,0 0-1,1 0 0,-1 1 0,1 0 0,-1 0 1,0 0-1,1 0 0,0 1 0,-7 3 1,-16 7-44,0 2 1,1 1 0,0 1-1,2 1 1,-31 26 0,8-1 452,-66 74 1,103-105-543,1 0 1,1 1 0,0 0 0,1 0-1,0 1 1,1 0 0,-10 24-1,17-36-24,-1 0 0,1 0 0,0 0 0,0 0 0,-1 0 0,1 0 0,0 0 0,0 0 0,0 0 0,1 0 0,-1 1 0,0-1 0,0 0 0,0 0 0,1 0 0,-1 0 0,1 0 0,-1 0 0,1-1-1,-1 1 1,1 0 0,-1 0 0,1 0 0,0 0 0,-1-1 0,1 1 0,0 0 0,0 0 0,0-1 0,-1 1 0,1-1 0,0 1 0,0-1 0,0 1 0,0-1 0,0 0 0,0 1 0,0-1 0,0 0 0,0 0 0,0 1 0,0-1-1,0 0 1,2 0 0,56-2 143,-50 1-121,126-22 61,-90 14-61,84-7 0,-126 15-26,1 1 1,-1 0-1,1 0 1,0 1-1,-1-1 0,1 1 1,-1 0-1,1-1 1,4 3-1,-7-2 2,0 0-1,-1-1 1,1 1-1,0 0 1,0 0-1,0 0 1,-1 0-1,1 0 1,0 0-1,-1 0 1,1 0-1,-1 0 1,1 0-1,-1 0 1,0 0-1,1 0 1,-1 0-1,0 0 1,0 1-1,0-1 1,0 0-1,0 0 1,0 0-1,0 0 1,0 1-1,0-1 1,0 0-1,-1 0 1,1 0-1,0 0 1,-1 0 0,0 2-1,-3 7 34,-1 0 0,1-1 0,-2 1 0,1-1 0,-2 0 0,1 0 0,-1-1 0,-13 13-1,-74 60 572,70-61-436,-8 6 140,-84 66 960,98-79-996,-1-1 0,-1 0 0,0-2 0,-29 11 0,22-17-58,26-4-223,1 0 1,0 0 0,-1 0-1,1 0 1,0 0 0,-1-1 0,1 1-1,0 0 1,0 0 0,-1 0-1,1-1 1,0 1 0,0 0 0,-1 0-1,1-1 1,0 1 0,0 0-1,0-1 1,0 1 0,-1 0 0,1-1-1,0 1 1,0 0 0,0-1-1,0 1 1,0 0 0,0-1 0,0 1-1,0 0 1,0-1 0,0 1-1,0 0 1,0-1 0,0 1-1,0 0 1,0-1 0,1 0 0,0-2-187,1-1-1,0 1 1,0 0 0,0-1 0,0 1 0,1 0 0,-1 0 0,1 1 0,0-1-1,5-4 1,18-11-4399,59-31-1,-60 35 1773,30-16-4123</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015"/>
    </inkml:context>
    <inkml:brush xml:id="br0">
      <inkml:brushProperty name="width" value="0.025" units="cm"/>
      <inkml:brushProperty name="height" value="0.025" units="cm"/>
    </inkml:brush>
  </inkml:definitions>
  <inkml:trace contextRef="#ctx0" brushRef="#br0">91 0 16592,'0'0'4036,"-8"13"-2323,-9 17-673,-21 48 0,33-65-786,0 0-1,1 0 0,0 1 0,1 0 0,0 0 0,1 0 0,0 25 0,2-37-246,0 0 0,0-1-1,0 1 1,1 0-1,-1 0 1,1 0 0,-1-1-1,1 1 1,0 0 0,-1 0-1,1-1 1,0 1-1,0-1 1,0 1 0,0-1-1,1 1 1,-1-1 0,0 0-1,0 1 1,1-1-1,-1 0 1,1 0 0,1 1-1,0-1 8,1 1 0,0-1-1,-1 0 1,1 0 0,0-1 0,-1 1-1,1-1 1,0 1 0,0-1 0,6-1-1,2-1 17,0 0 0,0-1-1,0 0 1,-1 0 0,0-2-1,15-6 1,-2-3 7,-1 0 0,0-2 0,25-22 0,-38 30-19,-1-1-1,0-1 0,0 1 1,-1-1-1,0-1 0,-1 0 1,0 0-1,10-22 0,-15 20 199,-10 15 443,-11 19-44,9-6-519,0 0 1,2 0-1,0 1 1,0 0 0,2 1-1,0-1 1,1 1-1,0 1 1,2-1-1,0 0 1,-1 20-1,4-35-99,0-1 0,0 0 0,0 1 0,0-1 1,0 1-1,1-1 0,-1 1 0,0-1 0,1 0 0,-1 1 0,1-1 0,0 0 0,-1 0 0,1 1 0,0-1 0,0 0 0,0 0 0,0 0 0,0 0 0,0 0 0,0 0 0,0 0 0,0 0 0,2 1 0,0-1-129,-1 0-1,1 0 0,0 0 1,0-1-1,0 1 0,0-1 1,0 1-1,0-1 0,0 0 0,0 0 1,4-1-1,1 0-948,-1 0 1,1 0-1,-1-1 0,1-1 1,-1 1-1,0-1 1,0 0-1,13-8 0,11-16-7161</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452"/>
    </inkml:context>
    <inkml:brush xml:id="br0">
      <inkml:brushProperty name="width" value="0.025" units="cm"/>
      <inkml:brushProperty name="height" value="0.025" units="cm"/>
    </inkml:brush>
  </inkml:definitions>
  <inkml:trace contextRef="#ctx0" brushRef="#br0">135 1 17200,'-8'13'1986,"-10"19"-841,1 1 1,1 1-1,2 1 0,1 0 1,-11 51-1,16-48-780,2-1 1,1 1-1,1 43 0,4-63-351,-1-12-8,1-1 1,-1 0-1,1 1 1,1-1-1,-1 0 1,1 0-1,0 0 0,0 1 1,0-1-1,1 0 1,4 9-1,-3-19 100,-1 1-1,1 0 1,-1-1-1,0 1 1,0-1 0,0 0-1,-1 0 1,2-7-1,13-42-82,3 1 1,29-61-1,-35 90-36,0 0 0,1 1 0,1 0 0,1 1 0,1 1 0,34-32 0,-45 48 7,0 0 0,-1 0 0,1 1 0,1 0 0,-1 0 0,1 0 0,-1 1 0,1 0 0,0 0 0,0 1-1,0 0 1,1 0 0,-1 1 0,15-1 0,-22 1 3,1 1 0,0 0 0,0 0 0,0 0 0,-1 0-1,1 0 1,0 0 0,0 0 0,0 1 0,-1-1 0,1 0 0,0 0 0,0 1-1,-1-1 1,1 0 0,0 1 0,0-1 0,-1 1 0,1-1 0,-1 1 0,1-1-1,0 1 1,-1-1 0,1 1 0,-1 0 0,1-1 0,-1 1 0,0 0 0,1-1-1,-1 1 1,0 0 0,1 0 0,-1 0 0,0 2 0,0-1 0,0 1 0,0-1 0,0 1 0,-1-1 0,1 0 0,-1 1 0,0-1 0,1 1 0,-1-1 0,-2 3 0,-1 4 12,-2 0 1,1 0-1,-1 0 0,-12 13 0,-4-1 73,-1 0 0,-38 26 0,52-41-7,-1 1 1,-1-1-1,1-1 0,-1 0 0,0 0 1,0-1-1,-1 0 0,1-1 0,-20 2 0,30-4-93,0-1-1,-1 0 0,1 1 0,0-1 1,-1 0-1,1 0 0,-1 0 1,1 0-1,0 0 0,-1 0 0,1 0 1,0-1-1,-1 1 0,1-1 0,0 1 1,-1-1-1,1 1 0,0-1 0,0 1 1,-1-1-1,1 0 0,0 0 0,0 0 1,0 0-1,0 0 0,0 0 1,0 0-1,0 0 0,1 0 0,-1 0 1,0 0-1,0 0 0,1-1 0,-1 1 1,1 0-1,-1-1 0,1 1 0,0 0 1,-1-1-1,1 1 0,0 0 0,0-1 1,0-1-1,1-2-330,0 1 0,0 0 0,0 0 1,0-1-1,1 1 0,-1 0 0,1 0 0,0 0 0,1 1 0,-1-1 0,1 0 1,4-5-1,53-42-9031,-23 26 759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4.132"/>
    </inkml:context>
    <inkml:brush xml:id="br0">
      <inkml:brushProperty name="width" value="0.025" units="cm"/>
      <inkml:brushProperty name="height" value="0.025" units="cm"/>
    </inkml:brush>
  </inkml:definitions>
  <inkml:trace contextRef="#ctx0" brushRef="#br0">9 118 14253,'0'0'8467,"8"4"-7180,-5-3-1174,0 0 0,0 0 0,0 0 0,0 0 1,0 0-1,0-1 0,0 1 0,0-1 0,0 0 1,0 0-1,0 0 0,0 0 0,6-2 0,-5 1-43,0-1 0,-1 0 0,1 0 0,-1 0 0,0-1-1,1 1 1,-1-1 0,0 1 0,-1-1 0,1 0 0,0 0-1,-1-1 1,4-4 0,-3 4-56,-1 0-1,1-1 1,-1 1-1,0 0 1,0-1-1,-1 1 1,1-1-1,-1 0 1,0 1-1,0-1 1,0 0-1,-1 0 1,0 0-1,0-6 1,0 10-12,-1 0 0,1 1-1,0-1 1,-1 0 0,1 1 0,0-1 0,-1 1-1,1-1 1,-1 1 0,1-1 0,-1 1 0,0-1 0,1 1-1,-1-1 1,1 1 0,-1 0 0,0-1 0,1 1-1,-1 0 1,0-1 0,1 1 0,-1 0 0,0 0-1,0 0 1,1 0 0,-1 0 0,0 0 0,0 0 0,1 0-1,-1 0 1,0 0 0,1 0 0,-1 0 0,0 1-1,0-1 1,1 0 0,-1 0 0,0 1 0,1-1-1,-1 0 1,0 1 0,-30 15 34,23-9-32,1 1-1,0 0 1,1 1 0,-1 0-1,2 0 1,-1 0 0,1 0-1,1 1 1,0 0 0,0 0-1,1 0 1,0 0 0,1 1-1,0-1 1,-1 21 0,3-29-11,1 0 0,-1 0 0,0 0 0,1 0 0,-1 0 0,1 0 0,0 0 0,0 0 0,0-1 0,0 1 1,0 0-1,0 0 0,0-1 0,1 1 0,-1-1 0,0 1 0,1-1 0,0 1 0,-1-1 0,1 0 0,0 0 0,-1 0 0,1 0 0,0 0 0,0 0 1,0 0-1,0-1 0,0 1 0,0-1 0,0 1 0,0-1 0,0 0 0,3 0 0,38 0-1913,-6-8-3307,-6-7-3539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2.874"/>
    </inkml:context>
    <inkml:brush xml:id="br0">
      <inkml:brushProperty name="width" value="0.025" units="cm"/>
      <inkml:brushProperty name="height" value="0.025" units="cm"/>
    </inkml:brush>
  </inkml:definitions>
  <inkml:trace contextRef="#ctx0" brushRef="#br0">188 0 15310,'-5'10'3342,"-45"95"2111,-40 95-1269,80-174-4107,2 0 1,1 1 0,1-1-1,1 2 1,2-1 0,-1 28 0,9-20-24,2-30 11,4-21 24,12-42-492,21-82 0,-30 87-236,2 2 0,34-71 0,-47 116 641,1 0 0,0 0 0,0 0 0,1 1-1,0 0 1,0 0 0,0 0 0,0 0 0,1 1 0,8-6-1,-12 10 6,-1-1-1,1 0 1,-1 0 0,1 1-1,0-1 1,0 0-1,-1 1 1,1 0-1,0-1 1,0 1-1,-1 0 1,1 0-1,0 0 1,0 0 0,-1 0-1,1 1 1,0-1-1,2 1 1,-2 0 2,0 0 1,-1 1-1,1-1 1,0 0 0,-1 1-1,0-1 1,1 1-1,-1 0 1,0-1 0,0 1-1,1 0 1,-1 0-1,-1 0 1,1 0 0,0 0-1,0 0 1,-1 0-1,1 0 1,0 4 0,0 3 74,0 1 1,-1-1 0,0 1 0,0 0 0,-1-1 0,0 1 0,-1-1 0,0 1 0,-1-1 0,0 0 0,0 0-1,-1 0 1,0 0 0,0-1 0,-1 1 0,-7 9 0,1-3 227,0-1 0,-1 1 0,-1-2 0,0 0 0,-1 0 0,0-2 0,-25 17 0,34-25-235,0 0 0,0-1 1,0 1-1,0-1 0,-1 0 0,1-1 0,-1 1 0,1-1 0,-9 1 0,12-2-73,1 0 0,-1 0 0,1 0 0,-1 0 0,0-1-1,1 1 1,-1-1 0,1 1 0,-1-1 0,1 1 0,-1-1-1,1 0 1,0 0 0,-1 0 0,1 1 0,0-1 0,0-1-1,0 1 1,-1 0 0,1 0 0,0 0 0,0-1-1,1 1 1,-1 0 0,0-1 0,0 1 0,1 0 0,-1-1-1,1 1 1,-1-1 0,1 0 0,-1 1 0,1-1 0,0 1-1,0-1 1,0-2 0,-1-4-351,1 0 0,0 0 0,0 0 0,1 0 0,0 0 0,0 0 0,1 1 0,0-1 0,0 0-1,4-7 1,2 0-1845,0 1-1,1 0 1,20-25-1,1 1-4683</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4:13.453"/>
    </inkml:context>
    <inkml:brush xml:id="br0">
      <inkml:brushProperty name="width" value="0.025" units="cm"/>
      <inkml:brushProperty name="height" value="0.025" units="cm"/>
    </inkml:brush>
  </inkml:definitions>
  <inkml:trace contextRef="#ctx0" brushRef="#br0">163 0 16239,'0'0'3956,"-9"12"-785,-2 1-2477,-74 110 3837,76-110-4300,1 1 1,1 0-1,1 0 1,0 1-1,0 0 1,2 0-1,0 0 1,-2 18-1,5-31-228,1 0-1,0 0 1,0 0 0,0 0-1,0 0 1,0 0-1,0 1 1,1-1-1,-1 0 1,1 0-1,-1 0 1,1 0 0,0 0-1,0 0 1,0-1-1,0 1 1,0 0-1,0 0 1,1-1-1,-1 1 1,0 0-1,4 2 1,-2-3-10,0 1 0,0-1 0,0 0 0,0 0 0,0 0 0,0 0 0,0 0 0,0-1 0,1 1 0,-1-1 0,0 0 0,0 0 0,5-1 0,4 0-141,-1-1 0,1-1 0,-1 0 0,0 0 0,0-1 1,0-1-1,15-8 0,-8 1-139,0-2 1,-1-1-1,-1 0 1,0-1-1,25-33 1,-49 62 511,1 1 0,0 0 1,0 0-1,2 0 0,0 1 1,0 0-1,1 0 0,1 0 0,-2 26 1,5-39-218,0 0 1,0 0-1,0 1 1,1-1-1,-1 0 1,1 0-1,-1 0 1,1 0-1,0 0 1,0 0-1,0 0 1,0 0-1,0 0 1,0 0-1,0-1 1,1 1-1,-1 0 0,0-1 1,1 1-1,0-1 1,-1 0-1,4 2 1,-1 0 6,1-1 0,0 0 1,-1 0-1,1-1 0,0 1 1,0-1-1,0 0 0,0-1 0,8 1 1,3-1-8,1-1-1,0 0 1,-1-1 0,1-1 0,22-7 0,21-15-599,-46 18 305,-1 1 0,1 0 0,0 1 0,0 1 0,0 0-1,1 1 1,-1 0 0,22-1 0,-35 5 288,0-1 0,0 0-1,0 1 1,-1-1 0,1 0 0,0 1-1,0-1 1,0 1 0,-1-1 0,1 1-1,0 0 1,0-1 0,-1 1 0,1 0-1,-1 0 1,1-1 0,0 1 0,-1 0 0,0 0-1,1 0 1,-1-1 0,1 1 0,-1 0-1,0 0 1,0 0 0,1 0 0,-1 0-1,0 0 1,0 0 0,0 0 0,0 0-1,0 0 1,0 0 0,-1 0 0,1 0-1,0 1 1,-9 40 478,-7 3 191,-2-1 1,-41 71 0,29-58-189,14-28-328,-66 122 1256,67-127-1175,-1 0 0,-1-2-1,-39 41 1,55-61-236,-1 0-1,0 0 1,0-1 0,0 1-1,0 0 1,0-1-1,-1 1 1,1-1 0,0 0-1,-1 0 1,1 0 0,0 0-1,-1 0 1,0 0-1,1-1 1,-1 1 0,-3-1-1,4 0 0,1 0 0,-1-1 0,1 0 0,0 1 0,-1-1-1,1 0 1,0 1 0,0-1 0,-1 0 0,1 0 0,0 0-1,0 0 1,0 0 0,0 0 0,0 0 0,0-1 0,1 1-1,-1 0 1,0 0 0,0-1 0,1 1 0,-1-2 0,-3-9-25,1 0 0,1 0 1,0 0-1,1 0 1,-1-21-1,2 5-150,0 1 1,2-1-1,1 1 0,9-37 0,-7 48 128,0 1 0,0 0-1,2 1 1,0-1 0,1 1 0,0 1 0,1-1-1,0 1 1,13-13 0,-1 5 50,2 0 1,0 1-1,1 1 1,1 1-1,1 2 0,35-18 1,179-68-995,-128 58-766,1-6-1835,-4-4-2915</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5:10.367"/>
    </inkml:context>
    <inkml:brush xml:id="br0">
      <inkml:brushProperty name="width" value="0.025" units="cm"/>
      <inkml:brushProperty name="height" value="0.025" units="cm"/>
    </inkml:brush>
  </inkml:definitions>
  <inkml:trace contextRef="#ctx0" brushRef="#br0">5939 1428 1730,'0'0'2642,"2"-9"-1985,-1 3-378,1 1-92,-1 1 1,1-1-1,-1 0 1,-1 0-1,1 0 1,-1 1 0,1-1-1,-1 0 1,-1 0-1,1 0 1,-1 0 0,0 0-1,0 1 1,0-1-1,-1 0 1,1 1-1,-1-1 1,0 1 0,-4-5-1,-34-42 553,-2 3 1,-3 1-1,-2 3 0,-1 1 1,-63-41-1,-25-14 682,-91-60-794,154 113-150,-245-149 312,-17 27-275,204 119-313,-2 5 0,-250-46 1,-287-2-248,566 79 54,-262-21-9,-394 14 0,645 25-15,0 5-1,1 5 1,0 5 0,2 5-1,1 5 1,1 5 0,-108 51-1,123-43-1,2 5 0,3 3 1,-127 97-1,171-113 12,3 2 0,0 2 0,3 1 0,1 2 0,3 2 0,1 2 0,-54 96 0,74-112-2,1 1 0,2 0 0,1 1 0,1 0 0,2 1 0,2 0 0,0 0-1,3 0 1,1 1 0,1-1 0,6 52 0,-1-64 10,1-1 0,1 0 0,1 0-1,0 0 1,2-1 0,0 0 0,2 0 0,0-1 0,1-1-1,1 0 1,0 0 0,1-1 0,30 26 0,3-2 35,1-2 0,2-3 0,91 51 0,348 149 57,21-39-26,-428-167-67,571 195-10,-435-162-4,237 35 0,467-11-46,5-84 78,-250-39-3,-460 11 15,233-56-1,-360 59-28,-2-3 0,-1-5 0,152-73 0,-202 84 3,-1-2-1,-1-2 1,-1 0 0,-1-3 0,-1 0-1,-2-2 1,0-2 0,-2 0 0,-2-2-1,41-63 1,-53 70 73,-2-1-1,0 0 1,-2-1-1,-1 0 1,-1-1-1,-2 0 1,0 0 0,-2-1-1,-1 0 1,-2 1-1,0-1 1,-5-34-1,0 30 53,-1-1 0,-2 1-1,-2 0 1,0 0-1,-3 1 1,0 0 0,-2 1-1,-1 0 1,-38-54 0,11 30-56,-3 1 0,-1 3 0,-3 2 1,-100-78-1,77 75-392,-3 2 0,-2 4 0,-106-47 0,-117-14-5624,210 80 2257,-41-17-4847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31.489"/>
    </inkml:context>
    <inkml:brush xml:id="br0">
      <inkml:brushProperty name="width" value="0.025" units="cm"/>
      <inkml:brushProperty name="height" value="0.025" units="cm"/>
    </inkml:brush>
  </inkml:definitions>
  <inkml:trace contextRef="#ctx0" brushRef="#br0">1273 270 3748,'-8'-14'612,"0"1"0,-1 0 1,-1 0-1,0 0 1,-1 2-1,0-1 1,0 1-1,-1 1 1,-1 0-1,0 1 1,-22-12-1,17 12-138,-1 1-1,0 2 1,0 0-1,0 0 1,0 2-1,-1 1 1,0 0-1,-37 0 1,24 4-323,1 0 0,0 2 1,0 2-1,0 1 1,0 1-1,1 1 0,0 2 1,1 1-1,0 2 1,-39 22-1,32-14 38,2 2 1,0 1-1,1 2 0,2 1 1,1 1-1,1 2 0,1 1 1,2 1-1,2 1 0,0 2 0,3 0 1,-31 64-1,33-55-147,1 1 1,3 1-1,1 0 0,3 1 0,2 0 1,2 1-1,1 0 0,3 0 0,3 0 1,1 1-1,6 48 0,-2-72-30,1 1-1,2-1 0,0 0 1,1 0-1,2-1 1,0 0-1,2-1 1,0 0-1,27 37 0,-27-45 1,1 0-1,0 0 0,0-2 1,2 0-1,-1 0 0,2-1 0,0-1 1,0-1-1,1 0 0,0-1 1,1-1-1,0 0 0,31 8 1,-13-9 29,-1-1 1,1-3 0,0 0 0,0-3 0,0 0 0,-1-3 0,1-1-1,0-1 1,-1-2 0,0-2 0,64-24 0,-46 10 136,-1-1 1,-1-3-1,-1-2 0,-1-2 1,-2-3-1,73-66 0,-91 71-135,-1-2-1,-1 0 1,-2-2-1,-1-1 1,-2-1-1,-1-1 1,-2 0-1,-2-2 0,-1 0 1,-2-1-1,-1-1 1,-2 0-1,-2 0 1,-2-1-1,-2 0 1,-1 0-1,-2 0 0,-2-1 1,-6-46-1,3 63-42,0 1 1,-2-1-1,-1 1 0,-1 0 0,-1 1 0,-1 0 0,-1 0 0,-1 0 1,-1 2-1,-1-1 0,0 2 0,-2-1 0,-1 2 0,-33-33 0,25 31-60,-2 1-1,0 1 0,-1 1 1,0 1-1,-2 2 0,0 1 1,0 1-1,-1 2 0,-1 0 1,0 3-1,-32-6 0,10 5-919,-91-4-1,118 13-120,0 0 0,-1 2-1,1 1 1,1 1 0,-39 10 0,-1 12-4173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0:43.324"/>
    </inkml:context>
    <inkml:brush xml:id="br0">
      <inkml:brushProperty name="width" value="0.025" units="cm"/>
      <inkml:brushProperty name="height" value="0.025" units="cm"/>
    </inkml:brush>
  </inkml:definitions>
  <inkml:trace contextRef="#ctx0" brushRef="#br0">385 74 2402,'0'0'176,"-5"-8"380,3 3-279,-1 1 0,0-1 0,0 1 0,0 0 0,-1 0 1,1 0-1,-1 1 0,0-1 0,0 1 0,0 0 0,0 0 0,-1 0 1,1 0-1,-1 1 0,0 0 0,0 0 0,0 0 0,0 1 1,0-1-1,0 1 0,0 0 0,0 1 0,-9-1 0,7 2-181,-1 0 1,1 0-1,-1 1 0,1 0 0,0 0 1,0 1-1,0 0 0,0 0 0,0 1 1,1-1-1,-1 1 0,1 1 0,0-1 1,0 1-1,1 0 0,0 1 0,-1-1 1,2 1-1,-1 0 0,1 0 0,-5 8 1,-9 18 88,1 0 1,2 1-1,-13 37 1,23-55-94,-6 18 44,1 0-1,2 0 1,1 1-1,-3 56 0,10 139 496,5-169-585,3-1 0,2 0 0,3 0 0,3-1 1,2-1-1,2-1 0,38 73 0,-48-109-44,1 1 0,1-2 0,1 0 0,0 0 0,1-1 0,22 20 0,-32-34 5,-1-1 0,1 1 0,0-1 0,1 0-1,-1-1 1,0 1 0,1-1 0,0 1 0,-1-1 0,1-1 0,0 1 0,0-1 0,0 0 0,0 0 0,0 0 0,1 0 0,-1-1 0,0 0 0,0 0 0,0-1 0,0 1 0,0-1 0,0 0 0,0-1 0,0 1 0,0-1 0,0 0 0,0 0 0,-1-1 0,1 1 0,-1-1 0,0 0 0,7-6 0,4-4 14,-1-1 0,0-1 0,-1-1 1,-1 0-1,0 0 0,-1-1 0,-1-1 1,-1 1-1,0-2 0,-2 1 0,0-1 1,8-34-1,-3-4 23,-2-1 1,-2 0-1,-1-64 0,-5 26 15,-17-161 0,8 204-62,-3 0 0,-2 0-1,-2 1 1,-32-74 0,41 115 6,0 0 0,0 1 0,-1 0 0,-1 0 0,1 0 1,-2 1-1,1 0 0,-18-16 0,22 23-14,0 0-1,0 0 1,0 0 0,0 0-1,0 0 1,-1 1-1,1 0 1,0-1 0,-1 1-1,1 0 1,-1 1 0,0-1-1,1 1 1,-1-1-1,1 1 1,-1 0 0,0 0-1,1 1 1,-1-1 0,0 1-1,1 0 1,-1 0-1,1 0 1,-1 0 0,1 0-1,0 1 1,0 0 0,-1 0-1,1 0 1,0 0-1,1 0 1,-6 4 0,-12 14-1035,1 1 1,-32 42 0,32-39-239,-16 22-2347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0.321"/>
    </inkml:context>
    <inkml:brush xml:id="br0">
      <inkml:brushProperty name="width" value="0.025" units="cm"/>
      <inkml:brushProperty name="height" value="0.025" units="cm"/>
    </inkml:brush>
  </inkml:definitions>
  <inkml:trace contextRef="#ctx0" brushRef="#br0">1 172 7527,'0'0'4575,"8"0"-3395,26-3-177,-1-1-1,-1-2 1,46-14 0,37-7-145,49 6-622,46-8-232,-169 18-13,-39 10 15,0 1 0,-1 0 0,1-1 0,0 1 0,-1-1 0,1 0 0,0 0 1,-1 0-1,1 1 0,-1-1 0,1-1 0,-1 1 0,1 0 0,-1 0 0,0 0 0,0-1 0,0 1 0,2-4 0,-38 4 865,0 4-302,1 2 1,0 1-1,-52 15 1,-20 5 317,19-13-238,-97 1-1,58-6 458,264-3-482,-99-7-765,0-2-1,0-2 1,-1-2-1,0-1 1,0-2-1,-1-2 1,56-26-1,-60 17-140,-29 11 214,-23 6 103,-13 9-26,-1 0 0,1 2-1,0 2 1,0 1-1,1 1 1,-43 21-1,-19 4 66,78-30-81,1 1-35,0-1 1,0-1-1,-1-1 1,1 0-1,-24 2 1,37-5-76,0-1 0,1 1 0,-1 0 0,1-1 0,-1 1 0,1-1 1,-1 1-1,1-1 0,-1 1 0,1-1 0,-1 1 0,1-1 0,-1 1 0,1-1 1,0 1-1,-1-1 0,1 0 0,0 1 0,0-1 0,-1 0 0,1 1 0,0-1 1,0 0-1,0 1 0,0-1 0,0 0 0,0 1 0,0-1 0,0 0 0,0 1 1,0-1-1,0 0 0,1 1 0,-1-1 0,0 0 0,0 1 0,1-1 0,-1 0 0,0 1 1,1-1-1,-1 1 0,1-1 0,-1 0 55,17-30-6605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05.233"/>
    </inkml:context>
    <inkml:brush xml:id="br0">
      <inkml:brushProperty name="width" value="0.025" units="cm"/>
      <inkml:brushProperty name="height" value="0.025" units="cm"/>
    </inkml:brush>
  </inkml:definitions>
  <inkml:trace contextRef="#ctx0" brushRef="#br0">408 172 3812,'0'0'459,"-7"-8"1484,2 2-1545,3 3-257,0 0 1,-1 1-1,1-1 0,-1 0 1,0 1-1,0-1 0,0 1 0,0 0 1,0 0-1,0 0 0,0 0 1,-1 1-1,1-1 0,-1 1 0,1 0 1,-1 0-1,-6-1 0,1 2 83,1-1 0,-1 1 0,1 1 0,-1 0 0,1 0 0,0 1 0,-1 0 0,1 0 0,0 1 0,0 0 0,0 0 0,0 1 0,1 0 0,0 0 0,0 1 0,0 0 0,0 1 0,0-1 0,1 1 0,0 0 0,1 1 0,-8 9 0,-4 8-9,2 0 0,0 1 0,1 0 0,2 2 0,1-1 0,1 1 0,-12 53 0,9-15 107,2 1 0,-1 86-1,10-98-250,2 1-1,3-1 1,2 1-1,2-1 1,15 53-1,-13-77-47,0 0 0,2 0 1,1-1-1,2-1 0,0 0 0,2-1 0,1-1 1,1 0-1,1-2 0,27 27 0,-38-43-12,0 0-1,1-1 1,0 0 0,0-1-1,1 0 1,0 0 0,0-1-1,20 7 1,-25-10 0,0-1 0,0 0-1,0 0 1,1 0 0,-1-1-1,0 1 1,1-1 0,-1 0-1,0-1 1,1 0 0,-1 1-1,0-2 1,0 1 0,1-1-1,-1 1 1,0-1 0,-1-1-1,1 1 1,0-1 0,7-5-1,2-5 77,0 0 0,-1-1 0,0-1 0,-2 0 0,0 0 0,0-2 0,-1 1-1,-1-1 1,-1 0 0,7-21 0,8-30 191,19-91-1,-20 54-136,-5 0 0,-4-2 0,-4 0 0,-9-156 0,-2 235-175,-1 0-1,-1 0 1,-2 0 0,0 0 0,-2 1 0,-1 0 0,-21-41-1,25 57-260,-2 1-1,0 0 1,0 0-1,0 0 1,-1 1-1,-1 0 1,0 1-1,-15-12 1,17 15-332,-1 0 1,0 1-1,0 0 1,0 0-1,-1 1 1,1 0-1,-1 1 1,0-1-1,0 2 1,1-1 0,-1 1-1,-16 1 1,-21 1-7991</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05.565"/>
    </inkml:context>
    <inkml:brush xml:id="br0">
      <inkml:brushProperty name="width" value="0.025" units="cm"/>
      <inkml:brushProperty name="height" value="0.025" units="cm"/>
    </inkml:brush>
  </inkml:definitions>
  <inkml:trace contextRef="#ctx0" brushRef="#br0">16252 443 11723,'-396'-88'2125,"-68"-9"-2830,-128 51-402,-4 45-373,279 4 1403,-884 0 146,-2027-23 1619,-1034-53-2030,2132-9 518,1994 73-166,-446-23 15,2 45-17,445 2-15,2 6 0,0 5 0,-255 89 0,281-75 41,3 6 0,1 4 0,3 5 0,2 4 0,-96 76 0,166-113-20,1 0-1,1 2 1,1 1 0,2 1-1,0 1 1,2 1 0,-21 35-1,33-46-9,1 0 1,0 0-1,1 1 0,1 0 0,1 1 0,0-1 0,2 1 0,0 0 0,1 0 0,1 0 0,0 0 1,2 0-1,0 0 0,7 33 0,2-15-25,0-1 0,3 0 0,1-1 0,2 0 0,1-1 0,30 45 0,-13-30-28,3-1 1,1-1-1,59 54 0,-42-53 37,2-3 1,2-2-1,2-3 0,2-3 1,1-2-1,1-4 0,116 40 1,26-8-12,274 46 0,592 72-1245,1522 61 1,619-113 1993,-1053-83 297,-3-40 185,-565-68-607,-1192 21-432,763-183 1,-603 45-124,-466 140-25,-1-3-1,-3-5 0,144-97 1,-205 123 14,-1-2 1,-2-1-1,0-1 0,-1-2 1,-2 0-1,29-42 1,-44 55 34,0 1 0,-2-1-1,0-1 1,0 1 0,-1-1 0,-1 0 0,-1 0 0,0-1-1,-1 1 1,0-1 0,-2 0 0,1 0 0,-2 0 0,0 0 0,-1 0-1,-1 0 1,-4-17 0,-1 10 69,-1 1 0,-1 1 0,-1 0-1,0 0 1,-2 1 0,0 0 0,-2 1-1,0 0 1,-32-31 0,3 8 87,-2 3 0,-86-59 0,21 28-166,-4 5 0,-2 6 0,-187-69 0,-391-84-150,-235 11-2634,523 120-1711,173 31-1560</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2:57.974"/>
    </inkml:context>
    <inkml:brush xml:id="br0">
      <inkml:brushProperty name="width" value="0.025" units="cm"/>
      <inkml:brushProperty name="height" value="0.025" units="cm"/>
    </inkml:brush>
  </inkml:definitions>
  <inkml:trace contextRef="#ctx0" brushRef="#br0">0 315 448,'0'0'12305,"9"4"-10372,27 9-2022,1-2 0,1-1 0,0-2 0,0-2 0,41 2 0,208-3 139,-197-5-100,1912-5 82,-534-37 660,-1126 28-701,462-18 29,1546-71 206,-521 51-19,-1091 38 232,1813 3 1436,-540 9-2111,-246-51-1659,-1690 48-972,89-18 0,-64-1-3379</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5.804"/>
    </inkml:context>
    <inkml:brush xml:id="br0">
      <inkml:brushProperty name="width" value="0.025" units="cm"/>
      <inkml:brushProperty name="height" value="0.025" units="cm"/>
    </inkml:brush>
  </inkml:definitions>
  <inkml:trace contextRef="#ctx0" brushRef="#br0">1 0 4452,'0'0'13069,"12"58"-10827,-8-25-545,-2 2-704,3 6-512,-1 2-353,1-1-96,1 1 0,-3-4 0,3-4-32,-1-1-192,0-4-545,-5-4-800,0-3-930,0-6-1761,-10-3-1601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4.800"/>
    </inkml:context>
    <inkml:brush xml:id="br0">
      <inkml:brushProperty name="width" value="0.025" units="cm"/>
      <inkml:brushProperty name="height" value="0.025" units="cm"/>
    </inkml:brush>
  </inkml:definitions>
  <inkml:trace contextRef="#ctx0" brushRef="#br0">122 98 8968,'0'0'2034,"5"-8"1063,-3 5-2650,19-31 2302,-20 32-2478,0 0 1,0 0 0,0 0 0,0 0 0,-1 0-1,1 0 1,0 0 0,-1 0 0,0 0 0,0-1 0,1 1-1,-1 0 1,0 0 0,-1 0 0,1 0 0,0 0-1,-1-1 1,1 1 0,-2-2 0,2 3-198,-1 0-1,0 0 1,0 1 0,0-1 0,0 0 0,0 1 0,0-1-1,0 1 1,0-1 0,-1 1 0,1-1 0,0 1-1,0 0 1,0 0 0,0-1 0,-1 1 0,1 0-1,0 0 1,0 0 0,-1 0 0,1 1 0,0-1 0,0 0-1,0 0 1,0 1 0,-1-1 0,1 1 0,0-1-1,0 1 1,0-1 0,-2 2 0,-31 21 260,25-14-329,1 0 1,0 0 0,1 1 0,0 1-1,1-1 1,0 1 0,0 0-1,1 0 1,1 1 0,0 0 0,0 0-1,1 0 1,-1 17 0,3-28-6,1 1 0,0 0 0,0 0 0,0-1 1,0 1-1,0 0 0,0 0 0,0-1 0,0 1 0,1 0 1,-1-1-1,1 1 0,-1 0 0,1-1 0,0 1 0,0-1 0,-1 1 1,1-1-1,0 1 0,1-1 0,-1 0 0,0 1 0,0-1 1,3 2-1,-2-2 8,1 0 0,-1 0-1,1-1 1,-1 1 0,0-1 0,1 0 0,-1 0 0,1 0 0,-1 0 0,1 0-1,-1 0 1,1 0 0,-1-1 0,1 0 0,2 0 0,6-3 34,-1 0 1,0-1-1,0 0 1,0 0-1,0-1 0,13-11 1,-8 3-15,-1 0 0,0 0 0,14-21 0,-23 28 8,0 0-1,-1-1 1,0 0 0,0 1 0,0-1-1,-1 0 1,0-1 0,-1 1 0,3-16 0,-6 24-35,1 0 0,-1 0 1,0 0-1,1 0 0,-1 0 1,1 1-1,-1-1 0,1 0 1,-1 0-1,0 0 0,1 1 1,-1-1-1,1 0 0,-1 0 1,1 1-1,-1-1 0,1 1 1,-1-1-1,1 0 0,0 1 1,-1-1-1,1 1 0,-1-1 1,1 1-1,0-1 0,0 1 1,-1-1-1,1 1 0,0-1 1,0 1-1,-1 1 0,-17 23-22,13-15-141,0 0 1,1 0-1,1 0 1,0 1-1,0 0 0,1-1 1,0 1-1,1 0 0,0 13 1,1-21 69,0-1 1,1 1 0,-1 0-1,1-1 1,-1 1 0,1-1-1,0 1 1,0-1-1,0 1 1,0-1 0,0 0-1,1 0 1,-1 1-1,1-1 1,0 0 0,-1 0-1,4 2 1,-2-2-13,0-1 0,-1 1 0,1-1 1,1 0-1,-1 0 0,0 0 0,0 0 0,0-1 0,0 1 1,1-1-1,-1 0 0,0 1 0,0-2 0,1 1 0,-1 0 0,0-1 1,6-1-1,26-11-5966,-1-12-6368</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138"/>
    </inkml:context>
    <inkml:brush xml:id="br0">
      <inkml:brushProperty name="width" value="0.025" units="cm"/>
      <inkml:brushProperty name="height" value="0.025" units="cm"/>
    </inkml:brush>
  </inkml:definitions>
  <inkml:trace contextRef="#ctx0" brushRef="#br0">1 189 11403,'0'0'11419,"8"-5"-10186,18-6-696,-1 2 0,1 0-1,1 2 1,0 1 0,44-5 0,9-3-342,-44 8-210,-23 5-259,-1-1-1,1-1 0,0 0 0,-1 0 1,0-1-1,0-1 0,0 0 0,12-8 1,-22 12 14,-1 0 0,0 0 0,0 0 0,1 0 0,-1-1 0,0 1 0,0 0 0,0-1 0,0 1 1,-1-1-1,1 1 0,1-4 0,-2 3-178,1 1 0,-1-1 0,0 1 1,0-1-1,0 0 0,0 1 0,0-1 1,0 0-1,0 1 0,0-1 0,-1 0 1,1 1-1,-1-1 0,1 1 0,-2-2 0,-14-21-5930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495"/>
    </inkml:context>
    <inkml:brush xml:id="br0">
      <inkml:brushProperty name="width" value="0.025" units="cm"/>
      <inkml:brushProperty name="height" value="0.025" units="cm"/>
    </inkml:brush>
  </inkml:definitions>
  <inkml:trace contextRef="#ctx0" brushRef="#br0">1 12 15407,'0'0'11434,"77"-11"-10281,-34 11-704,8 0-353,-1 0-96,-3 0-1185,-7 0-1346,-3 0-1889,-11 0-4324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6.967"/>
    </inkml:context>
    <inkml:brush xml:id="br0">
      <inkml:brushProperty name="width" value="0.025" units="cm"/>
      <inkml:brushProperty name="height" value="0.025" units="cm"/>
    </inkml:brush>
  </inkml:definitions>
  <inkml:trace contextRef="#ctx0" brushRef="#br0">6 0 15310,'0'0'9289,"0"8"-9129,-5 192 828,5-199-960,0 0-1,0-1 1,0 1 0,0 0-1,0-1 1,0 1 0,0 0 0,0 0-1,0-1 1,0 1 0,0 0-1,1-1 1,-1 1 0,0 0-1,0-1 1,1 1 0,-1 0-1,1-1 1,-1 1 0,0-1-1,1 1 1,-1-1 0,1 1-1,-1-1 1,1 1 0,0-1 0,-1 1-1,1-1 1,1 1 0,20-6 932,21-26 265,-7-7-876,24-22 119,-60 59-463,1 1 0,-1-1 0,1 1 0,-1-1 0,1 0 1,-1 1-1,1-1 0,-1 1 0,1 0 0,0-1 0,-1 1 0,1-1 0,0 1 0,0 0 0,-1-1 0,1 1 1,0 0-1,0 0 0,-1 0 0,1 0 0,0 0 0,0 0 0,-1 0 0,1 0 0,0 0 0,0 0 1,0 0-1,-1 0 0,1 0 0,0 1 0,0-1 0,-1 0 0,1 0 0,0 1 0,-1-1 0,1 1 0,0-1 1,-1 1-1,1-1 0,-1 1 0,1-1 0,-1 1 0,1-1 0,-1 1 0,1 0 0,-1-1 0,1 1 0,-1 0 1,0-1-1,1 1 0,-1 0 0,0-1 0,0 1 0,1 0 0,-1 0 0,0 0 0,0-1 0,0 1 1,0 1-1,2 56 72,-3-46-33,0 16-18,3 34-837,-2-62 773,0 0 0,0 0 0,0 1 0,0-1 0,0 0 0,0 1 0,0-1 0,0 0 0,0 0 0,1 1 0,-1-1 0,0 0 0,0 0 0,0 1 0,0-1 0,1 0 0,-1 0 0,0 1 0,0-1 0,0 0 0,1 0-1,-1 0 1,0 1 0,0-1 0,1 0 0,-1 0 0,0 0 0,1 0 0,-1 0 0,0 0 0,0 0 0,1 0 0,-1 0 0,0 1 0,1-1 0,-1 0 0,0-1 0,0 1 0,1 0 0,13-8-1303,6-14-890,15-45-4575,-17 24 886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513"/>
    </inkml:context>
    <inkml:brush xml:id="br0">
      <inkml:brushProperty name="width" value="0.025" units="cm"/>
      <inkml:brushProperty name="height" value="0.025" units="cm"/>
    </inkml:brush>
  </inkml:definitions>
  <inkml:trace contextRef="#ctx0" brushRef="#br0">54 10 11819,'0'0'4137,"-5"8"-1665,-2 2-1531,0 1-1,1-1 1,1 1 0,0 0-1,-6 19 1,10-25-780,-1 0 0,1 0 0,0 0 0,0 1 0,0-1 0,1 0-1,0 0 1,0 1 0,0-1 0,1 0 0,0 0 0,0 1 0,0-1 0,0 0 0,1 0 0,0 0 0,0 0 0,3 4 0,0-1-102,0-1 0,0 0 0,1 0 0,0-1 0,0 1 0,1-1 0,0-1 0,0 1 0,0-1 0,1 0 0,-1-1 0,1 0 0,0 0 0,1-1 0,-1 0 0,0 0 0,1-1 0,15 2 0,-22-4 9,1-1 0,0 0 0,0 0 1,0 0-1,-1 0 0,1 0 0,0 0 0,-1-1 1,1 1-1,-1-1 0,0 0 0,1 0 0,-1 0 1,0 0-1,0 0 0,0 0 0,-1-1 1,1 1-1,0-1 0,-1 1 0,0-1 0,1 0 1,-1 1-1,0-1 0,0-4 0,4-6 1,-1-1 0,0 1 1,2-29-1,-4 27-3,-2 1 0,1 0 0,-3-17 0,2 29-62,0 0 0,0-1 0,0 1-1,-1 0 1,1 0 0,0 0-1,-1 0 1,1 0 0,-1 0 0,0 1-1,1-1 1,-1 0 0,0 0 0,0 0-1,0 1 1,-1-1 0,1 0 0,0 1-1,-1-1 1,1 1 0,-1-1 0,1 1-1,-1 0 1,0 0 0,1 0 0,-1 0-1,0 0 1,0 0 0,0 0 0,0 0-1,-3 0 1,4 1-11,0 1 0,0 0 1,0-1-1,1 1 0,-1 0 0,0-1 1,0 1-1,1 0 0,-1 0 0,1-1 0,-1 1 1,1 0-1,-1 0 0,1 0 0,0 0 1,-1 0-1,1 0 0,0 0 0,0 0 0,-1 0 1,1 0-1,0 0 0,0 0 0,0 0 1,0 0-1,0 0 0,1 2 0,1 32-54,-1-31 59,1 0 0,-1 1-1,1-1 1,0 0 0,0 0 0,0-1 0,0 1-1,1 0 1,-1-1 0,1 1 0,0-1 0,0 0-1,0 0 1,0 0 0,1 0 0,-1-1-1,1 1 1,0-1 0,0 0 0,0 0 0,0 0-1,0-1 1,0 1 0,0-1 0,1 0-1,-1 0 1,5 0 0,-3 0 6,0 0 1,0-1-1,1 0 1,-1 0-1,0 0 0,0-1 1,1 1-1,-1-2 1,0 1-1,0-1 0,0 0 1,0 0-1,-1 0 1,1-1-1,0 0 0,-1 0 1,0-1-1,8-5 0,-8 4 7,-1-1 0,1 0 0,-1 1-1,0-1 1,0-1 0,-1 1-1,1-1 1,-2 1 0,1-1-1,-1 0 1,0 0 0,0 0-1,-1 0 1,0 0 0,0-1-1,0 1 1,-1 0 0,-1-9-1,1 16-9,0-1-1,0 1 0,0-1 0,0 1 0,0-1 1,0 1-1,0-1 0,0 1 0,-1-1 0,1 1 1,0-1-1,0 1 0,0-1 0,-1 1 0,1-1 1,0 1-1,0 0 0,-1-1 0,1 1 0,-1-1 1,1 1-1,0 0 0,-1-1 0,1 1 0,-1 0 1,1 0-1,0-1 0,-1 1 0,1 0 0,-1 0 1,1 0-1,-1-1 0,1 1 0,-1 0 0,1 0 1,-1 0-1,1 0 0,-1 0 0,0 0 0,1 0 1,-1 0-1,1 0 0,-1 0 0,1 1 0,-1-1 1,1 0-1,-1 0 0,1 0 0,0 1 0,-1-1 0,1 0 1,-1 0-1,1 1 0,-1 0 0,-23 19-123,17-8 127,0 0 0,1 0-1,1 1 1,0 0 0,1-1-1,0 2 1,1-1 0,1 0-1,0 1 1,0-1 0,2 1 0,0 20-1,1-31-117,-1-1 0,1 0-1,0 1 1,0-1 0,0 0 0,0 0-1,0 0 1,0 1 0,0-1 0,1-1-1,-1 1 1,1 0 0,-1 0 0,1 0-1,0-1 1,0 1 0,0-1-1,0 1 1,0-1 0,0 0 0,0 0-1,0 0 1,0 0 0,1 0 0,-1 0-1,0-1 1,1 1 0,-1-1 0,0 0-1,4 1 1,1-1-1203,0 1 0,0-1-1,0 0 1,0-1 0,0 0 0,0 0-1,-1 0 1,1-1 0,10-3 0,12-12-8719</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7.891"/>
    </inkml:context>
    <inkml:brush xml:id="br0">
      <inkml:brushProperty name="width" value="0.025" units="cm"/>
      <inkml:brushProperty name="height" value="0.025" units="cm"/>
    </inkml:brush>
  </inkml:definitions>
  <inkml:trace contextRef="#ctx0" brushRef="#br0">74 1 13421,'0'0'10863,"-8"0"-9827,3-1-908,1 1-1,-1 0 1,1 0-1,-1 1 1,1 0 0,-1-1-1,-7 4 1,11-4-119,0 1 0,-1-1 0,1 1 0,0 0 0,0 0 1,0-1-1,0 1 0,-1 0 0,1 0 0,0 0 0,0 0 0,1 0 1,-1 1-1,0-1 0,0 0 0,0 0 0,1 0 0,-1 1 0,1-1 1,-1 0-1,1 1 0,-1-1 0,1 0 0,0 1 0,0-1 0,0 1 1,0-1-1,0 1 0,0-1 0,0 0 0,0 1 0,0-1 0,1 1 1,-1-1-1,0 0 0,1 1 0,-1-1 0,2 2 0,0 0-98,-1-1-1,1 1 0,0-1 1,-1 0-1,1 0 1,0 0-1,0 0 0,0 0 1,1-1-1,-1 1 1,0-1-1,1 1 0,-1-1 1,1 0-1,2 1 1,48 17-1635,-35-14 765,-8-2 594,0 1-1,0 0 0,0 0 0,-1 1 1,16 11-1,-24-15 432,0 0 0,1 0 0,-1 0 0,0 1 0,0-1 0,0 0 0,0 1 0,0-1-1,0 0 1,0 1 0,0 0 0,-1-1 0,1 1 0,0-1 0,-1 1 0,0 0 0,1 3 0,-1-3 89,0 0 1,-1 0-1,1 0 0,-1 0 1,0 0-1,0 0 0,0 0 0,1 0 1,-2-1-1,1 1 0,0 0 1,0 0-1,-1-1 0,1 1 0,0-1 1,-1 1-1,0-1 0,-2 2 1,-2 2-162,0 0 0,0-1 1,0 1-1,-1-2 0,0 1 0,1-1 1,-1 0-1,0 0 0,-1-1 1,1 1-1,0-2 0,-1 1 1,1-1-1,-1 0 0,-11-1 1,19 0-198,-1 0 0,0-1 0,1 1 0,-1-1 0,0 1 0,1 0 0,-1-1 0,0 1 0,1-1-1,-1 0 1,1 1 0,-1-1 0,1 1 0,-1-1 0,1 0 0,-1 1 0,1-1 0,-1 0 0,1 0 0,0 1 0,0-1 0,-1 0 0,1 0 0,0 1 0,0-1 0,0 0 0,0 0 0,0 0 0,0 1 0,0-3 0,0-17-6246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8.545"/>
    </inkml:context>
    <inkml:brush xml:id="br0">
      <inkml:brushProperty name="width" value="0.025" units="cm"/>
      <inkml:brushProperty name="height" value="0.025" units="cm"/>
    </inkml:brush>
  </inkml:definitions>
  <inkml:trace contextRef="#ctx0" brushRef="#br0">44 0 16303,'0'0'2317,"-2"14"401,-5 58 250,3 88 1,31 210-2047,-24-390-576,-2-1 0,0 0-1,-2-21 1,-1 29-344,0-1 0,-1 1 0,-1-1 1,0 1-1,-1 0 0,0 0 0,-1 1 0,0 0 0,-14-20 0,20 32-7,0 1-1,0-1 0,0 0 0,0 0 1,0 0-1,0 0 0,0 1 0,0-1 1,0 0-1,0 0 0,0 0 0,0 0 0,0 0 1,0 1-1,0-1 0,0 0 0,0 0 1,0 0-1,0 0 0,0 0 0,0 1 1,0-1-1,0 0 0,0 0 0,-1 0 1,1 0-1,0 0 0,0 0 0,0 0 1,0 1-1,0-1 0,0 0 0,-1 0 1,1 0-1,0 0 0,0 0 0,0 0 0,0 0 1,0 0-1,-1 0 0,1 0 0,0 0 1,0 0-1,0 0 0,0 0 0,-1 0 1,1 0-1,0 0 0,0 0 0,0 0 1,0 0-1,5 17-52,-1-12 52,0-1 1,0 1 0,0-1-1,1 0 1,-1 0-1,1-1 1,0 1 0,0-1-1,0 0 1,1-1 0,-1 1-1,0-1 1,1 0-1,0 0 1,0-1 0,-1 1-1,1-1 1,0-1 0,0 1-1,7-1 1,13 0-27,0-2 1,0-1 0,31-7-1,-39 7 78,-17 2-36,0 1 0,1 0 0,-1-1-1,1 1 1,-1 0 0,0 0-1,1 0 1,-1 0 0,1 0 0,-1 0-1,1 0 1,-1 0 0,0 0-1,1 1 1,-1-1 0,0 1 0,1-1-1,-1 1 1,0-1 0,1 1-1,-1 0 1,0 0 0,0-1-1,0 1 1,0 0 0,0 0 0,0 0-1,2 2 1,-2 1 42,0-1 1,0 1-1,0 0 1,0 0-1,0 0 1,-1 0-1,0 0 1,0 5-1,0-5 11,0-1 1,0 0-1,0 1 0,0-1 1,1 0-1,-1 1 0,1-1 1,0 0-1,0 0 0,0 0 1,0 1-1,1-1 0,-1 0 1,1 0-1,3 4 0,-3-5-44,1-1-1,-1 0 0,0 0 0,1 0 0,-1 0 0,0 0 1,1 0-1,-1-1 0,1 1 0,-1-1 0,1 0 0,-1 0 1,1 0-1,-1 0 0,1 0 0,-1-1 0,1 1 0,-1-1 0,1 1 1,-1-1-1,1 0 0,2-1 0,52-27 221,-17 1-199,-29 19-97,0 0-1,1 1 0,1 1 1,-1 0-1,1 1 1,14-6-1,-26 12 53,0 0 1,0 0-1,-1 0 1,1 1-1,0-1 0,0 0 1,-1 0-1,1 0 1,0 1-1,-1-1 0,1 0 1,0 1-1,-1-1 0,1 1 1,-1-1-1,1 1 1,0-1-1,-1 1 0,1-1 1,-1 1-1,0-1 1,1 1-1,-1 0 0,1-1 1,-1 1-1,0 0 0,1-1 1,-1 1-1,0 0 1,0-1-1,0 1 0,1 0 1,-1 0-1,0-1 1,0 1-1,0 0 0,0 0 1,0-1-1,-1 1 0,1 0 1,0 1-1,-3 46 354,1-30-210,3-17-133,-1 0-1,0 0 1,1 0 0,-1 0 0,1 0 0,-1 0 0,1 0-1,0 0 1,-1-1 0,1 1 0,0 0 0,-1 0-1,1-1 1,0 1 0,0 0 0,0-1 0,-1 1 0,1-1-1,0 1 1,0-1 0,0 1 0,0-1 0,0 0 0,0 0-1,0 1 1,0-1 0,0 0 0,0 0 0,0 0 0,0 0-1,0 0 1,0 0 0,0 0 0,0 0 0,0-1 0,0 1-1,0 0 1,0-1 0,2 0 0,42-12 92,0-14-66,-35 20-70,0 0 0,1 1 0,0 0 0,0 0 0,0 1 0,1 1 1,-1 0-1,1 1 0,0 0 0,16-2 0,-27 5 18,-1 0 0,1 0 0,-1 0 0,1 0 0,0 0 0,-1 0 0,1 0 0,-1 0 0,1 1 0,0-1 0,-1 0 0,1 0 0,-1 0 0,1 1 0,-1-1 0,1 0 0,-1 1 0,1-1 0,-1 1 0,1-1 0,-1 0 0,0 1 0,1-1 0,-1 1 0,0-1 0,1 1 0,-1-1 0,0 1 0,0-1 0,1 1 0,-1 0 0,1 22 1225,0 5-2195,0-28 704,-1 1 1,1 0-1,-1 0 1,0 0-1,1-1 1,0 1-1,-1 0 1,1-1-1,-1 1 1,1-1 0,0 1-1,-1 0 1,1-1-1,0 1 1,0-1-1,-1 0 1,1 1-1,0-1 1,0 0-1,0 1 1,-1-1-1,1 0 1,0 0-1,0 0 1,0 1-1,0-1 1,0 0-1,0 0 1,0-1-1,10 1-10577</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19.585"/>
    </inkml:context>
    <inkml:brush xml:id="br0">
      <inkml:brushProperty name="width" value="0.025" units="cm"/>
      <inkml:brushProperty name="height" value="0.025" units="cm"/>
    </inkml:brush>
  </inkml:definitions>
  <inkml:trace contextRef="#ctx0" brushRef="#br0">1 455 14478,'0'0'3470,"11"5"-150,4 1-2386,0-1-1,1 0 1,0-1-1,-1-1 1,27 2-1,-36-4-858,0-1 0,0 1 0,1-2 0,-1 1 0,0-1 0,0 1 0,0-2 0,0 1 0,0-1 0,0 0-1,0 0 1,0 0 0,-1-1 0,1 0 0,-1 0 0,0-1 0,0 1 0,0-1 0,0 0 0,6-7 0,-8 7-59,0 1 0,-1-1 1,1 0-1,-1 0 0,0 0 1,0 0-1,0 0 0,-1 0 0,1-1 1,-1 1-1,0-1 0,0 1 1,-1 0-1,1-1 0,-1 0 0,0 1 1,0-1-1,-1 1 0,1-1 1,-1 1-1,0-1 0,0 1 0,-3-8 1,1 7-12,1 1 0,-1 0 1,0 0-1,0 0 0,-1 0 0,1 1 1,-1-1-1,1 1 0,-1 0 1,0 0-1,0 0 0,0 1 0,-1 0 1,1-1-1,-1 1 0,1 1 1,-1-1-1,0 1 0,0-1 0,0 1 1,-9 0-1,9 0-15,0 1 1,0 0-1,-1 0 1,1 0-1,0 0 0,-1 1 1,1 0-1,0 0 0,0 0 1,0 1-1,0 0 0,0 0 1,0 0-1,0 1 1,1-1-1,-1 1 0,1 0 1,0 1-1,0-1 0,-5 5 1,4-1 5,0 0 0,0 0 1,1 0-1,0 0 0,1 0 0,-1 1 1,2 0-1,-1-1 0,1 1 0,0 0 1,0 1-1,0 12 0,1-17 6,1 0 1,-1-1-1,1 1 0,0-1 1,0 1-1,0 0 0,1-1 0,0 1 1,-1 0-1,1-1 0,0 1 0,1-1 1,-1 0-1,0 1 0,1-1 1,0 0-1,0 0 0,0 0 0,0 0 1,0 0-1,5 4 0,-2-4 6,0 0 0,0-1 0,0 1 0,0-1 0,0 0-1,1-1 1,-1 1 0,1-1 0,0 0 0,-1 0 0,1-1 0,-1 1-1,8-2 1,3 0 8,0-1-1,0-1 1,0-1-1,-1 0 1,1-1-1,-1 0 1,0-1-1,-1-1 1,1 0 0,-2-1-1,20-15 1,22-10-80,-54 33 49,-1 0-1,1-1 1,0 1 0,0 0 0,-1 0-1,1-1 1,0 1 0,0 0-1,0 0 1,-1 0 0,1 0-1,0 0 1,0 0 0,0 0 0,0 0-1,-1 0 1,1 1 0,0-1-1,0 0 1,-1 0 0,1 1-1,0-1 1,0 1 0,-1-1 0,1 0-1,0 1 1,-1-1 0,1 1-1,0 0 1,-1-1 0,1 1-1,-1-1 1,1 1 0,-1 0 0,1-1-1,-1 1 1,0 0 0,1 0-1,-1-1 1,0 1 0,0 0-1,1 0 1,-1 0 0,0-1 0,0 1-1,0 0 1,0 0 0,0 1-1,6 54-65,-5-38 58,0-12 27,0 1-1,0 0 1,1 0 0,0-1 0,0 1-1,0-1 1,1 0 0,6 10 0,-8-14-1,0 0 0,1-1 1,-1 1-1,1-1 1,-1 1-1,1-1 0,0 0 1,-1 0-1,1 1 1,0-1-1,0-1 0,0 1 1,0 0-1,0 0 1,0-1-1,0 1 0,0-1 1,0 0-1,0 1 1,0-1-1,0 0 1,0 0-1,1 0 0,-1-1 1,0 1-1,0 0 1,0-1-1,0 1 0,0-1 1,0 0-1,0 0 1,0 0-1,2-1 0,5-3 5,0-1 0,0 0-1,-1 0 1,1-1-1,-2 0 1,1 0 0,-1-1-1,0 0 1,10-15-1,1-4-69,27-56 0,-12 3-164,-4-2 0,33-147 0,-71 267 423,-2 2 10,2-1 0,2 2 0,-2 48 0,8-58-216,3-1-1,0 0 1,2 0-1,11 43 1,-7-46-1032,1 0-1,21 42 1,-48-119-21,-7 8 2436,-52-63 1,16 22 99,59 81-1374,0 0 1,1 0-1,-1-1 1,1 1-1,-1-1 1,1 1-1,0-1 1,0 0 0,1 1-1,-1-1 1,0 0-1,1 1 1,-1-7-1,2 8-76,-1 0-1,1 0 0,-1 0 1,1 0-1,-1 0 0,1 0 1,0 0-1,-1 0 0,1 0 1,0 0-1,0 0 0,0 0 1,0 1-1,0-1 0,0 0 1,0 1-1,0-1 0,0 1 1,0-1-1,0 1 1,0-1-1,1 1 0,-1 0 1,0-1-1,0 1 0,0 0 1,1 0-1,-1 0 0,0 0 1,0 0-1,0 0 0,2 1 1,104 0-576,-16 0-2791,1-5-7459,-27-4-4733</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429"/>
    </inkml:context>
    <inkml:brush xml:id="br0">
      <inkml:brushProperty name="width" value="0.025" units="cm"/>
      <inkml:brushProperty name="height" value="0.025" units="cm"/>
    </inkml:brush>
  </inkml:definitions>
  <inkml:trace contextRef="#ctx0" brushRef="#br0">0 1 9353,'2'0'538,"-1"0"0,1 0 0,-1 0 0,0 0 0,1 1 0,-1-1 0,0 1 1,1-1-1,-1 1 0,0-1 0,0 1 0,1 0 0,-1-1 0,0 1 0,0 0 0,1 1 0,12 21 3027,-1 37-2840,-11-43 422,10 76 12,-5 1-1,-6 138 1,-1-217-1057,-1-1 0,0 0 0,-1 0 0,0-1 0,-1 1 0,0 0 0,-2-1 0,-6 17 0,2-24 616,5-17-316,2-24-140,2 32-246,1-80 112,14-97-1,-10 144-127,2-1 0,2 1 1,1 1-1,1 0 0,19-38 1,-27 66-21,2 0 0,-1-1 1,1 1-1,0 1 0,1-1 0,-1 1 1,1 0-1,1 0 0,11-8 0,-15 12-20,0 0 0,0 0 0,0 1 0,0-1 0,0 1 0,0-1-1,0 1 1,0 0 0,1 1 0,-1-1 0,1 0 0,-1 1 0,0 0-1,1 0 1,-1 0 0,1 0 0,-1 0 0,1 1 0,-1-1 0,0 1-1,1 0 1,-1 0 0,0 0 0,0 1 0,0-1 0,4 4 0,-5-4 27,0 1 0,0-1 0,0 1 0,0 0 1,0 0-1,-1 0 0,1 0 0,-1 0 1,0 0-1,0 0 0,1 1 0,-1-1 1,0 0-1,-1 1 0,1-1 0,0 1 0,-1-1 1,0 1-1,1-1 0,-1 1 0,0-1 1,0 1-1,0-1 0,-1 1 0,1-1 1,-1 1-1,1-1 0,-1 1 0,-1 3 0,-1 1-10,0 0 0,0-1 0,0 1 0,-1-1 0,0 0 0,0 0 0,-1 0 0,0-1 0,-6 6 0,-7 5 51,-1-1 0,-37 22 0,46-31-36,0-1 1,0 0-1,0-1 0,0 0 1,-1-1-1,0 0 1,1-1-1,-15 2 1,25-4-32,-1 0 0,1 0 1,0 0-1,-1 0 0,1 0 1,0 0-1,-1 0 1,1 0-1,-1 0 0,1 0 1,0 0-1,-1 0 0,1 0 1,0 0-1,-1 0 0,1 0 1,0-1-1,0 1 1,-1 0-1,1 0 0,0 0 1,-1-1-1,1 1 0,0 0 1,0 0-1,-1-1 0,1 1 1,0 0-1,0 0 1,0-1-1,-1 1 0,1 0 1,0-1-1,0 1 0,0 0 1,0-1-1,0 1 1,0-1-1,4-16-1349,17-14-1115,5 3-1830,1 2 1,39-29-1,-23 24-5250</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0.787"/>
    </inkml:context>
    <inkml:brush xml:id="br0">
      <inkml:brushProperty name="width" value="0.025" units="cm"/>
      <inkml:brushProperty name="height" value="0.025" units="cm"/>
    </inkml:brush>
  </inkml:definitions>
  <inkml:trace contextRef="#ctx0" brushRef="#br0">11 1 3908,'0'0'11808,"1"11"-8637,1 8-1948,-2 0-1,0 0 1,-2 0-1,-4 25 1,4-27-299,0-1 0,0 34 1,2-45-864,0-4-50,0 0 0,0 0 0,0 0 0,0 0 0,1 1 0,-1-1 1,0 0-1,0 0 0,1 0 0,-1 0 0,1 0 0,-1 0 0,1 0 0,-1 0 0,1 0 0,0 0 0,-1 0 0,1 0 0,0 0 0,0 0 0,0 0 0,0-1 0,0 1 0,0 0 0,0-1 0,0 1 0,0-1 0,0 1 0,0-1 0,0 1 0,0-1 0,0 0 0,0 1 0,1-1 0,-1 0 0,0 0 0,0 0 0,0 0 0,0 0 0,1 0 0,-1 0 0,0-1 0,2 1 0,0-1 32,1 0 0,-1 0 0,0 0-1,0 0 1,1 0 0,-1 0 0,0-1-1,0 0 1,0 1 0,0-1 0,-1 0-1,1-1 1,0 1 0,2-4 0,-1 0-10,0-1 1,-1 0 0,0-1 0,-1 1-1,1 0 1,-1-1 0,-1 1 0,1-1-1,-1 0 1,0-10 0,-1 12-75,0 1 0,0-1 0,0 1 0,-1-1 1,1 1-1,-1 0 0,-1-1 0,1 1 0,-1 0 0,0-1 0,0 1 0,0 0 0,-1 1 1,1-1-1,-5-5 0,6 9-9,1 0 0,-1 1 0,0-1 0,0 0 0,1 0 0,-1 1 0,0-1 0,0 1 0,0-1 0,0 0 1,0 1-1,0 0 0,0-1 0,0 1 0,0 0 0,0-1 0,0 1 0,-2 0 0,2 0-7,1 0 0,-1 0 1,1 1-1,-1-1 0,1 0 0,-1 0 0,1 1 0,-1-1 1,1 1-1,-1-1 0,1 0 0,-1 1 0,1-1 0,0 1 0,-1-1 1,1 1-1,0-1 0,-1 1 0,1-1 0,0 1 0,0-1 1,-1 1-1,1-1 0,0 2 0,0 0-95,-1 0-1,1 0 1,0 1-1,0-1 1,0 0-1,0 0 1,0 1-1,0-1 1,1 0-1,-1 0 1,1 0-1,-1 0 1,1 1-1,0-1 1,0 0 0,0 0-1,2 2 1,1 0-530,0 0-1,0 0 1,1-1 0,-1 0 0,1 1 0,0-1 0,0-1 0,0 1 0,0-1 0,1 0 0,-1 0 0,12 2 0,16 1-4566</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1.119"/>
    </inkml:context>
    <inkml:brush xml:id="br0">
      <inkml:brushProperty name="width" value="0.025" units="cm"/>
      <inkml:brushProperty name="height" value="0.025" units="cm"/>
    </inkml:brush>
  </inkml:definitions>
  <inkml:trace contextRef="#ctx0" brushRef="#br0">156 38 8488,'0'0'12647,"-10"-6"-11014,8 4-1556,0 0-3,-1 0 0,1 0 0,0 0-1,-1 1 1,1-1 0,-1 1 0,0 0 0,1-1 0,-1 1 0,0 0 0,0 1 0,1-1-1,-1 0 1,0 1 0,0-1 0,0 1 0,0 0 0,0 0 0,0 1 0,0-1 0,0 0 0,0 1-1,0 0 1,0-1 0,1 1 0,-1 0 0,0 1 0,1-1 0,-1 0 0,0 1 0,1 0 0,0-1-1,-4 4 1,0 2 84,1 0-1,0 0 0,0 0 1,1 1-1,0 0 0,0 0 0,1 0 1,0 0-1,-3 13 0,5-18-139,1-1 0,-1 0-1,1 1 1,-1-1 0,1 0 0,0 1-1,0-1 1,0 1 0,0-1-1,1 0 1,-1 1 0,0-1 0,1 0-1,0 1 1,0-1 0,0 0-1,0 0 1,0 0 0,0 0-1,0 0 1,0 0 0,1 0 0,-1 0-1,1 0 1,0 0 0,-1-1-1,1 1 1,0-1 0,0 1-1,0-1 1,0 0 0,0 0 0,0 0-1,1 0 1,-1 0 0,0 0-1,0-1 1,5 1 0,-1 1 57,0-1 0,0-1 0,0 1 1,0-1-1,0 0 0,0 0 0,0-1 0,0 0 1,0 0-1,-1 0 0,1-1 0,0 0 0,-1 0 1,1-1-1,-1 1 0,1-1 0,4-3 0,-6 3-68,-1-1-1,1 1 0,-1 0 1,0-1-1,0 0 1,0 1-1,0-1 0,-1-1 1,1 1-1,-1 0 0,0 0 1,-1-1-1,1 1 1,-1-1-1,0 0 0,0 1 1,0-1-1,0 0 0,-1 0 1,0 1-1,0-1 1,-1-5-1,0 6-430,0 0 1,0 0-1,0 1 0,0-1 1,-1 0-1,0 1 0,0-1 1,0 1-1,0 0 0,0-1 1,-1 1-1,-4-5 0,0 0-2455,-1-1-2737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5.796"/>
    </inkml:context>
    <inkml:brush xml:id="br0">
      <inkml:brushProperty name="width" value="0.025" units="cm"/>
      <inkml:brushProperty name="height" value="0.025" units="cm"/>
    </inkml:brush>
  </inkml:definitions>
  <inkml:trace contextRef="#ctx0" brushRef="#br0">185 256 5958,'0'0'2834,"0"-8"199,0 5-2682,0 0 0,0 0 0,0 0 0,0 0 0,-1 0 0,1 1 1,-1-1-1,1 0 0,-1 0 0,0 0 0,0 1 0,-1-1 0,1 1 1,0-1-1,-1 1 0,-2-4 0,2 5-143,-1-1-1,1 0 1,-1 0 0,1 1-1,-1 0 1,0-1-1,1 1 1,-1 0 0,0 0-1,0 0 1,0 1 0,0-1-1,0 1 1,0 0-1,0 0 1,0 0 0,0 0-1,0 0 1,0 0 0,-3 2-1,1-1-158,0 0 0,1 0 0,-1 1 0,0-1 0,1 1 0,-1 0 0,1 1 0,0-1-1,0 1 1,0 0 0,0 0 0,0 0 0,1 1 0,-1-1 0,1 1 0,0 0 0,-4 5 0,3-2 43,0-1 0,1 1 0,-1 0 1,1 0-1,1 0 0,-1 1 0,1-1 1,1 1-1,-1-1 0,0 12 0,2-17-81,0-1 0,0 0 0,0 1 0,0-1 1,0 0-1,0 1 0,0-1 0,1 0 0,-1 0 0,0 1 0,1-1 0,-1 0 0,1 0 0,-1 1 0,1-1 0,0 0 0,-1 0 0,1 0 0,0 0 0,0 0 0,0 0 0,0 0 0,0 0 0,0 0 0,1 0 0,1 0-3,-1 0 0,0 0 0,1-1 0,-1 1 0,1-1 0,-1 0 0,1 1 0,-1-1 0,0 0 0,1-1 0,-1 1 0,5-1 0,3-2 23,0 0 0,-1 0 1,0-1-1,0 0 0,0 0 0,9-6 0,5-7 65,-1-1 1,0 0-1,-2-2 0,34-39 0,-43 45-46,0-1-1,-1 0 0,0-1 0,-2 0 0,1 0 0,-2-1 0,0 0 0,6-27 1,-12 43-41,-1 0 1,1 0-1,-1-1 1,0 1 0,1 0-1,-1 0 1,0 0 0,0 0-1,0 0 1,0 0 0,0 0-1,0-1 1,0 1 0,0 0-1,0 0 1,0 0 0,-1 0-1,1 0 1,0 0-1,-1 0 1,0-2 0,-14 16-9,-16 38 84,-32 91 202,57-123-283,0-1 0,1 1 0,1 1-1,0-1 1,-1 37 0,5-55-54,0 0 0,0 1 0,0-1 0,0 1 0,0-1 0,1 0 0,-1 1 0,0-1 0,1 0 0,-1 1-1,0-1 1,1 0 0,0 1 0,-1-1 0,1 0 0,0 0 0,0 0 0,-1 0 0,1 1 0,0-1 0,0 0 0,0-1 0,0 1 0,1 0 0,-1 0 0,0 0-1,0-1 1,0 1 0,1 0 0,-1-1 0,0 1 0,1-1 0,-1 0 0,0 1 0,1-1 0,-1 0 0,1 0 0,-1 0 0,0 0 0,1 0 0,-1 0 0,1 0 0,1-1-1,2 0-437,0 0-1,0 0 0,1-1 0,-1 0 0,0 0 0,0 0 0,-1 0 0,1-1 0,0 0 1,5-5-1,19-20-6019,0-6-5594</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2.810"/>
    </inkml:context>
    <inkml:brush xml:id="br0">
      <inkml:brushProperty name="width" value="0.025" units="cm"/>
      <inkml:brushProperty name="height" value="0.025" units="cm"/>
    </inkml:brush>
  </inkml:definitions>
  <inkml:trace contextRef="#ctx0" brushRef="#br0">1 358 4516,'6'-26'12390,"9"5"-6435,30-10-3977,-13 11-403,5-8-782,59-58 0,-85 74-747,0-1 0,0 0-1,-1 0 1,0-1-1,-2 0 1,1-1 0,-2 0-1,8-22 1,-49 107-174,8-7 82,-20 74 0,40-114 29,1 1 1,0 0-1,2 1 0,1-1 1,1 1-1,3 42 1,3-34-46,-3-21 42,0 0 0,0 0 1,-2 0-1,1 0 0,-3 21 1,1-29 21,0 1 1,-1-1-1,1 1 1,-1-1-1,0 0 0,0 0 1,-1 0-1,1 0 1,-1 0-1,0 0 1,0-1-1,0 1 0,0-1 1,-1 0-1,1 0 1,-1 0-1,0-1 1,-8 5-1,10-5 3,0-1-1,0 1 1,0-1 0,-1 1-1,1-1 1,-1 0 0,1 0-1,-1 0 1,1-1 0,-1 1 0,1-1-1,-1 1 1,0-1 0,1 0-1,-1 0 1,0 0 0,1 0-1,-1 0 1,0-1 0,1 1-1,-1-1 1,0 0 0,1 0-1,-1 0 1,1 0 0,0 0-1,-1 0 1,1-1 0,0 1-1,0-1 1,0 0 0,0 1-1,0-1 1,0 0 0,0 0-1,0 0 1,1-1 0,-1 1-1,1 0 1,0 0 0,0-1-1,0 1 1,0-1 0,0 1-1,-1-4 1,-1-5-37,-1-1 0,2 0 0,-1 0-1,2 0 1,0 0 0,0 0 0,1 0 0,3-23-1,-2 30 19,1 0-1,0-1 1,0 1-1,0 0 1,1 0-1,-1 0 1,1 0-1,1 1 1,-1-1-1,1 1 1,-1 0-1,1 0 1,0 0-1,1 1 1,-1-1-1,6-2 1,13-9-516,0 1 0,28-11 0,-13 7-1045,-25 11 301,-1 0-1,1-1 0,-2-1 1,1 0-1,18-18 1,-25 21 670,0 0 1,0 0-1,-1-1 1,1 1 0,-1-1-1,-1 0 1,0 0-1,0-1 1,0 1-1,-1-1 1,0 1 0,2-13-1,-3-15-3042</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190"/>
    </inkml:context>
    <inkml:brush xml:id="br0">
      <inkml:brushProperty name="width" value="0.025" units="cm"/>
      <inkml:brushProperty name="height" value="0.025" units="cm"/>
    </inkml:brush>
  </inkml:definitions>
  <inkml:trace contextRef="#ctx0" brushRef="#br0">0 0 15535,'0'0'11595,"29"28"-27386</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522"/>
    </inkml:context>
    <inkml:brush xml:id="br0">
      <inkml:brushProperty name="width" value="0.025" units="cm"/>
      <inkml:brushProperty name="height" value="0.025" units="cm"/>
    </inkml:brush>
  </inkml:definitions>
  <inkml:trace contextRef="#ctx0" brushRef="#br0">13 222 7976,'0'0'17899,"13"-4"-17392,7-2-432,-1 0 0,-1-1 0,1-1-1,-2-1 1,24-15 0,-35 21-56,0-1 0,-1 0 0,1 0 0,-1-1 1,0 1-1,0-1 0,0 0 0,-1-1 0,0 1 0,0-1 1,0 0-1,-1 0 0,0 0 0,0 0 0,0 0 0,-1-1 1,0 0-1,0 1 0,0-1 0,-1 0 0,0-13 0,-1 19-13,0 0 0,0 0-1,0 0 1,0 0-1,-1 0 1,1 0-1,0 0 1,-1 0-1,1 0 1,0 1 0,-1-1-1,1 0 1,-1 0-1,0 0 1,1 1-1,-1-1 1,0 0-1,1 0 1,-1 1 0,0-1-1,0 1 1,0-1-1,1 1 1,-1-1-1,0 1 1,0-1-1,0 1 1,0 0 0,0 0-1,0-1 1,0 1-1,0 0 1,0 0-1,0 0 1,0 0-1,0 0 1,0 0 0,0 0-1,0 0 1,0 1-1,0-1 1,-1 1-1,-3 0-2,1 0 0,-1 0 0,0 1 0,1 0 0,-1 0-1,1 0 1,-8 6 0,-4 4 14,1 0 0,1 2 0,0-1-1,1 2 1,1 0 0,0 0 0,1 2 0,0-1 0,2 1-1,0 0 1,1 1 0,-12 35 0,20-51-15,-1 0 0,1 0 0,0 0 0,0 0 0,-1-1 0,1 1 0,0 0 0,0 0 0,1 0 0,-1 0 0,0 0 0,1 0 0,-1 0 0,1-1 0,0 1 0,-1 0 0,1 0 0,0-1 0,0 1 0,0-1 0,0 1 0,0 0 0,1-1 0,1 2 0,0-1-46,-1 0 0,1-1 0,1 1 0,-1-1 0,0 0 0,0 0 0,0 0 1,1 0-1,-1-1 0,0 1 0,1-1 0,5 0 0,4 0-602,0-1 0,-1-1-1,1 0 1,-1-1 0,1 0-1,17-8 1,21-15-4612,1-6-4228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3.869"/>
    </inkml:context>
    <inkml:brush xml:id="br0">
      <inkml:brushProperty name="width" value="0.025" units="cm"/>
      <inkml:brushProperty name="height" value="0.025" units="cm"/>
    </inkml:brush>
  </inkml:definitions>
  <inkml:trace contextRef="#ctx0" brushRef="#br0">270 0 14061,'0'0'4073,"-12"7"-1740,-106 67 2589,98-60-4478,0 1-1,0 1 0,2 0 0,-23 27 0,39-41-425,0 1 1,-1 0 0,2-1-1,-1 1 1,0 0-1,1 0 1,-1 0 0,1 0-1,0 0 1,0 0-1,0 1 1,0-1 0,1 0-1,-1 0 1,1 1 0,0-1-1,0 0 1,0 1-1,1-1 1,-1 0 0,2 7-1,0-7 4,-1-1 0,1 1-1,0 0 1,-1-1-1,1 1 1,1-1 0,-1 1-1,0-1 1,0 0 0,1 0-1,0 0 1,-1 0 0,1-1-1,0 1 1,0-1 0,0 0-1,0 1 1,0-1 0,0 0-1,0-1 1,0 1 0,4 0-1,17 2-20,0-1 0,0-1-1,-1-1 1,1-2-1,0 0 1,0-1 0,30-8-1,17-12-2780,-3-6-4032,-26 7-3817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068"/>
    </inkml:context>
    <inkml:brush xml:id="br0">
      <inkml:brushProperty name="width" value="0.025" units="cm"/>
      <inkml:brushProperty name="height" value="0.025" units="cm"/>
    </inkml:brush>
  </inkml:definitions>
  <inkml:trace contextRef="#ctx0" brushRef="#br0">1 0 4644,'0'0'9412,"8"11"-7351,0-2-1687,-1 0 0,0 1 0,-1 0 0,0 0 0,-1 1 1,0-1-1,0 1 0,-1 1 0,-1-1 0,5 22 0,-4 43-16,-4 1-1,-9 77 1,-1 47-2477,11-192 58,2-17-7665</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5.400"/>
    </inkml:context>
    <inkml:brush xml:id="br0">
      <inkml:brushProperty name="width" value="0.025" units="cm"/>
      <inkml:brushProperty name="height" value="0.025" units="cm"/>
    </inkml:brush>
  </inkml:definitions>
  <inkml:trace contextRef="#ctx0" brushRef="#br0">1 67 11499,'0'0'10089,"48"-33"-9640,12 33-161,12 0-224,3-6-224,3-5-2498,-10-6-5542</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7.536"/>
    </inkml:context>
    <inkml:brush xml:id="br0">
      <inkml:brushProperty name="width" value="0.025" units="cm"/>
      <inkml:brushProperty name="height" value="0.025" units="cm"/>
    </inkml:brush>
  </inkml:definitions>
  <inkml:trace contextRef="#ctx0" brushRef="#br0">227 0 3972,'0'0'15604,"-3"9"-14504,-11 18-808,-2 0 0,0-2 0,-1 1 1,-2-2-1,0 0 0,-2-2 0,-24 22 1,42-43-417,5-6-106,8-15-484,18-26-1288,-10 20 547,-12 19 1292,-1 0 0,1 0 0,-2 0 1,1-1-1,-1 0 0,0 0 0,-1 0 1,1 0-1,-2 0 0,3-11 0,-5 18 228,0 1-1,0 0 0,-1 0 1,1 0-1,0-1 0,0 1 0,-1 0 1,1 0-1,0 0 0,0 0 1,-1 0-1,1 0 0,0-1 0,0 1 1,-1 0-1,1 0 0,0 0 0,-1 0 1,1 0-1,0 0 0,-1 0 1,1 0-1,0 0 0,0 0 0,-1 0 1,1 1-1,0-1 0,-1 0 1,1 0-1,0 0 0,0 0 0,-1 0 1,1 0-1,0 1 0,0-1 1,-1 0-1,1 0 0,0 0 0,0 1 1,0-1-1,-1 0 0,-12 9 295,7-4-253,0 1 0,0-1 0,0 2 0,1-1 0,0 1 0,0-1-1,0 1 1,1 1 0,0-1 0,1 1 0,0-1 0,0 1 0,0 0 0,1 0 0,0 0-1,1 0 1,-1 12 0,2-19-97,0 1 0,0-1 1,0 0-1,0 0 0,1 1 0,-1-1 0,0 0 0,1 0 0,-1 0 0,1 1 0,0-1 1,-1 0-1,1 0 0,0 0 0,-1 0 0,1 0 0,0 0 0,0 0 0,0 0 1,0-1-1,0 1 0,2 1 0,33 9 207,-23-10-157,0-1 0,0 0 0,24-4 0,-36 4-57,0 0 0,0 0 0,0 0 0,0 0 0,0 0 0,0 0 0,0 0 0,0-1 0,0 1 0,0 0-1,0-1 1,-1 1 0,1-1 0,0 1 0,0-1 0,0 1 0,0-1 0,-1 0 0,2 0 0,-12-9 37,-34-3 134,30 9-123,0 0 0,0-1 0,0-1 0,1 0 0,-1-1-1,1 0 1,-23-19 0,12 10-364,61 38 612,1-2-1,73 27 0,-100-43-756,-1 0 0,1-1 0,0-1 0,21 3-1,1-4-4077</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18.241"/>
    </inkml:context>
    <inkml:brush xml:id="br0">
      <inkml:brushProperty name="width" value="0.025" units="cm"/>
      <inkml:brushProperty name="height" value="0.025" units="cm"/>
    </inkml:brush>
  </inkml:definitions>
  <inkml:trace contextRef="#ctx0" brushRef="#br0">1934 233 3523,'-45'-28'2319,"-2"2"-1,-85-34 0,68 37-1618,-115-26 0,75 31-844,-1 4 0,-187-1 0,242 16 142,1 2 0,0 3 0,1 1 1,-1 2-1,1 3 0,1 2 1,0 1-1,2 3 0,-1 2 1,-57 34-1,74-36 85,0 1 0,2 2 0,0 0-1,1 2 1,1 1 0,1 1 0,2 1 0,0 1 0,2 1 0,1 0 0,1 2 0,1 0 0,2 1 0,1 0-1,-15 52 1,23-60-53,1 0 1,1 0-1,1 0 0,1 0 0,1 0 0,1 1 0,6 45 0,-3-52-23,1-1-1,0 0 1,2 0-1,0 0 1,0-1 0,1 0-1,1 0 1,1-1 0,0 0-1,1 0 1,20 21 0,-6-12 92,2-1 0,0-2 1,2 0-1,0-2 0,1 0 0,1-2 1,0-2-1,1-1 0,0-1 0,2-1 1,41 7-1,14-1 73,1-4 0,0-4 0,91-2 0,-48-6-148,1-6 0,250-41 1,-322 32 57,0-2 1,-1-3-1,68-32 1,-89 32 100,-1-1-1,-1-2 1,-1-2 0,-1-1 0,47-44 0,-67 55-39,0-1 1,-2 0-1,0-2 1,0 1-1,-2-2 1,0 1-1,-1-2 1,0 1-1,-2-1 0,11-36 1,-16 42-77,0 0 1,-1 0-1,0-1 0,-2 1 0,1-1 1,-2 1-1,0-1 0,0 1 1,-1 0-1,-1-1 0,0 1 1,-1 0-1,0 1 0,-1-1 1,0 1-1,-1 0 0,-12-18 1,1 7-86,0 1 0,-1 1 1,-1 0-1,-1 1 1,-1 2-1,-1 0 1,0 1-1,-32-18 1,5 8-1184,-2 2 0,0 3 0,-64-20 0,0 7-2713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090"/>
    </inkml:context>
    <inkml:brush xml:id="br0">
      <inkml:brushProperty name="width" value="0.025" units="cm"/>
      <inkml:brushProperty name="height" value="0.025" units="cm"/>
    </inkml:brush>
  </inkml:definitions>
  <inkml:trace contextRef="#ctx0" brushRef="#br0">23 0 18642,'0'0'800,"0"12"-453,-11 123 1106,4-70-185,3 100-1,4-163-1203,0 0-1,0 0 0,0 0 1,1 0-1,-1 0 0,1 0 1,0 0-1,0 0 0,-1-1 1,1 1-1,0 0 1,0 0-1,1-1 0,-1 1 1,0-1-1,0 1 0,1-1 1,-1 1-1,1-1 0,0 0 1,-1 0-1,3 2 1,1-1 64,-1 0 1,1-1 0,0 1 0,0-1 0,0 0 0,0 0 0,0 0 0,9 0-1,2-2 39,0 0-1,1-1 0,-1 0 0,27-9 1,-29 7-191,-1-1 0,0 0 1,-1-1-1,13-8 1,-22 13-254,-1-1 1,0 0 0,1 1 0,-1-1-1,0 0 1,0 0 0,0-1 0,0 1 0,-1 0-1,1-1 1,2-4 0,-4 6-156,1-1 0,-1 1 0,0-1 0,0 1 0,0-1 0,1 1 0,-2-1 0,1 1 0,0-1 0,0 1 0,0-1 0,-1 1 0,1-1 0,-1 1 0,1 0 0,-1-1 0,1 1 0,-1 0 0,0-1 0,0 1 1,1 0-1,-1 0 0,0 0 0,-2-2 0,-21-18-11953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6.415"/>
    </inkml:context>
    <inkml:brush xml:id="br0">
      <inkml:brushProperty name="width" value="0.025" units="cm"/>
      <inkml:brushProperty name="height" value="0.025" units="cm"/>
    </inkml:brush>
  </inkml:definitions>
  <inkml:trace contextRef="#ctx0" brushRef="#br0">1 23 16239,'0'0'2082,"56"5"64,-8-5-160,17 0-833,4-4-672,-5-4-449,-6 1-2018,-13-1-4388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6.191"/>
    </inkml:context>
    <inkml:brush xml:id="br0">
      <inkml:brushProperty name="width" value="0.025" units="cm"/>
      <inkml:brushProperty name="height" value="0.025" units="cm"/>
    </inkml:brush>
  </inkml:definitions>
  <inkml:trace contextRef="#ctx0" brushRef="#br0">111 172 14830,'-8'7'1815,"1"-1"-1157,-8 5 161,1 1 1,1 1-1,0 0 0,-13 17 1,25-28-727,-1 1-1,1-1 1,-1 0 0,1 1 0,0-1 0,-1 1 0,1 0-1,0-1 1,1 1 0,-1 0 0,1-1 0,-1 1 0,1 0 0,0 0-1,0 5 1,1-6-78,0 0-1,0 0 1,0 0-1,0 0 1,0 0-1,0 0 1,1-1-1,-1 1 0,1 0 1,-1-1-1,1 1 1,0-1-1,-1 0 1,1 1-1,0-1 1,0 0-1,0 0 1,0 0-1,0 0 1,0-1-1,0 1 1,1 0-1,3 0 1,-1 0 11,1 0 1,0 0 0,0 0 0,-1 0-1,1-1 1,0 0 0,0 0 0,0 0-1,-1-1 1,1 0 0,0 0 0,0-1-1,-1 1 1,1-1 0,-1-1-1,10-4 1,-7 1 17,0 1 0,0-1 0,-1-1 1,0 0-1,0 0 0,-1 0 0,0 0 0,0-1 0,7-13 0,-3 3 109,-1-1 0,-1 0 0,-1 0-1,0-1 1,-2 1 0,0-1 0,-1-1 0,-1 1-1,0-25 1,-8 20-26,5 24-126,0 1 0,0-1 0,-1 1 0,1 0 1,0-1-1,-1 1 0,1 0 0,0 0 0,-1-1 1,1 1-1,0 0 0,-1 0 0,1-1 0,0 1 0,-1 0 1,1 0-1,-1 0 0,1 0 0,-1-1 0,1 1 1,0 0-1,-1 0 0,1 0 0,-1 0 0,1 0 1,-1 0-1,1 0 0,-1 0 0,0 1 0,-1 0-3,0 0 1,0 1-1,0-1 0,0 1 0,0-1 1,0 1-1,0 0 0,1 0 0,-1 0 0,1 0 1,-1 0-1,1 0 0,0 0 0,0 0 1,-2 5-1,-8 20 3,0 1-1,2 1 1,1 0 0,1 0 0,2 1-1,-3 56 1,8-84 1,0 1-1,0-1 1,0 1 0,0-1 0,0 1-1,1-1 1,0 1 0,-1-1-1,1 0 1,0 1 0,0-1-1,0 0 1,0 1 0,1-1 0,-1 0-1,1 0 1,-1 0 0,1 0-1,0-1 1,-1 1 0,4 2 0,-2-2-15,0-1 1,1 1-1,-1-1 1,1 1 0,0-1-1,-1 0 1,1 0-1,0-1 1,0 1 0,0-1-1,-1 0 1,8 0-1,-1-1-435,-1 0-1,1-1 0,0 0 0,14-5 0,28-18-5762,-26 4-1780</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574"/>
    </inkml:context>
    <inkml:brush xml:id="br0">
      <inkml:brushProperty name="width" value="0.025" units="cm"/>
      <inkml:brushProperty name="height" value="0.025" units="cm"/>
    </inkml:brush>
  </inkml:definitions>
  <inkml:trace contextRef="#ctx0" brushRef="#br0">1 17 3748,'0'1'11370,"3"-1"-8903,10 0-1218,14 0 128,4 0-320,14-4-256,2 0-289,8-1-287,-4 3-161,-4 0-128,-8 2-961,-15 0-1121,-10 0-1378,-14 7-1088,-14 3-4933</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7.936"/>
    </inkml:context>
    <inkml:brush xml:id="br0">
      <inkml:brushProperty name="width" value="0.025" units="cm"/>
      <inkml:brushProperty name="height" value="0.025" units="cm"/>
    </inkml:brush>
  </inkml:definitions>
  <inkml:trace contextRef="#ctx0" brushRef="#br0">1 0 11851,'0'0'6502,"83"25"-5381,-29-25-288,3 0-609,6 0-160,2-2-1601,0-7-3876,-11-2-3908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28.268"/>
    </inkml:context>
    <inkml:brush xml:id="br0">
      <inkml:brushProperty name="width" value="0.025" units="cm"/>
      <inkml:brushProperty name="height" value="0.025" units="cm"/>
    </inkml:brush>
  </inkml:definitions>
  <inkml:trace contextRef="#ctx0" brushRef="#br0">158 8 14029,'0'0'3454,"-8"-3"-2130,6 3-1282,0-1-1,-1 0 1,1 0-1,0 1 1,-1-1 0,1 1-1,0 0 1,-1 0-1,1 0 1,-1 0 0,1 0-1,0 0 1,-1 1-1,1-1 1,0 1 0,-1-1-1,-3 3 1,1 0 9,0 0 1,1 1-1,-1 0 1,1 0-1,0 0 1,0 0-1,1 0 0,-6 9 1,0 0 225,1 0-1,0 1 1,1 0 0,-10 27-1,14-34-143,1 0-1,0 0 1,1 1 0,-1-1-1,1 1 1,1-1-1,0 1 1,0 0 0,0-1-1,1 1 1,0-1-1,2 9 1,-2-14-103,1 1-1,0 0 1,-1 0 0,1-1 0,0 1-1,0-1 1,0 0 0,1 0 0,-1 0-1,1 0 1,-1 0 0,1 0 0,-1 0-1,1-1 1,0 1 0,0-1 0,0 0-1,0 0 1,0 0 0,0 0 0,0-1-1,0 1 1,5 0 0,7 0 193,-1 0 0,1-1 1,24-2-1,-29 1-179,1-1 1,-1 0 0,0-1 0,-1 0-1,1-1 1,0 0 0,-1 0 0,0-1-1,15-10 1,-19 11 43,0 1 0,-1-1-1,1 0 1,-1 0 0,0 0-1,0-1 1,-1 0 0,1 1 0,-1-1-1,0 0 1,-1-1 0,1 1-1,-1 0 1,0-1 0,0 0 0,0 1-1,-1-1 1,1-6 0,-2 9-57,0 0 0,-1 0 1,1 0-1,-1 1 0,0-1 0,1 0 1,-1 0-1,0 1 0,-1-1 1,1 0-1,0 1 0,-1-1 0,1 1 1,-1 0-1,0 0 0,0-1 1,0 1-1,0 0 0,0 1 0,0-1 1,-1 0-1,1 0 0,-1 1 1,1 0-1,-1-1 0,1 1 0,-1 0 1,0 0-1,-3 0 0,-14-5-802,0 1 0,0 1-1,-25-2 1,10 1-4850,30 3-1222</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021"/>
    </inkml:context>
    <inkml:brush xml:id="br0">
      <inkml:brushProperty name="width" value="0.025" units="cm"/>
      <inkml:brushProperty name="height" value="0.025" units="cm"/>
    </inkml:brush>
  </inkml:definitions>
  <inkml:trace contextRef="#ctx0" brushRef="#br0">3 335 7976,'0'0'226,"0"1"0,-1-1 0,1 0 0,0 0 1,0 1-1,0-1 0,0 0 0,-1 1 0,1-1 0,0 0 1,0 0-1,0 1 0,0-1 0,0 0 0,0 1 1,0-1-1,0 0 0,0 1 0,0-1 0,0 0 1,0 1-1,0-1 0,0 0 0,0 1 0,0-1 1,1 0-1,-1 0 0,0 1 0,0-1 0,0 0 1,0 1-1,1-1 0,-1 0 0,0 0 0,0 1 1,0-1-1,1 0 0,13-4 2084,16-16-1556,25-27 74,-3-3-1,90-109 1,-86 93-92,-66 99 24,-20 43 1,17-47-852,4-12-93,2-1 1,0 1-1,1 0 0,0 0 0,1 1 1,-3 31-1,8-49 82,-1 0-1,1 1 1,0-1 0,0 1 0,0-1-1,0 0 1,0 1 0,0-1 0,0 1 0,0-1-1,0 0 1,0 1 0,0-1 0,0 1-1,1-1 1,-1 0 0,0 1 0,0-1 0,0 0-1,0 1 1,1-1 0,-1 0 0,0 1-1,0-1 1,1 0 0,-1 0 0,0 1 0,1-1-1,-1 0 1,0 0 0,1 1 0,-1-1-1,0 0 1,1 0 0,-1 0 0,0 0-1,1 1 1,-1-1 0,0 0 0,1 0 0,-1 0-1,1 0 1,-1 0 0,0 0 0,1 0-1,0 0 1,14 0-5919</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354"/>
    </inkml:context>
    <inkml:brush xml:id="br0">
      <inkml:brushProperty name="width" value="0.025" units="cm"/>
      <inkml:brushProperty name="height" value="0.025" units="cm"/>
    </inkml:brush>
  </inkml:definitions>
  <inkml:trace contextRef="#ctx0" brushRef="#br0">149 1 10954,'0'0'4458,"-11"6"-2883,-1 2-1309,0 0 0,0 0 0,1 1 1,1 1-1,-1 0 0,-11 15 0,16-19-147,1 1-1,1-1 1,-1 1-1,1 0 0,0 0 1,1 0-1,0 1 1,0-1-1,0 1 0,1 0 1,0 0-1,1 0 1,0 0-1,0 0 1,0 8-1,1-14-104,0-1-1,1 1 1,-1-1-1,0 1 1,1-1 0,-1 1-1,1 0 1,-1-1 0,1 0-1,-1 1 1,1-1-1,0 1 1,0-1 0,0 0-1,0 1 1,0-1 0,0 0-1,0 0 1,0 0-1,0 0 1,1 0 0,-1 0-1,2 1 1,0-1 47,0 0 0,0 0 0,0-1 0,0 1-1,0-1 1,0 1 0,0-1 0,0 0 0,0 0 0,0 0 0,5-1 0,-1-1 97,0 1 0,1-1 0,-1 0 0,0-1-1,-1 1 1,1-2 0,0 1 0,-1-1 0,11-7 0,-11 5-55,-1-1 0,1 1 0,-1-1 0,0 0 0,0 0 0,-1-1 0,0 0 0,-1 1 0,4-10 0,-5 12-17,-1 0 1,1-1-1,-1 1 1,0 0-1,0 0 1,-1-1-1,0 1 1,1 0-1,-2-1 0,1 1 1,-1 0-1,0-1 1,0 1-1,0 0 1,-4-9-1,5 13-153,-1-1-1,0 1 0,0 0 1,1-1-1,-1 1 1,0 0-1,0 0 1,0 0-1,0-1 1,-1 1-1,1 0 1,0 1-1,0-1 1,-1 0-1,1 0 1,0 0-1,-1 1 0,1-1 1,-1 1-1,1-1 1,-1 1-1,1 0 1,-1-1-1,1 1 1,-1 0-1,1 0 1,-1 0-1,1 0 1,-1 0-1,0 0 0,1 1 1,-1-1-1,1 0 1,-1 1-1,1-1 1,0 1-1,-1 0 1,1-1-1,-1 1 1,1 0-1,0 0 1,0 0-1,0 0 1,-1 0-1,1 0 0,0 0 1,0 1-1,0-1 1,0 0-1,1 0 1,-1 1-1,0-1 1,1 1-1,-1-1 1,0 0-1,1 1 1,0-1-1,-1 1 1,1-1-1,0 1 0,0 0 1,0 1-1,0 1-366,-1-2-7,1-1 0,0 1 1,0 0-1,0-1 1,0 1-1,0 0 0,0 0 1,1-1-1,-1 1 0,0 0 1,1-1-1,-1 1 0,2 2 1,11 4-5048</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6.703"/>
    </inkml:context>
    <inkml:brush xml:id="br0">
      <inkml:brushProperty name="width" value="0.025" units="cm"/>
      <inkml:brushProperty name="height" value="0.025" units="cm"/>
    </inkml:brush>
  </inkml:definitions>
  <inkml:trace contextRef="#ctx0" brushRef="#br0">108 1 8552,'0'0'6347,"-6"9"-3827,5-9-2493,-20 28 1566,-22 38-1,38-57-1266,0 1-1,0 0 0,1 0 0,0 1 1,0-1-1,1 1 0,1 0 0,0 0 1,-1 15-1,3-25-311,1 0 0,-1 1 0,0-1-1,1 0 1,-1 1 0,0-1 0,1 0 0,0 0 0,-1 0 0,1 0 0,0 0-1,-1 0 1,1 0 0,0 0 0,0 0 0,0 0 0,0 0 0,0 0-1,0 0 1,0-1 0,0 1 0,0 0 0,1-1 0,-1 1 0,0-1 0,0 1-1,1-1 1,-1 0 0,0 1 0,0-1 0,1 0 0,-1 0 0,0 0 0,1 0-1,-1 0 1,0 0 0,1 0 0,-1-1 0,0 1 0,3-1 0,2 0 52,0 0 0,0-1 1,0 1-1,0-1 1,0-1-1,0 1 0,9-6 1,-6 2-45,-1 0 0,-1-1 1,1 0-1,-1-1 1,0 1-1,0-1 0,7-13 1,-11 17 20,-1-1 1,1 1-1,-1-1 1,0 0-1,-1 0 1,1 0-1,-1 0 1,0 0-1,0 0 1,0 0-1,-1 0 1,0 0-1,0 0 0,0-1 1,0 1-1,-3-9 1,2 12-34,0 1 0,1-1 0,-1 0 0,-1 1 0,1-1 0,0 1 0,0-1 0,0 1 0,-1 0 0,1 0 0,-1 0 0,1-1 0,-1 1 0,1 0 0,-1 1 0,0-1 0,0 0 0,1 0 0,-1 1 1,0-1-1,0 1 0,0 0 0,1-1 0,-1 1 0,0 0 0,0 0 0,0 0 0,0 0 0,0 1 0,0-1 0,1 0 0,-1 1 0,0-1 0,-3 2 0,-1 0-18,0-1 0,0 1 0,0 1 0,0-1 1,1 1-1,-1 0 0,1 0 0,0 0 0,-7 7 0,10-9-76,1 0 1,-1 0-1,1 1 0,0-1 1,-1 1-1,1-1 0,0 1 1,0 0-1,0-1 0,1 1 1,-1 0-1,0 0 0,1-1 1,-1 1-1,1 0 0,-1 0 1,1 0-1,0 0 0,0 0 1,0 0-1,0 1 0,1-1-211,-1-1 0,1 0 0,0 0-1,0 0 1,0 0 0,-1 0 0,1 0 0,0 0 0,1 0 0,-1 0-1,0-1 1,0 1 0,0 0 0,0-1 0,1 1 0,-1 0-1,0-1 1,1 0 0,-1 1 0,0-1 0,1 0 0,-1 0-1,0 0 1,1 0 0,-1 0 0,0 0 0,3 0 0,21 0-5332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049"/>
    </inkml:context>
    <inkml:brush xml:id="br0">
      <inkml:brushProperty name="width" value="0.025" units="cm"/>
      <inkml:brushProperty name="height" value="0.025" units="cm"/>
    </inkml:brush>
  </inkml:definitions>
  <inkml:trace contextRef="#ctx0" brushRef="#br0">51 14 3395,'0'0'20916,"-47"17"-18514,43-12-1345,4-1-640,0 0-321,9-2-128,8-2 0,2 0-1185,5-9-1730,1-6-2691,-7-6-7142</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443"/>
    </inkml:context>
    <inkml:brush xml:id="br0">
      <inkml:brushProperty name="width" value="0.025" units="cm"/>
      <inkml:brushProperty name="height" value="0.025" units="cm"/>
    </inkml:brush>
  </inkml:definitions>
  <inkml:trace contextRef="#ctx0" brushRef="#br0">184 28 7175,'-10'0'9972,"1"0"-9258,-1 1 0,0 1 1,0 0-1,0 0 0,1 1 0,-1 0 1,1 0-1,0 1 0,0 0 0,-15 10 1,20-11-632,0-1 0,0 1 1,1 0-1,-1 0 1,1 1-1,-1-1 1,1 1-1,0 0 1,1-1-1,-1 1 1,0 0-1,1 1 1,0-1-1,0 0 1,0 1-1,1-1 1,0 1-1,-1 0 1,2-1-1,-1 1 1,0 0-1,1-1 1,0 1-1,0 0 1,0 0-1,3 9 1,-2-12-79,0 1 1,0-1-1,1 0 0,0 1 1,-1-1-1,1 0 0,0 0 1,0 0-1,0 0 0,0-1 1,0 1-1,1 0 0,-1-1 1,0 1-1,1-1 1,-1 0-1,1 0 0,-1 0 1,1 0-1,0-1 0,-1 1 1,1-1-1,0 1 0,0-1 1,-1 0-1,6 0 0,0 0 8,-1 1-1,1-2 1,0 1-1,-1-1 0,1 0 1,0 0-1,-1-1 1,13-5-1,-15 4-9,0-1 0,0 1 1,0-2-1,0 1 0,-1 0 0,1-1 0,-1 0 0,0 0 1,-1 0-1,1 0 0,-1-1 0,0 1 0,0-1 1,-1 0-1,0 0 0,0 0 0,0 0 0,-1 0 0,1-9 1,-1 12-1,0-1 0,-1 1 1,0-1-1,0 1 1,0-1-1,0 1 1,0-1-1,-1 1 0,1-1 1,-1 1-1,0-1 1,0 1-1,-1 0 1,1 0-1,0-1 0,-1 1 1,0 0-1,0 0 1,0 0-1,0 1 1,0-1-1,-1 0 0,1 1 1,-1 0-1,0-1 1,0 1-1,0 0 0,0 1 1,0-1-1,0 0 1,0 1-1,0 0 1,-1-1-1,1 1 0,-6 0 1,2-1-16,-1 2 0,0-1 0,0 1 0,0 1 0,1-1 0,-1 1 0,0 1 0,1-1 0,-9 4 0,14-5-82,0 1-1,0-1 1,0 1 0,0 0-1,0 0 1,0 0 0,0 0 0,0 0-1,0 1 1,0-1 0,1 0-1,-1 1 1,1-1 0,-1 1 0,1 0-1,-1 0 1,1-1 0,0 1-1,0 0 1,0 0 0,0 0-1,0 0 1,0 0 0,0 0 0,1 1-1,-1-1 1,1 0 0,0 0-1,0 0 1,0 1 0,0-1 0,0 0-1,0 0 1,0 0 0,1 1-1,0 2 1,-1-4-99,1 1 0,0-1 0,0 0 0,-1 1 0,1-1 0,0 0 0,0 0 0,0 1 0,0-1 0,1 0 0,-1 0 0,0 0 0,0 0 0,1 0 0,-1-1 0,0 1 0,1 0-1,-1-1 1,1 1 0,-1 0 0,3-1 0,34 6-5700,-37-6 5458,30 1-7445</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7.787"/>
    </inkml:context>
    <inkml:brush xml:id="br0">
      <inkml:brushProperty name="width" value="0.025" units="cm"/>
      <inkml:brushProperty name="height" value="0.025" units="cm"/>
    </inkml:brush>
  </inkml:definitions>
  <inkml:trace contextRef="#ctx0" brushRef="#br0">171 0 6374,'0'0'9065,"-10"2"-5595,1 1-3101,-1 1 1,1 0 0,0 0-1,0 1 1,0 0 0,0 0-1,1 1 1,0 0 0,0 1-1,1 0 1,0 0 0,0 0-1,1 1 1,-1 0 0,-7 14-1,11-16-253,0-1-1,0 1 0,0 0 0,0 0 0,1 0 0,0 0 1,1 1-1,-1-1 0,1 1 0,0-1 0,1 0 0,-1 1 0,1-1 1,1 1-1,0 7 0,0-11-111,0 0 0,0 0 0,0 0 0,0 1-1,1-1 1,-1 0 0,1-1 0,0 1 0,0 0 0,0 0 0,0-1 0,1 1 0,-1-1-1,0 0 1,1 0 0,0 0 0,0 0 0,-1 0 0,1 0 0,0-1 0,0 1 0,1-1-1,-1 0 1,0 0 0,0 0 0,1 0 0,-1-1 0,0 1 0,6-1 0,-3 1-10,1-1 1,-1 0 0,1 0-1,-1-1 1,0 1 0,1-1-1,-1 0 1,0-1 0,0 0-1,0 0 1,0 0 0,0-1-1,0 0 1,0 0 0,-1 0-1,0-1 1,0 1 0,0-1-1,0-1 1,0 1 0,-1-1-1,0 0 1,0 0 0,0 0-1,0 0 1,-1-1 0,0 1-1,0-1 1,0 0 0,-1 0-1,0 0 1,0 0 0,-1 0-1,0 0 1,0-1 0,1-10-1,-2 14 12,0 1 0,0-1 1,-1 0-1,1 0 0,0 0 0,-1 0 0,0 0 0,0 1 0,0-1 0,0 0 1,0 1-1,0-1 0,-1 0 0,1 1 0,-1 0 0,0-1 0,1 1 1,-1 0-1,0 0 0,0 0 0,-1 0 0,1 0 0,-3-1 0,0 0 14,1 1 0,-1 0 1,0 0-1,-1 0 0,1 1 0,0-1 0,0 1 0,-1 0 0,1 1 0,0-1 0,-1 1 0,-6 1 1,6 0 3,-1-1 1,0 1 0,0 1 0,1 0 0,-1 0 0,1 0 0,0 0 0,-1 1 0,-10 7 0,14-8-19,0 0-1,0 0 1,0 1 0,1-1 0,-1 1 0,1-1 0,-1 1 0,1 0-1,0 0 1,0 0 0,0 0 0,1 1 0,-1-1 0,1 0-1,0 1 1,-1-1 0,2 1 0,-2 5 0,2-7-91,0 0-1,1 0 1,-1 0 0,0 0 0,1 0-1,0 0 1,-1 0 0,1 0 0,0 0-1,0 0 1,0 0 0,0-1 0,0 1-1,1 0 1,-1-1 0,1 1 0,-1-1-1,1 1 1,-1-1 0,1 0-1,0 0 1,-1 0 0,1 0 0,0 0-1,0 0 1,0 0 0,0 0 0,0-1-1,0 1 1,0-1 0,0 0 0,0 1-1,4-1 1,5 2-1116,1-1 0,0 0 0,-1-1 0,23-3-1,-5-3-6485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38.118"/>
    </inkml:context>
    <inkml:brush xml:id="br0">
      <inkml:brushProperty name="width" value="0.025" units="cm"/>
      <inkml:brushProperty name="height" value="0.025" units="cm"/>
    </inkml:brush>
  </inkml:definitions>
  <inkml:trace contextRef="#ctx0" brushRef="#br0">186 42 6598,'0'0'14094,"-10"-5"-11884,7 4-2115,0-1 62,-1 0 0,1 0 0,-1 0 0,0 1 0,1-1-1,-1 1 1,0 0 0,0 0 0,0 0 0,0 1 0,0-1 0,0 1 0,0 0 0,0 0-1,0 1 1,0-1 0,0 1 0,0-1 0,1 1 0,-1 1 0,0-1 0,0 0 0,1 1 0,-1 0-1,-5 3 1,3 1-13,0 0-1,0 0 0,0 0 0,1 1 1,0 0-1,0 0 0,1 0 0,0 0 1,0 1-1,1 0 0,0 0 0,0 0 1,1 0-1,0 0 0,-1 9 0,2-14-112,1 1 0,0 0 0,0-1-1,0 1 1,0 0 0,0-1 0,1 1 0,0 0-1,0-1 1,0 1 0,0-1 0,0 1 0,1-1-1,0 0 1,-1 0 0,1 1 0,1-1 0,-1 0-1,0-1 1,1 1 0,-1 0 0,1-1 0,0 1-1,0-1 1,0 0 0,0 0 0,0 0-1,0 0 1,0-1 0,1 1 0,-1-1 0,1 0-1,-1 0 1,1 0 0,6 0 0,3 1 19,1 0 0,-1-1 0,0-1 0,0 0 0,0-1 0,0-1 0,0 0 0,0 0 0,0-2 0,0 1 0,-1-2 0,23-10 0,-28 12-38,0-1 1,0 0-1,-1-1 1,1 1 0,-1-1-1,0-1 1,0 1-1,-1-1 1,1 0 0,-1 0-1,0-1 1,-1 0-1,0 1 1,0-1 0,-1-1-1,1 1 1,-1 0-1,-1-1 1,0 0 0,0 0-1,0 1 1,0-11-1,-2 16-10,0-1-1,0 0 1,0 1-1,0-1 1,0 1-1,-1-1 1,1 1-1,-1-1 1,0 1-1,0-1 1,0 1-1,0 0 0,0-1 1,0 1-1,-1 0 1,1 0-1,-1 0 1,1 0-1,-1 0 1,0 0-1,-3-2 1,1 1-5,-1 0 0,1 1 0,-1 0 1,0-1-1,0 2 0,0-1 1,0 0-1,0 1 0,0 0 1,-7 0-1,1 0-281,0 0 0,0 1-1,0 1 1,0 0 0,1 0 0,-1 1 0,0 1 0,1 0 0,-1 0 0,-11 6-1,1 3-2074,2-1-4266,12-8-3844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6.632"/>
    </inkml:context>
    <inkml:brush xml:id="br0">
      <inkml:brushProperty name="width" value="0.025" units="cm"/>
      <inkml:brushProperty name="height" value="0.025" units="cm"/>
    </inkml:brush>
  </inkml:definitions>
  <inkml:trace contextRef="#ctx0" brushRef="#br0">58 0 8456,'0'0'14638,"-23"59"-13773,8-28-97,4 3-31,4-3-321,5-4-319,2-6-33,0-4-96,4-9-769,10-7-641,3-1-575,-3-9-1090,2-9-2755,2-7-6053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4.993"/>
    </inkml:context>
    <inkml:brush xml:id="br0">
      <inkml:brushProperty name="width" value="0.025" units="cm"/>
      <inkml:brushProperty name="height" value="0.025" units="cm"/>
    </inkml:brush>
  </inkml:definitions>
  <inkml:trace contextRef="#ctx0" brushRef="#br0">1 56 2947,'21'-25'3579,"-2"-2"5145,-17 23-7292,3 5 3654,-3 11-3560,-1 13-765,-12 173 787,15-194-2125</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339"/>
    </inkml:context>
    <inkml:brush xml:id="br0">
      <inkml:brushProperty name="width" value="0.025" units="cm"/>
      <inkml:brushProperty name="height" value="0.025" units="cm"/>
    </inkml:brush>
  </inkml:definitions>
  <inkml:trace contextRef="#ctx0" brushRef="#br0">2 33 9673,'0'0'10447,"0"1"-10403,0-1 0,0 1 0,-1-1 0,1 1 0,0-1 0,0 0 0,0 1 0,0-1 0,0 1 0,0-1 0,0 1 0,0-1 0,0 1 0,0-1 0,0 1 0,0-1 0,0 1 0,1-1 0,-1 1 0,0-1 0,0 1 0,0-1 0,1 0-1,-1 1 1,0-1 0,1 1 0,-1-1 0,0 0 0,1 1 0,-1-1 0,0 0 0,1 0 0,0 1 0,6 1 100,0-1 0,1 1 0,-1-2 0,1 1 0,-1-1-1,0 0 1,1 0 0,-1-1 0,14-3 0,-1 1 109,30-2 290,119-18-312,-159 19-1853,-14 1-949,-20-1-3116,18 3 4165,-22-5-5424</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5.672"/>
    </inkml:context>
    <inkml:brush xml:id="br0">
      <inkml:brushProperty name="width" value="0.025" units="cm"/>
      <inkml:brushProperty name="height" value="0.025" units="cm"/>
    </inkml:brush>
  </inkml:definitions>
  <inkml:trace contextRef="#ctx0" brushRef="#br0">0 58 12684,'0'0'10666,"50"-47"-9833,-15 42-513,4 1-288,6 2 0,-3 2-1025,1 0-1441,-7 0-1890,-7 2-3908</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6.002"/>
    </inkml:context>
    <inkml:brush xml:id="br0">
      <inkml:brushProperty name="width" value="0.025" units="cm"/>
      <inkml:brushProperty name="height" value="0.025" units="cm"/>
    </inkml:brush>
  </inkml:definitions>
  <inkml:trace contextRef="#ctx0" brushRef="#br0">160 0 11851,'0'0'2467,"-12"1"-22,4-1-2081,-1 1 0,0 0 0,1 1 1,-1 0-1,0 0 0,1 1 0,0 0 1,-14 7-1,18-7-184,0-1-1,0 1 1,0-1-1,0 1 1,1 0-1,-1 1 1,1-1-1,0 1 1,0-1-1,0 1 1,1 0-1,-1 0 1,1 0-1,0 0 1,0 0 0,0 1-1,1-1 1,0 1-1,-1-1 1,1 1-1,0 6 1,1-8-127,0 0 1,1 0 0,-1 1-1,1-1 1,0 0 0,-1 0-1,1-1 1,1 1 0,-1 0-1,0 0 1,1 0-1,-1-1 1,1 1 0,0-1-1,0 1 1,0-1 0,0 0-1,0 0 1,1 0 0,-1 0-1,0 0 1,1 0 0,0 0-1,-1-1 1,1 0-1,0 1 1,0-1 0,0 0-1,0 0 1,0-1 0,0 1-1,5 0 1,-2 0-9,0 0 1,0 0-1,-1-1 0,1 1 1,0-1-1,0-1 0,0 1 1,0-1-1,0 0 0,0 0 1,0-1-1,-1 0 0,1 0 1,-1 0-1,1 0 0,8-7 1,-12 8-36,0 0 1,-1 0 0,1-1-1,0 1 1,-1-1 0,1 1-1,-1-1 1,1 0 0,-1 0-1,0 0 1,0 1 0,0-1-1,0 0 1,0-1 0,0 1-1,0 0 1,-1 0 0,1 0-1,-1 0 1,1 0 0,-1-1-1,0 1 1,0 0 0,0 0-1,0-1 1,-1 1 0,1 0-1,0 0 1,-1 0 0,0 0-1,1-1 1,-1 1 0,0 0-1,0 0 1,0 0 0,-2-2-1,0 1-3,0-1-1,0 1 0,0 0 1,-1 0-1,0 0 0,1 0 1,-1 1-1,0-1 0,0 1 0,0 0 1,-1 0-1,1 0 0,0 1 1,-1 0-1,1 0 0,-7-1 1,-4 0-54,14 2-1385,37 1-6960,-13-5-1756</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48.827"/>
    </inkml:context>
    <inkml:brush xml:id="br0">
      <inkml:brushProperty name="width" value="0.025" units="cm"/>
      <inkml:brushProperty name="height" value="0.025" units="cm"/>
    </inkml:brush>
  </inkml:definitions>
  <inkml:trace contextRef="#ctx0" brushRef="#br0">41 8 4869,'0'0'13255,"11"3"-11664,11 2-981,0-2 1,1 0 0,-1-1-1,33-2 1,99-14 44,-65 5-659,-78 8 21,-308 26 1084,145-7-590,371-39 181,-92 8-3018,-190 22 1646,-52 6-3626,84-15-285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6.900"/>
    </inkml:context>
    <inkml:brush xml:id="br0">
      <inkml:brushProperty name="width" value="0.025" units="cm"/>
      <inkml:brushProperty name="height" value="0.025" units="cm"/>
    </inkml:brush>
  </inkml:definitions>
  <inkml:trace contextRef="#ctx0" brushRef="#br0">94 0 9833,'-5'9'7410,"-11"22"-1639,-19 42-5083,5 12-1987,22-33 3538,8-49-2167,1 0 0,-1 0-1,1 1 1,-1-1 0,1 0 0,0 0 0,0-1 0,0 1-1,1 0 1,-1 0 0,1 0 0,-1-1 0,1 1 0,0-1-1,0 1 1,0-1 0,1 0 0,-1 0 0,0 0 0,1 0 0,-1 0-1,1 0 1,0-1 0,-1 1 0,1-1 0,0 0 0,0 0-1,0 0 1,0 0 0,0-1 0,6 2 0,12 1-42,0-1 0,0-1 1,37-2-1,-27 0-528,-25 1-367,14-1-1770,-14-7-5215,-6-1-1534</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292"/>
    </inkml:context>
    <inkml:brush xml:id="br0">
      <inkml:brushProperty name="width" value="0.025" units="cm"/>
      <inkml:brushProperty name="height" value="0.025" units="cm"/>
    </inkml:brush>
  </inkml:definitions>
  <inkml:trace contextRef="#ctx0" brushRef="#br0">0 63 13036,'0'0'8040,"83"-39"-6887,-32 29-384,3 2-641,0 5-64,-2 1-512,-2 2-1314,1 0-2306,-6 0-2754</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621"/>
    </inkml:context>
    <inkml:brush xml:id="br0">
      <inkml:brushProperty name="width" value="0.025" units="cm"/>
      <inkml:brushProperty name="height" value="0.025" units="cm"/>
    </inkml:brush>
  </inkml:definitions>
  <inkml:trace contextRef="#ctx0" brushRef="#br0">89 1 13036,'0'0'9930,"54"0"-8713,-16 0-352,3 0-609,3 0-192,-8 0-609,-2 0-1184,-11 0-1410,-12 3-1057</inkml:trace>
  <inkml:trace contextRef="#ctx0" brushRef="#br0" timeOffset="1">1 117 13741,'0'0'5669,"50"12"-4772,1-12 96,6 0-608,5-6-257,-5-2-513,-5 1-3843,-8-1-5349</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3:57.966"/>
    </inkml:context>
    <inkml:brush xml:id="br0">
      <inkml:brushProperty name="width" value="0.025" units="cm"/>
      <inkml:brushProperty name="height" value="0.025" units="cm"/>
    </inkml:brush>
  </inkml:definitions>
  <inkml:trace contextRef="#ctx0" brushRef="#br0">0 257 9033,'0'0'11669,"10"-2"-10425,18-7-998,0-1 0,-1-1 0,-1-1 0,0-2 0,28-18 1,-17 7-174,-1-2 1,61-58 0,-82 66 102,-5 9 217,-14 28-17,-3 2-270,0 0 0,2 0 0,0 1 1,2 0-1,0-1 0,1 1 0,2 0 0,0 0 1,4 34-1,-3-52-473,0 1 0,-1-1 0,2 1 0,-1-1 0,0 0 0,1 0 0,-1 1 0,1-1 0,0 0 0,0-1 0,3 5 0,7-2-6402</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162"/>
    </inkml:context>
    <inkml:brush xml:id="br0">
      <inkml:brushProperty name="width" value="0.025" units="cm"/>
      <inkml:brushProperty name="height" value="0.025" units="cm"/>
    </inkml:brush>
  </inkml:definitions>
  <inkml:trace contextRef="#ctx0" brushRef="#br0">196 1 3844,'0'0'19164,"-8"8"-18384,-9 12-535,1 1 0,-17 27-1,29-42-188,-1 1 0,1-1 0,1 1 0,-1 1-1,1-1 1,1 0 0,-1 1 0,1-1 0,1 1 0,-1 0-1,1-1 1,1 1 0,0 14 0,0-20-43,1-1 0,-1 0 1,1 1-1,0-1 0,0 0 0,-1 0 0,1 0 1,0 0-1,0 0 0,0 0 0,0 0 1,1 0-1,-1 0 0,0 0 0,0 0 0,0-1 1,1 1-1,-1 0 0,0-1 0,1 1 1,-1-1-1,1 0 0,-1 1 0,0-1 0,1 0 1,2 0-1,45 1 102,-34-2-85,9 1-43,-13-1-25,1 1 1,-1 0 0,1 1 0,-1 0 0,16 4-1,-24-5 33,-1 1 0,0 0-1,1 0 1,-1 0-1,0 0 1,0 1-1,0-1 1,0 0-1,0 1 1,0-1-1,0 1 1,0 0-1,-1 0 1,1 0-1,-1 0 1,1 0 0,-1 0-1,0 0 1,1 0-1,-1 1 1,0-1-1,-1 0 1,1 1-1,0-1 1,-1 1-1,1-1 1,-1 0-1,0 1 1,0-1-1,0 4 1,0 0 12,1-1 0,-1 0 0,0 0 0,-1 1 0,1-1 0,-1 0 0,0 1 1,-1-1-1,1 0 0,-1 0 0,0 0 0,0 0 0,0-1 0,-1 1 0,0 0 0,0-1 0,0 0 0,0 0 0,-1 0 0,0 0 0,0 0 0,0-1 1,0 1-1,0-1 0,-1 0 0,1-1 0,-1 1 0,0-1 0,0 0 0,1 0 0,-2 0 0,1-1 0,-6 2 0,-5 0 191,-1 0 0,1 0 0,-1-2 0,0 0 0,1-1 0,-1-1 0,-17-3 0,29 4-255,0-2-1,0 1 1,0 0 0,1-1-1,-1 0 1,1 0-1,-1 0 1,1-1-1,0 1 1,-1-1-1,1 0 1,-3-4 0,4 4-231,1 1 0,0-1 1,0 0-1,1 0 0,-1 0 0,1 0 1,-1-1-1,1 1 0,0 0 1,0 0-1,0-1 0,1 1 0,-1-1 1,1 1-1,0-1 0,0 1 1,0 0-1,0-1 0,2-4 1,4-10-3440,7-1-1867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183"/>
    </inkml:context>
    <inkml:brush xml:id="br0">
      <inkml:brushProperty name="width" value="0.025" units="cm"/>
      <inkml:brushProperty name="height" value="0.025" units="cm"/>
    </inkml:brush>
  </inkml:definitions>
  <inkml:trace contextRef="#ctx0" brushRef="#br0">127 1 16784,'0'0'3555,"-7"10"-2530,-6 10-528,0 2-1,2 0 1,0 0-1,2 1 1,0 0-1,2 0 1,1 1-1,-5 30 0,2 122 81,8-207-797,1 7-78,-1 0 0,-1 0 1,-1 0-1,-11-40 1,19 88 651,-5-21-345,1 0 0,-1 1 0,1-1 0,0 0 0,0 0 0,0 0-1,0 0 1,0 0 0,0-1 0,1 1 0,0 0 0,1 2-1,1-1 12,0 0 0,0 0 0,1 0 0,-1-1-1,1 0 1,-1 0 0,1 0 0,0-1-1,0 1 1,0-1 0,1 0 0,-1-1-1,0 1 1,1-1 0,-1 0 0,1-1 0,-1 1-1,1-1 1,0 0 0,-1 0 0,1-1-1,-1 0 1,1 0 0,-1 0 0,0 0-1,1-1 1,7-4 0,-7 4 5,0-1-1,0 1 1,0-2 0,0 1-1,0-1 1,-1 1 0,1-2-1,-1 1 1,0-1 0,0 1-1,-1-1 1,0 0 0,0-1-1,0 1 1,0-1 0,-1 0-1,0 0 1,0 0 0,0 0 0,-1-1-1,0 1 1,2-11 0,-4 16-33,1 0 1,-1 0-1,0 1 1,0-1 0,1 0-1,-1 0 1,0 0-1,0 0 1,0 0 0,0 0-1,0 1 1,0-1-1,0 0 1,0 0 0,0 0-1,-1 0 1,1 0-1,0 1 1,0-1 0,-1 0-1,1 0 1,0 0-1,-1 1 1,1-1 0,-1 0-1,1 0 1,-1 1-1,0-2 1,-16 19-204,-13 41 135,25-47 136,1 0 0,0 0 0,1 0 0,0 1 1,1-1-1,0 1 0,1-1 0,0 1 0,1 0 1,2 19-1,-1-30-28,-1 0-1,1 1 1,0-1 0,0 0 0,0 0 0,0 0 0,0 0 0,1 0-1,-1 0 1,0 0 0,0 0 0,1 0 0,-1 0 0,0-1-1,1 1 1,-1 0 0,1-1 0,-1 1 0,1-1 0,-1 0 0,1 0-1,-1 1 1,1-1 0,-1 0 0,1 0 0,0 0 0,-1-1 0,1 1-1,-1 0 1,1 0 0,1-1 0,4 0 44,1-1 0,0 1 0,-1-1-1,15-6 1,-16 5-164,-1 0 0,1 0-1,-1 0 1,1-1 0,-1 1-1,0-1 1,0 0 0,-1-1-1,1 1 1,4-7 0,-8 8-305,1 0 0,-1 0 1,1 1-1,-1-1 1,0 0-1,0 0 0,-1-1 1,2-5-1,-6-34-7017,-6 10-4489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557"/>
    </inkml:context>
    <inkml:brush xml:id="br0">
      <inkml:brushProperty name="width" value="0.025" units="cm"/>
      <inkml:brushProperty name="height" value="0.025" units="cm"/>
    </inkml:brush>
  </inkml:definitions>
  <inkml:trace contextRef="#ctx0" brushRef="#br0">0 84 12844,'0'0'10987,"62"-29"-9866,-23 22-705,6 1-384,-1 0-32,4-1-673,-6-2-1377,-5 0-1953,-6-1-4005</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3.886"/>
    </inkml:context>
    <inkml:brush xml:id="br0">
      <inkml:brushProperty name="width" value="0.025" units="cm"/>
      <inkml:brushProperty name="height" value="0.025" units="cm"/>
    </inkml:brush>
  </inkml:definitions>
  <inkml:trace contextRef="#ctx0" brushRef="#br0">197 1 15310,'-10'3'1314,"-3"3"-921,1-1-1,-1 2 1,2 0 0,-1 0 0,1 1 0,0 0-1,1 1 1,-1 0 0,2 1 0,0 0 0,-15 21 0,19-23-256,-1 1 1,2 0 0,-1 0-1,1 0 1,1 1 0,-1 0-1,2-1 1,-1 1 0,-1 20 0,4-27-115,0 0 1,-1-1 0,2 1 0,-1 0 0,0 0 0,1 0 0,-1 0 0,1 0 0,0-1 0,0 1 0,0 0 0,0-1 0,0 1 0,0 0 0,1-1 0,0 0 0,-1 1 0,1-1 0,0 0 0,0 0 0,0 0 0,0 0 0,1 0 0,-1 0 0,0-1 0,1 1-1,-1-1 1,1 0 0,0 1 0,-1-1 0,1 0 0,0-1 0,0 1 0,-1 0 0,1-1 0,0 0 0,0 1 0,3-1 0,3 0 41,-1-1 0,0 1 0,0-1 0,0-1 0,-1 0 0,1 0 0,0 0 0,-1-1 0,1 0 0,-1 0 0,0-1 0,0 0 0,0 0 0,0-1 0,-1 0 0,0 0 0,0 0 0,0-1 0,-1 0 0,1 0 0,-1 0 0,-1-1 0,1 0 1,-1 0-1,-1 0 0,1 0 0,-1 0 0,0-1 0,-1 0 0,0 1 0,0-1 0,-1 0 0,1 0 0,-2 0 0,1 0 0,-1 0 0,-1 0 0,-2-16 0,2 21-98,1 0 1,-2 0-1,1 1 0,0-1 1,-1 0-1,1 0 0,-1 1 1,0-1-1,0 1 1,0 0-1,0-1 0,0 1 1,0 0-1,0 0 0,-1 1 1,1-1-1,-1 0 1,0 1-1,1-1 0,-1 1 1,0 0-1,0 0 1,0 0-1,0 0 0,0 1 1,0-1-1,0 1 0,0 0 1,0 0-1,0 0 1,-6 0-1,6 1-297,1-1 0,-1 1-1,0-1 1,1 1 0,-1 0 0,0 0 0,1 0 0,-1 0-1,1 1 1,0-1 0,-1 1 0,1-1 0,0 1 0,0 0 0,0 0-1,0 0 1,0 0 0,0 0 0,1 0 0,-1 0 0,1 1-1,-3 3 1,-2 14-6135</inkml:trace>
  <inkml:trace contextRef="#ctx0" brushRef="#br0" timeOffset="1">339 262 20531,'0'0'7463,"49"9"-9929,-34-14-1474,4-7-2177,1-5-5703</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218"/>
    </inkml:context>
    <inkml:brush xml:id="br0">
      <inkml:brushProperty name="width" value="0.025" units="cm"/>
      <inkml:brushProperty name="height" value="0.025" units="cm"/>
    </inkml:brush>
  </inkml:definitions>
  <inkml:trace contextRef="#ctx0" brushRef="#br0">160 33 11339,'0'0'6694,"-8"-6"-5012,5 4-1620,2 0 5,-1 0 0,0 0 0,0 0-1,0 0 1,0 0 0,0 1 0,-1-1-1,1 1 1,0-1 0,-1 1 0,1 0 0,-1 0-1,0 0 1,1 1 0,-1-1 0,0 0-1,1 1 1,-1 0 0,0 0 0,1 0-1,-1 0 1,0 0 0,0 0 0,1 1 0,-1-1-1,0 1 1,1-1 0,-1 1 0,1 0-1,-1 1 1,1-1 0,-1 0 0,1 0-1,0 1 1,-3 2 0,-1 2 46,0 0-1,1 0 1,0 0-1,0 1 1,1 0 0,0-1-1,0 2 1,1-1-1,0 0 1,0 1 0,0 0-1,1-1 1,0 1-1,1 0 1,-1 14 0,2-18-69,0 0 0,0 0-1,0-1 1,1 1 0,0 0 0,0 0 0,0 0 0,0 0 0,0 0 0,1-1 0,0 1 0,0-1 0,0 1 0,0-1-1,0 0 1,1 0 0,-1 0 0,1 0 0,0 0 0,0 0 0,0-1 0,0 1 0,1-1 0,-1 0 0,0 0 0,1 0 0,0-1-1,-1 1 1,1-1 0,0 0 0,0 0 0,6 1 0,1 0-16,1 0 0,-1-1 0,0-1-1,0 0 1,0 0 0,1-1 0,-1 0 0,0-1 0,0 0-1,18-7 1,-24 7-9,1 0 0,-1-1-1,0 1 1,0-1 0,0-1 0,0 1-1,-1-1 1,1 1 0,-1-1-1,0-1 1,0 1 0,-1 0 0,1-1-1,-1 0 1,0 0 0,0 0-1,0 0 1,-1 0 0,0-1 0,0 1-1,0-1 1,1-8 0,-3 12-9,0 0 0,1 0 1,-1-1-1,0 1 0,-1 0 0,1 0 1,0 0-1,-1 0 0,1-1 0,-1 1 1,1 0-1,-1 0 0,0 0 1,0 0-1,0 1 0,0-1 0,0 0 1,-1 0-1,1 0 0,0 1 0,-1-1 1,1 1-1,-1-1 0,0 1 0,-1-2 1,-2 0 70,0 1 0,1-1 0,-1 1 0,0 0 0,0 0 0,-1 1 0,1-1 0,0 1 0,0 0 0,-9 0 0,8 1-175,1 0-1,-1 0 0,1 0 1,-1 1-1,1 0 0,0 0 1,0 0-1,-1 0 0,1 1 1,-8 4-1,11-5-135,-1 1-1,1-1 1,0 0-1,0 1 1,1-1 0,-1 1-1,0 0 1,0 0-1,1 0 1,-1-1-1,1 2 1,0-1-1,0 0 1,-1 0 0,1 0-1,0 0 1,1 1-1,-1-1 1,0 0-1,1 1 1,-1-1 0,1 1-1,0 3 1,1 4-4409,7-2-2221</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4.598"/>
    </inkml:context>
    <inkml:brush xml:id="br0">
      <inkml:brushProperty name="width" value="0.025" units="cm"/>
      <inkml:brushProperty name="height" value="0.025" units="cm"/>
    </inkml:brush>
  </inkml:definitions>
  <inkml:trace contextRef="#ctx0" brushRef="#br0">90 19 16047,'0'0'7901,"-9"-3"-6695,6 2-1144,0 0 0,-1 0 0,1 1 0,0-1-1,0 1 1,-1-1 0,1 1 0,0 0 0,0 0-1,-1 0 1,1 1 0,-5 1 0,6-1-48,0 0 0,0 0 0,0 1 0,0-1 1,0 1-1,0 0 0,0-1 0,1 1 0,-1 0 0,1 0 0,0 0 0,-1 0 1,1 0-1,0 0 0,0 1 0,0-1 0,1 0 0,-1 1 0,0-1 0,1 0 1,-1 1-1,1-1 0,0 3 0,-1 1-8,0-1 1,0 1 0,1-1-1,0 1 1,0-1-1,0 1 1,0-1 0,1 0-1,0 1 1,0-1-1,1 1 1,0-1-1,0 0 1,2 5 0,-2-7-3,1 0 1,-1-1-1,0 0 1,1 0 0,0 0-1,-1 0 1,1 0-1,0 0 1,0 0 0,0-1-1,0 0 1,0 0-1,0 1 1,0-2 0,1 1-1,-1 0 1,0-1-1,0 1 1,1-1-1,-1 0 1,0 0 0,1 0-1,-1-1 1,5 0-1,-5 0 3,1 0 0,-1 0-1,1-1 1,-1 1 0,0-1-1,0 1 1,0-1-1,0 0 1,0 0 0,0 0-1,0-1 1,-1 1-1,1-1 1,-1 1 0,1-1-1,-1 0 1,0 0 0,0 0-1,-1 0 1,1 0-1,-1-1 1,1 1 0,-1 0-1,1-4 1,-1 3 29,0 1 0,0 0 1,0-1-1,0 1 0,-1-1 1,1 1-1,-1-1 0,0 1 1,0-1-1,-1 1 0,1-1 0,0 1 1,-1 0-1,0-1 0,0 1 1,0 0-1,0-1 0,-1 1 1,1 0-1,-1 0 0,0 0 1,0 0-1,0 0 0,-4-3 0,3 3-109,-1 0-1,0 0 1,0 0-1,0 1 0,0 0 1,-1-1-1,1 2 1,-1-1-1,1 0 0,-1 1 1,1 0-1,-1 0 0,0 1 1,0-1-1,0 1 1,1 0-1,-1 0 0,-6 1 1,10 0-312,-1 0 1,1 1 0,0-1-1,0 0 1,0 1-1,0-1 1,0 1 0,0-1-1,0 1 1,0-1-1,1 1 1,-1 0-1,0-1 1,1 1 0,0 0-1,-1-1 1,1 1-1,0 0 1,0 0 0,0-1-1,0 1 1,0 0-1,0 0 1,0-1 0,2 4-1,-2 3-3201,0 8-4470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05.035"/>
    </inkml:context>
    <inkml:brush xml:id="br0">
      <inkml:brushProperty name="width" value="0.025" units="cm"/>
      <inkml:brushProperty name="height" value="0.025" units="cm"/>
    </inkml:brush>
  </inkml:definitions>
  <inkml:trace contextRef="#ctx0" brushRef="#br0">278 53 8360,'0'0'4879,"-8"-5"-2749,0-1-1597,-1 1 0,1 1-1,-1 0 1,1 0 0,-1 0-1,0 1 1,-11-2 0,15 4-261,-1 0 1,0 0-1,1 0 1,-1 1-1,0 0 1,0 0-1,1 1 1,-1 0-1,0-1 1,1 2-1,-1-1 1,1 1-1,-1 0 1,1 0-1,-9 5 1,4 0 72,0 0 0,1 0 0,0 1 0,0 1 0,0 0 0,-12 17 1,19-23-301,0-1 0,1 1 0,-1 0 0,1-1 0,0 1 0,-1 0 0,1 0 0,1 0 0,-1 0 0,0 0 0,1 0 0,0 0 0,-1 6 0,2-6-30,-1-1 0,1 0 0,0 0 0,0 0 0,0 0 0,0 0 0,0 0 0,0-1 0,0 1 0,1 0 0,-1 0-1,1-1 1,-1 1 0,1-1 0,-1 1 0,1-1 0,0 0 0,0 0 0,0 0 0,0 1 0,0-2 0,3 2 0,6 3-5,2-2 1,-1 1 0,0-1 0,1-1 0,-1 0 0,1-1-1,0-1 1,-1 0 0,1 0 0,0-1 0,-1-1-1,22-5 1,-27 5 25,1 0-1,-1 0 0,1 0 1,-1-1-1,0 0 0,0-1 1,0 0-1,0 0 0,-1 0 1,0-1-1,0 0 0,0 0 1,0 0-1,-1-1 0,0 0 1,0 0-1,0 0 0,-1-1 1,0 0-1,0 1 0,4-14 1,-7 18-20,0 0 1,0 0-1,0 0 0,-1 0 1,1 0-1,-1-1 1,1 1-1,-1 0 0,0 0 1,0 0-1,0 0 1,0-1-1,0 1 0,-1 0 1,1 0-1,-1 0 0,1 0 1,-1 0-1,0 0 1,0 0-1,1 0 0,-2 0 1,1 0-1,0 0 1,0 0-1,0 1 0,-1-1 1,1 0-1,-1 1 1,0-1-1,1 1 0,-1 0 1,0 0-1,0-1 1,0 1-1,0 0 0,-3-1 1,-38-6-1418,-3 7-3674,31 2 1714,-6-1-6627</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2.690"/>
    </inkml:context>
    <inkml:brush xml:id="br0">
      <inkml:brushProperty name="width" value="0.025" units="cm"/>
      <inkml:brushProperty name="height" value="0.025" units="cm"/>
    </inkml:brush>
  </inkml:definitions>
  <inkml:trace contextRef="#ctx0" brushRef="#br0">0 0 15919,'0'0'9070,"3"12"-8285,1 23-550,-1-1-1,-2 0 1,-4 49 0,0-54-4,2 0 0,1 0 0,3 34 0,-2-59-191,1-1 0,-1 1 0,0-1-1,1 1 1,0-1 0,0 1 0,0-1 0,0 0 0,0 0 0,1 0 0,0-1 0,-1 1 0,1 0 0,0-1-1,0 0 1,0 0 0,1 0 0,-1 0 0,0 0 0,1 0 0,-1-1 0,1 0 0,-1 0 0,1 0 0,0 0-1,0 0 1,-1-1 0,1 0 0,4 0 0,-2 1-138,0-1 0,0 0 0,0 0 0,0 0-1,0-1 1,0 0 0,0 0 0,-1 0 0,1-1 0,0 0 0,-1 0-1,1 0 1,-1-1 0,0 0 0,0 0 0,0 0 0,0-1 0,5-4 0,-9 7-138,0 0 1,0-1-1,0 1 1,0 0-1,-1 0 1,1 0-1,0 0 1,-1-1-1,1 1 1,-1 0 0,1-1-1,-1 1 1,0 0-1,1-1 1,-1 1-1,0 0 1,0-1-1,0 1 1,0 0 0,0-1-1,-1 1 1,1 0-1,0-1 1,-1 1-1,1 0 1,0-1-1,-1 1 1,0 0-1,1 0 1,-1-1 0,0 1-1,0 0 1,1 0-1,-1 0 1,0 0-1,0 0 1,-2-1-1,-23-15-6415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039"/>
    </inkml:context>
    <inkml:brush xml:id="br0">
      <inkml:brushProperty name="width" value="0.025" units="cm"/>
      <inkml:brushProperty name="height" value="0.025" units="cm"/>
    </inkml:brush>
  </inkml:definitions>
  <inkml:trace contextRef="#ctx0" brushRef="#br0">1 29 11627,'0'0'10634,"86"-24"-9417,-35 22-544,4 0-513,3 2-128,-6 0-1217,-1 0-1858,-12 0-4356</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369"/>
    </inkml:context>
    <inkml:brush xml:id="br0">
      <inkml:brushProperty name="width" value="0.025" units="cm"/>
      <inkml:brushProperty name="height" value="0.025" units="cm"/>
    </inkml:brush>
  </inkml:definitions>
  <inkml:trace contextRef="#ctx0" brushRef="#br0">0 0 16560,'0'0'4452,"53"1"-3651,-16-1-161,7 0-384,1 0-191,-2 0-65,-7 0-1057,-2 0-737,-16 5-2851,-7-2-2689</inkml:trace>
  <inkml:trace contextRef="#ctx0" brushRef="#br0" timeOffset="1">60 98 12812,'0'0'6726,"54"14"-5701,-13-14-192,6 0-673,9 0-160,2-8-2210,-4-3-5157</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3.713"/>
    </inkml:context>
    <inkml:brush xml:id="br0">
      <inkml:brushProperty name="width" value="0.025" units="cm"/>
      <inkml:brushProperty name="height" value="0.025" units="cm"/>
    </inkml:brush>
  </inkml:definitions>
  <inkml:trace contextRef="#ctx0" brushRef="#br0">1 73 14189,'0'0'4063,"10"-8"-2307,2 1-1425,-1-1-1,2 2 1,-1 0-1,1 0 0,0 1 1,0 0-1,0 1 1,1 1-1,19-2 1,-20 3-72,14-2 303,48 1 1,-70 3-545,0 0 1,1 0 0,-1 0 0,0 1-1,0 0 1,0 0 0,0 0 0,-1 1 0,1 0-1,0 0 1,-1 0 0,1 0 0,-1 1-1,1-1 1,-1 1 0,6 6 0,-8-6-11,0-1 0,-1 1 0,0-1 0,1 1 0,-1 0 0,0-1 0,0 1 0,-1 0 0,1 0 0,-1 0 0,1 0 0,-1 0 1,0-1-1,0 1 0,0 0 0,0 0 0,-1 0 0,1 0 0,-1 0 0,0 0 0,0-1 0,0 1 0,0 0 0,0-1 0,0 1 0,-1 0 1,1-1-1,-1 0 0,0 1 0,0-1 0,0 0 0,-3 3 0,-9 9 111,1-2 1,-1 1-1,-27 17 0,38-28-104,-185 114 1015,186-116-1001,1 1 1,-1 0-1,1 0 0,0 0 1,-1 0-1,1 0 0,0 0 1,0 1-1,0-1 0,0 0 1,0 1-1,0-1 1,0 0-1,0 1 0,0-1 1,1 1-1,-1 1 0,1-2-17,0-1 0,0 1 0,0 0 0,1-1 0,-1 1-1,0-1 1,1 1 0,-1-1 0,0 1 0,1-1 0,-1 1 0,1-1 0,-1 1-1,1-1 1,-1 1 0,1-1 0,-1 0 0,1 1 0,0-1 0,-1 0-1,1 1 1,-1-1 0,1 0 0,0 0 0,-1 0 0,1 1 0,1-1 0,60 4 214,-55-4-229,77 0-217,195-4-5059,-204-1-1255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8.635"/>
    </inkml:context>
    <inkml:brush xml:id="br0">
      <inkml:brushProperty name="width" value="0.025" units="cm"/>
      <inkml:brushProperty name="height" value="0.025" units="cm"/>
    </inkml:brush>
  </inkml:definitions>
  <inkml:trace contextRef="#ctx0" brushRef="#br0">269 20 7559,'0'0'7239,"-10"-5"-6075,7 3-1077,-1 0 0,0 0 0,0 1 1,0-1-1,0 1 0,0 0 0,0 0 0,0 0 1,0 1-1,0-1 0,-1 1 0,1 0 0,0 0 0,0 0 1,-1 1-1,1 0 0,0 0 0,0 0 0,0 0 1,0 0-1,0 1 0,0 0 0,1 0 0,-1 0 1,0 0-1,-5 5 0,-4 4 124,0 1 1,1 0-1,1 1 1,0 0-1,0 1 1,2 0-1,-1 0 1,2 1-1,0 1 1,1-1-1,0 1 1,2 0-1,0 1 0,0-1 1,2 1-1,0 0 1,-1 32-1,4-47-180,0 0-1,0 1 0,0-1 0,1 0 1,-1 0-1,1 0 0,0 1 0,-1-1 1,1 0-1,0 0 0,0 0 0,1 0 1,-1 0-1,0-1 0,1 1 0,-1 0 1,1 0-1,-1-1 0,1 1 0,0-1 1,-1 0-1,1 1 0,3 0 0,0 1 47,0-1 0,1 0 0,0-1 0,-1 1 0,1-1 0,0 0 0,0 0 0,-1-1-1,8 1 1,-1-2 64,0 1 1,0-2-1,0 1 0,0-2 0,0 1 0,-1-2 0,1 1 0,19-11 1,-28 13-71,0-1 0,-1 1 0,1-1 0,-1 0 0,0 0 0,1 0 1,-1 0-1,0-1 0,0 1 0,-1 0 0,1-1 0,0 1 1,-1-1-1,1 0 0,-1 1 0,0-1 0,0 0 0,0 0 0,0 0 1,-1 0-1,1-4 0,-1 5-30,0 0 0,-1 0 0,0 0 0,1 0 0,-1 0 0,0 0 0,0 0-1,0 0 1,0 0 0,0 1 0,0-1 0,0 0 0,-1 1 0,1-1 0,-1 1 0,1-1 0,-1 1 0,0-1 0,0 1 0,1 0 0,-1 0 0,0 0 0,0 0 0,0 0 0,0 1-1,0-1 1,0 1 0,0-1 0,0 1 0,-4-1 0,-8-1-3,-1 0-1,0 0 0,-20 1 0,30 1-119,-1 1 0,0-1 0,0 1-1,1 0 1,-1 0 0,0 0-1,1 1 1,-1 0 0,1 0 0,0 1-1,-8 4 1,12-7-62,0 1 0,0 0 0,0 0 0,0-1 0,0 1-1,1 0 1,-1 0 0,0 0 0,1 0 0,-1 0 0,0 0 0,1 0 0,-1 0 0,1 1 0,-1-1-1,1 2 1,0-2-107,0 0 0,0-1 0,0 1-1,0 0 1,1 0 0,-1-1 0,0 1 0,0 0-1,1-1 1,-1 1 0,1 0 0,-1-1 0,1 1-1,-1 0 1,1-1 0,-1 1 0,1-1 0,-1 1-1,1-1 1,0 1 0,-1-1 0,1 0 0,0 1-1,-1-1 1,1 0 0,0 1 0,-1-1 0,1 0-1,0 0 1,0 0 0,-1 0 0,1 0-1,0 0 1,0 0 0,0 0 0,0 0 0,23 1-6945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497"/>
    </inkml:context>
    <inkml:brush xml:id="br0">
      <inkml:brushProperty name="width" value="0.025" units="cm"/>
      <inkml:brushProperty name="height" value="0.025" units="cm"/>
    </inkml:brush>
  </inkml:definitions>
  <inkml:trace contextRef="#ctx0" brushRef="#br0">1 1 19122,'0'0'6726</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010"/>
    </inkml:context>
    <inkml:brush xml:id="br0">
      <inkml:brushProperty name="width" value="0.025" units="cm"/>
      <inkml:brushProperty name="height" value="0.025" units="cm"/>
    </inkml:brush>
  </inkml:definitions>
  <inkml:trace contextRef="#ctx0" brushRef="#br0">167 12 15631,'0'0'2237,"-10"-3"-278,9 2-1910,-2 0 46,0 0 0,0-1 0,0 1 0,-1 1 0,1-1 0,0 0 0,0 1 0,-1 0 0,1 0 0,0 0 0,0 0 0,-1 0 0,1 0 0,0 1 0,0 0 0,-1 0 0,1 0 0,0 0 0,0 0 0,0 0 0,0 1 0,0 0 0,1-1 0,-1 1 0,0 0 0,1 0 0,-1 1 0,1-1 0,-3 4 0,-3 5 39,1 1 0,0 0 0,0 0 0,1 0 0,1 1 0,0 0 0,1 0 0,0 0 0,1 1 0,-2 18 0,5-28-118,-1 0 0,1 0 0,0 0 0,0 0 0,0 0 1,0 0-1,1 0 0,-1 1 0,1-1 0,0 0 0,1-1 0,-1 1 1,1 0-1,-1 0 0,1 0 0,0-1 0,1 1 0,-1-1 0,0 0 0,1 0 1,0 0-1,0 0 0,0 0 0,0 0 0,0-1 0,1 1 0,-1-1 0,1 0 1,-1 0-1,1 0 0,0-1 0,0 1 0,0-1 0,0 0 0,0 0 0,0-1 1,0 1-1,5 0 0,-4-1-4,0 1 0,0-1 0,0 0 0,1 0 0,-1-1 0,0 1 1,0-1-1,0 0 0,0-1 0,0 1 0,0-1 0,0 0 0,-1 0 0,1 0 0,0-1 0,7-5 1,-8 3 75,0 1 0,0-1 0,0 0 0,0 0 0,-1 0 0,0 0 0,0 0 0,0-1 0,-1 0 0,0 1 0,0-1 0,0 0 0,-1 0 1,1-8-1,0 4 63,-1-1 1,0 1-1,0-1 1,-1 0-1,-1 1 1,0-1-1,-4-19 1,4 27-160,0 1 0,1-1 0,-1 1 1,0-1-1,-1 1 0,1-1 0,0 1 0,-1 0 1,1 0-1,-1 0 0,0 0 0,0 0 0,1 0 1,-1 0-1,-1 0 0,1 1 0,0-1 0,0 1 1,-1-1-1,1 1 0,0 0 0,-1 0 0,1 0 1,-1 0-1,0 1 0,1-1 0,-1 1 0,0-1 1,1 1-1,-1 0 0,0 0 0,1 0 0,-1 1 1,0-1-1,1 1 0,-4 0 0,3 0-195,-1 0 0,1 0 0,0 0 0,0 0 0,0 1 0,1-1 0,-1 1-1,0 0 1,1 0 0,-1 0 0,1 0 0,-1 0 0,1 1 0,0-1 0,-4 6 0,-10 27-8394,10-14-2480</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373"/>
    </inkml:context>
    <inkml:brush xml:id="br0">
      <inkml:brushProperty name="width" value="0.025" units="cm"/>
      <inkml:brushProperty name="height" value="0.025" units="cm"/>
    </inkml:brush>
  </inkml:definitions>
  <inkml:trace contextRef="#ctx0" brushRef="#br0">0 1 20499,'0'0'9770,"24"24"-15216,-19-24-992</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19.701"/>
    </inkml:context>
    <inkml:brush xml:id="br0">
      <inkml:brushProperty name="width" value="0.025" units="cm"/>
      <inkml:brushProperty name="height" value="0.025" units="cm"/>
    </inkml:brush>
  </inkml:definitions>
  <inkml:trace contextRef="#ctx0" brushRef="#br0">241 22 14382,'0'0'6427,"-10"-5"-4313,6 3-1951,1 0-79,0 0 0,1 1 0,-1-1 1,0 1-1,0 0 0,1 0 0,-1 0 0,0 0 0,0 0 1,0 1-1,-1-1 0,1 1 0,0 0 0,0 0 0,0 0 1,0 0-1,0 1 0,0-1 0,0 1 0,0 0 1,0 0-1,0 0 0,0 0 0,0 0 0,1 0 0,-1 1 1,-4 3-1,-8 7 150,0 1 1,0 0 0,1 1 0,1 1-1,-16 22 1,24-30-189,0 0 1,1 1-1,0-1 0,0 1 1,1 0-1,0 0 0,0 0 1,1 0-1,0 1 0,0-1 1,1 1-1,0-1 0,1 1 1,0 15-1,1-21-37,-1-1 0,1 0 0,-1 1 0,1-1 0,0 0 0,0 1 0,0-1 0,0 0 0,1 0 0,-1 0 0,1 0 0,-1 0 0,1-1 0,-1 1 0,1 0 0,0-1 0,0 1 0,3 1 0,0 0 3,0-1 0,0 1 0,0-1-1,0-1 1,1 1 0,-1-1 0,0 0 0,7 1 0,-3-1-13,0-1 1,0 0-1,0 0 1,0-1-1,-1 0 1,1 0-1,0-1 1,-1 0-1,1-1 1,10-4-1,-13 3-5,0-1-1,0 0 1,0 0-1,-1 0 1,1 0-1,-1-1 1,-1 0-1,1 0 1,-1-1-1,0 1 1,0-1-1,-1 0 1,0 0-1,0 0 1,-1 0-1,2-9 1,-1 6 19,-1 0 0,0 0 0,-1 0 1,0-1-1,0 1 0,-1 0 0,-1-1 0,0 1 1,0 0-1,-1-1 0,-4-12 0,5 20-19,0 1-1,0-1 0,-1 1 1,1 0-1,-1 0 0,1 0 1,-1 0-1,0 0 0,0 0 0,0 0 1,0 0-1,0 1 0,0-1 1,-1 1-1,1-1 0,0 1 1,-1 0-1,1 0 0,-1 0 1,1 0-1,-1 1 0,1-1 1,-1 1-1,0-1 0,1 1 0,-1 0 1,0 0-1,1 0 0,-1 0 1,0 1-1,1-1 0,-1 1 1,1 0-1,-4 0 0,3 0-161,-1 1 0,1-1-1,0 1 1,-1-1 0,1 1-1,0 0 1,0 0 0,0 0 0,0 1-1,0-1 1,-2 4 0,3-4-160,0 0 1,1 0-1,0 0 1,-1 1-1,1-1 1,0 0-1,0 1 1,0-1-1,0 0 1,1 1-1,-1-1 1,1 1-1,-1 0 1,1-1 0,0 1-1,0 4 1,5 9-4782,8-6-2749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073"/>
    </inkml:context>
    <inkml:brush xml:id="br0">
      <inkml:brushProperty name="width" value="0.025" units="cm"/>
      <inkml:brushProperty name="height" value="0.025" units="cm"/>
    </inkml:brush>
  </inkml:definitions>
  <inkml:trace contextRef="#ctx0" brushRef="#br0">275 17 17200,'-11'-2'1794,"-5"-1"-1158,1 1 0,0 1 0,-1 0 0,1 1 0,-1 1 0,1 0 0,-27 6 0,37-5-537,-1-1-1,0 1 1,0-1 0,1 1 0,-1 1-1,1-1 1,-1 1 0,1 0 0,0 0-1,0 1 1,1 0 0,-1 0 0,1 0-1,0 0 1,0 0 0,0 1 0,0 0-1,1 0 1,0 0 0,0 0 0,0 0-1,1 1 1,-1-1 0,1 1-1,-1 6 1,2-9-93,1 0 0,-1 0-1,1 0 1,0 0-1,0 0 1,0 0 0,0 0-1,0 0 1,1 0 0,0 0-1,-1 0 1,1 0 0,0 0-1,0-1 1,1 1 0,-1 0-1,0-1 1,1 1-1,3 4 1,-1-4 4,0 1-1,0-1 1,0 0-1,0 0 1,1 0 0,-1 0-1,1-1 1,0 0-1,0 0 1,8 2 0,3 0-30,0-1 0,1 0 0,0-1 1,0-1-1,-1-1 0,21-2 0,-31 1 5,0 0 0,0 0 0,-1-1 0,1 0 0,0 0 0,-1 0 0,1 0-1,-1-1 1,0 0 0,0-1 0,0 1 0,0-1 0,0 1 0,-1-2 0,0 1 0,7-8 0,-9 8 32,1 0 0,-1 1-1,1-1 1,-1-1 0,0 1 0,-1 0 0,1 0 0,-1-1 0,0 1 0,0-1 0,0 1 0,-1-1 0,1 1 0,-1-1 0,0 1 0,0-1 0,-1 1 0,0-1 0,1 1 0,-1-1 0,-1 1 0,-3-9 0,3 9-8,-1-1-1,0 1 1,-1 0 0,1 0 0,-1 0 0,0 1 0,0 0 0,0-1 0,0 1-1,0 0 1,-1 1 0,0-1 0,1 1 0,-1 0 0,0 0 0,0 1-1,-9-3 1,6 2-14,0 0 1,-1 1-1,1 0 0,-1 0 0,0 1 0,1 0 1,-1 0-1,1 1 0,-1 0 0,-9 3 1,16-4-44,0 1 1,1-1 0,-1 1 0,0-1 0,1 1 0,-1-1 0,0 1-1,1 0 1,-1 0 0,1 0 0,0 0 0,-1 0 0,1 0 0,0 0 0,-1 0-1,1 1 1,0-1 0,0 0 0,0 1 0,0-1 0,0 1 0,0-1 0,1 1-1,-1-1 1,0 1 0,1 0 0,-1-1 0,1 1 0,0 0 0,0-1 0,-1 1-1,1 0 1,0 0 0,0-1 0,1 1 0,-1 0 0,0-1 0,0 1 0,1 0-1,-1-1 1,2 3 0,-1-1-518,1 1-1,0-1 1,1 0 0,-1 0-1,1 0 1,-1 0 0,1 0-1,0 0 1,0 0 0,0-1-1,0 0 1,0 0 0,1 0-1,-1 0 1,1 0 0,0 0-1,6 1 1,33 5-8804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4:20.402"/>
    </inkml:context>
    <inkml:brush xml:id="br0">
      <inkml:brushProperty name="width" value="0.025" units="cm"/>
      <inkml:brushProperty name="height" value="0.025" units="cm"/>
    </inkml:brush>
  </inkml:definitions>
  <inkml:trace contextRef="#ctx0" brushRef="#br0">207 47 15951,'0'0'2723,"-11"-2"-1,1 0-2202,0 1 0,-1 1 0,1-1 0,0 2 0,0-1 0,0 2 0,-12 2 0,16-3-390,1 0 0,0 1 1,0 0-1,0 0 1,0 1-1,0-1 1,0 1-1,0 0 1,1 1-1,-1-1 1,1 1-1,0-1 0,0 1 1,1 1-1,-1-1 1,1 0-1,-5 8 1,6-8-120,0 1-1,-1-1 1,1 0 0,1 1 0,-1-1-1,1 1 1,0 0 0,0 0 0,0-1-1,0 1 1,1 0 0,0 0 0,0 0-1,0-1 1,1 1 0,0 0 0,0 0-1,0-1 1,0 1 0,1 0 0,-1-1 0,1 1-1,0-1 1,1 0 0,-1 0 0,1 0-1,0 0 1,0 0 0,0 0 0,0-1-1,1 1 1,0-1 0,-1 0 0,1 0-1,0-1 1,6 4 0,-1-1-4,1 0 1,-1 0-1,2-1 1,-1 0-1,0-1 1,1 0-1,-1-1 1,1 0-1,0-1 1,-1 0-1,1 0 1,0-1-1,0 0 1,0-1-1,16-4 1,-20 3 51,-1-1 1,0 0 0,0-1 0,0 1-1,0-1 1,0 0 0,-1-1 0,0 1-1,0-1 1,0 0 0,-1 0 0,1-1-1,-1 1 1,0-1 0,-1 0 0,1 0-1,-1 0 1,-1-1 0,1 1 0,-1-1-1,0 1 1,2-12 0,-3 12-12,0 1 1,0-1-1,0 1 1,0-1 0,-1 1-1,0-1 1,0 0-1,-1 1 1,1-1-1,-1 1 1,0-1-1,-1 1 1,0-1-1,1 1 1,-2 0-1,1 0 1,0 0-1,-1 0 1,0 0 0,0 0-1,-1 1 1,1-1-1,-1 1 1,0 0-1,0 0 1,-1 1-1,-7-6 1,3 4-29,0 1 0,-1 1 1,0-1-1,1 2 0,-1-1 1,0 1-1,0 1 0,0 0 1,0 0-1,-1 1 0,-18 2 1,24-1-155,0 0 0,-1 0 0,1 0 0,0 1 0,0 0 0,0 0 0,0 1-1,1-1 1,-1 1 0,-5 4 0,7-4-278,0 0 1,0 0-1,0 0 0,0 0 0,1 0 0,0 1 0,0-1 0,0 1 0,0 0 0,0 0 0,1-1 0,-1 1 0,1 0 0,-1 7 0,0 13-6037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19.758"/>
    </inkml:context>
    <inkml:brush xml:id="br0">
      <inkml:brushProperty name="width" value="0.025" units="cm"/>
      <inkml:brushProperty name="height" value="0.025" units="cm"/>
    </inkml:brush>
  </inkml:definitions>
  <inkml:trace contextRef="#ctx0" brushRef="#br0">305 1 1057,'0'0'2691,"-59"26"-2563,30-13-192,0 2 2338,0 1-2018,0-3-224,2 0 96,2 1 128,7-2 161,-2-4 319,11 0 33,4-4-64,-4-2-385,3-2-192,1 0-96,3 0-1537,-1-8-5542</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0.693"/>
    </inkml:context>
    <inkml:brush xml:id="br0">
      <inkml:brushProperty name="width" value="0.025" units="cm"/>
      <inkml:brushProperty name="height" value="0.025" units="cm"/>
    </inkml:brush>
  </inkml:definitions>
  <inkml:trace contextRef="#ctx0" brushRef="#br0">28 0 11018,'0'0'7319,"-1"11"-6176,-9 53 367,4-35-997,1 1-1,2-1 1,0 1-1,4 55 1,0-83-480,-1 1 0,1 0 0,-1-1 0,1 1 0,0-1 0,0 1 0,0-1 0,0 1 0,0-1 0,1 0 0,-1 0 0,1 1 0,0-1 0,-1 0 0,1 0 0,0-1 0,0 1 0,0 0-1,0-1 1,1 1 0,-1-1 0,0 1 0,1-1 0,-1 0 0,1 0 0,-1 0 0,1-1 0,-1 1 0,1-1 0,0 1 0,-1-1 0,1 0 0,0 0 0,-1 0 0,1 0 0,0 0 0,-1-1 0,1 1 0,-1-1 0,6-1 0,2-1 123,0 0 1,1-1-1,-1 0 1,-1 0-1,1-1 1,-1 0-1,1-1 0,14-13 1,-13 9 13,0-1 0,0 0 0,-2-1-1,1 0 1,-2-1 0,1 0 0,-2 0 0,0 0 0,0-1 0,-1 0 0,-1-1 0,-1 0-1,0 1 1,0-1 0,-2 0 0,1-17 0,-3 37-110,-1 0-1,-1 0 1,1 0-1,-1 0 1,0 0-1,-5 9 1,-5 15-45,8-15 12,0 1 0,2-1-1,-1 0 1,2 1 0,0 0 0,1-1-1,0 1 1,3 19 0,-2-32-20,-1 0 0,1 0 0,0 0 0,-1-1-1,1 1 1,0 0 0,0 0 0,0 0 0,1-1 0,-1 1 0,0 0 0,1-1 0,-1 1 0,1-1 0,-1 0 0,1 1 0,0-1 0,-1 0 0,1 0 0,0 0 0,0 0 0,0 0 0,0-1 0,0 1 0,0-1 0,0 1 0,0-1 0,0 0 0,0 1 0,0-1 0,0 0 0,0 0 0,0-1 0,0 1 0,0 0 0,4-2 0,-1 1 54,1 0 1,-1-1-1,0 0 1,1 0-1,-1 0 0,0-1 1,0 0-1,-1 0 1,1 0-1,-1 0 1,1-1-1,5-6 1,-4 3 8,-1-1 0,0 0 0,-1-1 0,1 1 1,-2-1-1,1 0 0,-1 0 0,0 0 1,-1 0-1,1-10 0,1-11 35,-1-53 0,-3 83-107,0 0-1,0 0 1,0 0 0,0-1 0,0 1 0,0 0-1,0 0 1,0 0 0,1 0 0,-1 0-1,0-1 1,0 1 0,0 0 0,0 0-1,0 0 1,0 0 0,0-1 0,0 1 0,0 0-1,0 0 1,0 0 0,0 0 0,-1 0-1,1-1 1,0 1 0,0 0 0,0 0 0,0 0-1,0 0 1,0 0 0,0 0 0,0-1-1,0 1 1,0 0 0,-1 0 0,1 0 0,0 0-1,0 0 1,0 0 0,0 0 0,0 0-1,0-1 1,-1 1 0,1 0 0,0 0 0,0 0-1,0 0 1,0 0 0,0 0 0,-1 0-1,1 0 1,0 0 0,0 0 0,0 0 0,0 0-1,0 0 1,-1 0 0,1 0 0,0 0-1,0 0 1,0 0 0,-1 1 0,-8 10-55,-8 20 51,16-28 6,0-1 0,0 1 0,0 0 0,0 0 0,1 0 0,-1 0 0,1 0 0,0 0 0,0 1 0,0-1 0,0 4 0,1-6 0,0 0 0,0 1 0,0-1 0,0 0 0,0 0 0,0-1 0,0 1 0,0 0 0,1 0 0,-1 0 0,0-1 0,0 1 0,1-1 0,-1 1 0,0-1 0,1 1 0,-1-1 0,1 0 0,-1 0 0,0 1 0,1-1 0,-1 0 0,1-1 0,-1 1 0,1 0 0,1 0 0,3-1-33,1 0-1,-1 0 1,1 0 0,-1-1-1,10-3 1,30-6-504,-35 21 457,-10-9 77,0 0-1,0 0 1,0 0-1,0 0 1,0 0 0,0 0-1,0 0 1,0 0-1,0 0 1,0 0-1,1 0 1,-1-1 0,3 2-1,1-2 7,-1 0 0,1 0 0,0-1-1,-1 1 1,1-1 0,-1 0 0,1 0 0,-1-1 0,1 1-1,-1-1 1,0 0 0,0 0 0,7-5 0,47-43 53,-33 26-50,-16 14 16,-12 7-10,-18 16-78,11-2 61,2 0 1,-1 1 0,1-1 0,-7 17 0,13-24 8,0-1-1,0 1 1,0 0 0,1 0 0,0 0-1,0-1 1,0 1 0,0 0-1,0 0 1,1 0 0,0 1-1,0-1 1,0 0 0,0 0-1,1 0 1,-1 0 0,1 0 0,0 0-1,3 7 1,-2-9-3,0 1 1,0-1-1,0 0 1,1 1-1,-1-1 0,1 0 1,-1 0-1,1-1 0,-1 1 1,1 0-1,0-1 1,0 0-1,0 0 0,0 0 1,0 0-1,0 0 1,0 0-1,0-1 0,1 0 1,-1 1-1,0-1 0,0 0 1,0-1-1,0 1 1,5-1-1,-2 0 6,-1 0 1,1 0-1,-1-1 0,1 0 1,-1 0-1,0 0 0,0 0 1,0-1-1,0 0 0,0 0 1,0 0-1,-1 0 0,7-7 1,2-6-158,1 0-1,-2-1 1,-1-1 0,0 0 0,-1 0-1,15-39 1,-29 72-1351,-12 47-1552,16-59 2325,-1 0 0,1 0 0,0 0 0,0 1 0,0-1 1,1 0-1,-1 0 0,1 0 0,0 0 0,1 5 0,4-4-4701,1-3-1543</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038"/>
    </inkml:context>
    <inkml:brush xml:id="br0">
      <inkml:brushProperty name="width" value="0.025" units="cm"/>
      <inkml:brushProperty name="height" value="0.025" units="cm"/>
    </inkml:brush>
  </inkml:definitions>
  <inkml:trace contextRef="#ctx0" brushRef="#br0">1 0 16239,'0'0'8745</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1.702"/>
    </inkml:context>
    <inkml:brush xml:id="br0">
      <inkml:brushProperty name="width" value="0.025" units="cm"/>
      <inkml:brushProperty name="height" value="0.025" units="cm"/>
    </inkml:brush>
  </inkml:definitions>
  <inkml:trace contextRef="#ctx0" brushRef="#br0">49 95 6438,'2'-9'3390,"3"-37"1274,-3 6 3740,-14 67-5117,0-6-3029,3 6-103,2 1 0,1 0-1,1 0 1,2 0 0,0 1 0,2-1 0,1 1 0,5 32-1,-5-58-139,1-1-1,-1 1 1,1-1-1,0 1 0,0-1 1,0 1-1,0-1 1,1 0-1,-1 1 0,1-1 1,-1 0-1,1 0 1,0 0-1,0 0 0,-1 0 1,2-1-1,-1 1 1,0-1-1,0 1 0,0-1 1,1 0-1,-1 1 1,1-1-1,-1 0 0,1-1 1,-1 1-1,1 0 1,-1-1-1,1 0 0,0 1 1,-1-1-1,1 0 1,4-1-1,0 1 36,-1-1 0,1 0 1,-1 0-1,1-1 0,-1 0 0,0 0 0,1 0 1,-1-1-1,0 0 0,0 0 0,-1-1 1,9-5-1,15-19 59,-22 19-89,1 2 1,1-1 0,14-10 0,-22 18-27,0 0 0,-1 1 0,1-1 0,0 1 0,-1-1 0,1 1 0,-1-1-1,1 1 1,-1-1 0,1 1 0,-1 0 0,0-1 0,1 1 0,-1 0 0,1-1 0,-1 1 0,0 0 0,0-1 0,1 1 0,-1 0 0,0-1 0,0 1 0,0 0 0,0 0-1,0-1 1,0 1 0,0 0 0,0 0 0,0-1 0,0 1 0,-1 0 0,1 0 0,0 39-374,0-35 298,-1 22-384,0-17-272,1 0-1,0 0 1,0-1-1,3 15 0,-2-23 597,-1 0-1,1 0 0,-1-1 0,1 1 0,-1 0 1,1 0-1,0-1 0,-1 1 0,1-1 0,0 1 0,-1-1 1,1 1-1,0-1 0,0 1 0,0-1 0,0 0 1,-1 1-1,1-1 0,0 0 0,0 0 0,0 1 1,0-1-1,0 0 0,0 0 0,0 0 0,-1 0 0,1 0 1,0 0-1,0-1 0,0 1 0,0 0 0,0 0 1,0-1-1,-1 1 0,1 0 0,0-1 0,0 1 1,0-1-1,-1 1 0,1-1 0,1 0 0,34-23-6441,-8-2 359</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081"/>
    </inkml:context>
    <inkml:brush xml:id="br0">
      <inkml:brushProperty name="width" value="0.025" units="cm"/>
      <inkml:brushProperty name="height" value="0.025" units="cm"/>
    </inkml:brush>
  </inkml:definitions>
  <inkml:trace contextRef="#ctx0" brushRef="#br0">183 1 12043,'0'0'6124,"-11"7"-4053,-5 4-1527,0 0 1,1 2-1,1 0 1,0 1 0,-13 16-1,19-21-290,1 0 0,-1 1-1,2 0 1,-1 1 0,2-1 0,-1 1 0,1 0-1,1 1 1,0-1 0,-4 23 0,8-33-246,-1 0-1,1 0 1,0 0 0,-1 1 0,1-1 0,0 0 0,0 0-1,0 0 1,0 0 0,0 1 0,1-1 0,-1 0-1,0 0 1,0 0 0,1 0 0,-1 0 0,1 1-1,-1-1 1,1 0 0,-1 0 0,1 0 0,0 0-1,-1 0 1,1-1 0,0 1 0,0 0 0,0 0-1,0 0 1,-1-1 0,1 1 0,0 0 0,0-1-1,1 1 1,-1-1 0,0 1 0,0-1 0,0 0 0,0 1-1,0-1 1,0 0 0,1 0 0,-1 0 0,0 0-1,0 0 1,0 0 0,0 0 0,1 0 0,-1 0-1,0 0 1,0-1 0,0 1 0,0-1 0,0 1-1,2-1 1,6-2 33,0-1-1,0 0 1,-1 0-1,1 0 1,10-9 0,-4 2 5,0-1 0,-1-1 0,-1 0 0,13-15 1,-20 21-48,-1-1 0,1 0 1,-1 0-1,-1 0 0,1-1 1,-1 1-1,-1-1 0,0 0 0,4-16 1,-10 39-87,-1-1 0,0-1 0,-8 17 1,8-22-25,0 0 0,1 1 0,0-1 0,0 1 0,1 0 0,0 0 0,0 0 0,1 0 0,0 0 0,0 0 0,1 0 0,0 1 0,2 14 0,-1-21-35,-1-1-1,1 0 0,0 0 1,0 1-1,-1-1 0,1 0 1,0 0-1,0 0 0,0 0 1,0 0-1,0 0 0,0 0 1,0-1-1,1 1 1,-1 0-1,0 0 0,0-1 1,1 1-1,-1-1 0,0 1 1,1-1-1,-1 0 0,0 1 1,1-1-1,-1 0 0,1 0 1,-1 0-1,3 0 1,-1-1-390,1 1 1,-1 0-1,1-1 1,-1 1-1,1-1 1,-1 0-1,0 0 1,1-1-1,-1 1 1,6-4-1,14-17-4524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2.975"/>
    </inkml:context>
    <inkml:brush xml:id="br0">
      <inkml:brushProperty name="width" value="0.025" units="cm"/>
      <inkml:brushProperty name="height" value="0.025" units="cm"/>
      <inkml:brushProperty name="color" value="#004F8B"/>
    </inkml:brush>
  </inkml:definitions>
  <inkml:trace contextRef="#ctx0" brushRef="#br0">0 0 13068,'0'0'5253,"74"18"-3875,-27-3-385,3 8-545,-1 8-288,1 8-64,-1 4 0,-6 2-32,-3-4-1057,0-8-544,-12-12-2403,-1-19-2210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7.887"/>
    </inkml:context>
    <inkml:brush xml:id="br0">
      <inkml:brushProperty name="width" value="0.025" units="cm"/>
      <inkml:brushProperty name="height" value="0.025" units="cm"/>
    </inkml:brush>
  </inkml:definitions>
  <inkml:trace contextRef="#ctx0" brushRef="#br0">0 0 16816,'0'0'1794</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2.487"/>
    </inkml:context>
    <inkml:brush xml:id="br0">
      <inkml:brushProperty name="width" value="0.025" units="cm"/>
      <inkml:brushProperty name="height" value="0.025" units="cm"/>
    </inkml:brush>
  </inkml:definitions>
  <inkml:trace contextRef="#ctx0" brushRef="#br0">39 1 12876,'0'0'2408,"-4"13"-139,-3 8-1459,0 1-1,1 0 1,1 1 0,1-1 0,2 1 0,-1 36 0,3-56-791,1-1 0,-1 1 1,1-1-1,0 0 0,0 1 0,0-1 1,0 0-1,0 0 0,0 0 0,1 1 1,-1-1-1,1-1 0,-1 1 0,1 0 0,0 0 1,0-1-1,-1 1 0,1-1 0,0 1 1,1-1-1,-1 0 0,0 0 0,0 0 1,1 0-1,-1 0 0,0 0 0,1-1 0,-1 1 1,0-1-1,1 0 0,-1 1 0,1-1 1,-1 0-1,1-1 0,2 1 0,-1 0-8,0-1-1,0 1 1,0-1-1,0 0 1,0 0-1,0 0 1,-1 0-1,1-1 1,0 1-1,-1-1 1,1 0-1,-1 0 1,1 0-1,-1-1 1,0 1-1,0-1 1,0 0-1,0 0 1,-1 0-1,1 0 1,2-5 0,-2 2 133,-1 1 1,0-1 0,0 1 0,0-1 0,-1 0 0,0 0 0,0 0 0,-1 0 0,1 1 0,-1-1 0,-1 0 0,-1-11 0,2 17-126,0-1 0,0 1 1,0 0-1,0-1 0,0 1 0,-1-1 0,1 1 0,0 0 1,0-1-1,-1 1 0,1-1 0,0 1 0,-1 0 1,1 0-1,0-1 0,-1 1 0,1 0 0,0-1 0,-1 1 1,1 0-1,-1 0 0,1 0 0,-1 0 0,1-1 1,0 1-1,-1 0 0,1 0 0,-1 0 0,1 0 0,-1 0 1,1 0-1,-1 0 0,1 0 0,0 0 0,-1 0 1,1 0-1,-1 0 0,1 1 0,-1-1 0,1 0 0,-1 0 1,1 0-1,0 1 0,-1-1 0,1 0 0,0 0 1,-1 1-1,1-1 0,0 0 0,-1 1 0,1-1 0,0 0 1,-1 1-1,1-1 0,0 1 0,-2 1-7,1-1-1,0 1 0,-1-1 1,1 1-1,0 0 1,0 0-1,0-1 0,0 1 1,1 0-1,-1 0 1,0 0-1,0 3 0,1-2-3,0-1 0,0 1-1,0-1 1,0 1 0,1-1-1,-1 1 1,1-1-1,-1 1 1,1-1 0,0 0-1,0 1 1,0-1-1,0 0 1,0 1 0,1-1-1,-1 0 1,1 0 0,0 0-1,-1 0 1,1-1-1,0 1 1,2 1 0,1 0-3,0-1 0,0 0-1,-1 0 1,1-1 0,1 0 0,-1 0 0,0 0 0,0 0 0,0-1 0,9 0 0,-4 1-31,0-2 0,0 1 0,0-1 0,0-1-1,0 0 1,0 0 0,0-1 0,0 0 0,13-7 0,-18 7 39,0 0 1,-1 0-1,1-1 1,-1 1-1,1-1 1,-1 0-1,-1 0 1,1 0-1,0-1 1,-1 1-1,0-1 0,0 0 1,0 0-1,-1 0 1,1 0-1,-1 0 1,-1-1-1,3-10 1,-3 14 30,0 0 1,-1 0-1,1 0 0,-1 0 1,0 0-1,0 0 1,0 0-1,0 0 1,0 0-1,0 0 1,0 0-1,0 0 0,-1 0 1,1 0-1,-1 0 1,0 0-1,1 0 1,-1 1-1,0-1 1,0 0-1,0 0 0,0 1 1,-1-1-1,1 0 1,0 1-1,-1-1 1,1 1-1,-3-2 1,2 3-17,0-1 0,0 1 1,-1-1-1,1 1 1,0 0-1,0 0 1,-1 0-1,1 0 1,0 0-1,-1 0 1,1 1-1,0-1 0,0 1 1,0 0-1,-1 0 1,1-1-1,0 1 1,0 1-1,0-1 1,0 0-1,0 0 0,1 1 1,-1-1-1,0 1 1,-1 2-1,-2 1 39,0 0 0,0 0 0,1 0 0,0 1 0,0 0 0,1 0-1,-1 0 1,1 0 0,0 1 0,1-1 0,0 1 0,0-1 0,0 1 0,0 8 0,1-11-63,1-1 1,0 1 0,0 0 0,0-1-1,0 1 1,0 0 0,1-1 0,0 1 0,0-1-1,0 1 1,0-1 0,0 1 0,1-1-1,-1 1 1,1-1 0,0 0 0,0 0 0,0 0-1,1 0 1,-1 0 0,1-1 0,-1 1-1,1-1 1,0 0 0,0 1 0,0-1 0,5 2-1,4 1-405,0 0 1,-1-1-1,2-1 0,-1 0 0,0 0 0,17 0 0,39-3-5387,-24-8-2679</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3.991"/>
    </inkml:context>
    <inkml:brush xml:id="br0">
      <inkml:brushProperty name="width" value="0.025" units="cm"/>
      <inkml:brushProperty name="height" value="0.025" units="cm"/>
    </inkml:brush>
  </inkml:definitions>
  <inkml:trace contextRef="#ctx0" brushRef="#br0">146 38 6919,'8'-35'10647,"-8"32"-7791,-1 5-690,1 21-1447,-5 95 1252,2-75-1816,1 0-1,3 1 1,1-1 0,8 47-1,-9-88-148,8 30 26,-9-31-33,0 0-1,0 0 1,1 0 0,-1 0 0,1 0 0,-1 0 0,1 0-1,-1 0 1,1 0 0,-1 0 0,1 0 0,0 0 0,0 0-1,-1-1 1,1 1 0,0 0 0,0-1 0,0 1 0,0 0-1,0-1 1,0 1 0,2 0 0,-10-25-2476,-18-19-5911,-58-77-1,52 78 6573,2-1 4175,21 29 1815,12 9 159,22 12 962,-14-3-5708,30 8 1550,59 10 0,-4-11-5947,-59-10-1158</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4.340"/>
    </inkml:context>
    <inkml:brush xml:id="br0">
      <inkml:brushProperty name="width" value="0.025" units="cm"/>
      <inkml:brushProperty name="height" value="0.025" units="cm"/>
    </inkml:brush>
  </inkml:definitions>
  <inkml:trace contextRef="#ctx0" brushRef="#br0">126 0 14830,'-8'3'2429,"-1"1"-1920,-1 1 1,1-1-1,1 1 0,-1 1 1,1 0-1,0 0 0,0 1 0,-8 8 1,13-11-432,0-1 0,0 1 0,0 0 0,0 0 0,1 0 0,-1 0 0,1 1 0,0-1 0,0 1 0,1-1 0,-1 1-1,1-1 1,0 1 0,0 0 0,1 0 0,0 0 0,-1-1 0,1 1 0,1 0 0,-1 0 0,3 8 0,-2-10-67,0-1-1,1 1 0,-1-1 0,1 0 1,0 0-1,0 0 0,-1 0 0,1 0 1,0 0-1,1-1 0,-1 1 0,0-1 1,0 1-1,1-1 0,-1 0 0,1 0 0,-1 0 1,1 0-1,0 0 0,-1 0 0,1-1 1,0 1-1,-1-1 0,1 0 0,5 0 1,2 0 75,0 0 0,0 0 1,0-1-1,1-1 1,18-4-1,-23 4 2,0-1 0,-1 1 0,1-1 1,0-1-1,-1 1 0,0-1 0,0 0 0,0 0 0,0 0 0,0-1 0,-1 0 1,0 0-1,0 0 0,0 0 0,-1 0 0,0-1 0,5-10 0,-7 13-92,0 0 1,0 0-1,0-1 0,0 1 0,-1 0 0,1 0 0,-1 0 0,0-1 0,0 1 1,0 0-1,0-1 0,-1 1 0,1 0 0,-1 0 0,0 0 0,0 0 0,0-1 1,0 1-1,-1 0 0,1 1 0,-1-1 0,0 0 0,0 0 0,0 1 0,0-1 1,0 1-1,0 0 0,-1-1 0,1 1 0,-1 0 0,1 0 0,-1 1 0,0-1 1,0 1-1,-4-3 0,-25-4-2626,18 8-1024,7 0-1919</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131"/>
    </inkml:context>
    <inkml:brush xml:id="br0">
      <inkml:brushProperty name="width" value="0.025" units="cm"/>
      <inkml:brushProperty name="height" value="0.025" units="cm"/>
    </inkml:brush>
  </inkml:definitions>
  <inkml:trace contextRef="#ctx0" brushRef="#br0">57 75 3940,'9'-40'4423,"0"5"5322,-7 38-6335,-1 23-2838,0 70 859,23 177 0,-23-269-1442,-1-1 5,0 0 0,1 0 0,-1 0-1,1 0 1,-1-1 0,1 1 0,0 0-1,0 0 1,1-1 0,-1 1 0,0 0-1,1-1 1,-1 0 0,1 1 0,0-1-1,0 0 1,2 3 0,-10-34-3261,-7 6-495,-2 0 0,-29-32 0,24 30 666,-7-9-1874</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524"/>
    </inkml:context>
    <inkml:brush xml:id="br0">
      <inkml:brushProperty name="width" value="0.025" units="cm"/>
      <inkml:brushProperty name="height" value="0.025" units="cm"/>
    </inkml:brush>
  </inkml:definitions>
  <inkml:trace contextRef="#ctx0" brushRef="#br0">17 47 3748,'-11'-10'3235,"5"7"1921,6 6-2753,8 6-449,13 1-481,6-1-640,8-3-97,10-6-447,3 0-225,3 0-1474,-5-8-3522,-1-1-2691</inkml:trace>
  <inkml:trace contextRef="#ctx0" brushRef="#br0" timeOffset="1">435 11 10025,'-8'2'4965,"-1"2"-4552,1-1 0,0 2 0,-1-1 1,1 1-1,1 1 0,-1-1 0,1 1 0,0 0 0,0 1 0,1 0 0,0 0 0,0 0 0,1 1 0,0 0 1,0 0-1,0 0 0,1 1 0,1-1 0,-1 1 0,-3 17 0,7-25-399,0 0 0,-1 0 0,1 0 0,0 0 0,0 0 0,0-1 0,0 1 0,0 0 0,0 0 0,0 0 0,1 0 0,-1 0 0,0 0 0,0 0 0,1 0 0,-1-1 0,0 1 0,1 0 0,-1 0 0,1 0 0,-1-1 0,1 1 0,0 0 0,-1-1 0,1 1 0,0 0 0,-1-1 0,1 1 0,0-1 0,0 1 0,-1-1 0,2 1 0,1 0 0,-1-1 0,1 0 0,-1 0 0,1 0 0,-1 0 0,1 0 0,0 0 0,-1 0 0,1-1 1,-1 0-1,4-1 0,4-1 3,0-1 1,0-1 0,-1 1-1,0-2 1,10-6 0,0-4-35,35-38 0,-49 48 12,0 0 0,0 0 0,-1 0 0,1-1-1,-2 0 1,1 0 0,-1 0 0,0 0-1,0-1 1,2-12 0,-25 95-351,14-59 146,1 0 0,0 1 0,-3 27 0,8-39 170,1 33-1743,-1-37 1692,0 0 0,1 0 0,-1-1 0,0 1 0,1 0 0,-1 0 0,1-1 0,-1 1 0,1 0 0,-1-1 0,1 1 1,-1-1-1,1 1 0,0 0 0,-1-1 0,1 1 0,0-1 0,-1 0 0,1 1 0,0-1 0,0 0 0,-1 1 0,1-1 0,0 0 0,0 0 0,0 1 1,-1-1-1,1 0 0,0 0 0,0 0 0,0 0 0,0 0 0,-1 0 0,1-1 0,0 1 0,0 0 0,0 0 0,-1-1 0,1 1 0,0 0 0,1-1 1,3-2-499,0 1 1,0-1 0,-1 0 0,1-1 0,-1 1-1,0-1 1,0 0 0,0 0 0,0 0 0,5-8-1,19-27-4648</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6.857"/>
    </inkml:context>
    <inkml:brush xml:id="br0">
      <inkml:brushProperty name="width" value="0.025" units="cm"/>
      <inkml:brushProperty name="height" value="0.025" units="cm"/>
    </inkml:brush>
  </inkml:definitions>
  <inkml:trace contextRef="#ctx0" brushRef="#br0">120 0 9289,'0'0'3048,"-7"15"-902,-65 157 905,63-145-2335,1 0 1,1 1 0,1 0 0,2 0-1,-2 35 1,6-61-709,0 0-1,0 0 1,0 0 0,0 0-1,0-1 1,0 1 0,0 0-1,1 0 1,-1 0 0,1 0-1,0-1 1,-1 1-1,1 0 1,0-1 0,0 1-1,0 0 1,0-1 0,0 1-1,2 1 1,-2-2-1,0-1 1,1 1-1,-1-1 1,0 0-1,0 1 1,0-1-1,1 0 1,-1 0-1,0 0 1,0 1-1,1-1 0,-1 0 1,0-1-1,0 1 1,1 0-1,-1 0 1,0-1-1,0 1 1,1 0-1,-1-1 0,1 0 1,4-2 22,1-1 0,-2 1 0,1-1 0,0-1 0,-1 1 0,0-1 0,0 0 0,7-9 0,11-20 737,-3 0 1,27-60-1,16-29 647,-57 118-4194,-7 11-2955,-5 0-1573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186"/>
    </inkml:context>
    <inkml:brush xml:id="br0">
      <inkml:brushProperty name="width" value="0.025" units="cm"/>
      <inkml:brushProperty name="height" value="0.025" units="cm"/>
    </inkml:brush>
  </inkml:definitions>
  <inkml:trace contextRef="#ctx0" brushRef="#br0">1 1 15503,'0'0'2850,"0"55"385,0-32-928,10-5-1411,7-4-607,4-4-321,-1-2-1538,0-7-1441,-2-1-2017,-2 0-3076</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7.535"/>
    </inkml:context>
    <inkml:brush xml:id="br0">
      <inkml:brushProperty name="width" value="0.025" units="cm"/>
      <inkml:brushProperty name="height" value="0.025" units="cm"/>
    </inkml:brush>
  </inkml:definitions>
  <inkml:trace contextRef="#ctx0" brushRef="#br0">0 46 12204,'0'0'6117,"2"10"-4184,-2-7-1867,0 0 1,1 0-1,0 1 0,-1-1 1,1 0-1,0 0 0,1 0 1,-1 0-1,0 0 0,1 0 1,0 0-1,0 0 0,0-1 1,0 1-1,0-1 0,0 1 1,0-1-1,1 0 0,0 0 1,-1 0-1,1 0 0,0 0 1,0-1-1,0 1 1,0-1-1,0 0 0,0 1 1,0-2-1,0 1 0,1 0 1,-1-1-1,0 1 0,0-1 1,5 0-1,-1 0-5,0 0-1,0 0 1,-1 0-1,1-1 1,0 0-1,0-1 1,-1 1-1,1-1 1,-1 0-1,0-1 1,1 0-1,8-5 1,-12 6 20,0-1 1,0 1 0,0-1 0,0 0 0,-1 0 0,1 0 0,-1 0-1,0 0 1,1 0 0,-1-1 0,-1 1 0,1-1 0,-1 1-1,1-1 1,-1 0 0,0 1 0,0-1 0,-1 0 0,1 0 0,-1 0-1,0 0 1,0-7 0,0 10-78,-1 0-1,1-1 1,-1 1 0,0 0-1,1 0 1,-1 0-1,0 0 1,1 0 0,-1 0-1,0 0 1,0 0 0,0 0-1,0 0 1,0 1-1,0-1 1,0 0 0,0 1-1,0-1 1,0 0-1,-1 1 1,1 0 0,0-1-1,0 1 1,-1 0-1,1-1 1,0 1 0,0 0-1,-1 0 1,1 0-1,0 0 1,0 0 0,-1 0-1,1 1 1,0-1 0,0 0-1,-3 1 1,-1 0-12,0 0 0,0 0 1,0 0-1,0 1 0,0-1 0,0 1 1,0 0-1,-4 3 0,3 1 37,0 1-1,0-1 0,1 1 1,0 0-1,0 0 1,1 0-1,-1 1 0,2-1 1,-1 1-1,1 0 1,-2 9-1,4-13-109,0 0 0,0 0 0,0 0 0,1 0 0,0-1 0,0 1 0,0 0 0,0 0 0,0 0 0,1 0 0,2 6 0,-3-8-157,1 0-1,0 0 0,0 0 1,1 0-1,-1 0 0,0 0 0,1-1 1,-1 1-1,1-1 0,-1 1 0,1-1 1,0 1-1,0-1 0,0 0 1,0 0-1,-1 0 0,1 0 0,1 0 1,-1 0-1,0-1 0,4 2 0,22 1-6983</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152"/>
    </inkml:context>
    <inkml:brush xml:id="br0">
      <inkml:brushProperty name="width" value="0.025" units="cm"/>
      <inkml:brushProperty name="height" value="0.025" units="cm"/>
    </inkml:brush>
  </inkml:definitions>
  <inkml:trace contextRef="#ctx0" brushRef="#br0">20 1 4004,'0'0'17766,"-3"9"-16923,-1 9-554,0 0-1,0 0 0,2 1 0,0-1 1,2 28-1,0-44-271,1 0 0,-1 0 0,1-1 0,0 1 0,-1 0 0,1-1 0,0 1 0,0 0 0,0-1 0,0 1 0,0-1 0,1 0 0,-1 1 0,0-1 0,1 0 0,-1 0 0,1 0 0,-1 0 0,1 0 0,-1 0 0,1 0 0,0 0 0,0-1 0,-1 1 0,1-1 0,0 1 0,0-1 0,-1 0 0,1 0 0,0 0 0,0 0 0,0 0 0,0 0 0,-1 0 0,1 0 0,0-1 0,3 0 0,3 0 118,1-1 0,-1 0 0,0 0 0,0-1 0,0 0 0,15-8 0,-7-1 10,0 0 0,23-24 1,25-19 459,-63 55-599,-1 0 1,1-1-1,-1 1 0,1 0 1,-1-1-1,0 1 0,1 0 1,-1 0-1,1 0 1,-1-1-1,1 1 0,0 0 1,-1 0-1,1 0 0,-1 0 1,1 0-1,-1 0 1,1 0-1,-1 0 0,1 0 1,-1 0-1,1 0 0,-1 0 1,1 0-1,-1 1 1,1-1-1,-1 0 0,1 0 1,-1 1-1,1-1 0,-1 0 1,1 1-1,-1-1 1,1 0-1,-1 1 0,0-1 1,1 0-1,-1 1 0,0-1 1,1 1-1,-1-1 1,0 1-1,0-1 0,1 1 1,-1-1-1,0 1 0,0-1 1,0 1-1,0-1 1,0 1-1,0-1 0,0 1 1,0-1-1,0 1 0,0 0 1,0-1-1,0 1 1,0 43 67,0-31 10,-1 4-10,1-8-51,0 0 0,0 0 0,0 0 1,1 0-1,1 0 0,3 12 0,-4-19-7,0 0-1,0 0 1,0 0-1,0 0 1,0 0-1,1 0 0,-1 0 1,1 0-1,0-1 1,-1 1-1,1-1 1,0 1-1,0-1 1,0 0-1,0 1 0,0-1 1,0 0-1,1-1 1,-1 1-1,0 0 1,0 0-1,1-1 1,-1 0-1,0 1 0,1-1 1,-1 0-1,0 0 1,1 0-1,3-1 1,0 0 39,-1 1 0,1-1 1,0-1-1,0 1 0,-1-1 0,1 0 1,-1-1-1,0 1 0,0-1 1,9-6-1,46-42 109,-23 17-120,-36 33-46,0 0-1,0 0 0,-1 1 0,1-1 0,0 0 0,0 0 0,0 1 0,0-1 0,0 0 0,0 1 0,0-1 0,0 1 1,0-1-1,0 1 0,0 0 0,0-1 0,1 1 0,-1 0 0,0 0 0,0 0 0,0 0 0,0 0 0,1 0 0,-1 0 0,0 0 1,2 1-1,-3 0-10,1 0 1,0 0-1,0 0 1,-1 0-1,1 1 1,-1-1-1,1 0 1,-1 0-1,1 1 1,-1-1 0,0 0-1,0 1 1,0-1-1,0 0 1,0 1-1,0-1 1,0 0-1,0 2 1,-2 11-356,0-1-1,0 0 1,-6 16 0,8-29 322,-15 35-2481,4-20-1061,-2-8-4051,0-7-1628</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8.542"/>
    </inkml:context>
    <inkml:brush xml:id="br0">
      <inkml:brushProperty name="width" value="0.025" units="cm"/>
      <inkml:brushProperty name="height" value="0.025" units="cm"/>
    </inkml:brush>
  </inkml:definitions>
  <inkml:trace contextRef="#ctx0" brushRef="#br0">0 1 13933,'0'0'7047,"40"59"-7496,-17-44-2017,-1-2-4068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18.327"/>
    </inkml:context>
    <inkml:brush xml:id="br0">
      <inkml:brushProperty name="width" value="0.025" units="cm"/>
      <inkml:brushProperty name="height" value="0.025" units="cm"/>
    </inkml:brush>
  </inkml:definitions>
  <inkml:trace contextRef="#ctx0" brushRef="#br0">206 69 3235,'0'0'10474,"1"-9"-7613,1-26-603,-2 33-2154,-1 1 0,1 0 0,-1 0-1,0 0 1,1 0 0,-1 0-1,0 0 1,1 0 0,-1 0 0,0 0-1,0 1 1,0-1 0,0 0-1,0 0 1,0 1 0,0-1 0,0 1-1,0-1 1,0 1 0,-1-1-1,1 1 1,0-1 0,0 1 0,0 0-1,0 0 1,-1 0 0,1 0-1,0 0 1,0 0 0,-1 0 0,1 0-1,0 0 1,0 1 0,0-1-1,-2 1 1,-41 9 609,32-5-570,0 2-1,0 0 0,1 0 0,0 1 1,-19 17-1,26-22-97,1 1 1,0-1-1,-1 1 0,1 0 1,0 0-1,1 0 1,-1 0-1,1 1 0,0-1 1,0 1-1,0-1 1,1 1-1,-1 0 1,1-1-1,0 1 0,1 0 1,-1 0-1,1 0 1,0 7-1,1-11-42,0 0 0,-1 0 0,1 1 1,0-1-1,0 0 0,-1 0 0,1 0 0,0 0 0,0 0 0,0-1 0,1 1 0,-1 0 1,0 0-1,0-1 0,0 1 0,0-1 0,1 1 0,-1-1 0,0 1 0,1-1 1,-1 0-1,0 0 0,1 1 0,-1-1 0,0 0 0,1 0 0,-1 0 0,0-1 1,1 1-1,-1 0 0,0 0 0,3-2 0,2 2 24,1-1 1,-1-1-1,0 1 0,1-1 1,9-5-1,-6 1-7,0-1-1,0 0 1,-1-1-1,0 0 1,-1 0-1,12-14 1,-15 16-5,-1 1-1,-1-1 1,1 1-1,-1-1 1,0 0-1,0 0 1,0 0-1,-1-1 1,0 1-1,0-1 1,-1 1-1,1-14 1,-1 20-12,-1-1 1,0 1 0,0-1 0,0 1 0,0-1 0,0 1 0,0-1 0,0 1-1,0-1 1,0 1 0,0-1 0,-1 1 0,1-1 0,0 1 0,0 0 0,0-1-1,-1 1 1,1-1 0,0 1 0,0-1 0,-1 1 0,1 0 0,0-1-1,-1 1 1,1 0 0,0-1 0,-1 1 0,1 0 0,-1-1 0,1 1 0,0 0-1,-1 0 1,1 0 0,-1-1 0,1 1 0,-1 0 0,1 0 0,-1 0 0,1 0-1,-1 0 1,1 0 0,-1 0 0,1 0 0,-1 0 0,1 0 0,-1 0 0,1 0-1,-1 0 1,1 0 0,-1 0 0,1 1 0,-1-1 0,1 0 0,0 0-1,-1 1 1,1-1 0,-1 0 0,1 1 0,0-1 0,-1 0 0,1 1 0,0-1-1,-1 0 1,1 1 0,0-1 0,-1 1 0,1-1 0,0 1 0,-1-1-22,1 1 0,-1-1-1,1 1 1,-1-1 0,1 1 0,-1-1 0,1 1 0,-1-1 0,1 1 0,0-1 0,-1 1 0,1 0-1,0-1 1,0 1 0,-1-1 0,1 1 0,0 0 0,0-1 0,0 1 0,0 0 0,0 0 0,0-1 0,0 1-1,0 0 1,0-1 0,0 1 0,0 0 0,0-1 0,0 1 0,1 0 0,-1-1 0,0 1 0,0-1-1,1 1 1,-1 0 0,0-1 0,1 1 0,-1-1 0,1 1 0,-1-1 0,1 1 0,-1-1 0,1 1 0,-1-1-1,1 0 1,-1 1 0,1-1 0,0 0 0,-1 1 0,1-1 0,0 0 0,-1 0 0,2 1 0,1-1-487,0 1 0,0-1 0,-1 0 0,1 1 0,0-1 0,0-1 1,0 1-1,0 0 0,0-1 0,0 1 0,-1-1 0,1 0 0,4-2 1,9-11-6906</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157"/>
    </inkml:context>
    <inkml:brush xml:id="br0">
      <inkml:brushProperty name="width" value="0.025" units="cm"/>
      <inkml:brushProperty name="height" value="0.025" units="cm"/>
    </inkml:brush>
  </inkml:definitions>
  <inkml:trace contextRef="#ctx0" brushRef="#br0">40 0 16464,'0'0'2653,"-1"9"-198,-15 100 1013,7-65-2981,3 1-1,1 0 0,3 0 0,4 68 0,-2-113-483,0 0 0,0 0 0,0-1 0,0 1 0,1 0 0,-1 0 0,0-1 0,0 1 0,0 0 0,1 0-1,-1 0 1,0 0 0,0-1 0,1 1 0,-1 0 0,0 0 0,0 0 0,1 0 0,-1 0 0,0 0 0,0 0 0,1 0 0,-1 0-1,0 0 1,1 0 0,-1 0 0,0 0 0,0 0 0,1 0 0,-1 0 0,0 0 0,1 0 0,-1 0 0,0 0 0,0 0 0,1 0-1,-1 1 1,0-1 0,0 0 0,1 0 0,-1 0 0,0 0 0,0 1 0,0-1 0,1 0 0,-1 0 0,0 1 0,0-1-1,0 0 1,0 0 0,0 1 0,1-1 0,-1 0 0,0 0 0,0 1 0,0-1 0,0 0 0,0 1 0,0-1 0,0 1 0,11-24 144,-8 6-141,-1-1 0,-1 0 1,0 0-1,-1 0 0,-5-34 0,0 39-150,1 20 4,2 23 61,2-28 74,0 0-1,0 0 0,1 0 0,-1 1 0,1-1 1,0 0-1,-1 0 0,1 0 0,0 0 0,0 0 1,0 0-1,1-1 0,-1 1 0,0 0 0,1 0 1,-1-1-1,1 1 0,-1-1 0,1 1 0,0-1 1,3 2-1,0 0 1,0-1 1,1 1 0,-1-1-1,1-1 1,0 1 0,0-1-1,0 0 1,6 1 0,1-1 10,0-1 0,0 0 0,0-1 0,0 0 0,0-1 1,0 0-1,13-5 0,-16 3 12,-1-1-1,1 0 1,-1 0 0,-1-1 0,13-9-1,-19 13-14,0 0 0,1 1 1,-1-1-1,0 0 0,0 0 0,0 0 0,-1 0 0,1-1 0,-1 1 0,1 0 0,-1-1 0,1 1 1,-1-1-1,0 1 0,0-1 0,-1 0 0,1 1 0,0-1 0,-1 0 0,0 0 0,1 1 0,-1-1 0,0 0 1,0 0-1,-1-3 0,0 5-4,1 1 0,0-1 1,-1 1-1,1-1 1,0 1-1,-1 0 0,1-1 1,-1 1-1,1 0 1,-1-1-1,1 1 0,-1 0 1,1-1-1,-1 1 0,1 0 1,-1 0-1,1 0 1,-1-1-1,0 1 0,1 0 1,-1 0-1,1 0 1,-1 0-1,0 0 0,1 0 1,-1 0-1,1 0 0,-1 0 1,1 1-1,-1-1 1,1 0-1,-1 0 0,0 0 1,1 1-1,-1-1 1,1 0-1,-1 1 0,-21 13-29,14-7 52,1 1-1,0 0 0,0 1 0,1 0 1,0 0-1,-8 16 0,12-21 0,0 1 0,0 0-1,0-1 1,0 1 0,1 0 0,0 0-1,0 0 1,0 0 0,0 1 0,1-1 0,0 0-1,0 0 1,1 0 0,-1 0 0,1 0-1,2 8 1,-1-11-17,-1 1 0,1-1 1,0 0-1,0-1 0,0 1 0,1 0 0,-1 0 0,0-1 0,0 0 1,1 1-1,-1-1 0,1 0 0,-1 0 0,1 0 0,0 0 0,-1-1 1,1 1-1,0-1 0,0 0 0,-1 1 0,6-2 0,63-1-351,-66 2 251,57-13-731,-59 12 823,0 0-1,0 0 0,0 0 0,0-1 0,0 1 1,0 0-1,-1-1 0,1 0 0,0 0 1,-1 0-1,1 0 0,-1 0 0,0 0 1,0-1-1,0 1 0,3-5 0,-5 5 71,0 0-1,1 0 1,-1 0 0,0 0-1,0 0 1,0 0-1,-1 0 1,1 0-1,0 0 1,-1 0 0,1 0-1,-1 1 1,0-1-1,0 0 1,1 0-1,-1 0 1,0 1-1,-1-1 1,1 0 0,0 1-1,0-1 1,-2-1-1,-37-33-186,33 30 192,82 15-253,-45-6-104,0 0-1,48-4 1,-70 1 230,-1-1 0,1 1 1,0-2-1,-1 1 0,1-1 0,-1 0 1,0-1-1,0 0 0,0 0 0,0 0 1,0-1-1,0 0 0,-1-1 1,0 1-1,9-10 0,-13 13 57,-1 0 0,0 0 0,0 0 0,0-1 0,0 1 0,0 0-1,-1-1 1,1 1 0,0-1 0,-1 1 0,1-1 0,-1 1 0,1-1 0,-1 1 0,1-1 0,-1 1-1,0-1 1,0-1 0,0 2 17,-1 0 0,1 0 0,0 0 0,-1 1 0,1-1 0,-1 0 0,1 0 0,-1 1-1,1-1 1,-1 0 0,0 1 0,1-1 0,-1 1 0,0-1 0,1 1 0,-1-1 0,0 1 0,0-1 0,0 1 0,1 0-1,-1 0 1,0-1 0,-1 1 0,-2-1 52,0 1 1,0-1-1,0 1 0,0 0 1,0 0-1,0 0 0,0 1 0,0 0 1,0-1-1,0 1 0,0 1 0,0-1 1,-4 3-1,0 0 17,0 2 0,0-1 0,1 1-1,0 0 1,0 0 0,0 1 0,1 0 0,0 1 0,-6 8 0,8-11-42,1 0 0,0 1 0,1-1 0,-1 1 0,1-1 0,0 1 1,1 0-1,-1 0 0,1 0 0,0 0 0,1 0 0,-1 0 0,1 0 0,0 0 1,2 9-1,-1-13-95,-1 0 0,1 0 0,1 1 0,-1-1 0,0 0 0,0 0 0,1 0 0,0-1 0,-1 1 0,1 0 0,0 0 0,-1-1 0,1 1 1,0-1-1,0 0 0,1 0 0,-1 1 0,0-1 0,0 0 0,0-1 0,1 1 0,-1 0 0,0-1 0,1 1 0,-1-1 0,1 0 0,-1 0 0,0 0 0,1 0 1,-1 0-1,3-1 0,41-6-4441,-12-8-4923,-9-3-740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520"/>
    </inkml:context>
    <inkml:brush xml:id="br0">
      <inkml:brushProperty name="width" value="0.025" units="cm"/>
      <inkml:brushProperty name="height" value="0.025" units="cm"/>
    </inkml:brush>
  </inkml:definitions>
  <inkml:trace contextRef="#ctx0" brushRef="#br0">139 23 15214,'0'0'5755,"-8"-3"-5194,-3-1-290,0 0 1,-1 1 0,-18-3 0,28 6-194,-1-1 0,1 1 0,-1-1 0,1 1 0,-1 0 1,1 0-1,-1 0 0,1 0 0,-1 0 0,1 1 0,0-1 0,-1 1 0,1 0 0,-1-1 1,1 1-1,0 0 0,0 0 0,-1 1 0,1-1 0,0 0 0,0 1 0,0-1 0,0 1 1,1 0-1,-1 0 0,0 0 0,1 0 0,-3 3 0,4-5-73,0 1 0,0-1 0,0 0 0,0 1 0,0-1 0,0 1 0,0-1 0,0 0 0,0 1 0,0-1 0,0 0 0,0 1 0,0-1 0,0 1 0,0-1 0,0 0 0,0 1 0,1-1 0,-1 0 0,0 1 0,0-1 0,1 0 0,-1 0 0,0 1 0,0-1 0,1 0 0,-1 1 0,0-1 0,0 0 0,1 0 0,-1 0 0,0 1-1,1-1 1,20 7-34,28-2-484,-43-4 352,4 0 14,0 0-1,0 1 0,-1 0 0,1 1 1,0 0-1,9 5 0,-17-8 169,-1 1 0,1-1 0,-1 1 0,0 0 0,1 0-1,-1-1 1,0 1 0,1 0 0,-1 0 0,0 0 0,0 0 0,0 1 0,0-1 0,0 0 0,0 0-1,0 1 1,0-1 0,-1 0 0,1 1 0,0-1 0,-1 1 0,1-1 0,-1 1 0,0-1 0,1 1-1,-1-1 1,0 1 0,0-1 0,0 1 0,0 0 0,0-1 0,-1 1 0,1-1 0,0 1 0,-1-1-1,1 1 1,-1-1 0,1 1 0,-1-1 0,0 0 0,1 1 0,-1-1 0,0 0 0,0 1 0,0-1-1,0 0 1,0 0 0,0 0 0,-2 1 0,-2 3 96,-1 0 0,0 0 0,0 0 0,0-1 0,0 0 0,0-1 0,-1 1 0,0-1-1,0 0 1,0-1 0,0 0 0,0 0 0,0 0 0,-1-1 0,1 0 0,0 0 0,-1-1 0,1 0 0,-1 0 0,-11-3 0,18 2-335,0 1 0,0-1 0,0 1 1,0-1-1,0 0 0,0 1 0,0-1 1,1 0-1,-1 0 0,0 0 1,0 0-1,1 1 0,-1-1 0,1 0 1,-1 0-1,1 0 0,-1 0 0,1-1 1,0 1-1,-1-1 0,1 0-364,-1 1 0,1 0 0,0-1 0,0 1 0,0-1 0,0 1 0,0 0 0,0-1 0,0 1 0,0-1 0,1 1 0,-1 0 0,0-1 0,1 1 0,-1 0 0,1-1 0,0-1 0,17-12-9967</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29.909"/>
    </inkml:context>
    <inkml:brush xml:id="br0">
      <inkml:brushProperty name="width" value="0.025" units="cm"/>
      <inkml:brushProperty name="height" value="0.025" units="cm"/>
    </inkml:brush>
  </inkml:definitions>
  <inkml:trace contextRef="#ctx0" brushRef="#br0">153 1 5317,'0'0'16250,"-11"10"-14755,2-1-1303,1 0-1,0 1 1,0 0 0,1 0-1,1 0 1,-1 1 0,2 0-1,0 0 1,0 1 0,-5 17-1,7-14-85,1 0-1,0-1 1,1 1-1,0 0 0,2 1 1,-1-1-1,5 21 0,17 57-3049,-22-92 2899,-3-14-6126,-4-7 3956,-22-52 3683,14 49 83,12 19-1169,0 1 0,0-1 0,1 0 0,-1 0 0,1 0 0,0-1 0,0 1 0,0 0 0,0-1 0,1 0 0,0 1 0,0-1 0,0 0 0,0-7 0,1 11-305,1 0 0,-1 1-1,1-1 1,-1 0 0,1 0-1,-1 0 1,1 1-1,0-1 1,-1 0 0,1 1-1,0-1 1,-1 1-1,1-1 1,0 1 0,0-1-1,0 1 1,-1 0-1,1-1 1,0 1 0,0 0-1,0-1 1,0 1 0,0 0-1,0 0 1,1 0-1,27-1 68,-24 1-43,72 0-313,38-1-6099,-52-3-1163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0.369"/>
    </inkml:context>
    <inkml:brush xml:id="br0">
      <inkml:brushProperty name="width" value="0.025" units="cm"/>
      <inkml:brushProperty name="height" value="0.025" units="cm"/>
    </inkml:brush>
  </inkml:definitions>
  <inkml:trace contextRef="#ctx0" brushRef="#br0">35 0 5830,'0'0'16276,"-1"12"-14914,-12 61 69,6-42-1220,1 1 1,-1 38-1,21-92 131,-7 1-281,-2 0 0,0 0 0,2-25 0,7-36-246,-14 83 142,0-1 1,0 0-1,0 0 1,0 1-1,1-1 0,-1 0 1,0 0-1,0 0 1,0 1-1,0-1 1,0 0-1,1 0 0,-1 0 1,0 0-1,0 1 1,0-1-1,0 0 1,1 0-1,-1 0 0,0 0 1,0 0-1,0 0 1,1 0-1,-1 1 0,0-1 1,0 0-1,1 0 1,-1 0-1,0 0 1,0 0-1,0 0 0,1 0 1,-1 0-1,0 0 1,0 0-1,1 0 1,-1 0-1,0 0 0,0-1 1,0 1-1,1 0 1,-1 0-1,0 0 1,0 0-1,1 0 0,-1 0 1,0-1-1,0 1 1,0 0-1,0 0 1,1 0-1,-1 0 0,0-1 1,0 1-1,0 0 1,0 0-1,0 0 1,0-1-1,1 1 0,12 33-1181,-3-5-789,-8-25 1304,1 1 1,-1 0-1,1-1 1,-1 1-1,1-1 0,0 0 1,0 0-1,1 0 1,-1-1-1,8 6 1,17 3-6259</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136"/>
    </inkml:context>
    <inkml:brush xml:id="br0">
      <inkml:brushProperty name="width" value="0.025" units="cm"/>
      <inkml:brushProperty name="height" value="0.025" units="cm"/>
    </inkml:brush>
  </inkml:definitions>
  <inkml:trace contextRef="#ctx0" brushRef="#br0">78 221 11755,'0'0'9091,"-9"-1"-8114,7 0-942,0 1 1,0-1-1,0 1 0,0 0 0,0 0 0,-1 0 0,1 0 0,0 0 0,0 0 0,0 1 1,0-1-1,-1 1 0,1-1 0,0 1 0,0 0 0,0 0 0,0 0 0,0 0 0,1 0 0,-1 0 1,0 1-1,0-1 0,-1 2 0,1 1 40,-1 1 0,1-1-1,0 0 1,0 1 0,1-1 0,-1 1 0,1-1-1,0 1 1,0 0 0,1-1 0,-1 1 0,1 8-1,0-10-36,0-1-1,0 1 0,-1-1 0,2 1 0,-1-1 1,0 1-1,0-1 0,1 0 0,0 1 1,-1-1-1,1 1 0,0-1 0,0 0 0,0 1 1,0-1-1,1 0 0,-1 0 0,1 0 0,-1 0 1,1 0-1,-1 0 0,4 1 0,-2-2-19,-1 0 0,1 0-1,0 0 1,-1-1-1,1 1 1,0-1 0,0 0-1,-1 0 1,1 0 0,0 0-1,0 0 1,-1-1 0,1 1-1,0-1 1,0 0-1,-1 0 1,1 0 0,-1 0-1,1 0 1,-1-1 0,4-2-1,3-1-120,-1-1 0,0-1 0,0 1 0,-1-1 0,0-1 0,0 1 1,-1-1-1,0 0 0,0-1 0,-1 0 0,0 1 0,0-2 0,4-12 0,-15 35-109,1 0-1,0 0 1,1 0 0,0 0 0,1 1 0,1-1-1,-2 24 1,4-36 154,0 1 1,0-1-1,0 1 0,0-1 0,1 0 0,-1 1 0,0-1 0,1 0 1,-1 1-1,1-1 0,-1 0 0,1 0 0,0 0 0,0 1 0,-1-1 1,1 0-1,0 0 0,0 0 0,0 0 0,0 0 0,0 0 0,0-1 1,0 1-1,1 0 0,-1-1 0,0 1 0,0 0 0,1-1 0,-1 1 1,0-1-1,1 0 0,-1 1 0,0-1 0,1 0 0,-1 0 0,0 0 1,1 0-1,-1 0 0,1 0 0,1-1 0,3 1-17,-1-1 0,1 0 0,-1-1 0,1 1 0,-1-1 0,0 0 0,0 0-1,0 0 1,7-6 0,0-1-87,0 0 0,-1-1 0,0-1 0,-1 0 0,0-1 0,-1 0 0,0 0 0,-1-1 1,0 0-1,-1 0 0,7-19 0,-6 10 297,-2 0 0,0-1 0,-1 0 0,-1 0 0,-2 0 0,1-36 0,-6 46 55,-5 15 199,-8 18 447,2 14-308,1-1-1,2 1 1,1 1 0,2 0 0,1 0 0,2 1 0,-1 50-1,6-82-511,1 1 1,-1-1-1,1 0 0,0 0 0,1 0 0,-1 0 0,1 0 0,-1 0 1,1 0-1,0 0 0,0-1 0,1 1 0,-1-1 0,4 4 0,-5-6-8,0 1-1,0-1 0,0 0 1,0-1-1,1 1 1,-1 0-1,0 0 0,0 0 1,1-1-1,-1 1 0,0 0 1,1-1-1,-1 1 0,1-1 1,-1 0-1,0 0 0,1 1 1,-1-1-1,1 0 1,-1 0-1,1 0 0,-1 0 1,1-1-1,-1 1 0,1 0 1,-1-1-1,0 1 0,1 0 1,-1-1-1,0 0 1,1 1-1,-1-1 0,0 0 1,0 0-1,1 0 0,-1 0 1,0 0-1,0 0 0,0 0 1,0 0-1,0 0 0,0 0 1,1-3-1,2-4 57,1-1 0,-1-1-1,-1 1 1,0-1 0,0 1 0,-1-1-1,0 0 1,0 0 0,-1 0-1,-1 0 1,0 0 0,0 0 0,-1 0-1,0 0 1,-3-11 0,4 21-62,0-1 0,0 0-1,0 0 1,0 1 0,0-1 0,0 0 0,-1 1 0,1-1 0,0 0-1,0 1 1,-1-1 0,1 0 0,0 1 0,-1-1 0,1 1-1,-1-1 1,1 1 0,-1-1 0,1 1 0,-1-1 0,1 1 0,-1-1-1,1 1 1,-1 0 0,0-1 0,1 1 0,-1 0 0,1-1 0,-1 1-1,0 0 1,0 0 0,1 0 0,-1 0 0,0-1 0,1 1-1,-1 0 1,0 0 0,1 0 0,-1 1 0,0-1 0,0 0 0,1 0-1,-1 0 1,0 0 0,1 1 0,-1-1 0,0 0 0,0 1 0,0 0-1,0 0 1,1-1 0,-1 1 0,0 0 0,1 0 0,-1 0-1,0 0 1,1 0 0,-1 0 0,1 0 0,0 0 0,-1 0-1,1 0 1,0 0 0,-1 1 0,1-1 0,0 0 0,0 0-1,0 0 1,0 0 0,0 0 0,0 1 0,1-1 0,-1 0-1,0 0 1,0 0 0,1 0 0,-1 0 0,1 0 0,-1 0 0,2 2-1,1 0-20,0 0-1,0 0 0,0-1 0,1 1 1,-1-1-1,1 1 0,0-1 0,0 0 1,-1-1-1,1 1 0,0-1 0,1 0 1,-1 1-1,0-2 0,0 1 1,0 0-1,1-1 0,4 0 0,4 1-73,-1-1 0,1-1 0,-1 0-1,1 0 1,15-4 0,-22 2 33,1 0 1,0 0-1,-1 0 0,1-1 0,-1 0 0,0 0 1,-1 0-1,1-1 0,5-6 0,-8 9 100,-1 0 0,0 0 0,-1 0 0,1 0 0,0 0 0,-1 0 0,1-1 0,-1 1 0,1-1 0,-1 1 0,0-1 0,0 0 0,0 1-1,-1-1 1,1 0 0,-1 1 0,1-1 0,-1 0 0,0 0 0,0 0 0,0 1 0,0-1 0,-1 0 0,1 0 0,-1 1 0,-1-6 0,1 7-22,0 0 0,1 1 1,-1-1-1,0 0 1,0 0-1,1 1 1,-1-1-1,0 0 0,0 1 1,0-1-1,0 1 1,0-1-1,0 1 1,0 0-1,0-1 0,0 1 1,0 0-1,0 0 1,0-1-1,-1 1 1,1 0-1,0 0 1,0 0-1,0 0 0,0 1 1,0-1-1,0 0 1,0 0-1,0 1 1,0-1-1,0 1 0,0-1 1,-1 1-1,-32 21 247,25-12-66,0 1 0,1 0 0,0 0 1,1 1-1,-9 18 0,13-25-155,1 0 0,0 0 1,0 1-1,0-1 0,1 1 1,0 0-1,0-1 0,0 1 1,1 0-1,-1-1 1,2 1-1,-1 0 0,0 0 1,1-1-1,0 1 0,2 5 1,-1-9-78,-1 0 1,0 1 0,1-1 0,0 0 0,-1 0 0,1-1 0,0 1 0,0 0 0,0-1 0,0 1 0,1-1 0,-1 0 0,0 1 0,1-1 0,-1 0-1,0-1 1,1 1 0,-1 0 0,1-1 0,0 1 0,2-1 0,59 3-2441,-60-3 2155,8 0-1026,-1-1 0,0 0 1,1-1-1,-1-1 0,0 1 0,12-6 1,22-12-5928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1.497"/>
    </inkml:context>
    <inkml:brush xml:id="br0">
      <inkml:brushProperty name="width" value="0.025" units="cm"/>
      <inkml:brushProperty name="height" value="0.025" units="cm"/>
    </inkml:brush>
  </inkml:definitions>
  <inkml:trace contextRef="#ctx0" brushRef="#br0">141 0 14830,'-11'0'2098,"8"0"-1834,-60 4 3436,59-3-3477,0-1 0,0 1 0,0 0 0,0 0 0,1 0 0,-1 0 0,0 1 1,1-1-1,-1 1 0,1 0 0,0 0 0,-1 0 0,1 1 0,0-1 0,0 1 1,-2 3-1,5-6-213,-1 1 0,1-1 0,0 1 0,0-1 0,0 1 1,0 0-1,0-1 0,0 1 0,0-1 0,0 1 0,0 0 0,0-1 1,0 1-1,0-1 0,0 1 0,0 0 0,1-1 0,-1 1 0,0-1 1,0 1-1,1-1 0,-1 1 0,0-1 0,1 1 0,-1-1 0,1 1 1,-1-1-1,0 1 0,1-1 0,-1 0 0,1 1 0,-1-1 0,1 0 1,-1 1-1,1-1 0,-1 0 0,1 0 0,0 1 0,-1-1 0,2 0 1,27 10-37,-25-9 15,46 12-824,-24-7 74,1 1-1,-1 1 0,37 18 1,-62-26 782,0 0 0,0 1 0,0-1 0,0 0 0,-1 1 0,1-1 0,0 1 0,0 0 0,0-1 0,0 1 0,0 0 0,-1-1 0,1 1 0,0 0 0,-1 0 0,1 0 0,0-1 0,-1 1 0,1 0 0,-1 0 0,1 0 0,-1 0 0,0 0 0,1 0 0,-1 0 0,0 1 0,0-1 37,-1 1-1,1-1 1,-1 0 0,0 0 0,0-1-1,1 1 1,-1 0 0,0 0 0,0 0-1,0 0 1,0-1 0,0 1 0,0 0-1,0-1 1,0 1 0,0-1 0,0 1-1,-2 0 1,-55 12 931,-16-10-2474,63-3-84,-10 0-4575</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077"/>
    </inkml:context>
    <inkml:brush xml:id="br0">
      <inkml:brushProperty name="width" value="0.025" units="cm"/>
      <inkml:brushProperty name="height" value="0.025" units="cm"/>
    </inkml:brush>
  </inkml:definitions>
  <inkml:trace contextRef="#ctx0" brushRef="#br0">0 151 3427,'0'0'20793,"5"11"-19741,5 15-576,-6-14-337,0 0-1,1 0 1,0-1 0,8 13-1,-11-22-129,0 1-1,0 0 0,0-1 0,0 1 0,0-1 1,1 1-1,-1-1 0,1 0 0,0 0 1,-1 0-1,1-1 0,0 1 0,0-1 1,0 1-1,0-1 0,1 0 0,-1 0 1,0 0-1,0-1 0,1 1 0,4-1 1,-1 0 25,0-1 0,0 0 1,0 0-1,0 0 0,0-1 1,0-1-1,-1 1 0,1-1 1,-1 0-1,1 0 0,5-5 1,9-6 168,33-32 0,-18 15-77,-36 31-126,1-1-1,-1 1 0,0 0 0,1-1 1,-1 1-1,0 0 0,1-1 0,-1 1 1,1 0-1,-1 0 0,1-1 0,-1 1 0,0 0 1,1 0-1,-1 0 0,1 0 0,-1 0 1,1 0-1,-1-1 0,1 1 0,-1 0 1,1 0-1,-1 1 0,1-1 0,-1 0 0,1 0 1,-1 0-1,1 0 0,-1 0 0,1 0 1,0 1-1,5 15-17,-5 37 17,-2-39 18,1-10-12,-1 4-5,1 1 0,1-1 0,0 1-1,0-1 1,0 1 0,5 13 0,-5-20 1,0 0 0,0 0 0,0-1 0,0 1 0,0 0 0,1-1 0,-1 1 0,0 0 0,1-1 0,0 0 0,-1 1 0,1-1 0,0 0 0,0 0 0,-1 0 0,1 0 0,0 0 0,0 0 0,0-1 0,0 1 0,0-1-1,0 1 1,0-1 0,1 0 0,-1 0 0,0 0 0,0 0 0,0 0 0,0 0 0,0-1 0,0 1 0,0-1 0,3 0 0,1-1-28,0 0 0,0-1 0,0 0 1,-1 0-1,1 0 0,-1-1 0,1 0 0,-1 0 0,0 0 0,-1-1 0,1 1 0,-1-1 1,0 0-1,0-1 0,4-7 0,3-3-633,-2-1-1,0 0 1,-2-1 0,7-19 0,-8 18-1067,-2-1 0,4-25 0,-4-12-4810,-3 13-948</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424"/>
    </inkml:context>
    <inkml:brush xml:id="br0">
      <inkml:brushProperty name="width" value="0.025" units="cm"/>
      <inkml:brushProperty name="height" value="0.025" units="cm"/>
    </inkml:brush>
  </inkml:definitions>
  <inkml:trace contextRef="#ctx0" brushRef="#br0">53 0 6374,'0'0'12914,"-2"9"-11553,-4 50-116,3 1 0,6 96 0,1-27-2071,-4-124 441,1-9 167,1-21 127,-1-37 161,-3 46-13,-1 1 1,-1 0-1,0 0 1,0 0-1,-2 0 1,0 1-1,-1 0 1,-10-17 0,25 35 233,0 1 1,0-1 0,0 0 0,1-1 0,-1 0-1,14 3 1,-4-1-247,28 7-1815,-15-9-3021,-7-2-2560</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2.771"/>
    </inkml:context>
    <inkml:brush xml:id="br0">
      <inkml:brushProperty name="width" value="0.025" units="cm"/>
      <inkml:brushProperty name="height" value="0.025" units="cm"/>
    </inkml:brush>
  </inkml:definitions>
  <inkml:trace contextRef="#ctx0" brushRef="#br0">218 1 14606,'-11'0'3021,"-1"0"-2338,0 1 0,0 1 0,0 0 0,0 1 0,1 0 0,-1 1 0,1 0 0,-21 10 0,27-11-483,-1 0 0,1 0 0,0 1 0,0-1 0,0 1 0,0 0 0,1 1 1,0-1-1,0 1 0,0-1 0,0 1 0,1 1 0,0-1 0,0 0 0,0 1 0,1-1 0,-1 1 1,1 0-1,1 0 0,-1 0 0,0 8 0,2-12-188,0-1 0,0 1 0,0-1 1,0 1-1,0-1 0,0 1 0,1-1 0,-1 1 0,0-1 0,1 1 0,0-1 1,-1 0-1,1 1 0,0-1 0,0 0 0,-1 0 0,1 1 0,0-1 0,0 0 1,0 0-1,1 0 0,-1 0 0,1 1 0,2 0 9,0 0 1,-1 0-1,1-1 1,0 1-1,0-1 0,0 0 1,0 0-1,6 1 1,8 0 122,0-1 0,35-3 0,-51 2-115,9-2 4,-1 1 1,0-2-1,0 1 0,-1-1 1,1-1-1,-1 0 0,1 0 1,15-11-1,-22 14-33,0 0 0,-1-1 1,1 0-1,-1 1 0,0-1 1,1 0-1,-1 0 0,0 0 0,0-1 1,0 1-1,-1 0 0,1-1 1,0 1-1,-1-1 0,0 0 0,1 1 1,-1-1-1,0 0 0,-1 0 0,1 0 1,0 0-1,-1 0 0,1 0 1,-1 0-1,0 0 0,0 0 0,0 0 1,-1 0-1,1 0 0,-1 1 0,1-1 1,-1 0-1,0 0 0,-2-4 1,1 5-76,0-1 1,0 0 0,0 0 0,0 1-1,0-1 1,-1 1 0,1 0 0,-1 0 0,0 0-1,0 0 1,0 0 0,0 0 0,0 1 0,0 0-1,0-1 1,0 1 0,-4-1 0,-4 0-1366,0 0 0,0 1 0,0 0 0,-12 0-1,15 1-3790</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415"/>
    </inkml:context>
    <inkml:brush xml:id="br0">
      <inkml:brushProperty name="width" value="0.025" units="cm"/>
      <inkml:brushProperty name="height" value="0.025" units="cm"/>
    </inkml:brush>
  </inkml:definitions>
  <inkml:trace contextRef="#ctx0" brushRef="#br0">187 61 5637,'0'0'9561,"0"-8"-5690,1 7-3831,-3-29 2207,1 29-2146,1 0-1,-1 0 0,0 0 1,0 0-1,0 0 0,0 1 0,0-1 1,0 0-1,0 0 0,0 1 0,0-1 1,0 1-1,0-1 0,0 1 0,0-1 1,-1 1-1,1-1 0,0 1 0,0 0 1,0 0-1,-1 0 0,1 0 1,0 0-1,0 0 0,-1 0 0,1 0 1,0 0-1,0 1 0,-2-1 0,-3 2 6,1 0-1,-1 0 0,1 0 0,0 0 0,-1 1 0,1 0 0,0 0 1,1 0-1,-1 0 0,0 1 0,1 0 0,0 0 0,0 0 0,-5 8 1,-4 4-48,1 2-1,-16 29 1,24-41-53,1 0 0,1 1 0,-1-1 0,1 0 0,0 1 0,0-1 0,0 9 0,2-14 0,0 0-1,0 0 1,0 0 0,0 0-1,0 0 1,0 0-1,0 0 1,0 0 0,1 0-1,-1 0 1,0 0 0,1 0-1,-1 0 1,1 0 0,-1 0-1,1 0 1,-1 0-1,1-1 1,0 1 0,1 1-1,-1-1 16,1-1 0,-1 1-1,1 0 1,-1-1 0,1 1-1,-1-1 1,1 0 0,0 0-1,-1 0 1,1 1 0,-1-1-1,1-1 1,0 1 0,-1 0-1,1 0 1,0-1 0,2 0 0,7-3 96,0 0 0,0-1 0,0 0 0,-1-1 0,0 0 0,0 0 0,0-1 0,-1-1 0,0 1 0,13-15 0,-10 8-27,0 1 0,-1-1 1,-1-1-1,0 0 0,-1-1 0,10-22 0,-12 18-22,-13 29-143,-13 33-32,11-20 47,0 1 1,1 0 0,1 0 0,2 0-1,0 1 1,-1 46 0,5-69 1,0 1 0,0-1 1,0 1-1,1-1 0,-1 1 1,0-1-1,1 0 0,-1 1 0,1-1 1,-1 1-1,1-1 0,0 0 1,-1 1-1,1-1 0,0 0 0,0 0 1,0 0-1,0 0 0,0 0 1,0 0-1,1 0 0,-1 0 0,0 0 1,2 1-1,0-1-115,-1-1 1,1 1-1,0 0 0,0-1 1,0 0-1,0 1 0,-1-1 1,1 0-1,0-1 0,0 1 1,0 0-1,2-2 0,6 0-1117,-1-2 0,0 1 0,0-1 0,-1-1 0,19-10 0,12-16-8703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0.482"/>
    </inkml:context>
    <inkml:brush xml:id="br0">
      <inkml:brushProperty name="width" value="0.025" units="cm"/>
      <inkml:brushProperty name="height" value="0.025" units="cm"/>
    </inkml:brush>
  </inkml:definitions>
  <inkml:trace contextRef="#ctx0" brushRef="#br0">16 45 3651,'-1'-12'-928,"-1"-2"4689,-1-4 7492,3 20-7456,-1 13-3775,-3 69 2452,1-57-1882,1 0 0,2 0 0,5 46 0,-5-72-585,0 1-1,0-1 1,1 0-1,-1 0 1,0 0-1,1 0 1,-1 0-1,0 0 1,1 0-1,0 0 1,-1 0-1,1 0 1,-1-1-1,1 1 1,0 0-1,0 0 1,-1 0-1,1-1 1,0 1-1,0 0 1,0-1-1,0 1 0,0-1 1,0 1-1,0-1 1,2 1-1,-1-1 8,1 1-1,-1-1 0,1 0 0,-1 0 0,1-1 1,0 1-1,-1-1 0,1 1 0,-1-1 1,1 0-1,2-1 0,5-2 30,0-2 0,0 1 1,0-1-1,9-8 0,10-11-40,-1-1-1,39-49 0,-33 36-116,-34 38 107,0 1 0,0 0 1,0 0-1,0-1 0,0 1 0,0 0 0,0 0 0,0-1 0,1 1 0,-1 0 0,0 0 0,0-1 0,0 1 0,0 0 0,1 0 0,-1 0 0,0 0 0,0-1 0,0 1 0,1 0 0,-1 0 0,0 0 1,0 0-1,1 0 0,-1 0 0,0 0 0,0-1 0,1 1 0,-1 0 0,0 0 0,0 0 0,1 0 0,-1 0 0,0 0 0,0 0 0,1 0 0,-1 0 0,0 0 0,0 1 0,1-1 0,-1 0 0,0 0 1,0 0-1,1 0 0,-1 0 0,0 0 0,0 0 0,0 1 0,1-1 0,-1 0 0,0 0 0,0 0 0,0 1 0,1-1 0,0 21-104,-9 26 183,-9-13-17,13-28-44,0 1 0,0 0 0,1 0 0,0 0 1,0 1-1,1-1 0,-2 9 0,34-30-444,-22 9-1149,0 0 0,1 1 0,-1 0-1,16-6 1,-10 6-4595</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3.793"/>
    </inkml:context>
    <inkml:brush xml:id="br0">
      <inkml:brushProperty name="width" value="0.025" units="cm"/>
      <inkml:brushProperty name="height" value="0.025" units="cm"/>
    </inkml:brush>
  </inkml:definitions>
  <inkml:trace contextRef="#ctx0" brushRef="#br0">269 0 13100,'0'0'1933,"-7"9"47,0-1-1421,4-6-399,0 0 0,1 1 0,-1 0 0,1-1 0,0 1 0,0 0 0,0 0 0,0 1 0,0-1 0,1 0 0,-1 0 0,1 1-1,0-1 1,0 1 0,0-1 0,0 8 0,1-10-120,0-1 0,0 0 0,0 1 0,1-1 0,-1 0 0,0 1 0,0-1 0,1 0 0,-1 0 0,0 1 0,0-1 0,1 0 0,-1 0 0,0 0 0,1 1 0,-1-1 0,0 0 0,1 0 0,-1 0 0,0 0 0,1 0 0,-1 1 0,0-1 0,1 0 0,-1 0 0,1 0 0,-1 0 0,0 0 0,1 0 0,-1 0 0,0 0 0,1 0 0,-1-1 0,0 1 0,1 0 0,-1 0 0,1 0 0,-1 0 0,0 0 0,1-1 0,-1 1 0,0 0 0,0 0 0,1-1 0,-1 1 0,0 0 0,0 0 0,1-1 0,-1 1 0,0 0 0,0-1 0,0 1 0,1 0 0,-1-1 0,0 1 0,0 0 0,0-1 0,0 1 0,0-1 0,0 1 0,0 0 0,0-1 0,0 1 0,0 0 0,0-1 0,0 1 0,0 0 0,0-1 0,0-3 20,-1 0 0,1 1-1,-1-1 1,1 1 0,-1-1 0,0 1-1,-1 0 1,1-1 0,-1 1-1,1 0 1,-1 0 0,0 0 0,-2-3-1,3 5-29,0 0 0,0-1 0,0 1 0,0 0 1,-1 0-1,1 0 0,0 0 0,0 0 0,-1 1 0,1-1 0,0 0 0,-1 0 0,1 1 0,-1-1 0,1 1 0,-1-1 0,1 1 0,-1 0 0,1 0 0,-1-1 0,0 1 0,1 0 0,-1 1 0,1-1 0,-1 0 0,1 0 0,-1 1 0,1-1 0,-1 0 0,-1 2 0,-20 9 523,0 1 1,2 0-1,-22 18 0,37-27-482,1 1 0,0 0-1,0 0 1,1 1 0,-1 0-1,1 0 1,0 0 0,0 0 0,1 0-1,-1 1 1,1 0 0,0-1 0,1 1-1,-1 0 1,1 0 0,1 1-1,-2 7 1,3-13-71,0 0 1,0 0-1,0 0 0,0 0 0,0 1 1,0-1-1,1 0 0,-1 0 0,1 0 0,-1 0 1,0 0-1,1 0 0,0 0 0,-1 0 1,1 0-1,0 0 0,-1 0 0,1-1 1,0 1-1,0 0 0,0 0 0,-1-1 1,1 1-1,2 0 0,33 10-248,43-12-1911,-74 0 1773,12-1-1773,0 0 0,0-2-1,26-7 1,-1-5-6970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175"/>
    </inkml:context>
    <inkml:brush xml:id="br0">
      <inkml:brushProperty name="width" value="0.025" units="cm"/>
      <inkml:brushProperty name="height" value="0.025" units="cm"/>
    </inkml:brush>
  </inkml:definitions>
  <inkml:trace contextRef="#ctx0" brushRef="#br0">269 0 14542,'-9'1'2909,"-4"-1"-2195,1 2 1,-1 0-1,1 0 0,0 1 0,0 1 1,1 0-1,-13 6 0,12-5-509,0 1 0,0 1 0,1 0 0,-1 1 0,2 0 0,-1 0 0,1 1-1,0 1 1,1-1 0,0 2 0,-12 17 0,20-26-199,-1 0 0,1 0-1,0-1 1,0 1 0,0 0 0,0 0-1,0 1 1,1-1 0,-1 0 0,0 0-1,1 0 1,0 0 0,-1 1 0,1-1-1,0 0 1,0 0 0,0 1 0,1-1-1,-1 0 1,1 0 0,-1 1 0,2 2-1,-1-3-47,1-1-1,-1 1 1,1 0 0,0-1-1,0 1 1,0-1-1,0 1 1,0-1-1,0 0 1,0 0-1,0 0 1,0 0-1,0 0 1,1-1 0,-1 1-1,0-1 1,4 1-1,10 0-927,-1 0 0,0-1-1,1-1 1,-1 0-1,20-5 1,10-6-5756,0-4-5718</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34.950"/>
    </inkml:context>
    <inkml:brush xml:id="br0">
      <inkml:brushProperty name="width" value="0.025" units="cm"/>
      <inkml:brushProperty name="height" value="0.025" units="cm"/>
    </inkml:brush>
  </inkml:definitions>
  <inkml:trace contextRef="#ctx0" brushRef="#br0">109 233 9673,'0'0'7874,"-8"0"-6101,3 0-1612,1 1 1,0-1 0,0 1 0,0 0-1,0 0 1,1 1 0,-1-1-1,0 1 1,0 0 0,1 0 0,-1 0-1,1 0 1,-1 0 0,1 1 0,0 0-1,0 0 1,0-1 0,1 2 0,-1-1-1,1 0 1,-1 0 0,1 1-1,0 0 1,1-1 0,-1 1 0,-2 7-1,1-3 110,0 1 0,1 0 0,0-1 0,1 1 0,0 0 0,0 0 0,1 11 0,0-19-263,0 0 1,0-1-1,0 1 1,1 0-1,-1 0 1,0 0-1,0-1 1,1 1-1,-1 0 1,0 0-1,1-1 0,-1 1 1,1 0-1,-1-1 1,1 1-1,-1-1 1,1 1-1,-1-1 1,1 1-1,0-1 1,-1 1-1,1-1 1,0 1-1,0-1 1,-1 0-1,1 1 1,1-1-1,28 2 112,-23-3-96,0-1 0,1 0 0,-1 0 1,0 0-1,12-6 0,-10 2-47,0 0 0,-1-1 0,1 0 0,-1 0-1,11-15 1,-15 18 19,-1 0-1,0 0 1,0-1-1,0 0 0,-1 1 1,1-1-1,-1 0 0,0 0 1,-1 0-1,1 0 1,-1-1-1,0 1 0,0-6 1,-1 10 4,0 1 0,0 0 0,1 0 0,-1-1 0,0 1 0,0 0 0,-1 0 0,1-1 1,0 1-1,0 0 0,0-1 0,0 1 0,0 0 0,0 0 0,0-1 0,0 1 0,0 0 0,-1 0 0,1-1 1,0 1-1,0 0 0,0 0 0,0 0 0,-1-1 0,1 1 0,0 0 0,0 0 0,-1 0 0,1 0 0,0-1 1,0 1-1,-1 0 0,1 0 0,0 0 0,0 0 0,-1 0 0,1 0 0,0 0 0,-1 0 0,1 0 1,0 0-1,0 0 0,-1 0 0,1 0 0,0 0 0,0 0 0,-1 0 0,1 0 0,0 0 0,-1 0 0,1 0 1,0 1-1,0-1 0,0 0 0,-1 0 0,1 0 0,0 0 0,0 1 0,-1-1 0,1 0 0,0 0 0,0 0 1,0 1-1,0-1 0,-1 0 0,1 0 0,0 1 0,0-1 0,0 1 0,-13 13 74,9-8-52,1 1 0,0 0-1,0 1 1,1-1 0,-1 0 0,2 1 0,-1-1 0,1 1 0,0 11 0,1-18-22,0-1 0,0 1 1,0-1-1,0 1 0,0 0 1,0-1-1,0 1 0,1-1 1,-1 1-1,0-1 0,0 1 0,1-1 1,-1 1-1,0-1 0,1 1 1,-1-1-1,0 1 0,1-1 1,-1 1-1,1-1 0,-1 0 1,1 1-1,-1-1 0,1 0 1,-1 1-1,1-1 0,-1 0 0,1 0 1,0 1-1,-1-1 0,1 0 1,26 0 44,21-15 33,-5-13-127,-35 22-128,0 0-1,0 0 0,0 1 1,1 0-1,0 1 0,0 0 1,0 0-1,0 1 0,13-3 0,-22 6 156,1 0-1,0 1 0,-1-1 0,1 0 1,-1 0-1,1 1 0,-1-1 0,1 0 0,0 0 1,-1 1-1,1-1 0,-1 1 0,0-1 1,1 0-1,-1 1 0,1-1 0,-1 1 0,0-1 1,1 1-1,-1-1 0,0 1 0,1 0 1,-1-1-1,0 1 0,0-1 0,0 1 0,0 0 1,1-1-1,-1 1 0,0-1 0,0 1 1,0 0-1,0-1 0,-1 2 0,2 33 54,-1-6 89,1-28-106,0 0 0,-1 0 0,1-1 0,0 1 0,0 0-1,0-1 1,0 1 0,0-1 0,0 1 0,0-1 0,0 1-1,0-1 1,0 0 0,0 0 0,0 1 0,0-1 0,0 0-1,0 0 1,0 0 0,0 0 0,0 0 0,1 0 0,-1 0-1,0-1 1,0 1 0,0 0 0,1-1 0,32-9 31,34-24-1796,-45 20-86,-1 0 0,-1-1-1,0-2 1,-1 0-1,20-22 1,-2-12 1810,-4 3 436,-25 36 229,0 0 1,0-1-1,-1 1 0,-1-2 1,11-25-1,-18 38 654,-1 6-1051,1 0 1,-1 1-1,0-1 1,-1 0-1,1 0 1,-4 6-1,-4 18 55,0 14 780,3 1 1,-1 49 0,6-72-1064,2 1 0,0-1-1,1 0 1,1 1 0,1-1 0,10 29 0,-4-31-2100,-9-19 2040,-1 0 0,0 0 0,0 0 0,0 0 0,0 1 1,1-1-1,-1 0 0,0 0 0,0 0 0,0 0 0,0 0 0,1 0 1,-1 0-1,0 0 0,0 0 0,0 0 0,0 0 0,1 0 0,-1-1 1,0 1-1,0 0 0,0 0 0,0 0 0,0 0 0,1 0 0,-1 0 1,0 0-1,0 0 0,0 0 0,0-1 0,0 1 0,0 0 0,1 0 0,-1 0 1,0 0-1,0 0 0,0 0 0,0-1 0,0 1 0,0 0 0,0 0 1,0 0-1,0 0 0,0-1 0,0 1 0,0 0 0,0 0 0,0 0 1,0 0-1,0-1 0,0-38-1092,-6 21 1450,0 0 0,-2 0 0,0 1 0,0 1 0,-2-1-1,0 1 1,-1 1 0,0 0 0,-26-25 0,14 13 1669,-25-37-1,48 64-1938,-1-1-1,1 1 1,-1-1-1,1 1 1,0-1-1,-1 1 1,1-1-1,0 1 0,-1-1 1,1 0-1,0 1 1,0-1-1,-1 0 1,1 1-1,0-1 1,0 0-1,0 1 0,0-1 1,0 0-1,0 1 1,0-1-1,0 0 1,0 1-1,0-1 1,0 0-1,1 1 0,-1-1 1,0 0-1,0 1 1,1-1-1,-1 1 1,0-1-1,1 0 1,-1 1-1,1-1 0,-1 1 1,1-1-1,-1 1 1,1 0-1,-1-1 1,1 1-1,-1-1 1,1 1-1,-1 0 0,1-1 1,0 1-1,-1 0 1,1 0-1,0-1 1,-1 1-1,1 0 1,0 0-1,-1 0 0,1 0 1,0 0-1,0 0 1,53 0 36,-33 1 49,267 8-3686,-203-9-1197</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0:49.317"/>
    </inkml:context>
    <inkml:brush xml:id="br0">
      <inkml:brushProperty name="width" value="0.025" units="cm"/>
      <inkml:brushProperty name="height" value="0.025" units="cm"/>
    </inkml:brush>
  </inkml:definitions>
  <inkml:trace contextRef="#ctx0" brushRef="#br0">11600 107 13837,'-72'-19'263,"-1"3"0,-107-9 1,-152 13-152,-612 43-2575,374-7-204,-2220 11 2630,1285-97-2129,48-1 3643,279 104 1630,914-11-3297,1 12-1,-374 110 1,489-105 97,3 6 1,2 7-1,2 6 1,4 6-1,-208 145 1,312-194 130,1 2 1,1 2 0,1 0 0,2 3-1,-40 50 1,61-70-33,0 1 0,1 1 0,0-1 0,1 1 0,0 0 0,1 0 0,0 0 0,1 1 0,-3 17 0,6-21-9,0 0 1,0 0-1,0 1 1,1-1 0,1 0-1,0 0 1,0 0 0,0 0-1,1 0 1,1-1-1,-1 1 1,1-1 0,1 0-1,7 11 1,4 2 7,1-2 1,0 0-1,1-1 1,1 0-1,1-2 0,1 0 1,0-2-1,29 16 1,7 0-3,1-4 0,74 24 1,-2-10-19,266 44 0,147-19 150,-501-61-112,3521 225 580,-691-247-534,-2020-5-71,398-17 0,-8-76 28,-943 71 417,300-85 0,-565 121-429,1-2 0,-2-2 0,1-1 0,38-23 0,-59 29 37,0-1 0,-1 0 0,-1 0 0,1-2 0,-1 1-1,-1-1 1,0-1 0,-1 0 0,0 0 0,-1-1 0,0 0-1,9-22 1,-4 2 46,-3 0 1,0 0-1,-2-1 0,-2 0 1,-1 0-1,-2-1 0,-1 1 0,-2-1 1,-1 0-1,-1 1 0,-3-1 0,0 1 1,-19-61-1,12 58-53,-2 1 0,-1 1 0,-1 0 0,-2 1 0,-2 1-1,-1 1 1,-1 0 0,-2 2 0,-1 1 0,-1 1 0,-1 1 0,-41-31 0,18 24-69,-2 2 0,-1 2 0,-2 3 1,0 2-1,-2 2 0,0 3 0,-66-14 0,-45-1-812,-215-17-1,150 29-673,-11 2-918</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06.742"/>
    </inkml:context>
    <inkml:brush xml:id="br0">
      <inkml:brushProperty name="width" value="0.025" units="cm"/>
      <inkml:brushProperty name="height" value="0.025" units="cm"/>
    </inkml:brush>
  </inkml:definitions>
  <inkml:trace contextRef="#ctx0" brushRef="#br0">1071 173 10570,'-15'0'1367,"-13"1"-1213,5 0-168,-1-1 1,-44-5-1,62 4 66,-1 0 0,1 0 0,0-1 0,0 1 0,0-2 1,0 1-1,0-1 0,1 0 0,-1 0 0,1 0 0,0-1 0,0 0 0,0 0 0,0 0 0,0 0 0,-7-11 0,-9-21 423,18 28-299,-1 0-1,-1 1 1,0-1-1,0 1 1,-6-7-1,8 12-93,0-1 0,0 1 1,0 0-1,0 0 0,0 0 0,0 0 0,0 1 1,-1-1-1,1 1 0,0 0 0,-1 0 0,0 0 1,1 1-1,-1-1 0,1 1 0,-5 0 0,-5 0-27,0 2-1,0-1 0,1 2 1,-1 0-1,1 0 0,-1 1 0,1 0 1,0 1-1,-19 12 0,-13 9-62,-45 36-1,56-37 97,-144 111-23,148-111-16,1 1 0,1 1 1,-41 57-1,60-72-26,1 0 1,0 1 0,1 0-1,0 0 1,1 0 0,1 1-1,0-1 1,1 1-1,-3 27 1,5-20 40,1 1 0,0 0 0,2 0 0,0-1 0,12 43 0,-4-31 1,1 0 0,2 0-1,2-1 1,0-1-1,3 0 1,0-2-1,41 51 1,-38-55-73,1-2-1,1 0 1,2-2 0,0 0-1,1-2 1,0 0 0,2-2-1,0-1 1,1-2 0,1 0 0,0-2-1,0-2 1,1 0 0,1-2-1,-1-1 1,1-2 0,40 1-1,-11-3 40,0-3 0,1-2 0,-1-3 0,0-3-1,-1-3 1,0-2 0,-1-3 0,0-2 0,-2-3-1,0-3 1,-1-1 0,97-63 0,-131 72-26,-2 0-1,0-1 1,-1-1 0,-1-1-1,-1 0 1,0-2 0,-2 0 0,0 0-1,-1-2 1,-2 0 0,14-32 0,-18 35-4,-1-1 0,-1 0 0,-1 0 1,-1-1-1,0 0 0,-2 0 1,0 0-1,-2 0 0,0 0 0,-2 0 1,0 1-1,-1-1 0,-12-40 1,9 46 3,0-1 1,-2 1 0,1 0 0,-2 0 0,0 1 0,-1 0 0,0 1 0,-2 0 0,1 0 0,-2 1-1,-20-17 1,11 14 14,0 1 1,0 1-1,-2 1 0,1 1 0,-2 2 0,1 0 0,-27-7 0,-20 1 19,0 3 0,-1 3 0,0 3 1,-124 4-1,140 5-525,0 2 1,0 2-1,-77 20 1,90-14-2357,0 2-1,-59 28 1,37-9-3746</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347"/>
    </inkml:context>
    <inkml:brush xml:id="br0">
      <inkml:brushProperty name="width" value="0.025" units="cm"/>
      <inkml:brushProperty name="height" value="0.025" units="cm"/>
    </inkml:brush>
  </inkml:definitions>
  <inkml:trace contextRef="#ctx0" brushRef="#br0">54 0 3972,'-14'9'-64,"3"-1"96,2 0-705,0-2-768,-2 1-385</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3.727"/>
    </inkml:context>
    <inkml:brush xml:id="br0">
      <inkml:brushProperty name="width" value="0.025" units="cm"/>
      <inkml:brushProperty name="height" value="0.025" units="cm"/>
    </inkml:brush>
  </inkml:definitions>
  <inkml:trace contextRef="#ctx0" brushRef="#br0">29 0 1249,'-5'5'2082,"-1"-2"-1185,-1 1 833,2-3-1602,-1-1-1474</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4.056"/>
    </inkml:context>
    <inkml:brush xml:id="br0">
      <inkml:brushProperty name="width" value="0.025" units="cm"/>
      <inkml:brushProperty name="height" value="0.025" units="cm"/>
    </inkml:brush>
  </inkml:definitions>
  <inkml:trace contextRef="#ctx0" brushRef="#br0">437 146 13261,'0'-9'3000,"0"7"-2855,0-8 754,0 0 1,-1 0-1,0 0 0,-1 0 0,-3-13 1,4 20-779,0 0 0,0-1 0,-1 1 0,0 0 0,0 0 0,1-1 0,-2 1 0,1 1 1,0-1-1,-1 0 0,1 1 0,-1-1 0,0 1 0,0 0 0,0 0 0,0 0 0,0 0 0,0 0 1,0 1-1,-1-1 0,-4 0 0,3 0-118,-1 1 0,0 0 1,0 0-1,0 0 0,0 1 1,0 0-1,0 0 0,0 1 1,0 0-1,0 0 0,0 0 1,-10 4-1,5-1-2,1 1 1,-1 0-1,1 1 1,1 0-1,-1 1 1,-10 9-1,-1 4 136,0 1 0,2 1-1,1 0 1,-24 38 0,27-36 268,1 0 1,-19 47 0,29-60-319,1-1 0,0 0 1,0 1-1,1 0 0,0 0 1,1-1-1,1 1 0,-1 0 1,2 0-1,1 13 1,-1-19-66,0-1 0,0 0 0,0 0 0,1 0 1,0 0-1,0 0 0,0 0 0,0 0 0,0-1 0,1 1 1,0-1-1,0 0 0,0 1 0,0-1 0,0-1 1,0 1-1,5 2 0,-1-1 20,0 0-1,1 0 1,0-1 0,0 0 0,0 0-1,0-1 1,0 0 0,12 1 0,-2-1 16,-1-1 1,0-1-1,1-1 1,-1 0 0,0-2-1,0 0 1,0 0 0,18-7-1,-15 1 104,1 0 0,-1-1-1,-1-2 1,0 0 0,0-1 0,-1 0-1,-1-2 1,-1 0 0,0-1 0,0 0-1,12-20 1,-21 27-26,-1-1 0,0-1 0,0 1 0,-1-1 0,-1 0 0,1 0 0,-2-1 0,0 1 0,3-23 0,-5 25-84,-1 0-1,0 0 0,-1 0 0,0 0 0,0 1 0,-1-1 0,0 0 0,-1 0 0,1 1 0,-2-1 1,1 1-1,-1 0 0,-1 0 0,-6-9 0,6 10-83,0 1 0,0 0 0,-1 0 0,0 1 0,0-1 0,0 1 0,-1 1 0,0-1 0,1 1 0,-2 0 0,1 1 0,-10-4 0,13 6-222,-1-1 0,1 1 0,0 1 0,-1-1 1,1 1-1,0-1 0,-1 1 0,1 1 1,-1-1-1,-5 1 0,7 0-245,0 0 1,-1 1-1,1-1 1,0 0-1,0 1 0,0 0 1,0-1-1,0 1 0,0 1 1,1-1-1,-1 0 0,1 0 1,-1 1-1,-2 4 1,-8 12-5423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652"/>
    </inkml:context>
    <inkml:brush xml:id="br0">
      <inkml:brushProperty name="width" value="0.025" units="cm"/>
      <inkml:brushProperty name="height" value="0.025" units="cm"/>
    </inkml:brush>
  </inkml:definitions>
  <inkml:trace contextRef="#ctx0" brushRef="#br0">0 5 14318,'0'0'2626,"9"3"-427,16 4-1187,0-2-1,0-1 0,0-1 0,0-1 0,30-1 1,142-15-396,-35 1-835,-147 12-64,28 0-799,-41 0 873,0 1 0,-1 0 0,1 1 0,0-1 0,0 0 0,0 0 1,-1 1-1,1-1 0,0 1 0,-1-1 0,1 1 0,0 0 0,-1 0 0,1 0 0,2 2 0,-4-3 104,1 0 1,-1 0-1,0 1 0,0-1 1,0 0-1,0 0 1,1 1-1,-1-1 0,0 0 1,0 1-1,0-1 1,0 0-1,0 0 0,0 1 1,0-1-1,0 0 1,0 1-1,0-1 1,0 0-1,0 1 0,0-1 1,0 0-1,0 1 1,0-1-1,0 0 0,0 0 1,-1 1-1,1-1 1,0 0-1,0 1 0,0-1 1,0 0-1,-1 0 1,1 1-1,0-1 0,0 0 1,0 0-1,-1 0 1,1 1-1,0-1 0,0 0 1,-1 0-1,1 0 1,-1 0-1,-14 5-2345,13-4 1823,-21 3-3649</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5:49.982"/>
    </inkml:context>
    <inkml:brush xml:id="br0">
      <inkml:brushProperty name="width" value="0.025" units="cm"/>
      <inkml:brushProperty name="height" value="0.025" units="cm"/>
    </inkml:brush>
  </inkml:definitions>
  <inkml:trace contextRef="#ctx0" brushRef="#br0">0 0 12556,'0'0'10474,"45"18"-8777,11-18-191,11 0-609,3 0-481,4-5-352,-8 0-32,-12 3-1057,-5 2-1665,-15 0-2179,-9 0-4932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015"/>
    </inkml:context>
    <inkml:brush xml:id="br0">
      <inkml:brushProperty name="width" value="0.025" units="cm"/>
      <inkml:brushProperty name="height" value="0.025" units="cm"/>
    </inkml:brush>
  </inkml:definitions>
  <inkml:trace contextRef="#ctx0" brushRef="#br0">81 211 15727,'0'0'5557,"-10"13"-5322,6-9-206,-43 62 508,45-62-419,-1 1 0,1-1 0,0 1 0,0-1 0,0 1 0,0 0 1,1 0-1,0 0 0,0 0 0,0 0 0,1 0 0,-1 0 0,1 0 0,1 0 0,-1 0 0,2 7 0,-2-11-102,1 0 0,-1-1-1,1 1 1,-1-1 0,1 1 0,-1-1 0,1 1-1,0-1 1,-1 1 0,1-1 0,0 1-1,-1-1 1,1 0 0,0 1 0,0-1-1,-1 0 1,1 0 0,0 0 0,0 1 0,-1-1-1,1 0 1,0 0 0,0 0 0,0 0-1,-1 0 1,1 0 0,0-1 0,0 1-1,-1 0 1,2-1 0,25-7 339,-16 0-325,0 0 1,0 0-1,0-1 1,-1-1-1,-1 0 1,0 0-1,0-1 1,-1 0-1,0 0 1,-1-1-1,0 0 1,-1 0-1,8-20 1,-28 70-282,9-24 128,-1 0 1,2 0-1,0 1 0,0 0 0,-2 29 0,6-43 128,0 0 0,1 1 0,-1-1 0,0 0 0,0 0 0,0 0 0,1 1 0,-1-1 0,1 0 0,-1 0 0,1 0-1,-1 0 1,1 0 0,0 0 0,-1 0 0,1 0 0,0 0 0,0 0 0,0 0 0,0 0 0,0-1 0,0 1 0,0 0 0,0 0 0,0-1 0,0 1 0,0-1 0,0 1 0,0-1 0,1 0 0,-1 1 0,0-1 0,0 0-1,1 0 1,-1 0 0,0 0 0,0 0 0,0 0 0,1 0 0,-1 0 0,0-1 0,0 1 0,1 0 0,0-1 0,4 0 35,0-1 0,-1 1 0,1-1-1,-1 0 1,0-1 0,1 1 0,-1-1 0,7-5 0,9-12 91,0 0 1,-2-1-1,-1-1 1,0 0 0,-2-2-1,0 0 1,-2 0-1,0-2 1,-2 0-1,9-29 1,-18 46-104,0 0 0,-1 0 0,-1 0 0,0 0 0,0 0 0,0 0 0,-2-11 0,1 20-32,0 0 1,0-1-1,0 1 1,0-1-1,0 1 0,-1 0 1,1-1-1,0 1 1,0 0-1,0-1 0,-1 1 1,1 0-1,0-1 1,0 1-1,-1 0 1,1-1-1,0 1 0,-1 0 1,1 0-1,0-1 1,-1 1-1,1 0 0,0 0 1,-1 0-1,1 0 1,-1-1-1,1 1 1,0 0-1,-1 0 0,1 0 1,-1 0-1,1 0 1,-1 0-1,1 0 0,0 0 1,-1 0-1,1 0 1,-1 0-1,1 1 1,0-1-1,-1 0 0,1 0 1,-1 0-1,1 0 1,0 1-1,-1-1 1,1 0-1,0 0 0,-1 1 1,-20 12-32,8 0 37,0 0 0,1 1 0,1 0-1,0 1 1,1 0 0,-10 20 0,14-23 38,1-1 0,0 1 1,0 0-1,1 0 1,1 1-1,0-1 0,0 1 1,2 0-1,-2 22 1,4-32-44,-1-1 1,0 1-1,1-1 1,-1 1-1,1-1 1,0 0-1,0 1 1,0-1-1,0 0 1,0 0-1,0 0 1,1 1-1,-1-1 1,1 0-1,0-1 1,-1 1-1,1 0 1,0 0-1,0-1 1,0 1-1,0-1 1,0 0-1,0 0 1,3 2-1,28 6-1580,1-6-3396,-11-3-2767</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208"/>
    </inkml:context>
    <inkml:brush xml:id="br0">
      <inkml:brushProperty name="width" value="0.025" units="cm"/>
      <inkml:brushProperty name="height" value="0.025" units="cm"/>
    </inkml:brush>
  </inkml:definitions>
  <inkml:trace contextRef="#ctx0" brushRef="#br0">0 12 9705,'0'0'13645,"51"15"-11979,-10-15-802,8-7-575,3-2-193,4 1-320,-9 6-1250,-6 2-1024,-8 0-2147,-6 0-3875</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0.682"/>
    </inkml:context>
    <inkml:brush xml:id="br0">
      <inkml:brushProperty name="width" value="0.025" units="cm"/>
      <inkml:brushProperty name="height" value="0.025" units="cm"/>
    </inkml:brush>
  </inkml:definitions>
  <inkml:trace contextRef="#ctx0" brushRef="#br0">1 344 6022,'0'0'16298,"12"-5"-15375,5-4-829,0-1-1,0 0 1,-1-2-1,-1 0 0,0 0 1,0-1-1,13-17 1,78-110-128,-40 49 735,-72 123 954,-10 10-1400,3-11-156,2 1 0,1 0 0,1 1 0,2-1 0,-5 53 0,12-83-131,-1 0 0,1 0 0,0-1 0,0 1 0,0 0 0,1-1 0,-1 1 0,0 0 0,1-1 0,-1 1 0,1 0 0,-1-1 0,1 1 0,0-1 0,0 1 0,-1-1 0,1 1 1,0-1-1,0 0 0,1 0 0,-1 1 0,0-1 0,0 0 0,1 0 0,-1 0 0,0 0 0,1 0 0,2 1 0,-2-2-349,1 1 0,0-1 0,0 1 0,0-1 0,0 0 0,0 0 1,0 0-1,0-1 0,-1 1 0,1-1 0,0 1 0,0-1 0,0 0 0,-1 0 0,1 0 0,0-1 0,2-1 0,23-16-7754</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041"/>
    </inkml:context>
    <inkml:brush xml:id="br0">
      <inkml:brushProperty name="width" value="0.025" units="cm"/>
      <inkml:brushProperty name="height" value="0.025" units="cm"/>
    </inkml:brush>
  </inkml:definitions>
  <inkml:trace contextRef="#ctx0" brushRef="#br0">131 1 16624,'-10'7'2589,"-6"5"-1625,1 1-1,0 0 1,-21 26 0,31-34-825,1 0 1,1 0-1,-1 1 0,1-1 1,0 1-1,0 0 0,0 0 1,1 0-1,0 0 0,0 1 1,0-1-1,1 0 0,0 1 1,1-1-1,-1 1 1,1-1-1,1 12 0,0-15-129,1 0-1,-1-1 1,0 1-1,1-1 1,-1 1-1,1-1 1,0 0-1,0 0 1,0 0 0,0 0-1,0 0 1,0 0-1,1 0 1,-1-1-1,0 1 1,1-1-1,-1 0 1,1 0-1,0 0 1,0 0-1,-1 0 1,1 0-1,0-1 1,0 1-1,0-1 1,-1 0 0,7 0-1,-2 1 31,-1-1 0,1 0 0,0-1 0,0 1 0,0-1 0,-1 0 0,1-1 0,-1 0 0,1 0 0,-1 0 1,8-4-1,-8 2 81,0-1 1,-1 0-1,1-1 1,-1 1-1,0-1 1,0 0 0,-1 0-1,1 0 1,-1-1-1,-1 0 1,1 1 0,1-9-1,-3 10-49,0 0 0,0 0-1,-1 0 1,0-1 0,0 1 0,0 0-1,-1-1 1,1 1 0,-1-1 0,-1 1-1,1-1 1,-1 1 0,0 0 0,0-1-1,-1 1 1,1 0 0,-5-8 0,4 10-111,1 0 0,-1 1 0,0-1 1,0 1-1,0 0 0,-1 0 0,1 0 1,-1 0-1,1 0 0,-1 0 0,0 0 1,1 1-1,-1 0 0,0-1 0,0 1 1,0 0-1,0 0 0,0 1 0,0-1 0,0 1 1,0-1-1,-1 1 0,1 0 0,0 0 1,0 0-1,0 1 0,0-1 0,0 1 1,0 0-1,0 0 0,0 0 0,-4 1 1,4 0-226,0-1-1,0 0 1,0 1 0,1-1 0,-1 1 0,0 0 0,1 0 0,-1 0 0,1 0 0,-1 1 0,1-1 0,0 0 0,0 1 0,0 0 0,1-1-1,-1 1 1,0 0 0,1 0 0,0 0 0,0 0 0,0 0 0,0 0 0,0 1 0,1-1 0,-1 0 0,1 0 0,0 1 0,0-1-1,0 0 1,0 0 0,1 0 0,0 4 0,9 8-3670,13-4-1020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372"/>
    </inkml:context>
    <inkml:brush xml:id="br0">
      <inkml:brushProperty name="width" value="0.025" units="cm"/>
      <inkml:brushProperty name="height" value="0.025" units="cm"/>
    </inkml:brush>
  </inkml:definitions>
  <inkml:trace contextRef="#ctx0" brushRef="#br0">179 16 3011,'0'0'17777,"-10"-4"-15647,7 2-2018,0 1 1,-1-1-1,1 1 0,0 0 1,-1 0-1,1 0 1,-1 0-1,1 1 1,-1-1-1,1 1 0,-1 0 1,0 0-1,1 0 1,-1 1-1,1-1 1,-1 1-1,1 0 0,-1 0 1,1 0-1,0 0 1,-1 0-1,1 1 1,0 0-1,0 0 0,0 0 1,0 0-1,0 0 1,0 0-1,1 1 1,-1-1-1,1 1 0,-4 5 1,-1 0-30,0 1 0,1 0 0,0 1 1,0-1-1,1 1 0,0 0 0,1 0 0,-5 17 0,8-24-77,0 0 0,1 0-1,-1 0 1,1 1-1,-1-1 1,1 0 0,0 0-1,0 0 1,0 0-1,1 0 1,-1 0 0,1 0-1,0 0 1,0 0 0,0 0-1,0 0 1,0 0-1,1 0 1,-1 0 0,1-1-1,0 1 1,0-1-1,0 1 1,0-1 0,0 0-1,0 0 1,1 0-1,-1 0 1,1 0 0,-1 0-1,1-1 1,0 1 0,0-1-1,3 2 1,1 0 21,1-1 0,-1 0 1,1 0-1,0-1 1,0 1-1,-1-2 0,1 1 1,0-1-1,0 0 0,0-1 1,0 0-1,0 0 0,-1-1 1,1 0-1,0 0 0,-1 0 1,0-1-1,1-1 0,7-4 1,-9 4 31,-1 1-1,0-1 1,0 0 0,0-1 0,0 1 0,-1-1 0,0 0-1,0 0 1,0-1 0,0 1 0,-1-1 0,0 0 0,0 0 0,-1 0-1,0 0 1,0 0 0,0 0 0,-1 0 0,0-1 0,0 1-1,0-1 1,-1 1 0,0-11 0,-1 15-51,1 0 0,0 0 0,0 0 0,-1 0 1,1 0-1,-1 0 0,0 0 0,1 0 0,-1 0 0,0 0 0,0 1 0,0-1 1,0 0-1,0 1 0,-1-1 0,1 1 0,-1-1 0,1 1 0,-1-1 0,1 1 1,-1 0-1,0 0 0,1 0 0,-4-1 0,1 0-15,-1 1 1,1 0-1,-1 0 0,1 0 0,-1 1 1,1-1-1,-1 1 0,1 0 1,-1 0-1,-8 2 0,7-1-215,-1 0 0,1 1 0,0-1 0,0 1 0,0 0 0,0 1 0,1-1-1,-1 1 1,1 0 0,-1 1 0,1-1 0,0 1 0,0 0 0,1 0 0,-1 1 0,-6 9 0,10-14 37,1 1 0,-1-1-1,1 1 1,-1 0 0,1-1 0,0 1 0,0 0 0,-1-1 0,1 1-1,0 0 1,0 0 0,0-1 0,0 1 0,0 0 0,-1-1 0,1 1-1,1 0 1,-1 0 0,0-1 0,0 1 0,0 0 0,0 0 0,0-1-1,1 1 1,-1 0 0,0-1 0,1 1 0,-1 0 0,1-1-1,-1 1 1,0-1 0,1 1 0,-1 0 0,1-1 0,-1 1 0,1-1-1,0 0 1,-1 1 0,1-1 0,0 1 0,-1-1 0,1 0 0,1 1-1,11 1-5734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1.719"/>
    </inkml:context>
    <inkml:brush xml:id="br0">
      <inkml:brushProperty name="width" value="0.025" units="cm"/>
      <inkml:brushProperty name="height" value="0.025" units="cm"/>
    </inkml:brush>
  </inkml:definitions>
  <inkml:trace contextRef="#ctx0" brushRef="#br0">0 62 20179,'0'0'10858,"49"-18"-10858,-29 10-736,7-1-1603,-2 1-1664,0-1-2339,-1-1-9257</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093"/>
    </inkml:context>
    <inkml:brush xml:id="br0">
      <inkml:brushProperty name="width" value="0.025" units="cm"/>
      <inkml:brushProperty name="height" value="0.025" units="cm"/>
    </inkml:brush>
  </inkml:definitions>
  <inkml:trace contextRef="#ctx0" brushRef="#br0">206 43 10954,'0'0'12375,"-11"-5"-9973,-39-13-1046,47 17-1305,0 0 1,0 1-1,0 0 0,0 0 0,-1 0 1,1 0-1,0 0 0,0 1 1,0-1-1,0 1 0,0 0 1,0 0-1,0 0 0,0 0 0,0 1 1,1-1-1,-1 1 0,0-1 1,1 1-1,-3 2 0,-3 4-51,0-1 0,1 2-1,-13 16 1,16-20 29,-1 1-28,1 0 0,1 0 1,-1 1-1,1-1 0,0 1 0,1 0 0,-1 0 1,1 0-1,1 0 0,-1 0 0,0 9 1,2-14 0,0 1 1,0-1 0,0 0 0,1 1 0,-1-1 0,0 0 0,1 1 0,0-1 0,-1 0 0,1 0 0,0 0 0,0 0 0,0 0 0,0 0 0,1 0 0,-1 0 0,0 0 0,1 0 0,-1-1 0,1 1 0,0 0 0,0-1 0,-1 0 0,1 1 0,0-1 0,0 0 0,0 0 0,1 0 0,-1 0 0,0 0 0,0-1 0,0 1 0,1-1 0,-1 1 0,0-1 0,1 0 0,3 0 0,1 1 7,-1-1 0,1 0 1,0 0-1,-1-1 0,1 0 0,-1 0 0,1-1 0,-1 1 0,0-1 0,1-1 1,-1 1-1,0-1 0,0 0 0,-1-1 0,1 1 0,-1-1 0,1 0 0,-1 0 1,0-1-1,-1 0 0,1 0 0,-1 0 0,0 0 0,0 0 0,-1-1 0,0 0 1,0 0-1,4-9 0,-4 9 63,0-1-1,-1 1 1,0-1 0,0 0 0,-1 0 0,1 1 0,-1-1 0,-1 0-1,0 0 1,0 0 0,-1-8 0,1 13-66,-1-1 0,0 1 1,1-1-1,-1 1 0,-1 0 0,1-1 0,0 1 1,0 0-1,-1 0 0,0 0 0,1 0 1,-1 0-1,0 0 0,0 0 0,0 0 0,0 1 1,0-1-1,0 1 0,0-1 0,-1 1 0,1 0 1,-1 0-1,1 0 0,0 0 0,-1 1 1,0-1-1,1 1 0,-1-1 0,1 1 0,-1 0 1,-3 0-1,-1 0-31,1 0-1,-1 1 1,1 0 0,0 0 0,-1 0-1,1 1 1,0 0 0,0 0 0,0 0 0,0 1-1,-8 5 1,10-6-46,1 0 0,0 0-1,0 0 1,0 1 0,1-1 0,-1 1-1,1 0 1,-1-1 0,1 1-1,0 0 1,0 0 0,0 1 0,0-1-1,1 0 1,-1 1 0,1-1 0,0 1-1,0-1 1,0 1 0,0 0 0,1 5-1,0-8-70,0 1-1,0-1 0,1 1 1,-1-1-1,0 1 0,1-1 1,0 0-1,-1 1 1,1-1-1,0 0 0,-1 0 1,1 1-1,0-1 0,0 0 1,0 0-1,0 0 0,0 0 1,1 0-1,-1 0 0,0 0 1,0-1-1,1 1 0,-1 0 1,0 0-1,1-1 0,-1 1 1,0-1-1,1 0 0,-1 1 1,3-1-1,50 4-5526,-50-4 5093,38 0-6519</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440"/>
    </inkml:context>
    <inkml:brush xml:id="br0">
      <inkml:brushProperty name="width" value="0.025" units="cm"/>
      <inkml:brushProperty name="height" value="0.025" units="cm"/>
    </inkml:brush>
  </inkml:definitions>
  <inkml:trace contextRef="#ctx0" brushRef="#br0">270 2 16976,'-10'-1'2952,"-2"1"-2416,0 0 0,0 1 0,0 0 0,0 1 0,0 1 0,0 0-1,1 0 1,-1 1 0,1 0 0,0 1 0,0 1 0,-18 11 0,21-10-392,-1 0 1,1 0 0,1 1-1,-1 0 1,1 0 0,1 1-1,0 0 1,0 0 0,0 1-1,-7 18 1,12-25-141,0-1 0,0 1 0,0 0 0,0 0 0,0 0 0,1 1 0,-1-1 1,1 0-1,0 0 0,0 0 0,0 0 0,1 0 0,-1 0 0,1 0 0,-1 0 0,1 0 0,0 0 0,0 0 0,0 0 0,1 0 0,-1 0 0,1-1 0,-1 1 0,1 0 0,0-1 1,0 0-1,0 1 0,1-1 0,-1 0 0,0 0 0,1 0 0,-1 0 0,1-1 0,0 1 0,0-1 0,-1 1 0,1-1 0,0 0 0,0 0 0,0 0 0,5 0 0,4 2-42,0-1 0,0 0 0,0-1 0,0-1 0,1 0 1,-1 0-1,0-1 0,0-1 0,0 0 0,0 0 0,0-1 0,0-1 0,-1 0 0,0 0 0,17-10 0,-20 10 75,-1-1 1,0 1-1,0-1 1,0-1-1,0 1 1,-1-1 0,0 0-1,0-1 1,-1 1-1,0-1 1,0 0-1,0-1 1,-1 1 0,0-1-1,0 0 1,-1 0-1,0 0 1,-1 0-1,0-1 1,0 1 0,-1 0-1,1-16 1,-2 22 6,0 0-1,0 0 1,0 0 0,0 0 0,-1 0 0,1 0 0,-1 0 0,1 0-1,-1 1 1,0-1 0,0 0 0,0 0 0,0 1 0,0-1 0,0 0-1,0 1 1,-1-1 0,1 1 0,-1 0 0,1-1 0,-1 1 0,-2-2 0,0 1-13,0 0 0,-1 0 0,1 1 0,-1-1 0,1 1 0,-1 0 0,0 0 0,0 0 0,-5 1 0,-2-1-38,1 1 0,0 1-1,-1 0 1,1 1-1,0 0 1,0 1-1,-18 6 1,19-4 3,0 0 0,1 1 1,-1 0-1,1 0 0,1 1 1,-1 1-1,-12 13 0,17-17-12,0 1-1,1-1 1,0 1-1,-1 0 1,2 0-1,-1 0 1,0 1-1,1-1 1,0 1-1,1-1 1,-1 1-1,1-1 1,0 1-1,0 0 1,1 0-1,0 7 1,0-11-83,1 1-1,-1-1 1,1 0 0,0 0 0,-1 0-1,1 0 1,0 0 0,1 0 0,-1 0-1,0 0 1,0-1 0,1 1 0,-1 0-1,1-1 1,0 1 0,-1-1 0,1 0-1,0 1 1,0-1 0,0 0 0,0 0-1,0 0 1,0 0 0,0 0 0,0-1-1,0 1 1,0-1 0,4 1 0,8 1-1440,0 0 0,0-1 0,20-1 1,-24 0-47,34 0-5809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02.782"/>
    </inkml:context>
    <inkml:brush xml:id="br0">
      <inkml:brushProperty name="width" value="0.025" units="cm"/>
      <inkml:brushProperty name="height" value="0.025" units="cm"/>
    </inkml:brush>
  </inkml:definitions>
  <inkml:trace contextRef="#ctx0" brushRef="#br0">178 34 8936,'0'0'12193,"-4"-7"-11947,4 5-196,-1 1 1,0-1-1,0 0 0,0 1 1,0-1-1,0 1 0,0-1 1,-1 1-1,1 0 0,0-1 1,-1 1-1,1 0 0,-1 0 1,1 0-1,-1 0 0,0 0 1,1 0-1,-1 1 0,0-1 1,1 0-1,-1 1 0,-2-1 1,0 1 127,1 1 1,-1-1-1,1 1 1,-1 0-1,1-1 1,-1 2-1,1-1 1,0 0-1,0 1 1,-1-1-1,1 1 1,0 0-1,-5 4 1,-1 1 232,1 0 1,0 1-1,0 0 1,0 0 0,1 1-1,0-1 1,-6 12-1,10-15-289,1-1 0,-1 1-1,1 0 1,0 0-1,0 0 1,0 0 0,1 1-1,0-1 1,0 0-1,0 0 1,0 1-1,1-1 1,0 1 0,0-1-1,1 0 1,2 11-1,-2-13-83,1-1-1,0 1 0,-1 0 1,1-1-1,0 1 1,1-1-1,-1 0 0,0 0 1,1 0-1,-1 0 0,1 0 1,0 0-1,0-1 0,0 1 1,-1-1-1,1 0 0,0 0 1,1 0-1,-1 0 0,0-1 1,0 1-1,0-1 0,6 1 1,5 0-10,-1-1-1,1 0 1,-1 0 0,20-4 0,-25 2-11,0 0 0,-1 0 0,1 0 0,-1-1 0,1 0 0,-1-1-1,0 0 1,0 0 0,0 0 0,-1-1 0,0 0 0,0 0 0,0-1 0,0 1 0,-1-1 0,0-1-1,0 1 1,-1-1 0,1 0 0,-2 0 0,1 0 0,-1 0 0,0 0 0,0-1 0,-1 0 0,0 1-1,0-1 1,-1 0 0,1-12 0,-2 18-27,-1-1 0,1 1 0,-1 0 0,1-1 0,-1 1 0,1 0 0,-1 0-1,0-1 1,0 1 0,0 0 0,-1 0 0,1 0 0,0 0 0,-1 1 0,1-1 0,-1 0 0,0 0-1,1 1 1,-1-1 0,0 1 0,0 0 0,0-1 0,0 1 0,0 0 0,0 0 0,-1 0 0,1 1-1,0-1 1,0 0 0,-1 1 0,1 0 0,0-1 0,-1 1 0,-2 0 0,-1 0-502,0 0 1,1 0-1,-1 0 0,0 1 1,1 0-1,-1 0 0,0 1 1,1-1-1,-1 1 0,1 0 1,0 1-1,0-1 0,-7 6 1,-7 8-6418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375"/>
    </inkml:context>
    <inkml:brush xml:id="br0">
      <inkml:brushProperty name="width" value="0.025" units="cm"/>
      <inkml:brushProperty name="height" value="0.025" units="cm"/>
    </inkml:brush>
  </inkml:definitions>
  <inkml:trace contextRef="#ctx0" brushRef="#br0">40 1 16271,'0'0'3492,"-13"57"-2275,2-31-320,4 4-225,2 0-479,1-2-129,4-5-64,0-2-32,0-6-545,5-3-384,1-4-640,-3-1-738,-3-3-1953</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0.705"/>
    </inkml:context>
    <inkml:brush xml:id="br0">
      <inkml:brushProperty name="width" value="0.025" units="cm"/>
      <inkml:brushProperty name="height" value="0.025" units="cm"/>
    </inkml:brush>
  </inkml:definitions>
  <inkml:trace contextRef="#ctx0" brushRef="#br0">0 54 12139,'0'0'11019,"56"0"-9482,-16 0-864,7-5-513,10 0-128,4-2-769,-3-2-1985,-6-4-2339,-3-2-6342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516"/>
    </inkml:context>
    <inkml:brush xml:id="br0">
      <inkml:brushProperty name="width" value="0.025" units="cm"/>
      <inkml:brushProperty name="height" value="0.025" units="cm"/>
    </inkml:brush>
  </inkml:definitions>
  <inkml:trace contextRef="#ctx0" brushRef="#br0">168 67 10730,'0'0'2675,"3"-9"-444,0 2-1625,-1 4-389,-1 1 0,1-1 0,-1 1 0,0-1 1,0 0-1,0 0 0,0 0 0,-1 0 0,1 0 1,-1 1-1,0-1 0,1 0 0,-2-5 0,1 7-52,-1 1 0,0-1-1,0 1 1,0-1 0,0 0-1,0 1 1,0-1 0,0 1-1,0 0 1,0-1 0,0 1-1,0 0 1,0 0 0,0 0 0,0-1-1,0 1 1,0 0 0,0 0-1,0 1 1,0-1 0,-1 0-1,1 0 1,0 0 0,-1 1-1,-30 6 529,23-2-633,0 0-1,1 0 1,0 1-1,0 0 1,0 0-1,1 1 1,-1 0-1,2 1 0,-1-1 1,1 1-1,0 0 1,1 1-1,0 0 1,0 0-1,1 0 1,0 0-1,0 0 1,1 1-1,1 0 1,-3 14-1,5-23-66,0 0 1,1 0-1,-1 1 0,0-1 0,1 0 0,-1 0 0,0 0 0,1 0 0,0 1 0,-1-1 1,1 0-1,0 0 0,-1 0 0,1 0 0,0 0 0,0 0 0,0-1 0,0 1 0,0 0 1,0 0-1,0-1 0,0 1 0,0 0 0,0-1 0,0 1 0,1-1 0,-1 0 0,0 1 1,0-1-1,0 0 0,1 0 0,1 0 0,51 1-1256,-38-2 629,-4 1-240,0-1 0,1 0 0,-1-1 0,0-1 0,0 0 0,13-5 0,25-13-5655</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054"/>
    </inkml:context>
    <inkml:brush xml:id="br0">
      <inkml:brushProperty name="width" value="0.025" units="cm"/>
      <inkml:brushProperty name="height" value="0.025" units="cm"/>
    </inkml:brush>
  </inkml:definitions>
  <inkml:trace contextRef="#ctx0" brushRef="#br0">138 1 17905,'0'0'3502,"-4"8"-2237,-3 7-786,0-2-284,1-1 1,1 1-1,0 0 1,1 0-1,0 0 1,-3 25-1,7-37-230,0 1 0,1-1-1,-1 0 1,0 0 0,1 0 0,-1 0-1,1 0 1,-1 0 0,1 0 0,-1 0-1,1 0 1,0 0 0,-1-1 0,1 1-1,0 0 1,0 0 0,0-1 0,-1 1 0,1 0-1,0-1 1,0 1 0,0-1 0,0 1-1,0-1 1,0 1 0,0-1 0,1 0-1,-1 0 1,0 1 0,0-1 0,0 0-1,2 0 1,47 0-864,-33-1 367,2 1 7,-10-1 368,1 1 1,-1 0-1,1 1 1,-1 0-1,1 0 1,16 5 0,-24-5 162,0 0 0,0 0 0,0 1 0,0-1 0,0 0 0,-1 1 0,1-1 0,0 1 0,-1 0 0,1 0 0,-1-1 0,1 1 0,-1 0 0,0 0 0,0 0 0,0 0 0,0 1 0,0-1 0,0 0 0,-1 0 1,1 1-1,-1-1 0,1 0 0,-1 0 0,0 1 0,0-1 0,0 0 0,0 1 0,-1-1 0,1 0 0,-1 1 0,1-1 0,-2 4 0,-1 0 188,1 0 1,-1 0-1,0-1 1,0 1-1,0-1 0,-1 0 1,0 0-1,0 0 0,0 0 1,-1 0-1,1-1 0,-1 0 1,0 0-1,-1 0 0,1-1 1,0 0-1,-10 4 1,-3 2 295,-1-1 1,0 0 0,0-2 0,-25 5-1,37-9-459,1-1 1,-1 1-1,0-2 0,0 1 0,1-1 0,-1 0 0,0 0 0,-8-2 0,13 1-250,0 0 0,0 0 0,-1 0 0,1 0-1,0 0 1,0 0 0,0-1 0,1 1 0,-1-1 0,0 1 0,0-1-1,1 0 1,-1 0 0,1 1 0,0-1 0,-1 0 0,1 0-1,0-1 1,0 1 0,0 0 0,0 0 0,1 0 0,-1-1 0,1 1-1,-1 0 1,1-3 0,-3-30-5664,3-5-2717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398"/>
    </inkml:context>
    <inkml:brush xml:id="br0">
      <inkml:brushProperty name="width" value="0.025" units="cm"/>
      <inkml:brushProperty name="height" value="0.025" units="cm"/>
    </inkml:brush>
  </inkml:definitions>
  <inkml:trace contextRef="#ctx0" brushRef="#br0">0 15 13196,'0'0'9225,"49"-14"-7559,-20 14-705,5 0-769,6 0-256,-1 0-1794,5 0-2498,-3 0-4965</inkml:trace>
  <inkml:trace contextRef="#ctx0" brushRef="#br0" timeOffset="1">528 7 13901,'-11'7'3326,"-8"5"-2291,0 0 1,0 2-1,1 0 1,-18 20-1,32-30-967,-1 0-1,1 0 1,0 1-1,1 0 1,-1 0-1,1 0 1,0 0-1,0 0 1,1 0-1,-1 1 1,1 0-1,0-1 1,1 1-1,-1 0 1,1 0-1,0 0 1,1 0-1,-1 0 1,1 0 0,1 0-1,-1 0 1,1-1-1,0 1 1,2 8-1,-1-10-62,1 0 0,-1 0-1,1-1 1,0 1 0,0-1 0,0 0 0,1 0-1,-1 0 1,1-1 0,-1 1 0,1-1-1,0 0 1,0 1 0,0-2 0,0 1 0,0 0-1,0-1 1,1 0 0,-1 0 0,0 0-1,1-1 1,6 1 0,-3 0 7,-1-1-1,1 0 1,0 0 0,0 0-1,0-1 1,0 0 0,-1-1-1,1 0 1,0 0 0,-1 0-1,0-1 1,9-4 0,-10 2 178,0 0 1,0-1-1,0 1 1,0-1-1,-1-1 1,0 1-1,0-1 1,-1 0-1,0 0 0,0 0 1,-1 0-1,1-1 1,-2 1-1,1-1 1,-1 0-1,0 0 1,-1 0-1,0 0 1,0 0-1,-1 0 1,0 0-1,0 0 1,-1 0-1,-1-10 1,1 16-212,1 0 1,-1 0 0,1-1 0,-1 1 0,0 0-1,0 0 1,0 0 0,0 0 0,0 0 0,0 0 0,-1 0-1,1 0 1,-1 1 0,1-1 0,-1 0 0,0 1-1,1-1 1,-1 1 0,0 0 0,0-1 0,0 1 0,0 0-1,0 0 1,0 0 0,-1 1 0,1-1 0,0 1 0,0-1-1,-1 1 1,1-1 0,0 1 0,0 0 0,-1 0-1,1 0 1,0 1 0,-1-1 0,1 0 0,-3 2 0,0-1-402,1 0 0,0 0 0,-1 1 0,1 0 1,0 0-1,0 0 0,1 0 0,-1 0 0,-4 4 1,6-4-318,-1 0 0,1 0 0,0 1 1,0-1-1,0 1 0,0-1 0,0 1 0,1 0 1,-1 0-1,1-1 0,-1 1 0,1 0 0,-1 4 1,1 13-8802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1.775"/>
    </inkml:context>
    <inkml:brush xml:id="br0">
      <inkml:brushProperty name="width" value="0.025" units="cm"/>
      <inkml:brushProperty name="height" value="0.025" units="cm"/>
    </inkml:brush>
  </inkml:definitions>
  <inkml:trace contextRef="#ctx0" brushRef="#br0">0 1 3651,'0'0'20564</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123"/>
    </inkml:context>
    <inkml:brush xml:id="br0">
      <inkml:brushProperty name="width" value="0.025" units="cm"/>
      <inkml:brushProperty name="height" value="0.025" units="cm"/>
    </inkml:brush>
  </inkml:definitions>
  <inkml:trace contextRef="#ctx0" brushRef="#br0">189 13 12780,'0'0'3785,"-11"-2"-1239,4 0-2354,1 1 0,-1 0 0,0 0 0,1 1 0,-1 0 0,0 0 0,1 1 0,-1-1 0,0 1 0,1 1 0,-1-1 0,0 1-1,1 1 1,0-1 0,0 1 0,0 0 0,0 0 0,0 1 0,0-1 0,-6 7 0,9-7-146,-1 0-1,1 1 1,0 0 0,0 0-1,0-1 1,1 2 0,-1-1 0,1 0-1,0 0 1,0 1 0,0-1 0,1 1-1,0 0 1,-2 6 0,3-9-42,0 1 0,1-1 0,-1 0 0,0 1 0,1-1 0,-1 0 0,1 1 0,0-1 0,-1 0 0,1 0 0,0 0 0,1 1 0,-1-1 0,0 0 0,1 0 0,-1-1 0,1 1 0,-1 0 0,1 0 0,0-1 0,0 1 0,0-1 0,-1 0 0,2 1 0,-1-1 0,0 0 0,0 0 0,0 0 0,5 1 0,7 2-7,-1-1 1,1 0-1,1 0 0,-1-2 1,0 0-1,0 0 1,0-2-1,1 1 0,16-4 1,-25 3 19,-1-1 0,1 1 1,0-1-1,-1 0 0,0 0 0,0-1 1,1 1-1,-1-1 0,-1 0 0,1-1 1,6-4-1,-9 5 63,0 1 0,0-1 0,1 0 0,-2 0 0,1 0 1,0 0-1,-1-1 0,1 1 0,-1 0 0,0-1 0,0 1 0,0-1 0,0 1 0,-1-1 0,0 1 1,1-1-1,-1 1 0,-1-1 0,0-6 0,0 7-36,-1-1 0,1 0 1,-1 0-1,0 1 0,0-1 0,0 1 0,-1 0 1,1 0-1,-1 0 0,0 0 0,0 0 0,0 0 1,0 1-1,-1-1 0,1 1 0,0 0 0,-1 0 1,0 0-1,1 1 0,-1-1 0,0 1 0,0 0 0,-4-1 1,-1-1-176,1 1 1,-1 0-1,1 1 1,-1-1 0,0 2-1,1-1 1,-1 1-1,0 1 1,0-1 0,-9 3-1,16-2-77,1-1-1,-1 1 1,1 0-1,-1 0 1,1 0-1,0 0 0,-1 0 1,1 0-1,0 0 1,0 0-1,-1 0 1,1 1-1,0-1 1,0 1-1,0-1 0,1 0 1,-1 1-1,0-1 1,1 1-1,-1 0 1,1-1-1,-1 1 1,1 0-1,0-1 1,-1 1-1,1 0 0,0-1 1,0 1-1,0 0 1,0-1-1,1 1 1,-1 0-1,0-1 1,1 1-1,-1 0 0,1-1 1,0 1-1,-1-1 1,1 1-1,0-1 1,0 0-1,0 1 1,0-1-1,2 3 0,23 11-4520</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469"/>
    </inkml:context>
    <inkml:brush xml:id="br0">
      <inkml:brushProperty name="width" value="0.025" units="cm"/>
      <inkml:brushProperty name="height" value="0.025" units="cm"/>
    </inkml:brush>
  </inkml:definitions>
  <inkml:trace contextRef="#ctx0" brushRef="#br0">305 64 12236,'-10'-1'6219,"-7"-1"-5374,1 1-1,0 0 1,0 2 0,0 0 0,0 0-1,0 2 1,0 0 0,-22 7 0,30-8-713,1 1 0,0 0-1,0 0 1,0 0 0,0 1 0,1 0 0,-1 0 0,1 1 0,0 0 0,1 0 0,-1 0 0,1 1 0,0 0 0,0 0 0,0 0 0,1 1 0,0-1 0,1 1 0,-1 0 0,1 0 0,-3 11 0,5-14-128,0 0 0,0 1 0,0-1 0,1 0 1,0 0-1,-1 1 0,2-1 0,-1 0 0,0 1 0,1-1 0,0 0 1,0 0-1,0 1 0,0-1 0,1 0 0,-1 0 0,1-1 1,0 1-1,1 0 0,3 4 0,-2-3 2,1 0 0,0-1 0,0 0 0,1 0 0,-1 0 0,1 0-1,0-1 1,0 0 0,0-1 0,1 1 0,-1-1 0,8 2 0,1-1 1,0 0 1,0-1-1,1-1 1,-1 0-1,1-1 0,-1-1 1,1 0-1,-1-1 1,0-1-1,30-9 0,-30 6-2,0-1 0,-1-1 0,0 0-1,0-1 1,-1 0 0,0-1 0,-1-1-1,13-13 1,-19 18 87,0-1 1,-1 0-1,0 0 0,0 0 1,-1 0-1,0-1 0,0 1 1,-1-1-1,1 0 0,-2-1 1,1 1-1,-1 0 0,-1-1 1,1 1-1,-1-1 0,-1-16 0,0 21-77,-1 1 0,1 0 0,-1-1-1,0 1 1,0-1 0,0 1 0,-1 0-1,1 0 1,-1 0 0,0 0 0,0 0-1,0 0 1,0 0 0,0 1 0,-1-1-1,1 1 1,-1-1 0,1 1 0,-5-3-1,0 1-2,1 1-1,-1 0 0,1 0 0,-1 0 0,0 1 1,0 0-1,0 1 0,-1-1 0,-8 0 1,7 1-55,0 1 1,0 0 0,0 0 0,0 0 0,0 1 0,1 1-1,-1-1 1,0 1 0,1 1 0,-1 0 0,1 0 0,0 1 0,0-1-1,0 2 1,0-1 0,-7 7 0,13-9-143,-1 1 0,1-1 1,0 1-1,1-1 0,-1 1 0,0 0 0,1 0 1,0 0-1,-1 0 0,1 0 0,1 0 1,-1 0-1,0 0 0,1 1 0,-1-1 0,1 0 1,0 0-1,0 0 0,1 5 0,-1-5-270,1 0 0,0 0 1,-1-1-1,1 1 0,1-1 0,-1 1 0,0-1 0,0 1 0,1-1 0,0 0 0,-1 1 0,1-1 0,0 0 1,0 0-1,0 0 0,0-1 0,1 1 0,-1 0 0,0-1 0,1 1 0,4 1 0,29 8-9528</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2.831"/>
    </inkml:context>
    <inkml:brush xml:id="br0">
      <inkml:brushProperty name="width" value="0.025" units="cm"/>
      <inkml:brushProperty name="height" value="0.025" units="cm"/>
    </inkml:brush>
  </inkml:definitions>
  <inkml:trace contextRef="#ctx0" brushRef="#br0">191 68 16528,'1'-8'2856,"5"-46"1831,-6 54-4641,0 0 0,0 0 1,0 0-1,0-1 0,0 1 1,0 0-1,0 0 0,0 0 1,0 0-1,0-1 0,0 1 1,0 0-1,0 0 0,0 0 1,0 0-1,0-1 0,0 1 1,0 0-1,0 0 0,0 0 1,0 0-1,0 0 0,0-1 1,0 1-1,0 0 0,0 0 1,-1 0-1,1 0 0,0 0 1,0-1-1,0 1 0,0 0 1,0 0-1,0 0 0,-1 0 1,1 0-1,0 0 0,0 0 1,0 0-1,0 0 0,-1 0 1,1 0-1,0-1 0,0 1 1,0 0-1,0 0 0,-1 0 1,1 0-1,0 0 0,0 0 1,0 0-1,0 1 0,-1-1 1,1 0-1,-13 6 542,-12 15-607,13-7 86,1 1 0,1 1 0,0-1-1,-9 23 1,15-30-8,1 0-1,0 0 1,0 0-1,1 0 1,0 1-1,1-1 1,0 1-1,0-1 1,0 1-1,1 0 1,2 13-1,-1-20-50,-1 1 0,1 0-1,0 0 1,0-1 0,0 1 0,0-1 0,0 1-1,1-1 1,-1 1 0,1-1 0,-1 0 0,1 0-1,0 0 1,0 0 0,0 0 0,0 0 0,1 0 0,-1 0-1,0-1 1,1 0 0,-1 1 0,1-1 0,-1 0-1,1 0 1,0 0 0,-1 0 0,1-1 0,0 1-1,0-1 1,-1 0 0,1 1 0,0-1 0,0-1-1,0 1 1,-1 0 0,1-1 0,3 0 0,1 0 8,1-1 0,-1 0 0,0 0 0,1-1 1,-1 0-1,0 0 0,-1 0 0,1-1 0,-1 0 1,1-1-1,-1 1 0,9-10 0,-10 8 4,0-1 0,0 0 0,0 0 0,-1-1 0,0 0 0,0 1 0,-1-1 0,0-1 0,0 1 0,-1 0 0,0-1 0,-1 1 0,1-16 0,-2 20-63,0 0 0,0 0 0,0 0 0,-1 0-1,0 0 1,1 0 0,-2 0 0,1 0 0,0 1 0,-1-1 0,0 0 0,0 1-1,0-1 1,0 1 0,0-1 0,-1 1 0,1 0 0,-1 0 0,0 0 0,0 1-1,0-1 1,0 1 0,-1-1 0,1 1 0,-1 0 0,1 0 0,-1 1 0,0-1-1,0 1 1,-5-2 0,-2 1-553,0 0 0,1 1 0,-1 0 0,0 0 0,0 1 0,0 1 0,1 0-1,-12 2 1,-47 16-7358,17 2-3102</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190"/>
    </inkml:context>
    <inkml:brush xml:id="br0">
      <inkml:brushProperty name="width" value="0.025" units="cm"/>
      <inkml:brushProperty name="height" value="0.025" units="cm"/>
    </inkml:brush>
  </inkml:definitions>
  <inkml:trace contextRef="#ctx0" brushRef="#br0">1 169 5509,'0'0'13971,"17"5"-12263,3 1-1313,1-2 0,0 0 0,0-1 0,0-1 0,0-1 0,0-1 0,32-4 0,569-54 2577,319 4-2682,-731 42 401,220-44 1,-345 46-1018,-79 12-1751,-9 0-5,-11 2-1350,-13 0-2718</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522"/>
    </inkml:context>
    <inkml:brush xml:id="br0">
      <inkml:brushProperty name="width" value="0.025" units="cm"/>
      <inkml:brushProperty name="height" value="0.025" units="cm"/>
    </inkml:brush>
  </inkml:definitions>
  <inkml:trace contextRef="#ctx0" brushRef="#br0">1 271 11435,'0'0'6160,"9"0"-3773,3-1-1906,-1 0 0,1-1-1,0-1 1,-1 1 0,0-2 0,1 0 0,-1 0 0,0-1 0,15-9 0,104-70 1024,-99 62-1312,41-32 318,26-16 8,-98 70-519,0 0 0,0 0 0,0 0-1,0 0 1,0 1 0,0-1-1,0 0 1,0 0 0,0 0 0,0 0-1,-1 0 1,1 0 0,0 0 0,0 1-1,0-1 1,0 0 0,0 0 0,0 0-1,0 0 1,0 0 0,0 0-1,0 1 1,1-1 0,-1 0 0,0 0-1,0 0 1,0 0 0,0 0 0,0 0-1,0 1 1,0-1 0,0 0-1,0 0 1,0 0 0,0 0 0,0 0-1,0 0 1,1 0 0,-1 0 0,0 0-1,0 0 1,0 1 0,0-1 0,0 0-1,0 0 1,0 0 0,1 0-1,-1 0 1,0 0 0,0 0 0,0 0-1,0 0 1,0 0 0,0 0 0,1 0-1,-1 0 1,0 0 0,0 0-1,0 0 1,0 0 0,0 0 0,0 0-1,1 0 1,-1-1 0,0 1 0,0 0-1,0 0 1,0 0 0,-6 18-14,-11 19 36,-25 29 238,-26 46 530,61-99-750,1 1 0,0 0 0,1 1 0,0-1-1,1 1 1,-2 17 0,8-19-1861,-2-13 1655,0 0 0,0 1 1,1-1-1,-1 0 1,0 0-1,0 0 0,1 0 1,-1 1-1,0-1 1,1 0-1,-1 0 0,0 0 1,1 0-1,-1 0 1,0 0-1,1 0 0,-1 0 1,0 0-1,1 0 1,-1 0-1,0 0 0,1 0 1,-1 0-1,0 0 1,0 0-1,1 0 0,-1 0 1,0 0-1,1-1 1,-1 1-1,0 0 0,1 0 1,-1 0-1,0 0 1,0-1-1,1 1 0,-1 0 1,0-1-1,15-13-7548</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3.883"/>
    </inkml:context>
    <inkml:brush xml:id="br0">
      <inkml:brushProperty name="width" value="0.025" units="cm"/>
      <inkml:brushProperty name="height" value="0.025" units="cm"/>
    </inkml:brush>
  </inkml:definitions>
  <inkml:trace contextRef="#ctx0" brushRef="#br0">195 1 16848,'0'0'6342,"-25"47"-4644,9-16-97,0 4-800,3 1-321,4-1-416,9-3 0,0-2-64,0-2-416,0-5-417,0-5-544,0-2-1314,0-7-480,0-5-1665,-7-4-2307</inkml:trace>
  <inkml:trace contextRef="#ctx0" brushRef="#br0" timeOffset="1">1 214 13132,'0'0'12396,"45"-49"-11275,-13 44-576,6 5-449,11 0-96,5 0-513,5 0-1344,1 0-1795,-6 0-3395</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44.242"/>
    </inkml:context>
    <inkml:brush xml:id="br0">
      <inkml:brushProperty name="width" value="0.025" units="cm"/>
      <inkml:brushProperty name="height" value="0.025" units="cm"/>
    </inkml:brush>
  </inkml:definitions>
  <inkml:trace contextRef="#ctx0" brushRef="#br0">75 167 14862,'0'0'10511,"2"10"-9256,-1 0-1093,-1-1 1,0 1-1,-1 0 0,0-1 1,-1 1-1,0 0 0,0-1 1,-1 0-1,0 1 1,0-1-1,-8 13 0,2-5-82,4-8-68,-1 1 0,1 0 0,1-1 0,0 2 1,0-1-1,1 0 0,0 1 0,1-1 0,0 1 0,1 0 0,0 18 0,1-28-10,1 0 0,0 0 0,-1 1 0,1-1 0,0 0 1,0 0-1,0 0 0,0 0 0,0 0 0,0 0 1,0 0-1,0 0 0,0 0 0,1 0 0,-1-1 0,0 1 1,1 0-1,-1-1 0,0 1 0,1-1 0,-1 1 0,1-1 1,-1 0-1,1 0 0,-1 0 0,0 0 0,1 0 1,1 0-1,46-4-460,-42 2 33,0-1 1,0 1 0,-1-1-1,1 0 1,-1-1 0,0 0-1,7-5 1,21-23-5908,-10 1-2770</inkml:trace>
  <inkml:trace contextRef="#ctx0" brushRef="#br0" timeOffset="1">70 25 15759,'0'0'11787,"63"-25"-27930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1.858"/>
    </inkml:context>
    <inkml:brush xml:id="br0">
      <inkml:brushProperty name="width" value="0.025" units="cm"/>
      <inkml:brushProperty name="height" value="0.025" units="cm"/>
    </inkml:brush>
  </inkml:definitions>
  <inkml:trace contextRef="#ctx0" brushRef="#br0">135 1 15727,'0'0'2285,"-11"6"-129,-4 2-1585,2-2-185,1 0 0,-1 2 0,1-1 0,1 1 0,0 1 0,-19 18 0,29-26-387,1-1 0,-1 1-1,1-1 1,-1 1 0,1 0 0,-1-1 0,1 1 0,0 0-1,-1-1 1,1 1 0,0 0 0,-1 0 0,1 0 0,0-1-1,0 1 1,0 0 0,0 0 0,0 0 0,0-1 0,0 1-1,0 0 1,0 0 0,0 0 0,0-1 0,0 1 0,1 0-1,-1 0 1,1 1 0,0-2-2,0 1-1,0 0 1,0 0 0,0 0-1,0-1 1,0 1 0,1-1-1,-1 1 1,0-1-1,1 1 1,-1-1 0,0 0-1,1 0 1,-1 0 0,2 1-1,50-5 97,-4-13-59,-43 14-49,1 0 1,-1 0 0,1 1-1,0 0 1,-1 0 0,1 0-1,0 1 1,0 0 0,0 0-1,1 1 1,-1 0 0,0 0-1,0 1 1,8 1 0,-14-1 18,0 0 1,0 0 0,1 0-1,-1 1 1,0-1 0,0 0-1,0 1 1,0-1 0,-1 0-1,1 1 1,0-1 0,-1 1-1,1-1 1,0 1 0,-1 0-1,0-1 1,1 1-1,-1-1 1,0 1 0,0 2-1,8 20 77,-7-24-80,0 1 1,0-1 0,0 1-1,1-1 1,-1 0 0,0 0-1,0 0 1,0 1 0,0-1-1,0 0 1,0 0-1,0-1 1,0 1 0,0 0-1,0 0 1,0 0 0,0-1-1,0 1 1,0 0 0,0-1-1,0 1 1,0-1 0,0 1-1,0-1 1,0 0 0,0 1-1,1-3 1,33-23-1970,2 0-6239,-16 12 370</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639"/>
    </inkml:context>
    <inkml:brush xml:id="br0">
      <inkml:brushProperty name="width" value="0.025" units="cm"/>
      <inkml:brushProperty name="height" value="0.025" units="cm"/>
    </inkml:brush>
  </inkml:definitions>
  <inkml:trace contextRef="#ctx0" brushRef="#br0">1 205 6822,'0'0'2120,"1"-12"-220,-1 11-1885,0-10 551,1 1 1,0 0-1,0-1 1,1 1-1,1 0 0,0 0 1,0 0-1,1 0 0,0 0 1,1 1-1,0 0 1,7-11-1,-6 14-30,0 1 1,0-1-1,0 1 1,0 0-1,1 1 1,0 0-1,14-7 1,-20 10-468,1 1 1,-1-1-1,0 0 1,1 1 0,-1-1-1,1 1 1,-1-1-1,1 1 1,-1 0-1,1-1 1,0 1-1,-1 0 1,1 0-1,-1 0 1,1 0-1,-1 1 1,1-1-1,0 0 1,-1 1-1,1-1 1,-1 1-1,0-1 1,1 1-1,-1 0 1,1 0-1,-1-1 1,0 1-1,1 0 1,-1 0-1,0 0 1,0 0-1,0 1 1,0-1-1,0 0 1,0 0-1,0 1 1,0-1 0,-1 0-1,1 1 1,-1-1-1,1 1 1,-1-1-1,1 1 1,-1-1-1,1 4 1,2 27 18,0 1 0,-3-1 0,0 1 0,-2-1 1,-2 1-1,-8 34 0,4-18-2492,-3 80 0,6-136-3434,3 4 4101,-13-15-5128</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6:53.986"/>
    </inkml:context>
    <inkml:brush xml:id="br0">
      <inkml:brushProperty name="width" value="0.025" units="cm"/>
      <inkml:brushProperty name="height" value="0.025" units="cm"/>
    </inkml:brush>
  </inkml:definitions>
  <inkml:trace contextRef="#ctx0" brushRef="#br0">1 39 12075,'0'0'11467,"83"-4"-9961,-31 4-353,7-2-577,8-5-448,0 3-96,-8 0-1313,-10-4-2626,-11-1-5222</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170"/>
    </inkml:context>
    <inkml:brush xml:id="br0">
      <inkml:brushProperty name="width" value="0.025" units="cm"/>
      <inkml:brushProperty name="height" value="0.025" units="cm"/>
    </inkml:brush>
  </inkml:definitions>
  <inkml:trace contextRef="#ctx0" brushRef="#br0">280 13 4100,'0'0'12300,"-13"-4"-10640,8 3-1485,1-1-62,0 1-1,0 0 1,0 0-1,0 0 0,0 0 1,0 1-1,0 0 0,0 0 1,0 0-1,-1 0 1,1 0-1,0 1 0,0 0 1,0 0-1,0 0 0,0 0 1,0 1-1,1 0 0,-1-1 1,0 1-1,-5 4 1,-8 9 281,0 0 1,1 2-1,0-1 1,1 2-1,1 0 1,-12 22-1,19-30-218,1 1-1,0 0 0,1 0 0,1 0 1,-1 1-1,2 0 0,0 0 1,0 0-1,1 0 0,0 0 0,1 0 1,1 0-1,1 13 0,-1-23-163,0 0 0,1 1-1,-1-1 1,1 0 0,0 0 0,-1 0-1,1-1 1,0 1 0,0 0 0,0 0-1,1 0 1,-1-1 0,0 1 0,1 0-1,-1-1 1,1 0 0,-1 1 0,1-1-1,0 0 1,2 2 0,0-1 6,0 0-1,0-1 1,0 1-1,1-1 1,-1 0 0,0 0-1,1-1 1,-1 1-1,7-1 1,-2 0 17,0-1-1,0 0 1,0 0-1,0-1 1,0 0 0,0-1-1,0 0 1,-1 0-1,11-6 1,-14 5 69,1 0 0,-1 0 0,0-1 1,0 0-1,0 0 0,0 0 0,-1-1 0,0 1 1,4-8-1,-8 12-58,1 0 1,0 0-1,-1-1 0,1 1 1,-1 0-1,1-1 1,-1 1-1,0-1 0,0 1 1,0-1-1,1 1 1,-1 0-1,0-1 1,-1 1-1,1-1 0,0 1 1,0-1-1,-1 1 1,0-3-1,0 3-23,0 0-1,0-1 1,-1 1-1,1 0 1,-1 0 0,1 0-1,-1 0 1,1 0-1,-1 0 1,1 0 0,-1 0-1,0 0 1,1 1 0,-1-1-1,0 1 1,0 0-1,0-1 1,1 1 0,-1 0-1,-2 0 1,-13-2 13,-1 1 1,1 1 0,-19 2-1,31-2-109,1 0 0,0 1-1,0 0 1,0 0 0,0 0 0,0 0-1,1 0 1,-1 1 0,0 0 0,0-1-1,1 2 1,0-1 0,-1 0 0,1 1 0,0-1-1,0 1 1,0 0 0,0 0 0,-3 5-1,6-8-44,-1 1 0,1-1 0,-1 1 0,1 0 0,0-1 0,-1 1 0,1 0 0,0 0 0,-1-1 0,1 1 0,0 0 0,0 0 0,0-1 0,0 1 0,0 0 0,0 0 0,0-1 0,0 1 0,0 0 0,0 0 0,0 0 0,0-1 0,1 1 0,-1 0 0,0-1 0,1 1 0,-1 0 0,0 0 0,1-1 0,-1 1 0,1-1 0,-1 1 0,1 0 0,1 0-488,0 0 0,0 0 0,0 0 0,0 0 0,0 0 0,0-1 0,0 1-1,0-1 1,0 1 0,0-1 0,3 0 0,18 1-7119</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512"/>
    </inkml:context>
    <inkml:brush xml:id="br0">
      <inkml:brushProperty name="width" value="0.025" units="cm"/>
      <inkml:brushProperty name="height" value="0.025" units="cm"/>
    </inkml:brush>
  </inkml:definitions>
  <inkml:trace contextRef="#ctx0" brushRef="#br0">1 0 9673,'0'0'18289,"36"29"-23702,-20-37 737,-3-8-3908</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2.871"/>
    </inkml:context>
    <inkml:brush xml:id="br0">
      <inkml:brushProperty name="width" value="0.025" units="cm"/>
      <inkml:brushProperty name="height" value="0.025" units="cm"/>
    </inkml:brush>
  </inkml:definitions>
  <inkml:trace contextRef="#ctx0" brushRef="#br0">156 1 9833,'0'0'8392,"-9"3"-7223,0 2-1014,0 0 0,1 0 0,0 1 0,0 0-1,0 0 1,1 0 0,0 1 0,0 0 0,1 1-1,0 0 1,0 0 0,1 0 0,0 0 0,-7 16 0,11-22-135,-25 59 1146,24-57-1038,1 1 0,0 0 0,-1 0 0,2 0 0,-1-1 0,0 1 0,1 0 0,0 0 0,0 0 0,2 10 0,-2-14-97,1 0 0,0 0-1,0 0 1,0 1 0,0-1 0,0 0 0,0 0 0,0-1-1,0 1 1,1 0 0,-1 0 0,0 0 0,0-1-1,1 1 1,-1-1 0,1 1 0,-1-1 0,0 1 0,1-1-1,-1 0 1,1 0 0,-1 0 0,1 0 0,-1 0-1,0 0 1,1 0 0,-1 0 0,1 0 0,2-2 0,2 2 53,1-2 0,-1 1 1,0-1-1,0 0 0,11-5 1,-8 2 9,0-1 1,0-1 0,-1 0 0,0 0 0,-1 0 0,1-1-1,-1 0 1,-1-1 0,11-16 0,-13 19 31,0-1 0,-1 1 1,0-1-1,0 0 0,-1 1 0,0-1 1,0 0-1,-1 0 0,0-1 0,0 1 1,0 0-1,-1 0 0,0 0 0,-1-1 1,-1-9-1,2 15-127,-1 1-1,1 0 1,-1-1 0,0 1-1,1 0 1,-1-1 0,0 1 0,0 0-1,0 0 1,1 0 0,-1 0 0,0 0-1,-1 0 1,1 0 0,0 0-1,0 0 1,0 0 0,0 1 0,-1-1-1,1 0 1,0 1 0,-1-1 0,1 1-1,-1 0 1,1-1 0,0 1-1,-1 0 1,1 0 0,-1 0 0,1 0-1,-1 0 1,1 0 0,-1 0 0,1 0-1,0 1 1,-4 0 0,1 0-108,0 0 1,-1 1 0,1-1 0,0 1-1,0 0 1,0 0 0,0 1-1,0-1 1,0 1 0,-6 6-1,-23 38-3012,13-12-3879,15-26 3551,-3 6-5007</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3.828"/>
    </inkml:context>
    <inkml:brush xml:id="br0">
      <inkml:brushProperty name="width" value="0.025" units="cm"/>
      <inkml:brushProperty name="height" value="0.025" units="cm"/>
    </inkml:brush>
  </inkml:definitions>
  <inkml:trace contextRef="#ctx0" brushRef="#br0">29 111 1569,'0'0'1864,"8"-4"-338,145-51 1833,-83 36 2528,-69 18-5735,-1 0 0,0 1-1,0-1 1,0 0-1,0 0 1,0 0 0,0 1-1,0-1 1,0 0 0,0 0-1,0 1 1,0-1-1,0 0 1,-1 0 0,1 1-1,0-1 1,0 0-1,-1 1 1,1-1 0,-1 0-1,1 1 1,0-1-1,-1 0 1,1 1 0,-1-1-1,0 1 1,1-1 0,-1 1-1,-1-1 1,-2-1 215,-1 0 0,0 0 0,0 1 0,0-1 0,0 1 0,0 1 0,0-1 0,0 1 0,0 0 0,0 0 0,0 0 0,0 1 0,0 0 0,0 0 0,-8 2 0,5 0-137,0 0 1,1 1-1,-1 0 0,1 1 1,0-1-1,0 2 0,0-1 1,-10 11-1,7-6-123,1 0-1,1 1 1,0 0 0,0 0-1,1 1 1,0 0-1,1 1 1,1-1 0,0 1-1,1 0 1,-4 18-1,6-25-97,2-1-1,-1 1 0,0-1 0,1 1 0,0-1 0,0 1 0,1-1 0,0 1 0,0-1 0,0 1 0,3 6 0,-3-10-4,1 1 0,0-1 1,-1 0-1,1 0 0,0 0 0,1 0 0,-1 0 1,0 0-1,0 0 0,1-1 0,-1 1 1,1-1-1,0 0 0,-1 0 0,1 0 0,0 0 1,-1 0-1,1-1 0,0 1 0,0-1 0,0 1 1,0-1-1,4-1 0,5 1 69,-1-1 0,1 0 1,0-1-1,0 0 0,-1-1 0,0 0 0,1-1 1,-1 0-1,0-1 0,-1 0 0,1-1 1,-1 0-1,15-12 0,-13 9 57,0-1 0,-1 0 0,0 0 0,-1-1 0,-1-1 0,1 0 0,-2 0 0,1 0 1,-2-1-1,10-21 0,-16 31-102,1 0 1,-1 0-1,0-1 1,0 1-1,0 0 1,0-1-1,-1 1 1,1-1-1,-1 1 1,0-1-1,0 1 1,0-1-1,-1 1 1,1-1-1,-1 1 1,0-1-1,0 1 1,-2-6-1,1 6-25,0 1 0,0 0-1,-1 0 1,1 0 0,0 0-1,-1 0 1,0 1 0,1-1-1,-1 1 1,0-1 0,0 1-1,0 0 1,0 0 0,0 0-1,0 1 1,0-1 0,0 1 0,0 0-1,0 0 1,-5 0 0,0 0-94,1 0 0,-1 0 0,0 1 0,1 0 0,-1 0 0,1 1 0,-1 0 0,1 0 0,0 1 0,0 0 0,0 0 0,-10 6 0,13-6-262,0 1 0,-1-1 0,1 1 0,1 0-1,-1 0 1,0 1 0,1-1 0,0 1 0,0-1 0,1 1 0,-1 0 0,1 0 0,0 0 0,0 1 0,0-1 0,1 0 0,-1 11 0,2 4-3731,4-3-2135</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188"/>
    </inkml:context>
    <inkml:brush xml:id="br0">
      <inkml:brushProperty name="width" value="0.025" units="cm"/>
      <inkml:brushProperty name="height" value="0.025" units="cm"/>
    </inkml:brush>
  </inkml:definitions>
  <inkml:trace contextRef="#ctx0" brushRef="#br0">40 1 8904,'0'0'14382,"-36"54"-12588,33-43-865,3-3-801,0-4-833,9-4-2338,1 0-1665,3 0-6503</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533"/>
    </inkml:context>
    <inkml:brush xml:id="br0">
      <inkml:brushProperty name="width" value="0.025" units="cm"/>
      <inkml:brushProperty name="height" value="0.025" units="cm"/>
    </inkml:brush>
  </inkml:definitions>
  <inkml:trace contextRef="#ctx0" brushRef="#br0">83 8 9929,'0'0'9930,"-9"6"-9530,4-2-361,0 0-1,-1 0 1,1 1-1,1-1 1,-1 1-1,1 0 1,0 1-1,0-1 1,0 1-1,1 0 1,0 0-1,0 0 1,-2 6-1,2-5 186,1-1-1,0 0 0,0 1 0,1-1 1,0 1-1,0 0 0,0 0 0,1-1 1,0 1-1,1 7 0,-1-13-184,1 0 0,-1 1 0,0-1 0,1 0 0,0 1 0,-1-1 0,1 0 0,0 0 0,-1 0 0,1 0 0,0 0 0,0 0 0,0 0 0,0 0 0,0 0 0,0 0 0,0 0 0,0-1 0,0 1 0,3 1 0,-1-2-22,0 1-1,1 0 1,-1-1 0,0 1-1,0-1 1,1 0 0,-1 0-1,0-1 1,1 1 0,-1-1-1,0 1 1,4-2 0,2-2 23,0 1 1,0-1-1,-1-1 1,1 0 0,-1 0-1,0 0 1,0-1-1,-1 0 1,13-13 0,-15 14 166,0-1 0,0 1 1,-1-1-1,1 0 1,-1 0-1,0 0 1,-1-1-1,0 1 0,0-1 1,0 0-1,-1 0 1,0 0-1,2-11 0,-4 17-194,0 0 0,0 0 0,0 0 0,0-1 0,0 1-1,0 0 1,0 0 0,0 0 0,0 0 0,-1 0 0,1-1-1,-1 1 1,1 0 0,0 0 0,-1 0 0,0 0 0,1 0-1,-1 0 1,0 0 0,1 0 0,-1 1 0,0-1 0,0 0-1,0 0 1,0 1 0,0-1 0,0 0 0,0 1 0,-1-1-1,-1 0-5,0 0-1,0 1 0,0-1 1,0 1-1,0 0 0,0 0 0,0 0 1,0 0-1,0 1 0,0-1 0,-3 2 1,-4 1-23,0 0-1,0 1 1,0 0 0,0 0 0,-15 11-1,18-11-135,0 2-1,1-1 1,-1 1-1,1 0 1,0 0-1,1 1 1,0-1-1,0 1 1,0 0-1,1 1 1,0-1-1,0 1 1,-5 16-1,9-24-17,0 1 1,1 0-1,-1-1 0,0 1 0,0 0 1,0-1-1,1 1 0,-1-1 0,0 1 1,1-1-1,-1 1 0,1-1 0,-1 1 1,0-1-1,1 1 0,-1-1 0,1 0 1,-1 1-1,1-1 0,0 1 0,-1-1 1,1 0-1,-1 0 0,1 1 0,-1-1 1,1 0-1,0 0 0,-1 0 0,1 0 1,0 0-1,-1 0 0,1 0 0,0 0 1,-1 0-1,1 0 0,-1 0 0,1 0 1,0 0-1,-1 0 0,1-1 0,0 1 1,-1 0-1,1-1 0,33-9-7063,-6-9-176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4.908"/>
    </inkml:context>
    <inkml:brush xml:id="br0">
      <inkml:brushProperty name="width" value="0.025" units="cm"/>
      <inkml:brushProperty name="height" value="0.025" units="cm"/>
    </inkml:brush>
  </inkml:definitions>
  <inkml:trace contextRef="#ctx0" brushRef="#br0">153 26 10858,'-14'10'5579,"-1"0"-4465,-8 6 708,1 0 0,0 2 0,-19 21 0,39-38-1773,1 0 0,0 0-1,0 0 1,0 0 0,0 0-1,0 0 1,0 1 0,0-1-1,0 0 1,1 0-1,-1 1 1,0-1 0,1 1-1,-1-1 1,1 1 0,0-1-1,-1 1 1,1-1-1,0 1 1,0-1 0,0 1-1,0-1 1,0 1 0,0-1-1,1 2 1,0-1-33,0-1 0,0 0 0,1 0 0,-1 0 0,0 0 0,1 0 0,-1 0 0,0 0 0,1 0 0,-1-1 0,1 1 0,0 0 0,-1-1 0,1 0 0,-1 1 0,1-1 0,0 0 0,2 0 0,8 1-77,-1-1 1,1 0 0,-1-1 0,0 0-1,18-5 1,-18 2-50,-1 0-1,0 0 1,0-1-1,-1-1 1,1 1-1,-1-1 1,0-1-1,13-12 1,-17 14 114,-1 1-1,1-1 1,-1 0 0,0 0 0,-1 0-1,1 0 1,-1-1 0,0 1 0,0-1-1,-1 0 1,0 0 0,0 0 0,0 0-1,-1 0 1,2-13 0,-3 18-3,0 0-1,-1 0 1,1 0 0,-1 0 0,1 1-1,0-1 1,-1 0 0,0 0 0,1 0-1,-1 1 1,1-1 0,-1 0 0,0 1-1,1-1 1,-1 0 0,0 1 0,0-1 0,0 1-1,0-1 1,1 1 0,-1-1 0,0 1-1,0 0 1,0 0 0,0-1 0,0 1-1,0 0 1,0 0 0,0 0 0,0 0 0,0 0-1,0 0 1,-1 0 0,-37 4 69,25-1-33,1 2 0,0 0 1,1 0-1,-1 1 0,-15 10 0,21-12-61,0 1 0,1 0 0,-1 0 0,1 0-1,0 1 1,0-1 0,1 1 0,0 1 0,0-1-1,-6 11 1,10-16-175,1 0 0,-1 0 0,1 0 0,-1 0 0,1 0 0,0 0 0,-1 0 0,1 0 0,0 0 0,0 0 0,-1 0 0,1 0 0,0 0 0,0 0 0,0 0 0,1 1 0,-1-1 0,0 0 0,0 0 0,0 0 0,1 0 0,-1 0 0,1 0 0,-1 0 0,1 0 0,0 1 0,1-1-449,-1 0 0,1 0 0,0 0-1,-1 0 1,1 0 0,0 0-1,0-1 1,-1 1 0,1-1 0,0 1-1,0-1 1,0 0 0,0 0-1,3 0 1,18 1-2405</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256"/>
    </inkml:context>
    <inkml:brush xml:id="br0">
      <inkml:brushProperty name="width" value="0.025" units="cm"/>
      <inkml:brushProperty name="height" value="0.025" units="cm"/>
    </inkml:brush>
  </inkml:definitions>
  <inkml:trace contextRef="#ctx0" brushRef="#br0">123 36 11018,'0'0'9839,"-7"4"-9316,0 0-255,1 1-1,-1 0 1,1 0-1,1 0 1,-1 1-1,1-1 0,-6 9 1,8-10-193,1-1 0,-1 0 0,1 1 0,0-1 0,0 1 0,0-1 0,1 1 0,-1 0 1,1 0-1,0 0 0,0 0 0,0 0 0,1 0 0,-1 0 0,1 0 0,0 0 0,0 0 0,2 7 0,-2-10-69,0-1-1,1 1 1,-1-1-1,1 1 0,-1-1 1,1 1-1,-1-1 1,1 0-1,-1 1 1,1-1-1,-1 0 0,1 0 1,0 1-1,-1-1 1,1 0-1,-1 0 1,1 0-1,0 0 0,-1 0 1,1 0-1,0 0 1,-1 0-1,1 0 1,-1 0-1,1 0 0,0 0 1,-1 0-1,1 0 1,-1 0-1,1-1 1,0 1-1,-1 0 0,1 0 1,-1-1-1,1 1 1,-1-1-1,1 1 1,-1 0-1,1-2 0,21-13 93,-6 1-79,-1-1 0,-1-1-1,-1 0 1,0-1 0,21-36-1,-34 52-16,0 1 1,1-1-1,-1 1 0,0-1 0,0 1 0,1-1 0,-1 1 1,0-1-1,0 1 0,0-1 0,0 0 0,0 1 0,0-1 0,0 1 1,0-1-1,0 1 0,0-1 0,0 1 0,0-1 0,0 0 0,0 1 1,-1-1-1,1 1 0,0-1 0,0 1 0,-1-1 0,1 1 1,0-1-1,-1 1 0,1 0 0,0-1 0,-1 1 0,1-1 0,-1 1 1,1 0-1,-1-1 0,-26-3 7,-28 15-124,43-6-880,1 2 0,-1-1 0,-15 13 0,0 1-6492,12-11 494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2.219"/>
    </inkml:context>
    <inkml:brush xml:id="br0">
      <inkml:brushProperty name="width" value="0.025" units="cm"/>
      <inkml:brushProperty name="height" value="0.025" units="cm"/>
    </inkml:brush>
  </inkml:definitions>
  <inkml:trace contextRef="#ctx0" brushRef="#br0">108 12 12684,'0'0'6774,"-9"-3"-5097,3 1-1489,0 0 1,0 1 0,0 0-1,0 0 1,0 0 0,0 1-1,-10 0 1,14 0-163,0 0-1,0 0 1,0 1-1,0-1 1,1 1-1,-1 0 1,0-1-1,0 1 1,1 0 0,-1 0-1,1 0 1,-1 0-1,1 0 1,-1 1-1,1-1 1,-1 0-1,1 1 1,0-1-1,0 1 1,0-1-1,0 1 1,0-1 0,0 1-1,0 0 1,1-1-1,-1 1 1,0 0-1,1 0 1,0 0-1,-1 0 1,1-1-1,0 1 1,0 0 0,0 0-1,0 3 1,3-4-107,-1 0 1,0 0 0,0 0 0,1 0 0,-1 0 0,0-1 0,1 1 0,-1-1-1,0 0 1,1 0 0,-1 0 0,1 0 0,3-1 0,3 1-314,2 2 101,1-1 0,-1 2 0,0-1 0,0 1 0,-1 1 0,13 5 0,-21-8 299,1 0 0,-1 1 0,0-1 0,0 1 0,0-1 0,0 1 0,0 0 0,0-1 0,0 1 0,0 0 0,-1 0 0,1 0 0,-1 1 0,2 2 0,-2-3 72,-1-1 1,0 1 0,0 0 0,1 0 0,-1 0 0,0-1-1,-1 1 1,1 0 0,0 0 0,0-1 0,-1 1-1,1 0 1,-1 0 0,1-1 0,-1 1 0,0-1-1,0 1 1,0 0 0,0-1 0,0 1 0,0-1 0,0 0-1,-3 3 1,-31 27 1806,33-30-1822,-1 1-1,1-1 1,0 1 0,-1-1 0,1 0-1,-1 0 1,0 0 0,1 0-1,-1 0 1,0-1 0,1 1-1,-1-1 1,0 0 0,0 0-1,-2 0 1,4-1-190,0 1 0,1-1 0,-1 0 0,1 1 0,-1-1 0,0 0 0,1 0 0,0 0 0,-1 0 0,1 0 0,-1 1 0,1-1 0,0 0 0,0 0 0,0 0 0,-1 0 0,1 0 0,0 0 0,0 0 0,0 0 0,0 0 0,1 0 0,-1-1 0,5-27-5270,7 9-902</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5.601"/>
    </inkml:context>
    <inkml:brush xml:id="br0">
      <inkml:brushProperty name="width" value="0.025" units="cm"/>
      <inkml:brushProperty name="height" value="0.025" units="cm"/>
    </inkml:brush>
  </inkml:definitions>
  <inkml:trace contextRef="#ctx0" brushRef="#br0">142 109 3844,'-8'0'7287,"0"0"-6545,-2 0 170,-1 0-1,1 1 0,0 0 0,0 0 0,0 1 0,0 0 1,0 1-1,0 0 0,-14 7 0,23-10-872,1 1 0,-1-1 0,0 1 0,1-1 0,-1 1 0,0-1 0,1 1 0,-1 0 0,1-1-1,-1 1 1,1 0 0,-1-1 0,1 1 0,0 0 0,-1 0 0,1 0 0,0-1 0,0 1 0,-1 0 0,1 0 0,0 0 0,0 0-1,0-1 1,0 1 0,0 0 0,0 0 0,0 0 0,0 0 0,1-1 0,-1 1 0,0 0 0,0 0 0,1 0 0,-1-1 0,0 1-1,1 0 1,-1 0 0,1-1 0,-1 1 0,1 0 0,-1-1 0,1 1 0,0-1 0,-1 1 0,1-1 0,0 1 0,-1-1 0,1 1-1,0-1 1,0 1 0,-1-1 0,3 1 0,2 2 164,1 0-1,0-1 1,0 0-1,0 1 0,12 1 1,55 2 773,0-3 1,1-4-1,121-15 0,-182 14-936,521-61 10,-8-44-404,-505 103 503,-31 10-2180,-34 9-5307,16-12 3452</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374"/>
    </inkml:context>
    <inkml:brush xml:id="br0">
      <inkml:brushProperty name="width" value="0.025" units="cm"/>
      <inkml:brushProperty name="height" value="0.025" units="cm"/>
    </inkml:brush>
  </inkml:definitions>
  <inkml:trace contextRef="#ctx0" brushRef="#br0">0 259 8712,'0'0'17462,"13"2"-16560,-7 0-842,0-2-1,0 1 1,0 0 0,0-1-1,0 0 1,0-1-1,0 1 1,0-1-1,-1 0 1,1-1-1,0 1 1,0-1 0,-1 0-1,1 0 1,-1-1-1,0 0 1,1 0-1,4-4 1,218-188 442,-183 153-246,-61 78 118,-12 13-282,-10 17-50,-33 79 0,70-143-97,0-1 0,0 0 1,1 1-1,-1-1 0,1 0 0,0 1 0,-1-1 1,1 1-1,0-1 0,0 0 0,-1 1 1,1-1-1,0 1 0,1-1 0,-1 1 0,0 1 1,1-3-55,-1 1 0,1-1 1,-1 0-1,0 0 1,1 1-1,-1-1 0,1 0 1,-1 0-1,1 0 0,-1 0 1,1 0-1,-1 0 1,1 1-1,-1-1 0,1 0 1,-1 0-1,1-1 1,-1 1-1,1 0 0,-1 0 1,1 0-1,-1 0 0,1 0 1,-1 0-1,1-1 1,-1 1-1,1 0 0,-1 0 1,1-1-1,40-29-6805,-7-2-159,3-8 1756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6.703"/>
    </inkml:context>
    <inkml:brush xml:id="br0">
      <inkml:brushProperty name="width" value="0.025" units="cm"/>
      <inkml:brushProperty name="height" value="0.025" units="cm"/>
    </inkml:brush>
  </inkml:definitions>
  <inkml:trace contextRef="#ctx0" brushRef="#br0">206 1 13132,'0'0'7143,"-59"74"-5221,39-45-192,0 1-513,6 0-705,3-3-416,11-2-32,0-4-320,0-6-1217,0-4-1314,0-6-1345</inkml:trace>
  <inkml:trace contextRef="#ctx0" brushRef="#br0" timeOffset="1">1 154 8392,'0'0'16367,"63"-11"-15950,-20 6-321,0-2-96,2-1-833,-1-1-1569,-8 1-1986,-8-2-3492,-4 1 4549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017"/>
    </inkml:context>
    <inkml:brush xml:id="br0">
      <inkml:brushProperty name="width" value="0.025" units="cm"/>
      <inkml:brushProperty name="height" value="0.025" units="cm"/>
    </inkml:brush>
  </inkml:definitions>
  <inkml:trace contextRef="#ctx0" brushRef="#br0">178 0 13773,'0'0'5483,"-5"9"-3049,-47 58 432,35-47-2646,0 0 1,1 2-1,1 0 1,1 1-1,1 0 1,-13 33-1,26-55-220,-1 0 1,1-1-1,0 1 0,0-1 0,-1 1 0,1 0 0,0-1 0,0 1 0,0 0 0,0-1 0,0 1 0,0 0 0,0-1 0,0 1 0,0 0 0,0-1 1,0 1-1,1-1 0,-1 1 0,0 0 0,0-1 0,0 1 0,1-1 0,-1 1 0,0 0 0,1-1 0,-1 1 0,1-1 0,-1 1 0,1-1 1,-1 0-1,1 1 0,-1-1 0,1 1 0,-1-1 0,1 0 0,-1 1 0,1-1 0,0 0 0,2 1 13,0-1 0,0 0 0,0 0 0,0 0 0,0 0 0,0 0 0,0-1 0,0 1 0,4-2 0,6-2-189,0-1 0,-1 0 0,18-10 0,23-24-3967,-8-9-3490,-22 14 1600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405"/>
    </inkml:context>
    <inkml:brush xml:id="br0">
      <inkml:brushProperty name="width" value="0.025" units="cm"/>
      <inkml:brushProperty name="height" value="0.025" units="cm"/>
    </inkml:brush>
  </inkml:definitions>
  <inkml:trace contextRef="#ctx0" brushRef="#br0">58 25 9545,'0'0'13485,"-47"-19"-10442,40 18-1314,3-2-768,4 2-576,4 1-385,9 0-161,-1 0-1056,1 1-1601,-8 5-1859,1 0-3587,-6 1 2018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7.921"/>
    </inkml:context>
    <inkml:brush xml:id="br0">
      <inkml:brushProperty name="width" value="0.025" units="cm"/>
      <inkml:brushProperty name="height" value="0.025" units="cm"/>
    </inkml:brush>
  </inkml:definitions>
  <inkml:trace contextRef="#ctx0" brushRef="#br0">198 1 12139,'0'0'12893,"-9"4"-12210,-22 16 326,0 2-1,1 2 1,-39 39 0,48-44-741,161-144-1309,-134 120 818,-6 10 123,-15 23 164,-25 39 408,29-49-256,-5 10 95,10-22-209,4-11-74,0-4-137,0 0 0,-1 0 0,0 0 1,0 1-1,-1-1 0,0 1 0,0-1 0,-1 1 1,0 1-1,-1-1 0,1 1 0,-11-10 0,46 19 654,58 18-166,-49-15-2625,-10-2-3018,-1-2-4437,-14-1-1964</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265"/>
    </inkml:context>
    <inkml:brush xml:id="br0">
      <inkml:brushProperty name="width" value="0.025" units="cm"/>
      <inkml:brushProperty name="height" value="0.025" units="cm"/>
    </inkml:brush>
  </inkml:definitions>
  <inkml:trace contextRef="#ctx0" brushRef="#br0">604 1 10314,'-2'8'6208,"0"6"-4945,0 0 0,1 0 0,0 0 0,1 1 0,1-1 0,3 15 0,9 23 18,-9-43-1339,-2-1 0,1 1-1,-1 0 1,0-1 0,-1 1 0,0 0 0,-1 0 0,1 0-1,-2 0 1,1 0 0,-1 0 0,-1 0 0,0 0 0,0-1 0,0 1-1,-1-1 1,-1 1 0,1-1 0,-8 12 0,-3 0-822,-1 0 0,-1-1 0,0-1 0,-1 0-1,-39 30 1,10-12-1001,-2-2-1,-1-2 0,-2-2 0,-1-3 1,-86 33-1,57-34-4145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8.608"/>
    </inkml:context>
    <inkml:brush xml:id="br0">
      <inkml:brushProperty name="width" value="0.025" units="cm"/>
      <inkml:brushProperty name="height" value="0.025" units="cm"/>
    </inkml:brush>
  </inkml:definitions>
  <inkml:trace contextRef="#ctx0" brushRef="#br0">267 1 2787,'0'0'18518,"-9"5"-17775,-6 5-663,1 1 1,0 0-1,0 2 1,1-1 0,1 2-1,0-1 1,1 2-1,-16 27 1,1 2 193,2 1 0,-20 51 1,38-79-256,0 0 0,1 0 0,1 1 0,0-1 0,1 1 0,0 26 0,3-41-94,0-1 0,0 1 0,0 0 1,0-1-1,1 1 0,-1 0 0,1-1 0,0 1 0,0-1 0,0 1 0,0-1 1,0 1-1,0-1 0,1 0 0,-1 0 0,1 1 0,0-1 0,-1 0 0,1 0 0,0-1 1,0 1-1,0 0 0,0-1 0,1 1 0,-1-1 0,0 0 0,1 1 0,-1-1 1,1 0-1,-1-1 0,4 2 0,7 1-1221,1-1 0,0 0 1,0-1-1,25-1 0,-23 0-602,47-3-5501,6-8 3700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09.012"/>
    </inkml:context>
    <inkml:brush xml:id="br0">
      <inkml:brushProperty name="width" value="0.025" units="cm"/>
      <inkml:brushProperty name="height" value="0.025" units="cm"/>
    </inkml:brush>
  </inkml:definitions>
  <inkml:trace contextRef="#ctx0" brushRef="#br0">141 51 9129,'0'0'13100,"9"-9"-10836,-6 7-2146,0-2 50,0 1 0,0 0-1,0 0 1,1 0-1,0 0 1,-1 0 0,1 1-1,0-1 1,0 1-1,1 0 1,-1 1 0,0-1-1,1 1 1,-1 0 0,1 0-1,-1 0 1,1 0-1,-1 1 1,1 0 0,0 0-1,4 1 1,-7-1-159,-1 0 0,0 0 1,1 1-1,-1-1 1,0 1-1,1-1 0,-1 1 1,0 0-1,0-1 0,1 1 1,-1 0-1,0 0 0,0 0 1,0 0-1,0 0 0,0 0 1,0 0-1,-1 0 0,1 0 1,0 0-1,0 1 0,-1-1 1,1 0-1,0 3 0,0-1-5,-1-1-1,0 1 0,0 0 0,0 0 0,-1-1 0,1 1 0,0 0 0,-1-1 0,0 1 0,0-1 0,0 1 0,-1 2 0,-2 4-4,-1-1 0,0 1 0,0-1 1,-1-1-1,0 1 0,-9 8 0,-13 7 16,-49 30-1,50-36-7,1 1-1,-38 34 0,97-51-145,14-5-1028,0-2 1,61-15 0,-31 4-3289,-17 5-1428</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422"/>
    </inkml:context>
    <inkml:brush xml:id="br0">
      <inkml:brushProperty name="width" value="0.025" units="cm"/>
      <inkml:brushProperty name="height" value="0.025" units="cm"/>
    </inkml:brush>
  </inkml:definitions>
  <inkml:trace contextRef="#ctx0" brushRef="#br0">0 0 7111,'0'0'11082,"94"20"-10345,-22-17-353,12-1-63,5 2 223,4 0-128,-6 0-255,-12 0-161,-8-1 0,-16-1-513,-23 1-416,-13-2-1217,-30-1-9545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2.567"/>
    </inkml:context>
    <inkml:brush xml:id="br0">
      <inkml:brushProperty name="width" value="0.025" units="cm"/>
      <inkml:brushProperty name="height" value="0.025" units="cm"/>
    </inkml:brush>
  </inkml:definitions>
  <inkml:trace contextRef="#ctx0" brushRef="#br0">63 0 13805,'0'0'2840,"-6"8"-528,1-3-2018,-33 43 2255,37-46-2424,-1 0-1,1 0 0,-1 1 1,1-1-1,0 0 0,0 1 0,0-1 1,0 1-1,0-1 0,1 1 1,-1 0-1,1-1 0,0 1 1,0 0-1,0-1 0,0 1 1,0-1-1,0 1 0,1 0 1,-1-1-1,2 5 0,-1-5-111,1-1-1,-1 0 0,0 0 0,1 0 1,-1 0-1,0 0 0,1 0 1,0 0-1,-1 0 0,1 0 0,-1-1 1,1 1-1,0-1 0,-1 1 1,1-1-1,0 0 0,0 1 0,3-1 1,39 0 60,-30-1-33,-6 0-90,1 0-1,0-1 1,-1 0-1,1 0 1,-1-1-1,0 0 1,0 0-1,0-1 1,0 0-1,13-10 1,-9 7 27,0 0 0,0 0 1,18-5-1,-21 41 210,-9-25-176,1-3-2,-1 0-1,1 1 1,-1-1 0,1 0 0,0 0 0,0 0 0,-1 0 0,1 0-1,0 0 1,0 0 0,0 0 0,0 0 0,0 0 0,0 0 0,1 0-1,-1-1 1,0 1 0,0-1 0,0 1 0,1-1 0,1 1-1,38 2 269,-29-4-255,1-1 0,-1-1 0,0 0 1,13-5-1,52-21-2609,-60 23 113,2 1 0,-1 1-1,0 0 1,28-1 0,-42 5 2199,1-1 0,-1-1 1,0 1-1,0 0 1,0-1-1,0 0 1,-1 0-1,1 0 1,0-1-1,3-2 1,0 0-1271,13-9-3756</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4.754"/>
    </inkml:context>
    <inkml:brush xml:id="br0">
      <inkml:brushProperty name="width" value="0.025" units="cm"/>
      <inkml:brushProperty name="height" value="0.025" units="cm"/>
    </inkml:brush>
  </inkml:definitions>
  <inkml:trace contextRef="#ctx0" brushRef="#br0">1 0 17136,'0'0'3107,"74"31"-2210,-15-27-224,15-1-449,3 2-160,3 0-448,-8 4-1762,-7-1-1698,-11-4-1313,-9-4-1858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25.103"/>
    </inkml:context>
    <inkml:brush xml:id="br0">
      <inkml:brushProperty name="width" value="0.025" units="cm"/>
      <inkml:brushProperty name="height" value="0.025" units="cm"/>
    </inkml:brush>
  </inkml:definitions>
  <inkml:trace contextRef="#ctx0" brushRef="#br0">213 1 15983,'13'6'491,"56"24"670,-21-10-788,0 2 0,-2 2 0,60 41 0,-102-62-368,0 0-1,0 0 0,-1 1 0,1-1 0,-1 1 0,0 0 0,0 0 0,0 0 0,0 0 0,-1 1 0,1-1 1,-1 1-1,2 6 0,-4-7-5,1-1 1,-1 1-1,0 0 1,0-1 0,0 1-1,-1-1 1,1 1-1,-1-1 1,0 0-1,0 1 1,0-1-1,0 0 1,-1 1 0,1-1-1,-1 0 1,0 0-1,0 0 1,0 0-1,0-1 1,-3 4-1,-21 19 19,-2 0-1,0-1 0,-1-2 1,-2-1-1,-37 19 1,7-2-128,-80 51-1197,48-31-3461,33-22-3426</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39.981"/>
    </inkml:context>
    <inkml:brush xml:id="br0">
      <inkml:brushProperty name="width" value="0.025" units="cm"/>
      <inkml:brushProperty name="height" value="0.025" units="cm"/>
    </inkml:brush>
  </inkml:definitions>
  <inkml:trace contextRef="#ctx0" brushRef="#br0">225 29 7623,'0'0'14019,"-9"-6"-13608,9 6-411,-2-2 8,0 0 0,0 0 0,0 0 1,0 0-1,0 1 0,0-1 0,-1 1 0,1-1 0,-1 1 0,1 0 1,-1 0-1,1 0 0,-1 1 0,0-1 0,1 0 0,-1 1 0,0 0 1,0 0-1,1-1 0,-1 2 0,0-1 0,0 0 0,1 1 0,-1-1 1,0 1-1,1 0 0,-1-1 0,0 2 0,1-1 0,-1 0 0,1 0 1,0 1-1,-1-1 0,1 1 0,0 0 0,0-1 0,-3 5 0,3-5-2,1 0 0,-1 1 0,1-1 0,-1 1 0,1-1 0,0 1 0,-1 0 0,1-1 0,0 1 0,0 0 0,1 0 0,-1 0 0,0 0 0,0 0 0,1-1 0,-1 1 0,1 0 0,0 1 0,0-1 0,-1 0 0,1 0 0,0 0 0,1 0 0,-1 0 0,0 0 0,1 0 0,-1 0 0,1 0 0,0 0 0,-1 0 0,1-1 0,0 1 0,0 0 0,0 0 0,0 0 0,1-1 0,-1 1 0,0-1 0,1 1 0,-1-1 0,1 0 0,-1 1-1,1-1 1,0 0 0,1 1 0,13 8 71,0-1-1,0 0 0,1-1 0,21 6 1,-9-2-34,-25-10-43,39 21 17,-41-22-16,0 0 0,0 0 0,-1 1 0,1-1 0,0 1-1,-1 0 1,1-1 0,-1 1 0,1 0 0,-1 0 0,0 0 0,0 0-1,1 0 1,-2 0 0,1 0 0,1 5 0,-2-5 13,0-1 1,-1 1 0,1-1-1,-1 1 1,1-1-1,-1 1 1,1-1 0,-1 1-1,0-1 1,0 1-1,0-1 1,0 0 0,0 1-1,0-1 1,0 0-1,0 0 1,-1 0 0,1 0-1,0 0 1,-1 0-1,1 0 1,-1-1 0,1 1-1,-1 0 1,-2 0-1,-46 16 717,45-16-645,-35 9 478,-1-2 1,0-2-1,-81 2 1,120-10-1366,8-3 138,11-5-751,66-20-4864,-27 13 513</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331"/>
    </inkml:context>
    <inkml:brush xml:id="br0">
      <inkml:brushProperty name="width" value="0.025" units="cm"/>
      <inkml:brushProperty name="height" value="0.025" units="cm"/>
    </inkml:brush>
  </inkml:definitions>
  <inkml:trace contextRef="#ctx0" brushRef="#br0">205 35 13325,'-9'0'4356,"7"-1"-4191,-15 0 916,0 0 0,-1 0 0,1 2 0,-28 4 0,41-5-1013,0 1-1,0 0 0,1 0 1,-1 0-1,0 0 0,1 1 0,-1-1 1,1 1-1,-1 0 0,1 0 0,0 0 1,0 1-1,0-1 0,0 1 1,0 0-1,0-1 0,1 1 0,-1 0 1,1 1-1,0-1 0,0 0 1,0 1-1,0-1 0,1 1 0,0 0 1,-1-1-1,1 1 0,-1 8 1,2-10-64,0 1 1,0-1 0,1 1 0,-1-1 0,0 1 0,1-1 0,0 0 0,-1 1-1,1-1 1,0 0 0,0 1 0,1-1 0,-1 0 0,0 0 0,1 0 0,-1 0 0,1 0-1,0 0 1,-1 0 0,1-1 0,0 1 0,0-1 0,0 1 0,1-1 0,-1 0-1,0 0 1,0 0 0,1 0 0,-1 0 0,0 0 0,1 0 0,-1-1 0,1 0 0,3 1-1,12 2 29,0-1-1,0 0 0,28-2 0,-37 0-11,-5 0 23,1-1 0,-1 1 0,0-1 0,1 0 0,-1 0 1,0 0-1,0 0 0,1-1 0,-1 0 0,0 0 0,-1 0 0,1 0 0,0-1 1,0 1-1,-1-1 0,0 0 0,0 0 0,1 0 0,-2 0 0,1-1 0,0 1 1,-1-1-1,1 0 0,-1 0 0,0 0 0,-1 0 0,1 0 0,0 0 0,-1 0 1,0-1-1,0 1 0,-1 0 0,1-1 0,-1 1 0,0-1 0,0 1 0,0-1 1,-1 1-1,1 0 0,-1-1 0,0 1 0,0 0 0,-1 0 0,0-1 0,1 1 0,-1 0 1,0 1-1,-3-5 0,4 6-45,0 1 0,0-1 0,0 1-1,0 0 1,0-1 0,0 1 0,0 0 0,0 0 0,0 0 0,0 0 0,-1 0 0,1 0-1,0 0 1,-1 0 0,1 0 0,-1 1 0,1-1 0,-1 0 0,1 1 0,-1 0 0,1-1-1,-1 1 1,-2 0 0,3 0-34,1 0 0,0 0 0,0 0 0,0 1 0,-1-1 0,1 0 0,0 0 0,0 1 0,0-1-1,0 0 1,0 0 0,0 1 0,0-1 0,-1 0 0,1 1 0,0-1 0,0 0 0,0 0 0,0 1 0,0-1 0,0 0 0,0 1 0,1-1-1,-1 0 1,0 0 0,0 1 0,0-1 0,0 0 0,0 0 0,0 1 0,0-1 0,1 0 0,-1 0 0,0 1 0,0-1 0,0 0 0,0 0-1,1 1 1,-1-1 0,0 0 0,0 0 0,1 0 0,-1 0 0,0 0 0,0 1 0,1-1 0,-1 0 0,12 11-1789,-7-8 823,0 0-1,0-1 1,0 0 0,1 0-1,-1 0 1,9 1 0,14 2-4834</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0.739"/>
    </inkml:context>
    <inkml:brush xml:id="br0">
      <inkml:brushProperty name="width" value="0.025" units="cm"/>
      <inkml:brushProperty name="height" value="0.025" units="cm"/>
    </inkml:brush>
  </inkml:definitions>
  <inkml:trace contextRef="#ctx0" brushRef="#br0">0 0 10122,'0'0'9422,"10"1"-7442,-7-1-1867,-1 0 0,1 0 0,0 0 0,-1 1 0,1-1 0,-1 1 0,1 0 0,0 0 0,-1 0 0,0 0 0,1 0 0,-1 1 0,0-1 0,1 0 0,2 4 0,-2-2 54,-1 1 0,0 0 0,0-1 0,0 1-1,-1 0 1,1 0 0,-1 0 0,0 0 0,0 0 0,0 1 0,-1-1 0,1 8-1,1 46 728,-3 1-1,-8 64 1,-2 51-633,15-142-268,-4-32-118,0 1 1,0-1-1,0 1 1,1 0-1,-1-1 0,0 1 1,0 0-1,1-1 1,-1 1-1,0-1 0,1 1 1,-1-1-1,1 1 0,-1-1 1,0 1-1,1-1 1,-1 1-1,1-1 0,0 0 1,-1 1-1,1-1 1,-1 0-1,1 1 0,0-1 1,-1 0-1,1 0 1,-1 0-1,1 1 0,0-1 1,-1 0-1,1 0 1,0 0-1,-1 0 0,1 0 1,0 0-1,-1 0 0,1-1 1,0 1-1,-1 0 1,1 0-1,-1 0 0,2-1 1,6-8-4190,-3-9-2278</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1.286"/>
    </inkml:context>
    <inkml:brush xml:id="br0">
      <inkml:brushProperty name="width" value="0.025" units="cm"/>
      <inkml:brushProperty name="height" value="0.025" units="cm"/>
    </inkml:brush>
  </inkml:definitions>
  <inkml:trace contextRef="#ctx0" brushRef="#br0">17 35 11755,'0'0'12561,"-3"10"-11338,0 0-976,0 1 1,1-1-1,0 1 1,0 0-1,1 0 1,1 12-1,0-17-205,0 1-1,1-1 0,0 0 1,0 0-1,1 0 1,0 0-1,0 0 1,0-1-1,0 1 1,1-1-1,0 1 1,1-1-1,-1 0 1,8 9-1,-9-12-17,-1 0 0,1 0 0,0 0 1,0 0-1,1 0 0,-1 0 0,0-1 0,0 1 0,1-1 0,-1 1 0,1-1 1,0 0-1,-1 0 0,1 0 0,0 0 0,-1-1 0,1 1 0,0-1 0,0 0 1,0 1-1,0-1 0,-1 0 0,1-1 0,3 0 0,-2 0 12,0-1-1,-1 0 1,1 0 0,-1 0-1,1 0 1,-1-1 0,0 1-1,0-1 1,0 0-1,0 0 1,0 0 0,-1 0-1,1-1 1,2-6 0,1 1-3,-1-1 1,0 0 0,-1-1 0,0 1-1,-1-1 1,0 1 0,-1-1 0,0 0 0,0 0-1,-2 0 1,1-20 0,-1 30-35,0 1 0,0-1 0,0 0 1,0 1-1,0-1 0,-1 1 0,1-1 1,0 0-1,0 1 0,0-1 0,0 1 0,-1-1 1,1 0-1,0 1 0,0-1 0,-1 1 1,1-1-1,-1 1 0,1-1 0,0 1 0,-1-1 1,1 1-1,-1-1 0,1 1 0,-1 0 1,1-1-1,-1 1 0,0 0 0,1 0 0,-1-1 1,1 1-1,-1 0 0,0 0 0,1 0 0,-1-1 1,1 1-1,-1 0 0,0 0 0,1 0 1,-1 0-1,0 0 0,1 0 0,-1 1 0,1-1 1,-1 0-1,0 0 0,1 0 0,-1 1 1,0-1-1,-1 1-4,1 0-1,-1 0 1,0 0 0,1 0 0,0 1-1,-1-1 1,1 0 0,0 1 0,0-1-1,0 1 1,-1-1 0,2 1 0,-1-1 0,0 1-1,-1 3 1,1-2 7,0-1-1,1 1 1,-1-1 0,1 1-1,0 0 1,0 0 0,0-1 0,0 1-1,0 0 1,1-1 0,-1 1-1,1 0 1,-1-1 0,1 1-1,0-1 1,0 1 0,0-1-1,1 1 1,-1-1 0,3 4-1,0-3 5,-1 0-1,0 0 0,1 0 0,-1-1 0,1 0 0,0 1 0,0-1 0,0 0 0,0-1 0,0 1 0,7 1 0,9 0 19,-1 0-1,0-1 1,0-1-1,33-2 1,-45 0-14,-1 0 0,1 0 0,-1-1 0,0 0 0,0 0 0,0-1 0,0 1 0,0-1 0,0 0 0,-1-1 0,1 1 0,-1-1 0,0-1 0,5-4 0,-7 6-3,0 0-1,0 0 1,0-1-1,0 1 1,-1-1-1,1 0 1,-1 0-1,0 0 1,0 0-1,-1 0 1,1 0-1,-1-1 1,0 1-1,0 0 1,0-1-1,-1 1 1,1-1-1,-1 1 1,0 0-1,-1-1 1,0-6-1,0 9-8,1 1 1,-1-1-1,0 1 0,0-1 0,0 1 1,0-1-1,0 1 0,0 0 0,0 0 1,-1-1-1,1 1 0,0 0 0,-1 0 1,1 0-1,-1 1 0,1-1 0,-1 0 1,1 0-1,-1 1 0,0-1 0,1 1 1,-1-1-1,0 1 0,1 0 0,-1 0 1,0 0-1,0 0 0,1 0 0,-1 0 1,0 0-1,1 0 0,-1 1 0,0-1 1,-3 2-1,0-1-3,-1 0 1,1 1-1,-1 0 1,1 0-1,-1 0 1,1 1-1,0-1 1,0 1-1,-6 5 0,8-5 19,0-1 0,1 1 0,-1 0 0,0 0 0,1 0-1,0 1 1,0-1 0,0 0 0,0 1 0,0-1 0,1 1-1,0 0 1,-1 0 0,1-1 0,1 1 0,-1 0 0,0 0-1,1 0 1,0 0 0,0 0 0,0 0 0,1 0 0,0 4 0,1-3-11,-1-1 1,1 0-1,1 1 1,-1-1-1,1 0 1,-1 0 0,1 0-1,1 0 1,-1 0-1,0-1 1,1 0 0,0 1-1,-1-1 1,1-1-1,1 1 1,-1-1 0,0 1-1,7 1 1,6 3-405,0 0 0,0-2 0,1 0 0,25 4 0,36-4-6290,-27-5-2267</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432"/>
    </inkml:context>
    <inkml:brush xml:id="br0">
      <inkml:brushProperty name="width" value="0.025" units="cm"/>
      <inkml:brushProperty name="height" value="0.025" units="cm"/>
    </inkml:brush>
  </inkml:definitions>
  <inkml:trace contextRef="#ctx0" brushRef="#br0">146 124 9001,'1'-10'745,"2"-1"447,-1 0-1,0 0 0,-1-1 1,0 1-1,-1-1 0,0 1 1,-3-13-1,3 23-1144,-1 0-1,1 0 1,-1 1 0,0-1 0,0 0 0,0 0-1,1 1 1,-1-1 0,0 1 0,0-1 0,0 1-1,0-1 1,0 1 0,0-1 0,0 1 0,0 0-1,0 0 1,0-1 0,0 1 0,0 0 0,0 0-1,0 0 1,0 0 0,0 0 0,0 0 0,0 1-1,0-1 1,0 0 0,0 1 0,0-1 0,0 0-1,0 1 1,0-1 0,0 1 0,0-1 0,0 1-1,0 0 1,0-1 0,1 1 0,-1 0 0,0 0-1,1-1 1,-1 1 0,0 0 0,1 0-1,-2 1 1,-3 14 111,1 1 0,0-1 0,1 0 0,1 1 0,0 0 0,2-1 0,0 1 0,3 27 0,-1 1 465,5 84 415,44 230 1,-53-344-479,-8-16-15,-14-21-134,12 3-387,0 0 1,1-2-1,1 1 1,-13-39-1,-20-90 30,42 144-54,0 2 0,0-1 2,0 1 0,0 0-1,0-1 1,1 1 0,-1-1 0,1 0 0,0 1 0,1-7 0,-1 9-2,1 0 1,-1 0-1,1 1 1,0-1-1,0 0 1,-1 0-1,1 0 1,0 1-1,0-1 1,0 0-1,0 1 1,0-1-1,0 1 1,0-1-1,0 1 1,0-1 0,0 1-1,0 0 1,0-1-1,0 1 1,1 0-1,-1 0 1,0 0-1,0 0 1,0 0-1,0 0 1,0 0-1,2 1 1,248 18-6316,-174-21-3583,-50-5 3145</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2.812"/>
    </inkml:context>
    <inkml:brush xml:id="br0">
      <inkml:brushProperty name="width" value="0.025" units="cm"/>
      <inkml:brushProperty name="height" value="0.025" units="cm"/>
    </inkml:brush>
  </inkml:definitions>
  <inkml:trace contextRef="#ctx0" brushRef="#br0">113 85 8360,'0'0'3187,"-1"-8"646,0 4-3352,1 1 0,-1-1 0,0 0 0,0 1 0,0-1-1,-1 1 1,1-1 0,-1 1 0,-3-5 0,4 7-368,0 0 0,0 0 0,0 0 0,0 0 0,0 1 0,0-1 0,0 0 0,0 1 0,0-1 0,0 1 1,0-1-1,-1 1 0,1-1 0,0 1 0,0 0 0,-1 0 0,1-1 0,0 1 0,0 0 0,-1 0 0,1 0 0,0 1 0,0-1 0,-1 0 0,1 0 0,0 1 0,0-1 0,0 0 0,-1 1 0,1 0 0,0-1 0,0 1 0,0-1 0,0 1 0,0 0 0,0 0 0,0 0 0,0 0 0,0 0 0,0 1 0,-4 2 4,1 0-1,-1 1 0,1 0 1,0 0-1,1 0 0,-1 0 1,1 0-1,0 1 0,0-1 1,1 1-1,-1 0 0,1 0 1,1 0-1,-1 0 0,1 0 1,0 0-1,1 1 0,-1 11 1,2-17-114,0 0 1,0 1 0,-1-1-1,1 0 1,0 0-1,0 0 1,0 0 0,0 0-1,1 0 1,-1 0 0,0 0-1,0 0 1,1 0 0,-1 0-1,0-1 1,1 1 0,-1-1-1,0 1 1,1-1 0,-1 0-1,1 1 1,1-1-1,40 5 80,-35-5-68,4 1-15,13 0-52,0 1 1,-1 1-1,0 1 1,0 1-1,32 12 0,-59-20 101,1 0-1,-1 0 0,1-1 0,-1 1 0,1-1 0,0 1 0,1-1 0,-1 0 0,0 1 1,1-1-1,-2-7 0,-16-63 730,16 61-719,-5-31 69,8 43-115,0 0 1,-1 0-1,1 0 1,0 0-1,0 0 1,0 0-1,0 0 0,0 0 1,0 0-1,0 0 1,0 0-1,0 0 1,0 0-1,1 0 0,-1 0 1,0 0-1,1 0 1,-1 0-1,1 0 1,-1 0-1,1 0 0,-1 0 1,1 0-1,0 0 1,-1 1-1,1-1 1,0 0-1,0 1 0,0-1 1,-1 0-1,1 1 1,0-1-1,0 1 1,1-1-1,31 2-179,0 1-1,57 13 1,-15-2-2427,-1-7-3881,-22-6-3173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304"/>
    </inkml:context>
    <inkml:brush xml:id="br0">
      <inkml:brushProperty name="width" value="0.025" units="cm"/>
      <inkml:brushProperty name="height" value="0.025" units="cm"/>
    </inkml:brush>
  </inkml:definitions>
  <inkml:trace contextRef="#ctx0" brushRef="#br0">1 0 14510,'0'0'11157,"5"12"-10709,7 25-227,-7-17-99,1-2-1,1 1 0,11 20 0,-16-35-102,0 1 0,1-1 0,0 0-1,0 1 1,0-1 0,1-1 0,-1 1 0,1 0 0,0-1 0,0 0 0,0 0 0,1 0 0,-1 0 0,1-1 0,-1 0 0,1 0 0,9 3 0,-7-3-83,-1-1 1,1 0 0,0 0 0,0 0 0,-1-1-1,1 0 1,0-1 0,0 1 0,0-1-1,-1-1 1,9-2 0,-13 4-172,0-1-1,0 0 1,0 0 0,-1-1 0,1 1 0,0 0 0,0-1-1,-1 1 1,1-1 0,-1 1 0,1-1 0,-1 0-1,0 0 1,1 1 0,0-4 0,-1 1-402,0 1-1,0 0 1,0-1 0,0 1-1,-1-1 1,1 1 0,-1-1-1,0 1 1,0-1 0,-1 0 0,1 1-1,-2-5 1,-8-26-7344</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633"/>
    </inkml:context>
    <inkml:brush xml:id="br0">
      <inkml:brushProperty name="width" value="0.025" units="cm"/>
      <inkml:brushProperty name="height" value="0.025" units="cm"/>
    </inkml:brush>
  </inkml:definitions>
  <inkml:trace contextRef="#ctx0" brushRef="#br0">1 1 13581,'0'0'11563,"84"22"-12172,-38-6-2017,-1-7-1698,-2-1-3396</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002"/>
    </inkml:context>
    <inkml:brush xml:id="br0">
      <inkml:brushProperty name="width" value="0.025" units="cm"/>
      <inkml:brushProperty name="height" value="0.025" units="cm"/>
    </inkml:brush>
  </inkml:definitions>
  <inkml:trace contextRef="#ctx0" brushRef="#br0">127 10 5926,'0'0'13666,"-5"12"-12198,-11 26-796,2-8 206,1 1 0,2 0-1,1 0 1,-6 34 0,10 29-506,6-68-500,-1-1 0,-1 0 0,-2-1 1,-10 41-1,5-51 178,4-26 60,4-29 34,6 13-291,1-1 0,2 1 1,0 0-1,2 1 0,16-32 0,-1 11-309,57-84-1,-76 123 462,1 0-1,1 0 0,0 1 0,0 0 0,0 0 0,1 1 0,0 0 1,11-6-1,-18 11-3,1 1 0,-1 0 0,0-1 0,1 1 0,0 0 0,-1 1 0,1-1 0,0 0 0,-1 1 0,1-1 0,0 1 0,0 0 0,-1 0 0,1 0-1,0 0 1,0 1 0,-1-1 0,1 1 0,0 0 0,-1-1 0,1 1 0,0 0 0,-1 1 0,1-1 0,-1 0 0,0 1 0,1-1 0,-1 1 0,0 0 0,0 0 0,0 0 0,0 0 0,0 0 0,-1 0 0,1 0 0,-1 1 0,3 3 0,-3-4 10,1 1 0,0 0 0,-1-1 1,1 1-1,-1 0 0,0 0 0,0 0 0,0 0 0,0 0 0,-1 0 0,1 0 0,-1 0 0,0 0 1,0 1-1,0-1 0,0 0 0,0 0 0,-1 0 0,1 0 0,-1 0 0,-2 5 0,1-4 122,0-1 0,-1 1-1,1-1 1,-1 0-1,0 0 1,0 0 0,0 0-1,-1 0 1,1 0-1,-1-1 1,1 0-1,-1 0 1,-7 4 0,-2-1 64,1-1 0,-1 0 0,0-1 1,0 0-1,0-1 0,-1-1 0,1 0 1,0-1-1,-16-1 0,28 1-288,0 0-1,0 0 0,0 0 0,1 0 1,-1-1-1,0 1 0,0 0 1,0-1-1,0 1 0,0 0 1,0-1-1,0 1 0,1-1 0,-1 0 1,0 1-1,0-1 0,1 0 1,-1 1-1,0-1 0,1 0 0,-1 0 1,1 1-1,-1-1 0,1 0 1,-1 0-1,1 0 0,-1 0 0,1 0 1,0 0-1,0 0 0,-1 0 1,1 0-1,0 0 0,0 0 1,0 0-1,0 0 0,0 0 0,0 0 1,1 0-1,-1 0 0,0 1 1,0-1-1,1 0 0,-1 0 0,1-1 1,1-3-859,0 0 1,0 1 0,0-1-1,1 1 1,-1 0-1,1-1 1,5-4-1,18-19-5755</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43.980"/>
    </inkml:context>
    <inkml:brush xml:id="br0">
      <inkml:brushProperty name="width" value="0.025" units="cm"/>
      <inkml:brushProperty name="height" value="0.025" units="cm"/>
    </inkml:brush>
  </inkml:definitions>
  <inkml:trace contextRef="#ctx0" brushRef="#br0">219 1 15182,'0'0'11152,"-9"10"-11013,1-1-128,-23 23 14,2 2 0,1 2 1,-33 53-1,60-88-27,1 1 1,-1-1-1,0 0 0,0 1 0,1-1 0,-1 1 0,1-1 1,-1 1-1,1-1 0,0 1 0,0-1 0,-1 1 0,1 0 1,0 2-1,1-4-1,-1 0 1,0 1-1,1-1 1,-1 0 0,0 0-1,1 0 1,-1 1-1,1-1 1,-1 0-1,0 0 1,1 0-1,-1 0 1,0 0-1,1 0 1,-1 0 0,1 0-1,-1 0 1,0 0-1,1 0 1,-1 0-1,1 0 1,-1 0-1,0 0 1,1 0-1,-1 0 1,1 0 0,-1 0-1,0-1 1,1 1-1,-1 0 1,0 0-1,1-1 1,-1 1-1,5-3-39,-1 1-1,0-1 0,0 0 0,0 0 0,0 0 0,0-1 0,4-6 0,-1 1-119,-1 0 1,0 0-1,-1-1 0,0 0 0,-1 0 0,0 0 0,-1 0 0,0-1 0,0 1 0,-1-1 0,1-14 0,-3 24 159,0 1 1,0-1-1,0 1 0,0-1 1,0 1-1,0-1 0,0 1 0,0-1 1,-1 1-1,1-1 0,0 0 0,0 1 1,0 0-1,-1-1 0,1 1 1,0-1-1,0 1 0,-1-1 0,1 1 1,-1 0-1,1-1 0,0 1 0,-1-1 1,1 1-1,-1 0 0,1 0 0,-1-1 1,1 1-1,0 0 0,-1 0 1,1-1-1,-1 1 0,1 0 0,-1 0 1,0 0-1,1 0 0,-1 0 0,1 0 1,-1 0-1,1 0 0,-1 0 1,1 0-1,-1 0 0,1 0 0,-1 0 1,1 1-1,-1-1 0,1 0 0,-1 0 1,1 1-1,-1-1 0,1 0 1,-1 0-1,1 1 0,-28 19 148,23-13-50,0 0 1,1 1-1,0-1 1,0 1 0,1 0-1,0 0 1,0 0-1,1 1 1,0-1-1,0 1 1,1-1-1,0 1 1,1-1-1,0 1 1,0 0-1,2 8 1,-1-13-49,-1 0-1,1 0 1,0 0 0,1-1 0,-1 1-1,0-1 1,1 1 0,0-1 0,0 1-1,0-1 1,0 0 0,1 0 0,-1 0-1,1 0 1,0 0 0,0-1 0,0 1-1,0-1 1,0 0 0,0 0 0,1 0-1,-1 0 1,1-1 0,-1 1 0,1-1-1,0 0 1,0 0 0,-1 0 0,1-1-1,0 1 1,0-1 0,0 0 0,0 0-1,0 0 1,-1 0 0,1-1 0,6-1-1,-10 2-40,1-1 0,0 1 0,-1 0-1,1-1 1,0 1 0,-1 0 0,1-1 0,0 1-1,-1-1 1,1 1 0,-1-1 0,1 0-1,-1 1 1,1-1 0,-1 1 0,1-1-1,-1 0 1,0 1 0,1-1 0,-1 0-1,0 0 1,1 1 0,-1-1 0,0 0 0,0 0-1,0 1 1,0-1 0,0 0 0,0 0-1,0 1 1,0-1 0,0 0 0,0 0-1,0 0 1,0 1 0,-1-1 0,1 0-1,0 1 1,-1-1 0,0-1 0,-14-31 72,-4 9-62,-1 1 0,-1 0-1,-32-25 1,-2-4-15,106 64 37,162 52-1779,-68-39-7531,-71-18-1693</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195"/>
    </inkml:context>
    <inkml:brush xml:id="br0">
      <inkml:brushProperty name="width" value="0.025" units="cm"/>
      <inkml:brushProperty name="height" value="0.025" units="cm"/>
    </inkml:brush>
  </inkml:definitions>
  <inkml:trace contextRef="#ctx0" brushRef="#br0">1 1 10154,'0'11'4356,"0"-5"-2274,14-3-705,17-3 225,14 0-481,11 0-513,8 0-384,9-1-192,0-3 0,-8 1-64,-5 3-288,-23 0-353,-6 7-480,-24 6-993,-7 2-1986,-27 2-640</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556"/>
    </inkml:context>
    <inkml:brush xml:id="br0">
      <inkml:brushProperty name="width" value="0.025" units="cm"/>
      <inkml:brushProperty name="height" value="0.025" units="cm"/>
    </inkml:brush>
  </inkml:definitions>
  <inkml:trace contextRef="#ctx0" brushRef="#br0">1 1 10314,'0'0'9321,"68"21"-8328,0-21-353,6 0-448,4-4-160,-10 3-896,-10-3-1283,-17 0-2465,-10-2-2274</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6.886"/>
    </inkml:context>
    <inkml:brush xml:id="br0">
      <inkml:brushProperty name="width" value="0.025" units="cm"/>
      <inkml:brushProperty name="height" value="0.025" units="cm"/>
    </inkml:brush>
  </inkml:definitions>
  <inkml:trace contextRef="#ctx0" brushRef="#br0">0 1 13933,'0'0'2968,"12"1"-1788,30 5-683,-1 2 1,1 2-1,-1 1 1,-1 2-1,58 28 0,-95-40-504,0 1 0,0-1 0,-1 1 0,1 0 0,0-1 0,-1 1-1,0 0 1,1 0 0,-1 1 0,0-1 0,0 0 0,0 1 0,0-1 0,-1 1-1,1 0 1,-1 0 0,2 4 0,-3-5 5,0 1-1,0-1 0,0 0 1,0 0-1,-1 1 1,1-1-1,-1 0 1,0 0-1,1 0 1,-1 0-1,0 0 0,0 0 1,-1 0-1,1 0 1,0 0-1,-1 0 1,1-1-1,-1 1 0,1-1 1,-1 1-1,0-1 1,1 1-1,-1-1 1,-3 1-1,-101 63 253,-4 2 48,98-59-1112,0 2 0,0-1 1,1 1-1,0 1 0,-18 24 0,25-27-5763</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7.910"/>
    </inkml:context>
    <inkml:brush xml:id="br0">
      <inkml:brushProperty name="width" value="0.025" units="cm"/>
      <inkml:brushProperty name="height" value="0.025" units="cm"/>
    </inkml:brush>
  </inkml:definitions>
  <inkml:trace contextRef="#ctx0" brushRef="#br0">14 1 12748,'2'2'7147,"0"18"-4477,-3 18-2248,-6 8 794,4-33-1072,0 1 1,2 0-1,0 1 0,0-1 1,1 0-1,4 25 0,-4-37-124,0-1-1,1 1 1,-1-1 0,1 1-1,-1-1 1,1 1-1,0-1 1,-1 0-1,1 1 1,0-1 0,0 0-1,0 0 1,0 0-1,0 0 1,0 1 0,1-1-1,-1-1 1,0 1-1,0 0 1,1 0-1,-1 0 1,0-1 0,1 1-1,-1-1 1,1 1-1,-1-1 1,1 1 0,-1-1-1,1 0 1,-1 0-1,1 0 1,0 0-1,-1 0 1,1 0 0,-1 0-1,1-1 1,-1 1-1,1 0 1,-1-1 0,1 1-1,-1-1 1,0 0-1,1 1 1,-1-1-1,0 0 1,2-1 0,5-2 111,-1 0 1,1-1-1,-1 0 1,0-1 0,0 1-1,9-11 1,4-9 546,27-47 0,-42 84-470,-4 10-224,-1-16 21,0 1-1,1 0 1,-1 0-1,1-1 1,1 1-1,-1 0 1,1-1-1,0 1 1,6 11 0,-7-17 1,0 1 0,1 0 0,-1-1-1,1 1 1,-1-1 0,1 1 0,-1-1 0,1 0 0,0 0 0,0 0 0,-1 0 0,1 0 0,0 0 0,0 0 0,0-1 0,0 1 0,0-1 0,0 1 0,0-1 0,1 0 0,-1 0 0,0 0 0,0 0 0,0 0 0,0 0 0,0-1 0,0 1 0,0-1 0,0 1 0,0-1 0,0 0 0,0 1 0,0-1 0,0 0 0,-1-1 0,3 0 0,4-3 28,-1 0 1,0-1-1,0 1 1,-1-1-1,7-7 1,-8 7-21,0 1 0,0 0 1,0 0-1,1 1 1,0-1-1,0 1 0,0 1 1,9-5-1,-14 8-23,0 1-1,-1-1 1,1 1-1,-1-1 1,1 1 0,-1-1-1,0 1 1,1 0-1,-1-1 1,0 1-1,1 0 1,-1 0-1,0-1 1,0 1-1,1 0 1,-1-1 0,0 1-1,0 0 1,0 0-1,0-1 1,0 1-1,0 0 1,0 0-1,-1 1 1,2 30 7,-2-26-5,1 6-195,-1 31-249,8-25-4368,-2-19 997,1-4-1784</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238"/>
    </inkml:context>
    <inkml:brush xml:id="br0">
      <inkml:brushProperty name="width" value="0.025" units="cm"/>
      <inkml:brushProperty name="height" value="0.025" units="cm"/>
    </inkml:brush>
  </inkml:definitions>
  <inkml:trace contextRef="#ctx0" brushRef="#br0">1 48 16207,'0'0'10442,"5"-47"-9769,8 46-641,7 1-32,3 3-705,-1 11-1569,1 1-1794,1 1-3107</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8.942"/>
    </inkml:context>
    <inkml:brush xml:id="br0">
      <inkml:brushProperty name="width" value="0.025" units="cm"/>
      <inkml:brushProperty name="height" value="0.025" units="cm"/>
    </inkml:brush>
  </inkml:definitions>
  <inkml:trace contextRef="#ctx0" brushRef="#br0">67 1 17264,'0'0'2531,"-3"9"-444,-48 231 3814,45-197-5744,1-1 0,3 1 0,6 84 0,0-114-43,1-20 110,0-23-18,-6-4-143,0-15-117,2 37-176,2 16-221,-2-1 436,0 1 1,1-1-1,0 0 1,0 0-1,0 0 1,0 0-1,0-1 1,1 1-1,-1 0 1,1-1-1,-1 0 1,1 0-1,0 0 1,0 0-1,0 0 1,0 0-1,1-1 1,-1 1-1,0-1 1,1 0-1,-1 0 1,0 0-1,1-1 1,0 1-1,-1-1 1,1 0-1,-1 0 1,7 0-1,-4 0 6,0 0 0,0-1 0,0 0 0,0 1-1,0-2 1,-1 1 0,1-1 0,0 0 0,-1 0-1,1 0 1,-1-1 0,0 0 0,0 0 0,0 0 0,0-1-1,7-6 1,-8 4 19,-1 0 0,0 0-1,0 0 1,0 0 0,-1-1-1,0 1 1,0-1 0,0 0-1,-1 1 1,0-1 0,-1 0-1,1 0 1,-1 1 0,-1-1-1,-1-12 1,2 18-11,0 1 0,0-1 0,0 1 0,0-1 0,0 1 0,0-1-1,-1 1 1,1-1 0,0 1 0,0 0 0,0-1 0,0 1 0,-1-1 0,1 1 0,0 0 0,-1-1 0,1 1 0,0-1-1,-1 1 1,1 0 0,0-1 0,-1 1 0,1 0 0,0 0 0,-1-1 0,1 1 0,-1 0 0,1 0 0,-1 0 0,1 0-1,0-1 1,-1 1 0,1 0 0,-1 0 0,1 0 0,-1 0 0,1 0 0,-1 0 0,1 0 0,-1 0 0,1 0 0,-1 0-1,1 1 1,-1-1 0,1 0 0,0 0 0,-1 0 0,1 0 0,-1 1 0,1-1 0,-1 0 0,1 1 0,0-1-1,-1 0 1,1 1 0,0-1 0,-1 0 0,1 1 0,0-1 0,0 0 0,-1 1 0,1-1 0,0 1 0,0 0 0,-22 25-68,-10 41 160,31-63-72,-1 0 0,1 0 0,0 0 0,0 0 0,0 0 0,0 0 0,1 0 0,0 0 0,0 0 0,0 0 0,0 1 0,1-1 0,-1 0 0,1 0 0,2 6 0,-1-8-11,0 0-1,1 0 0,-1 0 1,1 0-1,-1-1 1,1 1-1,-1-1 0,1 0 1,0 0-1,-1 1 0,1-2 1,0 1-1,0 0 1,0-1-1,0 1 0,0-1 1,0 0-1,0 0 0,0 0 1,5-1-1,64-8 68,-57 6-53,2-1-91,-1 1 1,1 1 0,26-1 0,-42 3 66,0 0 0,0 0 0,0 0 0,0 0 0,0 0 0,-1 0-1,1 0 1,0 1 0,0-1 0,0 0 0,0 1 0,0-1 0,-1 0 0,1 1 0,0-1 0,0 1 0,0 0 0,-1-1 0,1 1 0,0-1 0,-1 1 0,1 0 0,-1-1-1,1 1 1,-1 0 0,1 0 0,-1 0 0,1-1 0,-1 1 0,1 1 0,-1 31 217,0-31-150,-1 1-1,1 0 0,0 0 1,0 0-1,0 0 0,0-1 1,1 1-1,-1 0 0,1 0 1,-1-1-1,1 1 0,2 4 1,-3-7-33,1 1 0,-1 0 0,1-1 1,0 1-1,-1-1 0,1 0 1,0 1-1,0-1 0,-1 1 0,1-1 1,0 0-1,0 0 0,-1 1 1,1-1-1,0 0 0,0 0 0,0 0 1,-1 0-1,1 0 0,0 0 1,0 0-1,0 0 0,0 0 1,-1-1-1,1 1 0,0 0 0,0 0 1,-1-1-1,1 1 0,0 0 1,0-1-1,-1 1 0,1-1 0,0 1 1,-1-1-1,1 1 0,-1-1 1,2-1-1,23-24 514,-24 25-542,87-131 231,-88 131-244,0 1 1,0 0-1,0 0 0,0-1 0,0 1 1,0 0-1,1 0 0,-1-1 0,0 1 1,0 0-1,0 0 0,1 0 0,-1-1 0,0 1 1,0 0-1,0 0 0,1 0 0,-1 0 1,0 0-1,0-1 0,1 1 0,-1 0 1,0 0-1,1 0 0,-1 0 0,0 0 1,0 0-1,1 0 0,-1 0 0,0 0 1,1 0-1,-1 0 0,0 0 0,0 0 0,1 0 1,-1 0-1,0 0 0,1 1 0,-1-1 1,0 0-1,0 0 0,1 0 0,-1 0 1,0 0-1,0 1 0,1-1 0,4 18-203,-2 25-298,-3-41 438,0-1 37,0 1 0,0-1 0,1 0 0,-1 0 0,0 1 0,1-1 0,-1 0 0,1 0 0,0 1 0,-1-1 0,1 0 0,0 0 0,0 0 0,0 0 0,0 0 0,0 0 0,0 0 0,0 0 0,0-1 0,0 1 0,0 0 0,0-1 0,1 1 0,-1-1 0,0 1 0,1-1 0,-1 1 0,0-1 0,0 0 0,1 0 0,-1 1 0,0-1 0,1 0 0,-1 0 0,3-1 0,62-4-568,-42 2-33,-21 2 621,1 1-4,1-1 0,-1 1 0,0 0 0,1 0 1,-1 1-1,1-1 0,-1 1 0,8 2 0,-10-1 74,0-1 0,-1 1 1,1-1-1,-1 1 0,0 0 0,1 0 1,-1-1-1,0 1 0,0 0 1,0 0-1,0 0 0,0 0 0,-1 1 1,1-1-1,-1 0 0,1 0 1,-1 0-1,0 3 0,1-4-106,-1 0 0,1 0 0,0 0 0,-1 0-1,1 1 1,0-1 0,0-1 0,0 1 0,-1 0 0,1 0 0,0 0-1,0 0 1,1-1 0,-1 1 0,0 0 0,0-1 0,0 1 0,0-1 0,0 1-1,1-1 1,-1 0 0,0 1 0,0-1 0,1 0 0,-1 0 0,0 0-1,1 0 1,-1 0 0,0 0 0,0 0 0,1-1 0,1 0 0,44-11-5309,-17-5-21,1-4-2920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7:59.432"/>
    </inkml:context>
    <inkml:brush xml:id="br0">
      <inkml:brushProperty name="width" value="0.025" units="cm"/>
      <inkml:brushProperty name="height" value="0.025" units="cm"/>
    </inkml:brush>
  </inkml:definitions>
  <inkml:trace contextRef="#ctx0" brushRef="#br0">178 216 17168,'-8'1'2696,"-6"2"-1860,0 0-1,0 0 1,1 2 0,-1 0 0,-18 10-1,27-13-676,1-1 1,0 2-1,0-1 0,0 0 0,0 1 0,0 0 0,1 0 1,-1 0-1,1 0 0,-1 1 0,1-1 0,1 1 0,-1 0 1,0 0-1,1 0 0,0 0 0,0 0 0,0 1 0,0-1 1,1 1-1,-1-1 0,0 7 0,2-9-168,0-1-1,0 0 1,1 1-1,-1-1 1,0 0-1,1 0 1,-1 1 0,1-1-1,-1 0 1,1 0-1,-1 0 1,1 0-1,0 0 1,0 0 0,-1 0-1,1 0 1,0 0-1,0 0 1,0 0-1,0 0 1,0 0 0,0-1-1,2 2 1,1 0-54,0-1 1,0 1 0,0-1 0,0 0-1,0 0 1,0 0 0,8 0-1,-7-1 2,1 1 0,0-1 0,0-1 0,-1 1 0,1-1 0,0 0 0,-1 0 0,1-1 0,-1 1 0,0-1 0,10-5 0,-9 2 74,-1 0 0,0 0 0,0 0 0,0 0 1,-1-1-1,0 0 0,0 0 0,0 0 0,-1 0 1,0 0-1,0-1 0,-1 0 0,1 1 0,-2-1 0,1 0 1,1-10-1,-3 17-7,-1 0 0,1-1 0,0 1 1,0 0-1,0 0 0,0 0 0,0 0 0,0-1 0,-1 1 0,1 0 1,0 0-1,0 0 0,0 0 0,-1 0 0,1-1 0,0 1 1,0 0-1,0 0 0,-1 0 0,1 0 0,0 0 0,0 0 1,0 0-1,-1 0 0,1 0 0,0 0 0,0 0 0,-1 0 1,1 0-1,0 0 0,0 0 0,0 0 0,-1 0 0,1 0 1,0 0-1,0 0 0,-1 0 0,1 0 0,0 1 0,0-1 1,0 0-1,0 0 0,-1 0 0,1 0 0,0 0 0,0 1 1,0-1-1,0 0 0,-1 0 0,1 0 0,0 1 0,0-1 1,0 0-1,0 0 0,0 0 0,0 1 0,0-1 0,0 0 1,0 0-1,0 1 0,-12 11 82,10-8-54,-1 0 0,1 1 0,0-1 0,0 1 0,0 0 0,1 0 0,-1 0 0,1 0 0,0-1 0,1 2 0,-1-1-1,1 0 1,0 0 0,0 0 0,2 9 0,-1-11-16,0-1 1,0 1-1,0 0 0,0-1 1,1 1-1,-1-1 0,1 1 0,-1-1 1,1 0-1,0 1 0,0-1 1,0 0-1,0 0 0,0 0 0,1-1 1,-1 1-1,1 0 0,-1-1 0,1 0 1,-1 0-1,1 1 0,0-2 1,0 1-1,-1 0 0,1 0 0,0-1 1,0 0-1,5 1 0,3-1 33,1 0 0,0 0 0,0-1 0,0 0 0,-1-1 0,1-1-1,-1 0 1,1 0 0,-1-1 0,0-1 0,0 0 0,-1 0 0,0-1-1,0 0 1,0-1 0,0 0 0,-1-1 0,-1 1 0,1-2 0,11-14 0,-10 9-66,0 0 0,0-1 0,-1 0 0,-1 0 0,-1-1 0,0 0 0,-1 0 0,-1-1 0,0 0 0,-2 0 1,0 0-1,0 0 0,-1-26 0,-2 41 6,0 0 1,0 0-1,0 0 1,0 0-1,0 0 1,-1 0-1,1 0 1,-1 0-1,1 0 1,-1 0-1,0 0 1,0 0-1,0 0 1,0 1-1,-2-4 1,2 4 2,0 0-1,0 1 1,0-1 0,0 0 0,0 1 0,0-1 0,0 1 0,-1-1 0,1 1 0,0-1 0,0 1 0,0 0 0,-1 0 0,1 0 0,0-1 0,0 1 0,0 0 0,-1 1 0,-1-1 0,-1 1 1,-1 0 0,1 1-1,-1-1 1,1 1 0,0 0-1,0 1 1,0-1 0,0 1-1,0-1 1,1 1 0,-1 0-1,-3 4 1,-5 7 58,-1 1-1,2 0 1,0 0-1,1 2 1,-11 22-1,17-32-23,1 1 1,0-1-1,0 1 0,1 0 0,0 0 0,0 0 0,1 0 1,0 0-1,0 1 0,1-1 0,0 0 0,1 0 0,0 1 1,3 13-1,-2-17-36,1 1 0,0-1 1,0 0-1,1 0 0,0 0 1,0 0-1,0-1 0,0 1 0,0-1 1,1 0-1,0 0 0,0-1 1,0 1-1,0-1 0,1 0 0,-1-1 1,1 1-1,10 2 0,50 12-1965,-6-12-3888,-16-5-1960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020"/>
    </inkml:context>
    <inkml:brush xml:id="br0">
      <inkml:brushProperty name="width" value="0.025" units="cm"/>
      <inkml:brushProperty name="height" value="0.025" units="cm"/>
    </inkml:brush>
  </inkml:definitions>
  <inkml:trace contextRef="#ctx0" brushRef="#br0">1 135 1185,'0'0'22096,"2"7"-21253,2 17-492,-2 0-1,0-1 1,-1 1-1,-1 0 0,-6 39 1,2-26 183,3 65 0,1-101-512,0-1 0,0 0 0,0 0-1,0 1 1,0-1 0,0 0 0,0 1-1,0-1 1,0 0 0,0 0 0,0 1 0,0-1-1,0 0 1,1 0 0,-1 1 0,0-1 0,0 0-1,0 0 1,0 1 0,1-1 0,-1 0 0,0 0-1,0 0 1,0 1 0,1-1 0,-1 0 0,0 0-1,0 0 1,1 0 0,-1 0 0,0 0 0,0 1-1,1-1 1,-1 0 0,0 0 0,1 0-1,-1 0 1,0 0 0,0 0 0,1 0 0,-1 0-1,0 0 1,0 0 0,1 0 0,-1 0 0,0 0-1,1-1 1,-1 1 0,0 0 0,0 0 0,1 0-1,-1 0 1,0 0 0,0-1 0,1 1 0,-1 0-1,0 0 1,0 0 0,0 0 0,0-1-1,1 1 1,13-15 837,-6 2-714,-1-1-1,0 0 0,-1 0 0,0 0 1,-2-1-1,6-26 0,-2-3-62,2-47 1,-5 57-177,1 56-230,10 32-294,-13-48 366,1 0 0,1 0 0,-1-1 0,1 1-1,0-1 1,0 0 0,1-1 0,-1 0 0,1 1 0,0-2 0,0 1 0,1-1-1,-1 0 1,1 0 0,-1 0 0,1-1 0,0 0 0,0-1 0,0 0 0,0 0 0,0 0-1,0-1 1,11 0 0,-12 0 117,0 0 0,0-1 0,1 1 1,-1-1-1,0 0 0,0-1 0,0 0 0,-1 0 0,1 0 0,0 0 0,-1-1 0,1 0 1,-1 0-1,0-1 0,0 1 0,0-1 0,-1 0 0,1 0 0,-1-1 0,0 0 0,0 1 0,-1-1 1,1 0-1,-1-1 0,0 1 0,0-1 0,2-8 0,-4 9 250,1 0 0,-2 0 0,1-1 1,-1 1-1,0 0 0,0-1 0,0 1 0,-1 0 0,0-1 0,-2-8 1,2 12-48,1 1 1,-1 0-1,1-1 1,-1 1-1,0 0 1,1 0-1,-1 0 1,0 0-1,0 0 1,0-1 0,0 2-1,0-1 1,0 0-1,0 0 1,0 0-1,0 0 1,-1 1-1,-1-2 1,1 2-9,0-1 1,0 1-1,0 0 1,0 0-1,0 0 1,0 0-1,0 1 0,1-1 1,-1 0-1,0 1 1,0-1-1,0 1 1,0 0-1,1 0 1,-1 0-1,0 0 0,-2 2 1,-3 1 90,1 2 0,1-1 0,-1 1 0,1 0 0,0 0 0,0 0 0,0 1 0,1-1 0,0 1 0,-5 13 0,4-10-72,1 2 0,0-1 0,1 0 1,0 1-1,0 0 0,-1 18 0,4-27-64,0-1-1,0 1 0,0-1 1,0 1-1,1-1 0,-1 1 1,1-1-1,-1 1 0,1-1 1,0 0-1,0 1 0,0-1 1,0 0-1,0 0 0,1 0 1,-1 0-1,1 0 0,-1 0 1,1 0-1,0 0 0,0 0 1,2 1-1,0-1 2,-1 0 0,1 0 0,0-1 0,0 1 0,0-1 0,1 0-1,-1 0 1,0 0 0,0-1 0,1 1 0,-1-1 0,5-1 0,1 1 3,1-1 0,-1-1 0,0 0 1,1 0-1,-1-1 0,0 0 0,0-1 0,-1 0 0,1-1 1,11-7-1,-14 5-116,1 0-1,-1 0 1,-1 0 0,1-1 0,-1 0 0,-1-1 0,1 1-1,-1-1 1,-1 0 0,0 0 0,0-1 0,-1 1 0,0-1-1,3-15 1,-7 50 8,0-13 63,1 0 0,0-1 0,1 1 0,0 0 1,5 21-1,-5-30 20,0 0 0,1 0-1,-1-1 1,1 1 0,-1 0 0,1 0 0,0-1 0,0 1 0,0-1-1,0 0 1,0 1 0,1-1 0,-1 0 0,1 0 0,0-1 0,-1 1-1,1 0 1,0-1 0,0 0 0,0 0 0,0 0 0,0 0 0,0 0-1,0 0 1,0-1 0,0 1 0,4-1 0,-1 1 27,1-1-1,-1 0 1,0 0-1,0 0 1,1-1-1,-1 0 1,0 0 0,0-1-1,0 1 1,0-1-1,0-1 1,-1 1 0,1-1-1,-1 0 1,8-5-1,-7 2 85,0 0-1,1 0 1,-2 0-1,1-1 1,-1 0-1,0 0 1,-1-1-1,1 1 1,-2-1-1,6-14 1,-1 0 21,-2-1 1,-1 1 0,0-1 0,-2 0 0,-1 0-1,0 0 1,-4-39 0,2 60-131,0 1 0,0-1 0,0 1 1,0-1-1,-1 1 0,1-1 0,0 1 0,-1-1 0,1 1 1,-1 0-1,0-1 0,1 1 0,-1 0 0,0-1 0,0 1 1,0 0-1,0 0 0,0 0 0,0 0 0,0 0 0,0 0 1,0 0-1,-3-1 0,3 2 1,0 0-1,0 0 1,0 0 0,0 0-1,0 0 1,0 0 0,0 0-1,0 0 1,0 0 0,0 1-1,0-1 1,0 0 0,0 1-1,0-1 1,0 1 0,0-1-1,0 1 1,0-1 0,1 1-1,-1 0 1,0-1 0,0 1 0,0 0-1,1 0 1,-1 0 0,1-1-1,-1 1 1,0 0 0,1 0-1,0 0 1,-1 0 0,1 0-1,-1 0 1,1 1 0,-11 27 5,2 0 1,0 1 0,2 0-1,2 0 1,0 0 0,2 1-1,2 48 1,1-71 0,0 1 0,1-1 0,0 1 0,1-1-1,0 0 1,0 0 0,7 14 0,-8-19 0,0-1 0,0 0 0,0 1-1,0-1 1,1 0 0,-1 0 0,1 0 0,-1 0 0,1 0 0,0 0 0,0-1-1,0 1 1,0-1 0,0 1 0,0-1 0,0 0 0,0 0 0,1 1 0,-1-2 0,1 1-1,-1 0 1,0 0 0,1-1 0,-1 1 0,1-1 0,-1 0 0,1 0 0,0 0-1,-1 0 1,4-1 0,-5 0 5,1 1-1,-1-1 1,1 0 0,-1 0-1,1 0 1,-1-1 0,0 1-1,1 0 1,-1 0-1,0-1 1,0 1 0,0-1-1,0 1 1,0-1 0,-1 1-1,1-1 1,0 1-1,-1-1 1,1 0 0,-1 1-1,1-1 1,-1-3 0,7-46 79,-7 46-72,1-10-2,1-1-2,0 0-1,-2 1 0,0-1 1,0 0-1,-2 0 0,0 0 1,-5-20-1,1 28 30,5 15 49,6 17 65,-1-18-147,1 0 0,-1 0 1,1-1-1,0 1 0,1-1 1,-1 0-1,1-1 0,0 1 0,0-1 1,1 0-1,-1-1 0,1 0 1,0 0-1,0 0 0,0-1 0,0 1 1,0-2-1,0 1 0,1-1 1,-1 0-1,0-1 0,14 0 0,-12 0-2,-1 0 0,1 0-1,0-1 1,0 0 0,0-1-1,-1 0 1,1 0 0,-1 0-1,0-1 1,1-1 0,-1 0-1,0 0 1,-1 0 0,1-1-1,-1 0 1,0 0 0,0-1-1,11-12 1,-15 13 22,0 1 1,0-1-1,-1 0 0,1 0 1,-1 0-1,0 0 0,-1-1 1,1 1-1,-1 0 0,0-1 1,-1 1-1,1-1 0,-1 1 1,-1-8-1,1 11-4,0 0 0,-1-1 1,1 1-1,-1 0 0,0 0 1,0 0-1,0 0 0,0 0 0,0 0 1,0 0-1,0 1 0,-1-1 0,1 0 1,-1 1-1,1-1 0,-1 1 0,1-1 1,-1 1-1,0 0 0,0 0 0,0-1 1,0 1-1,0 1 0,0-1 0,0 0 1,0 0-1,0 1 0,0-1 0,0 1 1,-1 0-1,1-1 0,0 1 1,0 0-1,0 1 0,-1-1 0,-3 1 1,2 0-19,0-1 1,0 2-1,0-1 0,0 0 1,0 1-1,0 0 1,1-1-1,-1 2 1,0-1-1,1 0 1,0 1-1,-1-1 1,1 1-1,0 0 1,1 0-1,-1 0 1,0 1-1,1-1 0,0 1 1,-1-1-1,2 1 1,-1 0-1,0 0 1,1-1-1,-1 1 1,1 0-1,0 1 1,1-1-1,-1 0 1,1 7-1,-1-4 8,0 0 0,1 1 0,0-1-1,0 0 1,1 0 0,0 0 0,0 0 0,0-1-1,1 1 1,0 0 0,1 0 0,0-1 0,0 1 0,0-1-1,0 0 1,1 0 0,8 10 0,-5-11-204,0 1 1,1-1 0,-1 0-1,1 0 1,0-1-1,0 0 1,1 0-1,-1-1 1,1 0-1,12 2 1,55 3-6662,-17-7-3355</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1.972"/>
    </inkml:context>
    <inkml:brush xml:id="br0">
      <inkml:brushProperty name="width" value="0.025" units="cm"/>
      <inkml:brushProperty name="height" value="0.025" units="cm"/>
    </inkml:brush>
  </inkml:definitions>
  <inkml:trace contextRef="#ctx0" brushRef="#br0">178 238 16015,'-6'-10'5776,"-10"7"-3791,-14 7-1018,23-1-876,0 1-1,0 0 0,1 0 1,-1 0-1,1 1 0,0 0 1,1 0-1,-1 0 0,1 1 1,-7 9-1,4-5 21,1 0 0,0 0 0,1 1 0,0 0 1,-7 20-1,12-28-88,0 0 1,0 0 0,1-1 0,-1 1-1,1 0 1,0 0 0,-1 0 0,1-1-1,1 1 1,-1 0 0,1 3 0,-1-5-8,0 0 0,1 0 1,-1-1-1,0 1 0,1 0 0,-1 0 1,1 0-1,-1 0 0,1-1 1,0 1-1,-1 0 0,1-1 1,0 1-1,-1 0 0,1-1 1,0 1-1,0-1 0,0 1 1,0-1-1,-1 0 0,1 1 1,2 0-1,0-1 49,1 0 1,0 0-1,-1 0 1,1 0-1,0-1 1,0 0-1,-1 1 1,1-1-1,-1 0 1,1-1-1,-1 1 1,1-1-1,-1 1 1,0-1-1,4-3 1,8-4 109,0-2 1,-1 1-1,0-2 1,0 0-1,-1-1 1,15-19-1,-22 24-146,-1 0 1,1 0-1,-1-1 0,-1 0 1,1 0-1,-1 0 0,-1-1 1,0 1-1,0-1 0,-1 1 1,0-1-1,-1 0 0,0-11 1,-1 20-37,0 0-1,0 0 1,0 0 0,0 0 0,0 0 0,0 0 0,0 0-1,-1 0 1,1 0 0,0 1 0,-1-1 0,1 0-1,-1 0 1,1 0 0,-1 0 0,1 0 0,-1 0 0,1 1-1,-1-1 1,0 0 0,0 1 0,1-1 0,-1 0-1,-1 0 1,1 1-3,0 0-1,0-1 1,1 1-1,-1 0 0,0 0 1,0 1-1,1-1 1,-1 0-1,0 0 0,0 0 1,1 0-1,-1 1 1,0-1-1,1 0 1,-1 1-1,0-1 0,1 0 1,-1 1-1,1-1 1,-1 1-1,0-1 1,1 1-1,-1-1 0,1 1 1,-1-1-1,1 1 1,0 0-1,-1-1 0,1 1 1,0 0-1,-1-1 1,1 1-1,0 0 1,-1 0-1,-1 4 2,-1 1 0,1-1 1,0 0-1,1 1 0,-1-1 0,1 1 0,0-1 0,1 1 1,-1 0-1,1-1 0,0 1 0,0 0 0,1-1 1,2 10-1,-2-13 11,0 1 1,0-1 0,0 1-1,1-1 1,-1 0-1,1 0 1,0 1 0,0-1-1,-1 0 1,1-1 0,1 1-1,-1 0 1,0-1 0,0 1-1,1-1 1,-1 1-1,0-1 1,1 0 0,0 0-1,-1 0 1,1-1 0,-1 1-1,1 0 1,0-1 0,0 0-1,-1 0 1,1 0-1,0 0 1,-1 0 0,1 0-1,4-2 1,0 1 18,1 0 1,-1-1-1,0 0 1,0 0-1,0 0 1,0-1-1,0 0 1,-1-1-1,1 0 1,-1 0-1,0 0 1,0 0-1,0-1 0,-1 0 1,0-1-1,0 1 1,0-1-1,0 0 1,-1 0-1,0 0 1,0-1-1,4-11 1,-1 1 10,0-1 0,-1 1 1,-1-1-1,-1-1 0,-1 1 1,0 0-1,-1-36 1,-2 54-37,1 0 0,-1 0 0,0 0 0,0 0 0,0 0 0,0 0 0,0-1 0,0 1 1,0 0-1,0 0 0,0 0 0,0 0 0,0 0 0,0-1 0,0 1 0,1 0 0,-1 0 0,0 0 1,0 0-1,0-1 0,0 1 0,-1 0 0,1 0 0,0 0 0,0 0 0,0 0 0,0-1 0,0 1 1,0 0-1,0 0 0,0 0 0,0 0 0,0 0 0,0-1 0,0 1 0,0 0 0,-1 0 0,1 0 1,0 0-1,0 0 0,0 0 0,0 0 0,0 0 0,0 0 0,-1-1 0,1 1 0,0 0 0,0 0 1,0 0-1,0 0 0,0 0 0,-1 0 0,1 0 0,0 0 0,0 0 0,0 0 0,0 0 0,-1 0 1,1 0-1,0 0 0,0 0 0,0 0 0,0 0 0,0 0 0,-1 1 0,-8 12-99,-7 21 63,4 3 99,2 1 0,1 0-1,2 0 1,2 1 0,1 0 0,2-1-1,5 72 1,2-88-104,0-1 0,1 0 1,1 0-1,12 24 0,16 49-703,-34-76 712,-10-16 112,7-3-63,0 0 0,0 0 0,1-1 0,-1 1 1,0 0-1,0-1 0,0 1 0,1-1 0,-1 1 1,1-1-1,-2-3 0,-12-18 6,2 0-1,0-1 1,2 0 0,0-1-1,2 0 1,1-1 0,-9-50-1,17 74-14,0 0 0,-1 0 0,1 0 0,0 0 0,1 0 0,-1 0 0,0 0 0,0 0 0,1 0 0,-1 0 0,1 1 0,0-1 0,-1 0 0,1 0 0,0 0 0,0 1 0,0-1 0,1 0 0,-1 1 0,0-1 0,0 1 0,1-1 0,-1 1 0,1 0 0,-1 0 0,1 0 0,0-1 0,-1 1-1,1 1 1,2-2 0,5-1-261,1 0-1,-1 1 1,1 0-1,-1 1 1,12-1-1,9-2-1613,20-5-3169,5-6-4318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549"/>
    </inkml:context>
    <inkml:brush xml:id="br0">
      <inkml:brushProperty name="width" value="0.025" units="cm"/>
      <inkml:brushProperty name="height" value="0.025" units="cm"/>
    </inkml:brush>
  </inkml:definitions>
  <inkml:trace contextRef="#ctx0" brushRef="#br0">158 0 12684,'0'0'5552,"-10"11"-2899,-15 17-346,-35 54 0,51-69-1916,1 1-1,1 0 1,0 0 0,1 0 0,0 1-1,1 0 1,1 0 0,-3 17-1,6-23-385,0 0 0,0-1 0,1 1 0,0 0-1,0 0 1,1 0 0,0 0 0,0-1 0,6 17 0,-7-24-14,0-1 1,0 1 0,1-1 0,-1 1 0,0-1 0,0 1 0,1-1 0,-1 0 0,0 1 0,1-1 0,-1 1 0,0-1 0,1 0 0,-1 0 0,1 1 0,-1-1 0,0 0 0,1 1 0,-1-1 0,1 0 0,-1 0 0,1 0 0,-1 0 0,1 1 0,-1-1 0,1 0 0,-1 0 0,1 0 0,-1 0 0,1 0 0,-1 0 0,1 0 0,-1 0 0,1-1 0,-1 1 0,1 0 0,-1 0 0,0 0 0,1 0 0,-1-1 0,1 1 0,-1 0 0,1 0 0,-1-1 0,0 1 0,1 0 0,-1-1 0,0 1 0,1 0 0,-1-1 0,0 1 0,1-1 0,-1 1 0,0 0 0,0-1 0,1 1 0,-1-1 0,0 1 0,0-1 0,0 1 0,0-1 0,14-34-325,-14 33 276,25-130-1907,-26 136 1994,0-1 0,0 1 0,1 0 0,0-1 0,0 1 0,0 0 0,0-1 0,1 1-1,-1 0 1,1-1 0,0 1 0,0-1 0,0 1 0,0-1 0,1 1 0,-1-1 0,1 0 0,0 0 0,4 6 0,-2-7-17,-1 1 0,1 0-1,-1-1 1,1 0 0,0 0 0,0 0 0,0 0-1,0-1 1,1 0 0,-1 0 0,0 0 0,1 0-1,-1 0 1,0-1 0,1 0 0,5 0 0,-2-1 1,0 1 0,0-1 0,0-1 0,0 1 0,0-2 0,0 1 0,-1-1 0,1 0 0,10-6 0,-14 7-6,0-1 0,1 1 1,-1-1-1,0-1 0,0 1 0,-1 0 0,1-1 0,-1 0 0,1 0 0,-1 0 0,0 0 0,-1 0 0,1-1 0,-1 1 0,0-1 0,2-5 0,-4 10-9,0 0-1,-1 0 1,1 0 0,0 0-1,0 0 1,0 0-1,-1 0 1,1 0 0,0 0-1,0 0 1,0 0 0,-1 0-1,1 0 1,0 0-1,0 0 1,0 0 0,-1 0-1,1 0 1,0-1-1,0 1 1,0 0 0,0 0-1,-1 0 1,1 0 0,0 0-1,0 0 1,0 0-1,0-1 1,0 1 0,-1 0-1,1 0 1,0 0-1,0 0 1,0-1 0,0 1-1,0 0 1,0 0 0,0 0-1,0-1 1,0 1-1,0 0 1,0 0 0,0 0-1,0-1 1,0 1-1,0 0 1,0 0 0,0 0-1,0-1 1,0 1 0,0 0-1,0 0 1,0-1-1,-6 7 109,0 1 0,1-1 0,-1 1 0,1 0-1,1 0 1,-1 1 0,1-1 0,1 1-1,-1 0 1,1 0 0,1 0 0,0 1-1,0-1 1,0 1 0,1-1 0,0 1-1,1-1 1,0 13 0,1-19-94,0-1 0,0 1 0,0-1 0,0 0-1,0 1 1,0-1 0,0 0 0,0 0 0,1 0 0,-1 1 0,1-1 0,-1-1-1,0 1 1,1 0 0,-1 0 0,1 0 0,0-1 0,-1 1 0,1-1 0,-1 1-1,1-1 1,0 0 0,0 0 0,-1 0 0,1 0 0,0 0 0,-1 0 0,4-1-1,51-6 160,-3-20-61,-51 26-295,0 0 0,1-1 0,-1 1 0,0-1 0,0 0 0,1 0 0,-1 0 0,-1 0 0,1 0 0,0 0 0,0 0 0,-1-1 0,0 1 0,1-1 0,-1 1 0,0-1 0,0 1 0,1-5 0,-3 7-14,1-1 1,0 1-1,-1 0 1,1-1-1,-1 1 0,1 0 1,-1 0-1,1-1 1,-1 1-1,1 0 1,-1 0-1,1 0 0,-1 0 1,1 0-1,-1-1 1,1 1-1,-1 0 0,1 0 1,-1 0-1,0 1 1,1-1-1,-1 0 0,1 0 1,-1 0-1,1 0 1,-1 0-1,1 1 0,-1-1 1,1 0-1,-1 1 1,-17 4-4152,5 1-2601</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2.674"/>
    </inkml:context>
    <inkml:brush xml:id="br0">
      <inkml:brushProperty name="width" value="0.025" units="cm"/>
      <inkml:brushProperty name="height" value="0.025" units="cm"/>
    </inkml:brush>
  </inkml:definitions>
  <inkml:trace contextRef="#ctx0" brushRef="#br0">27 90 6342,'0'0'16917,"-4"12"-15972,-2 3-646,2 0 0,0 0 0,-3 29-1,6-37-163,0 0-1,1-1 0,0 1 0,1-1 0,-1 1 1,1 0-1,0-1 0,1 1 0,0-1 1,0 0-1,0 1 0,1-1 0,-1 0 0,6 7 1,-8-13-94,1 1 1,-1 0 0,1-1 0,-1 1 0,1-1 0,0 1-1,-1-1 1,1 1 0,0-1 0,-1 1 0,1-1 0,0 1-1,-1-1 1,1 0 0,0 1 0,0-1 0,0 0 0,-1 0-1,1 0 1,0 0 0,0 0 0,0 0 0,0 0 0,-1 0-1,1 0 1,0 0 0,0 0 0,0 0 0,-1 0 0,1-1-1,0 1 1,0 0 0,0-1 0,-1 1 0,1 0 0,0-1-1,-1 1 1,1-1 0,0 1 0,-1-1 0,1 0 0,-1 1-1,1-1 1,-1 0 0,1 1 0,-1-1 0,1 0 0,-1 1-1,0-1 1,1 0 0,-1-1 0,21-41 612,-13 10-702,-2 0 0,-2 0 0,2-67 0,-6 108 38,0 1 0,1 0 0,0-1 0,0 1 0,1-1 1,0 0-1,0 1 0,8 14 0,-8-19 9,0 0 1,1 0-1,0 0 0,0 0 1,0-1-1,0 1 0,1-1 0,-1 0 1,1 0-1,0 0 0,0 0 1,0 0-1,0-1 0,1 0 0,-1 0 1,1 0-1,8 2 0,-5-2 8,0 0 1,0-1-1,0 0 0,0 0 0,0-1 0,0 0 0,0 0 0,0-1 0,0 0 0,0 0 1,0-1-1,0 0 0,0 0 0,14-7 0,-18 6 2,1 0 0,-1 0 0,0 0 1,0 0-1,0 0 0,0-1 0,-1 0 0,0 0 0,1 0 0,-1 0 0,-1-1 1,1 1-1,0-1 0,-1 1 0,0-1 0,0 0 0,-1 0 0,1 0 0,-1 0 0,0 0 1,-1 0-1,1 0 0,-1-10 0,0 9-2,0 0 1,-1 1 0,1-1-1,-1 1 1,-1-1-1,1 1 1,-4-9-1,5 13-18,-1 0 0,1 0 0,-1-1 0,0 1 0,1 0 0,-1 0 0,0 0 0,0 0 0,0 0 0,0 0 0,0 1 0,0-1 0,0 0 0,0 0 0,0 1 0,0-1 0,0 0 0,0 1 0,-1-1 0,1 1 0,0 0 0,0-1 0,-1 1 0,1 0 0,0 0 0,-1 0 0,1 0 1,0 0-1,0 0 0,-1 0 0,1 0 0,0 0 0,-1 1 0,1-1 0,0 0 0,0 1 0,-1-1 0,0 2 0,-1-1-1,1 1 0,-1 0 0,1 1 0,-1-1 0,1 0 0,0 1 0,0-1 0,0 1 0,0-1 0,1 1 0,-1 0 0,1 0 0,-1 0 0,1 0 0,0 0 0,0 0 0,-1 6 0,-7 55-50,8-58 59,1 0 1,-1-1-1,2 1 0,-1 0 1,1 0-1,0 0 0,0-1 0,0 1 1,1 0-1,0-1 0,0 1 1,4 7-1,-4-10-55,1-1-1,-1 1 1,0 0 0,1 0-1,0-1 1,0 0 0,0 1-1,0-1 1,0 0 0,0-1-1,0 1 1,1 0 0,-1-1-1,1 0 1,-1 0 0,1 0-1,-1 0 1,1 0 0,0-1-1,4 1 1,2-1-452,0 1-1,-1-2 1,1 1-1,-1-1 1,1 0-1,9-3 1,-13 2-161,-1 0 1,1 0-1,-1-1 1,1 0-1,-1 0 1,0 0-1,0 0 1,0-1-1,-1 0 1,8-7-1,13-21-5858</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3.909"/>
    </inkml:context>
    <inkml:brush xml:id="br0">
      <inkml:brushProperty name="width" value="0.025" units="cm"/>
      <inkml:brushProperty name="height" value="0.025" units="cm"/>
    </inkml:brush>
  </inkml:definitions>
  <inkml:trace contextRef="#ctx0" brushRef="#br0">37 0 14798,'-3'8'2477,"-4"21"-800,1 0-1,1 0 1,1 1-1,1 45 0,4-38-1171,1 0-1,2 0 0,13 54 0,-13-78-489,-1-1-34,1 1-1,-1 0 1,-1 0 0,0 0 0,-1 0 0,-1 0 0,-1 19-1,1-31 18,0-1-1,0 0 1,-1 0-1,1 0 1,0 0-1,0 0 1,0 0-1,0 0 1,0 0-1,0 1 1,-1-1-1,1 0 1,0 0-1,0 0 1,0 0-1,0 0 1,-1 0-1,1 0 0,0 0 1,0 0-1,0 0 1,0 0-1,-1 0 1,1 0-1,0 0 1,0 0-1,0 0 1,0 0-1,-1 0 1,1 0-1,0-1 1,0 1-1,0 0 1,0 0-1,0 0 1,-1 0-1,1 0 1,0 0-1,0 0 0,0 0 1,0-1-1,0 1 1,0 0-1,0 0 1,-1 0-1,1 0 1,0 0-1,0-1 1,0 1-1,0 0 1,0 0-1,0 0 1,0 0-1,0-1 1,-6-16 0,0-1 0,2 0 1,0 0-1,1 0 1,-2-31-1,-4-26-26,4 53-15,4 5 186,23 34 2,-21-16-144,8 5 12,1 1-1,0-1 1,0-1 0,0 0 0,1 0 0,-1-1-1,1-1 1,0 0 0,1 0 0,-1-1 0,0 0 0,1-1-1,-1 0 1,23-2 0,-30 0-10,-1 0 0,1 0 1,-1 0-1,0 0 0,1 0 1,-1-1-1,0 1 0,0-1 0,0 0 1,0 0-1,0 0 0,-1-1 0,1 1 1,0-1-1,-1 1 0,0-1 0,0 0 1,0 0-1,0 0 0,0 0 0,0 0 1,-1 0-1,2-4 0,0-2 14,1-1 0,-2 1 0,1-1 0,-1 0 0,-1 0 0,1-20 0,-2 31-17,0-1 0,0 0-1,-1 0 1,1 1 0,0-1-1,0 0 1,0 0 0,-1 1-1,1-1 1,0 0 0,0 0-1,-1 0 1,1 0 0,0 1-1,0-1 1,-1 0-1,1 0 1,0 0 0,-1 0-1,1 0 1,0 0 0,0 0-1,-1 0 1,1 0 0,0 0-1,-1 0 1,1 0 0,0 0-1,-1 0 1,1 0 0,0 0-1,0 0 1,-1 0-1,1 0 1,0 0 0,-1-1-1,1 1 1,0 0 0,0 0-1,-1 0 1,1 0 0,0-1-1,0 1 1,0 0 0,-1 0-1,1-1 1,0 1 0,0 0-1,0 0 1,0-1-1,-1 1 1,1 0 0,0 0-1,0-1 1,0 1 0,0 0-1,0-1 1,0 1 0,0-1-1,-16 24 161,11-10-50,0-1 1,1 0-1,0 1 0,1 0 0,1 0 0,0 0 0,1 0 1,0 0-1,1 0 0,1 16 0,-1-27-93,1-1-1,-1 1 1,0 0-1,1-1 1,-1 1 0,1 0-1,0-1 1,-1 1-1,1 0 1,0-1 0,0 1-1,0-1 1,0 1-1,0-1 1,1 0 0,-1 0-1,0 1 1,1-1-1,-1 0 1,1 0 0,-1 0-1,1 0 1,-1-1-1,1 1 1,0 0 0,-1-1-1,1 1 1,0-1-1,-1 1 1,1-1 0,0 0-1,0 0 1,0 0-1,-1 0 1,3 0 0,-1 0 13,1 0 1,-1-1-1,1 1 1,-1-1-1,0 0 1,1 0 0,-1 0-1,0-1 1,0 1-1,0-1 1,0 1-1,0-1 1,0 0 0,0 0-1,-1 0 1,1-1-1,3-3 1,1-5-44,0 0 1,-1-1-1,0 1 1,-1-1-1,0 0 0,-1-1 1,-1 1-1,0-1 1,0 1-1,-1-1 0,-1 0 1,0 0-1,-2-20 1,1 33 4,0 0 1,0 0 0,-1 0 0,1-1-1,0 1 1,0 0 0,-1 0 0,1 0-1,0 0 1,0 0 0,-1 0 0,1 0-1,0 0 1,0-1 0,-1 1 0,1 0 0,0 0-1,-1 0 1,1 0 0,0 0 0,-1 0-1,1 1 1,0-1 0,0 0 0,-1 0-1,1 0 1,0 0 0,0 0 0,-1 0-1,1 0 1,0 1 0,0-1 0,-1 0-1,1 0 1,0 0 0,0 1 0,-1-1-1,1 0 1,0 0 0,0 0 0,0 1-1,-6 9 36,1-1-1,0 1 1,0 1-1,1-1 1,1 1-1,0-1 1,0 1 0,1 0-1,0 0 1,1 0-1,0 0 1,2 21-1,0-30-20,-1-1-1,1 1 1,-1 0 0,1 0 0,0-1-1,0 1 1,0 0 0,0-1-1,0 1 1,0-1 0,1 1-1,-1-1 1,0 0 0,1 1 0,-1-1-1,1 0 1,-1 0 0,1 0-1,-1 0 1,1 0 0,0-1-1,0 1 1,-1 0 0,1-1 0,0 1-1,0-1 1,0 0 0,0 0-1,0 1 1,-1-1 0,1 0-1,0-1 1,0 1 0,0 0 0,3-1-1,4 0-10,1-1-1,0 0 0,-1 0 1,1-1-1,13-6 1,14-11-413,-29 15 371,0 0 1,0 0 0,0 1-1,1 0 1,-1 1 0,1 0-1,0 0 1,0 1 0,10-1-1,-18 3 45,0 1 0,0-1 0,-1 1 0,1-1-1,0 1 1,-1 0 0,1 0 0,0-1 0,-1 1-1,1 0 1,-1 0 0,1 0 0,-1 0-1,0-1 1,1 1 0,-1 0 0,0 0 0,1 0-1,-1 0 1,0 0 0,0 0 0,0 0 0,0 0-1,0 0 1,0 0 0,-1 1 0,1 39 198,0-29-175,-1 2 65,3 25 309,-2-39-388,1 1 0,-1 0 0,0 0 0,1-1 1,-1 1-1,1 0 0,-1 0 0,0-1 0,1 1 0,0-1 0,-1 1 1,1 0-1,-1-1 0,1 1 0,0-1 0,-1 1 0,1-1 1,0 0-1,0 1 0,-1-1 0,1 0 0,0 1 0,0-1 0,-1 0 1,1 0-1,0 0 0,0 0 0,0 0 0,0 0 0,-1 0 1,1 0-1,0 0 0,0 0 0,0 0 0,-1 0 0,1-1 0,0 1 1,0 0-1,-1-1 0,2 1 0,0-2 3,0 1-1,0 0 1,0-1 0,0 1-1,0-1 1,0 1 0,0-1-1,0 0 1,-1 0 0,1 0-1,-1 0 1,0 0 0,1 0-1,-1 0 1,0 0-1,0-1 1,0 1 0,-1 0-1,1-1 1,0-3 0,5-51-5,-6 54-10,-5-62-104,-7 36 3,12 28 100,-1 1 0,0-1 0,1 0 0,-1 1 0,0-1 0,1 1 0,-1-1 0,0 1 0,0-1 0,1 1 0,-1 0 0,0-1 0,0 1 0,0 0 0,0 0 0,1-1 0,-1 1-1,0 0 1,0 0 0,0 0 0,0 0 0,0 0 0,0 0 0,0 1 0,1-1 0,-1 0 0,-2 1 0,3-1 5,0 0-1,-1 0 1,1 0-1,-1 0 1,1 0 0,-1 1-1,1-1 1,0 0 0,-1 0-1,1 1 1,0-1 0,-1 0-1,1 0 1,0 1 0,-1-1-1,1 0 1,0 1-1,-1-1 1,1 0 0,0 1-1,0-1 1,-1 1 0,1-1-1,0 0 1,0 1 0,0-1-1,0 1 1,0-1 0,0 1-1,0-1 1,0 0-1,0 1 1,0-1 0,0 1-1,0-1 1,0 1 0,0-1-1,0 1 1,0-1 0,0 0-1,0 1 1,1-1-1,-1 1 1,0-1 0,0 0-1,0 1 1,1-1 0,-1 0-1,0 1 1,1 0 0,18 12 71,-10-13-81,0 0 0,0 0 0,0-1-1,0-1 1,0 1 0,0-1 0,13-6-1,-12 5-226,1 0 0,-1 0 0,1 1-1,-1 1 1,12-1 0,-13 2 82,0 0 0,0 0 1,0 1-1,0 1 0,11 3 0,-17-5 154,-1 1 1,0 0-1,-1-1 0,1 1 0,0 0 0,0 0 0,0 1 0,0-1 0,-1 0 0,1 0 0,-1 1 0,1-1 0,-1 1 0,1-1 0,-1 1 0,0 0 1,0 0-1,0 0 0,0-1 0,0 1 0,0 0 0,0 0 0,-1 0 0,1 0 0,-1 0 0,1 0 0,-1 1 0,0 3 0,0-2 65,0 1 0,-1 0 1,1 0-1,-1-1 0,0 1 0,-1-1 0,1 1 0,-1-1 0,0 1 0,0-1 0,0 0 0,-1 0 0,-3 4 0,-5 11 502,10-18-549,1-1 0,0 0-1,0 0 1,-1 0 0,1 1 0,0-1 0,0 0-1,0 0 1,-1 1 0,1-1 0,0 0 0,0 1-1,0-1 1,0 0 0,0 1 0,0-1 0,0 0-1,-1 1 1,1-1 0,0 0 0,0 1 0,0-1-1,0 0 1,0 0 0,0 1 0,1-1 0,-1 0-1,0 1 1,0-1 0,0 0 0,0 1 0,0-1-1,0 0 1,1 1 0,-1-1 0,0 0 0,0 0-1,0 1 1,1-1 0,-1 0 0,0 1 0,17-3 155,20-14-132,26-25 53,-43 26-93,1 1-1,1 1 1,0 1-1,37-15 1,-59 27 5,1 0-1,-1 0 1,1 0-1,-1 0 1,1 0-1,0 0 1,-1 0-1,1 0 1,-1 0-1,1 1 1,-1-1-1,1 0 1,-1 0-1,1 0 1,-1 1-1,1-1 1,-1 0-1,0 0 1,1 1-1,-1-1 1,1 0-1,-1 1 1,0-1-1,1 1 1,-1-1-1,0 0 1,1 1-1,-1-1 1,0 1-1,0-1 1,1 1-1,-1-1 1,0 1 0,0-1-1,0 1 1,0-1-1,0 1 1,0-1-1,0 1 1,0-1-1,0 1 1,0-1-1,0 1 1,0 0-1,0-1 1,0 1-1,0-1 1,0 1-1,-1-1 1,1 1-1,0-1 1,0 0-1,-1 1 1,-9 41 385,6-32-277,3 19 230,13-15-192,3-2-1216,-11-7-1518,-4-1-1913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8:04.680"/>
    </inkml:context>
    <inkml:brush xml:id="br0">
      <inkml:brushProperty name="width" value="0.025" units="cm"/>
      <inkml:brushProperty name="height" value="0.025" units="cm"/>
    </inkml:brush>
  </inkml:definitions>
  <inkml:trace contextRef="#ctx0" brushRef="#br0">1 143 12812,'2'3'4687,"13"-2"-3300,27 0-1489,-36-1 526,657-13 3440,-90 18-4033,397-4-1098,-261-76 2959,-237 15 887,-380 55-2734,-34 5-3619,-51-1-283</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3.657"/>
    </inkml:context>
    <inkml:brush xml:id="br0">
      <inkml:brushProperty name="width" value="0.025" units="cm"/>
      <inkml:brushProperty name="height" value="0.025" units="cm"/>
    </inkml:brush>
  </inkml:definitions>
  <inkml:trace contextRef="#ctx0" brushRef="#br0">3349 192 7111,'-136'-8'2367,"-60"-6"-452,161 10-1715,-1-3 0,1-1 0,-51-18 0,-8-13-48,61 23-97,0 2 0,-1 2-1,-1 1 1,0 1 0,-66-9-1,39 17-18,0 2 0,-77 10 0,-124 31-4,-1-1 4,68-21 148,-180 25 513,298-31-522,1 4-1,-134 48 0,102-23-157,2 5-1,2 4 0,-183 120 0,274-161-27,1 0 0,0 1 1,1 0-1,1 1 1,-1 1-1,-13 20 1,22-28 0,0-1 1,1 1-1,-1-1 1,1 1-1,0 0 1,1-1-1,-1 1 1,1 0-1,0 0 1,0 0-1,0 1 1,1-1-1,0 0 1,0 0-1,0 0 1,1 0 0,0 0-1,0 0 1,0 0-1,0 0 1,1 0-1,0 0 1,0 0-1,0-1 1,3 5-1,18 21-87,0-2 0,2 0-1,1-2 1,1-1 0,40 28-1,-53-42 79,24 18-21,1-1-1,1-3 1,2-1-1,0-2 1,54 20-1,-33-20 25,1-3-1,1-2 0,72 8 1,42-7 344,330-12 0,-167-21-53,636-112 0,-707 66-236,-2-11 0,455-190 0,-693 249-34,113-54 21,-130 59-19,0 0-1,0-1 0,0-1 0,-1 0 0,-1-1 0,0-1 0,13-15 0,-23 25 2,0-1-1,0 0 0,-1 1 1,1-1-1,-1 0 0,1 0 1,-1 0-1,0 0 0,0 0 1,0 0-1,-1 0 0,1-1 1,-1 1-1,1 0 0,-1 0 1,0-1-1,0 1 0,-2-6 1,1 4 3,-1 0 1,0 0 0,0 1-1,0-1 1,-1 0 0,0 1-1,0 0 1,0 0 0,0 0-1,-7-7 1,-6-3 15,-2 1 1,1 0 0,-1 1-1,-28-14 1,-46-19 42,-2 4 0,-136-41 0,-208-23-72,6 50-1041,142 35-3351,284 20 4247,-207-13-9371</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183"/>
    </inkml:context>
    <inkml:brush xml:id="br0">
      <inkml:brushProperty name="width" value="0.025" units="cm"/>
      <inkml:brushProperty name="height" value="0.025" units="cm"/>
    </inkml:brush>
  </inkml:definitions>
  <inkml:trace contextRef="#ctx0" brushRef="#br0">0 735 5477,'0'0'12770,"2"-8"-11927,1-1-714,0 0 0,1 0 0,0 0 0,0 0 1,1 1-1,0 0 0,1 0 0,0 0 0,13-13 0,77-67 809,-82 77-877,78-58 364,2 4 0,189-96 0,-147 87-408,-119 66-164,-1-1 0,-1 0 0,1-1 0,-1-1 0,-1 0 0,0-1-1,-1-1 1,20-23 0,-32 35 13,0 0 1,-1 0-1,1 0 0,0 0 0,-1 0 0,1 0 0,0 0 1,-1 0-1,1 0 0,-1 0 0,0 0 0,1 0 0,-1 0 1,0-1-1,0 1 0,1 0 0,-1 0 0,0 0 1,0-1-1,0 1 0,-1 0 0,1 0 0,0 0 0,0-1 1,-1 1-1,1 0 0,-1 0 0,0-2 0,-1 2-238,1 0-1,-1 0 0,0 1 0,0-1 1,0 0-1,0 0 0,0 1 0,0 0 1,0-1-1,0 1 0,0 0 0,0 0 1,0 0-1,0 0 0,0 0 0,-2 1 1,-38 4-4929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45.575"/>
    </inkml:context>
    <inkml:brush xml:id="br0">
      <inkml:brushProperty name="width" value="0.025" units="cm"/>
      <inkml:brushProperty name="height" value="0.025" units="cm"/>
    </inkml:brush>
  </inkml:definitions>
  <inkml:trace contextRef="#ctx0" brushRef="#br0">262 0 10442,'-12'3'950,"3"-1"-572,1-2 56,0 1 0,1 1 0,-1-1 0,0 1-1,1 1 1,-1-1 0,1 1 0,0 1 0,0-1-1,0 1 1,-7 6 0,12-6-289,1 0 0,-1 0 0,1 0 0,0 1-1,0-1 1,0 1 0,1-1 0,-1 1 0,1-1 0,0 1 0,1-1 0,0 7 0,-1 24 26,-6-5-61,-2-1 0,-1 0-1,-2 0 1,0-1 0,-22 37-1,-13 34 328,43-94-419,1 0 1,1 0-1,-1 0 1,1 0-1,-1 0 1,1 0 0,1 1-1,-1 7 1,1-11-25,1-1 0,-1 0 0,0 0 0,1 0 1,-1 1-1,1-1 0,0 0 0,-1 0 0,1 0 1,0 0-1,0 0 0,0 0 0,-1 0 0,1 0 0,0 0 1,0-1-1,0 1 0,1 0 0,-1 0 0,0-1 1,0 1-1,0-1 0,0 1 0,1-1 0,-1 0 1,0 1-1,0-1 0,1 0 0,-1 0 0,0 0 1,0 0-1,1 0 0,-1 0 0,0 0 0,1 0 0,1-1 1,20-3-33,0-1 1,0-1 0,0-1 0,-1-1 0,0-1-1,-1 0 1,34-22 0,8-2 52,146-63 162,-24 11-1761,-64 25-3223,-26 8-1984</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0.658"/>
    </inkml:context>
    <inkml:brush xml:id="br0">
      <inkml:brushProperty name="width" value="0.025" units="cm"/>
      <inkml:brushProperty name="height" value="0.025" units="cm"/>
    </inkml:brush>
  </inkml:definitions>
  <inkml:trace contextRef="#ctx0" brushRef="#br0">206 61 9065,'0'0'6769,"-12"-2"-4586,6 0-2023,-11-1 432,-1 0-1,0 0 1,-22 1-1,36 2-468,0 0-1,-1 0 1,1 0-1,-1 1 1,1 0-1,0-1 1,-1 2-1,1-1 1,0 0-1,0 1 1,0 0-1,0 0 1,0 0-1,0 0 1,1 1-1,-1-1 1,1 1-1,-1 0 1,1 0-1,0 0 0,-3 5 1,5-8-117,1 0 1,-1 1-1,1-1 1,0 1-1,-1-1 0,1 1 1,0-1-1,-1 0 1,1 1-1,0-1 0,0 1 1,-1-1-1,1 1 1,0-1-1,0 1 0,0 0 1,0-1-1,-1 1 1,1-1-1,0 1 0,0-1 1,0 1-1,0-1 1,0 1-1,1 0 0,-1-1 1,0 1-1,0-1 1,0 1-1,0-1 0,1 1 1,-1-1-1,0 1 1,0-1-1,1 1 0,-1-1 1,0 1-1,1-1 1,-1 0-1,1 1 0,-1-1 1,0 1-1,1-1 1,-1 0-1,1 0 0,-1 1 1,1-1-1,-1 0 1,1 0-1,-1 1 0,1-1 1,0 0-1,-1 0 0,1 0 1,-1 0-1,1 0 1,-1 0-1,1 0 0,-1 0 1,1 0-1,0 0 1,-1 0-1,1 0 0,-1-1 1,1 1-1,0 0 1,40-11 210,-31 5-183,0 0 0,0-1 0,-1 0 1,10-10-1,-14 12-26,0-1 0,0 2 0,1-1 0,-1 0 0,1 1 0,0 0 0,0 1 0,1-1 0,-1 1 0,1 1 0,0-1 0,-1 1 0,14-3 0,-19 6-10,1 0-1,0-1 1,0 1 0,-1 0 0,1 0-1,-1 0 1,1 0 0,-1 1 0,1-1-1,-1 0 1,0 1 0,1-1 0,-1 1-1,0-1 1,0 1 0,0-1 0,0 1-1,0 0 1,-1-1 0,1 1 0,0 0-1,-1 0 1,1 2 0,16 58 168,-13-43-86,6 19 244,30 125 250,-35-135 9,-1 0 0,-1 0 0,-2 52 0,-1-78-530,0 0 0,0 0 0,0-1 1,-1 1-1,1 0 0,-1 0 0,1 0 0,-1-1 1,1 1-1,-1 0 0,0-1 0,0 1 0,0 0 1,0-1-1,0 1 0,0-1 0,0 0 0,-1 1 1,1-1-1,0 0 0,-1 0 0,-1 2 0,1-3-36,1 0 0,0 1 1,0-1-1,0 0 0,-1 0 0,1 0 0,0 0 0,0-1 0,0 1 0,0 0 0,-1 0 0,1-1 0,0 1 0,0-1 0,0 1 0,0-1 0,0 1 0,0-1 0,0 0 0,0 1 0,0-1 0,0 0 1,0 0-1,1 0 0,-1 0 0,0 0 0,1 0 0,-1 0 0,0 0 0,1 0 0,-1 0 0,1 0 0,-1 0 0,1-1 0,-7-12-161,1 0 0,0-1 0,1 1 0,1-1-1,1 0 1,0 0 0,0-1 0,2 1 0,0-1 0,1 1 0,2-26 0,-1 38 9,0 0 1,0 0 0,1 0 0,-1 0 0,1 0 0,-1 0 0,1 0 0,0 1 0,0-1-1,0 1 1,1-1 0,-1 1 0,5-4 0,42-24-2557,-21 13 533,40-30-5588,-38 21 2354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209"/>
    </inkml:context>
    <inkml:brush xml:id="br0">
      <inkml:brushProperty name="width" value="0.025" units="cm"/>
      <inkml:brushProperty name="height" value="0.025" units="cm"/>
    </inkml:brush>
  </inkml:definitions>
  <inkml:trace contextRef="#ctx0" brushRef="#br0">33 98 12075,'0'0'11195,"-4"9"-10069,-15 31-352,18-38-759,1-1-1,-1 0 1,1 0-1,-1 1 1,1-1-1,0 0 1,-1 1-1,1-1 1,0 0-1,0 1 1,0-1-1,0 0 1,0 1-1,0-1 1,1 0-1,-1 0 1,0 1-1,1-1 1,-1 0-1,1 1 1,-1-1-1,1 0 0,-1 0 1,1 0-1,0 0 1,0 0-1,0 0 1,0 0-1,-1 0 1,1 0-1,1 0 1,-1 0-1,0 0 1,0-1-1,0 1 1,0 0-1,0-1 1,1 1-1,-1-1 1,0 1-1,0-1 1,1 0-1,-1 0 1,0 1-1,1-1 0,-1 0 1,0 0-1,1 0 1,1-1-1,2 1 0,0 0 0,0 0 0,-1 0-1,1-1 1,0 1 0,-1-1-1,1-1 1,0 1 0,-1-1 0,1 1-1,-1-1 1,5-3 0,-4 0 0,0-1 1,0 1 0,0-1-1,-1 0 1,0 0 0,0-1-1,-1 1 1,0-1 0,0 0-1,0 0 1,-1 0 0,0 0 0,0 0-1,-1 0 1,0 0 0,0-1-1,-1 1 1,0-1 0,-1-11-1,1 17-12,0 1 0,-1-1-1,1 1 1,0 0 0,-1-1-1,1 1 1,-1 0 0,1-1-1,-1 1 1,0 0-1,1 0 1,-1-1 0,0 1-1,0 0 1,0 0 0,0 0-1,0 0 1,0 0 0,0 0-1,0 0 1,0 1 0,-1-1-1,1 0 1,0 0 0,0 1-1,-1-1 1,1 1 0,-1 0-1,1-1 1,0 1 0,-1 0-1,1 0 1,-1-1 0,1 1-1,0 0 1,-1 1 0,1-1-1,-1 0 1,1 0 0,-1 1-1,1-1 1,0 0-1,-2 2 1,-2-1-9,0 0-1,0 1 1,1 0 0,-1 0-1,0 0 1,1 1-1,0 0 1,0-1-1,0 1 1,0 1 0,-5 4-1,2 1 110,1 0-1,0 1 1,1-1-1,0 1 0,1 1 1,0-1-1,0 1 1,1-1-1,0 1 1,1 0-1,0 0 0,0 18 1,2-28-93,0 1 0,0-1 0,0 0 0,0 0 0,0 1 0,0-1 1,1 0-1,-1 0 0,0 1 0,1-1 0,-1 0 0,1 0 0,-1 0 0,1 0 0,-1 0 0,1 0 1,0 0-1,0 0 0,0 0 0,-1 0 0,1 0 0,0 0 0,0 0 0,0 0 0,0-1 0,0 1 1,1-1-1,1 2 0,0-1 4,1-1-1,-1 1 1,1-1 0,-1 0 0,1 0 0,-1 0 0,1 0-1,-1 0 1,1-1 0,4-1 0,5-2-57,0 0 1,0-1-1,0 0 0,18-12 1,30-31-650,-47 36 525,-1 0-1,2 1 1,18-10-1,-33 21 178,1-1 1,-1 1-1,1 0 1,-1 0-1,1 0 0,-1-1 1,1 1-1,-1 0 0,1 0 1,-1 0-1,1 0 1,-1 0-1,1 0 0,-1 0 1,1 0-1,-1 0 0,1 0 1,-1 0-1,1 0 1,-1 0-1,0 1 0,1-1 1,-1 0-1,1 0 1,-1 1-1,1-1 0,-1 0 1,1 0-1,-1 1 0,0-1 1,1 0-1,-1 1 1,0-1-1,1 1 0,-1-1 1,0 0-1,0 1 0,1-1 1,-1 1-1,0-1 1,0 1-1,9 29 781,1 2-148,-8-31-627,-1 0 1,1 0-1,0 1 0,-1-1 1,1 0-1,0 0 1,0-1-1,0 1 0,0 0 1,0-1-1,0 1 1,0-1-1,0 1 0,0-1 1,0 0-1,0 0 1,0 0-1,0 0 0,1 0 1,-1-1-1,0 1 1,0-1-1,0 1 1,0-1-1,0 0 0,-1 1 1,1-1-1,3-2 1,51-33 42,-54 34-56,16-14-40,-16 12 23,1 1 1,0 0-1,0 0 1,0 1-1,1-1 1,-1 0-1,1 1 1,-1 0-1,1 0 0,0 0 1,0 0-1,0 1 1,0 0-1,4-2 1,-7 4 13,-1 0 1,1 0 0,0-1-1,-1 1 1,1 0 0,0 0-1,-1 0 1,1 0-1,-1-1 1,0 1 0,1 0-1,-1 0 1,0 0 0,1 0-1,-1 0 1,0 0-1,0 0 1,0 0 0,0 0-1,0 0 1,0 2 0,0-1-3,0-1 1,0 1 0,0 0 0,0 0 0,0 0-1,0-1 1,1 1 0,-1 0 0,1 0 0,-1-1-1,1 1 1,0-1 0,0 1 0,0 0 0,-1-1-1,2 1 1,-1-1 0,0 0 0,0 1 0,0-1-1,1 0 1,1 1 0,27-2-2351,-27-1 1797,-1 1 0,0-1 0,0 0 1,0 0-1,0 0 0,0 0 1,0-1-1,0 1 0,0 0 0,0-1 1,2-2-1,8-13-6245</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1.663"/>
    </inkml:context>
    <inkml:brush xml:id="br0">
      <inkml:brushProperty name="width" value="0.025" units="cm"/>
      <inkml:brushProperty name="height" value="0.025" units="cm"/>
    </inkml:brush>
  </inkml:definitions>
  <inkml:trace contextRef="#ctx0" brushRef="#br0">1 147 14542,'0'0'11002,"9"0"-10174,0-1-781,-1-1 1,1 0 0,-1 0 0,0-1-1,0 1 1,0-2 0,0 1 0,11-8-1,-15 9-39,0-1-1,0 1 0,0-1 0,-1 0 0,0 0 0,1 0 0,-1 0 1,0 0-1,-1-1 0,1 0 0,0 1 0,-1-1 0,0 0 1,0 0-1,0 0 0,-1 0 0,1-1 0,-1 1 0,0 0 1,0-1-1,0-5 0,-1 9-8,0 1 0,0 0 0,0-1 0,0 1 0,0-1 0,0 1 0,0 0 0,0-1 0,0 1 0,-1 0 0,1-1 0,0 1 0,0 0 0,0-1 0,-1 1 0,1 0 0,0 0 0,0-1 0,-1 1 0,1 0 0,0 0 0,0-1 1,-1 1-1,1 0 0,0 0 0,-1 0 0,1 0 0,0-1 0,-1 1 0,1 0 0,0 0 0,-1 0 0,1 0 0,-1 0 0,1 0 0,0 0 0,-1 0 0,1 0 0,0 0 0,-1 0 0,1 0 0,0 0 0,-1 0 0,1 1 0,0-1 0,-1 0 0,1 0 0,0 0 0,-1 0 0,1 1 0,0-1 0,-1 0 0,1 0 0,-1 1 0,-18 12-52,15-8 90,1 0 0,-1 0-1,1 0 1,-1 0 0,2 0 0,-1 1-1,0 0 1,1-1 0,0 1-1,1 0 1,-1 0 0,1 0 0,0 0-1,1 0 1,-1 0 0,1 8 0,1-13-25,-1 1 0,1-1 0,0 0 0,-1 1 0,1-1 0,0 0 0,0 0 0,0 0 1,0 0-1,0 0 0,0 0 0,0 0 0,0 0 0,1 0 0,-1 0 0,0 0 0,0-1 0,1 1 1,-1 0-1,1-1 0,-1 1 0,0-1 0,1 0 0,-1 0 0,1 1 0,-1-1 0,1 0 0,-1 0 1,1 0-1,-1 0 0,3-1 0,52-5 38,-44 3-151,0-2-1,0 1 0,18-11 0,-20 10 37,-1 0-1,1 1 0,0 0 1,1 0-1,20-4 1,-33 7 254,1 0 0,0 0 1,0-1-1,-1 1 0,1-1 1,0 1-1,1-1 0,-1 0 1,0 1-1,0-1 0,1 0 1,-1 1-1,0-5 0,0 4-481,0-1-1,0 0 0,1 1 0,-1-1 0,1 0 0,-1 0 0,1 0 0,0 0 0,0 0 0,1-3 0,2 3-420,0 0 0,1 0 0,-1 1 0,1-1 0,0 1-1,-1 0 1,1 0 0,0 0 0,0 0 0,0 1-1,1 0 1,-1 0 0,0 0 0,8 0 0,4-3-2090,15-6-2392</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137"/>
    </inkml:context>
    <inkml:brush xml:id="br0">
      <inkml:brushProperty name="width" value="0.025" units="cm"/>
      <inkml:brushProperty name="height" value="0.025" units="cm"/>
    </inkml:brush>
  </inkml:definitions>
  <inkml:trace contextRef="#ctx0" brushRef="#br0">77 352 4100,'0'0'19389,"-8"-5"-18012,-26-17-437,33 22-906,0-1 1,0 1-1,0 0 1,0 0-1,0 0 1,-1 0-1,1 0 1,0 0-1,0 0 0,0 0 1,0 0-1,0 1 1,0-1-1,0 0 1,0 1-1,0-1 1,0 1-1,0-1 1,0 1-1,0 0 1,0-1-1,0 1 1,1 0-1,-1-1 0,0 1 1,0 0-1,1 0 1,-1 0-1,0 0 1,1 0-1,-1 0 1,1 0-1,-1 0 1,1 0-1,0 0 1,-1 0-1,1 0 1,0 0-1,0 0 1,0 0-1,0 0 0,0 2 1,-3 46 986,4-47-1012,-1 0 0,0 0 0,1 0 0,0-1 0,-1 1 0,1 0 0,0-1 0,0 1 0,0-1 0,0 1 0,0-1 0,0 1 0,0-1 0,1 0 0,-1 1 0,1-1 0,-1 0 0,1 0-1,-1 0 1,4 1 0,-1 0-10,0 0-1,0-1 0,1 0 1,-1 0-1,1 0 1,-1 0-1,1-1 0,6 0 1,-4 0-93,-1 0 0,0 0 1,0-1-1,0 0 1,0 0-1,0-1 1,0 0-1,-1 0 0,1 0 1,0 0-1,-1-1 1,1 0-1,5-5 0,10-27-631,-9 16 504,-12 19 248,1 1 1,-1 0-1,1-1 1,-1 1-1,1-1 1,-1 1-1,0 0 1,1 0 0,-1-1-1,0 1 1,1 0-1,-1 0 1,0-1-1,0 1 1,0 0-1,0 0 1,0-1 0,0 1-1,0 0 1,0 0-1,0 0 1,0-1-1,0 1 1,0 0-1,-1 0 1,1 1 0,0-1 17,-1 1 1,2-1-1,-1 1 1,0-1 0,0 1-1,0-1 1,1 0 0,-1 1-1,0-1 1,1 1 0,-1-1-1,1 0 1,0 0 0,0 1-1,-1-1 1,1 0 0,0 0-1,0 0 1,0 0 0,0 0-1,0 0 1,0 0-1,0 0 1,1 0 0,-1 0-1,2 0 1,0 1 14,1-1 1,-1-1-1,1 1 1,-1 0-1,1-1 0,-1 0 1,1 0-1,-1 0 1,1 0-1,5-2 0,2 0-6,-1 0 0,0-1 0,0 0 0,0-1 0,-1 0 0,18-11 0,-12 4-48,-1-1 0,0 0 0,-1-1 0,0-1 1,-1 0-1,-1-1 0,0 0 0,17-32 1,-22 34-38,0 0 1,-1 0 0,0-1 0,-1 0 0,-1 1 0,0-1-1,-1 0 1,0-1 0,-1 1 0,-1 0 0,0 0 0,-3-16-1,3 29 17,0-1 1,0 1-1,0-1 0,0 1 0,0-1 0,-1 1 0,1 0 0,0-1 0,-1 1 0,1 0 0,-1-1 1,0 1-1,1 0 0,-1-1 0,0 1 0,0 0 0,0 0 0,0 0 0,0 0 0,0 0 0,0 0 1,0 0-1,0 0 0,-1 0 0,1 1 0,0-1 0,-1 0 0,1 1 0,0-1 0,-1 1 0,1-1 0,0 1 1,-1 0-1,1 0 0,-1-1 0,1 1 0,-1 0 0,1 0 0,-1 1 0,1-1 0,0 0 0,-3 1 1,0 0 19,0 1 0,0-1 0,0 1 0,0 0 0,0 0 0,0 1 1,1-1-1,-1 1 0,1 0 0,0 0 0,0 0 0,-5 6 1,4-4 38,1 0 1,-1 0 0,1 1 0,0 0 0,0-1 0,0 1 0,1 1-1,0-1 1,0 0 0,1 0 0,0 1 0,0-1 0,0 1 0,1-1 0,0 0-1,0 1 1,2 12 0,0-14-36,-1 0 1,1-1-1,0 1 0,1-1 1,-1 1-1,1-1 0,0 0 1,0 0-1,0 0 0,1 0 1,-1-1-1,1 1 0,0-1 0,0 0 1,0 0-1,0-1 0,1 1 1,-1-1-1,1 0 0,-1 0 1,1 0-1,0-1 0,7 2 1,2 1-641,1-2 1,-1 0-1,29 1 1,16-11-6564,-9-12-5737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540"/>
    </inkml:context>
    <inkml:brush xml:id="br0">
      <inkml:brushProperty name="width" value="0.025" units="cm"/>
      <inkml:brushProperty name="height" value="0.025" units="cm"/>
      <inkml:brushProperty name="color" value="#004F8B"/>
    </inkml:brush>
  </inkml:definitions>
  <inkml:trace contextRef="#ctx0" brushRef="#br0">17 1 9385,'0'0'9321,"-16"83"-8104,16-31-448,0 2-321,0 1-224,7-5-128,8-7-32,-1-6 0,6-11-416,-6-12-1185,-3-14-1250,-6-8-4548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3.896"/>
    </inkml:context>
    <inkml:brush xml:id="br0">
      <inkml:brushProperty name="width" value="0.025" units="cm"/>
      <inkml:brushProperty name="height" value="0.025" units="cm"/>
    </inkml:brush>
  </inkml:definitions>
  <inkml:trace contextRef="#ctx0" brushRef="#br0">0 0 16624,'0'0'6886</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2.793"/>
    </inkml:context>
    <inkml:brush xml:id="br0">
      <inkml:brushProperty name="width" value="0.025" units="cm"/>
      <inkml:brushProperty name="height" value="0.025" units="cm"/>
    </inkml:brush>
  </inkml:definitions>
  <inkml:trace contextRef="#ctx0" brushRef="#br0">0 150 7815,'0'0'12359,"9"-3"-9663,17-2-1562,1 1 0,0 2 1,27 0-1,-45 1-1117,1 0-1,0-1 1,-1 0 0,0-1-1,0 0 1,0 0-1,13-8 1,-14 7-8,1 0-1,-1 1 1,1-1 0,0 2 0,0-1 0,1 1-1,16-1 1,-24 3-10,1 1 0,0-1-1,-1 1 1,1 0 0,-1 0-1,0 0 1,1 1 0,-1-1 0,0 0-1,0 1 1,0 0 0,0-1 0,0 1-1,0 0 1,0 0 0,-1 0 0,1 0-1,0 0 1,-1 1 0,0-1-1,0 0 1,0 1 0,0-1 0,2 5-1,-1-3-20,0 1-1,0-1 0,1 1 0,0-1 0,0 0 1,6 7-1,-7-10 6,-1 0 1,1 0-1,0 0 1,-1 0-1,1 0 1,0 0-1,0-1 1,0 1-1,-1-1 1,1 1-1,0-1 1,0 0-1,0 1 1,0-1-1,0 0 1,0 0-1,0-1 1,0 1-1,0 0 0,0-1 1,-1 1-1,5-2 1,-2 0-374,1 0 1,-1-1-1,1 1 0,-1-1 1,0 0-1,0 0 1,0 0-1,-1 0 0,1-1 1,-1 0-1,0 0 0,0 0 1,5-8-1,-3 4-841,-1 0 0,0 0-1,-1 0 1,0-1 0,0 1-1,-1-1 1,2-10 0,-1-23-4257</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469"/>
    </inkml:context>
    <inkml:brush xml:id="br0">
      <inkml:brushProperty name="width" value="0.025" units="cm"/>
      <inkml:brushProperty name="height" value="0.025" units="cm"/>
    </inkml:brush>
  </inkml:definitions>
  <inkml:trace contextRef="#ctx0" brushRef="#br0">5 0 10410,'0'0'9406,"0"10"-7997,-2 5-968,0 0-1,2 1 0,0-1 0,0 0 0,2 0 0,0 0 1,0 0-1,2 0 0,0 0 0,9 23 0,12 6-399,-14-27-106,-1 1 1,0-1-1,-2 2 1,0-1-1,9 35 0,-16-68 14,0 1-1,-1-1 1,-1 0-1,0 1 0,-5-21 1,5 30 36,0 2 11,0 0 0,0 0 0,0 0 0,0 0 0,-1 0 0,1 0 0,-1 0 0,0 1 0,0-1 0,-3-3 0,5 6 7,0 0 1,0 1-1,-1-1 0,1 0 0,0 1 1,0-1-1,0 1 0,0-1 1,0 0-1,0 1 0,0-1 1,0 1-1,0-1 0,0 0 0,1 1 1,-1-1-1,0 1 0,0-1 1,0 0-1,0 1 0,1-1 1,-1 0-1,0 1 0,0-1 0,0 0 1,1 0-1,-1 1 0,0-1 1,1 0-1,-1 0 0,0 1 0,1-1 1,-1 0-1,7 3 14,-1-1 0,1-1 0,-1 1-1,1-1 1,-1-1 0,1 1 0,-1-1 0,1 0 0,12-2-1,-4 0 8,0 0-1,0-1 0,21-8 1,15-12 64,-49 22-93,1 0 0,-1 0 1,0-1-1,0 1 0,0 0 1,0-1-1,0 1 0,0-1 1,0 0-1,0 0 0,0 0 1,-1 0-1,1 0 0,-1 0 1,0 0-1,1 0 0,-1 0 1,0-1-1,0-2 0,-18 7-203,12 1 222,-1 0 0,0 0 0,1 1 0,0 0 0,0 0 0,0 0 0,0 1 0,1 0 0,-1 0 0,1 0 0,0 0 0,1 1 0,0-1 0,-1 1 0,2 0 0,-1 0 0,1 0 0,0 0 0,0 0 0,-1 11 0,3-16-6,0-1 1,0 1-1,0 0 1,0 0-1,0-1 1,1 1-1,-1 0 1,0-1 0,1 1-1,-1 0 1,0-1-1,1 1 1,-1-1-1,1 1 1,-1-1-1,1 1 1,-1-1-1,1 1 1,-1-1-1,1 1 1,-1-1-1,1 1 1,0-1 0,-1 0-1,1 1 1,0-1-1,1 0 1,28 4 94,-21-4-80,-1-1 1,1 0-1,-1 0 0,17-5 1,-18 3 0,0-1 0,0 0 0,-1 0 1,1 0-1,-1 0 0,0-1 0,-1 0 1,1-1-1,-1 1 0,0-1 0,0 0 0,4-7 1,-7 9 21,1 0 1,-1 0 0,0 0 0,0 0 0,-1 0 0,1-1-1,-1 1 1,0-1 0,0 1 0,-1 0 0,1-1 0,-1 0 0,0 1-1,0-1 1,0 1 0,-1-1 0,0 1 0,0-1 0,0 1-1,0-1 1,-4-6 0,4 9-7,0 0 0,0 0 0,0 0 0,-1 1 0,1-1 0,-1 0 0,1 1 0,-1-1-1,0 1 1,1-1 0,-1 1 0,0 0 0,0 0 0,0 0 0,0 0 0,0 0 0,0 0 0,0 0 0,-1 1 0,1-1 0,0 1 0,0 0 0,0-1-1,-4 1 1,6 1-20,0-1 0,0 1 0,0 0 0,0-1 0,0 1 0,0-1-1,0 1 1,0 0 0,0-1 0,1 1 0,-1-1 0,0 1 0,0-1-1,1 1 1,-1 0 0,0-1 0,1 1 0,-1-1 0,0 0 0,1 1-1,-1-1 1,1 1 0,-1-1 0,2 1 0,11 3-77,0 0 1,0-1-1,0-1 0,1 0 1,-1-1-1,1 0 0,-1-1 1,1 0-1,-1-1 0,1-1 1,-1 0-1,18-6 0,7-11-1379,-37 18 1180,1 0 1,-1 0-1,0 0 0,0 0 1,1 0-1,-1 0 1,0 0-1,0 0 0,0 0 1,-1-1-1,1 1 1,0 0-1,0-1 1,-1 1-1,1 0 0,0-1 1,-1 1-1,0-1 1,1 1-1,-1-1 0,0 1 1,0-1-1,0 1 1,0-4-1,-12 3-3573,5 2-2784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3.863"/>
    </inkml:context>
    <inkml:brush xml:id="br0">
      <inkml:brushProperty name="width" value="0.025" units="cm"/>
      <inkml:brushProperty name="height" value="0.025" units="cm"/>
    </inkml:brush>
  </inkml:definitions>
  <inkml:trace contextRef="#ctx0" brushRef="#br0">184 3 11723,'0'0'3550,"-9"0"-69,-7-2-2353,1 2 1,-1 0-1,1 1 1,-22 4-1,33-5-1028,1 1-1,-1-1 1,1 1-1,-1 0 1,1 0-1,0 0 1,-1 1-1,1-1 0,0 1 1,0 0-1,0 0 1,0 0-1,0 0 1,1 0-1,-1 1 1,0-1-1,1 1 1,0 0-1,0-1 1,0 1-1,0 0 1,0 0-1,0 1 1,1-1-1,0 0 1,-1 0-1,1 1 1,0-1-1,0 6 1,1-8-98,0 0 0,0 0 1,0 0-1,1 0 1,-1 0-1,0 0 1,1 0-1,-1 0 1,1 0-1,-1-1 0,1 1 1,-1 0-1,1 0 1,-1 0-1,1 0 1,0-1-1,-1 1 1,1 0-1,0-1 1,0 1-1,0 0 0,0-1 1,0 1-1,-1-1 1,1 1-1,0-1 1,0 0-1,0 1 1,0-1-1,0 0 0,0 0 1,0 0-1,0 1 1,2-1-1,42 1-293,-34-1 102,176-6-3821,-186 6 4025,-1 1 0,1-1 0,-1 0-1,0 0 1,1 0 0,-1 0 0,1 0-1,-1 1 1,0-1 0,1 0 0,-1 0 0,1 1-1,-1-1 1,0 0 0,0 1 0,1-1-1,-1 0 1,0 1 0,1-1 0,-1 0-1,0 1 1,0-1 0,0 1 0,1-1-1,-1 0 1,0 1 0,0-1 0,0 1-1,0-1 1,0 1 0,0-1 0,0 0-1,0 1 1,0-1 0,0 1 0,0-1 0,0 1-1,0-1 1,0 0 0,0 1 0,-1-1-1,1 1 1,0-1 0,0 1 0,0-1-1,-1 0 1,1 1 0,0-1 0,-1 0-1,1 1 1,-1-1 0,-13 23 552,-54 38 1010,63-57-1563,0 1-1,0-2 1,-1 1-1,1 0 1,-1-1 0,0 0-1,0-1 1,0 1-1,-1-1 1,1-1 0,-11 3-1,18-23-3408,36-40-5653,-10 21 213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259"/>
    </inkml:context>
    <inkml:brush xml:id="br0">
      <inkml:brushProperty name="width" value="0.025" units="cm"/>
      <inkml:brushProperty name="height" value="0.025" units="cm"/>
    </inkml:brush>
  </inkml:definitions>
  <inkml:trace contextRef="#ctx0" brushRef="#br0">111 0 16560,'0'0'2231,"-8"11"43,1-3-1951,1 0 0,0 0 0,0 1 0,1 0 0,0 0 0,1 0 0,0 0 0,1 1 0,-1 0 0,2 0 0,-4 18 0,6-18-164,0 0 0,1-1 0,0 1-1,1 0 1,0 0 0,0-1 0,1 1 0,0-1 0,5 11 0,5 4-581,30 44-1,-5-9-2601,-31-41 1362,-19-25 318,-20-23 891,5-1 637,14 18 167,0-1 1,0-1-1,2 0 0,0 0 0,1-1 0,-13-26 1,22 40-273,1 0 0,-1 1 0,1-1 0,0 0 1,-1 0-1,1 1 0,0-1 0,0 0 0,0 0 0,0 0 1,0 1-1,1-1 0,-1 0 0,0 0 0,1 1 0,0-1 1,-1 0-1,1 1 0,0-1 0,0 0 0,-1 1 0,1-1 1,1 1-1,-1 0 0,0-1 0,0 1 0,0 0 0,1 0 1,-1-1-1,1 1 0,-1 0 0,1 0 0,-1 1 0,1-1 1,-1 0-1,1 0 0,0 1 0,0-1 0,-1 1 0,3-1 1,11-2-12,0 0 0,0 1 0,30-1 0,-25 2-100,1 0-153,39-4-1641,-23-3-2180,-15 0-2272</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4.588"/>
    </inkml:context>
    <inkml:brush xml:id="br0">
      <inkml:brushProperty name="width" value="0.025" units="cm"/>
      <inkml:brushProperty name="height" value="0.025" units="cm"/>
    </inkml:brush>
  </inkml:definitions>
  <inkml:trace contextRef="#ctx0" brushRef="#br0">0 75 24055,'0'0'865,"25"-52"-6471,-14 29-4740</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5.840"/>
    </inkml:context>
    <inkml:brush xml:id="br0">
      <inkml:brushProperty name="width" value="0.025" units="cm"/>
      <inkml:brushProperty name="height" value="0.025" units="cm"/>
    </inkml:brush>
  </inkml:definitions>
  <inkml:trace contextRef="#ctx0" brushRef="#br0">0 385 13325,'0'0'3021,"2"8"-1056,4 14-682,35 116 2929,-35-121-4052,1-1-1,1 1 1,0-1 0,1-1 0,1 1 0,12 14 0,-20-27-136,0-1 0,1 1 1,-1-1-1,1 0 0,0 1 1,0-1-1,0 0 0,0-1 0,4 3 1,-5-3 6,-1-1 0,0 0 0,0 1 0,0-1 1,1 0-1,-1 0 0,0 0 0,0 0 0,1 0 1,-1 0-1,0 0 0,0 0 0,0 0 0,1-1 1,-1 1-1,0 0 0,0-1 0,0 1 0,2-1 1,-1-1 4,0-1 0,0 1 0,0 0 0,0 0 0,-1-1 0,1 1 0,-1-1 0,1 1 0,-1-1 0,0 0 0,0 0 0,0 1 0,0-1 0,-1 0 0,1 0 0,-1 0 0,1 0 0,-1 0 0,0 0 0,-1-3 0,0-9-189,0 0 0,-1 0 1,-1 0-1,-1 1 0,0-1 1,-1 1-1,0 0 0,-1 1 1,-1-1-1,0 1 0,-1 0 1,0 1-1,-1 0 0,-14-16 1,7 17-360,11 21 83,6-7 401,-1 0 0,0 0 0,1-1 0,0 1 1,0 0-1,0 0 0,0-1 0,0 1 0,1 0 0,-1-1 0,3 4 0,1-1-111,0-1-1,0 0 1,0-1 0,0 1 0,0-1 0,1 0 0,-1-1-1,1 1 1,0-1 0,0 0 0,0 0 0,0-1 0,0 0-1,0 0 1,1 0 0,-1-1 0,0 0 0,0 0-1,1-1 1,-1 0 0,0 0 0,0 0 0,0-1 0,8-2-1,0-1-620,-1 0-1,0-1 0,0 0 0,-1-1 0,1 0 0,-2-1 0,1-1 1,-1 0-1,17-17 0,-22 19 145,0 0 0,-1-1 1,0 1-1,0-2 0,0 1 0,-1 0 1,4-12-1,-6 15 825,-1-1-1,1 0 1,-1 0 0,0 0-1,-1 0 1,1 0 0,-1-8 0,0 13-80,0 0 0,0 0 0,0 0 1,0 0-1,0 0 0,0 0 0,0 0 1,0 0-1,0 0 0,-1 1 1,1-1-1,0 0 0,-1 0 0,1 0 1,0 0-1,-1 0 0,1 0 1,-1 0-1,0 1 0,1-1 0,-1 0 1,1 0-1,-1 1 0,0-1 0,0 0 1,1 1-1,-1-1 0,0 1 1,0-1-1,0 1 0,0 0 0,0-1 1,0 1-1,0 0 0,0-1 1,0 1-1,1 0 0,-1 0 0,0 0 1,0 0-1,0 0 0,0 0 0,0 0 1,0 0-1,0 0 0,0 1 1,0-1-1,0 0 0,-2 1 0,0 1 146,0-1 0,0 1 0,-1 0 0,1 0-1,1 0 1,-1 0 0,0 1 0,0-1 0,1 1-1,-1 0 1,1 0 0,-3 4 0,0 4 189,-1 1 1,2 0-1,0 0 1,-5 22-1,7-28-269,1 0 0,1 0 0,-1 1 0,1-1-1,0 1 1,0-1 0,1 0 0,0 1 0,0-1-1,0 0 1,3 9 0,-3-13-171,0 0 0,1 0 1,-1 0-1,0 0 0,0 0 0,1-1 0,-1 1 1,1 0-1,0-1 0,-1 1 0,1-1 0,0 1 0,0-1 1,0 0-1,0 0 0,0 0 0,0 0 0,0 0 0,1 0 1,-1-1-1,0 1 0,0-1 0,1 0 0,-1 1 1,0-1-1,0 0 0,1 0 0,-1 0 0,0-1 0,1 1 1,-1 0-1,0-1 0,0 0 0,0 1 0,1-1 1,-1 0-1,2-1 0,4-2-86,1 0 1,-1-1-1,0 0 1,0 0 0,-1 0-1,1-1 1,10-12-1,-8 7-317,-1-1 0,-1 0 0,0 0 0,-1-1 0,0 0 0,-1-1 0,-1 1 0,0-1 0,-1 0 0,0-1 0,2-18 0,0-16 43,-2-100-1,-4 105 1501,0 69-737,2-1 0,1 1 0,1-1 0,1 0 0,14 38 0,-5-23 374,-8-19-204,1-1 1,15 28-1,-18-40-552,1 0 1,0-1-1,-1 0 0,2 0 0,-1 0 1,1 0-1,0-1 0,0 0 1,0 0-1,9 4 0,-9-5-28,-4-3-7,0 1 0,1-1 0,-1 0 0,0 0 0,0 0-1,1 0 1,-1 0 0,1 0 0,-1 0 0,0-1 0,1 1 0,-1-1 0,1 0 0,3 0 0,-6 0-18,0 0 1,1-1 0,-1 1-1,0 0 1,0-1 0,0 1-1,0 0 1,0-1-1,0 1 1,0-1 0,1 1-1,-1 0 1,0-1 0,0 1-1,0 0 1,-1-1-1,1 1 1,0-1 0,0 1-1,0 0 1,0-1 0,0 1-1,0 0 1,0-1-1,-1 1 1,1 0 0,0-1-1,0 1 1,0 0 0,-1 0-1,1-1 1,0 1 0,-1 0-1,1 0 1,0-1-1,0 1 1,-1 0 0,1 0-1,-1-1 1,-11-11-317,-12-4-204,-1 1 0,0 1 0,-1 2 0,-33-12 1,-42-21 406,99 45 154,1-1 0,-1 1 0,1-1 0,0 0 1,-1 1-1,1-1 0,0 0 0,-1 0 0,1 0 1,0 0-1,0 0 0,0-1 0,0 1 0,0 0 1,0 0-1,0-1 0,0 1 0,1 0 0,-1-1 1,0 1-1,1-1 0,-1 1 0,1-1 0,-1-1 1,2 1-3,-1 0 0,1 0 0,0 1 0,-1-1 0,1 1 0,0-1 0,0 1 0,0-1 0,0 1 0,0-1 0,1 1 0,-1 0 0,0 0 0,1-1 0,-1 1 0,0 0 0,4-1 0,11-7 87,0 1 0,1 1-1,23-7 1,-29 11-104,18-7-42,-8 4-688,0-2 0,-1 0-1,22-12 1,-5-5-5418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6.480"/>
    </inkml:context>
    <inkml:brush xml:id="br0">
      <inkml:brushProperty name="width" value="0.025" units="cm"/>
      <inkml:brushProperty name="height" value="0.025" units="cm"/>
    </inkml:brush>
  </inkml:definitions>
  <inkml:trace contextRef="#ctx0" brushRef="#br0">0 156 8360,'0'5'731,"1"1"1,-1 0 0,1 0-1,0 0 1,1-1-1,-1 1 1,1-1-1,0 1 1,0-1-1,1 0 1,-1 1-1,1-1 1,6 7-1,-8-11-600,1 1 0,0 0 0,0 0-1,0-1 1,0 1 0,0-1-1,0 1 1,1-1 0,-1 0 0,0 0-1,1 0 1,-1 0 0,1 0-1,-1-1 1,1 1 0,-1-1 0,1 0-1,-1 1 1,1-1 0,-1 0-1,1-1 1,0 1 0,-1 0 0,1-1-1,-1 1 1,1-1 0,-1 0-1,0 0 1,1 0 0,-1 0 0,0 0-1,1-1 1,2-1 0,1-2 3,1-1 0,-1 1 0,0-1-1,0-1 1,-1 1 0,1-1 0,-1 0 0,-1 0 0,0-1 0,0 1 0,0-1 0,-1 0 0,0 0-1,0 0 1,-1 0 0,0 0 0,-1-1 0,0 1 0,0-1 0,0 1 0,-1-1 0,-1 1 0,-1-13 0,1 18-143,-1-1 1,1 1-1,-1 0 1,0 0 0,0 0-1,0 0 1,0 0 0,0 0-1,0 0 1,-1 1 0,0-1-1,1 1 1,-1 0 0,0 0-1,0 0 1,0 0-1,0 0 1,-1 1 0,1-1-1,0 1 1,-1 0 0,1 0-1,-1 0 1,1 1 0,-1-1-1,1 1 1,-1 0 0,1-1-1,-1 2 1,0-1-1,1 0 1,-1 1 0,1 0-1,-1 0 1,1 0 0,-1 0-1,1 0 1,0 1 0,0-1-1,0 1 1,-1 0 0,2 0-1,-1 0 1,0 0 0,-4 5-1,4-2 2,-1 1 0,1 0 0,0-1 0,1 1 0,0 0 0,0 0 0,0 1 0,1-1 0,-1 0 0,2 1 0,-1-1 0,1 0 0,0 1 0,0-1 0,0 1 0,1-1 0,0 0 0,3 8 0,-3-9-34,1-1 0,-1 0 0,1 1 0,0-1 0,1 0 1,-1-1-1,1 1 0,0 0 0,0-1 0,0 1 0,0-1 0,1 0 1,-1 0-1,1 0 0,0-1 0,-1 1 0,1-1 0,1 0 0,-1 0 1,0 0-1,0-1 0,1 1 0,-1-1 0,1 0 0,7 0 0,1 1-593,-1-2 0,1 1 1,0-2-1,-1 0 0,1 0 0,-1-1 0,1-1 0,-1 0 0,0-1 0,0 0 0,15-8 0,32-22-6989</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7.313"/>
    </inkml:context>
    <inkml:brush xml:id="br0">
      <inkml:brushProperty name="width" value="0.025" units="cm"/>
      <inkml:brushProperty name="height" value="0.025" units="cm"/>
    </inkml:brush>
  </inkml:definitions>
  <inkml:trace contextRef="#ctx0" brushRef="#br0">91 363 12139,'0'0'5654,"-9"2"-2980,5-2-2516,0 1-1,0 1 1,0-1-1,0 1 1,0-1-1,0 1 1,0 0-1,1 0 1,-1 1-1,1-1 1,0 1-1,-1 0 1,1-1-1,0 1 1,1 1-1,-1-1 1,1 0-1,-1 1 1,1-1-1,0 1 0,0 0 1,0 0-1,1 0 1,0 0-1,-1 0 1,1 0-1,1 0 1,-1 0-1,1 0 1,-1 0-1,1 5 1,-1-1-17,1 0 0,-1 1 1,1-1-1,1 0 0,0 1 0,0-1 1,0 0-1,6 15 0,-6-20-130,0-1-1,1 0 1,-1 0 0,1 0-1,-1 0 1,1 0 0,0 0-1,0 0 1,0-1 0,0 1-1,0-1 1,1 1 0,-1-1-1,0 0 1,0 0 0,1 0-1,-1 0 1,1 0 0,-1 0-1,1-1 1,0 1-1,-1-1 1,1 0 0,-1 0-1,1 0 1,0 0 0,-1 0-1,1-1 1,-1 1 0,1-1-1,-1 1 1,3-2 0,3-1-1,0 0 0,0 0 0,-1 0 0,1-1 0,-1 0 0,0-1 0,0 1 1,-1-1-1,1-1 0,-1 1 0,0-1 0,-1 0 0,0-1 0,1 1 0,-2-1 1,8-13-1,-4 6-73,-1 0 1,0-1 0,0-1 0,-2 1 0,0-1-1,-1 0 1,4-25 0,-6-60-2015,-2 108 2100,1 0 0,0 0 0,1-1 0,-1 1 0,1 0 0,1-1-1,-1 0 1,1 1 0,0-1 0,1 0 0,-1 0 0,8 8 0,-9-12 0,0 0 0,-1 0-1,1-1 1,0 1 0,0-1 0,0 1 0,0-1 0,0 0 0,1 0 0,-1 0 0,0 0 0,0 0-1,1 0 1,-1-1 0,1 1 0,-1-1 0,1 1 0,-1-1 0,0 0 0,1 0 0,-1 0 0,1 0-1,-1-1 1,1 1 0,-1-1 0,1 0 0,-1 1 0,0-1 0,0 0 0,1 0 0,-1 0 0,0-1-1,0 1 1,0 0 0,0-1 0,0 0 0,0 1 0,3-5 0,2-1 16,0-1 1,-1 0-1,0 0 1,0-1-1,-1 1 1,0-1-1,0-1 0,-1 1 1,0-1-1,-1 0 1,0 1-1,0-1 1,1-12-1,-1 0-23,-1 0-1,-1 1 1,-1-1 0,-1 0-1,-4-25 1,-5 22-94,4 16-69,2 15-194,3 12 364,0 0 1,2-1-1,0 1 1,1-1-1,0 1 0,2-1 1,0 0-1,1 0 0,0 0 1,11 21-1,-11-28-45,0 0 0,1-1-1,0 1 1,0-1 0,1 0-1,0-1 1,1 1 0,-1-2 0,2 1-1,-1-1 1,1 0 0,0-1-1,1 0 1,-1 0 0,1-1-1,0 0 1,17 5 0,-27-10-18,0-1 0,0 1 1,0 0-1,0 0 0,0 0 0,0 0 1,0 0-1,0 0 0,0 0 0,0-1 1,0 1-1,0 0 0,0 0 0,0 0 1,0 0-1,0 0 0,0 0 0,0-1 1,0 1-1,0 0 0,0 0 0,0 0 1,1 0-1,-1 0 0,0 0 0,0 0 1,0 0-1,0-1 0,0 1 0,0 0 1,0 0-1,0 0 0,1 0 0,-1 0 1,0 0-1,0 0 0,0 0 0,0 0 1,0 0-1,0 0 0,0 0 0,1 0 1,-1 0-1,0 0 0,0 0 0,0 0 1,0 0-1,0 0 0,0 0 0,1 0 1,-1 0-1,0 0 0,0 0 0,-15-15-907,-26-16-545,4 10 417,-1 1 1,-46-18-1,45 22 3360,36 11 510,11 0-2025,15-2-847,-21 6 219,46-10 19,0 0-1197,51-20 0,-40 7-3299</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452"/>
    </inkml:context>
    <inkml:brush xml:id="br0">
      <inkml:brushProperty name="width" value="0.025" units="cm"/>
      <inkml:brushProperty name="height" value="0.025" units="cm"/>
    </inkml:brush>
  </inkml:definitions>
  <inkml:trace contextRef="#ctx0" brushRef="#br0">0 190 12300,'3'47'9586,"34"116"-6552,-33-150-2821,2 11 150,2-1 1,12 29-1,-18-47-333,0-1 0,0 1-1,1-1 1,-1 0 0,1 0 0,0 0-1,0 0 1,0 0 0,1-1-1,0 0 1,-1 1 0,1-1 0,0-1-1,0 1 1,0 0 0,1-1 0,-1 0-1,6 2 1,-9-4-23,-1 0 0,1 0 0,0 0 0,0 0 0,-1 0 0,1 0 0,0 0 0,-1 0 0,1-1 0,0 1 0,-1 0 0,1 0 0,0-1 0,-1 1 0,1 0 0,0-1 0,-1 1 0,1-1 0,-1 1-1,1-1 1,-1 1 0,1-1 0,-1 1 0,1-1 0,-1 1 0,1-1 0,-1 0 0,0 1 0,1-1 0,-1 0 0,0 1 0,0-1 0,0 0 0,1 1 0,-1-1 0,0 0 0,0 0 0,0 1 0,0-1 0,0 0 0,0 0 0,0 1 0,-1-2 0,-2-36-250,-5 16-188,-1 0 0,-1 1 0,-1 0 0,-1 0 0,0 1 0,-2 1 0,-19-23 0,26 33 292,-17-16-68,12 18 183,11 8 25,1-1 0,0 0-1,0 0 1,-1 0 0,1 0 0,0 1-1,0-1 1,-1 0 0,1 0 0,0 1-1,0-1 1,0 0 0,-1 0 0,1 1-1,0-1 1,0 0 0,0 1 0,0-1-1,0 0 1,-1 1 0,1-1 0,0 0-1,0 1 1,0-1 0,0 0 0,0 1-1,0-1 1,0 0 0,0 1 0,0-1-1,1 0 1,-1 1 0,0-1 0,0 0-1,0 1 1,0-1 0,1 4 12,0-1 0,-1 0 0,1 0 0,0 1 0,0-1 0,1 0 0,-1 0 1,1 0-1,-1-1 0,1 1 0,0 0 0,0 0 0,0-1 0,0 1 0,1-1 0,-1 0 0,1 0 0,-1 0 0,4 2 1,0-1 18,-1-1 1,1 1 0,0-1 0,0 0-1,0-1 1,0 1 0,0-1 0,0-1-1,11 1 1,-4-1 62,0-1 1,0 0-1,0-1 0,-1-1 1,1 0-1,-1 0 1,0-1-1,1-1 0,17-9 1,-17 5-1,0 0 1,0 0 0,-1-2 0,-1 1 0,1-1-1,-2-1 1,0 0 0,15-23 0,-21 28-77,1-1 0,-1 1 0,-1-1 0,0 0 0,0 0 1,0 0-1,-1 0 0,0-1 0,-1 1 0,0 0 0,0-1 0,-1 1 0,0-1 1,0 1-1,-1-1 0,0 1 0,-4-16 0,3 21-14,1-1 0,-1 0-1,1 1 1,-1-1 0,0 1 0,0 0-1,-1-1 1,1 1 0,-1 0 0,1 1-1,-1-1 1,0 0 0,0 1 0,0-1-1,-1 1 1,1 0 0,-1 0 0,-5-2-1,7 3-8,0 1 1,0-1-1,0 1 0,0 0 0,0 0 0,0 0 0,0 0 0,0 0 0,0 0 1,-1 0-1,1 1 0,0-1 0,0 1 0,0-1 0,0 1 0,1 0 0,-1 0 0,0 0 1,0 0-1,0 0 0,1 0 0,-1 1 0,0-1 0,1 1 0,-1-1 0,1 1 1,0-1-1,-1 1 0,1 0 0,0-1 0,0 1 0,0 0 0,0 0 0,1 0 0,-1 0 1,0 3-1,-5 11 50,2 1-1,0-1 1,0 1 0,2 0 0,-1 19 0,2-29 11,1 0 0,0 0 0,0 0 0,1 0-1,-1 0 1,2 0 0,-1 0 0,1-1 0,0 1 0,0-1 0,1 1-1,-1-1 1,2 0 0,-1 1 0,6 6 0,-7-11-52,1 1 1,0-1-1,0 0 0,-1 0 1,1-1-1,0 1 1,1 0-1,-1-1 1,0 0-1,0 0 0,1 0 1,-1 0-1,0 0 1,1-1-1,-1 0 0,1 1 1,-1-1-1,1 0 1,-1-1-1,1 1 1,-1-1-1,0 1 0,1-1 1,-1 0-1,0 0 1,1-1-1,-1 1 0,0-1 1,0 1-1,0-1 1,4-3-1,3-3-118,1 1 0,-1-2 0,0 1 0,-1-2 0,0 1 0,-1-1 0,8-11-1,12-25-382,-26 76-65,-3 3 710,0-18-25,1 0 1,0-1-1,1 1 1,0-1-1,1 1 1,6 19-1,-8-33-170,1 1 1,-1-1-1,1 0 0,0 1 1,0-1-1,-1 0 0,1 1 1,0-1-1,0 0 1,0 0-1,0 0 0,0 0 1,0 0-1,1 0 0,-1 0 1,0 0-1,0-1 0,1 1 1,-1 0-1,0-1 0,1 1 1,-1-1-1,1 1 0,-1-1 1,1 0-1,-1 0 0,1 1 1,-1-1-1,1 0 0,-1 0 1,3-1-1,-2 1-333,-1-1 0,1 1 0,-1-1 0,1 1-1,-1-1 1,0 0 0,1 0 0,-1 0 0,0 0 0,1 0 0,-1 0 0,0 0 0,0 0 0,0 0-1,0 0 1,0-1 0,0 1 0,0 0 0,0-2 0,8-19-9513</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8.839"/>
    </inkml:context>
    <inkml:brush xml:id="br0">
      <inkml:brushProperty name="width" value="0.025" units="cm"/>
      <inkml:brushProperty name="height" value="0.025" units="cm"/>
    </inkml:brush>
  </inkml:definitions>
  <inkml:trace contextRef="#ctx0" brushRef="#br0">1 183 11050,'0'0'12871,"11"-1"-11920,2-1-853,0 0 0,-1-1 0,0-1 0,1 0 0,-2 0 0,1-1 1,0-1-1,-1 0 0,0 0 0,0-1 0,-1 0 0,13-12 0,-18 15-101,-1 0 0,1 0 0,-1 0 0,0-1 0,0 1 0,0-1 0,-1 0 0,1-1 0,-1 1 0,0 0 0,-1-1 0,0 0 0,1 1 0,-2-1 0,3-11 0,-4 16-3,0 0 1,-1 0-1,1 0 0,-1 0 0,1 0 0,-1 1 0,1-1 0,-1 0 0,0 0 1,1 1-1,-1-1 0,0 0 0,0 1 0,1-1 0,-1 1 0,0-1 0,0 1 1,0-1-1,0 1 0,0-1 0,1 1 0,-1 0 0,0 0 0,0-1 0,0 1 1,0 0-1,0 0 0,0 0 0,0 0 0,0 0 0,0 0 0,0 0 0,0 1 1,-2-1-1,-35 8-72,30-3 72,0 1-1,0 0 0,1 0 0,0 1 0,0 0 0,0 0 0,1 1 1,0 0-1,1 0 0,0 0 0,0 0 0,0 1 0,1 0 0,1 0 0,-1 0 1,2 1-1,-1-1 0,1 1 0,1-1 0,-1 13 0,1-20-10,1 1 0,1 0-1,-1-1 1,0 1 0,1-1-1,-1 1 1,1-1 0,0 0-1,0 1 1,0-1 0,0 0-1,0 1 1,0-1 0,1 0-1,-1 0 1,1 0 0,-1 0-1,1 0 1,0 0 0,0-1-1,0 1 1,0 0 0,0-1-1,0 0 1,0 1 0,1-1-1,-1 0 1,0 0 0,1 0-1,-1-1 1,1 1 0,-1 0-1,1-1 1,-1 0 0,1 0-1,-1 1 1,1-1 0,-1-1-1,4 1 1,5-1-808,-1 1 0,1-2-1,-1 0 1,1 0 0,-1 0 0,0-1 0,0-1 0,16-7 0,30-25-9649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4.255"/>
    </inkml:context>
    <inkml:brush xml:id="br0">
      <inkml:brushProperty name="width" value="0.025" units="cm"/>
      <inkml:brushProperty name="height" value="0.025" units="cm"/>
    </inkml:brush>
  </inkml:definitions>
  <inkml:trace contextRef="#ctx0" brushRef="#br0">170 2 11979,'0'0'10426,"-10"-1"-9662,2 1-601,1-1 0,0 1 0,0 0-1,0 1 1,-1 0 0,1 0 0,0 0 0,0 1 0,0 0 0,1 1 0,-1-1 0,0 1 0,1 1 0,0-1 0,-1 1 0,-5 5 0,7-5 98,1 0 0,0 1 0,0-1 0,1 1-1,0 0 1,-6 9 0,9-13-247,-1 0-1,1 0 0,-1 0 1,1 0-1,-1-1 1,1 1-1,0 0 0,-1 0 1,1 0-1,0 0 0,0 0 1,0 0-1,-1 0 1,1 0-1,0 0 0,0 0 1,1 0-1,-1 0 1,0 0-1,0 0 0,0 0 1,1 0-1,-1 0 1,0 0-1,1 0 0,-1-1 1,1 1-1,-1 0 1,1 0-1,0 0 0,-1-1 1,1 1-1,0 0 1,-1-1-1,1 1 0,0 0 1,0-1-1,-1 1 1,1-1-1,0 1 0,0-1 1,0 0-1,0 1 1,0-1-1,0 0 0,0 1 1,0-1-1,1 0 1,9 2 0,0-1 1,-1 0-1,1-1 1,0 0 0,0-1-1,0 0 1,0-1 0,11-3-1,8-4-452,42-18-1,-7 2-43,-65 25 500,0 0 0,1 0 0,-1 0 0,1-1 0,-1 1 0,1 0 0,-1 0 0,1 0 1,-1 0-1,0 0 0,1 0 0,-1 0 0,1 0 0,-1 0 0,1 0 0,-1 0 0,1 0 0,-1 0 0,1 0 1,-1 0-1,0 0 0,1 1 0,-1-1 0,1 0 0,-1 0 0,1 0 0,-1 1 0,0-1 0,1 0 0,-1 1 0,0-1 1,1 0-1,-1 1 0,0-1 0,0 0 0,1 1 0,-1-1 0,0 1 0,0-1 0,1 0 0,-1 1 0,0-1 1,0 1-1,0-1 0,0 1 0,0-1 0,0 1 0,0-1 0,0 1 0,0-1 0,0 1 0,0-1 0,0 0 1,0 1-1,0 0 0,-9 38 1143,3-13-671,6-25-485,0-1 1,0 1-1,0-1 1,1 1-1,-1-1 1,0 0-1,0 1 1,0-1-1,1 1 1,-1-1-1,0 1 1,0-1-1,1 0 1,-1 1-1,0-1 1,1 0-1,-1 1 1,0-1-1,1 0 1,-1 1-1,0-1 1,1 0-1,-1 0 1,1 1 0,-1-1-1,1 0 1,-1 0-1,1 0 1,-1 0-1,1 0 1,-1 0-1,1 1 1,24-2 150,21-11 2,-23 1-61,61-24-859,-78 33 666,0 0 0,0 0 1,0 1-1,0 0 0,0 0 0,0 1 0,1-1 0,-1 1 1,0 1-1,0-1 0,11 3 0,-15-2 104,-1 0 0,1 0 0,-1 0 0,0 0-1,1 0 1,-1 1 0,0-1 0,0 0 0,0 1 0,0-1 0,0 1 0,0-1-1,0 1 1,0-1 0,-1 1 0,1 0 0,-1-1 0,1 1 0,-1 0 0,0-1 0,1 1-1,-1 0 1,0 0 0,0-1 0,0 1 0,0 0 0,-1 0 0,1-1 0,0 1-1,-1 0 1,0 2 0,0-2-174,1 0 0,0 1-1,-1-1 1,1 0 0,0 1 0,0-1-1,0 0 1,1 1 0,-1-1-1,1 0 1,-1 0 0,1 1-1,0-1 1,1 4 0,2-5-4964,3-1-4218</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212"/>
    </inkml:context>
    <inkml:brush xml:id="br0">
      <inkml:brushProperty name="width" value="0.025" units="cm"/>
      <inkml:brushProperty name="height" value="0.025" units="cm"/>
    </inkml:brush>
  </inkml:definitions>
  <inkml:trace contextRef="#ctx0" brushRef="#br0">84 1 15663,'0'0'8584,"-56"17"-8232,47 4-63,0 4-97,0 4 160,9-1 0,0-3-31,0-5-97,18-6-128,7-10-64,9-4-32,6-4-1153,1-14-1666,4-7-960,0-7-3428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1:59.920"/>
    </inkml:context>
    <inkml:brush xml:id="br0">
      <inkml:brushProperty name="width" value="0.025" units="cm"/>
      <inkml:brushProperty name="height" value="0.025" units="cm"/>
    </inkml:brush>
  </inkml:definitions>
  <inkml:trace contextRef="#ctx0" brushRef="#br0">121 88 15759,'-10'10'1591,"1"-2"-1282,-54 60 2802,59-62-2880,-1 0 0,1 0 0,0 1 0,1-1 0,-1 1 0,1 0 0,1 0 0,-1 0 0,1 0 0,0 0 0,-1 12 0,3-19-225,1 1 0,-1 0 0,0 0 0,0 0 0,0 0 0,1 0 0,-1 0 0,0 0 1,1 0-1,-1 0 0,1-1 0,-1 1 0,1 0 0,0 0 0,-1 0 0,1-1 0,0 1 0,-1 0 0,1-1 0,0 1 0,0-1 0,0 1 0,-1-1 0,1 1 0,0-1 0,0 0 0,0 1 0,0-1 0,0 0 0,0 0 0,0 0 0,0 1 0,0-1 0,0 0 0,0 0 0,0 0 0,0-1 0,0 1 0,-1 0 0,1 0 0,0 0 0,2-1 0,3 0-59,1-1-1,-1 1 0,0-1 0,0 0 0,11-5 0,-5-2-533,1 0 0,-1-1 0,0-1 0,-1 1 1,-1-2-1,0 0 0,0 0 0,-1-1 0,0 0 0,8-18 0,-14 25 602,0 0 0,0 0-1,-1 0 1,0 0 0,0 0 0,1-11 0,-13 152 2755,10-134-2762,-1 0 0,2 0 0,-1 0 0,0 0 0,0 0 0,0 0 0,0 0 1,1 0-1,-1 0 0,0 0 0,1 0 0,-1 0 0,1 0 0,-1 0 0,1 0 0,0 0 0,-1 0 0,1 0 0,0-1 0,0 1 0,-1 0 0,1-1 0,0 1 0,0 0 0,0-1 0,0 1 0,0-1 0,0 1 0,0-1 0,0 0 0,0 1 1,0-1-1,0 0 0,0 0 0,0 0 0,0 0 0,0 0 0,0 0 0,2 0 0,-1 0-45,1 0 0,-1-1 0,0 1 0,0-1 0,0 0 0,1 1 1,-1-1-1,0 0 0,0 0 0,0 0 0,0 0 0,-1-1 0,1 1 0,0-1 0,0 1 0,-1-1 0,1 1 1,-1-1-1,2-2 0,4-10-258,-2 0 0,9-29 0,-13 38 358,-1 56 576,4 173 4044,-1-178-3782,2 0-1,21 81 0,-25-119-863,0-6-7,-1 0-1,0 0 1,1 0-1,-1 0 1,1 0 0,0 0-1,0 0 1,0 0-1,0 0 1,0 0-1,0-1 1,0 1 0,1 0-1,2 2 1,-3-26 989,-13-215-252,1-63-1854,11 291 1050,1 0 0,0 0 0,0 0 0,1 0-1,0 0 1,5-13 0,-6 19 28,0 1 0,0 0 0,1 0 0,-1 0 0,1 0 0,-1 0 0,1 0 1,0 0-1,0 0 0,0 1 0,0-1 0,0 1 0,0-1 0,1 1 0,-1 0 0,0 0 0,1 0 0,-1 0 0,1 0 0,-1 1 0,1-1 0,-1 1 0,1-1 0,-1 1 0,1 0 0,3 1 0,-2-2-10,1 1-1,-1 0 1,0 1 0,1-1-1,-1 1 1,0 0 0,0 0-1,1 0 1,-1 1-1,0-1 1,0 1 0,0 0-1,-1 0 1,1 1 0,0-1-1,-1 1 1,0 0-1,1 0 1,-1 0 0,0 0-1,0 0 1,-1 1 0,1-1-1,-1 1 1,0 0-1,0-1 1,0 1 0,0 0-1,-1 0 1,1 1 0,-1-1-1,0 0 1,0 0-1,-1 1 1,1-1 0,-1 0-1,0 1 1,0-1 0,-1 0-1,1 1 1,-1-1-1,0 0 1,0 0 0,0 1-1,-1-1 1,1 0 0,-1 0-1,0-1 1,0 1-1,-1 0 1,1-1 0,-1 1-1,-5 5 1,-2 2 128,-1 0 1,0 0-1,-20 13 1,26-21-59,0 1-1,0-1 1,-1-1 0,1 1-1,-1-1 1,1 0 0,-1 0-1,0 0 1,0-1 0,0 0 0,-10 1-1,15-2-86,0 0-1,1 0 1,-1 0-1,0 0 1,0-1-1,1 1 1,-1 0 0,0 0-1,0 0 1,1-1-1,-1 1 1,0 0-1,0-1 1,1 1-1,-1 0 1,1-1-1,-1 1 1,0-1 0,1 1-1,-1-1 1,1 0-1,-1 1 1,1-1-1,-1 0 1,1 1-1,0-1 1,-1 0-1,1 0 1,-1-26-2047,2 20 1105,1 0-1,0 0 1,1 0-1,-1 0 1,7-11-1,15-12-5870,1-1-4586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252"/>
    </inkml:context>
    <inkml:brush xml:id="br0">
      <inkml:brushProperty name="width" value="0.025" units="cm"/>
      <inkml:brushProperty name="height" value="0.025" units="cm"/>
    </inkml:brush>
  </inkml:definitions>
  <inkml:trace contextRef="#ctx0" brushRef="#br0">0 1 5509,'0'0'20051,"0"63"-18641,0-35-514,0-2-607,0-5-225,9-6-289,4-6-767,-6-6-610,9-3-384,-5-4-448,0-15-1634,0-9-2050,-4-11-4676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0.621"/>
    </inkml:context>
    <inkml:brush xml:id="br0">
      <inkml:brushProperty name="width" value="0.025" units="cm"/>
      <inkml:brushProperty name="height" value="0.025" units="cm"/>
    </inkml:brush>
  </inkml:definitions>
  <inkml:trace contextRef="#ctx0" brushRef="#br0">1 1 7527,'0'0'12738,"0"13"-11665,-1 32-525,4 99 1634,-2-125-2025,1-1 0,1 1 0,1-1 0,1 0 0,13 34 0,2-10-74,42 63 0,-62-105-79,0 1 0,0-1 1,0 0-1,0 0 0,0 0 0,0 0 0,1 0 1,-1 0-1,0 0 0,0 0 0,0 0 1,0 0-1,0 0 0,1 0 0,-1 0 1,0 0-1,0 0 0,0 0 0,0 0 1,1 0-1,-1 0 0,0 0 0,0 0 1,0 0-1,0 0 0,0 0 0,1 0 1,-1 0-1,0 0 0,0 0 0,0 0 1,0 0-1,0 0 0,0 0 0,1-1 0,-1 1 1,0 0-1,0 0 0,0 0 0,0 0 1,0 0-1,0 0 0,0 0 0,0-1 1,0 1-1,0 0 0,0 0 0,0 0 1,1 0-1,-1 0 0,0-1 0,0 1 1,0 0-1,0 0 0,0 0 0,0 0 1,0 0-1,0-1 0,-1 1 0,1 0 0,0 0 1,0 0-1,0 0 0,0 0 0,0-1 1,0 1-1,0 0 0,3-24 102,-4-26-52,-1 34-47,-1 0 0,-2 0 1,1 0-1,-2 1 0,0 0 0,0 0 0,-2 0 0,-18-27 0,79 40-599,-48 2 389,13 0-1166,0 0 0,0-1 1,0-1-1,18-5 0,3-5-3419</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009"/>
    </inkml:context>
    <inkml:brush xml:id="br0">
      <inkml:brushProperty name="width" value="0.025" units="cm"/>
      <inkml:brushProperty name="height" value="0.025" units="cm"/>
    </inkml:brush>
  </inkml:definitions>
  <inkml:trace contextRef="#ctx0" brushRef="#br0">137 379 13645,'0'0'3475,"-10"3"-886,1 0-2173,0 0-1,0 1 0,0 0 1,1 0-1,0 1 0,0 0 1,-12 10-1,15-11-184,2-1 0,-1 1 1,0 0-1,1 0 0,-1 0 0,1 0 0,1 1 1,-1-1-1,0 1 0,1 0 0,0 0 0,0 0 1,1 0-1,-1 0 0,1 0 0,0 0 1,-1 11-1,2-15-222,0 0 0,0 0 0,0 0 0,1 0 0,-1 0 0,0-1 0,0 1 0,0 0 0,1 0 0,-1 0 0,0 0 0,1 0-1,-1 0 1,1-1 0,-1 1 0,1 0 0,-1 0 0,1-1 0,0 1 0,-1 0 0,1-1 0,0 1 0,0 0 0,-1-1 0,1 1 0,0-1 0,0 0 0,0 1 0,1-1 0,1 1-7,0 0 0,0-1 0,0 1 0,0-1 0,0 0 0,0 0 0,0-1 0,0 1 0,5-1 0,-1-1-111,0 0 1,-1 0 0,1 0 0,0-1 0,-1 0 0,0 0 0,0-1 0,8-4 0,-3-4-650,-1 0 0,0-1-1,8-14 1,20-23-1755,-38 49 2505,0 1 0,0-1 0,1 1 0,-1-1 1,0 1-1,0-1 0,1 1 0,-1-1 0,1 1 0,-1 0 1,0-1-1,1 1 0,-1 0 0,1-1 0,-1 1 0,1 0 0,-1 0 1,1-1-1,-1 1 0,1 0 0,-1 0 0,1 0 0,-1 0 1,1-1-1,-1 1 0,1 0 0,-1 0 0,1 0 0,-1 0 0,1 0 1,-1 1-1,1-1 0,-1 0 0,1 0 0,-1 0 0,1 0 1,-1 1-1,1-1 0,0 0 0,9 23 1606,-9-21-1425,-1 1 1,1-1 0,0 1-1,0-1 1,0 0 0,0 0-1,0 1 1,0-1 0,1 0 0,-1 0-1,1 0 1,-1 0 0,4 3-1,-1-4-35,-1 0 0,0 0 0,1 0 0,-1-1 1,1 1-1,-1-1 0,1 1 0,-1-1 0,1 0 0,-1-1 0,1 1 0,-1-1 0,1 1 0,-1-1 0,0 0 0,1 0 0,-1-1 0,0 1 0,0-1 0,0 1 0,0-1 0,0 0 0,5-4 0,4-4-35,0 0 0,-1-1 0,0 0 0,9-13 0,-8 9-88,-1-1 1,0-1-1,-2 0 1,0 0-1,0-1 0,9-32 1,-15 40-23,0 0 0,-1 0 0,0 0 0,0 0 1,-1 0-1,-1-1 0,0 1 0,0 0 0,-1-1 0,0 1 1,-1 0-1,0 0 0,-1 0 0,-5-14 0,7 21-24,-2-1 0,1 0-1,0 0 1,-1 1-1,0 0 1,0-1 0,0 1-1,0 0 1,0 0 0,0 1-1,-5-4 1,6 5 21,1 0 1,-1 0 0,0 1-1,0-1 1,0 0-1,0 0 1,0 1 0,0 0-1,1-1 1,-1 1 0,0 0-1,0 0 1,0 0-1,0 0 1,0 0 0,0 0-1,0 0 1,0 1-1,0-1 1,0 1 0,0 0-1,0-1 1,0 1 0,0 0-1,1 0 1,-4 2-1,-1 3 6,1 0 0,0 0 0,0 0 0,0 0 0,1 1-1,0 0 1,0 0 0,1 0 0,-1 0 0,2 1 0,-1-1 0,-1 11-1,0-3 47,1 0 0,1 0 0,0 0 0,1 0 0,2 25 0,-1-34-30,1-1 1,0 1-1,0-1 1,1 1-1,0-1 0,0 0 1,0 0-1,0 0 1,1 0-1,0 0 1,0-1-1,0 1 0,1-1 1,-1 0-1,1 0 1,0 0-1,0 0 1,0-1-1,1 1 0,-1-1 1,1 0-1,0-1 1,0 1-1,6 1 1,3 1-190,0 0 1,1-2 0,0 0-1,0 0 1,0-1 0,0-1-1,25-1 1,-38 0-63,0 0 1,0 0-1,0-1 0,0 1 1,0 0-1,1-1 0,-1 1 1,0-1-1,0 0 0,0 0 1,0 0-1,-1 0 0,1 0 0,0 0 1,0 0-1,2-3 0,-3 3-63,0 0-1,-1-1 0,1 1 1,0 0-1,-1-1 0,1 1 1,-1-1-1,1 1 0,-1 0 1,0-1-1,0 1 0,0-1 1,1 1-1,-2-1 0,1 1 0,0-1 1,0 1-1,0-1 0,0 1 1,-1 0-1,1-1 0,-1 1 1,1-1-1,-1 1 0,0 0 1,0-2-1,-19-23-6856</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374"/>
    </inkml:context>
    <inkml:brush xml:id="br0">
      <inkml:brushProperty name="width" value="0.025" units="cm"/>
      <inkml:brushProperty name="height" value="0.025" units="cm"/>
    </inkml:brush>
  </inkml:definitions>
  <inkml:trace contextRef="#ctx0" brushRef="#br0">1 2 15567,'0'0'2947,"61"4"-4677,-32-10-6182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1.892"/>
    </inkml:context>
    <inkml:brush xml:id="br0">
      <inkml:brushProperty name="width" value="0.025" units="cm"/>
      <inkml:brushProperty name="height" value="0.025" units="cm"/>
    </inkml:brush>
  </inkml:definitions>
  <inkml:trace contextRef="#ctx0" brushRef="#br0">3 31 9769,'0'0'5429,"-1"12"-2770,0 5-2095,0 1 1,1 0-1,1 0 1,1 0 0,1 0-1,0-1 1,10 31-1,-8-37-391,-1-1-1,1 0 1,1 0 0,-1-1-1,2 0 1,10 14 0,-15-22-108,-1 1 1,1 0-1,-1-1 0,1 1 1,0-1-1,0 0 1,0 0-1,-1 1 1,1-1-1,0 0 1,0-1-1,0 1 1,1 0-1,-1-1 1,0 1-1,0-1 1,0 1-1,0-1 1,1 0-1,-1 0 1,0 0-1,0 0 1,0 0-1,0-1 1,1 1-1,-1-1 1,0 1-1,0-1 0,0 0 1,0 0-1,0 0 1,0 0-1,0 0 1,0 0-1,-1-1 1,1 1-1,0-1 1,-1 1-1,3-4 1,7-8-16,0 0 1,-1-1-1,0-1 1,-1 1-1,-1-2 1,-1 1 0,0-1-1,-1 0 1,0-1-1,-1 1 1,-1-1-1,-1 0 1,-1 0-1,1-25 1,-3 57-76,0 0 1,1 0-1,1 0 1,0-1-1,1 1 0,1 0 1,0-1-1,1 0 1,8 15-1,-13-27 29,1-1-1,0 1 1,0-1 0,1 1-1,-1-1 1,0 0-1,0 0 1,1 0 0,-1 0-1,0 0 1,1 0-1,-1 0 1,1 0 0,0 0-1,-1 0 1,1-1-1,-1 1 1,1-1 0,0 0-1,0 1 1,-1-1-1,1 0 1,0 0 0,0 0-1,1 0 1,0-1 17,0 0 1,1 0 0,-1 0 0,0-1-1,0 1 1,-1-1 0,1 0-1,0 0 1,-1 0 0,1 0-1,-1 0 1,4-4 0,3-5 33,0 0 1,-1 0 0,-1-1 0,1-1 0,4-12-1,-1 1-145,-2 1-1,10-40 0,-19 63 63,0 0 0,0 0 0,0 0 1,0 0-1,0 0 0,0 1 0,0-1 0,0 0 0,0 0 0,0 0 0,1 0 1,-1 0-1,0 0 0,0 0 0,0 0 0,0 0 0,0 0 0,0 0 1,0 0-1,0 0 0,0 0 0,1 0 0,-1 0 0,0 0 0,0 0 0,0 0 1,0 0-1,0 0 0,0 0 0,0 0 0,0 0 0,0 0 0,1 0 1,-1 0-1,0-1 0,0 1 0,0 0 0,0 0 0,0 0 0,0 0 0,0 0 1,0 0-1,0 0 0,0 0 0,0 0 0,0 0 0,0 0 0,0 0 0,0-1 1,0 1-1,0 0 0,0 0 0,0 0 0,0 0 0,0 0 0,0 0 1,0 0-1,0 0 0,0 0 0,0-1 0,0 1 0,0 0 0,6 14-812,5 31-232,-6-24-726,11 11-5052,-8-24 1144</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331"/>
    </inkml:context>
    <inkml:brush xml:id="br0">
      <inkml:brushProperty name="width" value="0.025" units="cm"/>
      <inkml:brushProperty name="height" value="0.025" units="cm"/>
    </inkml:brush>
  </inkml:definitions>
  <inkml:trace contextRef="#ctx0" brushRef="#br0">144 186 9801,'0'0'3956,"-10"1"-342,4-1-3275,0 0 1,1 0-1,-1 1 0,1-1 1,-1 2-1,1-1 0,-1 0 1,1 1-1,0 0 0,0 0 0,0 1 1,0 0-1,0-1 0,0 2 1,1-1-1,-1 0 0,1 1 1,0 0-1,0 0 0,0 0 1,1 0-1,0 1 0,-1 0 0,-2 6 1,4-8-233,0 0 0,1 1 0,0-1 0,-1 0 0,1 1 0,0-1 0,0 1 0,1-1 1,-1 1-1,1 0 0,0 7 0,1-10-91,-1 0 1,1 0 0,0 0-1,0 1 1,0-1-1,0 0 1,0 0-1,0 0 1,1 0-1,-1-1 1,0 1 0,0 0-1,1 0 1,-1-1-1,0 1 1,1-1-1,-1 1 1,0-1 0,1 0-1,-1 1 1,1-1-1,-1 0 1,1 0-1,-1 0 1,1 0-1,-1 0 1,1-1 0,-1 1-1,0 0 1,1-1-1,1 0 1,11-1-12,1-1-1,-1-1 1,1 0 0,-1-1 0,15-8 0,-20 8-78,0 1 0,0-1 1,1 2-1,-1 0 1,1 0-1,0 0 0,0 1 1,0 1-1,0 0 1,0 0-1,1 1 0,-1 0 1,14 2-1,-24-1 80,1-1-1,0 0 1,0 1-1,-1-1 1,1 0-1,0 1 1,-1-1-1,1 1 1,-1-1-1,1 1 1,0-1 0,-1 1-1,1-1 1,-1 1-1,1 0 1,-1-1-1,0 1 1,1 0-1,-1 0 1,0-1-1,1 1 1,-1 0-1,0 0 1,0-1-1,0 1 1,1 0-1,-1 0 1,0 0-1,-4 2 468,-3-16-251,-8-30-212,6 21-224,1 0-1,1-1 1,2 0-1,0 0 0,-3-38 1,8 60 99,0-1 0,1 1 0,-1 0 0,1-1 0,-1 1 0,1 0 0,0 0 0,0 0 0,-1 0 0,1-1 0,0 1 0,0 0 0,0 0 0,0 1 0,0-1 1,0 0-1,0 0 0,1 0 0,-1 1 0,0-1 0,0 1 0,0-1 0,1 1 0,-1-1 0,0 1 0,3-1 0,48-9-4716,-23 4-1298,0-3-2098</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2.705"/>
    </inkml:context>
    <inkml:brush xml:id="br0">
      <inkml:brushProperty name="width" value="0.025" units="cm"/>
      <inkml:brushProperty name="height" value="0.025" units="cm"/>
    </inkml:brush>
  </inkml:definitions>
  <inkml:trace contextRef="#ctx0" brushRef="#br0">14 1 14510,'0'0'7313,"-3"12"-6330,0-1-709,0 0 0,2 0 0,-1 0 0,1 0 0,1 1 0,0-1 0,1 0 0,0 1 0,0-1 0,2 0 0,3 13 0,10 19-40,2 0 0,2 0-1,2-2 1,40 57 0,-62-97-193,1 0 0,0 0 0,0 1 0,-1-1 0,1 0 0,0 0 0,0 0 0,0 0 0,0 0 0,0 0 0,1 0 0,-1 0 0,0 0 0,0 0 0,0-1 0,1 1 0,-1-1 0,1 1 0,-1-1 0,0 1 0,1-1 0,-1 0 0,1 1 0,-1-1 0,1 0 0,-1 0 0,0 0 0,1 0 0,-1-1 0,1 1 0,-1 0 0,1 0 0,-1-1 0,0 1 0,1-1 0,-1 0 0,0 1 0,1-1 0,-1 0 0,0 0 0,0 1 0,0-1 0,1 0 0,-1 0 0,0 0 0,0-1 0,-1 1 0,1 0 0,1-2 0,6-8 93,-1 0 1,0-1-1,-1 0 1,6-16-1,-9 21-197,6-18 84,0-1 0,-2 0 0,0 0 0,-2 0 0,3-40 0,-5-22-4130</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051"/>
    </inkml:context>
    <inkml:brush xml:id="br0">
      <inkml:brushProperty name="width" value="0.025" units="cm"/>
      <inkml:brushProperty name="height" value="0.025" units="cm"/>
    </inkml:brush>
  </inkml:definitions>
  <inkml:trace contextRef="#ctx0" brushRef="#br0">1 0 14542,'0'0'2562,"4"48"-192,6-31-448,7-2-993,2-6-545,5-3-127,6-5-193,-1-1-897,-4 0-1249,4-12-480,-5-5-6151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4.738"/>
    </inkml:context>
    <inkml:brush xml:id="br0">
      <inkml:brushProperty name="width" value="0.025" units="cm"/>
      <inkml:brushProperty name="height" value="0.025" units="cm"/>
    </inkml:brush>
  </inkml:definitions>
  <inkml:trace contextRef="#ctx0" brushRef="#br0">36 1 13933,'0'0'11499,"-13"55"-11051,3-19-159,-1 4-225,9-6-32,2-4 0,11-9-64,14-12-32,9-9-449,6-2-159,0-19-417,-6-7-961,0-8-2146,-12-2-4997</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503"/>
    </inkml:context>
    <inkml:brush xml:id="br0">
      <inkml:brushProperty name="width" value="0.025" units="cm"/>
      <inkml:brushProperty name="height" value="0.025" units="cm"/>
    </inkml:brush>
  </inkml:definitions>
  <inkml:trace contextRef="#ctx0" brushRef="#br0">0 527 17457,'0'0'5439,"13"6"-4825,-6-1-509,-2-3-72,-1 1 0,0-1 1,1 1-1,-1-1 0,1-1 1,0 1-1,0-1 0,0 1 1,0-1-1,0-1 0,0 1 1,0-1-1,0 0 1,0 0-1,0 0 0,0-1 1,6-1-1,2-2 10,-1-2-1,0 1 1,0-2-1,-1 1 1,0-1-1,17-15 1,-24 19-32,0 0-1,0 0 0,0-1 1,-1 1-1,0-1 1,0 0-1,0 0 1,0 0-1,-1 0 1,1-1-1,-1 1 1,0 0-1,0-1 1,-1 0-1,1 0 0,-1 1 1,0-1-1,0 0 1,-1 0-1,1-8 1,-2 11-7,0 0 1,1 0-1,-1 0 0,0 1 1,0-1-1,0 0 1,0 1-1,0-1 0,-1 1 1,1-1-1,0 1 1,-1-1-1,1 1 1,-1 0-1,1 0 0,-1 0 1,0 0-1,1 0 1,-1 0-1,0 0 0,0 1 1,0-1-1,0 0 1,1 1-1,-1 0 1,0-1-1,-4 1 0,2 0-11,0-1 1,0 1-1,0 0 0,0 0 0,0 1 0,0-1 0,1 1 0,-1 0 0,0 0 0,0 0 0,0 0 0,1 1 0,-7 3 0,4 1 39,0 0 0,0 0 0,0 0 0,1 1 0,0 0 0,0 0 0,1 1 0,0-1-1,0 1 1,1 0 0,0 0 0,0 0 0,1 0 0,-2 17 0,3-21 56,1 1 1,-1 0-1,1-1 1,0 1-1,1-1 1,-1 1-1,1 0 0,0-1 1,0 1-1,0-1 1,1 0-1,3 8 1,-3-9-31,0-1 0,0 1 0,0-1 0,0 1 1,0-1-1,1 0 0,-1 0 0,1 0 0,0 0 1,-1 0-1,1-1 0,0 1 0,0-1 0,0 0 0,0 0 1,0 0-1,0 0 0,0 0 0,7 0 0,-1 0-20,1 0-1,0-1 1,0 0-1,-1-1 1,1 0-1,0-1 0,-1 1 1,1-2-1,-1 0 1,0 0-1,0 0 1,15-9-1,-11 4-10,0 0-1,-1-1 0,0-1 1,-1 1-1,0-2 1,-1 0-1,15-20 0,-7 5-11,-2 0-1,0-1 0,-2-1 0,-2-1 0,0 0 0,-2 0 1,10-46-1,-14 49-85,-2 0 1,0 0-1,-2-1 1,-2-47 0,0 72 64,0 0 1,0 0 0,0 0 0,-1 0 0,1 1-1,-1-1 1,0 0 0,1 0 0,-1 0 0,0 0 0,0 0-1,0 1 1,-2-4 0,2 5 1,0-1 0,1 1 0,-1-1 0,0 1 0,0-1 1,1 1-1,-1-1 0,0 1 0,0 0 0,0-1 0,0 1 0,0 0 0,0 0 0,0 0 0,1-1 0,-1 1 0,0 0 0,0 0 0,0 0 1,0 1-1,-1-1 0,-1 1-3,0 0 1,0 0-1,0 1 1,0-1 0,1 1-1,-1 0 1,0 0-1,1 0 1,-1 0-1,1 0 1,0 0 0,0 1-1,0-1 1,0 1-1,-2 3 1,-3 8 41,0 0 0,1 1 0,1-1 0,1 1 0,0 0 0,0 1 0,2-1 0,0 0 0,0 1 0,2 0 0,0-1 0,0 1 0,5 21 0,-3-26 2,0 0 1,1 0 0,0 0-1,1-1 1,1 1 0,-1-1-1,1 0 1,11 15 0,-11-19-28,-1 0 1,1-1-1,0 0 1,1 0 0,-1 0-1,1 0 1,0-1-1,0 0 1,0-1 0,1 1-1,-1-1 1,1 0-1,0-1 1,8 3 0,-13-4-10,1-1 0,-1 1 0,1 0 0,-1-1 0,1 0 0,-1 0 0,1 0 0,-1 0 0,1 0 0,-1 0 0,1 0 0,-1-1 0,1 1 0,-1-1 0,0 0 0,1 0 0,-1 0 0,0 0 0,1 0 0,-1 0 1,0-1-1,0 1 0,0-1 0,0 1 0,2-3 0,-3 2-61,0-1-1,0 1 1,0 0 0,0-1 0,-1 1 0,1 0 0,-1-1 0,1 1 0,-1 0-1,0-1 1,0 1 0,0-1 0,0 1 0,0-1 0,-1 1 0,1-1 0,-1 1-1,1 0 1,-1-1 0,0 1 0,0 0 0,0 0 0,0 0 0,-1-1 0,1 1-1,-3-3 1,-4-4-508,0 1 0,-1-1 1,0 2-1,-1-1 0,1 1 0,-1 0 0,-1 1 0,1 1 0,-1-1 0,0 2 0,0-1 0,-17-3 0,-51-11 439,30 13 4855,128 2-4154,-1-4 0,104-23 1,-96 15-4255,0 2-4630,-73 13-1121</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03.835"/>
    </inkml:context>
    <inkml:brush xml:id="br0">
      <inkml:brushProperty name="width" value="0.025" units="cm"/>
      <inkml:brushProperty name="height" value="0.025" units="cm"/>
    </inkml:brush>
  </inkml:definitions>
  <inkml:trace contextRef="#ctx0" brushRef="#br0">57 1399 15182,'-10'11'2040,"-28"33"-295,30-31-854,10-9-540,12-8-78,-13 3-213,59-27 1758,96-61 0,-51 27-836,689-343 1888,24 47-2825,-709 312-323,432-187 218,-192 61-4685,-284 134 944,-17 3-2482</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30.571"/>
    </inkml:context>
    <inkml:brush xml:id="br0">
      <inkml:brushProperty name="width" value="0.025" units="cm"/>
      <inkml:brushProperty name="height" value="0.025" units="cm"/>
    </inkml:brush>
  </inkml:definitions>
  <inkml:trace contextRef="#ctx0" brushRef="#br0">65 161 4100,'0'0'5023,"-9"3"-2722,-2 1-1549,-10 4 128,-2-5 2853,22-3-2420,16-7 390,40-12-1238,1 1 0,0 4-1,1 1 1,82-6-1,238 1-696,-291 17 303,-176 6 92,1 4-1,0 4 0,1 4 0,1 4 0,0 4 0,2 3 1,-92 45-1,154-62 191,29-12-156,43-17-171,352-136 120,-317 127-230,0 4 0,166-24-1,-221 45-137,-29 2 220,0 0 1,0 1 0,0-1 0,0 0 0,0 0 0,0 0 0,0 0 0,0 0 0,0 0 0,0 0-1,0 1 1,0-1 0,0 0 0,0 0 0,0 0 0,0 0 0,0 0 0,0 0 0,0 0 0,0 1-1,0-1 1,0 0 0,0 0 0,0 0 0,0 0 0,0 0 0,0 0 0,0 0 0,1 0 0,-1 0-1,0 0 1,0 1 0,0-1 0,0 0 0,0 0 0,0 0 0,0 0 0,0 0 0,0 0 0,1 0-1,-1 0 1,0 0 0,0 0 0,0 0 0,0 0 0,0 0 0,0 0 0,0 0 0,1 0 0,-1 0-1,0 0 1,0 0 0,0 0 0,0 0 0,0 0 0,0 0 0,0 0 0,0 0 0,1 0 0,-1 0-1,0 0 1,0 0 0,0-1 0,0 1 0,-38 16 84,28-13-64,-103 32 467,0-6-1,-146 18 0,68-13-345,151-23-81,30-4-390,28-2-1003,-2-4-185,0 0 0,0-1 0,21-4 1,22-11-5145</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6.963"/>
    </inkml:context>
    <inkml:brush xml:id="br0">
      <inkml:brushProperty name="width" value="0.025" units="cm"/>
      <inkml:brushProperty name="height" value="0.025" units="cm"/>
    </inkml:brush>
  </inkml:definitions>
  <inkml:trace contextRef="#ctx0" brushRef="#br0">48 525 4036,'0'0'6427,"-7"2"-5290,-2 0-679,-22 10 1631,55-21 1273,6-1-2838,-4-4-147,675-328 3164,-582 292-3281,174-66-626,-375 124-8208,32 1 2382</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7.342"/>
    </inkml:context>
    <inkml:brush xml:id="br0">
      <inkml:brushProperty name="width" value="0.025" units="cm"/>
      <inkml:brushProperty name="height" value="0.025" units="cm"/>
    </inkml:brush>
  </inkml:definitions>
  <inkml:trace contextRef="#ctx0" brushRef="#br0">445 1 10378,'-12'1'897,"2"1"-602,-46 5-96,10-5 3711,46 5-3803,-1 0 0,0 0 0,-1 0 0,0 0 0,0 0 0,0-1 0,-1 1 0,1-1 0,-2 1 0,1-1 0,-1 0 0,-6 8 0,-9 9-42,-36 36 0,15-19 480,33-31-393,-17 14 219,2 2 0,1 1 0,0 1 0,2 1 0,2 0 0,-17 36 0,28-31-296,6-32-75,0 0-1,1 0 1,-1 0 0,0 0 0,0 0 0,1 0 0,-1 0-1,0-1 1,1 1 0,-1 0 0,1 0 0,0 0 0,-1-1 0,1 1-1,-1 0 1,1-1 0,0 1 0,0 0 0,-1-1 0,2 1-1,3 1 15,-1-1-1,0 0 0,1-1 0,-1 1 0,0-1 1,1 0-1,-1 0 0,1 0 0,-1 0 0,0-1 0,8-1 1,36-10 381,1-2 1,64-28 0,-2 1-211,69-15-172,-66 21-1702,1-2-4173,-35 8-2963</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143"/>
    </inkml:context>
    <inkml:brush xml:id="br0">
      <inkml:brushProperty name="width" value="0.025" units="cm"/>
      <inkml:brushProperty name="height" value="0.025" units="cm"/>
    </inkml:brush>
  </inkml:definitions>
  <inkml:trace contextRef="#ctx0" brushRef="#br0">16 1 16047,'0'0'5221,"13"63"-4612,-13-26-289,0 4-224,0 4-64,0 3 0,0 1-128,0-2-224,0-2-609,0-6-609,0-4-544,0-6-1185,-9-7-544,-11-6-4645</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507"/>
    </inkml:context>
    <inkml:brush xml:id="br0">
      <inkml:brushProperty name="width" value="0.025" units="cm"/>
      <inkml:brushProperty name="height" value="0.025" units="cm"/>
    </inkml:brush>
  </inkml:definitions>
  <inkml:trace contextRef="#ctx0" brushRef="#br0">0 239 12492,'0'0'5061,"47"0"-3876,-9-6 256,9-8-224,3-4-640,6-4-449,-7-3-32,-1 0-64,-11 3-192,-10 0-769,-11 1-673,-11 0-1024,-5 1-2147,-11-3-672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8.838"/>
    </inkml:context>
    <inkml:brush xml:id="br0">
      <inkml:brushProperty name="width" value="0.025" units="cm"/>
      <inkml:brushProperty name="height" value="0.025" units="cm"/>
    </inkml:brush>
  </inkml:definitions>
  <inkml:trace contextRef="#ctx0" brushRef="#br0">0 91 11659,'0'0'10826,"79"-38"-10121,-35 24-545,6 0-96,1 2-320,-5 4-1025,-6 4-1826,-13 4-1794,-5 0-4260</inkml:trace>
  <inkml:trace contextRef="#ctx0" brushRef="#br0" timeOffset="1">422 260 13229,'0'10'2220,"-1"4"-1440,1 48 1982,0-60-2727,1 0 0,-1 0 0,0 0 0,1 0 0,-1 0 0,1 0 0,0 0 0,0 0 0,-1 0 0,1 0 0,0-1 0,1 1 0,-1 0 0,0-1 0,0 1 0,1-1 0,-1 1 0,1-1 0,-1 0 0,1 1 0,0-1 0,-1 0 0,1 0 0,0 0 0,0 0 0,0-1 0,3 2 0,1-1-3,0 0 0,0-1 1,0 0-1,0 0 0,0 0 1,0-1-1,0 0 0,0 0 0,0 0 1,-1-1-1,1 0 0,0 0 0,7-4 1,2-3 39,0 0 1,0-1 0,14-14 0,12-8 257,-41 32-284,0-1-1,1 1 1,-1 0 0,0 0 0,0 0-1,0 0 1,1 0 0,-1-1 0,0 1-1,0 0 1,1 0 0,-1 0 0,0 0-1,1 0 1,-1 0 0,0 0 0,0 0-1,1 0 1,-1 0 0,0 0 0,1 0-1,-1 0 1,0 0 0,0 0 0,1 0-1,-1 0 1,0 1 0,0-1 0,1 0-1,-1 0 1,0 0 0,0 0 0,1 0-1,-1 1 1,0-1 0,0 0 0,0 0 0,1 0-1,-1 1 1,0-1 0,0 0 0,0 0-1,0 1 1,0-1 0,1 0 0,3 22 917,-3 36-528,-2-44-185,1-10-360,0 3 191,0-1 1,1 0-1,-1 0 1,1 0 0,3 11-1,-4-16-162,1 1 0,-1-1-1,1 0 1,-1 0 0,1 0 0,-1 0-1,1 0 1,0 0 0,0 0 0,0 0-1,-1-1 1,1 1 0,0 0 0,0 0 0,0-1-1,0 1 1,0 0 0,1-1 0,-1 1-1,0-1 1,0 0 0,0 1 0,0-1-1,0 0 1,1 0 0,-1 1 0,0-1-1,0 0 1,1 0 0,-1 0 0,0-1-1,0 1 1,0 0 0,0 0 0,1-1 0,1 0-1,8-5-3094,-1-9-2237</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19.680"/>
    </inkml:context>
    <inkml:brush xml:id="br0">
      <inkml:brushProperty name="width" value="0.025" units="cm"/>
      <inkml:brushProperty name="height" value="0.025" units="cm"/>
    </inkml:brush>
  </inkml:definitions>
  <inkml:trace contextRef="#ctx0" brushRef="#br0">24 29 11627,'0'0'8584,"-4"9"-7415,0-1-973,1 0 1,0 0-1,0 0 0,1 0 0,-2 12 0,4-17-159,0 1-1,0-1 0,0 1 0,0-1 0,0 1 0,1 0 0,0-1 0,-1 1 0,1-1 0,1 0 1,-1 1-1,0-1 0,1 0 0,0 0 0,-1 0 0,1 0 0,0 0 0,4 4 0,-1-2 21,0 1-1,1-2 0,-1 1 0,1-1 1,12 8-1,-17-11-2,0-1 1,0 1-1,0-1 1,1 1-1,-1-1 1,0 1-1,0-1 0,1 0 1,-1 0-1,0 0 1,0 0-1,1 0 0,-1 0 1,0 0-1,0 0 1,1 0-1,-1 0 1,0-1-1,0 1 0,1-1 1,-1 1-1,0-1 1,0 1-1,0-1 0,0 0 1,0 1-1,0-1 1,0 0-1,0 0 1,0 0-1,0 0 0,0 0 1,0 0-1,0 0 1,-1 0-1,1 0 0,-1 0 1,1 0-1,0-3 1,4-4-16,-1-1 0,-1 1 0,0-1 0,0 0 0,-1 0 0,0 0 0,0-1 0,-1 1 0,0 0 0,-1-1 0,0 1 0,-2-12 0,0 20-63,-1 9 10,0 8-12,3-14 25,0 0 0,0 0 0,0 0-1,0 0 1,1 0 0,-1 0 0,1 0 0,0 0 0,-1-1 0,1 1 0,0 0 0,0 0 0,0 0-1,0-1 1,1 1 0,-1-1 0,0 1 0,1-1 0,-1 1 0,1-1 0,-1 0 0,1 0 0,2 1 0,0 1 7,1-1 1,0 0-1,0 0 1,0-1-1,0 0 1,0 0-1,0 0 1,1 0 0,5-1-1,-1 1 14,0-2-1,1 1 1,-1-1-1,0-1 1,0 0-1,0 0 1,0-1 0,0-1-1,15-6 1,-21 8 6,-1 0 0,1 0 1,0-1-1,-1 1 0,1-1 0,-1 0 1,0 0-1,0 0 0,0 0 0,0-1 1,-1 1-1,1-1 0,-1 0 1,0 1-1,0-1 0,0 0 0,-1 0 1,1-1-1,-1 1 0,0 0 1,0 0-1,-1-1 0,1 1 0,-1 0 1,0-8-1,0 11-9,-1 0 1,1 1-1,-1-1 0,1 0 1,0 1-1,-1-1 0,0 1 1,1-1-1,-1 1 0,1-1 1,-1 1-1,0-1 0,1 1 1,-1-1-1,0 1 0,1 0 1,-1-1-1,0 1 1,0 0-1,1 0 0,-1-1 1,0 1-1,0 0 0,0 0 1,1 0-1,-1 0 0,0 0 1,0 0-1,0 0 0,1 0 1,-1 1-1,0-1 0,-1 1 1,-28 9 129,23-5-129,0 1 0,1 0 1,-1 0-1,1 0 1,1 1-1,-1 0 0,1 0 1,-5 10-1,7-13 3,1 0 1,-1 0-1,1 0 1,0 1-1,1-1 0,-1 1 1,1 0-1,0-1 0,0 1 1,1 0-1,-1-1 0,1 1 1,0 0-1,0 0 0,0 0 1,1-1-1,1 6 1,0-8-55,-1 0 0,1 0 1,0 1-1,0-1 0,0-1 1,0 1-1,0 0 0,0 0 1,1-1-1,-1 1 0,1-1 1,-1 0-1,1 0 0,-1 0 1,1 0-1,0 0 0,-1 0 1,1-1-1,0 1 0,0-1 0,0 0 1,4 0-1,1 1-726,1-1 0,-1 0 0,1-1 0,-1 0 0,1 0 0,10-3 0,-10 0-652,-1 0-1,0-1 1,0 0 0,0 0-1,-1 0 1,0-1 0,0 0-1,0-1 1,10-12 0,13-29-1770,-27 43 3739,-1 0 0,-1 0 0,1 0 1,-1 0-1,0 0 0,0 0 1,1-9-1,-2 14-304,0-1 1,0 1-1,0-1 0,0 1 0,-1-1 1,1 1-1,0-1 0,0 1 0,0-1 1,0 1-1,0 0 0,-1-1 0,1 1 1,0-1-1,0 1 0,-1-1 0,1 1 1,0 0-1,-1-1 0,1 1 0,0 0 1,-1-1-1,1 1 0,0 0 0,-1-1 1,1 1-1,-1 0 0,1 0 0,-1-1 1,-16 3 2457,16-2-2653,-1 1 0,1-1-1,0 1 1,-1 0 0,1-1-1,0 1 1,0 0 0,-1 0 0,1 0-1,0 0 1,0 0 0,0 0 0,0 0-1,0 0 1,0 0 0,0 0 0,1 1-1,-1-1 1,0 0 0,1 1 0,-1-1-1,1 0 1,-1 3 0,1-2-65,1-1 0,-1 0 0,1 1 1,0-1-1,-1 0 0,1 1 0,0-1 1,0 0-1,0 0 0,0 0 0,0 0 0,0 0 1,0 0-1,0 0 0,0 0 0,1 0 0,-1 0 1,0-1-1,0 1 0,1 0 0,-1-1 1,1 0-1,-1 1 0,0-1 0,1 1 0,-1-1 1,1 0-1,2 0 0,59 5-1790,-39-4 1277,-16 0 402,0 0-1,0 1 0,0 0 1,0 0-1,0 0 0,9 6 1,-16-8 165,0 1 0,0-1-1,0 1 1,0-1 0,0 1 0,0 0 0,-1 0 0,1-1 0,0 1 0,0 0-1,-1 0 1,1 0 0,0 0 0,-1 0 0,1 0 0,-1 0 0,1 0 0,-1 0-1,1 0 1,-1 2 0,0-1 70,0 0 0,-1-1-1,1 1 1,0 0 0,-1-1-1,0 1 1,1-1 0,-1 1 0,0 0-1,0-1 1,0 0 0,0 1-1,0-1 1,0 1 0,0-1 0,0 0-1,-1 0 1,-1 2 0,-16 13 989,0-1 0,-23 14-1,34-24-961,1-1-1,-1 1 0,0-1 0,0-1 0,-1 0 0,1 0 0,-1-1 0,0 0 0,-9 1 1,17-3-203,1 1 1,-1-1-1,1-1 1,-1 1-1,1 0 1,-1 0-1,1 0 1,-1 0-1,1 0 1,-1 0-1,1 0 1,-1-1-1,1 1 1,0 0-1,-1 0 1,1-1-1,-1 1 1,1 0-1,0-1 1,-1 1-1,1 0 1,0-1-1,-1 1 1,1 0-1,0-1 1,0 1-1,-1-1 1,1 1-1,0-1 1,0 1-1,0 0 1,0-1-1,-1 1 1,1-1-1,0 1 1,0-2-1,4-24-2310,17-25-3632,4 11-753</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059"/>
    </inkml:context>
    <inkml:brush xml:id="br0">
      <inkml:brushProperty name="width" value="0.025" units="cm"/>
      <inkml:brushProperty name="height" value="0.025" units="cm"/>
    </inkml:brush>
  </inkml:definitions>
  <inkml:trace contextRef="#ctx0" brushRef="#br0">144 0 12780,'0'0'4623,"-7"6"-2648,2-3-1741,1 1 0,0-1 0,0 1-1,1 0 1,-1 0 0,1 0 0,0 0-1,0 0 1,0 1 0,1 0 0,-1-1 0,1 1-1,0 0 1,1 0 0,-1 0 0,1 0-1,0 1 1,0 9 0,1 5 4,1 0 0,1 0 1,1 0-1,1-1 0,1 1 1,0-1-1,1 0 0,16 32 1,-13-31-225,0 0 1,-2 1 0,-1 0-1,0 1 1,-1 0 0,3 42-1,-8-63-8,0 0 1,0-1-1,0 1 0,0-1 0,0 1 0,1 0 0,-1-1 0,0 1 0,-1 0 0,1-1 0,0 1 1,0-1-1,0 1 0,0 0 0,0-1 0,-1 1 0,1-1 0,0 1 0,0-1 0,-1 1 0,1 0 1,-1-1-1,1 1 0,0-1 0,-1 0 0,1 1 0,-1-1 0,1 1 0,-1-1 0,1 0 0,-1 1 1,1-1-1,-1 0 0,0 1 0,1-1 0,-1 0 0,0 0 0,-1 0 9,0 0-1,0-1 0,0 0 1,0 1-1,0-1 0,0 0 1,0 0-1,0 0 1,1 0-1,-1-1 0,-2-1 1,-43-44 99,45 45-120,-16-19 12,7 11-5,1 0 0,1-1 0,0-1 1,0 0-1,1 0 0,1-1 1,-10-21-1,17 33 4,0 0 0,0 0 0,0 1 0,0-1-1,0 0 1,0 0 0,0 0 0,0 1 0,0-1 0,1 0 0,-1 0 0,0 1 0,1-1 0,-1 0 0,0 0 0,1 1-1,-1-1 1,1 1 0,-1-1 0,1 0 0,-1 1 0,1-1 0,-1 1 0,1-1 0,0 1 0,-1-1 0,1 1 0,0 0 0,0-1-1,-1 1 1,1 0 0,0-1 0,0 1 0,-1 0 0,1 0 0,0 0 0,1 0 0,38-6 226,-28 6-201,41-6-414,-9 2-2862,59-15 0,-50 4-6993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5.160"/>
    </inkml:context>
    <inkml:brush xml:id="br0">
      <inkml:brushProperty name="width" value="0.025" units="cm"/>
      <inkml:brushProperty name="height" value="0.025" units="cm"/>
    </inkml:brush>
  </inkml:definitions>
  <inkml:trace contextRef="#ctx0" brushRef="#br0">89 152 10666,'1'-8'785,"4"-11"167,-1 8 50,-1-1 1,0 0-1,-1 0 0,0 0 0,-1 0 0,0 0 1,-1 0-1,-1-16 0,1 28-985,-1 0 1,1 0-1,0 0 0,0 0 1,0-1-1,0 1 1,0 0-1,-1 0 0,1 0 1,0 0-1,0 0 0,0 0 1,-1 0-1,1 0 1,0 0-1,0-1 0,0 1 1,0 0-1,-1 0 0,1 0 1,0 0-1,0 0 1,0 0-1,-1 0 0,1 0 1,0 0-1,0 1 0,0-1 1,-1 0-1,1 0 0,0 0 1,0 0-1,0 0 1,-1 0-1,1 0 0,0 0 1,0 0-1,0 1 0,0-1 1,-1 0-1,1 0 1,0 0-1,0 0 0,0 1 1,0-1-1,0 0 0,0 0 1,0 0-1,0 0 1,-1 1-1,1-1 0,0 0 1,0 0-1,0 0 0,0 1 1,0-1-1,0 0 1,0 0-1,0 0 0,0 1 1,-7 13-42,-9 44 1224,-19 120 0,27-129-211,-4 58-190,5 1 0,11 184 0,-9-370-514,-10-262-901,16 222 451,-1 117 165,0 0 1,1 0-1,-1 1 1,0-1-1,1 0 0,-1 0 1,1 1-1,-1-1 1,1 0-1,-1 0 0,1 1 1,-1-1-1,1 1 1,0-1-1,-1 0 1,1 1-1,0 0 0,0-1 1,-1 1-1,1-1 1,0 1-1,0 0 0,0-1 1,-1 1-1,1 0 1,0 0-1,0 0 1,0 0-1,0 0 0,-1-1 1,1 2-1,0-1 1,0 0-1,0 0 0,0 0 1,0 0-1,-1 0 1,1 1-1,0-1 1,1 1-1,38 13-529,-37-13 390,38 12-3005,-12-11-2841,-17-2-773</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0.831"/>
    </inkml:context>
    <inkml:brush xml:id="br0">
      <inkml:brushProperty name="width" value="0.025" units="cm"/>
      <inkml:brushProperty name="height" value="0.025" units="cm"/>
    </inkml:brush>
  </inkml:definitions>
  <inkml:trace contextRef="#ctx0" brushRef="#br0">1 1 6790,'0'0'14969,"3"11"-14168,0 3-566,-1-2-62,0-1 0,1 0-1,0 0 1,1 0 0,0 0 0,1-1 0,9 17 0,-12-25-128,-1-1 0,1 0 0,-1 0 0,1 1 0,0-1 1,0 0-1,-1-1 0,1 1 0,0 0 0,0 0 1,0-1-1,0 1 0,0-1 0,0 1 0,0-1 1,0 0-1,0 0 0,0 0 0,0 0 0,0 0 0,-1 0 1,1-1-1,0 1 0,0-1 0,0 1 0,0-1 1,0 0-1,0 0 0,0 0 0,-1 0 0,4-2 1,6-4 134,0-1 0,0 0 0,14-15 0,-16 15-174,12-13 50,-14 13 53,0 1 0,0 0 0,1 0 0,0 1 0,15-10 0,-23 16-102,1 0-1,0 0 0,-1 0 0,1 0 0,0 0 1,0 0-1,-1 0 0,1 1 0,0-1 1,-1 0-1,1 0 0,0 0 0,-1 1 1,1-1-1,-1 0 0,1 1 0,0-1 0,-1 0 1,1 1-1,-1-1 0,1 1 0,-1-1 1,1 1-1,-1-1 0,1 1 0,-1 0 1,0-1-1,1 1 0,-1-1 0,0 1 1,0 0-1,1-1 0,-1 1 0,0 0 0,0-1 1,0 1-1,0 0 0,0-1 0,0 1 1,0 0-1,0 0 0,0-1 0,0 2 1,3 47 118,-2-29-55,-1-18-67,0 0 0,0-1-1,0 1 1,0 0 0,1 0 0,-1 0-1,1 0 1,-1 0 0,1 0 0,0-1-1,-1 1 1,1 0 0,0-1 0,0 1-1,0 0 1,0-1 0,1 1 0,-1-1-1,0 0 1,1 1 0,-1-1 0,1 0 0,-1 0-1,1 0 1,-1 0 0,1 0 0,0 0-1,-1 0 1,1-1 0,0 1 0,0 0-1,0-1 1,0 0 0,0 1 0,-1-1-1,1 0 1,0 0 0,0 0 0,0 0-1,0 0 1,0-1 0,0 1 0,0-1-1,2 0 1,4-2 23,-1 0 0,0 0 0,0-1 0,0 0 0,-1 0 0,1-1 0,-1 0 0,0 0 0,8-9 0,-3 1-3,21-24 67,-31 36-90,0 0 0,0 0-1,0 0 1,0 0 0,0 0 0,0 0 0,0 1-1,0-1 1,0 0 0,0 1 0,1-1-1,-1 0 1,0 1 0,1 0 0,-1-1 0,0 1-1,1 0 1,-1-1 0,0 1 0,1 0-1,-1 0 1,0 0 0,1 0 0,-1 1 0,0-1-1,2 1 1,0 1 2,-1 0-1,0 0 1,0 0 0,0 1-1,0-1 1,-1 1-1,1-1 1,0 1 0,-1-1-1,0 1 1,0 0-1,0 0 1,0 0 0,0 0-1,0 4 1,0-4-60,-1 0-1,1 1 1,0-1 0,0 0-1,0 0 1,0 0 0,1 0-1,0 0 1,-1 0 0,1 0-1,0 0 1,0-1 0,0 1-1,1-1 1,4 4 0,21 1-3193,-26-7 2809,0 0-1,-1 0 1,1 0-1,0-1 1,0 1-1,-1 0 1,1-1 0,0 1-1,-1-1 1,1 0-1,-1 1 1,1-1-1,-1 0 1,1 0-1,1-2 1,8-13-5740</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553"/>
    </inkml:context>
    <inkml:brush xml:id="br0">
      <inkml:brushProperty name="width" value="0.025" units="cm"/>
      <inkml:brushProperty name="height" value="0.025" units="cm"/>
    </inkml:brush>
  </inkml:definitions>
  <inkml:trace contextRef="#ctx0" brushRef="#br0">1 289 14542,'0'0'6037,"7"6"-4931,-2-2-909,0-1 1,0 0-1,0 0 1,1 0-1,-1-1 1,0 0-1,1 0 1,0 0-1,9 1 1,-13-2-145,0-1 1,0 0 0,0 0-1,0 0 1,0 0 0,0-1-1,0 1 1,0 0 0,0-1-1,0 0 1,0 1 0,0-1-1,0 0 1,0 0 0,0 0-1,-1 0 1,1 0 0,0 0-1,-1-1 1,1 1 0,-1-1-1,1 1 1,-1-1 0,0 1-1,1-1 1,-1 0 0,0 0-1,0 1 1,0-1 0,-1 0-1,1 0 1,0 0 0,-1 0-1,1 0 1,-1 0 0,1 0-1,-1-3 1,0 3-42,1 1-1,-1 0 1,0-1 0,1 1 0,-1 0-1,0-1 1,0 1 0,0 0 0,0-1-1,0 1 1,0 0 0,-1-1 0,1 1-1,0 0 1,-1-1 0,1 1-1,-1 0 1,1-1 0,-2-1 0,1 3-11,1-1-1,-1 1 1,0 0 0,0 0 0,1 0 0,-1-1 0,0 1 0,0 0 0,1 0 0,-1 0 0,0 0-1,0 0 1,1 0 0,-1 0 0,0 1 0,1-1 0,-1 0 0,0 0 0,0 1 0,1-1 0,-1 0-1,0 1 1,1-1 0,-2 1 0,-2 2-15,-1 0-1,1 1 1,0-1 0,0 1-1,1-1 1,-1 1 0,1 1-1,-6 7 1,6-5 8,0 0-1,0 0 0,1 0 1,0 0-1,0 1 1,1-1-1,-1 12 0,2-17 6,-1 0 0,1 0-1,0 0 1,0-1 0,0 1-1,1 0 1,-1 0 0,0 0-1,1 0 1,-1-1 0,1 1-1,0 0 1,-1 0-1,1-1 1,0 1 0,0-1-1,0 1 1,0-1 0,0 1-1,1-1 1,-1 1 0,0-1-1,1 0 1,-1 0 0,1 0-1,-1 0 1,1 0-1,-1 0 1,1 0 0,0 0-1,0-1 1,-1 1 0,1 0-1,0-1 1,2 1 0,2 0-58,0-1 0,0 0 1,1 1-1,-1-2 1,0 1-1,0-1 1,1 0-1,-1 0 0,0-1 1,0 0-1,0 0 1,0 0-1,7-5 0,-1 0-803,-1-1 0,0-1 0,0 0 0,18-20 0,-24 35-2729,-5-4 3593,1-1-1,-1 1 1,1 0-1,0-1 1,0 1-1,0-1 1,0 1-1,0-1 0,0 0 1,0 1-1,0-1 1,0 0-1,1 0 1,-1 0-1,0 0 1,1 0-1,-1 0 1,1 0-1,-1 0 1,1-1-1,0 1 1,-1-1-1,1 1 1,0-1-1,-1 1 1,1-1-1,3 0 0,-1-1 42,0-1 0,1 1-1,-1-1 1,0 0-1,0-1 1,0 1-1,-1-1 1,1 1-1,0-1 1,-1 0 0,0 0-1,0-1 1,0 1-1,4-6 1,35-57 1092,-41 63-1083,9-16 149,-1-1 0,0 0-1,-2-1 1,-1 0 0,0 0 0,-2-1-1,0 1 1,-2-1 0,1-42-1,-3 64-188,-1 0-1,1 0 0,0 0 0,0 0 0,0 0 0,0 0 0,0-1 0,0 1 0,0 0 0,0 0 1,-1 0-1,1 0 0,0 0 0,0 0 0,0 0 0,0 0 0,0 0 0,0 0 0,-1 0 1,1 0-1,0 0 0,0-1 0,0 1 0,0 0 0,0 0 0,-1 0 0,1 0 0,0 0 0,0 0 1,0 1-1,0-1 0,0 0 0,-1 0 0,1 0 0,0 0 0,0 0 0,0 0 0,0 0 1,0 0-1,0 0 0,-1 0 0,1 0 0,0 0 0,0 0 0,0 1 0,0-1 0,0 0 0,0 0 1,0 0-1,0 0 0,0 0 0,-1 0 0,1 1 0,0-1 0,0 0 0,0 0 0,0 0 1,0 0-1,0 0 0,0 1 0,0-1 0,0 0 0,0 0 0,0 0 0,0 0 0,0 0 0,0 1 1,0-1-1,0 0 0,-7 13 188,4 5-100,-1 0 0,2 1-1,1-1 1,0 0-1,1 1 1,1-1 0,1 0-1,0 1 1,2-1-1,0 0 1,1 0 0,0-1-1,2 0 1,14 29-1,-10-27-844,1 0 0,0-1 0,30 34 0,-89-106 519,10 11 1670,-45-41-1,73 76-1373,-7-8 2214,18 12-1235,13 2-919,23 4-827,67 11 0,-36-2-3317,2-6-4390,-28-5-3771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1.913"/>
    </inkml:context>
    <inkml:brush xml:id="br0">
      <inkml:brushProperty name="width" value="0.025" units="cm"/>
      <inkml:brushProperty name="height" value="0.025" units="cm"/>
    </inkml:brush>
  </inkml:definitions>
  <inkml:trace contextRef="#ctx0" brushRef="#br0">17 0 16720,'0'0'6086,"-16"60"-4933,16-47-641,11-1-384,3-2-96,1 2-320,1-4-1281,-7-1-994,0-4-1505</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293"/>
    </inkml:context>
    <inkml:brush xml:id="br0">
      <inkml:brushProperty name="width" value="0.025" units="cm"/>
      <inkml:brushProperty name="height" value="0.025" units="cm"/>
    </inkml:brush>
  </inkml:definitions>
  <inkml:trace contextRef="#ctx0" brushRef="#br0">227 37 18129,'0'0'822,"-10"-5"919,-4-1-1202,-1 0 0,1 1 0,-1 1 0,0 0 0,-18-1 0,28 4-438,1 1 0,-1 0 0,0 0 1,1 0-1,-1 0 0,1 1 0,-1 0 0,0 0 1,1 0-1,-1 1 0,-4 2 0,6-3-107,2 0 0,-1 1 0,0-1-1,0 1 1,0-1 0,1 1-1,-1 0 1,1 0 0,-1 0 0,1 0-1,0 0 1,0 0 0,0 0 0,0 0-1,0 0 1,0 1 0,0-1 0,1 0-1,-1 1 1,1-1 0,0 0-1,0 1 1,0-1 0,0 3 0,0-4-10,0 0 1,0 0 0,1-1-1,-1 1 1,0 0 0,1 0-1,-1 0 1,0 0 0,1-1 0,-1 1-1,1 0 1,-1 0 0,1-1-1,0 1 1,-1 0 0,1-1-1,0 1 1,-1-1 0,1 1-1,0-1 1,0 1 0,0-1-1,-1 1 1,1-1 0,0 0-1,0 1 1,0-1 0,0 0 0,1 0-1,33 4-431,-24-3 206,58 0-1365,-52-2 1457,0 1 0,1 1 1,-1 1-1,-1 0 0,18 5 1,-33-7 186,0 0 1,0 0 0,-1 0 0,1 0 0,0 0 0,0 0 0,-1 1 0,1-1 0,0 0 0,-1 1 0,1-1 0,0 0 0,-1 1 0,1-1 0,-1 1 0,1-1 0,-1 1-1,1-1 1,-1 1 0,1-1 0,-1 1 0,1 0 0,-1-1 0,0 1 0,1-1 0,-1 1 0,0 0 0,1 0 0,-1-1 0,0 1 0,0 0 0,0-1 0,0 3 0,0-2 58,-1 1 0,0 0 0,0-1 0,0 1 0,0-1 0,0 1 0,0-1 0,-1 1 0,1-1 0,0 0 0,-1 0 0,-2 3 0,-49 26 1134,-34-2-375,79-26-1050,-1 0 1,0-1-1,0 0 1,0 0-1,0-1 1,0 0-1,0-1 1,-11-1-1,-5-12-3057,4-10-2520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2.672"/>
    </inkml:context>
    <inkml:brush xml:id="br0">
      <inkml:brushProperty name="width" value="0.025" units="cm"/>
      <inkml:brushProperty name="height" value="0.025" units="cm"/>
    </inkml:brush>
  </inkml:definitions>
  <inkml:trace contextRef="#ctx0" brushRef="#br0">0 0 17200,'0'0'2883</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003"/>
    </inkml:context>
    <inkml:brush xml:id="br0">
      <inkml:brushProperty name="width" value="0.025" units="cm"/>
      <inkml:brushProperty name="height" value="0.025" units="cm"/>
    </inkml:brush>
  </inkml:definitions>
  <inkml:trace contextRef="#ctx0" brushRef="#br0">221 169 8936,'0'0'6278,"-8"-7"-3672,6 4-2497,-1 0 0,0 0 0,0 1 1,0 0-1,0-1 0,-1 1 0,1 0 1,-1 0-1,1 1 0,-1-1 0,0 1 1,1 0-1,-1 0 0,0 0 0,0 0 1,0 1-1,0-1 0,0 1 0,0 0 1,1 0-1,-1 1 0,0-1 0,0 1 1,0 0-1,0 0 0,0 0 1,1 0-1,-1 1 0,-4 2 0,0 1-2,1 1-1,-1 0 0,1 0 0,1 1 1,-1 0-1,1 0 0,0 0 1,1 1-1,0-1 0,-8 16 0,10-17-51,0 1-1,0 0 0,0 1 0,0-1 0,1 0 0,1 1 0,-1-1 1,1 1-1,0 0 0,1-1 0,0 1 0,0 0 0,2 11 0,-1-17-44,0-1 0,-1 1-1,1-1 1,0 1-1,0-1 1,0 1 0,0-1-1,0 0 1,1 0-1,-1 1 1,0-1-1,0 0 1,1 0 0,-1 0-1,1 0 1,-1 0-1,1-1 1,-1 1 0,1 0-1,0-1 1,-1 1-1,1-1 1,0 0 0,0 1-1,-1-1 1,1 0-1,0 0 1,-1 0-1,1 0 1,0 0 0,0-1-1,-1 1 1,1 0-1,2-2 1,5 0 56,-1 0 1,0 0-1,0-1 1,-1 0-1,1 0 1,8-6-1,3-4 203,0-2 1,-1 0-1,-1-2 0,-1 0 0,0 0 1,-1-1-1,-1-1 0,-1-1 1,0 0-1,-2-1 0,0 0 0,-1 0 1,-1-1-1,-2 0 0,11-46 0,-29 116-855,2-9 536,1 0 0,-3 50 0,10-71-453,1-5 25,-1 0-1,2 0 1,2 18-1,8-2-3352,-9-27 3347,-1-1 0,0 0-1,0 1 1,0-1-1,1 0 1,-1 0 0,1 0-1,-1 0 1,1 0 0,-1 0-1,1 0 1,0-1-1,-1 1 1,1-1 0,2 1-1,11 0-7373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335"/>
    </inkml:context>
    <inkml:brush xml:id="br0">
      <inkml:brushProperty name="width" value="0.025" units="cm"/>
      <inkml:brushProperty name="height" value="0.025" units="cm"/>
    </inkml:brush>
  </inkml:definitions>
  <inkml:trace contextRef="#ctx0" brushRef="#br0">3 54 10570,'0'0'11776,"11"5"-11012,-2-1-691,0 0-1,0-1 1,0-1 0,1 1-1,-1-1 1,1-1 0,11 1 0,-19-2-40,1 0 0,-1 0 0,1 0 1,-1 0-1,1 0 0,-1-1 0,0 1 0,1-1 1,-1 1-1,1-1 0,-1 0 0,0 0 1,0 0-1,1 0 0,-1-1 0,0 1 1,0-1-1,0 1 0,0-1 0,-1 0 1,1 1-1,0-1 0,-1 0 0,1 0 0,-1 0 1,1 0-1,-1-1 0,0 1 0,0 0 1,0 0-1,0-1 0,-1 1 0,1-1 1,-1 1-1,1-1 0,-1 1 0,0-1 1,0 1-1,0-5 0,0 6-18,0 1-1,-1-1 1,1 0 0,0 1 0,0-1-1,-1 0 1,1 1 0,0-1 0,0 0-1,-1 1 1,1-1 0,-1 0 0,1 1-1,-1-1 1,1 1 0,-1-1 0,1 1-1,-1-1 1,1 1 0,-1 0 0,0-1-1,1 1 1,-1 0 0,0-1 0,1 1-1,-1 0 1,0 0 0,1-1 0,-1 1-1,0 0 1,1 0 0,-1 0 0,0 0-1,0 0 1,1 0 0,-1 0 0,0 0-1,0 0 1,1 1 0,-2-1 0,-31 11 357,23-4-366,1 0-1,0 1 1,1 0 0,0 1-1,0-1 1,1 1 0,-9 14-1,12-16 0,0-1 0,0 1-1,1 0 1,-1 0 0,2 0 0,-1 0-1,1 1 1,0-1 0,0 1 0,1-1-1,0 1 1,0 9 0,2-16-15,-1 1 0,1-1 0,-1 1 0,1 0 0,-1-1 1,1 0-1,0 1 0,0-1 0,0 1 0,0-1 0,0 0 0,0 1 1,0-1-1,0 0 0,0 0 0,1 0 0,-1 0 0,0 0 0,1 0 1,-1 0-1,1-1 0,-1 1 0,1 0 0,-1-1 0,1 1 1,-1-1-1,1 0 0,3 1 0,50 1-2738,-50-2 2253,34-2-4432</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3.931"/>
    </inkml:context>
    <inkml:brush xml:id="br0">
      <inkml:brushProperty name="width" value="0.025" units="cm"/>
      <inkml:brushProperty name="height" value="0.025" units="cm"/>
    </inkml:brush>
  </inkml:definitions>
  <inkml:trace contextRef="#ctx0" brushRef="#br0">207 84 3940,'0'0'4329,"8"-8"-1398,2 0-1904,-7 5-644,1 0 0,-1 1 0,0-1 0,0 0 0,0-1 0,0 1 0,-1 0 0,1-1 0,-1 0 0,0 1 0,0-1 0,2-5 0,-4 9-270,0-1 1,0 1-1,0-1 1,1 1 0,-1 0-1,0-1 1,0 1-1,0-1 1,0 0 0,0 1-1,0-1 1,0 1 0,0-1-1,0 1 1,0-1-1,0 1 1,0-1 0,-1 1-1,1-1 1,0 1-1,0 0 1,0-1 0,-1 1-1,1-1 1,0 1-1,-1-1 1,1 1 0,0 0-1,-1-1 1,1 1-1,0 0 1,-1-1 0,1 1-1,-1 0 1,0-1-1,-23-2 1179,-27 13-769,36-4-399,1 1 1,1 0-1,-1 1 1,1 1-1,1 0 1,-19 17-1,25-20-51,-1 0 0,1 0 0,0 1 1,1-1-1,0 2 0,0-1 0,0 0 0,1 1 0,0 0 0,0 0 1,1 0-1,0 1 0,-2 9 0,5-16-71,0-1 0,0 0 0,0 0 0,0 1 0,0-1 0,0 0 0,0 0 0,0 1 0,1-1 0,-1 0 0,0 0-1,1 0 1,-1 1 0,1-1 0,-1 0 0,1 0 0,0 0 0,-1 0 0,1 0 0,0 0 0,0 0 0,0 0 0,0-1 0,0 1 0,0 0 0,0 0 0,0-1 0,1 2 0,3-1-53,-1 1 0,0-1 0,1 0 0,-1 0 0,1 0 0,-1 0 0,1-1 0,5 0 0,9-1-484,-1 0 1,1-2-1,19-4 0,32-16-3406,-4-9-3916,-31 8 394</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419"/>
    </inkml:context>
    <inkml:brush xml:id="br0">
      <inkml:brushProperty name="width" value="0.025" units="cm"/>
      <inkml:brushProperty name="height" value="0.025" units="cm"/>
    </inkml:brush>
  </inkml:definitions>
  <inkml:trace contextRef="#ctx0" brushRef="#br0">99 1 11819,'0'0'9268,"-9"8"-8174,0 0-906,1 0-1,0 1 1,1 0 0,0 0 0,0 0-1,1 1 1,0 0 0,1 0 0,0 0-1,1 1 1,-6 18 0,7-11-75,0 1 0,2-1 0,0 34 0,1-29 695,4-19 64,4-12-576,5-13-167,-8 6-131,0 0 1,-2-1-1,0 1 1,-1-1-1,0 0 1,-2-30-1,1 48-18,-1 0 1,1-1-1,-1 1 0,1-1 1,0 1-1,0-1 0,0 1 0,0-1 1,0 0-1,0 1 0,0-1 0,0 0 1,0 0-1,1 1 0,-1-1 1,0 0-1,1-1 0,-1 1 0,1 0 1,-1 0-1,1 0 0,-1-1 0,1 1 1,0-1-1,2 1 0,43 8 10,-31-8 9,-1-1 0,0 0 1,1-1-1,-1-1 0,0 0 0,1-2 0,14-4 1,-23 6 13,0-1 1,-1 1 0,1-2 0,-1 1 0,1-1 0,-1 0 0,0 0 0,-1 0 0,1-1-1,-1 0 1,0 0 0,0-1 0,0 1 0,-1-1 0,0 0 0,7-12 0,-7-1 61,-11 12-116,6 7 27,-1 1-1,0-1 1,0 1-1,0-1 1,0 1-1,1-1 1,-1 1-1,0 0 1,0 0-1,1 0 1,-1 0-1,1 0 1,-1 1-1,1-1 1,-2 2-1,-10 9 44,1 1 1,0 0-1,1 1 1,0 0-1,1 0 0,0 2 1,2-1-1,0 1 0,-11 31 1,18-46-31,1 0 0,0 0 1,0 0-1,0 0 1,0 0-1,-1 1 0,2-1 1,-1 0-1,0 0 1,0 0-1,0 0 0,0 0 1,1 0-1,-1 0 1,0 0-1,1 0 0,-1 0 1,1 0-1,-1 0 1,1 0-1,0 0 0,-1 0 1,1 0-1,0 0 1,0-1-1,0 1 0,-1 0 1,1 0-1,0-1 1,0 1-1,1 0 0,2 0-93,0 1 0,0-1 0,0 0 0,0 0-1,0-1 1,1 1 0,-1-1 0,8 0 0,3-1-1047,0-1 0,0-1 0,0 0 0,16-5 0,13-12-5233</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4.751"/>
    </inkml:context>
    <inkml:brush xml:id="br0">
      <inkml:brushProperty name="width" value="0.025" units="cm"/>
      <inkml:brushProperty name="height" value="0.025" units="cm"/>
    </inkml:brush>
  </inkml:definitions>
  <inkml:trace contextRef="#ctx0" brushRef="#br0">117 0 16367,'-10'8'1490,"-1"0"-919,-1 0 461,0 0 1,0 2 0,1 0-1,0 0 1,1 0 0,-15 21-1,25-31-1016,0 1-1,-1-1 0,1 0 1,0 1-1,-1-1 0,1 1 1,0-1-1,0 1 1,0-1-1,0 0 0,-1 1 1,1-1-1,0 1 0,0-1 1,0 1-1,0-1 0,0 1 1,0-1-1,0 1 1,0-1-1,0 1 0,1-1 1,-1 1-1,0-1 0,0 1 1,0-1-1,0 0 0,1 1 1,-1-1-1,0 1 1,0-1-1,1 0 0,-1 1 1,0-1-1,1 1 0,-1-1 1,1 0-1,21 4 240,26-14-101,-40 6-182,-1 0 0,1-1 0,-1 0 0,0 0 0,0-1 0,-1 0 0,0 0 0,0 0 0,0-1 0,-1 0 0,0 0 0,0 0 0,0-1 0,-1 0 0,3-8 0,-9 23 16,0-1 1,-1 0 0,0 1-1,0-1 1,0 0-1,-8 10 1,7-10 28,-1 0 1,1 1-1,1-1 0,-1 1 1,1 0-1,1 0 0,-4 13 1,5-19-28,1 0 0,0 0 0,0 0 0,0-1 1,0 1-1,0 0 0,0 0 0,0 0 1,0 0-1,0 0 0,0 0 0,0 0 1,1 0-1,-1 0 0,0 0 0,1 0 1,-1-1-1,0 1 0,1 0 0,-1 0 1,1 0-1,0-1 0,-1 1 0,1 0 0,0-1 1,-1 1-1,1 0 0,0-1 0,1 1 1,0 0-113,0 0 0,0-1 0,1 1 0,-1-1 0,0 1 0,0-1 0,1 0 1,-1 0-1,0 0 0,1 0 0,3-2 0,3 1-1039,-1-1 0,0-1 0,0 0 1,0 0-1,0 0 0,10-7 0,12-11-6313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5.535"/>
    </inkml:context>
    <inkml:brush xml:id="br0">
      <inkml:brushProperty name="width" value="0.025" units="cm"/>
      <inkml:brushProperty name="height" value="0.025" units="cm"/>
    </inkml:brush>
  </inkml:definitions>
  <inkml:trace contextRef="#ctx0" brushRef="#br0">0 1 19282,'0'0'3492</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083"/>
    </inkml:context>
    <inkml:brush xml:id="br0">
      <inkml:brushProperty name="width" value="0.025" units="cm"/>
      <inkml:brushProperty name="height" value="0.025" units="cm"/>
    </inkml:brush>
  </inkml:definitions>
  <inkml:trace contextRef="#ctx0" brushRef="#br0">192 0 14318,'-8'3'2695,"-16"5"-1307,0 1 0,1 1 0,0 1 0,0 1 0,-34 24 0,56-35-1392,1-1 1,-1 1-1,0-1 0,1 1 0,-1-1 0,1 1 0,-1-1 0,1 1 0,-1-1 0,1 1 0,-1 0 1,1-1-1,-1 1 0,1 0 0,0-1 0,-1 1 0,1 0 0,0 0 0,0-1 0,0 1 0,-1 0 1,1 0-1,0-1 0,0 1 0,0 0 0,0 0 0,0-1 0,1 1 0,-1 0 0,0 0 1,0-1-1,0 1 0,1 0 0,-1 0 0,0-1 0,1 1 0,-1 0 0,0-1 0,1 1 0,-1 0 1,1-1-1,-1 1 0,1-1 0,0 1 0,-1-1 0,1 1 0,-1-1 0,1 1 0,0-1 0,-1 0 1,1 1-1,0-1 0,0 0 0,-1 0 0,1 1 0,0-1 0,0 0 0,-1 0 0,2 0 1,59 13-569,-49-11 342,12 2-200,1 1 0,-1 2 0,36 13 1,-59-20 444,-1 0 1,1 0-1,0 1 0,-1-1 1,1 0-1,-1 0 1,1 1-1,0-1 0,-1 0 1,1 1-1,-1-1 1,1 0-1,-1 1 0,1-1 1,-1 1-1,1-1 1,-1 1-1,0-1 0,1 1 1,-1-1-1,0 1 1,1-1-1,-1 1 0,0 0 1,0-1-1,1 1 1,-1-1-1,0 1 1,0 0-1,0-1 0,0 1 1,0 0-1,0-1 1,0 1-1,0 0 0,0-1 1,0 2-1,-2 0 95,1 0 0,0 0 0,-1-1 0,0 1 0,1-1 0,-1 1 0,0-1 0,0 1-1,0-1 1,0 0 0,-2 1 0,-55 23 1607,58-25-1735,-10 4-16,-25 7 594,12-8-3184,28-8-2400,1 0 3012,14-8-4154</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458"/>
    </inkml:context>
    <inkml:brush xml:id="br0">
      <inkml:brushProperty name="width" value="0.025" units="cm"/>
      <inkml:brushProperty name="height" value="0.025" units="cm"/>
    </inkml:brush>
  </inkml:definitions>
  <inkml:trace contextRef="#ctx0" brushRef="#br0">1 10 17553,'0'0'1110,"0"8"801,0 6-1448,1 31 1899,-1-43-2309,1 0-1,-1-1 1,1 1 0,0-1-1,-1 1 1,1-1-1,0 1 1,0-1-1,0 1 1,0-1-1,0 0 1,0 1-1,0-1 1,1 0 0,-1 0-1,0 0 1,1 0-1,-1 0 1,1 0-1,-1-1 1,1 1-1,-1 0 1,1-1-1,-1 1 1,1-1 0,2 1-1,13 1-209,-1-1 0,1-1 0,0-1-1,-1 0 1,1-1 0,-1 0 0,1-2-1,-1 0 1,26-10 0,52-12-801,-90 26 1231,1 0 0,-1 0 0,1 0-1,-1 0 1,1 1 0,-1-1 0,0 1 0,8 3 0,28 3 549,-34-7-1064,0 0 0,-1-1 1,1 0-1,0 0 1,-1 0-1,1-1 1,-1 1-1,6-4 1,-6 3-626,0-1 1,0 0-1,-1 0 1,1 0-1,-1-1 1,0 1-1,0-1 1,6-8-1,5-9-4444</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5.803"/>
    </inkml:context>
    <inkml:brush xml:id="br0">
      <inkml:brushProperty name="width" value="0.025" units="cm"/>
      <inkml:brushProperty name="height" value="0.025" units="cm"/>
    </inkml:brush>
  </inkml:definitions>
  <inkml:trace contextRef="#ctx0" brushRef="#br0">28 32 14221,'0'0'8040,"-22"-21"-10506,22 16 480,-5 0-3908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184"/>
    </inkml:context>
    <inkml:brush xml:id="br0">
      <inkml:brushProperty name="width" value="0.025" units="cm"/>
      <inkml:brushProperty name="height" value="0.025" units="cm"/>
    </inkml:brush>
  </inkml:definitions>
  <inkml:trace contextRef="#ctx0" brushRef="#br0">152 83 7527,'0'0'5878,"2"-9"-2104,-1 6-3647,1-36 3289,-2 37-3275,0 1 0,-1-1 0,1 1 1,-1-1-1,1 1 0,-1-1 0,0 1 0,1-1 0,-1 1 1,0 0-1,0 0 0,0-1 0,0 1 0,0 0 0,0 0 1,-1 0-1,1 0 0,0 0 0,0 0 0,-1 0 0,1 1 1,-1-1-1,1 0 0,-1 1 0,1-1 0,-1 1 0,1 0 1,-1-1-1,-2 1 0,-1 0-92,0 0 1,0 0-1,0 1 1,0-1-1,0 1 0,0 0 1,0 1-1,0-1 1,0 1-1,1 0 1,-1 0-1,1 1 0,-1-1 1,1 1-1,0 0 1,0 0-1,0 1 0,0-1 1,1 1-1,-1 0 1,1-1-1,0 2 0,0-1 1,1 0-1,-1 0 1,1 1-1,0 0 1,0-1-1,0 1 0,1 0 1,0 0-1,0 0 1,0 0-1,0 0 0,1 0 1,0 0-1,0 0 1,1 7-1,-1-10-44,1-1 0,0 1 0,0-1-1,0 1 1,0-1 0,0 1 0,0-1 0,0 0 0,0 0-1,0 1 1,1-1 0,-1 0 0,0 0 0,1 0 0,-1 0-1,1-1 1,-1 1 0,1 0 0,-1-1 0,1 1 0,0-1-1,1 1 1,47 8-509,-30-6-53,-15-2 483,0 0 0,1 1 0,-1-1 0,0 1 0,0 0 0,0 0 0,0 0 0,0 1 1,-1 0-1,1 0 0,-1 0 0,0 0 0,0 1 0,0 0 0,0 0 0,0 0 0,-1 0 0,0 0 0,0 1 0,0-1 0,0 1 0,-1 0 1,0 0-1,0 0 0,0 0 0,-1 0 0,1 1 0,-1-1 0,0 0 0,-1 1 0,1-1 0,-2 11 0,3 15 359,-3 0 0,0 0-1,-11 60 1,10-79 36,-1 0 1,-1-1-1,0 1 0,0-1 1,-1 0-1,-1 0 0,1-1 1,-2 0-1,0 0 0,0 0 1,0-1-1,-1 0 0,-13 11 1,19-17-235,-1-1 1,0 0 0,0 0 0,0 0 0,0-1 0,0 1 0,0-1 0,-1 0 0,1 1-1,0-1 1,-1-1 0,1 1 0,-1 0 0,-3-1 0,5 0-68,1 0 0,-1-1 1,0 1-1,0 0 0,1-1 0,-1 0 1,0 1-1,1-1 0,-1 0 0,0 0 1,1 0-1,-1 0 0,1 0 0,0 0 1,-1 0-1,1 0 0,0-1 1,0 1-1,-1-1 0,1 1 0,0-1 1,0 1-1,1-1 0,-1 1 0,0-1 1,1 0-1,-1 1 0,0-3 0,-3-11-52,0 1-1,1-1 0,1 0 1,0 1-1,1-1 1,0 0-1,1 0 0,1 0 1,5-26-1,-4 31-12,0 1 0,1-1 0,0 0 0,1 1 0,0 0 0,1-1 0,0 2 0,0-1 0,1 1 0,0-1 0,0 2 0,1-1 0,0 1 0,0 0 0,10-7 0,7-2-699,0 2 0,36-15 0,-4 1-4113,-10 3-2478</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6.703"/>
    </inkml:context>
    <inkml:brush xml:id="br0">
      <inkml:brushProperty name="width" value="0.025" units="cm"/>
      <inkml:brushProperty name="height" value="0.025" units="cm"/>
    </inkml:brush>
  </inkml:definitions>
  <inkml:trace contextRef="#ctx0" brushRef="#br0">1 1 10442,'0'0'10698,"16"65"-10218,-16-40-255,5-1-129,-1-4-64,1-5-417,6-4-672,0-5-608,1-6-1794,-1 0-1346,4-3-2306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203"/>
    </inkml:context>
    <inkml:brush xml:id="br0">
      <inkml:brushProperty name="width" value="0.025" units="cm"/>
      <inkml:brushProperty name="height" value="0.025" units="cm"/>
    </inkml:brush>
  </inkml:definitions>
  <inkml:trace contextRef="#ctx0" brushRef="#br0">171 63 11755,'0'0'-459,"-2"-8"245,1 0 161,1 5 12,0 0 0,0 1 0,-1-1-1,1 0 1,-1 1 0,0-1 0,1 0 0,-1 1-1,0-1 1,-1 1 0,1-1 0,0 1 0,-3-4 0,-8 0-668,-13 7 5826,0 9 632,14-2-5331,3 0-178,0 1 0,1 0 0,0 1 0,1-1 0,0 1-1,0 1 1,1-1 0,0 1 0,1 0 0,0 0 0,1 0 0,1 1 0,-1-1 0,2 1 0,0-1 0,0 16 0,1 2-196,1 0 1,1 0-1,2 0 0,1-1 1,13 44-1,12 9-7,-21-60-12,-1 0 0,0 0 1,-2 1-1,0 0 0,-2 0 1,3 35-1,-9-66-9,0 0-1,0 0 1,-1 1 0,-1-1 0,1 1-1,-7-10 1,-4-12 7,6 12 8,-5-11-75,1-1 1,2 0 0,0 0-1,2-1 1,-4-33 0,12 62 29,0 0 1,0 1 0,1-1-1,-1 0 1,0 0-1,1 0 1,-1 1 0,1-1-1,0 0 1,0 1-1,-1-1 1,1 0 0,0 1-1,0-1 1,0 1 0,1-1-1,-1 1 1,0 0-1,1-1 1,-1 1 0,0 0-1,1 0 1,-1 0-1,1 0 1,0 0 0,-1 1-1,1-1 1,0 0-1,0 1 1,-1-1 0,1 1-1,0-1 1,0 1-1,0 0 1,3 0 0,11-2-781,0 2-1,0 0 1,21 2 0,-13-1-1991,-3 0-1122,-4-1-1304</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7.550"/>
    </inkml:context>
    <inkml:brush xml:id="br0">
      <inkml:brushProperty name="width" value="0.025" units="cm"/>
      <inkml:brushProperty name="height" value="0.025" units="cm"/>
    </inkml:brush>
  </inkml:definitions>
  <inkml:trace contextRef="#ctx0" brushRef="#br0">0 1 4420,'0'0'15375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069"/>
    </inkml:context>
    <inkml:brush xml:id="br0">
      <inkml:brushProperty name="width" value="0.025" units="cm"/>
      <inkml:brushProperty name="height" value="0.025" units="cm"/>
    </inkml:brush>
  </inkml:definitions>
  <inkml:trace contextRef="#ctx0" brushRef="#br0">1 1 10410,'0'0'13020,"0"8"-12774,0 6-116,1 0-1,0 0 1,1-1 0,0 1 0,1-1 0,1 0 0,10 26 0,-12-36-119,-1 0-1,1 0 1,0 0 0,0 0 0,0-1 0,0 1 0,1 0-1,-1-1 1,1 0 0,0 1 0,-1-1 0,1 0-1,0 0 1,0-1 0,0 1 0,4 1 0,-3-3 9,0 1 0,0 0 0,0-1 0,0 0 0,0 0 1,0 0-1,0-1 0,0 1 0,-1-1 0,1 0 0,0 0 0,0 0 1,0-1-1,-1 1 0,1-1 0,0 0 0,4-4 0,8-4 45,-2-1 1,0-1-1,15-14 0,29-25 59,-57 51-129,0-1 0,0 1 0,0-1 1,0 1-1,0-1 0,0 1 1,0-1-1,0 1 0,0 0 0,0 0 1,0 0-1,0-1 0,0 1 0,0 0 1,0 0-1,0 0 0,0 0 1,0 1-1,0-1 0,0 0 0,0 0 1,0 1-1,0-1 0,0 1 0,0-1 1,0 1-1,0-1 0,0 1 1,0-1-1,-1 1 0,1 0 0,0-1 1,0 1-1,-1 0 0,1 0 0,0 0 1,-1-1-1,1 1 0,-1 0 1,1 0-1,-1 0 0,1 0 0,-1 0 1,0 0-1,1 2 0,14 54-265,-13-47 261,0 1 32,-1-3 4,1 1 1,0-1 0,0 0-1,1 0 1,6 12 0,-9-18-12,1-1-1,0 0 1,0 0 0,0 0 0,-1 1 0,1-1 0,1 0 0,-1 0 0,0 0 0,0 0 0,0-1 0,0 1 0,1 0 0,-1 0 0,0-1 0,1 1 0,-1-1 0,0 1 0,1-1 0,-1 0 0,1 1 0,-1-1 0,1 0 0,-1 0 0,1 0 0,-1 0 0,0 0 0,1 0 0,-1-1 0,1 1 0,-1 0 0,1-1 0,-1 1 0,0-1 0,1 1 0,-1-1 0,0 0 0,0 0 0,2-1 0,6-4-35,0 0 0,-1-1 1,0-1-1,-1 1 0,1-1 1,-1 0-1,-1-1 0,10-14 1,13-31-3693,-8 3-5778,-10 22-1903</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8.873"/>
    </inkml:context>
    <inkml:brush xml:id="br0">
      <inkml:brushProperty name="width" value="0.025" units="cm"/>
      <inkml:brushProperty name="height" value="0.025" units="cm"/>
    </inkml:brush>
  </inkml:definitions>
  <inkml:trace contextRef="#ctx0" brushRef="#br0">43 1 11659,'0'0'9091,"-6"13"-8632,1-4-357,0 1 60,1-1 1,-1 1-1,2 0 1,-1 0-1,1 0 1,1 0-1,0 1 1,-1 14 0,4 135 1398,0-144-1428,1 0 0,1 0 0,0-1 1,1 1-1,1-1 0,0 0 0,15 29 0,-20-44-134,0 0 0,0 0 0,0 1 0,0-1 0,0 0-1,0 0 1,0 0 0,0 0 0,0 0 0,0 1 0,0-1 0,0 0 0,0 0 0,0 0 0,1 0-1,-1 0 1,0 0 0,0 1 0,0-1 0,0 0 0,0 0 0,0 0 0,0 0 0,0 0 0,1 0-1,-1 0 1,0 0 0,0 0 0,0 1 0,0-1 0,0 0 0,0 0 0,1 0 0,-1 0 0,0 0-1,0 0 1,0 0 0,0 0 0,1 0 0,-1 0 0,0 0 0,0 0 0,0 0 0,0 0 0,0 0-1,1 0 1,-1 0 0,0-1 0,0 1 0,0 0 0,0 0 0,0 0 0,0 0 0,1 0 0,-1 0-1,0 0 1,0 0 0,0 0 0,0-1 0,0 1 0,0 0 0,0 0 0,0 0 0,0 0 0,1-1-1,2-16-168,-2-26-181,-1 41 326,1-19-113,0 16 109,-1-1 0,0 0-1,0 1 1,0-1 0,-1 0 0,1 0 0,-2 1 0,-2-12-1,4 17-178,14 25-454,-9-21 662,1 0 0,0-1 0,0 0 1,0 0-1,0 0 0,0 0 0,1-1 0,-1 0 0,1-1 0,-1 0 0,1 0 0,0 0 0,0 0 0,-1-1 0,13-2 0,-15 2 47,-1 0-1,0-1 1,0 1-1,0-1 1,0 0-1,1 0 1,-1 0-1,0 0 0,0 0 1,-1-1-1,1 0 1,0 1-1,0-1 1,-1 0-1,1 0 0,-1-1 1,0 1-1,0 0 1,1-1-1,-2 1 1,1-1-1,0 0 1,0 0-1,-1 1 0,1-1 1,-1 0-1,0 0 1,0-1-1,0 1 1,-1 0-1,1 0 1,-1 0-1,1-7 0,-1 10-45,0-1 0,0 1-1,0-1 1,0 0-1,0 1 1,0-1-1,0 1 1,0-1-1,-1 1 1,1-1 0,0 1-1,0-1 1,0 1-1,0-1 1,-1 1-1,1-1 1,0 1-1,-1-1 1,1 1 0,0-1-1,-1 1 1,1 0-1,0-1 1,-1 1-1,1 0 1,-1-1-1,1 1 1,-1 0-1,1-1 1,-1 1 0,1 0-1,-1 0 1,1 0-1,-1 0 1,1-1-1,-1 1 1,1 0-1,-1 0 1,0 0 0,1 0-1,-1 0 1,1 0-1,-1 0 1,1 0-1,-1 1 1,1-1-1,-1 0 1,1 0 0,-1 0-1,1 0 1,-1 1-1,1-1 1,-1 0-1,1 1 1,-1-1-1,1 0 1,0 1 0,-2 0-1,-26 22-310,23-15 293,0-1 1,1 1 0,0 1-1,0-1 1,0 0-1,1 1 1,1 0-1,-1 0 1,1 0 0,1 0-1,0 0 1,0 12-1,1-19 16,0 0 1,1-1-1,-1 1 0,1 0 0,0-1 0,-1 1 1,1-1-1,0 1 0,0-1 0,0 1 0,0-1 1,0 0-1,0 0 0,1 1 0,-1-1 0,0 0 1,1 0-1,-1 0 0,0 0 0,1 0 0,-1-1 1,1 1-1,0 0 0,-1-1 0,1 1 0,-1-1 1,1 0-1,0 1 0,0-1 0,-1 0 0,1 0 1,3 0-1,65-1-280,-60 0 65,-2 0 80,-1 1 0,1-1-1,0-1 1,0 0 0,8-3 0,-14 5 189,-1-1 0,1 0-1,0 0 1,-1 1 0,1-1 0,-1 0 0,1 0-1,-1-1 1,0 1 0,1 0 0,-1 0 0,0-1 0,0 1-1,0 0 1,0-1 0,0 1 0,0-1 0,0 0 0,0 1-1,-1-1 1,1 0 0,-1 1 0,1-1 0,-1 0 0,0 0-1,1 1 1,-1-3 0,-1-1 88,1 0 0,-1 0 1,0 0-1,0 0 0,0 0 0,-1 1 0,1-1 1,-1 0-1,0 1 0,-5-8 0,-10-24 425,17 36-571,0 0-1,0 0 0,0 0 0,0 0 1,0-1-1,0 1 0,0 0 0,0 0 1,0 0-1,0 0 0,0-1 0,0 1 1,0 0-1,0 0 0,0 0 0,0 0 1,0 0-1,0-1 0,0 1 0,0 0 1,0 0-1,1 0 0,-1 0 0,0 0 1,0-1-1,0 1 0,0 0 0,0 0 1,0 0-1,0 0 0,1 0 0,-1 0 1,0 0-1,0 0 0,0 0 0,0-1 1,0 1-1,1 0 0,-1 0 0,0 0 1,0 0-1,0 0 0,0 0 0,0 0 1,1 0-1,-1 0 0,0 0 1,0 0-1,0 0 0,0 0 0,1 0 1,-1 0-1,0 0 0,0 1 0,16 3-130,13 9-47,-27-12 161,1 1-1,-1-1 0,0 0 1,1 0-1,-1 0 0,1-1 1,-1 1-1,1-1 1,-1 1-1,1-1 0,0 0 1,-1 0-1,1 0 1,-1 0-1,1 0 0,-1-1 1,1 1-1,0-1 1,4-1-1,-6 1 45,1 0-1,-1-1 1,1 1 0,-1 0-1,0 0 1,0-1 0,1 1-1,-1-1 1,0 1 0,0-1-1,-1 1 1,1-1 0,0 0-1,0 1 1,-1-1 0,1 0-1,-1 0 1,0 1 0,1-1-1,-1 0 1,0 0 0,0 0-1,0 0 1,0 1 0,0-1-1,-1 0 1,1 0 0,-1-3-1,0 5-11,1-1 0,0 0 0,0 0 0,-1 1 0,1-1 0,-1 0 0,1 1 0,0-1 0,-1 1 0,1-1 0,-1 0 0,1 1 0,-1-1 0,0 1 0,1-1 0,-1 1 0,0 0 0,1-1 0,-1 1 0,0 0 0,1-1 0,-1 1 0,0 0 0,0 0-1,1-1 1,-1 1 0,0 0 0,0 0 0,1 0 0,-1 0 0,0 0 0,0 0 0,1 0 0,-1 1 0,-1-1 0,0 0-12,1 1-1,-1-1 1,1 0-1,-1 1 1,1-1 0,0 1-1,-1 0 1,1-1-1,0 1 1,-1 0-1,1 0 1,0 0-1,0 0 1,0 0 0,0 0-1,0 0 1,-1 1-1,-2 7 2,1-1 0,0 1 0,1 0 0,0 0 0,-1 17 0,8 11-2318,-5-36 1947,1 0 1,-1 1 0,1-1 0,0 0-1,0 1 1,-1-1 0,1 0 0,0 0 0,0 0-1,0 0 1,1 0 0,-1 0 0,0 0-1,0 0 1,0-1 0,1 1 0,-1 0-1,0-1 1,1 1 0,1 0 0,15 0-5587</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249"/>
    </inkml:context>
    <inkml:brush xml:id="br0">
      <inkml:brushProperty name="width" value="0.025" units="cm"/>
      <inkml:brushProperty name="height" value="0.025" units="cm"/>
    </inkml:brush>
  </inkml:definitions>
  <inkml:trace contextRef="#ctx0" brushRef="#br0">245 21 11211,'0'0'4206,"-12"-4"-859,0 0-2782,-1 1 0,1 0 0,-1 0 1,1 2-1,-18-2 0,23 3-470,0 1 0,0-1 1,0 1-1,1 0 0,-1 0 1,1 1-1,-1 0 0,1 0 1,-1 1-1,1 0 1,0 0-1,0 0 0,0 1 1,-5 4-1,-19 28 447,21-14-397,9-22-142,0 1 0,0-1-1,0 1 1,0-1 0,0 1-1,0-1 1,0 1-1,1-1 1,-1 1 0,0-1-1,0 1 1,0-1 0,0 1-1,1-1 1,-1 1 0,0-1-1,1 0 1,-1 1-1,0-1 1,1 0 0,-1 1-1,0-1 1,1 0 0,-1 1-1,1-1 1,-1 0-1,1 1 1,-1-1 0,1 0-1,-1 0 1,1 0 0,-1 0-1,1 1 1,0-1-1,25 4 100,-1-1-1,31-1 1,-34-1-525,1 0 0,-1 1 0,35 8-1,-55-9 421,-1-1-1,1 0 0,-1 1 0,1-1 0,-1 1 0,0-1 0,1 1 0,-1 0 1,0 0-1,1 0 0,-1-1 0,0 1 0,0 0 0,0 0 0,0 1 0,0-1 1,0 0-1,0 0 0,0 0 0,-1 1 0,1-1 0,0 0 0,-1 1 0,1-1 1,-1 0-1,1 1 0,-1-1 0,0 1 0,0-1 0,1 1 0,-1-1 0,0 1 1,0-1-1,-1 1 0,1-1 0,0 1 0,0-1 0,-1 1 0,1-1 0,-1 0 1,1 1-1,-1-1 0,1 0 0,-1 1 0,0-1 0,0 0 0,0 0 1,-1 2-1,-3 5 79,-1 1 0,0-1 0,-1-1 1,1 1-1,-13 9 0,14-12-106,0-1-1,-1 0 1,1 0-1,-1 0 1,0-1 0,0 0-1,-1 0 1,1 0-1,-1-1 1,1 0 0,-1 0-1,0-1 1,1 0-1,-1 0 1,0 0 0,-13-1-1,18-1-254,1 0 0,-1 1 1,1-1-1,0 0 0,0 0 0,-1 0 0,1 0 0,0 0 0,0 0 0,0 0 0,0 0 1,0 0-1,0-1 0,0 1 0,1 0 0,-1-1 0,0 1 0,1-1 0,-1 1 1,1 0-1,-1-1 0,1 1 0,0-1 0,0 1 0,0-1 0,0 0 0,0 1 1,0-1-1,0 1 0,0-1 0,0 1 0,1-3 0,-1-3-1095,0-24-5479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6.264"/>
    </inkml:context>
    <inkml:brush xml:id="br0">
      <inkml:brushProperty name="width" value="0.025" units="cm"/>
      <inkml:brushProperty name="height" value="0.025" units="cm"/>
    </inkml:brush>
  </inkml:definitions>
  <inkml:trace contextRef="#ctx0" brushRef="#br0">49 242 8616,'0'0'5686,"-8"-2"-2633,3 2-2814,4 0-137,0 0 1,-1 0-1,1 0 1,0 0 0,-1 0-1,1 0 1,-1-1-1,1 1 1,0 0-1,-1-1 1,1 1-1,0-1 1,0 0-1,-1 1 1,1-1-1,0 0 1,0 1-1,0-1 1,0 0-1,0 0 1,0 0 0,0 0-1,0 0 1,0 0-1,1-1 1,-1 1-1,0 0 1,0 0-1,1 0 1,-1-1-1,1 1 1,0 0-1,-1-1 1,1 1-1,0 0 1,0-1-1,-1 1 1,1 0-1,0-1 1,1 1 0,-1-1-1,0 1 1,0 0-1,1-3 1,3-5 51,-1 0 0,2 0-1,-1 1 1,1 0 0,1 0 0,-1 0 0,1 1 0,1-1 0,12-11 0,9-5 50,34-24 1,-58 44-209,0 1 1,1 0-1,-1 0 0,0 0 0,1 1 1,0-1-1,-1 1 0,1 0 0,0 1 1,0-1-1,0 1 0,0 0 0,0 0 0,0 0 1,1 1-1,5 0 0,-10 1 2,0-1 0,0 1 0,0 0 0,0 0 0,-1 0 0,1 0 0,0-1 0,0 1 0,-1 0 0,1 1 0,0-1 0,-1 0 0,1 0 0,-1 0 0,0 0 0,1 0 0,-1 0 0,0 1 0,0-1 0,0 0 0,1 0 1,-1 0-1,-1 2 0,1 36 80,-1-26-2,-1 14 2,0 0 1,-2 0-1,-8 26 1,6-27 53,1 1 1,1-1-1,-1 29 0,6-54-114,-1 0 0,0-1 0,0 1 0,1 0 0,-1 0 0,0-1 0,1 1 0,-1 0 0,1 0-1,-1-1 1,1 1 0,-1-1 0,1 1 0,0 0 0,-1-1 0,1 1 0,0-1 0,-1 1 0,1-1 0,0 0 0,-1 1-1,1-1 1,0 0 0,0 1 0,0-1 0,-1 0 0,1 0 0,0 0 0,0 0 0,0 0 0,0 0 0,-1 0-1,1 0 1,0 0 0,0 0 0,0 0 0,0 0 0,-1-1 0,1 1 0,1-1 0,38-12 304,-23 3-237,-1 0-1,-1-1 0,1-1 0,-2 0 0,0-1 0,24-28 0,-31 32-57,0 1-1,-1-2 1,0 1 0,-1-1-1,0 1 1,0-2-1,-1 1 1,0 0-1,-1-1 1,0 0 0,-1 1-1,0-1 1,1-14-1,-3 24-42,0 1-1,0-1 0,0 1 1,1-1-1,-1 0 0,0 1 1,0-1-1,0 1 0,0-1 1,0 1-1,-1-1 0,1 0 1,0 1-1,0-1 0,0 1 1,0-1-1,-1 1 1,1-1-1,0 1 0,0-1 1,-1 1-1,1-1 0,0 1 1,-1-1-1,1 1 0,-1 0 1,1-1-1,0 1 0,-1-1 1,1 1-1,-1 0 0,1 0 1,-1-1-1,1 1 0,-1 0 1,1 0-1,-1-1 1,0 1-1,1 0 0,-1 0 1,1 0-1,-1 0 0,0 0 1,0 0-283,0 1 1,0-1-1,0 0 1,0 1-1,0-1 1,1 1-1,-1 0 1,0-1-1,0 1 1,1 0-1,-1-1 1,0 1-1,1 0 1,-1-1 0,1 1-1,-1 0 1,1 0-1,-1 0 1,1 0-1,-1 0 1,1 0-1,0 0 1,0-1-1,-1 3 1,1 1-5788</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610"/>
    </inkml:context>
    <inkml:brush xml:id="br0">
      <inkml:brushProperty name="width" value="0.025" units="cm"/>
      <inkml:brushProperty name="height" value="0.025" units="cm"/>
    </inkml:brush>
  </inkml:definitions>
  <inkml:trace contextRef="#ctx0" brushRef="#br0">101 1 16207,'0'0'4778,"-6"9"-3822,-2 6-598,1 0 0,1 1 1,0 0-1,1 0 0,1 0 0,1 1 1,0-1-1,-1 33 0,4-14-202,3 0 0,0-1 1,17 68-1,-7-33-2096,-13-48-1539,-13-48-55,-11-33 1313,-16-45 1561,37 95 1146,1 1 0,0-1 0,0 0 1,1 1-1,0-1 0,1 0 0,0 0 1,3-18-1,-2 26-379,0-1 0,0 1 0,1 0 0,-1 0 0,1 0 0,-1 0 0,1 0 0,0 0 0,0 0 0,0 0 0,0 0 0,0 1 0,0-1 0,0 1 0,1 0 0,-1 0 0,0-1 0,1 1 0,-1 1 0,1-1 0,-1 0 0,1 1 0,-1-1 0,5 1 0,65-6 127,-59 6-514,16 0-777,-9 2-3948,-15-1-1534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29.955"/>
    </inkml:context>
    <inkml:brush xml:id="br0">
      <inkml:brushProperty name="width" value="0.025" units="cm"/>
      <inkml:brushProperty name="height" value="0.025" units="cm"/>
    </inkml:brush>
  </inkml:definitions>
  <inkml:trace contextRef="#ctx0" brushRef="#br0">0 26 21140,'0'0'160,"65"-22"-5605,-31 18-2114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0.426"/>
    </inkml:context>
    <inkml:brush xml:id="br0">
      <inkml:brushProperty name="width" value="0.025" units="cm"/>
      <inkml:brushProperty name="height" value="0.025" units="cm"/>
    </inkml:brush>
  </inkml:definitions>
  <inkml:trace contextRef="#ctx0" brushRef="#br0">9 0 14670,'0'0'6518,"-2"12"-6465,-1 18 25,0 0 0,2 0 0,1 1 0,2-1-1,1 0 1,11 51 0,-8-74 348,-2-19-140,-3-21-117,-2-6-649,-11-56 0,4 38-557,21 74-4189,34 10 1815,-33-21 2654,-1-1 0,1-1 0,0 0 0,25 3 0,5-6-1661,3-1-1298</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200"/>
    </inkml:context>
    <inkml:brush xml:id="br0">
      <inkml:brushProperty name="width" value="0.025" units="cm"/>
      <inkml:brushProperty name="height" value="0.025" units="cm"/>
    </inkml:brush>
  </inkml:definitions>
  <inkml:trace contextRef="#ctx0" brushRef="#br0">146 341 352,'8'-3'1296,"43"-25"5105,-50 27-6094,0 1 1,0-1-1,1 0 1,-1 0-1,0 1 1,0-1-1,0 0 1,0 0-1,0 0 0,0-1 1,0 1-1,-1 0 1,1 0-1,0 0 1,-1 0-1,1-1 0,-1 1 1,1 0-1,-1-1 1,1 1-1,-1 0 1,0-1-1,0 1 1,0-1-1,0 1 0,0 0 1,0-1-1,0 1 1,0-1-1,0 1 1,-1 0-1,1-1 0,-1 1 1,1 0-1,-2-2 1,0 1-256,0 0 0,0 1 0,0-1 0,0 0 0,-1 1 0,1 0 0,0 0 0,-1-1 0,1 2 0,-1-1 0,0 0 0,1 0 0,-1 1 1,0-1-1,1 1 0,-1 0 0,0 0 0,-2 0 0,-3 0-9,0 0 0,0 1 1,0 0-1,0 0 1,-8 3-1,8-1 15,1 0 0,0 1 0,0 0 0,0 0 1,0 1-1,1 0 0,0 0 0,0 0 0,0 1 0,-8 10 0,10-12-23,1 1-1,0 0 1,0-1-1,0 1 0,0 0 1,1 1-1,-1-1 1,2 0-1,-1 1 1,0-1-1,1 1 1,0-1-1,0 1 0,1 0 1,0 8-1,0-12-32,0-1-1,0 1 1,1-1 0,-1 0-1,1 1 1,-1-1-1,1 1 1,0-1-1,0 0 1,-1 0-1,1 0 1,0 1-1,0-1 1,0 0-1,0 0 1,0 0-1,0 0 1,1 0-1,-1-1 1,0 1 0,0 0-1,1 0 1,1 0-1,1 0 9,1 1-1,0-1 1,0 0-1,0 0 1,0 0 0,0-1-1,6 0 1,1 0 2,0-1 0,1-1 1,-1 0-1,0 0 0,15-6 0,-15 3-57,0-1 1,-1 0-1,1 0 0,-1-1 0,-1-1 0,13-11 0,-19 16 16,0-1 0,0 0 0,0-1 0,0 1 1,-1-1-1,1 1 0,-1-1 0,0 0 0,-1 0 0,1-1 0,-1 1 0,0 0 0,-1-1 0,1 1 0,-1-1 0,1-9 0,-2 19-103,-1 0 0,0 0 0,0 0 0,0 0-1,-1 0 1,1 0 0,-4 6 0,-6 17 4,10-21 144,0-1 0,0 0 1,0 1-1,1-1 0,0 1 0,0-1 1,0 1-1,0-1 0,1 1 0,2 7 0,-2-12 10,-1 0-1,0 0 0,1-1 0,-1 1 1,1 0-1,0 0 0,-1 0 0,1 0 1,0 0-1,-1-1 0,1 1 0,0 0 1,0 0-1,0-1 0,0 1 0,0-1 1,0 1-1,0-1 0,0 1 0,0-1 1,0 0-1,1 1 0,1-1 56,0 0 0,0 0 1,-1 0-1,1-1 0,0 1 0,0-1 0,-1 0 0,1 0 0,-1 0 1,1 0-1,-1 0 0,1 0 0,2-3 0,10-6 198,0-1-1,-1-1 1,0 0 0,-1-1-1,-1 0 1,0-1 0,0-1-1,-2 0 1,0 0 0,15-30-1,-14 22-21,-1 0-1,-1-1 0,-1 0 0,-1 0 0,-1-1 0,-2 1 0,3-36 0,-9 47-515,-5 22 36,-5 21 33,2 18 185,1-1 1,2 1 0,2 0 0,2 66-1,4-104 10,0-1 0,1 1-1,-1-1 1,6 14 0,-7-22 6,0 1 1,1-1 0,-1 1 0,0-1-1,1 1 1,-1-1 0,1 0 0,0 1 0,-1-1-1,1 0 1,0 1 0,0-1 0,0 0-1,0 0 1,0 0 0,0 0 0,0 0 0,0 0-1,1 0 1,-1 0 0,0 0 0,0-1 0,1 1-1,-1 0 1,1-1 0,-1 1 0,0-1-1,1 0 1,-1 1 0,1-1 0,-1 0 0,1 0-1,-1 0 1,1 0 0,-1 0 0,3-1-1,-2 0 38,0 0-1,-1-1 0,1 1 0,0-1 0,-1 1 0,1-1 0,-1 0 0,0 0 0,1 1 0,-1-1 0,0 0 0,0 0 0,0 0 0,0-1 1,-1 1-1,1 0 0,-1 0 0,1 0 0,-1-3 0,7-47 69,-7 47-85,1-7 6,2-47-94,-3 55-9,0 0 1,-1 0-1,1-1 0,-1 1 0,0 0 0,0 1 0,0-1 1,-1 0-1,1 0 0,-1 0 0,-3-4 0,5 10-745,0 0 746,-1 1 0,1-1 0,0 1-1,0-1 1,1 0 0,-1 1 0,0-1 0,1 1 0,0-1 0,-1 0 0,1 0-1,0 1 1,0-1 0,2 4 0,2-2 22,-1-1 0,1 1 0,0-1 0,0 0 0,0 0 0,1 0 0,-1-1 0,0 1 1,1-1-1,0-1 0,-1 1 0,1-1 0,0 0 0,0 0 0,0-1 0,0 0 0,0 0 0,0 0 0,0-1 0,-1 0 0,1 0 0,7-2 0,-8 2 83,-1 0-1,1-1 1,-1 0-1,0 1 1,0-1-1,1-1 0,-1 1 1,-1-1-1,1 1 1,0-1-1,-1 0 1,1-1-1,-1 1 1,0 0-1,0-1 0,0 0 1,0 0-1,-1 0 1,0 0-1,0 0 1,0 0-1,0 0 1,0-1-1,-1 1 0,0-1 1,0 1-1,0-1 1,0-8-1,-1 13-36,0-1 0,0 0 0,0 1 0,0-1 0,0 0-1,0 1 1,0-1 0,0 0 0,0 0 0,0 1 0,-1-1 0,1 1 0,0-1-1,0 0 1,-1 1 0,1-1 0,0 0 0,-1 1 0,1-1 0,0 1 0,-1-1-1,1 1 1,-1-1 0,1 1 0,-1-1 0,1 1 0,-1 0 0,0-1-1,1 1 1,-1 0 0,1-1 0,-1 1 0,0 0 0,1 0 0,-1-1 0,0 1-1,1 0 1,-1 0 0,0 0 0,1 0 0,-1 0 0,0 0 0,1 0 0,-1 0-1,0 0 1,1 1 0,-1-1 0,0 0 0,1 0 0,-1 0 0,0 1 0,1-1-1,-1 0 1,1 1 0,-2 0 0,-2 1-37,0 0 0,1 0 0,-1 0 0,0 1 0,1 0-1,-1 0 1,-4 5 0,0 2 66,1 0 1,1 0-1,0 0 0,0 1 0,1 0 0,0 0 0,1 0 1,0 0-1,1 1 0,0-1 0,1 1 0,1 0 0,-1 23 1,2-32-31,0-1 0,0 0 1,1 1-1,-1-1 1,1 1-1,0-1 1,0 0-1,0 0 0,0 1 1,0-1-1,0 0 1,0 0-1,1 0 0,-1 0 1,1 0-1,0 0 1,-1-1-1,1 1 1,0-1-1,2 2 0,1 0-100,-1-1-1,1 1 1,0-2-1,-1 1 0,1 0 1,0-1-1,0 0 1,0 0-1,7 0 0,1 0-839,0-1 0,0-1-1,0 0 1,0 0 0,0-2 0,0 1-1,14-6 1,25-16-5047</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1.531"/>
    </inkml:context>
    <inkml:brush xml:id="br0">
      <inkml:brushProperty name="width" value="0.025" units="cm"/>
      <inkml:brushProperty name="height" value="0.025" units="cm"/>
    </inkml:brush>
  </inkml:definitions>
  <inkml:trace contextRef="#ctx0" brushRef="#br0">82 1 14189,'-10'8'1303,"3"-3"-889,1-2-131,1 0 1,0 1-1,0 0 1,0 0-1,0 0 1,1 0-1,0 1 1,0 0-1,0 0 1,0 0-1,1 0 1,0 1-1,-5 10 1,8-15-265,0 0 1,0 0 0,1 0 0,-1 0-1,0 1 1,1-1 0,-1 0-1,0 0 1,1 0 0,0 0-1,-1 0 1,1 0 0,-1 0-1,1 0 1,0-1 0,0 1 0,0 0-1,-1 0 1,1-1 0,0 1-1,0 0 1,0-1 0,0 1-1,0-1 1,0 1 0,0-1-1,0 1 1,0-1 0,1 0 0,-1 1-1,0-1 1,0 0 0,0 0-1,0 0 1,3 0 0,51 2 242,-45-2-208,2 0-194,0 1 1,1 0-1,-1 1 0,0 0 1,1 0-1,16 8 1,-26-9 130,0 0 0,0 0 0,-1 0 0,1 1 0,0 0 0,-1-1 0,1 1 0,-1 0 0,0 0 0,1 0 0,-1 0 0,0 1 0,0-1 0,-1 1 0,1-1 0,0 1 0,-1 0 0,0-1 0,1 1 0,-1 0 0,0 0 0,-1 0 0,1 0 0,0 0 0,-1 0 0,0 0 0,1 0 0,-1 0 0,-1 0 0,1 0 0,-1 5 0,0-5 103,-1 0 1,1 0 0,-1 0-1,1 0 1,-1-1 0,0 1 0,0 0-1,-1-1 1,1 1 0,0-1-1,-1 0 1,1 0 0,-1 0-1,0 0 1,0 0 0,0-1 0,0 1-1,0-1 1,0 0 0,0 0-1,-7 2 1,4-1-348,0-1 0,0 1-1,0-1 1,-1 0 0,1 0 0,-1-1-1,1 0 1,0 0 0,-1-1 0,1 1-1,-8-3 1,-5-8-6415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2.553"/>
    </inkml:context>
    <inkml:brush xml:id="br0">
      <inkml:brushProperty name="width" value="0.025" units="cm"/>
      <inkml:brushProperty name="height" value="0.025" units="cm"/>
    </inkml:brush>
  </inkml:definitions>
  <inkml:trace contextRef="#ctx0" brushRef="#br0">278 116 12332,'0'0'5109,"-4"-9"-2974,2 6-2011,1 0 0,-1-1 0,0 1 1,0 0-1,0 0 0,-1 0 0,1 0 0,-1 1 0,0-1 1,1 1-1,-1-1 0,0 1 0,0 0 0,-1 0 0,1 0 1,0 1-1,-1-1 0,1 1 0,-1 0 0,1 0 0,-1 0 1,1 0-1,-1 0 0,0 1 0,0 0 0,-5 0 0,1 0-88,-1 1-1,1 0 0,-1 1 0,1 0 1,-1 0-1,1 0 0,0 1 1,0 1-1,0-1 0,1 1 0,-1 1 1,1-1-1,0 1 0,0 1 0,0-1 1,1 1-1,0 0 0,0 1 1,1-1-1,-1 1 0,2 0 0,-1 0 1,1 1-1,0 0 0,0-1 0,1 1 1,-4 14-1,6-21-32,1 0 0,0 0 0,-1 1 0,1-1 0,0 0 0,0 0 0,-1 1 0,1-1 0,0 0 0,0 1 0,0-1 0,1 0 0,-1 0-1,0 1 1,0-1 0,1 0 0,-1 0 0,1 0 0,-1 1 0,1-1 0,-1 0 0,1 0 0,0 0 0,0 0 0,-1 0 0,1 0 0,2 1 0,-1-1 10,0 0-1,0-1 1,0 1-1,0 0 1,0-1 0,0 0-1,0 0 1,0 1 0,0-1-1,1 0 1,-1-1-1,0 1 1,0 0 0,4-2-1,4 0 44,0-1 0,0-1 0,0 0 0,0-1 0,14-8 1,-9 2 13,0-1 1,24-24-1,-35 32-46,0 0-1,0-1 1,-1 1 0,1 0-1,-1-1 1,0 0 0,-1 0-1,1 0 1,-1 0-1,0 0 1,0 0 0,-1-1-1,1 1 1,0-8-1,-21 49-669,13-24 672,0 0 0,1 1-1,0 0 1,1 0 0,0 1-1,2-1 1,-1 1-1,2-1 1,-1 20 0,2-31-2,1-1 1,-1 1 0,1-1-1,-1 0 1,1 1-1,0-1 1,-1 0 0,1 1-1,0-1 1,0 0-1,0 0 1,0 0 0,0 0-1,0 0 1,0 0 0,0 0-1,1 0 1,-1-1-1,0 1 1,1 0 0,-1-1-1,0 1 1,1-1-1,-1 1 1,1-1 0,-1 1-1,0-1 1,1 0 0,-1 0-1,1 0 1,-1 0-1,1 0 1,-1 0 0,1 0-1,-1-1 1,1 1 0,-1 0-1,3-2 1,5 0 56,-1 0 0,0 0 0,0-1 0,0 0 0,11-5 0,-4-2-79,-1 1 0,0-2 0,0 0 0,-1-1 0,-1 0 0,0 0 0,19-28 0,-30 38-252,-8 35-1106,-43 75 1393,83-172 1049,-26 54-1070,-1-1 0,0-1 0,-1 1 0,0-1-1,0 1 1,-1-1 0,-1-1 0,0 1-1,-1 0 1,2-16 0,-1 32-83,0-1 1,1 0-1,0 0 1,0-1-1,0 1 1,0-1-1,0 0 1,0 0-1,0 0 1,5 0-1,-5-1 127,1 0 0,-1 0 0,0-1-1,1 1 1,-1-1 0,0 0 0,0-1 0,1 1-1,-1-1 1,0 0 0,0 0 0,0 0-1,0 0 1,0-1 0,0 0 0,0 0-1,0 0 1,0 0 0,-1 0 0,1-1-1,-1 0 1,0 0 0,0 0 0,0 0 0,0 0-1,0 0 1,-1-1 0,1 1 0,-1-1-1,0 0 1,0 0 0,-1 0 0,1 0-1,-1 0 1,1 0 0,-2 0 0,1 0-1,0-1 1,-1 1 0,1-5 0,-2 9-64,1-1 1,0 1-1,0 0 1,0-1 0,-1 1-1,1 0 1,0-1-1,-1 1 1,1 0-1,0 0 1,-1-1 0,1 1-1,0 0 1,-1 0-1,1 0 1,0 0 0,-1-1-1,1 1 1,-1 0-1,1 0 1,0 0-1,-1 0 1,1 0 0,-1 0-1,1 0 1,0 0-1,-1 0 1,1 0-1,-1 0 1,1 0 0,0 0-1,-1 1 1,1-1-1,0 0 1,-1 0-1,1 0 1,-1 0 0,1 1-1,0-1 1,-1 0-1,1 0 1,0 1-1,0-1 1,-1 0 0,1 1-1,-19 11-143,6 0 125,1 0-1,0 0 1,-15 23-1,23-29 24,0-1 0,1 1 1,0 0-1,0 0 0,0 0 0,1 0 0,0 0 1,0 0-1,1 1 0,-1-1 0,1 1 1,0 9-1,2-14 1,-1 0 1,1-1-1,0 1 0,-1 0 1,1-1-1,0 1 1,0-1-1,0 1 0,0-1 1,0 1-1,0-1 1,1 0-1,-1 0 0,0 0 1,1 1-1,-1-1 1,1-1-1,-1 1 0,1 0 1,-1 0-1,1 0 1,0-1-1,-1 1 1,1-1-1,0 1 0,0-1 1,3 0-1,56 6-289,-56-6 176,95 0-5132,-49-4-1451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342"/>
    </inkml:context>
    <inkml:brush xml:id="br0">
      <inkml:brushProperty name="width" value="0.025" units="cm"/>
      <inkml:brushProperty name="height" value="0.025" units="cm"/>
    </inkml:brush>
  </inkml:definitions>
  <inkml:trace contextRef="#ctx0" brushRef="#br0">0 1 12844,'4'11'8768,"-2"55"-8001,-2 95 754,0-161-1508,0-1 0,0 1 0,0 0-1,0 0 1,1 0 0,-1 0 0,0 0 0,0 0 0,0-1 0,0 1-1,0 0 1,1 0 0,-1 0 0,0 0 0,0 0 0,0 0 0,0 0-1,1 0 1,-1 0 0,0 0 0,0 0 0,0 0 0,1 0 0,-1 0-1,0 0 1,0 0 0,0 0 0,0 0 0,1 0 0,-1 0 0,0 0-1,0 0 1,0 0 0,0 0 0,1 0 0,-1 0 0,0 1 0,0-1 0,0 0-1,0 0 1,0 0 0,1 0 0,-1 0 0,0 0 0,0 1 0,0-1-1,0 0 1,0 0 0,0 0 0,0 1 0,9-19 794,-2-13-588,-2-1 1,-1 0-1,-2 0 1,-2-39 0,0 68-229,2 11-122,-1-1 1,2 0 0,-1 0-1,1-1 1,0 1 0,6 9-1,-2-3 88,-5-8 58,0-1 0,1 1 0,-1-1 0,1 0 0,0 0 0,0 0 0,1 0 0,-1 0 0,1-1 0,-1 0 0,1 1 0,1-1 0,-1-1 0,0 1 0,1-1 0,-1 1 0,1-1 0,-1-1 0,1 1 0,0-1 0,0 1 0,0-1 0,0-1 0,6 1 0,-4-1 87,0-1 0,0 0-1,0 0 1,-1-1 0,1 1-1,0-1 1,-1-1 0,0 0-1,1 0 1,-1 0-1,0 0 1,0-1 0,-1 0-1,1 0 1,-1-1 0,0 0-1,6-7 1,-2 1-60,-1-1 0,0 0-1,-1 0 1,0-1 0,9-23 0,-26 68-446,-26 98 63,32-112 231,1-1 0,1 1 0,0 0 0,2-1 1,2 28-1,-2-44-54,0 0 1,0 1 0,1-1 0,-1 0-1,0 0 1,1 0 0,-1 0-1,1 0 1,0 0 0,-1 0-1,1 0 1,0 0 0,-1 0 0,1 0-1,0 0 1,0 0 0,0-1-1,0 1 1,0 0 0,0-1 0,0 1-1,0-1 1,0 1 0,0-1-1,0 1 1,0-1 0,1 0-1,-1 1 1,0-1 0,0 0 0,0 0-1,1 0 1,-1 0 0,0 0-1,0 0 1,0 0 0,1 0-1,-1-1 1,0 1 0,0 0 0,0-1-1,0 1 1,0-1 0,0 1-1,0-1 1,0 0 0,0 1-1,0-1 1,0 0 0,0 0 0,0 0-1,0 0 1,-1 1 0,1-1-1,1-2 1,14-22-7215</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3.670"/>
    </inkml:context>
    <inkml:brush xml:id="br0">
      <inkml:brushProperty name="width" value="0.025" units="cm"/>
      <inkml:brushProperty name="height" value="0.025" units="cm"/>
    </inkml:brush>
  </inkml:definitions>
  <inkml:trace contextRef="#ctx0" brushRef="#br0">16 1 19859,'0'0'448,"-16"55"-320,16-32 0,6 1 161,13-4-193,7-3 0,8-1-416,0-7-1634,0-6-1858,-1-3-1024,-8 0-2627</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017"/>
    </inkml:context>
    <inkml:brush xml:id="br0">
      <inkml:brushProperty name="width" value="0.025" units="cm"/>
      <inkml:brushProperty name="height" value="0.025" units="cm"/>
    </inkml:brush>
  </inkml:definitions>
  <inkml:trace contextRef="#ctx0" brushRef="#br0">229 0 1249,'0'0'12972,"-11"4"-11450,0 0-1039,0 1 0,0 0 0,0 1 0,1 0 1,-1 0-1,1 1 0,1 1 0,0-1 0,-9 10 0,14-12-72,-19 26 1422,23-30-1813,0 0 1,-1 0-1,1 0 1,0-1-1,0 1 1,0 0-1,-1 0 1,1 0-1,0 0 1,0 0-1,1 0 1,-1 0-1,0 0 1,0 0-1,0 0 1,1-1-1,-1 1 1,0 0-1,1 0 1,-1 0-1,1 0 1,-1-1-1,1 1 1,-1 0-1,1 0 1,-1-1-1,1 1 1,0 0-1,-1-1 1,1 1-1,0-1 1,0 1-1,0-1 0,-1 1 1,1-1-1,0 0 1,0 1-1,1-1 1,5 4-22,1 0 1,-1 1-1,0-1 0,0 1 1,-1 1-1,1-1 0,10 13 1,-16-16 20,1-1 1,-1 0 0,0 1-1,0-1 1,0 0 0,0 1-1,-1-1 1,1 1 0,0 0-1,-1-1 1,1 1 0,-1 0-1,1-1 1,-1 1 0,0 0-1,0-1 1,0 1 0,0 0-1,0 0 1,0-1 0,0 1-1,0 0 1,-1-1 0,1 1-1,-1 0 1,1-1-1,-1 1 1,0 0 0,0-1-1,1 1 1,-1-1 0,0 0-1,0 1 1,-1-1 0,1 0-1,0 1 1,0-1 0,-1 0-1,1 0 1,0 0 0,-1 0-1,1 0 1,-1-1 0,1 1-1,-3 1 1,-4 1 85,1 0-1,-1 0 1,0-1-1,0 0 1,0 0 0,0-1-1,0 0 1,0 0-1,-8-1 1,12 0-289,1-1 0,-1 1-1,1-1 1,-1 1 0,1-1 0,0 0 0,-1 0 0,1-1-1,0 1 1,-4-3 0,5 3-199,1 0-1,0 0 1,0 0-1,-1 0 1,1 0-1,0-1 0,0 1 1,0 0-1,0-1 1,0 1-1,1-1 1,-1 1-1,0-1 1,1 1-1,-1-1 1,1 0-1,-1 1 1,1-1-1,0 0 1,0 1-1,0-4 1,0-13-7375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365"/>
    </inkml:context>
    <inkml:brush xml:id="br0">
      <inkml:brushProperty name="width" value="0.025" units="cm"/>
      <inkml:brushProperty name="height" value="0.025" units="cm"/>
    </inkml:brush>
  </inkml:definitions>
  <inkml:trace contextRef="#ctx0" brushRef="#br0">49 1 12043,'0'0'13613,"-7"12"-13090,4-7-480,-25 52 446,26-52-459,0 1-1,0-1 1,1 0 0,0 1 0,0-1-1,0 1 1,1-1 0,0 1 0,0-1-1,0 1 1,1-1 0,1 8 0,-1-12-19,0 1 0,0 0 0,1 0 1,-1-1-1,0 1 0,1-1 0,-1 1 0,1-1 1,0 0-1,-1 1 0,1-1 0,0 0 1,0 0-1,0 0 0,-1 0 0,1-1 0,0 1 1,0 0-1,0-1 0,1 1 0,-1-1 1,0 0-1,0 0 0,0 0 0,0 0 0,0 0 1,0 0-1,0-1 0,0 1 0,3-1 0,4 0 31,0-1 0,0 0-1,1-1 1,-1 0 0,11-5 0,44-34-165,-52 33 63,0 0 0,1 0 0,0 1 1,19-7-1,-31 15 46,-1-1-1,1 1 1,-1 0 0,0 0 0,1 0 0,-1 0 0,1 0-1,-1 1 1,1-1 0,-1 0 0,0 0 0,1 0-1,-1 0 1,1 0 0,-1 0 0,0 1 0,1-1 0,-1 0-1,0 0 1,1 1 0,-1-1 0,0 0 0,1 1-1,-1-1 1,0 0 0,0 1 0,1-1 0,-1 0-1,0 1 1,0-1 0,0 0 0,1 1 0,-1-1 0,0 1-1,0-1 1,0 0 0,0 1 0,0 0 0,5 27-4,3 3 34,-5-28-13,-1-1 1,1 0 0,0 0 0,0 0 0,0 0 0,0 0 0,0-1-1,1 1 1,-1-1 0,0 0 0,1 0 0,-1 0 0,1 0 0,-1-1 0,1 0-1,-1 1 1,1-1 0,-1-1 0,6 1 0,5-1 3,0-1 1,0 0-1,20-7 0,-28 8-193,75-28-1866,-75 26 352,1 0 1,-1-1 0,1 0 0,-1 0 0,7-7 0,-6 2-6127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8.112"/>
    </inkml:context>
    <inkml:brush xml:id="br0">
      <inkml:brushProperty name="width" value="0.025" units="cm"/>
      <inkml:brushProperty name="height" value="0.025" units="cm"/>
    </inkml:brush>
  </inkml:definitions>
  <inkml:trace contextRef="#ctx0" brushRef="#br0">23 117 4004,'-10'-7'9812,"4"13"-4078,0 29-2543,8 23-4685,2-29 3501,-3-25-1932,0-1-1,0 1 1,1 0-1,-1-1 1,1 1 0,0-1-1,0 1 1,0-1-1,0 0 1,0 0 0,1 0-1,0 0 1,-1 0-1,1 0 1,0-1 0,0 1-1,1-1 1,-1 0 0,0 0-1,6 2 1,-6-3-38,1 0 0,-1-1 0,1 0 0,-1 1 0,1-1 0,0 0 0,-1-1 0,1 1 0,-1-1 0,1 1 0,-1-1 0,0 0 0,1 0 0,-1-1 0,0 1 0,1-1 0,-1 1 0,0-1 0,0 0 1,0 0-1,-1 0 0,1-1 0,2-2 0,2-2-2,0 0 0,-1 0 0,0 0 0,0-1-1,-1 0 1,0 0 0,0 0 0,-1-1 0,0 0 0,-1 0 0,0 0 0,0 0 0,-1 0 0,0-1 0,0 1 0,-1-1 0,-1 1 0,0-1 0,-1-17 0,-3 22-25,-2 14-40,-3 16-30,7-11 65,1 0 1,1 0-1,0 0 0,3 14 1,-3-27 3,0-1 0,0 1 0,0-1 0,0 1 0,0-1 0,0 1 0,0-1 0,0 0 0,1 1 0,-1-1 0,0 1 1,0-1-1,0 0 0,1 1 0,-1-1 0,0 1 0,0-1 0,1 0 0,-1 1 0,0-1 0,1 0 0,-1 0 0,1 1 0,-1-1 1,0 0-1,1 0 0,-1 1 0,1-1 0,-1 0 0,0 0 0,1 0 0,-1 0 0,1 0 0,-1 0 0,1 0 0,0 0 1,15-10 543,11-22-33,-21 22-457,-4 7-19,0 0 1,0 0-1,0 0 1,0-1-1,-1 1 0,1-1 1,-1 1-1,0-1 1,1-4-1,-2 8 25,-1 0-36,0 0-29,1 1 0,-1-1 0,1 0 0,-1 0 0,1 0 0,-1 0 0,0 0 0,1 0 0,-1 0 0,1 0 0,-1 0 0,0 0 0,1 0 0,-1 0 0,1 0 0,-1-1 0,1 1 0,-1 0 0,1 0 0,-1 0 0,1-1 0,-1 1 0,1 0 1,-1-1-1,1 1 0,-1-1 0,1 1 0,0 0 0,-1-1 0,1 1 0,0-1 0,-1 1 0,1-1 0,0 1 0,-1-1 0,1 0 0,-6-7-4,6 8-69,0 46-70,2-45 137,1 0 1,-1 0 0,0 0-1,0 0 1,0-1 0,0 1-1,1 0 1,-1-1 0,0 0-1,1 1 1,-1-1 0,0 0-1,1 0 1,-1 0 0,0-1-1,1 1 1,2-1 0,41-12-7,-31 4 26,-1 0 0,1-1 1,15-15-1,-24 20-10,0 0-1,-1 0 0,0-1 1,0 0-1,-1 0 1,0 0-1,0 0 0,0-1 1,-1 1-1,4-9 1,-7 14-4,0 1 1,0-1-1,1 1 1,-1-1-1,0 0 1,0 1-1,0-1 0,1 1 1,-1-1-1,0 0 1,0 1-1,0-1 1,0 1-1,0-1 1,0 0-1,0 1 1,-1-1-1,1 0 1,0 1-1,0-1 1,0 1-1,-1-1 1,1 1-1,0-1 1,0 0-1,-1 1 1,1-1-1,-1 1 1,1-1-1,0 1 1,-1 0-1,1-1 1,-1 1-1,1-1 1,-1 1-1,0-1 1,-27 4 8,19 0-23,1 0-1,-1 1 1,1 0 0,-13 9 0,9-2 30,1 0 0,0 1 1,1 0-1,1 0 1,0 1-1,-11 20 0,16-26-10,1-1-1,0 1 1,0 0-1,0 0 1,1 0-1,0 0 0,0 0 1,1 1-1,0-1 1,0 1-1,1-1 1,0 0-1,0 1 0,1-1 1,2 13-1,-2-17-8,1-1 1,-1 0-1,1 0 0,0 1 0,0-1 0,0 0 1,0-1-1,0 1 0,0 0 0,0 0 0,0-1 0,1 1 1,-1-1-1,1 0 0,-1 0 0,1 0 0,-1 0 0,1 0 1,0-1-1,-1 1 0,1-1 0,0 1 0,3-1 0,73 1-28,-68-2 0,6 0-470,-1 0 0,0-2 0,0 0 1,21-6-1,-27 5-1345,1 0 1,-1-1-1,0 0 1,10-6 0,8-11-11553</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4.775"/>
    </inkml:context>
    <inkml:brush xml:id="br0">
      <inkml:brushProperty name="width" value="0.025" units="cm"/>
      <inkml:brushProperty name="height" value="0.025" units="cm"/>
    </inkml:brush>
  </inkml:definitions>
  <inkml:trace contextRef="#ctx0" brushRef="#br0">1 23 19474,'0'0'4645,"72"-23"-5126,-38 29-960,2 3-1890,2 3-3428</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106"/>
    </inkml:context>
    <inkml:brush xml:id="br0">
      <inkml:brushProperty name="width" value="0.025" units="cm"/>
      <inkml:brushProperty name="height" value="0.025" units="cm"/>
    </inkml:brush>
  </inkml:definitions>
  <inkml:trace contextRef="#ctx0" brushRef="#br0">195 1 17489,'0'0'3987,"-11"2"-3084,0 1-558,0 1 0,0 1 1,0-1-1,0 2 0,1-1 1,0 1-1,-12 10 0,19-14-262,-1 1 1,1-1-1,-1 1 0,1 0 0,0 0 0,0 0 1,0 1-1,1-1 0,-1 1 0,1-1 1,0 1-1,0 0 0,0 0 0,0 0 0,1 0 1,0 0-1,-1 0 0,1 1 0,1-1 1,-1 0-1,1 0 0,0 1 0,0-1 0,0 0 1,0 1-1,1-1 0,1 5 0,-1-6-89,1-1 0,0 1-1,0-1 1,0 0-1,0 0 1,0 0 0,1 0-1,-1 0 1,0 0 0,1 0-1,0-1 1,-1 0 0,1 1-1,0-1 1,0 0-1,0 0 1,0 0 0,-1-1-1,1 1 1,0-1 0,0 0-1,1 1 1,-1-1 0,5-1-1,3 1-255,0 0-1,1-1 0,-1-1 1,0 1-1,16-6 0,-6-2-507,-17 7 651,0 0 1,0 1-1,0-1 1,1 1-1,-1-1 0,0 1 1,6 0-1,-9 4-5,0-1 0,0 1 0,-1 0 0,1 0 0,-1 0-1,0 0 1,0 0 0,0 0 0,0 4 0,-1-2 68,0 16 158,0 1 0,-2-1 0,-1 1 0,-1-1 0,-1 0 0,0-1 0,-2 0 0,-16 32 0,16-36 306,0 0 0,-2-1 0,0-1 1,-1 0-1,0 0 0,-1-1 0,0 0 0,-1-1 1,-1 0-1,-28 18 0,40-29-360,1 0 0,-1 0 0,1 0 0,-1-1 1,1 1-1,-1 0 0,0 0 0,1-1 0,-1 1 0,0-1 0,1 0 1,-1 0-1,0 1 0,0-1 0,1 0 0,-1 0 0,0 0 0,0-1 0,1 1 1,-3-1-1,3 0-17,0 1 0,0-1 0,0 0 0,0 0 0,1 0 0,-1 0 0,0 0 1,0 0-1,1 0 0,-1 0 0,1 0 0,-1-1 0,1 1 0,-1 0 0,1 0 0,0 0 0,-1-1 0,1 1 1,0 0-1,0 0 0,0-2 0,0-7 11,1 0 0,0 0 1,1-1-1,0 1 0,5-14 0,-2 8-223,1 0-1,0 0 0,1 1 1,1 0-1,1 1 1,0-1-1,0 2 0,2-1 1,22-22-1,-23 28 50,-1 0-1,1 1 1,0 0 0,1 0-1,0 2 1,0-1 0,0 1 0,0 1-1,1 0 1,0 0 0,0 2-1,0-1 1,0 1 0,16 0 0,86 1-4103,-68 1-125,3 0-3968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31:35.451"/>
    </inkml:context>
    <inkml:brush xml:id="br0">
      <inkml:brushProperty name="width" value="0.025" units="cm"/>
      <inkml:brushProperty name="height" value="0.025" units="cm"/>
    </inkml:brush>
  </inkml:definitions>
  <inkml:trace contextRef="#ctx0" brushRef="#br0">0 201 14510,'0'0'3155,"19"7"-2344,1 0-430,0-1-1,0-1 0,1 0 1,-1-2-1,1-1 0,0 0 1,39-2-1,406-49 2870,5 0-1509,882-32-3673,-1138 71 1008,58-7-2080,-93 0-5122,-67 3-4174</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3.002"/>
    </inkml:context>
    <inkml:brush xml:id="br0">
      <inkml:brushProperty name="width" value="0.025" units="cm"/>
      <inkml:brushProperty name="height" value="0.025" units="cm"/>
    </inkml:brush>
  </inkml:definitions>
  <inkml:trace contextRef="#ctx0" brushRef="#br0">17810 609 5990,'-28'-9'-105,"-1"0"-1,0 2 1,-1 1 0,-58-5 0,-122 10 858,102 3-623,75-1-124,-1-1 1,0-2-1,1-1 0,-1-2 0,1-1 0,-41-14 0,26 3-63,-34-13 54,-2 3 1,-113-21 0,-444-5 474,384 40 150,-2179-60-568,1875 69 90,-999-31 171,-190-42 304,1383 66-567,-1739-60-205,1501 39 87,-481-10 233,-924 94-482,1693-34 404,-491 94 0,570-60-12,3 10 1,-373 152 0,-65 108-174,642-304 95,1 2 0,0 0 0,2 3 0,0 0 0,2 1 0,1 2 0,-27 34 0,41-46 0,0 1-1,1 0 1,1 1-1,1 0 1,0 1 0,1-1-1,0 1 1,2 1-1,0-1 1,1 1 0,1 0-1,0 0 1,2 0-1,0 0 1,1 0-1,2 18 1,1-22-13,0 0 0,1 0 0,1-1 0,0 1 0,0-1 0,2-1 1,0 1-1,0-1 0,1 0 0,0-1 0,1 0 0,1 0 0,-1-1 0,2 0 0,-1-1 0,23 15 0,-1-2-48,2-2-1,0-2 0,1-1 1,72 25-1,435 95 184,-191-55-92,-338-79-36,912 219-376,-37-57-2970,-660-126-704</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2:44.731"/>
    </inkml:context>
    <inkml:brush xml:id="br0">
      <inkml:brushProperty name="width" value="0.025" units="cm"/>
      <inkml:brushProperty name="height" value="0.025" units="cm"/>
    </inkml:brush>
  </inkml:definitions>
  <inkml:trace contextRef="#ctx0" brushRef="#br0">1 1701 7207,'75'37'235,"-28"-14"17,0-2 1,52 16 0,-25-18 37,1-3 0,1-4 0,93 4 0,235-12 666,-238-5-819,384-6 58,634 14-209,-569 29-169,909 39 62,-486-55-666,1046 38 602,355 13 217,117-129-10,-1240-85 32,-1064 95 12,-2-12 1,-4-10-1,273-118 1,-455 160-3,-1-2 0,91-61 0,-128 73-27,0-1-1,-1-2 1,-1 0 0,-1-2 0,-1 0-1,-1-2 1,31-47 0,-44 59 56,-1-1 0,0 0 0,-1 0 0,-1-1 0,0 0 0,-1 0 0,0 0 0,-1-1 0,-1 1 0,-1-1 0,0 1 0,-1-1 0,0 0 1,-1 1-1,-5-22 0,0 12 150,-2 0 1,0 0 0,-2 1 0,-1 0 0,0 0 0,-2 2-1,-1-1 1,-22-27 0,-11-9-184,-3 1-1,-2 3 0,-3 3 1,-2 2-1,-2 2 1,-2 3-1,-1 2 1,-3 4-1,-1 2 0,-2 3 1,-2 3-1,0 4 1,-2 2-1,-91-19 1,16 19-1172,-1 7 0,0 5 1,-253 13-1,140 15-2315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9:24.561"/>
    </inkml:context>
    <inkml:brush xml:id="br0">
      <inkml:brushProperty name="width" value="0.025" units="cm"/>
      <inkml:brushProperty name="height" value="0.025" units="cm"/>
      <inkml:brushProperty name="color" value="#004F8B"/>
    </inkml:brush>
  </inkml:definitions>
  <inkml:trace contextRef="#ctx0" brushRef="#br0">0 163 5605,'0'0'9636,"15"1"-8526,966 14 1529,-897-15-2566,720 15-27,-388-5-33,666 34 285,187 4 98,1778-113-65,-1431-50 1191,-1569 110-1373,-14 2-46,0 0 0,0-2 1,0-2-1,-1-1 0,42-16 0,-73 24-81,1-1-1,-1 1 1,0-1-1,1 0 1,-1 0-1,0 1 1,0-1-1,1 0 1,-1 0-1,0 0 1,0 0-1,0 0 1,0 0-1,0 0 1,0-2-1,-1 2-33,0 1 0,0-1 0,0 1 0,0-1 0,0 1 0,0 0 0,0-1 0,0 1 0,0-1 0,0 1 0,-1-1-1,1 1 1,0-1 0,0 1 0,0 0 0,-1-1 0,1 1 0,0-1 0,-1 1 0,1 0 0,0-1 0,-1 1 0,1 0 0,-1 0 0,1-1-1,0 1 1,-1 0 0,1 0 0,-1-1 0,-49-14-3496,31 11 265,-22-11-5731</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2.607"/>
    </inkml:context>
    <inkml:brush xml:id="br0">
      <inkml:brushProperty name="width" value="0.025" units="cm"/>
      <inkml:brushProperty name="height" value="0.025" units="cm"/>
    </inkml:brush>
  </inkml:definitions>
  <inkml:trace contextRef="#ctx0" brushRef="#br0">18 6186 4420,'0'0'11446,"-2"-5"-10053,-14-25 3871,54 13-3113,37-34-1379,-52 34-341,45-26 0,2 4-411,107-78 0,52-64 61,59-43-16,119-100-20,-191 144-31,725-591 13,30 39-17,-453 353 23,526-394-16,20 29-8,-264 186-41,-44-57 32,-716 579-11,276-265-442,-316 301 428,17-21-1239,-11 8-1182,-8 3-3733,-10 6-5992</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4.923"/>
    </inkml:context>
    <inkml:brush xml:id="br0">
      <inkml:brushProperty name="width" value="0.025" units="cm"/>
      <inkml:brushProperty name="height" value="0.025" units="cm"/>
    </inkml:brush>
  </inkml:definitions>
  <inkml:trace contextRef="#ctx0" brushRef="#br0">34 0 11627,'0'0'6854,"-30"74"-5092,26-42-641,4 1-544,2 0-321,11-7-224,10-5-32,8-7 0,3-9-352,0-5-1,0 0-736,1-11-1217,-10-8-2466,-4-6-3300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268"/>
    </inkml:context>
    <inkml:brush xml:id="br0">
      <inkml:brushProperty name="width" value="0.025" units="cm"/>
      <inkml:brushProperty name="height" value="0.025" units="cm"/>
    </inkml:brush>
  </inkml:definitions>
  <inkml:trace contextRef="#ctx0" brushRef="#br0">118 1 15631,'0'0'2915,"-34"77"-1538,16-36-256,-4 6-96,8 3-449,-6 1-415,13-1-97,5-6-64,2-1-385,0-3-608,4-4-320,1-3-737,0-7-2658,1-2-2211</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5.659"/>
    </inkml:context>
    <inkml:brush xml:id="br0">
      <inkml:brushProperty name="width" value="0.025" units="cm"/>
      <inkml:brushProperty name="height" value="0.025" units="cm"/>
    </inkml:brush>
  </inkml:definitions>
  <inkml:trace contextRef="#ctx0" brushRef="#br0">0 50 13581,'0'0'6406,"72"-5"-5798,-18-5 161,4-1-513,3 2-191,2 1-162,-14 3-1600,-6 4-1442,-18 1-1954,-14 0-576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8.928"/>
    </inkml:context>
    <inkml:brush xml:id="br0">
      <inkml:brushProperty name="width" value="0.025" units="cm"/>
      <inkml:brushProperty name="height" value="0.025" units="cm"/>
    </inkml:brush>
  </inkml:definitions>
  <inkml:trace contextRef="#ctx0" brushRef="#br0">0 1 8712,'0'2'5775,"3"14"780,1 10-3377,0-1-2906,1 0 1,1 0-1,1-1 0,15 36 1,-22-59-237,1 0 1,-1 0 0,0-1 0,1 1 0,-1 0 0,0-1 0,1 1 0,-1 0 0,1-1 0,-1 1 0,1 0 0,-1-1-1,1 1 1,-1-1 0,1 1 0,0-1 0,-1 0 0,1 1 0,0-1 0,0 1 0,-1-1 0,1 0 0,1 1 0,5-15 753,-5-31-215,-2 41-675,-7-54 211,7 56-111,-1-1-1,0 1 1,0-1-1,1 1 1,-1-1-1,-1 1 1,1-1-1,0 1 1,-1 0-1,1-1 1,-1 1-1,0 0 0,0 0 1,1 0-1,-1 1 1,-1-1-1,1 0 1,-4-2-1,6 31-153,2-25 97,-1 0 1,1 0-1,0 0 1,-1 0-1,1 0 1,0 0 0,0-1-1,1 1 1,-1-1-1,0 1 1,0-1 0,1 0-1,-1 0 1,1 0-1,-1 0 1,1 0 0,-1-1-1,1 1 1,3-1-1,56 4-2746,-53-4 2218,1 0-491,1-1 0,-1 0 0,0 0 0,1-1 0,-1 0 0,0-1 0,0 0 0,14-7 0,6-6-4171</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005"/>
    </inkml:context>
    <inkml:brush xml:id="br0">
      <inkml:brushProperty name="width" value="0.025" units="cm"/>
      <inkml:brushProperty name="height" value="0.025" units="cm"/>
    </inkml:brush>
  </inkml:definitions>
  <inkml:trace contextRef="#ctx0" brushRef="#br0">1 61 11339,'0'0'6790,"70"14"-5573,-20-17-480,8-8-513,9-2-256,-3-1-1922,-2-2-3331,-6-1-6117</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351"/>
    </inkml:context>
    <inkml:brush xml:id="br0">
      <inkml:brushProperty name="width" value="0.025" units="cm"/>
      <inkml:brushProperty name="height" value="0.025" units="cm"/>
    </inkml:brush>
  </inkml:definitions>
  <inkml:trace contextRef="#ctx0" brushRef="#br0">1 66 8936,'0'0'14542,"23"56"-14189,0-38-257,10-5-32,3-1 0,2-4-513,1-7-640,1-1-544,-4 0-898,-4-14-1761,-3-6-897</inkml:trace>
  <inkml:trace contextRef="#ctx0" brushRef="#br0" timeOffset="1">422 0 11050,'0'0'8424,"-45"50"-6918,22-17-161,-1 2 32,6 4-352,4 0-448,5 2-385,9 0-96,0-3-64,0-4-480,3-1-962,6-9-736,-1-7-1249,1-12-2755,0-5-1825</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6.712"/>
    </inkml:context>
    <inkml:brush xml:id="br0">
      <inkml:brushProperty name="width" value="0.025" units="cm"/>
      <inkml:brushProperty name="height" value="0.025" units="cm"/>
    </inkml:brush>
  </inkml:definitions>
  <inkml:trace contextRef="#ctx0" brushRef="#br0">24 1 16496,'0'0'3042,"0"60"-2145,-5-22-192,3 2-545,-2 1-96,4-1-32,0-3-256,0-6-577,0-4-448,0-9-769,0-1-480,-5-9-737,-2-7-897</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17.074"/>
    </inkml:context>
    <inkml:brush xml:id="br0">
      <inkml:brushProperty name="width" value="0.025" units="cm"/>
      <inkml:brushProperty name="height" value="0.025" units="cm"/>
    </inkml:brush>
  </inkml:definitions>
  <inkml:trace contextRef="#ctx0" brushRef="#br0">1 57 12460,'0'0'5840,"8"-7"-4858,-1 1-803,1 1 0,0 0-1,0 1 1,0 0 0,0 0-1,1 0 1,-1 1 0,1 0-1,0 1 1,0 0-1,0 1 1,0 0 0,1 0-1,15 1 1,25-2 99,106 0 35,-140 2-310,0 2 0,-1 0 0,1 1-1,-1 1 1,1 0 0,-1 1 0,21 10 0,-33-14 1,1 1 1,-1 0-1,0 0 0,0 0 0,1 0 1,-2 1-1,1-1 0,0 1 0,0 0 1,-1 0-1,1 0 0,-1 0 0,0 0 1,0 0-1,0 1 0,-1-1 0,1 1 1,-1-1-1,0 1 0,0 0 0,0-1 1,0 1-1,0 0 0,-1 0 0,0 4 1,0-3 88,-1 0 0,0 1-1,-1-1 1,1 0 0,-1 1 0,0-1 0,0 0 0,0 0 0,-1-1 0,0 1 0,0 0 0,0-1 0,0 0-1,-1 0 1,0 0 0,0 0 0,-4 3 0,-11 8 285,0-2-1,-1 0 1,0-2 0,-1 0 0,-1-1-1,1-1 1,-1-1 0,-1-1-1,1-2 1,-1 0 0,-36 4-1,58-9-442,0 0 0,0 1 0,0-1 0,0 0 0,-1 0-1,1 0 1,0 0 0,0 0 0,0 0 0,0 0 0,0 0-1,-1 0 1,1 0 0,0-1 0,0 1 0,0 0 0,0-1 0,0 1-1,0-1 1,0 1 0,0-1 0,0 1 0,0-1 0,0 0-1,0 0 1,1 1 0,-1-1 0,0 0 0,0 0 0,1 0-1,-1 0 1,1 0 0,-1 0 0,1 0 0,-1 0 0,1 0 0,-1 0-1,1-1 1,-2-28-5369</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0.164"/>
    </inkml:context>
    <inkml:brush xml:id="br0">
      <inkml:brushProperty name="width" value="0.025" units="cm"/>
      <inkml:brushProperty name="height" value="0.025" units="cm"/>
    </inkml:brush>
  </inkml:definitions>
  <inkml:trace contextRef="#ctx0" brushRef="#br0">26 2799 4068,'-21'12'6918,"17"-9"-843,19-5-5853,0 0-1,0-1 0,0-1 0,0 0 0,20-9 0,4-1 187,32-9 109,216-64 242,-257 81-526,1 1 0,49-1 0,-50 4-55,1 0 0,55-13 0,596-196 1542,-167 48-1272,104-54-173,-17 4 219,138-37-420,62-13-69,-346 120 12,192-56 4,326-113 6,664-239 21,-1586 535-742,186-50 2239,-117 47-3345,-93 17-765,0 2 1,35 2-1</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170"/>
    </inkml:context>
    <inkml:brush xml:id="br0">
      <inkml:brushProperty name="width" value="0.025" units="cm"/>
      <inkml:brushProperty name="height" value="0.025" units="cm"/>
    </inkml:brush>
  </inkml:definitions>
  <inkml:trace contextRef="#ctx0" brushRef="#br0">222 84 2434,'0'0'1671,"9"-5"694,-4 2-1789,34-19 1249,-37 21-1367,0 0 0,0 0 0,0-1 0,0 1 1,-1-1-1,1 0 0,-1 1 0,1-1 0,-1 0 0,1 0 0,-1 0 0,0 0 0,0 0 0,0 0 0,0-1 0,-1 1 0,1 0 0,0-5 0,-1 6-331,0 0 0,-1 1 1,1-1-1,-1 0 0,1 0 0,-1 0 1,1 1-1,-1-1 0,1 0 0,-1 1 0,0-1 1,0 0-1,1 1 0,-1-1 0,0 1 1,0-1-1,1 1 0,-1-1 0,0 1 0,0 0 1,0 0-1,0-1 0,0 1 0,0 0 1,0 0-1,0 0 0,0 0 0,0 0 1,1 0-1,-3 0 0,-37 0 636,32 1-489,-3 0-199,0 0 0,1 1 0,-1 0 1,1 1-1,-1 0 0,1 1 0,0 0 0,0 1 1,1 0-1,-1 0 0,1 1 0,1 0 1,-1 1-1,-11 11 0,13-12-46,1 1 1,0-1-1,0 1 0,1 1 0,0-1 1,0 1-1,0 0 0,1 0 0,1 0 1,-1 0-1,1 1 0,1 0 0,-1-1 1,1 1-1,1 0 0,0 0 0,0 13 1,1-19-115,1-1 1,0 0 0,-1 0 0,1 0 0,0 0 0,0 0 0,0 0 0,0 0 0,1 0 0,-1 0 0,0 0-1,1-1 1,-1 1 0,1 0 0,0-1 0,-1 1 0,1-1 0,0 0 0,0 0 0,0 0 0,0 0 0,0 0-1,0 0 1,0 0 0,1-1 0,-1 1 0,3 0 0,7 1-1977,0 1 1,-1-2-1,24 1 1,-6-2-3417</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520"/>
    </inkml:context>
    <inkml:brush xml:id="br0">
      <inkml:brushProperty name="width" value="0.025" units="cm"/>
      <inkml:brushProperty name="height" value="0.025" units="cm"/>
    </inkml:brush>
  </inkml:definitions>
  <inkml:trace contextRef="#ctx0" brushRef="#br0">83 1 7431,'0'0'7079,"-9"9"-6193,7-8-876,-8 9 328,0 1 0,0 1 1,-11 16-1,18-24-119,1 1 0,-1-1-1,1 0 1,0 1 0,0-1 0,1 1-1,-1 0 1,1 0 0,0-1 0,0 1 0,1 0-1,-1 0 1,1 0 0,0 0 0,0 0-1,1 0 1,1 5 0,-1-8-162,0 0 0,1-1 0,-1 1 0,1-1 0,-1 1 0,1-1 0,-1 0 0,1 1 1,0-1-1,0 0 0,0 0 0,0 0 0,-1-1 0,1 1 0,0 0 0,0-1 0,1 1 0,-1-1 0,0 0 0,0 1 0,0-1 0,4-1 0,50-2 740,-52 2-698,1-1-1,-1 0 1,1 0 0,-1 0 0,0-1 0,1 1 0,-1-1 0,-1 0 0,1 0 0,0 0 0,-1-1 0,5-5 0,-6 7 46,0 0 0,-1-1 0,1 1 0,0-1-1,-1 0 1,1 0 0,-1 1 0,0-1 0,0 0 0,0 0 0,-1 0 0,1 0 0,0 0 0,-1 0 0,0-1-1,0 1 1,0 0 0,0 0 0,-1 0 0,0-5 0,0 6-110,0 1 1,0-1-1,-1 0 1,1 1-1,0 0 1,-1-1-1,1 1 1,-1 0-1,0-1 1,1 1-1,-1 0 1,0 0-1,0 0 1,1 0-1,-1 1 1,0-1-1,0 0 1,0 1-1,0 0 1,0-1-1,-4 1 1,-46-3-594,46 3 330,4 0-765,6 0-4570,5 0 3884,-7 0 566,16 0-4658</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3.912"/>
    </inkml:context>
    <inkml:brush xml:id="br0">
      <inkml:brushProperty name="width" value="0.025" units="cm"/>
      <inkml:brushProperty name="height" value="0.025" units="cm"/>
    </inkml:brush>
  </inkml:definitions>
  <inkml:trace contextRef="#ctx0" brushRef="#br0">71 1 13933,'0'0'8371,"-5"8"-7272,-4 4-871,1 0 0,1 0-1,0 0 1,1 1 0,1 0-1,0 0 1,0 0-1,1 1 1,1 0 0,-3 25-1,6-31-314,0 0-1,1 0 1,0 0-1,0 0 1,1 0-1,0-1 1,3 10-1,11 10-4342</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254"/>
    </inkml:context>
    <inkml:brush xml:id="br0">
      <inkml:brushProperty name="width" value="0.025" units="cm"/>
      <inkml:brushProperty name="height" value="0.025" units="cm"/>
    </inkml:brush>
  </inkml:definitions>
  <inkml:trace contextRef="#ctx0" brushRef="#br0">0 4 11435,'0'0'9705,"61"-4"-9064,-28 4-481,3 3-96,2-3-1506,-2 0-2209,-2 0-2627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626"/>
    </inkml:context>
    <inkml:brush xml:id="br0">
      <inkml:brushProperty name="width" value="0.025" units="cm"/>
      <inkml:brushProperty name="height" value="0.025" units="cm"/>
    </inkml:brush>
  </inkml:definitions>
  <inkml:trace contextRef="#ctx0" brushRef="#br0">210 9 11851,'0'0'8259,"-11"-2"-7528,10 1-716,-4 0 31,0 0 1,0 0 0,0 0 0,0 0-1,0 1 1,0-1 0,0 1-1,0 1 1,0-1 0,1 1 0,-1 0-1,0 0 1,0 0 0,0 1-1,1-1 1,-1 1 0,1 0 0,-1 1-1,1-1 1,0 1 0,0 0-1,-6 5 1,0 1 140,2 1-1,-1 0 1,1 0-1,1 1 1,0 0-1,0 0 1,1 1-1,1 0 1,-6 17-1,10-26-174,0 1 0,0-1 0,0 1 0,0-1 0,1 1 0,0-1 0,-1 1 0,1 0 0,1-1 0,-1 1 1,0 0-1,1-1 0,0 1 0,0-1 0,0 1 0,0-1 0,1 0 0,-1 1 0,1-1 0,0 0 0,0 0 0,0 0 0,0 0 0,0 0 0,1-1 0,0 1 0,-1-1 0,1 1 0,0-1 0,0 0 0,0 0 0,0 0 0,0-1 0,1 1 0,-1-1 0,0 0 0,8 2 0,-9-2 28,0 0-1,0 0 1,0-1-1,1 1 1,-1-1-1,0 1 1,1-1-1,-1 0 1,0 0-1,1 0 1,-1 0-1,1 0 1,-1-1-1,0 1 1,0-1-1,1 1 1,-1-1-1,3-1 1,-4 1 11,0 0 1,0-1 0,0 1-1,0 0 1,0-1 0,-1 1 0,1-1-1,0 1 1,-1-1 0,1 1-1,-1-1 1,1 1 0,-1-1-1,0 0 1,0 1 0,0-1-1,0 0 1,0 1 0,0-1-1,0 0 1,0 1 0,0-1 0,-1 1-1,1-1 1,-1 0 0,0-1-1,0 2-59,1 1 0,-1-1 0,0 0 0,0 0 0,1 0-1,-1 1 1,0-1 0,0 1 0,0-1 0,0 0 0,0 1 0,0-1-1,0 1 1,0 0 0,0-1 0,0 1 0,0 0 0,0 0-1,0 0 1,-1-1 0,-5 1-262,17 0 87,1-1-4,-1 0-1,1-1 1,-1 0 0,19-6 0,-20 5-153,1 0-1,1 0 1,-1 1 0,18-1 0,-32 34 687,-26 24 1011,24-47-1230,1 0 1,0 0-1,1 1 0,0-1 1,0 1-1,1 0 1,0 0-1,0 0 0,1 0 1,-2 11-1,5-19-263,-1-1 1,0 0-1,0 1 0,0-1 1,0 0-1,0 1 0,1-1 1,-1 0-1,0 0 0,0 1 1,1-1-1,-1 0 0,0 0 1,0 1-1,1-1 0,-1 0 1,0 0-1,1 0 0,-1 0 1,0 1-1,1-1 0,-1 0 1,0 0-1,1 0 0,-1 0 1,0 0-1,1 0 0,-1 0 1,0 0-1,1 0 0,-1 0 1,0 0-1,1 0 0,-1 0 1,0 0-1,1-1 0,9-1-6338,2-9-7909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262"/>
    </inkml:context>
    <inkml:brush xml:id="br0">
      <inkml:brushProperty name="width" value="0.025" units="cm"/>
      <inkml:brushProperty name="height" value="0.025" units="cm"/>
    </inkml:brush>
  </inkml:definitions>
  <inkml:trace contextRef="#ctx0" brushRef="#br0">103 6 8968,'0'0'10021,"-10"7"-8324,2 0-1394,0-1-1,1 2 0,0-1 1,0 1-1,1 0 0,-1 0 0,2 0 1,-1 1-1,1 0 0,1 0 1,0 1-1,0-1 0,0 1 1,2 0-1,-1 0 0,1 0 1,0 0-1,0 15 0,3-24-288,-1 0-1,0 0 1,0 0-1,1 0 1,-1 0 0,0 0-1,1 0 1,-1 0-1,1 0 1,-1-1-1,1 1 1,0 0-1,-1 0 1,1-1-1,0 1 1,-1 0-1,1-1 1,0 1-1,0 0 1,0-1-1,0 1 1,-1-1-1,1 0 1,0 1 0,0-1-1,0 0 1,0 1-1,0-1 1,0 0-1,0 0 1,0 0-1,0 0 1,0 0-1,0 0 1,0 0-1,0 0 1,0 0-1,2-1 1,2 0 6,0 0 0,0 0 0,0 0 0,-1 0 1,1-1-1,0 0 0,4-3 0,0-1 7,-1 0 1,1-1-1,-1 0 1,-1-1-1,0 0 1,0 0-1,0 0 1,-1-1-1,0 0 1,-1 0-1,0 0 0,0-1 1,-1 0-1,0 0 1,-1 0-1,0 0 1,-1-1-1,0 1 1,-1-1-1,1-12 1,-5 31-40,-12 45 34,13-34 0,1-7-9,0 0 0,1 0 1,0 0-1,4 22 0,-4-32-13,0 0 0,1 0 0,0 1 0,0-1 0,-1 0 0,1 0 0,0 0 0,1 0-1,-1 0 1,0 0 0,1 0 0,-1 0 0,1 0 0,-1-1 0,1 1 0,0 0 0,0-1 0,0 0 0,0 1 0,0-1-1,0 0 1,0 0 0,0 0 0,0 0 0,0-1 0,1 1 0,-1 0 0,0-1 0,1 0 0,2 1 0,0-1-207,-1 0 1,0 0 0,0 0 0,0 0 0,1-1 0,-1 0 0,0 0 0,0 0-1,0 0 1,4-2 0,19-19-8299,-14 4-2620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4.989"/>
    </inkml:context>
    <inkml:brush xml:id="br0">
      <inkml:brushProperty name="width" value="0.025" units="cm"/>
      <inkml:brushProperty name="height" value="0.025" units="cm"/>
    </inkml:brush>
  </inkml:definitions>
  <inkml:trace contextRef="#ctx0" brushRef="#br0">47 0 14958,'0'0'7784,"-25"62"-6375,16-37-480,4 1-513,1 1-288,4-2-96,-4-4 0,4 0-160,0-6-512,0-2-225,0-5-481,0-3-928</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320"/>
    </inkml:context>
    <inkml:brush xml:id="br0">
      <inkml:brushProperty name="width" value="0.025" units="cm"/>
      <inkml:brushProperty name="height" value="0.025" units="cm"/>
    </inkml:brush>
  </inkml:definitions>
  <inkml:trace contextRef="#ctx0" brushRef="#br0">1 25 12268,'0'0'8488,"50"-6"-7175,-16 5-480,4-1-641,7-1-128,-2 1-833,-3-2-3267,-6-2-3587</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5.711"/>
    </inkml:context>
    <inkml:brush xml:id="br0">
      <inkml:brushProperty name="width" value="0.025" units="cm"/>
      <inkml:brushProperty name="height" value="0.025" units="cm"/>
    </inkml:brush>
  </inkml:definitions>
  <inkml:trace contextRef="#ctx0" brushRef="#br0">191 0 9577,'0'0'14958,"-19"63"-14317,15-41-321,-1 3-256,-1 0-32,6 1-32,-2-2-576,2 1-545,-3-4-641,3-3-224,-6-2-640,6-7-1987,-3-2-1441</inkml:trace>
  <inkml:trace contextRef="#ctx0" brushRef="#br0" timeOffset="1">0 283 7783,'0'0'15023,"71"-13"-14479,-35 6-416,0-3-64,0 1-32,-2-2-1313,-7 0-1730,-9-1-224,-2-1-512,-10 0-2371</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073"/>
    </inkml:context>
    <inkml:brush xml:id="br0">
      <inkml:brushProperty name="width" value="0.025" units="cm"/>
      <inkml:brushProperty name="height" value="0.025" units="cm"/>
    </inkml:brush>
  </inkml:definitions>
  <inkml:trace contextRef="#ctx0" brushRef="#br0">0 20 13773,'0'0'7687,"56"-6"-6245,-9 6-97,10-1-640,10-1-449,-2 1-192,-2 1 32,0-1-961,-14 0-1505,-10-2-2819,-14-1-4100</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405"/>
    </inkml:context>
    <inkml:brush xml:id="br0">
      <inkml:brushProperty name="width" value="0.025" units="cm"/>
      <inkml:brushProperty name="height" value="0.025" units="cm"/>
    </inkml:brush>
  </inkml:definitions>
  <inkml:trace contextRef="#ctx0" brushRef="#br0">172 0 8520,'0'0'13437,"-8"11"-13176,-5 5-166,-19 25 756,-33 59 1,57-87-654,0 1 1,2 0 0,0 0 0,0 1-1,1-1 1,1 1 0,1 0 0,0 1 0,-1 23-1,4-37-195,0 0-1,0 0 1,0 0 0,1 0-1,-1 0 1,1 0-1,-1 0 1,1 0 0,0-1-1,0 1 1,-1 0-1,1 0 1,0-1-1,1 1 1,-1-1 0,0 1-1,0-1 1,1 1-1,-1-1 1,4 2-1,-1 0-75,0-1 0,0 0-1,0 0 1,0 0-1,1-1 1,-1 1-1,1-1 1,8 1-1,42-2-3248,-12-12-4605,-17-3-615</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6.751"/>
    </inkml:context>
    <inkml:brush xml:id="br0">
      <inkml:brushProperty name="width" value="0.025" units="cm"/>
      <inkml:brushProperty name="height" value="0.025" units="cm"/>
    </inkml:brush>
  </inkml:definitions>
  <inkml:trace contextRef="#ctx0" brushRef="#br0">72 0 17264,'0'0'7335,"-38"56"-6790,24-31-289,5 0-160,2-5-96,3-1 32,4-5-64,0-4 32,9-4 32,6-5-384,10-1-1282,-5-3-1441,1-14-3395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27.142"/>
    </inkml:context>
    <inkml:brush xml:id="br0">
      <inkml:brushProperty name="width" value="0.025" units="cm"/>
      <inkml:brushProperty name="height" value="0.025" units="cm"/>
    </inkml:brush>
  </inkml:definitions>
  <inkml:trace contextRef="#ctx0" brushRef="#br0">1 78 16656,'0'0'8200,"50"-1"-26714</inkml:trace>
  <inkml:trace contextRef="#ctx0" brushRef="#br0" timeOffset="1">146 1 14414,'0'0'7559,"-9"68"-5541,9-41-897,6 7-288,3 3-353,2 5-352,-2 4-64,0 4-32,-4 6-32,-5 5 32,-4 7-32,-15 6-64,-14-1-640,-3-4-1186,-3-8-2338,-5-14-4741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34.185"/>
    </inkml:context>
    <inkml:brush xml:id="br0">
      <inkml:brushProperty name="width" value="0.025" units="cm"/>
      <inkml:brushProperty name="height" value="0.025" units="cm"/>
    </inkml:brush>
  </inkml:definitions>
  <inkml:trace contextRef="#ctx0" brushRef="#br0">45 91 1505,'0'0'15754,"-6"8"-14612,-2-1-726,5-5-233,1 0-1,-1 1 1,1-1-1,-1 1 0,1 0 1,0 0-1,0 0 1,0 0-1,0 0 1,0 0-1,-1 6 1,3-9-66,-1 0 1,1 0 0,0 1 0,0-1 0,0 0-1,0 0 1,-1 0 0,1 0 0,0 1 0,0-1 0,0 0-1,0 0 1,0 0 0,0 1 0,0-1 0,0 0 0,-1 0-1,1 0 1,0 1 0,0-1 0,0 0 0,0 0 0,0 0-1,0 1 1,0-1 0,0 0 0,0 0 0,0 1-1,0-1 1,1 0 0,-1 0 0,0 0 0,0 1 0,0-1-1,0 0 1,0 0 0,0 0 0,0 0 0,1 1 0,-1-1-1,0 0 1,0 0 0,0 0 0,0 0 0,0 0-1,1 1 1,-1-1 0,0 0 0,0 0 0,0 0 0,1 0-1,-1 0 1,0 0 0,14-9 1517,15-22-1685,-28 30 270,98-111 421,-103 164-214,-10-15 669,3-13-2753,9-8-6099</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5.831"/>
    </inkml:context>
    <inkml:brush xml:id="br0">
      <inkml:brushProperty name="width" value="0.025" units="cm"/>
      <inkml:brushProperty name="height" value="0.025" units="cm"/>
    </inkml:brush>
  </inkml:definitions>
  <inkml:trace contextRef="#ctx0" brushRef="#br0">291 41 5990,'-2'-25'9584,"-11"13"-5292,9 11-4106,0 0-1,0 1 1,0-1 0,0 1-1,-1 0 1,1 0-1,0 0 1,0 1-1,-5 1 1,0 0-101,1 0 0,0 1 0,0 0 0,1 0 1,-1 1-1,1 0 0,-1 0 0,1 1 0,-11 10 0,-54 56 174,65-64-162,0 1 1,0 1-1,1 0 0,0-1 0,1 2 0,0-1 0,0 1 1,1 0-1,0 0 0,1 0 0,0 0 0,1 0 0,0 1 0,-1 18 1,3-27-102,0 0 1,0 0-1,0 1 1,1-1-1,-1 0 1,1 0-1,0 0 1,-1 1-1,1-1 1,0 0-1,0 0 1,0 0-1,1 0 1,-1 0-1,0-1 1,1 1 0,-1 0-1,1-1 1,0 1-1,2 1 1,0 0-127,1 0 0,0-1 0,-1 1 0,1-1 0,0-1 0,0 1 0,0 0 0,9 0 0,3 0-1186,1-1-1,-1 0 0,1-1 0,28-5 1,7-7-4578</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226"/>
    </inkml:context>
    <inkml:brush xml:id="br0">
      <inkml:brushProperty name="width" value="0.025" units="cm"/>
      <inkml:brushProperty name="height" value="0.025" units="cm"/>
    </inkml:brush>
  </inkml:definitions>
  <inkml:trace contextRef="#ctx0" brushRef="#br0">113 1 12236,'-8'3'2215,"-4"2"-1244,0 1 0,1 0 0,0 1 0,-13 10 0,21-16-867,1 1 1,-1-1-1,1 1 1,0 0-1,-1 0 1,1 0 0,0 0-1,1 1 1,-1-1-1,0 0 1,1 1-1,-1 0 1,1-1-1,-1 1 1,1 0 0,0-1-1,1 1 1,-1 0-1,0 0 1,1 0-1,-1 0 1,1 0 0,0 0-1,0-1 1,0 1-1,0 0 1,1 0-1,-1 0 1,3 6 0,-1-7-86,0 0 1,0 0 0,0 0 0,0 0-1,0-1 1,1 1 0,-1-1 0,0 1 0,1-1-1,0 0 1,-1 0 0,1 0 0,0 0-1,-1 0 1,1-1 0,0 1 0,0-1 0,0 1-1,-1-1 1,5-1 0,60-3 718,-60 3-614,0-1 1,-1-1-1,1 1 1,-1-1-1,0 0 1,0-1-1,0 0 1,0 0 0,-1 0-1,7-6 1,-10 8 0,1 0 1,-1 0 0,0 0-1,0 0 1,0 0-1,0-1 1,-1 1 0,1-1-1,-1 1 1,1-1 0,-1 0-1,0 0 1,0 1-1,0-1 1,-1 0 0,1 0-1,0 0 1,-1 0-1,0 0 1,0 0 0,0 0-1,0 0 1,0 0 0,-1 0-1,1 0 1,-2-3-1,0 4-84,0 0 0,0 0 0,0 1 0,0-1 0,0 1-1,0-1 1,0 1 0,0 0 0,-1 0 0,1 0 0,-1 0-1,1 0 1,-1 1 0,1-1 0,-1 1 0,1-1 0,-1 1-1,1 0 1,-6 0 0,-51 4-121,55-3-28,0 1 0,1-1 1,0 1-1,-1 0 0,1 0 0,0 0 0,0 0 0,-4 5 0,8-8 39,-1 1 1,1 0-1,-1 0 0,1 0 0,-1 0 0,0 0 0,1 0 0,-1 0 0,1 0 0,-1 0 0,1 0 0,-1 0 0,1 0 0,-1 0 0,1 0 0,-1 0 0,1 1 0,-1-1 0,1 0 0,-1 0 0,1 1 0,-1-1 1,0 0-1,1 0 0,-1 1 0,0-1 0,1 0 0,-1 1 0,0-1 0,1 1 0,-1-1 0,0 0 0,1 1 0,-1-1 0,0 1 0,0-1 0,0 1 0,0-1 0,1 1 0,-1-1 0,0 1 0,0-1 0,0 1 1,0-1-1,0 1 0,0-1 0,0 1 0,0-1 0,-1 1 0,1-1 0,0 1 0,0-1 0,0 0 0,0 1 0,-1-1 0,1 1 0,0-1 0,0 1 0,-1-1 0,1 0 0,0 1 0,-1-1 0,1 0 0,0 1 0,-1-1 1,1 0-1,-1 1 0,1-1 0,-1 0 0,7 1-1068,1-1 1,0 0 0,-1 0-1,1 0 1,0-1 0,9-3 0,20-12-5431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650"/>
    </inkml:context>
    <inkml:brush xml:id="br0">
      <inkml:brushProperty name="width" value="0.025" units="cm"/>
      <inkml:brushProperty name="height" value="0.025" units="cm"/>
    </inkml:brush>
  </inkml:definitions>
  <inkml:trace contextRef="#ctx0" brushRef="#br0">1 1 13293,'0'0'-7656</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6.556"/>
    </inkml:context>
    <inkml:brush xml:id="br0">
      <inkml:brushProperty name="width" value="0.025" units="cm"/>
      <inkml:brushProperty name="height" value="0.025" units="cm"/>
    </inkml:brush>
  </inkml:definitions>
  <inkml:trace contextRef="#ctx0" brushRef="#br0">235 1 14670,'0'0'4548,"-24"76"-2786,8-41-705,9 5 96,-4-4-288,9-1-513,2-3-288,0-4-32,0-2-704,6-4-738,-1-5-640,0-7-800</inkml:trace>
  <inkml:trace contextRef="#ctx0" brushRef="#br0" timeOffset="1">0 170 11115,'0'0'10986,"62"-27"-9705,-17 14-160,5 3-608,4 1-385,-2 2-416,2 2-1987,-7 1-2337,-7 0-3267,-8 0-353</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7.344"/>
    </inkml:context>
    <inkml:brush xml:id="br0">
      <inkml:brushProperty name="width" value="0.025" units="cm"/>
      <inkml:brushProperty name="height" value="0.025" units="cm"/>
    </inkml:brush>
  </inkml:definitions>
  <inkml:trace contextRef="#ctx0" brushRef="#br0">294 77 4420,'0'0'6812,"2"-10"-2504,8-32-1281,-10 41-2897,0 1 0,0-1 1,1 0-1,-1 0 0,0 1 0,0-1 1,0 0-1,0 0 0,0 0 0,0 1 1,0-1-1,0 0 0,0 0 0,0 0 1,0 1-1,0-1 0,-1 0 0,1 0 1,0 1-1,-1-1 0,1 0 0,0 0 1,-1 1-1,1-1 0,-1 0 0,1 1 1,-1-1-1,1 1 0,-1-1 0,0 1 1,0-2-1,-1 2-36,0 0 1,0 0 0,1-1-1,-1 1 1,0 0-1,0 0 1,1 1 0,-1-1-1,0 0 1,0 1-1,1-1 1,-1 1 0,-2 0-1,-47 27 318,26-6-286,1 0 0,1 2-1,1 0 1,-26 39 0,37-49 116,1 2 0,1-1 0,1 2 0,0-1 0,1 1 0,1 0 0,0 0-1,1 1 1,-3 26 0,8-41-213,-1-1-1,1 0 0,0 0 1,0 0-1,0 1 0,1-1 1,-1 0-1,1 0 0,-1 0 1,1 1-1,0-1 0,-1 0 1,1 0-1,0 0 0,0 0 1,1 0-1,-1-1 0,0 1 1,1 0-1,-1-1 0,1 1 1,1 1-1,1 0 3,-1-1-1,1 0 1,0-1-1,-1 1 1,1-1-1,0 1 1,0-1-1,0 0 1,0-1-1,0 1 1,6-1-1,1 1 3,1-2-1,-1 0 0,0 0 0,0-1 0,0 0 1,0-1-1,0 0 0,14-7 0,-20 9 12,-1-2-1,1 1 0,-1 0 1,1-1-1,-1 0 1,0 0-1,0 0 0,0-1 1,0 1-1,-1-1 0,0 0 1,1 0-1,-1 0 1,-1 0-1,1-1 0,-1 1 1,1-1-1,-1 0 0,-1 0 1,1 1-1,-1-1 0,1 0 1,0-10-1,-2 14-19,0 0-1,-1 0 1,1 0 0,0 0-1,0 0 1,-1 0-1,1 0 1,-1 1-1,1-1 1,-1 0-1,1 0 1,-1 0 0,1 1-1,-1-1 1,1 0-1,-1 1 1,0-1-1,0 0 1,1 1-1,-1-1 1,0 1 0,0-1-1,0 1 1,1 0-1,-3-1 1,-30-4 208,25 5-227,0 1 0,0 0 1,0 0-1,0 1 0,0 0 0,-7 3 0,-5 7-2,20-12-2,0 0-1,0 0 1,0 0 0,0 0-1,0 0 1,0 0-1,0 0 1,-1 0-1,1 0 1,0 1 0,0-1-1,0 0 1,0 0-1,0 0 1,0 0-1,0 0 1,0 0 0,0 0-1,0 0 1,0 1-1,0-1 1,-1 0 0,1 0-1,0 0 1,0 0-1,0 0 1,0 0-1,0 1 1,0-1 0,0 0-1,0 0 1,0 0-1,0 0 1,0 0-1,0 0 1,1 1 0,-1-1-1,0 0 1,0 0-1,0 0 1,0 0 0,0 0-1,0 0 1,0 0-1,0 1 1,0-1-1,0 0 1,0 0 0,0 0-1,1 0 1,-1 0-1,0 0 1,0 0 0,0 0-1,0 0 1,0 0-1,0 0 1,1 0-1,2 1 6,-1-2-1,1 1 0,0 0 1,0-1-1,0 1 0,0-1 1,0 0-1,0 0 0,-1 0 1,4-2-1,91-51-316,-24 12-408,-72 41 706,1 0 1,-1 0 0,0 0-1,1 1 1,-1-1 0,1 0-1,0 1 1,-1-1-1,1 1 1,0-1 0,-1 1-1,1 0 1,0 0-1,-1 0 1,1 0 0,0 0-1,-1 0 1,1 0 0,0 0-1,-1 1 1,1-1-1,2 2 1,-3-1 1,0 0 0,0 0 0,0 0 0,0 1 0,-1-1-1,1 0 1,0 0 0,-1 1 0,1-1 0,-1 1 0,1-1 0,-1 1 0,0-1 0,0 1 0,1-1 0,-1 0-1,0 1 1,0-1 0,-1 4 0,-1 9 16,0 0-1,-2 1 1,-7 23-1,10-37 4,-1 4-18,-3 9-47,1 0 0,0 0 0,0 0 0,2 0 0,-2 19 0,7-20-2810,5-10-2193,8-3-4656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49.995"/>
    </inkml:context>
    <inkml:brush xml:id="br0">
      <inkml:brushProperty name="width" value="0.025" units="cm"/>
      <inkml:brushProperty name="height" value="0.025" units="cm"/>
    </inkml:brush>
  </inkml:definitions>
  <inkml:trace contextRef="#ctx0" brushRef="#br0">11 9 4228,'1'-1'1828,"7"-7"10460,-9 16-7027,0 3-5986,-4 24 2145,-1 8-483,0 83 0,17-90-746,0-19-1259,2-10-3308,-21-23-11580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0.357"/>
    </inkml:context>
    <inkml:brush xml:id="br0">
      <inkml:brushProperty name="width" value="0.025" units="cm"/>
      <inkml:brushProperty name="height" value="0.025" units="cm"/>
    </inkml:brush>
  </inkml:definitions>
  <inkml:trace contextRef="#ctx0" brushRef="#br0">1 68 11371,'0'0'9769,"50"-18"-8071,-10 9-225,6-2-608,7 1-609,-3 2-192,2 2-1057,-12 3-2562,-6 0-3812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018"/>
    </inkml:context>
    <inkml:brush xml:id="br0">
      <inkml:brushProperty name="width" value="0.025" units="cm"/>
      <inkml:brushProperty name="height" value="0.025" units="cm"/>
    </inkml:brush>
  </inkml:definitions>
  <inkml:trace contextRef="#ctx0" brushRef="#br0">0 35 3619,'0'0'12909,"49"-31"-9899,-38 28-191,3 3-801,-8 2-545,-3 14-448,-3 5-288,0 7-353,0 3-287,0 4-65,-2 0 0,1 3-673,1-4-864,0-4-1250,-4-3-928,2-7-1923,-3-6-1152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407"/>
    </inkml:context>
    <inkml:brush xml:id="br0">
      <inkml:brushProperty name="width" value="0.025" units="cm"/>
      <inkml:brushProperty name="height" value="0.025" units="cm"/>
    </inkml:brush>
  </inkml:definitions>
  <inkml:trace contextRef="#ctx0" brushRef="#br0">63 473 13485,'0'0'6854,"49"-13"-5476,-13 5 191,7 0-416,6-3-480,5 0-385,-7-3-224,-6 3-608,-7-2-1314,-12 2-1249,-15-2-1730,-7-3-896</inkml:trace>
  <inkml:trace contextRef="#ctx0" brushRef="#br0" timeOffset="1">0 108 14189,'0'0'9417,"63"-17"-7815,-9 6-545,6-4-545,6-2-352,3 3-127,-6 2-322,-7 3-1440,-15 4-1859,-8 1-1985,-14 0-3460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1.739"/>
    </inkml:context>
    <inkml:brush xml:id="br0">
      <inkml:brushProperty name="width" value="0.025" units="cm"/>
      <inkml:brushProperty name="height" value="0.025" units="cm"/>
    </inkml:brush>
  </inkml:definitions>
  <inkml:trace contextRef="#ctx0" brushRef="#br0">150 0 7719,'0'0'16517,"-6"12"-15887,-14 24-176,-9 16 265,-33 82 0,55-115-710,1 1 0,0-1-1,2 1 1,0 0 0,1 1-1,1-1 1,1 0-1,3 33 1,-2-49-90,1-1 1,-1 1-1,1 0 0,0-1 1,1 1-1,-1-1 0,0 1 1,1-1-1,0 0 0,0 0 1,0 1-1,0-1 0,0-1 1,1 1-1,-1 0 0,1-1 1,0 1-1,0-1 0,0 0 1,0 1-1,0-2 0,0 1 1,0 0-1,1-1 0,3 2 1,2 0-690,0-1 1,1 0 0,-1 0-1,0-1 1,1-1 0,-1 1-1,0-2 1,1 1 0,9-2-1,28-10-6890</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067"/>
    </inkml:context>
    <inkml:brush xml:id="br0">
      <inkml:brushProperty name="width" value="0.025" units="cm"/>
      <inkml:brushProperty name="height" value="0.025" units="cm"/>
    </inkml:brush>
  </inkml:definitions>
  <inkml:trace contextRef="#ctx0" brushRef="#br0">46 0 4036,'0'0'22389,"-5"12"-21599,2-4-669,-24 63 599,25-63-677,-1 0-1,2-1 0,-1 1 1,1 0-1,0 0 0,1 0 1,0 1-1,1 10 1,0-17-33,0 0 0,1 0 0,-1 1 1,0-1-1,1 0 0,0 0 1,-1-1-1,1 1 0,0 0 1,0 0-1,0-1 0,0 1 1,0-1-1,0 0 0,0 0 0,1 0 1,-1 0-1,0 0 0,1 0 1,-1 0-1,1-1 0,-1 1 1,1-1-1,-1 0 0,1 0 0,-1 0 1,5 0-1,3 0-231,0 0-1,0 0 0,0-1 1,0-1-1,18-4 1,-22 4-572,-1 0 1,0-1 0,0 0 0,0 0-1,-1 0 1,1 0 0,-1-1 0,1 0 0,3-5-1,14-17-8463</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458"/>
    </inkml:context>
    <inkml:brush xml:id="br0">
      <inkml:brushProperty name="width" value="0.025" units="cm"/>
      <inkml:brushProperty name="height" value="0.025" units="cm"/>
    </inkml:brush>
  </inkml:definitions>
  <inkml:trace contextRef="#ctx0" brushRef="#br0">1 0 7815,'0'0'18930,"18"5"-22581,4-1-769,-6 3-3684</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2.804"/>
    </inkml:context>
    <inkml:brush xml:id="br0">
      <inkml:brushProperty name="width" value="0.025" units="cm"/>
      <inkml:brushProperty name="height" value="0.025" units="cm"/>
    </inkml:brush>
  </inkml:definitions>
  <inkml:trace contextRef="#ctx0" brushRef="#br0">1 565 15471,'0'0'11979,"12"0"-10821,-6 0-1039,-1 0-63,1 0 0,-1 0 1,0-1-1,1 0 0,-1 0 1,0 0-1,0 0 0,1-1 1,-1 0-1,0 0 0,-1 0 1,1-1-1,0 1 0,-1-1 1,7-5-1,10-14 10,0-1-1,-1 0 1,27-44 0,-15 22-179,-43 101-1078,7-41 579,0 1-1,0-1 1,2 1-1,0-1 1,1 1 0,1 27-1,0-42 478,0-1 0,-1 1 0,1-1 1,0 1-1,0-1 0,0 1 0,0-1 0,0 1 0,0-1 0,1 1 0,-1-1 0,0 1 0,0-1 0,0 1 0,0-1 0,1 1 0,-1-1 0,0 1 0,0-1 0,1 1 0,-1-1 0,0 0 0,1 1 1,-1-1-1,1 1 0,-1-1 0,0 0 0,1 1 0,-1-1 0,1 0 0,-1 0 0,1 1 0,-1-1 0,1 0 0,-1 0 0,1 0 0,-1 0 0,1 0 0,-1 0 0,1 0 0,-1 0 0,2 0 1,11 1-6577</inkml:trace>
  <inkml:trace contextRef="#ctx0" brushRef="#br0" timeOffset="1">372 1 7944,'0'0'16239,"45"70"-15022,-36-35-608,0 7-193,-8 2-256,-1 8-64,-5 4-32,-18 5-32,-3 1 0,-8-1-32,0-4-576,0-9-1218,-1-11-2658,10-14-9289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3.980"/>
    </inkml:context>
    <inkml:brush xml:id="br0">
      <inkml:brushProperty name="width" value="0.025" units="cm"/>
      <inkml:brushProperty name="height" value="0.025" units="cm"/>
      <inkml:brushProperty name="color" value="#004F8B"/>
    </inkml:brush>
  </inkml:definitions>
  <inkml:trace contextRef="#ctx0" brushRef="#br0">270 34 7815,'-9'-4'1746,"-5"-1"-831,1 1-1,-1 0 1,0 1-1,0 0 1,-24-1-1,33 4-767,-1 0-1,0 0 1,1 0 0,-1 1-1,0 0 1,1 0-1,-1 0 1,1 1-1,0 0 1,-1 0 0,1 0-1,0 1 1,0-1-1,0 1 1,1 0-1,-1 1 1,1-1 0,-1 1-1,-6 8 1,6-5-54,0 1 0,0 1 0,0-1-1,1 1 1,0-1 0,1 1 0,0 0 0,0 1 0,1-1 0,0 0 0,1 1 0,0 13 0,0-19-53,1 1 0,0 0 0,1-1 0,-1 1 0,1-1 0,0 1 0,0-1 0,0 0 0,1 1 0,-1-1 0,1 0 0,0 0 0,0 0 0,1 0 0,-1 0 0,1 0 0,0-1 0,0 1-1,0-1 1,0 0 0,1 0 0,-1 0 0,1 0 0,0-1 0,0 1 0,0-1 0,6 2 0,3 0 68,0-1-1,0 0 1,1-1-1,-1-1 1,1 0-1,-1-1 1,1 0-1,-1-1 1,1 0-1,-1-2 1,0 1-1,0-1 1,22-9-1,-21 7-65,-1 0 0,0-1 0,0-1 0,-1 0 0,0-1 0,0 0 0,0-1-1,-1 0 1,-1 0 0,0-2 0,0 1 0,15-22 0,-22 28-25,-1 0 0,1 0 0,-1-1 0,0 1 0,0 0 0,-1-1 1,0 0-1,1 1 0,-1-1 0,-1 0 0,1 0 0,-1 1 0,0-1 0,0 0 0,0 0 0,-2-8 0,1 9-16,0 1-1,-1 0 1,1 0 0,-1-1-1,0 1 1,0 1-1,0-1 1,0 0 0,-1 0-1,1 1 1,-1-1 0,1 1-1,-1 0 1,0 0-1,0 0 1,0 0 0,0 0-1,0 1 1,-1-1 0,1 1-1,0 0 1,-5-1-1,-5-1-263,0 0-1,-1 0 1,1 2-1,-1 0 1,0 0-1,-20 3 1,27-2-197,1 1 1,-1 1-1,1-1 1,0 1-1,-1 0 1,-10 6-1,14-6-64,0 0 0,0-1 1,0 1-1,1 1 0,-1-1 0,1 0 0,0 1 0,-1-1 1,1 1-1,0-1 0,0 1 0,1 0 0,-1 0 0,-1 4 1,-5 20-8515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29.996"/>
    </inkml:context>
    <inkml:brush xml:id="br0">
      <inkml:brushProperty name="width" value="0.025" units="cm"/>
      <inkml:brushProperty name="height" value="0.025" units="cm"/>
    </inkml:brush>
  </inkml:definitions>
  <inkml:trace contextRef="#ctx0" brushRef="#br0">24 101 12043,'0'0'14078,"1"8"-13689,5 54 48,2 24-509,5-38-2919,-13-53-3655,0-11 1163</inkml:trace>
  <inkml:trace contextRef="#ctx0" brushRef="#br0" timeOffset="1">0 5 5061,'0'0'16271,"49"-5"-16239,-24 17-704,6-2-802,3-1-928,4-4-1410,-4 2 65,-5-3-3460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4.675"/>
    </inkml:context>
    <inkml:brush xml:id="br0">
      <inkml:brushProperty name="width" value="0.025" units="cm"/>
      <inkml:brushProperty name="height" value="0.025" units="cm"/>
    </inkml:brush>
  </inkml:definitions>
  <inkml:trace contextRef="#ctx0" brushRef="#br0">1 14 5285,'2'-2'2652,"10"-7"6624,-5 7-3894,-6 3-5239,-1 0 1,1 0 0,0 1-1,-1-1 1,1 0 0,-1 1-1,0-1 1,1 0 0,-1 1-1,0-1 1,0 1 0,0-1-1,0 1 1,0-1 0,0 0-1,-1 3 1,9 146 1226,3-51-4507,-10-91 3304,-2-1-4801,0-6 4335,1-1 0,0 0-1,-1 1 1,1-1-1,-1 0 1,1 0 0,0 1-1,-1-1 1,1 0 0,-1 0-1,1 0 1,-1 0-1,1 0 1,-1 0 0,1 0-1,-1 0 1,1 0 0,-1 0-1,1 0 1,0 0 0,-1 0-1,1 0 1,-1 0-1,1 0 1,-1 0 0,1-1-1,-1 1 1,0-1 0,-15-7-5851</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006"/>
    </inkml:context>
    <inkml:brush xml:id="br0">
      <inkml:brushProperty name="width" value="0.025" units="cm"/>
      <inkml:brushProperty name="height" value="0.025" units="cm"/>
    </inkml:brush>
  </inkml:definitions>
  <inkml:trace contextRef="#ctx0" brushRef="#br0">0 37 10794,'0'0'12044,"69"-35"-11884,-29 35-128,8 0-577,4 0-2690,1-1-3491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353"/>
    </inkml:context>
    <inkml:brush xml:id="br0">
      <inkml:brushProperty name="width" value="0.025" units="cm"/>
      <inkml:brushProperty name="height" value="0.025" units="cm"/>
    </inkml:brush>
  </inkml:definitions>
  <inkml:trace contextRef="#ctx0" brushRef="#br0">339 3 9961,'0'0'10875,"-13"-1"-9210,2 0-1526,0 1-1,0 0 0,0 1 1,0 0-1,0 1 1,0 0-1,0 1 0,1 0 1,-1 1-1,1 0 1,0 1-1,-12 7 0,1 0-16,0 2 0,0 0 0,-30 28 0,46-36-49,-1-1-1,1 0 1,0 1-1,0 0 0,1 1 1,0-1-1,0 1 1,0-1-1,1 1 0,0 0 1,0 0-1,1 1 1,0-1-1,0 1 0,1-1 1,-1 10-1,2-15-56,1 0 0,-1 0 1,1 1-1,-1-1 0,1 0 0,0 0 0,0 0 0,0 0 0,0 0 0,1 0 0,-1-1 0,0 1 0,1 0 1,-1 0-1,1-1 0,0 1 0,-1-1 0,1 0 0,0 1 0,0-1 0,0 0 0,0 0 0,0 0 0,0 0 1,0-1-1,0 1 0,0 0 0,1-1 0,-1 0 0,4 1 0,11 1-219,0 0 0,33 0-1,-40-2-48,-3 0 51,17 0-1700,0-1 0,35-5 0,-50 4 408,1-1 0,-1 1 0,0-2 0,0 1 0,13-8 0,10-10-6482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5.713"/>
    </inkml:context>
    <inkml:brush xml:id="br0">
      <inkml:brushProperty name="width" value="0.025" units="cm"/>
      <inkml:brushProperty name="height" value="0.025" units="cm"/>
    </inkml:brush>
  </inkml:definitions>
  <inkml:trace contextRef="#ctx0" brushRef="#br0">28 16 7655,'0'0'9807,"-5"8"-8382,-16 25-565,21-33-846,0 1 1,-1-1-1,1 0 1,0 1-1,0-1 1,0 1 0,0-1-1,0 1 1,0-1-1,-1 1 1,1-1-1,0 0 1,0 1-1,1-1 1,-1 1-1,0-1 1,0 1 0,0-1-1,0 1 1,0-1-1,0 0 1,0 1-1,1-1 1,-1 1-1,0-1 1,0 0 0,1 1-1,-1-1 1,0 1-1,1-1 1,-1 0-1,0 0 1,1 1-1,-1-1 1,0 0-1,1 1 1,-1-1 0,1 0-1,-1 0 1,0 0-1,1 0 1,-1 1-1,1-1 1,-1 0-1,1 0 1,0 0 0,23 3 109,-22-3-78,6 1-277,0-1-1,0 0 1,0-1 0,0 0 0,0 0-1,0 0 1,0-1 0,-1 0 0,1-1-1,0 0 1,-1 0 0,0 0 0,0-1-1,0 0 1,0 0 0,0-1 0,-1 0-1,0 0 1,0-1 0,-1 0 0,10-12-1,-60 81 10266,6 7-6567,33-59-3313,2 1 1,0-1 0,0 1 0,1 0 0,0 0 0,1 0 0,1 0-1,0 0 1,0 0 0,3 24 0,-2-34-201,1 1 1,0-1-1,0 1 0,0-1 0,0 1 0,0-1 1,0 0-1,1 0 0,-1 0 0,1 0 1,0 0-1,0 0 0,-1 0 0,1 0 1,0-1-1,0 1 0,1-1 0,-1 1 1,0-1-1,0 0 0,5 2 0,-5-2-384,0-1 0,0 1 0,0-1 0,0 0 0,0 1 0,0-1-1,-1 0 1,1 0 0,0 0 0,0 0 0,0-1 0,0 1 0,0 0 0,0-1 0,0 1-1,0-1 1,-1 0 0,1 0 0,2-1 0,11-15-10556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285"/>
    </inkml:context>
    <inkml:brush xml:id="br0">
      <inkml:brushProperty name="width" value="0.025" units="cm"/>
      <inkml:brushProperty name="height" value="0.025" units="cm"/>
    </inkml:brush>
  </inkml:definitions>
  <inkml:trace contextRef="#ctx0" brushRef="#br0">33 44 16656,'-7'11'3459,"-2"-4"-160,1 0 96,3-3-1409,1-3 1089,15-1-2915,5-9-128,6-3-224,1-1-769,-1 0-1537,-4 0-2467,-2-1-3587</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639"/>
    </inkml:context>
    <inkml:brush xml:id="br0">
      <inkml:brushProperty name="width" value="0.025" units="cm"/>
      <inkml:brushProperty name="height" value="0.025" units="cm"/>
    </inkml:brush>
  </inkml:definitions>
  <inkml:trace contextRef="#ctx0" brushRef="#br0">71 1 5477,'0'0'11366,"-9"3"-7726,4-1-3305,1 1 0,-1 0 0,0 0 0,1 0 0,-1 0-1,1 1 1,0 0 0,0 0 0,0 0 0,-3 5 0,6-7-278,-1 0 0,1-1 1,0 1-1,0 0 0,1-1 1,-1 1-1,0 0 1,1 0-1,-1 0 0,1 0 1,-1-1-1,1 1 0,0 0 1,0 0-1,0 0 0,0 0 1,0 0-1,0 0 0,1 0 1,-1 0-1,0 0 1,1 0-1,0-1 0,-1 1 1,1 0-1,0 0 0,0-1 1,0 1-1,0 0 0,0-1 1,1 1-1,-1-1 0,0 0 1,1 1-1,-1-1 1,1 0-1,-1 0 0,4 2 1,3 2-206,0-1 0,1 0 1,-1 0-1,1-1 1,0 0-1,0-1 1,0 0-1,0 0 0,0-1 1,1 0-1,-1-1 1,0 0-1,0 0 1,1-1-1,-1 0 0,0-1 1,0 0-1,0 0 1,9-4-1,-9 3-649,-1-1 0,1 0 0,-1 0-1,0-1 1,7-6 0,-9 7-364,-1 0-1,0-1 0,0 0 1,0 0-1,-1-1 1,8-11-1,0-4-2804,2 2-1453</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3:56.973"/>
    </inkml:context>
    <inkml:brush xml:id="br0">
      <inkml:brushProperty name="width" value="0.025" units="cm"/>
      <inkml:brushProperty name="height" value="0.025" units="cm"/>
    </inkml:brush>
  </inkml:definitions>
  <inkml:trace contextRef="#ctx0" brushRef="#br0">174 5 2755,'0'-4'9064,"-2"11"-4483,-14 17-1763,0 9-672,-4 7-160,-4 4 32,-1 3-352,2 1-481,5-2-417,1-6-255,7-2-321,8-2-192,2-6 64,0-5-833,2-6-1216,7-9-2340,-2-8-4483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358"/>
    </inkml:context>
    <inkml:brush xml:id="br0">
      <inkml:brushProperty name="width" value="0.025" units="cm"/>
      <inkml:brushProperty name="height" value="0.025" units="cm"/>
    </inkml:brush>
  </inkml:definitions>
  <inkml:trace contextRef="#ctx0" brushRef="#br0">15 1 4869,'0'0'11082,"-11"75"-10281,8-37-64,3 5-193,0 5-192,0 4-223,0 3-65,0 1-32,0 3-673,5-1-1889,-5 1-1346,0-4-1729</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1.703"/>
    </inkml:context>
    <inkml:brush xml:id="br0">
      <inkml:brushProperty name="width" value="0.025" units="cm"/>
      <inkml:brushProperty name="height" value="0.025" units="cm"/>
    </inkml:brush>
  </inkml:definitions>
  <inkml:trace contextRef="#ctx0" brushRef="#br0">45 1 10922,'-10'63'513,"-1"-1"-97,2 2-128,7-4-672,0-4-1089,2-6-865,0-7 159,0-3 1987,-3-2 224,1-2-576,-4-1-3108</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093"/>
    </inkml:context>
    <inkml:brush xml:id="br0">
      <inkml:brushProperty name="width" value="0.025" units="cm"/>
      <inkml:brushProperty name="height" value="0.025" units="cm"/>
    </inkml:brush>
  </inkml:definitions>
  <inkml:trace contextRef="#ctx0" brushRef="#br0">82 0 11659,'-11'66'1537,"-1"-6"577,4-1-672,-1-9-1218,4-7-192,3-9 64,-1-5-96,3-6 32,0-4-192,0-4-545,0 1-320,0-3-416,0 0-961,0 0-449,0 3-2018</inkml:trace>
  <inkml:trace contextRef="#ctx0" brushRef="#br0" timeOffset="1">37 635 6566,'0'0'3331,"0"59"-1313,-5-36 417,3-2-1154,-2-4-224,-1 0-385,1 0-287,-1-3 191,-1 1 33,3-6-289,3-7-256,-2-2-480,2-9-4357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0.328"/>
    </inkml:context>
    <inkml:brush xml:id="br0">
      <inkml:brushProperty name="width" value="0.025" units="cm"/>
      <inkml:brushProperty name="height" value="0.025" units="cm"/>
    </inkml:brush>
  </inkml:definitions>
  <inkml:trace contextRef="#ctx0" brushRef="#br0">146 0 8360,'0'0'12769,"-9"6"-11605,-26 13-411,14-9 94,0 2 0,-34 24 0,55-36-846,0 0 0,-1 0 0,1 0 0,0 1 0,0-1 0,-1 0 0,1 0 0,0 0 0,0 0 0,0 0 0,0 0 0,-1 1 0,1-1-1,0 0 1,0 0 0,0 0 0,0 1 0,0-1 0,-1 0 0,1 0 0,0 0 0,0 1 0,0-1 0,0 0 0,0 0 0,0 1 0,0-1 0,0 0 0,0 0 0,0 1 0,0-1 0,0 0 0,0 0 0,0 0 0,0 1 0,0-1 0,0 0 0,0 0 0,0 1 0,0-1 0,1 0 0,-1 0 0,0 0 0,0 1 0,0-1 0,0 0 0,0 0 0,1 0 0,-1 0-1,0 1 1,0-1 0,19 4 25,28-6-48,-45 2 16,4-1-55,7 0-155,1 0 0,-1 0 1,1 2-1,-1-1 0,0 2 0,14 2 1,-24-3 204,0 0 1,-1 0-1,1 0 1,-1 0-1,1 1 1,-1-1-1,1 1 1,-1-1-1,0 1 1,0 0-1,0 0 1,0 0 0,0 0-1,0 0 1,0 1-1,-1-1 1,1 0-1,-1 1 1,0-1-1,1 1 1,-1 0-1,0-1 1,-1 1-1,1 0 1,0 0-1,-1-1 1,0 1-1,1 0 1,-1 0-1,0 0 1,-1 0 0,1-1-1,0 1 1,-2 5-1,1-4 107,0 0 0,0 0 0,-1 0 0,0 0 0,1 0 0,-1-1 0,0 1 0,-1 0 0,1-1 0,-1 0 0,1 0 0,-1 1 0,0-2 0,0 1 0,-1 0 0,1-1 0,0 1 0,-1-1 0,-7 4 0,6-4-59,1 0 0,-1 0 0,0 0 0,0 0-1,0-1 1,0 0 0,0 0 0,-1 0 0,1-1-1,0 0 1,0 0 0,0 0 0,-1-1 0,1 1-1,-9-3 1,12 2-237,0-1 0,0 1-1,1 0 1,-1 0 0,0-1 0,1 1 0,-1-1-1,1 1 1,-1-1 0,1 0 0,0 1-1,0-1 1,0 0 0,0 0 0,0 0 0,0 0-1,0 0 1,1 0 0,-1 0 0,1 0-1,-1 0 1,1 0 0,0-3 0,-1 1-796,1-1 0,0 1 0,0-1 1,0 1-1,1-1 0,-1 1 0,1 0 1,0-1-1,0 1 0,3-7 0,15-14-7401</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1.567"/>
    </inkml:context>
    <inkml:brush xml:id="br0">
      <inkml:brushProperty name="width" value="0.025" units="cm"/>
      <inkml:brushProperty name="height" value="0.025" units="cm"/>
    </inkml:brush>
  </inkml:definitions>
  <inkml:trace contextRef="#ctx0" brushRef="#br0">42 274 4676,'0'0'3764,"-9"3"-2088,7-2-1260,-22 8 90,18-5 508,14-2 1588,45-6-1657,0-3 0,-1-1 1,87-27-1,-54 13-685,431-87 345,-59 14-367,-442 89 87,-40 5 198,23 1-511,-105 6 92,1 5 1,-167 40-1,173-31-65,-337 81-65,523-119 82,520-104-198,-570 116 124,152-32-1,-171 30 74,-31 5-34,-33 3-60,-35 5 81,-152 31-1,-77 39-2406,269-64 1337,-44 11-3584</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268"/>
    </inkml:context>
    <inkml:brush xml:id="br0">
      <inkml:brushProperty name="width" value="0.025" units="cm"/>
      <inkml:brushProperty name="height" value="0.025" units="cm"/>
    </inkml:brush>
  </inkml:definitions>
  <inkml:trace contextRef="#ctx0" brushRef="#br0">20 0 10186,'-9'59'6278,"2"-6"-4869,3-3-480,4-5-609,0-3-480,9-6-1474,2-6-1505,4 0-768,4-6-1731</inkml:trace>
  <inkml:trace contextRef="#ctx0" brushRef="#br0" timeOffset="1">92 1071 8232,'0'52'320,"0"1"-224,0 3 128,4 0-192,-2 3-32,3 2-192,-5 3-288,0 5-641,0 5 192,0-1 384,0-1-1889</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600"/>
    </inkml:context>
    <inkml:brush xml:id="br0">
      <inkml:brushProperty name="width" value="0.025" units="cm"/>
      <inkml:brushProperty name="height" value="0.025" units="cm"/>
    </inkml:brush>
  </inkml:definitions>
  <inkml:trace contextRef="#ctx0" brushRef="#br0">73 1 6983,'-11'72'-1057</inkml:trace>
  <inkml:trace contextRef="#ctx0" brushRef="#br0" timeOffset="1">11 640 12172,'0'74'1057,"0"-4"-993,-5-2 32,5-4-481,-2-10-1793,-1-10-2818</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1.994"/>
    </inkml:context>
    <inkml:brush xml:id="br0">
      <inkml:brushProperty name="width" value="0.025" units="cm"/>
      <inkml:brushProperty name="height" value="0.025" units="cm"/>
    </inkml:brush>
  </inkml:definitions>
  <inkml:trace contextRef="#ctx0" brushRef="#br0">74 0 10954,'0'100'4901,"-1"-17"-4421,-5-15 225,-3-13-288,6-16-1923,-6-12-3074,-2-4-1250</inkml:trace>
  <inkml:trace contextRef="#ctx0" brushRef="#br0" timeOffset="1">6 600 11627,'-5'68'4740,"5"1"-2433,0-2-129,0-9-1602,0-11-512,5-15-608,4-16-1186,-5-16-2370,1-7-4260</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4.086"/>
    </inkml:context>
    <inkml:brush xml:id="br0">
      <inkml:brushProperty name="width" value="0.025" units="cm"/>
      <inkml:brushProperty name="height" value="0.025" units="cm"/>
    </inkml:brush>
  </inkml:definitions>
  <inkml:trace contextRef="#ctx0" brushRef="#br0">396 0 5477,'-11'4'3529,"1"0"-3435,0 1 0,1 1 0,-1 0 0,1 0-1,0 1 1,1 0 0,0 0 0,0 1 0,0 0 0,1 0 0,0 1 0,1 0 0,0 0 0,-5 12 0,-15 27 69,-31 87 0,18-34 766,6 3 0,4 0-1,4 2 1,5 0 0,-8 138 0,27-222-752,1 0-1,0 1 1,2-1-1,1 0 1,1 0-1,8 27 1,-10-42-162,0 0-1,1 0 1,0 0 0,1 0 0,0 0 0,0-1 0,0 1 0,1-1 0,0 0 0,0-1 0,0 1 0,1-1 0,-1 0 0,1 0 0,1-1 0,-1 0 0,1 0-1,-1 0 1,1-1 0,0 0 0,11 3 0,-7-3 8,0-2 0,1 1 0,-1-2 0,1 1-1,0-1 1,-1-1 0,1 0 0,-1-1 0,0 0-1,1-1 1,-1 0 0,0-1 0,0 0 0,-1 0 0,1-2-1,-1 1 1,0-1 0,-1 0 0,17-15 0,0-1 209,-2-1 1,0-1 0,-1-1-1,-2-1 1,29-46 0,-23 28-90,-3-1 1,-1-2 0,-3 0 0,-2-2-1,-1 0 1,-3 0 0,-3-2 0,-1 1-1,-2-2 1,-3 1 0,-2-1 0,-2 1-1,-8-61 1,5 96-120,0 1 1,-1-1-1,-1 1 0,0 0 0,-2 0 0,1 0 1,-2 1-1,-9-16 0,12 23-89,-1 0 1,0 1-1,0-1 1,0 1-1,-1 0 0,0 1 1,0 0-1,0 0 1,-1 0-1,0 0 0,0 1 1,0 0-1,0 1 1,-1 0-1,1 0 1,-1 0-1,-10-1 0,-5 1-1031,0 1 1,0 1-1,0 1 0,0 1 0,0 1 0,-30 6 0,3 4-3383</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6.707"/>
    </inkml:context>
    <inkml:brush xml:id="br0">
      <inkml:brushProperty name="width" value="0.025" units="cm"/>
      <inkml:brushProperty name="height" value="0.025" units="cm"/>
    </inkml:brush>
  </inkml:definitions>
  <inkml:trace contextRef="#ctx0" brushRef="#br0">847 320 4228,'6'-11'2963,"2"-5"-2313,-1 0-1,-1 0 1,0 0 0,-1-1 0,0 1 0,1-19-1,-5 29-471,0 0 0,0 0 0,-1 0-1,0 0 1,0 0 0,0 0-1,-1 0 1,0 0 0,0 0 0,0 0-1,-1 0 1,0 0 0,0 1-1,-1-1 1,1 1 0,-1 0 0,0-1-1,-1 1 1,1 1 0,-1-1-1,0 0 1,0 1 0,-9-8-1,3 7-139,0 0-1,0 0 0,0 1 0,0 0 0,-1 1 1,1 0-1,-1 0 0,0 1 0,0 1 0,0 0 0,0 0 1,-20 3-1,10-1-31,0 2-1,0 0 1,0 2 0,0 0 0,-33 14-1,15-1 51,0 2 0,2 2 0,0 1 0,1 2 0,2 1 0,1 2 0,0 1 0,3 1 0,-52 67 0,64-73 92,2 1 0,1 0 0,1 2 0,1 0 0,1 0 0,-13 48 0,20-54-55,1-1 0,1 1 1,0 0-1,2 0 0,1 0 0,0 0 1,1 0-1,2 0 0,0 0 0,7 22 0,-7-31-87,2 0 0,-1-1-1,1 0 1,1 0 0,0 0 0,1-1-1,0 0 1,0 0 0,1-1-1,0 0 1,1 0 0,0-1-1,0 0 1,1 0 0,0-1-1,0 0 1,1-1 0,0-1-1,0 1 1,0-2 0,1 1-1,-1-2 1,1 1 0,13 1-1,6 0 111,0-1-1,1-2 0,0-1 1,-1-1-1,1-1 0,-1-2 1,1-2-1,40-10 0,-12-2-35,-2-2 0,0-2-1,-1-3 1,-1-3 0,-1-1-1,-2-4 1,-1-1 0,-2-3-1,-1-2 1,-2-2 0,-1-2-1,46-56 1,-79 82-185,0 0 0,-2 0-1,1-1 1,-2-1 0,-1 0 0,0 0 0,-1-1 0,-1 0 0,-1 0 0,0-1-1,-2 0 1,5-38 0,-9 51-141,0 1 0,0 0 0,0 0 0,-1 0 0,0-1 0,0 1 0,0 0 0,-1 0 0,0 0 0,0 0 0,0 0 0,-1 1 0,0-1 0,0 1-1,0 0 1,-1 0 0,0 0 0,0 0 0,0 0 0,-1 1 0,-7-6 0,-62-38-4404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1.331"/>
    </inkml:context>
    <inkml:brush xml:id="br0">
      <inkml:brushProperty name="width" value="0.025" units="cm"/>
      <inkml:brushProperty name="height" value="0.025" units="cm"/>
    </inkml:brush>
  </inkml:definitions>
  <inkml:trace contextRef="#ctx0" brushRef="#br0">1 1 9033,'0'0'13596,"1"10"-11893,0 3-1320,1 0 0,0 0 0,2 1 0,-1-2 0,8 18 0,-9-26-359,0 1 0,0-1-1,0 1 1,1-1 0,0 0 0,-1 0 0,2 0-1,-1 0 1,0-1 0,1 1 0,0-1 0,0 0-1,0 0 1,0 0 0,0-1 0,0 1-1,1-1 1,-1 0 0,1 0 0,8 2 0,-6-3-162,1 0 0,0-1-1,0 0 1,0 0 0,-1-1 0,1 1 0,0-2 0,0 1 0,12-5 0,-11 3-429,1-1-1,-1 0 1,-1 0 0,1-1 0,0 0 0,-1-1-1,0 0 1,-1 0 0,1-1 0,-1 0-1,0 0 1,-1 0 0,0-1 0,0 0-1,0 0 1,-1-1 0,-1 1 0,1-1 0,-1 0-1,3-12 1,-9 10 4780,-8 18-2196,-12 16-442,-68 111 2109,65-90-3291,2 0 0,-32 87 0,45-92-679,8-13-5076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2.659"/>
    </inkml:context>
    <inkml:brush xml:id="br0">
      <inkml:brushProperty name="width" value="0.025" units="cm"/>
      <inkml:brushProperty name="height" value="0.025" units="cm"/>
    </inkml:brush>
  </inkml:definitions>
  <inkml:trace contextRef="#ctx0" brushRef="#br0">188 0 13997,'-5'15'7042,"-13"11"-5575,6-8-489,-130 213 1963,134-220-2691,5-11-76,8-21-29,14-35-463,26-64-867,-46 156 1070,2-12 203,-15 125 1076,28-169-764,-13 9-412,0 0-1,-1 1 0,0-1 0,-1 0 1,0 0-1,0 1 0,-1-1 0,-1 1 1,0-1-1,0 1 0,-1 0 0,-9-17 1,5 17 23,8 15 15,1-2-23,0-1 0,0 0 0,0 0 1,0 0-1,1 0 0,-1 0 0,1-1 0,-1 1 0,1 0 0,0-1 0,2 3 0,16 7-766,0-1 0,1-1 1,23 8-1,-22-10-767,-2 1 0,1 1 0,25 16 0,-25-9-5570</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001"/>
    </inkml:context>
    <inkml:brush xml:id="br0">
      <inkml:brushProperty name="width" value="0.025" units="cm"/>
      <inkml:brushProperty name="height" value="0.025" units="cm"/>
    </inkml:brush>
  </inkml:definitions>
  <inkml:trace contextRef="#ctx0" brushRef="#br0">232 0 14510,'0'0'8781,"-10"5"-7419,-9 7-1107,1 1-1,-1 0 1,2 1 0,0 1 0,1 1 0,1 0 0,-27 36 0,32-36-129,1 0 0,0 0-1,-9 27 1,15-37-105,1 0-1,0 1 1,1-1-1,-1 1 1,1 0-1,0-1 1,1 1-1,0 0 1,0 0-1,0-1 1,1 1-1,0 0 1,2 6-1,-1-10-85,0 0-1,-1 0 1,1-1 0,1 1 0,-1-1-1,0 1 1,1-1 0,-1 0 0,1 0-1,-1 0 1,1 0 0,0 0 0,0-1-1,0 1 1,0-1 0,0 0 0,1 0-1,-1 0 1,0 0 0,0 0 0,1-1-1,-1 1 1,0-1 0,1 0-1,3-1 1,2 2-1162,0-2 1,1 1-1,-1-1 0,0 0 1,0-1-1,0 0 0,-1-1 0,12-4 1,15-14-7689</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356"/>
    </inkml:context>
    <inkml:brush xml:id="br0">
      <inkml:brushProperty name="width" value="0.025" units="cm"/>
      <inkml:brushProperty name="height" value="0.025" units="cm"/>
    </inkml:brush>
  </inkml:definitions>
  <inkml:trace contextRef="#ctx0" brushRef="#br0">91 241 16335,'0'0'4965,"-47"45"-3107,34-24-289,-3 4-319,7 0-514,4-3-191,5-3-321,0-3-64,9-6-96,9-9 0,5-1 32,4-6-896,0-14-1635,-4-7-2113,-3-7-4196</inkml:trace>
  <inkml:trace contextRef="#ctx0" brushRef="#br0" timeOffset="1">114 0 17969,'0'0'9513,"20"13"-21204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0.706"/>
    </inkml:context>
    <inkml:brush xml:id="br0">
      <inkml:brushProperty name="width" value="0.025" units="cm"/>
      <inkml:brushProperty name="height" value="0.025" units="cm"/>
    </inkml:brush>
  </inkml:definitions>
  <inkml:trace contextRef="#ctx0" brushRef="#br0">1 206 10442,'0'0'7981,"9"-3"-5082,4-3-2438,-1-1 0,1 0 0,-1-1 0,-1 0 0,0 0 0,0-1 0,0-1 0,-2 0 0,1 0 0,12-19 0,-22 29-460,29-42 28,-28 40 14,0 0-1,1 0 1,-1-1-1,0 1 1,0 0-1,0-1 1,0 1-1,-1-1 1,1 1-1,-1-1 1,0 1-1,1-1 1,-1 1-1,0-1 1,0 0-1,-1-3 1,0 6-27,1-1 1,-1 1-1,1-1 0,-1 1 1,0 0-1,1 0 1,-1-1-1,1 1 0,-1 0 1,0 0-1,1 0 1,-1 0-1,0-1 1,1 1-1,-1 0 0,1 0 1,-1 0-1,0 0 1,1 1-1,-1-1 0,0 0 1,1 0-1,-1 0 1,0 0-1,1 1 1,-1-1-1,1 0 0,-1 1 1,1-1-1,-2 1 1,-18 10 24,9 0-40,0 0 1,1 0-1,1 1 1,-1 0-1,2 0 1,-10 20 0,13-24 0,1 1 0,0 0 0,1 0 0,0 1 1,0-1-1,1 0 0,1 1 0,-1 0 0,1-1 1,1 1-1,0 10 0,1-17-7,0 0-1,0 0 1,0-1 0,0 1 0,1 0 0,-1-1-1,1 1 1,-1-1 0,1 1 0,0-1 0,0 0-1,0 0 1,0 0 0,0 0 0,1 0 0,-1 0-1,0-1 1,1 1 0,0-1 0,-1 0 0,1 1-1,0-1 1,0 0 0,-1-1 0,1 1 0,0 0-1,0-1 1,0 0 0,3 1 0,7 0-691,0 0 1,0-1-1,0 0 1,1 0-1,14-4 0,15-10-6478,1-9-8735</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3.686"/>
    </inkml:context>
    <inkml:brush xml:id="br0">
      <inkml:brushProperty name="width" value="0.025" units="cm"/>
      <inkml:brushProperty name="height" value="0.025" units="cm"/>
    </inkml:brush>
  </inkml:definitions>
  <inkml:trace contextRef="#ctx0" brushRef="#br0">23 116 3940,'-3'9'11808,"-2"4"-9630,2-7-1499,0-1 0,1 1 0,0 0 0,1 0 0,-3 12-1,4-17-592,0-1 0,0 1 0,0 0 0,0-1 0,0 1 0,1-1-1,-1 1 1,0 0 0,0-1 0,0 1 0,1-1 0,-1 1-1,0-1 1,0 1 0,1-1 0,-1 1 0,0-1 0,1 1 0,-1-1-1,1 0 1,-1 1 0,0-1 0,1 1 0,-1-1 0,1 0-1,-1 1 1,1-1 0,-1 0 0,1 0 0,0 0 0,-1 1-1,1-1 1,-1 0 0,1 0 0,-1 0 0,1 0 0,0 0 0,-1 0-1,1 0 1,-1 0 0,1 0 0,0 0 0,-1 0 0,1 0-1,-1-1 1,1 1 0,0 0 0,32-10 1121,-19 2-1081,0-1 0,-1 0 0,-1 0 0,1-2 0,-2 1 0,12-13 0,59-78-282,-75 93 146,-17 37 517,-1-1-239,1 0 0,2 1 0,-10 52 1,18-80-287,0-1 1,0 0-1,0 0 0,0 0 1,0 0-1,0 1 1,0-1-1,0 0 1,0 0-1,0 0 1,0 1-1,0-1 0,0 0 1,0 0-1,0 0 1,1 1-1,-1-1 1,0 0-1,0 0 0,0 0 1,0 0-1,0 0 1,0 1-1,0-1 1,1 0-1,-1 0 1,0 0-1,0 0 0,0 0 1,0 0-1,1 1 1,-1-1-1,0 0 1,0 0-1,0 0 1,0 0-1,1 0 0,-1 0 1,0 0-1,0 0 1,0 0-1,1 0 1,-1 0-1,0 0 0,0 0 1,0 0-1,1 0 1,-1 0-1,13-7-1484,8-12-2483,-3-10-2730</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4.046"/>
    </inkml:context>
    <inkml:brush xml:id="br0">
      <inkml:brushProperty name="width" value="0.025" units="cm"/>
      <inkml:brushProperty name="height" value="0.025" units="cm"/>
    </inkml:brush>
  </inkml:definitions>
  <inkml:trace contextRef="#ctx0" brushRef="#br0">211 0 18193,'0'0'4388,"0"62"-2017,9-29-834,7 3-736,3 7-449,-5 7-192,-3 7-64,-11 8-32,-6 7 1,-26 7-33,-13 8-609,-15-1-832,-3 0-1506,-10-9-4644</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2.945"/>
    </inkml:context>
    <inkml:brush xml:id="br0">
      <inkml:brushProperty name="width" value="0.025" units="cm"/>
      <inkml:brushProperty name="height" value="0.025" units="cm"/>
    </inkml:brush>
  </inkml:definitions>
  <inkml:trace contextRef="#ctx0" brushRef="#br0">19 1 5862,'0'0'17104,"-11"51"-15182,6-29-449,3 4-576,2-1-385,0 0-352,2-6-128,16-4 0,10-6-32,5-8-224,3-1-448,9-4-610,4-14-1280,-1-3-801,-5-7-2018,2-1-3011</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03.288"/>
    </inkml:context>
    <inkml:brush xml:id="br0">
      <inkml:brushProperty name="width" value="0.025" units="cm"/>
      <inkml:brushProperty name="height" value="0.025" units="cm"/>
    </inkml:brush>
  </inkml:definitions>
  <inkml:trace contextRef="#ctx0" brushRef="#br0">442 1 5541,'0'0'12428,"-62"64"-10186,26-18-512,-7 9-193,2 6 65,-4 4-417,5 1-609,2-3-415,4-5-129,9-5-32,3-6-129,4-8-896,5-9-960,-3-12-1218,7-10-3684</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5.553"/>
    </inkml:context>
    <inkml:brush xml:id="br0">
      <inkml:brushProperty name="width" value="0.025" units="cm"/>
      <inkml:brushProperty name="height" value="0.025" units="cm"/>
    </inkml:brush>
  </inkml:definitions>
  <inkml:trace contextRef="#ctx0" brushRef="#br0">227 0 4292,'0'0'20168,"-5"4"-19794,-22 16-295,1 2 0,1 0 0,1 2 0,-23 30 0,-25 24-100,88-96-903,-1-1 0,21-34-1,-24 34 495,8-7 113,-14 20 311,-1 0 0,-1 0 0,1-1 0,-1 0 0,5-10 0,-42 114 3199,32-93-3086,-8 39 661,8-41-743,1 0 0,-1 0 0,1 0 1,0 0-1,0 0 0,0 0 0,0 0 1,0 0-1,1 0 0,-1 0 0,1 0 1,-1 0-1,1 0 0,0 0 0,-1 0 1,1-1-1,2 3 0,-3-3-15,0-1-1,1 1 1,-1-1-1,0 1 1,1-1 0,-1 1-1,1-1 1,-1 1-1,0-1 1,1 0 0,-1 1-1,1-1 1,0 0-1,-1 1 1,1-1-1,-1 0 1,1 0 0,-1 1-1,1-1 1,0 0-1,-1 0 1,1 0 0,-1 0-1,1 0 1,0 0-1,-1 0 1,1 0 0,-1 0-1,1 0 1,0 0-1,-1 0 1,1-1-1,-1 1 1,1 0 0,-1 0-1,1-1 1,0 1-1,-1 0 1,1-1 0,-1 1-1,0 0 1,1-1-1,-1 1 1,1-1 0,-1 1-1,1-1 1,0-1 2,-1 1 1,1-1-1,0 0 1,-1 1-1,1-1 1,-1 0-1,0 1 1,1-1 0,-1 0-1,0 1 1,0-1-1,0 0 1,0 0-1,-1 1 1,0-4-1,-4-9-43,-1 1 0,0 0 0,-1 0 1,0 0-1,-1 1 0,-1 0 0,0 1 0,0 0 0,-20-17 0,60 32-65,155 32-199,-106-30-3857,-35-5-2190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401"/>
    </inkml:context>
    <inkml:brush xml:id="br0">
      <inkml:brushProperty name="width" value="0.025" units="cm"/>
      <inkml:brushProperty name="height" value="0.025" units="cm"/>
    </inkml:brush>
  </inkml:definitions>
  <inkml:trace contextRef="#ctx0" brushRef="#br0">280 20 3267,'15'-14'12113,"-16"8"-5302,-11 10-3960,-6 10-3646,-22 26 1348,-68 88 0,90-102-236,1 1 1,0 1-1,3 0 1,0 0-1,-10 34 1,21-56-270,1 1 0,0-1-1,1 1 1,0 0 0,0 0 0,0 0 0,1 0 0,0 0 0,1 7-1,-1-11-63,1-1 0,0 0 0,0 1 0,0-1 0,0 0 0,0 0-1,0 0 1,0 0 0,0 0 0,1 0 0,-1 0 0,1-1 0,0 1 0,-1 0-1,1-1 1,0 1 0,0-1 0,0 0 0,0 0 0,0 0 0,0 0-1,1 0 1,-1 0 0,0 0 0,0 0 0,1-1 0,-1 0 0,0 1 0,5-1-1,5 1-922,0 0-1,0-1 1,0 0-1,0-1 1,0 0-1,0-1 1,20-6-1,11-9-6208</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7.791"/>
    </inkml:context>
    <inkml:brush xml:id="br0">
      <inkml:brushProperty name="width" value="0.025" units="cm"/>
      <inkml:brushProperty name="height" value="0.025" units="cm"/>
    </inkml:brush>
  </inkml:definitions>
  <inkml:trace contextRef="#ctx0" brushRef="#br0">69 1 12364,'0'0'16031,"-5"9"-15951,-8 17-45,5-13-27,1 0-1,0 0 0,2 0 1,-1 1-1,1 0 0,1 0 1,1 1-1,-3 19 0,6-33-16,0 0 0,1 0 0,-1 0 0,0 0 0,0-1 0,1 1 0,-1 0 0,0 0 0,1 0 0,-1 0 0,1-1 0,-1 1 0,1 0 0,0 0-1,-1-1 1,1 1 0,0 0 0,-1-1 0,1 1 0,0-1 0,0 1 0,0-1 0,-1 1 0,1-1 0,0 0 0,0 1 0,0-1 0,0 0 0,0 0 0,0 0-1,-1 1 1,1-1 0,0 0 0,0 0 0,0 0 0,0-1 0,0 1 0,0 0 0,0 0 0,0 0 0,0-1 0,0 1 0,4-1-360,-1 0 0,1 0 0,-1 0 0,0-1 0,1 0 0,-1 0 0,7-4 0,10-14-3891,-2-5-2429</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119"/>
    </inkml:context>
    <inkml:brush xml:id="br0">
      <inkml:brushProperty name="width" value="0.025" units="cm"/>
      <inkml:brushProperty name="height" value="0.025" units="cm"/>
    </inkml:brush>
  </inkml:definitions>
  <inkml:trace contextRef="#ctx0" brushRef="#br0">6 7 14125,'0'0'13389,"-6"-7"-14766,15 7-2883,2 0-5478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452"/>
    </inkml:context>
    <inkml:brush xml:id="br0">
      <inkml:brushProperty name="width" value="0.025" units="cm"/>
      <inkml:brushProperty name="height" value="0.025" units="cm"/>
    </inkml:brush>
  </inkml:definitions>
  <inkml:trace contextRef="#ctx0" brushRef="#br0">0 208 11403,'0'0'15113,"9"-6"-14296,22-17-717,-1-2 1,-1-1-1,-1-1 1,-2-1-1,33-45 1,-98 153-368,31-67 229,0 0 1,1 0 0,1 1-1,0 0 1,1 1 0,0-1-1,1 1 1,0 0 0,-1 19-1,5-34-36,1 0 0,-1 0 0,0 1 0,0-1-1,0 0 1,0 0 0,1 1 0,-1-1 0,0 0 0,0 0 0,0 0 0,1 1-1,-1-1 1,0 0 0,0 0 0,1 0 0,-1 0 0,0 1 0,0-1-1,1 0 1,-1 0 0,0 0 0,0 0 0,1 0 0,-1 0 0,0 0 0,1 0-1,-1 0 1,0 0 0,1 0 0,-1 0 0,0 0 0,0 0 0,1 0-1,-1 0 1,0 0 0,0-1 0,1 1 0,-1 0 0,0 0 0,1 0 0,-1 0-1,0 0 1,0-1 0,0 1 0,1 0 0,-1 0 0,0-1 0,0 1-1,0 0 1,0 0 0,1-1 0,-1 1 0,0 0 0,0-1 0,16-13-4215,4-11-3996</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18.826"/>
    </inkml:context>
    <inkml:brush xml:id="br0">
      <inkml:brushProperty name="width" value="0.025" units="cm"/>
      <inkml:brushProperty name="height" value="0.025" units="cm"/>
    </inkml:brush>
  </inkml:definitions>
  <inkml:trace contextRef="#ctx0" brushRef="#br0">116 1 15439,'0'0'6310,"10"10"-4885,6 7-959,50 56 1297,-59-64-1630,0 1 0,0 0 0,-1 0 0,0 0 0,-1 1 0,7 19 0,-8-13-17,-2-1-1,1 1 1,-2 0 0,0-1-1,-1 1 1,-1 0-1,-1 0 1,0-1-1,-1 1 1,-1-1 0,0 0-1,-1 0 1,-1 0-1,0 0 1,-10 16-1,2-6-291,-2-1-1,-36 47 0,29-46-1371,-1 0 0,-28 23-1,14-20-6149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1.674"/>
    </inkml:context>
    <inkml:brush xml:id="br0">
      <inkml:brushProperty name="width" value="0.025" units="cm"/>
      <inkml:brushProperty name="height" value="0.025" units="cm"/>
    </inkml:brush>
  </inkml:definitions>
  <inkml:trace contextRef="#ctx0" brushRef="#br0">1 1 9929,'0'0'10832,"0"11"-8964,-1 37 70,3 121 1612,-2-168-3548,0 1-1,0-1 1,0 0 0,0 0-1,0 0 1,0 1-1,1-1 1,-1 0-1,1 0 1,-1 0 0,0 0-1,1 0 1,0 0-1,-1 0 1,1 0-1,0 0 1,-1 0 0,1 0-1,0 0 1,0 0-1,0 0 1,0-1 0,0 1-1,0 0 1,0-1-1,2 2 1,-1-2 2,0 0 1,1 1-1,-1-1 0,0 0 1,0 0-1,0-1 1,1 1-1,-1 0 0,0-1 1,0 1-1,0-1 1,1 0-1,1-1 0,5-2 15,0-1 1,0 0-1,-1 0 0,0-1 0,10-9 0,12-16 42,-2-2-1,37-55 1,-62 92-70,-4 14-10,-3 31-20,2-34 36,2-14 9,0 1 0,-1-1 0,1 0 0,0 1 0,0-1 0,0 1 0,0-1 0,0 1 0,0-1 0,0 0 0,1 1-1,-1-1 1,0 1 0,1-1 0,-1 0 0,1 1 0,0-1 0,-1 0 0,1 0 0,0 1 0,0-1 0,0 0 0,0 0 0,0 0 0,0 0 0,0 0-1,2 1 1,0-1 18,0-1-1,-1 1 0,1-1 0,0 0 0,0 0 1,0 0-1,0 0 0,-1-1 0,1 1 1,0-1-1,0 1 0,0-1 0,4-2 0,10-5 23,-1 0-1,0 0 1,18-15-1,-25 16-63,1 0-1,0 1 1,0 0-1,0 0 1,1 1-1,0 1 1,0-1-1,0 2 1,0 0-1,22-4 1,-33 8 16,1-1 1,0 0-1,0 1 0,-1-1 1,1 1-1,0-1 1,-1 0-1,1 1 0,0 0 1,-1-1-1,1 1 0,-1-1 1,1 1-1,-1 0 0,1-1 1,-1 1-1,1 0 0,-1-1 1,0 1-1,0 0 0,1 0 1,-1 0-1,0-1 1,0 1-1,0 0 0,1 0 1,-1 0-1,0-1 0,0 1 1,-1 0-1,1 1 0,0 34 107,-1-27-50,0 3 14,0 0 1,-1-1-1,0 1 0,-1-1 1,0 1-1,-8 15 1,8-64-4783,-7-11-6504,2 13-1884</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20.923"/>
    </inkml:context>
    <inkml:brush xml:id="br0">
      <inkml:brushProperty name="width" value="0.025" units="cm"/>
      <inkml:brushProperty name="height" value="0.025" units="cm"/>
    </inkml:brush>
  </inkml:definitions>
  <inkml:trace contextRef="#ctx0" brushRef="#br0">63 0 6246,'0'0'11723,"-32"56"-11082,21-26-449,2 3-192,4 3-32,-1 1-289,6 4-511,0-2-674,0 4-640,0 0-1121,0 0-6598</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38.128"/>
    </inkml:context>
    <inkml:brush xml:id="br0">
      <inkml:brushProperty name="width" value="0.025" units="cm"/>
      <inkml:brushProperty name="height" value="0.025" units="cm"/>
    </inkml:brush>
  </inkml:definitions>
  <inkml:trace contextRef="#ctx0" brushRef="#br0">67 56 8552,'0'0'9994,"9"-2"-8638,24-6-405,22-5-383,1 1 0,0 3 1,76-2-1,-196 26 51,-260 5 1954,305-15-2404,27-1-68,32 1-29,276-20-430,-331 17-78,-112 13 1153,35 2-5941,81-14-632</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1.967"/>
    </inkml:context>
    <inkml:brush xml:id="br0">
      <inkml:brushProperty name="width" value="0.025" units="cm"/>
      <inkml:brushProperty name="height" value="0.025" units="cm"/>
    </inkml:brush>
  </inkml:definitions>
  <inkml:trace contextRef="#ctx0" brushRef="#br0">66 57 3844,'0'0'18476,"11"7"-17531,-2 0-763,-4-4-121,0 1 1,0-1-1,0 0 0,0-1 1,1 1-1,-1-1 0,1 0 1,-1 0-1,1 0 0,0-1 1,0 0-1,0 0 0,6-1 1,26-2 230,0-2 1,0-2 0,0-1 0,-1-2-1,71-27 1,-92 30 628,-28 10-345,-38 11-247,9-9-267,-74 1 1,-19 1 102,118-6 19,1 1-1,-1 1 1,1 0-1,-1 1 1,1 1-1,-17 9 1,27-9 53,15-4-295,18-4-95,7-6 151,0-2 0,60-26 0,-71 25-1,0 1 0,1 1 0,0 2 0,1 0 0,0 1 0,48-3 1,-73 9-1,0-1 0,0 1-1,0 0 1,0 0 0,0 0 0,0 0 0,0 0 0,0 0 0,0 0 0,0 0 0,0 0 0,0 1 0,0-1 0,0 0 0,0 1 0,0-1 0,0 1 0,0-1 0,0 1 0,0-1 0,0 1 0,0 0 0,-1-1 0,1 1 0,0 0 0,0 0 0,-1-1 0,1 1 0,-1 0 0,1 0 0,-1 0 0,1 0 0,-1 0 0,1 0 0,-1 0 0,0 0 0,1 0 0,-1 0 0,0 0 0,0 1 0,0 1 5,-1-1 0,1 1 0,-1-1 0,0 0 0,0 0-1,0 0 1,0 1 0,0-1 0,-1 0 0,1 0 0,0 0 0,-1-1 0,0 1 0,1 0 0,-1-1 0,-2 3 0,-5 1 16,1 0 1,-1 0-1,0-1 0,0 0 1,-1 0-1,1-1 0,-1 0 1,0-1-1,0 0 1,1-1-1,-1 0 0,-18 0 1,19-2-444,0 1 1,0-2 0,0 1-1,0-1 1,0 0 0,-11-5-1,15 5-506,0-1 0,0 0-1,0 0 1,0 0-1,0 0 1,0-1-1,1 1 1,0-1-1,0-1 1,-5-4-1,-7-17-10946</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123"/>
    </inkml:context>
    <inkml:brush xml:id="br0">
      <inkml:brushProperty name="width" value="0.025" units="cm"/>
      <inkml:brushProperty name="height" value="0.025" units="cm"/>
    </inkml:brush>
  </inkml:definitions>
  <inkml:trace contextRef="#ctx0" brushRef="#br0">131 0 4740,'0'0'18898,"-11"12"-18257,-3 4-485,1 0 0,0 1 0,1 1 1,1-1-1,1 2 0,0 0 0,-11 33 0,17-40-77,1 1 0,0 0 0,1 0 0,0 0 0,1 18 0,1-28-59,0-1 1,0 1 0,0-1 0,0 1 0,1-1-1,-1 0 1,1 1 0,0-1 0,0 0 0,0 1 0,0-1-1,0 0 1,0 0 0,1 0 0,-1 0 0,1 0-1,-1 0 1,1 0 0,0 0 0,0-1 0,0 1-1,0-1 1,0 1 0,0-1 0,0 0 0,0 0-1,0 0 1,1 0 0,-1 0 0,0 0 0,1-1-1,-1 1 1,1-1 0,-1 0 0,4 1 0,8-1-118,1 1 0,0-2 0,-1 0 0,0-1 0,1 0 1,26-9-1,-25 6-2097,-1-2 0,1 1-1,16-12 1,-8 1-6230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6.530"/>
    </inkml:context>
    <inkml:brush xml:id="br0">
      <inkml:brushProperty name="width" value="0.025" units="cm"/>
      <inkml:brushProperty name="height" value="0.025" units="cm"/>
    </inkml:brush>
  </inkml:definitions>
  <inkml:trace contextRef="#ctx0" brushRef="#br0">0 239 13485,'0'0'14483,"9"-5"-13602,31-23-627,-1-1 0,51-50 0,9-8-328,-80 77-66,-19 21 67,-24 35 119,18-35 31,-51 113 370,51-108-447,1 1 0,0-1 0,2 1 1,0 0-1,-2 35 0,5-51-93,0 1 1,0 0-1,0-1 0,0 1 1,1-1-1,-1 1 1,0-1-1,1 1 0,0-1 1,-1 1-1,1-1 0,0 1 1,-1-1-1,1 0 0,0 1 1,0-1-1,0 0 1,2 2-1,18 8-6187,0-7-3532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49.634"/>
    </inkml:context>
    <inkml:brush xml:id="br0">
      <inkml:brushProperty name="width" value="0.025" units="cm"/>
      <inkml:brushProperty name="height" value="0.025" units="cm"/>
    </inkml:brush>
  </inkml:definitions>
  <inkml:trace contextRef="#ctx0" brushRef="#br0">89 27 15855,'0'0'587,"-9"-4"65,-21-12 335,29 15-916,-1 1 0,1-1 0,0 0 1,0 1-1,0-1 0,0 1 0,0-1 0,-1 1 1,1 0-1,0-1 0,0 1 0,-1 0 0,1 0 0,0 0 1,-1 0-1,1 0 0,0 0 0,0 0 0,-1 0 1,1 1-1,0-1 0,0 1 0,-1-1 0,1 0 1,0 1-1,0 0 0,0-1 0,0 1 0,0 0 0,0 0 1,0-1-1,-1 3 0,-1 8 79,1 0 0,0 1-1,1-1 1,0 1 0,1 0 0,0-1 0,1 1 0,1-1-1,-1 1 1,2-1 0,0 1 0,0-1 0,1 0 0,7 14-1,-9-20-80,1 0 0,-1-1 0,1 1 0,1-1 0,-1 0 0,1 0 0,-1 0 0,1 0 0,0-1 0,0 1 0,1-1 0,-1 0 0,1 0 0,-1-1 0,1 1 0,0-1 0,0 0 0,0 0 0,1-1 0,-1 1 0,0-1 0,0 0 0,1-1 0,-1 0 0,1 1 0,-1-1 0,0-1 0,1 1 0,-1-1 0,0 0 0,0-1 0,1 1 0,5-3 0,4-1 106,0-1 0,0-1 0,-1 0 0,0-1 0,0-1 0,-1 0 0,0-1 0,-1 0 0,0-1 0,10-12 0,-18 19-136,10-12 218,-9 14-208,-6 9-170,-4 8 88,1 1 1,1-1-1,0 1 0,1-1 0,0 31 0,2-43 41,0 0 0,1 0 0,-1 1-1,1-1 1,0 0 0,0 0 0,0 0 0,0 0 0,1 0 0,-1 0-1,1 0 1,0 0 0,0 0 0,0-1 0,0 1 0,0-1 0,0 0-1,1 1 1,-1-1 0,1 0 0,0 0 0,-1-1 0,1 1 0,0-1-1,0 1 1,0-1 0,0 0 0,0 0 0,1 0 0,-1 0 0,0-1-1,0 1 1,1-1 0,-1 0 0,4 0 0,2 0 118,0 0-1,1-1 1,-1 0 0,0 0 0,0-1-1,0 0 1,0-1 0,0 0 0,0 0-1,-1-1 1,0 0 0,0 0 0,0-1 0,0 0-1,0-1 1,6-6 0,-9 7-37,1 0 0,-1 0 0,-1-1 1,1 0-1,-1 1 0,0-2 0,-1 1 0,1 0 0,-1-1 1,0 0-1,-1 1 0,1-1 0,-2 0 0,1 0 0,-1 0 1,0-1-1,0 1 0,-1 0 0,0 0 0,0-1 0,-1-7 1,0 12-289,1 0 1,-1 1-1,0-1 1,0 1 0,0-1-1,0 1 1,0-1-1,0 1 1,-1 0 0,1 0-1,-1 0 1,1 0-1,-1 0 1,0 0 0,0 0-1,0 0 1,0 0-1,0 1 1,0-1-1,-1 1 1,1 0 0,0 0-1,-1 0 1,1 0-1,-1 0 1,1 0 0,-1 1-1,0-1 1,1 1-1,-1-1 1,0 1 0,1 0-1,-1 0 1,0 0-1,-3 1 1,6 0-288,-1-1 0,0 0 1,1 1-1,-1-1 0,0 1 0,1-1 0,-1 1 1,1 0-1,-1-1 0,1 1 0,-1-1 0,1 1 1,-1 0-1,1 0 0,-1-1 0,1 1 0,0 0 1,0-1-1,-1 1 0,1 0 0,0 0 0,0 1 1,-1 8-9034</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072"/>
    </inkml:context>
    <inkml:brush xml:id="br0">
      <inkml:brushProperty name="width" value="0.025" units="cm"/>
      <inkml:brushProperty name="height" value="0.025" units="cm"/>
    </inkml:brush>
  </inkml:definitions>
  <inkml:trace contextRef="#ctx0" brushRef="#br0">242 62 9513,'0'0'4527,"-4"-9"-1345,-12-27-801,15 34-2234,1 1-1,-1 0 1,0 0 0,0 0 0,-1 0 0,1 0 0,0 0 0,0 0 0,0 0 0,-1 0 0,1 0 0,0 1 0,-1-1 0,1 0 0,-1 1 0,1-1 0,-1 1 0,1 0 0,-1-1 0,1 1 0,-3 0 0,-32 2 200,31-1-196,-4 1-98,1 0 0,1 0 0,-1 1 0,0 0 0,1 0 0,-1 0 0,1 1-1,0 1 1,0-1 0,0 1 0,-11 11 0,14-12 2,-1 0 1,1 1-1,0 0 0,0 0 1,0 0-1,1 0 0,0 0 0,0 1 1,0 0-1,0-1 0,1 1 0,0 0 1,1 0-1,-1 0 0,1 1 1,-1 7-1,2-13-47,1 0 0,-1 0-1,0 0 1,0 0 0,0 0 0,1 1 0,-1-1 0,0 0-1,1 0 1,-1 0 0,1 0 0,-1-1 0,1 1 0,0 0 0,-1 0-1,1 0 1,0 0 0,0-1 0,0 1 0,-1 0 0,1 0-1,0-1 1,0 1 0,2 0 0,34 7 319,-23-7-216,1-2 0,-1 0-1,18-3 1,-23 2-127,0 0 1,-1-1-1,1 0 0,-1 0 1,0-1-1,1 0 0,-2-1 1,1 0-1,0 0 0,-1 0 1,0-1-1,-1 0 0,1 0 1,-1-1-1,8-10 0,-14 16-475,-10 13-8200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0.671"/>
    </inkml:context>
    <inkml:brush xml:id="br0">
      <inkml:brushProperty name="width" value="0.025" units="cm"/>
      <inkml:brushProperty name="height" value="0.025" units="cm"/>
    </inkml:brush>
  </inkml:definitions>
  <inkml:trace contextRef="#ctx0" brushRef="#br0">72 39 12204,'0'0'2525,"0"-7"640,0 5-2994,0-23 2491,0 20-1331,-1 20-904,-3 37 375,-3 0 0,-18 65 0,16-79-385,0 0 0,3 0-1,1 0 1,1 1-1,3 0 1,3 38 0,-2-75-410,0-1 0,0 1 0,0-1 0,1 1 0,-1-1 0,0 1 1,1-1-1,0 1 0,-1-1 0,1 1 0,0-1 0,-1 0 0,1 1 1,0-1-1,0 0 0,0 0 0,0 0 0,1 0 0,-1 0 0,0 0 1,0 0-1,1 0 0,-1 0 0,3 1 0,-1-1 40,0-1 0,1 1 0,-1-1 0,0 0 0,0 0 0,0 0 0,1 0 1,-1 0-1,0-1 0,0 1 0,5-3 0,4-1 122,0-1 0,0 0-1,0 0 1,-1-2 0,12-7 0,13-14-81,-1-1 0,-1-2 0,54-64 0,-71 80-126,-17 15 30,1 0 1,-1 0 0,0 1 0,0-1-1,1 0 1,-1 0 0,0 0 0,0 0-1,1 1 1,-1-1 0,0 0-1,0 0 1,0 1 0,1-1 0,-1 0-1,0 0 1,0 1 0,0-1 0,0 0-1,0 0 1,0 1 0,1-1 0,-1 0-1,0 1 1,0-1 0,0 0 0,0 0-1,0 1 1,0-1 0,0 0 0,0 1-1,0-1 1,0 0 0,-1 1 0,1-1-1,0 0 1,-10 41-161,-4-9 231,7-16-54,0 0 0,1 0 0,1 0-1,0 0 1,1 1 0,1 0 0,-1 18 0,3-34-70,1-1 0,0 1 0,0 0 1,0 0-1,0 0 0,1-1 1,-1 1-1,0 0 0,0 0 0,0-1 1,1 1-1,-1 0 0,0 0 1,1-1-1,-1 1 0,0 0 0,1-1 1,-1 1-1,1 0 0,-1-1 1,1 1-1,0-1 0,-1 1 0,1-1 1,-1 1-1,1-1 0,0 1 0,-1-1 1,1 0-1,0 1 0,0-1 1,-1 0-1,1 0 0,0 1 0,0-1 1,-1 0-1,1 0 0,0 0 1,0 0-1,0 0 0,-1 0 0,3-1 1,-1 1-427,1-1 0,0 1 0,-1-1 0,1 0 0,-1 0 0,1 0 0,-1 0 0,0 0 0,1-1 0,-1 1 0,0-1 0,2-2 0,14-18-6725</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1.348"/>
    </inkml:context>
    <inkml:brush xml:id="br0">
      <inkml:brushProperty name="width" value="0.025" units="cm"/>
      <inkml:brushProperty name="height" value="0.025" units="cm"/>
    </inkml:brush>
  </inkml:definitions>
  <inkml:trace contextRef="#ctx0" brushRef="#br0">144 327 16239,'-8'0'2696,"-3"0"-2133,1 1 0,-1 0 0,0 1 0,0 0 0,1 0 0,-15 6 0,23-7-484,-1 0-1,0 0 1,1 0-1,-1 0 1,1 0-1,0 1 1,-1-1-1,1 1 1,0 0-1,0 0 1,0 0-1,0-1 1,0 2-1,1-1 1,-1 0-1,0 0 1,1 1 0,0-1-1,-1 0 1,1 1-1,0 0 1,0-1-1,1 1 1,-1-1-1,1 1 1,-1 0-1,1 0 1,0-1-1,0 1 1,0 0-1,0 0 1,0-1-1,1 1 1,0 4-1,1-5-69,-1 1 0,1 0 0,0 0 0,0-1 0,0 1 0,0-1 0,0 0 0,1 0 0,-1 0 0,1 0 0,-1 0 0,1 0 0,0-1 0,0 1 0,0-1 0,0 1 0,0-1 0,0 0 0,0-1 0,0 1 0,0 0 0,0-1 0,0 0-1,6 0 1,0 1 20,-1 0-1,1-1 1,0 0-1,-1-1 1,1 0-1,-1 0 1,1-1-1,11-4 1,-15 4-136,1-1 1,-1 0 0,1 0-1,-1 0 1,0-1 0,0 0-1,-1 0 1,1 0 0,-1 0-1,1-1 1,3-5 0,-17 28-1204,7-15 1283,0 1-1,0-1 1,1 0 0,-1 1 0,1 0-1,0-1 1,0 1 0,0 0 0,0 0-1,1-1 1,0 1 0,-1 0-1,1 0 1,1 5 0,0-9 42,-1 1 0,1-1-1,-1 1 1,1-1 0,-1 1 0,1-1 0,-1 1-1,1-1 1,0 1 0,-1-1 0,1 0 0,0 0 0,-1 1-1,1-1 1,0 0 0,0 0 0,-1 0 0,1 0-1,0 1 1,0-1 0,-1 0 0,1-1 0,0 1 0,0 0-1,-1 0 1,1 0 0,1-1 0,21-4 782,-13-1-622,0 0 1,-1-1 0,0 0 0,0 0-1,-1-1 1,0 0 0,13-18-1,-4 3 116,28-50-1,-26 38-139,-3 0 0,0-1 0,-3-1 0,-1 0 0,-1-1 0,6-46 0,-20 76-180,-5 14-40,-6 15-84,3 2 202,1 0 1,1 1-1,1 0 1,1 1-1,1 0 1,1-1-1,1 2 1,2-1-1,0 0 1,2 1-1,1-1 1,1 0 0,1 1-1,1-1 1,1 0-1,1-1 1,11 29-1,-9-32-1562,-21-46-900,2 2 1428,-47-72-2364,-7-16 5208,65 111-1780,-1-1-1,1 1 0,0-1 0,-1 0 0,1 1 0,0-1 0,0 1 1,0-1-1,-1 0 0,1 1 0,0-1 0,0 0 0,0 1 0,0-1 0,0 0 1,0 0-1,0 1 0,0-1 0,0 0 0,1 1 0,-1-1 0,0 1 1,0-1-1,1 0 0,-1 1 0,0-1 0,1 0 0,-1 1 0,0-1 0,1 1 1,-1-1-1,2 0 0,25-7 580,47 13-1570,-61-4 867,92 4-8032,-43-5-2381</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411"/>
    </inkml:context>
    <inkml:brush xml:id="br0">
      <inkml:brushProperty name="width" value="0.025" units="cm"/>
      <inkml:brushProperty name="height" value="0.025" units="cm"/>
    </inkml:brush>
  </inkml:definitions>
  <inkml:trace contextRef="#ctx0" brushRef="#br0">2 0 13613,'1'35'7918,"1"171"-7113,-4-158-684,1-32-18,0-1 0,1 0 1,0 0-1,1 0 0,1 1 0,6 26 0,-7-41-84,-1 1-1,1 0 0,0 0 1,0-1-1,0 1 0,0 0 1,0-1-1,0 1 0,0-1 1,1 1-1,-1-1 1,1 0-1,-1 0 0,1 1 1,-1-1-1,1 0 0,-1 0 1,1 0-1,0-1 0,0 1 1,-1 0-1,1-1 0,2 1 1,0 0 55,0-1 1,0 0-1,0 0 1,0-1 0,0 1-1,0-1 1,0 0-1,0 0 1,-1 0-1,7-3 1,5-3 125,0-1 0,0-1 0,26-21 0,-17 9-149,-20 16-52,1 0-1,0 0 1,0 1-1,1 0 0,-1 0 1,1 0-1,0 0 1,7-2-1,-12 8-30,0 1-1,0-1 1,0 1 0,-1-1-1,1 0 1,-1 1-1,1-1 1,-1 1 0,0-1-1,0 1 1,0-1 0,0 1-1,-1 2 1,1-1 15,-5 43 39,4-38-499,-1 0 0,1-1 0,1 1 0,0 0 0,0 0 0,1 0 1,0 0-1,2 11 0,-2-19 268,-1-1 0,1 1-1,0 0 1,-1 0 0,1 0 0,0-1 0,0 1 0,0 0 0,0-1 0,-1 1 0,1 0 0,0-1 0,0 0-1,0 1 1,0-1 0,0 1 0,1-1 0,-1 0 0,0 0 0,0 0 0,0 0 0,0 1 0,0-1 0,0-1-1,0 1 1,0 0 0,2 0 0,28-8-3962,-2-12-831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017"/>
    </inkml:context>
    <inkml:brush xml:id="br0">
      <inkml:brushProperty name="width" value="0.025" units="cm"/>
      <inkml:brushProperty name="height" value="0.025" units="cm"/>
    </inkml:brush>
  </inkml:definitions>
  <inkml:trace contextRef="#ctx0" brushRef="#br0">1 0 14414,'0'0'9352,"50"0"-24886</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2.759"/>
    </inkml:context>
    <inkml:brush xml:id="br0">
      <inkml:brushProperty name="width" value="0.025" units="cm"/>
      <inkml:brushProperty name="height" value="0.025" units="cm"/>
    </inkml:brush>
  </inkml:definitions>
  <inkml:trace contextRef="#ctx0" brushRef="#br0">138 1 12396,'0'0'1681,"-8"4"417,-3 4-1745,1 0-1,0 1 0,0 0 1,1 0-1,0 1 0,0 0 1,2 1-1,-1 0 0,1 0 1,1 1-1,0 0 0,0 0 1,1 0-1,1 0 0,0 1 1,-3 15-1,7-27-330,0 1 0,-1 0-1,1-1 1,0 1 0,0-1 0,0 1-1,0 0 1,0-1 0,0 1 0,0-1-1,1 1 1,-1-1 0,1 1 0,-1 0 0,1-1-1,-1 0 1,1 1 0,0-1 0,0 1-1,0-1 1,0 0 0,0 1 0,0-1-1,2 1 1,-1 0 4,0-1-1,0 0 1,1 0 0,-1 0-1,1-1 1,-1 1-1,1 0 1,-1-1 0,1 0-1,-1 1 1,1-1-1,-1 0 1,6-1 0,1 0 23,1-1 0,-1 0 1,1 0-1,-1-1 0,0-1 1,0 1-1,11-7 0,-7 1-28,0 0-1,0 0 1,13-15-1,-21 20-353,-1-1 0,0 1 0,0-1 1,0 0-1,0 0 0,-1-1 0,0 1 0,0-1 0,-1 0 0,1 1 0,1-8 0,-16 28-6201,-4 6 5573,5 1-1126,1-2-1826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3.106"/>
    </inkml:context>
    <inkml:brush xml:id="br0">
      <inkml:brushProperty name="width" value="0.025" units="cm"/>
      <inkml:brushProperty name="height" value="0.025" units="cm"/>
    </inkml:brush>
  </inkml:definitions>
  <inkml:trace contextRef="#ctx0" brushRef="#br0">140 1 14510,'-5'8'1500,"-7"9"-637,1 2 0,0-1-1,2 1 1,0 0 0,2 1 0,-9 30 0,9-18-335,1 0 0,2 0 0,-1 61 0,5-55-394,-4 105 47,2-125-33,0-1-1,-1 1 1,-1-1-1,-1 0 1,-13 31 0,26-117 2163,27-48-3429,96-218-1,-128 326 1072,4-6-233,0-1 0,2 1 1,-1 0-1,13-16 1,-19 29 215,0 0 1,0-1 0,0 1-1,1 0 1,-1 0 0,0 0-1,1 0 1,0 1-1,-1-1 1,1 1 0,0 0-1,0-1 1,3 0 0,-4 2 35,0 0 0,0 0 0,0 0 0,0 0 0,0 0 0,0 1 0,0-1 0,0 0 0,0 1 1,0 0-1,0-1 0,0 1 0,0 0 0,0 0 0,-1 0 0,1 0 0,0 1 0,-1-1 0,1 0 0,-1 1 1,3 2-1,-1-2 17,-1 0-1,1 1 1,-1-1 0,0 1 0,0 0 0,0-1 0,0 1 0,-1 0 0,1 0 0,-1 0-1,0 0 1,0 1 0,0-1 0,0 0 0,0 0 0,-1 1 0,1-1 0,-1 0 0,0 1 0,0-1-1,0 0 1,0 1 0,-1-1 0,0 0 0,1 1 0,-1-1 0,0 0 0,-3 5 0,1-2 108,-1-1 0,0 1 1,0-1-1,0 0 0,-1 0 1,0 0-1,0-1 0,0 0 1,0 0-1,-1 0 1,1-1-1,-1 1 0,-8 2 1,5-2 61,0 0 0,-1-1 0,1 0 0,-1 0 1,1-1-1,-1-1 0,0 0 0,0 0 0,0 0 0,-16-3 1,25 2-231,1 0 1,-1 0 0,0 0 0,1-1 0,-1 1 0,0 0-1,1 0 1,-1-1 0,1 1 0,-1-1 0,0 1 0,1-1 0,-1 1-1,1-1 1,-1 1 0,1-1 0,0 1 0,-1-1 0,1 0-1,0 1 1,-1-1 0,1 1 0,0-1 0,-1 0 0,1 0-1,0 1 1,0-1 0,0 0 0,0-1 0,3-21-5422,9 5-2617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054"/>
    </inkml:context>
    <inkml:brush xml:id="br0">
      <inkml:brushProperty name="width" value="0.025" units="cm"/>
      <inkml:brushProperty name="height" value="0.025" units="cm"/>
    </inkml:brush>
  </inkml:definitions>
  <inkml:trace contextRef="#ctx0" brushRef="#br0">1 217 4901,'0'-11'880,"0"0"-578,4-92 643,4 30 5053,-1 55-2442,4 21-1262,-8 0-2157,-1 0-1,0 0 0,0 0 0,0 1 0,0-1 0,0 1 0,1 7 1,5 19 180,-1 1 0,-2 1 0,-1-1 1,-1 1-1,-2-1 0,-1 1 0,-5 32 0,-1-15 79,-3-1 0,-1 0 0,-31 83 0,38-126 71,4-19-139,7-22 62,127-395-951,-135 430 564,3-9-151,1 0-1,0 0 1,1 0-1,9-14 1,-14 23 111,1-1 1,0 1 0,-1 0 0,1 0 0,0 0-1,0 0 1,0 0 0,0 0 0,0 0-1,0 0 1,0 0 0,1 0 0,-1 1-1,0-1 1,0 0 0,1 1 0,-1-1-1,0 1 1,1 0 0,-1-1 0,0 1 0,1 0-1,-1 0 1,1 0 0,-1-1 0,0 2-1,1-1 1,-1 0 0,1 0 0,-1 0-1,0 1 1,1-1 0,-1 1 0,0-1-1,1 1 1,-1-1 0,0 1 0,0 0 0,0-1-1,1 1 1,-1 0 0,0 0 0,0 0-1,1 2 1,2 0 8,-1 0-1,0 1 0,0-1 1,-1 1-1,1-1 0,-1 1 1,0 0-1,1 0 1,-2 0-1,1 0 0,0 0 1,-1 0-1,0 0 0,0 1 1,0-1-1,-1 1 1,1-1-1,-1 0 0,0 1 1,0-1-1,-1 1 0,1-1 1,-1 0-1,0 1 1,0-1-1,0 0 0,-1 0 1,0 1-1,0-1 0,0-1 1,0 1-1,0 0 1,-1 0-1,1-1 0,-6 6 1,2-3 102,1 0 0,-1-1 0,1 0 1,-2 0-1,1 0 0,0 0 0,-1-1 0,0-1 1,0 1-1,0-1 0,0 0 0,-1 0 0,1-1 1,-1 0-1,0 0 0,1-1 0,-1 0 0,0-1 1,-12 0-1,19 0-159,0 0 1,1-1 0,-1 1-1,0 0 1,1-1-1,-1 1 1,1-1 0,-1 1-1,0-1 1,1 1-1,-1-1 1,1 1 0,0-1-1,-1 0 1,1 1-1,0-1 1,-1 1-1,1-1 1,0 0 0,-1 0-1,1 1 1,0-1-1,0 0 1,0 1 0,0-1-1,0 0 1,0 0-1,0 1 1,0-1 0,0-1-1,5-22-8872,9 11-566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4.764"/>
    </inkml:context>
    <inkml:brush xml:id="br0">
      <inkml:brushProperty name="width" value="0.025" units="cm"/>
      <inkml:brushProperty name="height" value="0.025" units="cm"/>
    </inkml:brush>
  </inkml:definitions>
  <inkml:trace contextRef="#ctx0" brushRef="#br0">0 130 8840,'0'0'7074,"3"9"-5387,-2-7-1565,0 1 1,-1-1 0,1 1 0,0-1 0,1 0-1,-1 1 1,0-1 0,1 0 0,-1 0-1,1 0 1,0 0 0,0 0 0,0 0 0,0 0-1,0-1 1,0 1 0,0-1 0,0 1 0,1-1-1,-1 0 1,1 0 0,-1 0 0,1 0-1,-1 0 1,1-1 0,-1 1 0,1-1 0,0 0-1,-1 0 1,1 0 0,-1 0 0,1 0 0,0 0-1,-1-1 1,1 1 0,-1-1 0,1 0-1,-1 1 1,1-1 0,-1 0 0,1-1 0,-1 1-1,0 0 1,0-1 0,4-3 0,2 0 52,0-1-1,0 0 1,-1 0 0,0-1 0,0 0 0,-1 0 0,6-9 0,-9 12-137,-1 0 0,1 0 0,-1 0 1,0 0-1,-1-1 0,1 1 0,-1 0 1,1-1-1,-1 1 0,-1-1 0,1 1 1,-1-1-1,1 0 0,-1 1 0,-1-1 1,1 0-1,-2-4 0,2 7-42,0 1 0,-1 0 0,1-1 0,-1 1 0,1 0 0,-1 0 1,0 0-1,0-1 0,1 1 0,-1 0 0,0 0 0,0 0 0,0 0 0,0 0 0,0 1 0,0-1 0,0 0 1,-1 0-1,1 1 0,0-1 0,0 1 0,0-1 0,-1 1 0,1-1 0,0 1 0,-1 0 0,1-1 0,0 1 1,-1 0-1,1 0 0,-1 0 0,1 0 0,0 0 0,-1 1 0,1-1 0,0 0 0,-1 1 0,1-1 0,-2 1 0,-1 1-22,0-1 0,-1 1 0,1 0 0,0 0 0,0 0 0,1 0 0,-1 1 0,0-1 0,1 1-1,0 0 1,-4 4 0,-1 4-8,1 0-1,0 1 1,-7 15 0,12-23 26,0 0 0,1 0-1,-1 0 1,1 0 0,0 1 0,0-1 0,0 0 0,1 1 0,-1-1 0,1 0 0,0 1-1,1-1 1,0 9 0,1-11 15,-1-1 0,0 1 0,1-1-1,-1 0 1,1 1 0,-1-1 0,1 0 0,0 0-1,0 0 1,-1 0 0,1 0 0,0 0-1,0 0 1,0-1 0,0 1 0,0-1 0,0 1-1,0-1 1,0 0 0,0 0 0,0 0-1,0 0 1,0 0 0,0 0 0,0 0 0,3-1-1,56-11 596,-37 3-502,0 0 1,27-16-1,-34 16-106,1 0 1,0 1-1,1 0 0,0 2 1,20-4-1,-38 10-10,0 0 0,0 0 0,0 1 0,0-1 0,0 1 0,0-1 0,0 1-1,0-1 1,0 1 0,0-1 0,0 1 0,-1 0 0,1 0 0,0-1 0,0 1 0,-1 0 0,1 0 0,0 0 0,-1 0 0,1 0 0,-1 0 0,1 0 0,-1 0-1,0 0 1,1 0 0,-1 0 0,0 0 0,0 0 0,0 0 0,1 0 0,-1 0 0,0 0 0,0 0 0,-1 0 0,1 2 0,-1 56 167,1-42-162,-1-16 12,1 1-1,0-1 0,0 0 1,0 0-1,0 1 0,1-1 1,-1 0-1,0 0 0,0 1 1,1-1-1,-1 0 0,1 0 1,-1 1-1,1-1 0,-1 0 1,1 0-1,0 0 0,0 0 1,-1 0-1,1 0 0,0 0 1,0 0-1,1 0 0,0 0 22,0 0-1,0-1 1,0 1-1,0-1 1,0 0-1,0 0 1,0 0-1,0 0 1,0 0-1,0 0 1,0 0-1,0-1 1,0 1-1,0-1 1,2 0 0,41-19 302,-1 0-2800,-11 15-7592,-24 5 3464</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5.158"/>
    </inkml:context>
    <inkml:brush xml:id="br0">
      <inkml:brushProperty name="width" value="0.025" units="cm"/>
      <inkml:brushProperty name="height" value="0.025" units="cm"/>
    </inkml:brush>
  </inkml:definitions>
  <inkml:trace contextRef="#ctx0" brushRef="#br0">163 0 8712,'0'0'6342,"-13"3"-3251,12-3-3024,-70 18 2449,67-17-2431,0 1 0,0-1 0,1 1 0,-1 0 0,1-1 0,-1 2 0,1-1 0,-1 0 0,1 1-1,0-1 1,0 1 0,0 0 0,1 0 0,-1 0 0,1 1 0,0-1 0,0 0 0,0 1 0,-3 5 0,6-8-104,-1-1 1,0 1-1,1 0 1,-1-1-1,0 1 1,1-1-1,-1 1 1,1 0-1,-1-1 1,1 1-1,-1-1 1,1 1-1,-1-1 1,1 0-1,0 1 1,-1-1-1,1 0 1,0 1 0,-1-1-1,1 0 1,0 0-1,-1 1 1,1-1-1,0 0 1,0 0-1,-1 0 1,1 0-1,0 0 1,-1 0-1,3 0 1,36 3-218,-20-2-226,-7 0 155,3 1 192,0-1 0,0 2-1,0 0 1,0 1 0,-1 0 0,0 2 0,24 10 0,-37-15 153,-1-1 1,1 1-1,0-1 0,0 1 0,-1-1 1,1 1-1,-1-1 0,1 1 0,-1-1 1,1 1-1,-1 0 0,1-1 1,-1 1-1,1 0 0,-1-1 0,0 1 1,1 0-1,-1 0 0,0-1 0,0 1 1,1 0-1,-1 0 0,0 0 0,0-1 1,0 1-1,0 0 0,0 0 0,0 0 1,0 0-1,0-1 0,-1 1 0,1 0 1,0 0-1,0-1 0,-1 1 0,1 0 1,0 0-1,-1-1 0,1 1 0,-1 0 1,1-1-1,-1 1 0,1 0 0,-1-1 1,0 1-1,1-1 0,-1 1 0,0-1 1,1 1-1,-1-1 0,-1 1 0,-40 22 2110,40-22-2089,-22 9 938,0-1-1,-43 10 1,51-16-1684,-1-1 0,-30 2 0,42-5-2383,4-3-2353</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6.802"/>
    </inkml:context>
    <inkml:brush xml:id="br0">
      <inkml:brushProperty name="width" value="0.025" units="cm"/>
      <inkml:brushProperty name="height" value="0.025" units="cm"/>
    </inkml:brush>
  </inkml:definitions>
  <inkml:trace contextRef="#ctx0" brushRef="#br0">3 336 15503,'0'0'7110,"-1"9"-7200,1 1 113,-1 4-45,1 1 0,0 0-1,1 0 1,1-1 0,3 15-1,-4-26 2,-1 1-1,1-1 0,0 0 0,1 0 1,-1 0-1,0 0 0,1 0 0,0-1 1,-1 1-1,1 0 0,0-1 0,1 1 0,-1-1 1,0 0-1,1 1 0,-1-1 0,1 0 1,-1-1-1,1 1 0,0 0 0,0-1 1,0 0-1,0 1 0,0-1 0,0-1 1,0 1-1,1 0 0,-1-1 0,0 1 1,6-1-1,-7 0-1,0-1 0,0 1 0,0 0 0,0-1 0,0 1 0,-1-1 0,1 0 0,0 0-1,0 0 1,-1 0 0,1 0 0,0 0 0,-1 0 0,1 0 0,-1-1 0,0 1 0,1-1 0,-1 1 0,0-1 0,0 1 0,0-1 0,2-2 0,19-51-394,-3 8 2181,22-9-1308,-12 18 224,42-73-1,-64 97-623,0-1 0,-1 0 0,0 0 0,-1-1 0,-1 1 0,-1-1 0,0 0 0,-1 0 0,0-19 0,-2 34-58,0 1 0,0-1 0,0 1 0,0-1 0,0 0 0,0 1 0,0-1 0,-1 1 0,1-1 0,0 1 0,0-1 0,-1 1 0,1 0 0,0-1 0,0 1 0,-1-1 0,1 1 0,-1 0 0,1-1 0,0 1 0,-1 0 0,1-1 0,-1 1 0,1 0 0,-1-1 0,1 1 0,-1 0-1,1 0 1,-1 0 0,1 0 0,-1-1 0,1 1 0,-1 0 0,1 0 0,-1 0 0,1 0 0,-1 0 0,1 0 0,-1 0 0,0 0 0,1 1 0,-1-1 0,1 0 0,-1 0 0,1 0 0,-1 0 0,1 1 0,-1-1 0,1 0 0,0 1 0,-1-1 0,1 0 0,-1 1 0,1-1 0,-29 21-287,15-3 271,1 1-1,1 0 1,1 1 0,1 0-1,0 1 1,2 0 0,-8 28 0,-30 158 9,45-202 9,-10 70 53,3 1 1,2 86-1,8-143-191,3-26-195,2-32-418,-7 4-119,-2 0 0,-1 1-1,-1 0 1,-13-45 0,6 28 2173,11 51-1265,0 0 0,1-1 0,-1 1 0,0-1 1,0 1-1,0 0 0,0-1 0,0 1 1,1 0-1,-1-1 0,0 1 0,0 0 0,0 0 1,1-1-1,-1 1 0,0 0 0,1 0 1,-1-1-1,0 1 0,0 0 0,1 0 1,-1 0-1,0-1 0,1 1 0,-1 0 0,1 0 1,-1 0-1,0 0 0,1 0 0,-1 0 1,0 0-1,1 0 0,-1 0 0,0 0 1,1 0-1,-1 0 0,1 0 0,-1 0 0,0 0 1,1 0-1,-1 0 0,0 0 0,1 1 1,-1-1-1,0 0 0,1 0 0,20 6-153,1 3-145,38 11 538,-56-19-793,0 0 0,0 0 0,-1-1 0,1 0 0,0 1 0,0-1 1,-1 0-1,1-1 0,0 1 0,0-1 0,-1 0 0,1 0 0,4-1 0,7-13-7514</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153"/>
    </inkml:context>
    <inkml:brush xml:id="br0">
      <inkml:brushProperty name="width" value="0.025" units="cm"/>
      <inkml:brushProperty name="height" value="0.025" units="cm"/>
    </inkml:brush>
  </inkml:definitions>
  <inkml:trace contextRef="#ctx0" brushRef="#br0">0 0 14862,'0'0'1377,"51"28"-11082</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7.688"/>
    </inkml:context>
    <inkml:brush xml:id="br0">
      <inkml:brushProperty name="width" value="0.025" units="cm"/>
      <inkml:brushProperty name="height" value="0.025" units="cm"/>
    </inkml:brush>
  </inkml:definitions>
  <inkml:trace contextRef="#ctx0" brushRef="#br0">1 212 7175,'0'-9'7191,"0"1"-6874,0-1 0,0 1 0,1 0 0,0 0 0,0 0 0,1 0 0,0 0 0,1 1 0,0-1 0,0 0 0,0 1 0,9-13 0,-8 13-158,1 0 1,-1 1-1,1-1 1,1 1-1,-1 0 1,1 0-1,0 1 1,0 0-1,1 0 1,0 0-1,0 1 1,0 0-1,0 0 1,1 1-1,10-4 1,-17 7-153,0-1 1,1 1 0,-1 0-1,0 0 1,0 0-1,0 0 1,0 1 0,0-1-1,0 0 1,0 0 0,0 1-1,0-1 1,0 0 0,0 1-1,0-1 1,0 1 0,0-1-1,0 1 1,0 0 0,0-1-1,0 1 1,0 0-1,-1 0 1,1 0 0,0 0-1,-1-1 1,1 1 0,0 0-1,-1 0 1,1 0 0,-1 0-1,0 0 1,1 0 0,-1 0-1,0 1 1,0-1 0,1 0-1,-1 0 1,0 2 0,-1 51 243,0-45-162,-1 11 13,-2-1 0,-1 1 0,-11 29 0,9-29-111,1-1 0,1 1 1,-3 25-1,7-43 14,1-1 1,0 0-1,0 1 0,0-1 1,0 1-1,0-1 0,0 0 1,0 1-1,0-1 0,0 1 0,1-1 1,-1 0-1,0 1 0,1-1 1,-1 0-1,1 0 0,0 1 0,-1-1 1,1 0-1,0 0 0,0 0 1,0 0-1,0 0 0,0 0 0,1 1 1,0-1 69,0 0 1,0 0-1,0-1 0,0 1 1,0-1-1,0 0 1,1 0-1,-1 0 1,0 0-1,0 0 0,0 0 1,0 0-1,0-1 1,0 1-1,2-1 1,5-2 180,0 0 0,-1-1 1,1 0-1,-1 0 0,0-1 1,12-9-1,-7 3-148,0 0 0,-1-2 0,10-13 0,-18 22-44,-1-1 0,0 1 0,0-1 0,0 0 1,0 0-1,-1-1 0,0 1 0,0 0 0,-1-1 0,1 0 0,-1 1 0,1-10 0,-2 15-61,-1 0-1,1 0 1,0-1-1,0 1 1,0 0-1,-1 0 1,1 0 0,0 0-1,0-1 1,0 1-1,-1 0 1,1 0-1,0 0 1,0 0-1,0 0 1,-1 0-1,1 0 1,0 0-1,0 0 1,-1 0-1,1 0 1,0 0-1,0 0 1,-1 0-1,1 0 1,0 0-1,0 0 1,-1 0-1,1 0 1,0 0 0,0 0-1,-1 0 1,1 1-1,0-1 1,0 0-1,0 0 1,-1 0-1,1 0 1,0 0-1,0 1 1,0-1-1,0 0 1,0 0-1,-1 0 1,1 1-1,0-1 1,0 0-1,0 0 1,0 1-1,0-1 1,0 0-1,0 0 1,0 1 0,0-1-1,-12 12-45,8-4 28,0 1-1,1-1 1,0 1-1,0-1 0,1 1 1,0 0-1,0 0 1,1 0-1,0 12 0,0-18 23,1 0-1,0-1 0,0 1 1,1 0-1,-1 0 0,0-1 0,1 1 1,-1 0-1,1-1 0,0 1 1,0-1-1,0 1 0,0-1 0,1 1 1,-1-1-1,1 0 0,-1 0 1,1 1-1,0-1 0,0 0 0,0-1 1,0 1-1,0 0 0,0 0 1,0-1-1,1 1 0,-1-1 0,1 0 1,-1 0-1,1 0 0,-1 0 1,1 0-1,0-1 0,3 1 1,0 0 70,-1-1 1,1 0-1,-1 0 1,0-1-1,1 0 1,-1 0-1,0 0 1,1 0-1,-1-1 1,0 0-1,0 0 1,0 0-1,-1-1 1,1 1-1,0-1 1,-1-1-1,0 1 1,0 0-1,0-1 1,0 0-1,0 0 1,5-8-1,-5 6-62,1-1-1,-1 0 0,-1-1 0,1 1 1,-1-1-1,-1 1 0,1-1 0,-1 0 1,0 0-1,-1 0 0,0 0 0,-1 0 1,1-1-1,-2-14 0,-7 8-189,-1 19-94,9-3 260,-1 0 0,1 0 1,-1 0-1,1 0 0,-1-1 0,1 1 0,0 0 0,0 0 0,-1 0 0,1 0 1,0 0-1,0 0 0,0 0 0,0 0 0,0 0 0,0 0 0,0 0 0,1 0 1,-1 0-1,0 0 0,1 0 0,-1 0 0,0 0 0,1 0 0,-1 0 0,1 0 1,-1-1-1,1 1 0,0 0 0,-1 0 0,1-1 0,1 2 0,3 1 17,0 0 0,0-1 0,0 0 0,0 0 0,1-1 0,-1 1 0,0-1-1,1 0 1,-1 0 0,1-1 0,-1 0 0,1 0 0,7-1 0,0 0 12,0-1 1,1 0 0,-1-1-1,20-7 1,-11 2 10,1-2 0,37-24 0,-53 30-17,-1 0 1,0 0 0,0-1 0,-1 0-1,1 0 1,-1 0 0,0-1 0,-1 1-1,1-1 1,-1 0 0,0-1-1,-1 1 1,5-12 0,-7 17-10,-1 1 1,0-1 0,0 1-1,0-1 1,0 0-1,0 1 1,0-1-1,0 1 1,-1-1-1,1 1 1,0-1 0,0 0-1,0 1 1,-1-1-1,1 1 1,0-1-1,0 1 1,-1-1-1,1 1 1,0-1 0,-1 1-1,1 0 1,-1-1-1,1 1 1,-1 0-1,1-1 1,-1 1-1,1 0 1,-1-1 0,1 1-1,-1 0 1,1 0-1,-1-1 1,1 1-1,-1 0 1,1 0 0,-1 0-1,0 0 1,1 0-1,-1 0 1,1 0-1,-1 0 1,0 0-1,1 0 1,-2 0 0,-28 3 62,30-3-66,-13 4 72,-1 1 0,1 0 1,1 1-1,-1 0 0,1 1 1,0 1-1,0 0 1,1 0-1,0 1 0,1 1 1,0-1-1,0 2 0,1-1 1,-15 24-1,22-31-74,0 0-1,0 0 0,0 0 1,1 0-1,-1 0 1,1 0-1,0 1 0,0-1 1,0 1-1,1-1 1,-1 0-1,1 1 0,-1-1 1,1 1-1,0-1 1,1 1-1,-1-1 0,0 1 1,3 5-1,-2-6 10,1 0 0,0 0 0,0 0-1,0 0 1,0-1 0,1 1 0,-1 0 0,1-1-1,-1 0 1,1 0 0,0 0 0,0 0 0,0 0-1,0 0 1,0-1 0,5 2 0,2 1-405,1-1 0,1 0 0,-1 0 0,19 1 0,41-4-6004,-24-7-3951</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319"/>
    </inkml:context>
    <inkml:brush xml:id="br0">
      <inkml:brushProperty name="width" value="0.025" units="cm"/>
      <inkml:brushProperty name="height" value="0.025" units="cm"/>
    </inkml:brush>
  </inkml:definitions>
  <inkml:trace contextRef="#ctx0" brushRef="#br0">118 312 12940,'3'-7'999,"-2"6"-967,1-5 501,1 0-1,-1 0 1,0-1 0,-1 1 0,1-1 0,-1 1 0,-1-1 0,1 1-1,-1-1 1,-1-6 0,1 12-436,-1 0 1,1 0-1,-1 0 0,1 0 1,-1 0-1,0 0 0,1 0 1,-1 1-1,0-1 0,0 0 1,1 1-1,-1-1 1,0 0-1,0 1 0,0-1 1,0 1-1,0-1 0,0 1 1,0 0-1,0-1 0,0 1 1,0 0-1,0 0 0,0 0 1,0 0-1,0 0 0,0 0 1,0 0-1,0 0 0,0 0 1,-1 0-1,1 0 0,0 1 1,0-1-1,0 0 0,0 1 1,0-1-1,1 1 0,-2 0 1,-39 20 257,34-14-348,0 0 0,0 1 0,1-1-1,-9 16 1,13-20-10,0 0-1,0 1 1,0-1-1,1 1 1,0-1 0,-1 1-1,1-1 1,0 1-1,1 0 1,-1 0-1,1-1 1,-1 1-1,1 0 1,0 0 0,1 4-1,0-7 5,0 1-1,-1-1 1,1 0-1,0 1 1,0-1 0,0 0-1,0 0 1,0 0-1,0 0 1,1 0-1,-1 0 1,0 0 0,0 0-1,1 0 1,-1 0-1,1-1 1,-1 1-1,1-1 1,-1 1-1,1-1 1,-1 1 0,1-1-1,-1 0 1,1 0-1,-1 0 1,3 0 0,42-2 191,-34-2-72,1 1-1,-1-1 0,0-1 0,0 0 1,0-1-1,-1 0 0,1-1 0,-2 0 1,1-1-1,12-12 0,2-3 131,0-2-1,35-46 1,-49 57-108,0-1 1,-1 0-1,0 0 0,-1-1 1,-1 0-1,0-1 0,-2 1 1,8-27-1,-14 42-143,0 1-1,0 0 1,0 0-1,1 0 0,-1 0 1,0 0-1,0-1 1,0 1-1,0 0 1,0 0-1,0 0 1,0 0-1,0 0 1,1-1-1,-1 1 1,0 0-1,0 0 1,0 0-1,0-1 0,0 1 1,0 0-1,0 0 1,0 0-1,0 0 1,0-1-1,0 1 1,0 0-1,-1 0 1,1 0-1,0 0 1,0-1-1,0 1 1,0 0-1,0 0 0,0 0 1,0 0-1,0-1 1,0 1-1,-1 0 1,1 0-1,0 0 1,0 0-1,0 0 1,0 0-1,0 0 1,-1-1-1,1 1 1,0 0-1,0 0 0,0 0 1,0 0-1,-1 0 1,1 0-1,0 0 1,0 0-1,0 0 1,0 0-1,-1 0 1,1 0-1,0 0 1,-1 0-1,-10 13-160,-12 23-51,10-13 0,2 2-1,1-1 1,1 1-1,2 1 1,0-1-1,1 1 1,2 1-1,0-1 1,1 42-1,3-66-18,0 0 0,0 0 0,1 0 0,-1 0 0,0 0 0,1 0-1,-1 0 1,1 0 0,0 0 0,0 0 0,0 0 0,0-1 0,0 1 0,0 0 0,0 0 0,0-1 0,1 1 0,-1-1-1,1 0 1,-1 1 0,1-1 0,-1 0 0,1 0 0,0 0 0,0 0 0,0 0 0,-1 0 0,1 0 0,0-1 0,0 1 0,0-1-1,0 1 1,0-1 0,0 0 0,0 1 0,0-1 0,4-1 0,20 1-5192</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8.708"/>
    </inkml:context>
    <inkml:brush xml:id="br0">
      <inkml:brushProperty name="width" value="0.025" units="cm"/>
      <inkml:brushProperty name="height" value="0.025" units="cm"/>
    </inkml:brush>
  </inkml:definitions>
  <inkml:trace contextRef="#ctx0" brushRef="#br0">22 136 13325,'0'0'3795,"1"9"-1766,-2-7-1935,1 0 1,1 0-1,-1 0 0,0 0 1,1 0-1,-1 0 1,1 0-1,-1 0 1,1 0-1,0 0 0,0 0 1,0 0-1,0 0 1,0-1-1,0 1 0,3 2 1,-2-3 23,1 1-1,-1-1 1,0-1 0,1 1 0,-1 0 0,1 0 0,-1-1-1,1 0 1,0 1 0,-1-1 0,1 0 0,-1 0 0,1 0-1,-1-1 1,1 1 0,-1-1 0,1 1 0,4-3-1,4 0 60,0-1 0,-1-1-1,1 0 1,-1 0 0,0-1 0,-1 0-1,18-14 1,-22 15-86,1 1 0,-1-1-1,-1 0 1,1 0 0,-1-1 0,1 1 0,-2-1 0,1 0-1,-1 0 1,0 0 0,0-1 0,0 1 0,-1-1 0,2-8-1,-4 13-78,1 1-1,-1 0 0,0 0 1,0 0-1,0-1 1,0 1-1,0 0 0,0 0 1,-1 0-1,1-1 0,0 1 1,0 0-1,-1 0 1,1 0-1,-1 0 0,1 0 1,-1 0-1,0 0 0,1 0 1,-1 0-1,0 0 1,0 0-1,1 0 0,-1 0 1,0 0-1,0 1 0,0-1 1,0 0-1,0 1 1,0-1-1,0 1 0,-1-1 1,1 1-1,0-1 0,0 1 1,0 0-1,0 0 0,-1-1 1,1 1-1,0 0 1,0 0-1,0 0 0,-1 0 1,1 0-1,0 1 0,0-1 1,0 0-1,0 1 1,-1-1-1,1 0 0,-1 2 1,-5-1-46,0 1 0,0 0 0,1 1 0,-1 0 0,1 0 0,0 0 1,-10 7-1,-2 6 11,1 0 0,0 1-1,-24 34 1,35-43-1,0 1 0,0 0 0,1 0 0,0 1 0,1-1 0,0 1-1,0 0 1,1 0 0,1 0 0,-3 20 0,5-28-43,0-1 0,0 1 1,0-1-1,1 1 0,-1-1 0,1 0 0,-1 1 1,1-1-1,0 1 0,0-1 0,-1 0 0,1 1 1,0-1-1,0 0 0,0 0 0,0 0 0,0 0 1,1 0-1,-1 0 0,0 0 0,0 0 0,1 0 1,-1-1-1,0 1 0,1 0 0,-1-1 1,1 1-1,-1-1 0,1 0 0,-1 1 0,1-1 1,-1 0-1,1 0 0,-1 0 0,3 0 0,6 0-528,0 1 0,0-2-1,0 0 1,16-3 0,23-13-3873,3-6-3342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346"/>
    </inkml:context>
    <inkml:brush xml:id="br0">
      <inkml:brushProperty name="width" value="0.025" units="cm"/>
      <inkml:brushProperty name="height" value="0.025" units="cm"/>
    </inkml:brush>
  </inkml:definitions>
  <inkml:trace contextRef="#ctx0" brushRef="#br0">220 107 10442,'0'0'4052,"0"-11"-1436,-1-40-124,0 8 2431,1 43-4826,-1-1 0,1 1 0,-1 0 0,1 0 0,-1 0 0,0-1 0,1 1 0,-1 0 0,1 0 0,-1 0 0,1 0 0,-1 0 0,1 0 0,-1 0 0,0 0 0,1 0 0,-1 0 0,1 1 0,-1-1 0,1 0 0,-1 0 0,1 0 0,-1 1 0,1-1 0,-1 0 0,1 1 0,-1-1 0,1 0 0,-1 1 1,-18 10-68,0 2 127,1 1-1,1 1 1,0 1 0,1 0 0,1 1 0,0 1-1,1 0 1,2 1 0,-1 0 0,-8 22-1,20-39-152,0 1-1,0 0 1,0-1 0,1 1-1,-1 0 1,1-1-1,-1 1 1,1 0 0,0 0-1,0 0 1,1-1-1,0 5 1,-1-6-5,0 1 0,1-1 0,0 0 0,-1 0 0,1 0 0,0 1 0,0-1 0,-1 0 0,1 0 0,0 0 0,0 0 0,0 0 0,0 0 0,0-1 0,0 1 0,1 0 0,-1-1 0,2 2 0,4 0-15,0-1 0,0 1 0,-1-1 0,1-1-1,0 1 1,0-1 0,0-1 0,10 0 0,4-2-611,1-1 0,-1-1 0,0-1 0,40-16 1,30-23-8177,-56 25 1180</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038"/>
    </inkml:context>
    <inkml:brush xml:id="br0">
      <inkml:brushProperty name="width" value="0.025" units="cm"/>
      <inkml:brushProperty name="height" value="0.025" units="cm"/>
    </inkml:brush>
  </inkml:definitions>
  <inkml:trace contextRef="#ctx0" brushRef="#br0">219 0 14670,'-51'20'1954,"-1"1"544,7 5-1633,9 0-64,9-1-225,20-3-544,7-2-256,12-5 224,16-6 32,2-3 128,8-5-384,2-1-833,-4 0-1345,-2-6-1602,0-9-1697</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398"/>
    </inkml:context>
    <inkml:brush xml:id="br0">
      <inkml:brushProperty name="width" value="0.025" units="cm"/>
      <inkml:brushProperty name="height" value="0.025" units="cm"/>
    </inkml:brush>
  </inkml:definitions>
  <inkml:trace contextRef="#ctx0" brushRef="#br0">116 1 16688,'0'0'1724,"-10"8"-26,0 0-1393,1 1 0,0-1 1,1 2-1,-1-1 0,2 1 1,-1 0-1,1 1 1,1-1-1,0 1 0,1 1 1,0-1-1,0 1 0,1 0 1,-4 22-1,9 19-203,0-52-96,-1 1 0,0-1 0,0 0 0,0 0-1,1 0 1,-1 0 0,0 0 0,1 0 0,-1 0-1,1 0 1,0 0 0,-1 0 0,1 0 0,0 0 0,-1 0-1,1 0 1,1 1 0,-1-2 13,0 0 0,0 0 0,-1 0 0,1 0 1,0 0-1,0 0 0,0 0 0,0-1 0,-1 1 0,1 0 0,0 0 0,0-1 0,0 1 1,-1 0-1,1-1 0,0 1 0,0-1 0,-1 1 0,1-1 0,0 1 0,-1-1 0,1 0 1,-1 1-1,1-1 0,-1 0 0,1 1 0,0-2 0,13-18-1,0-1 0,-2 0-1,0-1 1,-1 0 0,9-31 0,-20 57-77,-1 1 1,0 0 0,1 0-1,0-1 1,0 1-1,0 0 1,2 7 0,-2-10 39,0 1 0,1-1 0,-1 0 0,1 0-1,-1 0 1,1 0 0,0 0 0,0 0 0,0 0 0,0 0 0,0 0 0,0 0 0,1-1 0,-1 1 0,0 0 0,1-1 0,0 1 0,-1-1 0,1 1 0,0-1 0,2 1 0,4 0 72,1 0 1,0 0 0,0-1-1,0 0 1,0-1-1,0 0 1,0-1 0,0 0-1,0 0 1,-1 0 0,1-1-1,0-1 1,-1 0 0,1 0-1,14-8 1,-13 6 15,0 0 0,0-1 0,-1 0 0,0-1 0,0 0 0,-1 0 0,0-1 1,0 0-1,-1 0 0,0-1 0,0 0 0,7-13 0,-13 21-65,-1 0 0,1-1 0,0 1 0,-1 0-1,1-1 1,-1 1 0,0-1 0,1 1 0,-1-1 0,0 1 0,0-1 0,0 1-1,0-1 1,0 1 0,0-3 0,-1 3-6,1 1 0,0-1 0,0 0 0,-1 1 1,1-1-1,-1 1 0,1-1 0,-1 1 0,1-1 0,-1 1 0,1 0 0,-1-1 0,1 1 0,-1 0 0,1-1 1,-1 1-1,1 0 0,-1 0 0,0-1 0,1 1 0,-1 0 0,0 0 0,1 0 0,-2 0 0,-2 0-6,1 0 0,-1 0-1,1 1 1,-1-1 0,1 1-1,-1 0 1,1 0 0,-1 0 0,1 1-1,0-1 1,-5 3 0,-6 6 25,0 0 0,1 0 0,0 1 0,0 1 1,-13 17-1,21-24 5,1-1 1,0 1 0,0 0 0,1 0-1,0 1 1,0-1 0,0 1 0,0 0-1,1 0 1,0-1 0,0 2 0,1-1-1,0 0 1,0 0 0,0 0 0,1 0-1,0 12 1,1-16-63,0 0 1,1 0-1,-1-1 1,1 1-1,-1 0 0,1 0 1,0-1-1,-1 1 1,1-1-1,0 0 0,0 1 1,0-1-1,0 0 1,0 0-1,0 0 0,1 0 1,-1-1-1,0 1 1,0-1-1,1 1 0,-1-1 1,0 0-1,0 0 1,1 0-1,4 0 0,61-4-6414,-34-7-791</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4:59.810"/>
    </inkml:context>
    <inkml:brush xml:id="br0">
      <inkml:brushProperty name="width" value="0.025" units="cm"/>
      <inkml:brushProperty name="height" value="0.025" units="cm"/>
    </inkml:brush>
  </inkml:definitions>
  <inkml:trace contextRef="#ctx0" brushRef="#br0">184 14 12139,'0'0'9044,"-12"-3"-8655,4 0-333,5 2-42,-1 0 0,1-1 0,0 1 0,-1 1 0,1-1 0,0 0 0,-1 1 0,1 0 0,-1 0-1,1 0 1,-1 0 0,1 0 0,-1 1 0,1 0 0,0-1 0,-1 1 0,1 1 0,0-1 0,0 0 0,0 1 0,-4 2 0,-5 5 433,0 1 0,1 0 0,-16 18 0,24-25-369,1 0-1,0-1 1,0 1 0,-1 0 0,2 1 0,-1-1 0,0 0-1,1 1 1,-1-1 0,1 0 0,0 1 0,0 0 0,1-1-1,-1 1 1,1-1 0,-1 1 0,1 0 0,0-1 0,1 1 0,0 6-1,0-9-57,1 1-1,-1-1 1,1 1-1,-1-1 1,1 1-1,0-1 1,-1 0-1,1 0 1,0 0-1,0 0 1,0 0-1,0 0 1,0-1-1,0 1 1,0-1-1,0 1 1,0-1 0,0 0-1,0 0 1,0 0-1,0 0 1,4 0-1,50-4 675,-46 3-655,0-2 0,-1 1 0,1-1 0,-1-1 0,0 0 0,0 0 0,0-1-1,0 0 1,14-11 0,0-3 60,38-41 0,-88 86-484,-31 30-1461,55-52 1697,0 0 1,0 0-1,0 0 0,1 1 0,-1-1 1,1 1-1,0-1 0,0 1 0,1 0 1,-1 0-1,1 0 0,0 0 0,0 7 1,1-11-3,0-1 0,0 1 1,0 0-1,0-1 0,0 1 1,0-1-1,0 1 0,0 0 1,0-1-1,0 1 0,1-1 1,-1 1-1,0-1 0,0 1 1,1 0-1,-1-1 0,0 1 1,1-1-1,-1 1 0,1-1 1,-1 0-1,0 1 0,1-1 1,-1 1-1,1-1 0,-1 0 1,1 1-1,0-1 0,-1 0 1,1 0-1,-1 1 0,1-1 1,-1 0-1,1 0 0,0 0 1,-1 0-1,1 0 0,-1 0 1,1 0-1,0 0 0,-1 0 1,1 0-1,0 0 0,0 0 1,24 0-5402</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153"/>
    </inkml:context>
    <inkml:brush xml:id="br0">
      <inkml:brushProperty name="width" value="0.025" units="cm"/>
      <inkml:brushProperty name="height" value="0.025" units="cm"/>
    </inkml:brush>
  </inkml:definitions>
  <inkml:trace contextRef="#ctx0" brushRef="#br0">185 1 14734,'0'0'2392,"-8"-1"-294,-2 2-1912,0 0 1,0 1-1,1 0 1,-1 1-1,1 0 1,0 0-1,0 1 1,0 0 0,0 1-1,1 0 1,-1 0-1,1 1 1,1 0-1,-1 0 1,1 0 0,0 1-1,0 1 1,-8 12-1,14-19-187,0 0 0,1 0 0,-1 0 0,0 0-1,1 0 1,-1 0 0,1 0 0,0 1 0,-1-1 0,1 0 0,0 0-1,0 0 1,-1 1 0,1-1 0,0 0 0,0 0 0,1 1-1,-1-1 1,0 0 0,0 0 0,0 1 0,1-1 0,-1 0 0,1 0-1,-1 0 1,1 0 0,-1 0 0,1 0 0,0 0 0,0 0-1,-1 0 1,1 0 0,0 0 0,0 0 0,0 0 0,0 0 0,0-1-1,0 1 1,0 0 0,0-1 0,0 1 0,0-1 0,1 1 0,-1-1-1,1 1 1,9 2-208,0 0 1,0-1-1,0 0 0,14 0 0,-4 1-696,0 0 83,-10-2 601,0 0 1,0 1-1,-1 0 1,0 1-1,1 0 0,-1 1 1,0 0-1,17 10 0,-27-14 268,1 0 0,-1 1 0,1-1 0,-1 0 0,1 1 0,-1-1 0,0 0 0,1 1 0,-1-1 0,0 1 0,1-1 0,-1 1 0,0-1 0,1 0 0,-1 1 0,0-1-1,0 1 1,0 0 0,1-1 0,-1 1 0,0-1 0,0 1 0,0-1 0,0 1 0,0-1 0,0 1 0,0-1 0,0 1 0,0-1 0,0 1 0,0 0 0,-1-1 0,1 1 0,0-1 0,0 1 0,-1 0-1,-19 13 1454,-28 2 84,-16-9-718,33-12-2375,30 4 1182,-1 1-1,1-1 1,0 0 0,0 1-1,0-1 1,0 0 0,0 0-1,0 1 1,1-1 0,-1 0 0,0 0-1,0 0 1,0 0 0,1 0-1,-1 0 1,1 0 0,-1-1-1,1 1 1,-1 0 0,0-1-1,0-16-12083</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488"/>
    </inkml:context>
    <inkml:brush xml:id="br0">
      <inkml:brushProperty name="width" value="0.025" units="cm"/>
      <inkml:brushProperty name="height" value="0.025" units="cm"/>
    </inkml:brush>
  </inkml:definitions>
  <inkml:trace contextRef="#ctx0" brushRef="#br0">89 150 15054,'0'0'3107,"12"-3"667,4-2-2800,1 0-1,-1-2 0,29-15 0,-39 19-922,-1 0 0,0 0 0,0 0 0,1-1 1,-2 0-1,1 0 0,0 0 0,-1-1 0,0 1 0,0-1 0,0 0 1,-1 0-1,0-1 0,0 1 0,0-1 0,4-11 0,-7 17-48,0-1 0,0 1-1,0-1 1,0 0 0,0 1-1,0-1 1,0 0 0,-1 1-1,1-1 1,0 1 0,0-1-1,0 0 1,0 1 0,-1-1-1,1 1 1,0-1 0,-1 1-1,1-1 1,0 1 0,-1-1-1,1 1 1,-1-1 0,1 1-1,-1 0 1,1-1 0,-1 1-1,1 0 1,-1-1 0,1 1-1,-1-1 1,-26-5-40,-27 8-9,43-1 40,1 2 0,-1-1 0,1 1-1,0 1 1,0 0 0,0 0 0,0 1 0,1 0 0,-17 12-1,21-13 47,0 0-1,0 0 0,0 1 1,1-1-1,-1 1 0,1 0 1,0 0-1,1 0 0,-1 1 1,1-1-1,0 1 0,0 0 1,1 0-1,0 0 0,0 0 1,0 0-1,-1 11 0,3-14-22,1 0 1,-1 0-1,1 0 0,-1-1 1,1 1-1,0 0 0,0 0 0,0-1 1,1 1-1,-1 0 0,0-1 1,1 1-1,0-1 0,0 0 0,0 0 1,0 1-1,0-1 0,0-1 1,0 1-1,1 0 0,-1 0 1,1-1-1,-1 1 0,1-1 0,-1 0 1,6 2-1,7 2 34,0 0 1,0 0-1,29 3 1,-9-3-875,61-1 0,-9-10-6740,-11-10-10379</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0.988"/>
    </inkml:context>
    <inkml:brush xml:id="br0">
      <inkml:brushProperty name="width" value="0.025" units="cm"/>
      <inkml:brushProperty name="height" value="0.025" units="cm"/>
    </inkml:brush>
  </inkml:definitions>
  <inkml:trace contextRef="#ctx0" brushRef="#br0">87 1 16624,'0'0'2594,"-1"10"-1542,-5 14-160,-2-1 0,-14 36 1,12-39-769,2 1 0,0 0 0,2 0 0,0 1 1,-5 41-1,11-60-114,0 0 1,0 0 0,0 0 0,0 1-1,1-1 1,-1 0 0,1 0-1,0 0 1,0 0 0,0 0-1,0-1 1,1 1 0,-1 0-1,1 0 1,-1-1 0,1 1-1,0-1 1,0 1 0,0-1 0,1 0-1,-1 0 1,0 0 0,1 0-1,-1 0 1,1-1 0,0 1-1,0-1 1,-1 1 0,1-1-1,5 1 1,3 1 50,-1-1 1,1-1-1,0 0 1,-1 0-1,1-1 0,0-1 1,19-3-1,-25 4-213,1-2 0,-1 1 0,0 0 0,0-1 0,0 0 0,0 0 0,-1-1 0,1 0 0,-1 1 0,1-1 0,-1-1 0,0 1 0,4-5 0,-3 3-657,-1 0 0,0 0 1,-1 0-1,1-1 0,-1 0 1,0 1-1,0-1 0,-1 0 1,0 0-1,3-9 0,2-36-10215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319"/>
    </inkml:context>
    <inkml:brush xml:id="br0">
      <inkml:brushProperty name="width" value="0.025" units="cm"/>
      <inkml:brushProperty name="height" value="0.025" units="cm"/>
    </inkml:brush>
  </inkml:definitions>
  <inkml:trace contextRef="#ctx0" brushRef="#br0">1 1 15503,'0'0'6021,"48"47"-5860,-13-30-610,-1 0-2466,-5-5-4484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1.712"/>
    </inkml:context>
    <inkml:brush xml:id="br0">
      <inkml:brushProperty name="width" value="0.025" units="cm"/>
      <inkml:brushProperty name="height" value="0.025" units="cm"/>
    </inkml:brush>
  </inkml:definitions>
  <inkml:trace contextRef="#ctx0" brushRef="#br0">0 212 17008,'0'0'4773,"14"-4"-3567,20-7-653,-1-1 0,-1-2 1,44-24-1,-56 27-578,-2-1 1,0 0 0,0-1-1,-1-1 1,-1-1 0,0 0-1,19-25 1,-46 56-322,1 1-1,1 0 1,0 1-1,2 0 1,0 0-1,1 1 1,-4 20 0,-6 70-2198,12-38-2983,4-20-3351</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125"/>
    </inkml:context>
    <inkml:brush xml:id="br0">
      <inkml:brushProperty name="width" value="0.025" units="cm"/>
      <inkml:brushProperty name="height" value="0.025" units="cm"/>
    </inkml:brush>
  </inkml:definitions>
  <inkml:trace contextRef="#ctx0" brushRef="#br0">94 0 17136,'0'0'3582,"-9"8"-2648,1 0-773,0 0-1,1 0 0,0 1 0,0 0 0,1 1 0,1 0 1,-1 0-1,1 0 0,1 0 0,0 1 0,1-1 0,0 1 0,0 0 1,-1 19-1,2-12-148,0-1-1,2 1 1,0 0 0,1 0 0,0-1 0,2 1-1,0-1 1,1 0 0,1 0 0,0 0 0,2 0 0,0-1-1,11 20 1,2 5-2809,-15-28-903,-12-17-5487,-7-14 2765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472"/>
    </inkml:context>
    <inkml:brush xml:id="br0">
      <inkml:brushProperty name="width" value="0.025" units="cm"/>
      <inkml:brushProperty name="height" value="0.025" units="cm"/>
    </inkml:brush>
  </inkml:definitions>
  <inkml:trace contextRef="#ctx0" brushRef="#br0">15 62 9097,'0'0'6085,"-15"-53"-3298,15 47-1057,15 4-737,5 2-737,8 0-192,7 0-64,13 4-32,3 3-1506,-3-5-3362,6-2-3620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2.741"/>
    </inkml:context>
    <inkml:brush xml:id="br0">
      <inkml:brushProperty name="width" value="0.025" units="cm"/>
      <inkml:brushProperty name="height" value="0.025" units="cm"/>
    </inkml:brush>
  </inkml:definitions>
  <inkml:trace contextRef="#ctx0" brushRef="#br0">128 1 16207,'0'0'5883,"-10"0"-4094,5 0-1648,0 0 0,0 0 1,1 0-1,-1 1 0,0-1 0,1 1 1,-1 1-1,0-1 0,1 1 1,0-1-1,-1 1 0,1 0 1,0 1-1,0-1 0,0 1 1,0 0-1,0 0 0,1 0 0,-1 0 1,1 1-1,0-1 0,0 1 1,0 0-1,1 0 0,-1 0 1,1 0-1,0 1 0,0-1 1,0 1-1,1-1 0,0 1 1,0-1-1,-1 8 0,1-10-134,1-1 1,0 1-1,0-1 0,0 1 1,0 0-1,0-1 0,1 0 0,-1 1 1,0-1-1,1 1 0,-1-1 1,1 1-1,-1-1 0,1 0 0,0 1 1,-1-1-1,1 0 0,0 1 0,0-1 1,0 0-1,0 0 0,0 0 1,0 0-1,0 0 0,1 0 0,0 1 1,1-1 2,0 0 1,0-1 0,0 1-1,0 0 1,0-1-1,0 0 1,0 0-1,0 0 1,0 0 0,0 0-1,-1 0 1,6-2-1,3-1 9,1 0 0,-1-1-1,0 0 1,-1-1-1,1 0 1,10-8 0,78-75 29,-98 88 32,-7 21 20,-2 6-106,8-27 5,0 1 0,0-1-1,0 1 1,0 0-1,1-1 1,-1 1 0,0-1-1,0 1 1,0-1-1,0 1 1,1-1 0,-1 1-1,0-1 1,1 1-1,-1-1 1,0 1 0,1-1-1,-1 0 1,0 1-1,1-1 1,-1 1 0,1-1-1,-1 0 1,1 1-1,-1-1 1,1 0 0,-1 0-1,1 1 1,-1-1-1,1 0 1,-1 0 0,1 0-1,-1 0 1,1 0-1,-1 0 1,1 0 0,0 0-1,-1 0 1,1 0-1,0 0 1,20-1-29,1-1 0,-1 0 1,0-2-1,22-7 0,-20 5-101,-1 2 0,1 0 0,36-2 0,-57 6 141,1-1 0,0 1-1,0 0 1,0 0-1,0 1 1,0-1 0,-1 1-1,1-1 1,0 1-1,0 0 1,3 2 0,-5-2 59,1 1 0,-1-1 0,-1 1 1,1 0-1,0 0 0,0-1 0,-1 1 0,1 0 1,-1 0-1,1 0 0,-1-1 0,0 1 1,0 0-1,1 0 0,-1 0 0,-1 0 0,1 3 1,0-5-61,0 1 1,1-1-1,-1 1 1,0-1 0,0 0-1,1 1 1,-1-1-1,1 0 1,-1 1-1,0-1 1,1 0 0,-1 0-1,1 1 1,-1-1-1,1 0 1,-1 0 0,1 0-1,-1 0 1,0 0-1,1 1 1,-1-1-1,1 0 1,-1 0 0,1 0-1,-1 0 1,1 0-1,-1 0 1,1-1-1,-1 1 1,1 0 0,-1 0-1,1 0 1,-1 0-1,1-1 1,-1 1 0,1 0-1,0-1 1,20-7 53,-8 1-112,-1 0 0,1 2 0,-1-1 0,2 2 0,-1 0 1,0 0-1,1 1 0,0 1 0,0 0 0,-1 1 0,1 0 0,17 3 1,-30-2 49,0 0 0,0 0 1,0 0-1,0 1 1,0-1-1,0 0 1,0 1-1,-1-1 1,1 1-1,0-1 1,0 1-1,0-1 0,-1 1 1,1 0-1,0-1 1,-1 1-1,1 0 1,-1-1-1,1 1 1,-1 0-1,1 0 1,-1 0-1,1-1 1,-1 1-1,0 0 0,1 0 1,-1 0-1,0 0 1,0 1-1,2 31 215,-3-24-177,13-22-10870,-2-4-4394</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3.843"/>
    </inkml:context>
    <inkml:brush xml:id="br0">
      <inkml:brushProperty name="width" value="0.025" units="cm"/>
      <inkml:brushProperty name="height" value="0.025" units="cm"/>
    </inkml:brush>
  </inkml:definitions>
  <inkml:trace contextRef="#ctx0" brushRef="#br0">263 0 16688,'-13'0'1356,"-11"0"-463,0 1 0,-1 1 0,-44 10 0,61-10-675,0 1 0,1-1 0,-1 2 1,1-1-1,0 1 0,-1 0 0,-11 9 0,16-10-149,0 0 0,0 0-1,0 0 1,0 0 0,1 1 0,-1-1-1,1 1 1,0 0 0,0-1 0,0 1-1,1 0 1,-1 0 0,1 0 0,0 1-1,0-1 1,0 6 0,1-8-53,-1 1-1,1-1 1,0 1 0,0 0 0,1-1 0,-1 1-1,1-1 1,-1 1 0,1-1 0,0 1-1,0-1 1,0 1 0,0-1 0,0 0 0,0 1-1,1-1 1,-1 0 0,1 0 0,0 0 0,-1 0-1,5 2 1,-2 0 31,1-1 0,0 0-1,0-1 1,0 1 0,0-1-1,0 0 1,1-1 0,-1 1 0,11 1-1,-3-2 85,0 0-1,1 0 0,-1-1 0,0-1 0,0 0 0,1-1 0,-1 0 1,15-5-1,-20 4-77,0-1 0,-1 0 0,0 0 0,0 0 0,0-1 0,0 0 1,-1 0-1,12-13 0,-15 15-5,0 1 0,-1-1-1,0 0 1,0-1 0,0 1 0,0 0 0,0-1 0,0 1 0,-1-1 0,0 1 0,0-1 0,0 0 0,0 1 0,0-1-1,-1 0 1,0 0 0,0 0 0,0 1 0,0-1 0,0 0 0,-2-6 0,1 8-92,0-1 0,-1 1 0,1 0-1,-1 0 1,1 0 0,-1 1 0,0-1 0,1 0 0,-1 1 0,0-1 0,0 1-1,0-1 1,-1 1 0,1 0 0,0 0 0,0 0 0,-1 0 0,1 0 0,0 1 0,-1-1-1,1 1 1,-5-1 0,2 0-643,0 1 0,0-1 0,0 1 0,0 0-1,0 0 1,0 1 0,0-1 0,0 1 0,0 1 0,-6 1-1,2 3-5301</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840"/>
    </inkml:context>
    <inkml:brush xml:id="br0">
      <inkml:brushProperty name="width" value="0.025" units="cm"/>
      <inkml:brushProperty name="height" value="0.025" units="cm"/>
    </inkml:brush>
  </inkml:definitions>
  <inkml:trace contextRef="#ctx0" brushRef="#br0">1 1 15022,'0'0'6727,"43"58"-6695,-11-37-1986,1-4-3299,-8-6-4452</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4.465"/>
    </inkml:context>
    <inkml:brush xml:id="br0">
      <inkml:brushProperty name="width" value="0.025" units="cm"/>
      <inkml:brushProperty name="height" value="0.025" units="cm"/>
    </inkml:brush>
  </inkml:definitions>
  <inkml:trace contextRef="#ctx0" brushRef="#br0">36 1 3683,'0'0'20692,"-3"13"-19891,-2 8-537,-2 3-149,1 0 0,0 1 1,2 0-1,1 0 0,1 48 0,2-71-100,1 1-1,-1-1 0,1 0 0,0 1 1,-1-1-1,1 0 0,0 1 0,0-1 1,1 0-1,-1 0 0,0 0 0,1 0 0,-1 0 1,1 0-1,0 0 0,0 0 0,-1-1 1,1 1-1,0-1 0,0 1 0,1-1 1,-1 0-1,0 0 0,0 0 0,1 0 1,-1 0-1,0 0 0,1-1 0,-1 1 1,1-1-1,-1 0 0,1 0 0,-1 0 1,1 0-1,-1 0 0,1 0 0,-1 0 0,4-2 1,1 1-94,-1-1 0,0 1 0,1-1 0,-1-1 0,0 1 0,0-1 0,-1 0 0,1-1 0,-1 1 0,1-1 0,-1 0 0,0 0 0,7-8 1,-8 6-573,0 0 1,-1-1 0,1 1 0,-1-1-1,-1 1 1,1-1 0,-1 0 0,0 0 0,1-12-1,-1-29-5232</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5.172"/>
    </inkml:context>
    <inkml:brush xml:id="br0">
      <inkml:brushProperty name="width" value="0.025" units="cm"/>
      <inkml:brushProperty name="height" value="0.025" units="cm"/>
    </inkml:brush>
  </inkml:definitions>
  <inkml:trace contextRef="#ctx0" brushRef="#br0">0 86 16752,'0'0'5045,"3"-8"-3113,-2 4-1803,1 0-1,-1 0 1,1 0-1,1 1 1,-1-1 0,0 1-1,1-1 1,0 1-1,0 0 1,0 0-1,0 0 1,0 0-1,0 0 1,1 1 0,0 0-1,-1 0 1,1 0-1,0 0 1,0 0-1,0 1 1,0-1 0,0 1-1,8-1 1,1-1 39,0 0-1,0 1 1,0 0 0,1 1 0,-1 0 0,0 1-1,16 2 1,-26-1-164,-1-1 0,1 0 0,0 1 0,-1 0 0,1-1 0,-1 1 0,1 0 1,-1 0-1,1 1 0,-1-1 0,0 0 0,0 1 0,0-1 0,0 1 0,0 0 0,0 0 0,0 0 0,0 0 0,-1 0 0,1 0 0,-1 0 0,1 0 0,-1 1 0,0-1 0,0 1 0,0-1 0,0 1 0,0-1 0,-1 1 0,1-1 0,-1 1 0,0 0 0,0-1 0,0 1 1,0 0-1,0-1 0,0 1 0,-1-1 0,1 1 0,-1 0 0,0-1 0,-2 5 0,0 3 36,-1 0 1,0-1-1,-1 1 1,-1-1-1,1 0 1,-1-1-1,0 0 1,-15 15-1,-69 60 301,63-60-235,13-12-35,11-9-46,-1 0 0,1 1-1,-1-1 1,1 1 0,0 0-1,0 0 1,0 0 0,0 0-1,1 1 1,-1-1 0,1 1-1,0-1 1,-3 8 0,6-10-22,0 0 0,0 0 0,0-1 0,0 1 0,0 0 1,0-1-1,1 1 0,-1-1 0,0 1 0,0-1 0,1 1 0,-1-1 1,0 0-1,0 0 0,1 0 0,-1 0 0,0 0 0,1 0 0,-1 0 1,0 0-1,1 0 0,1-1 0,3 1 21,72-3-224,104-15 0,-11-14-6906,-92 13-4825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180"/>
    </inkml:context>
    <inkml:brush xml:id="br0">
      <inkml:brushProperty name="width" value="0.025" units="cm"/>
      <inkml:brushProperty name="height" value="0.025" units="cm"/>
    </inkml:brush>
  </inkml:definitions>
  <inkml:trace contextRef="#ctx0" brushRef="#br0">20 732 4356,'0'-15'-982,"7"-76"3128,4 0 0,4 0 0,4 1 0,4 1 0,4 1 0,39-87 0,-66 175-2090,0 0 0,0 0 0,0 0 0,0 0 0,0 0 0,0 0 0,0 0 0,0 0 0,0 0 0,0 0 0,0 0 0,0 0 0,1 0 0,-1 0 0,0 0 0,0 0 0,0 0 0,0 0 0,0 0 0,0 0 0,0 0 0,0 0 0,0 0 0,0 0-1,0 0 1,1 0 0,-1 0 0,0 0 0,0 0 0,0 0 0,0 0 0,0 0 0,0 0 0,0 0 0,0 0 0,0 0 0,0 0 0,0 0 0,0-1 0,0 1 0,0 0 0,0 0 0,1 0 0,-1 0 0,0 0 0,0 15 416,-4 22-551,-15 63 259,-69 521 2107,88-612-2558,-1 14-1371,-1-20 665,0-13 162,-56-233-13284,41 183 8969</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07.539"/>
    </inkml:context>
    <inkml:brush xml:id="br0">
      <inkml:brushProperty name="width" value="0.025" units="cm"/>
      <inkml:brushProperty name="height" value="0.025" units="cm"/>
    </inkml:brush>
  </inkml:definitions>
  <inkml:trace contextRef="#ctx0" brushRef="#br0">75 151 1634,'-1'-2'769,"-24"-44"4916,6 31-1807,19 15-3744,-1-1 1,0 1 0,1 0 0,-1 0 0,0 0 0,1 0 0,-1 0 0,1 0 0,-1 1-1,0-1 1,1 0 0,-1 0 0,0 0 0,1 1 0,-1-1 0,1 0 0,-1 0 0,0 1-1,1-1 1,-1 1 0,1-1 0,-1 0 0,1 1 0,-1-1 0,1 1 0,0-1 0,-1 1 0,1 0-1,0-1 1,-1 1 0,1 0 0,-3 7 95,0 1 0,1 0 0,1 0 0,-1 0 0,1 0-1,1 0 1,0 0 0,0-1 0,2 17 0,0 8 455,-1 9-331,2 0 0,2-1 1,1 0-1,2 0 0,3 0 0,0-1 0,3-1 0,35 72 0,-44-102-327,0-1-1,0 0 1,1-1-1,0 1 0,9 8 1,-13-14 16,0 0 0,0-1 0,0 1 0,0-1 0,0 1 0,0-1 0,0 0 0,0 0 0,1 0 0,-1 0 0,0 0 0,1 0-1,-1-1 1,0 1 0,1-1 0,-1 0 0,1 1 0,-1-1 0,1 0 0,-1-1 0,1 1 0,-1 0 0,1-1 0,-1 1 0,4-2 0,1-2 102,0 0-1,0-1 0,0 1 1,-1-1-1,0 0 1,0-1-1,0 0 1,5-7-1,41-59 263,-31 42-320,151-242-1044,-70 83-5902,-37 61-5147</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14.110"/>
    </inkml:context>
    <inkml:brush xml:id="br0">
      <inkml:brushProperty name="width" value="0.025" units="cm"/>
      <inkml:brushProperty name="height" value="0.025" units="cm"/>
      <inkml:brushProperty name="color" value="#E71224"/>
    </inkml:brush>
  </inkml:definitions>
  <inkml:trace contextRef="#ctx0" brushRef="#br0">866 164 3459,'-3'-11'860,"-1"0"-1,-1 0 1,0 1 0,-1 0-1,0 0 1,0 0 0,-1 1-1,0 0 1,-1 0-1,-9-8 1,10 12-691,0 0 0,0 0-1,-1 0 1,0 1 0,0 0 0,0 1 0,0-1 0,-1 2-1,1-1 1,-1 1 0,0 0 0,0 1 0,-14 0-1,-2 1 98,1 1 1,-1 2-1,1 0 0,0 1 0,0 2 0,0 1 0,0 0 0,1 2 0,1 0 0,-1 2 0,2 1 0,-1 0 0,2 2 0,0 0 0,0 1 0,2 1 0,-27 28 0,20-16-147,1 0-1,2 1 1,0 1 0,2 2 0,2-1 0,1 2-1,1 1 1,2 0 0,1 0 0,2 2 0,-7 39-1,11-37-104,3 0 0,1 0 0,2 1 0,1-1 0,2 0 0,2 0 0,1 0-1,2 0 1,23 69 0,-23-87-14,1 0 1,0 0-1,2-1 0,1 0 1,0-1-1,1 0 0,1-1 0,1 0 1,0-1-1,1-1 0,1 0 0,0-1 1,1-1-1,0 0 0,1-1 0,1-1 1,0-1-1,0-1 0,21 8 0,-12-9 20,1-1 0,0-2 0,0 0 0,1-2 0,-1-2 0,1 0 0,-1-2 0,1-1 0,-1-1 0,0-2 0,0-1 0,42-14 0,-25 4 246,-1-2 1,-1-2-1,-1-2 1,-1-2-1,-1-1 1,71-59-1,-81 57 247,-1-1 0,-1-2 0,-2-1 0,-1-1 0,-1-1 0,35-63 0,-48 74-486,-2-1 0,0 1 0,-1-2-1,-2 1 1,0-1 0,-2 0 0,0 0 0,-2-1 0,0 0-1,-2 1 1,-1-1 0,-4-37 0,1 47-170,0 0-1,-1 0 1,-1 1 0,0-1 0,-1 1 0,-1 0-1,0 1 1,-1 0 0,0 0 0,-1 0 0,0 1 0,-1 0-1,-1 1 1,0 0 0,0 1 0,-1 0 0,0 1-1,-26-15 1,10 9-668,-1 1-1,-1 1 0,0 2 1,0 1-1,-1 1 0,-1 1 1,0 2-1,-33-2 0,-44 3-6421</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27.096"/>
    </inkml:context>
    <inkml:brush xml:id="br0">
      <inkml:brushProperty name="width" value="0.025" units="cm"/>
      <inkml:brushProperty name="height" value="0.025" units="cm"/>
      <inkml:brushProperty name="color" value="#E71224"/>
    </inkml:brush>
  </inkml:definitions>
  <inkml:trace contextRef="#ctx0" brushRef="#br0">1888 249 15022,'-86'-23'40,"-1"3"0,-1 4-1,0 4 1,-1 3-1,0 5 1,-133 10 0,174-2-38,0 1 1,1 3-1,0 1 1,0 3-1,-69 27 1,84-25-5,0 1 0,1 2 1,1 1-1,0 1 0,2 2 1,0 1-1,1 1 0,-30 34 1,8 1 288,3 2 1,2 2-1,3 2 1,3 2-1,-55 133 1,54-95-60,5 1 0,4 1 0,-23 156 0,42-190-214,4-1 1,3 1-1,2 0 0,4 0 1,3 0-1,20 97 0,-16-132-2,1 0-1,2-1 1,2 0-1,1-1 1,34 57-1,-32-67 16,0 0 0,2-1 0,1-1 0,1-1 0,1-1 0,0 0-1,50 32 1,-50-39-13,1-1 1,0-1-1,0-1 0,1-2 0,1 0 0,0-2 0,0 0 0,0-2 0,0 0 1,1-2-1,0-1 0,0-1 0,0-1 0,0-2 0,-1 0 0,28-7 0,-21 2-9,0-2-1,-1-1 0,0-2 0,-1-1 0,-1-1 0,0-2 0,-1 0 0,0-2 0,-2-1 1,0-2-1,-1 0 0,29-33 0,-13 6 177,-2-2 0,-3-2 0,-2-1 0,-2-1 1,26-62-1,98-301 2042,-12-132-1064,-116 401-1389,16-265 0,-42 359-282,-2 0 0,-3 0 0,-11-64 0,11 100-60,-1-1 1,-1 1 0,0 1-1,-2-1 1,0 1 0,-1 0-1,0 0 1,-1 1 0,-1 1-1,-1-1 1,0 2 0,-24-24-1,14 20-2222,-41-26-1</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6.855"/>
    </inkml:context>
    <inkml:brush xml:id="br0">
      <inkml:brushProperty name="width" value="0.025" units="cm"/>
      <inkml:brushProperty name="height" value="0.025" units="cm"/>
      <inkml:brushProperty name="color" value="#E71224"/>
    </inkml:brush>
  </inkml:definitions>
  <inkml:trace contextRef="#ctx0" brushRef="#br0">104 0 4676,'-10'2'5008,"-52"7"-1227,31-7 1759,441-2-2774,-125 0-7347,-277 0 3735,12-2-3241,-22 2 1087</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184"/>
    </inkml:context>
    <inkml:brush xml:id="br0">
      <inkml:brushProperty name="width" value="0.025" units="cm"/>
      <inkml:brushProperty name="height" value="0.025" units="cm"/>
      <inkml:brushProperty name="color" value="#E71224"/>
    </inkml:brush>
  </inkml:definitions>
  <inkml:trace contextRef="#ctx0" brushRef="#br0">114 25 10666,'-50'18'2178,"10"-4"-192,20 1-288,17-2-769,8-6-97,33-3 417,16-2-95,23-2-258,17 0-607,14-7-193,0-3-96,0-5-609,-11 0-1024,-8-7-2403,-26-6-929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3.669"/>
    </inkml:context>
    <inkml:brush xml:id="br0">
      <inkml:brushProperty name="width" value="0.025" units="cm"/>
      <inkml:brushProperty name="height" value="0.025" units="cm"/>
    </inkml:brush>
  </inkml:definitions>
  <inkml:trace contextRef="#ctx0" brushRef="#br0">1 145 9833,'2'3'997,"0"-1"0,0 1 0,0 0-1,0-1 1,1 1 0,-1-1 0,1 0-1,-1 0 1,1 0 0,0 0 0,3 1 0,-3-2-778,0 0 1,0 0 0,0-1 0,0 1-1,0-1 1,0 0 0,0 0-1,0 0 1,0 0 0,0 0 0,0-1-1,0 1 1,-1-1 0,1 0 0,0 0-1,0 0 1,0 0 0,-1 0 0,1-1-1,3-2 1,10-6 196,0 0 0,-1-2 0,23-21 1,-32 27-289,0 0 0,0 0 0,-1-1 0,0 0 1,0 0-1,-1 0 0,0 0 0,0-1 0,0 0 1,3-13-1,-7 21-120,0-1 1,-1 0-1,1 1 1,0-1-1,0 1 1,-1-1 0,1 1-1,-1-1 1,1 1-1,0-1 1,-1 1-1,1-1 1,-1 1-1,1 0 1,-1-1-1,1 1 1,-1 0-1,1-1 1,-1 1-1,1 0 1,-1 0-1,0 0 1,1-1-1,-1 1 1,1 0-1,-1 0 1,0 0-1,1 0 1,-1 0-1,1 0 1,-1 0 0,0 0-1,1 0 1,-1 0-1,0 1 1,-28 1-44,23 0 13,0 1-1,0-1 1,0 1-1,0 0 1,1 1 0,-1-1-1,1 1 1,0 0-1,0 1 1,0-1 0,1 1-1,-1 0 1,-5 9-1,5-7 13,0 1 0,0 0 0,0 0-1,1 0 1,1 0 0,-1 1 0,1 0-1,1 0 1,-3 10 0,5-17 5,0-1 0,0 1 0,0-1 0,0 1 0,0-1 0,0 1 0,0-1 0,1 0 0,-1 1 0,1-1 0,-1 1 0,1-1 1,-1 0-1,1 1 0,0-1 0,-1 0 0,1 0 0,0 1 0,0-1 0,0 0 0,0 0 0,0 0 0,0 0 0,1 0 0,0 1 0,2 0 7,1 0-1,-1 0 0,0-1 1,1 1-1,-1-1 0,1 0 1,-1 0-1,7 0 0,9 1-291,0-2 0,36-4-1,-44 2-1005,-1 0-1,1-1 1,-1 0 0,1 0-1,16-9 1,10-9-8484</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37.548"/>
    </inkml:context>
    <inkml:brush xml:id="br0">
      <inkml:brushProperty name="width" value="0.025" units="cm"/>
      <inkml:brushProperty name="height" value="0.025" units="cm"/>
      <inkml:brushProperty name="color" value="#E71224"/>
    </inkml:brush>
  </inkml:definitions>
  <inkml:trace contextRef="#ctx0" brushRef="#br0">80 30 8232,'0'0'7361,"12"-4"-6506,16-3-568,1 1 0,0 1 1,0 1-1,39 1 0,134 7 215,-172-3-508,-23-1 9,156 13 57,-148-11-55,0 1-1,0 0 0,0 1 0,0 1 1,-1 0-1,1 1 0,-1 0 0,16 11 0,-28-15 4,1 0-1,-1 0 0,0 0 1,1 0-1,-1 1 0,0-1 0,-1 0 1,1 1-1,0-1 0,-1 1 1,1 0-1,-1 0 0,0-1 0,0 1 1,0 0-1,0 0 0,-1 0 1,1 0-1,-1 0 0,1 0 0,-1 0 1,0 1-1,0-1 0,-1 0 1,1 0-1,-1 0 0,1 0 0,-1 0 1,0 0-1,0-1 0,0 1 1,-1 0-1,1 0 0,-2 2 0,-5 8 151,0-1 0,0 0 0,-1 0-1,-1-1 1,-19 18 0,-45 32 797,-2-4 1,-147 84 0,-14 9 4,210-130-788,-50 45-1,69-56-390,1-1 0,-1 1 0,-10 19 0,15-24-204,1 1-1,0 0 0,0-1 0,0 1 0,0 0 0,1 0 0,0 0 0,0 0 0,0 9 0,2 2-7103</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404"/>
    </inkml:context>
    <inkml:brush xml:id="br0">
      <inkml:brushProperty name="width" value="0.025" units="cm"/>
      <inkml:brushProperty name="height" value="0.025" units="cm"/>
      <inkml:brushProperty name="color" value="#E71224"/>
    </inkml:brush>
  </inkml:definitions>
  <inkml:trace contextRef="#ctx0" brushRef="#br0">96 1 7623,'0'0'10613,"1"8"-7853,1 36-2054,-3 1 1,-1 0-1,-12 67 0,-4 47-627,18-3 44,3-102-940,-3 0 0,-15 108 0,15-158 365,-1-1-1,0 1 0,0-1 0,0 1 1,0-1-1,-1 1 0,1-1 0,-1 1 1,0-1-1,0 0 0,0 0 0,0 0 1,0 0-1,-1-1 0,-3 4 0,-16 8-6380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5.763"/>
    </inkml:context>
    <inkml:brush xml:id="br0">
      <inkml:brushProperty name="width" value="0.025" units="cm"/>
      <inkml:brushProperty name="height" value="0.025" units="cm"/>
      <inkml:brushProperty name="color" value="#E71224"/>
    </inkml:brush>
  </inkml:definitions>
  <inkml:trace contextRef="#ctx0" brushRef="#br0">1 303 12396,'0'0'9705,"63"3"-7559,0-16-480,21-4-545,14-3-577,4 0-352,10 0-128,-9-1-288,-10 0-256,-10 3-577,-13-4-353,-8 1 97,-16-4-865,-8-2-993,-9-2-2018,-13-2-352</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6.142"/>
    </inkml:context>
    <inkml:brush xml:id="br0">
      <inkml:brushProperty name="width" value="0.025" units="cm"/>
      <inkml:brushProperty name="height" value="0.025" units="cm"/>
      <inkml:brushProperty name="color" value="#E71224"/>
    </inkml:brush>
  </inkml:definitions>
  <inkml:trace contextRef="#ctx0" brushRef="#br0">1 64 16464,'0'0'5188,"88"-13"-3554,-16 9 96,27-3-513,9 1-673,4-2-448,1 3-32,-5 1-672,-5 0-1955,-15 0-992,-19 1-1570,-15-3-5861</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7.987"/>
    </inkml:context>
    <inkml:brush xml:id="br0">
      <inkml:brushProperty name="width" value="0.025" units="cm"/>
      <inkml:brushProperty name="height" value="0.025" units="cm"/>
      <inkml:brushProperty name="color" value="#E71224"/>
    </inkml:brush>
  </inkml:definitions>
  <inkml:trace contextRef="#ctx0" brushRef="#br0">76 1 15182,'1'0'151,"0"1"0,0-1 0,1 1-1,-1 0 1,0 0 0,0-1-1,0 1 1,0 0 0,0 0 0,0 0-1,0 0 1,-1 0 0,1 0-1,0 0 1,-1 0 0,1 1 0,0-1-1,-1 0 1,1 0 0,-1 1-1,0-1 1,1 0 0,-1 0 0,0 1-1,0-1 1,0 0 0,0 1-1,0 1 1,-1 51 2176,0-39-1615,-3 26-65,-2 1 1,-2-1-1,-18 52 1,-9 52-478,26-55 401,5-56-3314,4-28-1853,-1-12-3082,1-23-1082</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8.347"/>
    </inkml:context>
    <inkml:brush xml:id="br0">
      <inkml:brushProperty name="width" value="0.025" units="cm"/>
      <inkml:brushProperty name="height" value="0.025" units="cm"/>
      <inkml:brushProperty name="color" value="#E71224"/>
    </inkml:brush>
  </inkml:definitions>
  <inkml:trace contextRef="#ctx0" brushRef="#br0">6 423 7976,'0'0'12972,"-1"-9"-10650,0 4-2058,0 3-177,0 0 0,1 0 0,-1 0 0,1 0 0,0 0 0,-1 0 0,1 0 0,0 0 0,0 0 0,0 0 0,1 0 0,-1 0 0,0 0 0,1 0 0,-1 0 0,1 0 0,0 0-1,0 0 1,0 1 0,0-1 0,0 0 0,0 0 0,0 1 0,0-1 0,1 1 0,-1-1 0,1 1 0,-1-1 0,1 1 0,-1 0 0,1 0 0,2-1 0,54-32 795,88-68 0,-129 87-939,0 0 1,-1-1-1,0 0 0,-2-1 1,0-1-1,0 0 0,-2-1 1,18-37-1,-17 34-21,-13 22 74,0 0-1,0 0 1,0 0 0,1-1 0,-1 1 0,0 0-1,0 0 1,0 0 0,0 0 0,1 0 0,-1 0-1,0 0 1,0-1 0,0 1 0,1 0 0,-1 0-1,0 0 1,0 0 0,0 0 0,1 0 0,-1 0-1,0 0 1,0 0 0,0 0 0,1 0 0,-1 0-1,0 0 1,0 0 0,1 0 0,-1 0 0,0 1-1,0-1 1,0 0 0,0 0 0,1 0 0,-1 0-1,0 0 1,0 0 0,0 0 0,0 1 0,1-1-1,-1 0 1,0 0 0,0 1 0,10 37-243,-9-30 270,14 90-369,22 109 1059,-30-175-2047,2 0 0,1-1-1,2 0 1,20 37-1,-7-31-5786</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415"/>
    </inkml:context>
    <inkml:brush xml:id="br0">
      <inkml:brushProperty name="width" value="0.025" units="cm"/>
      <inkml:brushProperty name="height" value="0.025" units="cm"/>
      <inkml:brushProperty name="color" value="#E71224"/>
    </inkml:brush>
  </inkml:definitions>
  <inkml:trace contextRef="#ctx0" brushRef="#br0">1 1 9417,'0'0'6726,"3"71"-5092,-3-29 95,0 5-383,0 4-449,0 4-353,0-2-192,0 1-223,6-4-97,1-3-257,-2-8-896,-1-5-160,-4-10-641,0-6-2594,-9-7-1794</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5:59.758"/>
    </inkml:context>
    <inkml:brush xml:id="br0">
      <inkml:brushProperty name="width" value="0.025" units="cm"/>
      <inkml:brushProperty name="height" value="0.025" units="cm"/>
      <inkml:brushProperty name="color" value="#E71224"/>
    </inkml:brush>
  </inkml:definitions>
  <inkml:trace contextRef="#ctx0" brushRef="#br0">1 272 3748,'0'0'16367,"72"-49"-14862,-7 39-383,14 0-354,7-3-159,5 0-417,-7-5-160,-8-3-609,-10 0-800,-19-5-705,-20 0-1473,-19-5-1698,-8-3-3011</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107"/>
    </inkml:context>
    <inkml:brush xml:id="br0">
      <inkml:brushProperty name="width" value="0.025" units="cm"/>
      <inkml:brushProperty name="height" value="0.025" units="cm"/>
      <inkml:brushProperty name="color" value="#E71224"/>
    </inkml:brush>
  </inkml:definitions>
  <inkml:trace contextRef="#ctx0" brushRef="#br0">0 99 9897,'0'0'9577,"90"-19"-8039,-27 8-705,15-2-577,3 4-160,5 1-480,-7-1-2595,-8 3-5830</inkml:trace>
  <inkml:trace contextRef="#ctx0" brushRef="#br0" timeOffset="1">940 1 14862,'0'0'5072,"-10"9"-4827,-12 14 105,1 0-1,0 1 1,2 2 0,1 0-1,-27 52 1,33-52-321,1 1 0,1 0 0,2 1-1,0 0 1,2 0 0,1 0 0,1 1 0,2 0 0,1 37-1,1-60-22,1-1 0,0 1-1,1-1 1,-1 0-1,1 0 1,0 0 0,0 0-1,1 0 1,0 0 0,-1 0-1,1-1 1,1 1-1,-1-1 1,1 0 0,0 0-1,0 0 1,0-1 0,0 1-1,1-1 1,-1 0-1,1 0 1,0-1 0,0 1-1,0-1 1,0 0-1,10 2 1,-1 0-666,0-1 0,1 0 0,24 1 0,39-5-6450,-19-7-1213</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654"/>
    </inkml:context>
    <inkml:brush xml:id="br0">
      <inkml:brushProperty name="width" value="0.025" units="cm"/>
      <inkml:brushProperty name="height" value="0.025" units="cm"/>
      <inkml:brushProperty name="color" value="#E71224"/>
    </inkml:brush>
  </inkml:definitions>
  <inkml:trace contextRef="#ctx0" brushRef="#br0">9 1 14382,'0'0'14440,"1"14"-13944,0 9-397,0 1 0,-2-1 0,-4 24-1,5-46-106,-2 13 35,0 0 0,1 0 0,1 0 0,1 19 0,-1-31-44,0 0 0,0 0 0,1 0 0,-1 0 0,0 0 1,1 0-1,-1 0 0,1 0 0,0-1 0,0 1 0,0 0 0,0 0 0,0-1 0,0 1 0,0 0 0,0-1 1,0 1-1,1-1 0,-1 0 0,1 1 0,-1-1 0,1 0 0,0 0 0,-1 0 0,1 0 0,0 0 0,0-1 1,0 1-1,-1 0 0,1-1 0,0 1 0,0-1 0,0 0 0,0 0 0,0 1 0,0-1 0,0 0 0,0-1 0,3 1 1,-4-1-115,0 1-1,0 0 1,1-1 0,-1 1 0,0-1 0,0 1 0,0-1 0,1 1 0,-1-1 0,0 0 0,0 0-1,0 0 1,0 0 0,0 1 0,-1-1 0,1 0 0,0 0 0,0-1 0,-1 1 0,1 0 0,0 0 0,-1 0-1,1-3 1,6-31-4976,-6-3-2062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4.315"/>
    </inkml:context>
    <inkml:brush xml:id="br0">
      <inkml:brushProperty name="width" value="0.025" units="cm"/>
      <inkml:brushProperty name="height" value="0.025" units="cm"/>
    </inkml:brush>
  </inkml:definitions>
  <inkml:trace contextRef="#ctx0" brushRef="#br0">86 1 12075,'0'0'10394,"-6"10"-9369,-3 5-709,-2 4 171,0-1 1,1 2-1,1-1 1,1 1-1,-10 41 1,18-60-481,-1 0-1,1 0 1,0 0 0,0 0 0,0 0 0,0 0 0,1 0 0,-1 0 0,0 0-1,0 0 1,1 0 0,-1 0 0,0 0 0,1 0 0,-1 0 0,1 0 0,-1-1-1,1 1 1,-1 0 0,1 0 0,0 0 0,-1-1 0,1 1 0,0 0 0,0-1 0,0 1-1,-1-1 1,1 1 0,1 0 0,2 0 7,0 0-1,-1 0 1,1 0-1,0 0 1,0 0-1,-1-1 1,1 0-1,5 0 1,8-1-33,0-1 0,27-7 1,-36 7-61,50-9-151,-57 10 226,1 1 0,-1 0 0,0-1-1,1 1 1,-1 0 0,0 0 0,1 0 0,-1 0-1,1 0 1,-1 0 0,0 0 0,1 0-1,-1 1 1,0-1 0,1 1 0,-1-1-1,0 1 1,0-1 0,1 1 0,-1 0-1,0-1 1,0 1 0,0 0 0,0 0-1,0 0 1,0 0 0,0 0 0,0 0-1,0 0 1,-1 0 0,1 0 0,1 2-1,-2 2 41,0 0 0,1 0-1,-2 0 1,1 0 0,-1 0-1,1 0 1,-1 0 0,-1-1-1,1 1 1,-1 0-1,1-1 1,-1 1 0,-1-1-1,1 1 1,-1-1 0,1 0-1,-1 0 1,-1 0 0,1-1-1,0 1 1,-1-1 0,0 0-1,1 0 1,-1 0-1,-1 0 1,-4 2 0,0 0 40,1 0-1,-1-1 1,0-1 0,0 0 0,0 0 0,-1 0 0,1-1 0,-1-1-1,1 0 1,-1 0 0,1 0 0,-17-3 0,23 2-268,1 0-1,0-1 1,0 1 0,0-1 0,0 0-1,0 0 1,0 0 0,0 0 0,0 0 0,0 0-1,0 0 1,0-1 0,1 1 0,-1-1-1,0 1 1,1-1 0,0 0 0,-1 1-1,1-1 1,-2-3 0,3 4 73,0 0 0,-1 0-1,1 0 1,0 0 0,0 0 0,0 0 0,0 0 0,0 0 0,0 0 0,0 0 0,0 1-1,0-1 1,1 0 0,-1 0 0,0 0 0,1 0 0,-1 0 0,1 0 0,-1 0-1,1 1 1,-1-1 0,1 0 0,-1 0 0,1 1 0,0-1 0,-1 0 0,1 1-1,0-1 1,0 1 0,-1-1 0,1 1 0,0-1 0,0 1 0,0-1 0,0 1 0,0 0-1,0-1 1,-1 1 0,1 0 0,0 0 0,0 0 0,0 0 0,0 0 0,0 0-1,0 0 1,1 0 0,64-2-7664,-25 2 2813</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0.983"/>
    </inkml:context>
    <inkml:brush xml:id="br0">
      <inkml:brushProperty name="width" value="0.025" units="cm"/>
      <inkml:brushProperty name="height" value="0.025" units="cm"/>
      <inkml:brushProperty name="color" value="#E71224"/>
    </inkml:brush>
  </inkml:definitions>
  <inkml:trace contextRef="#ctx0" brushRef="#br0">0 15 7271,'0'0'19058,"47"-15"-19026,-13 25-705,0 3-2402,-1 0-3555,-4 4-7912</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342"/>
    </inkml:context>
    <inkml:brush xml:id="br0">
      <inkml:brushProperty name="width" value="0.025" units="cm"/>
      <inkml:brushProperty name="height" value="0.025" units="cm"/>
      <inkml:brushProperty name="color" value="#E71224"/>
    </inkml:brush>
  </inkml:definitions>
  <inkml:trace contextRef="#ctx0" brushRef="#br0">0 318 18449,'0'0'3962,"8"-3"-2671,12-5-1024,-1-1-1,0-2 0,-1 1 1,0-2-1,-1-1 1,0 0-1,-1-1 0,20-22 1,-16 15-224,0-2 1,-2 0-1,-1 0 1,-1-2-1,24-48 1,-94 213-15,47-117-17,1 0-1,1 0 0,0 1 0,-1 45 0,6-67-116,0-1 0,0 1-1,0 0 1,0 0 0,0 0-1,1 0 1,-1 0 0,0 0-1,1 0 1,0-1-1,-1 1 1,1 0 0,0 0-1,0-1 1,0 1 0,0 0-1,0-1 1,1 1 0,-1-1-1,0 0 1,1 1 0,-1-1-1,1 0 1,1 1 0,-1-1-229,-1-1 1,0 0-1,1 1 1,-1-1-1,1 0 1,-1 0 0,1 0-1,-1-1 1,0 1-1,1 0 1,-1 0 0,1-1-1,-1 1 1,0-1-1,1 1 1,-1-1-1,0 1 1,1-1 0,-1 0-1,0 0 1,0 0-1,0 0 1,0 0-1,0 0 1,0 0 0,0 0-1,0 0 1,0 0-1,0 0 1,-1-1 0,2-1-1,15-28-11528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669"/>
    </inkml:context>
    <inkml:brush xml:id="br0">
      <inkml:brushProperty name="width" value="0.025" units="cm"/>
      <inkml:brushProperty name="height" value="0.025" units="cm"/>
      <inkml:brushProperty name="color" value="#E71224"/>
    </inkml:brush>
  </inkml:definitions>
  <inkml:trace contextRef="#ctx0" brushRef="#br0">87 1 6598,'0'0'13896,"12"6"-12204,14 9-1438,0 1 0,-1 1 0,0 1 0,-2 1 0,0 1 0,30 35 0,-47-47-212,1 0 0,-1 1 0,0-1 0,0 1 0,-1 1 0,-1-1 0,0 1 0,0 0 0,-1 0 0,0 0 0,0 0 0,-1 1 1,-1-1-1,0 1 0,0-1 0,-1 1 0,0 0 0,-1-1 0,0 1 0,-1-1 0,0 1 0,0-1 0,-7 15 0,1-6-22,-2-1 1,0 0 0,-1-1-1,-1 0 1,0 0-1,-2-1 1,-28 27-1,2-8 18,-82 55 0,114-84-395,-25 14-306,10-14-5924</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1.986"/>
    </inkml:context>
    <inkml:brush xml:id="br0">
      <inkml:brushProperty name="width" value="0.025" units="cm"/>
      <inkml:brushProperty name="height" value="0.025" units="cm"/>
      <inkml:brushProperty name="color" value="#E71224"/>
    </inkml:brush>
  </inkml:definitions>
  <inkml:trace contextRef="#ctx0" brushRef="#br0">476 0 14157,'0'0'6583,"-1"10"-4528,-1-2-1793,0 0 0,0 0 1,-1 0-1,0-1 0,-1 1 1,1-1-1,-1 0 0,-1 0 1,1 0-1,-1 0 0,0-1 0,-1 0 1,0 0-1,-12 10 0,-46 33-109,-1-4-1,-82 43 1,43-27-120,103-60-33,-1 0 0,0-1 0,1 1 0,0 0 0,-1 0 0,1 0 0,-1 0 0,1 1 0,0-1 0,0 0 0,0 0 0,0 1-1,0-1 1,0 1 0,0-1 0,-1 3 0,2-3 2,0 0 0,0-1 0,1 1 1,-1-1-1,0 1 0,0 0 0,1-1 0,-1 1 0,0-1 0,1 1 0,-1-1 0,1 1 0,-1-1 1,1 0-1,-1 1 0,1-1 0,-1 1 0,1-1 0,-1 0 0,1 1 0,0-1 0,-1 0 0,1 0 1,-1 1-1,1-1 0,0 0 0,-1 0 0,2 0 0,66 6 209,-57-6-167,127 2-17,59 2-426,-68 9-6030,-92-5-2390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425"/>
    </inkml:context>
    <inkml:brush xml:id="br0">
      <inkml:brushProperty name="width" value="0.025" units="cm"/>
      <inkml:brushProperty name="height" value="0.025" units="cm"/>
      <inkml:brushProperty name="color" value="#E71224"/>
    </inkml:brush>
  </inkml:definitions>
  <inkml:trace contextRef="#ctx0" brushRef="#br0">0 26 2915,'0'0'1761,"9"-4"2969,-5 1-4474,38-14 5299,-41 16-5351,0 1-1,0 0 0,1-1 0,-1 1 0,0 0 1,1 0-1,-1 0 0,0 0 0,1 0 0,-1 0 1,0 1-1,1-1 0,-1 0 0,0 1 0,0-1 1,1 1-1,-1-1 0,0 1 0,0 0 1,0-1-1,0 1 0,0 0 0,0 0 0,0 0 1,0-1-1,0 1 0,0 0 0,0 1 0,-1-1 1,1 0-1,0 0 0,-1 0 0,1 0 1,-1 0-1,1 1 0,0 0 0,2 10 627,0 1 1,-1-1-1,0 0 0,0 25 0,-4 2-316,-10 57-1,0 2-438,11 5-2273,1-64-1182,-1-20-256,-8-9-2647</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2.771"/>
    </inkml:context>
    <inkml:brush xml:id="br0">
      <inkml:brushProperty name="width" value="0.025" units="cm"/>
      <inkml:brushProperty name="height" value="0.025" units="cm"/>
      <inkml:brushProperty name="color" value="#E71224"/>
    </inkml:brush>
  </inkml:definitions>
  <inkml:trace contextRef="#ctx0" brushRef="#br0">1 82 11179,'0'0'7046,"70"-12"-4515,-10 7-449,8-3-225,20 0-543,10-1-642,2 3-448,-10-1-192,-10 0-608,-21 2-1410,-25 0-544,-16 1-417,-18-2-2787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102"/>
    </inkml:context>
    <inkml:brush xml:id="br0">
      <inkml:brushProperty name="width" value="0.025" units="cm"/>
      <inkml:brushProperty name="height" value="0.025" units="cm"/>
      <inkml:brushProperty name="color" value="#E71224"/>
    </inkml:brush>
  </inkml:definitions>
  <inkml:trace contextRef="#ctx0" brushRef="#br0">0 56 7271,'0'0'10410,"68"-27"-8456,-12 15 63,16 2-511,11 5-449,7 3-705,2 2-320,-9 0-1473,-9 0-3588,-15 2-9417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540"/>
    </inkml:context>
    <inkml:brush xml:id="br0">
      <inkml:brushProperty name="width" value="0.025" units="cm"/>
      <inkml:brushProperty name="height" value="0.025" units="cm"/>
      <inkml:brushProperty name="color" value="#E71224"/>
    </inkml:brush>
  </inkml:definitions>
  <inkml:trace contextRef="#ctx0" brushRef="#br0">245 0 6983,'0'0'14349,"-12"10"-13692,-10 9-376,1 1 0,1 1 0,1 0 0,1 1 1,-19 32-1,17-18-43,-28 66 0,42-86-214,1 0-1,0 0 1,2 0 0,-1 1 0,2-1 0,1 1 0,0 19 0,1-31-34,0-1 0,1 1 0,0-1 0,0 1-1,0-1 1,1 1 0,-1-1 0,1 0 0,0 1 0,0-1 0,1 0 0,-1-1 0,1 1 0,0 0-1,0-1 1,0 1 0,0-1 0,1 0 0,-1 0 0,1 0 0,0-1 0,0 1 0,0-1-1,0 0 1,0 0 0,0 0 0,1-1 0,-1 1 0,1-1 0,7 1 0,11 2-1318,2-2 1,-1 0-1,0-1 1,36-4-1,-7-2-5878</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3.914"/>
    </inkml:context>
    <inkml:brush xml:id="br0">
      <inkml:brushProperty name="width" value="0.025" units="cm"/>
      <inkml:brushProperty name="height" value="0.025" units="cm"/>
      <inkml:brushProperty name="color" value="#E71224"/>
    </inkml:brush>
  </inkml:definitions>
  <inkml:trace contextRef="#ctx0" brushRef="#br0">44 0 7175,'0'0'10362,"0"10"-7314,0-9-2952,1 13 670,-1-1 0,-1 0 0,0 0 0,0 1 0,-8 24 0,2-20-682,1 0 0,1 1-1,0 0 1,2 0-1,-3 32 1,6-50-109,0 0 1,0 1-1,0-1 0,0 0 0,0 0 1,0 0-1,0 0 0,1 1 0,-1-1 1,0 0-1,1 0 0,-1 0 0,1 0 1,0 0-1,-1 0 0,1 0 0,0 0 1,-1 0-1,1 0 0,0 0 0,0 0 1,0 0-1,0-1 0,0 1 0,0 0 1,0-1-1,2 2 0,0-2-73,0 1 0,-1 0-1,1-1 1,0 0 0,0 1 0,0-1-1,0-1 1,0 1 0,0 0-1,0-1 1,4 0 0,0-1-657,-1 0-1,1 0 1,-1-1 0,0 0-1,0 0 1,0 0 0,0-1 0,0 0-1,-1 0 1,7-6 0,7-18-6452</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274"/>
    </inkml:context>
    <inkml:brush xml:id="br0">
      <inkml:brushProperty name="width" value="0.025" units="cm"/>
      <inkml:brushProperty name="height" value="0.025" units="cm"/>
      <inkml:brushProperty name="color" value="#E71224"/>
    </inkml:brush>
  </inkml:definitions>
  <inkml:trace contextRef="#ctx0" brushRef="#br0">0 1 7175,'0'0'18353,"43"4"-20115,-18 12-1857,-1-1-2659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4.740"/>
    </inkml:context>
    <inkml:brush xml:id="br0">
      <inkml:brushProperty name="width" value="0.025" units="cm"/>
      <inkml:brushProperty name="height" value="0.025" units="cm"/>
    </inkml:brush>
  </inkml:definitions>
  <inkml:trace contextRef="#ctx0" brushRef="#br0">80 17 15182,'0'0'8435,"-10"-3"-7581,8 2-814,-38-5 611,39 6-636,0 0 1,0 1 0,-1-1 0,1 0 0,0 0-1,0 1 1,0-1 0,0 1 0,0-1 0,-1 1 0,1-1-1,0 1 1,0 0 0,0-1 0,0 1 0,1 0 0,-1 0-1,0 0 1,0 0 0,0 0 0,1-1 0,-1 2-1,0-1 1,1 0 0,-1 0 0,1 0 0,-1 0 0,1 0-1,0 0 1,-1 1 0,1-1 0,0 0 0,0 0 0,0 0-1,0 1 1,0 1 0,0-2-17,0-1-1,0 1 1,0 0 0,0-1-1,0 1 1,1-1 0,-1 1-1,0 0 1,0-1-1,0 1 1,1-1 0,-1 1-1,0-1 1,1 1 0,-1-1-1,1 1 1,-1-1 0,0 1-1,1-1 1,-1 1 0,1-1-1,-1 0 1,1 1-1,-1-1 1,1 0 0,0 1-1,-1-1 1,1 0 0,-1 0-1,1 0 1,-1 1 0,2-1-1,27-1-18,23-17-289,-32 6-10,-17 9 296,1 0 0,0 0 0,0 1-1,0 0 1,1 0 0,-1 0-1,1 0 1,6-1 0,-11 3 21,1 0 0,-1 0 1,1 0-1,-1 0 0,0 0 0,1 1 1,-1-1-1,0 0 0,1 0 1,-1 0-1,0 1 0,1-1 0,-1 0 1,0 0-1,1 1 0,-1-1 0,0 0 1,0 0-1,1 1 0,-1-1 1,0 0-1,0 1 0,0-1 0,1 1 1,-1-1-1,0 0 0,0 1 1,0-1-1,0 0 0,0 1 0,0-1 1,0 1-1,0-1 0,0 0 0,0 1 1,0 0-1,0 21-73,0-15 64,-20 373 2253,20-378-2226,-1 1 0,1-1 0,0 0 0,-1 1-1,1-1 1,-1 0 0,0 0 0,0 0-1,0 1 1,0-1 0,0 0 0,0 0 0,0 0-1,-1-1 1,1 1 0,-1 0 0,0 0-1,1-1 1,-4 3 0,4-4-9,0 1 0,-1-1 0,1 0 0,-1 0 0,1 0 0,0 0 0,-1 0-1,1 0 1,-1 0 0,1 0 0,0-1 0,-1 1 0,1 0 0,0-1 0,-1 1 0,1-1 0,0 0 0,0 1 0,-1-1 0,1 0 0,0 0 0,0 0 0,0 0 0,0 0-1,0 0 1,0 0 0,0 0 0,0 0 0,1 0 0,-1 0 0,0-1 0,0 0 0,-5-7-41,1 0-1,-1 0 1,2 0-1,-1 0 1,1-1 0,1 0-1,-1 0 1,-2-18-1,5 22-126,1 1-1,-1-1 0,1 0 1,1 0-1,-1 1 1,1-1-1,0 0 0,0 1 1,1-1-1,-1 1 0,1-1 1,1 1-1,-1 0 0,1-1 1,-1 1-1,2 1 1,3-7-1,8-6-2473,1 1-1,19-15 1,1 0-6483</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4.604"/>
    </inkml:context>
    <inkml:brush xml:id="br0">
      <inkml:brushProperty name="width" value="0.025" units="cm"/>
      <inkml:brushProperty name="height" value="0.025" units="cm"/>
      <inkml:brushProperty name="color" value="#E71224"/>
    </inkml:brush>
  </inkml:definitions>
  <inkml:trace contextRef="#ctx0" brushRef="#br0">35 399 9801,'0'0'14788,"9"-8"-13203,4-4-1075,1 1-1,24-16 1,-32 24-473,0 0-1,-1 0 1,1 0 0,0 1 0,0 0 0,0 0 0,0 0 0,1 1-1,-1 0 1,0 0 0,1 1 0,-1-1 0,8 2 0,-13-1-42,0 0 0,0 0 0,0 0 0,1 1 0,-1-1 0,0 0 0,0 1 0,0-1 0,0 1 0,0-1 0,0 1 0,0-1 0,0 1 0,0 0 0,0 0 0,0-1 0,-1 1 0,1 0 0,0 0 0,0 0 0,-1 0 0,1 0 0,-1 0 0,1 0 0,0 2 0,0 0-15,-1-1-1,0 1 1,1 0-1,-1 0 1,0-1-1,0 1 1,-1 0-1,1-1 1,-1 1-1,-1 5 1,0 0-6,-1-1-1,0 1 1,-1-1 0,0 1-1,0-1 1,-10 11 0,-12 9 45,-2-2 1,-45 32-1,31-26 40,40-30-39,1 0 0,0 0 1,-1 0-1,1 0 0,0 0 0,-1 0 1,1 0-1,0 0 0,0 1 0,0-1 0,0 0 1,0 1-1,0-1 0,0 1 0,1-1 1,-1 1-1,0-1 0,1 2 0,0-2-5,0 0-1,1-1 1,-1 1-1,1-1 1,-1 1-1,1-1 1,0 1-1,-1-1 1,1 0 0,0 1-1,-1-1 1,1 0-1,0 1 1,-1-1-1,1 0 1,0 0-1,-1 1 1,1-1-1,0 0 1,0 0-1,-1 0 1,1 0-1,0 0 1,0 0-1,-1 0 1,2-1 0,10 1 53,-1-2 1,1 1 0,18-6 0,-8 0-737,-1-1 0,0-1 1,28-17-1,20-22-7541,-24 8-2457</inkml:trace>
  <inkml:trace contextRef="#ctx0" brushRef="#br0" timeOffset="1">397 0 5894,'0'0'13773,"22"47"-11115,-1-20-640,3 8-609,-3 6-608,-1 6-481,-9 8-127,-11 3-161,0 4 32,-24 5-32,-12 0 0,-9-1 32,-10-3-32,-3-5-256,0-8-1250,4-14-1953,13-17-4901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559"/>
    </inkml:context>
    <inkml:brush xml:id="br0">
      <inkml:brushProperty name="width" value="0.025" units="cm"/>
      <inkml:brushProperty name="height" value="0.025" units="cm"/>
      <inkml:brushProperty name="color" value="#E71224"/>
    </inkml:brush>
  </inkml:definitions>
  <inkml:trace contextRef="#ctx0" brushRef="#br0">1 47 3587,'0'0'8964,"8"-6"-6589,1-3-1574,-6 5-487,0 1 0,0-1-1,1 1 1,-1 0 0,1 1 0,0-1-1,0 1 1,8-4 0,-11 5-183,-1 1 1,1 0-1,-1 0 1,1 0-1,0-1 1,-1 1-1,1 0 1,-1 0-1,1 0 1,0 0-1,-1 0 1,1 0-1,0 0 1,-1 0-1,1 1 1,0-1-1,-1 0 1,1 0-1,-1 0 1,1 1-1,0-1 1,-1 0-1,1 1 1,-1-1-1,1 0 1,-1 1-1,1-1 1,-1 1-1,1-1 1,-1 1-1,0-1 1,1 1-1,-1-1 0,0 1 1,1-1-1,-1 1 1,0-1-1,0 1 1,1 0-1,-1-1 1,0 1-1,0 0 1,0-1-1,0 1 1,0-1-1,0 1 1,0 0-1,0-1 1,0 1-1,0 0 1,0-1-1,0 1 1,-1-1-1,1 2 1,-6 46 378,5-39 22,-8 38 15,4-28-490,1 0 0,1 0 0,1 0 0,1 0 0,1 1-1,3 37 1,-2-53-51,1 0 0,-1-1 0,1 1 0,0 0 0,0 0 0,0-1 0,0 0 0,1 1 0,0-1 0,-1 0-1,1 0 1,0 0 0,0 0 0,1-1 0,-1 1 0,1-1 0,-1 0 0,1 0 0,0 0 0,-1-1 0,1 1 0,0-1 0,0 0-1,0 0 1,0 0 0,0 0 0,1-1 0,4 0 0,-2 1-313,0-1 0,-1 0 1,1 0-1,0 0 0,-1-1 0,1 0 0,0-1 0,-1 0 0,1 0 1,-1 0-1,0 0 0,1-1 0,-1 0 0,-1-1 0,1 1 0,9-8 1,9-24-5609,-8-6-5835</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5.935"/>
    </inkml:context>
    <inkml:brush xml:id="br0">
      <inkml:brushProperty name="width" value="0.025" units="cm"/>
      <inkml:brushProperty name="height" value="0.025" units="cm"/>
      <inkml:brushProperty name="color" value="#E71224"/>
    </inkml:brush>
  </inkml:definitions>
  <inkml:trace contextRef="#ctx0" brushRef="#br0">1 0 4100,'0'0'19058,"37"14"-29820</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6.264"/>
    </inkml:context>
    <inkml:brush xml:id="br0">
      <inkml:brushProperty name="width" value="0.025" units="cm"/>
      <inkml:brushProperty name="height" value="0.025" units="cm"/>
      <inkml:brushProperty name="color" value="#E71224"/>
    </inkml:brush>
  </inkml:definitions>
  <inkml:trace contextRef="#ctx0" brushRef="#br0">48 49 13741,'0'0'11008,"9"-7"-9706,-4 2-1236,-1 1 0,1 1-1,0-1 1,0 1 0,0 0-1,0 0 1,1 0 0,-1 0-1,1 1 1,0 0 0,0 1-1,-1-1 1,1 1 0,0 0-1,0 0 1,0 1 0,0 0-1,1 0 1,9 2 0,-14-2-81,-1 0 1,0 1 0,0-1 0,0 1-1,0-1 1,0 1 0,1-1 0,-1 1 0,0 0-1,0-1 1,0 1 0,-1 0 0,1 0-1,0 0 1,0 0 0,0-1 0,-1 1-1,1 1 1,0-1 0,-1 0 0,1 0 0,-1 0-1,1 0 1,-1 0 0,1 0 0,-1 1-1,0-1 1,0 0 0,0 0 0,0 0 0,0 1-1,0-1 1,0 0 0,0 0 0,0 1-1,0-1 1,-1 0 0,1 0 0,0 0 0,-1 0-1,1 1 1,-1-1 0,1 0 0,-1 0-1,0 0 1,-1 1 0,-2 5 15,0 0 0,-1-1 0,0 1 0,0-1 0,-11 9 1,-41 25 188,45-33-12,1 0-1,0 1 1,0 0 0,1 1 0,0 0-1,1 0 1,-9 12 0,17-21-162,1 1 0,-1-1 1,1 1-1,-1 0 0,1-1 0,-1 1 1,1-1-1,0 1 0,-1 0 0,1 0 1,0-1-1,0 1 0,-1 0 1,1-1-1,0 1 0,0 0 0,0 0 1,0-1-1,0 1 0,0 0 0,0 0 1,0-1-1,0 1 0,1 0 0,-1-1 1,0 1-1,0 0 0,0 0 1,1-1-1,-1 1 0,1 0 0,-1-1 1,0 1-1,1-1 0,-1 1 0,1-1 1,-1 1-1,1 0 0,-1-1 0,1 0 1,0 1-1,-1-1 0,1 1 1,0-1-1,-1 0 0,1 1 0,0-1 1,-1 0-1,2 0 0,42 6 272,-38-6-231,154 3-361,-53-6-5253,-59-1-1079</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7.005"/>
    </inkml:context>
    <inkml:brush xml:id="br0">
      <inkml:brushProperty name="width" value="0.025" units="cm"/>
      <inkml:brushProperty name="height" value="0.025" units="cm"/>
      <inkml:brushProperty name="color" value="#E71224"/>
    </inkml:brush>
  </inkml:definitions>
  <inkml:trace contextRef="#ctx0" brushRef="#br0">191 8 8008,'12'-1'4954,"-8"0"-4748,13-2 1120,1 1 1,0 1-1,25 1 0,-41 0-1087,1 1 0,0-1-1,0 0 1,0 1 0,0 0 0,-1 0 0,1 0 0,0 0 0,-1 0-1,1 0 1,-1 1 0,1-1 0,4 4 0,-6-3-156,-1-1 0,1 0 0,0 1 0,0-1 1,-1 1-1,1-1 0,-1 1 0,0-1 0,1 1 0,-1 0 1,0-1-1,0 1 0,0-1 0,0 1 0,0 0 0,0-1 1,0 1-1,-1-1 0,1 1 0,-1-1 0,1 1 0,-1-1 1,1 1-1,-1-1 0,0 1 0,0-1 0,-1 3 0,-2 2 68,-1 0-1,0 0 0,1-1 0,-2 0 0,1 0 0,-1 0 0,1 0 0,-1-1 0,0 0 0,-10 5 0,-75 32 502,61-29-365,-25 9 278,36-15-248,1 1 0,-31 17 0,48-24-315,0 0 0,1 0 0,-1 1 0,0-1 0,1 0 0,-1 1 0,0-1 0,1 1 0,-1-1 0,1 1 0,-1-1 0,1 1 0,-1-1 0,1 1 0,-1-1 0,1 1-1,-1 0 1,1-1 0,0 1 0,-1 0 0,1-1 0,0 1 0,0 0 0,0 0 0,-1-1 0,1 1 0,0 0 0,0-1 0,0 1 0,0 1 0,1 0 0,0-1 0,0 0 0,0 0 0,0 0 0,0 0 0,0 0 0,0 0 0,0 0 0,0 0 0,1 0-1,-1 0 1,0-1 0,1 1 0,1 0 0,53 15 62,-54-15-58,217 32-467,-72-21-5281,-84-10-1668</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638"/>
    </inkml:context>
    <inkml:brush xml:id="br0">
      <inkml:brushProperty name="width" value="0.025" units="cm"/>
      <inkml:brushProperty name="height" value="0.025" units="cm"/>
      <inkml:brushProperty name="color" value="#E71224"/>
    </inkml:brush>
  </inkml:definitions>
  <inkml:trace contextRef="#ctx0" brushRef="#br0">98 0 3876,'0'0'20750,"-8"13"-20654,-5 8 116,1 1 1,1 0-1,1 1 0,1-1 1,0 2-1,2-1 0,1 1 1,-5 48-1,10-66-154,1-1-1,0 0 1,0 1-1,0-1 0,1 1 1,0-1-1,0 0 1,0 1-1,1-1 1,-1 0-1,1 0 1,5 8-1,-5-10-25,1 0 0,0 0 0,0 0 0,0-1 0,0 1 0,1-1 1,-1 0-1,1 0 0,-1 0 0,1 0 0,0 0 0,0-1 0,0 0 0,0 0 0,0 0 0,0 0 0,7 0 0,5 1-115,0 0 0,0-2 1,1 0-1,-1 0 0,17-4 0,-27 3-407,0 0 1,0-1-1,0 0 0,0 0 0,0-1 0,11-6 1,-14 7-240,0 0 0,0-1 0,0 1 0,0-1 0,0 0 0,0 0 0,-1 0 0,1-1 0,-1 1 0,0 0 0,3-8 0,4-21-10936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08.980"/>
    </inkml:context>
    <inkml:brush xml:id="br0">
      <inkml:brushProperty name="width" value="0.025" units="cm"/>
      <inkml:brushProperty name="height" value="0.025" units="cm"/>
      <inkml:brushProperty name="color" value="#E71224"/>
    </inkml:brush>
  </inkml:definitions>
  <inkml:trace contextRef="#ctx0" brushRef="#br0">0 0 8904,'0'0'15183,"45"11"-18675,-27-11-3362</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10.155"/>
    </inkml:context>
    <inkml:brush xml:id="br0">
      <inkml:brushProperty name="width" value="0.025" units="cm"/>
      <inkml:brushProperty name="height" value="0.025" units="cm"/>
      <inkml:brushProperty name="color" value="#E71224"/>
    </inkml:brush>
  </inkml:definitions>
  <inkml:trace contextRef="#ctx0" brushRef="#br0">37 321 3427,'-13'14'10232,"10"-12"-9359,1 0 1,0 0-1,0-1 0,1 2 1,-1-1-1,0 0 0,1 0 1,-1 0-1,1 1 0,0-1 1,0 1-1,0-1 0,-1 4 1,29-11 2825,-9-6-3374,-1 0-1,-1-1 1,0-1-1,0-1 1,15-18-1,-7 8-226,29-30 9,-2-2-1,56-81 1,-143 217-149,12-35 9,10-22-27,1 2 0,1-1 0,1 2-1,1-1 1,1 2 0,-9 47 0,18-73-39,0 0-1,-1 0 1,1 0 0,0 1 0,0-1 0,0 0 0,0 0 0,1 0-1,-1 0 1,0 1 0,0-1 0,1 0 0,-1 0 0,0 0 0,1 0-1,-1 0 1,1 0 0,0 0 0,-1 0 0,1 0 0,0 0-1,0 0 1,-1 0 0,1-1 0,0 1 0,2 1 0,-1-1-963,1 0 1,0 0-1,-1-1 0,1 1 1,0-1-1,0 1 1,-1-1-1,1 0 1,5-1-1,14-1-15690</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3.300"/>
    </inkml:context>
    <inkml:brush xml:id="br0">
      <inkml:brushProperty name="width" value="0.025" units="cm"/>
      <inkml:brushProperty name="height" value="0.025" units="cm"/>
      <inkml:brushProperty name="color" value="#E71224"/>
    </inkml:brush>
  </inkml:definitions>
  <inkml:trace contextRef="#ctx0" brushRef="#br0">521 26 3619,'-13'-4'4410,"-5"-1"-3864,0 0-1,0 1 1,0 1 0,-20 0-1,27 2-409,0 1 0,1 0 0,-1 1 0,1 0 0,-1 1-1,1 0 1,-1 1 0,1 0 0,0 1 0,-11 5 0,6 0 159,0 0 0,1 1 1,0 0-1,1 2 0,0-1 1,1 2-1,0-1 0,-18 26 1,16-16-36,0 2 1,2-1 0,0 1-1,2 1 1,-8 28 0,2 6-80,4 1 1,2 1 0,2 0-1,1 72 1,6-88-149,2 1 0,2-1 0,2 0 0,18 78 0,-19-106 52,1-1 0,1 0 0,1 0 0,0 0 0,0-1 0,2 0 0,0 0 1,1-1-1,0 0 0,1-1 0,0 0 0,1-1 0,1 0 0,0-1 0,24 16 1,-28-22-8,0 0-1,0 0 1,1-1 0,0-1 0,-1 1 0,1-2 0,0 1 0,1-1 0,-1-1 0,0 0 0,1 0 0,15-2 0,-12-1 84,-1 0-1,1-1 1,-1-1 0,1 0-1,-1 0 1,0-2 0,0 0-1,16-10 1,-2-2 23,-1-2 1,0 0-1,-2-2 0,0-1 0,-2-1 1,0 0-1,20-33 0,-22 28-9,-2-1 0,-1-1 0,-1 0 1,-2-2-1,-1 1 0,-1-2 0,-2 1 0,-1-1 0,-2-1 1,-2 0-1,-1 0 0,-1 0 0,-2 0 0,-2 0 0,-7-53 1,6 73-106,-2 1 0,1-1 1,-2 1-1,0 0 1,0 0-1,-1 1 0,-1 0 1,0 0-1,-1 0 0,-1 1 1,-10-13-1,12 18-139,-1-1 0,1 2 1,-1-1-1,-1 1 0,1 0 0,-1 1 0,-10-6 0,10 7-361,-1 1 0,1 0-1,0 0 1,-1 1 0,0 0-1,0 0 1,0 1 0,-10 1 0,-4 0-2716,-1 0-2097</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009"/>
    </inkml:context>
    <inkml:brush xml:id="br0">
      <inkml:brushProperty name="width" value="0.025" units="cm"/>
      <inkml:brushProperty name="height" value="0.025" units="cm"/>
      <inkml:brushProperty name="color" value="#E71224"/>
    </inkml:brush>
  </inkml:definitions>
  <inkml:trace contextRef="#ctx0" brushRef="#br0">1 66 4324,'0'0'7693,"4"-8"-7571,0-1 37,-2 3 153,0 0 0,1 0 0,-1 0 1,2 0-1,-1 1 0,7-9 0,-8 44 3329,1-10-3086,7 195 2199,20 316-2673,-29-514-4508,-4-36-1220,-6-14-3871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4.541"/>
    </inkml:context>
    <inkml:brush xml:id="br0">
      <inkml:brushProperty name="width" value="0.025" units="cm"/>
      <inkml:brushProperty name="height" value="0.025" units="cm"/>
      <inkml:brushProperty name="color" value="#004F8B"/>
    </inkml:brush>
  </inkml:definitions>
  <inkml:trace contextRef="#ctx0" brushRef="#br0">0 510 11819,'0'0'5413,"56"-57"-3459,-22 22-577,10-6-223,10-6-546,0-2-256,5-3-287,1 2-65,-8 3-545,-7 4-896,-11 6-737,-12 7-2371,-15 8-2882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5.601"/>
    </inkml:context>
    <inkml:brush xml:id="br0">
      <inkml:brushProperty name="width" value="0.025" units="cm"/>
      <inkml:brushProperty name="height" value="0.025" units="cm"/>
    </inkml:brush>
  </inkml:definitions>
  <inkml:trace contextRef="#ctx0" brushRef="#br0">190 88 8680,'0'0'7543,"-1"-9"-4857,-3-28-823,4 35-1781,-1 1 1,1 0 0,-1 0 0,0 0-1,1 0 1,-1 0 0,0 1 0,0-1-1,0 0 1,1 0 0,-1 0-1,0 1 1,0-1 0,0 0 0,0 1-1,0-1 1,-1 1 0,1-1 0,0 1-1,0 0 1,0-1 0,0 1 0,0 0-1,-1 0 1,1 0 0,0 0-1,0 0 1,0 0 0,-2 0 0,-31 5 734,26-1-768,-1 0 1,1 0-1,0 1 0,0 0 1,0 0-1,1 1 0,-1 0 1,1 0-1,1 1 1,-1 0-1,1 0 0,1 0 1,-1 1-1,1 0 0,-8 16 1,13-24-47,0 1 0,0-1 0,-1 1 0,1-1 0,0 1 1,0-1-1,0 1 0,0-1 0,0 1 0,-1-1 0,1 1 0,0-1 0,0 1 1,0-1-1,0 1 0,0-1 0,1 1 0,-1-1 0,0 1 0,0-1 0,0 0 1,0 1-1,0-1 0,1 1 0,-1-1 0,0 1 0,0-1 0,1 0 0,-1 1 1,0-1-1,1 1 0,-1-1 0,0 0 0,1 1 0,-1-1 0,1 0 0,-1 0 1,1 1-1,-1-1 0,0 0 0,1 0 0,-1 0 0,1 0 0,-1 1 0,1-1 1,-1 0-1,1 0 0,-1 0 0,1 0 0,-1 0 0,1 0 0,-1 0 0,1 0 0,-1 0 1,1-1-1,-1 1 0,1 0 0,-1 0 0,1 0 0,-1-1 0,0 1 0,1 0 1,-1 0-1,1-1 0,0 1 0,33-16 218,-5-4-161,37-33 1,22-16 15,-87 72-79,-1 0 0,0 0 0,0 0 0,0 0-1,0 0 1,0 0 0,-1 0 0,1-1 0,-2 5-1,-1 2 11,1-4-4,0 0 0,1 1-1,-1-1 1,1 0 0,0 0 0,1 0 0,-1 1-1,1-1 1,0 0 0,1 9 0,0-13-2,0-1 0,-1 1 0,1 0 0,0-1-1,0 1 1,0 0 0,0-1 0,0 1 0,-1-1 0,1 0 0,0 1 0,0-1 0,0 0 0,0 1 0,0-1 0,0 0 0,0 0 0,0 0 0,0 0-1,1 0 1,-1 0 0,0 0 0,1 0 0,26-4 110,-11 0-56,-1-1 0,29-13-1,-35 12-58,1 1-1,1 1 1,-1 0-1,1 1 1,-1 0-1,1 0 1,19 0-1,-30 3 2,0 0 0,-1 0 1,1 0-1,-1 0 0,1 0 0,0 0 0,-1 0 0,1 1 0,-1-1 0,1 0 0,-1 0 0,1 1 0,0-1 0,-1 0 0,0 1 0,1-1 0,-1 1 0,1-1 0,-1 0 0,1 1 0,-1-1 0,0 1 1,1-1-1,-1 1 0,0 0 0,0-1 0,1 1 0,-1-1 0,0 1 0,0-1 0,1 2 0,-2 27 281,0-24-157,-1 1 0,1-1 0,-1 0 1,0 1-1,0-1 0,0 0 0,-5 7 0,63-63 1038,-55 50-1172,0 0 1,0 0-1,0 0 0,0 0 1,0 0-1,0 0 0,0 0 1,0 0-1,0 1 0,0-1 0,0 0 1,1 1-1,-1-1 0,0 1 1,1 0-1,-1-1 0,0 1 1,1 0-1,-1 0 0,2-1 1,-2 2 11,0-1 1,0 1-1,-1-1 1,1 1-1,0-1 1,-1 1-1,1-1 1,-1 1-1,1 0 1,-1-1-1,1 1 1,-1 0-1,1 0 1,-1-1-1,1 1 1,-1 0-1,0 0 1,0-1-1,1 1 1,-1 0-1,0 0 1,0 0-1,0 1 1,0 29-1855,-8-3-3940,4-21-1305</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4.357"/>
    </inkml:context>
    <inkml:brush xml:id="br0">
      <inkml:brushProperty name="width" value="0.025" units="cm"/>
      <inkml:brushProperty name="height" value="0.025" units="cm"/>
      <inkml:brushProperty name="color" value="#E71224"/>
    </inkml:brush>
  </inkml:definitions>
  <inkml:trace contextRef="#ctx0" brushRef="#br0">1 318 10474,'0'0'7703,"10"-1"-6224,6-2-1186,-1 1-1,0-2 1,0 0 0,0 0-1,-1-2 1,1 0 0,-1 0 0,-1-2-1,1 1 1,-1-2 0,16-13-1,-20 14-255,0 0 0,-1 0 1,0-1-1,-1 0 0,1-1 0,-2 0 0,1 0 0,-2-1 0,1 1 0,-1-1 0,-1 0 0,0 0 0,-1-1 0,0 1 0,0-1 0,0-14 1,-2-15 63,-1 34-194,0 26-161,0 22 99,3-1 0,0 1 0,3-1 0,20 72 0,-18-86-1932,2 0 0,17 32 0,-4-18-7543</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6.074"/>
    </inkml:context>
    <inkml:brush xml:id="br0">
      <inkml:brushProperty name="width" value="0.025" units="cm"/>
      <inkml:brushProperty name="height" value="0.025" units="cm"/>
      <inkml:brushProperty name="color" value="#E71224"/>
    </inkml:brush>
  </inkml:definitions>
  <inkml:trace contextRef="#ctx0" brushRef="#br0">51 1 3011,'0'0'1697,"-51"9"-4291</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7.172"/>
    </inkml:context>
    <inkml:brush xml:id="br0">
      <inkml:brushProperty name="width" value="0.025" units="cm"/>
      <inkml:brushProperty name="height" value="0.025" units="cm"/>
      <inkml:brushProperty name="color" value="#E71224"/>
    </inkml:brush>
  </inkml:definitions>
  <inkml:trace contextRef="#ctx0" brushRef="#br0">48 2332 2242,'0'0'5488,"-7"2"-4607,2-2-616,2 0-153,1 0 1,-1 1 0,1-1-1,-1 0 1,1 1 0,0-1-1,-1 1 1,1 0-1,0 0 1,-1 0 0,1 0-1,0 0 1,-3 2 0,57 0 4782,-28-6-4601,0 0 0,0-2 0,-1 0 0,42-17-1,5 0 122,656-156 1278,-376 70 1135,-80 19-2379,26 12 320,212-55-657,9-2-5,1390-317 208,-514 102-278,-745 169 47,529-117 147,-291 108-514,-604 116-106,-268 66-1179,-16-4-2480,-9-1-2951</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29.612"/>
    </inkml:context>
    <inkml:brush xml:id="br0">
      <inkml:brushProperty name="width" value="0.025" units="cm"/>
      <inkml:brushProperty name="height" value="0.025" units="cm"/>
      <inkml:brushProperty name="color" value="#E71224"/>
    </inkml:brush>
  </inkml:definitions>
  <inkml:trace contextRef="#ctx0" brushRef="#br0">227 16 4036,'0'0'17851,"-11"-3"-17093,3 0-634,5 1-86,0 1 1,0 0-1,0 0 1,0 0-1,-1 0 1,1 0 0,0 1-1,-1-1 1,1 1-1,-1 0 1,1 0-1,0 0 1,-1 0-1,1 1 1,0 0 0,-1-1-1,1 1 1,0 0-1,0 1 1,-1-1-1,-2 2 1,-6 5 189,0 1 0,1 0 1,0 1-1,1 0 0,0 0 0,-17 24 0,22-26-126,0 0-1,0 0 0,1 0 1,0 1-1,1-1 0,0 1 1,0 0-1,1 0 0,0 1 1,0-1-1,0 16 0,2-23-89,0 0 1,1 0-1,-1 0 0,0 0 0,1 0 0,-1 0 0,1-1 0,0 1 0,-1 0 1,1 0-1,0-1 0,0 1 0,0 0 0,0-1 0,0 1 0,1-1 0,-1 1 1,0-1-1,4 3 0,-1-2-62,0 1 0,0-1 0,1 0 0,-1 0 0,1 0 0,0 0 0,8 1 0,6 0-1875,0 0 0,39-1 0,-53-2 1142,38 0-6440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318"/>
    </inkml:context>
    <inkml:brush xml:id="br0">
      <inkml:brushProperty name="width" value="0.025" units="cm"/>
      <inkml:brushProperty name="height" value="0.025" units="cm"/>
      <inkml:brushProperty name="color" value="#E71224"/>
    </inkml:brush>
  </inkml:definitions>
  <inkml:trace contextRef="#ctx0" brushRef="#br0">168 64 5605,'0'0'16186,"-11"-6"-14648,-39-18-369,48 24-1133,-1-1-1,0 1 1,0-1 0,1 1 0,-1 0 0,0 0 0,0 1-1,0-1 1,1 0 0,-1 1 0,0 0 0,1 0 0,-1-1-1,0 2 1,1-1 0,-1 0 0,1 0 0,0 1 0,-1-1-1,1 1 1,0 0 0,0 0 0,0 0 0,-3 3 0,1 0-35,-1 1 0,1-1 1,0 1-1,0 0 1,1 0-1,-1 1 1,-2 8-1,5-13 19,0-1 0,0 1 0,0 0 0,1-1 0,-1 1 0,1 0 0,-1 0 0,1-1-1,0 1 1,-1 0 0,1 0 0,0-1 0,0 1 0,1 0 0,-1 0 0,0 0 0,0-1-1,1 1 1,-1 0 0,1 0 0,0-1 0,-1 1 0,1 0 0,0-1 0,0 1 0,0-1 0,0 1-1,0-1 1,0 0 0,1 1 0,-1-1 0,0 0 0,1 0 0,-1 0 0,1 0 0,-1 0-1,1 0 1,-1 0 0,1-1 0,0 1 0,-1 0 0,1-1 0,0 1 0,0-1 0,-1 0-1,1 0 1,0 1 0,0-1 0,0 0 0,-1-1 0,4 1 0,4-1 84,0 0-1,0 0 1,-1 0 0,1-1-1,-1-1 1,1 1 0,-1-2-1,0 1 1,13-8 0,-16 9-77,0-1-1,-1 0 1,0 0 0,1 0 0,-1 0 0,-1-1 0,1 1 0,0-1 0,-1 0 0,0 0 0,0 0 0,0-1-1,0 1 1,-1-1 0,1 1 0,-1-1 0,-1 0 0,1 0 0,0 0 0,-1 0 0,0 0 0,-1 0-1,1-1 1,-1-4 0,-1 7-37,0 1-1,0 0 0,0 0 1,0 0-1,-1 0 1,1 0-1,-1 1 0,0-1 1,1 0-1,-1 1 1,0-1-1,0 1 0,0-1 1,0 1-1,0 0 0,0 0 1,0 0-1,0 0 1,-1 0-1,1 1 0,0-1 1,-1 0-1,1 1 0,-5 0 1,5-1-240,-1 0-1,1 1 1,-1-1 0,0 1 0,1 0-1,-1 0 1,1 0 0,-1 0-1,0 0 1,1 1 0,-1-1 0,0 1-1,1-1 1,-1 1 0,1 0 0,-1 0-1,1 0 1,0 1 0,0-1-1,-1 0 1,1 1 0,-2 2 0,2 2-3016,13-4-14155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650"/>
    </inkml:context>
    <inkml:brush xml:id="br0">
      <inkml:brushProperty name="width" value="0.025" units="cm"/>
      <inkml:brushProperty name="height" value="0.025" units="cm"/>
      <inkml:brushProperty name="color" value="#E71224"/>
    </inkml:brush>
  </inkml:definitions>
  <inkml:trace contextRef="#ctx0" brushRef="#br0">65 0 16784,'0'0'5157,"-45"64"-3844,34-31-192,6 2-673,1-2-287,4-1-97,4-5 0,3-2-64,4-7-160,-2-1-705,-7-6-1025,-2-3-1153</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0.995"/>
    </inkml:context>
    <inkml:brush xml:id="br0">
      <inkml:brushProperty name="width" value="0.025" units="cm"/>
      <inkml:brushProperty name="height" value="0.025" units="cm"/>
      <inkml:brushProperty name="color" value="#E71224"/>
    </inkml:brush>
  </inkml:definitions>
  <inkml:trace contextRef="#ctx0" brushRef="#br0">0 103 8104,'0'0'12620,"81"-22"-12076,-37 13-320,3-4-256,3-3-1633,-5-3-3044,-4-5-3490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340"/>
    </inkml:context>
    <inkml:brush xml:id="br0">
      <inkml:brushProperty name="width" value="0.025" units="cm"/>
      <inkml:brushProperty name="height" value="0.025" units="cm"/>
      <inkml:brushProperty name="color" value="#E71224"/>
    </inkml:brush>
  </inkml:definitions>
  <inkml:trace contextRef="#ctx0" brushRef="#br0">187 1 15695,'0'0'2269,"-8"4"-396,-5 4-1354,0 1 0,1 0 0,0 1 0,1 1-1,0-1 1,0 2 0,1-1 0,1 2 0,0-1-1,-13 26 1,15-26-488,1 0 1,0 1-1,1 0 0,0 0 0,1 1 0,0-1 1,1 1-1,1 0 0,0 0 0,1 0 0,1 0 1,1 26-1,0-38-27,-1-1 0,1 1 0,-1-1 0,1 1 0,-1-1 0,1 0 0,0 1 0,0-1 0,-1 0 0,1 1 0,0-1 0,0 0 0,0 0 0,1 0 0,-1 0 0,0 0 0,0 0 0,1 0 0,-1 0 1,0 0-1,1-1 0,-1 1 0,0-1 0,1 1 0,-1-1 0,1 1 0,-1-1 0,1 0 0,0 0 0,-1 0 0,1 0 0,-1 0 0,1 0 0,-1 0 0,1 0 0,-1 0 0,3-1 0,0 0 23,0 0 1,0 0-1,1 0 0,-1-1 0,0 1 0,0-1 1,0 0-1,-1 0 0,1-1 0,0 1 1,-1-1-1,5-4 0,-5 4-27,0 0 0,0 0 0,0-1 0,0 0 0,-1 1 0,1-1 0,-1 0 0,0 0 0,0-1 0,0 1 0,-1 0 0,0 0 0,0-1 0,0 1 0,0-1 0,-1 1 0,1-1 0,-1-8 0,-1 12-6,0 1 1,0-1-1,0 0 1,0 0-1,0 1 1,-1-1-1,1 0 1,0 1-1,0-1 1,0 1-1,0 0 1,-1-1-1,1 1 1,0 0-1,-1 0 0,1 0 1,0 0-1,0 0 1,-1 0-1,1 0 1,0 0-1,0 0 1,-2 1-1,-31 5-85,30-5 99,1 0 1,0 0 0,-1 1-1,1 0 1,0-1 0,0 1-1,0 0 1,0 1 0,0-1-1,0 0 1,0 1 0,1 0-1,-1-1 1,1 1-1,0 0 1,0 0 0,0 0-1,0 1 1,1-1 0,-3 7-1,6-9 0,0-1 0,-1 1 0,1 0 0,0 0 1,0-1-1,0 1 0,0-1 0,0 0 0,0 0 0,0 1 0,0-1 0,0 0 0,0-1 0,0 1 0,2-1 0,2 1 23,5-1-88,-1 0 0,1-1-1,-1 0 1,0-1-1,1 0 1,9-5-1,-9 4-271,0 0-1,1 1 1,-1 0-1,17-2 1,-27 5 312,-1 0 0,0 0 0,1 0 0,-1 0 0,1 0 0,-1 0 0,1 0 0,-1 0 0,1 0 0,-1 0 0,1 0 0,-1 1 0,0-1 0,1 0 0,-1 0 0,1 0 0,-1 1 1,0-1-1,1 0 0,-1 1 0,0-1 0,1 0 0,-1 1 0,0-1 0,1 0 0,-1 1 0,0-1 0,0 0 0,0 1 0,1-1 0,-1 1 0,0-1 0,0 0 0,0 1 0,-1 21 35,-14 18 461,2-17-298,8-15-193,0 0 1,1 0-1,0 0 0,0 1 1,1 0-1,0-1 0,1 1 1,0 1-1,-2 10 1,12-22-9316,4-13-4173</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1.673"/>
    </inkml:context>
    <inkml:brush xml:id="br0">
      <inkml:brushProperty name="width" value="0.025" units="cm"/>
      <inkml:brushProperty name="height" value="0.025" units="cm"/>
      <inkml:brushProperty name="color" value="#E71224"/>
    </inkml:brush>
  </inkml:definitions>
  <inkml:trace contextRef="#ctx0" brushRef="#br0">69 1 6182,'0'0'18572,"6"11"-17168,-1-3-1133,-3-5-180,0 0-1,0 0 1,0 1-1,0-1 1,-1 0 0,0 1-1,1-1 1,-1 1-1,0-1 1,-1 1-1,1 0 1,-1-1-1,1 1 1,-1 0 0,0 0-1,0-1 1,-1 1-1,1 0 1,-1-1-1,-2 7 1,-3 7 120,0 1 0,1-1 0,1 1 1,-2 20-1,4-14-5394,1 1-5445</inkml:trace>
  <inkml:trace contextRef="#ctx0" brushRef="#br0" timeOffset="1">0 98 13164,'0'0'9353,"53"0"-8424,-21-1-801,0-1-96,3-2-1345,-5-1-2499,-1-3-4323</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021"/>
    </inkml:context>
    <inkml:brush xml:id="br0">
      <inkml:brushProperty name="width" value="0.025" units="cm"/>
      <inkml:brushProperty name="height" value="0.025" units="cm"/>
      <inkml:brushProperty name="color" value="#E71224"/>
    </inkml:brush>
  </inkml:definitions>
  <inkml:trace contextRef="#ctx0" brushRef="#br0">215 0 8008,'0'0'14253,"-34"51"-11915,30-27-352,-1 5-1057,1 2-449,4 2-351,0-2-97,0-1-128,6-4-1314,-3-1-1344,-1-4-513,-2-5-65,0-2-1792,-12-6-2500</inkml:trace>
  <inkml:trace contextRef="#ctx0" brushRef="#br0" timeOffset="1">1 310 10954,'0'0'16176,"58"-12"-15312,-19 7-607,3-3-129,-3-1-128,-3 0-64,-5-3-961,-8-1-897,-10-4-961,-9 0-1249,-4-3-4388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6.247"/>
    </inkml:context>
    <inkml:brush xml:id="br0">
      <inkml:brushProperty name="width" value="0.025" units="cm"/>
      <inkml:brushProperty name="height" value="0.025" units="cm"/>
    </inkml:brush>
  </inkml:definitions>
  <inkml:trace contextRef="#ctx0" brushRef="#br0">0 174 10282,'0'0'7724,"11"5"-5775,-4-1-1714,-1-1 0,1 0 0,0-1 0,1 1 1,-1-1-1,0-1 0,0 1 0,1-1 0,-1-1 0,1 1 1,-1-1-1,1-1 0,-1 1 0,1-1 0,-1-1 0,0 1 1,1-1-1,-1 0 0,13-7 0,-3 0 191,-1-1-1,-1-1 1,28-25-1,-39 32-342,0 1 0,0-1-1,0 0 1,-1 0-1,0-1 1,0 1 0,0-1-1,0 0 1,0 1 0,-1-1-1,0 0 1,0-1 0,-1 1-1,1 0 1,-1 0 0,0-1-1,-1 1 1,1-6-1,-2 9-72,0 0 0,0 1 0,0 0-1,0-1 1,0 1 0,0 0 0,-1-1-1,1 1 1,-1 0 0,1 0 0,0 0 0,-1 0-1,0 1 1,1-1 0,-1 0 0,0 0-1,1 1 1,-1-1 0,0 1 0,1 0-1,-1 0 1,0-1 0,0 1 0,1 0-1,-1 0 1,0 1 0,0-1 0,-3 1-1,-55 6 146,47-3-162,1 0 0,0 0-1,1 2 1,-1-1 0,1 1 0,0 1-1,0 0 1,-17 15 0,22-16 0,-1 0 1,1 0 0,0 1-1,1-1 1,0 2-1,0-1 1,0 0 0,1 1-1,0 0 1,0 0 0,1 0-1,0 1 1,-3 12-1,6-19 4,0 0 0,-1 1-1,1-1 1,0 1 0,0-1-1,0 0 1,0 1 0,1-1-1,-1 1 1,1-1-1,-1 0 1,1 1 0,0-1-1,0 0 1,0 1 0,0-1-1,0 0 1,1 0 0,-1 0-1,1 0 1,-1 0 0,1-1-1,0 1 1,-1 0 0,1-1-1,0 1 1,0-1-1,0 0 1,0 1 0,1-1-1,-1 0 1,0 0 0,0-1-1,1 1 1,2 0 0,9 2-12,1 0-1,-1-1 1,0-1 0,26-1 0,-29 0-2,30 0-860,58-8 0,-79 5-1418,-1-1 1,33-12-1,-12-1-6337</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352"/>
    </inkml:context>
    <inkml:brush xml:id="br0">
      <inkml:brushProperty name="width" value="0.025" units="cm"/>
      <inkml:brushProperty name="height" value="0.025" units="cm"/>
      <inkml:brushProperty name="color" value="#E71224"/>
    </inkml:brush>
  </inkml:definitions>
  <inkml:trace contextRef="#ctx0" brushRef="#br0">0 8 13325,'0'0'11274,"79"0"-9448,-35 0-1057,1 0-417,3 0-288,-5 0-192,-5 0-1762,-5 0-2530,-8 0-2627,-7-7-5861</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2.695"/>
    </inkml:context>
    <inkml:brush xml:id="br0">
      <inkml:brushProperty name="width" value="0.025" units="cm"/>
      <inkml:brushProperty name="height" value="0.025" units="cm"/>
      <inkml:brushProperty name="color" value="#E71224"/>
    </inkml:brush>
  </inkml:definitions>
  <inkml:trace contextRef="#ctx0" brushRef="#br0">200 1 15951,'0'0'3582,"-8"8"-368,-21 22-1589,0 1 0,-41 60 0,61-78-1342,1 1 0,1 0 0,0 0-1,0 1 1,2-1 0,0 1 0,1 1 0,0-1 0,1 1-1,1-1 1,-1 22 0,3-33-318,0 0 1,0 1-1,1-1 1,-1 1-1,1-1 0,0 0 1,0 1-1,0-1 1,1 0-1,-1 0 1,4 5-1,-3-7-21,-1 0-1,1 0 1,0 0-1,0 0 1,0 0 0,0 0-1,1-1 1,-1 1-1,0-1 1,1 0 0,-1 0-1,1 0 1,-1 0 0,1 0-1,0 0 1,-1-1-1,1 1 1,0-1 0,4 0-1,40 1-3602,-41-1 2668,-1-1 0,1 0 0,-1 0 0,1 0 0,-1-1 0,7-2 0,18-15-7284</inkml:trace>
  <inkml:trace contextRef="#ctx0" brushRef="#br0" timeOffset="1">272 125 15375,'0'0'11739,"2"9"-10891,0 7-577,-1-1 0,-1 1 0,0 0 0,0 0 0,-2-1 0,0 1 0,-5 19 0,5-31-257,1 0 1,0 0 0,0 0-1,0 0 1,0 1-1,1-1 1,0 0-1,0 0 1,0 0 0,1 6-1,-1-9-18,0 0 1,0 0-1,1-1 0,-1 1 1,0 0-1,1-1 0,-1 1 0,1 0 1,-1-1-1,1 1 0,-1 0 1,1-1-1,-1 1 0,1-1 1,-1 1-1,1-1 0,0 1 0,-1-1 1,1 0-1,0 1 0,0-1 1,0 1-1,1-1-42,1 0 0,-1 0 0,0 0 0,0 0 0,0 0 0,0 0 0,0-1 0,0 1 0,0 0 0,0-1 0,0 0 0,3-1 0,-2 0-363,1 0 0,-1 0 1,1-1-1,-1 0 1,0 1-1,0-1 0,0 0 1,0 0-1,-1-1 0,1 1 1,-1-1-1,3-5 1,0 0-2291,-1-1 1,1 0-1,4-19 1,-2-12-9201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040"/>
    </inkml:context>
    <inkml:brush xml:id="br0">
      <inkml:brushProperty name="width" value="0.025" units="cm"/>
      <inkml:brushProperty name="height" value="0.025" units="cm"/>
      <inkml:brushProperty name="color" value="#E71224"/>
    </inkml:brush>
  </inkml:definitions>
  <inkml:trace contextRef="#ctx0" brushRef="#br0">0 0 16944,'0'0'10698,"34"38"-11691,-14-27-2562,-5 1-3396</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3.370"/>
    </inkml:context>
    <inkml:brush xml:id="br0">
      <inkml:brushProperty name="width" value="0.025" units="cm"/>
      <inkml:brushProperty name="height" value="0.025" units="cm"/>
      <inkml:brushProperty name="color" value="#E71224"/>
    </inkml:brush>
  </inkml:definitions>
  <inkml:trace contextRef="#ctx0" brushRef="#br0">0 391 20499,'0'0'10923,"9"-3"-10528,29-14-337,-28 11-301,0 1 1,0 1 0,0-1 0,1 2 0,-1-1 0,1 2 0,14-3 0,-25 5 222,1 0-1,0 1 1,-1-1 0,1 0 0,0 0 0,-1 1 0,1-1 0,-1 1 0,1-1 0,-1 0-1,1 1 1,-1-1 0,1 1 0,-1-1 0,1 1 0,-1 0 0,0-1 0,1 1 0,-1-1 0,0 1-1,1 0 1,-1-1 0,0 1 0,0 0 0,0-1 0,0 1 0,1 0 0,-1-1 0,0 1-1,0 0 1,0-1 0,-1 1 0,1 0 0,0 0 0,0-1 0,0 1 0,0-1 0,-1 1-1,1 0 1,0 0 0,-10 30 241,-2-6 15,-13 26 479,24-49-684,0 0 1,1 1-1,-1-1 1,0 0-1,1 1 0,0-1 1,-1 0-1,1 1 1,0-1-1,0 1 1,0-1-1,1 1 0,-1-1 1,1 0-1,-1 1 1,1-1-1,2 5 1,-3-6-65,1 0 0,0-1 0,0 1 0,0 0 0,0-1 0,0 1 0,0-1 0,0 1 0,0-1 1,0 1-1,0-1 0,0 0 0,1 0 0,-1 1 0,0-1 0,0 0 0,0 0 0,0 0 0,0 0 1,0 0-1,1 0 0,-1-1 0,0 1 0,0 0 0,0-1 0,0 1 0,0 0 0,0-1 0,0 1 1,0-1-1,0 0 0,0 1 0,1-2 0,2 0-696,-1 0 0,1 0 0,0-1 0,-1 0 0,0 1 0,0-1 0,5-6 0,6-18-6590,2-8-4938</inkml:trace>
  <inkml:trace contextRef="#ctx0" brushRef="#br0" timeOffset="1">166 0 10666,'0'0'8392,"18"57"-5093,-4-29-961,-1 5-544,-2 5-737,0 6-128,-10 6-481,-1 4-95,-5 6-225,-15 1-64,-5 5-32,-6 0-96,-1-2-1153,8-6-2243,3-4-5732</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4.660"/>
    </inkml:context>
    <inkml:brush xml:id="br0">
      <inkml:brushProperty name="width" value="0.025" units="cm"/>
      <inkml:brushProperty name="height" value="0.025" units="cm"/>
      <inkml:brushProperty name="color" value="#E71224"/>
    </inkml:brush>
  </inkml:definitions>
  <inkml:trace contextRef="#ctx0" brushRef="#br0">194 1 4004,'0'0'17120,"-9"2"-17029,-2 2-46,-1 1 0,1 1 0,0 0 0,1 0 0,-1 1 0,1 1 0,1-1 0,-1 2 0,1-1 0,1 1 0,-8 10 0,10-12 52,0 0 1,1 0-1,0 0 0,0 1 0,0-1 0,1 1 1,0 0-1,1 1 0,0-1 0,0 1 0,1-1 1,0 1-1,1 0 0,-1 0 0,2-1 1,-1 1-1,2 12 0,0-19-91,0 0 1,0 0-1,0 0 1,0 0-1,0 0 1,1 0-1,-1-1 1,1 1-1,-1 0 1,1-1 0,0 1-1,-1-1 1,1 1-1,0-1 1,0 0-1,0 0 1,0 0-1,0 0 1,0 0-1,1 0 1,-1-1-1,0 1 1,0-1-1,1 1 1,-1-1-1,3 0 1,72 3-219,-60-4-30,12 0-889,-1-1-1,37-7 1,14-12-5938,-20 2-4446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036"/>
    </inkml:context>
    <inkml:brush xml:id="br0">
      <inkml:brushProperty name="width" value="0.025" units="cm"/>
      <inkml:brushProperty name="height" value="0.025" units="cm"/>
      <inkml:brushProperty name="color" value="#E71224"/>
    </inkml:brush>
  </inkml:definitions>
  <inkml:trace contextRef="#ctx0" brushRef="#br0">164 3 8136,'0'0'11344,"-11"-1"-9246,5 0-1990,0 1 0,0-1 0,0 1 0,0 1 0,0-1-1,0 1 1,1 0 0,-1 0 0,0 0 0,0 1 0,1 0 0,-1 0 0,1 1 0,-1 0 0,1 0 0,0 0 0,0 0 0,0 1 0,1-1 0,-1 1 0,1 1 0,0-1 0,0 1 0,0-1 0,1 1 0,-6 9 0,8-11-66,-1 0 0,1-1 1,0 1-1,0 0 0,0 0 1,1 0-1,-1 0 0,1 0 1,-1 0-1,1 0 0,0 0 1,0 0-1,0 0 0,1 0 1,-1 0-1,1 0 0,1 5 1,-1-6-25,0 0 1,1 0 0,-1-1 0,1 1-1,-1 0 1,1-1 0,-1 1 0,1-1-1,0 1 1,0-1 0,0 0-1,0 0 1,0 0 0,0 0 0,0 0-1,0 0 1,0-1 0,0 1 0,0 0-1,1-1 1,-1 0 0,0 0 0,3 0-1,5 1 113,1-1 0,-1-1 0,0 0 0,0 0-1,0-1 1,0 0 0,0-1 0,-1 0 0,19-9-1,-23 10-53,-1 0-1,0-1 0,1 1 0,-1-1 0,0 0 0,0 0 0,-1-1 0,1 1 1,-1-1-1,0 1 0,0-1 0,0 0 0,0-1 0,-1 1 0,1 0 0,-1-1 0,0 1 1,-1-1-1,1 0 0,-1 1 0,0-1 0,1-8 0,-2 11-108,0 1-1,0-1 1,0 1 0,0-1-1,-1 1 1,1 0-1,-1-1 1,1 1-1,-1-1 1,1 1-1,-1 0 1,0 0 0,1-1-1,-1 1 1,0 0-1,0 0 1,0 0-1,0 0 1,0 0 0,0 0-1,-1 0 1,1 0-1,0 1 1,0-1-1,0 0 1,-1 1 0,1-1-1,0 1 1,-1-1-1,1 1 1,-1-1-1,1 1 1,-1 0 0,1 0-1,0 0 1,-1 0-1,-2 0 1,-27 6-3965,29-5 3388,1 0 0,-1 0 0,0-1 0,1 1 0,-1 0-1,1 1 1,-1-1 0,1 0 0,0 0 0,-1 1 0,1-1 0,0 1-1,-1 1 1,1 3-5236</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366"/>
    </inkml:context>
    <inkml:brush xml:id="br0">
      <inkml:brushProperty name="width" value="0.025" units="cm"/>
      <inkml:brushProperty name="height" value="0.025" units="cm"/>
      <inkml:brushProperty name="color" value="#E71224"/>
    </inkml:brush>
  </inkml:definitions>
  <inkml:trace contextRef="#ctx0" brushRef="#br0">63 1 17040,'0'0'4388,"-48"55"-3875,37-20 608,7 3-256,4 0-321,0-2-224,9-6-223,11-4-33,-6-4-417,1-6-480,-4-7-512,-8-5-993</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5.723"/>
    </inkml:context>
    <inkml:brush xml:id="br0">
      <inkml:brushProperty name="width" value="0.025" units="cm"/>
      <inkml:brushProperty name="height" value="0.025" units="cm"/>
      <inkml:brushProperty name="color" value="#E71224"/>
    </inkml:brush>
  </inkml:definitions>
  <inkml:trace contextRef="#ctx0" brushRef="#br0">1 91 13581,'0'0'7014,"54"-17"-6629,-6 8-321,12-4-64,8-9-2370,10-7-7528</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481"/>
    </inkml:context>
    <inkml:brush xml:id="br0">
      <inkml:brushProperty name="width" value="0.025" units="cm"/>
      <inkml:brushProperty name="height" value="0.025" units="cm"/>
      <inkml:brushProperty name="color" value="#E71224"/>
    </inkml:brush>
  </inkml:definitions>
  <inkml:trace contextRef="#ctx0" brushRef="#br0">191 7 8680,'0'0'10314,"-8"-3"-9241,6 3-1027,0-1 0,0 0 0,0 1 1,-1-1-1,1 1 0,0 0 0,0 0 0,-1 0 1,1 0-1,0 0 0,0 0 0,0 0 0,-1 1 0,1-1 1,0 1-1,0 0 0,0 0 0,0-1 0,0 1 0,0 1 1,-2 0-1,-3 4 94,1 0 0,1 0 1,-1 1-1,1-1 0,-8 15 1,0-3 103,2 1 0,0 0 0,1 0 0,1 1 0,1 1 0,1 0 1,1 0-1,1 0 0,0 1 0,-2 35 0,7-55-234,0 0 0,0 0 0,1 0-1,-1 0 1,0 0 0,1 0 0,-1 0 0,1 0 0,0 0 0,-1 0-1,1-1 1,0 1 0,0 0 0,0 0 0,0-1 0,1 1 0,-1-1 0,0 1-1,1-1 1,-1 1 0,1-1 0,0 0 0,-1 0 0,1 0 0,0 0-1,0 0 1,-1 0 0,1 0 0,0 0 0,0-1 0,0 1 0,0-1-1,0 1 1,0-1 0,0 0 0,0 0 0,0 0 0,0 0 0,0 0 0,0 0-1,0-1 1,0 1 0,2-2 0,4 1 62,-1 0-1,1-1 1,-1 0 0,0-1-1,0 1 1,0-2 0,0 1-1,0-1 1,-1 0 0,11-8-1,-14 9-30,0 0 0,1-1 0,-1 0 0,-1 0 0,1 0-1,0 0 1,-1 0 0,0-1 0,0 1 0,0-1 0,-1 1-1,1-1 1,0-9 0,-1 13-27,-1 0-1,0 0 1,0-1-1,-1 1 1,1 0-1,0 0 1,0 0-1,0 0 1,-1 0-1,1 0 1,0 0 0,-1 0-1,1 0 1,-1 0-1,1 0 1,-1 0-1,0 0 1,1 1-1,-1-1 1,0 0-1,0 0 1,1 0-1,-3 0 1,1 0-3,0 0-1,-1 0 1,1 1 0,0-1-1,-1 1 1,1 0 0,0 0 0,-1 0-1,1 0 1,-1 0 0,1 0-1,0 0 1,-1 1 0,1-1-1,-4 2 1,1 1-15,0 0 1,0 0-1,0 0 0,0 0 1,0 1-1,-7 7 0,10-10 2,1 1-1,-1-1 1,1 0 0,-1 0-1,1 1 1,0-1 0,0 1-1,-1-1 1,1 1-1,0-1 1,1 1 0,-1 0-1,0-1 1,0 1 0,1 0-1,-1 0 1,1 0-1,-1-1 1,1 1 0,0 0-1,0 0 1,0 0-1,0 0 1,0 3 0,1-4 1,0-1 1,0 1-1,0 0 1,0-1-1,0 1 1,0-1-1,0 1 1,0-1-1,0 0 1,0 1-1,1-1 1,-1 0-1,0 0 1,0 0-1,0 0 1,0 0-1,0 0 1,1 0-1,-1 0 1,0 0-1,0 0 1,0-1-1,2 1 1,26-9-4,-14 1-38,0-1 0,0 0 0,21-19 1,18-11-65,-54 39 100,0 0 0,1 0 0,-1-1-1,0 1 1,1 0 0,-1 0 0,0 0-1,1 0 1,-1 0 0,0-1 0,1 1-1,-1 0 1,0 0 0,1 0 0,-1 0 0,0 0-1,1 0 1,-1 0 0,0 0 0,1 0-1,-1 0 1,0 0 0,1 1 0,-1-1-1,0 0 1,1 0 0,-1 0 0,0 0-1,1 0 1,-1 1 0,0-1 0,1 0-1,-1 0 1,0 1 0,0-1 0,1 1-1,4 16-114,-7 31 102,2-42 38,-4 34-15,2-19-402,0 1-1,1-1 0,3 21 0,-2-41 203,0 0 0,0 0 1,0 0-1,0 0 0,0 0 0,1 0 0,-1-1 0,0 1 0,0 0 0,1 0 0,-1 0 1,1 0-1,-1-1 0,1 1 0,-1 0 0,1-1 0,0 1 0,-1 0 0,1-1 0,0 2 1,12 1-5413,4-3-7236</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6.858"/>
    </inkml:context>
    <inkml:brush xml:id="br0">
      <inkml:brushProperty name="width" value="0.025" units="cm"/>
      <inkml:brushProperty name="height" value="0.025" units="cm"/>
      <inkml:brushProperty name="color" value="#E71224"/>
    </inkml:brush>
  </inkml:definitions>
  <inkml:trace contextRef="#ctx0" brushRef="#br0">27 1 18225,'0'0'6983,"-23"55"-6407,19-31 97,4 1-353,0-2-256,6-3-32,8-5-416,-5-3-993,2 0-1218,-2-7-544,-9-1-1089,-9-4-8007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7.922"/>
    </inkml:context>
    <inkml:brush xml:id="br0">
      <inkml:brushProperty name="width" value="0.025" units="cm"/>
      <inkml:brushProperty name="height" value="0.025" units="cm"/>
    </inkml:brush>
  </inkml:definitions>
  <inkml:trace contextRef="#ctx0" brushRef="#br0">95 27 3203,'0'0'17387,"-8"1"-15534,5-1-1755,1 0 1,-1 1 0,0-1 0,0 1 0,0 0 0,1 0 0,-1 0-1,0 0 1,1 0 0,-1 1 0,1-1 0,-1 1 0,1-1 0,-4 4-1,3 0-3,-1-1-1,1 1 1,0 0-1,0 0 1,0 0-1,1 0 1,0 0-1,-3 8 0,1-2-52,1 0 0,1 1 0,-1-1-1,2 1 1,-1-1 0,1 15-1,1-24-34,0 0-1,1 0 1,-1 0-1,0 0 1,1 0-1,-1 0 0,1 0 1,0 0-1,-1 0 1,1 0-1,0 0 1,0-1-1,0 1 0,1 0 1,-1-1-1,0 1 1,3 2-1,-2-3 14,0 0 1,0 0-1,0-1 0,0 1 0,0 0 1,0-1-1,1 0 0,-1 1 0,0-1 1,0 0-1,0 0 0,1 0 0,-1 0 1,0-1-1,0 1 0,0-1 0,0 1 0,1-1 1,-1 0-1,3-1 0,4-2 81,0-1 0,0 0-1,-1-1 1,0 0 0,0 0-1,0-1 1,0 1 0,-1-2-1,11-14 1,-1 1-36,-2-1 0,19-37-1,-32 56-53,0 0 0,-1 0 1,1 0-1,-1-1 0,0 1 0,0-1 0,0 1 0,-1 0 0,1-1 0,-1 1 0,0-1 0,0 0 0,0-3 0,-16 15-80,8 1 70,0 0 0,0 1 0,1 0 0,0 0 0,1 0 0,0 1 0,1 0 0,0 0 0,0 0 0,1 1 1,1-1-1,0 1 0,1 0 0,-2 22 0,4-33 5,0 0 1,0 1-1,0-1 1,0 0 0,0 1-1,0-1 1,1 0-1,-1 1 1,0-1-1,1 0 1,-1 0-1,1 1 1,-1-1 0,1 0-1,0 0 1,0 0-1,-1 0 1,1 0-1,0 0 1,0 0 0,0 0-1,0 0 1,0 0-1,0 0 1,0-1-1,0 1 1,1 0-1,-1-1 1,0 1 0,0-1-1,1 1 1,-1-1-1,0 0 1,1 0-1,-1 1 1,0-1-1,1 0 1,-1 0 0,0 0-1,1 0 1,-1-1-1,0 1 1,0 0-1,1 0 1,-1-1-1,0 1 1,2-1 0,6-2 104,0 0 0,-1 0 0,1 0 1,-1-1-1,14-9 0,0-3-9,0-2 1,32-33-1,-31 29-47,35-29-1,-57 51-57,-1 0 0,0 0 0,0 0 0,0 0 0,1-1-1,-1 1 1,0 0 0,0 0 0,0 0 0,1 0 0,-1 0-1,0-1 1,0 1 0,1 0 0,-1 0 0,0 0-1,0 0 1,1 0 0,-1 0 0,0 0 0,0 0 0,1 0-1,-1 0 1,0 0 0,0 0 0,1 0 0,-1 0 0,0 1-1,0-1 1,1 0 0,-1 0 0,0 0 0,0 0-1,1 0 1,-1 0 0,0 1 0,0-1 0,0 0 0,1 0-1,-1 0 1,0 1 0,0-1 0,0 0 0,4 16-6,-6 20 99,-8 8-11,7-35-69,1 1-1,0 0 1,0-1 0,0 14 0,4-24 29,-1 1-1,1 0 1,-1-1 0,1 1-1,-1-1 1,1 0 0,-1 1-1,1-1 1,-1 0 0,0 0 0,0 0-1,1 0 1,-1 0 0,0 0-1,2-2 1,37-47 250,19-19-231,-58 69-62,-1-1 0,0 1 0,0 0 0,0 0 0,0 0-1,0-1 1,0 1 0,1 0 0,-1 0 0,0 0 0,0 0 0,0-1 0,1 1 0,-1 0 0,0 0-1,0 0 1,0 0 0,1 0 0,-1 0 0,0 0 0,0-1 0,1 1 0,-1 0 0,0 0-1,0 0 1,1 0 0,-1 0 0,0 0 0,0 0 0,1 0 0,-1 0 0,0 0 0,0 1 0,0-1-1,1 0 1,-1 0 0,0 0 0,0 0 0,1 0 0,-1 0 0,0 0 0,0 1 0,0-1-1,1 0 1,-1 0 0,2 15-58,-6 22 84,-8 15 3,7-36-18,2 1 0,-1 0 0,0 28 0,5-44-5,-1-1 0,1 0 1,0 0-1,0 0 0,-1 1 0,1-1 1,0 0-1,0 0 0,0 0 0,-1 0 1,1 0-1,0-1 0,0 1 0,-1 0 1,1 0-1,0 0 0,0-1 0,0 0 1,4-2-58,0-1 0,-1 0 1,0 0-1,0-1 0,0 0 1,-1 1-1,1-1 1,-1 0-1,3-7 0,15-28-3325,-20 38 3009,8-18-3809,-2 1-2268</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204"/>
    </inkml:context>
    <inkml:brush xml:id="br0">
      <inkml:brushProperty name="width" value="0.025" units="cm"/>
      <inkml:brushProperty name="height" value="0.025" units="cm"/>
      <inkml:brushProperty name="color" value="#E71224"/>
    </inkml:brush>
  </inkml:definitions>
  <inkml:trace contextRef="#ctx0" brushRef="#br0">60 223 5093,'0'0'9032,"-54"-35"-5092,48 22-1057,6-2-577,0 4-192,11-2-705,12 1-544,12-2-609,8-1-224,7 0-64,4-5-1633,4-7-4485,7-5-13645</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551"/>
    </inkml:context>
    <inkml:brush xml:id="br0">
      <inkml:brushProperty name="width" value="0.025" units="cm"/>
      <inkml:brushProperty name="height" value="0.025" units="cm"/>
      <inkml:brushProperty name="color" value="#E71224"/>
    </inkml:brush>
  </inkml:definitions>
  <inkml:trace contextRef="#ctx0" brushRef="#br0">1 1 11691,'0'0'12908,"3"46"-11434,3-16-65,-3 3-736,3 0-417,-1-3-128,6-4-96,1-1-64,3-4-833,1 0-1025,-12 3-1473,-4 2-1281,-4 2-2403</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7.914"/>
    </inkml:context>
    <inkml:brush xml:id="br0">
      <inkml:brushProperty name="width" value="0.025" units="cm"/>
      <inkml:brushProperty name="height" value="0.025" units="cm"/>
      <inkml:brushProperty name="color" value="#E71224"/>
    </inkml:brush>
  </inkml:definitions>
  <inkml:trace contextRef="#ctx0" brushRef="#br0">63 588 11851,'0'0'9801,"79"-60"-8391,-39 41-161,10 1-160,3-2-512,4 2-417,-3 0-96,-5 2-352,-11 3-1314,-15-1-384,-12 2-96,-11 0-1185,-13 0-3395</inkml:trace>
  <inkml:trace contextRef="#ctx0" brushRef="#br0" timeOffset="1">0 111 9065,'0'0'15502,"67"-36"-15470,-17 24-64,2 2-448,10-2-1602,-5-1-961,-3 0-2370,-3-1-4965</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263"/>
    </inkml:context>
    <inkml:brush xml:id="br0">
      <inkml:brushProperty name="width" value="0.025" units="cm"/>
      <inkml:brushProperty name="height" value="0.025" units="cm"/>
      <inkml:brushProperty name="color" value="#E71224"/>
    </inkml:brush>
  </inkml:definitions>
  <inkml:trace contextRef="#ctx0" brushRef="#br0">177 1 14414,'0'0'5904,"-8"4"-4441,-4 4-1294,1 0 1,0 1 0,0 0 0,0 1 0,2 0 0,-1 1 0,1 0-1,1 0 1,0 1 0,0 0 0,1 0 0,-9 24 0,9-20-54,0 0 0,2 1 0,0-1 0,1 1 1,0 0-1,2 0 0,0 0 0,0 0 0,2 1 0,3 31 1,-2-44-132,1 0 1,0 0-1,0 0 1,0 0 0,1 0-1,-1-1 1,1 1 0,0-1-1,0 1 1,1-1 0,-1 0-1,1-1 1,0 1-1,0-1 1,0 1 0,1-1-1,-1 0 1,1-1 0,0 1-1,0-1 1,0 0 0,0 0-1,0 0 1,0-1-1,9 2 1,2 0-949,1 0-1,29 1 1,26-6-5708,-38-5 1941,-5-6 22</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626"/>
    </inkml:context>
    <inkml:brush xml:id="br0">
      <inkml:brushProperty name="width" value="0.025" units="cm"/>
      <inkml:brushProperty name="height" value="0.025" units="cm"/>
      <inkml:brushProperty name="color" value="#E71224"/>
    </inkml:brush>
  </inkml:definitions>
  <inkml:trace contextRef="#ctx0" brushRef="#br0">55 264 18578,'0'0'3683,"-49"66"-2402,43-41-288,6-3 0,0-3-384,18-8-257,8-1-96,8-7-128,4-3 1,-2 0-65,-2-5-64,-2-8-641,-5-1-1377,-12-7-1665,-4-5-2659,-8-4-6086</inkml:trace>
  <inkml:trace contextRef="#ctx0" brushRef="#br0" timeOffset="1">60 0 15695,'0'0'9481,"45"15"-9801,-18 1-1891,-2 1-1728,-5 0-3845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8.971"/>
    </inkml:context>
    <inkml:brush xml:id="br0">
      <inkml:brushProperty name="width" value="0.025" units="cm"/>
      <inkml:brushProperty name="height" value="0.025" units="cm"/>
      <inkml:brushProperty name="color" value="#E71224"/>
    </inkml:brush>
  </inkml:definitions>
  <inkml:trace contextRef="#ctx0" brushRef="#br0">1 60 10346,'0'0'12091,"11"-6"-10340,2-2-1393,1 0 0,-1 2-1,1 0 1,1 0 0,-1 1-1,1 1 1,0 1 0,0 0-1,19-1 1,-33 4-355,0 0-1,0 0 1,0 0-1,0 1 1,0-1 0,0 0-1,-1 0 1,1 1 0,0-1-1,0 1 1,0-1-1,0 1 1,0-1 0,-1 1-1,1-1 1,0 1 0,0 0-1,-1-1 1,1 1 0,-1 0-1,1 0 1,-1 0-1,1-1 1,-1 1 0,1 0-1,-1 0 1,1 0 0,-1 0-1,0 0 1,0 0-1,0 0 1,1 0 0,-1 0-1,0 0 1,0 0 0,0 0-1,0 0 1,-1-1-1,1 1 1,0 0 0,0 0-1,0 0 1,-1 0 0,0 1-1,0 3 17,0-1-1,0 1 1,-1 0 0,0-1-1,0 1 1,0-1-1,-6 7 1,-32 30 494,30-33-153,1 1 1,0 0-1,-12 16 0,21-24-344,-1-1 1,1 0 0,0 0-1,0 1 1,0-1 0,0 0 0,-1 0-1,1 1 1,0-1 0,0 0-1,0 0 1,0 1 0,0-1-1,0 0 1,0 1 0,0-1 0,0 0-1,0 0 1,0 1 0,0-1-1,0 0 1,0 1 0,0-1-1,0 0 1,0 0 0,0 1 0,1-1-1,-1 0 1,0 0 0,0 1-1,0-1 1,0 0 0,1 0-1,-1 1 1,0-1 0,0 0 0,0 0-1,1 0 1,-1 0 0,0 1-1,0-1 1,1 0 0,-1 0-1,0 0 1,1 0 0,21 4 160,26-6-279,-32-1-664,-1 0-1,1-2 1,22-8-1,15-13-5536,-21 5-839</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332"/>
    </inkml:context>
    <inkml:brush xml:id="br0">
      <inkml:brushProperty name="width" value="0.025" units="cm"/>
      <inkml:brushProperty name="height" value="0.025" units="cm"/>
      <inkml:brushProperty name="color" value="#E71224"/>
    </inkml:brush>
  </inkml:definitions>
  <inkml:trace contextRef="#ctx0" brushRef="#br0">1 0 16944,'0'0'6182,"63"40"-4517,-31-21-223,4 9-866,-1 3-255,-1 11-225,-13 3-64,-10 5-32,-11 4-32,-7 2-192,-24-1-353,-6-5-1473,-3-11-2402,2-13-7784</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39.804"/>
    </inkml:context>
    <inkml:brush xml:id="br0">
      <inkml:brushProperty name="width" value="0.025" units="cm"/>
      <inkml:brushProperty name="height" value="0.025" units="cm"/>
      <inkml:brushProperty name="color" value="#E71224"/>
    </inkml:brush>
  </inkml:definitions>
  <inkml:trace contextRef="#ctx0" brushRef="#br0">10 1 18257,'0'0'4613,"-9"71"-4549,9-38-32,5 2-32,10 1 32,8-3 0,2-2-64,1-6-192,-5-6-705,-5-5-737,-5-6 65</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149"/>
    </inkml:context>
    <inkml:brush xml:id="br0">
      <inkml:brushProperty name="width" value="0.025" units="cm"/>
      <inkml:brushProperty name="height" value="0.025" units="cm"/>
      <inkml:brushProperty name="color" value="#E71224"/>
    </inkml:brush>
  </inkml:definitions>
  <inkml:trace contextRef="#ctx0" brushRef="#br0">1 84 7591,'0'0'13549,"66"-18"-12716,-13 10-417,13-1-416,5-3 96,2 1-1217,5-1-2658,-15-2-2435</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0.526"/>
    </inkml:context>
    <inkml:brush xml:id="br0">
      <inkml:brushProperty name="width" value="0.025" units="cm"/>
      <inkml:brushProperty name="height" value="0.025" units="cm"/>
      <inkml:brushProperty name="color" value="#E71224"/>
    </inkml:brush>
  </inkml:definitions>
  <inkml:trace contextRef="#ctx0" brushRef="#br0">221 14 9769,'0'0'12006,"-12"-3"-10789,3 0-1079,6 2-110,0-1 1,0 1 0,0 0 0,0 1-1,0-1 1,-1 0 0,1 1 0,0 0-1,0 0 1,-1 0 0,1 0 0,0 0-1,0 1 1,-1-1 0,1 1 0,0 0 0,0 0-1,0 0 1,0 0 0,0 1 0,0-1-1,0 1 1,-4 3 0,-4 3 26,1 1 1,0 1-1,1 0 0,-1 0 1,2 1-1,0 0 1,0 1-1,1 0 0,0 0 1,1 0-1,1 1 1,0 0-1,0 0 0,1 0 1,-3 25-1,6-35-56,1 1 0,0-1 0,1 0 0,-1 0 0,0 1 1,1-1-1,0 0 0,-1 0 0,1 0 0,1 0 0,-1 0 0,0 0 0,1 0 0,-1 0 0,1 0 0,0 0 0,0-1 1,3 4-1,0-2 17,0 0 0,0 0 0,1 0-1,-1 0 1,1-1 0,0 0 0,0-1 0,11 5 0,58 8-1603,-9-11-3625,-24-4-2411</inkml:trace>
  <inkml:trace contextRef="#ctx0" brushRef="#br0" timeOffset="1">376 228 6374,'0'0'7452,"-10"6"-3870,-31 22-1115,40-27-2334,-1 0-1,1 0 1,-1 0 0,1 0 0,0 0-1,0 1 1,-1-1 0,1 0 0,0 1-1,0-1 1,0 1 0,0-1 0,1 1-1,-1-1 1,-1 3 0,3-4-107,-1 1 1,0-1-1,0 1 0,0-1 1,0 1-1,0-1 0,0 1 1,1-1-1,-1 1 0,0-1 1,1 1-1,-1-1 1,0 1-1,1-1 0,-1 1 1,0-1-1,1 0 0,-1 1 1,1-1-1,-1 0 0,0 1 1,1-1-1,-1 0 0,1 0 1,-1 1-1,1-1 0,-1 0 1,1 0-1,0 0 0,45 5 210,-44-5-199,9 0-410,1 0 1,-1-2 0,0 1-1,0-1 1,0-1 0,0 0-1,0 0 1,-1-1 0,1 0-1,-1-1 1,0-1 0,0 1-1,-1-2 1,1 1 0,14-15-1,-23 21 443,-1 0-1,1 0 1,-1-1-1,0 1 1,1 0-1,-1-1 1,1 1-1,-1 0 1,1-1-1,-1 1 1,0 0-1,1-1 1,-1 1-1,0-1 1,1 1-1,-1-1 1,0 1-1,0-1 1,1 1-1,-1-1 1,0 1-1,0-1 1,0 1-1,0-1 1,0 1-1,0-1 1,0 1-1,0-1 1,0 1-1,0-1 1,0 0-1,0 1 1,0-1-1,0 0 1,-2 2 96,1-1 0,0 1 0,0 0 0,0-1 1,0 1-1,0 0 0,0 0 0,0 0 0,0 0 1,1 0-1,-1 0 0,0 0 0,0 0 0,1 0 0,-1 0 1,1 0-1,-1 2 0,-14 25 1258,3 1 0,-14 43 0,22-60-1268,1 0 0,0 1-1,1-1 1,1 0 0,0 1 0,0-1-1,2 1 1,-1-1 0,4 16 0,-3-25-277,-1-1 1,1 1 0,0-1 0,0 0 0,1 1 0,-1-1 0,0 0 0,1 0-1,0 0 1,-1 0 0,1 0 0,0 0 0,4 2 0,16 12-6879,-16-13 4020,6 5-10228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8.303"/>
    </inkml:context>
    <inkml:brush xml:id="br0">
      <inkml:brushProperty name="width" value="0.025" units="cm"/>
      <inkml:brushProperty name="height" value="0.025" units="cm"/>
    </inkml:brush>
  </inkml:definitions>
  <inkml:trace contextRef="#ctx0" brushRef="#br0">31 1 13677,'0'0'11243,"-12"67"-10635,4-37-127,5 4-257,-3-6-128,5-4 0,1-4-96,0-7 0,0-7-705,7-6-1184,4 0-802,1-9-2434,4-13-4196</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308"/>
    </inkml:context>
    <inkml:brush xml:id="br0">
      <inkml:brushProperty name="width" value="0.025" units="cm"/>
      <inkml:brushProperty name="height" value="0.025" units="cm"/>
      <inkml:brushProperty name="color" value="#E71224"/>
    </inkml:brush>
  </inkml:definitions>
  <inkml:trace contextRef="#ctx0" brushRef="#br0">1 82 16528,'0'0'13613,"63"-34"-17169,-29 13-1793,0-5-4516</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41.814"/>
    </inkml:context>
    <inkml:brush xml:id="br0">
      <inkml:brushProperty name="width" value="0.025" units="cm"/>
      <inkml:brushProperty name="height" value="0.025" units="cm"/>
      <inkml:brushProperty name="color" value="#E71224"/>
    </inkml:brush>
  </inkml:definitions>
  <inkml:trace contextRef="#ctx0" brushRef="#br0">288 50 18129,'0'0'3032,"-7"-8"-629,4 5-2314,1-1 0,-1 1 0,0 0 0,0 0 0,-1 0 0,1 0 0,-1 1 0,1-1 0,-1 1 0,0 0 1,0 0-1,0 0 0,0 1 0,0 0 0,0-1 0,0 1 0,-1 1 0,1-1 0,0 0 0,-1 1 0,1 0 0,0 0 1,-1 1-1,1-1 0,0 1 0,-1 0 0,1 0 0,0 0 0,0 0 0,0 1 0,-6 3 0,-2 3-39,0 2-1,1-1 1,0 1-1,0 1 1,1 0-1,1 1 1,0 0-1,0 0 1,1 1-1,1 0 1,0 0-1,1 1 1,0 0-1,1 0 1,1 0-1,0 1 1,1-1-1,0 1 1,1 0-1,1 0 1,1 17-1,0-28-37,1 1 0,0 0 0,0 0 0,1-1 0,-1 1 0,1-1 0,0 1 0,0-1 0,0 0 0,1 0 0,0 0 0,0 0 0,0 0 0,0 0 0,0-1 0,1 0 0,-1 1 0,1-1 0,0-1 0,0 1 0,0 0 0,0-1 0,1 0 0,-1 0 0,1 0 0,-1-1 0,1 1 0,6 0 0,4 1 34,0 0 0,1-1 0,-1-1 0,1 0 0,-1-1 0,1-1 0,25-4 0,7-12 60,-46 17-93,0-1 1,0 0 0,-1 0 0,1 0-1,0-1 1,0 1 0,-1 0 0,1-1 0,-1 1-1,1-1 1,-1 1 0,0-1 0,0 0-1,1 0 1,-1 1 0,0-1 0,-1 0-1,1 0 1,0 0 0,0-3 0,-1 4 0,0 0 1,-1 0 0,1 0 0,0 0 0,-1 0-1,1 0 1,-1 0 0,0 0 0,1 0-1,-1 0 1,0 0 0,1 0 0,-1 0-1,0 1 1,0-1 0,0 0 0,0 1-1,1-1 1,-1 0 0,0 1 0,0-1-1,0 1 1,-1 0 0,1-1 0,0 1-1,0 0 1,0 0 0,0-1 0,0 1-1,0 0 1,-3 0 0,-42-2 46,40 2-55,-14 0 15,14-1-26,0 0 1,0 0-1,0 1 1,0 0-1,1 1 0,-1-1 1,0 1-1,0 0 1,0 0-1,1 1 0,-1 0 1,1 0-1,-1 0 0,-5 4 1,33-7-17,3-5-31,-1 0 0,0-2 0,0-1 0,40-21 0,-32 15-117,50-18 0,-82 33 163,1 0 0,-1-1 1,1 1-1,0-1 0,-1 1 0,1 0 1,0 0-1,-1-1 0,1 1 1,0 0-1,-1 0 0,1 0 1,0 0-1,-1-1 0,1 1 0,0 0 1,-1 0-1,1 1 0,0-1 1,0 0-1,-1 0 0,1 0 1,0 0-1,-1 1 0,1-1 0,-1 0 1,1 0-1,0 1 0,-1-1 1,1 1-1,-1-1 0,1 0 1,0 1-1,-1-1 0,0 1 0,1-1 1,-1 1-1,1 0 0,-1-1 1,0 1-1,1-1 0,-1 1 1,0 0-1,1-1 0,-1 1 0,0 0 1,0-1-1,0 1 0,0 0 1,0-1-1,0 1 0,0 0 1,0 0-1,0-1 0,0 1 0,0 1 1,-16 45 79,12-36 91,-1 2-400,-13 31 469,3 1-1,-11 48 0,17-12-6858,9-67-3988</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003"/>
    </inkml:context>
    <inkml:brush xml:id="br0">
      <inkml:brushProperty name="width" value="0.025" units="cm"/>
      <inkml:brushProperty name="height" value="0.025" units="cm"/>
      <inkml:brushProperty name="color" value="#E71224"/>
    </inkml:brush>
  </inkml:definitions>
  <inkml:trace contextRef="#ctx0" brushRef="#br0">29 0 9449,'0'0'1730,"-18"63"-1634,13-28-64,0 0-32,5 1-64,0 2-481,7 0-448,0 2-736,4-1-2339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351"/>
    </inkml:context>
    <inkml:brush xml:id="br0">
      <inkml:brushProperty name="width" value="0.025" units="cm"/>
      <inkml:brushProperty name="height" value="0.025" units="cm"/>
      <inkml:brushProperty name="color" value="#E71224"/>
    </inkml:brush>
  </inkml:definitions>
  <inkml:trace contextRef="#ctx0" brushRef="#br0">60 0 6758,'0'88'1218,"-1"0"-33,-5 1-256,1 2-417,-3-1-160,3-4-63,0-1-129,1-4 0,4-1-96,0 1-160,0-3-865,4-1-1153,6-4-1121</inkml:trace>
  <inkml:trace contextRef="#ctx0" brushRef="#br0" timeOffset="1">50 1435 3235,'-2'81'6726,"-6"2"-4836,-6 3-416,7 2-962,0-7-416,1-3-96,3-7 32,1-7-32,2-2 0,0-2 32,0-1-32,0 0-929,0 1-1185,0-1-1857</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6:58.709"/>
    </inkml:context>
    <inkml:brush xml:id="br0">
      <inkml:brushProperty name="width" value="0.025" units="cm"/>
      <inkml:brushProperty name="height" value="0.025" units="cm"/>
      <inkml:brushProperty name="color" value="#E71224"/>
    </inkml:brush>
  </inkml:definitions>
  <inkml:trace contextRef="#ctx0" brushRef="#br0">18 1 5445,'-1'11'2456,"-16"297"1275,17-286-3065,1 0-1,1 1 1,7 34-1,13 23-5750,-16-58 1706</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231"/>
    </inkml:context>
    <inkml:brush xml:id="br0">
      <inkml:brushProperty name="width" value="0.025" units="cm"/>
      <inkml:brushProperty name="height" value="0.025" units="cm"/>
      <inkml:brushProperty name="color" value="#E71224"/>
    </inkml:brush>
  </inkml:definitions>
  <inkml:trace contextRef="#ctx0" brushRef="#br0">66 0 17905,'0'0'1489,"-5"11"-101,-7 16-505,1 1 0,2 0 1,1 0-1,-5 34 0,10-50-799,1-1 0,1 1 0,0-1 0,1 1-1,0 0 1,1 0 0,0-1 0,1 1 0,0-1 0,1 1 0,0-1 0,1 0 0,0 0 0,8 15 0,-9-21-98,1 0 0,-1-1 1,1 0-1,0 0 0,0 0 0,0 0 0,1-1 0,-1 1 1,1-1-1,0 0 0,0 0 0,0-1 0,0 0 0,1 0 1,-1 0-1,0 0 0,1-1 0,-1 0 0,1 0 0,0 0 1,-1-1-1,1 0 0,0 0 0,-1 0 0,1-1 0,9-2 1,-6 1-475,0-1 1,1 0 0,-1 0 0,0-1 0,-1 0 0,14-8 0,-14 6-711,0 0-1,0 0 1,0-1 0,-1 0-1,0 0 1,6-9 0,16-28-6554</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1.610"/>
    </inkml:context>
    <inkml:brush xml:id="br0">
      <inkml:brushProperty name="width" value="0.025" units="cm"/>
      <inkml:brushProperty name="height" value="0.025" units="cm"/>
      <inkml:brushProperty name="color" value="#E71224"/>
    </inkml:brush>
  </inkml:definitions>
  <inkml:trace contextRef="#ctx0" brushRef="#br0">348 1 14670,'0'0'2402,"-40"55"-544,15-13 704,-9 10-1216,-4 8 255,2 6-416,2 7-640,0 0-449,5-1-64,4-2-160,10-6-769,-1-7-929,7-10-864,2-9-2595,1-15-6118</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122"/>
    </inkml:context>
    <inkml:brush xml:id="br0">
      <inkml:brushProperty name="width" value="0.025" units="cm"/>
      <inkml:brushProperty name="height" value="0.025" units="cm"/>
      <inkml:brushProperty name="color" value="#E71224"/>
    </inkml:brush>
  </inkml:definitions>
  <inkml:trace contextRef="#ctx0" brushRef="#br0">173 1 13293,'0'0'7708,"-5"9"-7462,-163 295 2807,229-421-2330,-54 103-788,-1-1 0,-1-1 0,0 1 0,-1-1 0,-1 1 0,0-1 0,0-18 0,-3 34 64,0-1 0,0 1 0,0 0 0,0 0 0,0 0 0,0-1 1,0 1-1,0 0 0,1 0 0,-1 0 0,-1-1 0,1 1 0,0 0 0,0 0 0,0-1 0,0 1 0,0 0 0,0 0 0,0 0 0,0-1 0,0 1 0,0 0 0,0 0 0,0 0 0,-1 0 1,1-1-1,0 1 0,0 0 0,0 0 0,0 0 0,-1 0 0,1 0 0,0-1 0,0 1 0,0 0 0,0 0 0,-1 0 0,1 0 0,0 0 0,0 0 0,0 0 0,-1 0 0,1 0 1,0 0-1,0 0 0,-1 0 0,1 0 0,0 0 0,-12 8-64,-8 15-5,14-10 71,0 0 1,1 0-1,1 1 1,0-1 0,0 1-1,1 0 1,1 0-1,1 0 1,-1 19 0,2-33-2,0 1 0,0-1 0,0 0-1,-1 1 1,1-1 0,0 0 0,0 1 0,0-1 0,0 0 0,0 1 0,0-1 0,0 1 0,0-1 0,0 0 0,0 1 0,0-1 0,1 0 0,-1 1 0,0-1 0,0 0 0,0 1 0,0-1 0,0 0-1,1 1 1,-1-1 0,0 0 0,0 1 0,1-1 0,-1 0 0,0 0 0,0 1 0,1-1 0,-1 0 0,0 0 0,1 0 0,-1 1 0,0-1 0,1 0 0,-1 0 0,0 0 0,1 0 0,-1 0 0,0 0-1,1 0 1,-1 0 0,1 0 0,-1 0 0,0 0 0,1 0 0,-1 0 0,0 0 0,1 0 0,-1 0 0,0 0 0,1 0 0,-1 0 0,0-1 0,1 1 0,-1 0 0,0 0 0,1 0 0,-1-1-1,2 0-8,-1 0 0,0 0 0,0 0 0,0 0 0,0 0 0,0 0-1,0 0 1,0-1 0,0 1 0,0 0 0,-1-1 0,1 1 0,0-1 0,-1 1-1,1-2 1,1-8 1,-2 1 0,1-1 0,-1 1-1,0-1 1,-1 1 0,-1-1 0,1 1 0,-2-1 0,1 1-1,-2 0 1,1 0 0,-1 0 0,-1 1 0,-9-17-1,13 34 799,11 10-795,-2-12 7,0 0 0,0 0-1,0-1 1,1 0 0,0-1-1,0 0 1,0 0 0,1-1-1,-1 0 1,1-1 0,16 3-1,46 1-2034,-3-5-3870,-44-1 2256,6 0-3042</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452"/>
    </inkml:context>
    <inkml:brush xml:id="br0">
      <inkml:brushProperty name="width" value="0.025" units="cm"/>
      <inkml:brushProperty name="height" value="0.025" units="cm"/>
      <inkml:brushProperty name="color" value="#E71224"/>
    </inkml:brush>
  </inkml:definitions>
  <inkml:trace contextRef="#ctx0" brushRef="#br0">229 57 6406,'0'0'3934,"8"-8"-1547,23-28-140,-16 24 1210,-12 19-1119,-11 18-1059,-17 20-585,-48 66 0,1-4 298,68-99-926,-66 121 554,64-115-581,0 0 0,1 1 0,1 0 0,0 0 0,1 0 1,1 0-1,-1 22 0,3-35-71,0 0 1,1 0-1,-1 0 1,1 0-1,-1 1 1,1-1-1,0 0 1,0 0-1,0-1 1,0 1-1,0 0 1,0 0-1,0 0 1,1-1-1,-1 1 1,1-1-1,-1 1 1,1-1-1,0 1 1,0-1-1,-1 0 1,1 0-1,0 0 1,0 0-1,0 0 1,0 0-1,0-1 1,0 1-1,0-1 1,1 1-1,-1-1 1,0 0-1,0 0 1,3 0-1,6 1-911,0-1-1,1 0 1,-1-1-1,0 0 1,16-4-1,17-10-5099</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3.813"/>
    </inkml:context>
    <inkml:brush xml:id="br0">
      <inkml:brushProperty name="width" value="0.025" units="cm"/>
      <inkml:brushProperty name="height" value="0.025" units="cm"/>
      <inkml:brushProperty name="color" value="#E71224"/>
    </inkml:brush>
  </inkml:definitions>
  <inkml:trace contextRef="#ctx0" brushRef="#br0">115 0 13805,'0'0'8611,"-7"11"-6930,2-2-1519,-62 107 1710,61-105-1760,1 0-1,0 1 1,1-1 0,0 1-1,1 0 1,0 0-1,1 0 1,0 0 0,1 20-1,1-31-113,0 0 0,1 0 0,-1 0 0,1 0 0,0 0 0,-1 0 0,1 0-1,0 0 1,0 0 0,0 0 0,-1 0 0,1 0 0,0-1 0,0 1 0,0 0 0,0-1 0,0 1 0,1-1 0,-1 1 0,0-1-1,0 0 1,0 1 0,0-1 0,0 0 0,1 0 0,-1 1 0,0-1 0,0 0 0,0 0 0,1-1 0,-1 1 0,0 0-1,2-1 1,44-8-445,-38 5-143,0-1 0,-1 0-1,1 0 1,-1 0-1,0-1 1,0 0 0,-1-1-1,10-10 1,-11 10-1178,1-2 0,-1 1 1,0-1-1,7-15 0,5-19-7606</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8.645"/>
    </inkml:context>
    <inkml:brush xml:id="br0">
      <inkml:brushProperty name="width" value="0.025" units="cm"/>
      <inkml:brushProperty name="height" value="0.025" units="cm"/>
    </inkml:brush>
  </inkml:definitions>
  <inkml:trace contextRef="#ctx0" brushRef="#br0">176 0 16496,'0'0'4489,"-5"12"-3144,-9 19-621,3 2-1,0-1 0,2 2 0,-8 62 0,7 72-1109,9-175-222,1 1 0,-1-1-1,0 1 1,-1-1 0,1 1 0,-1 0-1,-1 0 1,-3-8 0,-30-47-973,27 49 2340,1-1-1,0 0 1,1-1 0,-7-17-1,14 30-653,0 1 0,0-1 0,0 1 0,0-1 0,0 0 0,1 1 0,-1-1 0,0 1 0,0-1 0,0 1 0,0-1 0,1 1 0,-1-1 0,0 1 0,0-1 0,1 1 0,-1-1 0,0 1 0,1-1 0,-1 1 0,1 0-1,-1-1 1,0 1 0,1 0 0,-1-1 0,1 1 0,-1 0 0,1-1 0,-1 1 0,1 0 0,0 0 0,-1 0 0,1 0 0,-1-1 0,1 1 0,-1 0 0,1 0 0,-1 0 0,1 0 0,0 0 0,-1 0 0,1 1 0,35-2-32,-26 2 241,35 0-195,19 0-952,-24-4-3375,-24-2-415,-8-4-1852</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210"/>
    </inkml:context>
    <inkml:brush xml:id="br0">
      <inkml:brushProperty name="width" value="0.025" units="cm"/>
      <inkml:brushProperty name="height" value="0.025" units="cm"/>
      <inkml:brushProperty name="color" value="#E71224"/>
    </inkml:brush>
  </inkml:definitions>
  <inkml:trace contextRef="#ctx0" brushRef="#br0">67 8 11050,'0'0'7880,"-54"-8"-4421,47 8-1793,1 2-257,6 4-608,0 3-705,13-1 0,3 0-929,2-2-2274,2-3-2850</inkml:trace>
  <inkml:trace contextRef="#ctx0" brushRef="#br0" timeOffset="1">90 364 18097,'0'0'6038,"8"-6"-5307,4-2-635,-1 1-1,1 0 1,0 1 0,1 1-1,0-1 1,-1 2 0,2 0-1,-1 1 1,0 0 0,1 1-1,24-1 1,-36 3-96,0 0 0,-1 0 0,1 0-1,0 0 1,-1 0 0,1 1 0,0-1 0,-1 1 0,1 0 0,-1-1-1,1 1 1,-1 0 0,1 0 0,-1 0 0,1 0 0,-1 0 0,0 0 0,0 0-1,1 0 1,-1 1 0,0-1 0,0 0 0,1 2 0,-1 0 8,0 0 1,0 0-1,0 0 1,-1 0-1,1 0 1,-1 0-1,1 0 1,-1 0 0,0 0-1,0 0 1,-1 6-1,-1 0 90,0-1-1,0 0 1,0 1-1,-1-1 1,-1 0-1,1 0 1,-1 0-1,-6 8 1,-96 102 2299,106-118-2384,-1 0 0,1 0-1,0 1 1,0-1 0,-1 0 0,1 0 0,0 0 0,0 1 0,-1-1 0,1 0-1,0 0 1,0 1 0,0-1 0,0 0 0,-1 1 0,1-1 0,0 0 0,0 0-1,0 1 1,0-1 0,0 0 0,0 1 0,0-1 0,0 0 0,0 1 0,0-1-1,0 0 1,0 1 0,0-1 0,0 0 0,0 1 0,0-1 0,0 0 0,1 0-1,-1 1 1,0-1 0,0 0 0,0 1 0,0-1 0,1 0 0,-1 0 0,0 0-1,0 1 1,0-1 0,1 0 0,18 2 138,24-11-537,18-17-2953,-24 0-2343,-8-2-1813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4.556"/>
    </inkml:context>
    <inkml:brush xml:id="br0">
      <inkml:brushProperty name="width" value="0.025" units="cm"/>
      <inkml:brushProperty name="height" value="0.025" units="cm"/>
      <inkml:brushProperty name="color" value="#E71224"/>
    </inkml:brush>
  </inkml:definitions>
  <inkml:trace contextRef="#ctx0" brushRef="#br0">226 0 12172,'0'0'10121,"-3"69"-8167,15-34-160,4 7-609,-3 2-545,0 6-319,-8 4-225,-5 6 0,-2 3-32,-21 7-32,-11 3-352,-15 7-33,-2-1-864,-8-7-1602,-4-10-3426</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603"/>
    </inkml:context>
    <inkml:brush xml:id="br0">
      <inkml:brushProperty name="width" value="0.025" units="cm"/>
      <inkml:brushProperty name="height" value="0.025" units="cm"/>
      <inkml:brushProperty name="color" value="#E71224"/>
    </inkml:brush>
  </inkml:definitions>
  <inkml:trace contextRef="#ctx0" brushRef="#br0">69 1 4676,'0'0'6246,"-27"93"-5861,11-26 576,2 10 160,5 4-96,7 4-32,2-5-257,0 1-447,11 1-354,3 0-2113,-5 3-1986</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283"/>
    </inkml:context>
    <inkml:brush xml:id="br0">
      <inkml:brushProperty name="width" value="0.025" units="cm"/>
      <inkml:brushProperty name="height" value="0.025" units="cm"/>
      <inkml:brushProperty name="color" value="#E71224"/>
    </inkml:brush>
  </inkml:definitions>
  <inkml:trace contextRef="#ctx0" brushRef="#br0">44 1 11883,'-9'59'2146,"-6"-6"-3043,4-4-352,2-2-1345</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7.657"/>
    </inkml:context>
    <inkml:brush xml:id="br0">
      <inkml:brushProperty name="width" value="0.025" units="cm"/>
      <inkml:brushProperty name="height" value="0.025" units="cm"/>
      <inkml:brushProperty name="color" value="#E71224"/>
    </inkml:brush>
  </inkml:definitions>
  <inkml:trace contextRef="#ctx0" brushRef="#br0">35 1 12172,'-9'46'192,"-2"-6"544,5-7 1410,3-6-896,-3-5-193,6-5-32,0-5-737,0 0-384,0-2-513,6 1-640,1 0-1121,0 2-641,-3-2-1121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9.831"/>
    </inkml:context>
    <inkml:brush xml:id="br0">
      <inkml:brushProperty name="width" value="0.025" units="cm"/>
      <inkml:brushProperty name="height" value="0.025" units="cm"/>
      <inkml:brushProperty name="color" value="#E71224"/>
    </inkml:brush>
  </inkml:definitions>
  <inkml:trace contextRef="#ctx0" brushRef="#br0">3 1 13325,'0'0'8135,"-2"54"-6085,9-36-352,4 3-545,7-2-448,7-2-449,-5-1-192,9-3 32,0-4-96,3-4-577,0-5-768,-1 0-1217,3-10-898,-5-7-1440,-5-7-385</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210"/>
    </inkml:context>
    <inkml:brush xml:id="br0">
      <inkml:brushProperty name="width" value="0.025" units="cm"/>
      <inkml:brushProperty name="height" value="0.025" units="cm"/>
      <inkml:brushProperty name="color" value="#E71224"/>
    </inkml:brush>
  </inkml:definitions>
  <inkml:trace contextRef="#ctx0" brushRef="#br0">251 0 10314,'0'0'7463,"-47"34"-4612,20 0-609,3 9-481,-5 6-191,1 7-353,-1 0-512,7 0-481,1-5-192,8-3-32,2-10-545,11-5-736,0-14-1409,0-7-1891</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0.742"/>
    </inkml:context>
    <inkml:brush xml:id="br0">
      <inkml:brushProperty name="width" value="0.025" units="cm"/>
      <inkml:brushProperty name="height" value="0.025" units="cm"/>
      <inkml:brushProperty name="color" value="#E71224"/>
    </inkml:brush>
  </inkml:definitions>
  <inkml:trace contextRef="#ctx0" brushRef="#br0">256 60 12876,'0'0'2680,"3"-8"133,11-28-384,-14 36-2372,0-1 0,0 1-1,1 0 1,-1-1 0,0 1-1,0 0 1,0-1 0,1 1-1,-1 0 1,0-1 0,0 1-1,0 0 1,0-1 0,0 1-1,1 0 1,-1-1 0,0 1-1,0-1 1,0 1 0,0 0-1,0-1 1,0 1 0,-1-1 0,1 1-1,0 0 1,0-1 0,0 1-1,0 0 1,0-1 0,0 1-1,-1 0 1,1-1 0,0 1-1,0 0 1,-1-1 0,1 1-1,0 0 1,0-1 0,-1 1-1,1 0 1,0 0 0,-1-1-1,1 1 1,0 0 0,-1 0-1,1 0 1,0 0 0,-1-1-1,1 1 1,-1 0 0,1 0-1,0 0 1,-1 0 0,-17 6 454,8 0-482,0 1 1,0 0-1,1 1 1,-1 0-1,2 0 1,-11 13 0,-45 62-8,45-56-16,2 0-1,-24 50 0,35-62-3,0-1 0,1 2 0,1-1 0,1 0 0,0 1 0,1 0 0,-1 23 0,3-35-50,0-1 0,1 1 1,-1-1-1,1 1 0,0-1 0,0 0 0,0 1 0,0-1 0,0 0 0,1 0 0,-1 0 0,1 0 1,0 0-1,0 0 0,0 0 0,0 0 0,1-1 0,-1 1 0,1-1 0,0 0 0,-1 0 0,1 0 0,0 0 1,0 0-1,0-1 0,0 1 0,1-1 0,4 2 0,1 0-311,1-1 0,0 0 0,0-1-1,0 0 1,-1 0 0,1-1 0,0 0 0,0-1 0,11-2 0,32-12-5103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073"/>
    </inkml:context>
    <inkml:brush xml:id="br0">
      <inkml:brushProperty name="width" value="0.025" units="cm"/>
      <inkml:brushProperty name="height" value="0.025" units="cm"/>
      <inkml:brushProperty name="color" value="#E71224"/>
    </inkml:brush>
  </inkml:definitions>
  <inkml:trace contextRef="#ctx0" brushRef="#br0">74 0 9161,'0'0'13036,"-21"57"-11146,6-28-833,-5 2-449,11-1-319,0-4-225,9-4-32,0-7-32,13-7-32,12-7 32,0-1-545,8-7-704,-3-10-1185,-3-7-1474,-5-5-3235</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419"/>
    </inkml:context>
    <inkml:brush xml:id="br0">
      <inkml:brushProperty name="width" value="0.025" units="cm"/>
      <inkml:brushProperty name="height" value="0.025" units="cm"/>
      <inkml:brushProperty name="color" value="#E71224"/>
    </inkml:brush>
  </inkml:definitions>
  <inkml:trace contextRef="#ctx0" brushRef="#br0">0 1 13261,'0'0'8007,"24"28"-19570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9.002"/>
    </inkml:context>
    <inkml:brush xml:id="br0">
      <inkml:brushProperty name="width" value="0.025" units="cm"/>
      <inkml:brushProperty name="height" value="0.025" units="cm"/>
    </inkml:brush>
  </inkml:definitions>
  <inkml:trace contextRef="#ctx0" brushRef="#br0">1 0 19955,'0'0'6886,"47"52"-26136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1.888"/>
    </inkml:context>
    <inkml:brush xml:id="br0">
      <inkml:brushProperty name="width" value="0.025" units="cm"/>
      <inkml:brushProperty name="height" value="0.025" units="cm"/>
      <inkml:brushProperty name="color" value="#E71224"/>
    </inkml:brush>
  </inkml:definitions>
  <inkml:trace contextRef="#ctx0" brushRef="#br0">77 33 14734,'0'0'10308,"11"-6"-9523,-11 6-759,46-22 446,-17 17-251,-28 6-216,0-1-1,0 0 0,-1 0 1,1 1-1,0-1 0,0 0 1,-1 1-1,1-1 0,0 0 1,0 1-1,-1-1 0,1 1 0,-1 0 1,1-1-1,0 1 0,-1-1 1,1 1-1,-1 0 0,1 0 1,-1-1-1,0 1 0,1 0 1,-1 0-1,0-1 0,1 1 1,-1 0-1,0 0 0,0 0 1,0 1-1,1 3 5,-1 0-1,0 0 1,0 0 0,0 1 0,-1-1-1,0 0 1,0 0 0,0 0 0,0 0-1,-1 0 1,0 0 0,0 0-1,0 0 1,-1-1 0,0 1 0,0-1-1,-6 8 1,-5 3 19,-1 0-1,0-1 1,-23 15-1,22-17 108,0 1 0,-19 20 1,37-32-92,0 0 1,1-1 0,-1 1 0,0-1-1,0 1 1,1-1 0,-1 0 0,0 0-1,0 0 1,1 0 0,-1 0 0,5-1-1,26-6-170,46-16 0,-8-6-5136,-39 12-1267</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090"/>
    </inkml:context>
    <inkml:brush xml:id="br0">
      <inkml:brushProperty name="width" value="0.025" units="cm"/>
      <inkml:brushProperty name="height" value="0.025" units="cm"/>
      <inkml:brushProperty name="color" value="#E71224"/>
    </inkml:brush>
  </inkml:definitions>
  <inkml:trace contextRef="#ctx0" brushRef="#br0">163 17 6022,'0'0'3897,"9"-2"-1330,3-3-1654,-7 3-472,-1 1 0,1-1-1,0 1 1,0 0 0,0 0 0,0 0-1,0 1 1,6-1 0,-11 2-318,1-1 0,0 0 0,0 1 0,-1-1 0,1 0-1,0 1 1,-1-1 0,1 1 0,0-1 0,-1 1 0,1-1 0,-1 1 0,1-1 0,-1 1 0,1-1 0,-1 1 0,1 0 0,-1-1 0,0 1 0,1 0 0,-1 0 0,0-1 0,1 1 0,-1 0 0,0 0 0,0-1 0,0 1-1,0 0 1,0 0 0,0 0 0,0-1 0,0 1 0,0 0 0,0 0 0,0 0 0,-1-1 0,1 2 0,-9 33 1333,0-20-1175,-1 1 0,0-2 0,-1 1 0,-1-2 0,-17 17 0,-3 0 339,-38 26 0,67-53-583,1-1 1,-1 0 0,0 0-1,1 0 1,-1-1 0,0 1 0,0-1-1,0 1 1,0-1 0,0 0-1,-1 0 1,1-1 0,0 1 0,0-1-1,-5 1 1,7-5-61,1-1-1,0 1 1,0-1 0,0 1-1,0 0 1,0-1 0,1 1 0,0 0-1,0-1 1,2-5 0,1-3-342,1 1 0,0-1 0,1 1 1,0 0-1,1 0 0,0 1 0,1 0 0,0 0 1,1 1-1,0 0 0,20-17 0,-29 27 363,0 0 0,1-1 0,-1 1 0,0 0 0,1 0 0,-1 0 0,1 0 0,-1 0 0,0 0 0,1 0 1,-1 0-1,1 0 0,-1 0 0,1 0 0,-1 0 0,0 0 0,1 0 0,-1 0 0,1 0 0,-1 0 0,0 0 0,1 1 0,-1-1 0,0 0 0,1 0 0,-1 0 0,0 1 0,1-1 0,-1 0 0,0 1 0,1-1 0,-1 0 0,0 0 0,0 1 0,1-1 0,-1 1 0,0-1 0,0 0 0,0 1 0,0-1 0,1 0 0,-1 1 0,0-1 0,0 1 1,0-1-1,0 0 0,0 1 0,0-1 0,0 1 0,0-1 0,0 1 0,0-1 0,0 1 0,-1 32 128,1-24-18,0 116 2231,0-124-2332,0-1 1,0 0 0,0 1-1,0-1 1,0 1 0,0-1-1,0 0 1,0 1 0,0-1 0,0 1-1,0-1 1,0 0 0,1 1-1,-1-1 1,0 1 0,0-1 0,0 0-1,1 1 1,-1-1 0,0 0-1,0 1 1,1-1 0,-1 0 0,0 0-1,1 1 1,-1-1 0,0 0-1,1 0 1,-1 1 0,0-1-1,1 0 1,-1 0 0,0 0 0,1 0-1,-1 0 1,1 1 0,-1-1-1,0 0 1,1 0 0,-1 0 0,1 0-1,-1 0 1,0 0 0,1 0-1,-1-1 1,1 1 0,-1 0 0,1 0-1,-1 0 1,0 0 0,1 0-1,-1-1 1,0 1 0,1 0-1,-1-1 1,2 1 3,-1-1 0,0 0-1,1 1 1,-1-1 0,0 0-1,0 0 1,0 0 0,0 0 0,0 0-1,0-1 1,0 1 0,0 0 0,0 0-1,-1-1 1,1 1 0,0-2-1,0-5-13,0 1-1,-1-1 1,0 0-1,0 0 0,-1 1 1,0-1-1,0 0 1,-1 1-1,0-1 0,0 1 1,0 0-1,-1 0 0,-1 0 1,1 0-1,-9-11 1,0-6 114,63 24-47,67 31-1571,12 3-5036,-68-24-264</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13.702"/>
    </inkml:context>
    <inkml:brush xml:id="br0">
      <inkml:brushProperty name="width" value="0.025" units="cm"/>
      <inkml:brushProperty name="height" value="0.025" units="cm"/>
      <inkml:brushProperty name="color" value="#E71224"/>
    </inkml:brush>
  </inkml:definitions>
  <inkml:trace contextRef="#ctx0" brushRef="#br0">65 0 3587,'0'0'12845,"45"36"-10892,-16-7-223,2 7-257,0 8-480,-3 3-256,-10 9 160,-9 4-192,-9 7-193,-10 6-128,-19 4-287,-15 6-33,-4 3-577,-12-1-1697,-4-1-3139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0.025"/>
    </inkml:context>
    <inkml:brush xml:id="br0">
      <inkml:brushProperty name="width" value="0.025" units="cm"/>
      <inkml:brushProperty name="height" value="0.025" units="cm"/>
      <inkml:brushProperty name="color" value="#E71224"/>
    </inkml:brush>
  </inkml:definitions>
  <inkml:trace contextRef="#ctx0" brushRef="#br0">1814 395 9385,'0'0'870,"0"-12"-128,2 0-355,-2 1 0,1-1 0,-2 0 0,0 1 0,0-1 0,-1 1 0,0-1 0,-1 1 0,0 0 0,-1 0 0,-5-10 0,-1 6-231,0 0 0,-1 1-1,-1 0 1,0 1 0,-1 1-1,0 0 1,-1 1 0,0 0-1,-1 1 1,0 0 0,0 2-1,-1 0 1,-1 0 0,1 2-1,-27-8 1,-13-1-621,-1 3 0,0 2 0,-84-3-1,83 9 479,1 3 0,0 3 0,0 2 0,0 2 0,0 3 0,-74 22 0,58-8 50,0 3 0,2 3 0,-115 66-1,156-78 66,1 2-1,1 1 0,0 2 0,2 0 0,1 2 0,0 0 0,2 2 0,1 1 0,1 0 1,-27 50-1,39-59-63,1 0 1,1 1-1,0 0 1,2 0-1,0 0 1,1 1-1,1 0 1,1 0 0,1 0-1,0 0 1,2 0-1,0 0 1,1 0-1,6 22 1,-1-17-78,0-1 0,2 0 0,0-1 1,2 1-1,1-2 0,0 0 0,2 0 1,0-1-1,1-1 0,31 31 0,-15-23-140,1 0 0,1-2 0,1-2 0,2-1 0,0-1 0,1-2 0,1-2 0,1-2 0,0-1 0,1-2 0,72 14 0,-61-18 124,0-3 0,1-1 0,0-3 0,0-2 1,0-3-1,0-1 0,-1-3 0,0-2 0,58-19 0,6-12 490,-1-5 0,-3-4 0,-2-6 0,-2-4 0,183-137 0,-265 177-50,-1 0-1,-2-1 1,0-2 0,-1 0 0,-1-2-1,-1 0 1,24-40 0,-36 51-228,0 0 0,-1-1-1,-1 1 1,0-1 0,-1-1 0,-1 1 0,0 0-1,-1-1 1,-1 0 0,0 1 0,-1-1 0,0 0 0,-1 0-1,-1 1 1,0-1 0,-1 1 0,-8-23 0,2 13-158,-1 1 0,-2 0 0,0 1 1,-1 0-1,-1 1 0,-1 0 1,-1 1-1,-1 1 0,-1 1 0,0 0 1,-1 2-1,-1 0 0,-1 1 0,0 1 1,-1 0-1,0 2 0,-1 1 0,-35-12 1,24 11-527,1 2 0,-1 1 1,-1 2-1,1 1 0,-54-1 1,55 7-659,-1 0 1,1 3-1,1 1 0,-1 1 1,-57 17-1,-5 12-4692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6.344"/>
    </inkml:context>
    <inkml:brush xml:id="br0">
      <inkml:brushProperty name="width" value="0.025" units="cm"/>
      <inkml:brushProperty name="height" value="0.025" units="cm"/>
      <inkml:brushProperty name="color" value="#E71224"/>
    </inkml:brush>
  </inkml:definitions>
  <inkml:trace contextRef="#ctx0" brushRef="#br0">6 1 10730,'0'0'8873,"-2"8"-7181,1-6-1600,1 0 0,-1 0 0,1 0 0,-1 1 0,1-1 0,0 0 0,0 0 0,0 0 0,0 1 0,0-1 0,1 0 0,-1 0 0,0 0 0,1 0 0,0 0 0,0 1 0,-1-1 0,1 0 0,0 0 0,0-1 0,1 1 0,-1 0 0,0 0 0,1-1 0,-1 1 0,1 0 0,-1-1 0,1 0 0,0 1 0,0-1 0,0 0 0,0 0 0,0 0 0,0 0 0,0 0 0,0 0 0,0-1 0,0 1 0,0-1 0,0 1 0,0-1 0,4 0 0,52 9 527,1-3 1,0-2-1,0-3 1,66-7-1,25 2-572,-110 8-1883,-24-2-2750,-7-1-2557</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119"/>
    </inkml:context>
    <inkml:brush xml:id="br0">
      <inkml:brushProperty name="width" value="0.025" units="cm"/>
      <inkml:brushProperty name="height" value="0.025" units="cm"/>
      <inkml:brushProperty name="color" value="#E71224"/>
    </inkml:brush>
  </inkml:definitions>
  <inkml:trace contextRef="#ctx0" brushRef="#br0">98 1 13965,'0'0'4319,"-9"10"-2702,0 2-1363,0-1 0,1 2-1,1-1 1,0 1-1,0 0 1,2 0 0,-8 24-1,6-6 11,1 1 0,1 0-1,2 0 1,1 37 0,2-67-248,0 0 1,0 0 0,1 1 0,-1-1 0,1 0 0,0 0-1,-1 0 1,1 1 0,0-1 0,0 0 0,0 0 0,1 0-1,-1-1 1,0 1 0,1 0 0,-1 0 0,1-1 0,0 1-1,0-1 1,-1 1 0,1-1 0,0 0 0,0 0 0,0 0-1,0 0 1,0 0 0,1 0 0,-1 0 0,0-1 0,0 1-1,1-1 1,-1 0 0,0 1 0,0-1 0,1 0 0,-1 0-1,0-1 1,1 1 0,2-1 0,3 0-120,0 0 1,0-1 0,0 1-1,0-2 1,-1 1-1,1-1 1,-1 0-1,1 0 1,-1-1-1,9-6 1,-8 3-827,0-1 0,-1 0 0,0 0 0,0 0 0,-1-1 1,6-10-1,9-21-6235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509"/>
    </inkml:context>
    <inkml:brush xml:id="br0">
      <inkml:brushProperty name="width" value="0.025" units="cm"/>
      <inkml:brushProperty name="height" value="0.025" units="cm"/>
      <inkml:brushProperty name="color" value="#E71224"/>
    </inkml:brush>
  </inkml:definitions>
  <inkml:trace contextRef="#ctx0" brushRef="#br0">0 1 13773,'0'0'6951,"54"47"-12300,-29-46-161</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27.855"/>
    </inkml:context>
    <inkml:brush xml:id="br0">
      <inkml:brushProperty name="width" value="0.025" units="cm"/>
      <inkml:brushProperty name="height" value="0.025" units="cm"/>
      <inkml:brushProperty name="color" value="#E71224"/>
    </inkml:brush>
  </inkml:definitions>
  <inkml:trace contextRef="#ctx0" brushRef="#br0">1 51 15278,'0'0'3695,"12"-3"-1715,21-9-860,-14 5-531,1 0-1,0 1 0,0 1 0,0 1 1,29-3-1,-48 8-573,1-1 0,-1 1 0,1-1 0,-1 1 0,1-1 0,-1 1 0,0-1-1,1 1 1,-1 0 0,0 0 0,1 0 0,-1 0 0,0 0 0,0 0 0,0 0 0,0 0 0,0 1 0,0-1 0,0 0 0,-1 1 0,1-1 0,0 0 0,-1 1 0,1-1 0,-1 1 0,1-1 0,-1 1 0,0-1-1,1 1 1,-1-1 0,0 1 0,0 2 0,0 5 198,0 0 0,0 0 1,-1 0-1,-3 16 0,-1-9 31,0 0 0,-1-1 0,0 1 0,-1-1 1,-1 0-1,-1-1 0,-19 26 0,11-19-36,-1-1 1,-1 0-1,-1-1 0,-26 18 1,97-35-877,-5-3 230,-1-2 0,60-12 0,23-17-8033,-72 14-439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06.952"/>
    </inkml:context>
    <inkml:brush xml:id="br0">
      <inkml:brushProperty name="width" value="0.025" units="cm"/>
      <inkml:brushProperty name="height" value="0.025" units="cm"/>
      <inkml:brushProperty name="color" value="#E71224"/>
    </inkml:brush>
  </inkml:definitions>
  <inkml:trace contextRef="#ctx0" brushRef="#br0">150 0 15951,'-11'70'449,"-1"-4"415,-1 0 674,8-5-962,-1-8-448,6 0-96,0-3-64,0-4-1345,6-2-2146,-1-2-1634</inkml:trace>
  <inkml:trace contextRef="#ctx0" brushRef="#br0" timeOffset="1">69 1098 6054,'-14'90'1569,"1"-3"-576,1 0-448,1-2-65,2-2 257,5 2 160,1-2 64,1 2 288,2-2-513,0-1-383,0 1-33,0-6-224,0-3-64,0-8-865,0-7-1249,0-9-1153</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1.175"/>
    </inkml:context>
    <inkml:brush xml:id="br0">
      <inkml:brushProperty name="width" value="0.025" units="cm"/>
      <inkml:brushProperty name="height" value="0.025" units="cm"/>
      <inkml:brushProperty name="color" value="#E71224"/>
    </inkml:brush>
  </inkml:definitions>
  <inkml:trace contextRef="#ctx0" brushRef="#br0">108 185 4484,'0'0'21776,"-6"0"-21627,4-1-149,0 0 0,0 1 0,0 0 1,0-1-1,0 1 0,0 0 0,0 0 0,0 0 0,0 0 0,0 0 1,0 1-1,0-1 0,0 0 0,0 1 0,0 0 0,0-1 0,0 1 1,0 0-1,1 0 0,-1 0 0,0 0 0,1 1 0,-1-1 0,1 0 0,-1 1 1,1-1-1,-1 1 0,1-1 0,0 1 0,0-1 0,0 1 0,0 0 1,0 0-1,0 0 0,0 0 0,1-1 0,-1 4 0,-1 0-10,1 0-1,1 0 0,-1-1 0,1 1 0,0 0 0,0 0 1,0 0-1,2 8 0,-2-12 11,0 0-1,0 0 1,1 0 0,-1 0 0,0 0-1,1 0 1,-1-1 0,1 1-1,0 0 1,-1 0 0,1 0-1,-1 0 1,1-1 0,0 1-1,0 0 1,-1-1 0,1 1 0,0 0-1,0-1 1,0 1 0,0-1-1,0 1 1,0-1 0,0 0-1,0 1 1,0-1 0,0 0-1,0 0 1,0 0 0,0 0-1,0 0 1,0 0 0,0 0 0,0 0-1,0 0 1,0 0 0,0 0-1,0-1 1,0 1 0,0 0-1,0-1 1,0 1 0,0-1-1,-1 1 1,1-1 0,0 1 0,1-2-1,2-1 26,0 1-1,-1-1 0,1 0 1,-1 0-1,1-1 0,-1 1 1,0-1-1,-1 0 0,1 0 1,0 0-1,-1 0 0,0 0 1,0 0-1,0 0 0,-1-1 1,0 1-1,2-6 1,-1 0 69,0-1 1,0 1-1,-1-1 0,-1 0 1,0 1-1,-2-18 1,2 25-63,-1 0 0,0 1 1,0-1-1,0 0 0,0 1 0,0-1 1,0 1-1,-1 0 0,0-1 0,1 1 1,-1 0-1,0 0 0,0 0 0,0 0 1,0 0-1,0 0 0,0 1 1,-1-1-1,1 1 0,-1-1 0,1 1 1,-1 0-1,1 0 0,-1 0 0,0 1 1,0-1-1,1 0 0,-1 1 0,0 0 1,-4 0-1,5-1-30,-1 1 0,1 0 0,-1 0 1,1 1-1,0-1 0,-1 1 0,1-1 0,0 1 0,-1-1 1,1 1-1,0 0 0,0 0 0,-1 0 0,1 1 0,0-1 1,0 0-1,0 1 0,1-1 0,-1 1 0,0 0 1,0 0-1,1-1 0,-1 1 0,1 0 0,0 0 0,0 1 1,-1-1-1,1 0 0,1 0 0,-1 0 0,0 1 1,0-1-1,1 0 0,0 1 0,-1 2 0,1-3 7,0-1 0,-1 1 1,1-1-1,0 1 0,0-1 0,0 1 0,1-1 0,-1 1 0,0-1 0,1 1 0,-1-1 0,1 1 0,-1-1 1,1 1-1,0-1 0,-1 0 0,1 1 0,0-1 0,0 0 0,0 0 0,0 0 0,0 0 0,0 0 0,0 0 1,0 0-1,1 0 0,-1 0 0,2 1 0,-1-2 6,0 1-1,1-1 1,-1 0 0,0 0-1,0 0 1,0 0 0,0 0 0,0 0-1,0-1 1,0 1 0,0-1-1,0 1 1,0-1 0,0 0 0,0 0-1,0 0 1,0 0 0,0 0-1,0 0 1,-1-1 0,3-1 0,-1 1 0,1-1-3,1 0 0,-1-1 0,0 1-1,0-1 1,0 0 0,0 0 0,-1 0 0,1-1 0,-1 1 0,0-1-1,-1 1 1,1-1 0,2-9 0,-7 14 3,-1 0 1,0 1-1,0-1 1,0 0-1,1 1 1,-1 0-1,0 0 1,1 0-1,-6 2 1,-3 4-10,1 0 1,-1 0-1,2 1 0,-12 11 1,18-16 9,0 0 0,0 1 0,1-1 0,-1 1 0,0-1 0,1 1 0,0 0 0,0 0 0,0 0 0,1 0 0,-1 1 0,1-1 0,0 0 0,0 1 0,0 4 0,1-8-13,1 0-1,-1-1 1,0 1 0,0 0-1,1-1 1,-1 1-1,0 0 1,1-1 0,-1 1-1,1 0 1,-1-1 0,1 1-1,-1-1 1,1 1-1,-1-1 1,1 1 0,0-1-1,-1 0 1,1 1 0,-1-1-1,1 0 1,0 1 0,-1-1-1,1 0 1,0 0-1,0 0 1,-1 0 0,1 1-1,0-1 1,-1 0 0,1 0-1,0 0 1,0 0-1,-1-1 1,1 1 0,0 0-1,0 0 1,-1 0 0,1-1-1,1 1 1,31-11 87,-25 7-72,-1-1 1,0 0 0,0 0 0,0 0 0,-1 0 0,0-1-1,0 0 1,0-1 0,-1 1 0,0-1 0,0 0 0,-1-1-1,0 1 1,0-1 0,0 1 0,-1-1 0,-1 0-1,4-14 1,-6 21-6,0 0-1,1 0 1,-1 0-1,0 0 0,0 1 1,0-1-1,0 0 1,0 0-1,-1 0 1,1 0-1,0 1 0,0-1 1,0 0-1,-1 0 1,1 0-1,0 1 1,-1-1-1,1 0 0,-1 0 1,1 1-1,-1-1 1,1 1-1,-1-1 1,1 0-1,-1 1 0,0-1 1,1 1-1,-1-1 1,0 0-1,-1 1 0,0-1 0,0 1 0,0 0 0,0-1 0,0 1 0,0 0 0,0 0 0,0 0 0,1 0-1,-1 1 1,0-1 0,-3 1 0,0 1-8,-1 0 0,0 0 0,1 0 1,-1 0-1,1 1 0,0 0 0,-9 7 0,9-4-2,0 0 0,0 0 0,0 1 0,1 0 0,0 0 0,-4 11 0,7-17-1,0 0-1,0 0 1,1 0-1,-1 0 1,1 1-1,-1-1 1,1 0-1,-1 0 1,1 1-1,0-1 1,0 0-1,0 1 1,0-1-1,0 0 1,0 1-1,0-1 1,0 0-1,0 1 1,0-1-1,1 0 1,-1 0-1,0 1 1,1-1-1,-1 0 1,1 0-1,0 0 1,-1 0-1,1 1 0,0-1 1,0 0-1,0 0 1,0 0-1,0-1 1,0 1-1,0 0 1,0 0-1,0 0 1,0-1-1,0 1 1,0 0-1,0-1 1,1 0-1,-1 1 1,0-1-1,1 1 1,1-1-1,4 0 3,0 0 0,0 0-1,0-1 1,0 1 0,0-2-1,0 1 1,0-1 0,0 0-1,0-1 1,-1 1 0,1-1-1,-1-1 1,0 1 0,0-1-1,0 0 1,9-9 0,-8 7-6,0 0 0,0 0 1,-1-1-1,0 0 0,-1 0 1,1 0-1,-1-1 0,-1 0 1,1 0-1,-1 0 0,-1 0 1,5-17-1,-7 24-14,-1 1 0,0-1 0,0 0-1,1 1 1,-1-1 0,0 1 0,0-1 0,0 0 0,0 1 0,0-1 0,0 0 0,0 1 0,0-1 0,0 0-1,0 1 1,0-1 0,0 1 0,0-1 0,0 0 0,-1 1 0,1-1 0,0 1 0,-1-1 0,1 0-1,0 1 1,-1-1 0,1 1 0,0-1 0,-1 1 0,0-1 0,-16 8-613,-18 28-949,25-18 375,0-1-1,1 1 1,-9 23-1,-4 25-7531,12-32-2272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1:39.347"/>
    </inkml:context>
    <inkml:brush xml:id="br0">
      <inkml:brushProperty name="width" value="0.025" units="cm"/>
      <inkml:brushProperty name="height" value="0.025" units="cm"/>
    </inkml:brush>
  </inkml:definitions>
  <inkml:trace contextRef="#ctx0" brushRef="#br0">1 126 13549,'0'0'4954,"8"6"-3673,0-1-984,1-1 0,0 1 0,0-2 0,0 1 0,0-1 0,1-1 0,-1 1 0,1-2 0,-1 1 0,1-1 0,14-1 0,124-8 1764,-137 7-2006,410-50 1197,-38 3-1500,-209 32-542,102-11-4810,-274 27 5018,7-2-809,-9-2-3197,-5-3-3548</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7:39.716"/>
    </inkml:context>
    <inkml:brush xml:id="br0">
      <inkml:brushProperty name="width" value="0.025" units="cm"/>
      <inkml:brushProperty name="height" value="0.025" units="cm"/>
    </inkml:brush>
  </inkml:definitions>
  <inkml:trace contextRef="#ctx0" brushRef="#br0">83 74 6470,'0'0'4762,"-2"12"-2066,0-4-2504,-1 5 816,0-1 1,1 0-1,1 1 0,0 23 0,1-34-888,0 0 0,0 0-1,0 0 1,0 0 0,1 0-1,-1 0 1,1 0-1,-1 0 1,1 0 0,0 0-1,-1-1 1,1 1 0,0 0-1,0 0 1,0-1 0,1 1-1,-1-1 1,0 1-1,1-1 1,-1 0 0,1 1-1,-1-1 1,1 0 0,-1 0-1,1 0 1,0 0 0,0 0-1,-1 0 1,1-1-1,0 1 1,0 0 0,0-1-1,0 0 1,0 1 0,0-1-1,0 0 1,0 0 0,0 0-1,0 0 1,0-1-1,0 1 1,3-1 0,-1 0-39,-1-1 0,0 1 0,1-1 1,-1 0-1,0 0 0,0 0 0,0 0 1,0 0-1,0-1 0,-1 0 0,1 1 0,-1-1 1,0 0-1,1 0 0,-1 0 0,0 0 1,-1-1-1,1 1 0,-1 0 0,1-1 1,-1 1-1,0-1 0,0-3 0,2-5 69,0 1-1,-1-1 0,0 0 0,-1 1 1,-1-25-1,0 33-122,-1 0 1,1 0-1,-1 0 0,1 0 1,-1 1-1,0-1 0,0 0 0,0 0 1,0 1-1,-1-1 0,1 0 1,-1 1-1,0 0 0,1-1 1,-1 1-1,0 0 0,0 0 1,-1 0-1,1 0 0,0 0 0,-1 0 1,1 1-1,-1-1 0,1 1 1,-1 0-1,0 0 0,0 0 1,1 0-1,-1 0 0,0 0 1,0 1-1,0 0 0,0-1 0,0 1 1,0 0-1,0 0 0,0 1 1,0-1-1,0 1 0,1-1 1,-1 1-1,0 0 0,0 0 1,0 0-1,1 0 0,-1 1 0,1-1 1,-1 1-1,1 0 0,-1 0 1,-2 2-1,0 4-19,0 0-1,0 0 1,1 0-1,0 0 1,0 1-1,1-1 1,0 1-1,1 0 1,0 0-1,0 0 1,1 0-1,0 0 1,0 0 0,1 1-1,1-1 1,1 12-1,-2-20-8,0 1 1,0 0-1,0-1 0,0 1 1,1-1-1,-1 1 0,0-1 1,1 0-1,-1 1 0,1-1 1,0 1-1,-1-1 0,1 0 1,0 1-1,0-1 0,0 0 1,0 0-1,0 0 1,0 0-1,0 0 0,0 0 1,1 0-1,-1 0 0,0 0 1,0 0-1,1-1 0,-1 1 1,1 0-1,-1-1 0,1 1 1,-1-1-1,1 0 0,-1 1 1,1-1-1,-1 0 0,1 0 1,-1 0-1,1 0 0,-1 0 1,4-1-1,-2 0 15,0 0 0,0 0 0,0 0 0,0 0 0,0-1 0,0 1 0,0-1 0,0 0 1,0 0-1,-1 0 0,1 0 0,-1 0 0,1 0 0,-1-1 0,0 1 0,0-1 0,0 0 0,2-3 0,-1-1 31,0 0 0,0 0-1,-1 0 1,0-1-1,0 1 1,-1-1-1,0 1 1,0-1 0,-1 1-1,-1-13 1,1 18-30,0 0 0,0 0 1,-1 0-1,0 1 0,1-1 1,-1 0-1,0 0 1,0 1-1,0-1 0,0 0 1,0 1-1,0-1 0,0 1 1,0-1-1,-1 1 0,1 0 1,-1-1-1,-1 0 1,0 1-7,1-1 0,-1 2 0,0-1 1,0 0-1,1 0 0,-1 1 0,0 0 1,0 0-1,0-1 0,0 1 0,1 1 1,-1-1-1,0 0 0,0 1 0,0 0 1,-2 0-1,-1 2-12,1-1 1,0 1-1,0 0 1,0 0-1,0 0 1,1 0-1,-1 1 0,1 0 1,0 0-1,0 0 1,1 1-1,-1-1 1,1 1-1,0 0 1,0 0-1,0 0 0,1 0 1,-1 1-1,1-1 1,1 1-1,-1-1 1,1 1-1,0 0 0,-1 10 1,3-15-58,-1 0 0,0 1 0,0-1 0,1 0 1,-1 0-1,1 1 0,-1-1 0,1 0 0,0 0 0,-1 0 0,1 0 1,0 0-1,0 0 0,0 0 0,-1 0 0,1 0 0,0 0 0,0 0 1,1-1-1,-1 1 0,0 0 0,0-1 0,0 1 0,0-1 0,1 1 1,-1-1-1,0 0 0,0 1 0,1-1 0,-1 0 0,0 0 0,0 0 1,1 0-1,-1 0 0,0 0 0,2 0 0,3 0-1133,-1-1 0,1 1 0,-1-1-1,1 0 1,-1 0 0,0-1 0,9-3-1,12-11-10998</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2.613"/>
    </inkml:context>
    <inkml:brush xml:id="br0">
      <inkml:brushProperty name="width" value="0.025" units="cm"/>
      <inkml:brushProperty name="height" value="0.025" units="cm"/>
      <inkml:brushProperty name="color" value="#008C3A"/>
    </inkml:brush>
  </inkml:definitions>
  <inkml:trace contextRef="#ctx0" brushRef="#br0">0 32 6919,'0'0'15908,"9"5"-14387,3 0-1331,0-1-1,1 0 1,-1-1 0,1 0-1,0-1 1,0-1-1,0 0 1,0 0-1,25-3 1,133-25 1745,-83 11-1543,-25 8-3899,93 0-1,-139 8-2481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335"/>
    </inkml:context>
    <inkml:brush xml:id="br0">
      <inkml:brushProperty name="width" value="0.025" units="cm"/>
      <inkml:brushProperty name="height" value="0.025" units="cm"/>
      <inkml:brushProperty name="color" value="#008C3A"/>
    </inkml:brush>
  </inkml:definitions>
  <inkml:trace contextRef="#ctx0" brushRef="#br0">93 1 6919,'0'0'18246,"-5"11"-18102,-18 43 101,-20 66-1,37-102-230,2 0-1,0 1 0,1-1 0,0 1 1,2 0-1,0-1 0,1 1 1,5 29-1,-5-46-26,0 0-1,1 0 1,-1 0 0,1 0 0,0 0-1,0 0 1,0 0 0,0 0 0,0 0-1,0 0 1,0-1 0,0 1 0,1 0 0,-1-1-1,1 1 1,-1-1 0,1 0 0,0 1-1,-1-1 1,1 0 0,0 0 0,0 0-1,0 0 1,0-1 0,0 1 0,0 0-1,0-1 1,0 1 0,0-1 0,0 0-1,0 0 1,1 0 0,-1 0 0,0 0 0,0 0-1,0 0 1,0-1 0,0 1 0,3-2-1,1 1-468,0-1-1,0 0 1,0 0-1,0-1 0,-1 0 1,1 0-1,0 0 1,-1-1-1,0 0 0,0 0 1,8-8-1,14-25-5373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3.710"/>
    </inkml:context>
    <inkml:brush xml:id="br0">
      <inkml:brushProperty name="width" value="0.025" units="cm"/>
      <inkml:brushProperty name="height" value="0.025" units="cm"/>
      <inkml:brushProperty name="color" value="#008C3A"/>
    </inkml:brush>
  </inkml:definitions>
  <inkml:trace contextRef="#ctx0" brushRef="#br0">0 0 18417,'0'0'4965,"62"4"-7527,-30-2-1666,-9 4-3107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4.077"/>
    </inkml:context>
    <inkml:brush xml:id="br0">
      <inkml:brushProperty name="width" value="0.025" units="cm"/>
      <inkml:brushProperty name="height" value="0.025" units="cm"/>
      <inkml:brushProperty name="color" value="#008C3A"/>
    </inkml:brush>
  </inkml:definitions>
  <inkml:trace contextRef="#ctx0" brushRef="#br0">91 0 7207,'0'0'14648,"7"4"-12843,-3-3-1692,0 0 1,-1 1-1,0-1 0,1 1 1,-1 0-1,0 0 1,0 0-1,0 1 1,0-1-1,0 1 1,0-1-1,-1 1 0,1 0 1,-1 0-1,0 0 1,0 0-1,0 0 1,0 1-1,-1-1 1,1 1-1,-1-1 0,0 1 1,0-1-1,0 1 1,0 0-1,-1 0 1,1 7-1,-2 13 226,0-1-1,-1 1 1,-2 0 0,0 0 0,-2-1-1,0 0 1,-2 0 0,-19 41-1,37-70-530,1-1 0,-1 2 0,1 0 0,0 0-1,1 1 1,-1 0 0,14-2 0,-23 6 159,0 0 1,0-1 0,-1 1-1,1 1 1,0-1-1,0 0 1,0 0 0,-1 1-1,1-1 1,0 1-1,0-1 1,-1 1 0,1 0-1,0 0 1,-1 0-1,1 0 1,-1 0 0,1 0-1,-1 0 1,0 0-1,1 0 1,1 3 0,-1 0 13,0-1 0,-1 0 0,1 1 0,-1-1 0,0 1 0,0-1 0,0 1 1,0 0-1,-1 0 0,1 6 0,-1 1 91,0 0 1,-1 1-1,-1-1 1,1 0-1,-2 0 0,0-1 1,-4 13-1,0-7 378,-1 0-1,0-1 0,-1 0 1,-1 0-1,0-1 1,-15 16-1,21-26-395,1 0 0,-1 0-1,-1 0 1,1-1 0,0 1 0,-1-1-1,0 0 1,1-1 0,-1 1 0,0-1-1,0 0 1,-1 0 0,1-1 0,0 1 0,-1-1-1,1 0 1,-1-1 0,1 1 0,-1-1-1,1 0 1,-1 0 0,1-1 0,-10-2-1,-8-11-2050,16 7-1506,4 0-4081</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6.827"/>
    </inkml:context>
    <inkml:brush xml:id="br0">
      <inkml:brushProperty name="width" value="0.025" units="cm"/>
      <inkml:brushProperty name="height" value="0.025" units="cm"/>
      <inkml:brushProperty name="color" value="#008C3A"/>
    </inkml:brush>
  </inkml:definitions>
  <inkml:trace contextRef="#ctx0" brushRef="#br0">2 22 13741,'0'14'705,"-1"11"-270,0-5-186,1 0 0,1 0 1,0 0-1,1 0 0,6 21 0,-7-37-235,0 1 0,0-1 0,1 0 0,0 0 0,-1 0-1,1 0 1,0-1 0,1 1 0,-1 0 0,1-1 0,0 1 0,0-1 0,0 0 0,0 0 0,0 0 0,1-1 0,-1 1-1,1-1 1,-1 0 0,1 0 0,0 0 0,0 0 0,0-1 0,0 1 0,1-1 0,-1 0 0,0 0 0,0-1 0,1 1-1,-1-1 1,7-1 0,-2 0 97,0 0 0,-1-1 0,1-1 0,0 1 0,-1-2 0,0 1 0,0-1 0,0 0 0,0-1 0,0 1 0,-1-2 0,0 1 0,0-1 0,0 0 0,-1 0 0,8-11 0,-2 3-27,-2 0-1,0 0 1,0-1 0,-2 0 0,0-1 0,0 0 0,8-27-1,-12 18 75,-3 14 110,0 15 737,-1 22-531,-1-1-300,1 1 1,1-1-1,1 1 1,2-1 0,7 29-1,-10-49-112,1 0-1,0 0 0,0 0 1,0-1-1,0 1 1,1-1-1,-1 1 0,1-1 1,1 0-1,-1 0 1,0 0-1,1 0 0,0-1 1,0 1-1,0-1 1,0 0-1,0 0 0,1-1 1,-1 1-1,1-1 1,0 0-1,0 0 0,0 0 1,0-1-1,0 0 1,0 0-1,0 0 0,0-1 1,1 1-1,-1-1 1,10-2-1,-7 1 50,0-1 0,0 0 0,0 0-1,0-1 1,0 0 0,-1 0 0,0-1 0,1 0 0,-1 0 0,0-1-1,-1 0 1,1 0 0,-1-1 0,0 0 0,-1 0 0,1 0 0,-1 0-1,0-1 1,-1 0 0,6-10 0,-6 10-113,0 0 1,-1-1 0,0 1-1,0-1 1,-1 1-1,1-1 1,-2 0-1,1 0 1,-1 0-1,0 0 1,-1 0-1,0 0 1,0 0-1,-1 0 1,0 0-1,0 0 1,-1 0-1,0 0 1,0 0-1,-1 1 1,-3-8-1,-13-12-844,18 26 692,1 0 1,-1 0-1,0 0 0,0 1 1,0-1-1,0 0 1,1 1-1,-1-1 0,0 0 1,0 1-1,0-1 0,0 1 1,0-1-1,-1 1 1,1 0-1,0-1 0,0 1 1,0 0-1,0 0 1,0 0-1,0 0 0,0 0 1,-1 0-1,-1 1 0,2 8-6342,3-3 474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172"/>
    </inkml:context>
    <inkml:brush xml:id="br0">
      <inkml:brushProperty name="width" value="0.025" units="cm"/>
      <inkml:brushProperty name="height" value="0.025" units="cm"/>
      <inkml:brushProperty name="color" value="#008C3A"/>
    </inkml:brush>
  </inkml:definitions>
  <inkml:trace contextRef="#ctx0" brushRef="#br0">82 1 16111,'0'0'2408,"-9"6"-1490,4-2-868,-1 1-1,1-1 0,0 1 1,1 0-1,-1 0 1,1 1-1,0-1 1,0 1-1,0 0 1,1 0-1,0 0 0,0 0 1,1 1-1,0-1 1,0 1-1,0 0 1,1 0-1,-1 10 1,-1 9 38,1 0 0,1 0 1,1 0-1,1 0 1,7 37-1,-7-57-78,0-1-1,0 1 1,1-1-1,0 0 1,0 1 0,0-1-1,0 0 1,1 0 0,0 0-1,0-1 1,0 1-1,1-1 1,-1 0 0,1 0-1,0 0 1,0 0-1,1 0 1,-1-1 0,1 0-1,-1 0 1,1 0 0,0-1-1,0 1 1,1-1-1,-1 0 1,0-1 0,1 1-1,-1-1 1,1 0 0,-1-1-1,10 1 1,-7-1 76,1-1 1,-1 0-1,0 0 1,0 0-1,0-1 1,0-1-1,0 1 1,0-1-1,0-1 1,-1 1-1,1-1 1,-1-1-1,0 1 0,10-10 1,-17 14-58,0 0 0,1-1-1,-1 1 1,0 0 0,1-1 0,-1 1 0,0 0 0,1 0 0,-1-1-1,1 1 1,-1 0 0,0 0 0,1 0 0,-1 0 0,1-1-1,-1 1 1,1 0 0,-1 0 0,0 0 0,1 0 0,-1 0-1,1 0 1,-1 0 0,1 0 0,-1 0 0,1 0 0,-1 1-1,0-1 1,1 0 0,-1 0 0,1 0 0,-1 0 0,1 1-1,-1-1 1,7 18 489,-7 37-111,0-41-200,-1-8-191,1 0 0,1 1 1,-1-1-1,1 0 1,1 1-1,-1-1 0,1 0 1,0 0-1,0 0 1,0 0-1,5 5 0,-6-9-67,1 0 0,-1 0-1,1 0 1,0 0 0,0-1-1,0 1 1,0-1-1,0 1 1,0-1 0,1 0-1,-1 0 1,0 0 0,1 0-1,-1 0 1,0 0 0,1-1-1,-1 1 1,1-1 0,-1 0-1,1 0 1,-1 0 0,1 0-1,0 0 1,-1 0-1,1-1 1,-1 1 0,0-1-1,1 0 1,-1 0 0,1 0-1,2-1 1,1-2-618,1 0 0,0 0 0,-1 0 0,0-1 0,0 0-1,0 0 1,0-1 0,8-11 0,18-23-6265</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7.805"/>
    </inkml:context>
    <inkml:brush xml:id="br0">
      <inkml:brushProperty name="width" value="0.025" units="cm"/>
      <inkml:brushProperty name="height" value="0.025" units="cm"/>
      <inkml:brushProperty name="color" value="#008C3A"/>
    </inkml:brush>
  </inkml:definitions>
  <inkml:trace contextRef="#ctx0" brushRef="#br0">128 330 11243,'-13'13'3731,"-95"103"2109,102-106-5519,12-11-111,15-13-95,-17 10-96,8-6-109,0-1-1,0-1 1,-2 0 0,1 0-1,-2-1 1,12-19-1,-19 24 1,-21 85 47,18-70 48,0 1 1,0-1-1,1 1 0,0 0 1,1-1-1,0 1 0,0-1 1,0 1-1,5 13 0,-4-18-11,-1-1 1,1 1-1,0-1 0,0 1 1,0-1-1,0 0 0,0 0 0,1 0 1,-1 0-1,0 0 0,1-1 1,0 1-1,-1-1 0,1 1 0,0-1 1,0 0-1,0 0 0,-1 0 1,1 0-1,0-1 0,0 1 0,1-1 1,-1 0-1,0 0 0,0 0 1,0 0-1,4-1 0,0 0-142,0-1 0,-1 1 1,1-1-1,0-1 0,-1 1 0,0-1 0,0 0 0,0 0 0,0-1 0,0 0 0,0 0 1,-1 0-1,0-1 0,0 1 0,0-1 0,-1-1 0,1 1 0,-1-1 0,-1 1 0,1-1 1,5-11-1,1-5-193,-1 0 1,0-1 0,-2 1-1,0-1 1,3-27-1,2-23 1001,3-139-1,-36 282 2432,8 0-2465,-3 84 0,15-131-558,1-1 0,1 1 0,1-1 0,1 0 0,1 0-1,1 0 1,1 0 0,8 21 0,-2-26 47,-7-30 369,-6-32 145,-3 29-594,-2 0 1,1 0-1,-2 0 1,0 1-1,-1 1 0,0-1 1,-2 1-1,1 0 1,-2 1-1,-21-22 1,30 33 126,0 1 0,0-1 1,0 1-1,0-1 1,-1 1-1,1 0 1,0 0-1,-1 0 1,1 0-1,0 0 0,-1 0 1,1 1-1,-6-1 1,8 1-134,0 1 1,0 0 0,0-1-1,0 1 1,0 0 0,0-1 0,0 1-1,0-1 1,0 1 0,1 0-1,-1-1 1,0 1 0,0-1-1,1 1 1,-1 0 0,0-1-1,1 1 1,-1-1 0,1 1-1,-1-1 1,0 0 0,1 1-1,-1-1 1,2 1 0,5 3-98,0 0-1,1 0 1,0 0 0,0-1 0,0-1-1,1 1 1,-1-1 0,0-1-1,13 1 1,83 0-3745,-70-3 1849,20-1-3150,-4-8-2995</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8.652"/>
    </inkml:context>
    <inkml:brush xml:id="br0">
      <inkml:brushProperty name="width" value="0.025" units="cm"/>
      <inkml:brushProperty name="height" value="0.025" units="cm"/>
      <inkml:brushProperty name="color" value="#008C3A"/>
    </inkml:brush>
  </inkml:definitions>
  <inkml:trace contextRef="#ctx0" brushRef="#br0">56 138 8456,'-3'-25'1209,"1"1"0,2-37 0,0 33 1821,0 33-2255,0 50 5170,-1-17-4242,-9 58 1,4-62-1218,-7 41 1062,-7 138 0,20-213-1538,0 1-1,0-1 1,0 1 0,0-1-1,0 1 1,0 0 0,0-1-1,0 1 1,0-1 0,0 1-1,1-1 1,-1 1 0,0-1-1,0 1 1,1-1 0,-1 1-1,0-1 1,1 1 0,-1-1-1,1 1 1,-1-1 0,0 0-1,1 1 1,-1-1 0,1 0-1,-1 1 1,1-1 0,-1 0-1,1 1 1,0-1 0,-1 0-1,1 0 1,-1 0 0,1 0-1,-1 0 1,1 0 0,0 0-1,-1 0 1,1 0 0,-1 0-1,1 0 1,-1 0 0,1 0-1,0 0 1,-1 0 0,1 0 0,-1-1-1,1 1 1,-1 0 0,1 0-1,-1-1 1,1 1 0,-1 0-1,1-1 1,-1 1 0,1-1-1,30-21 230,17-34-100,-40 45-149,1-1-1,0 1 1,1 1 0,0 0 0,0 0 0,1 1 0,0 1 0,18-11 0,-29 19 4,1-1-1,0 1 1,-1 0 0,1-1-1,0 1 1,-1 0 0,1 0-1,0-1 1,0 1-1,-1 0 1,1 0 0,0 0-1,0 0 1,-1 0 0,1 0-1,0 0 1,0 0-1,-1 0 1,1 1 0,0-1-1,-1 0 1,1 0 0,0 1-1,-1-1 1,1 0 0,0 1-1,-1-1 1,1 0-1,0 1 1,-1-1 0,1 1-1,-1-1 1,1 1 0,-1 0-1,1-1 1,0 2 0,0 1 2,0 0 0,0 0 0,0 0-1,-1 0 1,1 1 0,-1-1 0,0 0 0,0 0 0,0 5 0,-1 6-201,-1 1 0,-7 29 0,3 0-3821,8-43 313,8-5 1234,5-14-2667,3-8-1789</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
    </inkml:context>
    <inkml:brush xml:id="br0">
      <inkml:brushProperty name="width" value="0.025" units="cm"/>
      <inkml:brushProperty name="height" value="0.025" units="cm"/>
      <inkml:brushProperty name="color" value="#008C3A"/>
    </inkml:brush>
  </inkml:definitions>
  <inkml:trace contextRef="#ctx0" brushRef="#br0">125 0 15118,'-8'7'2397,"-6"5"-1410,0 1 1,0 0-1,-17 24 0,26-30-738,0-1-1,0 1 1,1 0-1,0 1 1,1-1-1,-1 1 1,1-1 0,1 1-1,0 0 1,0 0-1,0 0 1,0 11-1,2-18-223,0 0 0,0 1-1,0-1 1,0 0 0,0 0-1,0 1 1,0-1 0,1 0-1,-1 0 1,1 0 0,-1 0-1,1 0 1,-1 1 0,1-1 0,-1 0-1,1 0 1,0 0 0,0 0-1,-1-1 1,1 1 0,0 0-1,0 0 1,0 0 0,0-1-1,0 1 1,2 1 0,0-1-5,0-1 0,-1 1 1,1-1-1,0 1 0,0-1 1,-1 0-1,1 0 0,0 0 1,0-1-1,0 1 0,4-2 1,1 0-4,-1 0 1,1-1 0,0 0-1,-1 0 1,1-1 0,-1 0-1,11-8 1,-12 8-30,-1-1 0,1 0 0,-1 0 0,0-1 0,-1 1 0,0-1 0,1 0 0,-2 0 0,1 0 0,-1-1 0,0 1 0,0-1 0,-1 0 0,0 0 0,2-8 0,-4 15 10,0-1-1,0 1 1,0 0 0,0 0 0,0 0 0,0 0 0,0 0-1,0 0 1,0 0 0,0 0 0,0-1 0,0 1 0,0 0-1,0 0 1,0 0 0,0 0 0,0 0 0,0 0-1,0 0 1,-1 0 0,1 0 0,0 0 0,0 0 0,0-1-1,0 1 1,0 0 0,0 0 0,0 0 0,0 0-1,0 0 1,0 0 0,-1 0 0,1 0 0,0 0 0,0 0-1,0 0 1,0 0 0,0 0 0,0 0 0,0 0-1,0 0 1,0 0 0,-1 0 0,1 0 0,0 0 0,0 0-1,0 0 1,0 0 0,0 0 0,0 0 0,0 0 0,0 0-1,0 1 1,-1-1 0,1 0 0,0 0 0,0 0-1,0 0 1,0 0 0,0 0 0,0 0 0,0 0 0,0 0-1,0 0 1,0 0 0,0 0 0,0 1 0,0-1-1,-10 10-9,-6 12 127,10-10-24,0 0 0,0 0 1,1 1-1,-5 22 0,9-32-111,0 1 0,1-1-1,0 0 1,-1 1-1,1-1 1,1 1-1,-1-1 1,0 0-1,1 1 1,1 5-1,-1-7-41,0-1 1,0 0-1,-1 1 0,1-1 0,0 0 0,0 1 0,0-1 0,1 0 0,-1 0 0,0 0 0,0 0 0,1 0 0,-1 0 0,1 0 1,-1 0-1,0 0 0,1-1 0,-1 1 0,1-1 0,0 1 0,-1-1 0,1 0 0,2 1 0,1 0-451,1 0-1,0-1 0,0 0 0,0 0 1,0 0-1,0-1 0,0 1 1,-1-2-1,1 1 0,0 0 0,-1-1 1,11-5-1,13-12-5177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28.911"/>
    </inkml:context>
    <inkml:brush xml:id="br0">
      <inkml:brushProperty name="width" value="0.025" units="cm"/>
      <inkml:brushProperty name="height" value="0.025" units="cm"/>
    </inkml:brush>
  </inkml:definitions>
  <inkml:trace contextRef="#ctx0" brushRef="#br0">1688 135 673,'0'0'1436,"-9"-1"-374,-11-2-1073,10 2 578,-1 0-1,1-1 1,-1 0-1,1-1 1,0 0-1,0-1 1,0 0-1,-18-10 0,17 6-478,0 0 0,-1 1 0,0 0 0,0 0 0,0 2 0,-1-1 0,0 2 0,0 0 0,0 0 0,-1 1-1,1 1 1,-1 0 0,1 1 0,-25 1 0,-353-15 126,182 3 111,157 11-243,0 1 0,1 3-1,-59 10 1,78-7-36,1 2-1,0 1 1,0 1-1,1 2 1,1 1 0,-35 21-1,38-19 127,1 1 1,0 1-1,-35 32 0,52-42-123,1 2 0,0-1 0,0 0 1,1 1-1,0 1 0,1-1 0,0 1 0,0 0 1,1 0-1,0 0 0,1 0 0,0 1 0,-2 13 0,0 11 72,1 0-1,2 64 0,4-80-66,0 0-1,1 0 1,1 0 0,1-1 0,1 1-1,14 31 1,-10-28-16,2 0-1,0 0 1,1-2 0,1 0-1,1 0 1,26 26-1,-31-36 1,1-1 0,1 0 1,-1-1-1,1 0 0,1-1 0,0-1 0,0 1 0,0-2 0,1 0 0,-1-1 0,1 0 0,22 3 0,69 2 120,179-6 0,-143-5-116,-87 2-28,266-5 111,-236 0 150,147-29 0,-209 29-262,0-1 0,-1 0 0,0-2 0,0 0 0,-1-2 1,0 0-1,0-1 0,-1-1 0,-1-1 0,0-1 0,-1 0 1,0-1-1,-2-1 0,1 0 0,-2-1 0,0-1 0,-1 0 1,-1-1-1,-1 0 0,-1-1 0,0-1 0,-1 1 0,-2-1 1,0-1-1,-1 1 0,-1-1 0,-1 0 0,-1 0 0,0-37 1,-3 53-106,0-1 0,0 0 0,0 0 0,-1 1 0,0-1 0,0 1 0,-1-1 0,0 1 0,0-1 0,-1 1 0,0 0 0,0 0 0,0 0 0,0 1 0,-1-1 0,0 1 0,0 0 0,-1 0 0,0 0 0,1 0 0,-2 1 0,1 0 0,0 0 0,-1 0 0,0 1 0,1-1 0,-2 2 0,1-1 0,0 1 0,0-1 0,-1 2 0,1-1 0,-1 1 1,-11-1-1,-55-1-2508,-8 3-1852</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408"/>
    </inkml:context>
    <inkml:brush xml:id="br0">
      <inkml:brushProperty name="width" value="0.025" units="cm"/>
      <inkml:brushProperty name="height" value="0.025" units="cm"/>
      <inkml:brushProperty name="color" value="#008C3A"/>
    </inkml:brush>
  </inkml:definitions>
  <inkml:trace contextRef="#ctx0" brushRef="#br0">199 0 16303,'0'0'1842,"-8"8"-395,-2 3-976,-1 0 1,2 1 0,-1 1-1,2-1 1,0 1-1,0 1 1,1-1-1,1 1 1,0 0-1,1 1 1,-5 21 0,7 7-151,1 48 0,4-65-308,-2 0 1,-1 1-1,-1-1 1,-2 0-1,0 0 1,-9 29-1,7-39 11,4-8 41,0 1 1,-1-1-1,0 0 0,0 0 0,-1-1 1,0 1-1,-1 0 0,1-1 1,-1 0-1,-10 9 0,15-15-61,0-1 1,0 0-1,0 0 0,-1 0 0,1 0 0,0 0 0,0 1 0,-1-1 0,1 0 1,0 0-1,0 0 0,-1 0 0,1 0 0,0 0 0,0 0 0,-1 0 0,1 0 1,0 0-1,0 0 0,-1 0 0,1 0 0,0 0 0,0 0 0,-1 0 0,1 0 1,0-1-1,0 1 0,-1 0 0,1 0 0,0 0 0,0 0 0,0 0 0,-1-1 1,1 1-1,0 0 0,0 0 0,0 0 0,-1 0 0,1-1 0,0 1 0,0 0 1,0 0-1,0-1 0,0 1 0,0 0 0,0 0 0,0-1 0,-1 1 1,1 0-1,0 0 0,0-1 0,0 1 0,0 0 0,0 0 0,0-1 0,0 1 1,0 0-1,1-1 0,0-20 115,-1 16-113,4-27-433,1 1 0,1 0 0,2 0 0,22-55 0,64-111-4394,-79 170 4877,0 1 0,29-37 0,-40 57 38,0 1 0,0 0 0,1 0 0,0 0 0,0 0 1,0 1-1,0 0 0,1 0 0,-1 1 0,1-1 1,0 1-1,0 0 0,1 1 0,-1-1 0,0 1 0,1 1 1,12-3-1,-18 4-94,0 0 0,0 0-1,0 1 1,0-1 0,-1 0 0,1 0 0,0 1 0,0-1 0,0 0-1,-1 1 1,1-1 0,0 1 0,-1-1 0,1 1 0,0-1 0,-1 1-1,1 0 1,-1-1 0,1 1 0,-1 0 0,1-1 0,-1 1 0,1 0-1,-1 0 1,1-1 0,-1 1 0,0 0 0,0 0 0,1 0 0,-1-1-1,0 1 1,0 0 0,0 0 0,0 0 0,0 0 0,0 0 0,0-1-1,0 1 1,-1 0 0,1 0 0,0 0 0,0 0 0,-1-1 0,1 1-1,0 0 1,-1 0 0,0 0 0,-19 41 66,4-23-25,-1 0 0,-2-1 0,1-1 0,-2 0 0,0-2 1,-40 24-1,58-38-115,-1 1-1,0-1 1,1 0 0,-1 1 0,0-1-1,1 0 1,-1-1 0,0 1 0,0 0-1,-4-1 1,19-20-5206,12-8 43,9-3-1425</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19.757"/>
    </inkml:context>
    <inkml:brush xml:id="br0">
      <inkml:brushProperty name="width" value="0.025" units="cm"/>
      <inkml:brushProperty name="height" value="0.025" units="cm"/>
      <inkml:brushProperty name="color" value="#008C3A"/>
    </inkml:brush>
  </inkml:definitions>
  <inkml:trace contextRef="#ctx0" brushRef="#br0">249 10 10762,'-7'15'3999,"-77"155"2114,-23 48-1568,96-192-4658,2-1 0,1 1-1,1 1 1,2-1 0,0 1-1,-1 46 1,8-116-440,1 1 0,2 0 0,2 0 0,2 0 0,16-46 0,-14 55 231,2-1-1,1 2 1,2 0 0,1 1 0,1 0 0,36-44 0,-49 69 444,0 0-1,0 0 1,0 0 0,0 1 0,1 0 0,0 0 0,0 1 0,1-1 0,-1 1 0,1 1 0,0-1-1,0 1 1,0 0 0,0 1 0,1-1 0,-1 2 0,14-3 0,-20 4-104,0 0 0,-1 0 1,1 0-1,0 0 0,0 0 1,-1 0-1,1 0 0,0 0 0,0 1 1,-1-1-1,1 0 0,0 0 1,-1 1-1,1-1 0,0 0 1,-1 1-1,1-1 0,0 1 1,-1-1-1,1 1 0,-1-1 0,1 1 1,-1-1-1,1 1 0,-1-1 1,1 1-1,-1 0 0,1-1 1,-1 1-1,0 0 0,1 1 0,-1 0 21,0 0-1,0 0 0,0 1 0,0-1 0,0 0 0,0 0 0,-1 1 0,1-1 1,-1 0-1,-1 4 0,-2 3 25,0-1-1,0 1 1,-1-1 0,-9 11-1,-5 3-19,0-2-1,-38 31 0,46-43-29,-1 0 0,1 0 0,-1-1 0,-1 0-1,1-1 1,-1-1 0,-20 7 0,33-13-45,0 1 0,1 0 0,-1 0 0,0-1 0,0 1 0,0 0 0,0 0 0,1-1 0,-1 1 0,0 0 0,0-1 0,0 1 0,0 0 0,0 0 0,0-1 0,0 1 0,0 0 1,0-1-1,0 1 0,0 0 0,0-1 0,0 1 0,0 0 0,0 0 0,0-1 0,-1 1 0,1 0 0,0-1 0,0 1 0,0 0 0,0 0 0,-1-1 0,1 1 0,0 0 0,0 0 0,0 0 0,-1-1 0,1 1 0,0 0 0,0 0 0,-1 0 0,1 0 0,0-1 0,0 1 0,-1 0 0,1 0 1,0 0-1,-1 0 0,1 0 0,0 0 0,-1 0 0,1 0 0,0 0 0,0 0 0,-1 0 0,1 0 0,0 0 0,-1 0 0,1 0 0,0 0 0,-1 0 0,1 0 0,0 1 0,0-1 0,-1 0 0,1 0 0,0 0 0,0 0 0,-1 1 0,15-22-3762,14-6-3040</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088"/>
    </inkml:context>
    <inkml:brush xml:id="br0">
      <inkml:brushProperty name="width" value="0.025" units="cm"/>
      <inkml:brushProperty name="height" value="0.025" units="cm"/>
      <inkml:brushProperty name="color" value="#008C3A"/>
    </inkml:brush>
  </inkml:definitions>
  <inkml:trace contextRef="#ctx0" brushRef="#br0">14 105 15375,'0'0'9192,"15"7"-8188,-5-2-857,-4-1-105,0-1 1,0 0-1,0 0 0,1-1 0,-1 1 0,1-1 0,0-1 1,-1 1-1,1-1 0,0-1 0,0 1 0,0-1 0,0 0 1,0-1-1,6 0 0,10-5-73,0 0 1,29-14-1,-44 17-24,-1 0 0,0 0 0,0-1 0,-1 0 0,1-1 0,-1 1 0,0-1 0,0 0-1,0-1 1,-1 1 0,6-8 0,-11 12 51,1 0 1,0 0-1,-1 1 0,1-1 0,0 0 0,-1 0 1,1 0-1,-1 0 0,1 0 0,-1 0 0,0 0 1,1 0-1,-1 0 0,0 0 0,0 0 0,0 0 0,0 0 1,1 0-1,-1 0 0,-1 0 0,1 0 0,0 0 1,0 0-1,0 0 0,-1 0 0,1 0 0,0 0 1,-1 0-1,1 0 0,-1 0 0,1 0 0,-1 0 1,1 0-1,-1 0 0,0 0 0,1 1 0,-1-1 0,0 0 1,0 1-1,0-1 0,0 0 0,1 1 0,-1-1 1,0 1-1,0-1 0,0 1 0,0 0 0,0-1 1,0 1-1,-1 0 0,-7-2-6,0 0 1,0 1 0,0 1-1,-16 0 1,16 0 21,-11 0 6,1 1 1,-1 1 0,0 1 0,-28 8-1,40-9 44,-1 1-1,1 0 0,0 0 1,0 1-1,0 0 1,1 1-1,-1-1 0,1 2 1,0-1-1,1 1 0,-1 0 1,-7 9-1,12-13-57,1-1 0,0 1 0,-1-1 0,1 1 0,0 0 0,0 0 0,0-1 0,0 1-1,0 0 1,1 0 0,-1 0 0,0 0 0,1 0 0,0 0 0,-1 0 0,1 0 0,0 0 0,0 0 0,0 0 0,0 0 0,0 1-1,1-1 1,-1 0 0,1 0 0,-1 0 0,1 0 0,0-1 0,0 1 0,0 0 0,0 0 0,0 0 0,0-1 0,0 1-1,0 0 1,1-1 0,-1 1 0,1-1 0,-1 0 0,1 1 0,0-1 0,-1 0 0,1 0 0,0 0 0,0 0 0,3 1 0,7 3-1054,0 0 0,0 0 0,1-2 1,-1 1-1,26 2 0,1-2-5137</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435"/>
    </inkml:context>
    <inkml:brush xml:id="br0">
      <inkml:brushProperty name="width" value="0.025" units="cm"/>
      <inkml:brushProperty name="height" value="0.025" units="cm"/>
      <inkml:brushProperty name="color" value="#008C3A"/>
    </inkml:brush>
  </inkml:definitions>
  <inkml:trace contextRef="#ctx0" brushRef="#br0">38 0 15439,'0'0'2071,"-4"11"-5,1-3-1903,-4 9 1022,1 1 0,1-1 1,-4 20-1,8-33-1042,0-1 1,1 0 0,-1 0 0,1 1 0,-1-1 0,1 0-1,0 0 1,1 1 0,-1-1 0,0 0 0,1 1-1,0-1 1,0 0 0,0 0 0,0 0 0,0 0 0,1 0-1,-1 0 1,1 0 0,0 0 0,0 0 0,0-1 0,0 1-1,0-1 1,1 0 0,2 3 0,3-1-151,0-1-1,0 0 1,0 0 0,0-1 0,0 0 0,0-1-1,0 0 1,1 0 0,-1-1 0,0 0-1,1 0 1,-1-1 0,0 0 0,1 0 0,-1-1-1,0 0 1,0-1 0,11-4 0,12-7-328,0-1 1,-1-1-1,30-23 0,-51 33 359,1 2 965,-8 9-209,-10 21 266,-4 15-433,12-40-604,-1 0 0,1-1 0,0 1 0,0 0 0,0 0 1,0 0-1,0 0 0,0 0 0,0-1 0,0 1 0,0 0 0,0 0 0,0 0 0,0 0 0,1-1 0,-1 1 0,0 0 0,0 0 0,1 0 1,-1-1-1,1 1 0,-1 0 0,1 0 0,-1-1 0,1 1 0,-1-1 0,1 1 0,0 0 0,-1-1 0,1 1 0,0-1 0,0 1 1,0 0-1,35 3-868,0-5-3877,-11-1-1707</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0.796"/>
    </inkml:context>
    <inkml:brush xml:id="br0">
      <inkml:brushProperty name="width" value="0.025" units="cm"/>
      <inkml:brushProperty name="height" value="0.025" units="cm"/>
      <inkml:brushProperty name="color" value="#008C3A"/>
    </inkml:brush>
  </inkml:definitions>
  <inkml:trace contextRef="#ctx0" brushRef="#br0">134 53 17969,'0'0'1730,"-3"-8"26,-6-27-539,9 35-1194,0-1 0,0 1 0,0 0 1,-1-1-1,1 1 0,0-1 0,0 1 0,0 0 0,0-1 0,0 1 0,0 0 0,0-1 0,-1 1 0,1 0 1,0-1-1,0 1 0,-1 0 0,1-1 0,0 1 0,0 0 0,-1 0 0,1-1 0,0 1 0,-1 0 1,1 0-1,0-1 0,-1 1 0,1 0 0,0 0 0,-1 0 0,1 0 0,0 0 0,-1 0 0,1 0 1,-1 0-1,1-1 0,0 1 0,-1 0 0,1 1 0,-1-1 0,1 0 0,0 0 0,-1 0 0,1 0 0,0 0 1,-1 0-1,1 0 0,0 0 0,-1 1 0,1-1 0,0 0 0,-1 0 0,1 1 0,0-1 0,-1 0 1,1 0-1,0 1 0,0-1 0,-1 0 0,1 1 0,0-1 0,0 0 0,0 1 0,-1-1 0,1 0 1,0 1-1,0-1 0,0 1 0,-15 24 571,15-24-465,-3 4-13,1 0 0,-1 0 0,1 0-1,0 1 1,1-1 0,-1 0 0,1 1 0,0 0 0,0-1 0,1 1-1,0-1 1,0 1 0,1 6 0,0-9-113,0 1 0,0-1 1,1 0-1,0 1 0,0-1 0,-1 0 0,2 0 1,-1 0-1,0 0 0,1-1 0,-1 1 0,1-1 0,0 1 1,0-1-1,0 0 0,0 0 0,0 0 0,0 0 1,0-1-1,1 1 0,3 0 0,60 15-1412,-57-16 1048,0 1 0,0 0 0,0 1 0,0 0 0,0 1 0,-1 0 0,12 6 0,-20-9 361,0-1 0,0 1 0,0-1 0,0 1 0,0-1 0,0 1-1,-1 0 1,1 0 0,0-1 0,-1 1 0,1 0 0,0 0 0,-1 0 0,1 0 0,-1 0 0,1 0 0,-1 0 0,0 0 0,1 0 0,-1 0 0,0 0 0,0 0 0,0 0 0,1 0 0,-1 0-1,-1 2 1,1-2 73,-1 1 0,0 0 0,1-1-1,-1 1 1,0-1 0,0 1-1,0-1 1,-1 1 0,1-1-1,0 0 1,0 1 0,-1-1-1,-2 2 1,-5 3 418,-1-1-1,0 0 1,-18 7 0,-73 18 887,90-27-1894,0-1 0,-1-1 1,0 0-1,1 0 0,-1-1 1,-22-3-1,12-5-6856</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216"/>
    </inkml:context>
    <inkml:brush xml:id="br0">
      <inkml:brushProperty name="width" value="0.025" units="cm"/>
      <inkml:brushProperty name="height" value="0.025" units="cm"/>
      <inkml:brushProperty name="color" value="#008C3A"/>
    </inkml:brush>
  </inkml:definitions>
  <inkml:trace contextRef="#ctx0" brushRef="#br0">0 1 18097,'0'0'2979,"16"48"-2242,-16-10-129,0 3-416,0-4-128,0 0-32,0-10-192,4-7-192,5-11-481,7-9-448,-1-7-897,-8-20-3171,-5-8-6534</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593"/>
    </inkml:context>
    <inkml:brush xml:id="br0">
      <inkml:brushProperty name="width" value="0.025" units="cm"/>
      <inkml:brushProperty name="height" value="0.025" units="cm"/>
      <inkml:brushProperty name="color" value="#008C3A"/>
    </inkml:brush>
  </inkml:definitions>
  <inkml:trace contextRef="#ctx0" brushRef="#br0">14 0 14478,'0'0'2338,"-14"46"-1697,14-31-225,13-1-288,10-6-160,6-6-1473,5-2-2691,4-9-5189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1.955"/>
    </inkml:context>
    <inkml:brush xml:id="br0">
      <inkml:brushProperty name="width" value="0.025" units="cm"/>
      <inkml:brushProperty name="height" value="0.025" units="cm"/>
      <inkml:brushProperty name="color" value="#008C3A"/>
    </inkml:brush>
  </inkml:definitions>
  <inkml:trace contextRef="#ctx0" brushRef="#br0">267 1 14125,'0'0'3006,"-8"8"-2974,-29 28-27,34-31 1,-1 0 1,1 0-1,0 0 0,1 1 0,-1-1 0,1 1 0,0-1 0,0 1 0,1 0 1,-1 0-1,1 0 0,1 0 0,-1 0 0,1 0 0,1 10 0,-2 3 46,-5 75 548,0-19 1230,2 1 1,11 120-1,-2-172-1730,1 0 0,0 0 1,2 0-1,1-1 0,0 0 0,2-1 1,1 0-1,15 21 0,-75-69-3308,19 7 3025,2-1 1,0-2 0,1 0 0,1-2-1,1 0 1,-30-41 0,52 63 280,0 0 1,1 0 0,-1-1-1,1 1 1,0 0-1,-1-1 1,1 1-1,0-1 1,0 1 0,1-1-1,-1 1 1,0-1-1,1 0 1,0 1 0,-1-1-1,1 0 1,0 1-1,0-1 1,1 0 0,-1 0-1,1 1 1,-1-1-1,1 1 1,0-1 0,0 1-1,0-1 1,0 1-1,0-1 1,1 1-1,-1 0 1,1-1 0,-1 1-1,1 0 1,0 0-1,0 0 1,0 1 0,0-1-1,0 0 1,0 1-1,1-1 1,2 0 0,10-6 113,1 1 0,0 1 0,0 1 1,1 0-1,21-2 0,-34 6-208,174-30-3020,-121 18-2205</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3.328"/>
    </inkml:context>
    <inkml:brush xml:id="br0">
      <inkml:brushProperty name="width" value="0.025" units="cm"/>
      <inkml:brushProperty name="height" value="0.025" units="cm"/>
      <inkml:brushProperty name="color" value="#008C3A"/>
    </inkml:brush>
  </inkml:definitions>
  <inkml:trace contextRef="#ctx0" brushRef="#br0">0 0 6342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622"/>
    </inkml:context>
    <inkml:brush xml:id="br0">
      <inkml:brushProperty name="width" value="0.025" units="cm"/>
      <inkml:brushProperty name="height" value="0.025" units="cm"/>
      <inkml:brushProperty name="color" value="#008C3A"/>
    </inkml:brush>
  </inkml:definitions>
  <inkml:trace contextRef="#ctx0" brushRef="#br0">1 88 1089,'6'-28'7468,"-4"22"-6657,1 0 1,-1 0-1,1 1 1,0-1-1,0 1 1,1-1-1,0 1 1,-1 0-1,6-4 1,-8 9-720,-1 0 0,0 0 0,0 0 0,0 0 0,1 0 0,-1 0 0,0 0 0,0 0 1,1 0-1,-1 0 0,0 0 0,0 0 0,0 0 0,1 0 0,-1 0 0,0 0 0,0 0 0,0 1 0,1-1 0,-1 0 1,0 0-1,0 0 0,0 0 0,0 1 0,1-1 0,-1 0 0,0 0 0,0 0 0,0 0 0,0 1 0,0-1 1,0 0-1,0 0 0,0 1 0,0-1 0,0 0 0,0 0 0,1 0 0,-1 1 0,0-1 0,0 0 0,-1 0 0,1 1 1,0-1-1,0 0 0,0 0 0,0 0 0,0 1 0,0-1 0,0 0 0,0 1 0,0 15 252,0-16-282,-2 29 766,-2-1 0,-10 40 0,9-46-751,0 0 1,1 0-1,2 0 0,0 1 0,2 31 0,0-52-73,0-1 0,0 1 0,0 0 0,0 0 0,1-1 0,-1 1 0,1 0 0,0-1 0,-1 1 0,1-1 0,0 1 0,0 0 0,0-1 0,0 0 0,0 1 0,0-1 0,0 0 1,0 1-1,1-1 0,-1 0 0,0 0 0,1 0 0,-1 0 0,3 1 0,-1-1 7,0-1 0,0 1 0,1 0 0,-1-1 1,0 0-1,0 0 0,1 0 0,-1 0 0,0 0 0,1-1 0,-1 1 1,4-2-1,3-1 12,-1 0 0,1-1 1,0 0-1,-1-1 0,0 0 1,0 0-1,11-9 0,76-91 159,-93 142 512,-3-34-670,0 1 0,0-1 0,0 1 0,0-1-1,1 1 1,-1-1 0,1 1 0,0-1 0,0 1 0,0-1 0,0 0 0,1 1 0,-1-1 0,4 5 0,-3-6 6,1-1 1,-1 0-1,0 1 0,1-1 0,-1 0 1,0 0-1,1-1 0,-1 1 0,1 0 1,0-1-1,-1 0 0,1 1 0,-1-1 1,1 0-1,0 0 0,-1-1 0,1 1 1,-1-1-1,1 1 0,0-1 0,3-1 1,6-2 31,0-1 1,-1 0-1,0-1 0,0 0 1,0-1-1,-1 0 1,13-11-1,17-10 5,-40 27-64,1 0 0,0 0 0,0 1 1,0-1-1,0 0 0,0 1 1,0-1-1,0 1 0,1-1 0,-1 1 1,0-1-1,0 1 0,0 0 0,0 0 1,1-1-1,-1 1 0,0 0 1,0 0-1,0 0 0,0 1 0,1-1 1,-1 0-1,0 0 0,0 0 1,0 1-1,2 0 0,-2 0 2,0 0 0,0 0-1,0 1 1,-1-1 0,1 0-1,0 1 1,-1-1 0,1 1-1,-1-1 1,1 1 0,-1-1 0,1 1-1,-1-1 1,0 1 0,0-1-1,0 1 1,0 1 0,-1 9 13,0-1 1,0 1 0,-1 0 0,-4 11-1,1-6-586,-3 12 86,6-21-3866,1 0-3920,1-22-1624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29.930"/>
    </inkml:context>
    <inkml:brush xml:id="br0">
      <inkml:brushProperty name="width" value="0.025" units="cm"/>
      <inkml:brushProperty name="height" value="0.025" units="cm"/>
    </inkml:brush>
  </inkml:definitions>
  <inkml:trace contextRef="#ctx0" brushRef="#br0">9 275 10890,'-8'3'756,"10"-1"-317,27 3-211,47 0-300,1083-66-420,-174 1 1822,-381 48-1316,1170-38 1376,-1255 34-1074,259-15 905,-304 9-965,-227 14-1189,-223 6-584,-1 0 1,42-10 0,-21-1-3352</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5.953"/>
    </inkml:context>
    <inkml:brush xml:id="br0">
      <inkml:brushProperty name="width" value="0.025" units="cm"/>
      <inkml:brushProperty name="height" value="0.025" units="cm"/>
      <inkml:brushProperty name="color" value="#008C3A"/>
    </inkml:brush>
  </inkml:definitions>
  <inkml:trace contextRef="#ctx0" brushRef="#br0">0 1 12332,'0'0'8840,"47"1"-9865,-25 7-2562,3-4-4389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6.809"/>
    </inkml:context>
    <inkml:brush xml:id="br0">
      <inkml:brushProperty name="width" value="0.025" units="cm"/>
      <inkml:brushProperty name="height" value="0.025" units="cm"/>
      <inkml:brushProperty name="color" value="#008C3A"/>
    </inkml:brush>
  </inkml:definitions>
  <inkml:trace contextRef="#ctx0" brushRef="#br0">94 0 18770,'0'0'5157,"-6"11"-4143,-4 11-611,1-1 0,1 1 0,1 0 0,1 1 0,1 0 0,1 0 0,-1 26 0,-3 309-509,10-354 429,2-11 50,4-15 174,-5 8-555,0-1 0,-2 1 0,0-1 0,0 1-1,-1-1 1,-1 0 0,-1 1 0,0-1-1,-1 1 1,0 0 0,-1 0 0,-6-15 0,-5 12-288,15 17 290,-1 0 1,1 0 0,0 0 0,-1 0-1,1 0 1,0 0 0,0 0 0,-1 0-1,1 0 1,0 0 0,-1 0 0,1 0 0,0 0-1,0 0 1,-1 0 0,1 1 0,0-1-1,0 0 1,-1 0 0,1 0 0,0 0-1,0 0 1,0 1 0,-1-1 0,1 0 0,0 0-1,0 1 1,0-1 0,0 0 0,-1 0-1,1 1 1,0-1 0,0 0 0,0 0-1,0 1 1,0-1 0,0 0 0,0 1-1,0 1 1,-1-1 0,1 1-1,0 0 1,1 0-1,-1 0 1,0-1 0,0 1-1,1 0 1,-1 0-1,1-1 1,0 1 0,-1 0-1,1-1 1,0 1-1,0-1 1,0 1 0,0-1-1,0 1 1,0-1-1,1 0 1,-1 1-1,2 0 1,7 5-6,-1-2 0,1 1 0,-1-2 0,1 1 0,1-1 0,-1-1 0,1 1 0,-1-2 0,18 3 0,-12-3 22,1-1 0,-1 0 1,0-1-1,1-1 0,30-5 0,-41 4-4,0 0 0,1 0-1,-1-1 1,0 0 0,0 0-1,0 0 1,-1-1-1,1 0 1,-1 0 0,6-5-1,-9 7 2,0 0-1,0 0 1,-1 0-1,1 0 0,0 0 1,-1 0-1,1 0 1,-1 0-1,0-1 1,0 1-1,0-1 0,0 1 1,0-1-1,0 1 1,-1-1-1,1 1 0,-1-1 1,0 0-1,1 1 1,-1-1-1,-1 0 1,1 1-1,0-1 0,-1 0 1,1 1-1,-1-1 1,0 1-1,-1-4 1,1 4-10,0 1 0,-1-1 1,1 0-1,-1 0 0,0 1 1,1-1-1,-1 1 1,0 0-1,0-1 0,0 1 1,0 0-1,0 0 0,0 0 1,0 0-1,0 1 0,-1-1 1,1 0-1,0 1 1,0 0-1,-1-1 0,1 1 1,0 0-1,-1 0 0,1 0 1,0 1-1,0-1 0,-1 1 1,1-1-1,0 1 0,0 0 1,-4 1-1,-2 1 5,0 0-1,0 0 1,0 1-1,0 0 1,1 1-1,-1-1 1,-7 8 0,11-9 10,0 0 0,0 1 0,0 0 0,0-1 0,0 1 0,1 1 0,0-1 0,0 0 0,0 1 0,0 0 0,1-1 0,0 1 0,0 0 0,0 0 0,1 1 0,-1-1 0,0 10 0,2-13-11,1-1-1,-1 0 0,1 1 0,-1-1 0,1 0 0,0 0 0,0 0 0,-1 0 0,1 0 0,0 0 1,0 0-1,0 0 0,0 0 0,0 0 0,0 0 0,0-1 0,1 1 0,-1 0 0,0-1 0,0 1 1,0-1-1,1 1 0,-1-1 0,2 1 0,42 8-194,-26-6-165,-12-1 219,-1 0 1,1 1-1,0 0 0,-1 0 0,0 0 1,0 1-1,0 0 0,0 0 0,0 1 0,-1-1 1,0 1-1,9 10 0,-13-13 168,1-1 0,0 0 0,-1 0-1,1 0 1,0 0 0,0 0 0,0 0 0,0-1 0,-1 1 0,1 0 0,0-1 0,0 0-1,0 1 1,0-1 0,1 0 0,-1 0 0,0 0 0,0 0 0,0 0 0,0-1 0,0 1-1,0-1 1,0 1 0,0-1 0,-1 0 0,1 0 0,0 1 0,0-1 0,0-1 0,-1 1 0,1 0-1,2-3 1,4-2 75,-1 0-1,0 0 1,0-1 0,0 0-1,8-13 1,-10 13-68,0 1-1,0-1 1,-1 0 0,0 0 0,-1-1 0,0 1-1,0-1 1,0 0 0,-1 1 0,0-1 0,0 0-1,-1-1 1,0 1 0,-1 0 0,0 0 0,-1-12-1,1 19-36,-1-1-1,1 1 0,0-1 1,-1 1-1,0-1 0,1 1 1,-1 0-1,0-1 0,0 1 1,0 0-1,0 0 1,0 0-1,0 0 0,0 0 1,0 0-1,0 0 0,0 0 1,-1 0-1,1 0 0,0 1 1,-1-1-1,1 0 0,-1 1 1,1-1-1,0 1 1,-1 0-1,1-1 0,-1 1 1,1 0-1,-1 0 0,1 0 1,-1 0-1,1 0 0,-1 0 1,-1 1-1,-1-1-3,1 1 0,0 0 0,0 0 0,0 0 0,0 0 0,0 0 0,0 1 0,0-1 0,0 1 0,1 0 0,-1 0 0,0 0 0,1 0 0,0 0 1,-4 4-1,-27 53-32,31-55 34,1 0 1,-1 0 0,1 1-1,0-1 1,0 0 0,0 1-1,1-1 1,0 0 0,0 1-1,0-1 1,0 1 0,0-1-1,2 6 1,-1-9 4,-1 0 0,1 0 0,-1 0 0,1 1 0,-1-1 0,1 0-1,0 0 1,-1 0 0,1 0 0,0 0 0,0-1 0,0 1 0,0 0 0,0 0 0,0 0 0,0-1 0,0 1 0,0-1-1,0 1 1,0-1 0,1 1 0,-1-1 0,0 1 0,0-1 0,0 0 0,1 0 0,-1 0 0,0 0 0,0 0-1,1 0 1,-1 0 0,0 0 0,0 0 0,2-1 0,48-15 58,-31 8-85,-16 7 22,0 0 1,1 0 0,-1 0 0,0 0-1,0 1 1,1 0 0,-1 0 0,0 0-1,1 0 1,6 2 0,-9-1 0,-1 0 1,1 0-1,-1 0 0,1 0 1,-1 0-1,0 1 1,0-1-1,0 0 0,1 1 1,-1-1-1,0 1 1,-1-1-1,1 1 1,0 0-1,0-1 0,-1 1 1,1 0-1,-1-1 1,0 1-1,1 0 0,-1 0 1,0-1-1,0 1 1,0 0-1,0 0 0,0-1 1,-1 3-1,-3 59 406,1-54 203,1-42-310,1 20-315,0 1 0,-1-1 0,0 1 0,-7-19 1,-2-9-2164,7-1-5019,14 41 860,1 0 951</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156"/>
    </inkml:context>
    <inkml:brush xml:id="br0">
      <inkml:brushProperty name="width" value="0.025" units="cm"/>
      <inkml:brushProperty name="height" value="0.025" units="cm"/>
      <inkml:brushProperty name="color" value="#008C3A"/>
    </inkml:brush>
  </inkml:definitions>
  <inkml:trace contextRef="#ctx0" brushRef="#br0">165 46 17136,'-1'-2'359,"0"0"0,1 0 0,-1-1 0,-1 1 0,1 0 0,0 0 0,0 0 0,-1 1 0,1-1-1,-1 0 1,1 0 0,-1 1 0,0-1 0,0 1 0,0-1 0,0 1 0,0 0 0,-4-2 0,1 1-91,0 0 1,0 1-1,0-1 1,0 1 0,0 0-1,0 1 1,0-1-1,0 1 1,-6 0-1,8 0-268,0 0 0,0 0 0,0 0 0,0 0 0,0 1 0,0-1 0,0 1 0,0 0 0,0 0-1,0 0 1,1 0 0,-1 0 0,0 1 0,1-1 0,-1 1 0,1 0 0,-1-1 0,1 1 0,0 0 0,-1 1 0,1-1 0,0 0-1,1 1 1,-1-1 0,0 1 0,1-1 0,-1 1 0,1 0 0,0 0 0,0-1 0,0 1 0,0 0 0,0 4 0,1-5-64,1 0 0,-1-1 0,1 1 1,-1-1-1,1 1 0,0-1 0,0 1 1,0-1-1,-1 1 0,1-1 0,1 0 1,-1 0-1,0 1 0,0-1 0,0 0 1,1 0-1,-1 0 0,0 0 0,1 0 1,-1-1-1,1 1 0,-1 0 0,3 0 1,44 16-1181,-32-12 718,-1 0 148,-1-1 37,0 0 0,0 1 0,0 1 0,-1 1 0,0 0 0,22 15 0,-34-21 413,1 0 0,-1 0-1,0 0 1,0 0 0,-1 0 0,1 0 0,0 0-1,0 0 1,0 0 0,-1 1 0,1-1-1,-1 0 1,1 0 0,-1 1 0,1-1-1,-1 0 1,0 1 0,1-1 0,-1 1 0,0-1-1,0 0 1,0 1 0,0-1 0,-1 1-1,1-1 1,0 0 0,0 1 0,-1-1-1,1 0 1,-1 1 0,1-1 0,-1 0 0,0 0-1,1 1 1,-1-1 0,0 0 0,0 0-1,0 0 1,0 0 0,0 0 0,0 0 0,0 0-1,0-1 1,0 1 0,0 0 0,-1 0-1,-1 0 1,-6 5 285,0-1 1,-1 0-1,0-1 0,-17 6 1,14-6-405,0-1-1,-1-1 1,0 0 0,1 0 0,-25-2 0,38 0-52,-1 0 0,0 0 0,1 0 0,-1 0 0,0 0 0,1 0 0,-1 0-1,0-1 1,1 1 0,-1 0 0,1 0 0,-1-1 0,1 1 0,-1-1 0,0 1 0,1 0 0,0-1 0,-1 1 0,1-1 0,-1 1 0,1-1 0,-1 1 0,1-1 0,0 1 0,-1-1 0,1 0 0,0 1 0,0-1 0,0 0 0,-1 1 0,1-1-1,0 1 1,0-1 0,0 0 0,0 1 0,0-1 0,0 0 0,0 1 0,0-1 0,0 0 0,0 1 0,1-1 0,-1 0 0,0 0 0,15-32-5112,6 5-74</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7.503"/>
    </inkml:context>
    <inkml:brush xml:id="br0">
      <inkml:brushProperty name="width" value="0.025" units="cm"/>
      <inkml:brushProperty name="height" value="0.025" units="cm"/>
      <inkml:brushProperty name="color" value="#008C3A"/>
    </inkml:brush>
  </inkml:definitions>
  <inkml:trace contextRef="#ctx0" brushRef="#br0">194 0 15022,'0'0'8376,"-10"9"-7132,3-3-1058,-1 1 0,1 0 0,1 0 0,0 1 0,0 0 0,0 0 1,1 0-1,0 1 0,1 0 0,-1 0 0,2 0 0,0 0 0,-3 11 0,2 3-58,1 1 0,1-1 0,1 1-1,1-1 1,5 47 0,-2-55-398,0 0 1,1 0-1,0-1 0,1 1 1,1-1-1,0 0 0,1-1 1,0 0-1,1 0 0,12 15 1,-7-19-2794,-12-9 2990,-1-1 1,0 1-1,0 0 1,1-1-1,-1 1 0,0 0 1,0 0-1,0-1 0,0 1 1,1 0-1,-1-1 1,0 1-1,0 0 0,0-1 1,0 1-1,0 0 1,0-1-1,0 1 0,0 0 1,0-1-1,0 1 1,0-1-1,0 1 0,0 0 1,0-1-1,0 1 0,0 0 1,0-1-1,-1 1 1,1 0-1,0-1 0,0 1 1,0 0-1,-1 0 1,1-1-1,0 1 0,0 0 1,-1 0-1,1-1 0,0 1 1,-1 0-1,-10-18 146,-1 1 0,-1 1-1,-1 0 1,-15-14-1,7 8 1698,-26-36-1,43 52-1413,0-1 1,1 0-1,0 0 0,0-1 0,1 1 1,0-1-1,0 1 0,1-1 0,0 0 1,-1-10-1,3 17-309,0 0 0,0 0 0,0 0 1,0 0-1,1 0 0,-1 0 0,0 0 0,0-1 0,1 1 1,-1 0-1,1 0 0,-1 0 0,1 0 0,-1 1 0,1-1 1,0 0-1,-1 0 0,1 0 0,0 0 0,0 1 0,0-1 1,0 0-1,-1 1 0,1-1 0,0 0 0,0 1 0,0-1 1,0 1-1,0 0 0,0-1 0,1 1 0,-1 0 0,0 0 1,0-1-1,1 1 0,49-1-28,-36 1 36,157 13-4395,-111-12-1559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8.369"/>
    </inkml:context>
    <inkml:brush xml:id="br0">
      <inkml:brushProperty name="width" value="0.025" units="cm"/>
      <inkml:brushProperty name="height" value="0.025" units="cm"/>
      <inkml:brushProperty name="color" value="#008C3A"/>
    </inkml:brush>
  </inkml:definitions>
  <inkml:trace contextRef="#ctx0" brushRef="#br0">71 169 8968,'0'0'15183,"-9"-6"-14585,7 4-555,-1 0 1,0 0 0,0 1-1,-1-1 1,1 1 0,0-1 0,-1 1-1,1 0 1,-7-1 0,9 2-30,1 0 1,-1 0 0,0 0 0,0 1-1,0-1 1,1 0 0,-1 0 0,0 0 0,0 1-1,1-1 1,-1 1 0,0-1 0,0 0-1,1 1 1,-1-1 0,0 1 0,1-1 0,-1 1-1,1 0 1,-1-1 0,1 1 0,-1 0 0,0 2 15,-1-1 0,2 0 0,-1 1 1,0-1-1,0 1 0,1 0 1,-1-1-1,1 1 0,0-1 1,0 6-1,0-7-25,0 1-1,0-1 0,1 0 1,-1 0-1,0 1 0,1-1 1,-1 0-1,1 0 1,-1 0-1,1 0 0,0 1 1,-1-1-1,1 0 1,0 0-1,0 0 0,0 0 1,0-1-1,0 1 1,0 0-1,0 0 0,0 0 1,0-1-1,0 1 0,0-1 1,0 1-1,1-1 1,-1 1-1,0-1 0,0 0 1,1 1-1,-1-1 1,0 0-1,0 0 0,1 0 1,-1 0-1,0 0 1,1 0-1,-1 0 0,0-1 1,3 0-1,3 0 23,0 0 0,1-1 0,-1 1 0,0-2 0,0 1 0,8-5-1,-4 1-6,-1 0 0,0-1 0,0-1 0,0 0 0,-1 0-1,0 0 1,-1-1 0,0-1 0,0 1 0,-1-1 0,0 0-1,-1-1 1,9-20 0,-25 50 45,-18 39-18,27-55-47,-8 51 36,8-53-35,1 1 1,0-1 0,0 0-1,0 1 1,0-1-1,0 1 1,0-1-1,1 0 1,-1 1 0,0-1-1,1 0 1,-1 0-1,1 1 1,-1-1-1,1 0 1,-1 0 0,1 0-1,0 1 1,0-1-1,0 0 1,-1 0-1,1 0 1,0 0 0,0-1-1,1 1 1,-1 0-1,0 0 1,0-1 0,0 1-1,0 0 1,1-1-1,-1 1 1,0-1-1,3 1 1,6 0 17,0-1 0,0 0 1,0 0-1,0-1 0,0-1 0,-1 1 0,19-7 0,-23 7-15,0-1 0,-1 0 0,1 0-1,-1 0 1,1 0 0,-1-1-1,0 0 1,0 1 0,0-2 0,0 1-1,-1 0 1,1-1 0,-1 1 0,0-1-1,0 0 1,0 0 0,-1-1-1,3-3 1,-5 8-6,0 0 1,0 0-1,-1 0 0,1 0 1,0 0-1,0 0 0,0 0 1,0 0-1,0 0 0,0 0 1,0 0-1,0 1 0,0-1 1,-1 0-1,1 0 0,0 0 1,0 0-1,0 0 0,0 0 1,0 0-1,0 0 0,0 0 1,-1 0-1,1 0 0,0 0 1,0 0-1,0 0 0,0 0 1,0 0-1,0 0 0,0 0 1,-1 0-1,1 0 0,0-1 1,0 1-1,0 0 1,0 0-1,0 0 0,0 0 1,0 0-1,0 0 0,0 0 1,-1 0-1,1 0 0,0 0 1,0 0-1,0-1 0,0 1 1,0 0-1,0 0 0,0 0 1,0 0-1,0 0 0,0 0 1,0 0-1,0 0 0,0-1 1,0 1-1,0 0 0,0 0 1,-8 6-15,7-5 17,0 0 1,0 0-1,0 1 0,0-1 1,1 0-1,-1 0 1,0 0-1,1 1 0,-1-1 1,1 0-1,0 1 1,-1-1-1,1 0 0,0 1 1,0-1-1,0 0 1,0 1-1,0-1 0,0 1 1,0-1-1,0 0 1,0 1-1,1-1 1,-1 0-1,1 1 0,-1-1 1,1 0-1,-1 0 1,1 1-1,0-1 0,-1 0 1,1 0-1,0 0 1,0 0-1,0 0 0,0 0 1,0 0-1,0 0 1,0 0-1,0 0 1,1-1-1,-1 1 0,0 0 1,0-1-1,1 1 1,-1-1-1,0 0 0,1 1 1,-1-1-1,0 0 1,3 0-1,6 2 81,-1-1 0,1-1-1,-1 0 1,1 0 0,-1-1 0,14-2 0,-5-2-30,-1 0 0,0-1 0,0-1 0,0-1 0,-1 0 0,0-1 0,16-13 0,-20 14-36,0-1 0,-1-1 0,0 0 0,0 0 0,-1-1 0,-1 0 0,0-1 0,-1 0 0,9-17 0,-11 8 89,-16 23 106,-21 28 18,-9 30 466,38-55-637,-1-1 0,1 1 0,0 0 1,1 0-1,-1 0 0,1-1 0,0 1 0,1 0 1,-1 1-1,1-1 0,0 0 0,0 5 1,1-8-55,-1-1 0,1 0 0,-1 0 0,1 0-1,-1 0 1,1 1 0,0-1 0,0 0 0,0 0 0,0-1 0,0 1 0,0 0 0,0 0 0,0 0 0,0-1 0,0 1 0,0 0 0,0-1 0,0 1 0,1-1 0,-1 1-1,0-1 1,0 0 0,1 0 0,-1 1 0,0-1 0,2 0 0,44 1 82,-33-2-58,36-3-87,-48 4 2,0 0 0,-1 0 0,1 0 0,0-1-1,-1 1 1,1 0 0,-1-1 0,1 1 0,-1-1-1,1 0 1,-1 1 0,1-1 0,-1 0 0,1 0-1,-1 0 1,0 0 0,0 0 0,1 0 0,-1 0-1,0-1 1,0 1 0,0 0 0,0 0 0,-1-1-1,1 1 1,0-1 0,0-2 0,-1 4-201,0-1 0,-1 1 0,1-1 0,-1 1 0,1-1 1,-1 1-1,0 0 0,1-1 0,-1 1 0,1 0 0,-1-1 0,0 1 0,1 0 1,-1 0-1,0-1 0,1 1 0,-1 0 0,0 0 0,1 0 0,-1 0 1,0 0-1,0 0 0,1 0 0,-1 0 0,0 0 0,1 0 0,-1 1 1,-1-1-1,-3 0-1633,-16 0-7345</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327"/>
    </inkml:context>
    <inkml:brush xml:id="br0">
      <inkml:brushProperty name="width" value="0.025" units="cm"/>
      <inkml:brushProperty name="height" value="0.025" units="cm"/>
      <inkml:brushProperty name="color" value="#008C3A"/>
    </inkml:brush>
  </inkml:definitions>
  <inkml:trace contextRef="#ctx0" brushRef="#br0">87 0 16528,'-11'14'281,"2"0"0,-1 1 0,2 0 1,0 0-1,0 1 0,2 0 1,0 0-1,1 1 0,0 0 0,2 0 1,0 0-1,1 0 0,0 0 0,1 1 1,3 28-1,-1-42-248,0 0-1,-1 0 1,1 0 0,1-1-1,-1 1 1,1 0 0,-1-1-1,1 1 1,0-1 0,0 0-1,1 0 1,-1 0 0,1 0-1,-1 0 1,1 0 0,0-1-1,0 1 1,0-1-1,0 0 1,1 1 0,-1-2-1,0 1 1,1 0 0,0-1-1,-1 1 1,1-1 0,0 0-1,0-1 1,0 1 0,-1 0-1,1-1 1,0 0 0,6 0-1,3-1-1,0 1 0,0-1 0,0-1 0,0 0 0,0-1-1,0-1 1,0 0 0,22-11 0,-12 3-16,-1-2 0,0-1 0,-1-1 0,28-26 0,-49 41-17,0 1 1,1 0 0,-1-1 0,0 1 0,0 0 0,0 0-1,1-1 1,-1 1 0,0 0 0,1 0 0,-1 0 0,0-1-1,0 1 1,1 0 0,-1 0 0,0 0 0,1 0-1,-1-1 1,1 1 0,-1 0 0,0 0 0,1 0 0,-1 0-1,0 0 1,1 0 0,-1 0 0,0 0 0,1 0 0,-1 0-1,0 0 1,1 0 0,-1 1 0,1-1 0,-1 0 0,0 0-1,0 0 1,1 0 0,-1 1 0,0-1 0,1 0-1,5 20 249,-6 40 738,0-46-583,0-5-203,-1-2-36,1 1 0,0-1 0,1 1 0,0-1 0,0 1 0,0-1 0,5 12-1,-6-17-135,1-1-1,0 0 1,0 1-1,0-1 1,0 0-1,0 1 1,0-1-1,0 0 0,0 0 1,1 0-1,-1 0 1,0 0-1,1 0 1,-1-1-1,0 1 0,3 1 1,0-2 17,-1 1 0,0 0-1,0-1 1,1 0 0,-1 0 0,0 0 0,1 0 0,-1-1 0,0 1 0,7-2-1,0-2 6,0-1 0,-1 1-1,1-1 1,-1-1-1,0 0 1,0 0 0,-1-1-1,15-13 1,-16 12-257,0 1 0,1 1 1,-1-1-1,2 2 0,-1-1 1,1 1-1,0 0 0,0 1 1,0 0-1,12-4 0,-21 8 54,1 0 0,0 0-1,-1 0 1,1 0 0,0 0 0,-1 0-1,1 0 1,0 0 0,-1 0-1,1 0 1,0 1 0,-1-1-1,1 0 1,0 0 0,-1 1 0,1-1-1,0 0 1,-1 1 0,1-1-1,-1 1 1,1-1 0,-1 1 0,1-1-1,-1 1 1,1-1 0,-1 1-1,0-1 1,1 1 0,-1-1-1,0 1 1,1 0 0,-1-1 0,0 1-1,0 0 1,1-1 0,-1 1-1,0 0 1,0 1 0,-3 16-8071,-3-13-306</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29.690"/>
    </inkml:context>
    <inkml:brush xml:id="br0">
      <inkml:brushProperty name="width" value="0.025" units="cm"/>
      <inkml:brushProperty name="height" value="0.025" units="cm"/>
      <inkml:brushProperty name="color" value="#008C3A"/>
    </inkml:brush>
  </inkml:definitions>
  <inkml:trace contextRef="#ctx0" brushRef="#br0">4 51 11307,'0'0'3939,"-4"-50"-2337,15 50-1090,7 0-512,9 8-960,3 4-2436,5 3-3138</inkml:trace>
  <inkml:trace contextRef="#ctx0" brushRef="#br0" timeOffset="1">558 197 18257,'0'0'4041,"-9"0"-2882,-2 0-1046,3-1 8,0 0 1,0 1 0,-1 1-1,1-1 1,0 1-1,0 1 1,0 0-1,0 0 1,0 0 0,0 1-1,1 0 1,-1 0-1,-10 8 1,12-7-31,0 1-1,0 0 1,1 1 0,0-1 0,0 1-1,0 0 1,1 1 0,-1-1 0,1 1-1,1 0 1,0 0 0,0 0 0,0 0-1,1 0 1,0 1 0,0-1 0,1 1-1,0 0 1,0-1 0,0 1 0,2 12-1,0-17-89,0-1 0,0 1 0,1 0-1,-1 0 1,1-1 0,-1 1 0,1-1-1,0 1 1,0-1 0,0 0-1,1 0 1,-1 0 0,0 0 0,1 0-1,-1 0 1,1 0 0,0-1 0,-1 0-1,1 1 1,0-1 0,0 0-1,0 0 1,0-1 0,0 1 0,0-1-1,0 1 1,4-1 0,11 2-314,0-2 1,-1 1 0,24-4-1,-39 3 235,9-2-776,0 0 1,-1 0 0,1-1 0,0 0 0,-1 0 0,0-1 0,0-1 0,0 0 0,16-11 0,2-9-5014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177"/>
    </inkml:context>
    <inkml:brush xml:id="br0">
      <inkml:brushProperty name="width" value="0.025" units="cm"/>
      <inkml:brushProperty name="height" value="0.025" units="cm"/>
      <inkml:brushProperty name="color" value="#008C3A"/>
    </inkml:brush>
  </inkml:definitions>
  <inkml:trace contextRef="#ctx0" brushRef="#br0">45 61 15919,'0'0'2579,"-5"8"-396,-1 1-1758,1 1 0,1 0 0,-1 0 0,1 0 1,1 0-1,0 1 0,0-1 0,1 1 0,1 0 0,-1 16 0,1-23-454,1-1 1,0 1-1,0-1 0,0 1 0,0-1 0,0 1 1,1-1-1,0 1 0,0-1 0,0 1 0,0-1 0,0 0 1,1 1-1,-1-1 0,1 0 0,0 0 0,0 0 0,0 0 1,4 3-1,-6-6 24,1-1 0,0 1 1,-1-1-1,1 0 0,0 1 1,-1-1-1,1 0 1,-1 1-1,1-1 0,-1 0 1,1 0-1,-1 0 0,1 1 1,-1-1-1,0 0 0,1 0 1,-1 0-1,0 0 0,0 0 1,0 1-1,0-1 0,0 0 1,0 0-1,0 0 0,0-2 1,4-34 37,-4 33-31,3-64-12,-3 41 227,0 23 140,0 9 238,-1-3-572,1 1 0,0 0 1,0-1-1,0 1 0,0 0 0,1-1 1,-1 1-1,1 0 0,-1-1 0,1 1 1,0 0-1,0-1 0,0 0 0,0 1 1,1-1-1,-1 1 0,1-1 0,-1 0 1,1 0-1,0 0 0,0 0 0,0 0 1,0 0-1,0-1 0,3 2 0,1 0 0,0 0 0,0-1 0,1 0 0,-1-1-1,1 1 1,-1-1 0,1 0 0,0-1 0,9 0 0,-2 0 14,0-1 1,1 0-1,-1-1 1,0-1 0,0 0-1,-1-1 1,27-10 0,-32 10-40,0 0 1,0-1 0,0 0-1,0 0 1,-1 0 0,0-1 0,0 0-1,0-1 1,-1 1 0,0-1-1,-1-1 1,1 1 0,5-12 0,-9 17 1,-1-1 1,0 0 0,0 0 0,0 1 0,0-1 0,0 0 0,-1 0 0,1 0 0,-1 0-1,1 0 1,-1 0 0,0 1 0,-1-1 0,0-6 0,1 8-1,-1 0 1,1 0-1,-1 0 0,0 0 1,1 0-1,-1 0 0,0 0 1,0 0-1,0 0 1,0 0-1,1 1 0,-1-1 1,0 0-1,0 1 0,-1-1 1,1 1-1,0-1 0,0 1 1,0-1-1,0 1 0,0 0 1,-1-1-1,1 1 1,0 0-1,0 0 0,0 0 1,-1 0-1,1 0 0,0 0 1,0 0-1,0 1 0,0-1 1,-1 0-1,1 1 1,0-1-1,-2 1 0,-3 2 11,0 0 0,1-1 1,-1 2-1,0-1 0,1 1 0,0 0 0,0 0 0,0 0 0,1 1 0,-1 0 1,1 0-1,0 0 0,-3 6 0,-5 7 272,0 0-1,-13 33 1,23-47-212,0-1 0,1 1 1,-1 0-1,1 0 0,0 0 1,0 0-1,0 0 0,0 1 0,1-1 1,-1 0-1,1 0 0,1 0 1,-1 1-1,0-1 0,1 0 0,0 0 1,2 7-1,-1-8-117,0-1 0,0 1 0,0-1 0,0 0-1,0 1 1,1-1 0,-1 0 0,1-1 0,0 1 0,0 0 0,-1-1 0,1 1-1,0-1 1,0 0 0,0 0 0,0 0 0,0 0 0,1-1 0,-1 1-1,0-1 1,0 0 0,0 0 0,5 0 0,-8 0 39,68-3-3949,-24-11-2886,-6-8-3194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0.758"/>
    </inkml:context>
    <inkml:brush xml:id="br0">
      <inkml:brushProperty name="width" value="0.025" units="cm"/>
      <inkml:brushProperty name="height" value="0.025" units="cm"/>
      <inkml:brushProperty name="color" value="#008C3A"/>
    </inkml:brush>
  </inkml:definitions>
  <inkml:trace contextRef="#ctx0" brushRef="#br0">141 52 18449,'-8'5'2168,"-10"7"-885,0 1 1,-27 24 0,41-33-1075,-1 0 0,1 0 0,0 1 0,0 0 0,0-1 0,1 1 0,-1 0 0,1 1 0,1-1 0,-1 1 0,1-1 0,0 1 0,0 0 0,0-1 0,1 1 0,-1 9 0,2-14-201,0 0 0,0 0 0,1-1 0,-1 1-1,0 0 1,0 0 0,1-1 0,-1 1 0,0 0 0,1-1 0,-1 1-1,1-1 1,-1 1 0,1 0 0,-1-1 0,1 1 0,0-1 0,-1 1 0,1-1-1,-1 0 1,1 1 0,0-1 0,0 0 0,-1 1 0,1-1 0,1 0-1,29 4 60,30-11-319,-48 2 51,0 0 0,0-1 0,0 0 0,-1-1 0,1 0 0,10-10 1,-16 12 158,0 0 1,-1 0 0,0-1 0,0 0 0,0 0-1,-1 0 1,0-1 0,0 0 0,0 0 0,-1 0 0,4-11-1,-7 16 117,-11 23 245,4-11-263,1 0-1,0 0 0,0 1 1,1-1-1,0 1 0,1 0 1,1 0-1,0 0 0,0 0 0,0 16 1,2-26-78,0 0 0,0 0 0,0-1 0,1 1 0,-1 0 0,0 0-1,0 0 1,1 0 0,-1 0 0,1 0 0,-1 0 0,1-1 0,-1 1 0,1 0 0,0 0 0,-1-1 0,1 1 0,0 0 0,-1-1 0,1 1 0,0-1 0,0 1 0,0-1 0,-1 1 0,1-1 0,1 1 0,32 3-1352,-25-5 844,-1 0 0,1-1 0,-1 0 0,1 0 0,14-7 1,-11 2-640,-1 0 0,0-1 0,0 0 0,0-1 0,-1 0 0,0 0 0,-1-2 0,10-13 0,-12 15 783,-1-1-1,0 0 0,0-1 1,3-11-1,-6 15 910,0-1 0,-1 0 0,-1 0 0,1 0 0,-1 0 1,0-10-1,-1 17-328,0 0 1,1 0 0,-1 0 0,0 0 0,0-1 0,0 1 0,0 0 0,-1 0 0,1 0 0,0 0 0,0 0 0,-1 0-1,1 0 1,0 0 0,-1 0 0,1 0 0,-1 0 0,0 0 0,1 0 0,-1 0 0,0 1 0,1-1 0,-1 0-1,0 0 1,0 1 0,0-1 0,0 0 0,-1 0 0,0 1-17,0 0-1,0 0 1,0 0 0,1 0 0,-1 0-1,0 0 1,0 1 0,0-1-1,0 1 1,1-1 0,-1 1-1,0 0 1,0-1 0,-2 3-1,-5 3 292,0 0-1,1 0 0,-1 1 0,-11 12 0,15-14-188,1 0 0,0 1 0,-1 0 0,2 0 0,-1 0 0,1 0 0,0 0-1,-4 13 1,7-17-268,-1 0-1,1-1 1,0 1-1,0 0 0,0 0 1,0 0-1,0-1 0,0 1 1,1 0-1,-1 0 1,1-1-1,-1 1 0,1 0 1,-1-1-1,1 1 0,0 0 1,0-1-1,0 1 1,0-1-1,0 1 0,0-1 1,1 0-1,-1 1 1,0-1-1,1 0 0,-1 0 1,0 0-1,1 0 0,0 0 1,-1 0-1,1-1 1,-1 1-1,1 0 0,0-1 1,0 1-1,-1-1 1,1 0-1,3 1 0,59 9-716,-51-9 330,-1 0 1,1 1 0,0 1-1,-1 0 1,0 0 0,20 10 0,-31-13 375,0 0 1,0 1 0,0-1 0,0 1 0,1 0 0,-1-1 0,-1 1 0,1 0 0,0-1 0,0 1 0,0 0 0,0 0 0,0 0-1,-1 0 1,1 0 0,0 0 0,-1 0 0,1 0 0,-1 0 0,1 0 0,-1 0 0,0 1 0,1-1 0,-1 0 0,0 0 0,0 0 0,0 1-1,0-1 1,0 2 0,-1 0 32,0-1 0,0 1-1,0-1 1,-1 1 0,1-1-1,-1 0 1,0 0-1,1 0 1,-1 0 0,0 0-1,0 0 1,-4 2 0,-6 5 87,-1-1 0,1-1 0,-25 11 0,28-15-152,0 0 1,0 0 0,0-1 0,0 0-1,0-1 1,-12 1 0,21-2-76,-1 0 0,1 0 0,0 0 0,0 0 0,-1 0 0,1 0 0,0 0 0,0 0 0,-1 0 0,1 0 0,0 0 0,0 0 0,-1 0 0,1 0 0,0 0 0,0 0 0,-1 0 0,1-1 0,0 1 0,0 0 0,-1 0 0,1 0 0,0 0 0,0-1 0,0 1 0,0 0 0,-1 0 0,1 0 0,0-1 0,0 1 0,0 0 0,0 0 0,0-1 0,0 1 0,-1 0 0,1 0 0,0-1 0,0 1 0,0 0 0,0 0 0,0-1 0,0 1 0,0 0 0,0-1 0,8-15-3252,14-11-2221,5 1-1048</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105"/>
    </inkml:context>
    <inkml:brush xml:id="br0">
      <inkml:brushProperty name="width" value="0.025" units="cm"/>
      <inkml:brushProperty name="height" value="0.025" units="cm"/>
      <inkml:brushProperty name="color" value="#008C3A"/>
    </inkml:brush>
  </inkml:definitions>
  <inkml:trace contextRef="#ctx0" brushRef="#br0">3 0 17649,'0'0'5829,"0"9"-4062,-1 16-1233,0-15-152,0 1 1,1-1-1,1 1 1,2 17-1,-3-26-342,1 1 0,-1-1 0,1 0 0,0 0 0,-1 0 0,1 1 0,0-1 0,1 0 0,-1 0 0,0 0 0,1-1 0,-1 1 0,1 0 0,-1 0 0,1-1 0,0 1 0,-1-1 0,1 1 0,0-1 0,0 0 0,0 0 0,0 0 0,1 0 0,-1 0 0,0 0 0,0-1 0,4 1 0,13 1-218,-1-2 1,1 0-1,-1-1 0,1-1 0,-1 0 0,0-2 1,1 0-1,27-11 0,-20 7-430,0 1 1,0 1-1,27-2 1,-52 8 650,0 0 1,0-1 0,1 1 0,-1 0-1,0 0 1,0 0 0,0 0-1,0 0 1,0 0 0,0 1-1,0-1 1,1 0 0,-1 1 0,0-1-1,0 0 1,0 1 0,0-1-1,0 1 1,0 0 0,-1-1-1,1 1 1,0 0 0,0-1-1,0 1 1,0 0 0,-1 0 0,1 0-1,0 0 1,-1 0 0,1 1-1,1 33 2104,-3-15-1773,0-19-341,1 0 0,0 0 0,0 0-1,0-1 1,0 1 0,0 0-1,0 0 1,1 0 0,-1-1-1,0 1 1,0 0 0,1 0-1,-1-1 1,0 1 0,1 0-1,-1 0 1,0-1 0,1 1 0,-1 0-1,1-1 1,0 1 0,-1-1-1,1 1 1,-1-1 0,1 1-1,0-1 1,-1 1 0,1-1-1,0 0 1,-1 1 0,1-1 0,1 1-1,1-1-17,0 0-1,-1 0 1,1 0-1,0 0 0,-1-1 1,1 1-1,-1-1 1,1 0-1,-1 1 1,4-3-1,57-31-1481,-9-7-2469,-21 11-1609,-9 4-2639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8.026"/>
    </inkml:context>
    <inkml:brush xml:id="br0">
      <inkml:brushProperty name="width" value="0.025" units="cm"/>
      <inkml:brushProperty name="height" value="0.025" units="cm"/>
    </inkml:brush>
  </inkml:definitions>
  <inkml:trace contextRef="#ctx0" brushRef="#br0">58 56 5958,'9'-15'3681,"-7"12"-2729,0-1 1,0 1-1,0-1 0,0 1 0,0 0 0,0 0 0,1 0 1,0 0-1,0 0 0,0 0 0,4-2 0,-6 10-574,0-1-1,0 1 0,-1 0 0,1 0 0,-1 0 1,0 0-1,-1 0 0,0 7 0,-10 36-52,-1-1-1,-20 51 1,4-16-177,25-72-156,-13 44-129,17-46 56,12-32 29,0-6 17,-2-1 1,-1-1-1,8-38 0,-16 76-691,-2-4 723,0 1 0,1 0 0,-1-1 0,1 1 0,0 0 0,-1-1-1,1 1 1,0-1 0,1 1 0,-1-1 0,0 1 0,1-1 0,-1 0 0,1 0 0,0 0 0,-1 0 0,1 0-1,2 2 1,2-3 31,-1 0-1,1 0 0,-1 0 1,1-1-1,-1 0 1,0 0-1,1-1 0,-1 1 1,1-1-1,-1 0 0,0-1 1,1 1-1,-1-1 0,0 0 1,0 0-1,0-1 1,0 0-1,-1 0 0,8-5 1,3-3 27,-2-1 0,1 0 0,-1 0 0,19-25 0,-25 28-26,0 0 0,-1 0 0,0-1 0,-1 0 0,0 0 0,0 0 1,-1-1-1,0 1 0,-1-1 0,0 0 0,-1 0 0,1-13 1,-3 23-32,0 1 0,0 0 1,0-1-1,0 1 1,0 0-1,0-1 1,0 1-1,0 0 1,0-1-1,0 1 1,0 0-1,0-1 0,0 1 1,0 0-1,0-1 1,-1 1-1,1 0 1,0 0-1,0-1 1,0 1-1,-1 0 1,1 0-1,0-1 0,0 1 1,-1 0-1,1 0 1,0 0-1,0-1 1,-1 1-1,1 0 1,0 0-1,-1 0 1,1 0-1,0 0 0,-1 0 1,1-1-1,0 1 1,-1 0-1,1 0 1,0 0-1,-1 0 1,1 0-1,0 0 1,-1 0-1,1 1 0,0-1 1,-1 0-1,1 0 1,0 0-1,0 0 1,-1 0-1,1 1 1,-18 10-72,0 6 178,2 0 0,0 2 0,1 0 0,1 0 0,0 2 0,2-1 0,1 2 0,-15 37 0,25-58-95,1 0-1,-1 0 1,0 0 0,1 1 0,0-1 0,-1 0 0,1 0 0,0 0 0,-1 1 0,1-1 0,0 0 0,0 0 0,0 1 0,0-1 0,0 0 0,1 0 0,-1 0 0,0 1-1,0-1 1,1 0 0,-1 0 0,1 0 0,-1 1 0,1-1 0,-1 0 0,1 0 0,0 0 0,0 0 0,-1 0 0,1 0 0,0-1 0,1 2 0,3 0 11,-1-1 1,0-1 0,0 1-1,1-1 1,-1 1 0,0-1-1,1-1 1,5 0 0,4-1-219,0 0 1,-1-1-1,0-1 0,0 0 1,0-1-1,17-9 1,42-14-959,-71 28 1153,-1-1-1,0 1 0,0 0 1,1 0-1,-1 0 0,0 0 1,1 0-1,-1 0 1,0 0-1,0 0 0,1 0 1,-1 0-1,0 0 0,0 0 1,1 0-1,-1 1 0,0-1 1,0 0-1,1 0 0,-1 0 1,0 0-1,0 0 0,1 0 1,-1 1-1,0-1 1,0 0-1,0 0 0,1 0 1,-1 1-1,0-1 0,0 0 1,0 0-1,0 1 0,0-1 1,1 0-1,-1 0 0,0 1 1,0-1-1,0 0 0,0 0 1,0 1-1,0-1 0,0 0 1,0 0-1,0 1 1,0-1-1,-3 21 301,-12 19 644,11-30-718,2-7-137,0 1-1,0-1 0,0 0 0,0 1 0,1 0 0,0-1 0,0 1 0,0 0 0,0 0 0,0 0 0,1-1 0,0 1 0,0 0 0,0 0 1,1 6-1,0-9-58,0 0 1,0 0 0,0-1 0,0 1-1,1 0 1,-1-1 0,0 0 0,0 1-1,0-1 1,1 1 0,-1-1-1,0 0 1,1 0 0,-1 0 0,0 0-1,1 0 1,-1 0 0,0 0 0,0 0-1,1-1 1,-1 1 0,0 0 0,1-1-1,-1 1 1,2-2 0,32-13 104,-26 9-114,-1 0 1,0 0-1,-1-1 0,1 0 0,12-15 0,-17 17-42,0 1 0,0 0 0,0-1 1,-1 0-1,1 1 0,-1-1 0,0 0 1,0 0-1,-1-1 0,0 1 0,0 0 1,1-9-1,-2 13 16,0 1 0,0-1 0,0 1 0,0 0 0,0-1 1,0 1-1,0 0 0,-1-1 0,1 1 0,0 0 0,0-1 0,0 1 0,0 0 0,-1-1 0,1 1 1,0 0-1,0 0 0,-1-1 0,1 1 0,0 0 0,-1 0 0,1 0 0,0-1 0,-1 1 1,1 0-1,0 0 0,-1 0 0,1 0 0,0 0 0,-1-1 0,1 1 0,0 0 0,-1 0 0,1 0 1,0 0-1,-1 0 0,1 0 0,-1 0 0,1 0 0,0 1 0,-1-1 0,1 0 0,0 0 0,-1 0 1,1 0-1,0 0 0,-1 1 0,1-1 0,0 0 0,0 0 0,-1 0 0,1 1 0,0-1 0,-1 0 1,1 0-1,0 1 0,-1 0 0,-19 14-74,14-10 123,0 0 0,0 1 0,0 0 0,1 0 0,0 1 0,0 0 0,0 0 0,1 0 0,0 0 0,1 0 0,0 1 0,0 0 0,-2 8 0,5-15-49,0 0 1,1 0 0,-1 1-1,0-1 1,1 0-1,-1 0 1,1 0 0,-1 0-1,1 0 1,0 0 0,-1 0-1,1 0 1,0 0-1,0-1 1,0 1 0,0 0-1,0 0 1,0-1 0,0 1-1,0 0 1,0-1-1,0 1 1,0-1 0,0 0-1,0 1 1,0-1 0,0 0-1,0 1 1,1-1-1,-1 0 1,0 0 0,0 0-1,0 0 1,2 0-1,49-1-2766,-44 0 1542,23-3-5853,-2-8-7762</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1.432"/>
    </inkml:context>
    <inkml:brush xml:id="br0">
      <inkml:brushProperty name="width" value="0.025" units="cm"/>
      <inkml:brushProperty name="height" value="0.025" units="cm"/>
      <inkml:brushProperty name="color" value="#008C3A"/>
    </inkml:brush>
  </inkml:definitions>
  <inkml:trace contextRef="#ctx0" brushRef="#br0">51 110 11819,'0'0'2755,"-32"-53"896,21 31-1633,6 4-416,3 6 576,2 7 480,11 5-2594,1 4-96,1 5-768,1-4-2852,-7-1-5733</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111"/>
    </inkml:context>
    <inkml:brush xml:id="br0">
      <inkml:brushProperty name="width" value="0.025" units="cm"/>
      <inkml:brushProperty name="height" value="0.025" units="cm"/>
      <inkml:brushProperty name="color" value="#008C3A"/>
    </inkml:brush>
  </inkml:definitions>
  <inkml:trace contextRef="#ctx0" brushRef="#br0">229 1 12780,'-9'0'3956,"0"0"-3157,0 1 0,-1 0 0,1 0 0,0 1 0,0 0 0,0 1 0,-17 7 1,17-6-589,1 1 0,-1 0 0,1 1 1,0-1-1,-9 10 0,5-5-137,7-5-38,-1-1 0,1 0 0,0 1-1,1 0 1,-1 0 0,1 1 0,0-1 0,0 1-1,0 0 1,1 0 0,0 0 0,-4 11 0,8-16-36,-1-1 1,0 1 0,1 0 0,-1-1 0,0 1 0,1-1-1,-1 1 1,1-1 0,-1 1 0,1-1 0,-1 1 0,1-1-1,-1 1 1,1-1 0,0 1 0,-1-1 0,1 0-1,0 1 1,-1-1 0,1 0 0,0 0 0,-1 0 0,1 1-1,0-1 1,-1 0 0,1 0 0,0 0 0,0 0 0,-1 0-1,1 0 1,0 0 0,-1-1 0,1 1 0,0 0 0,-1 0-1,1 0 1,0-1 0,0 1 0,33-8-17,-11-2-164,0-1 1,-1-1 0,-1-1 0,30-23 0,-11 7-111,-39 28 292,0 0 0,-1 1 0,1-1 0,0 0 0,0 1 0,0-1 0,-1 0 0,1 1 0,0-1 0,0 1 0,0-1 0,0 1 0,0 0 0,0-1 0,0 1 0,0 0 0,0 0 0,1 0 0,-1 0 0,0 0 0,0 0 0,0 0 0,0 0 0,0 0 0,0 0 0,0 0 0,0 1 0,0-1 0,0 0 0,0 1 0,0-1 0,0 1 0,0-1 0,0 1 0,0 0 0,-1-1 0,1 1 0,0 0 0,0 0 0,-1-1 0,1 1 0,0 0 0,-1 0 0,1 0 0,-1 0-1,1 0 1,-1 0 0,1 0 0,-1 0 0,0 0 0,1 0 0,-1 0 0,0 0 0,0 0 0,0 0 0,0 2 0,2 11 143,-1 0-1,-1 0 0,-1 23 0,0-16 58,0 16 29,-2 0 0,-1 0 1,-2 0-1,-17 58 0,17-74 58,-1-1 1,-1 0 0,-1 0-1,0-1 1,-2 0-1,0 0 1,-1-2 0,-1 1-1,-21 21 1,32-36-260,0-1 0,0 0 0,-1 1 0,1-1 0,-1 0 0,0 0 0,0 0 0,1-1 0,-1 1 0,0-1 0,0 1 0,0-1 0,-1 0 0,1 0 0,0 0 0,0-1 0,-1 1-1,1-1 1,0 0 0,-1 0 0,1 0 0,0 0 0,0-1 0,-5 0 0,5-1-29,0 1-1,1-1 0,-1-1 0,0 1 0,0 0 0,1-1 0,-1 1 0,1-1 1,0 1-1,0-1 0,0 0 0,0 0 0,0 0 0,1 0 0,-1-1 1,1 1-1,0 0 0,0-1 0,0 1 0,1-1 0,-1 1 0,1-5 1,-3-5-77,2 0 1,0 0 0,0-1 0,1 1 0,1 0 0,0-1-1,1 1 1,1 0 0,4-16 0,-3 20 21,0-1-1,1 1 1,0 0 0,1 0 0,-1 0-1,2 1 1,-1 0 0,1 0-1,0 1 1,1-1 0,0 2-1,14-11 1,8-2-1038,2 2 0,40-18 0,-23 13-2342,24-14-5337</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488"/>
    </inkml:context>
    <inkml:brush xml:id="br0">
      <inkml:brushProperty name="width" value="0.025" units="cm"/>
      <inkml:brushProperty name="height" value="0.025" units="cm"/>
      <inkml:brushProperty name="color" value="#008C3A"/>
    </inkml:brush>
  </inkml:definitions>
  <inkml:trace contextRef="#ctx0" brushRef="#br0">75 0 21556,'0'0'1890,"-26"51"-545,12-15-736,-2 3-513,3 2-32,8-8-64,5-6 0,2-10 0,25-9-64,9-8 192,7-1-64,4-17-32,-2-10-1409,-9-10-2018,-8-8-5285</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2.830"/>
    </inkml:context>
    <inkml:brush xml:id="br0">
      <inkml:brushProperty name="width" value="0.025" units="cm"/>
      <inkml:brushProperty name="height" value="0.025" units="cm"/>
      <inkml:brushProperty name="color" value="#008C3A"/>
    </inkml:brush>
  </inkml:definitions>
  <inkml:trace contextRef="#ctx0" brushRef="#br0">0 1 17809,'0'0'5029,"74"40"-9033,-40-32-4356</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190"/>
    </inkml:context>
    <inkml:brush xml:id="br0">
      <inkml:brushProperty name="width" value="0.025" units="cm"/>
      <inkml:brushProperty name="height" value="0.025" units="cm"/>
      <inkml:brushProperty name="color" value="#008C3A"/>
    </inkml:brush>
  </inkml:definitions>
  <inkml:trace contextRef="#ctx0" brushRef="#br0">218 23 22005,'0'0'5904,"12"-3"-5931,-2 0 27,56-11-24,-61 13-13,0 0 1,-1 1-1,1 0 0,0 0 1,0 0-1,0 0 0,-1 0 0,1 1 1,0 0-1,0 0 0,-1 1 0,8 2 1,-11-3 33,1 1 0,-1-1 0,1 1 0,-1-1 0,0 1 0,0 0 0,0-1 0,0 1 0,0 0 0,0 0 0,0 0 0,0 0 0,-1 0 0,1 0 0,-1 0 0,0 0 0,1 0 1,-1 0-1,0 0 0,0 0 0,0 0 0,0 0 0,-1 0 0,1 0 0,-1 0 0,0 3 0,-1 2 88,0 0-1,0-1 1,-1 1-1,0-1 1,0 1-1,-7 8 1,-32 35 824,32-40-677,1 1 0,0 0 0,0 0 0,1 1 0,-12 21 0,20-33-236,0 1-1,0-1 1,0 0 0,0 0 0,0 0 0,0 0-1,0 0 1,0 1 0,0-1 0,0 0-1,0 0 1,0 0 0,0 0 0,0 1-1,0-1 1,0 0 0,0 0 0,0 0 0,0 0-1,0 1 1,0-1 0,0 0 0,0 0-1,0 0 1,0 0 0,0 0 0,0 1 0,0-1-1,0 0 1,0 0 0,1 0 0,-1 0-1,0 0 1,0 0 0,0 0 0,0 1 0,0-1-1,0 0 1,1 0 0,-1 0 0,0 0-1,0 0 1,0 0 0,0 0 0,0 0-1,1 0 1,-1 0 0,0 0 0,0 0 0,0 0-1,0 0 1,1 0 0,-1 0 0,15-2-563,14-9-867,-28 10 1351,9-3-378,1 0 0,0 1-1,0 0 1,0 1 0,0 0-1,1 0 1,-1 1 0,22 1-1,-30 1 461,1-1-1,-1 0 0,0 1 0,0-1 1,0 1-1,0 0 0,0 0 0,-1 0 0,1 0 1,0 1-1,0-1 0,-1 1 0,1 0 1,-1 0-1,1 0 0,-1 0 0,0 0 1,0 0-1,0 0 0,0 1 0,0-1 1,0 1-1,-1 0 0,1-1 0,-1 1 0,0 0 1,0 0-1,0 0 0,0 0 0,0 0 1,-1 0-1,1 0 0,-1 0 0,0 0 1,0 0-1,0 5 0,-1-1 226,-1-1-1,1 0 1,-1 0 0,0 1-1,-1-1 1,1-1 0,-1 1-1,0 0 1,-1-1 0,1 1-1,-1-1 1,0 0-1,-1-1 1,1 1 0,-1-1-1,0 1 1,0-1 0,0-1-1,0 1 1,-1-1 0,-9 5-1,-5 2 372,-1-1 0,0 0 0,0-2 0,-44 10 1,37-12-286,-1-1 1,-37 1-1,59-5-400,-1 0 0,1 0-1,-1 0 1,1-1 0,-1 0 0,1-1 0,0 1-1,-1-2 1,1 1 0,0-1 0,0 0-1,0 0 1,1-1 0,-7-4 0,11 6-355,-1-1 0,1 1 1,0-1-1,1 0 0,-1 0 0,0 1 1,1-1-1,0 0 0,-1 0 0,1 0 0,0-1 1,1 1-1,-1 0 0,1 0 0,-1-5 1,0-21-6571</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3.644"/>
    </inkml:context>
    <inkml:brush xml:id="br0">
      <inkml:brushProperty name="width" value="0.025" units="cm"/>
      <inkml:brushProperty name="height" value="0.025" units="cm"/>
      <inkml:brushProperty name="color" value="#008C3A"/>
    </inkml:brush>
  </inkml:definitions>
  <inkml:trace contextRef="#ctx0" brushRef="#br0">0 0 11851,'0'0'8659,"13"8"-7212,30 15-613,2-2 0,0-3 0,71 20 0,185 42-1106,-299-80 273,-1 0 1,0 0-1,1 0 0,-1 1 0,1-1 1,-1 0-1,0 1 0,0-1 1,1 1-1,-1 0 0,0-1 1,0 1-1,1 0 0,-1 0 0,0-1 1,0 1-1,0 0 0,0 0 1,0 0-1,0 0 0,-1 1 0,1-1 1,0 0-1,0 2 0,-1-2 19,-1 1-1,0-1 1,1 0-1,-1 0 1,0 0-1,0 0 1,0 0-1,0 0 1,0 0-1,0 0 1,0 0 0,-1-1-1,1 1 1,0 0-1,0-1 1,-1 1-1,1-1 1,-3 1-1,-77 21 650,78-22-668,-124 22 1166,-58 12-80,151-25-2281,-47 18 1,74-24-317,12-3-5607,19-3-2722</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507"/>
    </inkml:context>
    <inkml:brush xml:id="br0">
      <inkml:brushProperty name="width" value="0.025" units="cm"/>
      <inkml:brushProperty name="height" value="0.025" units="cm"/>
      <inkml:brushProperty name="color" value="#008C3A"/>
    </inkml:brush>
  </inkml:definitions>
  <inkml:trace contextRef="#ctx0" brushRef="#br0">0 2 16271,'0'0'7207,"51"-1"-7079,-17 9-192,4-4-1761,0 2-3781,-1-3-7462</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147"/>
    </inkml:context>
    <inkml:brush xml:id="br0">
      <inkml:brushProperty name="width" value="0.025" units="cm"/>
      <inkml:brushProperty name="height" value="0.025" units="cm"/>
      <inkml:brushProperty name="color" value="#008C3A"/>
    </inkml:brush>
  </inkml:definitions>
  <inkml:trace contextRef="#ctx0" brushRef="#br0">93 0 12684,'0'0'10063,"-4"11"-8814,-27 69 123,-12 29-263,40-98-1006,0 1 0,0-1 0,1 1 0,0 0 0,1 0 0,1 0 0,1 18 0,-1-28-89,1 0 0,-1 0 0,0 0 0,1 0 1,0 0-1,-1 0 0,1 0 0,0-1 1,0 1-1,0 0 0,0 0 0,0-1 1,1 1-1,-1-1 0,0 1 0,1-1 1,-1 0-1,1 1 0,-1-1 0,1 0 1,3 2-1,0-1 11,-1-1-1,0 0 1,1 0 0,-1 0 0,1 0 0,-1 0-1,1-1 1,-1 0 0,8 0 0,-1-2-19,1 1 0,-1-1 0,1-1 0,-1 0 0,0-1 0,21-9 0,-26 10-296,0-1 0,-1 0 1,1 0-1,-1 0 0,0-1 0,0 1 1,0-1-1,0 0 0,-1-1 0,4-6 1,-5 6-521,0 1 1,0-1-1,-1-1 1,0 1-1,0 0 1,0 0-1,-1-1 1,0 1-1,0-1 1,-1-10-1,0-33-8340</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34.836"/>
    </inkml:context>
    <inkml:brush xml:id="br0">
      <inkml:brushProperty name="width" value="0.025" units="cm"/>
      <inkml:brushProperty name="height" value="0.025" units="cm"/>
      <inkml:brushProperty name="color" value="#008C3A"/>
    </inkml:brush>
  </inkml:definitions>
  <inkml:trace contextRef="#ctx0" brushRef="#br0">1 360 16015,'0'0'5050,"10"-5"-2776,35-19-1628,-1-2 0,-2-2-1,54-46 1,115-116 1040,-205 184-1684,-6 5-2,0 1 0,0 0 0,1 0 0,-1-1-1,0 1 1,0 0 0,0-1 0,0 1 0,1 0 0,-1 0 0,0-1 0,0 1-1,1 0 1,-1 0 0,0-1 0,0 1 0,1 0 0,-1 0 0,0 0 0,1 0-1,-1-1 1,0 1 0,1 0 0,-1 0 0,0 0 0,1 0 0,-1 0-1,0 0 1,1 0 0,-1 0 0,0 0 0,1 0 0,-1 0 0,0 0 0,1 0-1,-1 0 1,0 0 0,1 0 0,-1 1 0,1-1 0,-4 16-4,-15 28 70,17-42-53,-27 62 401,-23 77 1,42-109-318,1 0 1,2 1 0,1 0 0,-1 54 0,6-84-310,-1-1-1,1 1 1,0 0-1,0 0 1,0 0-1,1 0 0,-1 0 1,1 0-1,-1 0 1,1 0-1,0 0 1,0 0-1,0 0 1,1-1-1,-1 1 1,1 0-1,-1-1 1,1 0-1,0 1 1,3 2-1,15 6-7122</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3.971"/>
    </inkml:context>
    <inkml:brush xml:id="br0">
      <inkml:brushProperty name="width" value="0.025" units="cm"/>
      <inkml:brushProperty name="height" value="0.025" units="cm"/>
      <inkml:brushProperty name="color" value="#008C3A"/>
    </inkml:brush>
  </inkml:definitions>
  <inkml:trace contextRef="#ctx0" brushRef="#br0">0 2821 7207,'0'0'5888,"9"-3"-4585,144-59 3073,96-39-3873,-131 57-270,146-34 0,98-34 422,172-85 1518,456-162-1442,-725 261 190,471-110 0,186-51-1186,-206 50 119,1412-456 680,-1529 458-356,15 54-170,-554 141-97,-27 4-65,0 2 1,58-3 0,-91 9 13,1 0 0,-1 0 1,0-1-1,0 1 1,1 0-1,-1 0 1,0 0-1,0 0 0,0 0 1,1 0-1,-1 0 1,0 0-1,0-1 1,0 1-1,1 0 0,-1 0 1,0 0-1,0-1 1,0 1-1,0 0 1,1 0-1,-1 0 0,0-1 1,0 1-1,0 0 1,0 0-1,0 0 0,0-1 1,0 1-1,0 0 1,0 0-1,0-1 1,0 1-1,0 0 0,0 0 1,0-1-1,0 1 1,0 0-1,0 0 1,0-1-1,0 1 0,0 0 1,0 0-1,-1-1 1,1-3-1951,0-14-9126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089"/>
    </inkml:context>
    <inkml:brush xml:id="br0">
      <inkml:brushProperty name="width" value="0.025" units="cm"/>
      <inkml:brushProperty name="height" value="0.025" units="cm"/>
      <inkml:brushProperty name="color" value="#004F8B"/>
    </inkml:brush>
  </inkml:definitions>
  <inkml:trace contextRef="#ctx0" brushRef="#br0">0 1 8520,'0'0'8776,"45"32"-7751,-9-12-128,13-2-352,5 0-97,5 2-192,1 2-128,-3 0-95,-3-2-2372,-14-2-3426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8.663"/>
    </inkml:context>
    <inkml:brush xml:id="br0">
      <inkml:brushProperty name="width" value="0.025" units="cm"/>
      <inkml:brushProperty name="height" value="0.025" units="cm"/>
    </inkml:brush>
  </inkml:definitions>
  <inkml:trace contextRef="#ctx0" brushRef="#br0">13 157 9705,'-12'31'10757,"12"-30"-10657,0 0-1,0-1 1,0 1 0,0 0-1,0 0 1,1-1-1,-1 1 1,0 0 0,0 0-1,1-1 1,-1 1-1,0 0 1,1-1 0,-1 1-1,1 0 1,-1-1-1,0 1 1,1-1 0,0 1-1,-1-1 1,1 1-1,-1-1 1,1 1 0,0-1-1,-1 1 1,1-1-1,0 0 1,-1 1 0,1-1-1,0 0 1,0 0-1,-1 0 1,1 1 0,0-1-1,0 0 1,-1 0-1,1 0 1,0 0 0,0 0-1,0-1 1,11 1 118,-1-1 0,1 0 0,-1-1 0,0 0 0,0-1-1,0 0 1,0-1 0,-1 0 0,1 0 0,-1-2 0,10-5 0,-2 0-179,0-1 1,-1-1-1,-1 0 0,0-2 0,14-15 1,-27 26-25,0 1 0,0-1 0,0 0 0,0 0 0,-1-1 0,0 1 1,0 0-1,2-9 0,-3 12-15,-1 0 1,0 1-1,0-1 0,0 0 1,0 0-1,0 0 0,0 0 1,0 0-1,0 0 1,0 1-1,0-1 0,-1 0 1,1 0-1,0 0 0,-1 0 1,1 1-1,0-1 0,-1 0 1,1 0-1,-1 1 1,1-1-1,-1 0 0,0 1 1,1-1-1,-1 0 0,1 1 1,-1-1-1,0 1 0,0-1 1,1 1-1,-1 0 0,0-1 1,0 1-1,0 0 1,1-1-1,-1 1 0,0 0 1,0 0-1,0 0 0,0 0 1,0 0-1,0 0 0,1 0 1,-1 0-1,0 0 1,0 0-1,0 0 0,0 0 1,0 1-1,-1 0 0,-6 0-36,-1 1 0,1 1 0,-1-1 1,1 2-1,0-1 0,0 1 0,1 0 0,-1 1 0,1-1 0,0 2 0,0-1 0,-12 13 0,-5 6-3,-38 52 1,58-71 34,0-1 0,1 1 0,0 0-1,0 0 1,0 0 0,0 0 0,1 0 0,0 1 0,0-1 0,0 1 0,1 0 0,-2 9 0,3-14-4,1 0 0,-1 0 1,0 0-1,1-1 1,-1 1-1,0 0 1,1 0-1,-1-1 1,1 1-1,-1 0 1,1-1-1,0 1 1,-1-1-1,1 1 1,0 0-1,-1-1 1,1 0-1,0 1 1,-1-1-1,1 1 1,0-1-1,0 0 1,0 0-1,-1 1 1,1-1-1,0 0 1,0 0-1,0 0 1,0 0-1,0 0 1,-1 0-1,1 0 0,1 0 1,36-2-871,-34 2 682,12-3-1049,0 0 0,-1-1 1,0-1-1,24-10 0,20-11-5535</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8.264"/>
    </inkml:context>
    <inkml:brush xml:id="br0">
      <inkml:brushProperty name="width" value="0.025" units="cm"/>
      <inkml:brushProperty name="height" value="0.025" units="cm"/>
      <inkml:brushProperty name="color" value="#008C3A"/>
    </inkml:brush>
  </inkml:definitions>
  <inkml:trace contextRef="#ctx0" brushRef="#br0">0 1 15695,'11'59'3991,"-9"-42"-3223,1 0 0,0 1 0,2-1 1,9 27-1,-11-40-746,-1 1 0,0-1 0,1 0-1,0 1 1,0-1 0,0 0 0,1-1 0,-1 1-1,1-1 1,0 1 0,0-1 0,0 0 0,0 0 0,1-1-1,-1 0 1,1 1 0,0-1 0,-1-1 0,1 1 0,8 1-1,-7-2-320,0 0 0,0 0-1,0 0 1,1-1 0,-1 0 0,0-1-1,0 1 1,0-1 0,0 0-1,0-1 1,9-2 0,-10 2-286,-1-1 1,0 1-1,0-1 1,1 0-1,-1 0 1,-1 0-1,1 0 1,0-1-1,-1 0 1,0 0-1,0 1 1,0-2-1,0 1 1,-1 0 0,0-1-1,1 1 1,-2-1-1,1 1 1,0-1-1,-1 0 1,0 0-1,1-5 1,0-5-116,4-25 117,-4 13 8453,-5 38-3096,-9 11-3241,3-5-617,-52 110 2405,33-72-2693,2 1 0,-20 67 0,35-60-1393,11-21-3246,0-38 3320,0 10-5266</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387"/>
    </inkml:context>
    <inkml:brush xml:id="br0">
      <inkml:brushProperty name="width" value="0.025" units="cm"/>
      <inkml:brushProperty name="height" value="0.025" units="cm"/>
      <inkml:brushProperty name="color" value="#008C3A"/>
    </inkml:brush>
  </inkml:definitions>
  <inkml:trace contextRef="#ctx0" brushRef="#br0">15 0 14542,'0'0'7591,"-4"53"-7271,-1-28-224,-1 0-64,6-3-160,0-4-608,0-4-642,0-6-640</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49.736"/>
    </inkml:context>
    <inkml:brush xml:id="br0">
      <inkml:brushProperty name="width" value="0.025" units="cm"/>
      <inkml:brushProperty name="height" value="0.025" units="cm"/>
      <inkml:brushProperty name="color" value="#008C3A"/>
    </inkml:brush>
  </inkml:definitions>
  <inkml:trace contextRef="#ctx0" brushRef="#br0">19 34 11403,'0'0'5707,"12"-5"-4789,7-1-570,0 0 0,0 1 0,0 1 1,1 1-1,29-1 0,-37 3-287,0 1 0,0 0-1,0 1 1,1 0 0,-1 1 0,-1 0 0,1 1-1,0 1 1,-1-1 0,1 2 0,17 9-1,-28-14-61,1 1 0,-1 0-1,1 0 1,-1 0 0,1 0-1,-1 1 1,0-1-1,0 0 1,0 1 0,0-1-1,0 0 1,0 1 0,0-1-1,0 1 1,0-1-1,-1 1 1,1 0 0,0-1-1,-1 1 1,0 0 0,1-1-1,-1 1 1,0 3 0,0-2 26,-1 0 1,0-1 0,0 1 0,0-1-1,0 1 1,0 0 0,-1-1 0,1 0-1,-1 1 1,1-1 0,-1 0-1,0 0 1,-3 3 0,-8 6 198,0-1-1,-1 0 1,-27 15-1,35-22-179,-23 14 519,0-1 0,-1-2 0,-1 0 0,-1-3 1,-54 14-1,75-24-1253,9-4-193,18-7-1371,31-12-3555,-10 5-949</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109"/>
    </inkml:context>
    <inkml:brush xml:id="br0">
      <inkml:brushProperty name="width" value="0.025" units="cm"/>
      <inkml:brushProperty name="height" value="0.025" units="cm"/>
      <inkml:brushProperty name="color" value="#008C3A"/>
    </inkml:brush>
  </inkml:definitions>
  <inkml:trace contextRef="#ctx0" brushRef="#br0">271 1 9577,'0'0'11755,"-11"2"-11477,9-2-266,-4 0 58,0 1 0,0 0 0,0 1 0,0-1 0,0 1 0,0 0 0,1 1 0,-1 0 1,1-1-1,-1 2 0,1-1 0,0 1 0,-8 6 0,-10 13 716,2 1-1,0 0 1,-33 52 0,47-63-638,0 0-1,0 1 1,1 0 0,1 0-1,0 0 1,1 1-1,1 0 1,0 0 0,1 0-1,0 21 1,2-32-146,0 1-1,0 0 1,1-1-1,0 1 1,0-1 0,0 1-1,0-1 1,1 1 0,0-1-1,-1 0 1,2 0 0,-1 0-1,0 0 1,1 0 0,0 0-1,0-1 1,0 1-1,0-1 1,0 0 0,1 0-1,0 0 1,-1 0 0,1-1-1,0 1 1,0-1 0,1 0-1,6 2 1,5 1-931,0-1-1,0 0 1,0-1 0,1-1-1,-1 0 1,24-2-1,8 0-6047</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0.989"/>
    </inkml:context>
    <inkml:brush xml:id="br0">
      <inkml:brushProperty name="width" value="0.025" units="cm"/>
      <inkml:brushProperty name="height" value="0.025" units="cm"/>
      <inkml:brushProperty name="color" value="#008C3A"/>
    </inkml:brush>
  </inkml:definitions>
  <inkml:trace contextRef="#ctx0" brushRef="#br0">98 0 12748,'0'0'2114,"-5"7"705,-10 7-769,-3 8-1186,-3 3-287,3 1-225,5 0-95,6 0-65,7-4 64,2-5 0,16-8-32,10-5 33,5-4-97,6-2-96,1-13-64,-6-3-1634,-5-3-1633,-7-6-3459</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1.322"/>
    </inkml:context>
    <inkml:brush xml:id="br0">
      <inkml:brushProperty name="width" value="0.025" units="cm"/>
      <inkml:brushProperty name="height" value="0.025" units="cm"/>
      <inkml:brushProperty name="color" value="#008C3A"/>
    </inkml:brush>
  </inkml:definitions>
  <inkml:trace contextRef="#ctx0" brushRef="#br0">1 0 15855,'0'0'7431,"48"35"-15919</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108"/>
    </inkml:context>
    <inkml:brush xml:id="br0">
      <inkml:brushProperty name="width" value="0.025" units="cm"/>
      <inkml:brushProperty name="height" value="0.025" units="cm"/>
      <inkml:brushProperty name="color" value="#008C3A"/>
    </inkml:brush>
  </inkml:definitions>
  <inkml:trace contextRef="#ctx0" brushRef="#br0">108 42 9225,'0'0'4623,"8"-6"-1927,-2 2-2305,-1 0 1,1 0 0,0 1 0,0-1-1,0 1 1,0 1 0,1-1 0,0 1-1,-1 0 1,1 1 0,0-1 0,10 0-1,-9 2-9,-1 0-1,0 0 0,1 1 0,-1 0 0,0 0 0,13 4 0,-19-5-324,1 1 1,-1 0-1,1 0 1,-1 0-1,1 0 0,-1 0 1,0 0-1,1 0 1,-1 0-1,0 0 0,0 1 1,0-1-1,0 0 1,0 1-1,0-1 0,0 1 1,-1-1-1,1 1 1,0 0-1,-1-1 0,1 1 1,-1 0-1,0-1 1,1 1-1,-1 0 0,0-1 1,0 1-1,0 0 1,0 0-1,-1-1 0,1 1 1,0 0-1,-1-1 1,0 3-1,-1 1 15,0 1-1,-1-1 1,0 0 0,0 0-1,0-1 1,-1 1 0,0-1-1,0 1 1,0-1 0,0 0-1,0 0 1,-1-1 0,0 0 0,-7 5-1,1-1-30,0-1-1,0 0 1,-1-1-1,1 0 1,-24 5-1,41-10-109,77 6-571,-78-6 617,-1 0 0,1 1 0,-1 0 0,1 0 0,-1 0 0,1 0 0,-1 1-1,0 0 1,0 0 0,0 0 0,0 0 0,0 1 0,0-1 0,0 1 0,-1 0 0,0 0 0,1 1 0,2 3 0,-5-6 27,-1 0-1,0 0 1,1 0 0,-1 0 0,0 0-1,0-1 1,1 1 0,-1 0 0,0 0-1,0 0 1,0 0 0,0 0 0,0 0 0,-1 0-1,1 0 1,0 0 0,0 0 0,-1-1-1,1 1 1,0 0 0,-1 0 0,1 0 0,-1 0-1,1-1 1,-1 1 0,0 1 0,-25 15 445,-32 2 393,37-14-640,0-1 0,0 0 1,-1-2-1,1 0 0,-1-2 0,0 0 0,-26-4 1,47 4-281,0 0 0,0 0 0,0 0 0,0 0 0,0 0 1,0 0-1,0 0 0,0-1 0,1 1 0,-1 0 0,0-1 1,0 1-1,0 0 0,0-1 0,1 1 0,-1-1 0,0 1 1,0-1-1,1 0 0,-1 1 0,0-1 0,1 0 0,-1 1 1,1-1-1,-1 0 0,1 0 0,-1 1 0,1-1 0,-1 0 1,1 0-1,0 0 0,0 0 0,-1 1 0,1-1 0,0 0 1,0 0-1,0 0 0,0 0 0,0 0 0,0 0 0,0 0 1,0 0-1,0 0 0,1 1 0,-1-1 0,0 0 0,0 0 1,1 0-1,-1 0 0,1 0 0,0-1 0,3-3-1525,0 0-1,0 1 0,0-1 1,1 1-1,-1-1 0,7-3 0,17-12-9414</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2.456"/>
    </inkml:context>
    <inkml:brush xml:id="br0">
      <inkml:brushProperty name="width" value="0.025" units="cm"/>
      <inkml:brushProperty name="height" value="0.025" units="cm"/>
      <inkml:brushProperty name="color" value="#008C3A"/>
    </inkml:brush>
  </inkml:definitions>
  <inkml:trace contextRef="#ctx0" brushRef="#br0">183 1 9897,'0'0'6695,"54"29"-3716,-27-4-1058,2 9-223,-6 9-129,-1 7-415,-12 6-418,-10 7-223,-3 6-129,-22 0-64,-19 3-159,-4-1-129,-12-3-32,1-7-673,1-10-3011,8-12-6405</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065"/>
    </inkml:context>
    <inkml:brush xml:id="br0">
      <inkml:brushProperty name="width" value="0.025" units="cm"/>
      <inkml:brushProperty name="height" value="0.025" units="cm"/>
      <inkml:brushProperty name="color" value="#008C3A"/>
    </inkml:brush>
  </inkml:definitions>
  <inkml:trace contextRef="#ctx0" brushRef="#br0">43 1 6598,'0'0'11403,"-28"59"-10666,20-25-289,3 9-448,3 6-865,2 11-256,0 5-544,0 10 351,0 5 1,0 2 160,4 2 160,1-1-544,-5-5-1955</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460"/>
    </inkml:context>
    <inkml:brush xml:id="br0">
      <inkml:brushProperty name="width" value="0.025" units="cm"/>
      <inkml:brushProperty name="height" value="0.025" units="cm"/>
      <inkml:brushProperty name="color" value="#008C3A"/>
    </inkml:brush>
  </inkml:definitions>
  <inkml:trace contextRef="#ctx0" brushRef="#br0">222 1 15599,'0'66'1409,"0"-1"-1025,0 2-287,0-2-1347,4-1-3362,1-2-1506</inkml:trace>
  <inkml:trace contextRef="#ctx0" brushRef="#br0" timeOffset="1">137 1314 7143,'-14'109'961,"-6"5"-97,6 1-479,-2-2-385,3-2-1570,2-3-992,2-5 1441,0-10-160,4-5-33,-1-5 1667,1 0 1601,0 1-1250,-4 2-4419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051"/>
    </inkml:context>
    <inkml:brush xml:id="br0">
      <inkml:brushProperty name="width" value="0.025" units="cm"/>
      <inkml:brushProperty name="height" value="0.025" units="cm"/>
    </inkml:brush>
  </inkml:definitions>
  <inkml:trace contextRef="#ctx0" brushRef="#br0">330 0 17809,'-8'7'1970,"-64"52"-76,15-14 138,1 3 1,-57 65-1,99-95-3568,5-5-861,15-24 442,4-7-181,0-1-1,-2 0 1,0 0 0,-1-1-1,6-24 1,-2-6 3907,-2 1 6495,-9 49-8175,1 0-1,-1 0 1,0-1 0,0 1 0,0 0 0,0 0 0,0-1-1,1 1 1,-1 0 0,0 0 0,0 0 0,0 0-1,1-1 1,-1 1 0,0 0 0,0 0 0,1 0 0,-1 0-1,0 0 1,0 0 0,1 0 0,-1 0 0,0 0 0,1-1-1,-1 1 1,0 0 0,0 0 0,1 1 0,-1-1 0,0 0-1,0 0 1,1 0 0,-1 0 0,0 0 0,0 0 0,1 0-1,-1 0 1,0 0 0,0 0 0,1 1 0,-1-1-1,0 0 1,0 0 0,0 0 0,1 1 0,-1-1 0,11 8-111,9 9-91,1-1-1,0-1 1,1-1 0,45 20-1,5-6-9105,-45-22 125</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4.806"/>
    </inkml:context>
    <inkml:brush xml:id="br0">
      <inkml:brushProperty name="width" value="0.025" units="cm"/>
      <inkml:brushProperty name="height" value="0.025" units="cm"/>
      <inkml:brushProperty name="color" value="#008C3A"/>
    </inkml:brush>
  </inkml:definitions>
  <inkml:trace contextRef="#ctx0" brushRef="#br0">2 0 8360,'-2'115'1986,"2"-3"-705,0-2-416,0-5-641,0-3-192,2-9-96,7-9-32,-5-8 96,5-7-32,-2-8-1313,-2 2-3748</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168"/>
    </inkml:context>
    <inkml:brush xml:id="br0">
      <inkml:brushProperty name="width" value="0.025" units="cm"/>
      <inkml:brushProperty name="height" value="0.025" units="cm"/>
      <inkml:brushProperty name="color" value="#008C3A"/>
    </inkml:brush>
  </inkml:definitions>
  <inkml:trace contextRef="#ctx0" brushRef="#br0">74 0 11691,'6'199'1595,"-31"317"-1,1-164 2525,13-98-4567,6-220-1165,-1-15-2353,-2-5-4394</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5.738"/>
    </inkml:context>
    <inkml:brush xml:id="br0">
      <inkml:brushProperty name="width" value="0.025" units="cm"/>
      <inkml:brushProperty name="height" value="0.025" units="cm"/>
      <inkml:brushProperty name="color" value="#008C3A"/>
    </inkml:brush>
  </inkml:definitions>
  <inkml:trace contextRef="#ctx0" brushRef="#br0">55 0 13549,'0'0'7911,"-45"58"-6469,38-32 31,5 3-320,2 2-256,0-3-673,9-5-128,7-3-64,6-6 32,5-9-64,1-5-32,7 0-832,1-11-1347,2-8-1632,-8-7-3876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6.114"/>
    </inkml:context>
    <inkml:brush xml:id="br0">
      <inkml:brushProperty name="width" value="0.025" units="cm"/>
      <inkml:brushProperty name="height" value="0.025" units="cm"/>
      <inkml:brushProperty name="color" value="#008C3A"/>
    </inkml:brush>
  </inkml:definitions>
  <inkml:trace contextRef="#ctx0" brushRef="#br0">285 1 15471,'0'0'2498,"-59"66"-480,21-17 288,-2 5-416,1 7 128,5 1-1025,5-1-673,5-4-288,8-5-64,11-9-705,5-9-1056,0-10-1635,0-14-3394</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8.787"/>
    </inkml:context>
    <inkml:brush xml:id="br0">
      <inkml:brushProperty name="width" value="0.025" units="cm"/>
      <inkml:brushProperty name="height" value="0.025" units="cm"/>
      <inkml:brushProperty name="color" value="#008C3A"/>
    </inkml:brush>
  </inkml:definitions>
  <inkml:trace contextRef="#ctx0" brushRef="#br0">21 38 5509,'0'0'15855,"9"-6"-15166,-5 3-606,0-1-30,0 1 0,0 1 1,0-1-1,0 0 0,1 1 0,-1 0 0,1 0 1,-1 0-1,1 1 0,0 0 0,0-1 0,-1 2 1,1-1-1,0 0 0,5 1 0,-9 0-37,0 1-1,0-1 0,0 0 1,0 1-1,-1-1 1,1 1-1,0-1 1,0 1-1,0-1 0,-1 1 1,1-1-1,0 1 1,-1 0-1,1-1 1,0 1-1,-1 0 0,1 0 1,-1-1-1,1 1 1,-1 0-1,0 0 1,1 0-1,-1 0 1,0 0-1,1-1 0,-1 1 1,0 0-1,0 0 1,0 0-1,0 0 1,0 0-1,0 0 0,0 0 1,0 0-1,0 0 1,-1 0-1,1-1 1,0 1-1,-1 0 0,1 0 1,0 0-1,-1 0 1,1 0-1,-1 0 1,-20 38 1077,13-31-834,0 0-1,0 0 1,-1-1-1,-15 9 1,-22 19 349,51-33-666,0 1 0,-1-2 1,1 1-1,0 0 0,0-1 0,7 1 1,-11-2 50,3 1-27,28 8-193,-31-9 232,0 0 1,0 1-1,0-1 1,0 0 0,0 1-1,0 0 1,0-1-1,0 1 1,-1 0-1,1-1 1,0 1-1,0 0 1,0 0-1,-1 0 1,1-1-1,0 1 1,-1 0-1,1 0 1,-1 0-1,1 0 1,-1 0-1,1 0 1,-1 0-1,0 1 1,1 0-1,-51-1 1971,49-1-2073,1 1 1,-1-1-1,0 0 0,1 0 1,-1 1-1,1-1 1,-1 0-1,1 1 1,-1-1-1,0 0 1,1 1-1,-1-1 0,1 1 1,0-1-1,-1 1 1,1-1-1,-1 1 1,1-1-1,0 1 1,-1-1-1,1 1 0,0 0 1,0-1-1,-1 2 1,1-1-288,-1 0 0,1 0 0,-1 0 0,1 0 1,0 0-1,0 1 0,-1-1 0,1 0 0,0 0 0,0 0 1,0 0-1,0 0 0,0 1 0,1-1 0,-1 0 0,0 0 1,0 0-1,1 0 0,-1 0 0,1 0 0,0 2 0</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8:59.401"/>
    </inkml:context>
    <inkml:brush xml:id="br0">
      <inkml:brushProperty name="width" value="0.025" units="cm"/>
      <inkml:brushProperty name="height" value="0.025" units="cm"/>
      <inkml:brushProperty name="color" value="#008C3A"/>
    </inkml:brush>
  </inkml:definitions>
  <inkml:trace contextRef="#ctx0" brushRef="#br0">206 0 10314,'0'0'12726,"-9"13"-11797,-18 28-148,3 2 0,1 1 0,-20 55-1,26-55-539,2 1-1,2 1 0,2 0 0,2 0 0,-5 82 1,14-124-232,0-1 1,0 1 0,0 0 0,1-1-1,-1 1 1,1-1 0,0 1 0,0-1-1,1 1 1,-1-1 0,1 1 0,-1-1-1,1 0 1,0 0 0,0 0 0,1 0-1,-1 0 1,0-1 0,4 4 0,-2-3-14,1-1 0,-1 1 0,1 0 0,0-1 1,0 0-1,0 0 0,0-1 0,0 1 0,0-1 1,0 0-1,0 0 0,7-1 0,-2 1-489,1-1 1,-1-1-1,1 0 0,-1-1 0,20-5 0,-22 5-725,0-1 0,-1 0 0,1 0 0,0-1-1,-1 0 1,13-10 0,6-11-7425</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207"/>
    </inkml:context>
    <inkml:brush xml:id="br0">
      <inkml:brushProperty name="width" value="0.025" units="cm"/>
      <inkml:brushProperty name="height" value="0.025" units="cm"/>
      <inkml:brushProperty name="color" value="#008C3A"/>
    </inkml:brush>
  </inkml:definitions>
  <inkml:trace contextRef="#ctx0" brushRef="#br0">114 1 12139,'0'0'9668,"-9"8"-8701,-5 8-519,1 0 1,1 0 0,-16 27 0,22-33-271,1 0 0,0 0 0,1 0 0,0 1 1,1-1-1,0 1 0,0 0 0,1 0 0,-1 17 0,3-26-178,0-1 1,1 1-1,-1-1 0,0 0 0,0 1 1,1-1-1,-1 1 0,1-1 0,-1 0 0,1 1 1,0-1-1,-1 0 0,1 0 0,0 0 0,0 1 1,0-1-1,0 0 0,0 0 0,0 0 0,0 0 1,0-1-1,1 1 0,-1 0 0,0 0 0,0-1 1,1 1-1,-1-1 0,0 1 0,1-1 1,-1 1-1,1-1 0,-1 0 0,1 0 0,-1 0 1,0 0-1,1 0 0,-1 0 0,1 0 0,-1 0 1,1 0-1,-1-1 0,0 1 0,3-2 0,2 1-556,-1 0-1,1 0 1,-1-1-1,0 0 1,1 0-1,-1-1 1,0 1-1,0-1 1,-1 0-1,8-6 1,14-20-6742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0.533"/>
    </inkml:context>
    <inkml:brush xml:id="br0">
      <inkml:brushProperty name="width" value="0.025" units="cm"/>
      <inkml:brushProperty name="height" value="0.025" units="cm"/>
      <inkml:brushProperty name="color" value="#008C3A"/>
    </inkml:brush>
  </inkml:definitions>
  <inkml:trace contextRef="#ctx0" brushRef="#br0">17 26 13100,'0'0'14382,"-16"-26"-18322,23 33-224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1.020"/>
    </inkml:context>
    <inkml:brush xml:id="br0">
      <inkml:brushProperty name="width" value="0.025" units="cm"/>
      <inkml:brushProperty name="height" value="0.025" units="cm"/>
      <inkml:brushProperty name="color" value="#008C3A"/>
    </inkml:brush>
  </inkml:definitions>
  <inkml:trace contextRef="#ctx0" brushRef="#br0">87 0 2659,'0'0'20547,"2"17"-19581,-13 30 251,-2-1 1,-35 85-1,48-130-1164,2-6-141,0 0 0,1 0 0,0 1 1,-1-1-1,1 1 0,1 0 0,-1 0 0,7-7 0,-2 2-370,38-50-1784,-63 101 1948,-7-8 321,15-22 115,0 1 0,1-1 0,0 2-1,1-1 1,0 1 0,-6 18 0,13-31-94,1-6-43,-1 0 1,2 0-1,-1 0 0,0 0 1,1 0-1,0 1 1,3-6-1,7-23-171,-8 8 189,-1-1 0,0-33 0,-3 59-15,0-1-1,0 1 1,0-1-1,1 1 0,-1 0 1,0-1-1,0 1 1,0-1-1,1 1 0,-1 0 1,0-1-1,1 1 1,-1 0-1,0-1 0,1 1 1,-1 0-1,0 0 1,1-1-1,-1 1 0,0 0 1,1 0-1,-1-1 1,1 1-1,-1 0 0,0 0 1,1 0-1,-1 0 1,1 0-1,-1 0 0,1 0 1,-1 0-1,1 0 1,-1 0-1,0 0 0,1 0 1,-1 0-1,1 0 1,-1 0-1,1 0 1,-1 0-1,0 1 0,1-1 1,-1 0-1,1 0 1,-1 1-1,0-1 0,1 0 1,-1 0-1,1 1 1,22 11-112,-23-12 104,20 12-341,0-1 0,37 14 0,12-7-5218,-17-12-3110</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139"/>
    </inkml:context>
    <inkml:brush xml:id="br0">
      <inkml:brushProperty name="width" value="0.025" units="cm"/>
      <inkml:brushProperty name="height" value="0.025" units="cm"/>
      <inkml:brushProperty name="color" value="#008C3A"/>
    </inkml:brush>
  </inkml:definitions>
  <inkml:trace contextRef="#ctx0" brushRef="#br0">88 36 10442,'0'-1'336,"1"0"1,-1-1 0,0 1-1,0 0 1,1 0 0,-1-1-1,0 1 1,1 0-1,-1 0 1,1 0 0,0 0-1,-1 0 1,1-1-1,0 1 1,0 0 0,0 1-1,0-1 1,-1 0 0,1 0-1,0 0 1,1 0-1,-1 1 1,2-2 0,0 0 36,1 1 0,-1 0 0,1 0 0,0 0 0,-1 0 0,1 0 1,0 1-1,6-1 0,-7 1-269,1 0 0,-1 0 0,0 0 0,1 0 0,-1 0 0,0 1 0,0-1 0,1 1 0,-1 0 0,0 0 0,0 1 0,0-1 0,0 0 0,0 1 0,0 0 0,-1 0 0,1-1 0,-1 2 0,1-1 0,-1 0 0,4 5 0,-4-3-6,-1 0 0,0 0 0,0 0 0,0 1-1,0-1 1,-1 0 0,1 1 0,-1-1 0,0 1 0,-1-1 0,1 0 0,-1 1 0,0-1 0,0 0 0,0 0 0,0 1 0,-1-1-1,-2 4 1,-1 1 60,0 0-1,-1-1 1,1 0-1,-1-1 1,-1 1-1,-14 12 1,21-20-158,0 1 0,-1-1 0,1 1 1,-1 0-1,1-1 0,-1 0 0,1 1 0,-1-1 1,0 1-1,1-1 0,-1 0 0,1 1 0,-1-1 1,0 0-1,1 1 0,-1-1 0,0 0 0,1 0 1,-1 0-1,0 0 0,1 0 0,-1 0 1,0 0-1,0 0 0,1 0 0,-1 0 0,0 0 1,1 0-1,-1 0 0,0-1 0,1 1 0,-2-1 1,2 1-32,0-1 1,0 1 0,0-1 0,1 1-1,-1-1 1,0 1 0,0-1 0,1 1-1,-1-1 1,0 1 0,1-1 0,-1 1-1,1-1 1,-1 1 0,0 0 0,1-1-1,-1 1 1,1 0 0,-1-1 0,1 1-1,-1 0 1,1 0 0,-1-1 0,1 1-1,-1 0 1,1 0 0,0 0 0,-1 0-1,1 0 1,-1 0 0,1 0 0,-1 0-1,1 0 1,-1 0 0,1 0 0,0 0-1,-1 0 1,1 0 0,-1 1 0,2-1-1,1 1 17,0-1 0,0 1 0,0 0-1,0 0 1,0 0 0,0 0-1,0 0 1,-1 1 0,1-1 0,0 1-1,-1-1 1,1 1 0,-1 0-1,0 0 1,1 1 0,-1-1 0,0 0-1,0 1 1,0-1 0,-1 1-1,1 0 1,1 3 0,0-1 62,-1 0 0,1 1 1,-1-1-1,0 1 0,-1-1 1,1 1-1,-1 0 0,0 0 1,-1 0-1,1-1 0,-2 10 0,0-12 58,1-1-1,-2 1 1,1-1-1,0 1 0,0-1 1,-1 1-1,1-1 1,-1 0-1,0 0 1,0 0-1,0 0 0,0 0 1,0 0-1,0 0 1,0-1-1,-1 1 0,1-1 1,-1 1-1,1-1 1,-1 0-1,1 0 1,-1 0-1,0-1 0,0 1 1,1-1-1,-5 1 1,-9 2 239,-1-1-1,-32 0 1,-4-9-43,51 7-402,0-1 1,0 1-1,1-1 0,-1 1 1,0-1-1,1 0 0,-1 1 1,1-1-1,-1 0 0,1 0 1,-1 0-1,1 0 0,0 0 0,-1-1 1,1 1-1,0 0 0,0-1 1,0 1-1,0-1 0,0 1 1,0-1-1,1 1 0,-1-1 1,0 1-1,1-1 0,-1 0 1,1 0-1,-1-1 0,10-8-5223,19-2 1445,-15 7 999,16-10-3640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381"/>
    </inkml:context>
    <inkml:brush xml:id="br0">
      <inkml:brushProperty name="width" value="0.025" units="cm"/>
      <inkml:brushProperty name="height" value="0.025" units="cm"/>
    </inkml:brush>
  </inkml:definitions>
  <inkml:trace contextRef="#ctx0" brushRef="#br0">0 0 11883,'0'0'11659,"13"67"-9833,-13-39-737,0 3-320,0-3-385,0-1-288,0-3-96,0-4-128,0-7-1409,0-3-1026,0-7-384</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2.470"/>
    </inkml:context>
    <inkml:brush xml:id="br0">
      <inkml:brushProperty name="width" value="0.025" units="cm"/>
      <inkml:brushProperty name="height" value="0.025" units="cm"/>
      <inkml:brushProperty name="color" value="#008C3A"/>
    </inkml:brush>
  </inkml:definitions>
  <inkml:trace contextRef="#ctx0" brushRef="#br0">142 1 15663,'0'0'1377,"11"0"427,-6-1-1588,1 1-1,-1 0 0,1 1 1,0-1-1,-1 1 0,1 0 1,-1 1-1,0-1 0,1 1 1,-1 0-1,0 0 0,0 1 1,0 0-1,0 0 0,-1 0 1,1 0-1,6 7 0,-5-3-44,1 0 1,-1 1-1,-1 0 0,0 0 1,0 1-1,0-1 0,-1 1 1,-1 0-1,1 0 0,-1 0 0,2 14 1,-3-8 15,0 1-1,-1-1 1,-1 1 0,-1-1 0,0 1-1,-4 21 1,-5 3 33,-1 0 0,-3-1 0,0 0 0,-28 50 0,-51 74-180,21-64-3219,43-68-2261,5-16-4804</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209"/>
    </inkml:context>
    <inkml:brush xml:id="br0">
      <inkml:brushProperty name="width" value="0.025" units="cm"/>
      <inkml:brushProperty name="height" value="0.025" units="cm"/>
      <inkml:brushProperty name="color" value="#008C3A"/>
    </inkml:brush>
  </inkml:definitions>
  <inkml:trace contextRef="#ctx0" brushRef="#br0">1 1 12139,'0'0'5382,"0"46"-4133,5-21-64,6 7 352,3-1-480,8 3-288,0-4-288,3-5-353,4-10-32,7-9-32,2-6-385,1-7-575,1-14-1154,-2-3-1762,-8-1-2114,-8 3-1537</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533"/>
    </inkml:context>
    <inkml:brush xml:id="br0">
      <inkml:brushProperty name="width" value="0.025" units="cm"/>
      <inkml:brushProperty name="height" value="0.025" units="cm"/>
      <inkml:brushProperty name="color" value="#008C3A"/>
    </inkml:brush>
  </inkml:definitions>
  <inkml:trace contextRef="#ctx0" brushRef="#br0">172 1 10954,'0'0'4677,"-53"77"-1538,21-33-1442,9 0-287,-3-2-481,7-3-193,6-9-479,8-5-193,5-8-545,3-12-1473,8-5-1313,2-8-3683</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3.942"/>
    </inkml:context>
    <inkml:brush xml:id="br0">
      <inkml:brushProperty name="width" value="0.025" units="cm"/>
      <inkml:brushProperty name="height" value="0.025" units="cm"/>
      <inkml:brushProperty name="color" value="#008C3A"/>
    </inkml:brush>
  </inkml:definitions>
  <inkml:trace contextRef="#ctx0" brushRef="#br0">158 0 11915,'0'0'10271,"-6"11"-9737,-145 256 2541,151-265-2619,8-10-591,24-26-1337,27-28-1899,-52 55 3045,-6 5 276,1 0 1,0 0 0,0 0-1,0 0 1,0 0-1,1 1 1,-1-1 0,0 1-1,1-1 1,-1 1-1,1 0 1,0 0 0,-1 0-1,5-1 1,-5 36 97,-2-25 147,-1 1 0,0-1 0,0 1 0,-1-1 0,-1 0 0,-4 13 0,-17 24 3549,23-53-3674,0 1 1,0-1 0,0 0 0,-1 1-1,1-1 1,-2 1 0,-2-7 0,-6-11-241,-2 2 0,0-1 0,-2 2 0,-20-24 1,34 44 185,12 1-240,5 2-39,0 0 0,0 1 0,-1 1 0,1 1 0,-1 0 0,24 12 0,-2-2-3347,-13-6-2166</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334"/>
    </inkml:context>
    <inkml:brush xml:id="br0">
      <inkml:brushProperty name="width" value="0.025" units="cm"/>
      <inkml:brushProperty name="height" value="0.025" units="cm"/>
      <inkml:brushProperty name="color" value="#008C3A"/>
    </inkml:brush>
  </inkml:definitions>
  <inkml:trace contextRef="#ctx0" brushRef="#br0">142 0 10762,'0'0'10175,"5"9"-8824,-4-6-1264,0 0-25,1-1-1,-1 1 1,0-1 0,0 1 0,0 0-1,0 0 1,0 0 0,-1-1 0,1 1-1,-1 0 1,0 0 0,0 0-1,0 0 1,0 0 0,0 0 0,-1 0-1,1 0 1,-1-1 0,0 1 0,0 0-1,0 0 1,0-1 0,0 1 0,-1 0-1,-1 2 1,-24 33 377,-1 1 270,-24 48-1,45-75-632,2 0-1,0 0 1,0 0-1,1 1 1,0 0-1,1 0 1,1 0-1,-2 25 1,4-36-108,0 1-1,1-1 1,-1 0 0,1 1 0,-1-1 0,1 0-1,0 1 1,0-1 0,0 0 0,0 0 0,0 0-1,1 0 1,-1 0 0,1 0 0,-1 0 0,1-1-1,0 1 1,-1 0 0,1-1 0,0 1 0,0-1-1,0 0 1,0 0 0,0 0 0,0 0 0,1 0-1,-1 0 1,0 0 0,1-1 0,-1 1 0,0-1-1,5 1 1,5 0-1339,1 0 0,-1 0 0,1-2 0,-1 1 0,14-4 0,12-5-6631</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4.691"/>
    </inkml:context>
    <inkml:brush xml:id="br0">
      <inkml:brushProperty name="width" value="0.025" units="cm"/>
      <inkml:brushProperty name="height" value="0.025" units="cm"/>
      <inkml:brushProperty name="color" value="#008C3A"/>
    </inkml:brush>
  </inkml:definitions>
  <inkml:trace contextRef="#ctx0" brushRef="#br0">60 1 15246,'0'0'4421,"-29"48"-2468,18-24-447,0 4-65,8-2-384,-3-1-352,6-4-129,0-6-287,9-4-129,11-7-32,0-4-32,7 0-96,0-7-1057,-9-7-1633,-2-7-1763,-7-5-3202</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032"/>
    </inkml:context>
    <inkml:brush xml:id="br0">
      <inkml:brushProperty name="width" value="0.025" units="cm"/>
      <inkml:brushProperty name="height" value="0.025" units="cm"/>
      <inkml:brushProperty name="color" value="#008C3A"/>
    </inkml:brush>
  </inkml:definitions>
  <inkml:trace contextRef="#ctx0" brushRef="#br0">1 0 16367,'0'0'6150,"65"43"-19250</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375"/>
    </inkml:context>
    <inkml:brush xml:id="br0">
      <inkml:brushProperty name="width" value="0.025" units="cm"/>
      <inkml:brushProperty name="height" value="0.025" units="cm"/>
      <inkml:brushProperty name="color" value="#008C3A"/>
    </inkml:brush>
  </inkml:definitions>
  <inkml:trace contextRef="#ctx0" brushRef="#br0">66 87 15150,'0'0'6828,"5"-10"-5862,-3 5-885,1 0 1,0 0-1,0 0 0,0 1 0,1-1 0,-1 1 0,1 0 0,0 0 0,1 0 0,-1 0 1,1 1-1,-1 0 0,1 0 0,0 0 0,0 0 0,0 1 0,1 0 0,-1 0 0,0 0 0,1 1 1,-1 0-1,1 0 0,0 0 0,-1 1 0,10 0 0,-14 0-77,0 0 0,0 0 0,0 0 0,1 0 0,-1 0-1,0 0 1,0 0 0,0 0 0,0 1 0,0-1 0,0 1 0,0-1 0,0 1 0,0-1 0,0 1-1,0-1 1,0 1 0,0 0 0,0-1 0,0 1 0,0 0 0,0 0 0,-1 0 0,1 0 0,0 0-1,-1 0 1,2 1 0,-2 1 15,1 0 0,-1-1-1,1 1 1,-1-1-1,0 1 1,0 0 0,0-1-1,-1 1 1,1 0 0,0-1-1,-3 6 1,1 0 128,-2 1 0,1 0 0,-1-1 0,0 0 0,-1 0-1,-9 12 1,6-11 137,0 0-1,0-1 1,-1 1-1,0-2 1,0 0-1,-1 0 1,0 0 0,-12 5-1,49-21-833,-19 5 43,1 1 0,-1 0 0,1 1 0,0 0-1,0 0 1,16 0 0,-23 2 417,1 0 0,0 0 0,0 0 0,-1 0 0,1 0 0,0 1 0,-1-1 0,1 1 0,0 0 0,-1 0 0,1 0 0,-1 0 0,1 0 0,-1 1 0,0-1 0,3 3 0,-3-3 117,-1 1 0,0 0 0,0 1 0,0-1 0,0 0 1,0 0-1,0 0 0,-1 1 0,1-1 0,-1 0 0,1 1 0,-1-1 0,0 0 0,0 1 1,0-1-1,0 0 0,-1 1 0,1-1 0,-1 0 0,0 3 0,-1 2 269,-1-1-1,0 1 0,0-1 1,0 0-1,-1 1 1,0-2-1,0 1 0,0 0 1,-1-1-1,0 0 1,0 0-1,0 0 0,-1-1 1,-6 5-1,2-1 34,-1-1 0,0-1 0,0 1 0,-1-2 0,0 0 0,0 0 0,-13 3 0,20-7-297,0 0 0,0 0 0,1 0 0,-1-1 0,0 0 0,0 0 0,0 0 0,0 0 0,-9-3 0,12 3-213,1-1 1,0 0-1,-1 0 1,1 0-1,0 0 0,0 0 1,0 0-1,-1 0 1,1 0-1,0 0 1,1 0-1,-1-1 0,0 1 1,0 0-1,0-1 1,1 1-1,-1-1 1,1 1-1,-1-1 0,1 1 1,-1-1-1,1 1 1,0-1-1,0 1 0,0-1 1,0 1-1,0-1 1,0 1-1,0-1 1,1 1-1,-1-1 0,0 1 1,1-1-1,0-2 1,9-17-5399,8-1-3464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5.722"/>
    </inkml:context>
    <inkml:brush xml:id="br0">
      <inkml:brushProperty name="width" value="0.025" units="cm"/>
      <inkml:brushProperty name="height" value="0.025" units="cm"/>
      <inkml:brushProperty name="color" value="#008C3A"/>
    </inkml:brush>
  </inkml:definitions>
  <inkml:trace contextRef="#ctx0" brushRef="#br0">15 1 9673,'0'0'6054,"43"59"-4421,-16-25 225,2 5-448,2 4-289,-8 3-417,-1 5-351,-11 6-97,-10 4 32,-1 4-128,-19 5-96,-10 2-32,-5-2-32,-6-7-1505,0-11-2691,1-10-9769</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09.145"/>
    </inkml:context>
    <inkml:brush xml:id="br0">
      <inkml:brushProperty name="width" value="0.025" units="cm"/>
      <inkml:brushProperty name="height" value="0.025" units="cm"/>
      <inkml:brushProperty name="color" value="#008C3A"/>
    </inkml:brush>
  </inkml:definitions>
  <inkml:trace contextRef="#ctx0" brushRef="#br0">87 51 3555,'0'0'8878,"-8"5"-6780,-24 16-69,31-20-1889,0-1 0,0 1 1,0 0-1,0-1 0,0 1 1,0 0-1,0-1 0,0 1 1,0 0-1,1 0 0,-1 0 1,0 0-1,1 0 0,-1 0 1,1 0-1,-1 0 0,1 0 1,-1 0-1,1 0 0,0 0 1,0 1-1,-1-1 0,1 0 1,0 0-1,0 0 0,0 0 1,0 0-1,0 1 0,1-1 1,-1 0-1,0 0 0,0 0 1,1 0-1,-1 0 0,1 0 1,-1 0-1,1 0 0,0 2 1,0-3-59,-1 1 0,0-1 0,1 0 1,-1 1-1,0-1 0,1 0 0,-1 0 0,0 1 1,1-1-1,-1 0 0,1 0 0,-1 0 0,0 0 1,1 0-1,-1 1 0,1-1 0,-1 0 0,1 0 1,-1 0-1,0 0 0,1 0 0,-1 0 0,1 0 1,-1 0-1,1 0 0,-1-1 0,0 1 0,1 0 1,-1 0-1,1 0 0,0-1-4,0 0 1,-1 0-1,1 0 1,-1 1-1,1-1 0,0 0 1,-1 0-1,0 0 1,1 0-1,-1 0 0,1 0 1,-1 0-1,0 0 1,0 0-1,0 0 0,0 0 1,0 0-1,0 0 1,0 0-1,0-1 0,-4-44 1571,3 45-1625,1-1 0,0 1 0,-1-1 0,1 1 0,-1-1 1,0 1-1,1-1 0,-1 1 0,0-1 0,0 1 0,0 0 1,0 0-1,0-1 0,0 1 0,0 0 0,-1 0 1,1 0-1,0 0 0,0 0 0,-1 1 0,1-1 0,-1 0 1,1 1-1,-1-1 0,1 1 0,-3-1 0,3 1-16,0 0-1,1 0 1,-1 1 0,0-1-1,0 0 1,0 1-1,0-1 1,0 1 0,1-1-1,-1 1 1,0-1-1,0 1 1,1-1-1,-1 1 1,0 0 0,1-1-1,-1 1 1,1 0-1,-1 0 1,1 0-1,-1-1 1,1 1 0,0 0-1,-1 0 1,1 0-1,0 0 1,0 0-1,-1 0 1,1 0 0,0-1-1,0 3 1,-3 34-82,3-35 81,0 1 0,2 54-34,-2-56 28,0 1 1,1-1 0,-1 1 0,1-1-1,-1 1 1,1-1 0,-1 0-1,1 1 1,0-1 0,-1 0-1,1 1 1,0-1 0,0 0-1,1 1 1,-1-1 3,0-1-1,0 0 1,-1 1-1,1-1 1,0 0-1,0 0 0,0 0 1,-1 0-1,1 0 1,0 0-1,0 0 1,-1 0-1,1 0 1,0 0-1,0 0 1,0-1-1,-1 1 1,1 0-1,0 0 1,0-1-1,-1 1 1,1 0-1,0-1 0,-1 1 1,1-1-1,-1 1 1,1-1-1,0 1 1,0-2-1,2-1 83,-1 0-1,1-1 1,-1 1-1,0-1 1,0 1-1,0-1 1,0 0-1,-1 0 1,1 0-1,-1 0 1,0 0-1,0 0 1,-1 0-1,1-6 1,1-61 724,-2 70-803,0 0-1,0 0 1,1 0 0,-1 0-1,-1 0 1,1 0 0,0 0 0,0 0-1,0 0 1,0 0 0,-1 0-1,1 0 1,0 0 0,-1 0 0,1 1-1,-1-1 1,1 0 0,-1 0-1,1 0 1,-1 0 0,0 1 0,0-1-1,1 0 1,-1 1 0,0-1-1,0 1 1,1-1 0,-1 1 0,0-1-1,0 1 1,0-1 0,0 1-1,-2-1 1,2 1-34,0 1-1,0-1 0,0 0 1,0 1-1,1-1 1,-1 1-1,0-1 1,0 1-1,0 0 1,0-1-1,1 1 1,-1 0-1,0-1 0,1 1 1,-1 0-1,0 0 1,1 0-1,-1 0 1,1-1-1,-1 1 1,1 0-1,0 0 1,-1 0-1,1 0 0,0 0 1,0 0-1,-1 0 1,1 0-1,0 0 1,0 0-1,0 0 1,1 2-1,-2 2-306,1 1 1,0-1-1,1 0 0,-1 1 1,1-1-1,0 0 0,1 0 1,2 8-1,12 8-3023,12-10-3768,-3-10-6953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9.709"/>
    </inkml:context>
    <inkml:brush xml:id="br0">
      <inkml:brushProperty name="width" value="0.025" units="cm"/>
      <inkml:brushProperty name="height" value="0.025" units="cm"/>
    </inkml:brush>
  </inkml:definitions>
  <inkml:trace contextRef="#ctx0" brushRef="#br0">1 0 16143,'0'0'8488,"29"60"-10185,-6-40-1282,-3-2-1473,0 0-961,0-5-2179</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25.874"/>
    </inkml:context>
    <inkml:brush xml:id="br0">
      <inkml:brushProperty name="width" value="0.025" units="cm"/>
      <inkml:brushProperty name="height" value="0.025" units="cm"/>
    </inkml:brush>
  </inkml:definitions>
  <inkml:trace contextRef="#ctx0" brushRef="#br0">1 0 6342,'0'0'5600,"7"9"-5141,33 33 1795,79 65 0,-29-28-1637,31 32 330,4-4-1,260 166 1,-358-257-726,495 278 1101,-431-243-314,168 128 0,-164-108-991,117 66 0,24 21 110,10 4-100,-1-31 12,182 102 35,244 221 639,-364-234-476,-158-117-208,476 346 166,-386-258-159,312 222 88,47-70-89,120 78 74,-579-326 390,-52-33-394,159 85 1,-201-131-67,-3 0-3676,-37-11-788</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2.729"/>
    </inkml:context>
    <inkml:brush xml:id="br0">
      <inkml:brushProperty name="width" value="0.025" units="cm"/>
      <inkml:brushProperty name="height" value="0.025" units="cm"/>
    </inkml:brush>
  </inkml:definitions>
  <inkml:trace contextRef="#ctx0" brushRef="#br0">30 5742 3683,'0'0'9465,"-7"-9"-9384,5 6-79,0 1 3,0 0-1,0 0 0,0-1 1,1 1-1,-1-1 1,1 1-1,-1-1 1,1 0-1,0 1 1,0-1-1,0 0 1,0 0-1,1 0 0,-1 0 1,1 0-1,-1 0 1,1 0-1,0 0 1,1 0-1,-1 0 1,0 1-1,1-1 0,-1 0 1,1 0-1,0 0 1,2-4-1,22-44 295,1 1 0,41-56 0,76-88 1014,-89 123-1120,921-1139 371,108 94-93,-678 762 168,16 19 1,14 18-1,746-408 0,-72 170-744,21 55 2346,-1087 481-2406,45-18 957,-36 26-6106,-81 13-2128</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3.331"/>
    </inkml:context>
    <inkml:brush xml:id="br0">
      <inkml:brushProperty name="width" value="0.025" units="cm"/>
      <inkml:brushProperty name="height" value="0.025" units="cm"/>
    </inkml:brush>
  </inkml:definitions>
  <inkml:trace contextRef="#ctx0" brushRef="#br0">215 1 4676,'0'0'13341,"-2"9"-13026,-12 42-276,-2 1 0,-25 51 0,-6 21-7,-25 116 1389,65-207-1032,1 1-1,1-1 1,2 1 0,1 0 0,4 45-1,-1-76-364,-1 1 0,0-1 0,1 0-1,-1 0 1,1 1 0,0-1 0,0 0 0,0 0-1,0 0 1,1 0 0,-1 0 0,1 0-1,0-1 1,0 1 0,0 0 0,0-1-1,0 1 1,1-1 0,-1 0 0,1 0 0,4 3-1,-3-4 15,0 1-1,1 0 1,0-1 0,-1 0-1,1 0 1,0-1-1,-1 1 1,1-1-1,0 0 1,-1 0-1,1-1 1,0 1 0,6-3-1,11-3 170,0-1 0,-1-1 0,1-1 0,-1-1 0,19-12 0,311-195 897,-12 7-2267,-197 126-1667,-10 6-2535</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4.321"/>
    </inkml:context>
    <inkml:brush xml:id="br0">
      <inkml:brushProperty name="width" value="0.025" units="cm"/>
      <inkml:brushProperty name="height" value="0.025" units="cm"/>
    </inkml:brush>
  </inkml:definitions>
  <inkml:trace contextRef="#ctx0" brushRef="#br0">9 0 15887,'0'0'1703,"-2"10"-1340,-2 20-94,2-1-1,1 0 1,1 1 0,2-1-1,1 1 1,1-1 0,1 0 0,11 33-1,-14-57-180,-1 0-1,1-1 0,0 1 1,0-1-1,1 0 0,-1 0 1,1 0-1,0 0 1,0 0-1,6 6 0,-7-9-12,0 1 0,0-1 0,0 0 0,0 0 0,0 0 0,0 0 0,0 0 0,0-1 0,0 1 0,0 0 0,1-1-1,-1 0 1,0 1 0,0-1 0,0 0 0,1 0 0,-1-1 0,0 1 0,0 0 0,1-1 0,-1 1 0,0-1 0,0 0 0,0 1 0,0-1-1,3-2 1,5-3 160,0 0 0,-1-1 0,1-1 0,-1 1 0,-1-1 0,1-1 0,7-11 0,52-73 216,-59 79-395,79-135 929,-82 139-673,-6 11-299,0-1 0,0 0 0,0 0-1,0 0 1,0 0 0,0 0 0,0 0 0,0 0 0,0 1 0,0-1 0,0 0 0,0 0-1,0 0 1,0 0 0,1 0 0,-1 0 0,0 0 0,0 0 0,0 0 0,0 0 0,0 1-1,0-1 1,0 0 0,0 0 0,1 0 0,-1 0 0,0 0 0,0 0 0,0 0-1,0 0 1,0 0 0,0 0 0,0 0 0,1 0 0,-1 0 0,0 0 0,0 0 0,0 0-1,0 0 1,0 0 0,0 0 0,0 0 0,1 0 0,-1 0 0,0 0 0,0 0 0,0 0-1,0 0 1,0-1 0,0 1 0,0 0 0,0 0 0,1 0 0,-1 0 0,0 0 0,0 0-1,0 0 1,0 0 0,0 0 0,0-1 0,0 1 0,0 0 0,0 0 0,0 0 0,0 0-1,3 17 195,-2 22-164,-9 42 50,4-54-169,2 0 1,1 53-1,1-79 3,0 0-1,0 0 1,0 0-1,0 0 1,1 1-1,-1-1 1,0 0-1,0 0 1,1 0-1,-1 0 1,1 0-1,-1 0 1,1 0-1,-1 0 1,1 0-1,0 0 1,-1-1-1,1 1 1,0 0-1,0 0 1,-1-1-1,1 1 1,0 0-1,0-1 1,0 1-1,0-1 1,0 1-1,0-1 1,0 1-1,0-1 1,0 0-1,0 1 1,0-1-1,1 0 1,-1 0-1,2 0 1,-1 0-336,1-1 1,-1 1 0,1-1 0,-1 1 0,1-1 0,-1 0 0,1 0 0,-1-1 0,0 1 0,0 0 0,1-1 0,-1 1 0,0-1 0,3-3 0,16-23-6714</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5.094"/>
    </inkml:context>
    <inkml:brush xml:id="br0">
      <inkml:brushProperty name="width" value="0.025" units="cm"/>
      <inkml:brushProperty name="height" value="0.025" units="cm"/>
    </inkml:brush>
  </inkml:definitions>
  <inkml:trace contextRef="#ctx0" brushRef="#br0">9 228 13357,'-1'9'2242,"-5"27"-70,5-35-2052,1 0 0,0 0 0,0 0-1,0 0 1,0 0 0,0 0-1,0 0 1,0 0 0,0 0-1,0 0 1,0 0 0,0 0 0,1 0-1,-1 0 1,0 0 0,1 0-1,-1 0 1,1 0 0,-1 0-1,1 0 1,0 0 0,-1-1 0,1 1-1,0 0 1,-1 0 0,3 1-1,-1-2-52,-1 1 1,1-1-1,0 1 0,0-1 0,0 1 0,0-1 0,0 0 0,0 0 0,-1 0 0,1 0 0,0 0 0,0 0 1,3-1-1,3-1-28,0-1 1,-1 1 0,1-1 0,0 0-1,10-7 1,-5 1 44,-1 0-1,-1 0 1,0-1 0,0 0 0,-1-1-1,-1 0 1,12-17 0,-16 20 102,0-1 1,-1 1 0,0-1-1,0 0 1,-1 0 0,0 0-1,0-1 1,-1 1 0,0-1-1,-1 1 1,0-1 0,-1-11-1,0 20-163,0 0-1,1 1 1,-1-1-1,0 0 1,0 0-1,-1 0 1,1 1-1,0-1 1,0 0-1,0 0 1,0 1-1,-1-1 1,1 0 0,0 0-1,-1 1 1,1-1-1,0 0 1,-1 1-1,1-1 1,-1 0-1,1 1 1,-1-1-1,0 1 1,1-1-1,-1 1 1,1-1-1,-1 1 1,0 0-1,1-1 1,-1 1-1,0 0 1,0-1-1,1 1 1,-1 0-1,0 0 1,0 0-1,1-1 1,-1 1-1,0 0 1,0 0 0,0 0-1,1 0 1,-1 1-1,0-1 1,-1 0-1,0 1-7,-1 0 1,1 0-1,-1 0 0,0 0 0,1 0 0,0 1 0,-1-1 1,1 1-1,0 0 0,0 0 0,0 0 0,-3 3 0,-5 9-1,0 1-1,1 0 1,0 0-1,2 1 0,-1 1 1,-8 29-1,13-32-9,-1-1 0,2 1 0,-1-1 0,2 1 0,0 0 0,1-1 0,0 1 0,1 0 0,3 19 0,-3-31-4,0 1 0,-1 0 1,1 0-1,0-1 0,1 1 0,-1-1 1,0 1-1,1-1 0,-1 1 0,1-1 1,0 0-1,0 0 0,0 0 0,0 0 1,0 0-1,0 0 0,0 0 0,1-1 1,-1 1-1,1-1 0,-1 0 0,1 0 1,0 0-1,-1 0 0,1 0 0,0 0 1,0-1-1,-1 1 0,1-1 0,0 0 1,0 0-1,0 0 0,0 0 0,-1 0 1,5-2-1,1 1-10,-1-1 0,1 0 1,-1 0-1,0-1 0,0 0 1,0 0-1,0-1 0,0 1 0,-1-2 1,0 1-1,0-1 0,7-6 0,-4 1-16,0-1 1,-1 0-1,0-1 0,0 0 0,-2 0 0,1 0 0,8-26 0,-4 0 92,10-56 0,-10 40 196,-21 94 56,4-16-218,0-1-1,2 1 1,1 0-1,0 0 1,2 1-1,2 32 1,0-54-90,-1 0 0,1 1 1,0-1-1,0 0 0,0 0 1,1 0-1,-1 0 0,1 0 1,-1 0-1,1 0 0,0-1 1,0 1-1,0-1 0,1 1 1,-1-1-1,1 0 0,-1 0 1,1 0-1,0 0 0,-1 0 1,1-1-1,0 1 0,0-1 1,1 0-1,-1 0 0,0 0 1,0 0-1,0 0 0,1-1 1,-1 1-1,0-1 0,1 0 1,-1 0-1,0 0 0,1-1 1,5 0-1,0-1 0,-1 1 1,1-1-1,0 0 1,-1-1-1,1 0 0,-1-1 1,0 1-1,0-1 1,0-1-1,-1 0 1,1 0-1,11-11 0,-9 4-4,-1 0-1,-1-1 0,0 0 1,-1 0-1,0-1 0,-1 0 1,-1 0-1,0 0 0,-1-1 1,0 1-1,-1-1 0,-1 0 1,1-28-1,-3 43-6,-1 0 1,1 0-1,0 0 0,0 0 0,0 0 1,0 0-1,0 0 0,0 0 0,-1 0 1,1 0-1,0 0 0,0 0 0,0 0 1,0 0-1,0 0 0,0 0 0,-1 0 1,1 0-1,0 0 0,0 0 0,0 0 1,0 0-1,0 0 0,0 0 0,-1 0 1,1 0-1,0 0 0,0-1 0,0 1 1,0 0-1,0 0 0,0 0 0,0 0 0,0 0 1,0 0-1,-1 0 0,1 0 0,0-1 1,0 1-1,0 0 0,0 0 0,0 0 1,0 0-1,0 0 0,0 0 0,0-1 1,0 1-1,0 0 0,0 0 0,0 0 1,0 0-1,0 0 0,0 0 0,0-1 1,0 1-1,0 0 0,0 0 0,0 0 1,0 0-1,0 0 0,0 0 0,0 0 1,1-1-1,-1 1 0,0 0 0,0 0 1,0 0-1,0 0 0,-8 13-28,-7 22 46,11-22 25,0 1 0,1-1 0,0 1 0,1 0 0,0 0 0,1 0 0,1 0 0,2 26 0,-1-36-21,-1 1 0,1-1-1,1 1 1,-1-1 0,1 0 0,0 1 0,0-1 0,0 0 0,0 0 0,1 0-1,-1-1 1,1 1 0,0-1 0,0 1 0,1-1 0,-1 0 0,1 0 0,-1 0-1,1-1 1,0 1 0,0-1 0,0 0 0,0 0 0,1 0 0,-1-1 0,0 0 0,1 1-1,-1-1 1,1-1 0,7 1 0,-5 0 36,1 0 0,0-1 0,-1 0-1,1 0 1,0-1 0,-1 0 0,1-1 0,-1 1 0,1-1-1,-1-1 1,0 1 0,0-1 0,0-1 0,0 1 0,-1-1-1,1 0 1,-1-1 0,0 0 0,0 0 0,-1 0 0,1 0-1,-1-1 1,0 0 0,-1 0 0,1 0 0,-1-1 0,-1 1-1,1-1 1,-1 0 0,0 0 0,0 0 0,-1-1 0,2-11 0,-1 5 15,-1 0 0,0 0 0,-1 0 0,-1 0 1,0-1-1,-1 1 0,-4-21 0,4 31-60,1 0 0,-1 1 0,0-1 0,0 0-1,0 0 1,0 1 0,-1-1 0,0 1 0,1-1-1,-1 1 1,-1 0 0,1 0 0,0 0 0,-1 0-1,1 0 1,-1 0 0,0 1 0,0 0 0,0-1-1,0 1 1,-1 0 0,1 0 0,-1 1 0,1-1-1,-1 1 1,1-1 0,-1 1 0,0 0 0,1 1-1,-1-1 1,-6 0 0,11 1-84,0 0 1,1 0-1,-1 1 1,0-1-1,0 0 0,0 0 1,0 1-1,0-1 1,0 1-1,0-1 0,0 1 1,0-1-1,0 1 1,0-1-1,0 1 0,0 0 1,-1 0-1,1-1 0,0 1 1,0 0-1,-1 0 1,1 0-1,-1 0 0,1 0 1,-1 0-1,1 0 1,-1 0-1,1 0 0,-1 0 1,0 0-1,0 0 1,1 0-1,-1 0 0,0 1 1,0-1-1,0 0 0,0 0 1,0 0-1,-1 0 1,1 0-1,0 0 0,0 0 1,-1 0-1,1 0 1,-1 0-1,1 0 0,-1 0 1,1 0-1,-1 0 1,1 0-1,-1 0 0,0 0 1,0 0-1,1 0 0,-1-1 1,0 1-1,0 0 1,0-1-1,0 1 0,0-1 1,0 1-1,0-1 1,0 1-1,0-1 0,0 0 1,0 1-1,0-1 1,0 0-1,-2 0 0,30 0-6200,1-8-5836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186"/>
    </inkml:context>
    <inkml:brush xml:id="br0">
      <inkml:brushProperty name="width" value="0.025" units="cm"/>
      <inkml:brushProperty name="height" value="0.025" units="cm"/>
    </inkml:brush>
  </inkml:definitions>
  <inkml:trace contextRef="#ctx0" brushRef="#br0">128 132 9161,'0'-22'966,"0"-38"2862,0 57-3426,0 0 1,-1 1 0,1-1 0,-1 0-1,1 0 1,-1 0 0,0 1-1,0-1 1,0 0 0,-1 1-1,1-1 1,-1 1 0,1-1 0,-1 1-1,-3-4 1,4 5-325,0 1 0,1 0 0,-1-1 0,0 1 0,0 0 0,1-1-1,-1 1 1,0 0 0,0 0 0,1 0 0,-1 0 0,0 0 0,0 0 0,0 0 0,1 0 0,-1 0 0,0 0 0,0 0 0,1 0 0,-1 0-1,0 1 1,0-1 0,1 0 0,-1 1 0,0-1 0,1 0 0,-1 1 0,0-1 0,1 1 0,-1-1 0,0 1 0,1 0 0,-1-1 0,1 1-1,-1-1 1,1 1 0,-1 1 0,-15 28 655,6-3-343,1 1 0,1 0 0,1 1 0,-5 57 0,6 120 1235,6-187-1484,4 57 276,24 135 0,1 5-328,-29-196-11,-2-24 263,-4-36 68,-7-80-690,-37-162 1,46 265 264,10 22-81,14 15 66,-12-15-80,1-1 0,0 0 0,-1 0-1,2 0 1,-1-1 0,0-1 0,1 0 0,-1 0 0,1 0 0,-1-2 0,1 1-1,0-1 1,0 0 0,-1-1 0,1 0 0,-1-1 0,10-2 0,-13 2 88,-1 1 0,1-1 0,-1-1 0,0 1 0,0-1 0,0 0 0,0 0 0,0 0 0,0 0 0,-1-1 0,0 0 0,0 0 0,0 0 0,0-1 0,-1 1 0,1-1 0,-1 0 0,0 0 0,-1 0 0,1 0 0,-1 0-1,0-1 1,0 1 0,-1-1 0,1 1 0,-1-1 0,-1 0 0,1 0 0,-1-6 0,-1 18 202,0 0-1,0 0 0,1 1 0,0-1 0,0 0 0,0 1 1,1-1-1,0 0 0,0 0 0,0 0 0,1 1 0,0-1 1,1-1-1,-1 1 0,5 8 0,-3-11-162,-1 0 1,1 0-1,-1 0 0,1 0 0,0-1 0,0 1 1,0-1-1,1 0 0,-1 0 0,0-1 0,1 1 1,-1-1-1,1 0 0,0 0 0,-1 0 0,1-1 0,0 0 1,-1 0-1,1 0 0,0 0 0,-1-1 0,1 0 1,0 0-1,-1 0 0,1 0 0,-1-1 0,7-3 1,6-3 5,1-1 0,-1 0 1,-1-1-1,0-1 0,18-16 0,-24 18-49,-8 6-44,1 0-1,1 1 1,-1-1-1,0 0 1,1 1 0,-1 0-1,1 0 1,0 0-1,-1 0 1,1 0 0,0 1-1,8-2 1,-10 4-177,0 1 1,0-1-1,-1 1 1,1 0-1,0-1 1,0 1-1,-1 0 1,1 0-1,-1 0 1,0 0-1,2 4 0,16 19-3219,-15-24 2678,1 1 0,-1-1 0,0 1 0,0-1 0,1 0 1,-1-1-1,0 1 0,1-1 0,-1 0 0,1 0 0,-1 0 0,8-2 1,17-3-5111</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542"/>
    </inkml:context>
    <inkml:brush xml:id="br0">
      <inkml:brushProperty name="width" value="0.025" units="cm"/>
      <inkml:brushProperty name="height" value="0.025" units="cm"/>
    </inkml:brush>
  </inkml:definitions>
  <inkml:trace contextRef="#ctx0" brushRef="#br0">194 7 8392,'0'0'16106,"-11"-2"-15578,6 0-482,0 1 0,0 0 0,-1 1-1,1-1 1,-1 1 0,1 0 0,0 1-1,-1-1 1,1 1 0,0 0 0,0 0-1,-1 1 1,1-1 0,0 1 0,0 0-1,0 1 1,1-1 0,-1 1 0,1 0 0,-5 4-1,1-1-26,1 0 0,0 0 0,1 1-1,0 0 1,0 0 0,0 1 0,1 0 0,-9 16-1,13-22-15,0 0 0,0 1 0,0-1 0,1 0 0,-1 1-1,0-1 1,1 1 0,0-1 0,-1 1 0,1-1 0,0 1 0,0-1-1,0 0 1,1 1 0,-1-1 0,1 1 0,-1-1 0,1 1 0,0-1-1,0 0 1,0 1 0,0-1 0,0 0 0,0 0 0,1 0 0,-1 0-1,1 0 1,0 0 0,-1 0 0,1-1 0,0 1 0,0-1 0,0 1-1,0-1 1,0 1 0,0-1 0,5 1 0,2 2-178,1 0 1,-1-1-1,1-1 1,0 0-1,0 0 1,0-1-1,0 0 1,0 0-1,0-1 1,0-1-1,0 0 1,0 0-1,0-1 1,0 0-1,17-7 1,-12 4-1056,-1-1 0,0 0 0,0-2 0,-1 1 0,0-2 0,0 0 0,-1 0 0,0-1 0,17-19 0,-1-7-6420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6.954"/>
    </inkml:context>
    <inkml:brush xml:id="br0">
      <inkml:brushProperty name="width" value="0.025" units="cm"/>
      <inkml:brushProperty name="height" value="0.025" units="cm"/>
    </inkml:brush>
  </inkml:definitions>
  <inkml:trace contextRef="#ctx0" brushRef="#br0">55 0 15407,'0'0'4169,"-8"8"-3027,4-4-1026,0-1-1,1 1 1,-1-1-1,1 1 0,0 0 0,0 0 0,0 0 1,0 0-1,1 1 0,0-1 0,-1 1 0,2 0 1,-1-1-1,0 1 0,1 0 0,-1 6 0,1 38 1001,2-1 0,2 0 0,18 92 0,-5-34-946,-9-49 951,-1 63 0,-2-146-1040,-2 0-1,-1 0 0,-4-37 0,2 51-81,-1-1-1,0 1 0,0 0 1,-2 0-1,1 0 0,-2 0 1,1 1-1,-2-1 0,-8-13 1,9 18-33,6 9-59,15 10 22,-2-5 45,0-1 0,1-1 0,-1-1 1,1 0-1,0-1 0,0 0 0,0-2 0,1 1 0,-1-2 0,0 0 0,1-1 1,25-4-1,-35 3 19,-1 0 0,1-1 0,0 1 0,-1-1 0,0 0 0,9-7 0,-12 9 28,0-1 0,0 1 0,1-1 0,-2 0-1,1 0 1,0 0 0,0 0 0,-1 0-1,1-1 1,-1 1 0,1 0 0,-1-1 0,0 1-1,0-1 1,0 1 0,0-1 0,0-5-1,-26 44 536,21-25-458,0 0 1,0 1-1,1-1 1,1 1 0,0 0-1,0 0 1,1 21-1,1-30-89,0 0 0,0 0-1,0 0 1,1 0 0,0 0-1,-1 0 1,1 0 0,0 0-1,0 0 1,1-1 0,-1 1-1,1 0 1,-1-1-1,1 1 1,2 2 0,-2-4-17,0 1 0,0-1 0,0 0 0,0 0 1,0 0-1,1 0 0,-1 0 0,0-1 0,0 1 1,1-1-1,-1 1 0,1-1 0,-1 0 0,0 0 0,1 0 1,-1 0-1,0 0 0,1-1 0,-1 1 0,0-1 1,1 1-1,3-2 0,-2 0-294,0-1 1,0 1-1,0-1 1,-1 1-1,1-1 0,-1 0 1,1 0-1,-1-1 1,0 1-1,0-1 1,0 1-1,-1-1 0,1 0 1,-1 0-1,0 0 1,0-1-1,0 1 1,-1 0-1,1-1 0,-1 1 1,1-9-1,2-12-3858,0 0 0,0-39 0,-4 63 4035,0-59-9985</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314"/>
    </inkml:context>
    <inkml:brush xml:id="br0">
      <inkml:brushProperty name="width" value="0.025" units="cm"/>
      <inkml:brushProperty name="height" value="0.025" units="cm"/>
    </inkml:brush>
  </inkml:definitions>
  <inkml:trace contextRef="#ctx0" brushRef="#br0">24 0 16752,'0'0'8872,"-23"66"-8680,39-43-160,6 0-288,-2-4-1730,7-1-1313,0-6-2562,-2-3-6567</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7.658"/>
    </inkml:context>
    <inkml:brush xml:id="br0">
      <inkml:brushProperty name="width" value="0.025" units="cm"/>
      <inkml:brushProperty name="height" value="0.025" units="cm"/>
    </inkml:brush>
  </inkml:definitions>
  <inkml:trace contextRef="#ctx0" brushRef="#br0">63 1 11915,'0'0'8825,"-3"8"-6904,-14 25-236,10-21-905,0 1-1,1 0 1,0 0 0,1 1 0,1 0-1,-3 14 1,7-26-769,-1-1 1,1 0-1,0 1 0,0-1 0,1 0 0,-1 1 1,0-1-1,0 0 0,1 1 0,-1-1 0,1 0 1,-1 1-1,1-1 0,-1 0 0,1 0 0,0 0 1,0 0-1,0 0 0,-1 0 0,1 0 0,0 0 0,0 0 1,0 0-1,1 0 0,-1 0 0,2 1 0,1-1-1,0 1-1,1-1 1,-1 1-1,0-1 0,1-1 1,-1 1-1,0-1 0,8 1 1,4-2-126,-1 0 1,1-1 0,29-8-1,18-14-659,-52 18 748,1 0 0,0 2-1,0-1 1,1 2 0,-1-1 0,1 2 0,15-2 0,-27 4 97,0 1 0,0 0 0,0-1 1,-1 1-1,1 0 0,0 0 1,0-1-1,-1 1 0,1 0 0,0 0 1,-1 0-1,1 0 0,-1 0 1,1 0-1,-1 0 0,0 0 0,1 0 1,-1 0-1,0 0 0,0 0 1,0 0-1,0 0 0,0 0 0,0 0 1,0 0-1,0 0 0,0 0 1,0 1-1,0-1 0,-1 2 0,0-2-33,1 1-1,0 0 1,0 0-1,0 0 0,0-1 1,0 1-1,0 0 0,0 0 1,0 0-1,1-1 0,-1 1 1,1 0-1,-1 0 0,1-1 1,0 1-1,0 0 1,0-1-1,0 1 0,0-1 1,0 1-1,2 2 0,2-3-17,0 1 0,0-1 0,0 0 0,0 0 0,0 0 0,0-1 0,0 1 0,0-1 0,0 0-1,0-1 1,0 0 0,6-1 0,63-22-340,-61 19 140,1 0-1,-1 1 1,1 0 0,20-3-1,-33 7 183,0 0-1,0-1 1,-1 1-1,1 0 1,0 0 0,0 0-1,0 0 1,0 0-1,0 0 1,0 0 0,0 0-1,0 0 1,0 0-1,0 1 1,0-1 0,0 0-1,0 1 1,0-1-1,0 1 1,0-1 0,-1 1-1,1-1 1,0 1-1,0 0 1,0-1 0,-1 1-1,1 0 1,-1-1-1,1 1 1,0 0 0,-1 0-1,1 0 1,-1 0-1,1-1 1,-1 1 0,0 0-1,0 0 1,1 0-1,-1 0 1,0 0-1,0 0 1,0 0 0,0 0-1,0 0 1,0 0-1,0 0 1,0 0 0,0 1-1,-1 1-28,2-1-1,-1 1 1,0-1-1,0 1 1,1-1-1,-1 0 1,1 1-1,0-1 1,0 0-1,0 1 0,0-1 1,1 2-1,7 2-2582,-2-5-1910,2-1-5509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085"/>
    </inkml:context>
    <inkml:brush xml:id="br0">
      <inkml:brushProperty name="width" value="0.025" units="cm"/>
      <inkml:brushProperty name="height" value="0.025" units="cm"/>
    </inkml:brush>
  </inkml:definitions>
  <inkml:trace contextRef="#ctx0" brushRef="#br0">57 0 7623,'0'0'16667,"-10"3"-15717,6-1-839,0 0 0,0 1 0,1 0 1,-1-1-1,1 2 0,0-1 0,0 0 0,0 0 1,0 1-1,-4 6 0,6-8-137,1-1-1,-1 0 1,0 0 0,1 1 0,-1-1-1,1 1 1,0-1 0,-1 0-1,1 1 1,0-1 0,0 1 0,0-1-1,0 1 1,0-1 0,0 1 0,0-1-1,1 1 1,-1-1 0,0 0-1,1 1 1,-1-1 0,1 0 0,0 1-1,-1-1 1,1 0 0,0 0 0,0 1-1,0-1 1,0 0 0,0 0-1,0 0 1,0 0 0,0 0 0,0 0-1,0 0 1,3 0 0,49 26-1973,-43-24 1753,0 1 0,-1 1 0,0 0 0,0 0 0,0 1 0,0 0 0,12 11 0,-21-16 269,1 0-1,0 0 0,0 0 0,0 0 1,0 0-1,-1 0 0,1 0 1,0 0-1,-1 0 0,1 0 0,-1 0 1,1 1-1,-1-1 0,0 0 1,1 0-1,-1 1 0,0-1 0,0 0 1,0 0-1,0 1 0,0-1 1,0 0-1,0 0 0,-1 1 0,1-1 1,-1 2-1,0 0 92,-1-1 0,1 0 0,-1-1 0,0 1 0,0 0 0,1 0 0,-1-1 0,0 1 0,0-1 0,-1 0 0,1 1 0,-4 1 0,-4 0 199,0 1 0,0-1 0,0-1 0,0 1 0,-16 0-1,24-3-342,0 1-1,1-1 1,-1 0-1,0 0 1,0 0-1,0 0 1,1-1-1,-1 1 1,0 0-1,0-1 1,0 1-1,1-1 0,-1 0 1,0 1-1,1-1 1,-1 0-1,1 0 1,-1 0-1,1 0 1,-1 0-1,1-1 1,0 1-1,-1 0 1,1-1-1,-1-1 0,0-1-363,1 0 0,0 0 0,0 0 0,0 1-1,1-1 1,-1 0 0,1-1 0,0 1 0,0 0-1,1-7 1,1 2-1089,-1-1 0,2 1 0,-1 0 0,1-1-1,6-12 1,10-19-3791</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581"/>
    </inkml:context>
    <inkml:brush xml:id="br0">
      <inkml:brushProperty name="width" value="0.025" units="cm"/>
      <inkml:brushProperty name="height" value="0.025" units="cm"/>
    </inkml:brush>
  </inkml:definitions>
  <inkml:trace contextRef="#ctx0" brushRef="#br0">1 1 12812,'0'0'4885,"10"9"-2398,2 4-1901,-1 1 0,0 0 0,-1 0 0,0 1 0,-1 1 0,-1-1 0,10 26 0,-8-11-297,-3-7-174,1-2-1,1 1 1,20 33-1,-26-50-108,0 1 0,1-1-1,0-1 1,0 1-1,1 0 1,-1-1 0,1 0-1,0 0 1,0-1-1,0 1 1,0-1 0,1 0-1,0 0 1,-1-1-1,1 0 1,0 0-1,0 0 1,10 1 0,-9-2-174,-1 0 1,1-1-1,-1 0 0,1 0 1,0 0-1,-1-1 1,1 0-1,-1-1 0,1 1 1,-1-1-1,0 0 1,0-1-1,0 1 1,0-1-1,0-1 0,0 1 1,-1-1-1,0 0 1,6-4-1,-7 3-603,-1 1-1,1-1 1,-1 0 0,1 0 0,-1 0-1,-1 0 1,1 0 0,-1-1 0,0 1-1,0-1 1,0 0 0,-1 1-1,0-1 1,0-7 0,2-29-7087</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8.942"/>
    </inkml:context>
    <inkml:brush xml:id="br0">
      <inkml:brushProperty name="width" value="0.025" units="cm"/>
      <inkml:brushProperty name="height" value="0.025" units="cm"/>
    </inkml:brush>
  </inkml:definitions>
  <inkml:trace contextRef="#ctx0" brushRef="#br0">121 1 1922,'0'0'18161,"0"46"-15983,-9-9-737,-6 10 1,3 12-545,-4 10-417,-1 8-384,-1 7-32,8 0-32,-1-5-64,2-6-769,5-12-608,4-15-288,0-15-1250,9-13-2498,4-11-7432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291"/>
    </inkml:context>
    <inkml:brush xml:id="br0">
      <inkml:brushProperty name="width" value="0.025" units="cm"/>
      <inkml:brushProperty name="height" value="0.025" units="cm"/>
    </inkml:brush>
  </inkml:definitions>
  <inkml:trace contextRef="#ctx0" brushRef="#br0">137 0 12556,'0'0'5990,"-5"14"-4015,-41 112 617,-18 57-1027,58-161-1467,1 0 0,0 0 0,2 1-1,1 0 1,1-1 0,2 32 0,0-50-86,-1 0 1,1 0-1,-1 0 1,1 0 0,1-1-1,-1 1 1,0-1-1,1 1 1,0-1-1,0 1 1,0-1 0,0 0-1,0 0 1,1 0-1,-1 0 1,1 0 0,5 4-1,-3-4 26,0 0 1,0 0-1,0-1 0,1 1 1,-1-1-1,1 0 0,0-1 1,-1 0-1,1 0 0,10 1 1,0-1-179,-1-2 0,1 0 1,0 0-1,-1-2 1,1 0-1,-1 0 0,0-2 1,15-6-1,-7 2-2114,-1-2-1,40-26 0,-13 1-4941</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621"/>
    </inkml:context>
    <inkml:brush xml:id="br0">
      <inkml:brushProperty name="width" value="0.025" units="cm"/>
      <inkml:brushProperty name="height" value="0.025" units="cm"/>
    </inkml:brush>
  </inkml:definitions>
  <inkml:trace contextRef="#ctx0" brushRef="#br0">94 228 12908,'0'0'7207,"-27"74"-4324,22-41-1058,-1 2-1056,6-4-320,0-2-353,15-9-64,-1-5-449,6-8-1569,-6-6-480,1-1-1153,-10-11-3236</inkml:trace>
  <inkml:trace contextRef="#ctx0" brushRef="#br0" timeOffset="1">0 0 14862,'0'0'7527,"73"14"-15855</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49.982"/>
    </inkml:context>
    <inkml:brush xml:id="br0">
      <inkml:brushProperty name="width" value="0.025" units="cm"/>
      <inkml:brushProperty name="height" value="0.025" units="cm"/>
    </inkml:brush>
  </inkml:definitions>
  <inkml:trace contextRef="#ctx0" brushRef="#br0">180 1 15503,'0'0'5125,"26"47"-3011,-7-21-769,0 5-192,6 8-513,-4 8-351,-3 9-161,-7 7 0,-11 5-64,-5 3 64,-20 7 0,-13 0 32,-7 3-95,-4-3-65,-5-6-801,2-9-2626,1-15-4421</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051"/>
    </inkml:context>
    <inkml:brush xml:id="br0">
      <inkml:brushProperty name="width" value="0.025" units="cm"/>
      <inkml:brushProperty name="height" value="0.025" units="cm"/>
    </inkml:brush>
  </inkml:definitions>
  <inkml:trace contextRef="#ctx0" brushRef="#br0">121 53 5830,'-30'8'416,"21"-7"864,0 1 0,1 0 0,-1 1 0,0 0 0,1 0 0,-1 1 0,1 0 0,-14 9 0,25-12-893,1 1-1,0-1 1,-1 0-1,1-1 1,0 1-1,-1-1 1,1 1-1,0-1 1,4 0-1,68-5 1071,0-2 0,136-32-1,-138 22-2774,2 3 0,140-6 1,-217 20 1243,1 0 0,0 0 0,0 0 1,0 0-1,0 0 0,0 0 0,0 0 1,0 1-1,0-1 0,-1 0 0,1 0 1,0 0-1,0 0 0,0 0 0,0 1 1,0-1-1,0 0 0,0 0 1,0 0-1,0 0 0,0 0 0,0 1 1,0-1-1,0 0 0,0 0 0,0 0 1,0 0-1,0 1 0,0-1 0,0 0 1,0 0-1,1 0 0,-1 0 0,0 0 1,0 1-1,0-1 0,0 0 0,0 0 1,0 0-1,0 0 0,0 0 1,1 0-1,-1 0 0,0 1 0,0-1 1,0 0-1,0 0 0,0 0 0,0 0 1,1 0-1,-1 0 0,0 0 0,0 0 1,0 0-1,1 0 0,-16 8-1925,-50 9-4455,19-8 1057</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412"/>
    </inkml:context>
    <inkml:brush xml:id="br0">
      <inkml:brushProperty name="width" value="0.025" units="cm"/>
      <inkml:brushProperty name="height" value="0.025" units="cm"/>
    </inkml:brush>
  </inkml:definitions>
  <inkml:trace contextRef="#ctx0" brushRef="#br0">53 88 7783,'0'0'3748,"-52"57"-1026,52-47-704,27-9-608,11-1 447,23-5-159,13-16-513,12-5-608,8 0-193,-11 1-192,-4 4-64,-16 6-128,-14 4-1153,-24 8-1121,-11 0-2210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49:55.751"/>
    </inkml:context>
    <inkml:brush xml:id="br0">
      <inkml:brushProperty name="width" value="0.025" units="cm"/>
      <inkml:brushProperty name="height" value="0.025" units="cm"/>
    </inkml:brush>
  </inkml:definitions>
  <inkml:trace contextRef="#ctx0" brushRef="#br0">0 423 14157,'0'0'3807,"9"3"-1912,-2 0-1649,1-1 0,0 0 0,0-1 0,0 0 1,0 0-1,0-1 0,0 0 0,0 0 0,0-1 0,0 0 1,0 0-1,-1-1 0,1 0 0,0 0 0,-1-1 0,1 0 0,10-6 1,28-16 218,0-1 1,75-58 0,-95 63-449,-1 0 0,-1-2 0,-2-1 1,0 0-1,30-46 0,-47 64-38,-1-1 1,0 0 0,0-1-1,-1 1 1,0-1-1,0 1 1,-1-1 0,0 0-1,0 0 1,0-11 0,-20 31-1112,13-4 1105,0-1 0,1 1 0,0 0 0,0 1-1,1-1 1,0 1 0,1 0 0,-1-1 0,0 15 0,-5 86-17,8-104 44,0 9-68,0 0 0,1 1 1,1-1-1,0 0 0,1 0 1,8 24-1,-8-30-186,1 0 0,-1-1 0,1 1 1,1-1-1,-1 0 0,1 0 0,0 0 0,1-1 0,0 0 0,0 0 0,0 0 0,11 7 1,23 6-7376</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035"/>
    </inkml:context>
    <inkml:brush xml:id="br0">
      <inkml:brushProperty name="width" value="0.025" units="cm"/>
      <inkml:brushProperty name="height" value="0.025" units="cm"/>
    </inkml:brush>
  </inkml:definitions>
  <inkml:trace contextRef="#ctx0" brushRef="#br0">212 5 4644,'0'0'7159,"-11"-1"-3753,6-1-3155,-1 1-1,1 1 1,0-1 0,-1 1-1,1 0 1,-1 1 0,1-1-1,-1 1 1,1 0 0,-1 0-1,1 1 1,0-1 0,0 1-1,0 0 1,0 1-1,0-1 1,0 1 0,1 0-1,-1 0 1,-4 5 0,-2 4 19,1 0-1,0 0 1,1 1 0,0 0 0,-9 19 0,15-25-129,0 0 1,0-1-1,0 1 0,1 1 1,0-1-1,1 0 0,-1 0 1,1 1-1,1-1 0,-1 1 1,1-1-1,1 1 0,1 9 1,-2-16-120,1 1 0,0-1 0,-1 0 0,1 0 0,0 0 1,0 0-1,0 0 0,0 0 0,0 0 0,0-1 0,0 1 0,0 0 1,0-1-1,0 1 0,0 0 0,1-1 0,-1 1 0,0-1 0,0 0 1,1 1-1,-1-1 0,0 0 0,1 0 0,-1 0 0,0 0 0,1 0 1,0 0-1,39-5 351,-31 1-290,-1 0 0,-1 0-1,1-1 1,-1 0 0,1-1 0,-2 0 0,1 0 0,-1 0 0,0-1 0,0 0 0,10-15 0,-9 12 20,-1-1 1,0 0-1,0 0 1,-1 0 0,-1-1-1,0 0 1,-1 0-1,5-20 1,-9 28-52,1 1 1,-1-1 0,1 1-1,-1-1 1,0 1 0,-1 0-1,1-1 1,-1 1-1,1-1 1,-2-3 0,2 7-51,0-1 1,0 1 0,-1 0-1,1 0 1,0 0 0,0 0 0,0-1-1,0 1 1,0 0 0,0 0-1,0 0 1,-1 0 0,1 0-1,0-1 1,0 1 0,0 0-1,0 0 1,0 0 0,-1 0-1,1 0 1,0 0 0,0 0 0,0 0-1,-1 0 1,1-1 0,0 1-1,0 0 1,0 0 0,-1 0-1,1 0 1,0 0 0,0 0-1,0 0 1,-1 1 0,1-1-1,0 0 1,0 0 0,0 0 0,0 0-1,-1 0 1,1 0 0,0 0-1,0 0 1,0 0 0,0 0-1,-1 1 1,1-1 0,0 0-1,-11 21-23,5-3 12,1 0 1,1 0 0,0 1-1,2-1 1,0 1 0,1 0-1,0-1 1,5 36 0,-3-52-95,-1 1 0,1-1 0,-1 0 0,1 0 0,0 0 0,0 0 1,0 0-1,0 0 0,0 0 0,1 0 0,-1-1 0,0 1 0,1 0 0,0-1 1,-1 1-1,1-1 0,0 1 0,-1-1 0,1 0 0,0 0 0,0 0 0,0 0 0,0 0 1,0 0-1,1 0 0,-1-1 0,0 1 0,0-1 0,0 0 0,1 1 0,2-1 0,0 0-272,-1-1-1,0 1 0,1 0 0,-1-1 1,0 0-1,0 0 0,1 0 0,-1-1 0,0 0 1,0 1-1,-1-1 0,1 0 0,0-1 1,0 1-1,3-4 0,19-25-5336</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2.411"/>
    </inkml:context>
    <inkml:brush xml:id="br0">
      <inkml:brushProperty name="width" value="0.025" units="cm"/>
      <inkml:brushProperty name="height" value="0.025" units="cm"/>
    </inkml:brush>
  </inkml:definitions>
  <inkml:trace contextRef="#ctx0" brushRef="#br0">40 65 14382,'0'0'2658,"-6"13"-154,0 1-1992,0 1 1,1 1-1,0-1 1,2 1-1,0 0 1,0 0-1,0 20 1,4-20-429,-1 0 1,2 0-1,0 0 1,1 0-1,1 0 1,8 21-1,-11-33-95,0 0-1,1 1 0,0-1 0,0 0 1,0-1-1,0 1 0,1 0 0,-1-1 1,1 1-1,0-1 0,0 0 0,0 1 1,1-2-1,-1 1 0,1 0 0,0-1 1,-1 1-1,1-1 0,0 0 0,0-1 1,1 1-1,-1-1 0,0 1 0,0-1 1,1-1-1,-1 1 0,1-1 0,3 1 1,-3-2 14,-1 0 0,0-1 0,1 1 0,-1-1 0,0 0 0,0 0 0,0 0 0,-1-1 0,1 1 0,-1-1 0,1 0 0,-1 0 0,0 0 0,0-1 0,0 1 0,0-1 0,-1 1 0,1-1 0,-1 0 0,0 0 0,3-8 0,5-11-14,-1 0-1,9-36 1,-6-6 4,6-82 1,-14 102 109,-10 79 223,-16 127 1377,21-142-1519,0 1 1,1-1 0,1 1-1,1-1 1,1 0-1,6 24 1,-7-38-208,0 0 1,0 0-1,0 0 1,1 0-1,-1 0 1,1 0-1,0-1 1,0 1 0,1-1-1,0 0 1,5 6-1,-7-9-427,1 1-1,-1 0 1,1-1 0,0 1-1,-1-1 1,1 0 0,0 0-1,0 0 1,0 0-1,-1 0 1,1-1 0,0 1-1,0-1 1,4 0 0,15-1-8300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494"/>
    </inkml:context>
    <inkml:brush xml:id="br0">
      <inkml:brushProperty name="width" value="0.025" units="cm"/>
      <inkml:brushProperty name="height" value="0.025" units="cm"/>
    </inkml:brush>
  </inkml:definitions>
  <inkml:trace contextRef="#ctx0" brushRef="#br0">26 0 7271,'0'0'14392,"5"9"-14296,-3-5-72,1 0 1,-2 0-1,1 0 0,0 0 0,-1 0 0,0 0 0,0 0 1,0 0-1,0 1 0,-1-1 0,0 0 0,1 1 0,-2-1 1,1 0-1,0 0 0,-1 1 0,0-1 0,-2 5 0,-1 6 94,-5 8 506,2 1-1,1-1 1,1 1-1,-4 43 0,9-66-602,0 0-1,0 0 0,0 0 1,0 1-1,0-1 0,0 0 1,0 0-1,0 0 0,0 0 1,1 1-1,-1-1 0,0 0 1,1 0-1,-1 0 0,1 0 1,-1 0-1,1 0 0,0 0 0,-1 0 1,1 0-1,0 0 0,0 0 1,-1-1-1,1 1 0,0 0 1,0 0-1,0-1 0,0 1 1,0-1-1,0 1 0,0-1 1,0 1-1,1-1 0,-1 0 1,0 1-1,0-1 0,0 0 1,0 0-1,1 0 0,-1 0 1,0 0-1,0 0 0,0 0 0,0 0 1,1 0-1,-1-1 0,0 1 1,2-1-1,1 0-41,-1-1-1,1 1 0,0-1 1,-1 0-1,1 0 1,-1 0-1,0 0 1,0 0-1,0-1 1,0 1-1,0-1 1,0 0-1,4-6 0,-4 3-24,-1-1 0,1 0 0,-1 1 0,0-1 0,0 0 0,-1-1 1,0 1-1,0-7 0,0 10 41,-1 0 0,0 1 0,0-1 0,0 0 0,-1 1 0,1-1 0,-1 0 0,0 1 1,0-1-1,0 1 0,-1-1 0,1 1 0,-1 0 0,1 0 0,-1-1 0,0 1 0,-4-4 1,6 7-4,0-1 1,-1 1 0,1 0 0,-1-1 0,1 1-1,0-1 1,-1 1 0,1-1 0,-1 1 0,1 0-1,-1-1 1,1 1 0,-1 0 0,1 0 0,-1-1-1,0 1 1,1 0 0,-1 0 0,1 0-1,-1 0 1,1 0 0,-1 0 0,0 0 0,1 0-1,-1 0 1,1 0 0,-1 0 0,0 0 0,1 0-1,-1 0 1,1 1 0,-1-1 0,1 0 0,-1 0-1,1 1 1,-1-1 0,1 0 0,-1 0 0,1 1-1,-1-1 1,1 1 0,-1-1 0,1 1 0,0-1-1,-1 0 1,1 1 0,0-1 0,-1 1 0,1 0-1,0-1 1,0 1 0,-1-1 0,1 1 0,0-1-1,0 1 1,0-1 0,0 1 0,0 0 0,0-1-1,0 1 1,0 0 0,0 2 24,-1 0 1,1-1-1,0 1 1,0 0-1,0 0 1,0-1 0,1 1-1,-1 0 1,1-1-1,-1 1 1,1 0-1,2 4 1,0-4-1,0 1 0,0-1 0,0 0 0,1 0 0,-1 0 0,1-1 0,-1 1 1,1-1-1,0 0 0,0 0 0,0 0 0,0 0 0,1-1 0,-1 0 0,0 0 0,1 0 1,-1 0-1,1-1 0,-1 1 0,1-1 0,-1 0 0,0-1 0,1 1 0,-1-1 0,1 0 0,5-2 1,0 1 66,0-1 1,0-1-1,0 0 1,0 0 0,-1-1-1,1 0 1,-1-1-1,-1 0 1,17-14 0,-22 17-42,-1 1-1,1 0 0,-1 0 0,1-1 0,-1 1 0,0-1 0,1 1 0,-2-1 0,1 0 0,0 0 0,0 0 0,-1 0 0,0 0 0,1 0 1,-1 0-1,0 0 0,0-5 0,-1 8-31,-1-1 1,1 1 0,-1-1 0,1 1 0,-1 0-1,1 0 1,-1-1 0,1 1 0,-1 0-1,1 0 1,-1-1 0,1 1 0,-1 0-1,0 0 1,1 0 0,-1 0 0,1 0 0,-1 0-1,0 0 1,1 0 0,-1 0 0,1 0-1,-1 0 1,1 1 0,-1-1 0,0 0-1,1 0 1,-1 1 0,0-1 0,-18 8-50,10-3 80,0 1 0,1 1 1,0 0-1,1 0 1,0 1-1,-8 9 1,13-14 1,-1 0 1,1 0 0,0 0 0,0 0 0,0 0 0,0 0-1,0 1 1,1-1 0,0 1 0,0-1 0,0 1 0,0 0-1,0-1 1,1 1 0,-1 0 0,1 0 0,0-1 0,0 1-1,0 0 1,2 6 0,-1-9-28,1 0 0,-1 0 1,0 0-1,1 0 0,-1 0 0,1 0 0,-1 0 0,1 0 0,0-1 0,-1 1 1,1-1-1,0 1 0,-1-1 0,1 0 0,0 0 0,-1 0 0,1 0 1,0 0-1,0 0 0,-1 0 0,3-1 0,39-5 209,-31 2-238,0-1 0,-1-1 0,1 1-1,-1-2 1,15-11 0,37-20 43,-62 38-8,0 0 1,-1 1 0,1-1-1,0 0 1,-1 1 0,1-1-1,0 0 1,-1 1 0,1-1-1,-1 1 1,1-1 0,-1 1-1,1-1 1,-1 1 0,1 0-1,-1-1 1,1 1 0,-1-1-1,0 1 1,1 0 0,-1-1-1,0 1 1,0 0 0,0 0-1,1-1 1,-1 2 0,0 0 0,1 0 1,0 0-1,0 0 1,0 0 0,0 0-1,1 0 1,-1 0-1,0 0 1,1-1 0,-1 1-1,1 0 1,0-1-1,-1 1 1,1-1-1,0 0 1,2 2 0,8-1-72,1 0 0,-1-1 0,1 0 0,-1-1 0,0-1 0,1 0 0,-1 0 0,23-6 0,-16 3-552,1 1-1,24-1 1,-43 4 588,-1 0 0,1 0 0,0 1 0,-1-1 0,1 0 0,-1 0 0,1 1 0,-1-1 0,1 0 0,-1 1 0,1-1 0,-1 0 0,0 1 0,1-1 0,-1 1 0,1-1 0,-1 1 0,0-1 0,1 1 0,-1-1 0,0 1 0,0-1 0,1 1 0,-1-1 0,0 1 0,0-1 0,0 1 0,0 0 0,0-1 1,0 1-1,0-1 0,0 1 0,0 0 0,0 0 0,-1 28-356,0-18-1861,8-8-5166,4-3 439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3.742"/>
    </inkml:context>
    <inkml:brush xml:id="br0">
      <inkml:brushProperty name="width" value="0.025" units="cm"/>
      <inkml:brushProperty name="height" value="0.025" units="cm"/>
    </inkml:brush>
  </inkml:definitions>
  <inkml:trace contextRef="#ctx0" brushRef="#br0">2 39 12684,'0'0'4004,"-1"9"-2595,1 25-706,2 0 0,2 0 1,1-1-1,15 56 0,0 1-599,4 91 114,-19-60 2868,-8-270-2576,1-72 497,4 182-875,2 0 0,2 0 0,16-61 0,-20 95-141,-1 0-1,1 0 1,0 1 0,0-1 0,1 1 0,0-1 0,-1 1 0,1 0 0,1 0 0,-1 0 0,0 1 0,1-1-1,0 1 1,0 0 0,6-4 0,-7 5 1,-1 1 1,1 0-1,-1 0 0,1 0 0,0 1 0,-1-1 1,1 1-1,0-1 0,-1 1 0,1 0 1,0 0-1,0 0 0,-1 1 0,1-1 0,0 0 1,-1 1-1,1 0 0,-1 0 0,1-1 0,0 2 1,-1-1-1,0 0 0,1 0 0,-1 1 1,0-1-1,0 1 0,0 0 0,0 0 0,3 3 1,-2-3-14,-1 1 1,0-1-1,0 1 1,0 0 0,0-1-1,-1 1 1,1 0-1,-1 0 1,0 0-1,0 0 1,0 0 0,0 0-1,0 1 1,-1-1-1,1 0 1,-1 0 0,0 0-1,0 1 1,0-1-1,0 0 1,-1 0 0,1 1-1,-1-1 1,0 0-1,0 0 1,0 0-1,0 0 1,-1 0 0,1 0-1,-1 0 1,0-1-1,1 1 1,-1 0 0,0-1-1,-1 1 1,1-1-1,-5 4 1,1-1 29,0 1 0,0-1 0,-1 0 0,1-1 0,-1 1 0,0-1 0,-1-1 0,1 1 0,-1-1 0,1-1 0,-1 1 0,0-1 0,0-1 0,-9 2 0,16-3-73,0 0-1,0 1 1,0-1 0,0 0-1,1 0 1,-1 0 0,0 0-1,0 0 1,0 0 0,0 0 0,0-1-1,0 1 1,0 0 0,1 0-1,-1-1 1,0 1 0,0 0-1,0-1 1,1 1 0,-1-1-1,0 1 1,0-1 0,1 1-1,-1-1 1,0 0 0,1 1 0,-1-1-1,1 0 1,-1 1 0,1-1-1,-1 0 1,1 0 0,0 0-1,-1 1 1,1-1 0,0 0-1,-1 0 1,1 0 0,0 0-1,0 0 1,0 0 0,0 1 0,0-1-1,0 0 1,0 0 0,0 0-1,0 0 1,1 0 0,-1 0-1,0 0 1,0 1 0,1-1-1,-1 0 1,1 0 0,-1 0-1,1 0 1,1-3-874,0 0 0,1 0-1,-1 1 1,1-1 0,-1 1 0,1-1-1,0 1 1,0 0 0,1 1 0,4-5-1,13-2-5355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088"/>
    </inkml:context>
    <inkml:brush xml:id="br0">
      <inkml:brushProperty name="width" value="0.025" units="cm"/>
      <inkml:brushProperty name="height" value="0.025" units="cm"/>
    </inkml:brush>
  </inkml:definitions>
  <inkml:trace contextRef="#ctx0" brushRef="#br0">111 83 11403,'0'0'6977,"-3"-9"-4772,3 6-1998,-11-27 949,10 29-1124,1 1 0,-1-1 0,1 0 0,-1 0 0,0 1-1,1-1 1,-1 0 0,0 1 0,0-1 0,0 1-1,1-1 1,-1 1 0,0-1 0,0 1 0,0-1 0,0 1-1,0 0 1,0 0 0,0-1 0,0 1 0,0 0 0,0 0-1,0 0 1,0 0 0,0 0 0,0 0 0,0 1-1,0-1 1,0 0 0,1 0 0,-1 1 0,0-1 0,0 0-1,0 1 1,0-1 0,-1 2 0,-3 1 22,0 1 1,1 0-1,0 0 0,0 1 1,0-1-1,0 1 0,1 0 1,0 0-1,0 0 0,0 0 1,0 0-1,1 1 1,0-1-1,0 1 0,-1 6 1,1-3 78,0 0 0,0 0 0,1 0-1,0 0 1,0 0 0,1 0 0,0 0 0,1 0 0,2 12 0,-2-19-108,0 0 0,0 0 1,0 0-1,0 0 0,0 0 0,0 0 0,1 0 0,-1 0 0,1 0 0,0-1 0,-1 1 0,1-1 1,0 1-1,0-1 0,0 1 0,0-1 0,0 0 0,0 0 0,0 0 0,1 0 0,-1-1 0,0 1 1,0-1-1,1 1 0,-1-1 0,0 0 0,1 0 0,-1 0 0,4 0 0,-1 0 51,0 0 0,0-1 0,0 0 0,0 0 0,0 0 0,0 0 0,0-1 0,0 0 0,0 0 0,-1 0 0,1-1 0,7-5 0,-5 2 3,0-1 1,0 0-1,-1 0 1,0 0-1,0-1 1,0 0 0,-1 0-1,-1-1 1,1 1-1,-1-1 1,-1 0-1,0 0 1,0 0 0,-1-1-1,0 1 1,0 0-1,-1-1 1,0 0-1,-1 1 1,-1-13 0,1 20-75,0 0 0,0 1 0,0-1 0,0 1 0,0-1 0,-1 0 0,1 1 0,0-1 0,-1 1 0,1-1 0,-1 1 0,0-1 0,1 1 0,-1 0 0,0-1 0,0 1 1,0 0-1,0-1 0,0 1 0,0 0 0,0 0 0,0 0 0,-1 0 0,1 0 0,0 0 0,-1 0 0,1 1 0,0-1 0,-1 0 0,1 1 0,-1-1 0,0 1 1,1-1-1,-1 1 0,1 0 0,-1 0 0,1 0 0,-1 0 0,0 0 0,1 0 0,-1 0 0,-2 1 0,2-1-180,-1 1-1,1 0 1,0 0-1,0 0 1,0 0 0,-1 0-1,1 0 1,0 0-1,0 1 1,0-1 0,1 1-1,-1-1 1,0 1-1,1 0 1,-1 0 0,1-1-1,-1 1 1,1 0-1,0 1 1,0-1-1,0 0 1,0 0 0,0 0-1,0 1 1,1-1-1,-1 0 1,1 1 0,-1-1-1,1 3 1,1 8-7166,4-12 1880</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4.462"/>
    </inkml:context>
    <inkml:brush xml:id="br0">
      <inkml:brushProperty name="width" value="0.025" units="cm"/>
      <inkml:brushProperty name="height" value="0.025" units="cm"/>
    </inkml:brush>
  </inkml:definitions>
  <inkml:trace contextRef="#ctx0" brushRef="#br0">107 1 15054,'0'0'10330,"-10"2"-9994,3 0-308,0 0-1,0 1 0,0 0 0,0 0 1,0 0-1,1 1 0,-7 4 0,10-6-24,1 0 0,-1 1 0,0-1 0,1 1 0,-1 0-1,1-1 1,0 1 0,0 0 0,0 1 0,0-1 0,1 0-1,-1 0 1,1 1 0,0-1 0,0 1 0,0-1 0,0 1-1,0 0 1,1-1 0,0 5 0,0-7-6,1 1 0,-1-1 0,1 1 0,-1-1 0,1 1 0,0-1 0,0 0 0,0 1 0,-1-1 0,1 0 0,1 0 0,-1 0-1,0 0 1,0 1 0,0-2 0,0 1 0,1 0 0,-1 0 0,0 0 0,1 0 0,-1-1 0,1 1 0,-1-1 0,1 1 0,-1-1 0,1 0 0,-1 1 0,1-1 0,0 0 0,1 0 0,59 3-314,-53-3 125,136 0-892,-145 0 1096,1 0 0,0 0 0,-1 0 0,1 0-1,0 1 1,-1-1 0,1 0 0,0 0 0,-1 1 0,1-1 0,0 0 0,-1 1 0,1-1-1,-1 0 1,1 1 0,-1-1 0,1 1 0,-1-1 0,1 1 0,-1-1 0,1 1 0,-1 0-1,0-1 1,1 1 0,-1-1 0,0 1 0,0 0 0,1-1 0,-1 1 0,0 0 0,0 0-1,0-1 1,0 1 0,0 0 0,0-1 0,0 1 0,0 0 0,0-1 0,0 1 0,0 0-1,0-1 1,-1 1 0,1 0 0,0-1 0,0 1 0,-1 0 0,1-1 0,0 1 0,-1-1-1,1 1 1,-1 0 0,1-1 0,-2 1 0,-23 33 974,16-25-813,0-1 0,0-1 0,0 1 0,-1-1 0,0-1 0,0 0 0,-1 0 0,0-1 0,0 0 0,0-1 0,-1-1 0,1 0 0,-1 0 0,-16 1 0,28-4-451,0 0 1,-1-1-1,1 1 1,0 0 0,-1-1-1,1 1 1,0 0-1,0-1 1,0 1-1,-1-1 1,1 1 0,0-1-1,0 1 1,0 0-1,0-1 1,0 1-1,0-1 1,0 1 0,0-1-1,0 1 1,0-1-1,0 1 1,0 0-1,0-1 1,0 1 0,0-1-1,0 1 1,0-1-1,0 1 1,1 0-1,-1-2 1,6-11-8297</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250"/>
    </inkml:context>
    <inkml:brush xml:id="br0">
      <inkml:brushProperty name="width" value="0.025" units="cm"/>
      <inkml:brushProperty name="height" value="0.025" units="cm"/>
    </inkml:brush>
  </inkml:definitions>
  <inkml:trace contextRef="#ctx0" brushRef="#br0">68 129 3459,'0'0'4912,"5"-8"-4672,32-44 1279,-6 15 5914,-30 36-7212,-1 0 0,1 1 0,0-1-1,-1 0 1,1 1 0,0-1 0,-1 0 0,1 0-1,-1 0 1,1 1 0,-1-1 0,0 0-1,1 0 1,-1 0 0,0 0 0,1 0 0,-1 0-1,0 0 1,0 0 0,0 0 0,0 0-1,0 1 1,0-1 0,0 0 0,-1-2 0,1 3-119,-1-1 1,0 0 0,0 1 0,1-1 0,-1 0-1,0 1 1,0-1 0,0 1 0,0 0 0,0-1 0,0 1-1,0 0 1,0-1 0,0 1 0,0 0 0,0 0-1,0 0 1,0 0 0,-1 0 0,-4 0 27,0 0 0,0 0-1,0 1 1,0 0 0,0 0 0,1 1 0,-8 2-1,7-2-91,1 1 0,-1 0-1,1 1 1,0-1 0,0 1 0,0 0-1,0 0 1,1 0 0,-1 1-1,1 0 1,1 0 0,-1 0-1,0 0 1,1 0 0,-4 9 0,7-13-41,1-1 1,-1 1 0,0 0 0,0-1 0,0 1-1,0 0 1,1-1 0,-1 1 0,0 0 0,1-1 0,-1 1-1,1-1 1,-1 1 0,0-1 0,1 1 0,-1-1 0,1 1-1,-1-1 1,1 1 0,0-1 0,-1 0 0,1 1 0,-1-1-1,1 0 1,0 0 0,-1 1 0,1-1 0,0 0-1,-1 0 1,1 0 0,0 0 0,-1 0 0,1 0 0,0 0-1,-1 0 1,1 0 0,0 0 0,0 0 0,37-1-124,-33 1 75,59-7-438,-48 4 323,0 1 0,0 1 0,0 0 0,25 2 0,-39-1 161,-1 0 0,1 0-1,-1 0 1,1 0-1,-1 1 1,0-1-1,1 0 1,-1 1-1,1-1 1,-1 1 0,0-1-1,1 1 1,-1 0-1,0-1 1,0 1-1,0 0 1,1 0 0,-1 0-1,0 0 1,0 0-1,0 0 1,0 0-1,-1 0 1,1 0-1,0 1 1,0-1 0,-1 0-1,1 1 1,0-1-1,-1 0 1,0 1-1,1-1 1,-1 0 0,0 1-1,0-1 1,1 1-1,-1-1 1,0 1-1,-1-1 1,1 1-1,0-1 1,0 0 0,-1 1-1,1-1 1,0 1-1,-1-1 1,1 0-1,-2 2 1,-1 4 39,0-1-1,-1 0 1,0 0 0,0 0 0,0 0-1,-1 0 1,0-1 0,-7 7 0,3-4 76,0-1 1,0 0-1,-1-1 1,1 0-1,-2 0 1,1-1-1,-1 0 0,1-1 1,-1 0-1,-1-1 1,1 0-1,-22 2 1,33-5-131,-1 0 1,1 0 0,0 0-1,0 0 1,0 0-1,-1 0 1,1 0-1,0 0 1,0 0 0,0 0-1,-1 0 1,1 0-1,0 0 1,0 0 0,0 0-1,-1 0 1,1 0-1,0-1 1,0 1-1,0 0 1,0 0 0,-1 0-1,1 0 1,0 0-1,0 0 1,0-1 0,0 1-1,0 0 1,-1 0-1,1 0 1,0-1-1,0 1 1,0 0 0,0 0-1,0 0 1,0-1-1,0 1 1,0 0 0,0 0-1,0 0 1,0-1-1,0 1 1,0 0-1,0 0 1,0 0 0,0-1-1,0 1 1,0 0-1,0 0 1,0-1 0,9-14-1185,16-11-1695,6-1-1697,5-3-2937</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612"/>
    </inkml:context>
    <inkml:brush xml:id="br0">
      <inkml:brushProperty name="width" value="0.025" units="cm"/>
      <inkml:brushProperty name="height" value="0.025" units="cm"/>
    </inkml:brush>
  </inkml:definitions>
  <inkml:trace contextRef="#ctx0" brushRef="#br0">49 1 17392,'0'0'5446,"-40"59"-3364,31-45-833,9-1-737,0-7-416,4-6-128,12 0-448,2-12-1986,-2-6-866,-1-7-2145,-6-4-1249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5.941"/>
    </inkml:context>
    <inkml:brush xml:id="br0">
      <inkml:brushProperty name="width" value="0.025" units="cm"/>
      <inkml:brushProperty name="height" value="0.025" units="cm"/>
    </inkml:brush>
  </inkml:definitions>
  <inkml:trace contextRef="#ctx0" brushRef="#br0">13 86 12396,'0'0'9160,"-13"-59"-7526,13 46-801,0 4-737,0 5-64,6 8-5958,-4 6 577,3 5-2242</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288"/>
    </inkml:context>
    <inkml:brush xml:id="br0">
      <inkml:brushProperty name="width" value="0.025" units="cm"/>
      <inkml:brushProperty name="height" value="0.025" units="cm"/>
    </inkml:brush>
  </inkml:definitions>
  <inkml:trace contextRef="#ctx0" brushRef="#br0">86 1 15951,'0'0'7442,"0"9"-6663,-2 48 363,4 93 418,-1-135-1491,1-1 0,0 1-1,1-1 1,0 1-1,2-1 1,0 0 0,12 24-1,-17-36-62,1 0 0,0 0 1,0 0-1,0 0 0,1 0 0,-1 0 0,0 0 0,1-1 0,-1 1 0,1 0 0,-1-1 0,1 1 1,0-1-1,-1 0 0,1 0 0,0 1 0,0-1 0,0-1 0,0 1 0,0 0 0,0 0 0,1-1 1,-1 1-1,0-1 0,0 1 0,0-1 0,0 0 0,3 0 0,0-2-76,-1 0 0,1 0 0,-1 0 0,1 0 0,-1-1 0,0 0 1,0 0-1,0 0 0,0 0 0,6-7 0,-26 52-133,10-33 243,-1 0-1,0 0 1,0 0 0,-1-1 0,0-1-1,-1 1 1,1-1 0,-12 6 0,14-10-21,1 1 0,0-2 0,-1 1 0,0-1 0,1 0 0,-1 0 1,0 0-1,0-1 0,0 0 0,0 0 0,-1 0 0,1-1 1,0 0-1,0 0 0,0-1 0,-9-1 0,14 1-114,-1 1 1,1 0-1,0-1 0,0 0 0,0 1 0,-1-1 1,1 0-1,0 1 0,0-1 0,0 0 0,0 0 1,0 0-1,1 0 0,-1 0 0,0 0 1,0 0-1,1 0 0,-1-1 0,0 1 0,1 0 1,-1 0-1,1 0 0,0-1 0,-1 1 0,1 0 1,0-1-1,0 1 0,0 0 0,0 0 0,0-1 1,0 1-1,0 0 0,0-1 0,0 1 0,1 0 1,0-3-1,0-1-580,1 0 1,-1 1 0,1-1-1,0 0 1,0 1-1,1 0 1,0-1 0,5-6-1,15-14-5432</inkml:trace>
  <inkml:trace contextRef="#ctx0" brushRef="#br0" timeOffset="1">267 47 9289,'0'0'15807,"2"13"-14478,0 23-738,-1 0 1,-7 56-1,2-47-549,1 0 0,5 53 0,-1-94-110,0 0 1,0-1-1,0 1 0,0 0 0,1 0 0,-1-1 0,1 1 0,0-1 0,0 1 0,3 3 0,14 7-2727,-17-13 2373,-1-1 0,0 0 1,1 0-1,-1 0 0,0 0 0,1 1 0,-1-2 0,0 1 0,1 0 0,-1 0 1,0 0-1,1-1 0,-1 1 0,0 0 0,1-1 0,0 0 0,11-10-7516</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6.659"/>
    </inkml:context>
    <inkml:brush xml:id="br0">
      <inkml:brushProperty name="width" value="0.025" units="cm"/>
      <inkml:brushProperty name="height" value="0.025" units="cm"/>
    </inkml:brush>
  </inkml:definitions>
  <inkml:trace contextRef="#ctx0" brushRef="#br0">1 116 12812,'0'0'5317,"12"6"-3123,-6-2-1934,0-1-1,1 0 1,-1 0-1,1 0 1,0 0 0,0-1-1,0-1 1,0 1-1,0-1 1,0 0-1,0 0 1,0-1-1,1 0 1,-1 0-1,0-1 1,0 0 0,0 0-1,0-1 1,0 0-1,10-4 1,-3-1 150,-2-1-1,1 0 1,20-18 0,-29 23-365,-1 0 1,0 0-1,1-1 0,-1 1 0,-1-1 0,1 0 0,0 0 1,-1 1-1,0-2 0,0 1 0,0 0 0,0 0 1,-1-1-1,0 1 0,0-1 0,1-6 0,-2 10-31,0 0-1,-1 0 1,1 0-1,-1 1 1,1-1-1,0 0 1,-1 1-1,0-1 1,1 0-1,-1 1 1,1-1-1,-1 1 1,0-1 0,1 1-1,-1-1 1,0 1-1,1-1 1,-1 1-1,0 0 1,0-1-1,1 1 1,-1 0-1,0 0 1,0 0-1,0-1 1,0 1-1,1 0 1,-1 0-1,0 0 1,0 0-1,0 0 1,0 1-1,1-1 1,-1 0-1,0 0 1,0 0-1,0 1 1,1-1-1,-2 1 1,-37 13-5,22-3-13,0 1-1,1 0 1,0 2-1,1 0 1,-19 23-1,28-31 15,1 1 0,-1 0-1,1 0 1,1 1 0,-1 0-1,1-1 1,0 1 0,1 1-1,0-1 1,1 0 0,-1 1 0,2 0-1,-1-1 1,1 1 0,0 9-1,2-15-6,-1-1-1,1 0 1,0 0-1,0 1 1,0-1-1,0 0 1,0 0-1,0 0 1,1 0-1,-1 0 0,1 0 1,0 0-1,-1-1 1,1 1-1,0-1 1,0 1-1,0-1 1,0 0-1,0 1 1,0-1-1,1 0 1,-1 0-1,0-1 1,0 1-1,1 0 0,-1-1 1,4 1-1,10 2-18,0-1 0,31 1 1,-36-3-39,72-1-2290,-26-10-2294,-4-5-3786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8.767"/>
    </inkml:context>
    <inkml:brush xml:id="br0">
      <inkml:brushProperty name="width" value="0.025" units="cm"/>
      <inkml:brushProperty name="height" value="0.025" units="cm"/>
    </inkml:brush>
  </inkml:definitions>
  <inkml:trace contextRef="#ctx0" brushRef="#br0">91 10 8840,'0'0'13362,"2"10"-12454,3 44-595,-3-1-1,-2 1 1,-12 95 0,2-26-139,-1-71-381,10-51 203,1 0-1,0 0 1,0 0-1,0-1 0,-1 1 1,1 0-1,0 0 1,-1 0-1,1 0 1,-1 0-1,1-1 0,-1 1 1,1 0-1,-1 0 1,0-1-1,1 1 1,-1 0-1,0-1 0,1 1 1,-1-1-1,0 1 1,0-1-1,0 1 1,1-1-1,-1 0 0,0 1 1,0-1-1,0 0 1,0 1-1,0-1 1,0 0-1,0 0 0,0 0 1,0 0-1,0 0 1,0 0-1,1 0 1,-1-1-1,0 1 0,0 0 1,0 0-1,0-1 1,0 1-1,0 0 1,0-1-1,1 1 0,-1-1 1,0 1-1,0-1 1,1 0-1,-1 1 1,0-1-1,0 0 0,-2-3-11,0 1-1,1-1 0,0 1 1,-1-1-1,1 0 1,1 0-1,-1 0 0,1 0 1,-1 0-1,1-1 0,0 1 1,0 0-1,0-6 0,-1-64-79,2 58 89,0-4-86,2 1 0,0-1 0,1 1 0,1-1 0,1 1 0,1 0 0,0 1 0,1-1 0,1 1 0,1 1 0,21-32 0,-25 41 106,2-1 0,-1 1 1,1 1-1,0-1 0,1 1 0,0 0 1,0 1-1,1 0 0,-1 0 1,1 1-1,0 0 0,1 0 0,-1 1 1,1 0-1,0 1 0,0 0 0,0 1 1,0 0-1,1 1 0,-1-1 0,0 2 1,1 0-1,-1 0 0,11 2 0,-17-2 13,-1 1 1,0-1-1,0 1 0,0 0 0,0 0 0,0 0 0,0 0 0,0 0 0,0 1 0,0-1 0,-1 1 0,1 0 0,-1 0 0,1 0 0,-1 0 1,0 0-1,1 1 0,-1-1 0,0 1 0,-1-1 0,1 1 0,0 0 0,-1-1 0,1 1 0,-1 0 0,0 0 0,0 0 0,0 0 0,0 0 0,-1 0 1,1 1-1,-1-1 0,0 0 0,0 0 0,0 0 0,0 1 0,-1-1 0,1 0 0,-1 0 0,0 0 0,0 0 0,0 0 0,0 0 0,0 0 1,-1 0-1,1 0 0,-1-1 0,0 1 0,0-1 0,0 1 0,0-1 0,0 0 0,0 1 0,-1-1 0,1 0 0,-1-1 0,0 1 0,1 0 0,-5 1 1,-6 3 178,0 0 0,-1-1 1,0 0-1,0-1 0,0-1 0,0 0 1,-1-1-1,0 0 0,1-1 1,-1-1-1,1-1 0,-21-2 1,33 3-222,0-1 0,0 1 1,1-1-1,-1 0 0,0 1 1,0-1-1,0 0 0,1 0 1,-1 0-1,0 0 0,1 0 1,-1-1-1,1 1 0,-1 0 1,1-1-1,0 1 0,-1-1 1,1 1-1,0-1 0,0 0 1,0 1-1,0-1 0,1 0 1,-1 0-1,0-2 0,0 2-113,1 1 0,0-1 0,0 1 0,0-1 0,0 1 0,0-1 0,0 1 0,1-1 0,-1 1 0,1-1 0,-1 1-1,1-1 1,-1 1 0,1-1 0,0 1 0,-1 0 0,1 0 0,0-1 0,0 1 0,0 0 0,0 0 0,0 0 0,0 0 0,0 0 0,1 0 0,-1 0-1,0 0 1,1 0 0,-1 1 0,0-1 0,3 0 0,7-3-2160,-1 1 0,1 0 1,22-2-1,4 2-5190</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570"/>
    </inkml:context>
    <inkml:brush xml:id="br0">
      <inkml:brushProperty name="width" value="0.025" units="cm"/>
      <inkml:brushProperty name="height" value="0.025" units="cm"/>
    </inkml:brush>
  </inkml:definitions>
  <inkml:trace contextRef="#ctx0" brushRef="#br0">150 42 801,'0'0'24887,"-8"-3"-23888,6 1-944,-1 1 1,1 0 0,-1 0 0,0 0 0,1 1-1,-1-1 1,0 1 0,0-1 0,1 1 0,-1 0-1,0 0 1,0 0 0,0 1 0,1-1 0,-1 1-1,0-1 1,-3 2 0,0 1 4,1-1-1,0 1 1,0 0 0,1 0 0,-1 1-1,1-1 1,0 1 0,0 0-1,-7 8 1,7-5-50,-1-1 0,1 1-1,0-1 1,0 1 0,1 1 0,0-1 0,-3 10-1,5-16-8,1 1-1,-1-1 1,1 0-1,-1 1 0,1-1 1,0 1-1,-1-1 1,1 1-1,0-1 0,0 1 1,0-1-1,0 1 1,1 0-1,-1-1 1,0 1-1,0-1 0,1 0 1,-1 1-1,1-1 1,0 1-1,-1-1 0,1 0 1,0 1-1,0-1 1,0 0-1,0 0 1,0 0-1,0 0 0,0 1 1,0-2-1,0 1 1,0 0-1,1 0 0,-1 0 1,0 0-1,1-1 1,-1 1-1,1-1 1,-1 1-1,0-1 0,1 1 1,2-1-1,3 1 14,1-1-1,-1 1 1,1-2 0,-1 1-1,1-1 1,-1 0 0,0-1-1,0 0 1,1 0 0,-1 0-1,0-1 1,-1 0 0,1 0-1,-1-1 1,1 0-1,-1 0 1,0 0 0,0-1-1,-1 0 1,1 0 0,-1-1-1,0 1 1,-1-1 0,1 0-1,-1 0 1,0-1 0,-1 1-1,0-1 1,0 0-1,0 0 1,-1 0 0,0 0-1,0 0 1,-1-1 0,2-9-1,-4 17-10,1-1 0,0 1 1,0 0-1,0 0 0,0 0 0,0-1 0,0 1 0,0 0 0,0 0 0,0 0 0,0-1 0,-1 1 0,1 0 0,0 0 0,0 0 0,0 0 1,0-1-1,0 1 0,-1 0 0,1 0 0,0 0 0,0 0 0,0 0 0,-1 0 0,1-1 0,0 1 0,0 0 0,-1 0 0,1 0 0,0 0 1,0 0-1,0 0 0,-1 0 0,1 0 0,0 0 0,0 0 0,-1 0 0,1 0 0,0 0 0,0 0 0,0 1 0,-1-1 0,1 0 0,0 0 1,0 0-1,0 0 0,-1 0 0,1 0 0,0 0 0,0 1 0,0-1 0,0 0 0,-1 0 0,1 0 0,0 0 0,0 1 0,-12 8-28,-23 46 48,34-52-24,-1 0 0,1 0 0,-1-1 0,1 1 0,0 0 0,0 0 1,1 0-1,-1 0 0,1 1 0,-1-1 0,1 0 0,0 0 0,0 0 0,0 0 0,1 0 0,-1 0 0,1 0 0,1 6 0,0-8 3,-1 0 1,1 0-1,-1 0 0,1 0 1,-1 0-1,1 0 0,-1 0 1,1-1-1,0 1 0,-1-1 1,1 1-1,0-1 0,-1 0 1,1 1-1,0-1 0,0 0 1,-1 0-1,1 0 0,0-1 1,0 1-1,-1 0 0,1-1 1,0 1-1,-1-1 0,4-1 1,1 1 7,-1-1 1,1 0-1,-1-1 0,1 1 1,-1-1-1,7-5 1,-2-4-85,0 1 1,-2-1-1,1 0 1,10-24 0,-18 34-270,-22 41 263,17-33 108,1-1 0,0 1 0,-1 0 0,2-1 0,-1 1 0,1 1 1,0-1-1,0 0 0,0 0 0,0 14 0,2-20-21,0 0 1,0 1-1,0-1 0,0 1 0,0-1 1,0 1-1,0-1 0,1 0 1,-1 1-1,0-1 0,0 0 0,0 1 1,1-1-1,-1 1 0,0-1 0,0 0 1,1 0-1,-1 1 0,0-1 0,1 0 1,-1 1-1,0-1 0,1 0 0,-1 0 1,0 0-1,1 1 0,-1-1 1,1 0-1,-1 0 0,0 0 0,1 0 1,-1 0-1,1 0 0,-1 0 0,1 0 1,23-2 111,20-15-51,2-12-294,-37 22 193,1 0-1,0 0 1,1 1 0,-1 1 0,1 0 0,0 0 0,12-3-1,-23 8 37,1 0-1,-1 0 1,0 0-1,1 0 0,-1 0 1,1 0-1,-1 0 0,0 0 1,1 1-1,-1-1 0,1 0 1,-1 0-1,0 0 0,1 0 1,-1 1-1,0-1 1,1 0-1,-1 0 0,0 1 1,1-1-1,-1 0 0,0 0 1,0 1-1,1-1 0,-1 0 1,0 1-1,0-1 0,1 0 1,-1 1-1,0-1 1,0 1-1,0-1 0,0 0 1,0 1-1,0-1 0,0 0 1,0 2-1,2 23 39,0 2 6,-2-27-44,0 1 1,0-1-1,1 1 1,-1-1-1,0 1 1,0-1-1,0 1 1,0-1-1,1 1 1,-1-1-1,0 1 0,0-1 1,1 1-1,-1-1 1,0 1-1,1-1 1,-1 1-1,1-1 1,-1 0-1,1 1 1,-1-1-1,0 0 1,1 1-1,-1-1 0,1 0 1,0 0-1,-1 0 1,1 1-1,-1-1 1,1 0-1,0 0 1,1-5 11,0 1 1,-1-1-1,0 0 1,0 0-1,0 0 1,0 0-1,-1 0 1,0 0-1,0-7 1,0-92-2792,17 104-9364,-2 0 4218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0.843"/>
    </inkml:context>
    <inkml:brush xml:id="br0">
      <inkml:brushProperty name="width" value="0.025" units="cm"/>
      <inkml:brushProperty name="height" value="0.025" units="cm"/>
    </inkml:brush>
  </inkml:definitions>
  <inkml:trace contextRef="#ctx0" brushRef="#br0">148 1 15727,'0'0'6502,"-8"0"-4553,1 0-1720,0 0 1,0 0-1,0 1 1,0 0-1,1 0 1,-1 1-1,0 0 1,1 0-1,-1 1 1,1 0-1,-9 5 1,11-6-205,1 0 1,-1 1-1,1-1 1,-1 1 0,1 0-1,0 0 1,0 0-1,1 0 1,-1 1-1,1-1 1,-1 1-1,1 0 1,0-1-1,0 1 1,1 0 0,-1 0-1,1 1 1,0-1-1,0 0 1,0 0-1,1 0 1,-1 6-1,1-8-56,0-1-1,0 1 0,0-1 0,1 1 0,-1-1 1,0 1-1,1-1 0,-1 1 0,1-1 0,0 1 1,-1-1-1,1 0 0,0 1 0,0-1 0,0 0 1,0 0-1,0 0 0,0 1 0,0-1 0,0 0 1,0 0-1,0-1 0,1 1 0,1 1 0,2 0-264,-1 0 1,0-1-1,1 0 0,-1 0 0,1 0 0,-1 0 0,1-1 0,7 0 0,0 0-1443,1-1 0,-1 0 1,0-1-1,0-1 0,0 0 0,15-6 0,0-4-3424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09.914"/>
    </inkml:context>
    <inkml:brush xml:id="br0">
      <inkml:brushProperty name="width" value="0.025" units="cm"/>
      <inkml:brushProperty name="height" value="0.025" units="cm"/>
    </inkml:brush>
  </inkml:definitions>
  <inkml:trace contextRef="#ctx0" brushRef="#br0">1 1 15310,'0'0'5574,"58"42"-6663,-30-30-2371,3 1-2914</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292"/>
    </inkml:context>
    <inkml:brush xml:id="br0">
      <inkml:brushProperty name="width" value="0.025" units="cm"/>
      <inkml:brushProperty name="height" value="0.025" units="cm"/>
    </inkml:brush>
  </inkml:definitions>
  <inkml:trace contextRef="#ctx0" brushRef="#br0">174 1 16464,'0'0'7292,"-11"5"-5370,-5 1-1546,-2 0 249,2 1 0,-1 1 0,1 0 0,0 2 0,-25 18 0,41-28-681,-1 1-1,1-1 1,-1 1 0,1 0-1,0 0 1,-1-1 0,1 1-1,0 0 1,0 0 0,-1-1-1,1 1 1,0 0 0,0 0-1,0 0 1,0-1-1,0 1 1,0 0 0,0 0-1,0 0 1,0-1 0,0 1-1,1 0 1,-1 0 0,0 0-1,0-1 1,1 1 0,-1 0-1,1-1 1,-1 1-1,0 0 1,1-1 0,-1 1-1,1 0 1,0-1 0,-1 1-1,1-1 1,0 1 0,-1-1-1,1 1 1,0-1 0,-1 1-1,1-1 1,0 0-1,0 0 1,-1 1 0,2-1-1,47 21-2657,-37-16 1837,-9-4 677,48 25-2172,-48-25 2331,-1 0-1,0 0 1,0 0 0,0 1-1,0-1 1,0 1-1,0 0 1,0-1 0,0 1-1,-1 0 1,1 0 0,0 0-1,-1 0 1,0 0-1,0 1 1,1-1 0,-1 0-1,1 4 1,-3-5 120,1 0 1,0 0 0,-1-1-1,1 1 1,-1 0 0,1 0-1,-1 0 1,1-1 0,-1 1-1,0 0 1,1 0 0,-1-1-1,0 1 1,0-1 0,1 1-1,-1-1 1,0 1 0,0-1-1,0 1 1,0-1 0,0 1-1,0-1 1,1 0 0,-1 0-1,0 0 1,0 1 0,-2-1-1,-33 4 107,30-4-56,-90 0-2073,74-3-3876</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0.879"/>
    </inkml:context>
    <inkml:brush xml:id="br0">
      <inkml:brushProperty name="width" value="0.025" units="cm"/>
      <inkml:brushProperty name="height" value="0.025" units="cm"/>
    </inkml:brush>
  </inkml:definitions>
  <inkml:trace contextRef="#ctx0" brushRef="#br0">165 293 16239,'0'0'2589,"-4"-9"113,4 6-2579,-1 1 1,0-1 0,0 0-1,0 1 1,-1-1 0,1 1 0,-1-1-1,1 1 1,-1 0 0,0-1-1,0 1 1,0 0 0,0 0-1,0 0 1,0 1 0,0-1-1,-1 0 1,1 1 0,-1 0 0,1-1-1,-1 1 1,0 0 0,1 0-1,-1 1 1,0-1 0,0 0-1,0 1 1,1 0 0,-1 0 0,0 0-1,0 0 1,0 0 0,0 0-1,1 1 1,-1-1 0,0 1-1,0 0 1,1 0 0,-1 0-1,-3 2 1,1-1-84,0 1-1,0 0 1,1 1 0,-1-1-1,1 1 1,-1 0 0,1 0-1,1 0 1,-6 7 0,7-9-34,0 0 0,1 1 0,-1-1 1,1 1-1,-1-1 0,1 1 1,0-1-1,0 1 0,0 0 0,0 0 1,1-1-1,-1 1 0,1 0 1,-1 0-1,1 0 0,0 0 0,0-1 1,1 1-1,-1 0 0,2 5 1,-1-6-5,0-1 0,0 0 0,0 0 0,0 0 0,0 0 0,0 0 0,0-1 0,1 1 0,-1 0 1,0 0-1,1-1 0,-1 1 0,0-1 0,1 1 0,-1-1 0,1 0 0,-1 0 0,0 1 0,1-1 0,-1 0 1,1 0-1,1-1 0,34-2 110,-27 0-74,0 0 0,0-1 0,0 0 0,-1-1 0,0 0 0,0 0-1,0-1 1,0 0 0,-1 0 0,0-1 0,0 0 0,-1-1 0,0 0 0,8-12 0,7-11 181,-3-2 0,26-54 1,-37 70-75,-2 100-460,-6-80 317,1-1 0,0 0 0,0 0 0,0 1 1,0-1-1,0 0 0,0 0 0,0 0 0,1 0 0,-1 0 0,1-1 1,-1 1-1,1 0 0,0-1 0,0 1 0,0-1 0,0 1 0,0-1 1,0 0-1,0 0 0,0 0 0,0 0 0,1 0 0,-1-1 0,0 1 1,1-1-1,-1 1 0,0-1 0,1 0 0,-1 0 0,1 0 0,-1 0 1,0 0-1,1-1 0,-1 1 0,0-1 0,3 0 0,4-1 10,0 0 0,-1 0-1,1-1 1,-1 0 0,1-1 0,-1 1-1,0-2 1,12-8 0,-8 3 4,-1 0 1,-1 0 0,0-1 0,0-1 0,7-12-1,-13 17 36,1 1 0,-2-1 0,1 0 0,-1-1 0,0 1 0,0 0 0,-1-1 0,0 0 0,-1 1 0,2-17 0,-3 25-53,0-1 0,0 0 0,0 0 0,-1 0 0,1 1-1,0-1 1,0 0 0,0 0 0,0 1 0,0-1 0,-1 0 0,1 0-1,0 0 1,0 0 0,0 1 0,-1-1 0,1 0 0,0 0-1,0 0 1,0 0 0,-1 0 0,1 0 0,0 0 0,0 0 0,-1 0-1,1 1 1,0-1 0,0 0 0,-1 0 0,1 0 0,0 0 0,0-1-1,-1 1 1,1 0 0,0 0 0,0 0 0,-1 0 0,1 0 0,0 0-1,0 0 1,-1 0 0,1 0 0,0-1 0,0 1 0,0 0-1,-1 0 1,1 0 0,0 0 0,0-1 0,0 1 0,0 0 0,-1 0-1,1 0 1,0-1 0,0 1 0,0 0 0,0 0 0,0-1 0,0 1-1,0 0 1,0 0 0,0-1 0,0 1 0,-1 0 0,1 0 0,0-1-1,1 1 1,-1 0 0,0-1 0,-15 18-116,-4 13 87,2 1 0,2 0 0,-21 60-1,-18 107 248,48-158-246,1-1 0,3 2 0,3 58 0,0-31-960,-1-67 991,0-1 0,0 1 0,0 0 0,0-1 0,1 1 0,-1-1 0,0 1-1,0-1 1,0 1 0,0 0 0,0-1 0,0 1 0,-1-1 0,1 1 0,0 0 0,0-1 0,0 1 0,0-1 0,-1 1 0,1-1 0,0 1 0,-1-1 0,1 1 0,0-1 0,-1 1 0,1-1 0,-1 1 0,1-1-1,0 0 1,-1 1 0,1-1 0,-1 0 0,1 1 0,-1-1 0,0 0 0,1 0 0,-1 1 0,1-1 0,-1 0 0,1 0 0,-1 0 0,0 0 0,1 0 0,-1 0 0,1 0 0,-1 0 0,0 0 0,1 0 0,-1 0-1,1 0 1,-1 0 0,1-1 0,-1 1 0,0 0 0,1 0 0,-1-1 0,1 1 0,-1 0 0,1 0 0,-1-1 0,1 1 0,0-1 0,-1 0 0,-3-1 59,0-1 0,1 0 0,0 0 0,0 0 0,0 0 0,0 0 1,-4-7-1,2 0-30,0 0 0,0 0 0,1 0 1,1-1-1,0 1 0,0-1 0,1 0 1,0 0-1,1 0 0,0-1 0,1 1 0,0 0 1,1 0-1,0 0 0,1 0 0,3-12 1,-2 14-36,0 1 1,1 0-1,0-1 1,0 2 0,1-1-1,0 0 1,0 1-1,1 0 1,0 0-1,0 0 1,1 1 0,-1 0-1,1 0 1,1 1-1,-1 0 1,1 0 0,0 1-1,0 0 1,0 0-1,12-3 1,-2 2-317,1 1 0,0 0 0,32-1 0,24-5-7096,-31 0-3128</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1.761"/>
    </inkml:context>
    <inkml:brush xml:id="br0">
      <inkml:brushProperty name="width" value="0.025" units="cm"/>
      <inkml:brushProperty name="height" value="0.025" units="cm"/>
    </inkml:brush>
  </inkml:definitions>
  <inkml:trace contextRef="#ctx0" brushRef="#br0">33 35 6983,'6'-26'6417,"-5"18"-2243,-4 18 524,-1 4-4339,-5 17 512,1 0 1,-7 62-1,15-90-848,-1-1 1,2 0-1,-1 0 0,0 0 0,0 1 0,0-1 0,1 0 0,0 0 0,-1 0 1,1 0-1,0 0 0,0 0 0,0 0 0,0 0 0,0 0 0,0 0 1,1-1-1,-1 1 0,1 0 0,-1-1 0,1 1 0,-1-1 0,1 0 1,0 1-1,0-1 0,0 0 0,0 0 0,0 0 0,0 0 0,0-1 1,0 1-1,0 0 0,0-1 0,0 1 0,1-1 0,-1 0 0,0 0 1,0 0-1,0 0 0,5-1 0,5 1 95,0-2-1,-1 1 1,1-1 0,0-1-1,-1 0 1,17-7 0,33-23 37,-49 26-147,1-1-1,0 2 1,0 0-1,0 0 1,0 1-1,24-5 1,-36 10-2,0 0 0,-1 0 0,1 0 1,0 1-1,0-1 0,0 0 0,0 1 1,0-1-1,0 0 0,-1 1 0,1-1 1,0 1-1,0-1 0,0 1 0,-1 0 1,1-1-1,0 1 0,-1 0 0,1-1 1,-1 1-1,1 0 0,-1 0 0,1 0 1,-1-1-1,0 1 0,1 0 0,-1 0 1,0 0-1,1 0 0,-1 0 0,0 0 1,0 0-1,0 0 0,0 0 0,0-1 0,0 3 1,0 50 294,0-24-123,0-28-164,1 0 0,0 0 0,-1 0 0,1 0-1,0-1 1,0 1 0,-1 0 0,1-1 0,0 1 0,0 0 0,0-1 0,0 1 0,0-1 0,0 1 0,0-1 0,0 0 0,0 1 0,0-1 0,0 0-1,0 0 1,0 0 0,0 0 0,0 0 0,0 0 0,0 0 0,0 0 0,0 0 0,1 0 0,-1 0 0,0-1 0,0 1 0,0-1 0,1 0 0,39-13 361,30-36-243,-58 40-126,0-1 1,1 2 0,0 0-1,29-14 1,-43 23-13,1 0 0,-1-1 0,1 1-1,-1 0 1,1 0 0,-1 0 0,1 0 0,-1 0 0,1 0-1,0-1 1,-1 1 0,1 1 0,-1-1 0,1 0 0,-1 0 0,1 0-1,-1 0 1,1 0 0,-1 0 0,1 0 0,0 1 0,-1-1-1,1 0 1,-1 1 0,0-1 0,1 0 0,-1 1 0,1-1 0,-1 0-1,1 1 1,-1-1 0,0 1 0,1-1 0,-1 0 0,0 1-1,0-1 1,1 1 0,-1-1 0,0 2 0,3 29-36,-16 34-279,8-49 853,3-8-5030,9-28-8383,-2-4 2028</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104"/>
    </inkml:context>
    <inkml:brush xml:id="br0">
      <inkml:brushProperty name="width" value="0.025" units="cm"/>
      <inkml:brushProperty name="height" value="0.025" units="cm"/>
    </inkml:brush>
  </inkml:definitions>
  <inkml:trace contextRef="#ctx0" brushRef="#br0">0 0 11627,'0'0'10282,"15"48"-10282,1-37-1922,7-4-2755,2-5-5860</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2.687"/>
    </inkml:context>
    <inkml:brush xml:id="br0">
      <inkml:brushProperty name="width" value="0.025" units="cm"/>
      <inkml:brushProperty name="height" value="0.025" units="cm"/>
    </inkml:brush>
  </inkml:definitions>
  <inkml:trace contextRef="#ctx0" brushRef="#br0">134 0 15054,'0'0'2584,"-10"13"-369,-7 13-1068,0 0 0,2 0 0,1 2 0,1 0 0,-15 47 0,22-51-952,1-1 0,1 1 0,2 0 0,0 0 0,1 0 1,2 0-1,0 0 0,10 44 0,-14-89-368,1 0 1,1 0-1,3-25 0,-1 2-380,-1 44 549,-1-1 1,1 1-1,0 0 0,0-1 0,0 1 1,0 0-1,0 0 0,0-1 0,0 1 1,0 0-1,0-1 0,0 1 1,0 0-1,0 0 0,1-1 0,-1 1 1,0 0-1,0-1 0,0 1 0,0 0 1,0 0-1,0-1 0,1 1 0,-1 0 1,0 0-1,0-1 0,0 1 0,1 0 1,-1 0-1,0 0 0,0 0 0,1-1 1,-1 1-1,0 0 0,0 0 1,1 0-1,-1 0 0,0 0 0,1 0 1,-1 0-1,0 0 0,0 0 0,1 0 1,-1-1-1,0 2 0,1-1 0,-1 0 1,0 0-1,0 0 0,1 0 0,-1 0 1,0 0-1,1 0 0,-1 0 1,0 0-1,0 0 0,1 1 0,-1-1 1,0 0-1,1 0 0,22 18 16,-2-2 23,-9-11-24,-1 0 1,1-1 0,0-1 0,0 0 0,1 0-1,-1-1 1,1-1 0,-1 0 0,1-1-1,16-1 1,-19 0-4,0 0-1,0-1 1,0 0-1,-1 0 1,1-1-1,0 0 1,-1-1-1,0 0 1,0 0-1,0-1 1,-1 0-1,1-1 1,9-8-1,-17 13-2,0 1-1,0-1 1,-1 1-1,1-1 0,0 1 1,0-1-1,0 0 1,-1 1-1,1-1 0,0 0 1,-1 0-1,1 0 0,0 0 1,-1 1-1,1-1 1,-1 0-1,0 0 0,1 0 1,-1 0-1,0 0 0,1 0 1,-1 0-1,0 0 1,0 0-1,0 0 0,0 0 1,0 0-1,0 0 1,0 0-1,0 0 0,-1 0 1,1-2-1,-2 2 2,1 1 1,-1-1-1,1 1 0,-1 0 1,0-1-1,1 1 0,-1 0 0,1 0 1,-1 0-1,1 0 0,-1 0 1,1 1-1,-1-1 0,1 0 0,-1 1 1,1-1-1,-1 1 0,1 0 1,-1-1-1,1 1 0,-2 1 0,-10 5 48,1 1 0,0 1-1,0-1 1,1 2 0,-16 17-1,22-22-26,0 0-1,0 0 1,1 1 0,0-1-1,0 1 1,0 0-1,1 0 1,0 0-1,0 1 1,1-1 0,0 1-1,0 0 1,-2 12-1,4-19-27,0 1-1,0 0 0,0-1 0,0 1 1,0 0-1,0-1 0,1 1 0,-1-1 1,0 1-1,0 0 0,0-1 0,1 1 1,-1-1-1,0 1 0,1-1 0,-1 1 1,0-1-1,1 1 0,-1-1 0,1 1 0,-1-1 1,1 1-1,-1-1 0,1 0 0,-1 1 1,1-1-1,-1 0 0,1 0 0,0 1 1,-1-1-1,1 0 0,0 0 0,28-2-406,22-18-161,-44 16 611,0 0 1,0 0 0,-1-1 0,0 0-1,0 0 1,0 0 0,0-1-1,-1 0 1,0 0 0,0 0 0,-1-1-1,0 0 1,0 0 0,0 0-1,-1 0 1,0 0 0,0-1 0,-1 0-1,0 1 1,0-1 0,0-10-1,-2 17-35,0 0 0,0 0 0,0 1 0,0-1 0,0 0 0,0 0 0,-1 1-1,1-1 1,0 0 0,0 0 0,-1 1 0,1-1 0,0 0 0,-1 1 0,1-1-1,-1 0 1,1 1 0,-1-1 0,1 1 0,-1-1 0,1 1 0,-1-1 0,0 1 0,1-1-1,-1 1 1,0-1 0,1 1 0,-1 0 0,0-1 0,0 1 0,1 0 0,-1 0 0,0 0-1,0 0 1,1-1 0,-1 1 0,-1 0 0,2 2-9,1-1 1,-1 1 0,1-1-1,0 1 1,0-1-1,-1 0 1,1 1 0,0-1-1,0 0 1,0 0-1,1 0 1,-1 1-1,0-1 1,2 1 0,12 4 28,1-1 1,-1 0 0,1-1 0,0 0-1,0-1 1,0-1 0,1-1 0,-1 0-1,1-1 1,-1-1 0,0 0 0,0-2-1,1 0 1,16-5 0,-23 5-51,-1-1 1,1-1-1,-1 1 1,0-1-1,0-1 1,9-7-1,-15 11 26,0 0 1,-1 0-1,1 0 0,-1 0 0,0-1 0,0 1 1,0-1-1,0 1 0,0-1 0,0 0 1,-1 0-1,0 0 0,1 0 0,-1 0 1,0 0-1,0 0 0,-1 0 0,1-1 1,-1 1-1,1 0 0,-1 0 0,0-1 1,-1-5-1,0 8-2,1 0 0,-1 0 0,0 0 0,1 0 0,-1 0 0,0 0 0,0 0-1,0 1 1,0-1 0,0 0 0,0 0 0,0 1 0,0-1 0,0 1 0,-1-1 0,1 1 0,0-1 0,0 1 0,0 0 0,-1-1 0,1 1 0,0 0 0,0 0 0,-1 0 0,1 0 0,0 0 0,0 0-1,-1 0 1,1 1 0,-2-1 0,-40 11 34,35-8-9,-1 2-1,1-1 1,0 1-1,0 1 1,1-1-1,0 1 1,-13 13 0,16-15-35,1 1 1,-1-1 0,1 0-1,0 1 1,1 0 0,-1 0-1,1 0 1,0 0 0,0 0 0,0 0-1,0 0 1,1 1 0,0-1-1,0 9 1,1-12-114,0-1 0,0 1 1,1-1-1,-1 0 0,0 1 0,1-1 0,0 1 0,-1-1 1,1 0-1,0 1 0,-1-1 0,1 0 0,0 0 1,0 1-1,0-1 0,0 0 0,0 0 0,0 0 0,0 0 1,1-1-1,-1 1 0,0 0 0,0 0 0,1-1 0,-1 1 1,1 0-1,-1-1 0,2 1 0,44 5-6354,-20-6 459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062"/>
    </inkml:context>
    <inkml:brush xml:id="br0">
      <inkml:brushProperty name="width" value="0.025" units="cm"/>
      <inkml:brushProperty name="height" value="0.025" units="cm"/>
    </inkml:brush>
  </inkml:definitions>
  <inkml:trace contextRef="#ctx0" brushRef="#br0">149 14 18065,'0'0'2402,"-11"-3"129,5 2-2385,-4-2 268,0 1-1,0 0 1,0 1 0,0 0-1,-13 0 1,21 1-337,-1 0 0,0 1 0,1-1 0,-1 0 0,1 1 0,0 0 0,-1 0 1,1-1-1,-1 1 0,1 0 0,0 1 0,0-1 0,0 0 0,-1 1 0,1-1 0,1 1 0,-1 0 1,0 0-1,0 0 0,1-1 0,-1 2 0,1-1 0,-1 0 0,1 0 0,0 0 0,0 1 0,0-1 1,0 0-1,0 1 0,0 3 0,1-5-91,0 1 0,0-1 1,0 1-1,0-1 0,0 1 0,1-1 0,-1 0 1,0 1-1,1-1 0,-1 1 0,1-1 1,0 0-1,-1 1 0,1-1 0,0 0 0,0 0 1,0 0-1,0 1 0,0-1 0,0 0 1,0 0-1,0 0 0,0-1 0,1 1 0,-1 0 1,0 0-1,0-1 0,1 1 0,-1-1 1,3 2-1,49 13-969,-44-13 855,58 10-1344,-42-8 617,-1 0 1,40 14 0,-63-18 871,-1 0 0,1 0 1,0 0-1,0 1 0,0-1 0,0 0 1,-1 1-1,1-1 0,0 1 1,0-1-1,-1 1 0,1-1 1,0 1-1,-1-1 0,1 1 1,0 0-1,-1-1 0,1 1 0,-1 0 1,1-1-1,-1 1 0,0 0 1,1 0-1,0 1 0,-2-1 54,1 0-1,0 0 0,0 0 1,-1 0-1,1 0 0,-1-1 1,1 1-1,-1 0 0,1 0 1,-1-1-1,0 1 0,1 0 1,-1-1-1,0 1 0,1 0 1,-1-1-1,0 1 0,-1 0 0,-44 18 1509,18-10-1821,0-2 1,0-1-1,-54 5 0,81-11 126,1 0 0,0 0 0,-1 0 0,1 0-1,0 0 1,0 0 0,-1 0 0,1 0 0,0 0-1,-1 0 1,1 0 0,0 0 0,0 0-1,-1 0 1,1 0 0,0 0 0,0 0 0,-1-1-1,1 1 1,0 0 0,0 0 0,-1 0 0,1 0-1,0 0 1,0-1 0,0 1 0,-1 0-1,1 0 1,0 0 0,0-1 0,0 1 0,0 0-1,-1 0 1,1-1 0,0 1 0,0 0 0,0-1-1,0 1 1,0 0 0,0 0 0,0-1-1,0 1 1,0 0 0,0 0 0,0-1 0,0 1-1,0 0 1,0-1 0,0 1 0,0 0 0,0-1-1,9-14-5114,10-6-1624</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3.441"/>
    </inkml:context>
    <inkml:brush xml:id="br0">
      <inkml:brushProperty name="width" value="0.025" units="cm"/>
      <inkml:brushProperty name="height" value="0.025" units="cm"/>
    </inkml:brush>
  </inkml:definitions>
  <inkml:trace contextRef="#ctx0" brushRef="#br0">118 1 15310,'0'0'8739,"-5"9"-7698,-7 18-477,1 0 0,2 1 0,0 0-1,-6 42 1,7-20-495,3 1 1,2-1-1,3 58 1,4-87-13,-1-30 35,0-33-81,-4 17-19,-2 0-1,-1 0 1,-13-44 0,10 44 2,1 0-1,2 0 1,-4-45-1,8 68 10,1 1 0,-1 0 0,1 0-1,-1-1 1,1 1 0,0 0 0,0 0 0,-1 0 0,1 0-1,0 0 1,0 0 0,0 0 0,0 0 0,0 1 0,0-1-1,0 0 1,0 1 0,1-1 0,-1 0 0,0 1-1,0-1 1,0 1 0,1 0 0,-1-1 0,0 1 0,1 0-1,-1 0 1,0 0 0,0 0 0,1 0 0,-1 0 0,0 0-1,1 0 1,-1 1 0,2-1 0,53 8-889,-55-8 800,70 12-6817,-33-11-1697</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036"/>
    </inkml:context>
    <inkml:brush xml:id="br0">
      <inkml:brushProperty name="width" value="0.025" units="cm"/>
      <inkml:brushProperty name="height" value="0.025" units="cm"/>
    </inkml:brush>
  </inkml:definitions>
  <inkml:trace contextRef="#ctx0" brushRef="#br0">166 76 9673,'0'0'3054,"7"-10"159,2-1-2072,-6 7-642,1 0 1,-1 0 0,0-1-1,0 1 1,0-1 0,-1 0-1,1 0 1,1-7 0,-4 12-413,0-1 1,-1 1 0,1 0 0,0-1-1,-1 1 1,1-1 0,0 1-1,-1 0 1,1-1 0,0 1 0,-1 0-1,1-1 1,-1 1 0,1 0-1,-1 0 1,1 0 0,-1-1 0,1 1-1,-1 0 1,1 0 0,-1 0-1,1 0 1,-1 0 0,1 0 0,-1 0-1,1 0 1,-1 0 0,1 0-1,-1 0 1,1 0 0,-1 0-1,1 0 1,-1 1 0,1-1 0,-1 0-1,0 1 1,-23 3 398,10 2-425,0 0-1,1 1 1,-1 1-1,2 0 1,-1 1-1,1 0 1,1 0-1,0 2 1,0-1-1,1 1 1,-16 23-1,25-33-58,0 0-1,0 0 0,1 0 0,-1 0 1,1 0-1,-1 0 0,1 0 1,-1 0-1,1 0 0,0 0 0,-1 0 1,1 0-1,0 0 0,0 1 1,0-1-1,0 0 0,0 0 0,0 0 1,0 0-1,1 3 0,0-4 2,-1 1-1,1-1 0,-1 1 0,1 0 1,0-1-1,-1 1 0,1-1 0,0 0 1,0 1-1,-1-1 0,1 0 1,0 1-1,0-1 0,0 0 0,-1 0 1,1 1-1,0-1 0,0 0 0,0 0 1,0 0-1,1 0 0,54-11 27,-47 8-65,10-2-32,-1 1 0,1 1 0,-1 0 1,1 1-1,0 2 0,0-1 0,0 2 0,0 1 1,24 5-1,-41-7 57,0 1-1,1-1 1,-1 1 0,0 0 0,0 0 0,0 0 0,0 0 0,0 0 0,0 1 0,0-1-1,0 1 1,-1-1 0,1 1 0,0-1 0,-1 1 0,1 0 0,-1 0 0,0 0 0,0 0-1,0 0 1,0 0 0,0 0 0,0 0 0,0 1 0,-1-1 0,1 0 0,-1 0 0,1 1-1,-1 2 1,0-2 24,-1 0 0,1-1 0,-1 1 0,0 0 0,0 0 0,0 0 0,0-1 0,0 1 0,-1 0 0,1-1 0,-1 1 0,0-1 0,0 0 0,0 0 0,0 1 0,0-1 0,0 0 0,0-1 0,-1 1 0,1 0 0,-6 2 0,-9 4 90,-1-1 1,-1 0-1,1-1 1,-1-1-1,0-1 1,-1-1 0,1-1-1,0 0 1,-37-2-1,55 0-149,1 0-1,-1 0 1,1 0-1,-1 0 1,0 0-1,1 0 1,-1 0-1,0 0 1,1 0-1,-1 0 1,1 0-1,-1 0 0,0 0 1,1 0-1,-1 0 1,1-1-1,-1 1 1,1 0-1,-1 0 1,1-1-1,-1 1 1,1-1-1,-1 1 1,1 0-1,-1-1 1,1 1-1,-1-1 1,1 1-1,0-1 1,-1 1-1,1-1 0,0 1 1,0-1-1,-1 1 1,1-1-1,0 1 1,0-1-1,0 0 1,-1 1-1,1-1 1,0 1-1,0-1 1,0 0-1,0 1 1,0-1-1,0 1 1,1-1-1,-1 0 1,0 0-1,1-1-327,0 0 0,0 0 1,0 0-1,1 0 0,-1 0 0,1 0 0,-1 1 1,1-1-1,0 0 0,-1 1 0,4-2 1,20-11-4784,3 4-2499</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4.677"/>
    </inkml:context>
    <inkml:brush xml:id="br0">
      <inkml:brushProperty name="width" value="0.025" units="cm"/>
      <inkml:brushProperty name="height" value="0.025" units="cm"/>
    </inkml:brush>
  </inkml:definitions>
  <inkml:trace contextRef="#ctx0" brushRef="#br0">1 1 9065,'0'0'6368,"1"7"-3971,6 63 1507,-5-34-2431,3 0 0,9 42 0,-13-75-1424,0 0-1,0-1 1,0 1 0,0 0 0,0 0-1,1 0 1,-1-1 0,1 1 0,0-1-1,0 1 1,0-1 0,0 0 0,0 1-1,4 2 1,-4-4-22,0 0-1,-1-1 0,1 1 0,0 0 1,0-1-1,-1 1 0,1-1 1,0 0-1,0 1 0,0-1 1,0 0-1,-1 0 0,1 0 0,0 0 1,0 0-1,0-1 0,0 1 1,2-1-1,0-1-1,0 0 1,0 0-1,0-1 1,0 1-1,-1-1 0,1 1 1,-1-1-1,0 0 0,0 0 1,0-1-1,0 1 1,0-1-1,-1 1 0,1-1 1,-1 0-1,0 0 1,0 0-1,2-7 0,-1 0 5,-1-1 1,0 0-1,-1 1 0,0-1 0,-1-22 0,0 29-54,0 1-1,0 0 1,-1-1-1,1 1 1,-1-1 0,0 1-1,0 0 1,-1 0-1,0 0 1,1 0 0,-1 0-1,0 0 1,-1 0-1,1 0 1,-1 1 0,0-1-1,1 1 1,-5-3-1,7 5 7,0 1 0,-1 0 0,1 0 0,0 0 0,-1 0 0,1 0 0,-1 0 0,1 0-1,0 0 1,-1 0 0,1 0 0,0 0 0,-1 0 0,1 0 0,0 0 0,-1 0 0,1 0-1,0 0 1,-1 0 0,1 1 0,0-1 0,-1 0 0,1 0 0,0 0 0,0 1 0,-1-1-1,1 0 1,0 0 0,0 1 0,-1-1 0,1 0 0,0 0 0,0 1 0,0-1-1,-1 0 1,1 1 0,0-1 0,0 0 0,0 1 0,0-1 0,0 0 0,0 1 0,0-1-1,0 0 1,0 1 0,0-1 0,0 0 0,0 1 0,0-1 0,0 0 0,0 1 0,0-1-1,0 0 1,0 1 0,0-1 0,0 0 0,1 1 0,3 23-827,-1-20 346,1 1-1,-1-2 0,1 1 1,0 0-1,0-1 0,0 0 1,1 0-1,-1 0 0,1 0 1,0-1-1,-1 0 0,1 0 1,0 0-1,10 2 0,22 2-5233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1.235"/>
    </inkml:context>
    <inkml:brush xml:id="br0">
      <inkml:brushProperty name="width" value="0.025" units="cm"/>
      <inkml:brushProperty name="height" value="0.025" units="cm"/>
    </inkml:brush>
  </inkml:definitions>
  <inkml:trace contextRef="#ctx0" brushRef="#br0">15 90 11499,'0'0'15983,"6"-3"-15753,49-13-82,-47 15-96,1 0 0,0-1 0,-1 0-1,1-1 1,-1 0 0,0 0 0,0-1 0,0 0-1,0-1 1,-1 1 0,1-1 0,9-9 0,-17 14-42,0-1 0,1 1 0,-1 0 1,0 0-1,1-1 0,-1 1 0,0 0 0,0-1 1,1 1-1,-1 0 0,0-1 0,0 1 0,0 0 1,1-1-1,-1 1 0,0-1 0,0 1 1,0 0-1,0-1 0,0 1 0,0-1 0,0 1 1,0 0-1,0-1 0,0 1 0,0-1 0,0 1 1,0 0-1,0-1 0,0 1 0,-1-1 1,1 1-1,0 0 0,0-1 0,0 1 0,-1 0 1,1-1-1,0 1 0,0 0 0,-1-1 0,1 1 1,-1-1-1,-22-3 111,-29 11-169,41-3 31,1 0 1,1 1-1,-1 0 0,1 1 0,0 0 0,-17 14 0,24-18 30,-1 0-1,1 0 1,0 0-1,-1 0 1,1 1-1,0-1 1,0 1-1,1-1 1,-1 1-1,0-1 1,1 1-1,0 0 1,-1 0-1,1 0 0,0 0 1,0 0-1,1 0 1,-1 0-1,1 0 1,-1 0-1,1 0 1,0 1-1,0-1 1,1 0-1,-1 0 1,1 0-1,-1 0 0,1 0 1,1 3-1,0-3 2,0-1 0,0 0 0,0 0 0,0 0 0,0 0 0,0-1 0,1 1 0,-1-1 0,1 1 0,-1-1 0,1 0-1,-1 0 1,1 0 0,0 0 0,0 0 0,-1 0 0,6 0 0,54 3-399,-58-3 285,80-3-4018,-26-9-3632,-5-6-5863</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419"/>
    </inkml:context>
    <inkml:brush xml:id="br0">
      <inkml:brushProperty name="width" value="0.025" units="cm"/>
      <inkml:brushProperty name="height" value="0.025" units="cm"/>
    </inkml:brush>
  </inkml:definitions>
  <inkml:trace contextRef="#ctx0" brushRef="#br0">125 242 12492,'0'0'2269,"-11"2"373,6-1-2411,-1 0-1,0 1 1,1 0 0,-1 0-1,1 0 1,0 0 0,-1 1-1,1 0 1,1 0 0,-1 1-1,0-1 1,1 1 0,-1 0-1,1 0 1,0 0 0,1 1-1,-1-1 1,1 1 0,0 0-1,0 0 1,0 0 0,1 1-1,-4 9 1,5-11-92,-1 1-1,1-1 0,0 0 1,0 0-1,1 1 1,-1-1-1,1 0 1,0 1-1,0-1 1,1 1-1,-1-1 1,3 7-1,-2-9-110,0 0 0,0 0 0,0 0 0,0 0 0,1-1-1,-1 1 1,1 0 0,-1-1 0,1 1 0,0-1 0,-1 0 0,1 0 0,0 1-1,0-1 1,0 0 0,0 0 0,0-1 0,0 1 0,0 0 0,0-1 0,0 1 0,1-1-1,-1 0 1,0 0 0,4 0 0,2 1-65,0-1 0,0 0 1,1-1-1,-1 0 0,-1 0 0,1-1 0,0 0 1,0 0-1,0 0 0,-1-1 0,0-1 0,1 1 0,-1-1 1,0 0-1,-1-1 0,1 1 0,-1-2 0,0 1 1,0 0-1,0-1 0,-1 0 0,0-1 0,0 1 0,-1-1 1,0 0-1,0 0 0,0 0 0,4-15 0,3-21-1015,-7 26-232,-4 17 1206,0 0 0,0 0-1,0 0 1,0 0 0,1 0-1,-1 0 1,0 0 0,0 0-1,0 0 1,0 0 0,0 0 0,0 0-1,0 0 1,0 0 0,0 0-1,0 0 1,0 0 0,0 0-1,0 0 1,0 0 0,1 0-1,-1 0 1,0 3 126,0 0 0,0-1 0,0 1-1,0 0 1,1 0 0,-1-1 0,1 1 0,0 0 0,0 0-1,0-1 1,0 1 0,0-1 0,1 1 0,1 2 0,-1-4-25,-1 0 0,0 0 1,1 0-1,-1 0 0,0 0 1,1-1-1,-1 1 1,1 0-1,-1-1 0,1 1 1,0-1-1,-1 0 0,1 1 1,0-1-1,-1 0 1,1 0-1,-1 0 0,1 0 1,0 0-1,-1-1 1,1 1-1,0 0 0,-1-1 1,1 1-1,-1-1 0,1 1 1,2-3-1,1 1 62,0-1-1,0-1 1,0 1-1,0-1 1,-1 0 0,1 0-1,-1 0 1,0-1-1,0 1 1,-1-1-1,1 0 1,-1 0 0,0 0-1,0 0 1,-1-1-1,0 1 1,0-1-1,0 0 1,0 0-1,0-6 1,3-12 397,-2-1 1,-1-1-1,0-32 0,-7 22-544,5 35 56,0 0 0,0 1 0,0-1 0,0 0 0,0 1 0,0-1 0,0 0 0,0 1 0,-1-1 0,1 0 0,0 1 0,0-1 0,-1 1 0,1-1 0,-1 1 0,1-1 0,0 1 0,-1-1 0,1 1 0,-1-1 0,1 1 0,-1-1 0,1 1 0,-1 0 0,1-1 0,-1 1 0,1 0 0,-1-1 0,0 1 0,1 0 0,-1 0 0,0 0 0,1-1 0,-1 1 0,0 0 0,1 0 0,-1 0 0,1 0 0,-1 0 0,0 0 0,1 0 0,-1 1 0,0-1 0,1 0 0,-1 0 0,0 0 0,1 1 0,-1-1 0,1 0 0,-2 1 0,-1 3-1,1-1 1,-1 1 0,1 0 0,0 0 0,0 0 0,0 0-1,1 0 1,-1 0 0,1 1 0,0-1 0,0 0 0,1 1 0,-1-1-1,1 6 1,-3 8 35,-3 11 231,2-1 1,0 1 0,2 0-1,1 0 1,6 56 0,-5-82-243,0 0-1,1-1 1,-1 1 0,1 0 0,-1-1-1,1 1 1,0-1 0,0 1 0,0-1 0,0 1-1,1-1 1,-1 0 0,1 1 0,-1-1 0,1 0-1,0 0 1,0 0 0,0 0 0,0-1 0,0 1-1,0-1 1,1 1 0,-1-1 0,0 1 0,1-1-1,-1 0 1,1 0 0,-1-1 0,1 1 0,0 0-1,-1-1 1,1 1 0,0-1 0,-1 0 0,1 0-1,2 0 1,0-1 23,-1 0 0,0 0 0,0-1 0,0 1 0,0-1 0,0 0 0,0 0 0,-1 0-1,1-1 1,-1 1 0,1-1 0,-1 0 0,0 0 0,0 0 0,0 0 0,0 0 0,-1-1 0,1 1 0,-1-1 0,0 0 0,3-7 0,-2 3-16,-1 1 1,0 0 0,0-1-1,-1 1 1,0-1 0,0 1 0,-1-1-1,0 1 1,0-1 0,-2-10-1,2 18-27,0 0-1,0-1 1,0 1-1,0 0 1,0-1-1,0 1 1,0 0-1,0 0 1,0-1-1,0 1 1,0 0-1,0-1 1,0 1-1,0 0 1,0 0-1,0-1 1,0 1-1,0 0 0,-1 0 1,1-1-1,0 1 1,0 0-1,0 0 1,-1-1-1,1 1 1,0 0-1,0 0 1,0 0-1,-1 0 1,1-1-1,0 1 1,0 0-1,-1 0 1,1 0-1,0 0 1,0 0-1,-1 0 0,1 0 1,0 0-1,-1 0 1,1 0-1,0 0 1,0 0-1,-1 0 1,1 0-1,0 0 1,-1 0-1,1 0 1,0 0-1,0 0 1,-1 0-1,1 0 1,0 0-1,-1 0 1,1 1-1,0-1 1,0 0-1,0 0 0,-1 0 1,1 0-1,0 1 1,-8 17-66,8-15 66,0-1-1,1 1 1,-1 0-1,1-1 1,-1 1-1,1 0 1,0-1-1,0 1 1,0-1-1,0 1 1,0-1-1,1 1 1,-1-1-1,1 0 1,0 0-1,-1 0 1,1 0-1,0 0 1,0 0-1,3 2 1,1-1 6,-1 1 1,1-1-1,0 0 1,0-1-1,1 1 1,-1-1-1,0 0 1,9 1-1,-1-1 6,-1-1 0,1 0-1,-1 0 1,1-1-1,-1-1 1,1-1 0,-1 1-1,16-6 1,-21 4-2,-1 0 0,1-1 0,-1 0 0,0 0 0,0-1 0,0 1 0,10-11 0,-16 14-3,1 0 0,0-1 0,-1 1 0,1-1 0,-1 0 0,1 1 0,-1-1 0,0 0 0,0 0 0,0 0 0,0 0 0,0 0 0,0 0 0,0 0 0,-1 0 0,1 0 0,-1 0 0,0 0 1,1 0-1,-1-1 0,0 1 0,0 0 0,0 0 0,-1 0 0,1-1 0,-1 1 0,1 0 0,-1 0 0,1 0 0,-1 0 0,0 0 0,0 0 0,0 0 0,-2-3 0,0 3 15,0-1 0,0 1 0,0-1-1,0 1 1,-1 0 0,1 0 0,-1 0 0,1 1-1,-1-1 1,0 1 0,1 0 0,-1 0 0,0 0-1,0 1 1,0-1 0,0 1 0,0 0 0,1 0-1,-1 0 1,0 1 0,0-1 0,0 1 0,0 0-1,-4 1 1,2 0 28,1-1-1,0 1 1,-1 0-1,1 0 1,0 1-1,0-1 1,0 1-1,1 0 1,-1 0-1,1 1 1,-1 0-1,1-1 1,0 1-1,1 1 1,-1-1-1,-5 8 1,8-9-21,-1 0 0,1 0 0,0 1 0,-1-1-1,1 0 1,1 0 0,-1 1 0,0-1 0,1 0 0,0 1 0,-1-1 0,1 1 0,1-1 0,-1 0 0,0 1 0,1-1 0,0 0 0,0 1 0,0-1 0,2 6 0,0-6 4,-1 1 1,1-1-1,0 0 1,0 0-1,0 0 1,1 0-1,-1 0 1,1-1-1,0 1 1,-1-1-1,1 0 1,0 0-1,0 0 1,5 1-1,4 0-417,-1 1 1,1-1-1,0-1 0,19 1 1,44-6-6252,-11-14-5065</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5.801"/>
    </inkml:context>
    <inkml:brush xml:id="br0">
      <inkml:brushProperty name="width" value="0.025" units="cm"/>
      <inkml:brushProperty name="height" value="0.025" units="cm"/>
    </inkml:brush>
  </inkml:definitions>
  <inkml:trace contextRef="#ctx0" brushRef="#br0">92 0 11915,'0'0'9134,"-9"12"-7036,-1-1-1712,1 0 1,1 1-1,0 0 0,1 1 0,0-1 0,1 1 0,0 1 0,1-1 1,0 1-1,1 0 0,-3 22 0,7-30-278,-1 0 0,1 0-1,0 0 1,1 0 0,-1 1 0,1-1 0,0 0-1,1-1 1,-1 1 0,1 0 0,0 0 0,1-1-1,3 7 1,-3-8-94,1 0 0,-1 0 1,1 0-1,0 0 0,0-1 0,1 0 0,-1 0 0,0 0 0,1 0 0,0-1 0,0 0 0,0 0 1,0 0-1,0 0 0,8 1 0,1 0-274,0-1 1,0 0-1,0 0 0,0-1 0,0-1 1,0-1-1,0 0 0,0 0 1,19-6-1,-26 5-291,0 0 0,0-1 0,0 0 0,-1 0 0,1-1 0,-1 1 0,0-1 0,9-8 0,-10 7-185,-1 1 0,0 0 0,0-1 0,-1 0 0,0 0 0,1 0 0,-2-1-1,1 1 1,0-1 0,-1 1 0,2-10 0,2-34-7939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156"/>
    </inkml:context>
    <inkml:brush xml:id="br0">
      <inkml:brushProperty name="width" value="0.025" units="cm"/>
      <inkml:brushProperty name="height" value="0.025" units="cm"/>
    </inkml:brush>
  </inkml:definitions>
  <inkml:trace contextRef="#ctx0" brushRef="#br0">45 20 14958,'0'0'5285,"-45"-20"-2947,45 29-1185,0 13-192,13 1-640,5 0-289,3 0-1922,1-8-4068</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6.754"/>
    </inkml:context>
    <inkml:brush xml:id="br0">
      <inkml:brushProperty name="width" value="0.025" units="cm"/>
      <inkml:brushProperty name="height" value="0.025" units="cm"/>
    </inkml:brush>
  </inkml:definitions>
  <inkml:trace contextRef="#ctx0" brushRef="#br0">8 0 11787,'0'0'5782,"-1"8"-5030,-1 6-476,0-2 75,0 1 1,1 0-1,1 0 0,2 21 1,-2-31-313,0 0 1,1-1-1,-1 1 1,1 0 0,0-1-1,0 1 1,0 0-1,0-1 1,0 0-1,1 1 1,-1-1-1,1 0 1,-1 1 0,1-1-1,0 0 1,0 0-1,0 0 1,0-1-1,0 1 1,0 0-1,1-1 1,-1 1 0,0-1-1,1 0 1,-1 0-1,1 0 1,-1 0-1,1 0 1,4 0-1,1 0 68,-1-1-1,1 1 0,0-2 0,0 1 0,-1-1 1,1 0-1,0-1 0,-1 1 0,1-2 0,-1 1 1,1-1-1,-1 0 0,0 0 0,-1-1 0,9-5 1,1-3-27,0-1 1,-1 0 0,-1-1 0,22-27 0,-17 27-30,-19 14-53,1-1 0,-1 1 0,1 0 0,-1 0 0,0 0 0,1 0 0,-1 1 0,1-1 0,-1 0 0,0 0-1,1 0 1,-1 0 0,1 0 0,-1 0 0,0 1 0,1-1 0,-1 0 0,1 0 0,-1 1 0,0-1 0,0 0 0,1 0 0,-1 1-1,0-1 1,1 0 0,-1 1 0,0-1 0,0 1 0,1 0 0,8 41-157,-7-23 201,-1-10 2,0-1 1,1 0-1,0 0 1,1 0-1,-1 0 1,2 0-1,-1-1 1,8 13-1,-9-17-9,0-1-1,1 0 0,-1 0 1,1 0-1,-1 0 0,1 0 0,0 0 1,0 0-1,0-1 0,0 1 0,0-1 1,0 0-1,0 0 0,0 0 1,0-1-1,1 1 0,-1-1 0,0 1 1,0-1-1,1 0 0,-1-1 0,0 1 1,0 0-1,1-1 0,4-1 0,1-1-203,0 1 0,-1-2 0,1 1-1,-1-1 1,0-1 0,0 1 0,0-1-1,9-8 1,0-1-2389,0-1 0,19-23-1,-15 10-2640</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7.143"/>
    </inkml:context>
    <inkml:brush xml:id="br0">
      <inkml:brushProperty name="width" value="0.025" units="cm"/>
      <inkml:brushProperty name="height" value="0.025" units="cm"/>
    </inkml:brush>
  </inkml:definitions>
  <inkml:trace contextRef="#ctx0" brushRef="#br0">94 150 6662,'0'0'16031,"-10"7"-15470,0 2-475,1-1 0,-1 1 0,2 1 0,-12 13 0,17-18-43,0 0 0,0 0 1,0 1-1,0-1 0,1 1 1,0-1-1,0 1 0,1 0 0,-1 0 1,1 0-1,0 0 0,1-1 0,0 13 1,0-16-38,0-1 0,0 1 0,1-1 0,-1 1 0,0-1 0,1 1 0,0-1 0,-1 1 0,1-1 0,0 0 0,-1 1 0,1-1 0,0 0 0,0 0 0,0 1 0,0-1 0,0 0 0,1 0 0,-1 0 0,0 0 0,0-1 0,3 3 0,0-2 10,0 1 0,0-1 0,0 0-1,0 0 1,1 0 0,-1 0-1,0-1 1,7 0 0,0 0 40,0-1 1,0 0-1,0-1 1,0 0-1,20-7 1,-16 2 37,-1 0 1,-1-1-1,1-1 1,-1 0 0,-1 0-1,0-1 1,0-1-1,-1 0 1,0-1-1,-1 0 1,0 0-1,-1-1 1,-1-1-1,0 1 1,-1-1-1,0-1 1,-1 1 0,0-1-1,-2 0 1,0 0-1,0-1 1,-1 1-1,1-26 1,-4 40-94,0 1 1,0 0-1,0-1 1,0 1 0,0-1-1,0 1 1,0 0-1,0-1 1,0 1 0,0-1-1,0 1 1,0-1-1,0 1 1,0 0 0,0-1-1,-1 1 1,1 0-1,0-1 1,0 1 0,0-1-1,-1 1 1,1 0-1,0-1 1,0 1-1,-1 0 1,1 0 0,0-1-1,-1 1 1,1 0-1,0 0 1,-1-1 0,1 1-1,0 0 1,-1 0-1,1 0 1,-1-1 0,1 1-1,0 0 1,-1 0-1,1 0 1,-1 0-1,1 0 1,0 0 0,-1 0-1,1 0 1,-1 0-1,1 0 1,0 0 0,-1 0-1,1 0 1,-1 1-1,1-1 1,0 0 0,-1 0-1,1 0 1,-1 1-1,1-1 1,0 0 0,-1 0-1,1 1 1,0-1-1,0 0 1,-1 0-1,1 1 1,0-1 0,0 0-1,-1 1 1,-20 23 66,17-14-69,0-1-1,1 1 1,0 0 0,1 1 0,0-1 0,0 0-1,1 1 1,0-1 0,1 0 0,2 14 0,-2-20-31,0 1 0,1-1 0,0 0 0,0 1 0,0-1 0,1 0 0,-1 1 0,1-1 0,0 0 0,0 0 0,0 0 0,1 0 0,-1-1 1,1 1-1,0-1 0,0 0 0,1 1 0,-1-1 0,0-1 0,1 1 0,0 0 0,0-1 0,0 0 0,0 0 0,5 2 0,0-1-942,-1-2 0,0 1 0,1-1-1,-1 0 1,0-1 0,1 0 0,16-2-1,24-8-7043</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050"/>
    </inkml:context>
    <inkml:brush xml:id="br0">
      <inkml:brushProperty name="width" value="0.025" units="cm"/>
      <inkml:brushProperty name="height" value="0.025" units="cm"/>
    </inkml:brush>
  </inkml:definitions>
  <inkml:trace contextRef="#ctx0" brushRef="#br0">11 39 4644,'0'0'-715,"-2"-8"1163,1-3-1384,-2-8 9082,1 40-958,1 32-4577,0-26-1702,1 0 0,6 53 0,-6-77-859,1-1-1,0 1 0,-1 0 0,1-1 0,0 1 0,0-1 1,1 1-1,-1-1 0,1 0 0,-1 1 0,1-1 0,0 0 0,-1 0 1,1 0-1,0 0 0,0-1 0,1 1 0,-1 0 0,0-1 1,1 1-1,-1-1 0,0 0 0,1 0 0,0 0 0,-1 0 0,1-1 1,-1 1-1,1 0 0,0-1 0,0 0 0,-1 0 0,1 0 1,0 0-1,0 0 0,-1 0 0,6-2 0,3 0 36,-1-1-1,1 1 0,-1-2 1,0 1-1,0-2 1,0 1-1,0-1 1,9-7-1,-1-1-51,-1-1 1,0-1 0,-1 0-1,0-2 1,-1 1-1,13-21 1,-27 90-125,-3-40 100,1-7-5,0 0 1,1 0-1,0 0 1,0 0-1,0 0 1,2 10-1,-2-15 11,1 0 0,-1 0 0,1 1 1,0-1-1,-1 0 0,1 0 0,0 0 0,-1 0 0,1 0 0,0 0 0,0 0 0,0-1 0,0 1 1,0 0-1,0 0 0,0-1 0,0 1 0,1-1 0,-1 1 0,0-1 0,0 1 0,0-1 0,1 0 1,-1 1-1,0-1 0,0 0 0,1 0 0,-1 0 0,0 0 0,0 0 0,1 0 0,-1-1 0,0 1 1,0 0-1,1 0 0,-1-1 0,2 0 0,3-2 11,1 1-1,-1-1 1,-1 0 0,1-1 0,0 1-1,-1-1 1,1 0 0,-1 0-1,0-1 1,-1 0 0,7-7 0,-6 6-9,0 0 1,1 1-1,0-1 1,0 1-1,1 0 0,-1 1 1,13-7-1,-18 11-23,0-1 0,0 1 0,0 0-1,0 0 1,1-1 0,-1 1 0,0 0-1,0 0 1,0 0 0,1 0-1,-1 0 1,0 1 0,0-1 0,0 0-1,0 0 1,1 1 0,-1-1 0,0 1-1,0-1 1,0 1 0,0-1 0,0 1-1,0 0 1,0 0 0,0-1-1,0 1 1,-1 0 0,1 0 0,0 0-1,0 0 1,-1 0 0,1 0 0,0 0-1,-1 0 1,1 0 0,-1 0 0,0 0-1,1 1 1,-1-1 0,0 0-1,0 0 1,1 0 0,-1 1 0,0-1-1,0 2 1,1 11-196,0-1 0,0 1 0,-2 16 0,1-17-116,-1-1-800,0 7-1242,2-11-8976,-6-16 2389</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410"/>
    </inkml:context>
    <inkml:brush xml:id="br0">
      <inkml:brushProperty name="width" value="0.025" units="cm"/>
      <inkml:brushProperty name="height" value="0.025" units="cm"/>
    </inkml:brush>
  </inkml:definitions>
  <inkml:trace contextRef="#ctx0" brushRef="#br0">1 1 11531,'0'0'7143,"9"54"-8040,3-35-2691,6-1-3170</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8.771"/>
    </inkml:context>
    <inkml:brush xml:id="br0">
      <inkml:brushProperty name="width" value="0.025" units="cm"/>
      <inkml:brushProperty name="height" value="0.025" units="cm"/>
    </inkml:brush>
  </inkml:definitions>
  <inkml:trace contextRef="#ctx0" brushRef="#br0">215 34 14830,'0'0'7169,"-8"-6"-4467,6 5-2610,0-2 12,-1 0 1,0 1 0,0 0-1,0-1 1,-1 1 0,1 1-1,0-1 1,-1 0 0,1 1-1,-1 0 1,0 0 0,1 0-1,-1 0 1,0 0 0,1 1-1,-1-1 1,0 1 0,0 0-1,0 1 1,1-1 0,-1 1-1,0-1 1,0 1 0,1 0-1,-4 2 1,-1 1-44,0 1 0,0 0 1,1 1-1,0 0 0,0 0 0,0 1 0,1-1 1,0 1-1,0 1 0,-7 12 0,9-14-18,1 0 0,-1 1 0,1 0 0,1-1 0,-1 1 0,1 0 0,0 0 0,1 0 1,0 1-1,0-1 0,0 0 0,1 0 0,0 1 0,1 7 0,0-13-41,0 0 0,0 1 1,0-1-1,1 1 0,-1-1 0,0 0 1,1 0-1,0 0 0,-1 0 1,1 0-1,0 0 0,0-1 1,0 1-1,0 0 0,1-1 0,-1 0 1,0 1-1,0-1 0,1 0 1,-1 0-1,1 0 0,-1-1 1,1 1-1,-1-1 0,1 1 0,0-1 1,3 0-1,12 2-229,0-1 1,33-3-1,-41 1 10,2 0-413,0-1 1,0 0 0,1-1-1,-2 0 1,13-5-1,-9 1-2096,0 0 0,-1 0 0,18-13 0,0-4-5276</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143"/>
    </inkml:context>
    <inkml:brush xml:id="br0">
      <inkml:brushProperty name="width" value="0.025" units="cm"/>
      <inkml:brushProperty name="height" value="0.025" units="cm"/>
    </inkml:brush>
  </inkml:definitions>
  <inkml:trace contextRef="#ctx0" brushRef="#br0">136 1 12940,'-8'0'3299,"-3"2"-2244,0 0 0,0 0 0,1 1 0,-19 7-1,26-9-870,-1 0-1,1 1 1,0-1-1,0 1 1,-1 0-1,1 0 1,0 0-1,0 1 1,1-1-1,-1 0 0,0 1 1,1 0-1,0 0 1,0 0-1,0 0 1,0 0-1,0 0 1,0 0-1,1 1 1,-1-1-1,0 4 1,2-6-171,1 0 0,-1 0 0,0 0 1,1 0-1,-1 0 0,1 0 0,-1-1 1,1 1-1,-1 0 0,1 0 0,-1 0 1,1-1-1,0 1 0,0 0 0,-1-1 1,1 1-1,0-1 0,0 1 0,0-1 1,0 1-1,-1-1 0,1 0 0,0 1 1,0-1-1,0 0 0,0 0 0,0 1 1,0-1-1,0 0 0,0 0 0,0 0 1,0 0-1,0 0 0,0-1 0,1 1 1,42-3 122,-34 0-115,1 0 0,-1 0 0,0-1 0,-1 0 0,1-1 0,-1 0 0,14-10 0,-11 6-1,1 2 1,0 0 0,15-7 0,-27 14-15,-1 0 0,1 0 0,0 0 0,-1-1 0,1 1 0,-1 0 0,1 0 0,-1 0 1,1 0-1,-1 0 0,1 0 0,0 0 0,-1 0 0,1 0 0,-1 1 0,1-1 0,-1 0 0,1 0 0,-1 0 0,1 1 0,0-1 0,-1 0 0,0 0 0,1 1 0,-1-1 0,1 0 0,-1 1 0,1-1 0,-1 1 0,0-1 0,1 1 0,-1-1 0,0 1 0,1-1 0,-1 1 0,0-1 0,0 1 0,1-1 0,-1 1 0,0-1 0,0 2 0,5 35 352,-6-33-342,1 0 0,1 0 0,-1 0-1,0 0 1,1 0 0,0 0 0,0 0 0,0 0-1,0-1 1,4 7 0,-3-8-1,1 0 0,0 0 1,0 0-1,0 0 0,1 0 0,-1 0 0,0-1 1,1 0-1,-1 0 0,1 0 0,-1 0 0,1 0 0,-1-1 1,1 1-1,0-1 0,-1 0 0,1 0 0,0-1 0,-1 1 1,6-2-1,10-2 2,-1 0 1,29-12-1,-35 12-36,2-1-82,1 0 0,1 0-1,-1 2 1,1 0-1,23-2 1,-38 5 107,0 0 0,0 0 1,0 0-1,0 0 0,-1 0 0,1 1 0,0-1 1,0 0-1,0 0 0,0 1 0,-1-1 1,1 0-1,0 1 0,0-1 0,-1 1 0,1-1 1,0 1-1,-1-1 0,1 1 0,0 0 1,-1-1-1,1 1 0,-1 0 0,1-1 1,-1 1-1,0 0 0,1 0 0,-1-1 0,0 1 1,1 0-1,-1 0 0,0 1 0,1 31 789,-2-20-546,2-13-227,-1 1 1,0-1-1,1 1 1,-1 0-1,1-1 0,-1 1 1,1-1-1,-1 1 0,1-1 1,-1 1-1,1-1 1,0 0-1,-1 1 0,1-1 1,0 0-1,-1 1 0,1-1 1,0 0-1,-1 0 1,1 0-1,0 0 0,-1 1 1,1-1-1,0 0 0,0 0 1,-1 0-1,1-1 1,0 1-1,-1 0 0,1 0 1,0 0-1,-1 0 0,2-1 1,28-6 305,-15 0-285,0-2-1,23-16 1,27-15-228,-60 37 134,0 1 0,1-1 1,-1 1-1,1 1 1,-1-1-1,1 1 0,0 0 1,-1 0-1,1 1 1,7-1-1,-12 6 42,0-1 0,0 1 0,-1 0 0,1-1 0,-1 1-1,0 0 1,-1 8 0,1-12 13,-2 12-82,3 18-362,8-27-2835,10-13-4095,-6-1-200</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19.472"/>
    </inkml:context>
    <inkml:brush xml:id="br0">
      <inkml:brushProperty name="width" value="0.025" units="cm"/>
      <inkml:brushProperty name="height" value="0.025" units="cm"/>
    </inkml:brush>
  </inkml:definitions>
  <inkml:trace contextRef="#ctx0" brushRef="#br0">0 111 11627,'0'0'14745,"12"-1"-14292,15 1-345,-5 0-7,-1-1-1,1-1 1,32-6 0,-49 7-46,0 0-1,0-1 1,-1 1-1,1-1 1,0 0 0,-1 0-1,1 0 1,-1-1 0,0 1-1,0-1 1,0 0-1,0-1 1,0 1 0,-1 0-1,1-1 1,-1 0 0,0 0-1,0 0 1,-1 0-1,1-1 1,-1 1 0,2-6-1,-3 10-31,-1-1 0,0 0-1,1 1 1,-1-1-1,0 0 1,0 1-1,0-1 1,0 0 0,0 1-1,0-1 1,0 0-1,0 1 1,0-1-1,0 0 1,0 0 0,0 1-1,0-1 1,-1 0-1,1 1 1,0-1-1,0 1 1,-1-1 0,1 0-1,-1 1 1,1-1-1,0 1 1,-1-1 0,1 1-1,-1-1 1,1 1-1,-1-1 1,1 1-1,-1-1 1,0 1 0,-2-1-1,1 0 0,0 0 0,-1 1 0,1-1 0,-1 1 0,1 0 0,-1 0 1,1 0-1,-1 0 0,-2 1 0,-5 0-22,1 0 1,0 2-1,0-1 1,-17 8-1,17-5 7,0 0 0,0 1 0,0 0-1,1 1 1,0 0 0,-12 14 0,17-18-5,0 0 0,1 0 1,0 1-1,-1-1 0,1 0 0,1 1 0,-1-1 1,0 1-1,1 0 0,0 0 0,0-1 0,0 1 0,0 0 1,1 0-1,-1 0 0,1 0 0,0 0 0,0 0 1,1 0-1,-1 0 0,2 5 0,-1-6-69,1 0-1,0-1 1,0 1-1,0-1 1,0 1-1,0-1 1,0 0-1,1 0 1,-1 0-1,1 0 1,0 0-1,-1-1 1,1 1-1,0-1 1,0 0-1,0 1 1,0-1-1,0-1 1,0 1-1,0 0 1,0-1-1,7 1 1,5 0-972,1 0 1,0 0-1,21-4 0,10-4-5586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1.772"/>
    </inkml:context>
    <inkml:brush xml:id="br0">
      <inkml:brushProperty name="width" value="0.025" units="cm"/>
      <inkml:brushProperty name="height" value="0.025" units="cm"/>
    </inkml:brush>
  </inkml:definitions>
  <inkml:trace contextRef="#ctx0" brushRef="#br0">29 1 16271,'0'0'9497,"-4"8"-9187,3-6-292,-3 5 51,1-1 0,0 1-1,0 0 1,1 0-1,-1 0 1,1 1-1,1-1 1,-2 12-1,4-18-65,-1 0 0,0-1 0,1 1-1,-1 0 1,1 0 0,-1 0 0,1 0 0,-1-1-1,1 1 1,-1 0 0,1 0 0,0-1 0,-1 1-1,1-1 1,0 1 0,-1 0 0,1-1-1,0 1 1,0-1 0,0 0 0,0 1 0,0-1-1,-1 0 1,1 1 0,0-1 0,0 0 0,0 0-1,0 0 1,0 0 0,0 0 0,0 0 0,0 0-1,0 0 1,0 0 0,0 0 0,1-1-1,39-7 87,-25 1-104,0-1-1,0 0 0,18-14 0,12-6-22,-46 28 37,0 0 1,0 0-1,1 0 0,-1 0 1,0 0-1,0 0 0,1 0 1,-1-1-1,0 1 0,0 0 0,1 1 1,-1-1-1,0 0 0,0 0 1,0 0-1,1 0 0,-1 0 1,0 0-1,0 0 0,1 0 1,-1 0-1,0 0 0,0 0 1,0 1-1,1-1 0,-1 0 0,0 0 1,0 0-1,0 0 0,0 1 1,1-1-1,-1 0 0,0 0 1,0 0-1,0 1 0,0-1 1,0 0-1,0 0 0,0 1 1,0-1-1,1 0 0,-1 1 0,3 19-77,-2 29-82,-2-40 145,1-8-34,0 0 0,0 0-1,0 0 1,0-1 0,0 1 0,0 0-1,1 0 1,-1 0 0,0 0 0,0 0 0,1-1-1,-1 1 1,0 0 0,1 0 0,-1 0-1,1-1 1,-1 1 0,1 0 0,-1-1-1,1 1 1,-1 0 0,1-1 0,0 1 0,-1-1-1,1 1 1,1 0 0,24 2-3651,0-4-2129</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0.102"/>
    </inkml:context>
    <inkml:brush xml:id="br0">
      <inkml:brushProperty name="width" value="0.025" units="cm"/>
      <inkml:brushProperty name="height" value="0.025" units="cm"/>
    </inkml:brush>
  </inkml:definitions>
  <inkml:trace contextRef="#ctx0" brushRef="#br0">18 16 16367,'0'0'2712,"-2"10"-315,0 0-1905,-2 7 224,0 1 0,2 0 0,0 0 0,1 0 0,0 0 0,3 24 0,0-40-699,-1 1 0,0-1 0,1 1 0,-1-1 0,1 0 0,-1 0 0,1 0 0,0 0 0,0 0 0,0 0 0,0 0 0,1-1 0,-1 1 0,0-1 0,1 1 0,-1-1 0,1 0 0,-1 0 0,1 0-1,-1-1 1,1 1 0,0 0 0,-1-1 0,1 0 0,0 1 0,0-1 0,5-1 0,7 1 19,-1-1 0,1 0 0,28-7 0,-22 2-229,-1 0 0,0-2-1,0-1 1,-1 0 0,0-1-1,0-1 1,-1-1 0,-1-1 0,0 0-1,-1-1 1,0-1 0,-1 0-1,26-35 1,-30 30-1009,-12 20 1184,1 0 0,0 0 0,0 0 1,0 0-1,0 0 0,0 0 0,0 0 1,0 0-1,0 0 0,0 0 0,0 0 0,0 0 1,0 0-1,-1 0 0,1 0 0,0 0 0,0 0 1,0 0-1,0 0 0,0 0 0,0 0 1,0 0-1,0 0 0,0 0 0,0 0 0,0 0 1,0 0-1,0 0 0,0 0 0,0 0 0,0 0 1,0-1-1,-1 1 0,1 0 0,0 0 1,0 0-1,0 0 0,0 0 0,0 0 0,0 0 1,0 0-1,0 0 0,0 0 0,0 0 1,0 0-1,0-1 0,0 1 0,0 0 0,0 0 1,0 0-1,1 0 0,-23 31-295,-130 314 4454,149-336-3990,-1-1-240,-12 36 811,15-42-914,0 0 0,1 0 0,-1 1 0,1-1 0,0 0 0,-1 1 0,1-1 0,0 0 0,0 1 0,1-1 0,-1 0 0,0 1 0,1-1 0,-1 0 0,2 3 0,3-3-4207,2-2-3176</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260"/>
    </inkml:context>
    <inkml:brush xml:id="br0">
      <inkml:brushProperty name="width" value="0.025" units="cm"/>
      <inkml:brushProperty name="height" value="0.025" units="cm"/>
    </inkml:brush>
  </inkml:definitions>
  <inkml:trace contextRef="#ctx0" brushRef="#br0">103 31 5061,'-13'-5'-160,"2"0"-1,-1 1 161,-4 0 225,5 1 479,-4 2 642,6-3-97,-1 2-512,4 1-353,6 0 545,0 3-865,0 5-64,4 1-288,1-1-1250,2-2-1505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4.624"/>
    </inkml:context>
    <inkml:brush xml:id="br0">
      <inkml:brushProperty name="width" value="0.025" units="cm"/>
      <inkml:brushProperty name="height" value="0.025" units="cm"/>
    </inkml:brush>
  </inkml:definitions>
  <inkml:trace contextRef="#ctx0" brushRef="#br0">1 1 11147,'0'0'14926,"5"59"-14734,-5-27-160,0 0 0,0-1-448,4-6-1442,1-6-1377,6-6-1698,3-9-2402</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6.815"/>
    </inkml:context>
    <inkml:brush xml:id="br0">
      <inkml:brushProperty name="width" value="0.025" units="cm"/>
      <inkml:brushProperty name="height" value="0.025" units="cm"/>
    </inkml:brush>
  </inkml:definitions>
  <inkml:trace contextRef="#ctx0" brushRef="#br0">0 405 1345,'11'-27'2852,"11"-20"5632,-12 32-1784,-21 52-4840,4-17-1671,2-8-147,0 0 0,2 0-1,-1 0 1,2 0 0,-1 1-1,0 15 1,4-27-26,-1-1 0,0 1 0,0 0 0,1 0 0,-1-1 0,0 1 0,1 0 0,-1 0 0,1-1 0,-1 1 0,1 0 0,-1-1 0,1 1 0,0-1 0,-1 1 0,1-1 0,0 1 0,-1-1 0,1 1 0,0-1 0,-1 1 0,1-1 0,0 0 0,0 0 0,0 1 0,-1-1 0,1 0 0,0 0 0,0 0 0,0 0 0,0 0 0,-1 0 0,1 0 0,0 0 0,0 0 0,0 0 0,1-1 0,36-7 855,-12-4-620,-1 0 1,-1-2-1,0 0 1,-1-2-1,-1 0 1,-1-2-1,0 0 1,28-33-1,-32 30-222,-2-1 0,0-1 0,-1 0-1,-2-1 1,0 0 0,-2-1 0,0 0 0,-2-1 0,10-51-1,-18 76-27,1 1-1,-1-1 0,0 1 0,0-1 1,1 0-1,-1 1 0,0-1 0,0 0 1,0 1-1,0-1 0,0 0 0,0 1 1,0-1-1,0 0 0,0 1 1,0-1-1,-1 0 0,1 1 0,0-1 1,0 0-1,0 1 0,-1-1 0,1 1 1,0-1-1,-1 1 0,1-1 0,-1 1 1,0-2-1,-13 15-49,-16 37-19,29-47 76,-25 48 23,4 0 0,1 2 0,2 0-1,-17 89 1,-15 226 397,51-353-381,-1 20-122,1-34 109,0 0 0,0-1 1,0 1-1,0 0 0,0 0 0,0 0 0,0-1 0,0 1 0,0 0 0,0 0 1,-1 0-1,1-1 0,0 1 0,0 0 0,-1 0 0,1-1 0,-1 1 0,1 0 0,-1-1 1,1 1-1,-1-1 0,1 1 0,-1-1 0,1 1 0,-2 0 0,-1-3 12,0-1 0,0 0 0,0 0 1,1 0-1,-1 0 0,1 0 0,0-1 0,-1 1 0,2-1 0,-4-6 0,2 4-3,-3-3-34,1 0 0,0 0 0,1-1 0,0 1 1,1-1-1,0 0 0,0 0 0,1 0 0,-1-16 0,9 24-10,0 0 0,1 0 1,-1 0-1,1 1 0,0 0 0,10 0 1,-14 1 1,-1-1 0,1 1 0,-1-1 0,1 0 1,-1 0-1,1 0 0,-1 0 0,0 0 1,0-1-1,1 1 0,-1-1 0,0 1 0,0-1 1,0 0-1,-1 0 0,1 0 0,2-3 1,30-47 60,-18 28-29,39-48 137,-39 53-287,0 0 0,-2-2-1,0 1 1,21-45 0,-34 61 324,0 1-2528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180"/>
    </inkml:context>
    <inkml:brush xml:id="br0">
      <inkml:brushProperty name="width" value="0.025" units="cm"/>
      <inkml:brushProperty name="height" value="0.025" units="cm"/>
    </inkml:brush>
  </inkml:definitions>
  <inkml:trace contextRef="#ctx0" brushRef="#br0">0 0 17168,'0'0'8616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27.988"/>
    </inkml:context>
    <inkml:brush xml:id="br0">
      <inkml:brushProperty name="width" value="0.025" units="cm"/>
      <inkml:brushProperty name="height" value="0.025" units="cm"/>
    </inkml:brush>
  </inkml:definitions>
  <inkml:trace contextRef="#ctx0" brushRef="#br0">0 0 8456,'0'0'5413</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0.551"/>
    </inkml:context>
    <inkml:brush xml:id="br0">
      <inkml:brushProperty name="width" value="0.025" units="cm"/>
      <inkml:brushProperty name="height" value="0.025" units="cm"/>
    </inkml:brush>
  </inkml:definitions>
  <inkml:trace contextRef="#ctx0" brushRef="#br0">22 46 9033,'0'0'8947,"-2"9"-7362,-9 85 832,2 178-1,9-270-2396,16-75 1437,-11 40-1425,-2 1 0,-1-1 0,-3-45 0,-2 69-80,0 18-12,-1 19-19,3-23 78,1 1-1,1-1 0,-1 1 0,1-1 0,0 1 0,0-1 0,0 1 0,1-1 0,0 0 1,0 1-1,0-1 0,1 0 0,-1 0 0,1-1 0,1 1 0,5 6 0,-5-8 2,0 0 0,0 0 0,1 0 0,-1-1 0,1 1 0,0-1 0,-1 0 0,1 0 0,0-1 0,0 0 0,1 0 0,-1 0 0,0 0 0,0-1 0,0 0 0,1 0 0,-1 0 0,7-2 0,-2 1 18,-1-1 0,1 0-1,-1-1 1,1 0 0,-1-1-1,0 0 1,0 0 0,0-1-1,-1 0 1,0 0 0,0-1-1,0 0 1,-1-1-1,0 0 1,0 0 0,0 0-1,6-11 1,-6 8 17,0 0 1,-1-1-1,-1 1 0,1-1 0,-2 0 1,0 0-1,0-1 0,-1 1 0,0-1 1,-1 0-1,-1 0 0,1 0 1,-2-23-1,0 33-19,0 0 0,0 0 0,0 1 0,0-1 0,-1 0 0,1 0 0,0 0 0,-1 0 1,1 0-1,-1 1 0,0-1 0,0 0 0,1 1 0,-1-1 0,0 0 0,-1 1 0,1-1 0,0 1 0,0-1 0,-1 1 1,1 0-1,0 0 0,-1 0 0,1-1 0,-1 1 0,0 1 0,1-1 0,-1 0 0,-3-1 0,2 2-14,1 0 1,-1 0-1,1 1 0,0-1 0,-1 1 0,1-1 0,0 1 0,0 0 1,-1 0-1,1 0 0,0 0 0,0 0 0,0 0 0,0 1 0,0-1 1,0 1-1,1-1 0,-1 1 0,0 0 0,1 0 0,-1 0 0,1 0 1,-2 2-1,-9 17-2,0 0 0,1 0 0,1 1 0,1 1 0,1-1 0,1 1 0,1 1 0,1-1 0,1 1 0,-1 28 0,5-49-1,0-1 0,0 1 0,0 0 0,0-1 0,0 1 0,0-1 0,1 1 0,-1-1 0,1 1 0,0-1 0,0 1 0,0-1 0,0 1 0,0-1 0,0 0 1,1 0-1,-1 1 0,1-1 0,-1 0 0,1-1 0,0 1 0,0 0 0,4 3 0,-3-4 0,1 1 0,-1-1 0,1 0 1,-1 0-1,1 0 0,-1-1 0,1 1 0,-1-1 0,1 0 0,0 0 0,-1 0 1,1 0-1,-1-1 0,1 1 0,0-1 0,5-2 0,-2 0 4,-1-1 0,0 1-1,0-2 1,0 1 0,0 0-1,-1-1 1,1 0 0,-1-1-1,-1 1 1,1-1 0,-1 0-1,0 0 1,4-8 0,-4 77-238,-4-60 233,0-1 0,0 1-1,0 0 1,0 0 0,0 0 0,1-1 0,-1 1 0,1 0 0,0-1 0,0 1 0,0 0 0,0-1 0,2 4-1,-1-5 3,-1 0-1,0 0 1,1 0-1,-1 0 1,1-1-1,0 1 1,-1 0-1,1-1 0,0 1 1,-1-1-1,1 0 1,0 1-1,-1-1 1,1 0-1,0 0 1,0 0-1,-1 0 0,1-1 1,0 1-1,0 0 1,-1-1-1,1 1 1,2-2-1,3-1 19,-1 1 0,0-1 0,0-1-1,-1 1 1,1-1 0,-1 0 0,1 0 0,-1-1 0,-1 1-1,1-1 1,0 0 0,5-10 0,-3 5 42,0 0 0,0-1 0,-1 1 0,-1-2-1,0 1 1,4-14 0,-7 4 73,-12 24 120,-16 31-110,21-25-123,1 1-1,0-1 1,0 1 0,1 0-1,1 0 1,-1 0 0,0 15-1,3-22-59,-1-1-1,1 0 0,0 1 0,0-1 1,1 1-1,-1-1 0,1 1 0,-1-1 1,1 0-1,0 1 0,-1-1 0,1 0 1,0 0-1,1 1 0,-1-1 0,0 0 1,1 0-1,-1 0 0,1-1 0,-1 1 0,1 0 1,0 0-1,0-1 0,0 1 0,0-1 1,0 0-1,0 0 0,0 1 0,1-1 1,-1-1-1,0 1 0,0 0 0,1 0 1,-1-1-1,1 0 0,3 1 0,28 1-4020,-11-5-2021,6-8-8342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053"/>
    </inkml:context>
    <inkml:brush xml:id="br0">
      <inkml:brushProperty name="width" value="0.025" units="cm"/>
      <inkml:brushProperty name="height" value="0.025" units="cm"/>
    </inkml:brush>
  </inkml:definitions>
  <inkml:trace contextRef="#ctx0" brushRef="#br0">215 85 5926,'0'0'9758,"3"-8"-6325,-2 4-2939,7-26 1388,-8 29-1760,0-1-1,0 1 1,0 0 0,0 0-1,0-1 1,0 1-1,0 0 1,0 0 0,0 0-1,-1-1 1,1 1-1,0 0 1,-1 0 0,1 0-1,-1 0 1,0-1 0,1 1-1,-1 0 1,0 0-1,0 0 1,1 1 0,-1-1-1,0 0 1,0 0-1,0 0 1,0 0 0,-1 0-1,-4-1-34,1 0-1,0 0 1,0 1-1,0 0 1,-1-1-1,1 2 1,-1-1-1,1 1 1,0 0-1,-1 0 1,1 0-1,-1 1 1,1 0-1,0 0 1,-1 0-1,1 1 1,0-1-1,0 1 1,0 1-1,0-1 1,0 1-1,0 0 1,1 0-1,0 0 1,-1 0-1,1 1 1,-4 4-1,2-1-54,-1-1 0,1 1 0,1 0 0,-1 1-1,1 0 1,1-1 0,-1 1 0,1 1-1,1-1 1,0 1 0,0-1 0,0 1 0,1 0-1,0 0 1,0 15 0,2-21-45,0-1-1,0 0 1,0 0-1,1 0 1,-1 0-1,1 0 1,-1 0 0,1 0-1,0 0 1,-1 0-1,1 0 1,0 0-1,1 0 1,-1 0-1,0 0 1,0-1 0,1 1-1,-1-1 1,1 1-1,-1-1 1,3 2-1,1 0-149,-1-1 0,0 0 0,0 0 0,1-1 0,-1 1 0,1-1 0,-1 0 0,1 0 0,7 0 0,2 0-928,1-1 0,-1-1 0,0-1 0,0 0 0,27-7 0,6-11-4589,0-5-2552</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588"/>
    </inkml:context>
    <inkml:brush xml:id="br0">
      <inkml:brushProperty name="width" value="0.025" units="cm"/>
      <inkml:brushProperty name="height" value="0.025" units="cm"/>
    </inkml:brush>
  </inkml:definitions>
  <inkml:trace contextRef="#ctx0" brushRef="#br0">95 0 13741,'0'0'3054,"-9"6"-492,1-2-2023,2-1-144,0 0 1,0 0-1,0 1 1,0-1-1,0 1 1,1 1-1,0-1 0,0 1 1,0 0-1,1 0 1,-1 0-1,1 1 1,-4 7-1,8-12-381,0-1 1,0 1-1,0-1 0,0 1 0,1 0 0,-1-1 1,0 1-1,0 0 0,1-1 0,-1 1 1,0-1-1,1 1 0,-1-1 0,1 1 1,-1-1-1,0 1 0,1-1 0,-1 1 0,1-1 1,0 0-1,-1 1 0,1-1 0,-1 0 1,1 1-1,-1-1 0,1 0 0,0 0 1,-1 0-1,1 1 0,0-1 0,-1 0 0,1 0 1,0 0-1,-1 0 0,1 0 0,-1 0 1,1 0-1,0 0 0,-1-1 0,1 1 0,0 0 1,-1 0-1,2-1 0,33-3 33,-16-1-20,1-2 0,24-11-1,38-14-9,-76 30-17,1 1 0,0-1 0,0 1 0,-1 1-1,1-1 1,0 1 0,0 1 0,0-1 0,-1 1 0,9 2 0,-13-3 4,-1 1 1,0-1-1,0 1 1,0 0-1,1-1 1,-1 1-1,0 0 1,0 0-1,0 0 1,0 0-1,0 0 1,0 0-1,-1 0 1,1 0-1,0 1 1,0-1-1,-1 0 1,1 0-1,-1 1 1,1-1-1,-1 0 1,0 1-1,1-1 1,-1 0-1,0 3 1,0 40 392,0-28-276,0-16-117,0 1 0,0-1 0,0 1 0,0-1 0,0 1 0,0-1 0,1 0 0,-1 1 0,0-1 0,0 1 0,0-1 0,1 0 0,-1 1 0,0-1 0,1 0 0,-1 1 0,0-1 0,1 0 0,-1 0 0,0 1 0,1-1-1,-1 0 1,0 0 0,1 0 0,-1 1 0,1-1 0,-1 0 0,0 0 0,1 0 0,-1 0 0,1 0 0,-1 0 0,1 0 0,-1 0 0,1 0 0,-1 0 0,0 0 0,1 0 0,-1 0 0,1 0 0,-1 0 0,1-1 0,-1 1 0,0 0 0,1 0 0,-1 0 0,0-1 0,1 1 0,-1 0 0,0 0 0,1-1 0,23-12 109,8-16-52,-26 23-61,0 0 1,0 0 0,1 0 0,-1 1-1,1 0 1,1 1 0,-1-1 0,0 1-1,1 1 1,0-1 0,13-3 0,-20 7-3,1 1 0,-1-1 1,0 0-1,0 0 0,0 0 1,0 1-1,1-1 0,-1 1 1,0-1-1,0 1 0,0-1 1,0 1-1,0 0 0,0-1 1,0 1-1,-1 0 0,1 0 1,0 0-1,0 0 0,0 0 1,-1 0-1,1 0 0,-1 0 1,1 0-1,0 0 0,-1 0 1,0 0-1,1 0 1,-1 0-1,0 1 0,0-1 1,1 0-1,-1 0 0,0 0 1,0 0-1,0 2 0,0 56 170,-1-43-45,1-13-114,-1-1 0,1 1 0,0-1-1,0 1 1,0 0 0,0-1 0,1 1-1,-1-1 1,1 1 0,0-1 0,-1 1 0,1-1-1,0 0 1,0 1 0,1-1 0,-1 0-1,0 0 1,1 1 0,2 2 0,-1-4 44,0-1 0,-1 1 0,1-1 0,0 1 0,0-1 1,0 0-1,-1 0 0,1 0 0,0 0 0,0-1 0,0 1 0,-1-1 1,1 0-1,0 1 0,-1-1 0,1-1 0,-1 1 0,5-3 0,74-42 330,-1-2-354,-72 44-86,-1 1-1,1 0 0,0 0 1,0 1-1,0 0 0,0 0 1,0 0-1,11 1 1,-18 1 45,0 0 1,0 0-1,-1 1 1,1-1-1,0 0 1,-1 1-1,1-1 1,0 0 0,-1 1-1,1-1 1,0 1-1,-1-1 1,1 1-1,-1 0 1,1-1-1,-1 1 1,1-1-1,-1 1 1,1 0 0,-1-1-1,0 1 1,1 0-1,-1 0 1,0-1-1,0 1 1,1 0-1,-1 0 1,0-1-1,0 1 1,0 0 0,0 0-1,0 0 1,0-1-1,0 1 1,0 0-1,-1 0 1,1-1-1,0 1 1,0 0-1,-1 0 1,1-1 0,0 1-1,-1 0 1,0 0-1,-16 46-61,12-35-278,5-12 177,0 1-1,-1-1 0,1 1 1,0-1-1,-1 1 1,1-1-1,0 1 1,0-1-1,0 1 0,-1-1 1,1 1-1,0 0 1,0-1-1,0 1 0,0-1 1,0 1-1,0 0 1,0-1-1,0 1 1,0-1-1,0 1 0,1-1 1,-1 1-1,0-1 1,0 1-1,0 0 1,1-1-1,-1 1 0,0-1 1,1 1-1,17-10-6841,0-9 1139</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1.981"/>
    </inkml:context>
    <inkml:brush xml:id="br0">
      <inkml:brushProperty name="width" value="0.025" units="cm"/>
      <inkml:brushProperty name="height" value="0.025" units="cm"/>
    </inkml:brush>
  </inkml:definitions>
  <inkml:trace contextRef="#ctx0" brushRef="#br0">69 1 9001,'0'0'13399,"-9"11"-12139,4-3-1057,-2-1 214,1 1-1,1-1 0,-1 1 1,1 1-1,0-1 0,1 1 1,0 0-1,1 0 0,0 0 1,-4 17-1,8-25-405,-1 0 0,1 0 0,-1 0 0,1-1 0,-1 1 1,1 0-1,0-1 0,-1 1 0,1 0 0,0-1 0,-1 1 0,1-1 0,0 1 0,0-1 0,0 1 1,0-1-1,-1 0 0,1 1 0,0-1 0,0 0 0,0 0 0,0 0 0,0 0 0,0 0 0,0 0 1,0 0-1,0 0 0,0 0 0,0 0 0,-1 0 0,1-1 0,0 1 0,0 0 0,2-1 0,35-10 108,15-26-71,-48 32-79,0 0 0,1 1 0,-1 0 0,1 0 1,0 0-1,0 0 0,0 1 0,1 0 0,-1 0 0,1 1 0,-1 0 0,1 0 1,7-1-1,-13 7 22,0 0 0,0 0 0,0 1 0,-1-1 0,0 0 1,0 0-1,0 1 0,-1 3 0,1-4-2,0-2 20,0 0 0,0 0 1,0 0-1,0 0 0,1 0 0,-1 0 1,0 0-1,1 0 0,0 0 0,-1 0 1,1 0-1,0 0 0,0-1 0,0 1 0,0 0 1,0 0-1,0-1 0,1 1 0,-1-1 1,0 1-1,1-1 0,-1 0 0,1 0 1,0 1-1,2 0 0,0-1 11,0 1 1,0-1-1,0 0 0,1 0 0,-1-1 1,1 1-1,-1-1 0,0 0 0,1 0 1,-1 0-1,6-2 0,8-1 4,0-2 0,0 0 0,-1-1 0,28-13 0,-39 15-77,1 1 1,0 0-1,-1 0 0,1 1 0,0 0 0,0 0 1,1 0-1,10 0 0,-17 2 38,-1 0 1,1 0-1,-1 0 1,1 1-1,-1-1 1,0 0-1,1 0 1,-1 1-1,1-1 0,-1 0 1,0 1-1,1-1 1,-1 0-1,0 1 1,1-1-1,-1 0 0,0 1 1,0-1-1,1 1 1,-1-1-1,0 1 1,0-1-1,0 1 0,0-1 1,0 0-1,1 1 1,-1-1-1,0 1 1,0-1-1,0 1 0,0-1 1,0 1-1,-1 27 804,1-2-2364,0-26 1345,0 0-1,0 1 1,0-1 0,0 1-1,0-1 1,0 1 0,0-1-1,0 1 1,0-1-1,1 1 1,-1-1 0,0 0-1,0 1 1,0-1 0,0 1-1,1-1 1,-1 0 0,0 1-1,0-1 1,1 1 0,-1-1-1,0 0 1,1 1 0,-1-1-1,0 0 1,1 0 0,-1 1-1,1-1 1,-1 0-1,1 0 1,10 1-8754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2.765"/>
    </inkml:context>
    <inkml:brush xml:id="br0">
      <inkml:brushProperty name="width" value="0.025" units="cm"/>
      <inkml:brushProperty name="height" value="0.025" units="cm"/>
    </inkml:brush>
  </inkml:definitions>
  <inkml:trace contextRef="#ctx0" brushRef="#br0">26 1 11531,'0'0'10981,"-3"11"-9897,-3 6-660,2-1 1,0 1 0,0 0 0,2 0 0,0 0-1,1 26 1,1-42-402,0 1 0,1-1 0,-1 1 0,0-1 1,1 0-1,-1 1 0,1-1 0,-1 1 0,1-1 0,0 0 0,0 1 0,-1-1 0,1 0 0,0 0 0,0 0 0,0 0 1,0 1-1,1-1 0,-1-1 0,0 1 0,0 0 0,1 0 0,-1 0 0,2 0 0,1 0 14,-1 0 0,1 0 0,0-1-1,-1 1 1,1-1 0,-1 0 0,1 0 0,0 0-1,-1-1 1,5 0 0,3-1 19,0-1 0,-1 0-1,1-1 1,-1 0 0,1-1-1,8-6 1,4-5-3,-1 0 1,-1-2-1,31-32 1,-47 49-230,-3 12 94,-6 27 82,2-6 12,3-31 2,-1-1 1,1 1-1,0 0 0,-1 0 1,1-1-1,0 1 0,0 0 1,-1-1-1,1 1 0,0-1 0,0 1 1,0-1-1,0 0 0,0 1 1,0-1-1,0 0 0,-1 0 1,1 1-1,0-1 0,0 0 0,0 0 1,0 0-1,0 0 0,0 0 1,0 0-1,0-1 0,0 1 1,0 0-1,0 0 0,0-1 1,1 0-1,32-9 420,-4-7-360,-2-1 1,0-2 0,25-23 0,-27 23-43,-26 19-38,1 0 1,0 1-1,-1-1 1,1 1-1,0-1 1,-1 0 0,1 1-1,0-1 1,0 1-1,0 0 1,-1-1 0,1 1-1,0 0 1,0-1-1,0 1 1,0 0-1,0 0 1,0 0 0,0 0-1,0 0 1,-1 0-1,3 0 1,-3 1 2,1-1 0,-1 1 0,1-1 1,-1 1-1,1 0 0,-1-1 0,0 1 0,1 0 0,-1 0 1,0-1-1,0 1 0,0 0 0,1 0 0,-1-1 0,0 1 1,0 0-1,0 0 0,0-1 0,0 1 0,0 0 0,-1 1 1,-12 61 59,6-32 110,7-30-140,0 0 0,0 0 0,-1 0 0,1 1 0,0-1-1,0 0 1,0 0 0,1 0 0,-1 1 0,0-1 0,0 0 0,1 0 0,-1 0 0,0 0 0,1 0 0,-1 0 0,1 1 0,0-1-1,-1 0 1,1 0 0,0-1 0,0 1 0,-1 0 0,1 0 0,0 0 0,0 0 0,0-1 0,0 1 0,0 0 0,0-1 0,1 1-1,1 0-21,0-1-1,0 0 1,0 0-1,-1 0 1,1 0-1,0-1 0,0 1 1,-1-1-1,1 1 1,0-1-1,-1 0 1,1 0-1,3-2 0,20-12-1633,-11 1-3762,-6 5-769</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2.531"/>
    </inkml:context>
    <inkml:brush xml:id="br0">
      <inkml:brushProperty name="width" value="0.025" units="cm"/>
      <inkml:brushProperty name="height" value="0.025" units="cm"/>
    </inkml:brush>
  </inkml:definitions>
  <inkml:trace contextRef="#ctx0" brushRef="#br0">193 83 13741,'0'0'5381,"-11"-4"-3571,-37-9-849,44 13-856,1-1 1,-1 1 0,1 0-1,-1 0 1,1 0 0,-1 1-1,0-1 1,1 1 0,0 0-1,-1 0 1,1 0 0,0 1-1,-1-1 1,1 1 0,0-1-1,0 1 1,-6 5 0,2-1 206,-1 1 1,1 0-1,1 0 1,-8 11-1,11-15-242,0 0 0,1 1 0,0-1 0,0 1 0,0-1 0,0 1 0,1 0 0,-1-1 0,1 1 0,0 0 0,0 0 0,0 0 0,1 0 0,-1 0 0,1 6 1,0-9-58,0 0 0,1 0 1,-1 0-1,1 1 1,-1-1-1,1 0 1,-1 0-1,1 0 1,-1 0-1,1 0 1,0 0-1,0 0 1,-1 0-1,1 0 1,0 0-1,0-1 0,0 1 1,0 0-1,2 0 1,-1 0-4,1 1 0,0-2 0,0 1 0,0 0 0,-1-1 0,1 1 1,0-1-1,0 0 0,0 0 0,0 0 0,3-1 0,6-1 43,-1 0-1,0-1 1,0-1 0,0 0-1,-1 0 1,1-1 0,-1 0-1,0-1 1,17-14 0,-14 11 26,0-2-1,-1 0 1,-1 0 0,1-1 0,-2-1 0,14-20-1,-21 28-27,0 0 0,-1-1 0,0 1 0,0-1 0,2-10 0,-3 15-58,-1 0-1,0 1 1,0-1-1,0 0 1,1 1-1,-1-1 1,0 1-1,0-1 0,0 0 1,0 1-1,0-1 1,0 0-1,-1 1 1,1-1-1,0 0 1,0 1-1,0-1 1,-1 0-1,1 1 1,0-1-1,0 1 1,-1-1-1,1 1 0,-1-1 1,1 1-1,0-1 1,-1 1-1,1-1 1,-1 1-1,1-1 1,-1 1-1,0 0 1,1-1-1,-1 1 1,1 0-1,-1-1 1,1 1-1,-1 0 1,0 0-1,1 0 0,-1 0 1,0-1-1,1 1 1,-1 0-1,0 0 1,1 0-1,-1 0 1,0 1-1,1-1 1,-1 0-1,0 0 1,1 0-1,-1 0 1,1 1-1,-1-1 0,0 0 1,1 1-1,-1-1 1,1 0-1,-1 1 1,1-1-1,-1 1 1,0 0-1,-2 0-77,0 1-1,0 0 0,0 0 0,0 1 0,0-1 1,0 1-1,1-1 0,-1 1 0,1 0 1,0 0-1,0 0 0,0 0 0,0 0 1,0 1-1,1-1 0,-1 0 0,-1 6 1,1 1-440,-1 0 0,1 0 0,1 1 0,0-1 1,0 11-1,1-19 284,0-1-1,0 1 1,0 0 0,0-1 0,0 1 0,1 0 0,-1-1-1,1 1 1,-1 0 0,1-1 0,0 1 0,-1-1 0,1 1-1,0-1 1,0 1 0,0-1 0,0 0 0,0 0-1,1 1 1,-1-1 0,0 0 0,1 0 0,-1 0 0,0 0-1,3 1 1,0-1-446,0 1-1,1-1 1,-1 0-1,0 0 1,1 0-1,-1-1 1,0 0-1,1 0 1,8 0-1,45-12-4741,-15-5 3494,-4-7 552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003"/>
    </inkml:context>
    <inkml:brush xml:id="br0">
      <inkml:brushProperty name="width" value="0.025" units="cm"/>
      <inkml:brushProperty name="height" value="0.025" units="cm"/>
    </inkml:brush>
  </inkml:definitions>
  <inkml:trace contextRef="#ctx0" brushRef="#br0">147 137 6022,'3'-8'4110,"0"2"-2902,-1 4-845,-1 0 0,1-1 0,-1 1 0,0-1 0,0 0 0,0 1 0,0-1-1,-1 0 1,1 0 0,-1 1 0,1-1 0,-1 0 0,0 0 0,0 0 0,-1-3 0,1 5-308,0 1-1,-1-1 1,1 1 0,-1-1-1,1 1 1,-1-1 0,1 1-1,-1 0 1,1-1 0,-1 1 0,1 0-1,-1-1 1,0 1 0,1 0-1,-1 0 1,0-1 0,1 1-1,-1 0 1,1 0 0,-1 0-1,0 0 1,1 0 0,-1 0 0,0 0-1,1 0 1,-1 0 0,0 0-1,1 1 1,-1-1 0,0 0-1,1 0 1,-1 1 0,1-1 0,-1 0-1,1 0 1,-1 1 0,0-1-1,1 1 1,-1-1 0,0 1-1,-23 16 843,10-4-620,1 0 0,1 1 1,0 1-1,-18 29 0,25-36-41,0 0-1,1 0 1,0 1-1,1-1 1,0 1-1,0 0 1,1 0-1,0 0 0,0 0 1,1 1-1,0 14 1,1-23-211,0 0 1,0 1-1,1-1 1,-1 0-1,0 0 1,0 0-1,1 0 1,-1 0-1,1 0 1,-1 0-1,1 0 1,-1 0-1,1 0 1,0 0-1,-1 0 1,1 0-1,0-1 1,0 1-1,0 0 1,-1 0-1,1-1 1,0 1-1,0-1 1,2 2-1,0-1-3,0 0-1,0-1 1,0 1-1,0-1 0,0 0 1,-1 1-1,1-1 1,0-1-1,5 0 1,2 0 22,0-1 1,-1-1 0,0 0 0,1 0 0,9-6 0,2-3 37,0 0 1,-2-1-1,1-1 1,-2-1-1,0-1 0,22-25 1,-31 31-3,0-1 1,-1 0-1,0 0 1,-1-1-1,0 0 1,-1 0-1,-1-1 0,0 0 1,0 0-1,-1 0 1,-1 0-1,3-19 1,-6 32-81,0-1-1,0 1 1,0-1 0,0 1 0,0-1 0,1 1 0,-1-1-1,0 1 1,0-1 0,0 1 0,0-1 0,-1 1-1,1-1 1,0 0 0,0 1 0,0-1 0,0 1 0,0-1-1,-1 1 1,1-1 0,0 1 0,-1 0 0,1-1-1,0 1 1,-1-1 0,1 1 0,0-1 0,-1 1 0,1 0-1,-1-1 1,1 1 0,0 0 0,-1 0 0,1-1-1,-1 1 1,1 0 0,-1 0 0,1 0 0,-1-1 0,0 1-1,1 0 1,-1 0 0,1 0 0,-1 0 0,1 0-1,-1 0 1,1 0 0,-1 0 0,1 0 0,-1 0 0,1 1-1,-1-1 1,1 0 0,-1 0 0,1 0 0,-1 1-1,1-1 1,-1 0 0,1 1 0,-1-1 0,1 0 0,-1 1-1,1-1 1,0 0 0,-1 1 0,1-1 0,-1 1-1,-30 27 89,19-11-47,1 0 1,1 0-1,-12 29 1,19-40 7,0 0 1,1 1-1,0-1 0,0 1 1,1-1-1,0 1 1,0 0-1,0 0 1,1-1-1,0 1 0,0 0 1,1 0-1,0 0 1,2 8-1,-1-12-41,-1-1 0,1 0 0,0 0 0,0 0 1,-1 0-1,1 0 0,0 0 0,1-1 0,-1 1 0,0 0 0,0-1 0,1 0 0,-1 0 0,1 1 1,-1-2-1,1 1 0,-1 0 0,1 0 0,0-1 0,-1 1 0,1-1 0,0 0 0,-1 0 1,1 0-1,0 0 0,5-1 0,0 0 8,0 0 0,0 0 0,0-1 0,0 0 0,0 0 0,-1 0 0,15-8 0,-12 3-8,0 0 0,-1 0 0,0-1-1,13-14 1,-19 18-4,1 0-1,-1 0 0,0 0 1,0 0-1,0 0 0,-1-1 0,0 1 1,1-1-1,-2 0 0,1 0 1,0 1-1,-1-1 0,1-8 0,-17 52-120,14-34 117,-1 2-41,0 0-1,0 0 0,1 0 1,0 0-1,0 0 0,0 0 1,1 0-1,0 0 0,2 7 1,-2-13-77,1 0 1,-1 0 0,1-1-1,0 1 1,-1 0 0,1 0 0,0-1-1,0 1 1,0-1 0,-1 1-1,1-1 1,0 1 0,0-1 0,0 1-1,0-1 1,0 0 0,0 0-1,0 1 1,0-1 0,0 0-1,0 0 1,0 0 0,0 0 0,0 0-1,0 0 1,0 0 0,0 0-1,0-1 1,0 1 0,-1 0 0,1-1-1,0 1 1,0 0 0,0-1-1,1 0 1,33-16-3609,-14 1 619,-1-2 0,-1 0 0,25-29 0,-5 1-3230</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583"/>
    </inkml:context>
    <inkml:brush xml:id="br0">
      <inkml:brushProperty name="width" value="0.025" units="cm"/>
      <inkml:brushProperty name="height" value="0.025" units="cm"/>
    </inkml:brush>
  </inkml:definitions>
  <inkml:trace contextRef="#ctx0" brushRef="#br0">187 0 9865,'0'0'8109,"-12"12"-6032,-9 9-1418,1 1-1,0 1 1,-19 31 0,29-38-164,0-1-1,1 1 1,1 1 0,1 0 0,0 0-1,2 0 1,-8 33 0,13-47-468,-4 51 137,3-52-176,1-1 0,0 0-1,0 1 1,0-1 0,0 0 0,0 1 0,0-1-1,0 1 1,0-1 0,0 0 0,1 1 0,-1-1 0,1 0-1,-1 0 1,1 1 0,-1-1 0,1 0 0,0 0-1,-1 0 1,1 1 0,0-1 0,0 0 0,0 0-1,0 0 1,0-1 0,0 1 0,0 0 0,0 0-1,0 0 1,3 0 0,-3-1 12,1-1-1,-1 1 1,1-1-1,-1 0 1,1 1 0,-1-1-1,0 0 1,1 0-1,-1 0 1,0 0-1,0 0 1,1 0 0,-1-1-1,0 1 1,0 0-1,0-1 1,-1 1 0,1 0-1,0-1 1,0 1-1,-1-1 1,1 1-1,-1-1 1,1-3 0,12-44-293,-12 43 249,1-1-9,-1 3 4,0 0-1,0 0 1,0 0-1,0 0 1,-1 0 0,0 0-1,1-1 1,-2 1-1,1 0 1,0 0 0,-2-6-1,2 10 46,-1 0 0,1 0 1,0 0-1,-1 0 0,1 0 0,0 0 0,-1 0 0,1 1 0,0-1 1,0 0-1,-1 0 0,1 0 0,0 0 0,0 1 0,-1-1 1,1 0-1,0 0 0,0 1 0,-1-1 0,1 0 0,0 0 0,0 1 1,0-1-1,0 0 0,0 1 0,-1-1 0,1 0 0,0 1 1,0-1-1,0 0 0,0 0 0,0 1 0,0-1 0,0 0 0,0 1 1,0-1-1,0 0 0,0 1 0,0-1 0,1 0 0,-1 1 1,-3 16 57,3-14-53,0 0 0,0 0 0,0 0 0,1 0 0,-1 0-1,1-1 1,-1 1 0,1 0 0,0 0 0,0-1 0,0 1-1,0 0 1,1-1 0,-1 1 0,1-1 0,-1 1 0,1-1 0,3 3-1,-1-3 2,-1 1 0,1-1 1,0 0-1,0-1 0,-1 1 0,2-1 0,-1 1 0,0-1 0,0 0 0,0-1 0,0 1 0,7-1 0,1 1 12,0-2-1,-1 1 1,1-2 0,-1 1-1,1-2 1,-1 1 0,0-1-1,20-9 1,-23 8-19,-1 1 0,1-2 0,-1 1 0,1-1 0,-1 0 0,-1 0 0,1-1 0,-1 0 0,0 0 1,0-1-1,-1 1 0,8-13 0,-35 56-59,14-25 161,1 1 0,0-1-1,0 1 1,1 0-1,1 1 1,0 0 0,1 0-1,-4 25 1,7-26-29,0-1 0,1 1 0,0 0 0,1 0 0,0-1 0,2 1 0,-1 0 0,1-1 0,1 0 0,0 0 1,9 19-1,-8-21-167,0-1 0,-1 2 0,-1-1 1,0 0-1,0 1 0,-1-1 0,0 1 1,0 17-1,-2-24 99,0-1 1,0 1-1,-1-1 1,0 1-1,1-1 1,-1 1-1,0-1 0,-1 0 1,1 0-1,-1 0 1,1 1-1,-1-1 0,0-1 1,0 1-1,0 0 1,0 0-1,-1-1 1,1 1-1,-1-1 0,0 0 1,1 0-1,-1 0 1,0 0-1,0 0 1,-1-1-1,1 1 0,0-1 1,0 0-1,-1 0 1,-3 1-1,2-1 100,0 1 1,-1-1-1,1 0 0,-1-1 0,1 1 0,-1-1 1,1 0-1,-1-1 0,1 1 0,-1-1 1,1 0-1,-1 0 0,1-1 0,0 0 0,0 0 1,0 0-1,0 0 0,0-1 0,0 0 1,0 0-1,-6-5 0,6 3-35,0-1-1,0 0 1,0 0 0,1 0 0,0-1-1,0 1 1,0-1 0,1 0 0,0 0-1,1-1 1,-1 1 0,1 0-1,1-1 1,-1 1 0,1-10 0,-1 5-141,1 0 1,0 0 0,1 0 0,0 0-1,1 0 1,0 0 0,1 0 0,0 0-1,1 1 1,1-1 0,0 1 0,0 0-1,1 0 1,0 0 0,1 0 0,1 1-1,-1 0 1,1 0 0,1 1 0,13-13-1,-12 14-285,4-4-1026,-1 1-1,0-2 1,-1 1 0,-1-2-1,10-14 1,-2-12-5238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3.974"/>
    </inkml:context>
    <inkml:brush xml:id="br0">
      <inkml:brushProperty name="width" value="0.025" units="cm"/>
      <inkml:brushProperty name="height" value="0.025" units="cm"/>
    </inkml:brush>
  </inkml:definitions>
  <inkml:trace contextRef="#ctx0" brushRef="#br0">0 1 16335,'0'0'1186</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387"/>
    </inkml:context>
    <inkml:brush xml:id="br0">
      <inkml:brushProperty name="width" value="0.025" units="cm"/>
      <inkml:brushProperty name="height" value="0.025" units="cm"/>
    </inkml:brush>
  </inkml:definitions>
  <inkml:trace contextRef="#ctx0" brushRef="#br0">14 1 12043,'0'0'11905,"0"11"-10789,-5 38-405,0-20-471,3 0 0,1 56-1,1-84-233,0 0-1,1 0 0,-1 1 0,0-1 0,1 0 0,-1 0 1,1 0-1,0 0 0,-1 0 0,1 0 0,0 0 0,0 0 1,-1 0-1,1 0 0,0 0 0,0 0 0,0 0 1,0-1-1,0 1 0,0 0 0,1-1 0,-1 1 0,0-1 1,0 1-1,0-1 0,0 0 0,1 1 0,-1-1 0,0 0 1,0 0-1,1 0 0,-1 0 0,0 0 0,0 0 0,1 0 1,0-1-1,4 1 42,-1-1 1,0 0-1,1 0 1,-1-1-1,0 0 1,0 0-1,7-4 1,8-6 44,-1-2 0,-1 0 0,0-1 0,-1-1 0,-1-1 0,-1 0 0,27-38 0,-42 54-76,0 1 0,1-1-1,-1 1 1,0-1-1,0 1 1,1-1 0,-1 1-1,0-1 1,1 1-1,-1-1 1,0 1 0,1-1-1,-1 1 1,1-1-1,-1 1 1,1 0 0,-1-1-1,1 1 1,-1 0-1,1 0 1,-1-1 0,1 1-1,-1 0 1,1 0 0,0 0-1,0-1 1,1 16 75,-10 25-65,4-29-17,1 1 0,0-1 0,1 0-1,0 1 1,1 0 0,0-1-1,1 14 1,1-24-5,-1 0 0,1 0-1,-1 0 1,1 0 0,-1 0 0,1-1 0,0 1 0,-1 0 0,1 0-1,0 0 1,0 0 0,0-1 0,-1 1 0,1 0 0,0-1-1,0 1 1,0-1 0,0 1 0,0-1 0,0 1 0,0-1 0,1 0-1,-1 0 1,0 1 0,0-1 0,0 0 0,0 0 0,0 0-1,0 0 1,0 0 0,1 0 0,-1-1 0,1 1 0,40-11 175,-29 4-160,0-1 0,-1 0 0,0-1 0,0-1 1,-1 1-1,12-14 0,11-17-2358,-33 71-8066,-1-14 4965,0-2-2284</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4.752"/>
    </inkml:context>
    <inkml:brush xml:id="br0">
      <inkml:brushProperty name="width" value="0.025" units="cm"/>
      <inkml:brushProperty name="height" value="0.025" units="cm"/>
    </inkml:brush>
  </inkml:definitions>
  <inkml:trace contextRef="#ctx0" brushRef="#br0">111 98 10826,'0'0'4575,"-1"-8"-1521,1 7-2958,-9-34 1629,8 34-1673,0 0 1,1 0-1,-1 0 0,0 0 0,1 0 1,-1 0-1,0 0 0,0 1 0,0-1 0,0 0 1,0 0-1,0 1 0,0-1 0,0 1 1,0-1-1,0 1 0,0-1 0,0 1 1,0 0-1,-1 0 0,1-1 0,0 1 1,0 0-1,0 0 0,0 0 0,-1 0 0,1 0 1,0 0-1,0 1 0,0-1 0,0 0 1,-1 1-1,1-1 0,0 0 0,0 1 1,0-1-1,-1 2 0,-3 2-6,0-1 0,0 1 0,1 1 0,0-1 0,0 0 0,0 1 0,0 0 0,1 0 0,0 0 0,0 1 0,0-1 0,1 0 0,-1 1 0,1 0 0,1 0 0,-1 0 0,1-1 0,0 1 0,0 0 0,1 11 0,0-16-38,0-1-1,0 1 0,0 0 0,1 0 0,-1-1 1,0 1-1,0 0 0,1-1 0,-1 1 0,0-1 1,1 1-1,-1 0 0,1-1 0,-1 1 0,1-1 1,-1 1-1,1-1 0,-1 1 0,1-1 0,0 0 1,-1 1-1,1-1 0,0 0 0,-1 1 0,1-1 1,0 0-1,-1 0 0,1 0 0,0 1 0,-1-1 1,1 0-1,1 0 0,30 0 234,-20 0-143,176-9-2185,-184 9 2227,-1-2 1892,-3-15-1626,1 13-401,0 0-1,0 1 1,0-1 0,0 0-1,0 1 1,1-1 0,0 1 0,0 0-1,0 0 1,0 0 0,0 0-1,1 0 1,-1 0 0,1 0-1,0 1 1,-1-1 0,1 1-1,5-3 1,7-4-833,1 1 0,31-12 0,17-10-7139,-36 11 2426</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126"/>
    </inkml:context>
    <inkml:brush xml:id="br0">
      <inkml:brushProperty name="width" value="0.025" units="cm"/>
      <inkml:brushProperty name="height" value="0.025" units="cm"/>
    </inkml:brush>
  </inkml:definitions>
  <inkml:trace contextRef="#ctx0" brushRef="#br0">123 0 10314,'0'0'11002,"-9"4"-10303,4-1-600,-1 1 0,1-1 0,0 1 0,0 0 0,1 0 0,-1 0 0,1 1 0,0 0 0,0 0 0,0 0-1,0 0 1,1 1 0,0-1 0,1 1 0,-1 0 0,1 0 0,0 0 0,-2 8 0,-5 12 381,1 1 1,1-1-1,2 1 0,0 0 1,0 38-1,4-64-466,1 0 0,0 1 0,0-1 0,1 0 0,-1 1 0,0-1 0,0 0 0,1 1 0,-1-1 0,1 0-1,-1 0 1,1 1 0,-1-1 0,1 0 0,0 0 0,-1 0 0,1 0 0,0 0 0,0 0 0,0 0 0,0 0 0,0 0-1,0 0 1,0-1 0,0 1 0,0 0 0,1-1 0,-1 1 0,0-1 0,0 1 0,1-1 0,-1 1 0,0-1 0,0 0-1,1 0 1,-1 0 0,0 0 0,1 0 0,-1 0 0,0 0 0,1 0 0,-1 0 0,2-1 0,4 0 60,-1-1 0,1 1 1,-1-1-1,1-1 0,-1 1 0,0-1 1,9-5-1,1-4 50,-1 0 0,0-1 0,0 0 0,-1-1 0,-1-1 0,0 0 0,-1 0 0,-1-2 0,0 1 0,-1-1 0,-1-1 0,12-33 0,-18 37-332,-7 16-741,-18 30-3447,-12 16-8105,18-35 7621</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471"/>
    </inkml:context>
    <inkml:brush xml:id="br0">
      <inkml:brushProperty name="width" value="0.025" units="cm"/>
      <inkml:brushProperty name="height" value="0.025" units="cm"/>
    </inkml:brush>
  </inkml:definitions>
  <inkml:trace contextRef="#ctx0" brushRef="#br0">0 0 8712,'0'0'5445,"7"62"-3138,2-42-1571,-2 0-319,8-5-321,-1-4 0,2-6-1121,2-5-1986,4 0-512,0-12-3044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5.804"/>
    </inkml:context>
    <inkml:brush xml:id="br0">
      <inkml:brushProperty name="width" value="0.025" units="cm"/>
      <inkml:brushProperty name="height" value="0.025" units="cm"/>
    </inkml:brush>
  </inkml:definitions>
  <inkml:trace contextRef="#ctx0" brushRef="#br0">38 307 609,'0'0'19709,"-2"8"-19020,-7 26 53,9-33-725,-1 0 1,1-1 0,0 1-1,0 0 1,0 0 0,0-1-1,0 1 1,0 0 0,1 0 0,-1 0-1,0-1 1,0 1 0,0 0-1,1-1 1,-1 1 0,0 0 0,1 0-1,-1-1 1,1 1 0,-1-1-1,1 1 1,-1 0 0,1-1-1,-1 1 1,1-1 0,-1 1 0,1-1-1,0 0 1,-1 1 0,1-1-1,0 1 1,0-1 0,-1 0-1,1 0 1,0 1 0,0-1 0,-1 0-1,1 0 1,0 0 0,0 0-1,-1 0 1,1 0 0,0 0-1,0 0 1,-1 0 0,1 0 0,0-1-1,1 1 1,0 0 25,0-1-1,0 1 1,0 0-1,0-1 1,0 1-1,0-1 1,0 0 0,-1 0-1,1 0 1,0 0-1,0 0 1,-1 0-1,1 0 1,0 0-1,-1-1 1,1 1 0,1-2-1,-2-1 98,1 1 0,-1-1 0,0 1 0,0-1-1,-1 0 1,1 1 0,-1-1 0,1-4 0,-1 7-133,0 0 1,-1 1 0,1-1-1,0 0 1,0 1-1,0-1 1,0 0 0,-1 1-1,1-1 1,0 0 0,-1 1-1,1-1 1,0 0-1,-1 1 1,1-1 0,-1 1-1,1-1 1,-1 1-1,1-1 1,-1 1 0,0-1-1,1 1 1,-1 0-1,1-1 1,-1 1 0,0 0-1,1 0 1,-1-1-1,0 1 1,1 0 0,-1 0-1,0 0 1,0 0-1,1 0 1,-1 0 0,0 0-1,1 0 1,-1 0-1,0 0 1,1 0 0,-1 0-1,0 0 1,0 1-1,1-1 1,-1 0 0,1 1-1,-1-1 1,0 0-1,0 1 1,-3 1-13,0 1 1,0-1-1,1 1 0,-1-1 0,1 1 1,-1 0-1,1 1 0,0-1 0,0 1 1,1-1-1,-1 1 0,1 0 0,0 0 1,-1 0-1,0 4 0,0-3 19,1 1 0,0-1 0,0 1 0,0-1 0,1 1-1,0-1 1,0 1 0,0 0 0,1 0 0,0 0 0,1 9 0,-1-14-2,1 1 0,-1 0 0,1-1 1,-1 1-1,1-1 0,0 1 0,-1-1 0,1 1 1,0-1-1,0 0 0,0 1 0,0-1 0,0 0 1,1 0-1,-1 0 0,0 1 0,0-2 0,1 1 1,-1 0-1,1 0 0,-1 0 0,1 0 1,1 0-1,1 0 26,0 0 1,0-1-1,1 1 1,-1-1-1,0 0 1,0 0-1,0 0 1,0-1-1,6-1 1,1 0 48,0-2 1,0 1 0,-1-1 0,1-1-1,-1 0 1,12-8 0,2-7 123,-1 0 1,0-2 0,-2 0-1,-1-2 1,-1 0-1,-1-1 1,-1-1 0,-1-1-1,-1 0 1,-2-1 0,-1 0-1,-1-1 1,9-36-1,-15 27-208,-5 38-3,0 0-1,0 0 0,0 0 1,0 0-1,0-1 1,0 1-1,0 0 1,0 0-1,0 0 1,0 0-1,0-1 1,0 1-1,0 0 1,0 0-1,0 0 1,0 0-1,0 0 1,0-1-1,0 1 1,0 0-1,0 0 1,-1 0-1,1 0 0,0 0 1,0 0-1,0-1 1,0 1-1,0 0 1,0 0-1,-1 0 1,1 0-1,0 0 1,0 0-1,0 0 1,0 0-1,0 0 1,-1 0-1,1 0 1,0 0-1,0 0 1,0 0-1,0 0 0,-1 0 1,1 0-1,0 0 1,0 0-1,0 0 1,0 0-1,0 0 1,-1 0-1,-12 15-60,-2 9 96,1 1-1,1 0 1,1 0 0,1 1 0,1 1-1,2 0 1,1 0 0,0 1-1,3 0 1,0 0 0,2 0-1,0 0 1,4 35 0,8-30-221,-10-32 157,0-1 0,0 1-1,0 0 1,1-1 0,-1 1 0,0 0 0,0-1 0,1 1 0,-1 0-1,0-1 1,1 1 0,-1 0 0,1-1 0,-1 1 0,0-1 0,1 1 0,-1-1-1,1 1 1,0-1 0,-1 1 0,1-1 0,-1 0 0,1 1 0,0-1-1,-1 0 1,1 1 0,0-1 0,-1 0 0,1 0 0,0 0 0,0 0-1,-1 0 1,1 0 0,0 0 0,-1 0 0,1 0 0,0 0 0,0 0-1,-1 0 1,1 0 0,0 0 0,-1-1 0,2 1 0,-1-2-129,0 0 0,0 0 0,0-1 1,0 1-1,-1 0 0,1 0 0,0 0 1,-1-1-1,0 1 0,0 0 0,1-1 0,-1 1 1,-1 0-1,1-3 0,-3-38-1148,3 42 1258,-3-13-29,-1 0 0,0 0 0,0 0 0,-1 1 0,-14-25 0,12 26 424,1-1 1,0 0-1,1 0 1,1-1-1,-5-21 1,9 34-294,0 1 0,0-1 1,1 0-1,-1 0 0,0 1 0,1-1 1,-1 0-1,0 1 0,1-1 0,-1 0 1,1 1-1,-1-1 0,1 1 0,-1-1 1,1 1-1,-1-1 0,1 1 0,-1-1 1,1 1-1,0-1 0,-1 1 1,1 0-1,0-1 0,0 1 0,-1 0 1,1 0-1,0-1 0,0 1 0,-1 0 1,1 0-1,0 0 0,0 0 0,-1 0 1,1 0-1,0 0 0,0 0 0,-1 1 1,2-1-1,34 4 77,61 19 67,0 0-2423,-31-16-6291,-31-6-6218</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358"/>
    </inkml:context>
    <inkml:brush xml:id="br0">
      <inkml:brushProperty name="width" value="0.025" units="cm"/>
      <inkml:brushProperty name="height" value="0.025" units="cm"/>
    </inkml:brush>
  </inkml:definitions>
  <inkml:trace contextRef="#ctx0" brushRef="#br0">1 1 13965,'0'0'5830,"25"46"-2659,-21-14-993,-4 8-1249,0-2-737,-4 1-128,-1-2-32,1-7-513,4-8-736,0-8-640,0-9-802,0-23-4996,0-9 3203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5.494"/>
    </inkml:context>
    <inkml:brush xml:id="br0">
      <inkml:brushProperty name="width" value="0.025" units="cm"/>
      <inkml:brushProperty name="height" value="0.025" units="cm"/>
      <inkml:brushProperty name="color" value="#004F8B"/>
    </inkml:brush>
  </inkml:definitions>
  <inkml:trace contextRef="#ctx0" brushRef="#br0">1 1 5221,'0'0'12780,"5"55"-12524,-5-20-64,9 9-31,-3 3-33,-1 3-32,4 1-32,2 0-513,3-8-800,-5-14-2178,6-15-1634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3.309"/>
    </inkml:context>
    <inkml:brush xml:id="br0">
      <inkml:brushProperty name="width" value="0.025" units="cm"/>
      <inkml:brushProperty name="height" value="0.025" units="cm"/>
    </inkml:brush>
  </inkml:definitions>
  <inkml:trace contextRef="#ctx0" brushRef="#br0">35 0 17072,'0'0'9027,"-1"10"-8301,-31 116 2056,32-125-2773,-1 0 1,1 0 0,0 0-1,0 0 1,-1 0 0,1-1 0,0 1-1,0 0 1,0 0 0,0 0-1,0 0 1,0 0 0,0 0-1,1 0 1,-1 0 0,0 0-1,0 0 1,1-1 0,-1 1 0,0 0-1,1 0 1,-1 0 0,1 0-1,-1-1 1,1 1 0,0 0-1,-1 0 1,2 0 0,-1 0 1,1-1 0,-1 1 1,1-1-1,0 0 0,-1 1 1,1-1-1,0 0 0,-1 0 1,1 0-1,0 0 0,-1 0 1,1-1-1,-1 1 0,4-1 1,5-2-45,0-1 0,0 0 1,18-10-1,82-64-853,-110 78 887,0 0 0,0 0-1,1 0 1,-1 0 0,0 0 0,0 0 0,0 0 0,0 0 0,0 0-1,1 0 1,-1 0 0,0 0 0,0 0 0,0 0 0,0 0 0,1 0-1,-1 0 1,0 0 0,0 0 0,0 0 0,0 0 0,0 0 0,1 0-1,-1 0 1,0 0 0,0 0 0,0 0 0,0 0 0,0 1 0,0-1-1,1 0 1,-1 0 0,0 0 0,0 0 0,0 0 0,0 0 0,0 1-1,0-1 1,0 0 0,0 0 0,0 0 0,1 0 0,-1 0 0,0 1-1,0-1 1,0 0 0,0 0 0,0 0 0,0 0 0,0 1 0,0 14 105,-6 22 145,4-29-193,2-8-48,0 1-1,0-1 1,0 1 0,0-1 0,0 0-1,-1 1 1,1-1 0,0 1-1,0-1 1,0 1 0,0-1 0,1 1-1,-1-1 1,0 0 0,0 1 0,0-1-1,0 1 1,0-1 0,0 0-1,1 1 1,-1-1 0,0 1 0,0-1-1,1 0 1,-1 1 0,0-1 0,1 0-1,-1 1 1,0-1 0,1 0-1,-1 0 1,0 1 0,1-1 0,-1 0-1,1 0 1,-1 1 0,0-1 0,1 0-1,-1 0 1,1 0 0,-1 0-1,1 0 1,0 0 0,26-7 173,24-22-180,-38 20-85,-8 4 30,0 1 1,0 0 0,1 1 0,0-1-1,-1 1 1,1 0 0,0 0 0,0 1-1,1 0 1,8-2 0,-12 51 84,-3-42 3,1-3 17,-1 0 0,1 1 0,-1-1 0,1 1 0,0-1 0,0 0 0,0 0 0,1 1 0,-1-1 0,0 0 0,1 0 0,-1 0 1,1-1-1,0 1 0,0 0 0,-1-1 0,1 1 0,0-1 0,1 1 0,-1-1 0,0 0 0,0 0 0,0 0 0,1 0 0,-1 0 0,0 0 0,1-1 0,-1 1 0,1-1 0,-1 0 0,1 0 0,-1 0 0,6 0 0,-5 0-232,1 0 0,0-1 0,-1 1 0,1-1-1,0 1 1,-1-1 0,1 0 0,-1-1 0,1 1 0,5-3 0,-8 3-240,1 0-1,-1 0 1,1-1-1,-1 1 1,0 0-1,1 0 1,-1-1-1,0 1 1,0-1-1,0 1 1,0-1-1,0 1 1,0-1-1,0 0 1,0 1 0,-1-1-1,1 0 1,-1 0-1,1 0 1,-1 1-1,0-3 1,1-16-7904</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6.687"/>
    </inkml:context>
    <inkml:brush xml:id="br0">
      <inkml:brushProperty name="width" value="0.025" units="cm"/>
      <inkml:brushProperty name="height" value="0.025" units="cm"/>
    </inkml:brush>
  </inkml:definitions>
  <inkml:trace contextRef="#ctx0" brushRef="#br0">1 0 11723,'0'0'10378,"5"40"-12396,15-29-192,9-5-1121,9-6-1346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049"/>
    </inkml:context>
    <inkml:brush xml:id="br0">
      <inkml:brushProperty name="width" value="0.025" units="cm"/>
      <inkml:brushProperty name="height" value="0.025" units="cm"/>
    </inkml:brush>
  </inkml:definitions>
  <inkml:trace contextRef="#ctx0" brushRef="#br0">153 0 12204,'0'0'7308,"-10"11"-5643,-129 123 973,139-134-2633,0 0 1,0 0 0,-1 0 0,1 1 0,0-1 0,0 0 0,-1 0 0,1 0 0,0 1 0,0-1 0,0 0 0,-1 0 0,1 1 0,0-1 0,0 0 0,0 0 0,0 1-1,0-1 1,-1 0 0,1 0 0,0 1 0,0-1 0,0 0 0,0 1 0,0-1 0,0 0 0,0 0 0,0 1 0,0-1 0,0 0 0,0 1 0,0-1 0,0 0 0,0 0-1,1 1 1,-1-1 0,0 0 0,0 1 0,0-1 0,0 0 0,1 1 0,15 0-135,36-13-538,-37 9 498,-1 0 92,0 2-1,1 0 1,-1 1-1,0 0 1,0 1 0,0 0-1,27 7 1,-37-6 86,1-1 1,-1 1-1,1-1 0,-1 1 1,0 0-1,0 1 1,0-1-1,0 1 1,-1 0-1,1 0 1,-1 0-1,5 5 1,-6-5 21,-1-1 0,1 1 0,-1 0 0,1 0 0,-1 0 0,0 0 0,0 0 0,-1 0 0,1 0 0,-1 0 0,1 0 0,-1 0 0,0 1 0,0-1 0,0 0 0,-1 0 0,1 0 0,-1 0 0,1 0 0,-3 4 0,1-1 133,-1 0-1,-1 0 1,1-1-1,-1 1 1,0-1-1,0 0 1,0 0-1,-1 0 1,1-1-1,-1 1 0,-1-1 1,1 0-1,0-1 1,-7 4-1,-6 3-24,0-1-1,0 0 0,-25 7 1,8-10-434,34-6 209,1 0 1,-1 0-1,1 0 1,-1 0-1,1 0 1,-1 0-1,1 0 1,-1 0-1,0-1 1,1 1 0,-1 0-1,1 0 1,-1-1-1,1 1 1,0 0-1,-1-1 1,1 1-1,-1 0 1,1-1-1,-1 1 1,1 0-1,0-1 1,-1 1-1,1-1 1,0 1-1,0-1 1,-1 1-1,1-1 1,0 1-1,0-1 1,0 1-1,-1-1 1,1 1-1,0-1 1,0 1-1,0-1 1,0 0-1,0 1 1,0-1-1,0 1 1,0-1-1,0 1 1,1-1-1,-1 1 1,0-1-1,0 1 1,0-1-1,1 1 1,-1-1-1,0 1 1,0-1 0,1 1-1,-1-1 1,0 1-1,1-1 1,-1 1-1,1-1 1,14-16-3903,5-3-2237</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7.426"/>
    </inkml:context>
    <inkml:brush xml:id="br0">
      <inkml:brushProperty name="width" value="0.025" units="cm"/>
      <inkml:brushProperty name="height" value="0.025" units="cm"/>
    </inkml:brush>
  </inkml:definitions>
  <inkml:trace contextRef="#ctx0" brushRef="#br0">105 185 13357,'0'0'3165,"-9"9"-1019,-3 1-1446,1 1-1,0 0 1,1 1 0,-12 17-1,18-24-516,0 1-1,1 0 0,0 0 1,0-1-1,1 2 1,0-1-1,0 0 1,0 0-1,1 1 0,-1-1 1,2 1-1,-1-1 1,1 1-1,0-1 1,1 11-1,0-15-165,-1-1 0,1 1 0,0-1-1,-1 0 1,1 1 0,0-1 0,0 0 0,0 0-1,0 1 1,0-1 0,0 0 0,0 0 0,1 0 0,-1 0-1,0-1 1,0 1 0,1 0 0,-1 0 0,1-1 0,-1 1-1,0-1 1,1 1 0,-1-1 0,1 0 0,-1 0 0,1 1-1,-1-1 1,1 0 0,0 0 0,-1 0 0,1-1-1,1 1 1,4-1 16,1 0 0,-1 0 0,0 0 0,0-1 0,12-4 0,4-6 14,-1-1 1,41-29-1,7-4 3,-69 45-50,1-1 1,0 1-1,0 0 0,1 0 1,-1 0-1,0 1 0,0-1 0,0 0 1,0 1-1,1 0 0,-1-1 1,0 1-1,1 0 0,-1 0 1,5 1-1,-6-1 1,0 1-1,0-1 1,1 1 0,-1 0 0,0-1-1,0 1 1,0 0 0,0 0 0,0 0-1,0 0 1,0 0 0,0 0-1,0 0 1,-1 0 0,1 0 0,0 1-1,-1-1 1,1 0 0,0 3 0,2 6 7,-1 1 1,0 0 0,-1-1 0,-1 1 0,0 17 0,1 5 25,-1-31-13,0 1 0,0 0-1,0 0 1,1-1 0,-1 1 0,1-1 0,0 1 0,0-1 0,0 1 0,0-1 0,0 1 0,1-1 0,-1 0 0,1 0 0,-1 1-1,5 2 1,-5-4 6,1 0-1,0 0 1,-1 0-1,1-1 0,0 1 1,-1 0-1,1-1 1,0 1-1,0-1 1,0 0-1,0 0 0,0 0 1,-1 0-1,1 0 1,0 0-1,0 0 0,0 0 1,2-1-1,6-3 41,-1 1-1,-1-1 0,1-1 1,0 1-1,-1-1 0,0-1 0,14-11 1,6-8-67,-17 13-139,0 1 1,1 1-1,1 0 0,0 0 0,0 2 0,1-1 0,26-10 0,-39 19 121,-1-1-1,1 1 0,-1 0 0,1 0 1,-1 0-1,1-1 0,0 1 0,-1 0 0,1 0 1,-1 0-1,1 0 0,-1 0 0,1 0 1,0 0-1,-1 0 0,1 1 0,-1-1 1,1 0-1,-1 0 0,1 0 0,0 1 1,-1-1-1,1 0 0,-1 0 0,1 1 1,-1-1-1,0 0 0,1 1 0,-1-1 0,1 1 1,-1-1-1,0 1 0,1-1 0,0 1 1,-2 23-123,-19 23-284,19-46 372,-3 6-598,-1 1 0,0-1 1,-1-1-1,-8 10 0,12-15-52,0 1 0,0-1-1,0 0 1,0 1 0,0-1 0,0 0-1,0 0 1,-1 0 0,1 0-1,0-1 1,-1 1 0,-3 0 0,-4-1-8869</inkml:trace>
  <inkml:trace contextRef="#ctx0" brushRef="#br0" timeOffset="1">561 0 18193,'0'0'1121</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037"/>
    </inkml:context>
    <inkml:brush xml:id="br0">
      <inkml:brushProperty name="width" value="0.025" units="cm"/>
      <inkml:brushProperty name="height" value="0.025" units="cm"/>
    </inkml:brush>
  </inkml:definitions>
  <inkml:trace contextRef="#ctx0" brushRef="#br0">49 228 11339,'0'0'10746,"12"2"-9721,-5 0-860,-3-1-88,0 1 1,-1-1-1,1 0 1,0-1-1,0 1 0,0-1 1,0 0-1,0 0 1,0 0-1,0 0 1,0-1-1,0 1 0,-1-1 1,1 0-1,0-1 1,0 1-1,-1 0 1,1-1-1,-1 0 0,1 0 1,4-3-1,4-6 73,0 1-1,-1-2 0,0 0 1,12-16-1,-20 22-81,1 1 1,-1 0-1,0-1 0,0 1 0,-1-1 1,1 0-1,-2 0 0,1 0 1,0 0-1,-1-1 0,0 1 1,-1 0-1,0-13 0,0 17-43,0 0-1,-1-1 0,1 1 0,-1-1 1,1 1-1,-1 0 0,0 0 1,0 0-1,0-1 0,-1 1 0,1 0 1,0 0-1,-1 0 0,1 1 1,-1-1-1,0 0 0,1 0 1,-1 1-1,0-1 0,0 1 0,0 0 1,0 0-1,0-1 0,-1 1 1,1 0-1,0 1 0,0-1 0,-1 0 1,1 1-1,0-1 0,-1 1 1,1 0-1,-1 0 0,1 0 0,-1 0 1,1 0-1,0 0 0,-1 1 1,-2 0-1,-2 0-26,-1 1 0,1-1 1,0 1-1,-1 1 0,1-1 0,0 1 0,0 1 1,0-1-1,1 1 0,-1 0 0,-8 8 0,6-2 1,0 0-1,1 1 1,0 0-1,0 1 1,1-1-1,1 1 0,0 1 1,1-1-1,0 1 1,1 0-1,0 0 1,1 0-1,1 1 0,0-1 1,0 1-1,2 24 1,0-36 2,0 0 1,0 0-1,1 0 1,-1-1-1,0 1 1,1 0 0,-1 0-1,1-1 1,0 1-1,0 0 1,-1-1-1,1 1 1,0 0-1,0-1 1,1 0-1,-1 1 1,0-1 0,0 0-1,1 1 1,-1-1-1,1 0 1,-1 0-1,1 0 1,2 1-1,0 0-24,1-1-1,-1 0 0,1 0 0,-1 0 0,1-1 1,-1 1-1,1-1 0,-1 0 0,9-2 1,5-1-462,-1 0 1,-1-2-1,1 0 1,22-10 0,72-43-5280,-41 13-2726,-35 20 34</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8.978"/>
    </inkml:context>
    <inkml:brush xml:id="br0">
      <inkml:brushProperty name="width" value="0.025" units="cm"/>
      <inkml:brushProperty name="height" value="0.025" units="cm"/>
    </inkml:brush>
  </inkml:definitions>
  <inkml:trace contextRef="#ctx0" brushRef="#br0">249 55 9737,'0'0'8536,"0"-8"-6918,-1-26-257,0 33-1315,1 0 0,0 1 0,0-1 1,0 1-1,0-1 0,0 0 0,-1 1 0,1-1 0,0 1 0,-1-1 0,1 1 0,0-1 1,-1 1-1,1-1 0,0 1 0,-1 0 0,1-1 0,-1 1 0,1 0 0,-1-1 1,1 1-1,-1 0 0,1-1 0,-1 1 0,1 0 0,-1 0 0,0 0 0,1-1 0,-1 1 1,1 0-1,-1 0 0,0 0 0,1 0 0,-1 0 0,1 0 0,-1 0 0,0 0 1,1 0-1,-1 1 0,1-1 0,-1 0 0,1 0 0,-1 0 0,1 1 0,-1-1 0,1 0 1,-1 1-1,1-1 0,-1 0 0,1 1 0,-1-1 0,1 1 0,-1 0 0,-23 18 523,-18 46 549,38-59-901,1 0 0,0 1-1,0 0 1,1-1 0,-1 1 0,2 0 0,-1 0 0,-1 11 0,4-17-210,-1-1 1,0 0 0,1 1 0,-1-1 0,0 1-1,1-1 1,-1 1 0,1-1 0,-1 0 0,0 1-1,1-1 1,-1 0 0,1 0 0,-1 1 0,1-1-1,-1 0 1,1 0 0,-1 0 0,1 1 0,0-1-1,-1 0 1,1 0 0,-1 0 0,1 0 0,-1 0-1,1 0 1,-1 0 0,1 0 0,0 0 0,-1-1-1,1 1 1,-1 0 0,1 0 0,-1 0 0,1-1-1,-1 1 1,1 0 0,0-1 0,24-8 67,-7-1-117,-1 0 1,1-2 0,-2 0 0,0-1 0,0 0 0,-1-2 0,-1 0 0,0 0 0,16-24 0,-232 367 1508,114-187-938,81-130-533,0-1-45,0 0 0,1 1 1,0 0-1,0 0 0,2 0 1,-1 0-1,1 1 0,1 0 1,-4 20-1,8-32 41,0 0-1,1 1 1,-1-1 0,0 0 0,0 0-1,0 0 1,0 0 0,1 0 0,-1 0-1,0-1 1,0 1 0,0 0 0,0 0-1,0-1 1,0 1 0,0-1 0,1 1-1,-1-1 1,0 1 0,-1-1 0,3-1-1,16-15 23,-1 0 0,-1-2 0,-1 0-1,0 0 1,13-24 0,0 2-6,38-50-133,156-191-801,-245 315 781,0 0 1,3 2 0,-26 60 0,44-91 200,-1 0 0,1 1-1,0 0 1,0-1 0,1 1 0,0 0 0,0 5-1,0-9-39,0 0-1,0 0 0,1 0 1,-1 0-1,1 0 1,-1 0-1,0-1 0,1 1 1,0 0-1,-1 0 1,1-1-1,-1 1 0,1 0 1,0-1-1,0 1 0,-1 0 1,1-1-1,0 1 1,0-1-1,0 0 0,0 1 1,0-1-1,-1 0 1,1 1-1,0-1 0,0 0 1,0 0-1,0 0 0,0 0 1,0 0-1,0 0 1,0 0-1,0 0 0,0 0 1,0 0-1,0 0 1,0-1-1,1 1 0,9-3 7,1 0 0,-1-1-1,0 0 1,0 0 0,-1-1 0,1-1-1,-1 1 1,0-2 0,-1 0 0,14-11-1,4-6 19,-2-1-1,26-33 1,-44 50-44,-2 3-6,0 0 0,0-1-1,-1 0 1,1 0-1,-1 0 1,-1 0 0,1-1-1,-1 0 1,0 0 0,-1 0-1,3-9 1,-6 16 0,0 0 0,-1 0 0,1 1 0,0-1 0,0 1 0,0-1 0,0 1-1,-1-1 1,1 1 0,0-1 0,0 1 0,0 0 0,0 0 0,1 0 0,-1-1 0,-2 3 0,-4 6 16,0 0 0,0 0 0,0 1 0,-4 11 0,8-17 34,1 0 1,0 0-1,1 0 0,-1 1 0,1-1 0,0 0 0,0 1 1,0-1-1,0 1 0,1-1 0,0 1 0,0-1 0,1 7 1,-1-11-33,1 1 1,0 0 0,-1-1 0,1 1 0,0-1 0,-1 1-1,1-1 1,0 0 0,0 1 0,0-1 0,-1 0 0,1 1 0,0-1-1,0 0 1,0 0 0,0 0 0,0 0 0,-1 0 0,1 0-1,0 0 1,0 0 0,0 0 0,0 0 0,0 0 0,-1-1-1,2 1 1,24-7 121,-10-1-106,-1-1 1,0 0-1,-1-1 0,0-1 1,-1 0-1,20-21 0,9-7 14,-62 74-38,-41 61 322,55-85-184,0 0 0,1 0 0,0 1 0,1 0 0,0 0 0,1 0 0,-2 13 0,5-25-137,0 1 1,0-1 0,0 0 0,0 1-1,0-1 1,0 0 0,0 0 0,0 1 0,0-1-1,0 0 1,0 1 0,0-1 0,0 0-1,0 1 1,1-1 0,-1 0 0,0 0 0,0 1-1,0-1 1,0 0 0,1 0 0,-1 1-1,0-1 1,0 0 0,0 0 0,1 1 0,-1-1-1,0 0 1,0 0 0,1 0 0,-1 0 0,0 0-1,1 1 1,-1-1 0,0 0 0,0 0-1,1 0 1,-1 0 0,0 0 0,1 0 0,-1 0-1,0 0 1,1 0 0,19-6-539,15-17-1903,3-16-3655,-17 10-863,-4 1-2640</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342"/>
    </inkml:context>
    <inkml:brush xml:id="br0">
      <inkml:brushProperty name="width" value="0.025" units="cm"/>
      <inkml:brushProperty name="height" value="0.025" units="cm"/>
    </inkml:brush>
  </inkml:definitions>
  <inkml:trace contextRef="#ctx0" brushRef="#br0">30 49 10666,'0'0'7944,"0"-49"-4709,-2 54-2979,-3 6-160,3 1-96,-7-1-288,7-1-1122,-2-4-928,-1-5-2755</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39.670"/>
    </inkml:context>
    <inkml:brush xml:id="br0">
      <inkml:brushProperty name="width" value="0.025" units="cm"/>
      <inkml:brushProperty name="height" value="0.025" units="cm"/>
    </inkml:brush>
  </inkml:definitions>
  <inkml:trace contextRef="#ctx0" brushRef="#br0">172 0 6054,'0'0'20814,"-3"11"-20104,-14 31 193,-41 78-1,-14 29-278,68-138-614,0 1 0,0 1 0,1-1 0,1 0 0,0 1 0,0 20-1,2-32-7,0 0 0,0 0-1,0 0 1,0 0 0,0 0-1,1 0 1,-1 0 0,0 0-1,1 0 1,-1 0-1,1 0 1,-1 0 0,1 0-1,-1 0 1,1-1 0,-1 1-1,1 0 1,0 0-1,0-1 1,-1 1 0,1 0-1,0-1 1,0 1 0,0-1-1,0 1 1,1 0 0,34 4 94,-24-6-63,0 0 0,1-1 0,21-7 0,-16 2-133,-1 0 1,0-2 0,0 0 0,-1 0 0,0-2-1,17-14 1,-24 17 81,1 0-1,-2-1 1,1 0 0,-1 0-1,0 0 1,-1-1-1,0-1 1,-1 1 0,0-1-1,6-17 1,-25 37 270,-5 10-259,10-9 44,1-1-1,1 1 0,0 1 0,0-1 0,1 1 0,0 0 0,1 0 1,1 1-1,-1-1 0,2 1 0,0 0 0,-1 14 0,3-25-30,0 0 0,0 0 0,0 0 0,0-1 0,0 1 0,0 0 0,0-1 0,0 1 0,1 0 0,-1 0 0,0-1 0,0 1 0,1 0 0,-1-1 0,1 1 0,-1 0 1,1-1-1,-1 1 0,1-1 0,-1 1 0,1-1 0,-1 1 0,1-1 0,-1 1 0,1-1 0,0 0 0,-1 1 0,2 0 0,25-1-512,-22-2-60,0 1 0,0 0 0,0-1 1,0 0-1,0 0 0,-1-1 0,1 0 0,5-4 0,5-13-4270,-4-5-2259</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016"/>
    </inkml:context>
    <inkml:brush xml:id="br0">
      <inkml:brushProperty name="width" value="0.025" units="cm"/>
      <inkml:brushProperty name="height" value="0.025" units="cm"/>
    </inkml:brush>
  </inkml:definitions>
  <inkml:trace contextRef="#ctx0" brushRef="#br0">1 1 17264,'0'0'9770,"12"20"-18995,1-19 224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0.408"/>
    </inkml:context>
    <inkml:brush xml:id="br0">
      <inkml:brushProperty name="width" value="0.025" units="cm"/>
      <inkml:brushProperty name="height" value="0.025" units="cm"/>
    </inkml:brush>
  </inkml:definitions>
  <inkml:trace contextRef="#ctx0" brushRef="#br0">206 1 13100,'0'0'7650,"-5"9"-5813,-10 20-880,-42 85 2717,51-99-3223,0 0-1,1 0 1,0 1 0,2 0-1,-4 30 1,6-45-445,1 0 1,0 0-1,0 0 0,0 0 1,1 0-1,-1 0 1,0 0-1,0 0 1,1 0-1,-1 0 1,0 0-1,1 0 0,-1 0 1,1 0-1,-1-1 1,1 1-1,-1 0 1,1 0-1,0 0 1,-1-1-1,1 1 0,0 0 1,0-1-1,0 1 1,1 0-1,1 1-10,-1-2 1,1 1-1,0 0 0,0 0 1,-1-1-1,1 0 0,0 1 0,0-1 1,4 0-1,6-2-240,-1 0 1,1 0 0,15-5-1,-15 3 25,1 0 0,0 1 1,0 1-1,0 0 0,18 1 0,-31 0 231,0 1 0,-1 0-1,1 1 1,0-1 0,-1 0 0,1 0 0,0 0 0,-1 0-1,1 0 1,0 1 0,-1-1 0,1 0 0,-1 1 0,1-1 0,0 0-1,-1 1 1,1-1 0,-1 1 0,1-1 0,-1 1 0,0-1-1,1 1 1,-1-1 0,1 1 0,-1-1 0,0 1 0,1 0-1,-1-1 1,0 1 0,0 0 0,1-1 0,-1 1 0,0 0-1,0-1 1,0 1 0,0 0 0,0-1 0,0 1 0,0 0 0,0-1-1,0 1 1,0 0 0,0-1 0,-1 1 0,1 0 0,0-1-1,0 1 1,-1-1 0,1 1 0,0 0 0,-1-1 0,1 1-1,-1-1 1,0 1 0,-24 33 784,12-25-645,-1-1 1,0 0 0,0-1 0,-1-1-1,0 0 1,0-1 0,-1-1 0,1 0-1,-1-1 1,0-1 0,0 0 0,0-1 0,-23-2-1,36 1-309,-1 0 0,1 0 0,0-1 0,0 1 0,0-1 0,0 0-1,0 0 1,0 0 0,0-1 0,0 1 0,0-1 0,0 1 0,1-1-1,-1 0 1,1 0 0,-1 0 0,-2-3 0,5 4-102,-1 0 1,0 0-1,1-1 1,-1 1-1,0 0 0,1 0 1,0-1-1,-1 1 1,1 0-1,0 0 1,0-1-1,-1 1 0,1 0 1,0-1-1,0 1 1,1 0-1,-1-1 1,0 1-1,0 0 0,1-1 1,-1 1-1,0 0 1,1 0-1,0-1 1,-1 1-1,1 0 0,0 0 1,-1 0-1,1 0 1,0 0-1,0 0 1,0 0-1,0 0 1,0 0-1,0 0 0,0 1 1,0-1-1,0 0 1,0 1-1,1-1 1,-1 1-1,2-2 0,23-11-6274</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037"/>
    </inkml:context>
    <inkml:brush xml:id="br0">
      <inkml:brushProperty name="width" value="0.025" units="cm"/>
      <inkml:brushProperty name="height" value="0.025" units="cm"/>
    </inkml:brush>
  </inkml:definitions>
  <inkml:trace contextRef="#ctx0" brushRef="#br0">79 15 10922,'0'0'18322,"-5"11"-18178,-11 25-66,3-10-29,1 1-1,1 1 1,-11 42-1,23-70-48,-1 0 1,0-1-1,0 1 0,0 0 1,0 0-1,0 0 0,1 0 1,-1 0-1,0-1 0,0 1 1,0 0-1,1 0 0,-1 0 1,0 0-1,0 0 0,1 0 1,-1 0-1,0 0 0,0 0 1,1 0-1,-1 0 0,0 0 1,0 0-1,0 0 0,1 0 0,-1 0 1,0 0-1,0 0 0,1 0 1,-1 0-1,0 0 0,0 0 1,0 0-1,1 0 0,-1 1 1,0-1-1,0 0 0,0 0 1,1 0-1,-1 0 0,0 0 1,0 1-1,0-1 0,0 0 1,0 0-1,1 0 0,-1 1 1,0-1-1,0 0 0,0 0 1,0 1-1,0-1 0,0 0 1,0 0-1,0 0 0,0 1 1,0-1-1,0 0 0,0 0 1,0 1-1,0-1 0,0 0 0,15-14-346,-7 2 106,0 0-1,-1 0 1,0 0-1,-1-1 0,0 0 1,-1 0-1,-1-1 1,0 0-1,-1 1 0,0-1 1,-1 0-1,-1-1 1,0-14-1,-1 29 270,0 0 0,0 0 0,-1 0 0,1-1 0,0 1 0,0 0 0,0 0 0,0 0 0,0 0 0,-1 0 0,1-1 0,0 1 0,0 0 0,0 0 0,0 0 0,-1 0 0,1 0 0,0 0 0,0 0 1,0 0-1,0 0 0,-1 0 0,1 0 0,0 0 0,0 0 0,0 0 0,-1 0 0,1 0 0,0 0 0,0 0 0,0 0 0,-1 0 0,1 0 0,0 0 0,0 0 0,0 0 0,0 0 0,-1 0 0,1 0 0,0 1 0,0-1 0,0 0 0,0 0 0,-1 0 0,1 0 0,0 0 0,0 1 0,0-1 0,0 0 0,0 0 0,0 0 0,0 0 1,0 1-1,0-1 0,-1 0 0,-8 10 245,8-8-225,-1 1 0,1 0 0,0-1-1,0 1 1,0 0 0,0 0-1,1-1 1,-1 1 0,1 0 0,0 0-1,-1 0 1,1 0 0,1 0-1,-1 0 1,0 0 0,1-1 0,-1 1-1,1 0 1,0 0 0,1 3 0,0-4-20,0 0 0,0 0 1,0 0-1,0-1 1,0 1-1,0 0 1,0-1-1,0 0 1,1 1-1,-1-1 0,1 0 1,-1 0-1,1 0 1,-1-1-1,1 1 1,-1 0-1,1-1 1,0 0-1,-1 0 0,1 0 1,4 0-1,3-1-1,-1 0 0,0 0 0,1-1 0,-1-1 0,0 1 0,0-1-1,0-1 1,-1 0 0,1 0 0,-1-1 0,0 0 0,0 0 0,-1 0 0,1-1-1,-1-1 1,0 1 0,8-12 0,-8 6-48,-17 17-73,-17 16-2,14-6 94,-1 0 1,-17 27-1,28-36 39,-1 0 1,1 0-1,0 1 1,0-1-1,0 1 1,1 0 0,0 0-1,1 0 1,-1 0-1,0 13 1,2-19-34,1 0 0,-1 0 1,0 0-1,1 0 0,-1 0 1,1 0-1,-1-1 0,1 1 1,-1 0-1,1 0 0,0 0 1,-1 0-1,1-1 0,0 1 1,0 0-1,-1-1 1,1 1-1,0-1 0,0 1 1,0-1-1,0 1 0,0-1 1,0 1-1,0-1 0,0 0 1,0 1-1,0-1 0,0 0 1,0 0-1,0 0 0,0 0 1,0 0-1,0 0 0,0 0 1,0 0-1,1-1 0,43-6 129,-25-1-180,-2-1 0,1 0 0,-1-2 0,-1 0 0,0 0 0,0-2 0,-1 0 0,16-18 0,16-12-74,-46 42 40,-7 41-6,2-34 110,1 1 0,1 0 0,0 0 0,0 0 0,0 0-1,0 8 1,1-13-16,1-1 0,-1 0 0,0 1 0,1-1 0,-1 1 0,1-1 0,-1 1 0,1-1 0,0 0 0,-1 0 0,1 1 0,0-1 0,0 0 0,0 0 0,0 0 0,0 0 0,0 0 0,0 0 0,0 0 0,0 0 0,1 0 0,-1 0 0,0-1-1,1 1 1,-1-1 0,0 1 0,1-1 0,-1 1 0,1-1 0,-1 0 0,1 0 0,-1 1 0,1-1 0,-1 0 0,2-1 0,22 1-95,1-2 0,-1 0 0,0-2 0,40-11 0,-40 8-185,1 2 1,0 0-1,0 2 0,28 0 0,-54 3 280,1 0-1,0 0 1,-1 0-1,1 0 0,0 0 1,-1 0-1,1 0 1,0 1-1,-1-1 0,1 0 1,0 1-1,-1-1 1,1 0-1,0 1 0,-1-1 1,1 1-1,-1-1 1,1 1-1,-1-1 0,1 1 1,-1-1-1,0 1 1,1-1-1,-1 1 0,1 0 1,-1-1-1,0 1 1,0 0-1,1-1 1,-1 1-1,0 0 0,0 0 1,0 31 358,0-2 56,0-29-405,0 0-1,1 0 1,-1-1-1,0 1 1,0 0-1,0 0 1,1-1-1,-1 1 1,0 0-1,1 0 1,-1-1-1,1 1 1,-1 0-1,1-1 1,-1 1-1,1-1 1,-1 1-1,1-1 1,-1 1-1,1-1 1,0 1-1,-1-1 1,1 1-1,0-1 1,0 0-1,-1 1 1,2-1-1,13 1-82,-1 0-1,0-1 1,1-1-1,-1 0 1,1-1 0,-1-1-1,0 0 1,0-1-1,0 0 1,23-12 0,-14 7-299,1 1-1,33-7 1,-49 14 293,-2 0 42,0 0-1,-1 0 0,1 1 1,0-1-1,0 1 1,12 2-1,-17-2 51,1 1 1,-1-1-1,1 1 0,-1 0 0,0 0 1,0 0-1,1-1 0,-1 1 1,0 0-1,0 0 0,0 1 0,0-1 1,0 0-1,0 0 0,0 0 1,-1 1-1,1-1 0,0 0 1,-1 1-1,1-1 0,-1 0 0,1 1 1,-1-1-1,0 1 0,1-1 1,-1 1-1,0-1 0,0 1 0,0-1 1,0 1-1,-1 1 0,-15 92-671,25-107-6785,9-10-1490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3.671"/>
    </inkml:context>
    <inkml:brush xml:id="br0">
      <inkml:brushProperty name="width" value="0.025" units="cm"/>
      <inkml:brushProperty name="height" value="0.025" units="cm"/>
    </inkml:brush>
  </inkml:definitions>
  <inkml:trace contextRef="#ctx0" brushRef="#br0">1 4 13997,'0'0'10314,"56"-4"-11595,-35 9-2211,-6-1-5092</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372"/>
    </inkml:context>
    <inkml:brush xml:id="br0">
      <inkml:brushProperty name="width" value="0.025" units="cm"/>
      <inkml:brushProperty name="height" value="0.025" units="cm"/>
    </inkml:brush>
  </inkml:definitions>
  <inkml:trace contextRef="#ctx0" brushRef="#br0">35 0 21909,'0'0'7847,"-16"50"-6822,14-25-480,-1 0-225,3 0-224,0 1-224,0 0-1249,0-1-1378,-4-2-2626,-5 2-5413</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1.701"/>
    </inkml:context>
    <inkml:brush xml:id="br0">
      <inkml:brushProperty name="width" value="0.025" units="cm"/>
      <inkml:brushProperty name="height" value="0.025" units="cm"/>
    </inkml:brush>
  </inkml:definitions>
  <inkml:trace contextRef="#ctx0" brushRef="#br0">0 33 22485,'0'0'9705,"58"-20"-11082,-51 12-1730,-1 3-3235</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2.121"/>
    </inkml:context>
    <inkml:brush xml:id="br0">
      <inkml:brushProperty name="width" value="0.025" units="cm"/>
      <inkml:brushProperty name="height" value="0.025" units="cm"/>
    </inkml:brush>
  </inkml:definitions>
  <inkml:trace contextRef="#ctx0" brushRef="#br0">1 314 18898,'0'0'1820,"11"2"-1318,41 5-238,-1-2-1,100-3 1,115-23-379,-205 15 69,857-82-2307,460-28 4377,919 18 200,-1096 114-3884,-1103-13-764,-22-2-2279</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0:44.791"/>
    </inkml:context>
    <inkml:brush xml:id="br0">
      <inkml:brushProperty name="width" value="0.025" units="cm"/>
      <inkml:brushProperty name="height" value="0.025" units="cm"/>
    </inkml:brush>
  </inkml:definitions>
  <inkml:trace contextRef="#ctx0" brushRef="#br0">562 585 6566,'-24'-112'4483,"-73"-313"88,81 385-4513,15 40-58,1-1-1,0 1 0,-1-1 0,1 1 0,0-1 0,-1 1 1,1-1-1,-1 1 0,1 0 0,-1-1 0,1 1 0,-1 0 1,1-1-1,-1 1 0,1 0 0,-1 0 0,1 0 0,-1-1 1,0 1-1,1 0 0,-1 0 0,1 0 0,-1 0 0,0 0 0,0 0-5,0 1-1,0-1 0,0 1 1,0 0-1,0-1 0,0 1 0,1 0 1,-1 0-1,0 0 0,0-1 0,1 1 1,-1 0-1,1 0 0,-1 0 0,1 0 1,-1 0-1,1 0 0,-1 2 0,-15 43-131,2 2-1,2-1 0,2 2 0,-4 51 0,1-10 118,2-20-8,-184 1218 763,89 11 365,99-436-671,64-5 383,-8-529-597,-33-252-144,2-1-1,35 86 0,-43-137-44,1 0 1,1-1-1,29 44 1,-34-59-10,0 0 0,0-1 0,1 0 0,0 0 0,0-1 0,1 0 0,0 0 0,0-1-1,1 0 1,0-1 0,20 9 0,11-4 132,0-2-1,1-1 0,-1-2 0,1-2 1,54-3-1,20 3 16,9 4-86,322 13 27,-305-21-130,165-21-1,523-110-990,235-26 149,274 111 1655,1 98 351,-794-25-1162,551 13 52,-1-49 83,-991 5-64,691-11 1454,-735 21-1297,-1 3 0,0 2 0,-1 4 0,0 1 1,-1 3-1,-1 3 0,65 33 0,-114-50-187,78 30 201,-79-31-204,0-1 0,0-1 0,0 0 0,0 0 0,0 0 0,1-1 0,-1 0 1,0 0-1,0 0 0,11-3 0,-15 1-18,1 0 1,0 0-1,-1 0 1,1-1-1,-1 1 1,0-1-1,0 0 0,0 0 1,0 0-1,-1 0 1,1 0-1,-1-1 1,1 1-1,-1-1 1,0 0-1,-1 1 0,1-1 1,1-6-1,4-13-170,10-43-1,-17 62 149,33-185-683,12-250 0,-43-198 200,-8 337 367,35-328 1,49-716 135,-62 793-4,-3 381-14,44-205 0,-5 165 20,-24 107-63,15-112-1,-42 210 42,0 1 0,-1 0 1,1-1-1,-1 1 0,0-1 0,0 1 0,0-1 1,-1 1-1,0-1 0,-2-7 0,2 10 22,-1 1 0,1-1 0,-1 1 0,1-1 0,-1 1 0,0 0 0,1 0 0,-1 0 0,0 0-1,0 0 1,0 0 0,0 1 0,0-1 0,0 1 0,0-1 0,0 1 0,0 0 0,0-1 0,0 1 0,0 0 0,0 1-1,0-1 1,0 0 0,0 0 0,-2 1 0,-25 3 81,0 1 0,-29 10 1,-38 6 58,-80-5 576,-326-10 0,460-7-667,-1054-95 455,221 9-573,-232 67 62,-4 55 11,207-5 21,-424-15 32,78-1-794,4 37-8505,903-25 3213</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00.025"/>
    </inkml:context>
    <inkml:brush xml:id="br0">
      <inkml:brushProperty name="width" value="0.025" units="cm"/>
      <inkml:brushProperty name="height" value="0.025" units="cm"/>
      <inkml:brushProperty name="color" value="#004F8B"/>
    </inkml:brush>
  </inkml:definitions>
  <inkml:trace contextRef="#ctx0" brushRef="#br0">850 100 9353,'0'0'1895,"-7"-1"-566,-38-5 2073,-79-12 3739,-2-6-3719,99 19-3099,1 0 0,0 3 0,-40-1 0,63 4-324,0-1-1,1 1 1,-1 0-1,1 0 1,-1 0-1,1 0 1,0 0-1,-1 0 1,1 0-1,0 1 1,0-1-1,0 1 1,0 0-1,-2 2 1,-30 33-32,19-19 30,-73 65 307,-15 16-197,90-84-100,0 0 1,1 1 0,0 1-1,2-1 1,0 2 0,1 0-1,0 0 1,2 0 0,0 1-1,1 0 1,1 0 0,1 1-1,0 0 1,2-1 0,-1 27-1,7 21 11,2-1-1,3 1 1,36 128-1,-39-176-30,0 0 1,1 0-1,1 0 0,1-1 1,0 0-1,1-1 1,1 0-1,1 0 0,1-1 1,22 22-1,-24-27 12,1-1 1,1-1-1,-1 0 0,2-1 1,-1 0-1,1-1 0,0-1 0,0 0 1,1-1-1,0 0 0,0-1 1,0-1-1,0 0 0,21 0 0,-15-2 23,1-1 0,-1-1-1,0-1 1,0-1 0,0-1-1,0-1 1,-1 0 0,1-2-1,-2 0 1,33-17 0,-29 11-11,0-2 0,-2 0 1,1-2-1,-2 0 0,-1-1 0,0-1 1,30-39-1,-25 24 81,-2-1 1,-2 0-1,0-2 1,-3-1-1,-1 0 1,-2-1-1,-2 0 0,-1-1 1,-2-1-1,7-80 1,-13 70-17,-3 0 0,-2 1 0,-2-1 0,-2 1 0,-2 0 0,-2 0 0,-23-63 0,23 78-19,8 26-29,0 1 1,-1-1-1,0 0 0,0 1 0,-1 0 1,0 0-1,-7-11 0,11 18-124,-1 1 1,1-1-1,-1 0 0,0 1 0,1-1 0,-1 1 1,0-1-1,1 0 0,-1 1 0,0 0 0,0-1 1,1 1-1,-1-1 0,0 1 0,0 0 0,0 0 1,0-1-1,1 1 0,-1 0 0,0 0 0,0 0 1,0 0-1,0 0 0,0 0 0,0 0 0,1 0 1,-1 0-1,0 1 0,-2-1 0,-19 16-10707,21-15 10211,-14 9-10768</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13.808"/>
    </inkml:context>
    <inkml:brush xml:id="br0">
      <inkml:brushProperty name="width" value="0.025" units="cm"/>
      <inkml:brushProperty name="height" value="0.025" units="cm"/>
      <inkml:brushProperty name="color" value="#004F8B"/>
    </inkml:brush>
  </inkml:definitions>
  <inkml:trace contextRef="#ctx0" brushRef="#br0">68 25 9097,'0'0'8861,"9"-2"-8001,16-2-229,0 2 0,0 0 0,42 3 0,-43 1-346,0-1 0,1-2-1,-1 0 1,0-2 0,46-11 0,-159 27 724,13 8-914,38-9 289,0-2-1,0-2 1,0-1-1,-52 2 1,88-12 60,10-3-401,12-3-167,25-1 77,-1 2-1,61-3 1,14-2-68,-104 8 168,-30 2-67,-31-1-131,18 2 23,6 1-40,-1 0 1,1 1-1,-26 4 0,46-4-45,0 0 0,0 1 1,1 0-1,-1-1 0,0 1 1,1 0-1,-1 0 0,0 0 0,1 0 1,-1 0-1,1 0 0,0 1 0,-1-1 1,1 0-1,-2 2 0,-5 16-7359,7-13 1720</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1.596"/>
    </inkml:context>
    <inkml:brush xml:id="br0">
      <inkml:brushProperty name="width" value="0.025" units="cm"/>
      <inkml:brushProperty name="height" value="0.025" units="cm"/>
      <inkml:brushProperty name="color" value="#004F8B"/>
    </inkml:brush>
  </inkml:definitions>
  <inkml:trace contextRef="#ctx0" brushRef="#br0">40 1 4740,'0'0'7624,"-20"47"-5606,14-24 0,1 2-801,1 3-545,4 6-544,-5 0-64,5 3-64,0 0-96,0-3-128,0 1-224,5-1-449,-3 0-1121,-2-1-2018,0-1-4484</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1.953"/>
    </inkml:context>
    <inkml:brush xml:id="br0">
      <inkml:brushProperty name="width" value="0.025" units="cm"/>
      <inkml:brushProperty name="height" value="0.025" units="cm"/>
      <inkml:brushProperty name="color" value="#004F8B"/>
    </inkml:brush>
  </inkml:definitions>
  <inkml:trace contextRef="#ctx0" brushRef="#br0">1 0 8392,'0'60'64,"0"-3"-160,0-4-673,7-2-1281,-2-5-3491</inkml:trace>
  <inkml:trace contextRef="#ctx0" brushRef="#br0" timeOffset="1">41 525 4068,'0'0'672,"0"80"-736,0-38-1313</inkml:trace>
  <inkml:trace contextRef="#ctx0" brushRef="#br0" timeOffset="2">26 821 2530,'0'0'2210,"-5"80"-960,5-43-225,0-2-737,0-3-320,0-2-897,0-4-705,0-1-1216</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2.309"/>
    </inkml:context>
    <inkml:brush xml:id="br0">
      <inkml:brushProperty name="width" value="0.025" units="cm"/>
      <inkml:brushProperty name="height" value="0.025" units="cm"/>
      <inkml:brushProperty name="color" value="#004F8B"/>
    </inkml:brush>
  </inkml:definitions>
  <inkml:trace contextRef="#ctx0" brushRef="#br0">253 1 2755,'0'0'2034,"-5"10"-1399,-45 108 1658,-58 200-1,100-276-3398,-5 70 0,7-54-2628,1-26-105</inkml:trace>
  <inkml:trace contextRef="#ctx0" brushRef="#br0" timeOffset="1">19 863 2530,'0'0'4389,"-15"48"-2179,14-31-577,-1-1-256,2-1-352,0-1-544,0 0-385,0-5-96,0-1-64,0-2-352,0-4-385,2-2-96,-1 0 128,3-3-672,-2-7-1762</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3.016"/>
    </inkml:context>
    <inkml:brush xml:id="br0">
      <inkml:brushProperty name="width" value="0.025" units="cm"/>
      <inkml:brushProperty name="height" value="0.025" units="cm"/>
      <inkml:brushProperty name="color" value="#004F8B"/>
    </inkml:brush>
  </inkml:definitions>
  <inkml:trace contextRef="#ctx0" brushRef="#br0">84 0 10730,'0'0'753,"-5"5"-2253,-15 11 1350,12-12-216,8-7 5101,-6 9 303,4-2-4935,-1 1 1,1 0-1,0-1 1,0 1 0,1 0-1,-1 0 1,1 0 0,0 0-1,0 0 1,1 0-1,-1 0 1,1 1 0,0-1-1,1 0 1,-1 0 0,3 7-1,-3-12-96,0 1-1,0-1 0,1 1 0,-1 0 1,0-1-1,1 1 0,-1-1 1,0 1-1,1-1 0,-1 1 1,1-1-1,-1 0 0,1 1 1,-1-1-1,1 1 0,-1-1 1,1 0-1,0 1 0,-1-1 1,1 0-1,-1 0 0,1 0 1,0 1-1,-1-1 0,1 0 1,0 0-1,-1 0 0,1 0 1,0 0-1,-1 0 0,1 0 1,-1 0-1,1-1 0,0 1 1,-1 0-1,1 0 0,0 0 1,-1-1-1,1 1 0,-1 0 0,1-1 1,-1 1-1,1 0 0,-1-1 1,1 1-1,-1-1 0,1 1 1,-1-1-1,1 1 0,-1-1 1,0 1-1,1-1 0,-1 1 1,0-1-1,0 1 0,1-1 1,-1 0-1,0 1 0,0-1 1,0 0-1,0 1 0,0-1 1,1 1-1,-2-2 0,3-7 329,-1 1 0,-1 0 0,0-1 0,0 1 0,-1-10 0,1 17-283,0-1 0,0 1 0,-1-1 0,1 0 0,0 1 0,-1-1 0,1 1 0,-1-1 0,1 1 0,-1-1 0,0 1 0,0 0 0,0-1 1,0 1-1,1 0 0,-2 0 0,1-1 0,0 1 0,0 0 0,0 0 0,0 0 0,-1 0 0,1 1 0,-1-1 0,1 0 0,0 0 0,-1 1 0,1-1 1,-1 1-1,0-1 0,1 1 0,-1 0 0,-1-1 0,2 2-50,0-1 0,0 1 0,0 0 0,0-1 0,0 1 0,0 0 0,0-1 0,0 1 0,0 0 0,0 0 0,0 0 0,0 0 1,1 0-1,-1 0 0,0 0 0,1 0 0,-1 0 0,1 0 0,-1 0 0,1 1 0,-1-1 0,1 0 0,0 0 0,0 0 0,-1 1 0,1-1 0,0 0 0,0 0 0,1 2 0,-3 48-93,2-41 94,5 35-58,-5-43 52,0-1 0,1 1 0,-1-1 0,0 1 0,1-1 0,-1 1 0,1-1-1,-1 0 1,1 1 0,0-1 0,0 1 0,-1-1 0,1 0 0,0 0 0,0 0 0,0 1-1,1-1 1,-1 0 0,0 0 0,0-1 0,1 1 0,-1 0 0,0 0 0,1 0 0,-1-1-1,3 1 1,-3-1 42,0-1-1,0 0 0,0 0 0,0 0 0,0 0 1,0 0-1,0 0 0,0 0 0,-1 0 1,1 0-1,0-1 0,-1 1 0,1 0 0,-1 0 1,1-1-1,-1 1 0,1 0 0,-1-1 0,0 1 1,0 0-1,0-1 0,0 1 0,0-3 1,4-35 789,-4 28-605,1-43 189,-1 52-400,0 1-1,0 0 1,0-1-1,0 1 1,0-1-1,0 1 1,0 0-1,-1-1 1,1 1 0,-1 0-1,1 0 1,-1-1-1,1 1 1,-1 0-1,0 0 1,1 0-1,-1-1 1,0 1-1,0 0 1,0 0 0,0 0-1,0 1 1,0-1-1,0 0 1,0 0-1,0 0 1,0 1-1,-1-1 1,1 1-1,-1-1 1,0 1-16,1 1 1,0 0-1,0 0 1,0 0-1,0 0 1,0 0 0,0 0-1,0 0 1,1 0-1,-1 1 1,0-1-1,1 0 1,-1 0-1,1 1 1,-1-1-1,1 0 1,-1 1-1,1-1 1,0 0-1,0 1 1,0-1-1,0 1 1,0-1-1,0 0 1,0 1-1,1 1 1,-1 44-106,7-10 74,-7-36 40,-1 0 0,2 0 0,-1 0 0,0 0 0,0 0 0,0 0 0,0 0 0,1 0 1,-1 0-1,0 0 0,1 0 0,-1 0 0,1 0 0,-1 0 0,1 0 0,-1 0 0,1-1 0,0 1 1,-1 0-1,1 0 0,0-1 0,0 1 0,0 0 0,-1-1 0,1 1 0,0-1 0,0 1 1,0-1-1,0 0 0,1 1 0,0-4 69,-1-1 0,0 1 0,0 0 0,0-1 0,-1 1 0,1-1 0,-1 1 0,0-7 0,1 6 18,-1 0-32,0-57 273,-10 34-217,10 27-111,-1-1 1,1 1-1,-1-1 0,0 0 0,1 1 1,-1-1-1,0 1 0,0 0 0,1-1 1,-1 1-1,0 0 0,0-1 1,0 1-1,1 0 0,-1 0 0,0 0 1,0-1-1,0 1 0,0 0 0,0 0 1,0 0-1,1 1 0,-1-1 0,0 0 1,0 0-1,-1 1 0,0 0-19,1 0-1,-1 1 1,1-1-1,-1 0 1,1 1-1,0-1 1,-1 1-1,1 0 1,0-1 0,0 1-1,0 0 1,0 0-1,1 0 1,-1-1-1,0 1 1,1 0-1,0 0 1,-1 0-1,1 0 1,0 0-1,0 0 1,0 3 0,1 46-145,-1-49 98,1 0 0,-1 0 0,0 0 0,1 0 0,0 0 0,-1 0 0,1 0 0,0-1 0,0 1 0,0 0 0,0 0 0,0-1 0,0 1 0,1-1 0,-1 1 0,0-1 0,1 0 0,-1 1 0,1-1 0,0 0 0,-1 0 0,1 0 0,0 0 0,0 0 0,-1 0 0,1-1 0,0 1 0,0-1 0,0 1 0,0-1 0,0 0 0,0 0 0,0 1 0,3-2 0,-2 1-306,1 0-1,-1-1 1,0 0 0,1 1 0,-1-1-1,0 0 1,0-1 0,1 1-1,-1-1 1,0 1 0,0-1-1,-1 0 1,1 0 0,0 0 0,-1-1-1,1 1 1,-1 0 0,0-1-1,3-3 1,11-26-6551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4.077"/>
    </inkml:context>
    <inkml:brush xml:id="br0">
      <inkml:brushProperty name="width" value="0.025" units="cm"/>
      <inkml:brushProperty name="height" value="0.025" units="cm"/>
    </inkml:brush>
  </inkml:definitions>
  <inkml:trace contextRef="#ctx0" brushRef="#br0">39 1 14286,'0'0'8279,"-6"8"-7008,1-2-1020,1 1 1,1-1-1,-1 1 1,1 0-1,0 0 1,0 1-1,1-1 1,-2 13-1,3-18-212,1 1-1,0 0 1,0-1-1,0 1 1,0 0-1,0-1 0,0 1 1,1-1-1,0 1 1,-1-1-1,1 1 1,0-1-1,0 1 1,0-1-1,0 0 1,1 1-1,-1-1 1,1 0-1,-1 0 1,1 0-1,0 0 1,0 0-1,0 0 1,0-1-1,0 1 0,0-1 1,0 1-1,0-1 1,1 0-1,-1 0 1,1 0-1,-1 0 1,5 1-1,3 1-17,1-1 0,0 0 0,0 0-1,-1-1 1,1-1 0,0 0-1,0 0 1,0-1 0,0-1 0,12-2-1,9-5 138,60-26-1,-23 8 822,-68 26-945,1 0 1,-1 1 0,1-1-1,-1 1 1,1 0 0,-1-1-1,1 1 1,-1 0 0,1 0-1,-1 0 1,1 0 0,0 0-1,-1 0 1,1 0 0,-1 1-1,1-1 1,-1 0 0,1 1-1,-1-1 1,1 1 0,-1 0-1,0 0 1,1-1 0,-1 1-1,0 0 1,1 0 0,-1 0-1,0 0 1,0 0-1,0 1 1,0-1 0,0 0-1,0 0 1,0 1 0,0 2-1,1-2-31,-1 0 0,1 1 1,0-1-1,0 0 0,0 0 0,0 0 0,0 0 0,0 0 0,0-1 0,1 1 0,-1-1 0,0 1 0,1-1 0,-1 0 0,1 0 0,0 0 0,5 1 0,12 0-211,0-1-1,0-1 0,0-1 1,0 0-1,-1-2 0,1 0 1,36-12-1,22-3-706,-76 17 899,1 1 0,0-1-1,0 1 1,0 0-1,-1 0 1,1 0 0,0 0-1,0 0 1,0 0-1,3 2 1,-4-2 43,-1 1 1,1 0 0,-1 1-1,1-1 1,-1 0-1,0 0 1,0 1-1,0-1 1,1 0 0,-1 1-1,-1-1 1,1 1-1,0 0 1,0-1 0,0 1-1,0 2 1,0-2 23,1 0 1,-1 0-1,1 0 0,0 0 1,0 0-1,0 0 1,0 0-1,0-1 0,1 1 1,-1-1-1,0 0 1,1 1-1,-1-1 0,1 0 1,-1 0-1,1-1 1,-1 1-1,1 0 0,0-1 1,-1 0-1,1 0 1,0 1-1,2-2 1,67-3-53,34-21-805,-21 3-187,-85 22 818,1 0-240,-1 0 1,0 0-1,1 0 1,-1 0 0,1 0-1,-1 0 1,1 0 0,-1 0-1,0 0 1,1-1-1,-1 1 1,1 0 0,-1 0-1,0 0 1,1-1 0,-1 1-1,0 0 1,1 0-1,-1-1 1,0 1 0,1 0-1,-1-1 1,0 1-1,0 0 1,1-1 0,-1 1-1,0-1 1,0 1 0,0 0-1,0-1 1,1 1-1,-1-1 1,0 0 0,2-8-7855</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27.259"/>
    </inkml:context>
    <inkml:brush xml:id="br0">
      <inkml:brushProperty name="width" value="0.025" units="cm"/>
      <inkml:brushProperty name="height" value="0.025" units="cm"/>
      <inkml:brushProperty name="color" value="#004F8B"/>
    </inkml:brush>
  </inkml:definitions>
  <inkml:trace contextRef="#ctx0" brushRef="#br0">2395 41 5349,'-13'-2'2210,"-359"-19"-447,165 14-414,-248-4 249,364 15-1164,-1 3-1,-177 40 1,220-34-407,1 3 0,0 2 1,2 2-1,0 2 0,1 3 0,1 1 0,2 1 0,0 3 0,2 2 1,2 1-1,-58 64 0,56-53 7,3 2 1,1 2-1,3 1 1,-45 87-1,63-104-18,1 0 1,1 0-1,2 1 1,2 1-1,1 0 0,1 0 1,2 0-1,2 1 1,0 44-1,4-73 2,-1-1 0,1 0 0,0 1 0,1-1 0,-1 0 1,1 0-1,0 0 0,0 0 0,1 0 0,-1-1 0,1 1 0,0-1 0,1 1 0,-1-1 0,1 0 0,-1 0 0,1-1 0,0 1 0,0-1 1,1 0-1,-1 0 0,1 0 0,0 0 0,0-1 0,0 0 0,0 0 0,0 0 0,0-1 0,6 1 0,16 4 117,1-1-1,-1-2 1,1-1 0,35-2-1,-55 0-121,99-6 94,0-5 0,-1-5 0,104-30 1,-84 18-99,21-2 43,431-102 90,-439 92-95,-2-5 1,144-69-1,-177 64 20,157-101-1,-253 146-20,-1 0 0,1-1-1,-1 0 1,-1-1-1,1 1 1,-1-1 0,0-1-1,0 1 1,-1-1-1,0 0 1,-1 0 0,7-17-1,-9 19 35,-1 1-1,0-1 1,0 1 0,0-1-1,-1 0 1,0 1-1,0-1 1,-1 0 0,1 1-1,-1-1 1,0 1-1,-1-1 1,1 1 0,-1 0-1,0-1 1,0 1-1,-1 0 1,0 0 0,0 0-1,0 1 1,0-1 0,-6-6-1,-6-4 8,-1 1 0,-1 0 0,0 0 0,0 2 1,-1 0-1,-1 2 0,0 0 0,0 0 0,-1 2 0,-31-9 0,-7 1-31,-1 3 0,-89-9 1,43 15-284,-118 8 0,80 1-5726,114-2-768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2.603"/>
    </inkml:context>
    <inkml:brush xml:id="br0">
      <inkml:brushProperty name="width" value="0.025" units="cm"/>
      <inkml:brushProperty name="height" value="0.025" units="cm"/>
    </inkml:brush>
  </inkml:definitions>
  <inkml:trace contextRef="#ctx0" brushRef="#br0">0 159 19731,'0'0'4292,"15"-51"-3908,4 38-256,8-1-64,6 2-32,1-5-32,4 0 0,2 3 0,-3 4-64,-6 2-865,-6 6-928,-12 2-770,-11 6-1152,-2 7-930,-15 2-4740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2.933"/>
    </inkml:context>
    <inkml:brush xml:id="br0">
      <inkml:brushProperty name="width" value="0.025" units="cm"/>
      <inkml:brushProperty name="height" value="0.025" units="cm"/>
    </inkml:brush>
  </inkml:definitions>
  <inkml:trace contextRef="#ctx0" brushRef="#br0">35 4 10570,'0'0'6406,"-35"48"-4356,35-36-673,11-8-480,13-4 160,10-1-64,11-11-384,-2 0-513,2-1-64,-3 4-865,-6 1-1537,-6 2-1666,-12-1-2626</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294"/>
    </inkml:context>
    <inkml:brush xml:id="br0">
      <inkml:brushProperty name="width" value="0.025" units="cm"/>
      <inkml:brushProperty name="height" value="0.025" units="cm"/>
    </inkml:brush>
  </inkml:definitions>
  <inkml:trace contextRef="#ctx0" brushRef="#br0">18 66 14606,'0'0'3651,"-3"7"-2193,0 1-1168,0-1 0,1 1 0,0 0 1,1 0-1,-1 0 0,2 0 0,-1 0 0,1 0 1,0 0-1,1 0 0,2 15 0,-2-19-249,0 0 0,1-1 0,-1 1 0,1 0 0,-1-1 0,1 0 1,0 1-1,1-1 0,-1 0 0,0 0 0,1 0 0,0-1 0,-1 1 0,1 0 0,0-1 0,1 0 0,-1 0 0,0 0 0,1 0 0,-1 0 0,1-1 0,-1 0 0,1 1 0,0-1 0,-1 0 0,1-1 0,0 1 0,0-1 0,5 0 0,-3 1-169,-1-1 0,1 0 0,0-1-1,-1 1 1,1-1 0,-1-1 0,1 1-1,-1-1 1,1 1 0,-1-2-1,0 1 1,0 0 0,0-1 0,0 0-1,5-5 1,-2 2-1095,-1-1 0,-1 0 1,1-1-1,-1 1 0,-1-1 0,1 0 0,-1-1 1,4-10-1,4-10-4607</inkml:trace>
  <inkml:trace contextRef="#ctx0" brushRef="#br0" timeOffset="1">293 0 7079,'0'0'10185,"-25"67"-8391,13-24-449,-3 8-160,3 7-96,4 4-288,-2 0-352,1-3-321,7-6-64,-2-7-32,4-6-32,0-7-673,0-6-672,0-7-1025,0-7-2595</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652"/>
    </inkml:context>
    <inkml:brush xml:id="br0">
      <inkml:brushProperty name="width" value="0.025" units="cm"/>
      <inkml:brushProperty name="height" value="0.025" units="cm"/>
    </inkml:brush>
  </inkml:definitions>
  <inkml:trace contextRef="#ctx0" brushRef="#br0">49 1 17585,'0'0'7815,"-25"60"-7559,18-19-64,0 3-160,-2 3-32,9-5-384,0-7-1025,5-7-705,6-12-288,-4-11-481,2-5-2402</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3.996"/>
    </inkml:context>
    <inkml:brush xml:id="br0">
      <inkml:brushProperty name="width" value="0.025" units="cm"/>
      <inkml:brushProperty name="height" value="0.025" units="cm"/>
    </inkml:brush>
  </inkml:definitions>
  <inkml:trace contextRef="#ctx0" brushRef="#br0">5 136 13901,'0'0'5205,"-1"-10"-3278,0 6-1836,0 1 0,1 0 0,-1 0 0,1 0 1,0 0-1,0-1 0,0 1 0,0 0 0,1 0 0,-1 0 0,1-1 0,0 1 0,0 0 0,0 0 0,0 0 0,0 0 0,1 1 0,0-1 0,-1 0 0,1 0 0,0 1 1,0-1-1,0 1 0,1 0 0,-1 0 0,1 0 0,-1 0 0,1 0 0,-1 0 0,1 0 0,0 1 0,0 0 0,0-1 0,5 0 0,11-5 14,1 0-1,0 2 0,0 0 1,0 1-1,0 2 0,1 0 1,0 1-1,-1 0 0,1 2 1,34 5-1,-49-4-99,-1-1 0,1 1 0,0 0 0,0 1 0,-1-1 0,1 1 1,-1 0-1,0 0 0,0 1 0,0-1 0,-1 1 0,1 1 0,-1-1 0,0 0 0,0 1 0,0 0 0,-1 0 0,1 0 1,-1 0-1,0 1 0,-1-1 0,0 1 0,1 0 0,-2-1 0,1 1 0,-1 0 0,0 0 0,0 0 0,0 0 0,-1 11 0,0-3 33,-1-1 0,0 1 0,-1 0 0,0-1 0,-1 0 0,-1 0 0,0 0 0,0 0 0,-1 0 0,-1-1 0,0 0 0,-15 21 0,11-20 308,0-1 0,-1 0-1,-1-1 1,0 0-1,0-1 1,-16 10 0,22-16-258,0-1 0,0 1 0,-1-1 0,1 0 1,-1-1-1,0 0 0,0 0 0,0 0 0,0-1 0,0 0 1,0-1-1,0 1 0,0-1 0,0-1 0,0 1 0,-10-3 1,14 2-158,-1 0 1,1-1 0,0 1 0,-1-1 0,1 1-1,0-1 1,0 0 0,0 0 0,1-1 0,-1 1-1,0-1 1,1 1 0,-1-1 0,1 0-1,0 0 1,0 0 0,0 0 0,1 0 0,-1 0-1,1-1 1,-1 1 0,1 0 0,0-1 0,0-5-1,-1 3-524,2 0 0,-1 0 0,1-1 0,-1 1 0,3-12 0,-2 13-399,1-1 0,1 1-1,-1 0 1,1 0 0,0 0 0,4-8 0,8-13-7032</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4.490"/>
    </inkml:context>
    <inkml:brush xml:id="br0">
      <inkml:brushProperty name="width" value="0.025" units="cm"/>
      <inkml:brushProperty name="height" value="0.025" units="cm"/>
    </inkml:brush>
  </inkml:definitions>
  <inkml:trace contextRef="#ctx0" brushRef="#br0">111 115 8456,'10'-9'2829,"1"-2"-2237,57-51 2191,-60 56-1798,0 0 1,1 0-1,-1 1 0,11-5 1,-25 22 2771,1-1-3062,-142 276 2057,127-239-2723,2 0-1,3 1 0,1 1 0,-9 65 0,22-107-30,0 1 0,0-1 0,0 1 0,1 0 0,1 0 1,-1-1-1,3 12 0,-2-18-33,0 1 1,0-1 0,1 0-1,-1 1 1,0-1 0,1 0-1,-1 0 1,1 0 0,0 0-1,-1 0 1,1-1 0,0 1-1,0 0 1,0-1 0,0 1-1,1-1 1,-1 0 0,0 0-1,1 0 1,-1 0 0,0 0-1,1 0 1,-1-1 0,1 1-1,0-1 1,-1 0 0,5 0-1,6 1-499,0 0 0,0-1-1,0-1 1,0 0 0,0-1-1,0-1 1,0 0 0,-1 0-1,1-1 1,19-10 0,25-18-4746</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4.850"/>
    </inkml:context>
    <inkml:brush xml:id="br0">
      <inkml:brushProperty name="width" value="0.025" units="cm"/>
      <inkml:brushProperty name="height" value="0.025" units="cm"/>
    </inkml:brush>
  </inkml:definitions>
  <inkml:trace contextRef="#ctx0" brushRef="#br0">29 0 10634,'0'0'16298,"0"12"-15812,-12 62-310,7-53-160,1-1 0,1 1 0,0 0 0,2 40 0,1-60-12,1 0 0,-1 0-1,1 0 1,0 0 0,-1-1-1,1 1 1,0 0 0,-1 0 0,1-1-1,0 1 1,0-1 0,0 1-1,-1-1 1,1 1 0,0-1 0,0 1-1,0-1 1,0 0 0,0 1-1,0-1 1,0 0 0,0 0 0,0 0-1,0 0 1,0 0 0,0 0-1,0 0 1,0 0 0,0 0 0,0 0-1,0-1 1,0 1 0,0 0-1,0-1 1,0 1 0,0 0 0,1-2-1,37-14 75,-26 8-482,-1-1 0,0-1 0,13-12 0,-18 15-653,-1 0-1,0-1 1,0 0 0,-1 0 0,1 0 0,3-11 0,7-21-6641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5.196"/>
    </inkml:context>
    <inkml:brush xml:id="br0">
      <inkml:brushProperty name="width" value="0.025" units="cm"/>
      <inkml:brushProperty name="height" value="0.025" units="cm"/>
    </inkml:brush>
  </inkml:definitions>
  <inkml:trace contextRef="#ctx0" brushRef="#br0">1 9 19538,'0'0'8360,"14"-8"-18225,-3 20 32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35.573"/>
    </inkml:context>
    <inkml:brush xml:id="br0">
      <inkml:brushProperty name="width" value="0.025" units="cm"/>
      <inkml:brushProperty name="height" value="0.025" units="cm"/>
    </inkml:brush>
  </inkml:definitions>
  <inkml:trace contextRef="#ctx0" brushRef="#br0">2 592 16912,'0'0'1516,"-1"8"-37,1-5-1370,0 0 0,0-1 0,0 1 0,0 0 1,0 0-1,1-1 0,-1 1 0,1 0 0,0 0 0,1 2 1,-1-4-50,-1 0 1,1 0 0,0 0 0,0 0 0,0-1 0,0 1-1,0 0 1,0-1 0,0 1 0,0-1 0,0 1 0,0-1-1,0 1 1,0-1 0,0 1 0,0-1 0,1 0 0,-1 0 0,0 0-1,0 0 1,0 0 0,0 0 0,1 0 0,-1 0 0,0 0-1,0 0 1,0-1 0,0 1 0,0 0 0,1-1 0,-1 1-1,0-1 1,0 1 0,0-1 0,0 0 0,0 1 0,1-2-1,4-3 206,1 1 0,0-1 0,-1 0 0,0-1 0,-1 1 0,1-1 0,-1-1 0,0 1 0,4-8 0,37-65 715,-44 75-943,50-99 143,-62 158-362,-1-28 189,2 0 0,0 0 0,2 1 0,1 0 0,2 0 0,1 1 0,0 30 0,3-58-35,0 1 0,0-1 0,0 0 0,0 1 0,0-1 0,1 0 0,-1 0 0,1 1 0,-1-1 0,1 0 0,-1 0 0,1 0 0,0 0 0,-1 0 0,1 0 0,0 0 0,0 0 0,0 0 0,0 0 0,0 0 0,0 0 0,0 0 0,0-1 1,0 1-1,0 0 0,1-1 0,-1 1 0,0-1 0,0 0 0,1 1 0,-1-1 0,0 0 0,0 0 0,1 1 0,-1-1 0,0 0 0,1 0 0,1-1 0,0 1-180,1-1 0,-1 1 1,0-1-1,0 0 0,0 0 0,0 0 1,1-1-1,-1 1 0,-1-1 0,1 1 1,0-1-1,0 0 0,-1 0 0,4-3 0,12-21-5686,-3-7-4111</inkml:trace>
  <inkml:trace contextRef="#ctx0" brushRef="#br0" timeOffset="1">326 1 20724,'0'0'3587,"0"70"-2050,24-35-544,1 8-96,9 8-320,-3 4-193,-6 8-224,-13 11-64,-12 15-32,-3 12-32,-31 11-608,-20 9-417,-17 1-1089,-6-12-2370,-2-19-9001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04.425"/>
    </inkml:context>
    <inkml:brush xml:id="br0">
      <inkml:brushProperty name="width" value="0.025" units="cm"/>
      <inkml:brushProperty name="height" value="0.025" units="cm"/>
    </inkml:brush>
  </inkml:definitions>
  <inkml:trace contextRef="#ctx0" brushRef="#br0">34 1 17168,'0'0'7543,"-5"9"-6160,0 0-1103,1 0-1,0 1 1,0 0-1,-4 16 1,7-24-339,1-1 0,-1 1 1,1-1-1,-1 1 0,1 0 0,0-1 0,0 1 0,0 0 1,0-1-1,0 1 0,0-1 0,0 1 0,0 0 0,1-1 1,-1 1-1,1-1 0,-1 1 0,1-1 0,-1 1 1,1-1-1,0 1 0,0-1 0,0 1 0,0-1 0,0 0 1,0 0-1,0 1 0,0-1 0,1 0 0,-1 0 0,0 0 1,1 0-1,-1-1 0,0 1 0,1 0 0,-1-1 0,1 1 1,-1 0-1,1-1 0,0 0 0,-1 1 0,1-1 1,0 0-1,-1 0 0,4 0 0,-1 0-185,1 0 1,-1-1-1,1 1 0,-1-1 1,1 0-1,-1-1 0,0 1 1,1-1-1,-1 1 0,0-1 1,0-1-1,0 1 0,0 0 1,-1-1-1,7-6 0,-2 1 141,0 0 0,0-1 1,-2 0-1,1-1 0,5-10 0,-17 41 5046,-3 28-4636,7-44 37,-3 42-161,4-17-4343,0-19-1936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43.689"/>
    </inkml:context>
    <inkml:brush xml:id="br0">
      <inkml:brushProperty name="width" value="0.025" units="cm"/>
      <inkml:brushProperty name="height" value="0.025" units="cm"/>
    </inkml:brush>
  </inkml:definitions>
  <inkml:trace contextRef="#ctx0" brushRef="#br0">1730 327 3395,'0'0'5376,"-5"-9"-4164,-69-124 6464,70 128-7528,-1 0-1,1 0 0,-1 0 0,0 0 1,-1 1-1,1-1 0,-1 1 0,0 1 1,0-1-1,0 1 0,0 0 0,-10-3 1,-6-2-100,0 1 1,-32-5 0,14 7-23,0 2 0,-53 2 0,-13-1 3,-49-11 157,-142-4 300,281 18-489,0 1 0,0 1 0,0 0-1,1 1 1,-1 0 0,-15 8-1,-92 45 82,93-41 1,-9 3-72,1 3 0,2 0 0,0 3 0,1 1 0,2 1 1,1 2-1,1 2 0,-30 37 0,46-47-9,1 1 0,1 1-1,1 0 1,1 1 0,1 0 0,1 0 0,1 1 0,2 0 0,-6 40-1,5 2-13,3 1 0,7 96 1,-2-144 18,1-1 1,2 1 0,0-1 0,1 0 0,0 0 0,2-1 0,0 1-1,1-1 1,1-1 0,1 0 0,0 0 0,1-1 0,1 0 0,1-1-1,0 0 1,1-1 0,29 23 0,-18-18 15,1-2 1,1-1-1,0 0 1,1-3-1,0 0 0,1-1 1,1-2-1,0-1 1,0-2-1,50 7 0,-27-8 23,98-2 0,-126-6-31,-1-1 0,0 0 0,1-2 0,-2-1 0,1 0 0,31-15 0,555-307 172,-510 269-158,-36 21 263,113-91 1,-149 104-70,0 0 1,-2-2 0,0-1 0,-2-1-1,35-56 1,-55 79-200,-1-1 1,1 1-1,-1-1 1,0 0-1,-1 0 1,0 0-1,0 0 0,0 0 1,-1 0-1,0-1 1,-1 1-1,1 0 1,-1-1-1,-1 1 0,1 0 1,-3-11-1,0 10 17,0 0-1,0 0 0,-1 0 0,0 1 1,-1-1-1,1 1 0,-1 0 1,-1 0-1,1 1 0,-1-1 0,0 1 1,-9-6-1,-8-5 34,-1 2 1,-1 0-1,-1 1 1,0 2-1,-1 0 1,0 2-1,-32-7 1,-30-4-71,39 10 15,-61-21 0,99 27-21,-1 0 0,1 0 1,0-2-1,1 1 0,-1-1 1,1-1-1,1 0 0,-1 0 1,-15-18-1,20 19-238,2 0 0,-1 0 0,1 0 0,0 0 0,0-1 0,1 0 0,0 1 0,0-1 0,-2-16-1,-1-42-6464,6 35 1130</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51.924"/>
    </inkml:context>
    <inkml:brush xml:id="br0">
      <inkml:brushProperty name="width" value="0.025" units="cm"/>
      <inkml:brushProperty name="height" value="0.025" units="cm"/>
    </inkml:brush>
  </inkml:definitions>
  <inkml:trace contextRef="#ctx0" brushRef="#br0">345 75 4773,'-22'-18'8463,"-11"4"-5505,-32-1-831,59 15-2007,1 0-1,0 0 1,-1 1-1,1-1 0,0 1 1,-1 0-1,1 0 1,0 1-1,0 0 0,0 0 1,0 0-1,0 0 1,1 1-1,-1 0 0,1 0 1,-1 0-1,1 1 1,0-1-1,0 1 0,1 0 1,-1 0-1,1 0 1,0 0-1,0 1 0,0 0 1,-3 8-1,-7 14 46,1 0 0,1 1 0,-11 48-1,14-45-160,-2 2 61,2 1-1,1 0 1,-3 38 0,9-59-26,1 1 0,1-1 0,0 0 0,0 1 0,1-1 0,1 0-1,0 0 1,1 0 0,0-1 0,1 1 0,8 13 0,0-3-27,1 0 1,2-1-1,0-1 1,1-1 0,1 0-1,24 20 1,-34-32-7,1-2 0,0 1 1,1-2-1,-1 1 0,1-1 0,0 0 1,20 5-1,-24-8-5,1-1 1,0 0 0,-1 0-1,1-1 1,0 1-1,-1-2 1,1 1-1,0-1 1,0 0 0,-1 0-1,1-1 1,-1 1-1,13-7 1,-8 2 4,1-1 1,-2 0-1,1 0 1,-1-2-1,0 1 1,14-17-1,50-64 56,-42 47-42,-1-1 0,-2-2 0,31-66 1,-52 95 83,-2-1 1,1 0 0,-2 0 0,0-1 0,-1 1-1,-1-1 1,-1 0 0,0 0 0,-2 0 0,0 0-1,0 0 1,-2 0 0,-6-32 0,5 42-62,0 0-1,0 0 1,0 0 0,-1 0 0,0 0-1,-1 1 1,0 0 0,0 0 0,0 0 0,-1 0-1,0 1 1,0 0 0,-14-10 0,9 8-36,-1 1 0,0 1 0,0 0 1,-1 0-1,0 1 0,0 1 0,0 0 1,-19-3-1,15 4-147,0 1-1,0 1 1,0 0-1,0 1 1,-1 1 0,1 1-1,0 0 1,1 1 0,-1 1-1,0 1 1,1 0-1,0 1 1,0 1 0,-22 12-1,25-9-547,1 0-1,-1 0 0,-14 18 1,-9 17-3882,13-12-1259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0:57.901"/>
    </inkml:context>
    <inkml:brush xml:id="br0">
      <inkml:brushProperty name="width" value="0.025" units="cm"/>
      <inkml:brushProperty name="height" value="0.025" units="cm"/>
    </inkml:brush>
  </inkml:definitions>
  <inkml:trace contextRef="#ctx0" brushRef="#br0">863 209 4644,'0'0'3614,"-8"-1"-2450,8 1-1164,-4 0 220,0 0-1,0 0 1,0 0 0,0-1-1,0 0 1,0 0 0,0 0-1,0 0 1,0-1 0,0 1-1,1-1 1,-1 0 0,1 0 0,-1 0-1,1-1 1,0 1 0,0-1-1,0 0 1,-4-5 0,3 3-52,0 0 1,1 1-1,-2-1 0,1 1 1,-1 0-1,1 0 1,-1 0-1,0 1 0,-1 0 1,1 0-1,0 0 1,-1 0-1,0 1 0,1 0 1,-1 0-1,0 1 1,0 0-1,0 0 0,0 0 1,0 0-1,-10 1 1,-26-2 166,1 2 0,-1 2 1,0 1-1,1 3 1,-80 20-1,106-20-330,0 1 1,1 1-1,0 0 1,0 1-1,1 1 0,0 0 1,0 0-1,1 2 0,1-1 1,-12 15-1,-7 13-2,1 1 1,-25 46 0,46-75-4,1 2 0,1-1 0,0 1 0,0 0 0,2 0 0,-1 1 0,2-1 0,0 1 0,0 0 0,1 0 0,1 0 0,0 0 0,1 0 0,1 0 0,0 0 0,1 0 0,0 0 0,1 0 0,10 25 0,80 174 17,-74-177-15,1-1 1,2 0-1,45 53 0,-48-70-1,-1 0 0,2-2 0,0 0 0,1-1 0,1-1 0,0-1 0,1-1 0,0-1 0,1-1 0,38 11 0,-50-18 19,0-1 0,0 0 0,0-1 0,0 0 0,0-1 0,0 0 0,0-1 0,0-1 1,0 0-1,19-5 0,-14 1 7,0 0 0,0-2 0,-1 0 0,0 0 0,0-2 0,20-16 1,-8 3-1,-1-2 1,-1-1-1,-2 0 1,0-2-1,-2-1 1,28-49-1,-29 38-4,-1-1-1,-3 0 1,-1-1 0,19-83-1,-21 54 240,-3-1-1,3-91 0,-13 152-197,1-18 314,-2 0 0,0 0 0,-2 0 0,-8-41-1,8 61-266,-1 0 0,0 0 0,0 1 0,-1-1 0,0 1 0,-1 0 0,0 0 0,0 1 0,-1-1 0,1 1 0,-2 0 0,1 1 0,-1-1 0,0 1 0,0 0 0,-1 1 0,1 0 1,-10-5-1,2 2-88,-1 1 1,1 0 0,-1 1 0,0 1 0,0 0 0,0 2 0,-1-1 0,0 2 0,1 0 0,-1 1 0,0 1 0,0 0-1,0 2 1,0 0 0,1 0 0,-31 10 0,30-6-417,0 1-1,1 1 1,0 0-1,0 1 0,1 0 1,0 2-1,1 0 1,0 0-1,-23 26 1,-17 32-6520,35-38 1857</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08.699"/>
    </inkml:context>
    <inkml:brush xml:id="br0">
      <inkml:brushProperty name="width" value="0.025" units="cm"/>
      <inkml:brushProperty name="height" value="0.025" units="cm"/>
    </inkml:brush>
  </inkml:definitions>
  <inkml:trace contextRef="#ctx0" brushRef="#br0">319 26 5573,'0'0'1730,"-8"-3"-1671,-6-2 809,-1 0 0,1 2 0,-1-1 0,0 2 0,0 0 1,-1 1-1,-14 1 0,23 0-737,1 1 0,-1 0 0,1 0 0,0 1 0,0 0 1,0 0-1,0 0 0,0 1 0,0 0 0,0 0 0,1 0 0,0 1 0,-1 0 1,1 0-1,1 0 0,-8 9 0,4-3-128,1 1 0,0 1 0,1-1 0,1 1 0,-1 0 0,2 0 0,-4 14 0,7-24-217,-16 64 493,15-38-6756,2-26 3440</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10.110"/>
    </inkml:context>
    <inkml:brush xml:id="br0">
      <inkml:brushProperty name="width" value="0.025" units="cm"/>
      <inkml:brushProperty name="height" value="0.025" units="cm"/>
    </inkml:brush>
  </inkml:definitions>
  <inkml:trace contextRef="#ctx0" brushRef="#br0">927 225 5125,'0'0'4655,"-4"-8"-3422,1 1-783,0 0 1,-1 0-1,0 0 0,-1 1 1,1-1-1,-1 1 0,-1 0 1,1 1-1,-1-1 0,0 1 1,0 0-1,0 0 0,-11-5 1,-16-3 76,0 1 1,0 2 0,-1 1 0,-1 2-1,1 1 1,-37 0 0,48 5-467,0 1-1,0 1 1,0 2 0,0 0 0,1 1-1,-1 1 1,1 2 0,0 0 0,0 1-1,1 1 1,0 1 0,1 1 0,0 1-1,1 0 1,0 2 0,1 0 0,1 1-1,0 1 1,1 1 0,-19 24 0,21-25-52,1 0 1,1 1-1,1 1 1,0 0-1,2 0 1,0 1-1,1 0 1,0 1 0,2 0-1,0 0 1,2 0-1,0 1 1,-2 35-1,7-19-12,1 1-1,2-1 0,1 0 1,3 0-1,0 0 0,22 56 1,8-2 47,63 113 1,-92-189-46,0 0 1,1 0-1,0-1 0,1-1 0,1 0 1,0 0-1,0-1 0,2-1 0,-1 0 0,2-1 1,-1 0-1,1-1 0,1-1 0,19 8 1,-21-11 18,0 0 0,0-2 0,0 1 0,1-2 0,0 0 0,-1-1 1,1 0-1,0-1 0,0 0 0,-1-2 0,1 0 0,-1 0 0,1-1 1,-1-1-1,0-1 0,0 0 0,16-8 0,13-11-35,-2-2 0,0-2 0,-2-2-1,-2-1 1,0-2 0,-3-1 0,0-2 0,44-63-1,-66 81 74,-1 0-1,-1-1 1,0 0-1,-2-1 1,0 0-1,8-34 1,16-130 566,-23 123-501,-4 28 47,19-149 1007,-22 150-985,-1 1 0,-2 0 0,-7-56 0,6 77-135,0 0-1,-1 0 0,0 0 0,0 0 0,-1 1 0,0-1 0,-1 1 0,0 0 0,-1 1 0,1-1 1,-2 1-1,1 0 0,-1 0 0,0 1 0,-1 0 0,0 0 0,0 1 0,0 0 0,-1 0 0,0 1 1,0 0-1,0 1 0,-1 0 0,0 0 0,1 1 0,-1 0 0,0 1 0,-1 0 0,-15-1 0,0 2-59,0 0 0,0 2-1,0 1 1,-46 9-1,57-7-198,0 0-1,1 0 1,0 2 0,0 0-1,1 0 1,-1 1-1,1 1 1,1 0-1,-22 18 1,27-18-590,0 1 1,1-1-1,0 1 1,0 1-1,1-1 0,1 1 1,-1 0-1,1 0 0,1 1 1,0-1-1,-2 15 0,-8 34-5377</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15.879"/>
    </inkml:context>
    <inkml:brush xml:id="br0">
      <inkml:brushProperty name="width" value="0.025" units="cm"/>
      <inkml:brushProperty name="height" value="0.025" units="cm"/>
    </inkml:brush>
  </inkml:definitions>
  <inkml:trace contextRef="#ctx0" brushRef="#br0">685 110 3235,'0'0'5541,"-6"-8"-5178,0-1-66,0 1 0,-1 0 0,0 1 0,0 0-1,0 0 1,-1 0 0,0 1 0,-1 0 0,1 0-1,-1 1 1,0 0 0,0 1 0,-1 0 0,-19-5 0,12 7-188,-1 1 1,0 0 0,0 2-1,0 0 1,0 1 0,0 1 0,1 1-1,-1 0 1,1 1 0,0 1 0,1 1-1,-1 0 1,1 1 0,1 1-1,-1 0 1,1 1 0,-20 18 0,17-11-137,0 1 0,1 0 1,0 1-1,2 1 0,1 1 1,0 0-1,1 0 0,2 2 0,0-1 1,1 1-1,-13 49 0,12-19 11,1 0 0,4 1 0,1-1 0,3 1 0,6 75 0,-1-104 9,0 1-1,2-1 0,0 0 1,2 0-1,1 0 0,1-1 1,1-1-1,1 1 1,1-2-1,20 30 0,-24-41 5,1 1 0,0-2 0,1 1 0,0-1 0,1-1 0,0 0 0,0 0 0,1-1 0,0 0 0,0-1 0,1-1 0,0 0 0,0-1 0,0 0 0,1-1 0,0 0 0,0-1 0,0-1 0,27 1 0,-22-3 51,0-1-1,0-1 1,-1-1-1,1 0 1,-1-1 0,0-1-1,0-1 1,0-1-1,33-17 1,-30 11 29,-1-1 1,0 0-1,0-2 1,-2 0-1,0-1 1,0-1-1,15-21 1,-13 12 199,-2 0 0,-1-1 0,-1-1 0,-1 0 0,-2-1 0,-1-1 0,-1 0 0,-1-1 0,-2 0 0,-2 0 0,5-57 0,-10 68-138,0 1 0,-2-1 0,0 1 0,-1-1 0,-2 1 0,-6-25 0,8 38-156,-1-1-1,-1 0 1,1 1-1,-1 0 1,0 0-1,-1 0 1,0 0-1,0 0 1,0 1-1,-1 0 1,0 0-1,0 1 1,0 0-1,-1 0 1,0 0-1,0 1 1,0 0-1,-10-4 1,2 3-868,0 0-1,-1 1 1,0 1-1,1 1 1,-1 0 0,-29 1-1,-41 0-7890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0.014"/>
    </inkml:context>
    <inkml:brush xml:id="br0">
      <inkml:brushProperty name="width" value="0.025" units="cm"/>
      <inkml:brushProperty name="height" value="0.025" units="cm"/>
    </inkml:brush>
  </inkml:definitions>
  <inkml:trace contextRef="#ctx0" brushRef="#br0">273 101 8680,'-55'0'850,"-12"-1"1907,-67 9 0,118-2-554,29 2-1518,30 2-269,63-2 522,150-7-1,-198-3-815,618-45 888,-331 17-718,-249 23-241,409-26 169,-1 32-133,-491 1-93,-2 0-9,0 1-1,0-1 1,0 2 0,0 0-1,0 0 1,-1 1 0,19 6 0,-76-7-33,-245-20 31,47-1 18,-270 15-1,-834 99 0,1311-89-89,66-6-237,14-1 239,1326-18 71,-900-12 37,34-1-10,-428 32-49,-72 0-20,-7 0-17,-743 4 155,373-10-112,357 6 8,-627 7 362,5 54-1581,544-42-1031,57-8-2728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9.273"/>
    </inkml:context>
    <inkml:brush xml:id="br0">
      <inkml:brushProperty name="width" value="0.025" units="cm"/>
      <inkml:brushProperty name="height" value="0.025" units="cm"/>
    </inkml:brush>
  </inkml:definitions>
  <inkml:trace contextRef="#ctx0" brushRef="#br0">35 1 13837,'0'0'683,"-1"7"-320,-9 63 438,-8 75 352,13 112 263,5-148-6585</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29.619"/>
    </inkml:context>
    <inkml:brush xml:id="br0">
      <inkml:brushProperty name="width" value="0.025" units="cm"/>
      <inkml:brushProperty name="height" value="0.025" units="cm"/>
    </inkml:brush>
  </inkml:definitions>
  <inkml:trace contextRef="#ctx0" brushRef="#br0">1 622 12460,'0'0'5963,"13"-9"-5002,18-14-451,-1-2 0,-1 0 1,-2-3-1,40-48 0,-29 21-49,-2-2 0,-3-2 0,-3-1 0,-2-1 0,26-83 0,-49 240 1044,-5-78-1464,1-1-1,1 1 1,0 0-1,2-1 1,0 1 0,0-1-1,12 27 1,-12-37-157,0 1 1,0-1 0,1 1-1,0-2 1,0 1-1,1 0 1,11 10-1,-12-13-236,0 0-1,0-1 0,0 1 0,1-1 1,0-1-1,-1 1 0,1-1 1,0 0-1,0 0 0,0 0 1,11 0-1,13 0-4462</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34.128"/>
    </inkml:context>
    <inkml:brush xml:id="br0">
      <inkml:brushProperty name="width" value="0.025" units="cm"/>
      <inkml:brushProperty name="height" value="0.025" units="cm"/>
    </inkml:brush>
  </inkml:definitions>
  <inkml:trace contextRef="#ctx0" brushRef="#br0">192 68 4644,'-10'6'7810,"5"-3"-7339,-15 9 1577,0 1 0,-27 23 1,43-33-1818,0 1 1,0-1 0,0 1-1,0 0 1,1 0-1,0 0 1,-1 1 0,1-1-1,1 1 1,-1 0 0,1 0-1,0 0 1,0 0 0,0 0-1,1 0 1,0 0 0,0 0-1,0 1 1,0 6-1,1-12-202,0 1 0,1-1 0,-1 1 0,0-1 0,1 0 0,-1 1 0,0-1 0,1 0 0,-1 1 0,1-1 0,-1 0 0,1 0 0,-1 1 0,0-1 0,1 0 0,-1 0 0,1 0 0,-1 1 0,1-1 0,-1 0 0,1 0 0,-1 0-1,1 0 1,-1 0 0,1 0 0,-1 0 0,1 0 0,-1 0 0,1 0 0,-1-1 0,1 1 0,-1 0 0,1 0 0,0-1 0,20-6 746,-11 1-590,0 0 1,-1-1-1,0 0 0,0 0 1,0-1-1,-1-1 1,10-12-1,-13 15-106,-1 0 1,0 0-1,0 0 0,-1-1 1,1 0-1,-1 1 0,-1-1 1,1 0-1,-1-1 0,0 1 1,-1 0-1,1-13 0,-2 18-37,0 1-1,0 0 0,0 0 1,0-1-1,0 1 1,0 0-1,0 0 1,0-1-1,-1 1 1,1 0-1,-1 0 0,1-1 1,-1 1-1,1 0 1,-1 0-1,0 0 1,1 0-1,-1 0 0,0 0 1,0 0-1,0 0 1,0 0-1,0 1 1,0-1-1,0 0 1,0 0-1,-2 0 0,1 0-11,-1 1 0,0-1-1,1 1 1,-1 0 0,0 0 0,0 0-1,1 0 1,-1 0 0,0 0-1,1 1 1,-1 0 0,-3 1-1,-3 1-30,1 0 0,0 0 0,0 1 0,0 1 0,0-1 0,1 1 0,-9 8 0,8-4-6,0 0 1,0 0-1,1 1 1,1 0-1,-11 22 1,14-26 12,1 0 1,-1 0-1,1 1 0,1-1 0,-1 1 1,1 0-1,0-1 0,1 1 0,-1 0 1,1 0-1,1-1 0,0 8 0,0-12-2,-1-1 1,1 1-1,0-1 0,-1 0 0,1 1 0,0-1 0,0 0 0,0 0 0,0 1 0,0-1 1,0 0-1,0 0 0,0 0 0,0 0 0,1-1 0,-1 1 0,0 0 0,1 0 1,-1-1-1,0 1 0,1-1 0,-1 1 0,1-1 0,-1 0 0,1 1 0,-1-1 0,1 0 1,-1 0-1,1 0 0,-1 0 0,1 0 0,-1-1 0,1 1 0,2-1 0,4 0 60,0-1 1,-1 0-1,1 0 0,-1-1 0,12-5 0,-4-1 24,0 0-1,-1-1 1,0-1 0,0 0 0,-1-1-1,16-19 1,-23 24-63,0 0 0,0 0-1,-1-1 1,0 0 0,-1 0 0,0 0-1,0 0 1,0-1 0,-1 0 0,-1 1-1,1-1 1,-2 0 0,3-17 0,-4 25-21,0 0 0,0 0 1,0 0-1,0 0 0,0 0 0,0 0 1,0 0-1,-1 0 0,1 0 0,0 1 1,-1-1-1,1 0 0,0 0 0,-1 0 1,1 0-1,-1 0 0,1 1 0,-1-1 1,1 0-1,-1 0 0,0 1 0,1-1 1,-1 0-1,0 1 0,0-1 0,1 1 1,-2-1-1,0 0-2,0 1 1,0 0-1,0-1 1,1 1-1,-1 0 1,0 0-1,0 0 0,0 1 1,1-1-1,-1 0 1,0 1-1,0-1 1,-2 2-1,-2 0-8,1 0-1,-1 1 1,1 0 0,0 0-1,0 1 1,0-1 0,0 1-1,-4 5 1,0 1-3,1 2-1,0-1 1,0 1 0,1 0 0,1 1-1,0-1 1,1 1 0,0 1 0,1-1 0,-5 25-1,9-37 9,0 0 0,0-1-1,0 1 1,0 0 0,0 0-1,0-1 1,0 1 0,0 0-1,0 0 1,0-1 0,0 1-1,0 0 1,1-1 0,-1 1-1,0 0 1,0-1 0,1 1-1,-1 0 1,1-1-1,-1 1 1,0 0 0,1-1-1,-1 1 1,1-1 0,-1 1-1,1-1 1,0 1 0,-1-1-1,1 0 1,-1 1 0,1-1-1,0 0 1,-1 1 0,1-1-1,0 0 1,-1 0 0,1 1-1,0-1 1,0 0 0,-1 0-1,1 0 1,0 0 0,0 0-1,-1 0 1,1 0-1,0 0 1,-1-1 0,1 1-1,0 0 1,0 0 0,-1 0-1,1-1 1,0 1 0,-1 0-1,1-1 1,0 0 0,4-1 10,-1 0 1,0 0-1,1 0 1,-1-1 0,0 1-1,-1-1 1,8-6-1,-6 2 7,0 1-1,-1-1 0,1-1 0,6-14 0,-10 19-6,0 0 0,0 0-1,0 0 1,0 0 0,0 0 0,0 0-1,-1-1 1,0 1 0,1 0-1,-1 0 1,-1 0 0,1 0 0,0-1-1,-1 1 1,1 0 0,-3-4 0,3 5-8,-1 1 1,0 1 0,0-1 0,0 0-1,1 0 1,-1 0 0,0 0-1,0 0 1,0 1 0,0-1 0,-1 1-1,1-1 1,0 1 0,0-1 0,0 1-1,0-1 1,-1 1 0,1 0-1,0 0 1,0 0 0,-1-1 0,1 1-1,0 0 1,0 1 0,-1-1 0,1 0-1,0 0 1,0 1 0,-2-1-1,0 1-5,0 0-1,0 0 0,0 0 1,0 0-1,0 1 0,0-1 0,0 1 1,0 0-1,1-1 0,-5 5 1,2 1-17,-1 0 0,1 0-1,0 1 1,1 0 0,0 0 0,0 0 0,1 1 0,0-1 0,0 1 0,1 0 0,0 0 0,1-1 0,0 1 0,0 1 0,1-1 0,1 17 0,0-24-100,-1 0 0,1-1 0,-1 1 0,1 0 0,0-1 0,0 1 0,0 0 0,0-1 0,0 1 0,0-1 0,0 1 0,1-1 0,-1 0 0,0 0 0,1 1 0,-1-1 0,1 0 0,0 0 0,-1 0 0,1-1 0,0 1 0,2 1 0,27-1-4474,-6-10-2563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4.102"/>
    </inkml:context>
    <inkml:brush xml:id="br0">
      <inkml:brushProperty name="width" value="0.025" units="cm"/>
      <inkml:brushProperty name="height" value="0.025" units="cm"/>
    </inkml:brush>
  </inkml:definitions>
  <inkml:trace contextRef="#ctx0" brushRef="#br0">240 24 3459,'0'0'4522,"-8"-6"-3946,2 2-511,5 3-42,-1 0 0,1-1 0,-1 1 0,0 0 0,1 0 0,-1 0-1,0 0 1,0 0 0,1 1 0,-1-1 0,0 0 0,0 1 0,0-1 0,0 1-1,0 0 1,0 0 0,0-1 0,0 2 0,0-1 0,0 0 0,0 0 0,0 0-1,0 1 1,0-1 0,0 1 0,0 0 0,1-1 0,-1 1 0,0 0 0,0 0-1,1 0 1,-1 0 0,0 1 0,1-1 0,-1 0 0,1 1 0,-2 2 0,-11 12 66,1 0 1,0 1 0,1 1-1,1 0 1,1 1-1,1 0 1,1 0 0,0 1-1,-8 32 1,3 6 65,2-1 0,-3 72 0,11-97-41,2 0 0,1-1 0,1 1-1,2 0 1,1-1 0,2 1 0,0-1 0,20 51 0,-14-49-97,1 0-1,1-1 1,2-1 0,1 0-1,2-1 1,1-1 0,39 44-1,-56-70-16,-1 0 0,1-1 0,-1 0 0,1 1 1,0-1-1,0 0 0,0 0 0,0 0 0,0-1 0,0 1 0,0-1 0,1 0 0,-1 0 0,0 0 0,1 0 0,-1 0 0,1-1 0,-1 0 0,1 0 0,0 0 0,-1 0 0,1 0 0,-1-1 0,1 1 0,-1-1 0,1 0 0,-1 0 0,0 0 0,1-1 0,-1 1 0,0-1 0,0 1 0,0-1 0,0 0 1,0-1-1,-1 1 0,5-5 0,5-6 92,0 0 1,-2-1 0,0 0 0,0-1 0,-1 0 0,9-23 0,9-24 170,-2 0 0,-3-2 1,14-66-1,-27 87-125,-2-1-1,-2 1 1,-1-1 0,-3 0-1,-6-72 1,3 103-121,0 0 1,-1 0-1,0 1 0,-1-1 1,-1 1-1,1 0 1,-8-12-1,9 19-20,0 1 0,0-1 0,0 1 0,0 0 0,-1 0 0,1 0 0,-1 0 0,0 0 0,-1 1 1,1 0-1,0-1 0,-1 2 0,0-1 0,1 1 0,-1-1 0,0 1 0,-1 0 0,1 1 0,-8-2 0,-5 2-261,0 1 0,0 0 0,0 2 0,0 0 0,-34 9 0,-19 2-3811,54-12-532</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48.265"/>
    </inkml:context>
    <inkml:brush xml:id="br0">
      <inkml:brushProperty name="width" value="0.025" units="cm"/>
      <inkml:brushProperty name="height" value="0.025" units="cm"/>
    </inkml:brush>
  </inkml:definitions>
  <inkml:trace contextRef="#ctx0" brushRef="#br0">86 269 6022,'0'0'2317,"2"-9"-550,5-20-631,-5 14 552,0-1 0,0 1 1,-2 0-1,-1-17 0,1 31-1578,0 0 0,-1 0 0,1 1 0,0-1 0,-1 0 0,1 0 0,0 1 0,-1-1 0,1 0 0,-1 1 0,1-1 0,-1 0 0,1 1 0,-1-1 0,0 1 0,1-1 0,-1 1 0,0-1 0,1 1 0,-1 0 0,0-1 0,0 1 0,1 0 0,-1-1 0,0 1 0,0 0 0,0 0 0,0 0 0,1 0 0,-1 0 0,0 0 0,0 0 0,0 0 0,1 0 0,-1 0 0,0 0 0,0 0 0,0 1 0,1-1 0,-2 1 0,-1 0-5,0-1-1,0 1 1,0 0 0,1 0 0,-1 1 0,1-1 0,-1 1 0,1-1 0,-1 1 0,-3 3 0,1 3-18,0 0 1,1 1 0,0 0 0,0 0-1,1 0 1,0 0 0,1 0 0,-1 1 0,0 15-1,1-8 100,1 1-1,0-1 1,2 0-1,3 28 0,-4-42-171,1 0 1,-1-1-1,1 1 0,0 0 0,-1-1 0,1 1 0,1-1 0,-1 1 0,0-1 0,0 1 0,1-1 0,0 0 0,-1 0 0,1 0 1,0 0-1,0 0 0,2 2 0,-2-3 16,0 0 0,0 0 0,0-1 0,0 1 1,0 0-1,0-1 0,0 0 0,1 1 0,-1-1 1,0 0-1,0 0 0,0 0 0,0 0 0,0 0 0,0-1 1,0 1-1,3-2 0,2 0 74,-1 0-1,0-1 1,-1 0 0,1 0 0,0-1-1,-1 0 1,0 0 0,0 0 0,0-1-1,0 1 1,-1-1 0,7-10-1,-3 2 8,-2 0-1,0 0 0,0-1 1,-2 0-1,1 0 0,-2-1 1,0 1-1,-1-1 0,1-20 1,-2 26-52,-1-1 1,-1 1 0,0 0-1,0-1 1,-1 1 0,0 0-1,-4-11 1,5 16-36,-1 0 1,0 0-1,0 0 0,0 0 0,-1 0 0,1 1 1,-1-1-1,0 1 0,0 0 0,0-1 0,0 1 1,-1 1-1,1-1 0,-1 0 0,-5-2 0,7 4-25,0 0-1,0 0 1,0 1-1,1-1 0,-1 0 1,0 1-1,0-1 1,0 1-1,0 0 0,0 0 1,0 0-1,0 0 1,0 0-1,0 0 1,0 0-1,0 1 0,0-1 1,0 1-1,0-1 1,0 1-1,0 0 0,0 0 1,-1 1-1,-1 0-7,1 1-1,0 0 0,0 0 0,0 1 1,0-1-1,0 0 0,1 1 0,-1 0 1,1-1-1,-2 6 0,-2 6-7,0-1-1,2 1 1,0-1 0,0 1-1,-1 17 1,5-28 23,-2 8-2,1 0-1,0 0 1,1-1-1,0 1 1,4 21-1,-4-31-2,1 0-1,0 0 0,-1 0 1,1 0-1,0 1 1,0-2-1,0 1 0,1 0 1,-1 0-1,0 0 1,1 0-1,-1-1 0,1 1 1,0-1-1,-1 1 0,1-1 1,0 0-1,0 0 1,0 1-1,0-1 0,0-1 1,0 1-1,0 0 1,0 0-1,0-1 0,0 1 1,1-1-1,-1 0 0,0 0 1,0 1-1,1-1 1,-1-1-1,0 1 0,0 0 1,0-1-1,4 0 1,1-1 7,0 0 1,0-1 0,0 1 0,0-1 0,0-1 0,-1 0 0,1 1 0,-1-2 0,0 1 0,0-1 0,-1 0 0,1 0 0,-1-1 0,0 1-1,-1-1 1,1 0 0,5-12 0,-3 6 14,0 0-1,-1-1 1,-1 0-1,0 0 0,-1 0 1,0 0-1,-1 0 1,3-26-1,-6 33-10,0 0 0,0 0 0,-1 0-1,1 1 1,-1-1 0,0 0 0,-1 0 0,0 1-1,1-1 1,-2 1 0,-4-11 0,5 15-11,1-1 1,0 0-1,-1 0 1,0 1-1,1-1 0,-1 1 1,0 0-1,0-1 1,1 1-1,-1 0 0,0 0 1,0 0-1,0 0 1,-1 1-1,1-1 0,0 0 1,0 1-1,0 0 1,0-1-1,-1 1 0,1 0 1,0 0-1,0 0 1,0 0-1,-1 1 0,1-1 1,0 1-1,0-1 1,0 1-1,0 0 0,0 0 1,0 0-1,0 0 1,0 0-1,-2 2 0,-2 1-10,0 0-1,0 0 0,1 1 0,-1 0 0,1 0 0,1 1 0,-1-1 0,1 1 0,0 0 0,0 0 0,-4 10 0,-30 75-33,31-69 42,0 0 0,1 1 0,2 0 0,0 0 0,-1 37 0,5-59 0,0 0 0,0 0 0,0 0 0,0 0 0,0 0 0,0 0 0,0 0 0,0 0 0,0 0 0,0 0 0,1 0 0,-1-1 0,0 1 0,1 0 0,-1 0 0,1 0 0,-1 0 0,1 0 0,-1 0 0,1-1 0,-1 1-1,1 0 1,0-1 0,0 1 0,-1 0 0,1-1 0,0 1 0,0-1 0,0 1 0,1 0 0,1-1 0,-1 0 1,0 0-1,0 0 0,1 0 0,-1 0 0,0-1 0,0 1 0,1-1 1,-1 0-1,0 1 0,0-1 0,4-2 0,4-3 12,0 0-1,0-1 1,0 0-1,10-11 1,-9 6 4,-1 0 0,-1 0 0,0-1 0,0 0 0,-1 0 0,8-22 0,-12 28-1,-2-1 1,1 1 0,-1 0-1,0-1 1,0 0 0,-1 1-1,0-1 1,-1 0 0,1 0-1,-1 1 1,-1-1 0,0 0-1,0 0 1,-4-14 0,5 20-14,-1 1 0,1-1 0,-1 1 1,0 0-1,1-1 0,-1 1 1,0-1-1,0 1 0,0 0 0,0 0 1,0-1-1,0 1 0,0 0 0,-1 0 1,1 0-1,0 0 0,0 1 0,-1-1 1,1 0-1,-1 0 0,1 1 0,-1-1 1,1 1-1,-1-1 0,1 1 0,-1 0 1,1-1-1,-1 1 0,1 0 0,-1 0 1,0 0-1,1 0 0,-1 1 0,-2-1 1,1 1-7,0 1 0,0-1 0,0 0 0,0 1 0,0-1 0,0 1 0,0 0 0,0 0 0,1 0 0,-1 1 0,1-1 0,-1 0 1,1 1-1,0 0 0,-2 3 0,-6 9-2,1 2 1,1-1 0,0 1-1,2 0 1,-1 1 0,2-1-1,1 1 1,0 1 0,1-1-1,1 0 1,1 1 0,0 18-1,1-36 5,1 0-1,-1 0 1,0 1-1,1-1 1,-1 0-1,1 0 0,-1 1 1,1-1-1,-1 0 1,1 0-1,0 0 1,0 0-1,-1 0 1,1 0-1,0 0 0,0 0 1,0 0-1,0 0 1,0-1-1,0 1 1,0 0-1,1-1 0,-1 1 1,0-1-1,0 1 1,0-1-1,1 1 1,-1-1-1,0 0 1,1 0-1,-1 0 0,0 0 1,0 0-1,1 0 1,-1 0-1,0 0 1,1 0-1,1-1 1,4 0 5,-1 0 0,0 0 0,1-1 0,-1 0 0,0 0 0,11-6 0,-2-2 5,0 0 0,0 0 0,-1-1 0,0-1 0,-1-1-1,21-25 1,-27 30-6,-1-1 0,0 0 0,-1 0 0,0 0-1,0-1 1,-1 1 0,0-1 0,-1 0 0,0 0-1,0-1 1,-1 1 0,-1-1 0,1-10 0,-2 19-2,0 1 1,0-1-1,1 0 1,-2 0-1,1 0 0,0 1 1,0-1-1,0 0 1,-1 0-1,1 1 1,-1-1-1,0 0 1,1 1-1,-1-1 1,0 1-1,0-1 0,0 1 1,0-1-1,0 1 1,0-1-1,-1 1 1,1 0-1,0 0 1,-1 0-1,1-1 1,-1 1-1,1 1 0,-1-1 1,1 0-1,-1 0 1,0 1-1,1-1 1,-1 1-1,0-1 1,1 1-1,-4-1 0,2 1-9,-1 1 0,1-1 0,-1 0-1,1 1 1,-1 0 0,1 0-1,-1 0 1,1 0 0,0 1-1,0-1 1,-1 1 0,1 0-1,0 0 1,0 0 0,1 0-1,-1 0 1,-4 5 0,-9 16-8,0 1 0,1 0 0,2 0 0,0 2 0,2 0 0,0 0 0,2 1 0,1 0 0,2 0-1,-7 54 1,12-78 11,1 0 0,0 0-1,0 0 1,0 1 0,0-1-1,0 0 1,0 0 0,1 0-1,0 0 1,-1 0 0,1 0-1,0 0 1,1 0-1,-1 0 1,0 0 0,4 4-1,-4-5 4,1-1 0,0 0-1,0 0 1,0 1-1,0-1 1,0 0-1,0 0 1,0-1-1,0 1 1,0 0 0,1-1-1,-1 1 1,0-1-1,0 0 1,0 0-1,1 0 1,-1 0 0,0 0-1,0 0 1,1-1-1,-1 1 1,0-1-1,4-1 1,3-1 3,0 0-1,-1-1 1,1 0 0,-1 0-1,0-1 1,0 0 0,-1-1-1,1 0 1,-1 0 0,-1 0-1,1-1 1,-1 0 0,0 0-1,-1 0 1,9-15 0,-7 9-16,-1 1 1,0-1-1,-1 0 1,0 0 0,-1 0-1,0-1 1,-1 0-1,-1 1 1,1-28 0,-3 27-1,-1 1 0,0 0 0,-1 0 0,-1 0 1,-5-15-1,7 24 6,0 0 1,-1 0 0,0 0-1,0 1 1,0-1-1,-1 1 1,1-1 0,-1 1-1,-3-4 1,4 5 3,1 1 0,-1 0 0,1 0 0,-1 0 0,0 0 0,0 0 0,1 1 0,-1-1 0,0 0 0,0 1 0,0-1 0,0 1 0,0 0 0,0-1 0,0 1 0,0 0 0,0 0 0,0 0 0,1 1 0,-5 0 0,4-1-12,0 1 0,0 0 0,0 0 1,0 0-1,0 0 0,0 0 0,1 0 0,-1 1 0,0-1 0,0 1 1,1-1-1,-1 1 0,1-1 0,0 1 0,-1 0 0,1 0 0,0 0 1,-1 2-1,-15 40-156,13-29 132,-8 23 19,2 0-1,1 1 1,2 1-1,-3 71 1,10-110-5,0 0-1,0 0 1,0 0-1,0 1 1,0-1-1,0 0 1,0 0-1,0 1 1,0-1-1,0 0 1,1 0-1,-1 0 1,1 1-1,-1-1 1,1 0 0,-1 0-1,1 0 1,-1 0-1,1 0 1,0 0-1,0 0 1,-1 0-1,1 0 1,0 0-1,0 0 1,0-1-1,0 1 1,0 0-1,0-1 1,0 1-1,1-1 1,-1 1 0,0-1-1,0 1 1,0-1-1,1 0 1,-1 0-1,0 1 1,0-1-1,0 0 1,1 0-1,-1 0 1,0 0-1,0-1 1,1 1-1,-1 0 1,0 0 0,0-1-1,0 1 1,1-1-1,0 0 1,4-1-377,0-1 1,0 1 0,-1-1 0,1-1-1,-1 1 1,0-1 0,0 0-1,0 0 1,4-5 0,11-23-3879,-8-4-2791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55.376"/>
    </inkml:context>
    <inkml:brush xml:id="br0">
      <inkml:brushProperty name="width" value="0.025" units="cm"/>
      <inkml:brushProperty name="height" value="0.025" units="cm"/>
    </inkml:brush>
  </inkml:definitions>
  <inkml:trace contextRef="#ctx0" brushRef="#br0">570 283 4292,'3'-14'470,"8"-32"2831,-2-1 0,6-91 0,-15 137-3161,0-1 1,0 1 0,-1-1 0,1 1-1,0 0 1,0-1 0,-1 1 0,1 0 0,-1 0-1,1-1 1,-1 1 0,1 0 0,-1 0 0,0 0-1,0-1 1,0 1 0,1 0 0,-1 0-1,0 0 1,0 0 0,0 1 0,-1-1 0,1 0-1,-1 0 1,-2-1 61,1 1-1,0-1 1,-1 1-1,0 1 1,1-1-1,-1 0 1,0 1-1,1 0 0,-5 0 1,-5 0 80,0 1 0,1 1 0,-1 0 1,-17 6-1,3 1-199,0 1 1,0 1-1,1 2 0,1 0 1,0 2-1,1 1 0,0 0 1,1 2-1,1 1 0,1 1 1,1 0-1,1 2 0,0 0 1,2 1-1,1 1 1,1 0-1,0 1 0,2 1 1,1 0-1,2 1 0,0 0 1,1 1-1,2 0 0,1 0 1,-2 29-1,6-18-44,1-1-1,2 0 1,2 0-1,2 0 0,1 0 1,1-1-1,3 0 1,17 47-1,-8-39-25,1 0 0,2-2 1,2 0-1,2-2 0,1-1 0,36 40 0,-55-71-12,0 0 1,0-1-1,1 0 1,0-1-1,0 1 1,1-2-1,0 1 1,0-2-1,1 1 1,0-1-1,-1-1 1,2 0-1,13 3 1,-17-5 15,1-1 0,-1-1 0,0 0 0,0 0 0,1 0 0,-1-1 0,0 0 1,0-1-1,0 0 0,0 0 0,0-1 0,0 0 0,0 0 0,-1-1 0,0 0 0,1 0 1,-1 0-1,-1-1 0,11-9 0,6-9 137,-1-2 0,0 0 1,-2-1-1,-1 0 0,-1-2 1,-2 0-1,0-1 0,21-59 0,-16 27 77,-2-1 0,-3-1 0,12-101-1,-21 102-142,-2-1 0,-7-110-1,0 149-48,-1 1-1,0-1 0,-2 1 0,-1 0 0,-1 0 1,-1 1-1,-1 0 0,-1 0 0,-1 1 1,-19-28-1,25 42-12,0 0 1,-1 0-1,0 1 1,0 0-1,0 0 1,-1 1-1,1 0 1,-1 0-1,-1 1 1,1-1-1,-1 1 0,1 1 1,-1 0-1,0 0 1,0 0-1,-1 1 1,1 0-1,0 1 1,-1 0-1,-13 0 1,9 2-43,-1 0 0,1 1 1,0 1-1,1 0 0,-1 1 1,1 0-1,-1 1 0,1 0 1,0 1-1,1 0 0,0 1 1,-17 13-1,2 1-79,2 0 0,1 1 0,1 2 0,1 0 0,-32 47 1,41-51-696,1 0 1,0 1 0,-10 31-1,16-36-952,0 0 0,2-1 0,0 1 0,0 0 0,1 25 0,2-14-6527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1:58.205"/>
    </inkml:context>
    <inkml:brush xml:id="br0">
      <inkml:brushProperty name="width" value="0.025" units="cm"/>
      <inkml:brushProperty name="height" value="0.025" units="cm"/>
    </inkml:brush>
  </inkml:definitions>
  <inkml:trace contextRef="#ctx0" brushRef="#br0">1085 64 5317,'-14'-7'2488,"-5"-2"-2136,-1-1 0,0 2 1,-1 1-1,1 1 0,-2 0 1,-25-3-1,17 8 57,-1 0 0,0 2 0,1 2 1,0 1-1,-1 1 0,1 1 0,1 2 0,0 1 0,-33 14 0,27-6-155,0 1 0,0 1 0,2 3 0,1 0 0,0 2 0,-48 48-1,51-42-162,1 1 0,1 2-1,2 0 1,2 2 0,1 0-1,1 2 1,2 0 0,2 1-1,1 1 1,3 0 0,0 2-1,3-1 1,1 1 0,-4 57-1,12-81-36,1 0-1,0-1 1,1 1 0,1 0-1,1 0 1,0-1 0,1 0-1,1 1 1,0-2 0,10 20-1,-10-26 16,0 0 0,1-1-1,0 1 1,1-1 0,0-1-1,0 1 1,0-1 0,1 0-1,0-1 1,0 0 0,1 0-1,0-1 1,0 0 0,0 0 0,1-1-1,-1-1 1,1 1 0,10 1-1,11 1 168,-1-2 0,1-1 0,0-1 0,0-2 0,1-1-1,-1-2 1,-1 0 0,1-2 0,0-2 0,-1-1 0,47-18-1,-16 1 40,-2-3-1,-1-2 0,-1-3 0,80-59 1,-107 68-100,0-1 1,-1-1 0,-2-1-1,-1-2 1,-1-1 0,21-32-1,-36 47-132,-1-1 0,0 0 0,-1 0 0,-1 0 0,0-1 0,-1 0 0,-1-1 0,-1 1 0,0-1 0,-1 0 0,-1 0 0,-1 0 0,-1 0-1,-3-35 1,0 39-47,0 1-1,-1 1 1,-1-1-1,0 0 1,-1 1-1,0 0 1,-1 0-1,0 1 1,-1 0-1,0 0 1,0 1-1,-1 0 1,-1 0-1,0 1 0,0 1 1,-1-1-1,0 2 1,0-1-1,-23-9 1,7 4-161,-1 1 0,-1 2 0,0 1 0,0 1 1,-1 1-1,0 2 0,-53-3 0,64 7-237,1 1-1,-1 1 1,0 0-1,0 1 1,0 2 0,1 0-1,-1 0 1,1 2-1,1 0 1,-1 2-1,1-1 1,-28 18-1,-15 20-4300</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07.372"/>
    </inkml:context>
    <inkml:brush xml:id="br0">
      <inkml:brushProperty name="width" value="0.025" units="cm"/>
      <inkml:brushProperty name="height" value="0.025" units="cm"/>
    </inkml:brush>
  </inkml:definitions>
  <inkml:trace contextRef="#ctx0" brushRef="#br0">1 141 3011,'0'0'6998,"35"12"-4318,-7-6-2151,1-1-1,0-1 0,0-1 1,0-2-1,1-1 0,33-5 1,-25 3-443,628-37 531,596-15-380,-1151 53-233,332 11-397,-691-28 297,-146-21 178,-540 16 1,729 31-70,0 10-1,-244 52 0,406-59-28,38-6-47,28-3 41,419-15 96,-51 1-111,1118-5-1607,-1111 16-545,-954-10 3299,22 0 39,361 10-577,-232 3 436,289 4-944,-167 29 0,341-36-613,-8 2 479,242-16-444,961-29-2410,-906 44 2902,-328 1 18,-24 1 12,-35 0 143,-1365 40 2065,1250-31-3508,25-9-2253</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19.955"/>
    </inkml:context>
    <inkml:brush xml:id="br0">
      <inkml:brushProperty name="width" value="0.025" units="cm"/>
      <inkml:brushProperty name="height" value="0.025" units="cm"/>
    </inkml:brush>
  </inkml:definitions>
  <inkml:trace contextRef="#ctx0" brushRef="#br0">116 95 13773,'0'0'5846,"-6"8"-5051,0 1-526,1 0 1,0 0-1,0 0 1,1 0-1,-4 14 1,7-20-177,0 0 0,1 0 0,-1 0 0,1 0 0,-1 0 0,1 0 0,0 0 0,0 0 0,1 0 0,-1 0 0,1 0 0,0 3 0,0-4-49,0-1 0,-1 1 0,1-1 0,0 0 0,0 1 1,0-1-1,1 0 0,-1 1 0,0-1 0,0 0 0,1 0 0,-1 0 0,0 0 1,1-1-1,-1 1 0,1 0 0,-1 0 0,1-1 0,0 1 0,-1-1 1,1 0-1,0 1 0,-1-1 0,3 0 0,-2 0 49,0 1 0,0-1 1,0 0-1,-1-1 0,1 1 0,0 0 0,0 0 0,-1-1 1,1 1-1,0-1 0,-1 1 0,1-1 0,0 0 0,-1 0 1,1 0-1,-1 0 0,1 0 0,-1 0 0,0 0 0,1 0 1,-1-1-1,2-2 0,0 1 17,-1-1 0,0 0 0,0-1 0,0 1 0,0 0 0,-1-1 0,1 1 0,-1-1 0,0-4 0,1 2-23,-1 0 0,-1-1 0,1 1 0,-1-1 0,-1 1 0,1 0 0,-1-1 0,-1 1 0,1 0 0,-1 0 0,-5-12 0,6 17-74,-1-1 1,0 1 0,1-1-1,-1 1 1,0 0-1,0 0 1,0 0 0,0 0-1,0 0 1,-1 0-1,1 0 1,-1 1-1,1-1 1,-1 1 0,1 0-1,-1 0 1,0 0-1,0 0 1,1 0 0,-1 1-1,0-1 1,0 1-1,0 0 1,0-1 0,0 2-1,-5-1 1,4 1-3,0 0 0,1 1 1,-1-1-1,0 1 0,1-1 1,-1 1-1,1 0 0,-1 0 1,1 1-1,0-1 0,0 1 0,0 0 1,0 0-1,0 0 0,1 0 1,-1 0-1,1 0 0,-3 6 1,1 1-10,0-1 0,1 0 0,0 1 1,0 0-1,1 0 0,0 0 0,1-1 0,0 2 1,1-1-1,0 0 0,2 10 0,-2-19-1,0 0 0,0 0-1,0-1 1,0 1-1,0 0 1,0 0 0,0 0-1,0 0 1,1 0-1,-1 0 1,0-1 0,1 1-1,-1 0 1,1 0 0,-1 0-1,1-1 1,-1 1-1,1 0 1,-1-1 0,1 1-1,0 0 1,-1-1-1,1 1 1,0-1 0,0 1-1,-1-1 1,1 1 0,0-1-1,0 0 1,0 1-1,0-1 1,0 0 0,-1 0-1,1 0 1,0 0-1,0 1 1,0-1 0,0 0-1,0 0 1,0-1-1,0 1 1,-1 0 0,1 0-1,0 0 1,1-1 0,2 0 11,0-1 1,0 1 0,0-1 0,-1 0 0,1 0 0,-1 0 0,1-1 0,5-4-1,2-4 37,0-1-1,-1 0 1,-1 0-1,0 0 1,-1-1-1,0-1 1,-1 1-1,0-1 1,-1-1-1,-1 1 1,4-18-1,-8 31-39,-1 0 0,0 0-1,1 0 1,-1-1 0,0 1-1,0 0 1,0 0 0,0-1-1,0 1 1,0 0 0,0 0-1,0 0 1,-1-1 0,1 1-1,0 0 1,-1 0 0,1 0-1,-1 0 1,1 0 0,-1-1-1,1 1 1,-1 0 0,0 0-1,0 0 1,0 1 0,1-1-1,-1 0 1,0 0 0,0 0-1,0 1 1,0-1 0,0 0-1,0 1 1,0-1 0,-1 1-1,1-1 1,0 1 0,0 0-1,0-1 1,0 1-1,-1 0 1,1 0 0,0 0-1,0 0 1,-1 0 0,1 0-1,0 0 1,0 0 0,0 0-1,-1 1 1,1-1 0,0 1-1,0-1 1,-1 1 0,-6 1 37,1 1 1,-1-1-1,1 2 1,0-1 0,0 1-1,0 0 1,-7 5-1,7-2-53,0 0 0,0 0 0,0 1 0,1-1 0,0 1 0,-6 11 0,10-16 3,0 1 0,0-1 1,1 0-1,-1 1 0,1-1 1,0 1-1,0 0 0,0-1 1,1 1-1,-1 0 0,1 0 1,0-1-1,0 1 0,0 0 1,0 0-1,1 0 0,-1-1 1,1 1-1,1 4 0,0-6 0,-1 0 0,0 0-1,1-1 1,-1 1 0,1-1-1,0 1 1,0-1-1,-1 1 1,1-1 0,0 0-1,0 0 1,0 0 0,0 0-1,0 0 1,0-1 0,1 1-1,-1 0 1,0-1-1,0 0 1,0 1 0,4-1-1,51-2-956,-44 0 161,0-1-1,0 0 0,0 0 0,20-10 0,20-14-5711,-12 1-3957</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25.404"/>
    </inkml:context>
    <inkml:brush xml:id="br0">
      <inkml:brushProperty name="width" value="0.025" units="cm"/>
      <inkml:brushProperty name="height" value="0.025" units="cm"/>
    </inkml:brush>
  </inkml:definitions>
  <inkml:trace contextRef="#ctx0" brushRef="#br0">1865 274 3972,'0'0'3849,"-4"-8"-3235,-3-11 0,-2 1 1,0 1 0,-1 0 0,0 0-1,-21-24 1,23 32-383,-1 0-1,0 0 1,-1 1-1,0 1 1,0-1-1,0 1 1,-1 1-1,0 0 1,-1 1-1,-20-8 1,-32-2 161,-1 2 0,0 3 1,-1 3-1,0 3 0,-112 7 0,136 0-322,1 3 0,0 1 0,1 2 0,-44 16 0,-153 68 108,184-67-148,1 2 0,2 3 0,1 1 0,1 3 0,2 1 0,1 3 0,3 2 0,1 1 0,-46 61 0,68-77 9,2 1 0,0 0 0,2 1 0,0 0 0,3 2 0,0-1 0,2 2 0,1-1 0,1 1 0,-4 37 0,9-44-9,2 0-1,0-1 1,1 1-1,2 0 0,0 0 1,2-1-1,0 1 1,2-1-1,1 0 1,0-1-1,2 1 0,0-1 1,2-1-1,14 24 1,-3-14-17,2 0 1,0-1-1,2-1 1,2-2-1,0-1 1,1-1-1,54 35 1,-36-32 12,0-3 1,2-1-1,1-3 0,95 28 1,-54-26 12,1-5 1,98 8-1,180-9 29,-322-17-58,1-2 1,-1-2-1,0-2 1,74-19-1,-92 16-2,-1-1 0,-1-2 0,0 0 0,0-2 0,-2-1 1,0-1-1,0-1 0,31-29 0,-31 22 68,-2-1 0,0 0 0,-2-2 0,-1-1 0,-1-1 0,-1-1 0,-2 0 0,16-38 0,-16 26 65,-3 0-1,-1-1 1,-2 0-1,-2 0 1,6-86 0,-14 63-72,-2 0 0,-3 0 0,-3 0-1,-3 0 1,-3 1 0,-2 1 0,-4 0 0,-45-105 0,51 139-55,-2 0-1,-1 1 0,-23-32 1,33 52-29,-1 0 0,0 1 1,-1 0-1,0 0 1,0 0-1,-1 1 0,0 1 1,0 0-1,0 0 0,-1 0 1,0 1-1,0 1 1,-14-5-1,7 5-181,0 1 0,0 1-1,0 1 1,0 0 0,0 1 0,0 1-1,0 1 1,0 0 0,0 1 0,0 1 0,-19 6-1,-20 11-2180,-98 51 1,103-46 324,-65 31-2860</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38.657"/>
    </inkml:context>
    <inkml:brush xml:id="br0">
      <inkml:brushProperty name="width" value="0.025" units="cm"/>
      <inkml:brushProperty name="height" value="0.025" units="cm"/>
    </inkml:brush>
  </inkml:definitions>
  <inkml:trace contextRef="#ctx0" brushRef="#br0">30 79 3427,'0'0'716,"-4"-4"-305,3 3-324,-12-14-101,13 15 28,0 0 1,1 0-1,-1 1 0,0-1 0,0 0 1,0 0-1,1 0 0,-1 0 0,0 0 0,0 0 1,0 0-1,1 0 0,-1 0 0,0 0 1,0 0-1,1 0 0,-1 0 0,0 0 0,0 0 1,0-1-1,1 1 0,-1 0 0,0 0 1,0 0-1,0 0 0,1 0 0,-1 0 1,0 0-1,0-1 0,0 1 0,0 0 0,1 0 1,-1 0-1,0 0 0,0-1 0,0 1 1,0 0-1,0 0 0,0 0 0,0-1 0,0 1 1,0 0-1,1 0 0,-1-1 0,0 1 1,0 0-1,0 0 0,0 0 0,0-1 0,0 1 1,0 0-1,-1 0 0,1-1 0,0 1 1,0 0-1,0 0 0,0 0 0,0-1 1,3 3 393,-1 0 1,1 0 0,-1 1 0,0-1-1,1 0 1,-1 1 0,0 0 0,-1-1-1,1 1 1,0 0 0,-1 0 0,1 0-1,-1 0 1,1 4 0,12 19 2113,-9-22-2341,-1 0-1,1-1 1,0 1 0,0-1 0,1-1-1,-1 1 1,1-1 0,-1 1-1,1-2 1,0 1 0,0 0 0,0-1-1,0 0 1,0-1 0,0 0-1,0 1 1,9-2 0,9-1-73,0-1 0,45-11 0,-22 3 196,91-27-148,-118 32 56,-1-2-1,0 0 0,0-1 0,29-20 0,-47 29-144,-1 0 0,0 0-1,1 0 1,-1 0 0,1 0 0,-1 0 0,1-1 0,-1 1-1,0 0 1,1 0 0,-1-1 0,1 1 0,-1 0 0,0-1-1,1 1 1,-1 0 0,0-1 0,0 1 0,1 0-1,-1-1 1,0 1 0,0-1 0,1 1 0,-1 0 0,0-1-1,0 1 1,0-1 0,0 1 0,0-1 0,0 1 0,0-1-1,0 1 1,0-1 0,0 1 0,0 0 0,0-2 0,-18 0 941,-32 10-651,-18 3-159,-71 3 0,88-12-98,1 3 0,0 2 0,-76 21 0,117-25-24,4-2-38,1 0 0,0 1 0,0-1-1,0 1 1,0 0 0,0 0-1,0 0 1,1 0 0,-7 6-1,62-4-218,25-8 169,141-25 1,-37 2 7,-155 24 38,-23 2 114,-6 1 55,-40 1 681,8 0-856,-37-1-8,-7-2-8,-152 18-1,249-17-108,1 0-1,33 4 1,0-1-22,239-22 118,-114 3-3,-171 16 22,-7-1 31,-13-4 101,-25-3 76,-111-8-211,134 16-23,0 1-1,0 1 0,1 0 1,-1 1-1,0 0 1,0 2-1,-20 6 0,34-9 6,0-1-1,0 1 1,0 0-1,0 0 1,0 0-1,0 0 1,0 1-1,0-1 1,0 1-1,0-1 1,1 1-1,-1-1 1,0 1-1,1 0 1,0 0-1,-1 0 1,1 0-1,0 0 1,0 0-1,0 0 1,0 0-1,1 0 1,-1 1-1,0-1 1,1 0-1,0 0 1,-1 1-1,1-1 1,0 4-1,1-3-5,0 1-1,0-1 1,0 1 0,0-1-1,1 1 1,-1-1 0,1 0-1,0 0 1,0 0 0,0 0-1,0 0 1,1 0 0,-1 0-1,1-1 1,0 0-1,-1 1 1,1-1 0,5 3-1,2 1-104,1-1 0,-1 0-1,1 0 1,1-1 0,-1 0-1,0-1 1,1 0 0,0-1-1,0 0 1,0-1 0,-1-1-1,1 0 1,0 0-1,0-1 1,17-3 0,-11-1-729,1 0 1,-1-1-1,0-1 1,0 0 0,-1-2-1,0 0 1,-1 0-1,29-24 1,21-22-6093</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4.452"/>
    </inkml:context>
    <inkml:brush xml:id="br0">
      <inkml:brushProperty name="width" value="0.025" units="cm"/>
      <inkml:brushProperty name="height" value="0.025" units="cm"/>
    </inkml:brush>
  </inkml:definitions>
  <inkml:trace contextRef="#ctx0" brushRef="#br0">1 1 3075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5.486"/>
    </inkml:context>
    <inkml:brush xml:id="br0">
      <inkml:brushProperty name="width" value="0.025" units="cm"/>
      <inkml:brushProperty name="height" value="0.025" units="cm"/>
    </inkml:brush>
  </inkml:definitions>
  <inkml:trace contextRef="#ctx0" brushRef="#br0">1000 101 3908,'-13'-2'5845,"-50"-6"-4796,-1 3 0,1 2 0,-87 9 0,131-3-934,-1 1 0,1 2 0,0 0 0,0 1 0,0 0-1,1 2 1,1 0 0,-1 1 0,1 1 0,1 0 0,0 2 0,1-1-1,-14 17 1,-3 3-78,3 2 1,1 2-1,1 0 0,-37 69 0,30-38 146,3 2 0,2 1 0,4 1 0,3 2 0,3 0 1,4 1-1,2 1 0,4 0 0,1 127 0,8-176-113,2 0 0,0 0 0,2-1 0,1 1 0,1-1 0,1 0 0,1-1 0,1 1 0,2-2 0,0 1 0,1-1 0,2-1 0,0-1 0,1 0 0,1 0 0,1-2 0,38 35 0,-21-27-49,2-1 0,0-2 1,1-1-1,2-2 0,0-2 1,1-2-1,1-1 0,78 19 1,-62-22-31,0-3 1,1-3 0,0-2-1,0-2 1,0-3 0,69-9-1,-84 2 10,0-3 0,-1 0-1,-1-3 1,1-2 0,-2-1-1,0-2 1,-1-2 0,56-39-1,-35 17 23,-2-3-1,-2-3 0,-2-2 0,62-74 1,-66 63 198,-2-2 1,-3-3-1,-2-1 1,-4-2-1,43-104 0,-65 132 199,-2-2 0,-2 0-1,-2 0 1,-2-1-1,-1-1 1,-3 1-1,-1-1 1,-3 0-1,-1 0 1,-2 0 0,-10-47-1,8 70-285,-2 0 1,0 0-1,-2 1 1,0 0-1,-2 0 0,0 1 1,-1 0-1,-1 1 1,-1 0-1,0 1 0,-2 1 1,0 0-1,-1 1 1,0 0-1,-36-24 0,25 23-282,0 0 1,-1 3-1,-1 0 0,-1 1 0,1 2 0,-2 2 0,0 0 0,0 2 0,0 1 0,-53-2 0,36 5-751,-1 3 0,-80 9 0,103-5 425,1 1 0,0 1 0,0 2 0,0 0-1,1 2 1,-40 22 0,32-12-640,0 2 1,1 1-1,1 2 1,-39 41-1,-21 37-5009</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49.136"/>
    </inkml:context>
    <inkml:brush xml:id="br0">
      <inkml:brushProperty name="width" value="0.025" units="cm"/>
      <inkml:brushProperty name="height" value="0.025" units="cm"/>
    </inkml:brush>
  </inkml:definitions>
  <inkml:trace contextRef="#ctx0" brushRef="#br0">43 56 5317,'0'0'7335,"-7"10"-6006,7-10-1301,-4 6 332,0-1 0,1 1-1,0 0 1,0 0 0,0 1 0,1-1 0,0 1-1,0-1 1,0 1 0,1-1 0,-1 13 0,5-15 633,5-12-276,4-12 365,-8 4-728,-2-1 0,0 0 1,-1 0-1,-1-22 1,0 28-286,1 10-52,-1 1-1,0 0 0,0 0 0,0-1 0,0 1 0,0 0 1,0-1-1,0 1 0,0 0 0,1 0 0,-1-1 0,0 1 0,0 0 1,0-1-1,0 1 0,-1 0 0,1-1 0,0 1 0,0 0 1,0-1-1,0 1 0,0 0 0,0 0 0,0-1 0,-1 1 1,1 0-1,0 0 0,0-1 0,0 1 0,0 0 0,-1 0 1,1-1-1,0 1 0,0 0 0,-1 0 0,1 0 0,0 0 0,0-1 1,-1 1-1,1 0 0,0 0 0,-1 0 0,1 0 0,0 0 1,-1 0-1,1 0 0,0 0 0,-1 0 0,1 0 0,0 0 1,0 0-1,-1 0 0,1 0 0,0 0 0,-1 0 0,1 0 0,0 0 1,-1 0-1,1 0 0,0 1 0,0-1 0,-1 0 0,1 0 1,0 0-1,0 1 0,-1-1 0,1 0 0,0 0 0,-1 1 1,-13 19 560,11-8-454,0 1 0,2-1 1,-1 1-1,1 17 1,1-25-66,0-1 1,0 1 0,0-1 0,1 1 0,-1-1 0,1 0 0,0 1 0,0-1-1,1 0 1,-1 1 0,1-1 0,0 0 0,0 0 0,1-1 0,4 8-1,-6-11-50,0 1-1,0 0 1,0 0-1,0-1 1,0 1-1,0 0 1,0-1-1,0 1 1,1-1-1,-1 0 1,0 1-1,0-1 1,0 0-1,1 0 1,-1 0-1,0 0 0,0 0 1,1 0-1,-1 0 1,0 0-1,0 0 1,0-1-1,1 1 1,-1 0-1,0-1 1,1 0-1,2-1 50,-1 0 0,0 0-1,0 0 1,0 0 0,-1-1-1,1 0 1,-1 1 0,1-1 0,1-3-1,19-35-1312,-11 9-4011,-11 7-4156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5.120"/>
    </inkml:context>
    <inkml:brush xml:id="br0">
      <inkml:brushProperty name="width" value="0.025" units="cm"/>
      <inkml:brushProperty name="height" value="0.025" units="cm"/>
    </inkml:brush>
  </inkml:definitions>
  <inkml:trace contextRef="#ctx0" brushRef="#br0">1 561 8968,'5'-12'337,"4"-9"-156,2 1 1,0 1-1,2 0 1,0 0-1,1 1 1,0 1-1,2 0 1,0 1-1,0 1 1,2 0-1,37-23 1,-8 16-128,1 2 1,93-26-1,-33 13-4,-7-3 52,75-25 103,-148 53-209,1 2-1,0 1 0,0 1 0,36-1 0,-57 6 84,0 0 0,0 1-1,0 0 1,-1 0 0,1 1-1,-1 0 1,1 0 0,-1 0-1,0 1 1,-1 1 0,1-1-1,0 1 1,8 8-1,-6-5 118,0-1-1,0-1 0,1 0 0,0 0 0,0-1 0,16 6 0,-4-5-37,1-2 1,0 0 0,0-1-1,0-1 1,0-2 0,1 0-1,-1-1 1,40-8-1,8-7 391,101-36-1,-101 28-6,86-17 0,-92 31-648,-67 2-1624,-18-3 187,-13-5-2530</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2:50.245"/>
    </inkml:context>
    <inkml:brush xml:id="br0">
      <inkml:brushProperty name="width" value="0.025" units="cm"/>
      <inkml:brushProperty name="height" value="0.025" units="cm"/>
    </inkml:brush>
  </inkml:definitions>
  <inkml:trace contextRef="#ctx0" brushRef="#br0">17 153 11403,'0'0'6630,"9"2"-5941,28 8 197,-35-10-776,-1 0 0,1 0 0,-1 0 0,1 0 0,-1 0 0,1 0 0,-1-1 0,1 1 0,-1 0 0,1-1 0,-1 1-1,0-1 1,1 0 0,-1 1 0,0-1 0,1 0 0,-1 0 0,0 0 0,0 0 0,0 0 0,0 0 0,0 0 0,0 0 0,0 0 0,0 0 0,0-1 0,0 1 0,-1 0 0,1-1 0,-1 1 0,1-1 0,-1 1 0,1 0 0,-1-1 0,0 1 0,1-3 0,-1 3-53,0-1 0,1 1 0,-1 0 0,0 0 0,0-1 0,0 1 1,0 0-1,0-1 0,0 1 0,0 0 0,0-1 0,-1 1 0,1 0 1,0 0-1,-1-1 0,1 1 0,-1 0 0,1 0 0,-1 0 0,0-1 1,1 1-1,-1 0 0,0 0 0,0 0 0,0 0 0,0 1 0,0-1 1,0 0-1,0 0 0,0 0 0,0 1 0,0-1 0,-1 1 0,1-1 0,0 1 1,0-1-1,-1 1 0,1 0 0,0-1 0,-2 1 0,0 0-49,0 0 0,1 0 0,-1 1 0,0-1-1,1 0 1,-1 1 0,1 0 0,-1 0 0,0 0-1,1 0 1,0 0 0,-1 0 0,1 1 0,0-1 0,0 1-1,0 0 1,0-1 0,0 1 0,0 0 0,0 0-1,0 0 1,1 1 0,-2 1 0,1 0-7,0-1 0,1 1 1,0 0-1,0-1 0,0 1 0,0 0 0,1 0 1,-1-1-1,1 1 0,0 0 0,0 0 0,0 0 1,1-1-1,-1 1 0,1 0 0,2 6 0,-2-8 0,-1 0-1,1 1 1,0-1-1,0 0 0,0 0 1,0 0-1,1 0 1,-1 0-1,0 0 0,1 0 1,0 0-1,-1 0 1,1-1-1,0 1 0,0-1 1,0 1-1,0-1 1,0 0-1,0 0 0,0 0 1,0 0-1,1 0 1,-1 0-1,0 0 0,1-1 1,-1 1-1,0-1 1,1 0-1,-1 0 0,1 0 1,-1 0-1,3 0 1,-1-1 26,0 0 0,0 0 0,-1 0 0,1 0 0,0-1 0,-1 1 0,1-1 0,-1 0 1,1 0-1,-1 0 0,0-1 0,0 1 0,0-1 0,0 0 0,-1 1 0,1-1 0,-1-1 0,1 1 1,1-4-1,1-3 95,-1-1-1,-1 0 1,1 0 0,-2 0 0,0 0 0,0-1 0,-1 1 0,0 0 0,-1-1 0,0 1-1,-4-23 1,3 32-104,1 0 0,-1 1-1,0-1 1,0 0 0,0 0 0,0 1-1,0-1 1,0 1 0,0-1-1,0 1 1,0-1 0,-1 1-1,1 0 1,-1 0 0,1-1 0,-1 1-1,1 0 1,-1 0 0,0 1-1,0-1 1,1 0 0,-1 0-1,0 1 1,0-1 0,0 1-1,0 0 1,1 0 0,-1-1 0,0 1-1,0 0 1,0 0 0,0 1-1,0-1 1,0 0 0,0 1-1,1-1 1,-1 1 0,0 0-1,0-1 1,1 1 0,-1 0 0,0 0-1,1 0 1,-1 0 0,1 0-1,-1 1 1,1-1 0,-1 0-1,1 1 1,0-1 0,0 1 0,0-1-1,-2 4 1,-2 4-23,0 1 1,0 0-1,1 0 0,0 0 1,1 0-1,0 1 1,1-1-1,-1 14 0,-2 87-38,5-108 43,0 0-3,0 0 1,0 0-1,0 0 1,0 0-1,1-1 1,-1 1-1,1 0 1,0 0-1,0 0 1,0-1-1,0 1 1,1-1 0,-1 1-1,1-1 1,-1 1-1,1-1 1,0 0-1,3 4 1,-3-5 2,-1-1 0,1 1 1,-1 0-1,1-1 0,-1 1 0,1-1 1,0 0-1,-1 1 0,1-1 1,-1 0-1,1 0 0,0 0 0,-1 0 1,1 0-1,0-1 0,-1 1 1,1 0-1,-1-1 0,1 1 0,-1-1 1,1 1-1,-1-1 0,1 0 0,-1 0 1,1 0-1,-1 0 0,0 0 1,1 0-1,-1 0 0,0 0 0,0 0 1,0 0-1,1-3 0,6-5 21,-2-2 0,1 1 0,-2 0 0,1-1 0,-1 0 0,-1 0 0,0-1 0,-1 1 1,0-1-1,-1 0 0,0 0 0,0 0 0,-2 0 0,1 0 0,-2 0 0,-2-18 0,3 27-16,0 0-1,-1 0 1,0 0 0,1 0 0,-1 1-1,0-1 1,-1 0 0,1 0-1,0 1 1,-1-1 0,1 1 0,-1-1-1,0 1 1,0 0 0,0 0 0,0 0-1,0 0 1,-1 0 0,1 0 0,0 1-1,-1-1 1,1 1 0,-1-1-1,0 1 1,1 0 0,-1 0 0,0 0-1,0 1 1,0-1 0,0 0 0,0 1-1,0 0 1,0 0 0,0 0 0,1 0-1,-1 0 1,0 1 0,0-1-1,0 1 1,0 0 0,0 0 0,1 0-1,-1 0 1,0 0 0,1 1 0,-1-1-1,1 1 1,-1 0 0,1-1 0,0 1-1,0 0 1,-3 3 0,-2 6-12,1 1 0,0-1 0,1 1 0,0 0 0,0 0 1,2 1-1,0-1 0,0 1 0,1 0 0,0 0 0,1-1 0,1 1 1,1 18-1,-1-29 3,0 0-1,-1 0 1,1 0 0,0-1 0,0 1 0,1 0 0,-1 0 0,0 0-1,1-1 1,-1 1 0,1 0 0,-1 0 0,1-1 0,0 1 0,-1-1 0,1 1-1,0-1 1,0 1 0,0-1 0,1 1 0,-1-1 0,0 0 0,0 1-1,1-1 1,-1 0 0,1 0 0,-1 0 0,1 0 0,-1 0 0,1-1 0,0 1-1,-1 0 1,1-1 0,0 1 0,0-1 0,-1 0 0,1 1 0,0-1-1,0 0 1,0 0 0,-1 0 0,1 0 0,0-1 0,0 1 0,2-1 0,3-1-163,1 0 0,0 0 0,-1-1 0,1 0 1,-1 0-1,0-1 0,0 0 0,0 0 1,7-6-1,15-20-2721,-14 6-2055,-5 1-4101</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13.117"/>
    </inkml:context>
    <inkml:brush xml:id="br0">
      <inkml:brushProperty name="width" value="0.025" units="cm"/>
      <inkml:brushProperty name="height" value="0.025" units="cm"/>
    </inkml:brush>
  </inkml:definitions>
  <inkml:trace contextRef="#ctx0" brushRef="#br0">1 1 4516,'9'8'155,"50"47"1141,2 2 242,112 81 0,-147-123-1274,1-1-1,0-2 0,35 12 0,34 14-488,-27-1 157,117 82 0,54 66-118,-88-65 1533,459 332 1290,-282-190 571,-268-217-3014,2-3 0,70 34 0,3 3 4,-62-27 502,-44-30-431,49 27 0,28-1 281,-64-31-470,46 26 0,-30-4-16,-1 2 0,-2 3 0,57 58 0,22 18 572,6 2 33,-67-54-315,161 110 0,-50-68-259,77 49 136,253 174-98,-337-205-122,-88-61 9,2-5-1,122 64 0,395 204 168,-488-261-194,2-6 0,141 51 0,-204-88 26,0 3 1,-2 3 0,-2 2-1,0 3 1,54 47-1,-42-31 313,80 70 836,-145-117-911,-11-5-13737</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3:32.790"/>
    </inkml:context>
    <inkml:brush xml:id="br0">
      <inkml:brushProperty name="width" value="0.025" units="cm"/>
      <inkml:brushProperty name="height" value="0.025" units="cm"/>
    </inkml:brush>
  </inkml:definitions>
  <inkml:trace contextRef="#ctx0" brushRef="#br0">488 17 9673,'0'0'481,"-9"-2"165,2-1-592,-42-8 1239,47 11-1242,0 0 0,0 0 1,0 0-1,0 0 1,0 0-1,0 1 0,-1-1 1,1 1-1,0-1 1,0 1-1,0 0 0,0 0 1,1 0-1,-1 0 0,0 0 1,0 0-1,0 0 1,1 1-1,-1-1 0,1 1 1,-1-1-1,1 1 1,0 0-1,-2 2 0,-10 23 7,2 1-1,1 0 0,1 1 0,1 0 0,-5 38 0,1-9 11,-197 980 1187,172-818-570,10 2 1,9 1-1,10 1 1,35 380-1,101 886-535,-122-1320-157,8 118 480,-7-220-87,3-1-1,21 78 1,-27-127-349,2 1 0,1-1 1,0-1-1,1 1 0,1-1 1,0 0-1,1-1 0,1 0 1,1-1-1,0 0 1,1-1-1,0-1 0,1 0 1,1 0-1,0-1 0,1-1 1,0-1-1,0 0 1,1-1-1,21 8 0,20 5 5,1-3 0,121 24 0,128-9-40,-188-31-7,0-5-1,129-20 1,235-57-33,-395 62 28,1091-136 42,11 71-11,-686 51-15,1183-15 1,-1627 46-14,1189-52 411,-541 14-167,-443 25-199,341-8 1034,-604 22-1066,0-1-1,0 1 1,0-1 0,0 0 0,0 0-1,0 0 1,0-1 0,0 1-1,0-1 1,-1 1 0,1-1 0,0 0-1,0 0 1,-1 0 0,1-1-1,0 1 1,-1 0 0,1-1-1,-1 0 1,0 0 0,1 0 0,-1 0-1,0 0 1,0 0 0,0 0-1,-1-1 1,1 1 0,1-4 0,56-81 0,-5-2 0,-3-3 1,-5-2-1,50-140 1,70-276 70,-136 391-53,-4-1 0,14-169 0,-24-657 4,-80 1-8,43 573-4,3 29 5,16 327-10,1 0-1,-2 0 1,0 0-1,-1 0 0,-1 1 1,0-1-1,-1 1 0,-1 0 1,-16-27-1,16 33 0,0 1 0,0 0 0,-1 0 0,0 0-1,0 1 1,-1 0 0,0 1 0,0 0 0,0 0 0,-1 1 0,0 0 0,0 0-1,0 2 1,-1-1 0,-18-3 0,-28-1 73,-1 2-1,-1 3 1,-88 6-1,86-1-1,-223 13 212,-68 1-212,-411-34-49,101 0-27,-2095 8 0,1547 37-10,-514 26 37,412-18 27,1276-33-131,-2-1-253,0 2 0,0 1 0,-60 15 0,75-7-1126,14-1-1773,9-11 2948,0 1-1,0-1 1,0 0-1,0 1 0,0-1 1,0 1-1,0-1 1,1 1-1,-1-1 0,0 0 1,0 1-1,0-1 1,0 1-1,0-1 1,1 0-1,-1 1 0,0-1 1,0 0-1,1 1 1,-1-1-1,0 0 0,0 1 1,1-1-1,-1 0 1,0 0-1,1 1 0,-1-1 1,1 0-1,-1 0 1,17 5-9942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31.941"/>
    </inkml:context>
    <inkml:brush xml:id="br0">
      <inkml:brushProperty name="width" value="0.025" units="cm"/>
      <inkml:brushProperty name="height" value="0.025" units="cm"/>
    </inkml:brush>
  </inkml:definitions>
  <inkml:trace contextRef="#ctx0" brushRef="#br0">332 95 2626,'-2'-8'545,"-1"2"-152,0 0 1,0-1-1,0 1 0,-1 0 0,1 0 1,-2 1-1,1-1 0,-1 1 1,1 0-1,-7-5 0,9 8-319,-1 0 0,1 0 0,0 1 0,-1-1 0,1 1 0,-1-1 0,0 1 0,1 0 0,-1 0 0,0 0 0,0 1 0,0-1 0,0 1 0,0-1 0,0 1 0,1 0 0,-1 0 0,0 0 0,0 0 0,0 1 0,0-1 0,0 1 0,0 0 0,0 0 0,1 0 0,-1 0 0,0 0 0,1 1 0,-1-1 0,1 1 0,-3 1 0,-7 7-32,1 1 0,0 0-1,1 0 1,0 1-1,1 0 1,0 1 0,1 0-1,1 1 1,-9 20-1,-2 11 128,-21 80-1,29-86-85,2 1 0,2 0 0,1 0 1,3 0-1,1 1 0,6 65 0,-3-94-31,1 0 0,0 0 1,0-1-1,1 1 0,1-1 0,0 0 0,0 0 1,11 15-1,4 2 3,39 40 1,-1 0 41,-45-50 66,-10-13-176,0 0 0,0 0-1,0-1 1,1 0 0,0 1 0,0-2 0,5 5 0,-8-7 24,0 0-1,0-1 0,1 1 1,-1-1-1,0 1 0,1-1 1,-1 0-1,1 0 1,-1 1-1,0-1 0,1 0 1,-1 0-1,1 0 0,-1-1 1,1 1-1,-1 0 1,0 0-1,1-1 0,-1 1 1,0-1-1,1 1 0,-1-1 1,0 0-1,0 1 1,1-1-1,-1 0 0,0 0 1,0 0-1,0 0 0,0 0 1,0 0-1,0 0 1,1-2-1,19-22 287,-2 0 0,0-2 0,-2 0 0,0 0-1,16-42 1,53-158 649,-70 182-689,-5 12-49,-2 0-1,-1-1 1,-1 0-1,3-59 1,-9 80-144,0 0 0,-2 0 1,1 1-1,-2-1 0,1 0 0,-2 1 1,0-1-1,0 1 0,-1 0 0,-1 0 1,0 0-1,0 0 0,-2 1 1,1 0-1,-14-17 0,16 23-50,0 1 0,0 1 0,0-1 0,0 0 0,-1 1 0,1 0 0,-1 0 0,0 0 0,0 1 0,0 0 0,0 0 0,0 0 0,0 0 0,-1 1 0,1 0 0,-1 0 0,1 0 0,-1 1 0,1 0 0,-1 0 0,-7 1 0,0 2-620,0 0 0,0 1 1,1 1-1,-1 0 0,1 0 1,0 1-1,-16 11 0,-1 0-2682</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19.348"/>
    </inkml:context>
    <inkml:brush xml:id="br0">
      <inkml:brushProperty name="width" value="0.025" units="cm"/>
      <inkml:brushProperty name="height" value="0.025" units="cm"/>
      <inkml:brushProperty name="color" value="#E71224"/>
    </inkml:brush>
  </inkml:definitions>
  <inkml:trace contextRef="#ctx0" brushRef="#br0">57 859 10602,'0'0'1516,"-7"9"-1340,2-2-25,-28 44 1268,31-47-698,0 0 0,1 1 1,-1-1-1,1 0 0,0 1 1,0-1-1,0 10 1,1-14-595,1 0 1,0 0 0,-1-1 0,1 1 0,-1 0 0,1 0 0,-1-1 0,1 1 0,-1 0 0,1-1-1,-1 1 1,1-1 0,-1 1 0,1 0 0,-1-1 0,1 1 0,-1-1 0,0 1 0,1-1 0,-1 0-1,0 1 1,0-1 0,1 0 0,15-58 724,-2 0-1,10-99 0,-11 57-399,52-395-447,-62 477-340,-2 14-28,0-1 0,0 0 0,0 0 0,0 1-1,-1-1 1,0 0 0,-1 0 0,1 1 0,-3-12 0,-4 20-4036,-9 18-3918</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19.695"/>
    </inkml:context>
    <inkml:brush xml:id="br0">
      <inkml:brushProperty name="width" value="0.025" units="cm"/>
      <inkml:brushProperty name="height" value="0.025" units="cm"/>
      <inkml:brushProperty name="color" value="#E71224"/>
    </inkml:brush>
  </inkml:definitions>
  <inkml:trace contextRef="#ctx0" brushRef="#br0">1 500 17489,'0'0'4553,"4"-10"-3688,24-53-504,4 0 0,2 2 1,2 2-1,4 2 0,55-65 0,-92 120-361,5-8 2,0 1 0,1 0 0,14-11 1,-21 18-6,0 1 0,0-1 0,-1 1 0,1 0 0,0-1 0,0 1 0,1 0 1,-1 1-1,0-1 0,0 0 0,0 1 0,1-1 0,-1 1 0,0-1 0,0 1 1,1 0-1,-1 0 0,0 0 0,1 0 0,-1 1 0,0-1 0,0 1 0,1-1 1,-1 1-1,0 0 0,3 1 0,-2 1-4,1 0 0,-1 0 0,0 0 0,0 0 0,0 1 0,0-1-1,-1 1 1,1 0 0,-1 0 0,3 7 0,17 48 63,-22-58-55,52 240 497,-15-54-1895,1-67-4377,-24-87-2608</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58.436"/>
    </inkml:context>
    <inkml:brush xml:id="br0">
      <inkml:brushProperty name="width" value="0.025" units="cm"/>
      <inkml:brushProperty name="height" value="0.025" units="cm"/>
    </inkml:brush>
  </inkml:definitions>
  <inkml:trace contextRef="#ctx0" brushRef="#br0">1 1 4452</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59.284"/>
    </inkml:context>
    <inkml:brush xml:id="br0">
      <inkml:brushProperty name="width" value="0.025" units="cm"/>
      <inkml:brushProperty name="height" value="0.025" units="cm"/>
    </inkml:brush>
  </inkml:definitions>
  <inkml:trace contextRef="#ctx0" brushRef="#br0">2170 159 3940,'-8'-6'4756,"-17"-12"-3755,-1 1-1,-1 2 1,0 0 0,-1 2-1,-33-11 1,22 12-388,0 1 0,0 2 0,-65-5 0,52 10-479,0 4 0,0 1 1,0 3-1,0 2 0,0 2 0,-87 26 1,42-2-88,2 5 1,2 3-1,1 5 1,2 4-1,-88 63 1,107-61 9,2 4-1,3 2 1,2 4 0,2 2 0,4 2 0,-59 86 0,96-120-36,2 1 0,1 1-1,2 0 1,1 1 0,-12 42-1,19-51-19,2 1 0,1-1 0,1 1 0,2 0 0,0 0 1,2 0-1,0 0 0,6 30 0,-4-41-4,2 0 0,0 0 0,0 0 0,1-1 1,1 1-1,1-1 0,0-1 0,1 1 1,0-1-1,1-1 0,0 1 0,1-2 1,0 1-1,1-1 0,0-1 0,1 0 0,0 0 1,1-2-1,0 1 0,0-2 0,24 11 1,-5-5 15,1-2 0,0-1 1,1-2-1,-1-1 0,2-2 0,-1-1 1,0-1-1,60-4 0,-28-5 15,0-3-1,-1-3 0,100-31 0,185-83 11,-332 119-35,532-221 27,189-71 36,-645 268-61,84-34-1,-155 55 6,0-1 0,-1-1 0,-1-1 0,0-1 0,25-22 0,-36 26 50,0-1-1,-1-1 1,0 0-1,0 0 1,-2 0-1,1-1 1,-2 0-1,0-1 1,0 0-1,-1 0 1,-1 0-1,0 0 1,-1 0-1,2-29 1,-4 26 25,0 1 0,-1-1 0,-1 0 0,0 1-1,-2-1 1,0 1 0,0 0 0,-1 0 0,-1 0 0,-1 0 0,-1 1 0,-15-28 0,14 32-78,0 0 0,-1 0 0,-1 1 0,0 0 1,0 0-1,-1 1 0,0 1 0,0-1 0,-1 2 0,-19-10 0,10 8-43,0 1-1,-1 0 0,-1 2 1,1 1-1,-41-5 0,1 6-404,0 3 0,0 3 0,-111 18 0,-107 38-1608,174-32-1606,-160 18 1,129-38-2870</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4.295"/>
    </inkml:context>
    <inkml:brush xml:id="br0">
      <inkml:brushProperty name="width" value="0.025" units="cm"/>
      <inkml:brushProperty name="height" value="0.025" units="cm"/>
    </inkml:brush>
  </inkml:definitions>
  <inkml:trace contextRef="#ctx0" brushRef="#br0">3926 249 12748,'-440'-86'811,"-231"-38"-1521,547 106 36,-240-3 0,278 24 470,1 3 1,-1 4 0,-141 36-1,97-6 425,1 5-1,2 6 0,3 5 0,3 6 0,2 4 0,3 6 0,3 5 0,-191 172 0,231-181 153,4 3 0,2 3-1,-96 142 1,137-176-288,2 1 1,2 0-1,1 2 0,2 1 0,3 1 1,1 0-1,2 1 0,2 0 0,-8 90 1,17-85-86,3-1 0,2 0 0,2 0 0,2 0 0,3-1 0,22 71 1,-11-60-10,3-1 1,3-2 0,1 0 0,63 89 0,-40-77-6,4-2 1,2-2-1,3-3 0,3-2 0,2-4 1,3-2-1,141 84 0,-110-85 24,3-4-1,2-5 1,2-4-1,2-5 1,1-5 0,142 21-1,-8-20 75,448 1 0,-475-38-16,-1-8 0,0-10 0,-1-10 0,-3-8 0,-1-10 0,-3-9 0,-2-9-1,-4-9 1,-3-9 0,213-129 0,-60-20 17,-276 177-83,-3-3 0,94-107 1,-127 123 79,-1-1 0,-2-3 1,-3 0-1,48-102 0,-63 109 81,-2 0 0,-1 0-1,-3-2 1,-1 0 0,-3 0-1,-2 0 1,1-50 0,-7 63-62,-1-1 0,-2 1 0,-1 0 0,-2 0 0,-1 1 0,-2 0 0,0 0 0,-3 1 0,0 0 0,-2 1 0,-30-48 0,17 39-22,-1 2-1,-1 1 1,-2 2 0,-2 1-1,-1 1 1,-1 2 0,-73-48-1,21 27 69,-1 3-1,-3 4 1,-2 4-1,-185-53 1,89 47-444,-310-35 0,228 57-2949,-287 11 1,268 22-2078</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511"/>
    </inkml:context>
    <inkml:brush xml:id="br0">
      <inkml:brushProperty name="width" value="0.025" units="cm"/>
      <inkml:brushProperty name="height" value="0.025" units="cm"/>
    </inkml:brush>
  </inkml:definitions>
  <inkml:trace contextRef="#ctx0" brushRef="#br0">35 1 5637,'0'0'13789,"-1"10"-13196,-9 76 12,4 0 0,10 146 0,10-176-1113,-14-53-1053,-1-8-1314,-1 0 1189,-11-22-2238,-6-5-1366</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5.563"/>
    </inkml:context>
    <inkml:brush xml:id="br0">
      <inkml:brushProperty name="width" value="0.025" units="cm"/>
      <inkml:brushProperty name="height" value="0.025" units="cm"/>
    </inkml:brush>
  </inkml:definitions>
  <inkml:trace contextRef="#ctx0" brushRef="#br0">222 66 10570,'0'0'539,"1"-9"-42,3-4-317,2-31 617,-14 46 302,-5 10-1045,1 1 0,0 0 0,1 1-1,0 0 1,1 1 0,1 0 0,-14 31 0,-42 122 289,49-118 70,1-1 0,-11 79 0,25-126-402,1 0 0,0 0 1,-1 0-1,1 0 0,0 0 1,0 0-1,1 0 0,-1 0 0,0 0 1,1 0-1,-1 0 0,1 0 1,-1 0-1,1 0 0,0 0 0,0 0 1,0 0-1,0 0 0,0-1 1,1 1-1,-1 0 0,3 2 0,-1-3-2,0 1-1,-1-1 1,1 0-1,0 0 0,0 0 1,0 0-1,-1 0 0,1-1 1,0 1-1,0-1 0,0 0 1,0 0-1,0 0 0,4-1 1,8-1 27,0-1 0,0-1 1,-1 0-1,1-1 1,17-9-1,222-116 91,-86 35-2881,-166 94 2707,81-46-2911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19.855"/>
    </inkml:context>
    <inkml:brush xml:id="br0">
      <inkml:brushProperty name="width" value="0.025" units="cm"/>
      <inkml:brushProperty name="height" value="0.025" units="cm"/>
    </inkml:brush>
  </inkml:definitions>
  <inkml:trace contextRef="#ctx0" brushRef="#br0">1 11 11499,'0'0'5157,"88"39"-3684,-39-35-31,15-4-418,7 0-607,1-10-289,-4-10-1505,-8-3-3588</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21.995"/>
    </inkml:context>
    <inkml:brush xml:id="br0">
      <inkml:brushProperty name="width" value="0.025" units="cm"/>
      <inkml:brushProperty name="height" value="0.025" units="cm"/>
    </inkml:brush>
  </inkml:definitions>
  <inkml:trace contextRef="#ctx0" brushRef="#br0">11 54 11499,'-7'8'5861,"3"-3"-4195,4-1-737,22-2-64,11-2 160,12 0-609,7-7-384,7-7 96,1-2-1089,-6-2-2210,-11 1-4324</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34.568"/>
    </inkml:context>
    <inkml:brush xml:id="br0">
      <inkml:brushProperty name="width" value="0.025" units="cm"/>
      <inkml:brushProperty name="height" value="0.025" units="cm"/>
    </inkml:brush>
  </inkml:definitions>
  <inkml:trace contextRef="#ctx0" brushRef="#br0">2517 436 13261,'-50'-15'37,"-107"-34"115,-169-27-1,275 67-194,1 3 0,-1 2 0,0 2-1,0 2 1,0 3 0,1 1-1,-88 21 1,51 1-51,2 3 0,1 4 1,2 4-1,-126 77 0,120-58 321,2 5-1,3 3 1,-126 128 0,153-133 45,4 3 0,2 2 0,3 2 0,3 2 0,3 2 0,-32 75 0,51-95-206,3 1 1,1 0 0,3 2 0,2 0 0,2 0 0,3 1 0,2 1 0,3-1 0,6 100 0,0-125-60,2-1 0,1 0-1,1 0 1,2-1 0,0 0-1,2 0 1,1-1 0,1-1 0,23 35-1,-13-28-14,2-2-1,1 0 0,1-2 0,1-1 1,2-1-1,40 28 0,-5-13-22,1-3-1,1-3 1,2-3 0,2-3-1,1-3 1,120 26 0,-86-30 19,0-6 0,1-4 0,1-4 1,197-13-1,-232-3-6,0-2 1,-2-4-1,0-2 1,136-52-1,-124 32 295,-1-4 0,-2-3 1,116-83-1,-87 42 76,-4-5 0,-3-5 0,-5-3 0,-5-5 0,110-157 0,-123 148-308,-6-4 1,97-204-1,-143 258-48,-2-2 0,-3-1 0,-3-1 0,-3-1 0,-2 0 0,-4-1 0,3-88 0,-12 130-45,-2 1 0,-1-1 0,-1 1 1,-2 0-1,0 0 0,-1 0 0,-1 1 0,-1 0 1,-2 0-1,0 1 0,-1 0 0,-1 1 0,-1 0 1,-1 1-1,-1 0 0,-1 2 0,0 0 0,-1 0 1,-1 1-1,-1 2 0,-33-23 0,8 11-79,-2 2 0,-2 1 0,0 3 0,-1 2 0,0 2 0,-2 2 0,0 2 0,0 3 0,-1 2 0,-62-2 0,23 7-299,-1 4 1,1 5-1,0 3 1,0 4-1,-93 26 1,-106 50-2623,-17 29-1773</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6:09.154"/>
    </inkml:context>
    <inkml:brush xml:id="br0">
      <inkml:brushProperty name="width" value="0.025" units="cm"/>
      <inkml:brushProperty name="height" value="0.025" units="cm"/>
    </inkml:brush>
  </inkml:definitions>
  <inkml:trace contextRef="#ctx0" brushRef="#br0">758 87 10858,'0'0'2616,"-10"-7"-1746,1 1-544,1 1 1,-2 0-1,1 0 0,0 0 0,-1 2 0,0-1 0,0 1 1,0 0-1,-19-1 0,4 4-68,1 1 0,-1 1 0,1 1 0,0 1 0,0 2 0,0 0 0,1 1 0,0 2 0,0 0 0,1 2 0,0 0 0,1 1 0,0 1 0,1 1 0,1 1 0,0 1 0,-32 35 0,29-27-255,2 0 0,1 1 0,1 1 0,1 1 0,2 0 0,0 1 0,2 0 0,1 2 1,1-1-1,2 1 0,1 1 0,1 0 0,-4 50 0,9-46 12,2-1 0,1 1 0,1 0 1,2 0-1,15 56 0,-16-79-12,1 0 0,1-1 1,0 1-1,1-1 0,0 0 1,0-1-1,1 1 0,13 13 1,-15-18-1,1-1 0,0 1 0,0-1 0,1-1 0,0 1 0,-1-1 0,2 0 0,-1-1 0,0 0 0,1 0 0,-1 0 0,1-1 0,0 0 0,11 1 0,8-2 74,0 0 1,0-2-1,0-1 1,-1-1-1,1-2 1,-1 0 0,0-1-1,0-2 1,48-21-1,-15 1 99,-2-3 0,-1-2 0,52-41-1,-64 43 126,-2-3-1,-2-2 1,0-1 0,-3-2-1,-1-1 1,-2-2-1,-2-2 1,-2 0-1,39-79 1,-61 107-176,-2-1 1,0 0-1,0 0 1,-2-1-1,0 0 0,-1 0 1,-1 0-1,0 0 1,-1 0-1,-3-26 1,1 35-74,-1 1 0,0-1 0,0 1 0,-1-1 1,0 1-1,0 0 0,-1 0 0,0 1 0,0-1 0,-1 1 1,0 0-1,0 0 0,0 0 0,-1 1 0,0 0 0,-1 0 0,0 0 1,1 1-1,-2 0 0,1 0 0,0 1 0,-1 0 0,-12-5 1,0 3-38,0 0 0,0 2 0,-1 0 0,1 1 0,-1 1 0,0 1 0,0 1 0,1 1 0,-1 0 0,0 2 0,1 0-1,-1 2 1,1 0 0,-27 11 0,9-2-147,1 2 0,1 2 0,0 1 0,2 2 0,0 1 0,-45 40 0,18 1-5195,46-47-156</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06.965"/>
    </inkml:context>
    <inkml:brush xml:id="br0">
      <inkml:brushProperty name="width" value="0.025" units="cm"/>
      <inkml:brushProperty name="height" value="0.025" units="cm"/>
    </inkml:brush>
  </inkml:definitions>
  <inkml:trace contextRef="#ctx0" brushRef="#br0">890 23 3908,'0'0'6966,"-11"-3"-3832,-14-3-2054,-1 1 0,0 1 1,0 1-1,0 1 0,-49 4 0,41 1-630,1 2-1,-1 2 1,2 0-1,-47 18 1,50-14-423,1 2 1,0 0-1,1 2 0,0 0 1,1 2-1,1 2 1,1 0-1,0 1 1,2 1-1,0 1 1,2 1-1,-20 28 1,23-22-20,1-1 0,1 2 1,2 0-1,1 1 0,1 0 1,1 0-1,2 1 0,2 1 0,1-1 1,-2 61-1,6-53 0,3-1-1,1 0 1,2 0 0,2 0-1,1-1 1,2 0 0,2-1-1,29 65 1,-34-86-7,2 0-1,0-1 1,1 1 0,0-2 0,1 0-1,1 0 1,0-1 0,1 0 0,26 20-1,-29-27 35,0 0-1,1 0 1,0 0 0,0-2-1,1 1 1,-1-2-1,1 1 1,0-1-1,0-1 1,0 0 0,0-1-1,0-1 1,0 1-1,0-2 1,18-2 0,-6-2 91,0-1 1,0-1 0,-1-2-1,1 0 1,-2-1 0,0-1-1,0-1 1,-1-2 0,36-28-1,-7 0 55,-2-1 0,67-82 0,-82 85-20,-1-2 0,-2-2 0,-3 0 0,31-65 0,-43 74-72,-2 0 0,0-1-1,-3 0 1,-1 0-1,-2-1 1,5-70 0,-12 90-72,0 1 1,-1-1 0,-1 1-1,0-1 1,-1 1 0,-1 0-1,-1 0 1,0 0-1,-1 1 1,-1 0 0,0 0-1,-14-21 1,13 24-38,-1 1 0,0 1 0,0 0 0,-1 0 0,0 1 0,-1 0 0,0 0 0,0 1 0,-1 1 0,0 0 0,0 1 0,0 0 0,-1 1 0,0 0 0,-19-4 0,13 5-80,-1 2 1,0 0-1,0 1 1,0 1-1,0 1 1,0 0-1,0 2 1,0 0-1,1 1 1,0 2-1,-1 0 1,2 0-1,-1 2 1,-28 15-1,26-10-370,1 0 0,0 1 0,1 0-1,-33 35 1,37-33-651,0 0 0,2 2 0,0-1 0,2 2 0,-16 30 0,9-8-5723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40.435"/>
    </inkml:context>
    <inkml:brush xml:id="br0">
      <inkml:brushProperty name="width" value="0.025" units="cm"/>
      <inkml:brushProperty name="height" value="0.025" units="cm"/>
    </inkml:brush>
  </inkml:definitions>
  <inkml:trace contextRef="#ctx0" brushRef="#br0">1080 384 3171,'5'-14'534,"2"-2"-651,4-9 1038,-1-1 1,-2 0 0,0-1-1,6-44 1,-13 65-702,0 0 0,0 0 0,-1 0 0,0 0-1,0 0 1,-1 0 0,0 0 0,0 0 0,0 0 0,0 0 0,-1 0 0,0 0 0,-1 1-1,1-1 1,-1 1 0,0 0 0,0 0 0,0 0 0,-1 0 0,0 0 0,0 1 0,0-1-1,-1 1 1,1 0 0,-1 1 0,0-1 0,0 1 0,0 0 0,-8-3 0,-2 0-122,0 2 1,0 0-1,0 1 1,-1 0-1,1 1 1,-1 1-1,0 0 1,1 2 0,-1-1-1,1 2 1,-1 0-1,1 1 1,-1 0-1,1 2 1,-24 9-1,3 1-95,0 3-1,1 0 0,0 2 1,2 2-1,-33 28 0,18-9 151,1 3-1,2 2 0,3 1 0,1 3 0,3 1 1,2 1-1,2 3 0,3 0 0,-33 81 0,39-72 69,2 2 1,2 0-1,4 1 0,3 1 0,3 1 1,2-1-1,4 2 0,5 100 0,2-140-186,2-1 0,0 0-1,2 0 1,1 0 0,2-1-1,0 0 1,2 0 0,1-1 0,1-1-1,2 0 1,27 37 0,-29-46-27,0-2 1,2 0 0,0 0-1,0-1 1,1-1-1,1-1 1,0 0-1,1-1 1,0-1 0,1-1-1,0 0 1,1-2-1,-1 0 1,1-1 0,0-1-1,1-1 1,24 2-1,-17-5 4,0-1-1,0-1 1,0-1 0,0-2-1,0-1 1,-1-1-1,1-1 1,-1-1-1,-1-2 1,0-1-1,0 0 1,-1-2-1,34-24 1,-12 4 25,-1-3 0,-2-1 0,-2-3 0,-1-1 1,58-77-1,-56 60 162,-2-2 0,-3-1 0,-3-2 0,-3-1 0,-2-2 0,-4-1 0,-2-1 0,-4-1 0,-2-1 0,-4 0 0,-2-1 0,-4-1 0,-1-123 0,-8 164-139,-2-1 0,-1 1 0,-1 1 0,-1-1 0,-2 1 0,-2 0 0,0 1 0,-22-43 0,23 56-122,0 2 0,0-1 0,-2 1-1,0 1 1,0 0 0,-1 0 0,-1 1 0,0 1-1,0 0 1,-2 0 0,1 2 0,-1 0-1,0 1 1,-1 0 0,0 1 0,-29-9 0,24 11-117,-1 1 0,0 0 0,0 1 1,0 2-1,0 0 0,-1 2 1,1 0-1,0 1 0,0 1 1,0 2-1,1 0 0,-1 1 1,1 1-1,0 1 0,1 0 1,0 2-1,-24 16 0,16-8-431,1 2 1,1 1-1,0 1 0,2 2 0,1 0 0,0 1 1,2 2-1,1 0 0,2 1 0,-28 54 0,6 14-3137</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8:51.757"/>
    </inkml:context>
    <inkml:brush xml:id="br0">
      <inkml:brushProperty name="width" value="0.025" units="cm"/>
      <inkml:brushProperty name="height" value="0.025" units="cm"/>
    </inkml:brush>
  </inkml:definitions>
  <inkml:trace contextRef="#ctx0" brushRef="#br0">536 243 5029,'2'-11'3833,"0"3"-3552,3-22 651,1-44-1,-5 69-641,-1-1 0,0 0 0,0 0 0,0 0 0,-1 0 0,0 0 0,0 0 0,0 0 0,-1 0 1,0 1-1,0-1 0,-1 1 0,1-1 0,-1 1 0,-7-9 0,8 11-203,-1 1 1,0 0 0,0 0-1,0 1 1,0-1-1,-1 1 1,1-1-1,0 1 1,-1 0-1,1 0 1,0 1 0,-1-1-1,1 1 1,-1-1-1,1 1 1,-1 0-1,1 1 1,-1-1 0,1 1-1,-1-1 1,1 1-1,-1 0 1,1 0-1,0 0 1,-6 3 0,-1 2-31,0-1 1,0 1-1,1 0 1,0 1-1,0 0 1,-13 14 0,-20 27 176,3 1 0,1 2 0,3 1 1,2 2-1,3 1 0,2 2 0,-29 84 0,45-106-46,2 0 0,1 1 0,2 0 0,1 1 0,2-1 0,2 1 0,1 0 0,6 57 0,-2-76-156,0-1 1,1 1 0,1-1 0,1 1-1,1-2 1,0 1 0,1-1-1,14 22 1,-14-27-18,1 1 0,0-2 1,1 1-1,0-1 0,0-1 0,1 0 0,1 0 0,0-1 0,0-1 1,0 0-1,24 10 0,-22-12 8,1 0 1,-1-1 0,1-1-1,-1 0 1,1-1 0,0 0-1,0-1 1,0-1-1,0 0 1,0-1 0,18-4-1,-11 0-1,-1-1-1,-1-1 1,1 0 0,-1-2-1,-1 0 1,0-2-1,19-12 1,5-10 58,-1-1-1,-1-2 1,-2-2 0,-2-1-1,45-63 1,-53 64 42,-2-1 1,-2-1-1,-1-2 0,30-75 0,-45 94-51,-2 0-1,0-1 1,-2 0-1,0 0 1,-2 0-1,0-1 1,-2 1-1,-1-1 1,0 1-1,-2-1 1,-6-24-1,6 37-68,-2 0 0,1 1-1,-1 0 1,-1 0 0,0 0-1,-1 1 1,0-1 0,-1 1-1,0 1 1,0-1 0,-1 1-1,0 0 1,-1 1 0,0 0-1,0 0 1,-1 1 0,1 1-1,-2-1 1,1 1-1,-1 1 1,0 0 0,0 1-1,0 0 1,-1 0 0,1 1-1,-1 1 1,0 0 0,0 1-1,0 0 1,0 0 0,1 1-1,-1 1 1,0 0 0,0 1-1,0 0 1,0 1 0,1 0-1,-1 1 1,1 0 0,0 1-1,-13 8 1,-7 5-11,2 2-1,0 2 1,2 0 0,0 2 0,-34 39 0,20-14-183,2 1 1,-38 65-1,61-89-500,1 2 0,-22 55 0,33-71-743,1 1 1,-1-1 0,2 1-1,0 0 1,0 20 0,2-8-4972</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01.688"/>
    </inkml:context>
    <inkml:brush xml:id="br0">
      <inkml:brushProperty name="width" value="0.025" units="cm"/>
      <inkml:brushProperty name="height" value="0.025" units="cm"/>
    </inkml:brush>
  </inkml:definitions>
  <inkml:trace contextRef="#ctx0" brushRef="#br0">441 268 10314,'0'0'3907,"9"-4"-2785,15-7-388,1 2 0,0 0 0,0 2 1,1 1-1,0 1 0,42-2 0,173 4 1019,-204 4-1636,371 21 157,22 0-223,705-39 91,-841 8 186,718 5 921,-656 18-1189,-7 30-56,-340-43-11,-2 0-32,0 1 1,1 0-1,-1 0 0,0 0 0,11 5 0,-18-6 36,0-1-1,0 0 0,1 0 1,-1 0-1,0 0 1,0 0-1,0 0 0,0 0 1,1 0-1,-1 0 0,0 1 1,0-1-1,0 0 1,0 0-1,0 0 0,0 0 1,1 0-1,-1 1 0,0-1 1,0 0-1,0 0 1,0 0-1,0 1 0,0-1 1,0 0-1,0 0 0,0 0 1,0 0-1,0 1 1,0-1-1,0 0 0,0 0 1,0 0-1,0 1 0,0-1 1,0 0-1,0 0 1,0 0-1,0 1 0,0-1 1,0 0-1,-1 0 0,1 0 1,0 0-1,0 0 1,0 1-1,0-1 0,0 0 1,0 0-1,-1 0 0,1 0 1,0 0-1,0 0 1,0 1-1,0-1 0,-1 0 1,1 0-1,0 0 1,0 0-1,0 0 0,-16 5-90,-49 5 156,-1-2-1,-127-3 0,94-4 54,-2644-88-3,2509 64-116,-962-57 3,1146 80-33,28-2-21,0 2 0,0 0 1,0 2-1,0 0 1,0 1-1,-24 8 1,46-11 43,-1 0 0,0 0 0,1 0 0,-1 0 0,0 0 0,1 0 0,-1 1 0,1-1 0,-1 0 1,0 0-1,1 1 0,-1-1 0,1 1 0,-1-1 0,1 0 0,-1 1 0,1-1 0,-1 1 0,1-1 0,0 1 0,-1-1 1,1 1-1,-1 0 0,1-1 0,0 1 0,0-1 0,-1 1 0,1 0 0,0 0 0,0 0 0,1 0 0,0 0-1,-1 0 1,1-1-1,0 1 1,0 0 0,0-1-1,-1 1 1,1-1-1,0 1 1,0-1 0,0 1-1,0-1 1,0 0-1,0 1 1,0-1 0,0 0-1,0 0 1,2 1-1,45 5-11,1-2 0,83-3-1,-62-2 30,133 1-21,1172-6 197,-2-34 68,-1279 35-236,1038-58 9,-1445 64-237,146-3 236,-867-7 61,-132 0 55,2 39-103,1141-29-41,-335 26 17,277-18-77,1 5 1,-105 31-1,180-44 2,0 0 1,0 0-1,0 1 1,1 0-1,-1 0 0,0 0 1,1 1-1,-1 0 0,1 0 1,0 0-1,-6 6 1,10-9 48,-1 0 0,1 1 0,0-1 0,0 0 0,-1 1 0,1-1 0,0 1 0,0-1 0,0 0 0,0 1 1,0-1-1,0 1 0,0-1 0,0 0 0,-1 1 0,2-1 0,-1 1 0,0-1 0,0 1 0,0-1 0,0 0 1,0 1-1,0-1 0,0 1 0,0-1 0,1 0 0,-1 1 0,0-1 0,0 0 0,1 1 0,-1-1 0,0 0 0,0 1 1,1-1-1,-1 0 0,0 1 0,1-1 0,-1 0 0,0 0 0,1 1 0,-1-1 0,1 0 0,-1 0 0,0 0 0,1 0 1,24 8-296,-22-8 275,106 16-331,1-6 0,166-3 0,-187-7 252,1090-36 11,-3-53 165,-632 44-26,297-22-1990,-419 30-3742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05.132"/>
    </inkml:context>
    <inkml:brush xml:id="br0">
      <inkml:brushProperty name="width" value="0.025" units="cm"/>
      <inkml:brushProperty name="height" value="0.025" units="cm"/>
    </inkml:brush>
  </inkml:definitions>
  <inkml:trace contextRef="#ctx0" brushRef="#br0">1 228 6694,'0'0'6978,"12"-8"-6818,4 0-135,0-1 0,1 2 1,0 0-1,0 1 1,0 1-1,1 0 0,20-1 1,476-13 1810,-253 18-1366,130-11 345,531-9 1968,2852-40-18,-3714 60-2738,108-7 122,-145 2 49,-23 5-187,0 1-1,1 0 1,-1 0 0,0 0-1,0-1 1,0 1-1,0 0 1,0-1 0,0 1-1,0 0 1,0 0 0,0-1-1,0 1 1,0 0-1,0 0 1,0-1 0,0 1-1,0 0 1,0 0 0,0-1-1,0 1 1,-1 0 0,1 0-1,0-1 1,0 1-1,0 0 1,0 0 0,0 0-1,-1-1 1,1 1 0,0 0-1,0 0 1,0 0 0,-1-1-1,1 1 1,0 0-1,0 0 1,-1 0 0,1 0-1,-1 0 1,-40-15 290,-26 7-1662,0 3 1,-81 4 0,59 2-1761,-4-2-1737</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18.487"/>
    </inkml:context>
    <inkml:brush xml:id="br0">
      <inkml:brushProperty name="width" value="0.025" units="cm"/>
      <inkml:brushProperty name="height" value="0.025" units="cm"/>
    </inkml:brush>
  </inkml:definitions>
  <inkml:trace contextRef="#ctx0" brushRef="#br0">714 161 4164,'0'0'4975,"-5"-11"-2871,-2 0-1565,1 0 0,-1 0 0,-1 1 1,0 0-1,-13-13 0,17 18-289,-1 1 0,0 0 0,0 0 0,-1 1 0,1 0-1,-1 0 1,1 0 0,-1 1 0,0-1 0,0 1 0,0 1 0,-1-1 0,1 1-1,0 0 1,-11 0 0,8 2-200,0 0 0,0 1 0,0 0 0,1 0 0,-1 1 0,0 0 0,1 0 0,0 1 1,0 0-1,0 1 0,-13 9 0,-9 10 155,-40 39 0,60-53-164,-25 25 77,1 2 1,2 1-1,2 2 0,1 1 1,2 1-1,-26 55 1,38-64-41,1 2-1,1 0 1,2 0 0,2 1 0,1 1 0,1-1-1,3 1 1,0 0 0,3 38 0,3-54-21,1-1 1,1 1-1,1-1 1,0 0-1,2-1 1,0 1 0,1-2-1,1 1 1,1-1-1,0 0 1,1-1-1,15 17 1,-4-7 32,1-1 1,1-1 0,2-1-1,0-2 1,1 0 0,42 24-1,-53-36-27,1-1 0,0-1 0,0-1 0,0 0 0,1-2 0,32 7 0,-42-11 73,0 1 0,0-2 0,1 1 0,-1-1 0,0-1 0,0 1 0,1-2 0,-1 1 0,0-1 0,0 0 0,0 0-1,0-1 1,-1 0 0,1-1 0,-1 0 0,0 0 0,12-9 0,-3-2 87,1-2 0,-2 0 0,0 0 0,-1-2 0,-1 1 0,-1-2 0,0 0-1,-2 0 1,13-36 0,-1-8-81,-3-1-1,11-66 1,-12 24-142,-5-1 0,-4 0 0,-8-162 0,-2 249-10,-1 1 1,0-1 0,-2 1 0,-1-1 0,0 1 0,-13-31 0,14 43-2,0 0 0,0 0 1,-1 0-1,0 1 0,0 0 1,-1 0-1,0 0 0,0 1 1,-1-1-1,1 2 0,-1-1 0,-1 1 1,1 0-1,-1 0 0,0 1 1,0 0-1,-16-5 0,12 5-44,0 1-1,0 0 0,0 1 1,-1 1-1,1 0 1,-1 0-1,1 1 0,-1 1 1,1 0-1,0 1 1,-1 0-1,1 1 0,0 1 1,0-1-1,0 2 0,1 0 1,0 0-1,0 1 1,0 0-1,0 1 0,-10 9 1,2 1-775,1 1 0,0 0 0,2 1 0,0 0 0,1 2 0,2 0 0,0 0 0,1 1 0,-15 38 0,1 10-4829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6.481"/>
    </inkml:context>
    <inkml:brush xml:id="br0">
      <inkml:brushProperty name="width" value="0.025" units="cm"/>
      <inkml:brushProperty name="height" value="0.025" units="cm"/>
    </inkml:brush>
  </inkml:definitions>
  <inkml:trace contextRef="#ctx0" brushRef="#br0">333 27 8584,'0'0'7698,"-10"-6"-6769,4 2-772,4 3-125,1-1 0,-1 0 0,0 1 0,0 0 0,1-1 0,-1 1 0,0 0 0,0 0 0,0 0 0,0 1 0,-1-1 0,1 0 0,0 1 0,0-1-1,0 1 1,-1 0 0,1-1 0,0 1 0,0 0 0,-1 1 0,1-1 0,0 0 0,0 1 0,0-1 0,0 1 0,-1-1 0,1 1 0,0 0 0,0 0 0,-3 2 0,-13 13 70,0 1 1,1 0 0,2 1-1,-1 1 1,2 0-1,1 1 1,0 0 0,-11 27-1,23-46-110,1 0-1,-1 0 0,1 0 1,-1 0-1,1 0 1,0 0-1,0 0 1,-1 0-1,1 0 0,0 0 1,0 0-1,0 0 1,0 0-1,0 0 1,0 0-1,1 0 0,-1 0 1,0 0-1,0 0 1,1 0-1,-1-1 0,1 1 1,-1 0-1,0 0 1,1 0-1,0 0 1,-1 0-1,1-1 0,0 1 1,-1 0-1,1 0 1,0-1-1,1 2 0,1-1-13,0 0-1,0 0 0,0 0 0,1 0 0,-1-1 0,0 1 0,0-1 0,1 0 0,-1 0 0,6 0 0,11-2-110,0-1-1,29-9 0,-37 9 83,2-1 19,0 0-1,0 1 1,0 0 0,0 1-1,0 1 1,16 0 0,-30 1 32,1 1 1,-1-1-1,1 0 0,0 0 1,-1 0-1,1 1 1,-1-1-1,1 0 0,-1 1 1,1-1-1,-1 1 1,0-1-1,1 0 0,-1 1 1,1-1-1,-1 1 1,0-1-1,1 1 1,-1-1-1,0 1 0,0-1 1,0 1-1,1-1 1,-1 1-1,0 0 0,0-1 1,0 1-1,0-1 1,0 1-1,0 0 0,0-1 1,0 1-1,0-1 1,0 1-1,0-1 0,0 1 1,0 0-1,-1-1 1,1 2-1,-10 23 464,0-10-212,-1-2 0,0 1 0,-1-1 0,-1-1 0,-17 14 0,-75 50 1106,102-75-1302,-2 3 29,-14 10 252,0-1-1,0-1 0,-2-1 1,1-1-1,-1 0 0,-24 6 0,53-28-1836,54-49-3630,-15 16 59</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24.346"/>
    </inkml:context>
    <inkml:brush xml:id="br0">
      <inkml:brushProperty name="width" value="0.025" units="cm"/>
      <inkml:brushProperty name="height" value="0.025" units="cm"/>
    </inkml:brush>
  </inkml:definitions>
  <inkml:trace contextRef="#ctx0" brushRef="#br0">395 243 4260,'0'-14'4212,"1"-15"-3388,1 11-225,-1 0 0,-1-1 0,0 1 0,-2 0 0,0 0 0,-1 0 0,-8-26 0,10 42-536,0 0 0,0 0 1,0 0-1,0 1 0,-1-1 0,1 0 0,-1 1 0,0-1 1,1 1-1,-1-1 0,0 1 0,0 0 0,0 0 0,1 0 1,-1 0-1,0 0 0,-1 0 0,1 1 0,0-1 0,0 1 1,0-1-1,0 1 0,0 0 0,-1 0 0,1 0 0,0 0 1,0 0-1,0 0 0,-1 1 0,1-1 0,0 1 0,-3 1 1,-1 0-7,-1 0 0,1 0 1,0 1-1,0 0 1,0 1-1,0-1 0,1 1 1,0 0-1,-9 9 1,-6 10 69,1 1 0,2 1 0,0 1 0,2 1 0,1 0 0,-18 46 0,9-7 53,-27 122 0,35-109-153,3 0 1,3 0-1,4 1 1,4 0 0,12 116-1,-7-164-21,2 0 1,2 0-1,1 0 0,19 45 1,-22-63-8,0 0 1,2 0-1,-1-1 1,2 0 0,0 0-1,0-1 1,1 0-1,1-1 1,0 0 0,0 0-1,19 12 1,-23-19 52,0 0 0,0-1 0,1 0 0,-1 0 0,1 0 0,-1-1 0,1 0 0,0-1 0,0 0 0,0 0 0,0-1 0,0 0-1,0 0 1,0 0 0,0-1 0,0-1 0,0 1 0,0-1 0,0-1 0,-1 1 0,1-1 0,-1-1 0,13-7 0,1-2 166,-1-1-1,0-1 1,-1-1 0,-1-1-1,0-1 1,21-27-1,-7 3-113,-2-1 0,-2-2-1,-2-1 1,-1 0 0,-3-2-1,-2-1 1,-3 0 0,-1-1-1,-2-1 1,-3-1-1,-2 0 1,-3 0 0,-1 0-1,-3-1 1,-2 1 0,-8-62-1,3 85-94,-2 1 0,0 0-1,-2 0 1,-1 0 0,-1 2-1,-1-1 1,-2 1 0,-21-32 0,25 45-69,0 0 1,-1 1-1,0 0 1,0 1 0,-1 0-1,-1 1 1,-16-11-1,20 16-53,-1 0-1,1 0 0,-1 1 0,0 0 1,0 1-1,0 0 0,-1 1 0,1 0 1,-1 0-1,1 1 0,-20 1 0,22 0-54,0 1 0,0 0 0,0 1 0,1 0 0,-1 0 0,0 1 0,1 0 0,0 0 0,0 0 0,0 1 0,0 0 0,-9 8 0,3-1-845,0 1 0,1 0 0,1 1 0,-18 27 0,-20 38-3311</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31.767"/>
    </inkml:context>
    <inkml:brush xml:id="br0">
      <inkml:brushProperty name="width" value="0.025" units="cm"/>
      <inkml:brushProperty name="height" value="0.025" units="cm"/>
    </inkml:brush>
  </inkml:definitions>
  <inkml:trace contextRef="#ctx0" brushRef="#br0">86 45 5285,'-8'1'-85,"8"-1"112,-36 1 3027,33-1-2575,0 0 0,0 0 0,0 0 0,0 1-1,0-1 1,1 1 0,-1 0 0,0 0 0,0 0 0,1 0-1,-1 0 1,1 0 0,-4 3 0,6-4-420,0 0 1,0 1 0,0-1-1,1 1 1,-1-1 0,0 1-1,0-1 1,0 0-1,0 1 1,1-1 0,-1 0-1,0 1 1,0-1-1,1 0 1,-1 1 0,0-1-1,0 0 1,1 1-1,-1-1 1,0 0 0,1 0-1,-1 1 1,0-1-1,1 0 1,-1 0 0,1 0-1,-1 0 1,0 0 0,1 1-1,-1-1 1,1 0-1,-1 0 1,0 0 0,1 0-1,-1 0 1,1 0-1,0 0 1,21 3 447,-22-3-428,258 15 2541,-86-7-2235,-15 1-189,1-7 0,275-31-1,-329 14-91,1 4 0,-1 4 1,116 9-1,-172 4-66,-45-5-23,0-1 0,0 1-1,0 0 1,0 0 0,0 0-1,-1 0 1,1 1 0,0-1 0,0 1-1,-1-1 1,1 1 0,4 4-1,-8-5 49,1-1 0,-1 1 0,0 0 0,1-1-1,-1 1 1,1-1 0,-1 1 0,0-1 0,1 1 0,-1-1 0,0 1-1,0-1 1,1 0 0,-1 1 0,0-1 0,0 0 0,1 0 0,-1 1-1,0-1 1,0 0 0,0 0 0,0 0 0,1 0 0,-1 0 0,-1-1-1,-28 5 461,-183-3 295,-338-42 0,-70-2-1029,618 43 200,-1 0 1,0 1-1,0-1 0,0 1 0,0-1 0,0 1 0,0 0 0,-5 3 1,9-4 3,0 0 1,-1 0 0,1 0 0,-1 1 0,1-1 0,0 0-1,-1 1 1,1-1 0,0 0 0,-1 1 0,1-1 0,0 0-1,0 1 1,-1-1 0,1 1 0,0-1 0,0 0-1,0 1 1,0-1 0,-1 1 0,1-1 0,0 1 0,0-1-1,0 0 1,0 1 0,0-1 0,0 1 0,0 0 0,16 18-257,-5-11 236,2 0 1,-1-1-1,1 0 0,0-1 1,1-1-1,22 7 0,93 16 24,-123-26 1,105 15 41,187 6 0,114-31 64,12-39-23,-419 46-66,-1 0-1,1 0 0,-1 0 0,0-1 0,1 1 0,-1-1 0,0 0 0,6-5 0,-9 7-8,-1 0-1,0 0 0,0 0 1,0-1-1,1 1 1,-1 0-1,0 0 1,0 0-1,0-1 1,1 1-1,-1 0 0,0 0 1,0-1-1,0 1 1,0 0-1,0 0 1,0-1-1,0 1 1,0 0-1,0 0 0,0-1 1,1 1-1,-1 0 1,0-1-1,-1 1 1,1 0-1,0 0 1,0-1-1,0 1 0,0 0 1,0 0-1,0-1 1,0 1-1,0 0 1,0 0-1,0-1 1,-1 1-1,1 0 1,0 0-1,0-1 0,0 1 1,-1 0-1,-26-9 243,-41 2-186,-1 3 1,0 2 0,-73 9-1,-208 39-115,113-2 3,87-13-1549,-222 15 0,356-46 944,9 1 49,-1 0 1,1-1-1,0 0 0,-1 0 1,1-1-1,0 0 0,-9-3 1,1-9-5069</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36.013"/>
    </inkml:context>
    <inkml:brush xml:id="br0">
      <inkml:brushProperty name="width" value="0.025" units="cm"/>
      <inkml:brushProperty name="height" value="0.025" units="cm"/>
    </inkml:brush>
  </inkml:definitions>
  <inkml:trace contextRef="#ctx0" brushRef="#br0">339 16 3235,'-10'-3'5920,"3"0"-5682,0 1 0,-1 0 0,1 0 0,0 1 0,0-1 0,-1 2 0,1-1 0,-1 1 0,1 0 0,-1 1 0,1-1 0,0 2 0,-1-1 0,1 1 0,0 0 0,0 0 0,0 1 0,0 0 0,0 0 0,1 1 0,0 0 0,-1 0 0,-7 7 0,-1 6-209,0 1-1,1 0 0,1 1 1,1 0-1,1 1 0,0 0 0,2 1 1,0 0-1,2 0 0,0 1 0,1 0 1,-4 34-1,5-17-18,1 1 0,2-1 0,2 0 0,1 1 0,3-1 0,10 55 0,-10-79-20,0 1 0,1-1 0,0 0 0,1 0 0,1 0 1,1-1-1,0 0 0,17 22 0,-22-32 19,1 0 0,-1 0 1,1 0-1,-1-1 0,1 0 1,0 0-1,1 0 0,-1 0 0,1 0 1,-1-1-1,1 0 0,0 0 1,-1 0-1,1-1 0,0 1 1,0-1-1,0 0 0,0-1 0,1 1 1,-1-1-1,0 0 0,0 0 1,0-1-1,0 1 0,0-1 1,0 0-1,0-1 0,0 1 0,0-1 1,0 0-1,5-3 0,2-2 234,-1-1-1,0 0 0,0 0 0,-1-1 0,0-1 0,-1 0 0,0 0 1,0 0-1,-1-1 0,-1-1 0,1 1 0,-2-1 0,9-22 1,-3 4 96,-2 1 0,-1-1 1,-1 0-1,7-62 1,-12 59-135,-1 0-1,-2 0 1,-1 0 0,-5-35 0,4 56-233,-1-1 0,0 1-1,0-1 1,-1 1 0,-1 0 0,0 1 0,-1-1 0,0 1 0,0 0-1,-1 0 1,-1 1 0,0 0 0,-14-14 0,18 20-123,0 1 1,-1-1 0,0 1-1,1 0 1,-1 0-1,-1 1 1,1 0-1,0-1 1,-1 2 0,1-1-1,-1 1 1,1-1-1,-8 1 1,9 1-242,0 0 0,0 0 0,0 0 0,0 1 0,0-1 0,0 1 0,0 0 0,0 1 0,0-1 0,0 1 0,0-1 0,-4 4 0,-21 19-5181</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59:41.399"/>
    </inkml:context>
    <inkml:brush xml:id="br0">
      <inkml:brushProperty name="width" value="0.025" units="cm"/>
      <inkml:brushProperty name="height" value="0.025" units="cm"/>
    </inkml:brush>
  </inkml:definitions>
  <inkml:trace contextRef="#ctx0" brushRef="#br0">159 15 3716,'-6'0'780,"0"0"0,0 1 1,0 0-1,0 0 1,0 0-1,0 0 1,0 1-1,-7 3 1,8-2-656,0 0 0,0 0 0,1 1 0,0-1 0,-1 1 0,1 0 0,1 0 0,-1 1 0,0-1 0,1 1 0,0 0 0,0-1 0,1 1 0,-4 8 0,-1 6 70,0 0 1,1 1-1,1-1 0,1 1 1,1 1-1,-1 21 1,2 2 97,7 78-1,-1-94-228,0-1 0,2 1-1,1-1 1,18 46-1,-19-59-57,0 0 0,1 0-1,1-1 1,0 0-1,0-1 1,2 0-1,-1 0 1,2-1-1,-1 0 1,17 13-1,-22-21 16,0 1-1,0-1 0,1 0 1,-1 0-1,0 0 0,1-1 1,0 0-1,0 0 0,0 0 1,0-1-1,0 0 0,0 0 1,0 0-1,0-1 0,0 0 1,0 0-1,0-1 0,8-1 1,-6 0 112,0-1-1,0-1 1,0 1 0,0-1 0,-1 0 0,0-1 0,0 0 0,0 0-1,0-1 1,-1 1 0,10-13 0,0-2 199,-1-1-1,0 0 1,-2-1 0,-1-1-1,-1 0 1,0 0 0,12-44-1,-16 36-241,0 0-1,-2 0 1,-1 0 0,-1-1-1,-2 1 1,-2-1-1,-5-47 1,4 67-88,-1 0 1,0 0-1,-1 0 1,0 0-1,0 1 0,-2 0 1,1 0-1,-1 0 1,-13-17-1,13 22-28,1 0 0,-1 0 0,-1 0 0,1 1 0,-1 0 0,0 1 0,0-1 1,0 1-1,0 1 0,-1-1 0,0 1 0,1 1 0,-1-1 0,0 1 0,-16-2 0,18 4-49,-1-1 0,1 1 0,-1 0 0,1 1 0,-1 0 0,1 0 0,0 0 0,-1 0 0,1 1 0,0 0 0,0 1 0,0-1 1,0 1-1,0 0 0,1 1 0,0-1 0,-1 1 0,1 0 0,0 1 0,1-1 0,-1 1 0,1 0 0,0 0 0,0 0 0,0 1 0,1-1 0,-4 9 0,-3 8-727,1 0 0,0 1 0,2-1 0,1 2-1,0-1 1,-1 27 0,0 20-3864</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20.599"/>
    </inkml:context>
    <inkml:brush xml:id="br0">
      <inkml:brushProperty name="width" value="0.025" units="cm"/>
      <inkml:brushProperty name="height" value="0.025" units="cm"/>
      <inkml:brushProperty name="color" value="#E71224"/>
    </inkml:brush>
  </inkml:definitions>
  <inkml:trace contextRef="#ctx0" brushRef="#br0">223 98 4548,'0'0'5461,"-8"6"-4025,-5 4-1107,1 1-1,0 0 0,0 0 0,2 1 0,-1 1 0,1 0 0,1 0 0,1 1 0,0 0 0,-11 26 0,-2 25 134,2 1-1,3 1 0,3 0 1,3 1-1,2 1 1,4 124-1,8-136-436,2-1 1,2 1-1,3-1 0,3-1 1,2 0-1,2-1 0,48 99 1,-60-141-22,1-1 0,0 1 1,1-1-1,0 0 0,0-1 1,18 18-1,-22-25 10,0 0 0,0 1 0,0-1 0,0-1 1,0 1-1,0 0 0,1-1 0,-1 0 0,1 0 0,0-1 1,0 1-1,-1-1 0,1 0 0,0 0 0,0 0 0,0-1 1,0 0-1,0 0 0,0 0 0,0-1 0,6 0 0,-8-1 20,0 1 0,0 0 0,0-1 0,0 1 0,-1-1 0,1 0 0,-1 0-1,1 0 1,-1 0 0,0 0 0,0-1 0,0 1 0,0-1 0,0 1-1,-1-1 1,1 0 0,-1 0 0,1 0 0,0-4 0,16-64 887,-17 64-801,35-282 2950,5-27-2237,-20 209-759,20-120-19,-35 184-22,-3-1 0,-2 1 0,-5-56 0,3 86 19,-2 1 0,0-1 0,0 1 0,-1 0 0,-1 0 0,0 0 0,0 0 0,-1 1 0,-1 0 0,0 0 0,-16-19 0,17 23-21,0 1 1,-1-1-1,0 1 1,0 0-1,0 1 1,0 0-1,-1 0 1,0 1-1,0-1 1,0 2-1,-1-1 1,1 1-1,-1 1 1,0-1-1,0 2 1,0-1-1,-13 0 1,18 3-123,-1-1 0,1 1 0,0 0 1,0 0-1,-1 0 0,1 1 0,0 0 0,0-1 1,0 1-1,0 1 0,1-1 0,-1 1 0,1-1 0,-1 1 1,1 0-1,0 0 0,0 0 0,0 1 0,0-1 1,1 1-1,-1 0 0,1-1 0,0 1 0,0 0 1,1 0-1,-3 7 0,-4 13-1341,1 0 0,1 1-1,-4 35 1,6-39 201,-2 27-8116</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36.360"/>
    </inkml:context>
    <inkml:brush xml:id="br0">
      <inkml:brushProperty name="width" value="0.025" units="cm"/>
      <inkml:brushProperty name="height" value="0.025" units="cm"/>
      <inkml:brushProperty name="color" value="#E71224"/>
    </inkml:brush>
  </inkml:definitions>
  <inkml:trace contextRef="#ctx0" brushRef="#br0">482 494 2050,'-1'-13'598,"-2"-20"-230,-1-5-229,1 0 0,2-1-1,2 1 1,9-65 0,-2 76 188,-3 8-111,0 1 0,-1-1 0,4-37 0,-9 55-166,1 1 0,0-1 0,-1 1 0,1-1 0,0 1 0,-1-1 0,1 1 0,0-1 0,-1 1 0,1 0 0,-1-1 0,1 1 0,-1 0 0,1-1 0,-1 1 0,1 0 0,-1 0 0,1 0 0,-1-1 0,0 1 0,1 0 0,-1 0 0,1 0 0,-1 0 0,1 0 0,-1 0 0,0 0 0,1 0 0,-1 0 0,1 0 0,-1 0 0,1 1 0,-1-1 0,1 0 0,-1 0 0,1 1 1,-1-1-1,1 0 0,-2 1 0,-23 9 618,-46 34 199,33-20-743,-58 28 1,72-42 82,1 2 0,0 0 0,1 1 1,1 2-1,0 0 0,-19 19 1,32-26-117,0 0 1,0 1 0,1 0 0,0 0 0,1 1 0,0 0-1,0 0 1,1 1 0,1-1 0,0 1 0,0 0-1,1 0 1,0 1 0,1-1 0,-2 21 0,4-10 27,0 0 1,2 0-1,0 0 1,1 0-1,2-1 1,6 23-1,5 0-78,38 76 0,-33-71-15,-3 2 1,-1 0 0,12 64-1,22 72 40,-42-163-80,0-1 1,2 0-1,1 0 1,0-2-1,26 34 1,-36-51 9,1-1 0,0 1 0,0-1 0,0 0 0,1 0 0,-1-1 0,1 1 0,-1-1 0,1 1 0,0-1 0,0 0 0,0-1 0,0 1 0,0-1 0,0 1 0,1-1 0,-1 0 0,0-1 0,1 1 0,-1-1 0,1 0 0,-1 0 0,0 0 0,1-1 0,-1 0 0,1 0 0,-1 0-1,0 0 1,0 0 0,0-1 0,0 0 0,0 0 0,0 0 0,0 0 0,5-5 0,9-6 24,0-1 0,-1-1-1,0 0 1,-1-1-1,21-30 1,13-18 10,-3-2 1,-4-3-1,61-126 0,-83 147-14,-2 0-1,-3-2 1,-2 0-1,-2-1 1,-2 0-1,6-99 0,-14 115-2,-2 1-1,-2-1 1,-1 0-1,-1 1 1,-2-1-1,-15-46 0,17 69 31,-1 0-1,0 0 1,0 1-1,-1 0 0,0 0 1,-1 1-1,-1-1 1,1 2-1,-2-1 0,1 1 1,-1 0-1,-1 1 1,1 0-1,-1 0 0,-1 1 1,0 1-1,0-1 1,0 2-1,0 0 0,-1 0 1,-14-3-1,18 5 1,0 2 0,-1-1-1,1 1 1,-1 0 0,1 1 0,-1 0-1,1 1 1,-1-1 0,1 2 0,-1-1-1,1 1 1,0 0 0,-1 1 0,1 0-1,1 0 1,-1 1 0,0 0 0,1 0-1,0 1 1,0 0 0,0 0 0,0 1-1,-6 7 1,-9 11-35,0 2 1,2 1-1,1 1 0,-24 47 1,-6 14-275,-90 144-4476,52-119-2464</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2.512"/>
    </inkml:context>
    <inkml:brush xml:id="br0">
      <inkml:brushProperty name="width" value="0.025" units="cm"/>
      <inkml:brushProperty name="height" value="0.025" units="cm"/>
    </inkml:brush>
  </inkml:definitions>
  <inkml:trace contextRef="#ctx0" brushRef="#br0">284 169 4100,'-40'49'1049,"3"1"0,2 2 0,2 2 0,-35 77 0,55-100-823,0 1 0,3 0 0,0 0 0,3 1 0,0 0 0,2 0 0,2 1 1,0-1-1,5 61 0,0-79-197,1 1 1,0 0-1,1-1 1,1 0-1,0 0 1,1 0-1,0-1 1,1 0-1,1 0 1,0-1-1,1 1 1,1-2-1,0 0 0,0 0 1,1 0-1,1-2 1,0 1-1,0-2 1,1 1-1,1-2 1,-1 0-1,1 0 1,0-1-1,1-1 1,0 0-1,0-1 1,0-1-1,0-1 1,1 0-1,0 0 1,-1-2-1,1 0 1,0-1-1,0 0 1,0-1-1,-1-1 1,1-1-1,-1 0 1,1-1-1,-1-1 1,24-10-1,-15 2 222,-1-1-1,-1-1 1,0-1 0,-1-1-1,-1-1 1,-1-1-1,0 0 1,-2-2-1,0 0 1,-1-1 0,-1 0-1,-1-1 1,16-38-1,-11 18 327,-2 0-1,-2-1 1,-2-1-1,-2-1 0,-2 0 1,6-91-1,-14 106-446,-1 0 1,-2 0-1,-1 0 0,-1 0 0,-2 1 1,-1 0-1,-1 0 0,-16-37 0,18 54-154,0 1 0,-1 0 0,0 1 1,-1 0-1,0 0 0,0 0 0,-2 1 0,1 0 0,-14-10 0,15 14-60,-1 0 0,0 1 0,0 0-1,-1 1 1,1 0 0,-1 0 0,0 1 0,0 0 0,0 1-1,0 0 1,0 0 0,-1 1 0,-14 0 0,11 2-152,-1 1 0,1 0 1,-1 1-1,1 1 1,0 0-1,0 1 0,0 0 1,1 1-1,0 0 0,-15 11 1,7-4-527,2 1 0,0 1 0,1 0 0,0 2 0,-22 26 0,18-10-1646,10-11-1243</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1T08:51:43.787"/>
    </inkml:context>
    <inkml:brush xml:id="br0">
      <inkml:brushProperty name="width" value="0.025" units="cm"/>
      <inkml:brushProperty name="height" value="0.025" units="cm"/>
    </inkml:brush>
  </inkml:definitions>
  <inkml:trace contextRef="#ctx0" brushRef="#br0">2161 53 3267,'-47'-13'425,"0"1"0,0 3-1,-81-5 1,-146 9 503,176 6 299,-3-1-215,-239 6 2350,275-1-2939,1 3 0,1 3-1,-80 23 1,90-17-147,0 2 0,2 3 1,0 1-1,2 3 0,1 2 0,1 2 1,1 2-1,2 2 0,1 2 0,2 2 1,-65 77-1,92-96-149,1 0 1,0 1-1,1 0 0,2 1 1,0 1-1,1-1 1,1 1-1,-6 30 0,11-39-82,1 1 0,0 0 0,1 0-1,1 0 1,0 0 0,1 0 0,0 0 0,1-1-1,1 1 1,0 0 0,1-1 0,0 0 0,1 0-1,1 0 1,7 13 0,-1-6-37,1-1 1,1 0-1,1-1 0,0-1 0,1-1 1,1 0-1,0-1 0,24 16 1,-14-14-34,1-1-1,1-1 1,0-2 0,1 0 0,39 10 0,1-7-167,0-3 0,1-3 0,1-2 0,117-5 0,-68-8 142,1-5-1,185-41 1,227-102-599,-411 109 291,137-68-1,-222 93 498,-1-2-1,-1-1 0,-1-2 0,-1-1 1,-1-2-1,-1-1 0,46-54 0,-69 70 16,1-1 0,-2-1 0,0 0 0,0 0 0,-1-1 0,-1 0 0,0 0 0,-2 0-1,1-1 1,-2 0 0,0 1 0,-1-1 0,0-1 0,-2-24 0,-1 30-69,0-1 0,-1 1-1,0 0 1,-1 0 0,0-1 0,0 2 0,-2-1-1,1 0 1,-1 1 0,-1 0 0,0 0 0,0 0 0,-1 1-1,0 0 1,-1 1 0,0-1 0,0 1 0,0 1 0,-1-1-1,-1 2 1,-10-7 0,-4 0-83,0 2 0,-1 1 0,0 1-1,0 1 1,-1 1 0,0 2 0,-47-5 0,-5 5-394,-107 7 0,-83 25-1884,93-6-1208,40-11-893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25.348"/>
    </inkml:context>
    <inkml:brush xml:id="br0">
      <inkml:brushProperty name="width" value="0.025" units="cm"/>
      <inkml:brushProperty name="height" value="0.025" units="cm"/>
    </inkml:brush>
  </inkml:definitions>
  <inkml:trace contextRef="#ctx0" brushRef="#br0">1 289 10794,'0'0'3075,"61"5"-2466,-14-5 608,20-11-160,15-4-385,12-5-287,9 0-129,5 1-96,4-1-128,-1 2 32,-6 1 32,-4 1-64,-6-6 33,-7 1-162,-5-7-1312,-13-4-3556,-12-3-4452</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30.197"/>
    </inkml:context>
    <inkml:brush xml:id="br0">
      <inkml:brushProperty name="width" value="0.025" units="cm"/>
      <inkml:brushProperty name="height" value="0.025" units="cm"/>
    </inkml:brush>
  </inkml:definitions>
  <inkml:trace contextRef="#ctx0" brushRef="#br0">0 42 10122,'0'0'5733,"79"27"-4836,-24-27-225,4 0-319,9-1-161,10-3-128,-1 1 32,8-2-64,-2 0-576,-6-7-1987,-6-3-1344,-14-8-5702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6.813"/>
    </inkml:context>
    <inkml:brush xml:id="br0">
      <inkml:brushProperty name="width" value="0.025" units="cm"/>
      <inkml:brushProperty name="height" value="0.025" units="cm"/>
    </inkml:brush>
  </inkml:definitions>
  <inkml:trace contextRef="#ctx0" brushRef="#br0">94 1 11275,'0'0'9320,"-36"68"-9095,21-33-1,6 0-64,-1 3-64,1-3-64,3-5 32,3 0-64,-3-5 32,6-4-96,0-2-737,2-6-672,11-8-1089,6-5-1923,5 0-287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40.197"/>
    </inkml:context>
    <inkml:brush xml:id="br0">
      <inkml:brushProperty name="width" value="0.025" units="cm"/>
      <inkml:brushProperty name="height" value="0.025" units="cm"/>
    </inkml:brush>
  </inkml:definitions>
  <inkml:trace contextRef="#ctx0" brushRef="#br0">221 60 4164,'0'0'3080,"-8"0"-2466,-5 0-230,-38-3 3519,62 1 183,16-4-3720,115-1 468,151-14-552,-232 12-247,1 2 1,115 3 0,-177 4-29,0 0 1,1 0 0,-1 0 0,0 0 0,1 0 0,-1 0 0,0 0 0,0-1 0,1 1 0,-1 0 0,0 0 0,1 0-1,-1 0 1,0 0 0,1 1 0,-1-1 0,0 0 0,0 0 0,1 0 0,-1 0 0,0 0 0,1 0 0,-1 0 0,0 1-1,0-1 1,1 0 0,-1 0 0,0 0 0,0 0 0,0 1 0,1-1 0,-1 0 0,0 0 0,0 1 0,0-1-1,1 0 1,-1 0 0,0 1 0,0-1 0,0 0 0,0 1 0,0-1 0,0 0 0,0 1 0,-13 8 491,-27 7 50,-53 3 91,-1-4 0,-131 5 0,15-2-569,190-11-94,28 2-136,32 5 15,13-5 151,0-3-1,1-2 0,-1-3 1,88-8-1,-135 6-2,-2 1-2,1 0-1,0 0 1,0-1 0,0 0-1,0 0 1,0 0-1,-1-1 1,1 1 0,0-1-1,-1 0 1,0-1 0,1 1-1,4-4 1,-9 6 0,0-1 0,0 1 1,0 0-1,0 0 0,1 0 0,-1-1 0,0 1 1,0 0-1,0 0 0,0-1 0,0 1 1,0 0-1,0 0 0,0 0 0,0-1 1,0 1-1,0 0 0,0 0 0,0-1 1,0 1-1,0 0 0,0 0 0,0-1 1,0 1-1,0 0 0,-1 0 0,1 0 0,0-1 1,0 1-1,0 0 0,0 0 0,0 0 1,0-1-1,-1 1 0,1 0 0,0 0 1,0 0-1,0 0 0,-1 0 0,1-1 1,0 1-1,0 0 0,0 0 0,-1 0 1,1 0-1,-19-5 78,-18 3-12,-21 3-49,1 3 0,0 2 0,-106 27 0,78-9-4,-150 65 0,431-190-9095,-114 54 2460</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45.104"/>
    </inkml:context>
    <inkml:brush xml:id="br0">
      <inkml:brushProperty name="width" value="0.025" units="cm"/>
      <inkml:brushProperty name="height" value="0.025" units="cm"/>
    </inkml:brush>
  </inkml:definitions>
  <inkml:trace contextRef="#ctx0" brushRef="#br0">107 49 5189,'0'0'3603,"-9"-5"-2012,0 1-1054,-30-16 1066,15 0 3672,48 23-3123,59 35-533,-59-25-1470,44 15-1,-41-20-128,1-1-1,0-1 1,1-2 0,-1-1-1,1-1 1,-1-2 0,1 0-1,46-8 1,8-8-25,127-41 0,-190 51-7,3-1-71,-15 6 4,-10 4-58,-68 32 258,0-3-1,-2-3 1,-1-4-1,-123 27 1,154-44 159,0-1 1,-1-3-1,-59 0 0,473-7-435,-347 2 161,0-1-1,-1-1 0,0-1 1,0-1-1,40-14 0,-45 7 28,-18 11-31,0 1 1,0-1-1,0 1 1,0 0-1,0-1 1,0 1-1,0 0 1,0-1-1,0 1 1,0-1-1,0 1 1,-1 0-1,1-1 0,0 1 1,0 0-1,0-1 1,0 1-1,-1 0 1,1-1-1,0 1 1,0 0-1,-1-1 1,1 1-1,0 0 1,0 0-1,-1-1 1,1 1-1,0 0 1,-1 0-1,1 0 1,-1-1-1,-4-1 13,1 0 1,-1 1-1,0-1 0,1 1 1,-1 0-1,-10-1 0,-95-1 515,0 6-1,-190 27 1,143-11-170,196-39-2035,34-10-745,42-11-5630,-61 23 469</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1:20.095"/>
    </inkml:context>
    <inkml:brush xml:id="br0">
      <inkml:brushProperty name="width" value="0.025" units="cm"/>
      <inkml:brushProperty name="height" value="0.025" units="cm"/>
    </inkml:brush>
  </inkml:definitions>
  <inkml:trace contextRef="#ctx0" brushRef="#br0">397 1 3331,'0'0'4282,"-13"0"-2243,-9 1-1489,0 1 1,0 1-1,0 2 1,0 0-1,0 1 1,1 1-1,-24 12 1,34-15-440,1 1 1,0 0-1,0 1 0,1 0 0,-1 1 1,2 0-1,-1 0 0,1 1 1,0 0-1,0 0 0,1 1 1,0 0-1,0 0 0,1 1 1,1 0-1,0 0 0,0 0 0,1 1 1,-6 19-1,0 20 24,2 0 1,2 1-1,2 0 0,3 0 0,7 77 1,-2-86-89,3 1 0,0-1 0,3 0 0,2-1 0,1 0 0,2-1 1,2-1-1,1 0 0,2-1 0,2-2 0,40 53 0,-52-78-49,-1-1-1,1 0 0,1 0 1,0-1-1,0-1 0,1 0 1,0 0-1,22 10 0,-29-16 7,0 0 0,-1-1 0,1 1 1,0-1-1,0 0 0,0 0 0,1-1 0,-1 1 0,0-1 0,0 0 0,0 0 0,0-1 1,0 0-1,0 0 0,0 0 0,0 0 0,0-1 0,0 0 0,0 0 0,-1 0 0,1 0 0,-1-1 1,1 0-1,-1 0 0,0 0 0,0 0 0,3-5 0,9-10 73,-2-1 0,0-1 0,-2 0 0,0-1-1,-1 0 1,-1 0 0,-1-1 0,7-26 0,5-27 324,13-87 1,-19 67 342,-5 0 0,-5-190-1,-6 265-678,-1 0 0,-1 0 0,0 1-1,-2 0 1,0-1 0,-1 2 0,-1-1-1,-10-18 1,15 32-68,-1 0 1,1 0-1,-1 0 0,-1 1 1,1 0-1,0-1 0,-1 1 1,0 1-1,0-1 0,0 0 1,-1 1-1,1 0 0,-1 0 0,0 0 1,1 1-1,-1-1 0,0 1 1,-1 0-1,1 1 0,0-1 1,-1 1-1,1 0 0,0 0 0,-1 1 1,1 0-1,-1 0 0,1 0 1,-1 0-1,1 1 0,-1 0 1,1 0-1,0 1 0,-8 2 0,-4 4-168,0 1-1,1 1 0,1 0 1,-1 1-1,2 1 0,-1 0 0,2 1 1,-1 0-1,2 1 0,0 0 1,-14 23-1,23-33-506,1 0 0,0 1 0,-1-1 0,1 0 0,1 1 0,-1 0 0,1-1 0,-2 8 0,3 1-4863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1:33.133"/>
    </inkml:context>
    <inkml:brush xml:id="br0">
      <inkml:brushProperty name="width" value="0.025" units="cm"/>
      <inkml:brushProperty name="height" value="0.025" units="cm"/>
    </inkml:brush>
  </inkml:definitions>
  <inkml:trace contextRef="#ctx0" brushRef="#br0">4326 50 320,'-285'-32'8130,"-3"16"-6675,-286 15-2141,108 31 81,196-9 986,-309 39 1653,418-32-1468,-245 75 0,275-60-218,-219 103-1,299-120-188,2 2 1,1 3-1,1 1 0,2 3 1,1 1-1,2 2 0,-40 47 1,35-27-141,2 2 1,3 2 0,3 1 0,2 2-1,4 2 1,2 1 0,3 2-1,4 0 1,2 2 0,4 0 0,3 1-1,-11 141 1,26-179-30,2 1-1,2-1 1,1-1 0,2 1-1,1-1 1,1 0 0,2-1 0,2 0-1,1-1 1,34 58 0,13 5 60,4-2 0,80 87 0,78 81 386,299 273 0,-413-438-406,4-4 0,3-5 0,4-5 0,4-6 0,198 90 0,-154-101 178,3-7 0,1-7 0,3-8 0,275 31 0,727-4 1656,-461-81-1406,-607 1-454,-1-5 1,0-5-1,-2-5 1,159-57 0,-173 42-27,-2-3 1,-2-4 0,-2-4 0,-2-3 0,-3-4 0,-2-4 0,-3-3 0,-3-3 0,-4-3 0,-2-4-1,83-119 1,-95 112 34,-4-2-1,-4-3 0,-3-1 1,57-172-1,-76 178-10,-4-1 0,-4-1-1,-3-1 1,-4 0-1,-2-156 1,-11 175 77,-4 0 1,-2 1-1,-3 0 0,-3 1 0,-2 0 1,-4 2-1,-2 0 0,-2 1 0,-4 2 1,-2 0-1,-2 2 0,-3 2 1,-2 1-1,-3 2 0,-2 2 0,-2 2 1,-2 2-1,-2 1 0,-70-47 1,21 30-174,-2 4 1,-3 5 0,-2 5 0,-2 4 0,-133-35 0,-573-102-2519,-238 22-6966,786 130 5297</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3:25.050"/>
    </inkml:context>
    <inkml:brush xml:id="br0">
      <inkml:brushProperty name="width" value="0.025" units="cm"/>
      <inkml:brushProperty name="height" value="0.025" units="cm"/>
    </inkml:brush>
  </inkml:definitions>
  <inkml:trace contextRef="#ctx0" brushRef="#br0">4002 305 7431,'-23'-15'620,"-1"1"0,-1 1-1,0 1 1,-1 1 0,0 1 0,-1 1 0,0 2-1,0 0 1,-43-3 0,-22 3-318,-141 7 1,225 0-262,-102 7-9,1 5 0,0 4 0,-129 37 0,-307 133-176,349-103 251,4 9-1,4 8 1,5 8 0,4 8 0,6 8-1,6 7 1,-231 233 0,319-281 20,4 3 0,3 4 0,-104 172 0,149-213-133,1 1 0,3 1 0,2 1 0,3 1 0,1 1 0,3 1 0,3 0 0,1 0 0,-2 92 0,11-131 3,1 0 0,1-1 0,0 1 0,1 0 0,1-1 0,1 0 0,0 1 0,0-1 0,2-1 0,0 1 0,0-1 0,2 0 0,0 0 0,0-1 0,1 0 0,1-1 0,0 1-1,0-2 1,1 0 0,23 17 0,-7-10 17,1-1 0,1-2 0,1-1 1,0-1-1,1-2 0,0-1 0,42 8 0,18-2 42,121 7 0,-79-17-38,1-5 1,-1-6-1,251-43 1,-228 14 63,-3-6 0,292-118 0,-270 81 181,-4-8 0,-4-7 1,-4-7-1,-4-8 0,157-137 0,-215 153 176,-4-4-1,166-211 1,-199 216-275,-4-3 0,-3-2 0,-5-3 0,44-116 0,-74 156-142,-1-1-1,-4-1 1,-2-1 0,-2 0-1,-4 0 1,3-90-1,-12 123-23,-1 0 1,-2 0-1,-1 0 0,-1 1 0,-2-1 0,-1 1 0,-11-28 0,10 36-4,0 0 0,-2 1 0,0 0 0,-1 0 0,0 1 0,-2 1 0,0 0 0,-1 1 0,0 0 0,-24-16 0,7 10-57,0 1 0,-1 2 1,-1 2-1,-1 1 0,0 2 1,-1 1-1,0 1 0,-1 3 1,-49-6-1,-26 2-553,-209 8 1,-275 60-4275,263-6-1174</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32.770"/>
    </inkml:context>
    <inkml:brush xml:id="br0">
      <inkml:brushProperty name="width" value="0.025" units="cm"/>
      <inkml:brushProperty name="height" value="0.025" units="cm"/>
    </inkml:brush>
  </inkml:definitions>
  <inkml:trace contextRef="#ctx0" brushRef="#br0">36 79 4004,'0'0'7105,"-5"-9"-6512,-1 2-285,4 3-86,-1 1 0,0-1 0,1 0 0,0 0 0,0 0 0,0 0 0,0 0 0,0 0 0,1-1 0,0 1 0,0 0 0,0-1 0,0-4 0,15 10 1060,0 7-1056,-1 0 0,-1 0 1,1 1-1,-1 1 0,15 16 1,0-2-117,562 424 215,156 101 682,-530-383-823,373 312 851,-34-26-506,-97-102-398,992 782 368,152 67 558,-696-642-447,-875-540-596,4 2 21,-1 1 1,-1 2-1,-1 1 0,-1 1 0,-1 2 0,38 43 0,-58-52-507,-19-15-2636,-22-17-4571,12 1 558</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6.181"/>
    </inkml:context>
    <inkml:brush xml:id="br0">
      <inkml:brushProperty name="width" value="0.025" units="cm"/>
      <inkml:brushProperty name="height" value="0.025" units="cm"/>
    </inkml:brush>
  </inkml:definitions>
  <inkml:trace contextRef="#ctx0" brushRef="#br0">193 87 6054,'0'0'2904,"0"-8"-2034,0 7-602,-2-37-182,1 36 343,1-1 0,0 1 0,0-1 0,0 1 1,1-1-1,-1 1 0,1 0 0,-1-1 0,1 1 0,0-1 0,-1 1 0,1 0 0,1 0 0,1-4 1298,-5 14 2171,-7 23-1412,8-30-2406,0 0 0,0 0 0,-1 0 0,1 0 0,0 0 0,0 0 0,0 0 0,0-1 0,-1 1 0,1 0 0,0-1-1,-1 1 1,1-1 0,-1 0 0,1 1 0,0-1 0,-1 0 0,1 0 0,-1 0 0,1 0 0,-1 0 0,1 0 0,-2 0 0,0-1-378,1 1 1,-1 0 0,1 0 0,-1 0 0,1 1 0,-1-1 0,1 1 0,-1-1 0,1 1 0,-1 0 0,1 0 0,0 0 0,-1 0 0,1 1 0,-2 0 0,-13 14-591,14-11 1003,-1 0 0,-1-1 0,1 0 0,-1 0 0,1 0 0,-1 0 0,0-1 0,0 0 1,-1 0-1,1 0 0,-1-1 0,0 0 0,1 0 0,-8 2 0,13-4 504,18 4 678,36 9-704,-1-1-1,2-3 1,106 4-1,-157-16-208,-12-2-90,-18-5 27,-38 4-160,-105 4 0,96 3 205,53-4-149,20 3-214,0 0 0,0 0 0,0-1 0,0 1 0,0 0 0,0 0 0,-1 0 1,1 0-1,0 0 0,0 0 0,0-1 0,0 1 0,0 0 0,0 0 0,0 0 0,0 0 0,0-1 1,0 1-1,0 0 0,0 0 0,0 0 0,-1 0 0,1-1 0,0 1 0,0 0 0,1 0 0,-1 0 1,0 0-1,0-1 0,0 1 0,0 0 0,0 0 0,0 0 0,0 0 0,0 0 0,0-1 0,0 1 1,0 0-1,0 0 0,0 0 0,1 0 0,-1 0 0,0 0 0,0-1 0,0 1 0,0 0 0,1 0 1,29-14 20,54 1-51,1 3 1,158 1-1,-466 22 155,33-13 80,255 3-212,78 14-1,-34-2 9,-26-7 1,-196-4 91,-174-8-64,301-3-4072,6 0-1438,3-5-2812</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19.714"/>
    </inkml:context>
    <inkml:brush xml:id="br0">
      <inkml:brushProperty name="width" value="0.025" units="cm"/>
      <inkml:brushProperty name="height" value="0.025" units="cm"/>
    </inkml:brush>
  </inkml:definitions>
  <inkml:trace contextRef="#ctx0" brushRef="#br0">270 617 7751,'-7'-9'273,"2"2"-91,-19-27-1126,-33-36 0,51 63 1075,0 0-1,0 1 1,-1 0 0,0 0 0,0 0 0,0 1-1,-1 0 1,1 0 0,-1 1 0,-1 0 0,1 0-1,-17-4 1,22 8-62,1 0 0,0 0-1,-1 0 1,1 0 0,0 0 0,-1 1-1,1-1 1,0 1 0,0 0 0,-1-1-1,1 1 1,0 0 0,0 1-1,0-1 1,0 0 0,0 0 0,0 1-1,1-1 1,-1 1 0,0 0 0,1-1-1,-1 1 1,1 0 0,0 0-1,-1 0 1,1 0 0,0 0 0,0 0-1,0 0 1,1 1 0,-1-1 0,0 0-1,1 0 1,-1 5 0,-2 11-86,1-1 0,1 1 0,1 29 0,0-26 130,3 55-95,3 0 0,21 102 0,52 147 29,-49-223 2,5-2 0,4-1 0,5-2 0,3-2 0,87 127 0,-58-116 16,4-3 0,5-4 0,4-3 0,107 89 0,-80-85 59,4-6-1,224 135 0,-288-197-89,1-3-1,1-3 1,1-2-1,2-3 1,0-2-1,1-3 1,0-3-1,1-2 0,79 2 1,-128-12-15,-1-1 0,1-1 1,-1 0-1,1-1 0,-1 0 0,1-1 0,-1-1 1,21-8-1,-26 8-7,0-1 1,0 0-1,0 0 1,-1-1-1,0 0 0,0 0 1,0-1-1,-1 0 1,0 0-1,0-1 1,-1 1-1,0-1 0,6-14 1,0-2 103,-2 0 0,-1-1 0,0-1 0,-2 1 0,-1-1 0,-2 0 0,2-49 0,-5 2 114,-16-116 0,-10 41-113,-6 0 1,-72-200-1,68 247-42,-5 1 0,-4 3-1,-4 1 1,-4 3 0,-5 2 0,-126-155-1,-531-519-79,654 710-198,-120-85-1,157 125 168,0 0-1,-2 1 0,0 1 1,0 2-1,-1 0 0,0 2 1,-1 1-1,-47-7 0,63 14 27,0 0-1,0 1 0,-1 0 1,1 1-1,0 1 1,0-1-1,0 2 0,0 0 1,1 0-1,-1 1 0,1 1 1,-12 6-1,8-3-47,2 1 1,-1 1-1,1 0 1,1 1-1,0 0 0,0 1 1,1 0-1,-9 15 0,-6 13-877,2 1 0,2 1 0,1 1 0,3 1 0,-16 56 0,-1 11-6560</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084"/>
    </inkml:context>
    <inkml:brush xml:id="br0">
      <inkml:brushProperty name="width" value="0.025" units="cm"/>
      <inkml:brushProperty name="height" value="0.025" units="cm"/>
    </inkml:brush>
  </inkml:definitions>
  <inkml:trace contextRef="#ctx0" brushRef="#br0">264 64 4004,'0'0'6465,"-3"-9"-3540,-10-31-699,13 40-2020,0-1 1,0 0-1,0 0 1,-1 0-1,1 1 0,0-1 1,-1 0-1,1 0 0,-1 1 1,1-1-1,-1 0 0,1 1 1,-1-1-1,1 0 0,-1 1 1,1-1-1,-1 1 0,0-1 1,1 1-1,-2-1 0,-8 8 1566,-6 28-1024,14-30-165,-79 151 2194,1-1-2027,70-133-686,2 1-1,0 0 1,1 0-1,2 0 1,-4 25-1,9-45-55,-1 0-1,1-1 0,0 1 1,0 0-1,0 0 1,0-1-1,1 1 1,-1 0-1,1-1 0,0 1 1,-1 0-1,1-1 1,0 1-1,1-1 1,-1 1-1,0-1 0,1 0 1,-1 1-1,1-1 1,0 0-1,4 4 1,-2-4 7,0 1 1,0-1-1,0 0 1,1 0-1,-1 0 1,1 0 0,-1-1-1,1 0 1,0 0-1,0 0 1,7 0-1,6 0-12,-1-2 0,1 0-1,-1-1 1,0-1-1,0 0 1,19-7 0,-28 7-175,52-20-1890,-24 0-2420,-14 1-1305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456"/>
    </inkml:context>
    <inkml:brush xml:id="br0">
      <inkml:brushProperty name="width" value="0.025" units="cm"/>
      <inkml:brushProperty name="height" value="0.025" units="cm"/>
    </inkml:brush>
  </inkml:definitions>
  <inkml:trace contextRef="#ctx0" brushRef="#br0">38 1 11915,'0'0'8232,"11"69"-7816,-27-34-287,3-1-65,-1-3-417,8-5-608,6-6-1057,0-6-1473,0-10-705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7.184"/>
    </inkml:context>
    <inkml:brush xml:id="br0">
      <inkml:brushProperty name="width" value="0.025" units="cm"/>
      <inkml:brushProperty name="height" value="0.025" units="cm"/>
    </inkml:brush>
  </inkml:definitions>
  <inkml:trace contextRef="#ctx0" brushRef="#br0">128 1 5221,'0'0'7276,"-8"8"-4495,-59 67 200,60-67-2840,0 1 0,1 0 0,1 0 0,-1 0 0,2 1 0,-1 0 0,1 0 0,-4 17 0,8-27-143,0 1 0,0-1 1,0 1-1,-1 0 0,1-1 0,0 1 1,0-1-1,1 1 0,-1 0 0,0-1 1,0 1-1,0-1 0,0 1 0,0 0 0,1-1 1,-1 1-1,0-1 0,1 1 0,-1-1 1,0 1-1,1-1 0,-1 1 0,0-1 1,1 1-1,-1-1 0,1 0 0,-1 1 1,1-1-1,-1 0 0,1 1 0,-1-1 1,2 1-1,25 0 49,-20-2 3,1 0 0,-1-1 1,1 0-1,13-6 0,-9 1 47,0-1 0,-1 0 1,0 0-1,16-16 0,-24 22 36,0-2 0,0 1 0,-1 0 1,1 0-1,0-1 0,-1 0 0,0 1 0,0-1 0,0 0 1,-1 0-1,1 0 0,-1 0 0,0-1 0,0 1 1,0 0-1,0 0 0,-1-1 0,0-6 0,-1 9-86,0 1 1,0-1-1,0 1 0,0 0 0,0-1 0,0 1 0,-1 0 0,1 0 1,0 0-1,-1 0 0,1 0 0,-1 0 0,1 0 0,-1 1 1,0-1-1,1 0 0,-1 1 0,0-1 0,1 1 0,-1 0 1,0 0-1,1-1 0,-1 1 0,0 0 0,0 1 0,-2-1 1,3 0-163,0-1 0,-1 1 0,1 0 1,-1 0-1,1 0 0,-1 0 1,1 0-1,-1 0 0,1 0 1,-1 1-1,1-1 0,0 1 1,-1-1-1,1 1 0,0-1 0,-1 1 1,1-1-1,0 1 0,-1 0 1,1 0-1,0 0 0,0 0 1,0 0-1,0 0 0,0 0 1,0 0-1,0 0 0,0 1 1,0 1-1,1-2-215,1 0 0,0-1 0,0 1 0,0 0 0,0 0 0,0-1 0,0 1 0,0-1 0,1 1 0,-1-1 0,0 0 0,0 1 0,0-1 0,0 0 0,1 0 0,-1 0 0,0 1 0,0-1 0,0-1 0,1 1 0,-1 0 0,0 0 0,0 0 0,2-1 0,2 1-592,24-1-2964</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0.804"/>
    </inkml:context>
    <inkml:brush xml:id="br0">
      <inkml:brushProperty name="width" value="0.025" units="cm"/>
      <inkml:brushProperty name="height" value="0.025" units="cm"/>
    </inkml:brush>
  </inkml:definitions>
  <inkml:trace contextRef="#ctx0" brushRef="#br0">0 33 6118,'0'0'11584,"9"-5"-10442,3 0-937,-1 0 0,1 1 0,0 1 0,0 0 0,0 0-1,1 1 1,-1 1 0,0 0 0,1 1 0,14 1-1,6 0-128,1 1-1,-1 2 1,0 1-1,0 2 1,-1 1-1,52 20 1,-80-27-60,-1 1 1,0-1 0,0 1 0,0-1-1,0 1 1,0 0 0,0 0-1,0 0 1,0 1 0,-1-1-1,1 1 1,-1-1 0,0 1-1,0 0 1,0 0 0,0 0-1,0 0 1,0 0 0,-1 0-1,0 1 1,0-1 0,0 0-1,0 1 1,0-1 0,0 1 0,-1-1-1,0 1 1,0-1 0,0 1-1,0-1 1,-1 7 0,-2-2 188,0 0 0,0 0 1,0-1-1,-1 1 0,0-1 1,-1 0-1,0 0 0,0 0 1,0 0-1,-1-1 0,0 0 0,-8 6 1,-13 11 376,-1-1-1,-2-1 1,-33 18 0,49-32-545,0 0 0,0-1-1,0 0 1,-1-1 0,1-1 0,-1 0 0,0-1 0,-1-1 0,-25 1 0,40-3-95,1 0-1,0 0 1,-1 0 0,1 0 0,-1 0 0,1 0 0,-1 0 0,1 0-1,0 0 1,-1 0 0,1-1 0,-1 1 0,1 0 0,-1 0-1,1 0 1,0-1 0,-1 1 0,1 0 0,0 0 0,-1-1 0,1 1-1,0 0 1,-1-1 0,1 1 0,0 0 0,0-1 0,-1 1 0,1-1-1,0 1 1,0 0 0,0-1 0,0 1 0,-1-1 0,1 1-1,0-1 1,0 1 0,0 0 0,0-1 0,0 1 0,0-1 0,10-18-3185,16 3-723,7-1-1987</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148"/>
    </inkml:context>
    <inkml:brush xml:id="br0">
      <inkml:brushProperty name="width" value="0.025" units="cm"/>
      <inkml:brushProperty name="height" value="0.025" units="cm"/>
    </inkml:brush>
  </inkml:definitions>
  <inkml:trace contextRef="#ctx0" brushRef="#br0">215 0 9961,'0'0'7778,"-1"8"-6342,-8 19-602,-1-1 0,-2 0-1,0-1 1,-24 37 0,-17 34 592,40-69-1268,0 1 0,2 1 0,0 0 0,3 0 0,0 1 0,2 0 0,1 0 0,1 1 0,1 39 0,3-65-184,1 1-1,0-1 1,0 1-1,0-1 1,1 1-1,-1-1 1,1 0-1,1 1 1,-1-1-1,1 0 1,0-1 0,0 1-1,0 0 1,1-1-1,-1 0 1,1 0-1,0 0 1,7 6-1,-3-5-362,0 0-1,0-1 0,0 0 1,1 0-1,0 0 1,-1-1-1,1-1 0,0 1 1,0-2-1,16 2 1,27-1-4870</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520"/>
    </inkml:context>
    <inkml:brush xml:id="br0">
      <inkml:brushProperty name="width" value="0.025" units="cm"/>
      <inkml:brushProperty name="height" value="0.025" units="cm"/>
    </inkml:brush>
  </inkml:definitions>
  <inkml:trace contextRef="#ctx0" brushRef="#br0">6 1 14157,'0'0'5093,"-6"76"-3203,6-45-705,8 2 192,2-5-320,8-3-320,2-5-449,4-6-224,6-6 1,3-6-898,-3-2-1345,6-6-1282,-10-14-2850,-3-6-4003</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1.847"/>
    </inkml:context>
    <inkml:brush xml:id="br0">
      <inkml:brushProperty name="width" value="0.025" units="cm"/>
      <inkml:brushProperty name="height" value="0.025" units="cm"/>
    </inkml:brush>
  </inkml:definitions>
  <inkml:trace contextRef="#ctx0" brushRef="#br0">188 0 11435,'0'0'2690,"-36"65"1154,5-26-1570,3 4-608,-1 2-65,4 0-416,3-2-608,9-4-449,10-2-160,3-10-1634,3-5-1216,6-10-3460</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224"/>
    </inkml:context>
    <inkml:brush xml:id="br0">
      <inkml:brushProperty name="width" value="0.025" units="cm"/>
      <inkml:brushProperty name="height" value="0.025" units="cm"/>
    </inkml:brush>
  </inkml:definitions>
  <inkml:trace contextRef="#ctx0" brushRef="#br0">56 0 16303,'0'0'3940,"-32"67"-2787,23-34-640,0-2-193,4 4-224,5-2-64,0-5-801,9-7-1633,1-8-2466,3-9-3076</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585"/>
    </inkml:context>
    <inkml:brush xml:id="br0">
      <inkml:brushProperty name="width" value="0.025" units="cm"/>
      <inkml:brushProperty name="height" value="0.025" units="cm"/>
    </inkml:brush>
  </inkml:definitions>
  <inkml:trace contextRef="#ctx0" brushRef="#br0">85 266 15278,'0'0'1944,"-1"9"164,-4 23-201,-2 0-1,-20 57 1,15-57-1630,2 1 0,2 0 0,-6 44 0,14-76-275,0 0 0,0 0-1,0 0 1,0 0 0,0 1 0,0-1 0,0 0-1,0 0 1,0 0 0,1 0 0,-1 0 0,1 0-1,-1 1 1,0-1 0,1 0 0,0 0 0,-1 0-1,1 0 1,0 0 0,-1-1 0,1 1-1,0 0 1,0 0 0,0 0 0,1 0 0,0 0-6,1 0 1,-1 0-1,0 0 0,1 0 1,-1-1-1,1 1 1,-1-1-1,1 0 1,-1 0-1,1 0 1,3 0-1,4-1-110,0-1-1,0 0 0,-1-1 1,1 0-1,11-5 1,-5 1-580,-1-1 1,1 0-1,15-13 0,2-10-2903,-11-8-3511,-15 7-1460</inkml:trace>
  <inkml:trace contextRef="#ctx0" brushRef="#br0" timeOffset="1">22 1 14958,'0'0'8808,"47"29"-9640,-20-16-2435,-2-4-4581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32.916"/>
    </inkml:context>
    <inkml:brush xml:id="br0">
      <inkml:brushProperty name="width" value="0.025" units="cm"/>
      <inkml:brushProperty name="height" value="0.025" units="cm"/>
    </inkml:brush>
  </inkml:definitions>
  <inkml:trace contextRef="#ctx0" brushRef="#br0">352 1 14061,'0'0'4207,"9"3"-2467,3 1-1451,0 1 0,-1 1 0,1 0 0,-1 0 0,0 1 0,-1 1 0,0-1 0,0 2 0,0-1 0,-1 2 0,0-1 0,-1 1 0,0 0 0,-1 1-1,0 0 1,-1 0 0,7 15 0,-7-11-219,0 0 0,-1 0-1,-1 0 1,0 1 0,-1 0-1,-1 0 1,0 0 0,-1 0-1,-1 0 1,-1 0 0,0 0-1,-1-1 1,0 1 0,-7 20-1,0-9 62,-2 0 0,-1 0 0,-2-2-1,0 1 1,-1-2 0,-23 28 0,-123 132 145,115-136-251,1 2-144,-41 43-1427,27-33-3590,14-15-4452</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01.806"/>
    </inkml:context>
    <inkml:brush xml:id="br0">
      <inkml:brushProperty name="width" value="0.025" units="cm"/>
      <inkml:brushProperty name="height" value="0.025" units="cm"/>
    </inkml:brush>
  </inkml:definitions>
  <inkml:trace contextRef="#ctx0" brushRef="#br0">391 177 352,'0'0'3198,"0"-10"-2477,2-4-1522,-1 5 1787,0 1 0,-1-1 0,0 0 0,-1-15 0,0 22-643,1-1 0,-1 1-1,0-1 1,1 1-1,-1-1 1,0 1 0,-1 0-1,1 0 1,0 0 0,0 0-1,-1-1 1,1 2 0,-1-1-1,0 0 1,0 0 0,0 0-1,0 1 1,0-1 0,0 1-1,0 0 1,0-1-1,0 1 1,-3-1 0,-4-2-174,0 1 0,-1 0 0,1 0 1,-1 0-1,0 1 0,0 1 0,1 0 1,-1 0-1,0 1 0,0 0 0,0 1 1,0 0-1,0 0 0,0 1 0,1 1 1,-1-1-1,1 2 0,0-1 0,-1 1 1,2 1-1,-1-1 0,0 2 0,1-1 1,0 1-1,0 0 0,-9 10 0,8-5-12,0 0-1,0 0 0,1 1 0,1 0 0,0 0 0,0 0 0,1 1 1,1 0-1,0 1 0,1-1 0,1 1 0,-4 25 0,1 16 14,3 108 0,4-105-4,-2-26-132,2-1-1,0 1 1,3-1-1,1 1 1,1-1-1,14 43 1,1-18-5,45 85 0,-52-118-17,0 0 0,1 0-1,1-1 1,1-1-1,38 36 1,-51-53-1,1 0 0,0-1-1,-1 1 1,1-1 0,0 0 0,1 0 0,-1 0-1,1-1 1,-1 0 0,1 0 0,-1 0-1,1-1 1,0 0 0,0 0 0,0 0 0,0-1-1,0 0 1,0 0 0,0-1 0,0 1-1,6-3 1,-3 0 56,0 0-1,0-1 1,0 0-1,-1-1 1,1 0 0,-1 0-1,0-1 1,-1 0-1,1 0 1,-1-1-1,12-15 1,12-16 368,-1-2 1,-2-1 0,-2-1-1,-2-2 1,-2 0-1,29-82 1,-39 86-280,-1 1 0,-2-2 0,-1 1 0,-3-1-1,-1 0 1,-2-1 0,-2 1 0,-7-61 0,3 82-129,0 0 0,-2-1-1,0 2 1,-1-1 0,-1 1 0,-1 0 0,-1 0-1,-1 1 1,0 1 0,-1 0 0,-1 0 0,-25-24-1,30 33-72,-1 0-1,-1 0 1,0 1-1,0 1 1,0 0-1,-1 0 1,0 1-1,0 0 0,0 0 1,-15-2-1,17 5-144,0 1 1,-1 0-1,1 0 0,0 1 0,-1 0 0,1 1 0,-1 0 0,1 0 0,0 1 1,0 0-1,0 1 0,0 0 0,0 1 0,-11 5 0,4 0-1841,1 1-1,0 0 0,-25 23 1,4 2-7903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8:12.576"/>
    </inkml:context>
    <inkml:brush xml:id="br0">
      <inkml:brushProperty name="width" value="0.025" units="cm"/>
      <inkml:brushProperty name="height" value="0.025" units="cm"/>
    </inkml:brush>
  </inkml:definitions>
  <inkml:trace contextRef="#ctx0" brushRef="#br0">232 106 4740,'-33'7'-84,"12"-2"1018,0 0 0,-1-2 0,1-1 0,-1 0 0,0-1 1,-39-5-1,60 4-925,1 0 1,0 1 0,0-1 0,0 0-1,-1 0 1,1 0 0,0 0 0,0 0-1,-1 0 1,1 0 0,0 0 0,0 0 0,0 0-1,-1 0 1,1 0 0,0 0 0,0 0-1,-1 0 1,1 0 0,0 0 0,0-1-1,0 1 1,-1 0 0,1 0 0,0 0-1,0 0 1,0 0 0,0 0 0,-1-1-1,1 1 1,0 0 0,0 0 0,0 0 0,0 0-1,0-1 1,-1 1 0,1 0 0,0 0-1,0 0 1,0-1 0,0 1 0,0 0-1,0 0 1,0 0 0,0-1 0,0 1-1,0 0 1,0 0 0,0-1 0,0 1 0,0 0-1,0 0 1,0 0 0,0-1 0,0 1-1,0 0 1,0 0 0,0 0 0,1-1-1,-1 1 1,0 0 0,0-1 0,18-4 26,52 6 2,-1 2 1,71 14-1,44 4 39,547-17-19,1-51 305,-85 5 22,270 19 25,-39 2 1091,-85-6 1139,-3 43-1538,-508 1-1040,945 92 122,-1041-73 565,32 5 1406,-193-39-2096,1-1-1,0-1 1,0-1-1,0-1 0,34-7 1,118-41 335,-77 19-311,-86 27-364,1 0 0,0 1 1,0 0-1,-1 1 0,1 1 1,26 1-1,-31 3-1727,-9 2-3073</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6.257"/>
    </inkml:context>
    <inkml:brush xml:id="br0">
      <inkml:brushProperty name="width" value="0.025" units="cm"/>
      <inkml:brushProperty name="height" value="0.025" units="cm"/>
    </inkml:brush>
  </inkml:definitions>
  <inkml:trace contextRef="#ctx0" brushRef="#br0">1 0 10218,'0'0'13682,"7"15"-12769,0-3-750,-1 1 1,0 0-1,-1 0 1,-1 1-1,0-1 1,0 1-1,2 25 1,8 216 1013,12 132-545,2-84 666,-13 380-1,-27-553-1203,-31 141 0,40-254-90,2-49-4674,1-4-3376,0 32 6380,0-31-14189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382"/>
    </inkml:context>
    <inkml:brush xml:id="br0">
      <inkml:brushProperty name="width" value="0.025" units="cm"/>
      <inkml:brushProperty name="height" value="0.025" units="cm"/>
      <inkml:brushProperty name="color" value="#004F8B"/>
    </inkml:brush>
  </inkml:definitions>
  <inkml:trace contextRef="#ctx0" brushRef="#br0">0 0 7207,'0'0'8648,"6"83"-8584,-6-38-64,2 6 32,5 6-32,2 0-1025,2-6-961,-1-7-1697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7.527"/>
    </inkml:context>
    <inkml:brush xml:id="br0">
      <inkml:brushProperty name="width" value="0.025" units="cm"/>
      <inkml:brushProperty name="height" value="0.025" units="cm"/>
    </inkml:brush>
  </inkml:definitions>
  <inkml:trace contextRef="#ctx0" brushRef="#br0">94 2 6694,'0'0'9487,"-4"9"-8201,-6 11-803,1 1 0,1 0-1,1 0 1,1 1 0,1 0 0,-4 39-1,10-37-328,-3 50-417,1-71 388,1 0-1,-1 0 1,1 0-1,-1 0 1,0 0-1,0-1 1,0 1-1,0 0 1,-1 0-1,1-1 1,-1 1-1,0-1 1,0 1-1,0-1 1,0 0-1,0 0 1,0 0-1,0 0 1,-6 3-1,7-4 207,4-17-344,0-1 0,0 2-1,2-1 1,0 0-1,1 1 1,0 0 0,1 0-1,10-15 1,5-13-385,-12 21 268,-4 7 99,1 0 1,1 0 0,0 0-1,12-14 1,-17 25 20,0 0-1,0 1 1,0 0-1,1 0 1,0 0-1,-1 0 1,1 0 0,0 1-1,0-1 1,1 1-1,-1 0 1,0 1-1,1-1 1,-1 1 0,1 0-1,-1 0 1,1 0-1,0 1 1,6-1-1,-5 1-6,1 1 0,0-1 1,-1 1-1,1 0 0,-1 1 0,0 0 0,10 3 0,-15-4 33,1-1 0,-1 1 0,1 0 0,-1 0 0,0-1-1,0 1 1,1 0 0,-1 0 0,0 0 0,0 0 0,0 1 0,0-1 0,0 0 0,0 0 0,0 1 0,0-1 0,-1 0 0,1 1 0,0-1 0,-1 1-1,0-1 1,1 1 0,-1-1 0,0 1 0,1-1 0,-1 1 0,0-1 0,0 1 0,0-1 0,0 1 0,-1-1 0,1 1 0,0-1 0,-1 1 0,1-1-1,-1 1 1,1-1 0,-1 1 0,-1 2 0,-3 2 133,-1 1-1,0-1 1,0 0-1,0 0 1,-1-1-1,0 0 1,0 0-1,0 0 1,0-1-1,-1 0 1,0-1 0,0 1-1,0-2 1,0 1-1,0-1 1,-17 2-1,25-4-219,0 0-1,-1 0 1,1 0-1,0 0 1,0 0-1,-1 0 1,1 0 0,0-1-1,0 1 1,-1 0-1,1 0 1,0 0-1,0 0 1,-1-1-1,1 1 1,0 0-1,0 0 1,0-1 0,-1 1-1,1 0 1,0 0-1,0-1 1,0 1-1,0 0 1,0 0-1,0-1 1,0 1-1,-1 0 1,1-1 0,0 1-1,0 0 1,0 0-1,0-1 1,0 1-1,0 0 1,0-1-1,1 1 1,-1 0-1,0-1 1,0 1 0,0 0-1,0 0 1,0-1-1,0 1 1,0 0-1,1 0 1,-1-1-1,0 1 1,0 0-1,0 0 1,1-1 0,-1 1-1,0 0 1,0 0-1,0 0 1,1 0-1,-1-1 1,0 1-1,1 0 1,14-17-5214,8-5-3128</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7.147"/>
    </inkml:context>
    <inkml:brush xml:id="br0">
      <inkml:brushProperty name="width" value="0.025" units="cm"/>
      <inkml:brushProperty name="height" value="0.025" units="cm"/>
    </inkml:brush>
  </inkml:definitions>
  <inkml:trace contextRef="#ctx0" brushRef="#br0">1 63 9673,'0'0'8803,"12"-2"-7831,147-19 1915,175-18-1071,654 50 578,-851-5-1238,941 29-318,-323-42-603,-742 2-1373,-9-14-7654,-4 13 6396,0-7-4539</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7.496"/>
    </inkml:context>
    <inkml:brush xml:id="br0">
      <inkml:brushProperty name="width" value="0.025" units="cm"/>
      <inkml:brushProperty name="height" value="0.025" units="cm"/>
    </inkml:brush>
  </inkml:definitions>
  <inkml:trace contextRef="#ctx0" brushRef="#br0">80 51 4708,'0'0'8435,"-10"-6"-5227,-4-5-2441,8 6-284,0 0 0,0 1 0,-1 0 0,1 0 0,-1 0 0,-11-3 0,22 16 2772,9 4-2778,3-6-95,0-1 1,0 0-1,1-1 1,0 0-1,0-2 1,28 4-1,112-2 19,-110-5-329,205 1 29,-252-1-100,0-1 1,1 1-1,-1 0 0,0 0 1,0 0-1,1 0 0,-1 0 1,0 0-1,1 0 0,-1 0 1,0 0-1,1 0 0,-1 0 1,0 0-1,1 0 0,-1 0 1,0 0-1,1 0 0,-1 0 1,0 0-1,1 0 0,-1 0 1,0 0-1,1 1 0,-1-1 1,0 0-1,0 0 0,1 0 1,-1 1-1,0-1 0,0 0 1,1 0-1,-1 1 0,0-1 1,0 0-1,0 0 0,1 1 1,-1-1-1,0 0 0,0 1 1,0-1-1,0 0 0,0 1 1,0-1-1,0 0 0,0 1 1,0-1-1,0 0 0,0 1 1,0-1-1,0 0 0,0 1 0,0-1 1,0 0-1,0 1 0,0-1 1,0 0-1,0 1 0,0-1 1,-1 0-1,1 0 0,0 1 1,0-1-1,0 0 0,-1 1 1,-18 16 428,-214 163 2175,189-141-2817,1 1-1,2 2 1,-36 50 0,59-69-1919,10-13-3671</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8.390"/>
    </inkml:context>
    <inkml:brush xml:id="br0">
      <inkml:brushProperty name="width" value="0.025" units="cm"/>
      <inkml:brushProperty name="height" value="0.025" units="cm"/>
    </inkml:brush>
  </inkml:definitions>
  <inkml:trace contextRef="#ctx0" brushRef="#br0">6 701 17008,'0'0'1943,"-2"9"-528,1-6-1288,1-1 0,-1 0 0,1 1 0,-1-1 0,1 1 0,0 0 0,0-1 0,0 1 0,0-1 0,0 1 0,2 4 0,-2-7-78,1 1 0,-1 0 0,0-1 0,1 1-1,-1-1 1,1 1 0,-1-1 0,1 1 0,-1-1 0,1 1 0,-1-1 0,1 0-1,-1 1 1,1-1 0,0 0 0,-1 0 0,1 1 0,0-1 0,-1 0-1,1 0 1,0 0 0,0 0 0,31-6 853,-11-5-472,-1-1 0,0 0 0,-1-2 0,0 0-1,-1-1 1,24-26 0,-22 22-241,37-37 65,-3-2 1,66-90 0,-92 109-205,-2-2-1,-2-1 1,-1-1 0,-2 0-1,18-58 1,-30 63-34,-23 92-168,-14 107 1,25-128 168,2 0 0,0 0-1,3 0 1,9 58 0,-10-85-22,1 1-1,0-1 0,0 1 1,1-1-1,0 0 0,0 0 1,0 0-1,1 0 1,0-1-1,0 1 0,0-1 1,1 0-1,-1 0 1,8 5-1,-8-7-257,1 0-1,-1-1 1,1 1 0,-1-1 0,1 0-1,0 0 1,-1 0 0,9 1-1,-8-2-488,0-1 0,0 1-1,0-1 1,0 0 0,0-1-1,0 1 1,-1-1-1,1 0 1,8-2 0,26-18-12055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09.287"/>
    </inkml:context>
    <inkml:brush xml:id="br0">
      <inkml:brushProperty name="width" value="0.025" units="cm"/>
      <inkml:brushProperty name="height" value="0.025" units="cm"/>
    </inkml:brush>
  </inkml:definitions>
  <inkml:trace contextRef="#ctx0" brushRef="#br0">28 1 4228,'0'0'8499,"4"14"-6615,5 20-664,-3 0 0,-1 0 0,2 58-1,-13 445 5257,3-517-5733,-4-18 448,6-3-1068,-1-1 0,0 0 0,1-1 0,-1 1 0,1 0 0,0 0 1,0-1-1,0 1 0,0 0 0,0-1 0,0-3 0,-8-34-134,1-1-1,3 0 1,1 0 0,2-1-1,2 1 1,2-1 0,12-68-1,-10 87-57,1 1 0,1-1 0,1 1 0,2 0-1,0 0 1,1 1 0,24-38 0,-27 50 22,0-1-1,1 1 1,0 0 0,1 1 0,0-1 0,0 2-1,0-1 1,1 2 0,0-1 0,1 1 0,-1 1-1,1 0 1,0 0 0,1 1 0,-1 0 0,24-3-1,-27 6-21,8-2 1,0 1-1,0 1 1,17 1 0,-31-1 59,0 1 1,0 0 0,0 0 0,0 0 0,0 1-1,0-1 1,0 0 0,0 1 0,0-1 0,0 1-1,0 0 1,0 0 0,0 0 0,0 0-1,0 0 1,-1 0 0,1 0 0,0 0 0,-1 1-1,1-1 1,-1 1 0,1-1 0,-1 1-1,0 0 1,0-1 0,0 1 0,0 0 0,0 0-1,0 0 1,0 0 0,-1 0 0,2 2 0,-3-1 21,1 0 1,-1 0-1,1 0 1,-1 0 0,0 0-1,0 0 1,-1 0 0,1 0-1,-1-1 1,1 1 0,-1-1-1,0 1 1,0-1 0,0 1-1,0-1 1,0 0 0,0 0-1,-1 0 1,1 0 0,-6 2-1,-61 35 536,60-35-472,-92 38 427,91-38-579,-1-1 1,0 0 0,-1-1 0,1 0-1,0-1 1,0 0 0,-20-1 0,30 0-162,1 0 1,-1-1 0,0 1-1,1 0 1,-1 0-1,1-1 1,-1 1 0,1 0-1,-1-1 1,1 1 0,-1 0-1,1-1 1,-1 1-1,1-1 1,-1 1 0,1-1-1,0 1 1,-1-1 0,1 1-1,0-1 1,-1 1-1,1-1 1,0 1 0,0-1-1,0 0 1,-1 1 0,1-1-1,0 0 1,0 1-1,0-1 1,0 1 0,0-1-1,0 0 1,0 1 0,0-1-1,0 1 1,1-1-1,-1 0 1,0 1 0,0-1-1,0 1 1,1-1 0,0 0-1,6-24-15560</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0.084"/>
    </inkml:context>
    <inkml:brush xml:id="br0">
      <inkml:brushProperty name="width" value="0.025" units="cm"/>
      <inkml:brushProperty name="height" value="0.025" units="cm"/>
    </inkml:brush>
  </inkml:definitions>
  <inkml:trace contextRef="#ctx0" brushRef="#br0">388 0 15631,'0'0'9102,"-6"13"-8221,-21 42-57,-62 94 0,-58 56 469,123-173-1177,-2-1-1,-31 29 1,57-60-181,0 0 1,0 1-1,0-1 0,0 0 0,0 0 0,-1 0 1,1 0-1,0 0 0,0 1 0,0-1 1,0 0-1,-1 0 0,1 0 0,0 0 1,0 0-1,0 0 0,-1 0 0,1 0 1,0 0-1,0 0 0,0 1 0,-1-1 1,1 0-1,0 0 0,0 0 0,-1 0 1,1-1-1,0 1 0,0 0 0,0 0 1,-1 0-1,1 0 0,0 0 0,0 0 1,0 0-1,-1 0 0,1 0 0,0 0 1,0-1-1,0 1 0,0 0 0,-1 0 1,-2-13-2093,3-24-2070,0 29 2590,1-40-6787</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0.455"/>
    </inkml:context>
    <inkml:brush xml:id="br0">
      <inkml:brushProperty name="width" value="0.025" units="cm"/>
      <inkml:brushProperty name="height" value="0.025" units="cm"/>
    </inkml:brush>
  </inkml:definitions>
  <inkml:trace contextRef="#ctx0" brushRef="#br0">0 1 15246,'0'0'4869,"6"55"-3011,15-31-225,14 1-191,11-1-129,7-1-480,10-1-481,3-3-256,1 0-32,1 0-288,-14 2-1570,-3-4-1889,-17 0-2659,-10-2-9321</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1.083"/>
    </inkml:context>
    <inkml:brush xml:id="br0">
      <inkml:brushProperty name="width" value="0.025" units="cm"/>
      <inkml:brushProperty name="height" value="0.025" units="cm"/>
    </inkml:brush>
  </inkml:definitions>
  <inkml:trace contextRef="#ctx0" brushRef="#br0">0 1533 8360,'0'0'10634,"10"0"-9833,4-2-352,0 0 0,0 0 0,0-2 1,0 0-1,-1 0 0,26-13 0,86-52 1116,-102 56-1507,138-88 695,241-198 0,118-159 797,4-3-1125,-497 438-345,-16 13-68,0 0 0,1 1 0,0 0 0,0 1 1,1 0-1,25-10 0,-28 17-1387,-14 7-559,-16 9-1345,-5-7-1018,-4-4-3385</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1.748"/>
    </inkml:context>
    <inkml:brush xml:id="br0">
      <inkml:brushProperty name="width" value="0.025" units="cm"/>
      <inkml:brushProperty name="height" value="0.025" units="cm"/>
    </inkml:brush>
  </inkml:definitions>
  <inkml:trace contextRef="#ctx0" brushRef="#br0">13 0 10025,'0'0'4394,"-3"8"-2841,2-3-1436,-1-1 0,0 1 0,1 0 0,0 0 0,0 0 0,0 1 0,1-1 0,0 0 0,0 0 0,0 0 0,1 0 0,-1 0 0,1 0 0,0 0-1,1 0 1,-1 0 0,1 0 0,0 0 0,0 0 0,4 5 0,17 23 620,1 0-1,2-2 1,52 50 0,103 75 518,-89-80-925,-50-40-224,148 124 1269,214 235 0,-246-207-65,27 31-805,-170-203-479,0-1 0,28 22 0,-38-33-237,0-1 0,0 1 0,0-1 0,1 0 0,0 0 0,-1-1-1,1 0 1,0 0 0,0 0 0,1-1 0,-1 0 0,0 0 0,9 0 0,-13-1-20,0 0 0,-1 0 0,1 0 0,-1 0 0,1-1 0,0 1 0,-1-1-1,1 1 1,-1-1 0,1 1 0,-1-1 0,1 0 0,1-1 0,12-22-5881</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3.488"/>
    </inkml:context>
    <inkml:brush xml:id="br0">
      <inkml:brushProperty name="width" value="0.025" units="cm"/>
      <inkml:brushProperty name="height" value="0.025" units="cm"/>
    </inkml:brush>
  </inkml:definitions>
  <inkml:trace contextRef="#ctx0" brushRef="#br0">279 56 3395,'0'0'15989,"0"-8"-13870,-4-25-181,3 32-1843,0 0 0,0 0 1,0 0-1,0 0 0,0 0 0,0 0 1,0 0-1,-1 0 0,1 1 0,0-1 1,0 0-1,-1 1 0,1-1 0,0 1 1,-1-1-1,1 1 0,-1-1 0,1 1 1,0 0-1,-1 0 0,1 0 0,-1 0 1,1 0-1,-1 0 0,1 0 0,-1 0 1,1 1-1,-3 0 0,-3 0 148,-3-1-199,1 1 0,0 1 0,-1 0 1,1 0-1,0 1 0,0 0 0,1 0 0,-1 1 0,0 0 0,1 1 0,-15 11 0,10-7 8,0 2 1,1 0 0,1 0-1,-1 1 1,2 0 0,-11 17-1,19-27-55,1 0 1,-1 0-1,1-1 0,0 1 0,0 0 0,0 0 0,0 0 1,1 0-1,-1 0 0,0 1 0,1-1 0,-1 0 0,1 0 1,0 0-1,0 1 0,0-1 0,0 0 0,0 0 0,0 0 0,1 4 1,1-4-6,-1 0-1,0-1 1,0 1 0,1 0 0,-1-1 0,0 1 0,1-1 0,0 0 0,-1 1 0,1-1-1,0 0 1,0 0 0,-1 0 0,1 0 0,0 0 0,0-1 0,4 2 0,10 1-64,0-1 1,0 0 0,0-1 0,24-1-1,-26 0 20,24-1-213,-20 0 143,0 1 0,0 0 0,0 1 0,25 6 0,-42-7 122,0 0 1,0 0-1,0 0 1,1 0-1,-1 1 1,0-1-1,0 0 1,0 1-1,0-1 1,0 1-1,0-1 1,-1 1-1,1-1 1,0 1-1,0 0 1,0-1-1,0 1 1,-1 0-1,1 0 1,0-1-1,-1 1 1,1 0-1,0 0 1,-1 0-1,1 0 1,-1 0-1,0 0 1,1 2-1,-1-2 47,-1 1 0,1 0-1,-1-1 1,1 1-1,-1-1 1,0 1 0,0-1-1,0 1 1,1-1 0,-1 0-1,-1 1 1,1-1-1,0 0 1,0 0 0,-3 2-1,-6 5 335,0-1 0,-1 0 1,-17 8-1,6-5-158,0-1 1,-1-1-1,0 0 1,0-2-1,-1-1 1,0-1-1,-38 2 1,61-6-1906,12 0-7692,3 0-144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4.064"/>
    </inkml:context>
    <inkml:brush xml:id="br0">
      <inkml:brushProperty name="width" value="0.025" units="cm"/>
      <inkml:brushProperty name="height" value="0.025" units="cm"/>
    </inkml:brush>
  </inkml:definitions>
  <inkml:trace contextRef="#ctx0" brushRef="#br0">66 0 2659,'0'0'21161,"3"11"-20483,0-4-621,-1 0 1,0 1-1,0-1 0,-1 0 1,0 0-1,-1 1 1,1-1-1,-1 1 0,-1-1 1,1 1-1,-3 9 0,-2 1-86,-13 58-317,-35 88 1,55-171-4035,-3-5 2117,0 2-105,1-19-4407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8.071"/>
    </inkml:context>
    <inkml:brush xml:id="br0">
      <inkml:brushProperty name="width" value="0.025" units="cm"/>
      <inkml:brushProperty name="height" value="0.025" units="cm"/>
    </inkml:brush>
  </inkml:definitions>
  <inkml:trace contextRef="#ctx0" brushRef="#br0">0 180 9513,'0'0'3721,"11"2"-1436,-8-2-2173,84 4 4189,-79-4-4041,0-1-1,0 0 0,0 0 0,0-1 1,0 0-1,0-1 0,-1 1 0,1-1 1,-1-1-1,10-5 0,-6 2-75,-1-1-1,-1-1 1,1 1 0,11-16-1,-18 21-164,0-1-1,0 1 0,-1 0 1,0-1-1,0 0 1,0 0-1,0 1 0,0-1 1,-1 0-1,0-1 1,0 1-1,0 0 0,0 0 1,0 0-1,-1-1 1,0 1-1,0-5 0,-1 8-7,0-1-1,0 0 1,1 1-1,-1-1 1,-1 1-1,1-1 1,0 1-1,0-1 1,0 1-1,-1 0 1,1 0 0,-1 0-1,1 0 1,-1 0-1,1 0 1,-1 0-1,0 0 1,1 0-1,-1 1 1,0-1-1,0 1 1,0-1-1,1 1 1,-1 0-1,0 0 1,0 0-1,0 0 1,0 0-1,-2 0 1,-3 0-17,0 1-1,0-1 1,0 1 0,0 1 0,0-1 0,-11 5 0,10-2-7,1 1 0,-1 0 0,1 0 0,0 1 0,1 0 1,-1 0-1,1 1 0,0 0 0,1 0 0,0 0 0,0 0 0,0 1 0,1 0 1,0 0-1,1 0 0,-1 1 0,2-1 0,-1 1 0,1 0 0,1 0 1,-2 13-1,3-20 4,1 0 1,-1-1 0,1 1-1,-1 0 1,1 0 0,0-1-1,-1 1 1,1 0-1,0-1 1,0 1 0,0-1-1,0 1 1,1-1 0,-1 0-1,0 1 1,1-1-1,-1 0 1,0 0 0,1 0-1,-1 0 1,1 0 0,0 0-1,-1 0 1,1-1-1,0 1 1,0-1 0,-1 1-1,1-1 1,0 1 0,0-1-1,0 0 1,2 0-1,8 1-179,1-1-1,-1-1 1,22-3-1,-8-2-1156,1-1 0,-1-1 0,0-2-1,-1 0 1,33-20 0,6-5-4704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0:15.601"/>
    </inkml:context>
    <inkml:brush xml:id="br0">
      <inkml:brushProperty name="width" value="0.025" units="cm"/>
      <inkml:brushProperty name="height" value="0.025" units="cm"/>
    </inkml:brush>
  </inkml:definitions>
  <inkml:trace contextRef="#ctx0" brushRef="#br0">89 107 10218,'-1'0'389,"0"-1"0,0 0 0,0 1 0,0-1 0,0 0 0,0 1 0,0-1-1,1 0 1,-1 0 0,0 0 0,0 0 0,1 0 0,-1 0 0,1 1 0,-1-2 0,1 1 0,-1 0 0,1 0 0,-1 0 0,1 0 0,0 0 0,0 0 0,0 0 0,0 0 0,-1-1 0,2-1 0,-1 2-169,1-1 0,0 0 0,0 0 0,0 1 0,0-1 0,0 1 0,0-1 0,1 1 0,-1 0 0,0-1 0,1 1 0,-1 0 0,1 0 0,2-2 0,7-3 49,0 0 0,0 1 0,21-6 0,-8 4-161,0 0 0,0 2 1,1 1-1,-1 1 1,1 1-1,0 1 0,0 1 1,0 2-1,30 4 0,-49-4-76,-1-1-1,1 1 0,0 0 0,0 1 0,-1 0 0,0-1 1,1 2-1,-1-1 0,0 1 0,0-1 0,-1 1 0,1 1 1,-1-1-1,0 1 0,0-1 0,-1 1 0,1 0 0,-1 1 0,0-1 1,0 0-1,-1 1 0,1 0 0,1 8 0,-2-6 96,0 0 0,-1 1 0,0-1 0,0 0-1,-1 0 1,0 1 0,-1-1 0,0 0 0,0 0 0,-1 0-1,0 1 1,0-2 0,-1 1 0,0 0 0,0 0 0,-8 13 0,-1-5 147,0 0 0,0-1 0,-2-1 1,0 0-1,0 0 0,-1-1 0,-1-1 1,0-1-1,-1 0 0,0-1 0,-24 10 1,15-9-259,0-2 0,0-1 1,0 0-1,-1-2 0,0-2 1,-1 0-1,-42 0 0,67-4-138,-1 0 0,0 0 0,1-1-1,-1 1 1,1-1 0,-1 0-1,0 0 1,1 0 0,0 0 0,-1-1-1,1 1 1,-6-4 0,8 4-77,0 0 0,1 0 0,-1 0 0,0 0 0,0 0 0,0 0 0,0 0 0,1 0 0,-1 0 0,1-1 0,-1 1 0,1 0 0,-1 0 0,1-1 0,-1-1 0,1 1-299,0 0-1,0 0 1,0 0-1,0-1 1,1 1-1,-1 0 1,1 0-1,-1 0 1,1 0-1,0 0 1,0 0 0,1-2-1,14-19-7108</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21.965"/>
    </inkml:context>
    <inkml:brush xml:id="br0">
      <inkml:brushProperty name="width" value="0.025" units="cm"/>
      <inkml:brushProperty name="height" value="0.025" units="cm"/>
    </inkml:brush>
  </inkml:definitions>
  <inkml:trace contextRef="#ctx0" brushRef="#br0">394 244 4100,'0'0'2835,"5"-9"-1944,39-76 950,-40 75-1232,1 0 0,-2-1-1,0 0 1,0 1-1,-1-1 1,0 0 0,1-20-1,-4 30-552,1-1-1,0 1 1,-1 0-1,1 0 1,0 0-1,-1 0 1,0 0-1,1 0 1,-1 0-1,0 0 1,1 0-1,-1 0 1,0 0-1,0 0 1,0 0-1,0 0 1,0 0-1,0 1 1,0-1 0,0 0-1,0 1 1,0-1-1,0 1 1,0-1-1,0 1 1,-1 0-1,1 0 1,0-1-1,0 1 1,0 0-1,-1 0 1,1 0-1,0 0 1,0 0-1,-1 0 1,1 1-1,-1-1 1,-5 1-26,0 0 0,0 0 1,1 0-1,-1 1 1,1 0-1,-9 4 1,-5 5-34,1 0 1,0 2 0,1 0 0,1 1 0,0 1 0,0 0-1,2 1 1,-24 32 0,13-13-20,2 2 0,1 0 1,-27 65-1,34-64 217,1 1-1,-18 76 1,31-104-155,0 0 0,0-1 0,1 1 0,0 0 0,1 0 0,0 0 0,0 0 0,2 0 1,-1 0-1,1-1 0,1 1 0,0-1 0,0 1 0,1-1 0,1 0 0,5 10 0,-6-15-39,-1 0-1,1 0 1,0-1 0,0 1-1,1-1 1,-1 0 0,1-1 0,0 1-1,0-1 1,0 0 0,1 0-1,-1-1 1,1 1 0,-1-1-1,8 2 1,-4-3 20,-1 0 0,1 0 0,0-1 0,0 0 0,-1 0 0,1-1 0,0 0 0,-1 0 0,14-5 0,-1-1 103,1-2 1,-2 0 0,1-1-1,-2-2 1,1 0-1,-1 0 1,18-18-1,-16 12-50,-1-1-1,-1 0 1,-1-2-1,0 0 1,-2-1-1,0 0 0,-2-1 1,-1-1-1,0-1 1,-2 1-1,-1-2 1,-1 0-1,-1 0 1,-1 0-1,-2-1 1,0 0-1,-2 0 1,-1 0-1,-1-1 1,-4-38-1,2 55-42,-1 0 0,0 0 0,0 0 0,-1 0 0,-1 1 0,0-1 1,0 1-1,-1 0 0,0 0 0,-1 1 0,0-1 0,0 1 0,-15-14 0,17 19-59,0 0 1,0 1-1,-1-1 0,1 1 1,-1 1-1,0-1 0,0 1 1,0-1-1,0 1 0,0 1 1,0-1-1,-1 1 0,1 0 1,-1 0-1,1 1 0,-1-1 1,1 1-1,-1 0 0,1 1 1,-1-1-1,1 1 0,-1 0 1,1 1-1,0-1 0,0 1 1,-1 0-1,1 0 0,1 1 1,-10 5-1,-7 7-820,1 1 0,0 1 0,1 1 1,1 0-1,-25 33 0,23-27-1154,-26 29-3636</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0.033"/>
    </inkml:context>
    <inkml:brush xml:id="br0">
      <inkml:brushProperty name="width" value="0.025" units="cm"/>
      <inkml:brushProperty name="height" value="0.025" units="cm"/>
    </inkml:brush>
  </inkml:definitions>
  <inkml:trace contextRef="#ctx0" brushRef="#br0">491 0 3683,'-12'10'5302,"-14"11"-5076,2 2 0,1 0 1,1 2-1,0 1 1,-31 50-1,-81 166 76,96-161 453,4 2 0,-28 99-1,50-137-193,2 0-1,2 1 0,2 1 1,2-1-1,3 91 0,3-122-547,0 0 0,0 0-1,2 0 1,0 0-1,0-1 1,2 1-1,-1-1 1,2-1-1,14 25 1,-16-31-26,1 0 1,0 1-1,0-2 1,0 1-1,1-1 0,0 0 1,0 0-1,0-1 0,1 0 1,0 0-1,0-1 1,0 0-1,1 0 0,-1-1 1,1 0-1,0-1 1,13 3-1,-6-4 28,0-1-1,0 0 1,0-1 0,1 0-1,-1-2 1,0 0 0,-1-1 0,1 0-1,-1-1 1,1-1 0,-2 0-1,1-1 1,-1-1 0,0 0 0,0-1-1,23-21 1,-2 0 120,-2-2-1,-1-2 1,-1-1 0,44-67 0,-46 60 136,-2-2 1,-2-1 0,-2-1 0,-2-1 0,-2 0-1,-3-2 1,-1 0 0,-2-1 0,-3 0 0,-2-1-1,2-56 1,-10 87-178,0 0 1,-2 0-1,0 1 0,-1-1 0,-1 1 1,-1-1-1,-1 1 0,-11-26 0,13 37-110,0-1 0,0 1 0,-1 0-1,0 0 1,-1 1 0,0 0 0,0 0-1,-1 0 1,0 1 0,0-1 0,0 2-1,-1-1 1,1 1 0,-1 0 0,-1 1-1,1 0 1,-1 0 0,1 1 0,-19-5-1,-3 4-1179,-1 2-1,1 0 1,-1 2 0,0 1-1,1 2 1,-1 1-1,-32 9 1,1 0-4057</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1.325"/>
    </inkml:context>
    <inkml:brush xml:id="br0">
      <inkml:brushProperty name="width" value="0.025" units="cm"/>
      <inkml:brushProperty name="height" value="0.025" units="cm"/>
    </inkml:brush>
  </inkml:definitions>
  <inkml:trace contextRef="#ctx0" brushRef="#br0">268 236 7976,'-33'17'534,"0"2"1,2 1 0,-49 39 0,71-51-438,1 0-1,0 1 1,1-1 0,0 1 0,0 1 0,1-1-1,0 1 1,1 1 0,0-1 0,1 0 0,0 1-1,0 0 1,1 0 0,1 0 0,0 1 0,-1 15-1,3-8-72,0 0-1,2-1 1,0 1-1,1 0 1,1-1-1,0 1 1,2-1-1,0 0 1,1-1-1,1 1 1,1-1-1,0-1 1,1 0-1,1 0 1,0-1-1,1 0 1,1-1-1,0-1 1,1 0-1,0 0 0,25 15 1,-18-14-6,-1-1-1,2-1 1,-1-1 0,2-1-1,-1-1 1,1 0 0,1-2-1,0-1 1,-1-1 0,2-1-1,-1-1 1,0-1 0,1-2-1,-1 0 1,1-1 0,34-7-1,-40 3 162,0-1 0,-1-1 0,0-1 0,0-1-1,0 0 1,-1-1 0,-1-1 0,0 0 0,0-2 0,-1 0-1,23-25 1,-12 9 379,-2-1-1,0-2 0,-2 0 1,34-69-1,-40 67-253,-1-1 0,-2 0 1,-1-1-1,-2 0 0,-2-1 1,-1 0-1,-2 0 0,-1 0 0,-2-1 1,-5-69-1,1 98-293,1 0 0,-1 0 1,0 0-1,-1 1 0,0-1 0,-1 1 0,0-1 0,0 1 0,0 0 1,-1 0-1,-1 1 0,1-1 0,-1 1 0,0 1 0,-9-8 1,9 9-11,-1 0 1,0 1 0,0 0-1,0 0 1,-1 1-1,1 0 1,-1 0 0,0 1-1,0 0 1,0 0 0,0 1-1,0 0 1,0 0 0,0 1-1,0 0 1,0 0 0,-11 3-1,-1 1 4,0 1-1,1 2 0,0 0 1,1 0-1,-1 2 0,1 0 1,1 2-1,0-1 0,0 2 0,1 0 1,-14 16-1,-17 17-619,2 1 0,-42 58 0,58-66-498,-16 19-4517,39-52-365</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034"/>
    </inkml:context>
    <inkml:brush xml:id="br0">
      <inkml:brushProperty name="width" value="0.025" units="cm"/>
      <inkml:brushProperty name="height" value="0.025" units="cm"/>
    </inkml:brush>
  </inkml:definitions>
  <inkml:trace contextRef="#ctx0" brushRef="#br0">57 212 4740,'3'-12'3326,"6"-37"-227,-4 17 587,1 0 0,18-54 1,-23 90-914,1 30-2194,-45 295 863,18-163-1256,13-86-277,1-11-531,2 1 0,4 0 1,4 80-1,4-132-1001,-3-18 1487,0 1 0,0-1 0,0 0 0,0 1 1,0-1-1,0 0 0,0 0 0,0 1 0,1-1 0,-1 0 1,0 1-1,0-1 0,0 0 0,0 0 0,1 0 0,-1 1 1,0-1-1,0 0 0,1 0 0,-1 0 0,0 1 0,0-1 1,1 0-1,-1 0 0,0 0 0,0 0 0,1 0 0,-1 0 0,0 0 1,1 0-1,-1 0 0,0 1 0,0-1 0,1 0 0,-1 0 1,0-1-1,1 1 0,-1 0 0,0 0 0,0 0 0,1 0 1,-1 0-1,0 0 0,1 0 0,-1 0 0,1-1 0,9-8-8827</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491"/>
    </inkml:context>
    <inkml:brush xml:id="br0">
      <inkml:brushProperty name="width" value="0.025" units="cm"/>
      <inkml:brushProperty name="height" value="0.025" units="cm"/>
    </inkml:brush>
  </inkml:definitions>
  <inkml:trace contextRef="#ctx0" brushRef="#br0">0 1 14221,'0'0'11697,"8"0"-10192,-6 0-1450,-1 0 1,0 0-1,1 0 0,-1 0 0,1 0 0,-1 0 0,1 0 0,-1 0 0,0 0 1,1 1-1,-1-1 0,1 1 0,-1-1 0,0 1 0,1-1 0,-1 1 0,0 0 1,0 0-1,0 0 0,0-1 0,1 1 0,-1 0 0,0 1 0,0-1 0,-1 0 1,1 0-1,1 2 0,0 4 89,0 1 0,-1-1 0,0 0 0,0 1 0,0 12 0,-1 29 204,3 46 114,-2-89-456,0 1 0,0-1 0,1 1 0,-1-1-1,2 0 1,-1 0 0,1 0 0,0 0 0,0 0 0,0 0 0,6 7 0,-7-11-76,0 0 0,0 0 0,1-1 0,-1 1 0,0 0 0,0-1 0,1 1 0,-1-1 0,1 0 0,-1 0 0,1 0 0,0 0 0,-1-1 0,1 1 0,0-1 0,0 1 0,-1-1 0,1 0 0,0 0 0,0 0 0,0 0 0,-1-1 0,1 1 0,0-1 0,0 0 0,-1 0 0,1 1 0,4-4 0,2 0-813,-1-1 1,1 0 0,-1-1 0,1 0 0,-2 0 0,13-12 0,18-25-5386</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3.854"/>
    </inkml:context>
    <inkml:brush xml:id="br0">
      <inkml:brushProperty name="width" value="0.025" units="cm"/>
      <inkml:brushProperty name="height" value="0.025" units="cm"/>
    </inkml:brush>
  </inkml:definitions>
  <inkml:trace contextRef="#ctx0" brushRef="#br0">285 0 18481,'-35'48'3139,"-4"9"-832,1 7 351,2 6-1216,4 3-642,3 0-383,4-1-321,3-8-64,8-10-353,5-13-960,5-15-769,2-16-1633</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24.184"/>
    </inkml:context>
    <inkml:brush xml:id="br0">
      <inkml:brushProperty name="width" value="0.025" units="cm"/>
      <inkml:brushProperty name="height" value="0.025" units="cm"/>
    </inkml:brush>
  </inkml:definitions>
  <inkml:trace contextRef="#ctx0" brushRef="#br0">48 219 12139,'-5'10'6535,"-37"82"1526,42-92-8035,0 1 1,-1-1 0,1 0-1,0 1 1,0-1-1,0 0 1,0 1 0,0-1-1,0 0 1,0 1 0,0-1-1,0 1 1,0-1-1,0 0 1,1 1 0,-1-1-1,0 0 1,0 1 0,0-1-1,0 0 1,0 1 0,1-1-1,-1 0 1,0 0-1,0 1 1,1-1 0,-1 0-1,0 0 1,0 1 0,1-1-1,-1 0 1,0 0-1,1 0 1,-1 1 0,0-1-1,1 0 1,-1 0 0,0 0-1,1 0 1,-1 0 0,0 0-1,1 0 1,-1 0-1,1 0 1,-1 0 0,0 0-1,1 0 1,-1 0 0,0 0-1,1 0 1,-1 0-1,0 0 1,1 0 0,-1 0-1,0-1 1,1 1 0,-1 0-1,0 0 1,1 0 0,-1-1-1,27-11 282,-3-6-214,-2 0 1,0-2-1,-1 0 0,28-37 1,65-101-305,-96 132 169,-26 44 96,-11 22 11,11-23-411,-10 26 789,-17 57 0,31-84-1687,0 0 1,1 0-1,1 1 1,0 17-1</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09.517"/>
    </inkml:context>
    <inkml:brush xml:id="br0">
      <inkml:brushProperty name="width" value="0.025" units="cm"/>
      <inkml:brushProperty name="height" value="0.025" units="cm"/>
    </inkml:brush>
  </inkml:definitions>
  <inkml:trace contextRef="#ctx0" brushRef="#br0">27 111 6150,'0'0'5173,"0"-11"-2040,1-4-1990,-2-35 3229,1 49-4288,0 1 0,0-1 1,0 1-1,0-1 0,-1 1 1,1-1-1,0 1 0,0-1 0,0 1 1,0 0-1,0-1 0,-1 1 0,1-1 1,0 1-1,0-1 0,-1 1 1,1 0-1,0-1 0,-1 1 0,1 0 1,0-1-1,-1 1 0,1 0 0,-1-1 1,1 1-1,-1 0 0,1 0 0,0 0 1,-1-1-1,1 1 0,-1 0 1,1 0-1,-1 0 0,1 0 0,-1 0 1,1 0-1,-1 0 0,1 0 0,-1 0 1,1 0-1,-1 0 0,1 0 1,-1 0-1,1 0 0,-1 1 0,1-1 1,0 0-1,-1 0 0,1 1 0,-1-1 1,1 0-1,0 0 0,-1 1 1,1-1-1,-1 0 0,1 1 0,0-1 1,0 0-1,-1 1 0,1-1 0,0 1 1,0-1-1,-1 1 0,1-1 1,0 0-1,0 1 0,0-1 0,0 1 1,-1 0-1,0 5 48,0-1-1,0 1 1,1 0 0,-1-1 0,1 1 0,0 0-1,1 0 1,-1-1 0,1 1 0,1 0 0,-1-1-1,3 8 1,-3-11-100,0 0-1,0 0 0,0 0 0,0 0 1,1 0-1,-1 0 0,1-1 1,-1 1-1,1-1 0,-1 1 1,1-1-1,0 1 0,0-1 0,-1 0 1,1 0-1,0 0 0,0 0 1,0 0-1,0-1 0,1 1 0,-1 0 1,0-1-1,0 0 0,0 1 1,0-1-1,1 0 0,-1 0 0,0 0 1,0-1-1,0 1 0,0 0 1,1-1-1,-1 1 0,0-1 1,3-1-1,-2 0 60,1 0-1,-1 0 1,0-1 0,0 1 0,0-1-1,0 1 1,0-1 0,0 0 0,-1 0-1,1 0 1,-1 0 0,0-1 0,0 1-1,0-1 1,-1 1 0,1-1 0,-1 0-1,0 0 1,0 1 0,0-1 0,0 0-1,0-7 1,-1 9-50,0 0 0,1-1 0,-1 1 1,0 0-1,0 0 0,0 0 0,0 0 0,-1 0 0,1 0 0,0-1 0,-1 1 0,0 0 0,1 0 0,-1 0 1,0 0-1,0 0 0,0 1 0,0-1 0,0 0 0,-1 0 0,1 1 0,-1-1 0,1 1 0,-1-1 0,1 1 1,-1-1-1,0 1 0,0 0 0,1 0 0,-1 0 0,0 0 0,0 0 0,0 0 0,0 1 0,0-1 0,-1 1 1,1-1-1,0 1 0,0 0 0,0 0 0,0 0 0,-4 0 0,4 1-45,-1 0 0,0 0 1,1 0-1,-1 0 0,1 1 0,0-1 0,-1 1 0,1-1 1,0 1-1,0 0 0,0 0 0,0 0 0,0 0 0,1 0 0,-1 0 1,1 0-1,-1 1 0,1-1 0,0 1 0,0-1 0,0 1 0,0-1 1,0 1-1,0 0 0,0 4 0,-1 2-11,0 0-1,1 1 1,0-1-1,0 0 1,1 1-1,1 11 1,-1-21 15,0 1 0,0 0 0,0-1 0,0 1 0,0-1 0,0 1 0,0-1 0,0 1 0,1 0-1,-1-1 1,0 1 0,0-1 0,1 1 0,-1-1 0,0 1 0,1-1 0,-1 1 0,0-1 0,1 1 0,-1-1 0,1 0 0,-1 1 0,1-1 0,-1 0 0,1 1 0,-1-1 0,1 0 0,-1 1 0,1-1-1,-1 0 1,1 0 0,0 0 0,-1 0 0,1 0 0,-1 0 0,1 0 0,0 0 0,-1 0 0,1 0 0,-1 0 0,1 0 0,0 0 0,-1 0 0,1 0 0,-1 0 0,1-1 0,-1 1 0,1 0 0,-1 0 0,1-1-1,-1 1 1,1 0 0,-1-1 0,1 1 0,-1-1 0,1 0 0,2-1 11,0 0-1,-1 0 0,1 0 1,-1 0-1,1-1 1,-1 1-1,0-1 0,3-4 1,-3 2 12,1 0-1,-1 0 1,-1 0 0,1 0 0,-1-1 0,0 1 0,0 0 0,0-1 0,-1 1-1,0 0 1,0-1 0,0 1 0,-2-10 0,2 15-23,0-1 0,-1 1 0,1 0 0,0-1 0,0 1 0,0 0 0,-1-1 0,1 1 0,0 0 1,0-1-1,-1 1 0,1 0 0,0 0 0,-1-1 0,1 1 0,0 0 0,-1 0 0,1 0 0,0 0 0,-1-1 0,1 1 0,-1 0 0,1 0 0,0 0 0,-1 0 0,1 0 0,-1 0 1,1 0-1,0 0 0,-1 0 0,1 0 0,-1 0 0,1 0 0,0 0 0,-1 1 0,-11 11 2,-2 20-22,13-25-132,0-1 1,1 1-1,-1-1 1,1 1-1,2 10 0,-2-17 41,0 1-1,0 0 1,0 0-1,0-1 1,0 1-1,1 0 1,-1 0-1,0-1 1,1 1-1,-1 0 1,0-1-1,1 1 1,-1-1-1,1 1 1,-1 0-1,1-1 1,0 1-1,-1-1 1,1 1-1,-1-1 1,1 0-1,1 2 1,-1-2-141,1 0 1,-1 0 0,0-1 0,1 1 0,-1 0-1,0 0 1,1-1 0,-1 1 0,0 0-1,0-1 1,1 0 0,-1 1 0,0-1-1,0 0 1,0 1 0,0-1 0,0 0-1,2-2 1,10-11-4644,-3-3-3855</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6.641"/>
    </inkml:context>
    <inkml:brush xml:id="br0">
      <inkml:brushProperty name="width" value="0.025" units="cm"/>
      <inkml:brushProperty name="height" value="0.025" units="cm"/>
      <inkml:brushProperty name="color" value="#E71224"/>
    </inkml:brush>
  </inkml:definitions>
  <inkml:trace contextRef="#ctx0" brushRef="#br0">197 18 11147,'0'0'10164,"-12"-4"-9203,4 1-825,6 1-112,-1 1 1,0-1-1,0 1 0,0 0 1,0 0-1,0 0 1,0 1-1,0-1 1,0 1-1,0-1 0,0 1 1,0 0-1,0 0 1,-1 1-1,1-1 1,0 1-1,0-1 0,0 1 1,0 0-1,0 0 1,0 0-1,1 1 0,-1-1 1,0 1-1,0-1 1,-3 4-1,-4 6 153,0 1-1,1 0 1,1 1-1,-1 0 1,2 0 0,0 1-1,-5 14 1,8-19 0,0 1 1,1 0 0,0 0-1,1 0 1,0 0 0,0 1-1,1-1 1,1 0 0,0 1 0,0-1-1,2 14 1,-1-22-164,-1 0-1,1-1 1,-1 1 0,1 0 0,0 0 0,-1-1 0,1 1-1,0-1 1,0 1 0,0 0 0,0-1 0,1 0-1,-1 1 1,0-1 0,1 0 0,-1 0 0,0 1 0,1-1-1,0 0 1,-1 0 0,1-1 0,-1 1 0,3 1-1,0-2 37,-1 1-1,1-1 1,0 1 0,0-1-1,-1 0 1,1 0-1,0-1 1,-1 1-1,1-1 1,6-1-1,3-3 102,0 0 0,-1 0 1,0-1-1,0 0 0,14-11 0,-3 0-95,-1-1 0,-1 0 0,-1-2 0,0 0 0,31-44 0,-89 161-209,32-81 117,1 0 0,1 1 0,1 0 0,0 0 0,1 0 0,0 20-1,2-36-84,0 0-1,0 0 0,0 0 0,1 1 0,-1-1 1,0 0-1,0 0 0,1 0 0,-1 0 0,1 0 1,-1 0-1,1 0 0,-1 0 0,1 0 1,-1 0-1,1 0 0,0 0 0,0 0 0,-1 0 1,1-1-1,0 1 0,0 0 0,0-1 0,0 1 1,0 0-1,0-1 0,0 1 0,0-1 0,0 0 1,0 1-1,0-1 0,1 0 0,-1 0 0,0 1 1,0-1-1,0 0 0,0 0 0,0 0 0,1 0 1,-1-1-1,0 1 0,2-1 0,2 0-856,0-1 0,0 0 0,1 0-1,-2 0 1,1-1 0,0 1 0,8-8-1,26-23-9959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8.837"/>
    </inkml:context>
    <inkml:brush xml:id="br0">
      <inkml:brushProperty name="width" value="0.025" units="cm"/>
      <inkml:brushProperty name="height" value="0.025" units="cm"/>
    </inkml:brush>
  </inkml:definitions>
  <inkml:trace contextRef="#ctx0" brushRef="#br0">121 351 8808,'0'0'12925,"-10"-2"-12626,7 1-295,-1 1 0,1-1 1,0 0-1,0 1 1,0 0-1,-1 0 0,1 0 1,0 0-1,0 0 1,0 1-1,0-1 1,-1 1-1,1 0 0,0 0 1,0 0-1,0 0 1,0 1-1,1-1 1,-1 1-1,0 0 0,1 0 1,-1 0-1,1 0 1,-1 0-1,1 0 1,0 1-1,0-1 0,0 1 1,0-1-1,0 1 1,1 0-1,-1 0 0,1 0 1,-1 4-1,-1-4-6,1 1-1,0 0 0,0 0 0,0 0 0,1 1 1,-1-1-1,1 0 0,0 0 0,1 1 0,-1-1 1,1 1-1,-1-1 0,1 1 0,1 6 1,0-9 0,-1-1 0,1 0 1,-1 0-1,1 0 0,0 1 1,-1-1-1,1 0 0,0 0 1,0 0-1,0 0 0,0 0 0,0-1 1,0 1-1,0 0 0,0 0 1,0 0-1,0-1 0,0 1 1,2 0-1,1 0 11,0 0-1,-1 0 1,1-1-1,0 1 1,-1-1 0,1 0-1,0 0 1,0 0-1,6-2 1,3-2 17,0 0-1,0-1 1,0-1-1,-1 0 1,0-1-1,0 0 1,-1-1 0,1 0-1,-2-1 1,1 0-1,-1-1 1,-1 0-1,0 0 1,0-1 0,-1 0-1,0-1 1,-1 0-1,11-23 1,-17 30 13,0 1 0,0 0-1,0-1 1,-1 1 0,1-1 0,-1 1 0,-1-9 0,1 12-38,0 0-1,0 0 1,-1 0 0,1 1 0,0-1 0,0 0-1,-1 0 1,1 1 0,-1-1 0,1 0 0,0 1-1,-1-1 1,1 1 0,-1-1 0,1 0-1,-1 1 1,0-1 0,1 1 0,-1-1 0,0 1-1,1 0 1,-1-1 0,0 1 0,1 0 0,-1-1-1,0 1 1,0 0 0,1 0 0,-1 0 0,0-1-1,0 1 1,0 0 0,1 0 0,-1 0 0,0 0-1,0 0 1,0 1 0,1-1 0,-1 0 0,0 0-1,0 0 1,1 1 0,-1-1 0,0 0 0,1 1-1,-1-1 1,0 1 0,1-1 0,-1 1 0,0-1-1,0 2 1,0-2-4,0 0 0,0 1 0,0-1 0,1 0 0,-1 1 0,0-1 0,0 1 0,0-1 0,1 1 0,-1 0 0,0-1-1,1 1 1,-1 0 0,0-1 0,1 1 0,-1 0 0,1 0 0,-1 0 0,1-1 0,0 1 0,-1 0 0,1 0 0,0 0 0,-1 0 0,1 0 0,0 0 0,0 0 0,0 0 0,0 0-1,0-1 1,0 1 0,0 0 0,0 0 0,0 0 0,1 2 0,0-2 3,0-1-1,-1 1 1,1 0-1,0 0 1,0 0 0,0-1-1,0 1 1,0 0-1,0-1 1,0 1-1,0-1 1,1 0 0,-1 1-1,0-1 1,0 0-1,0 1 1,0-1-1,1 0 1,-1 0 0,0 0-1,0 0 1,0 0-1,1 0 1,-1-1-1,0 1 1,0 0 0,0-1-1,0 1 1,2-1-1,7-3 32,1-1 0,-1-1-1,0 1 1,0-2 0,-1 1 0,0-1-1,0-1 1,13-13 0,-4 1-8,-1 0 1,25-38-1,-36 49-2,-1 1 0,0-1 0,-1 0 0,1-1 0,-2 1 0,0-1-1,0 1 1,0-1 0,-2 0 0,2-17 0,-19 35 139,5 7-175,0-1 1,1 1-1,1 1 1,0-1-1,1 2 0,-10 27 1,5-13 57,2-2 7,0 0 0,2 1-1,2-1 1,-7 48 0,4 125 6,11-177-27,0-15-14,-1-1-1,0 0 1,0 1 0,0-1 0,-1 1 0,-1-1-1,0 0 1,0 0 0,-1 0 0,-3 9 0,6-17-12,0-1 0,0 0 0,0 0 1,-1 0-1,1 0 0,0 0 0,0 1 0,0-1 0,0 0 1,0 0-1,0 0 0,0 0 0,-1 0 0,1 0 1,0 0-1,0 0 0,0 1 0,0-1 0,-1 0 1,1 0-1,0 0 0,0 0 0,0 0 0,0 0 1,-1 0-1,1 0 0,0 0 0,0 0 0,0 0 0,0 0 1,-1 0-1,1 0 0,0 0 0,0 0 0,0-1 1,0 1-1,-1 0 0,1 0 0,0 0 0,0 0 1,0 0-1,0 0 0,0 0 0,0 0 0,-1 0 1,1-1-1,0 1 0,0 0 0,0 0 0,-8-14-43,-3-19-238,10 32 261,-12-38-431,8 25 349,-1 0 0,2-1 0,0 1 0,1-1-1,0 0 1,2 0 0,-1 0 0,2-21 0,1 34 85,-1 0 0,1 0 0,0 0 0,0 0 0,0 0 0,0 1 0,0-1 1,0 0-1,1 0 0,-1 1 0,0-1 0,1 1 0,-1-1 0,1 1 0,0-1 1,0 1-1,-1 0 0,1 0 0,0 0 0,3-1 0,49-16-108,-39 14 87,62-23-1346,-3-12-3692,-21 0-1915</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6.985"/>
    </inkml:context>
    <inkml:brush xml:id="br0">
      <inkml:brushProperty name="width" value="0.025" units="cm"/>
      <inkml:brushProperty name="height" value="0.025" units="cm"/>
      <inkml:brushProperty name="color" value="#E71224"/>
    </inkml:brush>
  </inkml:definitions>
  <inkml:trace contextRef="#ctx0" brushRef="#br0">160 1 17168,'-9'7'2253,"-10"7"-1378,-55 46 2773,67-54-3372,0 1 0,1 0 0,-1 0 0,1 0 1,0 1-1,1 0 0,-8 15 0,13-23-289,0 1 0,0-1 1,0 1-1,0-1 0,0 1 0,0-1 1,0 1-1,0-1 0,0 1 1,0-1-1,0 1 0,0-1 1,0 1-1,0-1 0,0 1 0,1-1 1,-1 1-1,0-1 0,0 1 1,1-1-1,-1 1 0,0-1 0,1 0 1,-1 1-1,0-1 0,1 0 1,-1 1-1,1-1 0,-1 0 0,1 1 1,-1-1-1,0 0 0,1 0 1,-1 0-1,1 1 0,-1-1 1,1 0-1,-1 0 0,1 0 0,-1 0 1,1 0-1,-1 0 0,1 0 1,-1 0-1,1 0 0,0 0 0,35 0-210,-23-1-3,182-12-1759,-193 13 2023,-1-1 1,0 1-1,0 0 1,1 1-1,-1-1 1,0 0-1,0 0 1,1 0-1,-1 1 1,0-1-1,0 1 1,0-1-1,0 1 1,1-1-1,-1 1 1,0-1-1,0 1 1,0 0-1,0 0 1,0 0-1,0 0 1,-1 0-1,1-1 1,0 1-1,0 1 1,-1-1-1,1 0 1,0 0-1,-1 0 1,0 0-1,1 0 1,-1 1-1,1-1 1,-1 0-1,0 0 1,0 1-1,0-1 1,0 0-1,0 0 1,0 1-1,0-1 1,0 0-1,0 0 1,-1 1-1,1-1 1,0 0-1,-2 2 1,1 3 272,-1 1-1,-1-1 1,1 0 0,-1-1-1,0 1 1,0 0 0,-1-1-1,-4 6 1,-8 7 573,-1-1 0,-34 26 0,43-37-889,-1 0-1,1-1 0,-1 0 0,0 0 0,0-1 1,-1 0-1,1-1 0,-1 0 0,-12 2 0,22-5-112,-1 0 0,1 0-1,-1 0 1,1 0 0,-1 0-1,1 0 1,0 0 0,-1 0-1,1 0 1,-1 0 0,1 0-1,-1-1 1,1 1 0,-1 0-1,1 0 1,0 0 0,-1-1-1,1 1 1,0 0 0,-1-1-1,1 1 1,0 0-1,-1 0 1,1-1 0,0 1-1,-1-1 1,1 1 0,0 0-1,0-1 1,-1 1 0,1-1-1,0 1 1,0 0 0,0-1-1,0 1 1,0-1 0,0 1-1,0-1 1,0 1 0,0-1-1,0 1 1,0-1 0,0 1-1,0 0 1,0-1 0,0 1-1,0-1 1,0 1 0,0-1-1,1 1 1,-1 0 0,0-1-1,0 1 1,1-1-1,-1 1 1,0 0 0,0-1-1,1 1 1,-1 0 0,0-1-1,1 1 1,18-28-7439,8 3-1918</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7.374"/>
    </inkml:context>
    <inkml:brush xml:id="br0">
      <inkml:brushProperty name="width" value="0.025" units="cm"/>
      <inkml:brushProperty name="height" value="0.025" units="cm"/>
      <inkml:brushProperty name="color" value="#E71224"/>
    </inkml:brush>
  </inkml:definitions>
  <inkml:trace contextRef="#ctx0" brushRef="#br0">199 15 448,'0'0'25011,"-10"-3"-23719,0 0-1133,1 1 0,-1 0 0,0 0 0,0 1 0,0 0 0,-14 1 0,18 0-156,1 1 1,0-1-1,-1 1 1,1 1 0,0-1-1,0 1 1,0 0-1,0 0 1,0 1 0,0-1-1,0 1 1,1 0 0,-1 0-1,1 1 1,0-1-1,-4 5 1,7-7-7,0 0-1,-1 0 1,1 0 0,0 0-1,0 0 1,0 0 0,0 0-1,0 0 1,0 1-1,1-1 1,-1 0 0,0 1-1,1-1 1,-1 0 0,1 1-1,-1-1 1,1 0-1,0 1 1,-1-1 0,1 1-1,0-1 1,0 1 0,0-1-1,0 1 1,0-1 0,0 1-1,1-1 1,-1 1-1,0-1 1,1 0 0,-1 1-1,1-1 1,0 0 0,-1 1-1,1-1 1,0 0 0,0 0-1,0 1 1,0-1-1,0 0 1,0 0 0,0 0-1,0 0 1,0 0 0,0-1-1,1 1 1,1 1 0,8 3-5,0 0 1,1-1-1,-1 0 1,24 4-1,-17-4 10,-8-2-59,0 1 1,0 0 0,0 1 0,-1 0-1,19 10 1,-27-13 71,1 0 0,-1 0-1,1 1 1,-1-1 0,1 0-1,-1 1 1,0-1 0,0 1 0,1-1-1,-1 1 1,0-1 0,0 1-1,-1 0 1,1 0 0,0-1 0,-1 1-1,1 0 1,-1 0 0,1 0-1,-1 0 1,0 0 0,0 0-1,0 0 1,0-1 0,0 1 0,0 0-1,0 0 1,-1 0 0,1 0-1,-1 0 1,1 0 0,-1-1 0,0 1-1,0 0 1,0 0 0,0-1-1,0 1 1,0-1 0,-2 3-1,-4 3 182,1 0 0,-1-1 0,-1 0 0,1 0 0,-1-1-1,0 0 1,0 0 0,0-1 0,-1 0 0,0-1 0,0 1-1,0-2 1,0 1 0,0-1 0,0-1 0,-1 0-1,1 0 1,-1-1 0,1 0 0,0 0 0,-17-4 0,26 4-248,0 0 0,-1 0 0,1 0 0,0 0 1,0 0-1,0 0 0,0 0 0,-1 0 1,1 0-1,0 0 0,0 0 0,0 0 1,0 0-1,0 0 0,-1-1 0,1 1 1,0 0-1,0 0 0,0 0 0,0 0 1,0 0-1,0 0 0,0-1 0,-1 1 0,1 0 1,0 0-1,0 0 0,0 0 0,0 0 1,0-1-1,0 1 0,0 0 0,0 0 1,0 0-1,0 0 0,0-1 0,0 1 1,0 0-1,0 0 0,0 0 0,0 0 1,0-1-1,0 1 0,0 0 0,0 0 0,1 0 1,-1-1-1,8-8-2332,12-4-1550,7 0-1042,2-2-2161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8.021"/>
    </inkml:context>
    <inkml:brush xml:id="br0">
      <inkml:brushProperty name="width" value="0.025" units="cm"/>
      <inkml:brushProperty name="height" value="0.025" units="cm"/>
      <inkml:brushProperty name="color" value="#E71224"/>
    </inkml:brush>
  </inkml:definitions>
  <inkml:trace contextRef="#ctx0" brushRef="#br0">51 0 16592,'0'0'9459,"-8"10"-8882,4-6-517,-24 36 561,27-38-588,-1 1 0,1 0 0,0 0 0,0 0 0,0 0 1,0 0-1,0 0 0,1 0 0,-1 0 0,1 0 0,0 0 0,0 1 0,0-1 0,0 0 1,1 0-1,1 5 0,-1-6-24,0-1 0,1 1 0,-1-1 1,1 1-1,-1-1 0,1 0 0,0 0 1,-1 0-1,1 0 0,0 0 0,0 0 1,0 0-1,0 0 0,0-1 0,0 1 1,0-1-1,0 0 0,0 1 0,0-1 1,0 0-1,0 0 0,0 0 0,0-1 1,4 0-1,52-9-336,-46 5 59,0-1 0,-1-1 0,14-9 0,-17 10 219,0 0 0,1 1 0,0 0 0,0 0 0,0 1 1,0 0-1,10-2 0,-18 6 67,-1 0 0,1 0 0,0 0 0,-1 0 0,1 0 0,-1 0 0,1 0 0,-1 0 1,1 0-1,0 0 0,-1 0 0,1 1 0,-1-1 0,1 0 0,-1 0 0,1 1 0,-1-1 0,1 0 0,-1 1 0,1-1 0,-1 0 0,1 1 1,-1-1-1,0 1 0,1-1 0,-1 1 0,1-1 0,-1 1 0,0-1 0,0 1 0,1 0 0,5 24 785,-5-23-746,-1 1 1,0 0 0,1-1-1,-1 1 1,1-1-1,0 1 1,0-1 0,0 1-1,0-1 1,0 0 0,1 1-1,2 3 1,0-4-26,0 0 1,0 0-1,0 0 0,0-1 1,0 1-1,0-1 0,0 0 1,1 0-1,-1 0 1,0-1-1,1 0 0,-1 0 1,1 0-1,-1 0 0,0-1 1,1 1-1,4-2 0,11-3-221,0-1 0,23-10-1,-38 14 69,22-9-545,40-16-276,-63 26 951,1-1 0,0 1 0,0 0 0,-1 0 0,1 1 0,0 0 0,0-1 0,0 2 0,0-1 0,0 0 0,5 2 0,-9-1 58,0 0 0,0-1 0,-1 1 0,1 0 0,0 0 0,0 0-1,-1 0 1,1 0 0,0 0 0,-1 0 0,1 0 0,-1 0 0,1 0 0,-1 1 0,0-1 0,0 0 0,1 0-1,-1 0 1,0 0 0,0 3 0,0-2-31,0-1 0,0 1-1,0 0 1,1 0 0,-1 0-1,1-1 1,-1 1 0,1 0 0,0 0-1,0-1 1,0 1 0,-1-1-1,2 1 1,-1-1 0,0 1 0,0-1-1,0 1 1,1-1 0,1 2-1,1-2-9,1 1-1,-1-1 0,1 0 1,-1 0-1,1-1 0,0 1 1,0-1-1,-1 0 0,1 0 1,0-1-1,-1 1 0,1-1 1,5-2-1,62-21-814,-55 18 385,6-4-100,-14 6 467,0 0 0,0 0 1,0 1-1,0 0 0,0 1 0,1 0 1,-1 0-1,1 1 0,-1 0 1,1 1-1,11 1 0,-20-1 90,0 1 0,-1 0-1,1-1 1,-1 1 0,1 0-1,0-1 1,-1 1-1,1 0 1,-1 0 0,0 0-1,1-1 1,-1 1 0,0 0-1,1 0 1,-1 0-1,0 0 1,0 0 0,0 0-1,0 0 1,0 0 0,0 0-1,0 1 1,-1 28 1003,1-22-712,-1 11 37,1-16-352,0 0 0,0 0 1,0 0-1,0 1 0,0-1 1,0 0-1,1 0 1,0 0-1,0 3 0,0-5-61,0 0 0,0 1 0,0-1 0,0-1 0,0 1 0,0 0 0,1 0-1,-1 0 1,0 0 0,0-1 0,0 1 0,1-1 0,-1 1 0,0-1 0,1 1 0,-1-1 0,1 0-1,-1 0 1,0 1 0,1-1 0,-1 0 0,1 0 0,-1-1 0,2 1 0,51 0-1064,-31 0-3857,-13-7-2045,-9 5 6240,8-10-5963</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8.350"/>
    </inkml:context>
    <inkml:brush xml:id="br0">
      <inkml:brushProperty name="width" value="0.025" units="cm"/>
      <inkml:brushProperty name="height" value="0.025" units="cm"/>
      <inkml:brushProperty name="color" value="#E71224"/>
    </inkml:brush>
  </inkml:definitions>
  <inkml:trace contextRef="#ctx0" brushRef="#br0">1 92 19314,'0'0'9140,"10"3"-8051,4 0-990,-1-1 1,1 0-1,0-1 1,-1 0-1,1-1 1,0 0-1,-1-2 1,1 1-1,0-2 1,-1 0-1,0 0 1,0-1-1,17-8 1,-23 9-114,33-22-143,-38 24 141,-1 0 0,1-1 0,-1 1 0,1-1 0,-1 1 0,1-1 0,-1 0 0,0 1 0,0-1 0,1 0 0,-1 0 0,-1 0 0,1 0 0,0 0 0,0 0 0,-1 0 0,1 0 0,-1-3 0,0 4 10,0 0-1,-1 0 1,1 1 0,-1-1-1,1 0 1,-1 1 0,1-1 0,-1 0-1,1 1 1,-1-1 0,0 1 0,1-1-1,-1 1 1,0 0 0,1-1 0,-1 1-1,0-1 1,0 1 0,0 0-1,1 0 1,-1 0 0,0-1 0,0 1-1,0 0 1,1 0 0,-1 0 0,0 0-1,0 0 1,0 0 0,0 1 0,1-1-1,-2 0 1,-30 4-38,18 1 147,0 0 0,0 1 1,1 0-1,0 1 0,0 1 0,0 0 0,1 1 1,0 0-1,1 1 0,0 0 0,1 1 0,0 0 1,0 1-1,-13 22 0,22-33-93,0 1 0,0-1 0,0 1 0,1 0 0,-1-1-1,1 1 1,-1 0 0,1-1 0,0 1 0,-1 0 0,1 0 0,0-1 0,0 1 0,0 0 0,1 0-1,-1-1 1,0 1 0,1 0 0,-1 0 0,1-1 0,-1 1 0,1 0 0,0-1 0,1 3 0,1-1-4,-1-1 1,1 1 0,0-1 0,-1 0 0,1 0 0,0 0 0,0-1 0,0 1 0,1-1 0,-1 1 0,7 1 0,7 1-504,1-1 1,0-1 0,32 1-1,9-6-3729,-20-7-3068,11-12-10456</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14.024"/>
    </inkml:context>
    <inkml:brush xml:id="br0">
      <inkml:brushProperty name="width" value="0.025" units="cm"/>
      <inkml:brushProperty name="height" value="0.025" units="cm"/>
      <inkml:brushProperty name="color" value="#E71224"/>
    </inkml:brush>
  </inkml:definitions>
  <inkml:trace contextRef="#ctx0" brushRef="#br0">86 88 5285,'0'0'15855,"2"5"-15524,4 9 694,-3-14 809,-4-12-150,1 9-1591,-1 1-1,0 0 1,1-1-1,-1 1 1,0 0 0,0 0-1,0 0 1,0 0 0,0 0-1,-1 0 1,1 0-1,-1 0 1,1 0 0,-1 1-1,0-1 1,1 1 0,-1-1-1,0 1 1,0-1 0,0 1-1,0 0 1,0 0-1,-1 0 1,1 0 0,0 1-1,0-1 1,-3 0 0,3 1-83,0 0 0,0-1 0,1 1 1,-1 0-1,0 1 0,0-1 0,0 0 1,1 0-1,-1 1 0,0-1 1,1 1-1,-1-1 0,0 1 0,1 0 1,-1 0-1,1 0 0,-1 0 0,1 0 1,-1 0-1,1 0 0,0 0 0,-1 1 1,1-1-1,0 0 0,0 1 1,0-1-1,0 1 0,0-1 0,0 1 1,1 0-1,-1-1 0,0 1 0,1 0 1,-1-1-1,1 1 0,0 3 0,-1 2-18,0 0 0,1 0 0,0-1 1,0 1-1,0 0 0,1 0 0,0 0 0,4 12 0,-4-17 3,-1 0 0,1-1 1,-1 1-1,1 0 0,0-1 1,0 1-1,0-1 0,0 0 1,0 1-1,0-1 1,0 0-1,0 1 0,0-1 1,1 0-1,-1 0 0,0 0 1,1 0-1,-1 0 0,1 0 1,-1-1-1,1 1 0,0 0 1,-1-1-1,1 1 1,0-1-1,-1 1 0,1-1 1,0 0-1,-1 0 0,1 0 1,0 0-1,0 0 0,-1 0 1,1-1-1,0 1 0,-1 0 1,1-1-1,0 1 0,-1-1 1,1 0-1,2-1 1,1-1 17,0 0 0,0-1 0,0 0 0,0 0 0,-1 0 0,1 0 1,-1 0-1,0-1 0,-1 0 0,1 0 0,-1 0 0,0 0 1,0-1-1,0 1 0,1-7 0,0 1 158,0-1-1,0 0 1,-1 0-1,-1 0 1,0 0-1,0-19 0,-2 32-160,0-1 0,-1 1 0,1 0-1,-1 0 1,1 0 0,-1 0-1,1 0 1,-1 0 0,1-1-1,-1 1 1,0 0 0,1-1-1,-1 1 1,0 0 0,0-1-1,1 1 1,-1-1 0,0 1-1,0-1 1,0 1 0,0-1-1,0 0 1,0 1 0,0-1-1,0 0 1,0 0 0,0 0-1,0 0 1,0 0 0,0 0-1,0 0 1,0 0 0,0 0-1,0 0 1,1 0 0,-1-1-1,0 1 1,0 0 0,0-1 0,0 1-1,0-1 1,0 1 0,0-1-1,1 1 1,-1-1 0,0 0-1,0 1 1,1-1 0,-1 0-1,0 1 1,1-1 0,-1 0-1,1 0 1,-1 0 0,1 0-1,-1 0 1,1 1 0,0-1-1,0 0 1,-1 0 0,1 0-1,0 0 1,0-2 0,-4 19-30,0 0 1,1 1-1,1-1 0,1 0 1,0 1-1,1-1 1,1 0-1,3 18 1,-4-34 17,0 1 0,0 0 1,0 0-1,0 0 1,0-1-1,0 1 1,0 0-1,1 0 1,-1 0-1,0-1 0,0 1 1,1 0-1,-1 0 1,0-1-1,1 1 1,-1 0-1,1-1 0,-1 1 1,1 0-1,-1-1 1,1 1-1,-1-1 1,1 1-1,0-1 0,-1 1 1,1-1-1,0 1 1,0-1-1,-1 0 1,1 1-1,0-1 1,0 0-1,-1 0 0,1 0 1,0 1-1,0-1 1,0 0-1,-1 0 1,1 0-1,0 0 0,0 0 1,0-1-1,-1 1 1,1 0-1,0 0 1,0 0-1,0-1 0,-1 1 1,1 0-1,0-1 1,-1 1-1,2-1 1,1-2 10,0 1 0,0 0 0,-1-1 0,1 0 0,-1 0 0,0 1 0,0-1 0,0-1 0,0 1 0,1-4 0,1-3 32,-1-1 1,0 0 0,-1 0 0,0 0-1,1-16 1,-3 24-33,0 1 0,1 0 0,-1-1-1,0 1 1,0-1 0,-1 1 0,1-1 0,0 1-1,-1-1 1,1 1 0,-1 0 0,0-1 0,0 1-1,0 0 1,0 0 0,0 0 0,-1 0-1,1 0 1,0 0 0,-1 0 0,0 0 0,1 0-1,-1 0 1,0 1 0,0-1 0,0 1 0,0 0-1,0-1 1,0 1 0,-4-1 0,5 2-11,0-1 0,0 1 0,0 0-1,0 0 1,0 0 0,-1 0 0,1 0 0,0 0 0,0 1 0,0-1 0,0 0 0,0 0 0,0 1 0,0-1 0,0 1 0,0-1-1,0 1 1,0-1 0,0 1 0,0 0 0,0-1 0,0 1 0,0 0 0,1 0 0,-1 0 0,0-1 0,1 1 0,-1 0 0,0 0-1,1 0 1,-1 0 0,1 0 0,0 0 0,-1 0 0,1 1 0,0-1 0,-1 1 0,0 3-10,0 0 0,1 0-1,-1-1 1,1 1 0,0 0 0,0 0 0,1 7 0,-1-12 9,0 1 1,0-1 0,0 0 0,0 1-1,0-1 1,1 1 0,-1-1 0,0 1 0,0-1-1,0 1 1,0-1 0,0 0 0,1 1-1,-1-1 1,0 0 0,0 1 0,1-1-1,-1 1 1,0-1 0,1 0 0,-1 0 0,0 1-1,1-1 1,-1 0 0,0 0 0,1 1-1,-1-1 1,1 0 0,-1 0 0,0 0 0,1 1-1,-1-1 1,1 0 0,-1 0 0,1 0-1,-1 0 1,1 0 0,-1 0 0,0 0-1,1 0 1,-1 0 0,1 0 0,-1 0 0,1-1-1,-1 1 1,0 0 0,1 0 0,-1 0-1,1 0 1,-1-1 0,0 1 0,1 0-1,-1 0 1,0-1 0,1 1 0,-1 0 0,0-1-1,1 1 1,-1-1 0,19-23 23,-18 22-155,-1 0 0,1-1 0,0 1 0,-1-1-1,1 1 1,-1-1 0,0 1 0,0-1-1,0 1 1,0-1 0,0 1 0,-1-1-1,0-3 1,1 6-34,0-1 0,-1 1 0,1 0 0,0-1 0,0 1 0,-1 0 0,1 0 0,0-1 0,-1 1 0,1 0 0,0-1-1,-1 1 1,1 0 0,0 0 0,-1 0 0,1 0 0,0-1 0,-1 1 0,1 0 0,-1 0 0,1 0 0,0 0 0,-1 0 0,1 0 0,-1 0 0,1 0 0,0 0 0,-2 0 0,-19 11-7584,7 0-3053</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19.828"/>
    </inkml:context>
    <inkml:brush xml:id="br0">
      <inkml:brushProperty name="width" value="0.025" units="cm"/>
      <inkml:brushProperty name="height" value="0.025" units="cm"/>
      <inkml:brushProperty name="color" value="#E71224"/>
    </inkml:brush>
  </inkml:definitions>
  <inkml:trace contextRef="#ctx0" brushRef="#br0">0 179 4260,'0'0'14403,"1"1"-14276,0 0 1,0-1-1,0 1 1,0 0-1,0-1 1,1 1-1,-1-1 1,0 0-1,0 1 1,0-1-1,1 0 1,-1 1-1,0-1 1,0 0-1,0 0 1,3 0-1,1-10 360,1 0-1,-2 0 0,1 0 1,4-19-1,-7 23-337,-1 0 1,1 0-1,-1 0 0,0 0 0,-1 0 0,0 0 1,0 0-1,0 0 0,0 0 0,-3-9 1,3 15-141,0-1 0,0 1 1,-1-1-1,1 1 1,0 0-1,0-1 1,-1 1-1,1-1 1,0 1-1,-1 0 1,1-1-1,0 1 0,-1 0 1,1-1-1,0 1 1,-1 0-1,1 0 1,-1-1-1,1 1 1,-1 0-1,1 0 0,-1 0 1,1 0-1,-1 0 1,1-1-1,-1 1 1,1 0-1,0 0 1,-1 0-1,1 0 1,-1 0-1,1 0 0,-1 1 1,1-1-1,-1 0 1,1 0-1,-1 0 1,1 0-1,-1 1 1,1-1-1,-1 0 1,1 0-1,0 1 0,-1-1 1,1 0-1,0 0 1,-1 1-1,0 0 1,-16 19 237,14-10-246,0 0 0,1 0 0,0 1 0,1-1 0,0 1 0,0 11 1,1-19-1,1 0 1,-1 0 0,0 1-1,1-1 1,0 0 0,0 0 0,0 0-1,0 0 1,0 0 0,3 5 0,-3-7-1,0 0 1,0 1-1,0-1 1,1 0-1,-1 0 1,0-1-1,0 1 1,0 0-1,1 0 1,-1 0 0,0-1-1,1 1 1,-1-1-1,1 1 1,-1-1-1,0 0 1,1 1-1,-1-1 1,1 0-1,-1 0 1,1 0 0,-1 0-1,4-1 1,-1 0 63,-1 0 0,1-1 0,-1 0 0,1 0 1,-1 0-1,0 0 0,1-1 0,-1 1 0,0-1 0,-1 1 1,1-1-1,0 0 0,-1 0 0,1-1 0,-1 1 1,0 0-1,0-1 0,-1 1 0,1-1 0,-1 0 1,0 0-1,2-7 0,0 4 67,-1-1 1,0 0 0,-1 0-1,0 0 1,0 0-1,0 0 1,-1 0-1,0 0 1,-1 0 0,-2-13-1,3 19-120,-1 1 0,1 0 0,0 0 0,0 0 0,-1 0 0,1 0 0,-1 0 0,1 0 0,-1 0 0,1 0 0,-1 0 0,1 0 0,-1 1 0,0-1 0,0 0-1,1 0 1,-1 1 0,0-1 0,0 0 0,0 1 0,0-1 0,0 1 0,0-1 0,0 1 0,0-1 0,0 1 0,0 0 0,0-1 0,0 1 0,0 0 0,0 0 0,0 0 0,-1 0 0,1 0 0,0 0 0,0 0 0,0 0 0,0 0 0,0 1 0,0-1-1,0 0 1,0 1 0,0-1 0,0 1 0,0-1 0,-1 2 0,-2 0-8,1 0-1,0 0 1,0 1 0,0 0-1,0-1 1,1 1-1,-1 0 1,1 0-1,-1 1 1,1-1 0,0 0-1,-1 5 1,-2 5-14,1 1 1,0 0 0,1 0 0,0 0 0,2 0-1,-1 0 1,2 1 0,0-1 0,1 0-1,2 16 1,-3-29 8,0-1 1,0 1-1,0-1 0,0 1 0,0 0 0,0-1 1,1 1-1,-1-1 0,0 1 0,0-1 0,0 1 1,1-1-1,-1 1 0,0-1 0,0 1 0,1-1 0,-1 0 1,0 1-1,1-1 0,-1 1 0,1-1 0,-1 0 1,1 1-1,-1-1 0,1 0 0,-1 0 0,1 1 1,-1-1-1,1 0 0,-1 0 0,1 0 0,-1 1 0,1-1 1,-1 0-1,1 0 0,-1 0 0,1 0 0,-1 0 1,1 0-1,0 0 0,-1 0 0,1-1 0,-1 1 1,1 0-1,-1 0 0,1 0 0,-1 0 0,1-1 1,-1 1-1,1 0 0,-1-1 0,1 1 0,-1 0 0,0-1 1,1 1-1,-1 0 0,1-2 0,19-24 80,-17 17-52,0 0 0,0 0-1,-1-1 1,-1 1 0,0 0-1,0-1 1,0 1 0,-1-1-1,-3-16 1,3 26-25,0-1 1,0 0-1,0 1 0,0-1 0,0 0 1,0 1-1,0-1 0,0 1 0,0-1 0,0 0 1,-1 1-1,1-1 0,0 1 0,0-1 1,-1 1-1,1-1 0,0 1 0,-1-1 0,1 1 1,-1-1-1,1 1 0,0-1 0,-1 1 1,1 0-1,-1-1 0,1 1 0,-1 0 1,0-1-1,1 1 0,-1 0 0,1 0 0,-1-1 1,1 1-1,-1 0 0,0 0 0,1 0 1,-1 0-1,1 0 0,-1 0 0,0 0 0,1 0 1,-1 0-1,0 0 0,1 0 0,-1 1 1,1-1-1,-1 0 0,1 0 0,-1 0 1,0 1-1,0-1 0,-1 2-4,0-1 0,0 0 0,0 1 0,0 0 0,0-1-1,0 1 1,1 0 0,-1 0 0,0 0 0,1 0 0,-3 4 0,-1 6-9,0 0 1,1 0-1,0 1 0,1-1 1,1 1-1,0 0 0,0 0 1,1 0-1,1 0 0,0 0 1,3 19-1,-3-31 4,0-1-1,1 1 1,-1 0 0,0 0 0,0 0 0,1-1 0,-1 1-1,0 0 1,1 0 0,-1-1 0,1 1 0,-1 0 0,1-1-1,-1 1 1,1-1 0,0 1 0,-1-1 0,1 1 0,0-1-1,-1 1 1,1-1 0,0 1 0,0-1 0,-1 0 0,1 1-1,0-1 1,0 0 0,0 0 0,-1 0 0,1 0 0,0 0-1,0 0 1,0 0 0,0 0 0,-1 0 0,1 0 0,0 0-1,0 0 1,0 0 0,-1-1 0,2 0 0,0 1-3,0-1 1,0 0-1,0 0 1,0-1-1,0 1 1,0 0-1,-1-1 1,1 1 0,0-1-1,-1 1 1,1-1-1,-1 0 1,0 0-1,2-2 1,0-6 24,1 0 0,-2 1-1,0-2 1,2-16 0,-3 24-43,-1-1 0,1 1-1,-1-1 1,0 1 0,0-1 0,0 0-1,-1 1 1,1-1 0,-1 1 0,0-1-1,0 1 1,0-1 0,0 1 0,-1 0 0,0 0-1,-2-5 1,3 7-13,1 1-1,-1-1 1,1 0 0,-1 1 0,0-1-1,1 1 1,-1-1 0,0 1-1,0-1 1,1 1 0,-1-1 0,0 1-1,0 0 1,0-1 0,0 1-1,1 0 1,-1 0 0,0 0 0,0 0-1,0 0 1,0 0 0,0 0-1,0 0 1,1 0 0,-1 0 0,0 0-1,0 0 1,0 1 0,0-1-1,0 1 1,-1 0-40,0 1 1,1-1-1,0 0 0,-1 1 0,1 0 0,0-1 1,0 1-1,0 0 0,0 0 0,0 0 1,0 0-1,0 2 0,-2 7-348,0-1 0,1 1 0,-2 19 0,4-17-130,-1 42-2104,8-20-2999,3-16-2660</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4:42.927"/>
    </inkml:context>
    <inkml:brush xml:id="br0">
      <inkml:brushProperty name="width" value="0.025" units="cm"/>
      <inkml:brushProperty name="height" value="0.025" units="cm"/>
      <inkml:brushProperty name="color" value="#E71224"/>
    </inkml:brush>
  </inkml:definitions>
  <inkml:trace contextRef="#ctx0" brushRef="#br0">0 141 8264,'0'0'12267,"74"14"-10985,-24-18-129,13-15-128,11-9-385,15-3-480,2-3-128,-4 8-384,-6 13-1377,-14 13-2243,-17 1-5349</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2.974"/>
    </inkml:context>
    <inkml:brush xml:id="br0">
      <inkml:brushProperty name="width" value="0.025" units="cm"/>
      <inkml:brushProperty name="height" value="0.025" units="cm"/>
      <inkml:brushProperty name="color" value="#E71224"/>
    </inkml:brush>
  </inkml:definitions>
  <inkml:trace contextRef="#ctx0" brushRef="#br0">28 175 5189,'2'-10'2808,"5"-17"-1043,1-10 3903,19-52-1,-19 77-3552,-2 18-775,-1 23-476,-9 43-90,-3 0-1,-31 132 1,11-72 28,24-96-954,5-60-5104,-5-22-3098,-7 20 2866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3.371"/>
    </inkml:context>
    <inkml:brush xml:id="br0">
      <inkml:brushProperty name="width" value="0.025" units="cm"/>
      <inkml:brushProperty name="height" value="0.025" units="cm"/>
      <inkml:brushProperty name="color" value="#E71224"/>
    </inkml:brush>
  </inkml:definitions>
  <inkml:trace contextRef="#ctx0" brushRef="#br0">64 128 4676,'0'0'4373,"-8"-1"-920,-3-2-1998,-9-1 89,-4 3 5510,34-6-4358,46-20-1285,81-28 0,-116 48-1420,1 1 1,-1 1-1,1 1 1,0 0-1,0 2 1,0 1 0,34 2-1,-52 0-181,1 0-1,-1 0 0,0 1 1,1-1-1,-1 1 0,0 0 1,4 3-1,-2 1-3906,-4-1-3782</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3:13.701"/>
    </inkml:context>
    <inkml:brush xml:id="br0">
      <inkml:brushProperty name="width" value="0.025" units="cm"/>
      <inkml:brushProperty name="height" value="0.025" units="cm"/>
      <inkml:brushProperty name="color" value="#E71224"/>
    </inkml:brush>
  </inkml:definitions>
  <inkml:trace contextRef="#ctx0" brushRef="#br0">757 154 5477,'0'0'3080,"-12"-9"-1505,1 1-1265,6 4-196,0 0 0,0 0 0,-1 0 0,1 1 0,-1 0 0,0 0 0,0 0 0,0 1 0,0 0 0,-1 0 0,1 1 0,-1-1 0,-8 0 0,-1 3 179,0 0 1,0 1-1,0 0 0,0 2 1,0-1-1,1 2 0,0 0 1,0 1-1,0 1 1,1 0-1,-1 1 0,2 0 1,-1 1-1,1 1 0,-15 14 1,-7 9 298,1 1 0,2 2 0,-52 77 1,55-69-491,2 1-1,2 2 1,2 0 0,2 1 0,-18 64 0,28-71-56,2 0 1,1 1-1,2 0 0,2 0 1,2 1-1,2-1 1,5 44-1,-4-76-42,0 0 0,0 0-1,1 0 1,1 0 0,0-1 0,0 1-1,0-1 1,2 0 0,-1 0 0,1 0-1,0 0 1,1-1 0,0 0 0,0 0-1,1 0 1,0-1 0,0 0 0,0-1-1,1 1 1,0-2 0,1 1 0,-1-1-1,1 0 1,0-1 0,0 0 0,19 6-1,-8-7 219,1-1-1,0 0 1,0-2-1,0 0 0,0-1 1,0-1-1,0-2 0,-1 0 1,1 0-1,-1-2 1,0-1-1,-1 0 0,25-14 1,11-8 248,-1-3 0,-2-2 1,56-48-1,-53 39-98,-2-3-1,-3-2 0,-1-2 1,-3-2-1,58-85 0,-87 110-270,-2-1 0,0 0 0,-2 0 0,-2-2 0,0 0 0,7-34-1,-14 42-49,0-1 0,-2 1 0,-1-1 0,0 1 0,-2-1 0,0 1 0,-2-1 0,-1 1-1,-9-33 1,9 39-50,-1 1-1,-1 0 0,-1 0 0,0 0 1,-1 1-1,0 0 0,-1 0 0,-1 1 1,0 1-1,-1-1 0,0 2 0,-1-1 1,-17-11-1,19 16-35,-1 0 1,-1 1-1,1 0 1,-1 1-1,0 0 0,-1 1 1,1 0-1,-1 1 1,1 1-1,-1 0 0,0 0 1,0 1-1,0 1 1,0 0-1,0 1 0,0 1 1,-15 3-1,-1 2-100,1 2 1,0 1-1,0 2 0,1 0 0,1 2 1,-39 26-1,-138 119-6588,167-128 1358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39.746"/>
    </inkml:context>
    <inkml:brush xml:id="br0">
      <inkml:brushProperty name="width" value="0.025" units="cm"/>
      <inkml:brushProperty name="height" value="0.025" units="cm"/>
    </inkml:brush>
  </inkml:definitions>
  <inkml:trace contextRef="#ctx0" brushRef="#br0">56 108 5733,'5'-9'3038,"2"-5"-1834,17-27 3624,-24 49-432,-7 42-3635,-70 303 547,70-316-1250,6-25 49,8-28 102,55-134 81,-21 55-345,-41 93 48,1 0 0,-1 0 1,1-1-1,0 1 0,0 0 1,-1 0-1,2 0 1,-1 1-1,0-1 0,0 0 1,1 0-1,-1 1 0,1-1 1,-1 1-1,1-1 0,-1 1 1,1-1-1,0 1 0,3-1 1,-4 2-6,1 1 0,0-1 1,0 1-1,-1 0 0,1 0 1,-1-1-1,1 1 0,-1 0 1,1 1-1,-1-1 0,0 0 1,1 0-1,-1 1 0,0-1 1,0 0-1,0 1 0,0 0 1,0-1-1,0 1 0,0-1 1,0 4-1,1-2 13,0 0-1,0 0 1,0 0-1,0 0 1,0-1 0,0 1-1,1 0 1,-1-1-1,1 0 1,0 0 0,0 1-1,0-2 1,0 1-1,0 0 1,0-1 0,0 1-1,1-1 1,-1 0-1,0 0 1,6 1 0,-4-2 16,0 0 1,0 0 0,1-1 0,-1 0 0,0 0 0,0 0 0,0 0 0,0-1 0,0 0-1,0 0 1,0 0 0,5-5 0,4-1 39,-1-2 0,0 0-1,-1 0 1,0-2 0,-1 1 0,0-1 0,17-26-1,-23 31-39,0 0 0,-1-1 0,0 1-1,-1-1 1,0 0 0,0 1 0,0-2 0,-1 1-1,0 0 1,-1 0 0,0-1 0,0 1-1,-1-17 1,0 24-18,-1 0 1,1 0-1,0 0 0,-1 0 0,1 0 1,0 0-1,-1 0 0,1 0 0,-1 0 0,0 0 1,1 0-1,-1 0 0,0 0 0,0 1 0,1-1 1,-1 0-1,0 0 0,0 1 0,0-1 1,0 1-1,0-1 0,0 0 0,0 1 0,0 0 1,0-1-1,0 1 0,0 0 0,0-1 1,0 1-1,0 0 0,0 0 0,-1 0 0,1 0 1,0 0-1,0 0 0,0 0 0,0 1 0,0-1 1,0 0-1,0 1 0,-2 0 0,-2 0-19,0 1 0,0-1 0,1 1 0,-1 1 0,1-1 0,-1 1 0,1-1 0,-5 5 0,-4 6 11,0 1 1,2 1-1,-1 0 1,2 0-1,0 1 1,1 1-1,1-1 1,0 1-1,1 1 1,1-1-1,0 1 1,2 0-1,0 1 1,1-1 0,1 1-1,0 33 1,2-50 6,1 0 0,-1 0 1,1 0-1,0 1 1,0-2-1,0 1 1,0 0-1,0 0 1,0 0-1,0 0 1,1-1-1,-1 1 1,1 0-1,-1-1 1,1 1-1,-1-1 1,1 0-1,0 1 0,0-1 1,0 0-1,0 0 1,0 0-1,0-1 1,0 1-1,0 0 1,0-1-1,0 1 1,0-1-1,0 0 1,0 0-1,1 0 1,-1 0-1,0 0 0,0 0 1,3-1-1,6 1 17,0-1-1,-1-1 1,1 0 0,0-1-1,18-6 1,11-10-67,-28 13-21,0 0 0,0 0 0,1 2 0,18-6 0,-30 10 72,-1 0 0,0 0 0,1 0 0,-1 0 0,0 0 0,1 0 0,-1 0 0,0 0 0,1 0 0,-1 0 0,1 0 0,-1 0 0,0 0 0,1 0 0,-1 0 0,0 0 0,1 0 0,-1 1 0,0-1 0,1 0 0,-1 0 0,0 0 0,0 1 0,1-1 0,-1 0 0,0 0 0,0 1 0,1-1 0,-1 0 0,0 1 0,0-1 0,0 0 0,1 0 0,-1 1 0,0-1 0,0 1 0,0-1 0,-1 20 253,-14 17 319,1-14-404,8-13-161,0 0 0,0 1 0,1 0 0,-5 16 0,10-26-34,0-1 0,-1 0 0,1 0 0,0 0 0,0 1-1,0-1 1,0 0 0,0 0 0,0 1 0,0-1-1,0 0 1,0 0 0,0 0 0,0 1 0,0-1 0,0 0-1,0 0 1,0 0 0,0 1 0,0-1 0,0 0-1,1 0 1,-1 1 0,0-1 0,0 0 0,0 0 0,0 0-1,0 0 1,0 1 0,1-1 0,-1 0 0,0 0-1,0 0 1,0 0 0,1 0 0,-1 0 0,0 1 0,0-1-1,0 0 1,1 0 0,-1 0 0,0 0 0,13-2-1010,12-11-1421,-3-8-2730,0-8-3027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46.702"/>
    </inkml:context>
    <inkml:brush xml:id="br0">
      <inkml:brushProperty name="width" value="0.025" units="cm"/>
      <inkml:brushProperty name="height" value="0.025" units="cm"/>
      <inkml:brushProperty name="color" value="#E71224"/>
    </inkml:brush>
  </inkml:definitions>
  <inkml:trace contextRef="#ctx0" brushRef="#br0">570 141 9321,'-42'21'725,"1"2"-1,1 2 1,1 1 0,1 2-1,2 2 1,1 1 0,1 2 0,2 1-1,-40 55 1,51-60-494,2 0-1,1 2 0,2 0 1,1 0-1,1 2 1,1-1-1,3 2 1,0 0-1,2 0 1,2 0-1,1 1 1,1 0-1,2 42 1,3-60-219,1 0 0,0 0 0,2-1 0,-1 1 0,2-1 0,0 0 0,1 0 0,1 0 1,1-1-1,0 0 0,0-1 0,2 0 0,-1 0 0,2-1 0,0 0 0,1 0 0,0-2 0,0 1 0,2-2 1,22 15-1,-17-14-15,0 0 0,1-1 0,0-2 0,1 0 0,0-1 0,0-1 1,1-1-1,-1-1 0,1-1 0,0 0 0,0-2 0,0-1 0,0-1 1,0 0-1,33-8 0,-26 2 8,0-2 1,-1-1-1,0-2 1,0 0-1,-1-2 1,-1-1-1,-1-1 1,29-23-1,-13 5 20,-2-1 0,-1-2 0,61-77 0,-69 73 22,-2-1-1,-1-1 1,-3-2-1,-1 0 1,25-76-1,-37 86 143,-1-1 0,-1 1 0,-3-2 0,-1 1 1,-1-1-1,-2 1 0,-2-1 0,-6-51 0,3 69-138,0 0 0,-2 1 0,0-1 0,-1 1 0,-1 1 0,0-1 0,-1 1 0,-13-18 0,15 26-47,0 0 1,0 1-1,-1 0 1,0 0-1,-1 1 0,0 0 1,0 0-1,0 1 1,-1 0-1,0 0 0,0 1 1,0 0-1,-1 1 1,0 0-1,0 0 0,-12-2 1,4 4-17,0 0 0,0 1 1,0 1-1,0 1 0,0 0 0,0 1 1,0 1-1,0 1 0,1 1 0,-1 0 1,1 1-1,1 1 0,-1 0 0,1 2 1,-16 10-1,-15 12 0,2 1 0,1 3 1,-62 63-1,52-44-29,1 3 1,4 2-1,2 2 1,-59 100-1,86-113-1059,19-48 1017,1 1 0,0-1 0,0 0 0,-1 1-1,1-1 1,0 1 0,0-1 0,-1 1 0,1-1 0,0 1-1,0-1 1,0 1 0,0-1 0,0 1 0,0-1-1,0 0 1,0 1 0,0-1 0,0 1 0,0-1 0,0 1-1,0-1 1,0 1 0,0-1 0,0 1 0,1-1-1,-1 1 1,0-1 0,0 1 0,1-1 0,-1 0 0,0 1-1,0-1 1,1 1 0,-1-1 0,1 0 0,-1 1 0,0-1-1,1 0 1,0 1 0,19-11-4973,17-27-4500</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5:55.061"/>
    </inkml:context>
    <inkml:brush xml:id="br0">
      <inkml:brushProperty name="width" value="0.025" units="cm"/>
      <inkml:brushProperty name="height" value="0.025" units="cm"/>
      <inkml:brushProperty name="color" value="#E71224"/>
    </inkml:brush>
  </inkml:definitions>
  <inkml:trace contextRef="#ctx0" brushRef="#br0">51 31 4612,'0'0'18156,"-10"12"-15465,11-13-2623,0-1-1,0 1 1,0-1 0,0 1 0,0-1-1,-1 0 1,1 1 0,-1-1 0,1 0 0,-1 0-1,1 1 1,-1-1 0,0 0 0,0 0 0,0 0-1,0 1 1,0-1 0,-1-4 0,1 6-42,0 0 0,0-1 1,0 1-1,0 0 0,0-1 1,0 1-1,0 0 1,-1-1-1,1 1 0,0 0 1,0-1-1,0 1 0,-1 0 1,1 0-1,0-1 0,0 1 1,-1 0-1,1 0 0,0 0 1,-1-1-1,1 1 1,0 0-1,-1 0 0,1 0 1,0 0-1,-1 0 0,1-1 1,0 1-1,-1 0 0,0 0 1,-14 12 339,11-6-373,1 0 0,0 0 0,0 0 1,0 0-1,1 0 0,0 1 0,0-1 0,1 1 0,0-1 0,0 1 0,0-1 0,1 14 0,0-20 6,0 1 0,1-1 0,-1 1 1,0-1-1,0 1 0,0-1 0,0 0 1,1 1-1,-1-1 0,0 0 0,1 1 1,-1-1-1,0 0 0,1 1 0,-1-1 1,0 0-1,1 0 0,-1 1 0,0-1 0,1 0 1,-1 0-1,1 0 0,-1 1 0,1-1 1,-1 0-1,0 0 0,1 0 0,-1 0 1,1 0-1,-1 0 0,1 0 0,-1 0 1,1 0-1,-1 0 0,0 0 0,1 0 1,-1 0-1,1 0 0,-1-1 0,1 1 1,-1 0-1,0 0 0,1 0 0,-1-1 0,1 1 1,-1 0-1,0-1 0,1 1 0,20-14 33,-19 10-15,-1 0-1,0 0 0,0 0 0,-1 0 1,1 0-1,-1-1 0,0-7 0,-5-5 108,4 17-119,1-1-1,-1 1 1,1 0 0,-1 0-1,1 0 1,-1-1 0,1 1-1,-1 0 1,1 0-1,-1 0 1,1 0 0,-1 0-1,1 0 1,0 0 0,-1 0-1,1 0 1,-1 0-1,1 0 1,-1 0 0,1 1-1,-1-1 1,1 0 0,-1 0-1,1 0 1,-1 1-1,1-1 1,0 0 0,-1 0-1,1 1 1,-1-1 0,1 0-1,0 1 1,-1 0-1,-1 4-14,1 0 1,-1 0-1,1 0 0,0 0 0,1 1 0,-1-1 0,1 0 0,0 1 0,0-1 0,1 0 0,0 1 0,0-1 1,1 6-1,-1-10 12,-1 0 0,1 1 0,-1-1 0,1 1 0,-1-1 0,1 0 0,0 1 0,0-1 1,-1 0-1,1 0 0,0 0 0,0 0 0,0 0 0,0 0 0,1 0 0,-1 0 0,0 0 0,0 0 1,0 0-1,1-1 0,-1 1 0,0 0 0,1-1 0,-1 1 0,1-1 0,-1 0 0,1 0 0,-1 1 1,1-1-1,-1 0 0,1 0 0,-1 0 0,1 0 0,-1-1 0,0 1 0,1 0 0,-1-1 0,1 1 1,-1 0-1,0-1 0,1 0 0,1-1 0,1 0 14,0 0 1,0-1-1,0 0 1,0 0-1,0 0 1,-1-1-1,0 1 1,0-1-1,0 0 1,0 0-1,0 0 0,2-5 1,-3 5-2,0 0 1,0 0 0,-1-1-1,1 1 1,-1-1-1,0 1 1,0-1-1,-1 1 1,1-1-1,-1-6 1,-1 9-8,1 1 1,-1 0 0,1 0-1,-1-1 1,1 1-1,-1 0 1,0 0 0,0-1-1,1 1 1,-1 0-1,0 0 1,0 0 0,0 0-1,0 0 1,0 1-1,-1-1 1,1 0 0,0 0-1,0 1 1,-1-1-1,1 1 1,0-1 0,0 1-1,-1-1 1,1 1-1,-1 0 1,1 0 0,0-1-1,-1 1 1,1 0-1,0 0 1,-1 1 0,1-1-1,-1 0 1,-1 1-1,1-1-10,-1 1 0,1-1 0,0 1-1,-1 0 1,1 0 0,0 0-1,0 0 1,0 0 0,0 1 0,0-1-1,0 1 1,0-1 0,0 1 0,1 0-1,-1-1 1,0 1 0,1 0 0,0 0-1,-1 0 1,1 0 0,0 0-1,0 1 1,0-1 0,0 0 0,1 1-1,-1-1 1,1 0 0,-1 1 0,1 3-1,-3 11-20,2 1 0,0-1-1,1 19 1,1-20 19,3-11-28,4-11 24,7-11 43,-12 11-23,0 0 0,0 0 1,-1-1-1,1 1 0,-1-1 1,-1 1-1,1-1 0,-1 1 1,0-1-1,-1 0 0,1 0 1,-1 1-1,-1-1 0,1 0 1,-3-8-1,3 14-12,0 0 0,-1 1 1,1-1-1,0 0 0,-1 1 0,1-1 1,0 0-1,-1 1 0,1-1 0,-1 0 1,1 1-1,-1-1 0,0 1 0,1-1 0,-1 1 1,1-1-1,-1 1 0,0 0 0,1-1 1,-1 1-1,0 0 0,0 0 0,0-1 0,0 1-3,1 0-1,-1 0 0,1 0 0,0 1 0,-1-1 0,1 0 1,-1 0-1,1 0 0,0 1 0,-1-1 0,1 0 0,-1 0 1,1 1-1,0-1 0,-1 0 0,1 1 0,0-1 0,0 0 1,-1 1-1,1-1 0,0 0 0,0 1 0,-1-1 0,1 1 1,0-1-1,0 0 0,0 1 0,0-1 0,0 1 0,0-1 1,0 1-1,0-1 0,0 1 0,0-1 0,0 1 0,0-1 1,0 0-1,0 1 0,0 21-36,0-12 172,3-30-37,-6-6 1,3 26-96,0-1 1,0 1-1,-1 0 1,1-1 0,0 1-1,0-1 1,-1 1-1,1 0 1,0-1 0,-1 1-1,1 0 1,0 0-1,-1-1 1,1 1 0,0 0-1,-1 0 1,1-1-1,-1 1 1,1 0 0,-1 0-1,1 0 1,0 0-1,-1 0 1,1 0 0,-1 0-1,1 0 1,-1 0-1,1 0 1,-1 0-1,1 0 1,-1 0 0,1 0-1,0 0 1,-1 0-1,1 0 1,-1 1 0,1-1-1,-1 0 1,1 0-1,0 0 1,-1 1 0,1-1-1,0 0 1,-1 1-1,1-1 1,0 0 0,-1 1-1,1-1 1,0 0-1,0 1 1,-1-1 0,1 1-1,0 0 1,-1 1-9,0 1-1,0-1 1,0 1 0,0-1-1,0 1 1,1 0 0,0 0 0,-1-1-1,1 1 1,0 0 0,0 0-1,1-1 1,-1 1 0,1 4 0,0-1 33,-4-12 74,3 6-94,0 0 1,0-1-1,0 1 0,0 0 1,0 0-1,0-1 0,0 1 1,0 0-1,0 0 0,0 0 1,-1-1-1,1 1 1,0 0-1,0 0 0,0 0 1,0 0-1,0-1 0,-1 1 1,1 0-1,0 0 0,0 0 1,0 0-1,0 0 0,-1-1 1,1 1-1,0 0 1,0 0-1,-1 0 0,1 0 1,0 0-1,0 0 0,0 0 1,-1 0-1,1 0 0,0 0 1,0 0-1,-1 0 0,1 0 1,0 0-1,0 0 1,-1 0-1,-6 10-1314,-2 16-4515,13-1-1063,1-12 1522</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03.787"/>
    </inkml:context>
    <inkml:brush xml:id="br0">
      <inkml:brushProperty name="width" value="0.025" units="cm"/>
      <inkml:brushProperty name="height" value="0.025" units="cm"/>
      <inkml:brushProperty name="color" value="#E71224"/>
    </inkml:brush>
  </inkml:definitions>
  <inkml:trace contextRef="#ctx0" brushRef="#br0">80 106 4676,'0'0'9631,"5"-8"-9594,29-40-58,-34 48 28,0-1 0,0 1 0,1 0 0,-1-1-1,0 1 1,0 0 0,0-1 0,0 1 0,1-1 0,-1 1 0,0 0 0,0-1 0,0 1 0,0-1 0,0 1 0,0 0 0,0-1-1,0 1 1,0-1 0,0 1 0,0 0 0,0-1 0,0 1 0,0-1 0,0 1 0,-1 0 0,1-1 0,0 1 0,0 0-1,0-1 1,-1 1 0,1 0 0,0-1 0,0 1 0,-1 0 0,1-1 0,0 1 0,-1 0 0,-19-5 203,16 4-167,0 1 0,-1 0 1,1 1-1,0-1 1,0 1-1,0 0 0,0 0 1,-7 2-1,6 2 103,-1 0-1,1 0 1,-1 0-1,1 0 1,-5 9-1,8-12-83,1 0-1,-1 0 0,1 0 0,-1 0 1,1 0-1,0 1 0,0-1 0,0 0 0,0 1 1,1-1-1,-1 0 0,0 1 0,1-1 1,0 1-1,0 0 0,0-1 0,0 1 1,0-1-1,0 4 0,1-6-58,-1 0 1,1 0-1,-1 0 1,1 0-1,-1 0 1,1 1-1,0-1 1,-1 0-1,1 0 1,-1 0-1,1 0 1,-1 0-1,1-1 1,-1 1-1,1 0 1,-1 0-1,1 0 1,-1 0-1,1 0 1,-1-1-1,1 1 1,-1 0-1,1-1 0,-1 1 1,0 0-1,1-1 1,-1 1-1,1 0 1,-1-1-1,0 1 1,1-1-1,-1 1 1,1-1-1,14-14 66,-7 6 64,-3 4-56,1-1 0,-2 1 0,1-1 0,0 1 0,-1-1 0,0-1 0,-1 1 0,1 0 0,-1-1 0,-1 0 0,1 0 1,-1 0-1,2-8 0,-24 32 761,17-13-834,1 0 1,-1 1 0,1-1-1,0 0 1,0 1-1,0 0 1,1-1-1,0 1 1,0 0 0,0 0-1,0 0 1,1 0-1,0 9 1,3-14-351,0 0-1,0 1 1,0-1 0,0 0 0,0 0-1,0-1 1,0 1 0,0-1 0,0 1 0,0-1-1,0 0 1,0 0 0,2-2 0,11-5-4197,-3 1-2808</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1.203"/>
    </inkml:context>
    <inkml:brush xml:id="br0">
      <inkml:brushProperty name="width" value="0.025" units="cm"/>
      <inkml:brushProperty name="height" value="0.025" units="cm"/>
      <inkml:brushProperty name="color" value="#E71224"/>
    </inkml:brush>
  </inkml:definitions>
  <inkml:trace contextRef="#ctx0" brushRef="#br0">132 71 4292,'0'0'7682,"-8"8"-6801,-5 3-519,8-7-140,0 0 0,1 1 0,-1-1 0,1 1 0,0-1 0,1 2 0,-1-1-1,-3 7 1,8-8 1294,7-8-1097,9-10-288,-14 9-39,0 1 0,0-1 0,-1 0 0,0 0 0,0 0 0,0-1 0,0 1 0,-1 0 0,0-1-1,0 1 1,0 0 0,-1-10 0,0 13-44,0 0 1,0 0-1,0 0 1,-1 0-1,1 1 0,0-1 1,-1 0-1,1 0 0,-1 1 1,0-1-1,0 0 0,0 1 1,0-1-1,0 0 0,0 1 1,0-1-1,0 1 0,-1 0 1,1-1-1,0 1 0,-1 0 1,1 0-1,-1 0 0,1 0 1,-1 0-1,0 0 0,1 1 1,-1-1-1,0 0 1,0 1-1,0-1 0,1 1 1,-1 0-1,0 0 0,0-1 1,0 1-1,0 0 0,-2 1 1,1 0-45,-1 0 0,1 0 0,0 0 0,0 0 0,0 0 0,0 1 0,0 0 0,0 0 0,0 0 1,1 0-1,-1 0 0,1 0 0,-1 1 0,1-1 0,0 1 0,0-1 0,0 1 0,0 0 0,1 0 0,-1 0 1,1 0-1,-1 0 0,1 0 0,0 0 0,0 1 0,1-1 0,-1 4 0,-2 4-3,1 0-1,0 0 0,1 0 1,0 0-1,1 0 0,0 0 1,2 12-1,-2-21 2,1-1 0,-1 0 1,0 1-1,0-1 0,1 0 0,-1 1 0,1-1 0,-1 0 0,1 0 1,-1 1-1,1-1 0,0 0 0,0 0 0,-1 0 0,1 0 1,0 0-1,0 0 0,0 0 0,0 0 0,0 0 0,0 0 0,1-1 1,-1 1-1,0 0 0,0-1 0,0 1 0,1-1 0,-1 1 1,0-1-1,1 0 0,-1 0 0,0 1 0,1-1 0,-1 0 1,0 0-1,1 0 0,2-1 0,-1 0 14,0 1 0,0-1 0,1-1 0,-1 1-1,0 0 1,0-1 0,0 1 0,-1-1 0,1 0 0,0 0 0,-1 0 0,1-1 0,-1 1-1,4-4 1,-1-2 57,1 1 0,-1-1-1,0-1 1,0 1-1,-1-1 1,0 0 0,-1 1-1,0-2 1,0 1-1,-1 0 1,0-1 0,-1 1-1,0-1 1,-1-12-1,0 21-57,0 0 0,0 1 0,0-1 0,-1 0 1,1 1-1,0-1 0,-1 0 0,1 1 0,0-1 0,-1 0 0,1 1 0,-1-1 0,1 1 0,-1-1 0,1 1 0,-1-1 0,1 1 0,-1-1 0,0 1 0,1 0 0,-1-1 0,0 1 0,1 0 0,-1-1 0,0 1 0,1 0 0,-1 0 0,0 0 0,1 0 0,-1 0 0,0 0 0,0 0 0,1 0 0,-1 0 0,0 0 0,0 0 0,1 0 0,-1 0 0,0 1 0,1-1 0,-2 1 1,-1 0 2,0-1 1,0 1-1,0 1 1,0-1-1,1 0 1,-1 1-1,0 0 1,1-1 0,-4 4-1,1 2-11,0 0 0,0 1 0,1-1 0,-1 1-1,2 0 1,-1 1 0,1-1 0,0 1 0,1-1 0,0 1 0,1 0 0,-1 0-1,1 13 1,29-67 319,-22 34-293,-1-2 1,0 1-1,-1-1 0,0 1 1,-1-1-1,0 0 0,0-17 1,-13 38 57,-3 9-33,-13 53 277,24-58-93,17-47-109,-12 26-105,1 0-1,-1 0 1,-1 0 0,1 0-1,0-17 1,-26 83 271,16-34-263,2 0 0,0 0 1,1 1-1,0 32 0,24-78 423,7-62-196,-21 62-212,-5 21-17,-2 7 13,-27 105 663,32-170-693,-3 53-82,0 8-13,0 31-89,-4-5 54,0-28 47,2-16-204,21 47-1374,-20-38-60,0 10-973,0 12-6870</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2.723"/>
    </inkml:context>
    <inkml:brush xml:id="br0">
      <inkml:brushProperty name="width" value="0.025" units="cm"/>
      <inkml:brushProperty name="height" value="0.025" units="cm"/>
      <inkml:brushProperty name="color" value="#E71224"/>
    </inkml:brush>
  </inkml:definitions>
  <inkml:trace contextRef="#ctx0" brushRef="#br0">447 3 4228,'0'0'5050,"-11"0"-3363,-1-2-1434,0 1 0,0 1 0,0 0-1,0 1 1,0 0 0,0 1 0,0 0 0,1 1 0,-1 1-1,-11 4 1,9 0-97,1 1 0,0 1 0,0 0 0,1 0 0,0 1 0,1 1 0,0 0 0,1 0 0,0 1 0,1 0 0,-13 27 0,0 4 16,3 1-1,-23 75 1,26-64-193,2 1 0,3 0 1,2 1-1,3 0 1,2 1-1,4 64 0,1-116 36,-1-1-1,1 1 0,0 0 0,0 0 0,1-1 1,0 1-1,0-1 0,0 1 0,1-1 0,0 0 1,0 0-1,1 0 0,0-1 0,0 1 0,0-1 1,0 0-1,1 0 0,0 0 0,0-1 0,0 1 1,9 4-1,-7-6 71,0 0 0,0 0 0,1-1 0,-1 1 0,1-2 0,0 1 0,-1-1 0,1 0 0,0-1 0,-1 0 0,1 0 0,0-1 0,0 0 0,-1 0 0,1-1 0,-1 0 0,1 0 0,11-6 0,9-5 162,-1-2 0,0-1 0,-2-1 0,0-1 0,-1-1 0,0-2 0,-2 0 0,-1-1 0,0-1 0,-2-1 0,-1-1 0,0-1 0,-2 0 0,-1-1 0,-2 0 0,0-2 0,17-57 0,-25 63-116,-1 0 0,-1 0 0,-1-1 0,0 1 0,-2-1 0,-4-32 0,2 43-143,0 0 0,-1 0 0,-1 0 1,1 1-1,-2-1 0,0 1 0,-1 0 1,0 0-1,0 1 0,-1-1 0,-1 2 1,-15-18-1,19 24-155,-1-1 1,-1 1-1,1 1 1,0-1-1,-1 1 1,0-1-1,0 2 1,0-1-1,0 1 1,0 0-1,0 0 1,0 0-1,-9 0 1,2 1-1021,-1 0 1,0 1 0,1 0 0,-1 1-1,-16 4 1,-9 4-5957</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17.919"/>
    </inkml:context>
    <inkml:brush xml:id="br0">
      <inkml:brushProperty name="width" value="0.025" units="cm"/>
      <inkml:brushProperty name="height" value="0.025" units="cm"/>
      <inkml:brushProperty name="color" value="#E71224"/>
    </inkml:brush>
  </inkml:definitions>
  <inkml:trace contextRef="#ctx0" brushRef="#br0">309 6 4837,'0'0'3678,"-10"-1"-2328,7 1-1358,-3-2 307,0 1 0,-1 1 0,1-1-1,-1 1 1,1 0 0,-1 0 0,1 1 0,0 0-1,-1 0 1,1 1 0,0-1 0,0 1 0,0 1-1,0-1 1,0 1 0,-7 5 0,-2 4 62,1 0 0,0 2 0,1 0 0,0 0 0,2 1 0,-1 1 0,2 0 0,0 0 0,1 1 0,1 0 0,0 1 0,1 0-1,1 0 1,1 1 0,-4 27 0,-1 25 172,4 0 0,4 132 0,4-110-642,-4-52 128,1 37-9,2-72-6,-1 0-1,1 1 1,1-1-1,-1 0 1,1 0-1,0-1 1,0 1-1,0 0 1,6 9-1,-6-13 30,0 0-1,-1 0 1,1 0-1,0-1 1,0 1 0,0 0-1,0-1 1,1 0-1,-1 1 1,0-1-1,1 0 1,-1 0-1,0 0 1,1-1-1,-1 1 1,1 0-1,-1-1 1,1 0-1,0 0 1,-1 1-1,1-1 1,-1-1-1,1 1 1,0 0-1,-1-1 1,1 1 0,-1-1-1,0 0 1,1 0-1,-1 0 1,1 0-1,-1 0 1,0 0-1,3-3 1,7-3 149,-1 0 0,0-1 0,0 0 0,-1-1 1,10-10-1,11-16-24,-3 0 0,-1-2 0,-1-1 0,-2-1 0,-2-1 0,-2-1 0,-1-1 0,-2 0 0,-2-2 0,-2 0 0,-2 0 0,-2-1 0,-2 0 0,2-75 0,-9 115-138,0 0 0,0 1 0,0-1 0,-1 1 0,0-1 0,0 0 0,0 1 0,0 0 0,-1-1 0,0 1 0,0 0 0,0 0 0,0 0 0,-1 0 0,1 0 0,-1 0 0,0 1 0,0-1 0,-6-4 0,4 4-18,-1 1 0,0 0 0,0 0-1,0 0 1,0 1 0,0 0 0,-1 0 0,1 0 0,-1 1 0,1 0 0,-1 0 0,1 1 0,-9 0 0,5 0-95,-1 1 1,1 0-1,-1 1 0,1 0 1,0 0-1,0 1 0,0 1 1,-13 5-1,-17 11-3672,1 0-5067,25-13-163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28.833"/>
    </inkml:context>
    <inkml:brush xml:id="br0">
      <inkml:brushProperty name="width" value="0.025" units="cm"/>
      <inkml:brushProperty name="height" value="0.025" units="cm"/>
      <inkml:brushProperty name="color" value="#E71224"/>
    </inkml:brush>
  </inkml:definitions>
  <inkml:trace contextRef="#ctx0" brushRef="#br0">156 5 4356,'0'0'3812,"-10"-1"-1939,-4 0-1469,-51-2 4106,60 3-3997,1 0-1,0 0 0,-1 1 0,1 0 1,0 0-1,0 0 0,-1 0 1,1 0-1,0 1 0,0 0 1,0 0-1,-7 4 0,11-5-482,0-1-1,-1 1 1,1-1-1,-1 0 1,1 1-1,0 0 1,-1-1 0,1 1-1,0-1 1,0 1-1,-1-1 1,1 1-1,0-1 1,0 1-1,0 0 1,0-1 0,0 1-1,0 0 1,0-1-1,0 1 1,0-1-1,0 1 1,0 0-1,0-1 1,0 1 0,1-1-1,-1 1 1,0 0-1,0-1 1,1 1-1,-1-1 1,0 1-1,1-1 1,-1 1 0,0-1-1,1 1 1,-1-1-1,1 0 1,-1 1-1,1-1 1,-1 1-1,1-1 1,-1 0 0,1 0-1,-1 1 1,1-1-1,-1 0 1,1 0-1,0 0 1,-1 1-1,1-1 1,-1 0 0,2 0-1,31 10 462,30-1 80,69 2 0,30 2-421,-83-3-83,99-2-1,-69-10-2628,-105 2 2090,24-4-2408,-28 4 2648,1 0 1,-1 0-1,1-1 0,-1 1 1,1 0-1,-1 0 0,0-1 0,1 1 1,-1 0-1,1-1 0,-1 1 0,0-1 1,1 1-1,-1 0 0,0-1 0,1 1 1,-1-1-1,0 1 0,0-1 0,0 1 1,1-1-1,-1 1 0,0-1 0,0 1 1,0-1-1,0 0 0,0-9-4204</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29.180"/>
    </inkml:context>
    <inkml:brush xml:id="br0">
      <inkml:brushProperty name="width" value="0.025" units="cm"/>
      <inkml:brushProperty name="height" value="0.025" units="cm"/>
      <inkml:brushProperty name="color" value="#E71224"/>
    </inkml:brush>
  </inkml:definitions>
  <inkml:trace contextRef="#ctx0" brushRef="#br0">268 1 7591,'0'0'7874,"12"0"-6544,50 5-612,0 3 0,-1 3 0,82 25 0,-138-35-714,0 0 0,-1 1 0,1 0 1,-1 0-1,0 0 0,1 0 0,-1 1 1,7 5-1,-10-7 8,0 0 1,-1 0-1,1 0 1,0 0-1,0 0 1,-1 0-1,1 1 1,-1-1-1,1 0 1,-1 1-1,1-1 1,-1 0-1,0 1 1,0-1-1,0 0 1,1 1-1,-1-1 1,-1 1-1,1-1 0,0 0 1,0 1-1,0-1 1,-1 0-1,1 1 1,-1-1-1,1 0 1,-1 1-1,1-1 1,-1 0-1,0 0 1,0 0-1,1 0 1,-1 0-1,0 0 1,0 0-1,0 0 1,-2 2-1,-16 14 316,0 0-1,-1-1 1,-1 0-1,-32 17 1,-11 8-92,-170 134-124,134-98-2476,54-41-7,-28 22-4265</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35.706"/>
    </inkml:context>
    <inkml:brush xml:id="br0">
      <inkml:brushProperty name="width" value="0.025" units="cm"/>
      <inkml:brushProperty name="height" value="0.025" units="cm"/>
      <inkml:brushProperty name="color" value="#E71224"/>
    </inkml:brush>
  </inkml:definitions>
  <inkml:trace contextRef="#ctx0" brushRef="#br0">37 77 8168,'0'0'15332,"-5"1"-14270,3 0-1021,0 0 0,0 0 1,1 0-1,-1 0 0,0 0 0,1 0 1,-1 0-1,1 0 0,-1 1 0,1-1 1,0 0-1,0 1 0,-1-1 0,1 1 0,0 0 1,0-1-1,1 1 0,-1 0 0,0 0 1,0 0-1,1-1 0,-1 1 0,1 0 1,0 0-1,0 0 0,-1 0 0,1 0 1,0 0-1,0 0 0,1 0 0,-1 0 1,0 0-1,1-1 0,-1 1 0,1 0 1,0 0-1,-1 0 0,1-1 0,2 4 0,-2-3 16,1 1 0,-1-1 0,1 0-1,0-1 1,-1 1 0,1 0 0,0 0-1,0-1 1,0 1 0,0-1 0,1 0-1,-1 1 1,0-1 0,0 0-1,1 0 1,-1-1 0,1 1 0,-1 0-1,1-1 1,-1 0 0,1 1 0,-1-1-1,1 0 1,-1 0 0,1 0 0,-1-1-1,1 1 1,-1-1 0,1 1-1,-1-1 1,0 0 0,1 0 0,-1 0-1,0 0 1,1 0 0,-1 0 0,0-1-1,0 1 1,0-1 0,0 0 0,-1 1-1,1-1 1,0 0 0,-1 0-1,1 0 1,-1 0 0,1 0 0,-1-1-1,0 1 1,2-5 0,-3 3 21,1 1 0,0-1 0,-1 0 1,0 0-1,0 0 0,0 0 0,0 0 1,-1 0-1,0 0 0,1 0 0,-2 0 0,1 1 1,0-1-1,-1 0 0,-1-3 0,2 6-68,0-1-1,0 1 1,0-1-1,0 1 1,-1-1-1,1 1 0,0 0 1,-1 0-1,1 0 1,0 0-1,-1 0 1,0 0-1,1 0 1,-1 0-1,1 1 1,-1-1-1,0 1 1,0-1-1,1 1 0,-1 0 1,0-1-1,0 1 1,1 0-1,-1 0 1,0 0-1,0 0 1,0 1-1,1-1 1,-1 0-1,0 1 1,1-1-1,-1 1 1,0 0-1,1 0 0,-1-1 1,-1 2-1,0 0-10,0 0 0,0 0 0,0 0-1,1 1 1,-1-1 0,1 1 0,-1-1-1,1 1 1,0 0 0,0 0-1,0 0 1,0 0 0,1 0 0,-1 0-1,1 0 1,-2 6 0,1 1 0,0 0 0,0 0 0,1 0 0,0 16 0,1-25 0,0 0 0,-1-1 0,1 1 0,0 0 0,0 0 0,0 0 0,0-1 0,1 1 0,-1 0 0,0 0 0,0 0 0,0 0 1,1-1-1,-1 1 0,0 0 0,1 0 0,-1-1 0,0 1 0,1 0 0,-1-1 0,1 1 0,0 0 0,-1-1 0,1 1 0,-1-1 0,1 1 0,0-1 0,-1 1 1,2-1-1,-1 1 3,1-1 1,-1 0 0,1 0 0,-1-1 0,0 1 0,1 0-1,-1 0 1,1-1 0,-1 1 0,0-1 0,1 1-1,-1-1 1,0 0 0,0 1 0,2-2 0,4-3 56,0 0 1,-1 0-1,0 0 1,10-12 0,-15 17-58,41-63 271,-40 60-260,0 1 1,-1-1 0,1 0 0,-1-1 0,0 1 0,1 0 0,-1 0-1,-1 0 1,1-1 0,-1 1 0,1 0 0,-1-1 0,0 1 0,0-1-1,0 1 1,-1 0 0,1-1 0,-1 1 0,0 0 0,-1-5 0,1 7-8,1 0 0,-1 0 1,0 0-1,0 0 0,0 0 1,0 0-1,0 1 0,0-1 1,0 0-1,-1 0 0,1 1 1,0-1-1,0 1 0,0-1 1,-1 1-1,1-1 0,0 1 1,-1 0-1,1 0 0,0-1 1,-1 1-1,1 0 0,0 0 1,-1 0-1,1 1 0,0-1 1,-1 0-1,1 0 0,0 1 1,-1-1-1,1 1 0,0-1 1,0 1-1,-1-1 0,1 1 1,-2 1-1,-1 1-9,0-1 0,0 1-1,0 0 1,1 0 0,-1 0 0,1 0 0,-1 1 0,1 0 0,-3 4-1,4-4-5,1 0 0,-1 0 0,1 0 0,0 1-1,0-1 1,0 0 0,0 0 0,1 1 0,-1-1-1,1 1 1,1-1 0,-1 0 0,1 6 0,0-9 4,-1 0 1,0 0-1,0 0 1,1 0-1,-1 0 1,0 0-1,1-1 1,-1 1-1,1 0 1,-1 0-1,1 0 1,-1-1-1,1 1 1,-1 0-1,1 0 1,0-1-1,0 1 1,-1-1 0,1 1-1,0-1 1,0 1-1,0-1 1,1 1-1,0-1 1,-1 0 0,1 0 0,0 0 0,-1-1-1,1 1 1,0 0 0,-1-1 0,1 1 0,-1-1 0,1 0 0,-1 0-1,1 1 1,-1-1 0,1 0 0,-1 0 0,0 0 0,1-1 0,1-1-1,32-41-788,-33 41 103,-1 0 0,1 1 0,-1-1 0,0 0 0,0 0 1,0 0-1,0 0 0,0 0 0,0-5 0,-14 8-15155</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4.518"/>
    </inkml:context>
    <inkml:brush xml:id="br0">
      <inkml:brushProperty name="width" value="0.025" units="cm"/>
      <inkml:brushProperty name="height" value="0.025" units="cm"/>
      <inkml:brushProperty name="color" value="#E71224"/>
    </inkml:brush>
  </inkml:definitions>
  <inkml:trace contextRef="#ctx0" brushRef="#br0">1 0 25208,'0'0'2082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0.091"/>
    </inkml:context>
    <inkml:brush xml:id="br0">
      <inkml:brushProperty name="width" value="0.025" units="cm"/>
      <inkml:brushProperty name="height" value="0.025" units="cm"/>
    </inkml:brush>
  </inkml:definitions>
  <inkml:trace contextRef="#ctx0" brushRef="#br0">17 128 11018,'0'0'8654,"9"-3"-7960,3-1-599,0 0 1,0-1-1,0-1 0,20-14 0,-28 18-79,1 0-1,-1-1 0,0 0 0,-1 0 0,1 0 0,-1-1 0,1 1 1,-1-1-1,0 1 0,0-1 0,0 0 0,-1 0 0,0-1 0,0 1 1,0 0-1,0-1 0,0 0 0,-1 1 0,1-6 0,-2 10-3,0-1 0,0 1 0,-1-1 0,1 1 0,0 0 0,0-1 0,-1 1 0,1 0 0,0-1 0,-1 1 0,1 0 0,0 0 0,-1-1 0,1 1 0,-1 0 0,1 0 0,0 0 0,-1-1 0,1 1 0,-1 0 0,1 0 0,-1 0 0,1 0 0,-1 0 0,1 0 0,0 0 0,-1 0 0,1 0 0,-1 0 0,1 0 0,-1 0 0,1 0 0,-1 1 0,1-1 0,0 0 0,-1 0 0,1 0 0,-1 1 0,1-1 0,0 0 0,-1 0 0,1 1 0,-21 9 140,10-2-105,0 1 1,1 0 0,1 0-1,-1 1 1,1 1 0,1-1 0,0 1-1,1 1 1,0-1 0,0 1-1,1 1 1,1-1 0,0 1 0,1 0-1,-5 25 1,9-36-47,0-1-1,-1 0 1,1 0-1,0 1 1,0-1-1,1 0 1,-1 0 0,0 0-1,0 1 1,1-1-1,-1 0 1,0 0 0,1 0-1,-1 0 1,1 1-1,-1-1 1,1 0-1,0 0 1,0 0 0,-1 0-1,1-1 1,0 1-1,0 0 1,0 0-1,0 0 1,0-1 0,0 1-1,2 1 1,0-1 2,0 0 0,1-1 0,-1 1 0,0-1 1,0 0-1,1 0 0,-1 0 0,0 0 0,1 0 1,5-2-1,4-1-147,0-1 0,0 0 0,-1-1 1,21-11-1,24-23-2493,1-11-2798</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6.313"/>
    </inkml:context>
    <inkml:brush xml:id="br0">
      <inkml:brushProperty name="width" value="0.025" units="cm"/>
      <inkml:brushProperty name="height" value="0.025" units="cm"/>
      <inkml:brushProperty name="color" value="#E71224"/>
    </inkml:brush>
  </inkml:definitions>
  <inkml:trace contextRef="#ctx0" brushRef="#br0">99 28 15951,'0'0'4730,"-8"4"-2413,-1 0-1654,7-2-425,-1-1 1,0 1-1,0-1 0,0 0 1,0 0-1,0 0 0,0 0 1,0 0-1,0-1 0,0 1 1,-6-1-1,8-4-202,0 0 0,0 0 0,1 0 0,-1 0 0,1 0 0,0 0 0,0 0 0,1-6 0,-1 4-515,-14 13-6828,3 0 4151,-2-4-1504</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6.706"/>
    </inkml:context>
    <inkml:brush xml:id="br0">
      <inkml:brushProperty name="width" value="0.025" units="cm"/>
      <inkml:brushProperty name="height" value="0.025" units="cm"/>
      <inkml:brushProperty name="color" value="#E71224"/>
    </inkml:brush>
  </inkml:definitions>
  <inkml:trace contextRef="#ctx0" brushRef="#br0">15 1 18257,'0'0'2082,"-14"46"-1793,14-35-225,3-4-64,12-3 0,1-4-481,-2 0-352,2 0-1024,-5 0-1827,-9-4-1857</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3.566"/>
    </inkml:context>
    <inkml:brush xml:id="br0">
      <inkml:brushProperty name="width" value="0.025" units="cm"/>
      <inkml:brushProperty name="height" value="0.025" units="cm"/>
      <inkml:brushProperty name="color" value="#E71224"/>
    </inkml:brush>
  </inkml:definitions>
  <inkml:trace contextRef="#ctx0" brushRef="#br0">4 9 13901,'0'0'11312,"6"4"-10196,18 5-243,-13-10-190,-18-12 169,6 12-847,0 1 1,0-1 0,1 0-1,-1 1 1,0-1 0,0 1 0,0-1-1,1 1 1,-1-1 0,0 1-1,0 0 1,0-1 0,0 1 0,0 0-1,0 0 1,0 0 0,0 0-1,0 0 1,0 0 0,0 0 0,0 0-1,0 0 1,0 0 0,0 0-1,0 1 1,0-1 0,0 0 0,1 1-1,-1-1 1,0 1 0,0-1 0,0 1-1,0-1 1,1 1 0,-1-1-1,0 1 1,0 0 0,0 0 0,1 0-106,-1 0 0,1-1 1,0 1-1,0 0 0,-1-1 1,1 1-1,0 0 1,0-1-1,0 1 0,0 0 1,0-1-1,0 1 1,0 0-1,0 0 0,0-1 1,0 1-1,0 0 0,0-1 1,1 1-1,-1 0 1,0-1-1,1 1 0,-1 0 1,0-1-1,1 1 1,-1-1-1,0 1 0,1 0 1,-1-1-1,1 1 0,-1-1 1,1 0-1,0 1 1,-1-1-1,2 1 0,26 13-8356,-8-8 540</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4.037"/>
    </inkml:context>
    <inkml:brush xml:id="br0">
      <inkml:brushProperty name="width" value="0.025" units="cm"/>
      <inkml:brushProperty name="height" value="0.025" units="cm"/>
      <inkml:brushProperty name="color" value="#E71224"/>
    </inkml:brush>
  </inkml:definitions>
  <inkml:trace contextRef="#ctx0" brushRef="#br0">0 0 14926,'0'0'14494,"4"7"-14387,-3-6-105,0 2 11,0-1 1,1 1-1,-1-1 0,1 1 0,0-1 1,-1 0-1,1 0 0,0 0 0,0 0 1,0 0-1,1 0 0,-1-1 0,0 1 1,1-1-1,-1 1 0,1-1 0,0 0 1,-1 0-1,1 0 0,0 0 0,-1-1 1,1 1-1,0-1 0,0 1 0,5-1 1,23 6-277,-24 0-3390,-5 4-5211</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5.317"/>
    </inkml:context>
    <inkml:brush xml:id="br0">
      <inkml:brushProperty name="width" value="0.025" units="cm"/>
      <inkml:brushProperty name="height" value="0.025" units="cm"/>
      <inkml:brushProperty name="color" value="#E71224"/>
    </inkml:brush>
  </inkml:definitions>
  <inkml:trace contextRef="#ctx0" brushRef="#br0">0 11 4452,'0'0'24087,"45"4"-23222,-45-8-769,0 2-352,0-1-961,-5 2-1186,-10-2-1953,-3 1-3171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45.776"/>
    </inkml:context>
    <inkml:brush xml:id="br0">
      <inkml:brushProperty name="width" value="0.025" units="cm"/>
      <inkml:brushProperty name="height" value="0.025" units="cm"/>
      <inkml:brushProperty name="color" value="#E71224"/>
    </inkml:brush>
  </inkml:definitions>
  <inkml:trace contextRef="#ctx0" brushRef="#br0">0 43 21172,'0'0'4890,"4"4"-4794,19 10 274,-13-17-1106,-8-18-3339,-2 20 3540,0-1 1,0 1-1,-1 0 1,1-1-1,-1 1 1,1 0 0,-1 0-1,0-1 1,1 1-1,-1 0 1,0 0-1,0 0 1,0 0 0,0 0-1,0 0 1,0 0-1,-1-1 1,1 1 21,-13-12-10879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6:59.215"/>
    </inkml:context>
    <inkml:brush xml:id="br0">
      <inkml:brushProperty name="width" value="0.025" units="cm"/>
      <inkml:brushProperty name="height" value="0.025" units="cm"/>
      <inkml:brushProperty name="color" value="#E71224"/>
    </inkml:brush>
  </inkml:definitions>
  <inkml:trace contextRef="#ctx0" brushRef="#br0">0 1 4805,'0'0'6614,"1"8"-5942,2 0-507,-1 0 0,1 0-1,1 0 1,0 0 0,0 0-1,0 0 1,1-1 0,0 0-1,0 0 1,1 0 0,7 6-1,-12-11-154,115 133 1382,5-5-1,169 141 1,264 192 588,-319-282-199,-36-31-1309,-157-116-593,36 28 814,-3 3 1,90 100-1,-137-133-664,2-2-1,2 0 1,43 30-1,110 63 227,-152-103-239,81 61 25,-3 5-1,144 145 1,-11-9 178,537 424 166,-243-153-198,-102-118 343,-288-257-441,-94-75-88,255 201 45,-218-180-24,149 81 0,-118-83-161,-12-7-1054,108 72 0,-212-122-707,-8-2-2601,-10-2-3352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5.406"/>
    </inkml:context>
    <inkml:brush xml:id="br0">
      <inkml:brushProperty name="width" value="0.025" units="cm"/>
      <inkml:brushProperty name="height" value="0.025" units="cm"/>
      <inkml:brushProperty name="color" value="#E71224"/>
    </inkml:brush>
  </inkml:definitions>
  <inkml:trace contextRef="#ctx0" brushRef="#br0">49 0 10794,'0'0'10378,"4"10"-9807,-2-3-415,0 1 0,0-1 0,0 1 0,-1-1 0,0 1 0,-1 0 0,0-1 0,0 1 0,0 0 0,-1-1 0,-1 1 0,1 0 0,-5 12 0,-14 30 493,14-38-285,1 0 0,0 0 0,1 1 0,0 0 0,1 0 0,-2 24 0,5-36-333,0 0 0,1 0 0,-1 0 0,0-1 0,1 1 0,-1 0 0,1 0 0,0-1 0,-1 1 0,1 0 0,-1-1 0,1 1 0,0 0 0,0-1 0,-1 1 0,1-1 0,0 1 0,0-1 0,0 1 0,-1-1 0,1 0 0,0 0 0,0 1 1,0-1-1,0 0 0,0 0 0,0 0 0,0 0 0,0 0 0,-1 0 0,1 0 0,2 0 0,35-3 455,-36 3-442,26-5 74,0-2 1,50-19 0,-20 6-1324,13-7-5132,-44 12-165</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5.753"/>
    </inkml:context>
    <inkml:brush xml:id="br0">
      <inkml:brushProperty name="width" value="0.025" units="cm"/>
      <inkml:brushProperty name="height" value="0.025" units="cm"/>
      <inkml:brushProperty name="color" value="#E71224"/>
    </inkml:brush>
  </inkml:definitions>
  <inkml:trace contextRef="#ctx0" brushRef="#br0">9 0 16464,'0'0'7879,"-5"46"-7366,3-16-193,0 4-224,2 0-96,0-4-32,4-3-673,7-6-768,3-5-641,-7-7-224,-5-4-1602</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095"/>
    </inkml:context>
    <inkml:brush xml:id="br0">
      <inkml:brushProperty name="width" value="0.025" units="cm"/>
      <inkml:brushProperty name="height" value="0.025" units="cm"/>
      <inkml:brushProperty name="color" value="#E71224"/>
    </inkml:brush>
  </inkml:definitions>
  <inkml:trace contextRef="#ctx0" brushRef="#br0">0 74 6983,'0'0'11920,"8"-7"-10617,-1 0-1079,1 2 1,0-1 0,0 1-1,0 0 1,0 1-1,1 0 1,0 0 0,0 1-1,0 0 1,0 0-1,0 1 1,1 0-1,10 0 1,24-4-44,1 2-1,-1 2 0,1 2 1,46 6-1,-88-6-173,1 1 0,0 0 0,0 0 0,-1 0 0,1 0 0,-1 0 0,1 1 0,-1-1 0,0 1 0,1 0 0,-1 0 0,0 0 0,0 0 0,0 1 0,-1-1 0,1 1 0,0 0 0,-1 0 1,0 0-1,0 0 0,0 0 0,0 0 0,0 1 0,-1-1 0,1 1 0,1 6 0,-2-5 86,-1 1 0,1-1 0,-1 1 0,0-1 0,-1 1 0,1-1 1,-1 0-1,0 1 0,0-1 0,-1 0 0,0 1 0,0-1 1,0 0-1,0 0 0,-1 0 0,0-1 0,0 1 0,-3 4 0,-15 13 248,0-1 0,-2 0 0,0-2-1,-1-1 1,0-1 0,-2 0-1,0-3 1,-1 0 0,0-1-1,-52 16 1,38-23-1734,40-10-3983,14-13 1564,5-2-2754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081"/>
    </inkml:context>
    <inkml:brush xml:id="br0">
      <inkml:brushProperty name="width" value="0.025" units="cm"/>
      <inkml:brushProperty name="height" value="0.025" units="cm"/>
    </inkml:brush>
  </inkml:definitions>
  <inkml:trace contextRef="#ctx0" brushRef="#br0">201 1 5317,'0'0'13042,"-10"6"-12231,-4 5-721,1 1 1,1 1-1,0 0 0,0 1 0,1 0 0,1 1 1,1 0-1,0 1 0,-10 22 0,-32 96 668,46-119-660,1 0 0,1 0 0,0 0 0,2 1 1,-1-1-1,2 1 0,1 16 0,-1-31-94,0 0 0,0 0 0,0 1 0,0-1 0,1 0 0,-1 0 0,0 0 0,1 1 0,-1-1 0,1 0-1,-1 0 1,1 0 0,0 0 0,0 0 0,-1 0 0,1 0 0,0 0 0,0 0 0,0 0 0,0-1 0,0 1 0,0 0 0,0-1 0,0 1 0,2 0 0,0 0 10,0-1 0,-1 1 0,1-1 0,0 0 1,0 0-1,0 0 0,-1 0 0,1 0 0,0-1 1,-1 0-1,4 0 0,4-3 35,0 1 0,0-2-1,-1 1 1,0-1 0,10-7 0,13-14 24,49-51 1,-38 33-13,-43 44-62,0 0 0,0-1 0,0 1 0,0 0 0,1 0-1,-1-1 1,0 1 0,0 0 0,0 0 0,0-1 0,0 1 0,0 0 0,1 0 0,-1-1-1,0 1 1,0 0 0,0 0 0,0 0 0,1 0 0,-1-1 0,0 1 0,0 0-1,1 0 1,-1 0 0,0 0 0,0 0 0,1-1 0,-1 1 0,0 0 0,0 0 0,1 0-1,-1 0 1,0 0 0,1 0 0,-1 0 0,0 0 0,0 0 0,1 0 0,-1 0-1,0 0 1,0 0 0,1 1 0,-1-1 0,0 0 0,0 0 0,1 0 0,-1 0-1,0 0 1,-5 17-21,-19 28 58,24-44-32,-13 21 29,5-9-1,1-1-1,0 1 0,1 1 0,0-1 0,1 1 0,0 0 1,-2 15-1,7-28-26,0 0 1,-1 0-1,1 0 1,0 1 0,0-1-1,0 0 1,0 0-1,0 0 1,1 1-1,-1-1 1,0 0 0,1 0-1,-1 0 1,0 1-1,1-1 1,-1 0-1,1 0 1,0 0 0,-1 0-1,1 0 1,0 0-1,0 0 1,0 0-1,-1-1 1,1 1-1,0 0 1,0 0 0,0-1-1,0 1 1,0 0-1,1-1 1,-1 1-1,0-1 1,0 0 0,0 1-1,0-1 1,1 0-1,-1 1 1,0-1-1,0 0 1,0 0 0,1 0-1,-1 0 1,0-1-1,0 1 1,1 0-1,-1 0 1,0-1-1,2 0 1,6-1 28,0 0-1,0-1 1,-1 0 0,1-1 0,10-6-1,63-44 88,-52 33-211,36-21 0,-66 42 87,1 0 0,-1-1-1,0 1 1,1 0 0,-1-1-1,0 1 1,1 0-1,-1 0 1,1-1 0,-1 1-1,0 0 1,1 0 0,-1 0-1,1 0 1,-1-1 0,0 1-1,1 0 1,-1 0-1,1 0 1,-1 0 0,1 0-1,-1 0 1,1 0 0,-1 0-1,0 0 1,1 0-1,-1 1 1,1-1 0,-1 0-1,1 0 1,-1 0 0,0 0-1,1 1 1,-1-1-1,0 0 1,1 0 0,-1 1-1,0-1 1,1 1 0,-5 19-1,-18 24 220,22-44-213,-8 12 64,5-8-39,0-1 0,0 1 0,1 0 0,-1 0 0,1 0 0,0 0 0,0 1 0,1-1 1,-1 0-1,1 1 0,0 0 0,-1 4 0,24-20 287,49-45-61,-57 42-217,1 2 0,0 0 0,1 0 0,0 2 0,1 0-1,19-8 1,-36 18-36,0 0-1,0 0 0,1 0 0,-1 0 0,0 0 0,0-1 0,0 1 0,1 0 0,-1 0 0,0 0 0,0 0 0,1 0 1,-1 0-1,0 0 0,0 0 0,1 0 0,-1 0 0,0 0 0,0 1 0,1-1 0,-1 0 0,0 0 0,0 0 0,0 0 1,1 0-1,-1 0 0,0 0 0,0 1 0,0-1 0,0 0 0,1 0 0,-1 0 0,0 0 0,0 1 0,0-1 1,0 0-1,0 0 0,1 0 0,-1 1 0,0-1 0,0 0 0,0 0 0,0 1 0,0-1 0,0 0 0,0 1 0,-2 16 12,-10 15 36,-11 12 634,16-32-2304,5-8-4143,2-16 85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474"/>
    </inkml:context>
    <inkml:brush xml:id="br0">
      <inkml:brushProperty name="width" value="0.025" units="cm"/>
      <inkml:brushProperty name="height" value="0.025" units="cm"/>
      <inkml:brushProperty name="color" value="#E71224"/>
    </inkml:brush>
  </inkml:definitions>
  <inkml:trace contextRef="#ctx0" brushRef="#br0">185 1 11243,'0'0'14173,"-8"13"-13506,-30 52-34,-35 88 0,61-125-563,-28 84 113,36-101-172,2 1-1,-1 0 0,1 0 1,1 0-1,0 0 0,1 0 1,1 18-1,0-28-4,0 0 1,0 1-1,0-1 0,1 1 1,-1-1-1,0 0 0,1 0 1,0 0-1,-1 0 0,1 0 1,0 0-1,0 0 1,0-1-1,0 1 0,0-1 1,1 1-1,-1-1 0,0 0 1,1 0-1,-1 0 0,1 0 1,-1 0-1,1-1 1,-1 1-1,1-1 0,-1 1 1,1-1-1,2 0 0,15 1-256,-1 0-1,33-3 1,-38 1-368,32-4-2761,-4-7-2446</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6.965"/>
    </inkml:context>
    <inkml:brush xml:id="br0">
      <inkml:brushProperty name="width" value="0.025" units="cm"/>
      <inkml:brushProperty name="height" value="0.025" units="cm"/>
      <inkml:brushProperty name="color" value="#E71224"/>
    </inkml:brush>
  </inkml:definitions>
  <inkml:trace contextRef="#ctx0" brushRef="#br0">0 1 10634,'0'0'15439,"29"46"-14767,-18-27-319,1-1-257,5-3 0,-1-4-64,2-3 0,2-4 0,3-4-32,-3 0-833,1-10-1409,-3-8-2114,2-7-2915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7.294"/>
    </inkml:context>
    <inkml:brush xml:id="br0">
      <inkml:brushProperty name="width" value="0.025" units="cm"/>
      <inkml:brushProperty name="height" value="0.025" units="cm"/>
      <inkml:brushProperty name="color" value="#E71224"/>
    </inkml:brush>
  </inkml:definitions>
  <inkml:trace contextRef="#ctx0" brushRef="#br0">145 1 14734,'0'0'3299,"-45"47"-801,22-18 33,3 5-1026,0 6-63,6 4-481,-1 5-545,8-1-384,7-3 32,0-6-224,7-5-961,8-10-1442,-3-9-992,4-9-2499</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7.687"/>
    </inkml:context>
    <inkml:brush xml:id="br0">
      <inkml:brushProperty name="width" value="0.025" units="cm"/>
      <inkml:brushProperty name="height" value="0.025" units="cm"/>
      <inkml:brushProperty name="color" value="#E71224"/>
    </inkml:brush>
  </inkml:definitions>
  <inkml:trace contextRef="#ctx0" brushRef="#br0">0 49 11018,'0'0'12903,"12"-7"-11995,-4 1-748,1 1-1,0 0 1,1 0 0,-1 1 0,1 1-1,-1-1 1,1 2 0,0-1 0,0 1 0,0 1-1,1 0 1,-1 0 0,16 2 0,-25-1-151,1 0 0,-1 1 0,0-1 1,0 0-1,1 1 0,-1-1 1,0 1-1,0 0 0,0-1 1,1 1-1,-1 0 0,0 0 0,0 0 1,0-1-1,0 1 0,0 0 1,-1 1-1,1-1 0,0 0 0,0 0 1,-1 0-1,1 0 0,0 0 1,-1 1-1,0-1 0,1 0 1,-1 1-1,0-1 0,1 0 0,-1 1 1,0-1-1,0 0 0,0 1 1,0-1-1,0 0 0,0 1 0,-1-1 1,1 0-1,0 1 0,-2 1 1,1 3 11,0 0 0,-1-1 0,0 1 0,-1-1 0,1 1 0,-1-1 1,0 0-1,-4 6 0,-5 2 5,-1 0 1,0-1 0,-1-1 0,0 0-1,-1 0 1,-25 12 0,77-22-262,37-19-2366,-1-10-5630,-28 7-2280</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032"/>
    </inkml:context>
    <inkml:brush xml:id="br0">
      <inkml:brushProperty name="width" value="0.025" units="cm"/>
      <inkml:brushProperty name="height" value="0.025" units="cm"/>
      <inkml:brushProperty name="color" value="#E71224"/>
    </inkml:brush>
  </inkml:definitions>
  <inkml:trace contextRef="#ctx0" brushRef="#br0">22 1 6534,'0'0'19443,"-16"58"-18483,10-35-287,6 8-481,0-3-160,0-1-32,0-1-961,6-5-1537,3-5-1249,-4-7-1635</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407"/>
    </inkml:context>
    <inkml:brush xml:id="br0">
      <inkml:brushProperty name="width" value="0.025" units="cm"/>
      <inkml:brushProperty name="height" value="0.025" units="cm"/>
      <inkml:brushProperty name="color" value="#E71224"/>
    </inkml:brush>
  </inkml:definitions>
  <inkml:trace contextRef="#ctx0" brushRef="#br0">1 0 18257,'0'0'5317,"0"55"-4420,0-33-352,0 3-257,0 0-160,0-4-32,0-2-64,3-6 32,8-2-64,4-8 0,4-3 64,1 0-576,2-7-1058,0-10-1152,-4-7-2051,-2-2-2722</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08.752"/>
    </inkml:context>
    <inkml:brush xml:id="br0">
      <inkml:brushProperty name="width" value="0.025" units="cm"/>
      <inkml:brushProperty name="height" value="0.025" units="cm"/>
      <inkml:brushProperty name="color" value="#E71224"/>
    </inkml:brush>
  </inkml:definitions>
  <inkml:trace contextRef="#ctx0" brushRef="#br0">0 64 14414,'0'0'10249,"49"3"-10121,-24 2-160,-2-3-2018,-3-2-2370,-5 0-3747</inkml:trace>
  <inkml:trace contextRef="#ctx0" brushRef="#br0" timeOffset="1">333 0 17649,'0'0'2882,"-14"55"-1056,14-19 288,0 7-1057,14 5-32,1 5-256,-1 5-449,-1 5-256,-8 8 0,-5 7-32,-9 8-224,-16 8-352,-15 12-642,-6 4-1152,-14 1-2530,-3-4-8841</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1.930"/>
    </inkml:context>
    <inkml:brush xml:id="br0">
      <inkml:brushProperty name="width" value="0.025" units="cm"/>
      <inkml:brushProperty name="height" value="0.025" units="cm"/>
      <inkml:brushProperty name="color" value="#E71224"/>
    </inkml:brush>
  </inkml:definitions>
  <inkml:trace contextRef="#ctx0" brushRef="#br0">11 107 8456,'0'0'2087,"3"-10"-47,0-2-1420,8-30 1949,8-1 3450,-20 46-5815,1-1-1,-1 1 0,1 0 1,-1-1-1,1 1 1,0-1-1,0 1 0,0 0 1,1-1-1,0 6 0,0 6 267,-40 682 2537,36-660-2939,-1 67-455,3-61-2221,1-34 1658,1 1-3433</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2.919"/>
    </inkml:context>
    <inkml:brush xml:id="br0">
      <inkml:brushProperty name="width" value="0.025" units="cm"/>
      <inkml:brushProperty name="height" value="0.025" units="cm"/>
      <inkml:brushProperty name="color" value="#E71224"/>
    </inkml:brush>
  </inkml:definitions>
  <inkml:trace contextRef="#ctx0" brushRef="#br0">20 68 12268,'0'0'2242,"-3"-9"267,-2-1-1660,3 6-481,0 1 0,1-1 0,0 0 0,-1 0-1,1 0 1,0 1 0,1-1 0,-1 0-1,1 0 1,-1-6 0,2 14-54,0 0 0,1 1 0,-1-1 0,1 0 0,-1 0 1,1 0-1,5 6 0,4 12 269,-5-5-324,-1-3-96,0-1-1,1 1 1,0-1-1,16 24 1,-19-34-150,0 1 0,0-1 0,0 0 0,1 0 0,-1 0 0,1 0 0,0 0 0,-1-1 0,1 0 0,1 0 0,-1 0 0,0 0 0,0-1 0,1 1 0,-1-1 0,1 0 0,-1-1 0,1 1 1,-1-1-1,6 0 0,6 0-338,0-1 0,0 0 0,0-1 0,0-1 0,22-8 0,-25 7-1452,-1-1-1,0-1 1,-1 0-1,13-8 1,8-10-6599</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3.267"/>
    </inkml:context>
    <inkml:brush xml:id="br0">
      <inkml:brushProperty name="width" value="0.025" units="cm"/>
      <inkml:brushProperty name="height" value="0.025" units="cm"/>
      <inkml:brushProperty name="color" value="#E71224"/>
    </inkml:brush>
  </inkml:definitions>
  <inkml:trace contextRef="#ctx0" brushRef="#br0">242 0 11371,'0'0'5733,"-71"65"-3971,34-22 416,-1 4-833,2 4-480,7 1-160,9-3-417,9-6-224,11-10-128,0-9-1121,18-12-961,6-12-673,-1 0-2530,2-16-3780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413"/>
    </inkml:context>
    <inkml:brush xml:id="br0">
      <inkml:brushProperty name="width" value="0.025" units="cm"/>
      <inkml:brushProperty name="height" value="0.025" units="cm"/>
    </inkml:brush>
  </inkml:definitions>
  <inkml:trace contextRef="#ctx0" brushRef="#br0">6 55 12268,'0'0'9609,"-5"-50"-9769,19 48-1442,4 0-1249,-2 2-2626,-1 0-2434</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3.613"/>
    </inkml:context>
    <inkml:brush xml:id="br0">
      <inkml:brushProperty name="width" value="0.025" units="cm"/>
      <inkml:brushProperty name="height" value="0.025" units="cm"/>
      <inkml:brushProperty name="color" value="#E71224"/>
    </inkml:brush>
  </inkml:definitions>
  <inkml:trace contextRef="#ctx0" brushRef="#br0">45 82 16015,'0'0'1783,"11"-9"-592,1 0-892,0 1 0,1 0-1,0 1 1,0 0 0,0 1 0,1 0 0,0 1 0,0 1 0,17-3 0,-27 6-232,8-1 123,0 1 0,0 0 1,-1 0-1,1 1 0,20 3 0,-30-3-178,0 1 1,0-1-1,1 1 1,-1 0-1,0-1 1,0 1-1,0 0 1,0 0-1,-1 1 0,1-1 1,0 0-1,0 1 1,-1-1-1,1 1 1,-1-1-1,1 1 1,-1 0-1,0 0 1,1-1-1,-1 1 1,0 0-1,0 0 1,0 0-1,-1 0 1,1 1-1,0-1 1,-1 0-1,0 0 0,1 0 1,-1 0-1,0 1 1,0-1-1,0 0 1,0 0-1,-1 0 1,1 1-1,-1 2 1,-1 5 117,-1-1 1,0 1-1,-1-1 1,1 1-1,-2-1 1,1 0-1,-1-1 1,-1 1-1,0-1 1,0 0 0,0 0-1,-11 9 1,-14 12 767,-55 40 0,55-46-532,-17 11 204,32-24-301,1 2 0,-23 19 1,38-31-267,-1 0 1,1 1-1,0-1 1,-1 0-1,1 1 0,-1-1 1,1 0-1,0 1 1,-1-1-1,1 0 1,0 1-1,0-1 1,-1 1-1,1-1 1,0 1-1,0-1 1,0 1-1,-1-1 1,1 1-1,0-1 1,0 1-1,0-1 0,0 1 1,0-1-1,0 1 1,0-1-1,0 1 1,0-1-1,0 1 1,0-1-1,1 1 1,-1-1-1,0 1 1,0 0-1,19 6 49,41-6-28,-48-1-8,214-16-1759,-77-9-8728,-102 14-83</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9.054"/>
    </inkml:context>
    <inkml:brush xml:id="br0">
      <inkml:brushProperty name="width" value="0.025" units="cm"/>
      <inkml:brushProperty name="height" value="0.025" units="cm"/>
      <inkml:brushProperty name="color" value="#E71224"/>
    </inkml:brush>
  </inkml:definitions>
  <inkml:trace contextRef="#ctx0" brushRef="#br0">11 0 15407,'0'0'6117,"-7"50"-3842,3-24 223,4 0-1217,4 0-224,12-4-544,9-5-321,9-5-96,4-4-128,7-5-769,0-3-512,-7 0-769,0-12-865,-7-5-1345,-6-4-4292</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29.385"/>
    </inkml:context>
    <inkml:brush xml:id="br0">
      <inkml:brushProperty name="width" value="0.025" units="cm"/>
      <inkml:brushProperty name="height" value="0.025" units="cm"/>
      <inkml:brushProperty name="color" value="#E71224"/>
    </inkml:brush>
  </inkml:definitions>
  <inkml:trace contextRef="#ctx0" brushRef="#br0">310 0 15118,'0'0'3460,"-34"48"-129,9-11-929,-1 7-192,-2 8-544,-1 8-417,-2 5-416,2 4-609,1 0-192,10 0-32,0-4-609,5-9-1184,-3-7-2115,1-12-4612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0.243"/>
    </inkml:context>
    <inkml:brush xml:id="br0">
      <inkml:brushProperty name="width" value="0.025" units="cm"/>
      <inkml:brushProperty name="height" value="0.025" units="cm"/>
      <inkml:brushProperty name="color" value="#E71224"/>
    </inkml:brush>
  </inkml:definitions>
  <inkml:trace contextRef="#ctx0" brushRef="#br0">56 17 3908,'0'0'20067,"14"-2"-18930,26-2-483,1-1 356,69-1 0,-109 6-998,1 0-1,-1 0 1,0 0-1,1 0 1,-1 0-1,1 1 1,-1-1-1,0 0 0,1 1 1,-1-1-1,0 1 1,1-1-1,-1 1 1,0 0-1,0-1 1,0 1-1,1 0 1,-1 0-1,0 0 1,0 0-1,0 0 1,0 0-1,-1 0 1,1 0-1,0 1 0,0-1 1,0 2-1,0 0 16,-1-1 0,0 1 0,0 0-1,0-1 1,0 1 0,0 0-1,0 0 1,-1-1 0,1 1-1,-1-1 1,0 1 0,0 0-1,-2 2 1,-3 8 113,-1 0 0,-1 0-1,0-1 1,-12 14 0,-5 1 18,-2 0 0,-1-1 0,-1-2 0,-63 40 0,60-52-3,26-13-168,19-8-316,-7 5 267,1 1-1,0 0 1,0 0 0,0 1-1,1 0 1,-1 0 0,1 1 0,-1 0-1,1 0 1,-1 1 0,1-1 0,-1 2-1,1-1 1,-1 1 0,11 3-1,-12-3 90,0 1 0,-1 1-1,1-1 1,-1 1-1,1 0 1,-1 0 0,0 0-1,0 1 1,0 0-1,-1 0 1,1 0 0,-1 0-1,0 1 1,-1 0-1,1-1 1,-1 2 0,1-1-1,-2 0 1,5 10-1,-7-14 35,1 1 0,-1 0 0,1-1 0,0 1 0,-1-1 0,1 0 0,0 1 0,0-1 0,0 1 0,0-1 0,0 0 0,0 0 0,0 0 0,0 0 0,1 0 0,-1 0 0,0 0 0,1 0 0,-1 0 0,1 0 0,-1-1 0,1 1 0,1 0 0,-1-1-15,0 0 0,-1-1 0,1 1 0,-1-1 0,1 1 0,-1-1 0,1 0 0,-1 1 0,0-1 0,1 0 0,-1 0 0,0 0 0,0 0 0,1 0 0,-1 0 0,0-1 0,0 1 0,0 0 0,0-1 0,-1 1 0,1 0 0,0-1 0,0-2 0,4-6-51,-1-1-1,0 0 0,-1 0 1,0-1-1,1-12 0,4-16-2501,5 2-4774,-4 21-562</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0.770"/>
    </inkml:context>
    <inkml:brush xml:id="br0">
      <inkml:brushProperty name="width" value="0.025" units="cm"/>
      <inkml:brushProperty name="height" value="0.025" units="cm"/>
      <inkml:brushProperty name="color" value="#E71224"/>
    </inkml:brush>
  </inkml:definitions>
  <inkml:trace contextRef="#ctx0" brushRef="#br0">87 1 16752,'-10'0'2237,"-27"1"0,35-1-2001,0 0-1,0 0 0,1 0 1,-1 0-1,0 0 0,0 0 0,1 0 1,-1 1-1,0-1 0,0 1 1,1-1-1,-1 1 0,1 0 0,-1-1 1,0 1-1,1 0 0,-1 0 1,1 0-1,0 0 0,-1 0 1,1 1-1,0-1 0,-2 2 0,3-2-183,1 0-1,-1 0 1,1 0-1,-1 0 0,1 0 1,-1 0-1,1 0 1,0 0-1,0 0 1,-1-1-1,1 1 0,0 0 1,0 0-1,0-1 1,-1 1-1,1-1 0,0 1 1,0-1-1,0 1 1,0-1-1,0 0 0,2 1 1,31 9 281,-27-8-215,69 15 106,88 9 0,13 1-592,-171-25 331,1-1-1,-1 1 1,0 0-1,0 1 1,1-1-1,6 5 1,-13-6 34,1-1 0,0 1 1,0 0-1,-1-1 0,1 1 1,0-1-1,-1 1 0,1 0 1,0 0-1,-1-1 0,1 1 1,-1 0-1,1 0 0,-1 0 1,0 0-1,1-1 0,-1 1 1,0 0-1,0 0 0,1 2 1,-2-2 11,1 0 0,0 1 0,-1-1 1,1 0-1,-1 0 0,0 0 0,1 1 1,-1-1-1,0 0 0,0 0 0,1 0 1,-1 0-1,0 0 0,0 0 0,0 0 1,0-1-1,-1 1 0,1 0 0,-2 0 1,-34 20 753,-1-3 0,-1-1 0,-81 23 0,20-7-116,40-9-433,-17 6-2964,84-41-8989,14-9-5947</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334"/>
    </inkml:context>
    <inkml:brush xml:id="br0">
      <inkml:brushProperty name="width" value="0.025" units="cm"/>
      <inkml:brushProperty name="height" value="0.025" units="cm"/>
      <inkml:brushProperty name="color" value="#E71224"/>
    </inkml:brush>
  </inkml:definitions>
  <inkml:trace contextRef="#ctx0" brushRef="#br0">0 0 8808,'0'0'15071,"2"10"-13187,0-4-1738,-1 0 0,1 0 1,0-1-1,0 1 0,1 0 0,-1-1 1,1 0-1,1 0 0,-1 0 0,1 0 1,0 0-1,0-1 0,0 1 0,0-1 0,1 0 1,0 0-1,0-1 0,0 0 0,0 0 1,0 0-1,1 0 0,8 2 0,10 1-96,0-1-1,1-1 1,0-1-1,0-2 1,0 0-1,30-4 1,-33 1-819,1-1 1,-1-1-1,41-13 0,-25-2-4353,-19-2-3748,-8 3-749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667"/>
    </inkml:context>
    <inkml:brush xml:id="br0">
      <inkml:brushProperty name="width" value="0.025" units="cm"/>
      <inkml:brushProperty name="height" value="0.025" units="cm"/>
      <inkml:brushProperty name="color" value="#E71224"/>
    </inkml:brush>
  </inkml:definitions>
  <inkml:trace contextRef="#ctx0" brushRef="#br0">463 0 14926,'0'0'4228,"-41"60"-640,14-22-770,-7 6-992,-6 8-225,0 8-351,-3 5-386,-5 6-511,3-1-289,5 2-32,4-8-32,3-5-192,14-8-737,4-12-1121,13-10-2082,2-15-3011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1:31.998"/>
    </inkml:context>
    <inkml:brush xml:id="br0">
      <inkml:brushProperty name="width" value="0.025" units="cm"/>
      <inkml:brushProperty name="height" value="0.025" units="cm"/>
      <inkml:brushProperty name="color" value="#E71224"/>
    </inkml:brush>
  </inkml:definitions>
  <inkml:trace contextRef="#ctx0" brushRef="#br0">1 333 18161,'0'0'11675,"12"-5"-10458,10-7-1082,-1-1 0,0-1 0,-2-1 0,1 0 0,-2-1 0,23-26 0,34-49-107,18-18-232,-93 109 201,0 0 0,1 0-1,-1 0 1,0 0 0,0 0 0,0 0-1,0 0 1,0 0 0,0 0 0,0-1-1,1 1 1,-1 0 0,0 0 0,0 0-1,0 0 1,0 0 0,0 0 0,1 0-1,-1 0 1,0 0 0,0 0 0,0 0-1,0 0 1,0 0 0,0 1 0,1-1-1,-1 0 1,0 0 0,0 0 0,0 0-1,0 0 1,0 0 0,0 0 0,0 0-1,1 0 1,-1 0 0,0 0 0,0 1-1,0-1 1,0 0 0,0 0 0,0 0-1,0 0 1,0 0 0,0 0 0,0 0-1,0 1 1,0-1 0,0 0 0,0 0-1,0 0 1,0 0 0,0 0 0,0 1-1,0-1 1,0 0 0,0 0 0,0 0-1,0 0 1,0 0 0,0 0-1,0 1 1,0-1 0,0 0 0,0 0-1,0 0 1,0 0 0,0 0 0,-2 15-109,-11 34 84,-3 0 0,-22 47 0,-8 24 21,35-85-151,1 1 1,2 0-1,-4 44 1,8 2-6329,4-71-1009</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281"/>
    </inkml:context>
    <inkml:brush xml:id="br0">
      <inkml:brushProperty name="width" value="0.025" units="cm"/>
      <inkml:brushProperty name="height" value="0.025" units="cm"/>
      <inkml:brushProperty name="color" value="#E71224"/>
    </inkml:brush>
  </inkml:definitions>
  <inkml:trace contextRef="#ctx0" brushRef="#br0">1 1 15086,'0'0'11179,"79"11"-11147,-30 7-192,-6 0-385,-4 1-384,-1-1-544,-7-3 32,-9-4-898,-12-2-1440,-10-1-1282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615"/>
    </inkml:context>
    <inkml:brush xml:id="br0">
      <inkml:brushProperty name="width" value="0.025" units="cm"/>
      <inkml:brushProperty name="height" value="0.025" units="cm"/>
      <inkml:brushProperty name="color" value="#E71224"/>
    </inkml:brush>
  </inkml:definitions>
  <inkml:trace contextRef="#ctx0" brushRef="#br0">83 0 10602,'0'0'1762,"-64"8"1024,49-3 545,12-2-896,3 0-994,18-1-544,16-2 0,11 0-481,11 0-288,1 0-320,1 0-2306,-4-2-2531,-7-7-5797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0:41.775"/>
    </inkml:context>
    <inkml:brush xml:id="br0">
      <inkml:brushProperty name="width" value="0.025" units="cm"/>
      <inkml:brushProperty name="height" value="0.025" units="cm"/>
    </inkml:brush>
  </inkml:definitions>
  <inkml:trace contextRef="#ctx0" brushRef="#br0">0 175 13004,'0'0'5291,"8"-1"-4416,19-9-372,-1-1 0,0 0 0,0-2 0,-2-1 0,1-1 0,-2-1 0,0-2 0,20-19 0,-42 36-468,0 0 0,0 0-1,0 0 1,0 0 0,0 0-1,0 0 1,0 0 0,0 0 0,0 0-1,-1-1 1,1 1 0,0 0-1,-1-1 1,1-2 0,-1 4-6,0 0 1,0-1-1,0 1 0,0-1 1,0 1-1,0 0 0,-1-1 0,1 1 1,0 0-1,0-1 0,-1 1 1,1 0-1,0-1 0,0 1 1,-1 0-1,1-1 0,0 1 1,-1 0-1,1 0 0,0-1 1,-1 1-1,1 0 0,0 0 1,-1 0-1,1 0 0,-1 0 0,1-1 1,0 1-1,-1 0 0,1 0 1,-1 0-1,-3 0 24,0 0-1,0 0 1,0 0 0,0 0 0,0 1-1,0 0 1,0-1 0,0 1-1,-4 2 1,-5 3-57,1 1 1,1 0-1,-1 0 1,1 1-1,0 0 1,1 1-1,0 0 1,-11 13-1,17-17-3,0-1 0,0 1 0,1 0 0,-1 0 0,1 0 0,0 0 0,0 0 0,1 1 0,0-1 0,0 1 0,0 0 0,0 0 0,1 0 0,0 0-1,1 0 1,-1 0 0,1 0 0,0 0 0,0 0 0,1 0 0,1 6 0,0-9-19,0 1 0,0-1 0,0 0 0,0 0 0,1 0 0,-1 0-1,1 0 1,0-1 0,0 1 0,0-1 0,0 0 0,0 0 0,0 0 0,1 0 0,-1 0 0,1-1 0,-1 1-1,1-1 1,0 0 0,0 0 0,-1-1 0,1 1 0,0-1 0,4 1 0,5 0-529,1-1 0,0 0 0,0 0 0,-1-1 0,22-5 0,-23 3-529,0-1 0,0-1 1,17-9-1,38-25-6678</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5.972"/>
    </inkml:context>
    <inkml:brush xml:id="br0">
      <inkml:brushProperty name="width" value="0.025" units="cm"/>
      <inkml:brushProperty name="height" value="0.025" units="cm"/>
      <inkml:brushProperty name="color" value="#E71224"/>
    </inkml:brush>
  </inkml:definitions>
  <inkml:trace contextRef="#ctx0" brushRef="#br0">153 1 4676,'0'0'11740,"11"-1"-9477,0 1-1771,0 1 0,1 0 0,-1 0 0,0 1 0,1 0 0,-1 1 0,12 5 0,-18-6-430,0 0 0,0 0 1,0 0-1,-1 1 0,1 0 0,-1 0 1,0 0-1,0 0 0,0 1 0,0-1 0,0 1 1,-1 0-1,0 0 0,0 1 0,0-1 0,0 1 1,-1-1-1,1 1 0,-1 0 0,2 8 0,-3-6-41,0 1-1,0 0 1,-1-1-1,0 1 1,-1 0 0,0-1-1,0 1 1,0-1-1,-1 1 1,0-1-1,-1 0 1,1 0-1,-1 0 1,-1 0 0,1 0-1,-1-1 1,-1 1-1,1-1 1,-1 0-1,-10 10 1,-11 9 217,-1-1 0,-2-1 0,-36 23 0,24-17 124,16-10-478,-18 12 21,13-14-4269,24-15-3820</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074"/>
    </inkml:context>
    <inkml:brush xml:id="br0">
      <inkml:brushProperty name="width" value="0.025" units="cm"/>
      <inkml:brushProperty name="height" value="0.025" units="cm"/>
      <inkml:brushProperty name="color" value="#E71224"/>
    </inkml:brush>
  </inkml:definitions>
  <inkml:trace contextRef="#ctx0" brushRef="#br0">174 1 16207,'3'8'3550,"-7"31"-1975,-16 45 313,-48 127 0,-13 48-865,81-258-991,-1 0-1,1 0 0,-1 1 1,1-1-1,0 0 0,-1 0 1,1 1-1,0-1 0,0 0 1,0 1-1,0-1 0,0 0 1,0 1-1,0-1 0,1 0 1,-1 0-1,0 1 0,1-1 1,-1 0-1,1 0 0,-1 0 1,1 0-1,0 1 0,0-1 1,-1 0-1,1 0 0,0 0 1,2 1-1,0-1 10,0 0 0,0 0 1,1 0-1,-1-1 0,0 1 0,0-1 0,1 0 0,-1 0 0,5-1 1,5 1 121,22-1 209,0-1 0,68-15 1,-79 11-1221,-1 0 1,39-18 0,-58 23 244,-1-1 0,0 0-1,1 0 1,-1 0 0,0 0 0,0-1-1,0 1 1,-1-1 0,1 1 0,0-1-1,-1 0 1,0 0 0,4-6 0,5-18-9295</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417"/>
    </inkml:context>
    <inkml:brush xml:id="br0">
      <inkml:brushProperty name="width" value="0.025" units="cm"/>
      <inkml:brushProperty name="height" value="0.025" units="cm"/>
      <inkml:brushProperty name="color" value="#E71224"/>
    </inkml:brush>
  </inkml:definitions>
  <inkml:trace contextRef="#ctx0" brushRef="#br0">1 1 17585,'0'0'4708,"14"47"-4676,-5-12 0,2 5-288,-6 4-833,-3-2-352,-2 3-481,0-5-1249,-2-6-2371</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7.748"/>
    </inkml:context>
    <inkml:brush xml:id="br0">
      <inkml:brushProperty name="width" value="0.025" units="cm"/>
      <inkml:brushProperty name="height" value="0.025" units="cm"/>
      <inkml:brushProperty name="color" value="#E71224"/>
    </inkml:brush>
  </inkml:definitions>
  <inkml:trace contextRef="#ctx0" brushRef="#br0">0 84 13389,'0'0'5263,"3"-9"-3111,-3 7-2047,1-1 1,0 0-1,0 0 1,0 1 0,0-1-1,0 1 1,1-1-1,-1 1 1,1-1-1,0 1 1,0 0 0,0 0-1,0 0 1,0 0-1,0 0 1,0 0-1,1 1 1,2-3 0,3 1 50,1 0 1,-1 0-1,1 0 1,-1 1-1,1 0 1,11 0-1,87-7 154,129 7-1,-204 2-287,-14 0-44,0 0 0,0 2 0,0 0 0,0 1 0,0 0 0,22 9-1,-36-11 63,-1 0 0,0 1 0,1 0-1,-1-1 1,0 1 0,0 0-1,0 1 1,0-1 0,-1 0-1,1 1 1,-1-1 0,1 1-1,-1 0 1,0 0 0,0 0-1,0 0 1,0 0 0,-1 1 0,1-1-1,-1 0 1,0 1 0,0-1-1,0 1 1,-1-1 0,1 1-1,-1 0 1,0-1 0,0 1-1,0 0 1,0-1 0,0 1-1,-1-1 1,0 1 0,0-1-1,0 1 1,0-1 0,0 1 0,-3 3-1,-1 3 150,0 0-1,0 0 0,-1-1 1,0 0-1,-1 0 1,0 0-1,-1-1 0,0 0 1,0 0-1,0-1 1,-12 8-1,-12 6 422,-64 34 0,84-50-610,-123 57 442,121-57-596,1 0 0,-1-1 0,0 0 0,0-2-1,0 1 1,0-2 0,-1 0 0,-14-1 0,29 0 29,-1 0 0,0 0 0,0 0 0,0-1 0,1 1 0,-1 0 0,0-1 0,1 1 0,-1 0 1,0-1-1,1 1 0,-1-1 0,0 1 0,1-1 0,-1 1 0,1-1 0,-1 0 0,1 1 0,-1-1 0,1 0 0,-1 1 0,1-1 0,0 0 0,-1 1 0,1-1 0,0 0 1,0 0-1,0 1 0,-1-1 0,1 0 0,0 0 0,0 0 0,0 1 0,0-1 0,0 0 0,0 0 0,1 0 0,-1 1 0,0-1 0,0 0 0,1 0 0,-1 1 0,0-1 1,1 0-1,-1 1 0,1-2 0,13-31-6335</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250"/>
    </inkml:context>
    <inkml:brush xml:id="br0">
      <inkml:brushProperty name="width" value="0.025" units="cm"/>
      <inkml:brushProperty name="height" value="0.025" units="cm"/>
      <inkml:brushProperty name="color" value="#E71224"/>
    </inkml:brush>
  </inkml:definitions>
  <inkml:trace contextRef="#ctx0" brushRef="#br0">61 0 15535,'0'0'2850,"4"59"-2081,-18-15 512,-3 5-416,5 1-705,1-1-96,0-6-32,11-7-128,0-12-1345,0-9-993,6-11-930,-1-4-1472</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580"/>
    </inkml:context>
    <inkml:brush xml:id="br0">
      <inkml:brushProperty name="width" value="0.025" units="cm"/>
      <inkml:brushProperty name="height" value="0.025" units="cm"/>
      <inkml:brushProperty name="color" value="#E71224"/>
    </inkml:brush>
  </inkml:definitions>
  <inkml:trace contextRef="#ctx0" brushRef="#br0">13 1 9769,'0'0'12012,"-13"50"-11980,31-29-96,9-3-1698,4-3-1954,-1-7-2722</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8.957"/>
    </inkml:context>
    <inkml:brush xml:id="br0">
      <inkml:brushProperty name="width" value="0.025" units="cm"/>
      <inkml:brushProperty name="height" value="0.025" units="cm"/>
      <inkml:brushProperty name="color" value="#E71224"/>
    </inkml:brush>
  </inkml:definitions>
  <inkml:trace contextRef="#ctx0" brushRef="#br0">159 1 11435,'-9'10'1916,"-27"25"301,18-19-1021,0 1-1,2 1 1,0 0-1,-26 39 1,42-56-1186,-1 0 0,1-1-1,-1 1 1,1 0 0,0 0 0,-1-1 0,1 1 0,0 0 0,0 0 0,0-1 0,0 1 0,-1 0-1,1 0 1,0 0 0,0-1 0,0 1 0,1 0 0,-1 0 0,0 0 0,0-1 0,0 1 0,0 0-1,1 0 1,-1-1 0,0 1 0,1 0 0,-1 0 0,1-1 0,0 1 0,0 0-3,1 0 0,-1 0 0,1 0 0,-1 0 0,1 0 0,0-1 0,-1 1 0,1-1 0,0 0 1,-1 1-1,1-1 0,0 0 0,1 0 0,66-6-237,-58 4 112,-10 2 100,33-4-341,55-1 1,-82 4 359,0 1-1,0 1 1,0-1 0,0 1 0,-1 0 0,1 1 0,0 0 0,-1 0 0,1 0 0,-1 1 0,0 0-1,1 0 1,-1 1 0,-1-1 0,7 6 0,-10-7 64,-1-1-1,0 0 1,0 1 0,0-1-1,0 1 1,0-1 0,0 1-1,0 0 1,0-1 0,0 1-1,-1 0 1,1 0 0,-1-1-1,0 1 1,1 0-1,-1 0 1,0 0 0,0 0-1,0-1 1,0 1 0,0 0-1,-1 0 1,1 0 0,0 0-1,-1-1 1,0 1 0,1 0-1,-1-1 1,0 1 0,0 0-1,0-1 1,0 1 0,0-1-1,0 1 1,0-1-1,0 1 1,-1-1 0,1 0-1,-1 0 1,1 0 0,-1 0-1,-2 2 1,-7 4 513,0 0 0,-1 0 0,0-1 0,-17 6-1,9-5-474,0-1 0,0-1 0,-1 0 0,1-2 0,-1 0 0,-28-1 0,49-1-199,-1-1-1,1 0 0,-1 0 1,1 0-1,-1 0 1,1 0-1,0 0 1,-1 0-1,1 0 0,-1 0 1,1 0-1,-1 0 1,1 0-1,0 0 0,-1 0 1,1-1-1,-1 1 1,1 0-1,0 0 1,-1 0-1,1-1 0,-1 1 1,1 0-1,0 0 1,-1-1-1,1 1 1,0 0-1,0-1 0,-1 1 1,1 0-1,0-1 1,0 1-1,-1 0 1,1-1-1,0 1 0,0-1 1,0 1-1,0 0 1,0-1-1,-1 1 0,1-1 1,0 1-1,0-1 1,0 1-1,0 0 1,0-1-1,0 1 0,0-1 1,1 1-1,-1-1 1,0 0-1,0 0-230,0-18-5284</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39.299"/>
    </inkml:context>
    <inkml:brush xml:id="br0">
      <inkml:brushProperty name="width" value="0.025" units="cm"/>
      <inkml:brushProperty name="height" value="0.025" units="cm"/>
      <inkml:brushProperty name="color" value="#E71224"/>
    </inkml:brush>
  </inkml:definitions>
  <inkml:trace contextRef="#ctx0" brushRef="#br0">266 37 4933,'0'0'13879,"-9"-7"-12186,4 2-1482,2 3-167,1 0 1,0 0 0,-1 0 0,1 0-1,-1 0 1,0 0 0,1 1-1,-1-1 1,0 1 0,0 0 0,0 0-1,0 0 1,0 0 0,0 0 0,0 1-1,-1-1 1,1 1 0,0 0 0,0 0-1,0 0 1,0 0 0,-1 1 0,1-1-1,-3 2 1,-7 4 53,0 0-1,1 1 1,1 1 0,-1 0-1,1 0 1,0 1 0,1 1-1,0 0 1,-9 12 0,13-15-14,0 0 0,1 0 0,0 1 0,0-1 0,1 1 0,0 0 0,1 0 0,0 1 0,0-1 1,0 1-1,1-1 0,1 1 0,-1 0 0,1 0 0,1 12 0,0-19-100,1 0 0,-1 0 0,1 0 0,0 0 0,0 0 1,0 0-1,0 0 0,0 0 0,0 0 0,0-1 0,1 1 0,-1 0 0,1-1 0,-1 1 0,1-1 0,0 0 0,0 1 0,-1-1 0,1 0 0,0 0 0,0 0 0,0 0 0,0 0 0,0-1 1,0 1-1,0-1 0,0 1 0,1-1 0,-1 0 0,0 0 0,0 0 0,3 0 0,7 0-326,-1 0 0,0-1 0,1 0 0,-1 0 0,13-5 0,-12 2-366,0 0 1,-1 0 0,17-10-1,38-26-4683</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0.628"/>
    </inkml:context>
    <inkml:brush xml:id="br0">
      <inkml:brushProperty name="width" value="0.025" units="cm"/>
      <inkml:brushProperty name="height" value="0.025" units="cm"/>
      <inkml:brushProperty name="color" value="#E71224"/>
    </inkml:brush>
  </inkml:definitions>
  <inkml:trace contextRef="#ctx0" brushRef="#br0">218 0 12844,'-16'19'481,"-23"26"2429,-58 89-1,87-119-2583,2 1-1,0 0 1,0 1 0,2 0-1,0 0 1,1 1-1,0 0 1,2-1-1,0 1 1,0 22-1,2-37-330,1 0-1,0 1 0,0-1 1,1 0-1,-1 1 0,1-1 0,-1 0 1,1 0-1,0 0 0,0 0 1,1 0-1,-1 0 0,1 0 0,-1 0 1,1 0-1,0 0 0,0-1 1,0 1-1,0-1 0,0 0 0,1 1 1,-1-1-1,1 0 0,0 0 0,4 2 1,0-1-41,-1-1 0,0 0 0,1-1 0,-1 0 0,1 0 0,0 0 1,-1 0-1,1-1 0,0 0 0,0-1 0,12-2 0,-10 1-40,-1 0 1,0-1-1,0-1 0,0 1 0,-1-1 1,1 0-1,-1-1 0,13-10 0,29-16 164,-49 31-49,1 0 1,0-1-1,-1 1 0,1 0 1,0 0-1,-1 0 0,1 0 1,-1 0-1,1 0 0,0 0 1,-1 1-1,1-1 0,0 0 1,-1 0-1,1 0 0,-1 1 1,1-1-1,-1 0 0,1 0 0,-1 1 1,1-1-1,-1 1 0,1-1 1,-1 0-1,1 1 0,-1-1 1,1 1-1,-1-1 0,0 1 1,1-1-1,-1 1 0,0 0 1,1-1-1,-1 1 0,0-1 0,0 1 1,0 0-1,0-1 0,1 1 1,-1-1-1,0 1 0,0 0 1,0-1-1,0 1 0,0 0 1,-1-1-1,1 1 0,0 0 1,0 0-1,-2 43 746,1-39-635,-6 73 607,7-77-737,0 0 0,1 0-1,-1-1 1,1 1-1,-1 0 1,1 0-1,-1 0 1,1 0 0,0 0-1,0 0 1,-1-1-1,1 1 1,0 0-1,0-1 1,0 1-1,0-1 1,0 1 0,0-1-1,0 1 1,-1-1-1,2 1 1,-1-1-1,0 0 1,0 0-1,0 1 1,0-1 0,0 0-1,0 0 1,0 0-1,0 0 1,0 0-1,0-1 1,0 1-1,0 0 1,2-1 0,43-10 190,14-23-198,-50 27-417,1 1 1,-1 0 0,1 0 0,0 1 0,0 0-1,1 1 1,-1 0 0,23-3 0,-31 7 53,-1 0 0,1 1-1,0-1 1,0 1 0,-1 0 0,1 0 0,0 0 0,-1 0 0,1 0 0,-1 0-1,1 1 1,-1 0 0,1-1 0,-1 1 0,0 0 0,0 0 0,0 0-1,0 0 1,3 5 0,-2-4 128,-1 0-1,1 0 0,0 0 1,0 0-1,0 0 1,1-1-1,-1 1 1,1-1-1,0 0 0,-1 0 1,8 2-1,-1-2 106,0-1 0,0-1 0,0 0 0,0 0-1,0-1 1,0 0 0,0-1 0,-1 0 0,1 0 0,0-1-1,-1 0 1,0-1 0,0 0 0,0 0 0,0-1 0,0-1-1,10-7 1,55-49 1319,-20 6 3481,-61 63-4020,0 1 1,0 0 0,1 1 0,0-1-1,0 1 1,1 1 0,0-1 0,1 1-1,0-1 1,-4 17 0,7-26-643,1 1 0,1 0 0,-1 0 0,0 0 0,0 0 0,0-1 1,0 1-1,1 0 0,-1 0 0,0 0 0,1-1 0,-1 1 0,0 0 0,1 0 0,-1-1 0,1 1 1,-1 0-1,1-1 0,-1 1 0,1-1 0,0 1 0,-1-1 0,1 1 0,0-1 0,0 1 0,-1-1 1,1 1-1,0-1 0,0 0 0,-1 0 0,1 1 0,0-1 0,0 0 0,0 0 0,0 0 1,-1 0-1,1 0 0,0 0 0,0 0 0,0 0 0,0 0 0,-1 0 0,3-1 0,40-9-38,-21 2-766,-1-2-1,36-22 1,-40 21-709,0 1 0,1 1 0,0 1 1,35-12-1,-52 20 1506,-1 0 1,0 0-1,1 0 1,-1 0-1,0-1 1,1 1 0,-1 0-1,0 0 1,1 0-1,-1 0 1,1 0-1,-1 0 1,0 0-1,1 0 1,-1 0-1,0 1 1,1-1-1,-1 0 1,1 0 0,-1 0-1,0 0 1,1 0-1,-1 1 1,0-1-1,1 0 1,-1 0-1,0 1 1,0-1-1,1 0 1,-1 0-1,0 1 1,0-1-1,1 0 1,-1 1 0,0-1-1,0 1 1,-1 16 745,-14 18 1024,-18 22 500,-1-3-645,4 2 1,2 1-1,-27 76 1,45-97-1519,-15 43-648,23-73 425,0-1-1,-1 0 1,0 0-1,0 0 1,0 0-1,0 0 1,-1 0-1,0-1 1,0 0-1,-8 7 1,11-10 108,1-1 0,-1 1 0,1-1 0,0 1 0,-1-1 0,1 0 0,-1 1 0,1-1 0,-1 0 0,0 1 0,1-1 0,-1 0 0,1 0 0,-1 1 0,1-1 0,-1 0 0,0 0 0,1 0 0,-1 0 0,1 0 0,-1 0 0,0 0 0,1 0 0,-1 0 0,1 0 0,-1 0 0,0 0 1,1-1-1,-1 1 0,1 0 0,-1 0 0,1-1 0,-1 1 0,1 0 0,-1-1 0,1 1 0,-1 0 0,1-1 0,-1 1 0,0-2 0,0 0-21,0-1 0,1 1 0,-1-1 0,0 1 1,1-1-1,0 0 0,0 1 0,0-1 0,0 0 0,0-3 0,2-7-224,0 0 0,0-1 0,7-18-1,4 3-29,1 2 0,1 0-1,1 0 1,2 2-1,0 0 1,2 1 0,1 1-1,36-32 1,-5 11 655,2 3 0,108-64 0,-153 99-321,-4 3-8,-1 0 1,0 1-1,1-1 1,0 1-1,-1 0 1,1 0-1,0 1 1,0-1-1,0 1 1,7-1 0,-11 3 13,-1 0 0,1-1 1,-1 1-1,1-1 0,-1 1 1,0 0-1,1-1 0,-1 1 1,0 0-1,0 0 0,1-1 1,-1 1-1,0 0 0,0 0 1,0-1-1,0 1 0,0 0 1,0 0-1,0-1 0,0 1 1,0 0-1,0 0 0,0-1 1,-1 1-1,1 0 0,0 0 1,-1-1-1,1 1 0,0 0 1,-1 0-1,-8 24 910,9-23-860,-18 50 1617,18-51-1703,-1 1-1,1-1 0,-1 0 0,1 0 0,0 0 0,-1 0 0,1 1 1,0-1-1,0 0 0,0 0 0,0 0 0,0 1 0,0-1 0,0 0 1,0 0-1,1 1 0,-1-1 0,0 0 0,1 0 0,-1 0 0,1 0 1,-1 0-1,1 0 0,-1 1 0,1-1 0,0 0 0,0-1 0,-1 1 0,1 0 1,0 0-1,0 0 0,0 0 0,0-1 0,0 1 0,0 0 0,0-1 1,2 2-1,6-2 27,1 0-1,-1 0 1,0-1 0,0 0 0,0-1 0,0 0-1,0 0 1,0-1 0,0 0 0,-1 0 0,12-7-1,12-8-50,45-33 0,-49 31-23,7-7-2,-28 21 25,0-1 0,1 1 0,0 0 0,1 1 0,-1-1 0,1 2 0,0-1 0,0 1 0,0 1 0,1 0 1,9-2-1,-18 5 32,1 1 0,-1 0 0,0 0 0,0-1 0,0 1 0,0 0 0,0 0 1,0 0-1,0 0 0,0 1 0,0-1 0,-1 0 0,1 0 0,0 0 0,-1 1 0,1-1 0,-1 0 1,1 1-1,-1-1 0,0 0 0,1 3 0,4 9 187,-1-9-221,-1 0 0,1-1 1,0 0-1,0 0 0,1 0 0,-1 0 1,1-1-1,-1 1 0,1-1 0,0 0 0,0-1 1,0 1-1,0-1 0,0 0 0,0 0 1,0-1-1,0 1 0,7-2 0,15 2-869,-1-2 0,29-5 0,36-14-3835,-69 14 3403,0 1 0,0 0-1,31-1 1,-52 6 1368,0 0 1,0 0 0,-1 0-1,1 0 1,0 0 0,0 0-1,-1 1 1,1-1 0,0 0-1,0 0 1,-1 1 0,1-1 0,0 0-1,-1 1 1,1-1 0,0 1-1,-1-1 1,1 1 0,-1-1-1,1 1 1,-1-1 0,1 1-1,-1 0 1,1-1 0,-1 1-1,0 0 1,1-1 0,-1 1 0,0 0-1,0-1 1,1 1 0,-1 0-1,0 0 1,0-1 0,0 1-1,0 0 1,0 0 0,0-1-1,0 1 1,0 0 0,0 0 0,0-1-1,0 1 1,-1 0 0,1-1-1,0 1 1,0 0 0,-1 0-1,1-1 1,-1 1 0,1-1-1,-1 2 1,-22 41 2994,23-42-2991,-17 26 1445,1 0 1,1 1-1,-20 58 1,29-68-1279,2 1 0,0 0-1,1 0 1,-1 32 0,7 27-240,-1-59-134,0 0 1,-2 0-1,0 0 0,-1 0 0,-1 0 0,-1 0 0,-6 22 1,7-36 153,0-1 1,-1 1-1,0-1 1,0 0-1,0 1 1,0-2 0,0 1-1,-1 0 1,0-1-1,0 1 1,0-1-1,0 0 1,-8 4 0,10-6 7,0 0 1,0 0-1,1 0 1,-1-1-1,0 1 1,0 0-1,0-1 1,0 1-1,0-1 1,0 0 0,0 0-1,0 0 1,0 0-1,0 0 1,0 0-1,0 0 1,0-1-1,0 1 1,0-1-1,0 1 1,0-1-1,0 0 1,1 0 0,-1 0-1,0 0 1,0 0-1,1 0 1,-1 0-1,1 0 1,-1-1-1,1 1 1,-1-1-1,1 1 1,0-1-1,0 1 1,-2-4 0,-2-5-29,1-1 0,0-1 0,1 1 0,0 0 1,0-1-1,1 0 0,1 0 0,-1-13 0,2-14-787,4-43-1,-4 74 760,1 1 0,0 0 0,1-1 0,-1 1 0,1 0 0,1 0 0,0 0 0,-1 0 0,2 1 0,-1-1 0,1 1 0,0 0 0,1 0 0,-1 0 0,1 0 0,10-9 0,-4 7 128,1 1 0,-1 0 0,1 1 0,1 0 0,-1 1 0,1 0 0,0 1 0,18-4 0,35-4-14,-37 8-581,0-2 0,33-10 1,-56 15-95,1-2 0,-1 1 1,0-1-1,0 0 0,-1 0 1,1 0-1,-1-1 0,1 0 1,-1 0-1,0-1 0,-1 1 1,1-1-1,-1 0 0,0 0 1,4-6-1,9-32-8054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1.006"/>
    </inkml:context>
    <inkml:brush xml:id="br0">
      <inkml:brushProperty name="width" value="0.025" units="cm"/>
      <inkml:brushProperty name="height" value="0.025" units="cm"/>
      <inkml:brushProperty name="color" value="#E71224"/>
    </inkml:brush>
  </inkml:definitions>
  <inkml:trace contextRef="#ctx0" brushRef="#br0">20 225 17713,'-14'-22'1665,"9"6"1763,5 7-1314,9 9-1826,10 0-352,14 0-897,3 3-3139,7-1-6854</inkml:trace>
  <inkml:trace contextRef="#ctx0" brushRef="#br0" timeOffset="1">672 0 20756,'0'0'2306,"0"49"-384,0-12 192,0 8-1185,0 11-673,4 7-192,3 8 0,0 4-1345,-7 2-2723,0-1-1569,-7-4-2403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4.586"/>
    </inkml:context>
    <inkml:brush xml:id="br0">
      <inkml:brushProperty name="width" value="0.025" units="cm"/>
      <inkml:brushProperty name="height" value="0.025" units="cm"/>
    </inkml:brush>
  </inkml:definitions>
  <inkml:trace contextRef="#ctx0" brushRef="#br0">1 104 3876,'0'0'3710,"5"-9"-2018,4-10-1034,14-26 2624,-5 14 2430,-19 36-5284,1-1 0,-1 0 0,1 0 0,-1 1 0,1-1 0,1 0 0,0 7 0,0 13 18,-22 114 566,13-98-821,1 1 0,-1 58 1,8-97-163,0-1 1,0 1-1,0-1 1,0 0-1,1 1 1,-1-1-1,1 1 1,-1-1-1,1 0 0,-1 1 1,1-1-1,0 0 1,-1 0-1,1 0 1,0 1-1,0-1 1,0 0-1,0 0 1,0 0-1,0 0 1,0-1-1,3 3 1,0-1 50,-1-1 0,1 1 0,0-1 1,0 1-1,1-1 0,-1 0 0,8 0 1,7 0 168,0-1 0,31-4 0,-45 3-240,101-16-241,-7 1-5274,-65 9-1653,-25 2 1954</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2:41.336"/>
    </inkml:context>
    <inkml:brush xml:id="br0">
      <inkml:brushProperty name="width" value="0.025" units="cm"/>
      <inkml:brushProperty name="height" value="0.025" units="cm"/>
      <inkml:brushProperty name="color" value="#E71224"/>
    </inkml:brush>
  </inkml:definitions>
  <inkml:trace contextRef="#ctx0" brushRef="#br0">1 1 9161,'0'0'18193,"43"56"-17296,-38-37-737,1-3-96,-5-1-769,1-13-2145,4-2-5414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47.521"/>
    </inkml:context>
    <inkml:brush xml:id="br0">
      <inkml:brushProperty name="width" value="0.025" units="cm"/>
      <inkml:brushProperty name="height" value="0.025" units="cm"/>
      <inkml:brushProperty name="color" value="#E71224"/>
    </inkml:brush>
  </inkml:definitions>
  <inkml:trace contextRef="#ctx0" brushRef="#br0">11 167 4933,'-2'9'5621,"0"-3"-5020,-4 33 481,5-37-1053,1 0-1,1 0 1,-1-1 0,0 1-1,0 0 1,1 0 0,-1-1-1,1 1 1,-1 0-1,1-1 1,0 1 0,0 0-1,0-1 1,0 1 0,0-1-1,0 0 1,0 1-1,0-1 1,0 0 0,1 0-1,-1 1 1,1-1 0,2 1-1,6 3 293,1-1-1,0 0 1,0-1-1,0-1 1,1 1-1,-1-2 1,22 1-1,88-4 2684,-101 0-2684,119-13 366,-1-6 0,153-44 0,-193 41-576,-18 6-83,-1-3-1,149-62 1,-222 79-36,1 1 0,0-1 0,-1 0 0,1-1 0,6-6 1,-50 11 306,-42 18-36,-103 38 0,89-25-182,-178 57 103,-275 82 1684,457-152-1307,89-18-557,0 1-1,-1-1 1,1 0-1,0 0 1,0 0-1,0 0 1,-1 0-1,1 0 1,0 0 0,0 0-1,0 0 1,0 0-1,-1 0 1,1 0-1,0 1 1,0-1-1,-1 0 1,1-1-1,0 1 1,0 0-1,0 0 1,-1 0 0,1 0-1,0 0 1,0 0-1,0 0 1,-1 0-1,1 0 1,0 0-1,0 0 1,0 0-1,0-1 1,-1 1-1,1 0 1,0 0-1,0 0 1,0 0 0,0-1-1,0 1 1,0 0-1,-1 0 1,1 0-1,0 0 1,0-1-1,0 1 1,0 0-1,0 0 1,0 0-1,0-1 1,0 1-1,0 0 1,0 0 0,0 0-1,0-1 1,0 1-1,11-14-38,23-11-134,29-7-44,2 3 0,1 3 0,114-30 0,-77 32-2988,190-18 0,-226 37-839,-18 4-177</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1.880"/>
    </inkml:context>
    <inkml:brush xml:id="br0">
      <inkml:brushProperty name="width" value="0.025" units="cm"/>
      <inkml:brushProperty name="height" value="0.025" units="cm"/>
      <inkml:brushProperty name="color" value="#E71224"/>
    </inkml:brush>
  </inkml:definitions>
  <inkml:trace contextRef="#ctx0" brushRef="#br0">0 10 5990,'0'0'9064,"45"16"-8583,-5-13-321,9-1-64,12 1 0,7-3-32,3 0-1025,1 0-384,-2-7-321,-5-5-95,-6-2-1026</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258"/>
    </inkml:context>
    <inkml:brush xml:id="br0">
      <inkml:brushProperty name="width" value="0.025" units="cm"/>
      <inkml:brushProperty name="height" value="0.025" units="cm"/>
      <inkml:brushProperty name="color" value="#E71224"/>
    </inkml:brush>
  </inkml:definitions>
  <inkml:trace contextRef="#ctx0" brushRef="#br0">1 13 13325,'0'0'2530,"74"3"-2370,-17-9-2114,17-3-2178</inkml:trace>
  <inkml:trace contextRef="#ctx0" brushRef="#br0" timeOffset="1">849 34 9545,'0'0'833,"61"2"-609,-21 1-160,10 1-32,3-1-288,6 0-513,8-1-1569,-1-2-4100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620"/>
    </inkml:context>
    <inkml:brush xml:id="br0">
      <inkml:brushProperty name="width" value="0.025" units="cm"/>
      <inkml:brushProperty name="height" value="0.025" units="cm"/>
      <inkml:brushProperty name="color" value="#E71224"/>
    </inkml:brush>
  </inkml:definitions>
  <inkml:trace contextRef="#ctx0" brushRef="#br0">0 53 7976,'56'-6'2402,"-4"1"-737,4-2-576,-7 3 0,5 0-512,-6-1-225,-3 3-63,4 0-33,-11 0-64,1 0-96,5 1-64,-3 1 0,4-1-833,6-3-2530,8-3-2626</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2.964"/>
    </inkml:context>
    <inkml:brush xml:id="br0">
      <inkml:brushProperty name="width" value="0.025" units="cm"/>
      <inkml:brushProperty name="height" value="0.025" units="cm"/>
      <inkml:brushProperty name="color" value="#E71224"/>
    </inkml:brush>
  </inkml:definitions>
  <inkml:trace contextRef="#ctx0" brushRef="#br0">0 25 13773,'0'0'1527,"9"-2"-161,34-7-894,1 3-1,0 1 0,82 2 1,140 27-671,-227-19 207,0-1-1,0-2 1,1-1-1,40-6 1,-43-6-3302,-11 3-1073</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7:58.698"/>
    </inkml:context>
    <inkml:brush xml:id="br0">
      <inkml:brushProperty name="width" value="0.025" units="cm"/>
      <inkml:brushProperty name="height" value="0.025" units="cm"/>
      <inkml:brushProperty name="color" value="#E71224"/>
    </inkml:brush>
  </inkml:definitions>
  <inkml:trace contextRef="#ctx0" brushRef="#br0">153 1 11050,'0'0'10960,"-10"11"-10234,-3 4-573,-13 16 496,-37 54 0,58-78-536,0 1 1,1-1-1,-1 1 1,1 0-1,1 0 1,0 0-1,0 0 1,1 1 0,0-1-1,0 1 1,1-1-1,0 1 1,0 0-1,1 0 1,1 8-1,0-16-95,-1 1 0,1-1 0,0 0 0,-1 0 0,1 0 0,0-1-1,0 1 1,0 0 0,0 0 0,0 0 0,0-1 0,0 1 0,0 0 0,0-1-1,0 1 1,1-1 0,-1 1 0,0-1 0,0 0 0,0 1 0,1-1 0,-1 0-1,0 0 1,0 0 0,3 0 0,38 0 180,-33-1-156,1 0-179,1 0 0,-1-1 0,1 0 0,-1-1 1,13-4-1,24-17-3831,-9-3-2865</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0.396"/>
    </inkml:context>
    <inkml:brush xml:id="br0">
      <inkml:brushProperty name="width" value="0.025" units="cm"/>
      <inkml:brushProperty name="height" value="0.025" units="cm"/>
      <inkml:brushProperty name="color" value="#E71224"/>
    </inkml:brush>
  </inkml:definitions>
  <inkml:trace contextRef="#ctx0" brushRef="#br0">85 50 9897,'0'0'13704,"4"-7"-13298,-1 2-349,-3 3-27,1-1-1,0 1 1,0 0-1,0 0 0,0 0 1,0 0-1,1 1 1,-1-1-1,0 0 0,1 0 1,0 1-1,-1-1 1,1 1-1,0-1 0,0 1 1,0 0-1,0 0 1,0 0-1,0 0 0,0 0 1,0 0-1,0 0 1,0 1-1,0-1 0,1 1 1,-1 0-1,2-1 1,-3 3 19,-1-1 1,1 0-1,-1 1 1,0-1-1,1 0 1,-1 1-1,0-1 1,0 1-1,0-1 1,0 1-1,-1-1 1,1 0-1,0 1 1,0-1-1,-1 1 1,1-1 0,-1 2-1,-5 7 157,0 0-1,0 0 1,-1-1 0,0 0-1,0 0 1,-1-1 0,0 0-1,-11 9 1,6-6 14,2 0 1,-1 1 0,-11 17-1,22-29-217,1 1 1,-1 0-1,0-1 0,1 1 0,-1 0 0,1 0 0,0-1 1,-1 1-1,1 0 0,-1 0 0,1 0 0,0-1 0,0 1 0,-1 0 1,1 0-1,0 0 0,0 0 0,0 0 0,0-1 0,0 1 0,0 0 1,0 0-1,1 0 0,-1 0 0,0 0 0,0-1 0,1 1 1,-1 0-1,0 0 0,1 0 0,-1-1 0,1 1 0,-1 0 0,1 0 1,-1-1-1,1 1 0,0-1 0,-1 1 0,1 0 0,0-1 0,-1 1 1,1-1-1,0 1 0,0-1 0,-1 0 0,1 1 0,0-1 1,0 0-1,0 0 0,0 1 0,-1-1 0,1 0 0,0 0 0,0 0 1,0 0-1,1 0 0,59 1 76,-55-2-97,5 0-500,0 0 1,0-1 0,0 0 0,0-1 0,14-6 0,25-16-7378,-24 7-699</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0.773"/>
    </inkml:context>
    <inkml:brush xml:id="br0">
      <inkml:brushProperty name="width" value="0.025" units="cm"/>
      <inkml:brushProperty name="height" value="0.025" units="cm"/>
      <inkml:brushProperty name="color" value="#E71224"/>
    </inkml:brush>
  </inkml:definitions>
  <inkml:trace contextRef="#ctx0" brushRef="#br0">180 0 15567,'0'0'2188,"-9"5"1,-5 5-1511,0 0-1,1 1 1,1 1-1,-1 0 0,2 0 1,0 1-1,0 0 1,1 1-1,-14 28 1,16-25-544,0 1 1,-6 28 0,12-39-131,0 0 0,1 1-1,0-1 1,0 0 0,1 1 0,0-1 0,0 1 0,1-1 0,2 12 0,-2-17-75,0 1 1,0-1-1,1 0 0,-1 0 1,1 0-1,-1 0 1,1 0-1,0 0 1,0-1-1,-1 1 1,1-1-1,1 1 0,-1-1 1,0 0-1,0 1 1,0-1-1,1 0 1,-1-1-1,0 1 1,1 0-1,-1-1 0,1 1 1,-1-1-1,1 0 1,-1 1-1,1-1 1,-1-1-1,1 1 1,-1 0-1,1-1 0,2 0 1,42-9-4423,-13-8-3528,-6-3-2063</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135"/>
    </inkml:context>
    <inkml:brush xml:id="br0">
      <inkml:brushProperty name="width" value="0.025" units="cm"/>
      <inkml:brushProperty name="height" value="0.025" units="cm"/>
      <inkml:brushProperty name="color" value="#E71224"/>
    </inkml:brush>
  </inkml:definitions>
  <inkml:trace contextRef="#ctx0" brushRef="#br0">60 36 13164,'0'0'7752,"-49"48"-5830,44-31-225,-1 0-640,6-2-608,0-2-353,6-6 0,8-3-96,0-4 0,8 0 32,0-9-929,-1-8-1537,-1-5-545,-2 0-1698,-2 0-864</inkml:trace>
  <inkml:trace contextRef="#ctx0" brushRef="#br0" timeOffset="1">186 0 9097,'0'0'8872,"-29"58"-7206,18-28-1,-1 4 1,1 1-225,-4-1-352,10-3-384,1-2-417,4-4-256,0-4-64,0-4-480,0-2-1154,0-6-1249,0 0-1249,2-3-2466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4.915"/>
    </inkml:context>
    <inkml:brush xml:id="br0">
      <inkml:brushProperty name="width" value="0.025" units="cm"/>
      <inkml:brushProperty name="height" value="0.025" units="cm"/>
    </inkml:brush>
  </inkml:definitions>
  <inkml:trace contextRef="#ctx0" brushRef="#br0">51 35 8680,'0'0'5728,"-9"-6"-3859,-24-17-172,24 17-293,42 28 11,-7-9-894,0-1-1,2-2 1,35 9 0,-33-10-393,0 1-1,41 19 1,-70-28-114,1-1 0,-1 1 0,0 0 1,1 0-1,-1-1 0,0 1 0,1 0 0,-1 0 0,0 0 0,0 0 0,0 0 0,0 0 0,0 1 0,0-1 0,0 0 0,0 0 0,-1 1 0,1-1 0,0 0 0,-1 1 0,1-1 0,-1 1 0,0-1 0,1 1 0,-1-1 0,0 1 0,0-1 1,0 1-1,0-1 0,0 1 0,0 0 0,0-1 0,0 1 0,-1-1 0,1 0 0,-1 1 0,1-1 0,-1 1 0,0-1 0,1 1 0,-1-1 0,0 0 0,0 0 0,0 1 0,0-1 0,-1 1 0,-7 8 312,0-1-1,0 0 1,-1-1-1,-15 11 1,17-14-270,-41 27 315,-21 15 279,64-42-1013,1-1 0,-1 1 0,1 0 0,0 1-1,1-1 1,-1 1 0,1 0 0,-6 11-1,8-7-4563,2-3-2547</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466"/>
    </inkml:context>
    <inkml:brush xml:id="br0">
      <inkml:brushProperty name="width" value="0.025" units="cm"/>
      <inkml:brushProperty name="height" value="0.025" units="cm"/>
      <inkml:brushProperty name="color" value="#E71224"/>
    </inkml:brush>
  </inkml:definitions>
  <inkml:trace contextRef="#ctx0" brushRef="#br0">1 117 1890,'0'0'11883,"5"-8"-7746,2-4-3475,0 1 0,1 0 0,0 0 0,12-10 1,-16 17-538,0 0 1,0 0 0,0 1 0,1-1 0,0 1 0,-1 0 0,1 1 0,1-1 0,-1 1 0,0 0 0,0 0 0,1 0 0,-1 1 0,11-2 0,-15 3-113,0 0 1,0 0-1,-1 0 0,1 0 1,0 0-1,0 0 1,0 0-1,-1 0 0,1 1 1,0-1-1,0 0 1,-1 0-1,1 1 0,0-1 1,0 0-1,-1 1 1,1-1-1,0 1 0,-1-1 1,1 1-1,-1-1 1,1 1-1,-1-1 0,1 1 1,-1-1-1,1 1 1,-1 0-1,1-1 0,-1 1 1,0 0-1,1 0 1,-1 0-1,1 2 70,-1-1 0,0 1 0,0 0 0,0-1 0,0 1 1,-1-1-1,1 1 0,-1 0 0,1-1 0,-2 3 0,-2 6 264,0 0 0,-1 0 0,-11 16 0,7-13 158,0-1 0,-1 1-1,-1-2 1,0 1 0,-1-1 0,-21 16 0,31-27-366,23-7-118,-4-3-713,0 0 0,22-17 1,-26 16-1609,-1 0 0,0-1 0,13-15 0,-1-6-6812</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1.856"/>
    </inkml:context>
    <inkml:brush xml:id="br0">
      <inkml:brushProperty name="width" value="0.025" units="cm"/>
      <inkml:brushProperty name="height" value="0.025" units="cm"/>
      <inkml:brushProperty name="color" value="#E71224"/>
    </inkml:brush>
  </inkml:definitions>
  <inkml:trace contextRef="#ctx0" brushRef="#br0">158 0 15246,'0'0'5093,"39"72"-3747,-30-34-257,-3 12-129,-6 11-63,-6 14 64,-14 9-512,-8 8-321,-7 5-64,-1 0-705,-7-10-2242,0-10-4163</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08.665"/>
    </inkml:context>
    <inkml:brush xml:id="br0">
      <inkml:brushProperty name="width" value="0.025" units="cm"/>
      <inkml:brushProperty name="height" value="0.025" units="cm"/>
      <inkml:brushProperty name="color" value="#E71224"/>
    </inkml:brush>
  </inkml:definitions>
  <inkml:trace contextRef="#ctx0" brushRef="#br0">101 198 4100,'0'0'10303,"-4"9"-9369,2-6-909,-10 25 865,12-28-868,0 1 0,0-1 0,0 0 0,0 1 0,0-1 0,0 1 0,0-1 0,0 0 0,0 1 0,0-1 0,0 0 0,1 1 0,-1-1 0,0 0 0,0 1 0,0-1 0,0 0 0,1 1 0,-1-1 0,0 0 0,1 0 0,-1 1 0,0-1 0,0 0 0,1 0 0,-1 0 0,0 1 0,1-1 0,0 0 0,22-1 576,-17-1-543,-1-1-1,1 1 1,-1-1-1,0 0 1,0 0 0,-1 0-1,1-1 1,0 1 0,-1-1-1,0-1 1,0 1-1,0 0 1,-1-1 0,1 0-1,-1 0 1,3-6 0,-5 8-23,1 1 0,-1-1 0,0 1 0,0-1 0,0 0 0,0 1 0,0-1 0,-1 0 0,1 0 0,-1 0 0,1 1 0,-1-1 0,0 0 0,-1 0 0,1 0 0,0 0 0,-1 0 0,1 1 0,-1-1 0,0 0 0,0 1 0,0-1 0,0 0 0,-1 1 0,1-1 1,-1 1-1,1 0 0,-1-1 0,0 1 0,0 0 0,0 0 0,0 0 0,-5-3 0,-1 1 7,0 0 1,-1 0-1,1 0 1,-1 1-1,0 1 1,0-1 0,0 2-1,-11-2 1,17 2 3,0 1 1,-1-1-1,1 1 1,0 0 0,0 0-1,-1 0 1,1 0-1,0 1 1,0-1 0,-1 1-1,1 0 1,0 0-1,0 0 1,0 0 0,0 1-1,0-1 1,0 1-1,0 0 1,1 0 0,-1 0-1,1 0 1,-1 0-1,1 0 1,0 1 0,-4 4-1,6-6-25,0-1 0,-1 1 0,1 0 0,0-1 0,0 1 0,0 0 0,-1-1 0,1 1 0,0 0 0,0-1 0,0 1 0,0 0 0,0 0 0,0-1 0,1 1 0,-1 0 0,0-1 0,0 1 0,0 0 0,1 0 0,-1-1 0,0 1 0,1-1 0,-1 1 0,0 0 0,1-1 0,-1 1 0,1-1 0,-1 1-1,1-1 1,-1 1 0,1-1 0,0 1 0,-1-1 0,1 0 0,-1 1 0,1-1 0,0 0 0,-1 1 0,1-1 0,0 0 0,-1 0 0,1 0 0,0 0 0,0 0 0,-1 1 0,1-1 0,0-1 0,0 1 0,-1 0 0,1 0 0,1 0 0,41-3 507,-43 3-524,12-2 50,-1-1 1,1 0-1,-1-1 1,15-7-1,-22 10-7,0-1 0,0 0 0,-1 0 0,1 0 0,-1-1 0,1 1 0,-1-1 0,0 1 0,0-1 0,0 0 0,0-1 0,0 1 0,-1 0 0,1-1 0,2-5 0,-6 9-23,1-1-1,0 0 1,-1 1 0,1-1-1,0 1 1,-1-1 0,1 0 0,0 1-1,-1-1 1,1 1 0,-1 0-1,1-1 1,-1 1 0,1-1-1,-1 1 1,0 0 0,1-1 0,-1 1-1,1 0 1,-1-1 0,0 1-1,1 0 1,-1 0 0,0 0 0,1 0-1,-1 0 1,0 0 0,1 0-1,-1 0 1,0 0 0,1 0 0,-1 0-1,0 0 1,1 0 0,-1 0-1,0 1 1,1-1 0,-1 0-1,0 1 1,-31 5 42,21-1 3,0 0 0,0 1-1,1 0 1,0 1-1,0 0 1,1 1-1,0 0 1,0 0 0,1 1-1,0 0 1,0 1-1,1 0 1,-7 12 0,15-22-58,-1 1 1,0-1 0,0 0 0,0 1 0,0-1 0,0 0 0,1 1 0,-1-1-1,0 0 1,0 0 0,1 1 0,-1-1 0,0 0 0,0 0 0,1 0 0,-1 1-1,0-1 1,0 0 0,1 0 0,-1 0 0,0 0 0,1 0 0,-1 1 0,0-1-1,1 0 1,-1 0 0,0 0 0,1 0 0,-1 0 0,0 0 0,1 0 0,-1 0 0,1 0-1,-1 0 1,0-1 0,0 1 0,1 0 0,0 0 0,16-2 317,-11-1-297,0 0 0,1 0 1,-1-1-1,0 1 0,-1-1 0,1-1 0,-1 1 0,0-1 0,0 0 0,0 0 1,0 0-1,-1-1 0,0 1 0,0-1 0,-1 0 0,1-1 0,-1 1 0,-1 0 0,1-1 1,-1 0-1,2-12 0,-4 18-27,0 1 1,0-1 0,-1 0-1,1 1 1,0-1-1,-1 0 1,1 1 0,0-1-1,-1 0 1,1 1-1,-1-1 1,1 1 0,-1-1-1,1 1 1,-1-1-1,1 1 1,-1-1 0,0 1-1,1 0 1,-1-1-1,0 1 1,1 0 0,-1 0-1,0-1 1,1 1-1,-1 0 1,0 0-1,1 0 1,-1 0 0,0 0-1,0 0 1,1 0-1,-1 0 1,0 0 0,1 0-1,-1 0 1,0 1-1,0-1 1,0 0 0,-31 10-38,27-7 32,-1 1 0,1 0 0,0 0 0,0 1 1,0-1-1,0 1 0,1 0 0,0 1 0,0-1 0,0 1 0,1-1 0,-1 1 0,2 0 0,-1 0 0,1 0 0,-1 1 0,2-1 0,-1 1 0,-1 8 0,3-14 5,1 0 0,-1 0 0,0 0 0,0 0 0,0 0 0,0 0 0,1 0 0,-1 0 0,0 0 0,1 0 0,-1 0 0,1 0 0,-1 0 0,1-1 0,-1 1 0,1 0 0,0 0 0,-1-1 0,1 1 0,0 0 0,0-1 0,0 1 0,-1 0 0,1-1 0,0 0 0,1 1 0,32 5 178,-23-7-127,-1 0 1,1-1 0,-1 0 0,16-5-1,-12 2-34,-1-1 1,-1-1-1,1 0 0,-1-1 0,18-14 0,-27 20-19,0 0-1,0 0 1,0 0 0,-1-1-1,1 0 1,-1 1 0,1-1 0,-1 0-1,0 0 1,0 0 0,0-1-1,0 1 1,-1 0 0,1-1 0,-1 1-1,0-1 1,0 1 0,0-1-1,-1 1 1,1-1 0,-1 0 0,0 0-1,0 1 1,0-1 0,0 0-1,-2-5 1,1 7-4,0 1 0,-1 0 1,1-1-1,0 1 0,-1 0 0,1 0 0,-1-1 0,1 1 0,-1 0 1,0 1-1,1-1 0,-1 0 0,0 0 0,0 1 0,0-1 0,1 1 1,-1 0-1,0-1 0,0 1 0,0 0 0,0 0 0,0 0 1,0 0-1,1 1 0,-4 0 0,-50 11-35,46-8 71,0 0 1,1 1-1,0 0 0,0 1 0,0 0 1,0 0-1,1 1 0,0-1 0,1 2 0,-1-1 1,2 1-1,-1 0 0,1 0 0,0 0 0,-5 12 1,8-15-180,0 1 1,0 0 0,0 0 0,1 0 0,0-1 0,0 1 0,0 0 0,1 1-1,0-1 1,0 0 0,2 7 0,-1-8-385,0 0-1,1 0 1,-1-1-1,1 1 1,0 0-1,1-1 0,-1 0 1,1 1-1,0-1 1,0 0-1,0-1 1,0 1-1,1 0 1,-1-1-1,6 4 1,13 7-8395</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049"/>
    </inkml:context>
    <inkml:brush xml:id="br0">
      <inkml:brushProperty name="width" value="0.025" units="cm"/>
      <inkml:brushProperty name="height" value="0.025" units="cm"/>
      <inkml:brushProperty name="color" value="#E71224"/>
    </inkml:brush>
  </inkml:definitions>
  <inkml:trace contextRef="#ctx0" brushRef="#br0">0 173 2915,'11'0'357,"33"0"460,-1-2 0,0-2 0,66-14 0,36-28 4565,75-19-5806,-190 59 365,1 1-1,-1 1 1,1 1-1,0 2 1,43 4-1,-53-2-1,1-1 1,0-1-1,-1-1 0,26-6 1,-20 4-184,48-3 1,-73 7 267,-1 0-1,0 0 1,0 0-1,0 0 1,1 0-1,-1 0 1,0 0-1,0 1 1,0-1-1,0 0 0,0 1 1,1-1-1,-1 0 1,0 1-1,0 0 1,0-1-1,0 1 1,0 0-1,0-1 1,0 1-1,-1 0 1,1 0-1,0 0 1,0 0-1,0-1 1,-1 1-1,2 2 1,0 30 2174,-3-30-2033,1 1 1,0 0 0,0 0-1,0 0 1,0-1-1,1 1 1,1 7-1,0-10-154,1 1 0,-1-1-1,1 0 1,-1 0 0,1 0 0,-1-1 0,1 1-1,0-1 1,-1 1 0,1-1 0,0 0-1,-1 0 1,1 0 0,0 0 0,-1-1 0,5 0-1,3 0-49,16-1-1081,-1-1-1,1-1 0,39-12 0,-41 9 953,1 1-1,0 1 1,49-3-1,-68 8 425,-1 0-1,1 0 0,0 1 1,-1 0-1,1 0 0,-1 1 0,1-1 1,-1 1-1,0 0 0,1 1 1,-1-1-1,0 1 0,0 0 0,-1 0 1,1 1-1,-1-1 0,0 1 1,0 0-1,4 5 0,12 9-311,-11-12-127,-1 0-1,1 0 0,0-2 1,1 1-1,-1-1 0,1 0 1,0-1-1,0 0 0,0-1 1,0 0-1,0 0 0,21 0 0,4-2-480,0-1-1,52-8 0,-57 5 305,137-15 2840,-144 19-2065,0 0-1,0 1 0,0 2 1,0 0-1,31 9 1,-31-6-655,48 6 0,27-7-3519,-38-5 316</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395"/>
    </inkml:context>
    <inkml:brush xml:id="br0">
      <inkml:brushProperty name="width" value="0.025" units="cm"/>
      <inkml:brushProperty name="height" value="0.025" units="cm"/>
      <inkml:brushProperty name="color" value="#E71224"/>
    </inkml:brush>
  </inkml:definitions>
  <inkml:trace contextRef="#ctx0" brushRef="#br0">1 26 5221,'0'0'3139,"84"-2"-384,-51 2-449,-3 1-1345,-1 8-545,2 0-320,-2 0-64,5-3 0,2-4-801,7-2-1441,6-1-897</inkml:trace>
  <inkml:trace contextRef="#ctx0" brushRef="#br0" timeOffset="1">853 1 9545,'0'0'3075,"70"25"-1089,-36-8-1025,0 0-833,4 2-32,2-3-32,1-3-705,4-2-1280,2-6-802,9-4-736,0-1-1730</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3.769"/>
    </inkml:context>
    <inkml:brush xml:id="br0">
      <inkml:brushProperty name="width" value="0.025" units="cm"/>
      <inkml:brushProperty name="height" value="0.025" units="cm"/>
      <inkml:brushProperty name="color" value="#E71224"/>
    </inkml:brush>
  </inkml:definitions>
  <inkml:trace contextRef="#ctx0" brushRef="#br0">1 1 5061,'0'0'3459,"83"17"-1121,-46-5-576,-1 2-769,2 1-449,-3 0-383,6-2-65,-1-3 0,8-2-705,1-3-1537,5-5-641,5 0-2273</inkml:trace>
  <inkml:trace contextRef="#ctx0" brushRef="#br0" timeOffset="1">880 99 6566,'50'0'2531,"-8"0"-706,3 2-640,-8 5-704,3 1-353,0-2-64,-2-3-1441,7-3-1794</inkml:trace>
  <inkml:trace contextRef="#ctx0" brushRef="#br0" timeOffset="2">1750 76 10346,'0'0'2786,"74"-6"-1376,-38 6-770,1 0-576,-2 0-32,4 0-512,1 0-2339,-2-3-1985</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4.114"/>
    </inkml:context>
    <inkml:brush xml:id="br0">
      <inkml:brushProperty name="width" value="0.025" units="cm"/>
      <inkml:brushProperty name="height" value="0.025" units="cm"/>
      <inkml:brushProperty name="color" value="#E71224"/>
    </inkml:brush>
  </inkml:definitions>
  <inkml:trace contextRef="#ctx0" brushRef="#br0">1 54 8680,'15'0'2194,"162"-9"16,114-15-6635,-281 23 4430,3-1 537,0 1 1,-1 0-1,1 1 1,18 2-1,-30-1-500,-1-1 0,1 0-1,0 0 1,-1 0 0,1 0 0,-1 1 0,1-1-1,-1 0 1,1 1 0,0-1 0,-1 0-1,1 1 1,-1-1 0,1 1 0,-1-1 0,0 1-1,1-1 1,-1 1 0,1-1 0,-1 1-1,0-1 1,0 1 0,1-1 0,-1 1-1,0 0 1,0-1 0,0 1 0,1 0 0,-1-1-1,0 1 1,0-1 0,0 1 0,0 0-1,0 1 1,0-2-71,-1 1-1,1-1 0,0 1 0,0-1 1,0 1-1,0-1 0,1 1 1,-1-1-1,0 1 0,0-1 0,0 1 1,0-1-1,0 1 0,1-1 1,-1 0-1,0 1 0,0-1 1,1 1-1,-1-1 0,0 1 0,1-1 1,-1 0-1,0 1 0,1-1 1,-1 0-1,1 1 0,-1-1 1,0 0-1,1 0 0,-1 1 0,1-1 1,-1 0-1,1 0 0,-1 0 1,1 0-1,-1 0 0,1 0 1,-1 1-1,1-1 0,-1 0 0,1 0 1,-1-1-1,1 1 0,-1 0 1,1 0-1,-1 0 0,1 0 1,-1 0-1,1 0 0,-1-1 0,1 1 1,0 0-1,7-3-246,0 1-1,0-2 1,0 1-1,0-1 1,12-7-1,0 0-1860,-4 2-14</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5.451"/>
    </inkml:context>
    <inkml:brush xml:id="br0">
      <inkml:brushProperty name="width" value="0.025" units="cm"/>
      <inkml:brushProperty name="height" value="0.025" units="cm"/>
      <inkml:brushProperty name="color" value="#E71224"/>
    </inkml:brush>
  </inkml:definitions>
  <inkml:trace contextRef="#ctx0" brushRef="#br0">174 0 14510,'0'0'11942,"-11"11"-11505,-8 9-256,2 1-1,0 0 0,1 1 1,1 1-1,1 0 0,2 1 1,0 1-1,-10 31 0,19-47-162,-1 4 43,1 0 0,0 0 1,1 1-1,-1 18 0,3-30-49,0 0 1,0 1-1,0-1 1,0 0-1,0 0 0,1 0 1,-1 1-1,1-1 1,-1 0-1,1 0 0,0 0 1,0 0-1,0 0 1,0 0-1,0 0 1,0-1-1,0 1 0,1 0 1,-1 0-1,1-1 1,-1 1-1,1-1 0,0 0 1,0 1-1,-1-1 1,1 0-1,0 0 0,0 0 1,0 0-1,0 0 1,0-1-1,1 1 1,-1-1-1,2 1 0,12 1-13,0-2 0,0 1-1,0-2 1,0 0 0,0-1 0,0-1-1,-1 0 1,20-8 0,-25 8-489,-1-1 1,1 0-1,-1-1 1,-1 0 0,1 0-1,10-9 1,-14 10-272,-1 0 1,-1 0-1,1 0 1,0 0-1,-1 0 1,0-1-1,0 1 0,0-1 1,-1 0-1,0 0 1,1 0-1,1-8 1,-1-21-6282</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5.796"/>
    </inkml:context>
    <inkml:brush xml:id="br0">
      <inkml:brushProperty name="width" value="0.025" units="cm"/>
      <inkml:brushProperty name="height" value="0.025" units="cm"/>
      <inkml:brushProperty name="color" value="#E71224"/>
    </inkml:brush>
  </inkml:definitions>
  <inkml:trace contextRef="#ctx0" brushRef="#br0">0 18 12940,'0'0'13005,"9"-18"-12941,20 31-705,2-1-2754,-4 1-3844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6.452"/>
    </inkml:context>
    <inkml:brush xml:id="br0">
      <inkml:brushProperty name="width" value="0.025" units="cm"/>
      <inkml:brushProperty name="height" value="0.025" units="cm"/>
      <inkml:brushProperty name="color" value="#E71224"/>
    </inkml:brush>
  </inkml:definitions>
  <inkml:trace contextRef="#ctx0" brushRef="#br0">0 307 15054,'0'0'9177,"10"0"-7303,-2-1-1649,0 0 1,-1-1-1,1 1 1,-1-1-1,1-1 1,-1 1-1,0-1 1,0-1-1,11-6 1,1-2 38,0-1 0,27-25 1,-23 16-166,42-47 0,-59 60-87,1 1 0,-1-1 0,-1 0 1,0 0-1,0-1 0,-1 0 0,0 1 1,0-2-1,3-19 0,-6 29-18,0 0 1,0 1-1,0-1 0,0 0 0,0 0 1,1 1-1,-1-1 0,0 0 0,0 1 1,0-1-1,0 1 0,1-1 0,-1 1 0,0 0 1,1 0-1,-1-1 0,0 1 0,0 0 1,1 0-1,-1 0 0,0 0 0,3 1 1,34 2 30,-36-3-21,1 1-1,0-1 1,-1 1-1,1 0 1,-1 0-1,0 0 1,1 0-1,-1 0 1,0 1-1,1-1 1,-1 1-1,0-1 1,0 1-1,0 0 1,0 0-1,-1 0 1,1 0-1,0 0 1,-1 0-1,1 0 1,-1 1-1,0-1 1,0 0-1,0 1 1,0-1-1,0 1 1,-1 0 0,1-1-1,-1 1 1,1-1-1,-1 1 1,0 0-1,0-1 1,0 1-1,-1 0 1,1-1-1,-2 5 1,0 5 88,0 0 0,-1-1 0,0 1 0,-1-1 0,-1 0 0,0 0 0,-7 12 1,-9 11 25,-2-1 0,-1-1 1,-2-2-1,-1 0 0,-61 52 1,81-77-94,0 0 1,0 0-1,-1-1 1,0 0-1,0-1 1,0 1-1,0-1 1,0-1 0,-1 0-1,1 0 1,-1 0-1,1-1 1,-16 0-1,23-1-14,27 8-32,-14-5 136,0 1 1,0-2 0,0 0 0,0 0 0,1-1 0,23-2 0,76-13 548,-36 3-698,-67 11-2852,-16 3-4579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7.981"/>
    </inkml:context>
    <inkml:brush xml:id="br0">
      <inkml:brushProperty name="width" value="0.025" units="cm"/>
      <inkml:brushProperty name="height" value="0.025" units="cm"/>
      <inkml:brushProperty name="color" value="#004F8B"/>
    </inkml:brush>
  </inkml:definitions>
  <inkml:trace contextRef="#ctx0" brushRef="#br0">143 0 7399,'0'0'8968,"-9"1"-7489,4-1-1424,0 1 0,0 0 0,0 0-1,0 1 1,0 0 0,0-1 0,1 2-1,-1-1 1,1 0 0,-1 1 0,1 0 0,0 0-1,0 0 1,0 0 0,1 1 0,-1 0-1,1-1 1,-1 1 0,1 1 0,1-1 0,-1 0-1,-2 5 1,0 0 19,0 1 0,0-1 0,1 1 0,0 0 0,1 0 0,0 0 0,0 0 0,1 0 0,1 1 0,0-1 0,0 1 0,1-1 0,0 1 0,2 10 0,-2-19-57,1 0 0,0 0 0,0 0 0,0-1 0,0 1 0,0 0 0,0-1 0,0 1 0,0-1 0,1 1 0,-1-1 0,0 1 0,1-1 0,-1 0 0,1 0 0,0 0 0,-1 0 0,1 0 0,0 0 0,0 0-1,-1-1 1,1 1 0,0-1 0,0 1 0,0-1 0,0 1 0,0-1 0,0 0 0,0 0 0,0 0 0,3-1 0,1 1 102,1-1 0,-1 0-1,0 0 1,1 0 0,-1-1 0,0 0 0,0 0 0,9-5 0,-6 2-27,-2 0-1,1 0 1,0-1 0,-1 1 0,0-2 0,0 1 0,-1-1 0,0 0 0,0 0 0,-1-1 0,0 0 0,0 0 0,0 0-1,-1 0 1,-1-1 0,1 1 0,-1-1 0,-1 0 0,0 0 0,0-1 0,0 1 0,-1-14 0,-1 21-112,-1-1 0,1 1 0,-1 0 0,0 0 0,0-1 0,0 1 0,0 0 0,0 0 0,0 0 0,-1 0 0,1 0 0,-1 1 0,1-1 0,-1 0 0,0 1 0,1-1 0,-1 1 0,0-1 0,0 1 0,0 0 0,0 0 0,0 0 0,-1 0 0,1 0 0,0 0 0,0 1 0,-1-1 0,1 1 0,0-1 0,-1 1 0,1 0 0,0 0 0,-1 0 0,-3 1 0,4-1-242,-1 0 1,1 0 0,-1 1-1,1-1 1,-1 1-1,1-1 1,0 1 0,-1 0-1,1 0 1,0 0 0,0 0-1,0 0 1,-1 1-1,-2 2 1,4-3-96,1 0 0,-1 0 0,0 0 0,0 0 0,0 0 0,1 1 0,-1-1 0,0 0 0,1 1 0,0-1 0,-1 0 0,1 1 0,0-1 0,-1 1 0,1-1 1,0 1-1,0-1 0,0 1 0,0-1 0,1 0 0,-1 1 0,0-1 0,0 1 0,1-1 0,-1 0 0,2 3 0,7 8-5323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7.931"/>
    </inkml:context>
    <inkml:brush xml:id="br0">
      <inkml:brushProperty name="width" value="0.025" units="cm"/>
      <inkml:brushProperty name="height" value="0.025" units="cm"/>
    </inkml:brush>
  </inkml:definitions>
  <inkml:trace contextRef="#ctx0" brushRef="#br0">102 14 4708,'0'0'17735,"-7"8"-17447,-10 11-137,2 0 1,-16 24-1,27-37-102,0 0 0,0 0 0,1 0 1,0 1-1,0 0 0,1-1 0,0 1 0,0 0 0,0 0 0,1 0 0,0 0 0,0 1 0,1-1 0,0 7 0,1-13-38,-1 0-1,1 0 0,0 0 1,-1 0-1,1 0 0,0 0 0,-1 0 1,1 0-1,0 0 0,0-1 1,0 1-1,0 0 0,0-1 1,0 1-1,0-1 0,0 1 1,0-1-1,0 1 0,0-1 0,0 0 1,0 1-1,1-1 0,-1 0 1,0 0-1,0 0 0,0 0 1,0 0-1,2 0 0,35-3 348,-22-1-332,-1-1 1,1-1-1,-1 0 0,-1-1 1,1-1-1,-1 0 1,-1-1-1,0 0 0,0-1 1,0 0-1,-2-1 0,1-1 1,-1 0-1,-1 0 1,0-1-1,15-27 0,-17 17 81,-8 23-103,0-1 0,0 1 0,0 0 0,0 0 0,0 0 0,0 0 0,0 0 1,0 0-1,0 0 0,-1-1 0,1 1 0,0 0 0,0 0 0,0 0 0,0 0 0,0 0 0,0 0 0,-1 0 0,1 0 0,0 0 0,0 0 0,0 0 0,0 0 0,-1 0 0,1 0 0,0 0 0,0 0 0,0 0 1,0 0-1,0 0 0,-1 0 0,1 0 0,0 0 0,0 0 0,0 0 0,0 0 0,0 0 0,-1 0 0,1 0 0,0 0 0,0 0 0,0 0 0,0 1 0,0-1 0,0 0 0,0 0 0,-1 0 0,1 0 1,0 0-1,0 0 0,0 1 0,0-1 0,0 0 0,0 0 0,0 0 0,0 0 0,0 0 0,0 1 0,0-1 0,-28 35 426,23-25-314,0-1 1,0 0-1,1 1 1,1 0-1,-4 13 1,7-21-101,-1-1 0,1 1 0,-1 0 0,1 0 0,0-1 0,-1 1 0,1 0 0,0 0 0,0-1 0,0 1 0,1 0 0,-1 0 0,0-1 0,1 1 0,-1 0 0,1-1 0,-1 1 0,1 0 0,0-1 0,0 1 0,0-1 0,0 1 0,0-1 0,0 1 0,0-1 0,0 0 0,0 1 0,1-1 0,-1 0 0,1 0 0,-1 0 0,1 0 0,-1 0 1,1 0-1,-1-1 0,1 1 0,0-1 0,-1 1 0,4 0 0,3 0 15,-1-1 0,0 1 0,1-1 0,-1-1 0,1 1 0,-1-1 0,0-1 0,0 1 0,1-1 0,-1-1 0,0 1 0,-1-1 0,1 0 0,0-1 0,-1 1 0,0-1 0,0-1 1,0 1-1,0-1 0,-1 0 0,1 0 0,-1-1 0,-1 0 0,1 1 0,-1-2 0,0 1 0,0 0 0,-1-1 0,0 0 0,0 1 0,-1-1 0,1-1 0,-2 1 0,1 0 0,-1 0 0,0-1 0,0-7 0,-1 14-24,0 1-1,1 0 0,-1-1 0,0 1 0,0-1 0,0 1 0,0-1 0,0 1 0,0-1 0,0 1 0,0-1 0,0 1 0,0 0 0,0-1 0,0 1 0,-1-1 0,1 1 0,0-1 0,0 1 0,0 0 0,0-1 0,-1 1 0,1-1 0,0 1 0,-1 0 0,1-1 0,0 1 0,-1 0 0,1-1 1,0 1-1,-1 0 0,1 0 0,0-1 0,-1 1 0,1 0 0,-1 0 0,1 0 0,0-1 0,-1 1 0,1 0 0,-1 0 0,1 0 0,-1 0 0,1 0 0,-1 0 0,1 0 0,-1 0 0,1 0 0,0 0 0,-1 0 0,1 0 0,-1 0 0,1 1 0,-1-1 0,1 0 0,-1 1 1,-2 6-290,18-1-403,-13-6 339,30 1-1429,-16-3-1300,-9-5-3731,-7 2 1746</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19.394"/>
    </inkml:context>
    <inkml:brush xml:id="br0">
      <inkml:brushProperty name="width" value="0.025" units="cm"/>
      <inkml:brushProperty name="height" value="0.025" units="cm"/>
      <inkml:brushProperty name="color" value="#E71224"/>
    </inkml:brush>
  </inkml:definitions>
  <inkml:trace contextRef="#ctx0" brushRef="#br0">80 224 3459,'0'-10'539,"1"-3"122,0 8-274,-1 0 1,0 0 0,0 0 0,0 0 0,0 0 0,-1 1 0,-1-11 0,1 14-110,0-1 0,0 1 1,0 0-1,1 0 0,-1 0 0,0-1 1,-1 1-1,1 0 0,0 0 0,0 0 1,0 0-1,-1 1 0,1-1 0,0 0 0,-1 0 1,1 1-1,0-1 0,-1 1 0,1-1 1,-4 1-1,-12-8 5533,17 16-5393,4 47 172,-3-54-584,-1 0-1,0 0 0,0 0 1,1 0-1,-1-1 0,0 1 0,1 0 1,-1 0-1,1 0 0,-1-1 1,1 1-1,-1 0 0,1-1 0,-1 1 1,1-1-1,0 1 0,-1 0 1,1-1-1,0 0 0,0 1 1,0 0-1,1-1 26,-1 0-1,0 0 1,1 0 0,-1-1 0,0 1-1,0 0 1,1-1 0,-1 1 0,0 0-1,0-1 1,0 0 0,0 1 0,0-1-1,0 0 1,0 1 0,0-1 0,0 0-1,0 0 1,2-2 0,3-3 65,0-2-1,0 1 1,-1-1 0,0 1 0,0-1-1,3-9 1,-6 13-73,0 0 0,0 0 0,0 0-1,-1 0 1,0 0 0,0-1 0,0 1 0,0 0 0,-1 0 0,0-1-1,0 1 1,0 0 0,0-1 0,0 1 0,-2-6 0,1 9-16,0 0 0,1 1 1,-1-1-1,0 0 0,1 0 0,-1 1 1,0-1-1,0 1 0,0-1 0,0 0 1,1 1-1,-1 0 0,0-1 1,0 1-1,0 0 0,0-1 0,0 1 1,0 0-1,0 0 0,0 0 1,0 0-1,0 0 0,0 0 0,0 0 1,0 0-1,0 0 0,0 0 1,0 1-1,0-1 0,0 0 0,0 1 1,0-1-1,0 1 0,0-1 1,0 1-1,0-1 0,1 1 0,-1 0 1,0-1-1,0 2 0,-35 26-6,30-22-3,1 0 1,0 0 0,0 0 0,1 0-1,-1 1 1,1 0 0,1 0 0,-1 0 0,1 0-1,0 1 1,1-1 0,-3 14 0,5-20 3,0-1 0,1 1 0,-1 0 1,0 0-1,0-1 0,0 1 0,1 0 1,-1-1-1,0 1 0,1 0 1,-1-1-1,1 1 0,-1 0 0,1-1 1,-1 1-1,1-1 0,-1 1 0,1-1 1,-1 1-1,1-1 0,0 0 0,-1 1 1,1-1-1,0 0 0,-1 1 1,1-1-1,0 0 0,0 0 0,-1 1 1,1-1-1,0 0 0,0 0 0,-1 0 1,1 0-1,0 0 0,0 0 0,-1 0 1,1-1-1,0 1 0,0 0 0,-1 0 1,1 0-1,0-1 0,1 0 1,35-14 338,-26 8-298,-1-1 1,0 0-1,0-1 0,0 0 1,-1 0-1,-1-1 1,1-1-1,-2 1 0,1-1 1,-1 0-1,-1-1 1,0 0-1,-1 0 1,5-17-1,-10 28-40,1 1 0,-1 0 1,0-1-1,0 1 0,0-1 1,0 1-1,0 0 0,1-1 0,-1 1 1,0-1-1,0 1 0,0-1 0,0 1 1,-1-1-1,1 1 0,0 0 0,0-1 1,0 1-1,0-1 0,0 1 0,0-1 1,-1 1-1,1 0 0,0-1 0,0 1 1,-1 0-1,1-1 0,0 1 0,0 0 1,-1-1-1,1 1 0,0 0 0,-1 0 1,1-1-1,-1 1 0,1 0 0,-17 6 148,-14 21 32,29-24-261,0 0 1,0 1-1,0-1 1,0 0-1,1 0 1,-1 1-1,1-1 1,0 1-1,0-1 1,1 1-1,-1 0 1,1-1-1,-1 1 1,1-1 0,0 1-1,1 0 1,0 5-1,0-6-23,0-1 0,0 0 0,0 0 0,0 0 0,1 0 0,-1 0 0,1-1 0,-1 1 0,1 0 0,-1-1 0,1 1 0,0-1 0,0 1 0,0-1 0,0 0 0,0 0 0,0 0 0,0 0 0,0 0 0,0-1 0,1 1 0,-1 0 0,0-1 0,1 0 0,-1 1 0,0-1 0,4-1 0,24 0-3705,0-10-1778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3.747"/>
    </inkml:context>
    <inkml:brush xml:id="br0">
      <inkml:brushProperty name="width" value="0.025" units="cm"/>
      <inkml:brushProperty name="height" value="0.025" units="cm"/>
      <inkml:brushProperty name="color" value="#008C3A"/>
    </inkml:brush>
  </inkml:definitions>
  <inkml:trace contextRef="#ctx0" brushRef="#br0">268 3 11627,'-8'0'2931,"-5"-2"-2371,1 2 1,-1 0-1,0 0 1,1 2-1,-1-1 1,1 1-1,0 1 1,0 0 0,0 1-1,0 0 1,0 1-1,-17 10 1,20-9-451,1 1 0,1 0 0,-1 0 0,1 0 1,0 1-1,1 0 0,-7 10 0,11-14-93,-1 0-1,1 0 1,0 0-1,1 0 1,-1 0-1,1 0 1,-1 0-1,1 1 1,1-1-1,-1 0 1,0 1-1,1-1 1,0 1-1,0-1 1,1 0-1,-1 1 1,1-1-1,0 1 1,1 4-1,0-7-1,-1 0 0,0 0 0,1 0-1,0-1 1,-1 1 0,1-1 0,0 1-1,0-1 1,0 1 0,0-1-1,0 0 1,0 0 0,0 0 0,0 0-1,0 0 1,1-1 0,-1 1-1,0-1 1,0 1 0,1-1 0,-1 0-1,3 0 1,4 0 75,0 1 1,0-2-1,0 1 0,15-4 1,-14 1-49,0 0 1,-1-1-1,1 0 1,-1 0-1,0-1 1,0-1-1,-1 1 1,0-1-1,0-1 1,14-13 0,-17 14-9,1 0 1,-2 1-1,1-2 0,0 1 1,-1 0-1,-1-1 1,1 0-1,-1 0 1,0 0-1,0 0 1,-1-1-1,0 1 1,0-1-1,-1 1 1,0-9-1,-1 16-20,0-1 0,0 1 0,0 0 0,0-1 0,0 1 0,0 0 0,0-1 0,0 1-1,0 0 1,0 0 0,0-1 0,-1 1 0,1 0 0,0-1 0,0 1 0,0 0 0,-1 0 0,1 0 0,0-1-1,0 1 1,-1 0 0,1 0 0,0 0 0,0-1 0,-1 1 0,1 0 0,0 0 0,0 0 0,-1 0 0,1 0 0,0 0-1,-1 0 1,1 0 0,0 0 0,-1 0 0,1 0 0,0 0 0,-1 0 0,1 0 0,0 0 0,0 0 0,-1 0-1,1 0 1,0 0 0,-1 0 0,1 0 0,0 1 0,0-1 0,-1 0 0,1 0 0,0 0 0,0 0 0,-1 1 0,1-1-1,0 0 1,0 0 0,0 1 0,-1-1 0,1 0 0,0 1 0,-17 15 221,10-5-191,0 1 0,1 1 1,0-1-1,1 1 0,1 0 0,0 0 1,0 0-1,2 1 0,-1-1 0,2 1 0,0 0 1,0 0-1,3 22 0,-1-34-41,0-1-1,0 1 1,0 0-1,0 0 1,0-1-1,1 1 1,-1 0-1,0-1 1,1 1-1,-1-1 1,1 0-1,0 0 1,-1 1-1,1-1 1,0 0-1,0 0 1,0 0-1,-1-1 1,1 1-1,0 0 1,0-1-1,0 1 1,0-1-1,0 0 1,1 0-1,-1 0 1,3 0-1,5 0-261,0 0-1,0-1 1,0 0-1,15-3 0,-16 1-691,1 0 1,-1-1-1,0 0 0,0-1 0,0 0 0,-1 0 0,13-10 0,17-19-6950</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4.126"/>
    </inkml:context>
    <inkml:brush xml:id="br0">
      <inkml:brushProperty name="width" value="0.025" units="cm"/>
      <inkml:brushProperty name="height" value="0.025" units="cm"/>
      <inkml:brushProperty name="color" value="#008C3A"/>
    </inkml:brush>
  </inkml:definitions>
  <inkml:trace contextRef="#ctx0" brushRef="#br0">116 1 13837,'0'0'10527,"-6"6"-10543,6-5 9,-25 33-44,24-33 10,0 0-1,0 0 1,1 0-1,-1 0 0,1 0 1,-1 0-1,1 0 1,-1 0-1,1 1 0,0-1 1,0 0-1,-1 0 0,1 0 1,0 0-1,0 1 1,0-1-1,0 0 0,0 0 1,0 0-1,1 0 1,-1 1-1,0-1 0,1 0 1,-1 0-1,0 0 1,1 0-1,-1 0 0,1 0 1,0 0-1,-1 0 1,1 0-1,0 0 0,0 0 1,0 0-1,-1-1 1,1 1-1,0 0 0,0 0 1,0-1-1,0 1 1,0-1-1,2 1 0,21 7-357,-10-4 258,-1 1 0,1 0 1,-1 1-1,25 14 0,-36-19 180,0 0 1,-1 1-1,1-1 0,0 0 0,-1 1 1,1-1-1,-1 1 0,0-1 1,1 1-1,-1 0 0,0 0 1,0-1-1,0 1 0,0 0 1,0 0-1,-1 0 0,1 0 1,0 0-1,-1 0 0,0 0 1,1 0-1,-1 0 0,0 0 0,0 1 1,0-1-1,0 0 0,-1 0 1,1 0-1,0 0 0,-1 0 1,0 0-1,1 0 0,-1 0 1,0 0-1,0 0 0,0-1 1,0 1-1,0 0 0,-1-1 1,1 1-1,0 0 0,-3 1 1,-3 4 222,-1-1 0,0 1 1,0-1-1,-1-1 1,0 1-1,0-2 0,0 1 1,-1-1-1,1 0 1,-1-1-1,0 0 1,0-1-1,0 0 0,0-1 1,0 0-1,0 0 1,-1-1-1,-17-2 1,27 2-324,1 0 0,-1 0 0,0 0 0,0 0 0,0 0 0,0 0 0,0 0 0,0-1 0,0 1 1,0 0-1,0-1 0,0 1 0,0 0 0,1-1 0,-1 1 0,0-1 0,0 1 0,1-1 0,-1 0 0,0 1 1,0-1-1,1 0 0,-1 0 0,1 1 0,-1-1 0,1 0 0,-1 0 0,1 0 0,0 0 0,-1 0 1,1 1-1,0-1 0,-1 0 0,1 0 0,0 0 0,0 0 0,0 0 0,0 0 0,0 0 0,0 0 0,0 0 1,0 0-1,1 0 0,-1-1 0,1-1-572,0 0-1,1 0 1,-1 0 0,1 0-1,0 0 1,-1 0 0,1 0-1,1 0 1,-1 1 0,0-1-1,5-3 1,21-14-5832,5-1-2402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4.646"/>
    </inkml:context>
    <inkml:brush xml:id="br0">
      <inkml:brushProperty name="width" value="0.025" units="cm"/>
      <inkml:brushProperty name="height" value="0.025" units="cm"/>
      <inkml:brushProperty name="color" value="#008C3A"/>
    </inkml:brush>
  </inkml:definitions>
  <inkml:trace contextRef="#ctx0" brushRef="#br0">320 1 16432,'0'0'5898,"-9"0"-5497,4-1-398,1 1 0,0 0 1,-1 0-1,1 1 0,0-1 1,-1 1-1,1 0 0,0 0 1,0 0-1,0 1 0,0 0 0,0-1 1,0 1-1,0 1 0,0-1 1,1 0-1,-1 1 0,1 0 1,0 0-1,-6 6 0,-7 8 1,5-5 50,0-1 0,-18 28 0,57-54 346,-3-6-397,23-17-129,-45 41 794,-7 9-111,-5 9 263,3-12-567,-1-1-168,2 1-1,-1-1 1,1 1-1,0 0 1,1 0-1,0 0 1,0 0-1,1 1 1,0 0-1,1-1 1,0 1-1,1 0 0,-1 15 1,2-20 5,1-1 0,-1 1-1,0 0 1,0 0 0,-1 0 0,1 0 0,-1-1 0,0 1-1,-1 0 1,1-1 0,-1 1 0,0-1 0,0 1 0,0-1-1,0 0 1,-1 0 0,0 0 0,0 0 0,0 0 0,0-1-1,-1 1 1,1-1 0,-1 0 0,0 0 0,0 0 0,0-1-1,0 1 1,-9 3 0,-40 20 227,49-25-321,0 1 0,0-1 0,-1 1 0,1-1-1,0-1 1,-1 1 0,1-1 0,-1 1 0,1-1-1,0-1 1,-7 0 0,11 1-29,0 0 0,-1 0 0,1 0 0,0 0-1,-1 0 1,1 0 0,0 0 0,0-1 0,0 1 0,-1 0 0,1 0 0,0 0 0,0 0-1,-1-1 1,1 1 0,0 0 0,0 0 0,0 0 0,0-1 0,-1 1 0,1 0 0,0 0-1,0-1 1,0 1 0,0 0 0,0 0 0,0-1 0,0 1 0,0 0 0,0-1 0,0 1-1,0 0 1,0 0 0,0-1 0,0 1 0,0 0 0,0 0 0,0-1 0,0 1 0,0 0-1,0-1 1,0 1 0,0 0 0,1 0 0,-1-1 0,0 1 0,0 0 0,0 0-1,0 0 1,1-1 0,10-11-1951,72-25-8917,-47 21 4815</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5.353"/>
    </inkml:context>
    <inkml:brush xml:id="br0">
      <inkml:brushProperty name="width" value="0.025" units="cm"/>
      <inkml:brushProperty name="height" value="0.025" units="cm"/>
      <inkml:brushProperty name="color" value="#008C3A"/>
    </inkml:brush>
  </inkml:definitions>
  <inkml:trace contextRef="#ctx0" brushRef="#br0">10 44 14221,'0'0'10095,"-2"9"-9523,-5 33-279,7-41-288,-1 0 0,1 0 1,0 0-1,0 1 0,0-1 0,0 0 0,0 0 0,1 0 0,-1 1 1,0-1-1,0 0 0,1 0 0,-1 0 0,1 0 0,-1 1 0,1-1 1,-1 0-1,1 0 0,0 0 0,-1 0 0,1 0 0,0-1 0,0 1 0,0 0 1,1 1-1,1-1 7,-1 1-1,1-1 1,0 0 0,0 0 0,-1 0-1,1 0 1,0-1 0,0 1 0,0-1-1,4 0 1,6 0 25,0 0 0,0-2 0,18-3 0,29-12-718,-47 12 531,1 1 0,0 0 1,0 1-1,0 1 0,18-1 0,-31 3 210,0 0-1,1 1 1,-1-1 0,0 0-1,1 1 1,-1-1 0,0 1-1,0 0 1,1 0 0,-1-1-1,0 1 1,0 0 0,0 0-1,0 0 1,0 0 0,0 0-1,0 0 1,-1 0 0,1 0-1,0 1 1,0-1 0,-1 0-1,1 0 1,-1 1 0,1-1-1,-1 0 1,0 1 0,1-1-1,-1 0 1,0 1 0,0-1-1,0 1 1,0 1 0,0-1-25,0-1 0,0 1 0,0 0 0,0 0 0,1-1 1,-1 1-1,1 0 0,-1 0 0,1-1 0,-1 1 0,1-1 1,0 1-1,0 0 0,0-1 0,0 0 0,0 1 0,0-1 1,1 0-1,-1 1 0,0-1 0,1 0 0,-1 0 0,1 0 0,-1 0 1,1 0-1,-1 0 0,1-1 0,2 2 0,8-2-65,0 0 1,0 0-1,0-1 0,0 0 0,-1-1 0,1-1 0,0 0 1,-1 0-1,1-1 0,13-7 0,-11 5-184,-1 1 0,1 0 0,0 1 0,0 0 0,1 2 0,19-2 1,-32 3 215,-1 1 0,0 1 0,1-1 0,-1 0 0,0 0 0,1 0 0,-1 1 0,0-1 0,0 0 0,1 1 0,-1-1 1,0 1-1,0 0 0,0-1 0,0 1 0,0 0 0,0 0 0,0 0 0,0 0 0,0 0 0,0 0 0,0 0 0,0 0 1,-1 0-1,1 0 0,0 0 0,-1 0 0,1 1 0,-1-1 0,1 0 0,-1 0 0,0 1 0,1-1 0,-1 0 0,0 0 0,0 1 1,0 1-1,0-2 7,0 1 1,0-1 0,0 0 0,0 1-1,0-1 1,1 0 0,-1 1-1,0-1 1,1 0 0,-1 0 0,1 1-1,-1-1 1,1 0 0,0 0-1,0 0 1,-1 0 0,1 0 0,0 0-1,0 0 1,0 0 0,0 0-1,0 0 1,0 0 0,0-1 0,0 1-1,1 0 1,-1-1 0,0 1 0,0-1-1,1 1 1,-1-1 0,0 0-1,0 1 1,1-1 0,-1 0 0,0 0-1,3 0 1,4 0-178,0-1 0,0 0 1,0 0-1,0-1 0,0 0 0,7-3 1,6-4-2429,-1 0-1,26-18 1,-26 15 1358,0 1-1,22-9 0,-41 19 1428,-1 1 1,1 0-1,0-1 0,-1 1 0,1 0 0,-1 0 1,1 0-1,-1-1 0,1 1 0,0 0 0,-1 0 1,1 0-1,-1 0 0,1 0 0,0 0 0,-1 0 0,1 0 1,-1 0-1,1 0 0,0 0 0,-1 1 0,1-1 1,-1 0-1,1 0 0,0 1 0,-1-1 0,1 0 1,-1 1-1,1-1 0,-1 0 0,1 1 0,-1-1 0,0 1 1,1 0-1,3 23 3288,-4-23-3383,0 1 0,-1 0-1,1 0 1,0 0 0,0 0-1,1 0 1,-1 0 0,0 0-1,1 0 1,-1 0 0,1 0-1,-1-1 1,1 1 0,0 0-1,0 0 1,0-1 0,0 1-1,0-1 1,0 1 0,1-1-1,-1 1 1,0-1 0,1 1-1,-1-1 1,4 2 0,4-1-34,0 0 1,0 0 0,0-1-1,1 0 1,-1-1-1,0 0 1,1 0 0,-1-1-1,0 0 1,0-1-1,1 0 1,-1-1 0,11-4-1,11-5-214,-1-1-1,40-24 0,24-28 378,-82 56 173,-17 15-123,0-1-1,0 1 1,1-1-1,0 1 0,-6 10 1,-9 13 415,0-9-208,15-16-435,0-1 0,0 1 1,0 0-1,1 0 1,0 1-1,-1-1 0,2 1 1,-1-1-1,0 1 1,1 0-1,0 0 1,0 0-1,-1 5 0,3-8-95,0-1 0,0 0-1,1 0 1,-1 0 0,0 0 0,1 0-1,-1 0 1,1 0 0,-1 0-1,1 0 1,0 0 0,-1-1 0,1 1-1,0 0 1,0 0 0,-1 0-1,1-1 1,0 1 0,0-1-1,0 1 1,0 0 0,0-1 0,0 1-1,0-1 1,0 0 0,0 1-1,0-1 1,0 0 0,0 0-1,0 0 1,1 0 0,0 1 0,41 2-3575,-40-3 3005,36 0-5039</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5.919"/>
    </inkml:context>
    <inkml:brush xml:id="br0">
      <inkml:brushProperty name="width" value="0.025" units="cm"/>
      <inkml:brushProperty name="height" value="0.025" units="cm"/>
      <inkml:brushProperty name="color" value="#008C3A"/>
    </inkml:brush>
  </inkml:definitions>
  <inkml:trace contextRef="#ctx0" brushRef="#br0">60 1 16688,'0'29'2722,"-14"5"-319,-1 1-578,1 2-159,3-3-33,6-4-960,5-8-449,5-6-192,17-10-32,10-6-160,10 0-416,4-18-898,8-4-1120,-5-7-1058,0-3-2273,-13-2-33</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6.249"/>
    </inkml:context>
    <inkml:brush xml:id="br0">
      <inkml:brushProperty name="width" value="0.025" units="cm"/>
      <inkml:brushProperty name="height" value="0.025" units="cm"/>
      <inkml:brushProperty name="color" value="#008C3A"/>
    </inkml:brush>
  </inkml:definitions>
  <inkml:trace contextRef="#ctx0" brushRef="#br0">240 0 897,'0'0'20467,"-60"35"-18353,32 5-416,-10 8-513,7 5-32,-1 1-352,8-2-385,6-5-352,9-3-32,9-7-768,4-10-1539,10-14-1472,8-8-1410,1-5-7879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6.609"/>
    </inkml:context>
    <inkml:brush xml:id="br0">
      <inkml:brushProperty name="width" value="0.025" units="cm"/>
      <inkml:brushProperty name="height" value="0.025" units="cm"/>
      <inkml:brushProperty name="color" value="#008C3A"/>
    </inkml:brush>
  </inkml:definitions>
  <inkml:trace contextRef="#ctx0" brushRef="#br0">0 111 14798,'0'0'3401,"3"-10"-844,-2 5-2335,1 1 0,0-1 0,0 1 0,0-1 0,0 1 0,1 0 0,-1 0 0,1 0 0,0 0 0,1 0 0,-1 0 0,1 1 0,-1 0 0,1 0 0,0 0 0,0 0 0,0 0 0,1 1 0,-1 0 0,0 0 0,10-3 0,3 0 307,1 0 0,0 1 0,19-1 0,-29 4-447,0 1 0,0-1 0,0 1 0,0 1 0,0 0 0,0 0 0,0 0 0,0 1 0,10 4 0,-16-5-23,0 0-1,1 1 1,-1-1-1,0 1 1,0-1-1,0 1 0,0 0 1,0 0-1,0 0 1,0 0-1,-1 0 1,1 1-1,-1-1 1,0 0-1,1 1 0,-1-1 1,0 1-1,0-1 1,-1 1-1,1-1 1,-1 1-1,1 0 1,-1 0-1,0-1 0,0 1 1,0 0-1,0-1 1,0 1-1,-1 0 1,1-1-1,-1 1 1,1 0-1,-1-1 0,0 1 1,-2 3-1,-3 7 221,0 1-1,-1-2 0,0 1 1,-1-1-1,-10 12 1,8-12-149,7-11-122,1 1 0,0 0 0,0 0 0,1 0 0,-1 0 0,0 0 0,1 0 0,-1 0 0,1 1 0,0-1 0,0 1 0,-2 3 0,43-6-1913,24-4 295,-28 2 1217,0 1 0,1 1 0,38 6 0,-73-6 395,0 0 1,0 1-1,0-1 1,0 1-1,0-1 1,0 1-1,0 0 1,0 0-1,0-1 0,0 1 1,0 1-1,0-1 1,-1 0-1,1 0 1,0 1-1,-1-1 1,1 1-1,-1-1 0,0 1 1,1 0-1,1 3 1,-3-3 60,0-1 1,0 1 0,0 0-1,0 0 1,0-1 0,0 1-1,0 0 1,-1-1 0,1 1-1,-1 0 1,1-1 0,-1 1-1,1 0 1,-1-1 0,0 1-1,0-1 1,0 1 0,0-1-1,0 0 1,0 1 0,0-1-1,-1 0 1,1 0 0,0 0-1,-1 0 1,1 0 0,-4 2-1,-20 14 588,-1-1 0,-1-1 0,-1-1 0,-55 19 0,55-24-719,-1-2 0,1 0 0,-1-2-1,0-1 1,-36 0 0,60-4-93,3 0-89,1 0 1,-1 0-1,0 0 0,0 1 0,0-2 1,0 1-1,0 0 0,0 0 0,0-1 0,0 1 1,0-1-1,0 1 0,0-1 0,1 0 1,-1 0-1,0 0 0,1 0 0,-1 0 0,0 0 1,1 0-1,-1-1 0,1 1 0,-2-2 1,-6-23-6878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7.435"/>
    </inkml:context>
    <inkml:brush xml:id="br0">
      <inkml:brushProperty name="width" value="0.025" units="cm"/>
      <inkml:brushProperty name="height" value="0.025" units="cm"/>
      <inkml:brushProperty name="color" value="#008C3A"/>
    </inkml:brush>
  </inkml:definitions>
  <inkml:trace contextRef="#ctx0" brushRef="#br0">542 1 7303,'0'0'13922,"-6"10"-11642,3-3-1880,-1 0-54,0 0 0,0 0 0,0-1 0,-1 1 0,0-1 0,0 0 0,-1 0 0,0-1 0,-10 8 0,-62 35 364,-2-3 0,-2-4 0,-130 45 0,211-86-709,0 1 1,0-1-1,-1 0 1,1 1 0,0-1-1,0 0 1,0 1 0,0 0-1,0-1 1,-1 1-1,1 0 1,0-1 0,1 1-1,-1 0 1,0 0 0,0 0-1,0 0 1,0 0-1,1 0 1,-2 1 0,3-1-2,-1 0 0,1-1 0,-1 1 0,1 0 0,-1-1 0,1 1 0,-1-1 0,1 1 0,0-1 1,-1 1-1,1-1 0,0 1 0,-1-1 0,1 0 0,0 1 0,0-1 0,-1 0 0,1 0 0,0 1 0,0-1 1,1 0-1,63 8 31,-59-7-8,63 2 27,-46-3-45,0 1 0,0 1 0,0 0 0,0 2 0,-1 1 1,44 15-1,-64-19-2,0 0 0,0 0 0,0 0-1,0 1 1,-1-1 0,1 1 0,0-1 0,-1 1 0,1 0 0,0 0 0,-1-1 0,0 1 0,0 0 0,1 0 0,-1 0 0,0 1 0,-1-1-1,2 3 1,-2-4 28,0 0 0,0 0 0,0 0 0,0-1 0,0 1 0,0 0 0,0 0 0,0 0 0,0 0-1,-1 0 1,1 0 0,0 0 0,-1 0 0,1 0 0,0-1 0,-1 1 0,1 0 0,-1 0 0,0-1 0,1 1 0,-1 0-1,1-1 1,-1 1 0,0 0 0,0-1 0,1 1 0,-1-1 0,0 1 0,0-1 0,0 1 0,0-1 0,0 0-1,1 0 1,-1 1 0,0-1 0,0 0 0,0 0 0,0 0 0,0 0 0,0 0 0,0 0 0,0 0 0,0 0 0,-1-1-1,-9 2 316,9-1-316,1 1 0,-1-1 1,0 0-1,0 0 1,0 0-1,0 0 1,0 0-1,0-1 1,0 1-1,1 0 0,-1-1 1,0 0-1,0 1 1,0-1-1,1 0 1,-1 0-1,0 0 1,-1-1-1,2 1-99,7 12-2061,11-15-3022,-6-4-1393,2-4-4495</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012"/>
    </inkml:context>
    <inkml:brush xml:id="br0">
      <inkml:brushProperty name="width" value="0.025" units="cm"/>
      <inkml:brushProperty name="height" value="0.025" units="cm"/>
      <inkml:brushProperty name="color" value="#008C3A"/>
    </inkml:brush>
  </inkml:definitions>
  <inkml:trace contextRef="#ctx0" brushRef="#br0">26 1 13805,'0'0'5381,"-24"66"-3011,22-35-640,2 1 96,6 0-513,14-2-416,7-4-449,7-7-288,7-8-96,13-7 1,-7-4-1,9-3-545,-7-14-1248,-4-7-1507,-7-8-1824,-4-4-3460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8.305"/>
    </inkml:context>
    <inkml:brush xml:id="br0">
      <inkml:brushProperty name="width" value="0.025" units="cm"/>
      <inkml:brushProperty name="height" value="0.025" units="cm"/>
    </inkml:brush>
  </inkml:definitions>
  <inkml:trace contextRef="#ctx0" brushRef="#br0">35 1 11755,'0'0'10506,"-6"55"-8616,-3-32-257,0-5-640,2 0-672,3-2-289,4-6-257,0-3-960,0-3-512,9-4-513,2 0-929,-2-7-3396</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387"/>
    </inkml:context>
    <inkml:brush xml:id="br0">
      <inkml:brushProperty name="width" value="0.025" units="cm"/>
      <inkml:brushProperty name="height" value="0.025" units="cm"/>
      <inkml:brushProperty name="color" value="#008C3A"/>
    </inkml:brush>
  </inkml:definitions>
  <inkml:trace contextRef="#ctx0" brushRef="#br0">296 0 13901,'0'0'1858,"-62"82"800,28-36-800,3 2 224,-3 4-320,2 2-417,7 2-736,-2-1-481,5-5-96,9-5-32,6-11-1185,2-14-1474,1-16-2273</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48.745"/>
    </inkml:context>
    <inkml:brush xml:id="br0">
      <inkml:brushProperty name="width" value="0.025" units="cm"/>
      <inkml:brushProperty name="height" value="0.025" units="cm"/>
      <inkml:brushProperty name="color" value="#008C3A"/>
    </inkml:brush>
  </inkml:definitions>
  <inkml:trace contextRef="#ctx0" brushRef="#br0">0 216 11179,'0'0'15203,"9"0"-14434,2-2-709,0 0 0,0 0 0,0-1 0,0 0 0,-1-1 0,1 0 0,-1-1 0,0 0 0,15-12 0,93-71-841,-82 59 273,30-22-250,-66 65 561,-8 5 442,0-1 0,-1 0 0,-20 30 1,-8 14 38,29-47-405,0 0 0,1 1 0,1 0 0,0 0 0,1 0 0,1 0 0,1 1 0,-3 27 0,7-28-4652</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8:51.730"/>
    </inkml:context>
    <inkml:brush xml:id="br0">
      <inkml:brushProperty name="width" value="0.025" units="cm"/>
      <inkml:brushProperty name="height" value="0.025" units="cm"/>
      <inkml:brushProperty name="color" value="#008C3A"/>
    </inkml:brush>
  </inkml:definitions>
  <inkml:trace contextRef="#ctx0" brushRef="#br0">1 1 13229,'0'0'971,"8"0"-928,8 0-39,1 1 0,-1 0 0,1 2 1,-1 0-1,21 7 0,31 5 14,30-1 46,130 2 1,104-16 78,-132-3 337,1071 72 3876,-507 2-4184,2-37 169,526-85 1057,-317-3-1339,-858 46-2248,-42-4-2183,2-8-4505</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38.767"/>
    </inkml:context>
    <inkml:brush xml:id="br0">
      <inkml:brushProperty name="width" value="0.025" units="cm"/>
      <inkml:brushProperty name="height" value="0.025" units="cm"/>
      <inkml:brushProperty name="color" value="#008C3A"/>
    </inkml:brush>
  </inkml:definitions>
  <inkml:trace contextRef="#ctx0" brushRef="#br0">2 1 3075,'0'0'9924,"-1"4"-9102,1-1-720,0 0-1,1 0 1,0-1 0,0 1 0,0 0-1,0 0 1,0-1 0,0 1-1,1-1 1,-1 1 0,1-1-1,0 1 1,-1-1 0,1 0-1,0 0 1,1 0 0,-1 0-1,4 2 1,59 48 753,-39-33 47,114 105 739,-95-80-1380,2-3 0,88 60 0,-54-45-167,-3 4 1,124 122-1,-42-34 247,-91-91-177,-32-28 253,61 63 0,-8 2-344,36 41 52,-41-38 41,119 103 1,-65-67-62,-53-48 19,354 369 275,59 87-190,-340-385-108,232 174 0,-306-265-100,890 695 41,-208-189 29,-501-384-68,-210-146-24,622 478 58,-357-205 620,-1 0-6,-263-274-6208,-73-53-1922</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39.798"/>
    </inkml:context>
    <inkml:brush xml:id="br0">
      <inkml:brushProperty name="width" value="0.025" units="cm"/>
      <inkml:brushProperty name="height" value="0.025" units="cm"/>
      <inkml:brushProperty name="color" value="#008C3A"/>
    </inkml:brush>
  </inkml:definitions>
  <inkml:trace contextRef="#ctx0" brushRef="#br0">104 0 4837,'0'0'19554,"-4"13"-18492,-27 69 40,-15 39 224,41-104-1105,0 1 0,1-1 1,1 1-1,-2 31 0,5-47-201,0 0 0,1 0-1,-1 0 1,1 0-1,0 0 1,-1 0 0,1 0-1,0 0 1,0 0-1,0 0 1,0-1 0,0 1-1,1 0 1,-1-1-1,0 1 1,1-1 0,0 1-1,-1-1 1,1 0-1,0 0 1,-1 0 0,1 0-1,0 0 1,0 0-1,0 0 1,0 0 0,0-1-1,0 1 1,0-1-1,0 1 1,4-1 0,10 2 29,0 0 1,1-1 0,18-2-1,-12 0-20,29 3-174,52-2-2346,-37-11-3628,-23-5-2444</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174"/>
    </inkml:context>
    <inkml:brush xml:id="br0">
      <inkml:brushProperty name="width" value="0.025" units="cm"/>
      <inkml:brushProperty name="height" value="0.025" units="cm"/>
      <inkml:brushProperty name="color" value="#008C3A"/>
    </inkml:brush>
  </inkml:definitions>
  <inkml:trace contextRef="#ctx0" brushRef="#br0">56 0 16944,'0'0'5541,"-34"53"-3907,23-31-257,6 3-576,-1-2-449,6 0-288,0-3 0,9-1-672,4-2-994,-6-2-736,2-4-993,-7-4-2947</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538"/>
    </inkml:context>
    <inkml:brush xml:id="br0">
      <inkml:brushProperty name="width" value="0.025" units="cm"/>
      <inkml:brushProperty name="height" value="0.025" units="cm"/>
      <inkml:brushProperty name="color" value="#008C3A"/>
    </inkml:brush>
  </inkml:definitions>
  <inkml:trace contextRef="#ctx0" brushRef="#br0">15 120 12524,'-2'-10'2274,"-1"4"-1847,-6-40 2614,8 44-2929,1 1 0,0-1-1,1 0 1,-1 0-1,0 0 1,0 1 0,1-1-1,-1 0 1,1 0-1,0 1 1,-1-1 0,1 0-1,0 1 1,0-1-1,0 1 1,0-1 0,0 1-1,1 0 1,-1-1-1,0 1 1,1 0 0,-1 0-1,0 0 1,1 0 0,-1 0-1,1 0 1,0 0-1,1 0 1,10-3 76,1 0 0,-1 2 0,1-1 0,-1 2 0,1 0 0,17 1 0,83 8 76,-92-7-236,-1 2 1,0 1-1,0 0 0,0 2 0,-1 0 0,28 13 1,-46-19 53,0 1-1,0 0 1,0 0 0,-1 0 0,1 0 0,0 0 0,0 0 0,-1 0-1,1 1 1,-1-1 0,1 0 0,-1 1 0,0 0 0,1-1 0,-1 1-1,0 0 1,0-1 0,0 1 0,0 0 0,-1 0 0,1 0 0,0 0-1,-1 0 1,1 0 0,-1 0 0,0 0 0,0 0 0,1 0 0,-1 0-1,-1 0 1,1 0 0,0 0 0,0 0 0,-1 0 0,1 0 0,-1 0-1,0 0 1,0 0 0,1 0 0,-3 2 0,-1 2 176,0 0 1,-1 0-1,0-1 0,0 1 1,0-1-1,-1-1 0,0 1 1,0-1-1,0 0 0,-9 5 1,-9 2 248,-1 0 1,-1-2 0,1-1-1,-46 9 1,-110 4-319,180-21-368,0 0 0,0 0 0,-1 0 0,1 0 0,0 0 0,0 0 0,0 0 0,0 0 0,-1 0 0,1 1 0,0-1 0,0 0 0,0 1 0,0-1 0,0 1-1,0-1 1,0 1 0,0-1 0,0 1 0,0 0 0,-1 1 0,19 10-4756,42 4-4400,-20-13 1168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0.883"/>
    </inkml:context>
    <inkml:brush xml:id="br0">
      <inkml:brushProperty name="width" value="0.025" units="cm"/>
      <inkml:brushProperty name="height" value="0.025" units="cm"/>
      <inkml:brushProperty name="color" value="#008C3A"/>
    </inkml:brush>
  </inkml:definitions>
  <inkml:trace contextRef="#ctx0" brushRef="#br0">231 0 6598,'0'0'18455,"-5"9"-17798,-10 16-91,-1-2 1,-1 0-1,-26 27 1,17-20 141,-38 56 0,58-76-687,0 0 1,0 0-1,2 1 1,-1 0-1,1-1 1,1 2-1,0-1 1,0 0-1,1 1 1,-1 14-1,3-23-25,0-1 1,0 1-1,1 0 0,-1-1 0,0 1 0,1 0 1,0-1-1,-1 1 0,1 0 0,0-1 1,0 1-1,1-1 0,-1 0 0,0 1 1,1-1-1,0 0 0,-1 0 0,1 0 1,4 3-1,-2-2-70,0 0-1,1 0 1,-1-1 0,1 0 0,0 0-1,-1 0 1,1-1 0,0 1-1,0-1 1,5 0 0,8 1-589,-1-1 0,1-1 1,-1-1-1,1 0 0,22-6 0,19-11-3314,1-7-2455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225"/>
    </inkml:context>
    <inkml:brush xml:id="br0">
      <inkml:brushProperty name="width" value="0.025" units="cm"/>
      <inkml:brushProperty name="height" value="0.025" units="cm"/>
      <inkml:brushProperty name="color" value="#008C3A"/>
    </inkml:brush>
  </inkml:definitions>
  <inkml:trace contextRef="#ctx0" brushRef="#br0">46 1 12011,'0'0'10634,"-45"48"-8904,45-31-385,0-2-640,5 1-449,13-5-128,9-5-96,6-5 0,6-1-352,-5 0-1666,2-11-1889,-3-5-3044</inkml:trace>
  <inkml:trace contextRef="#ctx0" brushRef="#br0" timeOffset="1">256 61 13164,'0'0'3876,"-55"58"-577,29-27-768,3 2-353,3-2-929,11-2-512,4-6-513,5-2-192,5-5-96,8-10-1538,-1-4-2402,3-2-5156</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585"/>
    </inkml:context>
    <inkml:brush xml:id="br0">
      <inkml:brushProperty name="width" value="0.025" units="cm"/>
      <inkml:brushProperty name="height" value="0.025" units="cm"/>
      <inkml:brushProperty name="color" value="#008C3A"/>
    </inkml:brush>
  </inkml:definitions>
  <inkml:trace contextRef="#ctx0" brushRef="#br0">62 76 18417,'0'0'1869,"7"-9"-11,-4 4-1680,1 0 1,0 0 0,0 1 0,0-1 0,0 1 0,1 0-1,-1 0 1,1 0 0,0 1 0,0-1 0,1 1 0,-1 0-1,1 1 1,-1 0 0,1-1 0,0 2 0,0-1 0,0 1 0,0 0-1,0 0 1,0 0 0,0 1 0,9 1 0,-13-1-177,-1 0 1,1 1 0,-1 0 0,0-1 0,1 1-1,-1 0 1,0-1 0,0 1 0,1 0 0,-1 0-1,0 0 1,0 0 0,0 0 0,0 0 0,0 0-1,0 0 1,-1 1 0,1-1 0,0 0 0,0 1-1,-1-1 1,1 0 0,-1 1 0,0-1 0,1 1-1,-1-1 1,0 0 0,0 1 0,1-1 0,-1 1-1,0-1 1,-1 1 0,1-1 0,0 1 0,0-1-1,-1 1 1,1-1 0,-1 0 0,1 1 0,-2 2-1,0 3 113,-1 0 0,0 0 0,0 0 0,-1 0-1,0 0 1,-6 8 0,1-4 322,-1 0 0,0 0 0,0-1 0,-1 0 0,0-1 0,-24 15 0,42-26-762,1-1 0,0 1 0,1 0 0,-1 1 0,0 0 0,0 0 0,1 1 0,15 1 1,-20-1 222,-1 1 0,1-1 0,-1 1 0,1 0 0,-1 0 0,0 0 0,1 0 0,-1 1 0,0 0 0,0-1 0,3 3 0,-5-2 77,1-1 1,-1 0 0,0 0-1,0 1 1,0-1-1,0 1 1,0-1-1,0 1 1,-1-1-1,1 1 1,0 0-1,-1-1 1,1 1-1,-1 0 1,1 0-1,-1-1 1,0 1-1,0 0 1,0 0 0,0-1-1,0 1 1,0 0-1,-1 2 1,-1-1 152,1 1 1,-1-1 0,0 0 0,0 1 0,0-1-1,0 0 1,0 0 0,-1-1 0,0 1 0,1 0 0,-1-1-1,0 0 1,0 1 0,0-1 0,-1 0 0,1-1-1,0 1 1,-1 0 0,-4 0 0,-6 4 500,0-1 0,0-1 0,-24 4 0,27-6-388,0-1-1,1-1 0,-1 0 1,-16-1-1,25 0-366,0 1 0,0-1 0,0 1-1,0-1 1,0 1 0,0-1 0,0 0 0,0 0-1,0 0 1,0 0 0,0-1 0,-3-2 0,5 3-170,-1 0 0,0 0 0,1 0 0,-1 0 1,0 0-1,1-1 0,-1 1 0,1 0 1,0 0-1,-1-1 0,1 1 0,0 0 0,0-1 1,0 1-1,0 0 0,0-1 0,0 1 0,0 0 1,1 0-1,-1-1 0,0 1 0,1 0 0,0-2 1,7-8-5503,11 0-2829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8.837"/>
    </inkml:context>
    <inkml:brush xml:id="br0">
      <inkml:brushProperty name="width" value="0.025" units="cm"/>
      <inkml:brushProperty name="height" value="0.025" units="cm"/>
    </inkml:brush>
  </inkml:definitions>
  <inkml:trace contextRef="#ctx0" brushRef="#br0">133 1 15855,'0'0'8317,"-7"9"-7778,-12 19-362,2 2-1,1 0 0,2 1 0,1 0 0,1 1 0,1 1 1,2 0-1,-6 44 0,15-40-236,1-36 58,-1-1 0,0 1 0,1 0 0,-1-1 0,1 1 0,-1 0 0,1-1 0,-1 1 0,1-1 0,-1 1 0,1 0 0,-1-1 0,1 0 0,0 1 0,-1-1 0,1 1 0,0-1 0,0 0 0,-1 1 0,1-1 0,0 0 0,-1 0 0,1 0 0,0 0 0,0 1 0,0-1 0,-1 0 0,1 0 0,0 0 0,0-1 0,-1 1 0,1 0 0,0 0 0,0 0 0,-1 0 0,1-1 0,0 1 0,0 0 0,-1-1 0,1 1 0,1-1 0,4-3-29,1 0 1,-1 0-1,0 0 0,0 0 1,-1-1-1,1 0 1,-1 0-1,0-1 0,-1 1 1,7-10-1,39-67-544,-49 79 569,82-171 11,-81 171-771,-4 5 475,-26 24 510,24-23-209,0 0 0,-1 0 0,1 0-1,0 1 1,1-1 0,-1 1 0,1 0 0,-1 1 0,1-1 0,0 0 0,1 1 0,-1 0 0,1-1 0,0 1 0,0 0 0,1 0-1,-1 0 1,0 7 0,-1 8-108,1 0 0,1 0 0,2 29 0,1-12 3,-8-62-2943,-1-6-7943,7 23 4452</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1.929"/>
    </inkml:context>
    <inkml:brush xml:id="br0">
      <inkml:brushProperty name="width" value="0.025" units="cm"/>
      <inkml:brushProperty name="height" value="0.025" units="cm"/>
      <inkml:brushProperty name="color" value="#008C3A"/>
    </inkml:brush>
  </inkml:definitions>
  <inkml:trace contextRef="#ctx0" brushRef="#br0">44 1 17745,'0'0'11659,"-26"64"-10890,19-46-481,2 2-256,-1-3-32,6-3-865,0-4-865,4-2-960,7-5-1058,-2-3-1857,5 0-4260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2.302"/>
    </inkml:context>
    <inkml:brush xml:id="br0">
      <inkml:brushProperty name="width" value="0.025" units="cm"/>
      <inkml:brushProperty name="height" value="0.025" units="cm"/>
      <inkml:brushProperty name="color" value="#008C3A"/>
    </inkml:brush>
  </inkml:definitions>
  <inkml:trace contextRef="#ctx0" brushRef="#br0">93 0 12620,'0'0'13314,"-3"9"-11969,-2 7-982,-1-1-1,0 1 1,-14 21-1,12-24-245,1-1 0,0 1 0,1 0 1,1 1-1,0 0 0,1 0 0,0 0 0,-2 25 0,6-38-109,0 0-1,0 0 1,0 0 0,0 0 0,0 0-1,0 0 1,1 0 0,-1 0 0,0 0-1,1 0 1,-1 0 0,1-1 0,-1 1-1,1 0 1,-1 0 0,1 0 0,0 0-1,-1-1 1,1 1 0,0 0 0,0-1-1,-1 1 1,1-1 0,0 1 0,0-1-1,0 1 1,0-1 0,1 1 0,2 0 16,-1 0 0,1 0 0,0-1 0,0 0 0,-1 1 0,1-1 1,0-1-1,4 0 0,3 0-1,0-1 0,-1-1 1,1 0-1,-1 0 0,11-6 1,-9 3-363,0-1 1,-1 0 0,0-1-1,12-11 1,-19 15-465,0-1-1,0 1 1,0-1-1,-1 0 1,1 0-1,-1 0 1,3-9-1,4-15-6034</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2.648"/>
    </inkml:context>
    <inkml:brush xml:id="br0">
      <inkml:brushProperty name="width" value="0.025" units="cm"/>
      <inkml:brushProperty name="height" value="0.025" units="cm"/>
      <inkml:brushProperty name="color" value="#008C3A"/>
    </inkml:brush>
  </inkml:definitions>
  <inkml:trace contextRef="#ctx0" brushRef="#br0">1 8 17392,'0'0'10795,"34"-7"-27932</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3.849"/>
    </inkml:context>
    <inkml:brush xml:id="br0">
      <inkml:brushProperty name="width" value="0.025" units="cm"/>
      <inkml:brushProperty name="height" value="0.025" units="cm"/>
      <inkml:brushProperty name="color" value="#008C3A"/>
    </inkml:brush>
  </inkml:definitions>
  <inkml:trace contextRef="#ctx0" brushRef="#br0">4 0 18257,'0'0'4388,"5"49"-3971,-3-6-1,-2 14 33,4 12-65,-4 8-224,0 7-96,0 1-32,0-7-1089,-9-9-2530,3-12-6759</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4.476"/>
    </inkml:context>
    <inkml:brush xml:id="br0">
      <inkml:brushProperty name="width" value="0.025" units="cm"/>
      <inkml:brushProperty name="height" value="0.025" units="cm"/>
      <inkml:brushProperty name="color" value="#008C3A"/>
    </inkml:brush>
  </inkml:definitions>
  <inkml:trace contextRef="#ctx0" brushRef="#br0">0 0 19314,'0'0'2723,"65"72"-2147,-45-34-127,7 3-225,-2 1-160,-3-2-32,1-7-801,-1-8-352,1-12-865,1-11-992,1-2-1443,0-14-2081</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4.853"/>
    </inkml:context>
    <inkml:brush xml:id="br0">
      <inkml:brushProperty name="width" value="0.025" units="cm"/>
      <inkml:brushProperty name="height" value="0.025" units="cm"/>
      <inkml:brushProperty name="color" value="#008C3A"/>
    </inkml:brush>
  </inkml:definitions>
  <inkml:trace contextRef="#ctx0" brushRef="#br0">361 1 14894,'0'0'1249,"-58"70"257,20-20 31,-1 10-864,-3 4 224,1 1-1,7 3-671,-1-3-193,5 0-1025,6-9-1826,4-7-3843</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45.920"/>
    </inkml:context>
    <inkml:brush xml:id="br0">
      <inkml:brushProperty name="width" value="0.025" units="cm"/>
      <inkml:brushProperty name="height" value="0.025" units="cm"/>
      <inkml:brushProperty name="color" value="#008C3A"/>
    </inkml:brush>
  </inkml:definitions>
  <inkml:trace contextRef="#ctx0" brushRef="#br0">122 20 14830,'0'0'5168,"8"-2"-3257,35-6-569,0 3 1,1 1 0,56 3-1,-96 1-1324,1 0 0,-1 1 0,1-1 0,-1 1 0,0 0 0,1 0 0,-1 0 0,0 0-1,0 1 1,0 0 0,0 0 0,0 0 0,0 0 0,0 1 0,3 2 0,-6-4-11,0 1 0,0-1 0,0 0 0,0 0 0,0 1 0,0-1 0,-1 0 0,1 1 0,-1-1 1,1 1-1,-1-1 0,1 0 0,-1 1 0,0-1 0,0 1 0,1-1 0,-1 1 0,-1 2 0,1-1 17,-1 0-1,0 0 1,0 0-1,0-1 0,0 1 1,-1 0-1,1 0 1,-1-1-1,1 1 1,-1-1-1,0 1 1,-3 2-1,-16 14 202,-1-1-1,-1 0 1,-1-2-1,0-1 1,-1-1 0,-31 13-1,53-25-152,39-4 47,-19 2-120,6-2-196,-1 1-1,1 2 1,-1 0 0,40 8 0,-57-8 140,1 1 0,-1-1 0,0 1-1,1 0 1,-1 1 0,0 0 0,0-1 0,-1 1 0,1 1-1,7 6 1,-9-7 36,-1 0 0,0 0-1,0 0 1,0 0 0,-1 0 0,1 0 0,-1 0-1,0 0 1,1 1 0,-2-1 0,1 1-1,0-1 1,-1 0 0,1 1 0,-1-1-1,0 1 1,0-1 0,0 1 0,-1 4 0,-1-4 38,1 0 1,-1 1-1,0-1 1,0 0-1,-1 0 1,1 0 0,-1 0-1,0 0 1,0-1-1,0 1 1,0-1-1,0 0 1,-1 0-1,0 0 1,1 0 0,-1 0-1,0-1 1,-1 0-1,1 0 1,-5 2-1,-16 6 309,1-1 0,-32 8 0,48-15-263,-30 8-132,-1-2 1,0-2-1,0-2 1,0-1-1,-51-3 1,68-2-2588,9-2-2461,5 2-3312</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0.389"/>
    </inkml:context>
    <inkml:brush xml:id="br0">
      <inkml:brushProperty name="width" value="0.025" units="cm"/>
      <inkml:brushProperty name="height" value="0.025" units="cm"/>
      <inkml:brushProperty name="color" value="#008C3A"/>
    </inkml:brush>
  </inkml:definitions>
  <inkml:trace contextRef="#ctx0" brushRef="#br0">1 1 9705,'0'0'1377,"70"18"-1344,-37-13 31,8-1 64,4 1-64,11 0-32,3 0-160,8-3-769,3 2-480,-1-4-866,-1 0-3010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0.753"/>
    </inkml:context>
    <inkml:brush xml:id="br0">
      <inkml:brushProperty name="width" value="0.025" units="cm"/>
      <inkml:brushProperty name="height" value="0.025" units="cm"/>
      <inkml:brushProperty name="color" value="#008C3A"/>
    </inkml:brush>
  </inkml:definitions>
  <inkml:trace contextRef="#ctx0" brushRef="#br0">0 112 6438,'0'0'545,"71"16"127,-32-10 193,8 0-609,7-3-96,6 0-95,3-3-546,5 0-864,0 0-961</inkml:trace>
  <inkml:trace contextRef="#ctx0" brushRef="#br0" timeOffset="1">1209 59 10090,'0'0'288,"58"9"833,-21-8-705,7-1-288,10 0-32,3 0 1,12-9-65,6-1-673,8-1-608,0-2-417,5 2-1088,-5-3 1088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1.082"/>
    </inkml:context>
    <inkml:brush xml:id="br0">
      <inkml:brushProperty name="width" value="0.025" units="cm"/>
      <inkml:brushProperty name="height" value="0.025" units="cm"/>
      <inkml:brushProperty name="color" value="#008C3A"/>
    </inkml:brush>
  </inkml:definitions>
  <inkml:trace contextRef="#ctx0" brushRef="#br0">1 126 8520,'15'-3'1554,"110"-20"-1158,1 6 0,0 5 0,1 6 0,157 12 0,-284-6-400,50 6-796,0-2 0,1-2 1,89-9-1,-83-12 1195,-54 19-205,-1-1 0,1 0 0,-1-1 0,0 1 0,1 0 0,-1-1 1,0 1-1,0-1 0,0 0 0,0 1 0,0-1 0,-1 0 0,1 0 0,0-1 0,-1 1 0,0 0 0,1 0 0,-1-1 0,1-3 0,-2 6-192,0-1 1,0 1-1,-1-1 1,1 0-1,0 1 1,0-1-1,-1 0 0,1 1 1,0-1-1,-1 1 1,1-1-1,-1 1 0,1-1 1,-1 1-1,1-1 1,-1 1-1,1 0 0,-1-1 1,1 1-1,-1 0 1,1-1-1,-1 1 1,0 0-1,1 0 0,-1-1 1,0 1-1,1 0 1,-1 0-1,0 0 0,1 0 1,-1 0-1,0 0 1,1 0-1,-2 0 1,-6-1-766,-12-4-1817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167"/>
    </inkml:context>
    <inkml:brush xml:id="br0">
      <inkml:brushProperty name="width" value="0.025" units="cm"/>
      <inkml:brushProperty name="height" value="0.025" units="cm"/>
    </inkml:brush>
  </inkml:definitions>
  <inkml:trace contextRef="#ctx0" brushRef="#br0">0 132 10410,'0'0'10986,"53"-48"-11082,-39 30-929,-1-3-1345,-1 0-3011,-3-3-3235</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051"/>
    </inkml:context>
    <inkml:brush xml:id="br0">
      <inkml:brushProperty name="width" value="0.025" units="cm"/>
      <inkml:brushProperty name="height" value="0.025" units="cm"/>
      <inkml:brushProperty name="color" value="#008C3A"/>
    </inkml:brush>
  </inkml:definitions>
  <inkml:trace contextRef="#ctx0" brushRef="#br0">56 55 5093,'0'0'9860,"0"-8"-7255,2-39 1393,-4 50-810,-9 16-2996,5-2 59,-25 90 642,29-96-849,0 0-1,0 0 1,1 0 0,1 0 0,0 0 0,0 0 0,4 19-1,-4-29-39,1 0-1,-1 0 0,1 0 1,-1 0-1,1-1 0,0 1 1,-1 0-1,1 0 0,0-1 1,0 1-1,-1-1 0,1 1 1,0 0-1,0-1 0,0 0 1,0 1-1,0-1 0,0 1 1,0-1-1,-1 0 0,1 0 1,0 0-1,0 0 0,0 1 1,0-1-1,0 0 0,0-1 1,0 1-1,2 0 0,30-7-733,-26 4-80,-1 0 0,0-1 0,1 0 0,-1 0 0,-1 0 0,1-1 0,-1 0 0,1 0 0,-1 0-1,-1-1 1,8-10 0,4-18-6749</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384"/>
    </inkml:context>
    <inkml:brush xml:id="br0">
      <inkml:brushProperty name="width" value="0.025" units="cm"/>
      <inkml:brushProperty name="height" value="0.025" units="cm"/>
      <inkml:brushProperty name="color" value="#008C3A"/>
    </inkml:brush>
  </inkml:definitions>
  <inkml:trace contextRef="#ctx0" brushRef="#br0">49 26 9001,'0'0'13484,"-49"-26"-11594,49 28-1826,2 10-192,14 1-32,2 1-1378,0-2-1376,2-3-2788,-11-1-1953</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2.715"/>
    </inkml:context>
    <inkml:brush xml:id="br0">
      <inkml:brushProperty name="width" value="0.025" units="cm"/>
      <inkml:brushProperty name="height" value="0.025" units="cm"/>
      <inkml:brushProperty name="color" value="#008C3A"/>
    </inkml:brush>
  </inkml:definitions>
  <inkml:trace contextRef="#ctx0" brushRef="#br0">119 1 7815,'0'0'8713,"8"7"-7171,60 48 1571,-66-53-3049,0-1 0,0 1 0,-1 0 0,1 0 0,-1 0 0,1 0 0,-1 0 0,0 0 0,1 0 0,-1 1 1,0-1-1,-1 0 0,1 1 0,0-1 0,-1 1 0,1-1 0,-1 1 0,0-1 0,0 1 0,0-1 0,0 5 0,-1-2 134,-1 0 0,1 1-1,-1-1 1,0 0-1,0 0 1,-1 0 0,1 0-1,-1-1 1,-5 8 0,-6 3 414,0 1 1,0-2-1,-2 0 1,-19 14-1,29-22-228,9-5-198,23-9-190,24-7-129,-48 14 124,0 1-1,1 0 1,-1 0 0,1 0 0,-1 0-1,1 0 1,-1 0 0,0 0 0,1 1-1,-1-1 1,1 1 0,-1 0 0,0 0-1,0 0 1,1 0 0,-1 0 0,0 0-1,0 1 1,0-1 0,0 1 0,0-1-1,0 1 1,2 2 0,-3-1 11,0-1 1,-1 1-1,1-1 0,0 1 1,-1-1-1,0 1 0,1-1 1,-1 1-1,0-1 0,0 1 1,0 0-1,-1-1 0,1 1 1,-1-1-1,1 1 1,-1-1-1,0 1 0,0-1 1,0 0-1,0 1 0,-1-1 1,1 0-1,-2 2 0,-4 6 121,-1 0-1,0-1 0,-1 0 0,0-1 1,0 0-1,-1-1 0,0 1 0,0-2 0,0 0 1,-1 0-1,0 0 0,0-2 0,-1 1 0,1-2 1,-1 1-1,0-1 0,0-1 0,-15 1 1,27-3-203,-1 0 0,1-1 0,-1 1 0,1 0 0,-1 0 0,1-1 0,-1 1 0,1 0 0,0-1 0,-1 1 0,1-1 0,0 1 0,-1 0 0,1-1 0,0 1 0,-1-1 0,1 1 0,0-1 0,0 1 0,0-1 0,-1 1 1,1-1-1,0 1 0,0-1 0,0 1 0,0-1 0,0 1 0,0-1 0,0 1 0,0-1 0,0 0 0,0 1 0,0-1 0,0 1 0,1-1 0,-1 1 0,0-1 0,0 1 0,0-1 0,1 1 0,-1 0 0,0-1 0,1 1 0,-1-1 0,0 1 1,1-1-1,15-28-4293,-15 27 3717,15-28-5462,4-7-2472</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088"/>
    </inkml:context>
    <inkml:brush xml:id="br0">
      <inkml:brushProperty name="width" value="0.025" units="cm"/>
      <inkml:brushProperty name="height" value="0.025" units="cm"/>
      <inkml:brushProperty name="color" value="#008C3A"/>
    </inkml:brush>
  </inkml:definitions>
  <inkml:trace contextRef="#ctx0" brushRef="#br0">30 0 13261,'0'0'11130,"2"8"-11055,-1 3-51,-1 1 1,0-1-1,0 0 1,-2 0 0,1 0-1,-1 0 1,0 0-1,-6 14 1,4-12-205,0 0 0,1 0 0,1 0 0,0 0 0,1 0 0,0 1 0,1-1 0,1 14 0,0-25-58,0-1 1,-1 1-1,1-1 0,0 1 1,0-1-1,0 1 0,0-1 1,0 0-1,0 0 0,0 0 1,0 1-1,1-1 0,-1 0 1,0-1-1,1 1 0,-1 0 0,1 0 1,-1-1-1,1 1 0,-1 0 1,1-1-1,0 0 0,-1 1 1,1-1-1,-1 0 0,1 0 1,0 0-1,-1 0 0,1 0 1,0 0-1,-1 0 0,4-1 0,-4 1 32,26 0-4145</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419"/>
    </inkml:context>
    <inkml:brush xml:id="br0">
      <inkml:brushProperty name="width" value="0.025" units="cm"/>
      <inkml:brushProperty name="height" value="0.025" units="cm"/>
      <inkml:brushProperty name="color" value="#008C3A"/>
    </inkml:brush>
  </inkml:definitions>
  <inkml:trace contextRef="#ctx0" brushRef="#br0">37 1 12620,'0'0'4740,"-5"9"-3378,3-5-1285,-20 43 1352,20-43-1307,1-1 1,0 1-1,0 0 0,0-1 1,0 1-1,1 0 1,0 0-1,0 0 0,0-1 1,0 1-1,0 0 0,1 0 1,0 0-1,1 5 1,-1-8-106,1 1 0,-1-1 1,0 1-1,1-1 1,-1 0-1,1 0 0,-1 0 1,1 0-1,0 0 1,0 0-1,-1 0 0,1 0 1,0-1-1,0 1 1,0-1-1,0 1 0,0-1 1,0 0-1,-1 0 1,1 0-1,0 0 1,0 0-1,3 0 0,46-9 329,-42 6-697,0-1 1,0 0-1,-1-1 1,0 0-1,0 0 1,0-1-1,-1 0 1,0 0-1,0-1 0,-1 0 1,1 0-1,-1 0 1,-1-1-1,6-8 1,-13 12 599,-5 7 9,-7 9 137,-3 9 203,0 1 0,2 0-1,1 2 1,-16 33 0,22-40-464,1 0-1,1 0 1,1 0-1,0 1 1,1-1-1,1 1 0,-1 28 1,4-46-216,0 1 1,0-1-1,0 1 1,0-1-1,0 1 0,0-1 1,0 1-1,0-1 0,0 1 1,0-1-1,0 1 1,0-1-1,0 1 0,1-1 1,-1 1-1,0-1 0,0 1 1,0-1-1,1 1 1,-1-1-1,0 0 0,1 1 1,-1-1-1,1 0 1,-1 1-1,0-1 0,1 0 1,-1 1-1,1-1 0,-1 0 1,1 0-1,-1 1 1,1-1-1,-1 0 0,1 0 1,-1 0-1,1 0 0,-1 0 1,1 1-1,-1-1 1,1 0-1,-1 0 0,1 0 1,0-1-1,12 2-5288</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3.744"/>
    </inkml:context>
    <inkml:brush xml:id="br0">
      <inkml:brushProperty name="width" value="0.025" units="cm"/>
      <inkml:brushProperty name="height" value="0.025" units="cm"/>
      <inkml:brushProperty name="color" value="#008C3A"/>
    </inkml:brush>
  </inkml:definitions>
  <inkml:trace contextRef="#ctx0" brushRef="#br0">36 28 13741,'0'0'7276,"11"-5"-6582,-6 3-650,3-2 107,0 1 0,0 0 0,0 0 0,0 1 0,11-2 0,-17 3-115,0 1 1,-1 0 0,1-1-1,0 1 1,0 0 0,0 0-1,0 1 1,0-1 0,0 0-1,-1 1 1,1-1 0,0 1-1,0-1 1,0 1-1,-1 0 1,1 0 0,0 0-1,-1 0 1,1 0 0,-1 0-1,1 0 1,-1 0 0,1 1-1,-1-1 1,0 0 0,0 1-1,0-1 1,0 1-1,0 0 1,0-1 0,0 1-1,0 0 1,0 0 0,-1-1-1,1 3 1,0 2 90,0-1-1,-1 1 1,0-1-1,0 0 1,0 1 0,-1-1-1,1 1 1,-1-1-1,0 0 1,-1 0-1,0 1 1,1-1 0,-2 0-1,1-1 1,0 1-1,-1 0 1,0-1 0,0 1-1,-4 4 1,-11 11 76,0-1 0,-37 30 0,12-10-72,42-38-93,17-8-524,58-18-1801,-2 1-2616,-27 3-3004,-18 5-1206</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4.166"/>
    </inkml:context>
    <inkml:brush xml:id="br0">
      <inkml:brushProperty name="width" value="0.025" units="cm"/>
      <inkml:brushProperty name="height" value="0.025" units="cm"/>
      <inkml:brushProperty name="color" value="#008C3A"/>
    </inkml:brush>
  </inkml:definitions>
  <inkml:trace contextRef="#ctx0" brushRef="#br0">171 1 2659,'0'0'21567,"6"0"-20553,10 0-431,31 5 192,-46-5-770,1 0 0,-1 1 0,0-1-1,1 1 1,-1-1 0,0 1 0,0 0 0,1-1 0,-1 1 0,0 0 0,0 0 0,0 0 0,0 0 0,0 0 0,0 0 0,0 0 0,0 0 0,-1 1-1,1-1 1,0 0 0,-1 0 0,1 1 0,-1-1 0,1 0 0,-1 1 0,0-1 0,1 0 0,-1 1 0,0-1 0,0 2 0,-1 5 167,0-1 1,0 1-1,-1-1 1,0 0-1,-1 0 1,0 0-1,0 0 1,0 0-1,-1-1 1,1 1-1,-2-1 1,1 0-1,-1 0 1,0 0-1,0-1 1,0 0-1,-13 9 1,11-9-65,1 1 1,-1-2-1,0 1 1,-1-1-1,1 0 0,-1-1 1,0 0-1,0 0 1,0-1-1,0 1 1,0-2-1,-1 1 1,1-1-1,-1-1 0,1 1 1,-11-2-1,16 0-145,-1 0-1,1 1 1,0-1 0,0-1-1,0 1 1,1 0-1,-1-1 1,0 1-1,0-1 1,1 0-1,-1 0 1,1 0 0,0 0-1,-3-3 1,4 4-113,1 0 1,-1 0 0,1 0 0,-1 0 0,1 0-1,-1 0 1,1 0 0,0 0 0,-1 0 0,1 0-1,0 0 1,0 0 0,0 0 0,0-1 0,0 1-1,0 0 1,0 0 0,0 0 0,0 0 0,0 0-1,1 0 1,-1 0 0,1 0 0,-1 0 0,0 0-1,1 0 1,0 0 0,-1 0 0,1 0 0,-1 0-1,1 0 1,0 0 0,0 1 0,0-1 0,-1 0-1,1 0 1,0 1 0,0-1 0,0 1 0,0-1-1,0 1 1,2-1 0,44-32-9380,-18 12 2376</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4.497"/>
    </inkml:context>
    <inkml:brush xml:id="br0">
      <inkml:brushProperty name="width" value="0.025" units="cm"/>
      <inkml:brushProperty name="height" value="0.025" units="cm"/>
      <inkml:brushProperty name="color" value="#008C3A"/>
    </inkml:brush>
  </inkml:definitions>
  <inkml:trace contextRef="#ctx0" brushRef="#br0">127 55 11691,'0'0'3187,"1"-8"-507,8-24-892,-8 31-1723,0 0-1,0 0 0,-1 0 0,1 0 1,0 0-1,0 0 0,0 1 1,0-1-1,0 0 0,0 0 0,0 1 1,0-1-1,0 0 0,0 1 1,0-1-1,1 1 0,-1 0 0,0-1 1,0 1-1,0 0 0,1 0 1,-1 0-1,0 0 0,0 0 0,1 0 1,-1 0-1,0 0 0,0 0 1,1 0-1,-1 1 0,0-1 0,0 1 1,0-1-1,0 1 0,1-1 0,0 2 1,38 22 540,-29-14-494,-1 1 0,0 0 0,0 1 0,-1 0 0,-1 1 0,0 0-1,0 0 1,-1 0 0,-1 1 0,-1 0 0,5 16 0,-5-10-39,-2 0 1,0 0-1,-1 1 1,-1-1 0,0 1-1,-2-1 1,-4 28-1,-5 2-145,-3 0 0,-1-2 0,-3 1 1,-1-2-1,-45 80 0,-64 79-6472,60-110-2642</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227"/>
    </inkml:context>
    <inkml:brush xml:id="br0">
      <inkml:brushProperty name="width" value="0.025" units="cm"/>
      <inkml:brushProperty name="height" value="0.025" units="cm"/>
      <inkml:brushProperty name="color" value="#008C3A"/>
    </inkml:brush>
  </inkml:definitions>
  <inkml:trace contextRef="#ctx0" brushRef="#br0">0 7 7335,'0'0'4548,"74"23"-4420,-27-20-320,9-1 64,1-2-32,-1 0 160,-4 0 0,-7-3 32,-1-3 128,-10 2 0,-4 1-128,-1-1-128,-2-2-2658,-1-2-4485</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604"/>
    </inkml:context>
    <inkml:brush xml:id="br0">
      <inkml:brushProperty name="width" value="0.025" units="cm"/>
      <inkml:brushProperty name="height" value="0.025" units="cm"/>
      <inkml:brushProperty name="color" value="#008C3A"/>
    </inkml:brush>
  </inkml:definitions>
  <inkml:trace contextRef="#ctx0" brushRef="#br0">0 0 6438,'11'1'1500,"252"5"1223,145-7-3240,-18 0-167,-333 5 945,0 3 0,-1 2 0,0 2 0,105 37 0,-110-32-77,60 11-793,-46-18-1531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539"/>
    </inkml:context>
    <inkml:brush xml:id="br0">
      <inkml:brushProperty name="width" value="0.025" units="cm"/>
      <inkml:brushProperty name="height" value="0.025" units="cm"/>
    </inkml:brush>
  </inkml:definitions>
  <inkml:trace contextRef="#ctx0" brushRef="#br0">142 0 12332,'0'0'11621,"-5"10"-10916,-25 41-319,3 1-1,3 1 1,-31 93 0,55-146-381,0 1 0,0-1 1,0 0-1,0 1 0,1-1 1,-1 1-1,0-1 0,0 0 1,0 1-1,1-1 1,-1 0-1,0 1 0,0-1 1,1 0-1,-1 1 0,0-1 1,1 0-1,-1 1 0,0-1 1,1 0-1,-1 0 0,1 0 1,-1 1-1,0-1 0,1 0 1,-1 0-1,1 0 0,-1 0 1,0 0-1,1 0 0,-1 0 1,1 0-1,-1 0 0,1 0 1,-1 0-1,0 0 0,1 0 1,-1 0-1,1 0 0,-1 0 1,0 0-1,1-1 0,-1 1 1,1 0-1,0-1 0,8-3-207,0-1-1,0 0 0,0-1 0,-1 0 0,1 0 1,-1-1-1,-1 0 0,0 0 0,0-1 0,10-14 1,14-12-1550,-31 33 1734,0 1 0,1-1 0,-1 0 1,1 0-1,-1 1 0,1-1 0,0 0 0,-1 1 1,1-1-1,0 0 0,-1 1 0,1-1 0,0 1 0,0-1 1,-1 1-1,1 0 0,0-1 0,0 1 0,0 0 1,0 0-1,0-1 0,0 1 0,-1 0 0,1 0 0,2 0 1,-7 21 554,-22 35 1364,11-33-1037,9-15-608,1 0-1,0 0 1,0 0 0,1 1 0,0-1-1,0 1 1,1 0 0,-4 16 0,8-25-519,0 0-1,0 0 1,-1 0 0,1 0-1,0-1 1,0 1 0,-1 0 0,1-1-1,0 1 1,-1 0 0,1-1-1,0 1 1,-1-1 0,1 1 0,-1-1-1,1 1 1,0-1 0,-1 1-1,1-1 1,-1 0 0,1 0 0,4-13-4825,1-7-3501</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6.934"/>
    </inkml:context>
    <inkml:brush xml:id="br0">
      <inkml:brushProperty name="width" value="0.025" units="cm"/>
      <inkml:brushProperty name="height" value="0.025" units="cm"/>
      <inkml:brushProperty name="color" value="#008C3A"/>
    </inkml:brush>
  </inkml:definitions>
  <inkml:trace contextRef="#ctx0" brushRef="#br0">1 0 13357,'50'14'1953,"-1"-1"-767,5 4-674,4-3-384,5-6-608,2-8-3332</inkml:trace>
  <inkml:trace contextRef="#ctx0" brushRef="#br0" timeOffset="1">1172 100 14157,'0'0'737,"84"16"64,-35-12 64,9 1-769,1-5-897,10 0-3235,-1-9-3715</inkml:trace>
  <inkml:trace contextRef="#ctx0" brushRef="#br0" timeOffset="2">2256 60 10954,'0'0'3652,"86"8"-2723,-40-6-97,9 4-735,1-4-97,4-2-1890,8-4-2338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7.263"/>
    </inkml:context>
    <inkml:brush xml:id="br0">
      <inkml:brushProperty name="width" value="0.025" units="cm"/>
      <inkml:brushProperty name="height" value="0.025" units="cm"/>
      <inkml:brushProperty name="color" value="#008C3A"/>
    </inkml:brush>
  </inkml:definitions>
  <inkml:trace contextRef="#ctx0" brushRef="#br0">1 9 10890,'77'0'513,"2"0"-97,4 0-352,0-4-993,-4-1-1569,-7 5-2915</inkml:trace>
  <inkml:trace contextRef="#ctx0" brushRef="#br0" timeOffset="1">656 14 8200,'0'0'6278,"33"46"-4613,-26-30-1024,2-1-449,7-3-64,2-6-480,2-4-1314,7-2-1761,2-4-2947</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7.985"/>
    </inkml:context>
    <inkml:brush xml:id="br0">
      <inkml:brushProperty name="width" value="0.025" units="cm"/>
      <inkml:brushProperty name="height" value="0.025" units="cm"/>
      <inkml:brushProperty name="color" value="#008C3A"/>
    </inkml:brush>
  </inkml:definitions>
  <inkml:trace contextRef="#ctx0" brushRef="#br0">71 0 9385,'0'0'10527,"-6"11"-10078,-5 12-309,1 1 1,1 0 0,0 0 0,2 1 0,1-1-1,1 2 1,-2 47 0,6-62-126,2 0-1,-1 0 1,1 0-1,1 0 1,0 0 0,1 0-1,4 11 1,-5-18-7,-1-1 0,1 1 0,0-1 1,0 0-1,0 1 0,1-1 0,-1-1 0,1 1 0,0 0 0,0-1 0,0 1 1,0-1-1,0 0 0,0 0 0,0 0 0,1 0 0,-1 0 0,1-1 1,-1 0-1,1 0 0,0 0 0,0 0 0,-1 0 0,7 0 0,-2-1-110,-1 1 0,0-1-1,0-1 1,1 1 0,-1-1 0,0 0-1,0-1 1,0 0 0,0 0 0,0 0-1,9-5 1,-12 4-349,0 0 0,0 0 0,0 0 0,0 0 0,-1 0 0,0-1 0,1 1 0,-1-1 0,-1 0 0,1 0 0,0 0 0,-1 0 0,0-1 0,0 1 0,0 0 0,-1-1 0,1 0 0,0-8 0,3-27-5026</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8.329"/>
    </inkml:context>
    <inkml:brush xml:id="br0">
      <inkml:brushProperty name="width" value="0.025" units="cm"/>
      <inkml:brushProperty name="height" value="0.025" units="cm"/>
      <inkml:brushProperty name="color" value="#008C3A"/>
    </inkml:brush>
  </inkml:definitions>
  <inkml:trace contextRef="#ctx0" brushRef="#br0">62 45 9385,'0'0'4452,"-56"-42"-1986,50 39-640,6 8-1698,6 7-96,8 2 32,6-2-320,3-5-1986,3-7-2178,-1 0-4517</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8.692"/>
    </inkml:context>
    <inkml:brush xml:id="br0">
      <inkml:brushProperty name="width" value="0.025" units="cm"/>
      <inkml:brushProperty name="height" value="0.025" units="cm"/>
      <inkml:brushProperty name="color" value="#008C3A"/>
    </inkml:brush>
  </inkml:definitions>
  <inkml:trace contextRef="#ctx0" brushRef="#br0">75 0 15278,'0'0'3759,"9"2"-3156,-1 1-403,11 1 20,-1 2-1,0 0 1,1 1-1,17 10 1,-33-16-202,1 1 1,-1 0 0,0 0 0,0 0 0,1 0 0,-1 1 0,-1-1-1,1 1 1,0-1 0,-1 1 0,1 0 0,-1 0 0,0 0-1,0 1 1,0-1 0,0 0 0,0 1 0,-1-1 0,0 1 0,0 0-1,0-1 1,0 1 0,0 0 0,-1 0 0,0-1 0,1 1-1,-1 0 1,-1 0 0,0 6 0,-1-5 87,0-1 1,-1 1-1,1-1 0,-1 0 0,0 0 0,0 0 1,-1 0-1,1 0 0,-1-1 0,0 0 1,0 1-1,0-1 0,0-1 0,0 1 1,-1-1-1,-7 4 0,-18 12 271,69-8-761,-30-8 136,0 0-1,-1 1 0,1 0 1,-1 0-1,0 1 1,1 0-1,10 8 1,-16-10 223,0 1 1,0-1-1,0 1 1,-1 0-1,1 0 1,-1 0-1,0 0 0,0 0 1,0 1-1,0-1 1,-1 0-1,1 1 1,-1 0-1,0-1 1,0 1-1,0 0 1,0-1-1,-1 1 0,0 0 1,1 5-1,-1-3 119,0 0 0,0 0 0,0 0 0,-1-1-1,0 1 1,0 0 0,0 0 0,-1-1 0,0 1 0,0 0-1,0-1 1,-1 0 0,0 0 0,0 1 0,0-2 0,-1 1-1,1 0 1,-1-1 0,0 1 0,0-1 0,-1 0 0,1-1-1,-1 1 1,0-1 0,0 0 0,0 0 0,-1 0 0,1-1-1,0 0 1,-1 0 0,0 0 0,-9 1 0,-31 2 10,-76-1 0,114-4-216,6 0-48,2 0-56,-1 0-1,0 0 0,1 0 1,-1 0-1,1 0 1,-1 0-1,0 0 0,1 0 1,-1 0-1,1 0 1,-1-1-1,1 1 0,-1 0 1,0 0-1,1 0 0,-1-1 1,1 1-1,-1 0 1,1-1-1,-1 1 0,1 0 1,0-1-1,-1 1 1,1-1-1,-1 1 0,1-1 1,-1 0-1,-3-14-9926</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9.523"/>
    </inkml:context>
    <inkml:brush xml:id="br0">
      <inkml:brushProperty name="width" value="0.025" units="cm"/>
      <inkml:brushProperty name="height" value="0.025" units="cm"/>
      <inkml:brushProperty name="color" value="#008C3A"/>
    </inkml:brush>
  </inkml:definitions>
  <inkml:trace contextRef="#ctx0" brushRef="#br0">1 0 4869,'0'0'8135</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9:59.884"/>
    </inkml:context>
    <inkml:brush xml:id="br0">
      <inkml:brushProperty name="width" value="0.025" units="cm"/>
      <inkml:brushProperty name="height" value="0.025" units="cm"/>
      <inkml:brushProperty name="color" value="#008C3A"/>
    </inkml:brush>
  </inkml:definitions>
  <inkml:trace contextRef="#ctx0" brushRef="#br0">152 220 4805,'-29'-13'2910,"1"0"3281,26 11-5784,0-1-1,1 1 1,0 0-1,-1-1 1,1 1-1,0-1 1,1 1-1,-1-1 1,0 1-1,1-1 1,-1-4-1,0 3 150,0-1-1,0 1 0,0-1 0,-1 1 0,0 0 0,0 0 0,-3-6 0,4 9-497,0 0 0,1 1 0,-1-1 0,0 0 0,0 1 1,0-1-1,0 1 0,0-1 0,0 1 0,0 0 0,0-1 0,0 1 0,0 0 0,0 0 0,0 0 1,0 0-1,0 0 0,0 0 0,0 0 0,0 0 0,0 0 0,0 0 0,0 1 0,0-1 0,0 0 1,0 1-1,0-1 0,0 1 0,0-1 0,0 1 0,0-1 0,0 1 0,0-1 0,1 1 0,-1 0 0,0 0 1,0-1-1,0 3 0,-3 0-51,1 1 1,0 0 0,1 0-1,-1 0 1,1 0-1,0 1 1,0-1-1,0 1 1,0-1 0,-2 10-1,4-13-9,0 0 1,0 0-1,-1 1 0,1-1 0,0 0 0,0 0 0,0 0 0,0 0 1,0 1-1,1-1 0,-1 0 0,0 0 0,0 0 0,1 0 0,-1 0 1,1 0-1,-1 0 0,1 0 0,1 2 0,-1-2 5,0-1 0,0 1-1,0-1 1,0 1 0,0-1 0,1 0-1,-1 1 1,0-1 0,0 0 0,1 0-1,-1 0 1,0 0 0,0 0 0,1 0-1,-1 0 1,0-1 0,0 1-1,0 0 1,1-1 0,-1 1 0,0-1-1,0 1 1,2-2 0,5-2 81,0-1 0,0 0 0,0-1 1,-1 0-1,0 0 0,0 0 0,0-1 0,-1 0 1,7-10-1,0 0 2,-2-1-1,0 0 1,10-22 0,-14 12 116,-7 27-179,0 1 0,0-1 0,0 1 0,0-1 0,0 1-1,0-1 1,0 1 0,0 0 0,0-1 0,0 1 0,-1-1 0,1 1 0,0-1 0,0 1 0,0 0 0,-1-1 0,1 1 0,0 0 0,-1-1 0,1 1 0,0 0 0,-1-1 0,1 1 0,0 0 0,-1-1 0,1 1 0,0 0 0,-1 0 0,0-1 0,-1 1 10,0 1-1,-1-1 1,1 1-1,0-1 1,0 1 0,0 0-1,0 0 1,0 0-1,0 0 1,0 0 0,1 0-1,-1 0 1,0 1-1,1-1 1,-1 1-1,0-1 1,1 1 0,0 0-1,-3 2 1,-4 8-14,-1-1 1,1 1 0,1 0-1,-9 20 1,14-26-35,-1 0 0,1 0 0,0 0 1,0 1-1,1-1 0,0 1 0,0-1 0,0 1 0,1-1 0,0 1 1,2 12-1,-2-18-76,1 1 0,-1-1 1,1 1-1,-1-1 1,1 0-1,0 1 0,0-1 1,-1 0-1,1 0 1,0 1-1,0-1 0,0 0 1,0 0-1,1 0 0,-1 0 1,0 0-1,0 0 1,1-1-1,-1 1 0,0 0 1,1-1-1,-1 1 1,1-1-1,1 1 0,24 1-4439,-5-7-2127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1.103"/>
    </inkml:context>
    <inkml:brush xml:id="br0">
      <inkml:brushProperty name="width" value="0.025" units="cm"/>
      <inkml:brushProperty name="height" value="0.025" units="cm"/>
      <inkml:brushProperty name="color" value="#004F8B"/>
    </inkml:brush>
  </inkml:definitions>
  <inkml:trace contextRef="#ctx0" brushRef="#br0">82 6028 9865,'-7'4'1703,"-5"2"-1211,3-3 0,1 0 0,0 1-1,1 0 1,-1 1 0,1 0 0,-8 6 0,46-32 3645,1 2-3908,264-227 362,-40 29 356,91-49-750,623-449 1298,19 13-1024,-947 671-472,421-328-3,-87 65 275,548-437 1067,-356 275-1331,242-114-67,-41 32-189,-634 432 236,100-77 188,276-165-1,-487 334-142,160-97-2272,-68 28-3650,-41 21-938</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4.331"/>
    </inkml:context>
    <inkml:brush xml:id="br0">
      <inkml:brushProperty name="width" value="0.025" units="cm"/>
      <inkml:brushProperty name="height" value="0.025" units="cm"/>
      <inkml:brushProperty name="color" value="#004F8B"/>
    </inkml:brush>
  </inkml:definitions>
  <inkml:trace contextRef="#ctx0" brushRef="#br0">124 85 19699,'9'-9'827,"0"-1"-473,-4 3-2,1 1 1,-1-1 0,2 1 0,-1 0-1,1 0 1,-1 1 0,2 0-1,-1 0 1,0 1 0,12-5-1,-19 25 609,-8 2-707,0 0 0,-1-1 0,-1-1 0,-1 0 0,0 0 0,-1-1 0,-15 16 0,4-4-6,1-1-90,-23 39-1,39-56-138,1 1 0,0-1 0,0 1 0,1 0 0,1 1 0,0-1 0,0 0 0,-1 16 0,3-22-2,2 0 0,-1-1 0,0 1 0,1 0 0,-1-1 0,1 1 0,0-1 0,0 1 0,1-1 0,-1 1 0,1-1 0,-1 0 0,1 0 0,0 1 0,1-1 0,-1-1 0,0 1 0,1 0 0,-1 0 0,1-1 0,0 0 0,0 0 0,0 1 0,0-2 0,0 1 0,1 0 0,-1-1 0,6 3 0,10 2 67,0 1-1,1-2 0,38 5 1,-48-8-84,124 12-612,-66-17-1980,-59 1 1415,0 1-1,0-2 1,0 1-1,16-8 1,15-14-7034</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4.880"/>
    </inkml:context>
    <inkml:brush xml:id="br0">
      <inkml:brushProperty name="width" value="0.025" units="cm"/>
      <inkml:brushProperty name="height" value="0.025" units="cm"/>
      <inkml:brushProperty name="color" value="#004F8B"/>
    </inkml:brush>
  </inkml:definitions>
  <inkml:trace contextRef="#ctx0" brushRef="#br0">191 136 17072,'0'0'5242,"-5"10"-4692,-118 202 361,67-120 517,49-77 145,21-29-704,22-33-322,-24 25-555,0-1 0,-1-1 0,-2 0 0,0 0 0,-2-1 0,0 0 0,-2-1 0,-1 1 0,2-33 0,-6 58 0,0 0-1,0 0 1,0 0 0,0-1-1,0 1 1,0 0 0,0 0-1,0-1 1,0 1 0,0 0-1,0 0 1,0-1 0,0 1-1,0 0 1,0 0 0,0-1-1,0 1 1,0 0 0,0 0 0,-1 0-1,1-1 1,0 1 0,0 0-1,0 0 1,0 0 0,0-1-1,-1 1 1,1 0 0,0 0-1,0 0 1,0 0 0,-1-1-1,1 1 1,0 0 0,0 0-1,0 0 1,-1 0 0,1 0-1,0 0 1,0 0 0,-1 0 0,-10 7-232,-7 16 82,17-20 180,-1 0 1,1 1 0,0 0 0,0-1-1,0 1 1,0 0 0,1-1 0,-1 1-1,1 0 1,0 0 0,0 0 0,2 7-1,-2-9-1,1-1 0,0 1 1,0 0-1,0-1 0,0 1 0,0-1 0,0 1 0,0-1 0,0 1 0,1-1 0,-1 0 0,0 0 0,1 0 1,-1 1-1,1-1 0,0-1 0,-1 1 0,1 0 0,0 0 0,-1-1 0,1 1 0,0-1 0,0 1 0,0-1 0,-1 0 1,1 1-1,4-1 0,9 0 134,1 0 1,0-1 0,0 0-1,-1-1 1,1-1 0,-1 0-1,0-2 1,0 1 0,0-2-1,0 0 1,-1-1 0,18-11-1,-21 12-136,0-2 0,-1 0 0,0 0 0,0 0 0,-1-2 0,0 1 0,-1-1 0,0 0 0,0-1 0,-1 1 0,0-2 0,-1 1 0,-1-1 0,0 0 0,6-19 0,-13 28-270,-5 8 86,-7 10-22,-7 17 340,1 0 0,1 1 0,-17 43-1,31-64-100,1 1-1,1-1 0,-1 0 0,2 1 1,0 0-1,0 0 0,1 0 1,1-1-1,0 1 0,1 0 0,0 0 1,1 0-1,5 18 0,-2-17-197,14 56-1261,-14-22-5533,-5-27-2707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39.866"/>
    </inkml:context>
    <inkml:brush xml:id="br0">
      <inkml:brushProperty name="width" value="0.025" units="cm"/>
      <inkml:brushProperty name="height" value="0.025" units="cm"/>
    </inkml:brush>
  </inkml:definitions>
  <inkml:trace contextRef="#ctx0" brushRef="#br0">1 1 11723,'0'0'11179</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6.378"/>
    </inkml:context>
    <inkml:brush xml:id="br0">
      <inkml:brushProperty name="width" value="0.025" units="cm"/>
      <inkml:brushProperty name="height" value="0.025" units="cm"/>
      <inkml:brushProperty name="color" value="#004F8B"/>
    </inkml:brush>
  </inkml:definitions>
  <inkml:trace contextRef="#ctx0" brushRef="#br0">931 0 6182,'0'0'5792,"7"12"-4991,6 8-513,1-1 0,1 0 1,0 0-1,2-2 0,0 0 0,30 23 1,459 314 1632,136 154-531,-24 30 103,-107-45-431,-431-403-755,-4 4 0,-4 2 0,112 200 0,-128-183-251,-5 3 0,-5 2 0,-6 1 0,-4 3 0,-6 1-1,-5 1 1,-6 1 0,-5 0 0,-6 2 0,-5-1 0,-5 1 0,-32 207-1,-88 309 105,45-245-122,-154 539-13,166-743-12,-9-4 0,-167 311 0,176-392 92,-4-3-1,-4-3 1,-5-4 0,-4-3 0,-5-4-1,-3-3 1,-4-5 0,-4-4-1,-3-4 1,-3-4 0,-3-6 0,-192 89-1,-270 51-25,-16-53 696,493-131-731,0-4 0,-1-4 0,-1-4 0,-124-2-1,199-9 68,-1-1-1,1-1 1,0 0 0,0-2-1,0 0 1,-23-10-1,42 15-123,0 0 0,1 0-1,-1 0 1,0 0-1,0 0 1,0 0-1,0 0 1,0 0 0,1 0-1,-1 0 1,0 0-1,0 0 1,0 0 0,0 0-1,0 0 1,0 0-1,1 0 1,-1 0 0,0 0-1,0 0 1,0-1-1,0 1 1,0 0-1,0 0 1,0 0 0,0 0-1,0 0 1,0 0-1,0 0 1,1-1 0,-1 1-1,0 0 1,0 0-1,0 0 1,0 0 0,0 0-1,0-1 1,0 1-1,0 0 1,0 0-1,0 0 1,0 0 0,0 0-1,0-1 1,0 1-1,-1 0 1,1 0 0,0 0-1,0 0 1,0 0-1,0-1 1,28-1-1833,34 0-4328,-35 2 1225,-1-3-517</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6.754"/>
    </inkml:context>
    <inkml:brush xml:id="br0">
      <inkml:brushProperty name="width" value="0.025" units="cm"/>
      <inkml:brushProperty name="height" value="0.025" units="cm"/>
      <inkml:brushProperty name="color" value="#004F8B"/>
    </inkml:brush>
  </inkml:definitions>
  <inkml:trace contextRef="#ctx0" brushRef="#br0">666 118 11435,'7'-8'699,"11"-12"-29,-4 5 998,0-1-1,0 0 1,16-27-1,-43 49-156,-403 268 1740,372-246-2908,-104 69 590,127-81-798,0 1-1,1 1 1,1 0-1,-23 29 1,40-45-129,0 0 0,0 0 0,1 0 0,-1 0 0,1 1 0,0-1 0,-1 0 0,1 1 0,0-1 0,0 1 0,1-1 0,-1 1 0,0-1 0,1 1 0,0-1 0,0 1 0,-1 0 0,2-1 0,-1 1-1,0 3 1,1-4-3,1 0-1,-1 0 1,0 0-1,0 0 0,1 0 1,-1 0-1,1-1 1,0 1-1,-1 0 0,1-1 1,0 0-1,0 1 1,0-1-1,0 0 0,0 0 1,0 0-1,5 2 1,10 1 12,0 0 0,0 0 1,0-2-1,30 1 0,61 0-504,110-12 0,108-35-5280,-186 17-77</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28.868"/>
    </inkml:context>
    <inkml:brush xml:id="br0">
      <inkml:brushProperty name="width" value="0.025" units="cm"/>
      <inkml:brushProperty name="height" value="0.025" units="cm"/>
      <inkml:brushProperty name="color" value="#004F8B"/>
    </inkml:brush>
  </inkml:definitions>
  <inkml:trace contextRef="#ctx0" brushRef="#br0">122 246 6022,'-7'-2'-433,"-6"-3"864,1 0 0,0-1 0,-15-10 0,23 14-274,0 0 0,0-1 0,1 1 0,-1-1 0,1 0 0,0 0 0,-1 0 0,1-1 0,1 1 0,-1-1 0,1 0 0,-1 0 0,1 1 1,0-2-1,0 1 0,-1-4 0,9 4 3889,26 7-2818,96 33 255,-77-20-1322,73 13-1,8-13 130,216 0-1,139-35 853,-249 8-524,1066-17 2483,466-25-2412,-723-34-532,-576 44-122,-321 36-2021,-127 2-1153,-8-5-2434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31.678"/>
    </inkml:context>
    <inkml:brush xml:id="br0">
      <inkml:brushProperty name="width" value="0.025" units="cm"/>
      <inkml:brushProperty name="height" value="0.025" units="cm"/>
      <inkml:brushProperty name="color" value="#004F8B"/>
    </inkml:brush>
  </inkml:definitions>
  <inkml:trace contextRef="#ctx0" brushRef="#br0">2239 287 4420,'0'0'1324,"0"-10"-187,0-6-513,-1 0 0,0 1-1,-7-29 1,7 38-410,-1-1-1,0 1 0,-1 0 1,1 0-1,-1 0 1,-1 0-1,1 0 0,-1 0 1,0 1-1,0 0 1,-1 0-1,1 0 0,-9-7 1,0 4-108,0 0 1,0 1 0,-1 0 0,0 0 0,0 2-1,0 0 1,-27-6 0,-110-10-55,114 18 3,-128-11 206,-249 11 1,353 7-101,1 3 0,0 3 0,0 2-1,1 3 1,1 2 0,1 3 0,0 2 0,2 2 0,0 4 0,2 1 0,1 3 0,2 2 0,-60 52 0,41-28-135,-10 8 33,-104 112 0,170-164-16,2 1 1,0 0-1,1 1 1,1 0-1,0 0 1,-8 22-1,15-33 9,-1 1-1,2 0 0,-1 0 0,0 0 1,1 0-1,0 0 0,1 0 1,-1 0-1,1 0 0,0 1 0,1-1 1,-1 0-1,1 0 0,0 0 1,1 0-1,0 0 0,0 0 0,0-1 1,0 1-1,1 0 0,0-1 1,6 9-1,0-5 33,1 0-1,0-1 1,1 0 0,-1 0 0,1-2 0,1 1 0,-1-1-1,1-1 1,0 0 0,1 0 0,-1-1 0,24 3 0,15 3 305,98 3 0,591-22 185,-1-67-497,-257-6-3,-362 53-34,224-84 1,-301 96-25,0-3-1,-2-1 1,57-39-1,-84 50-11,-2-1 0,1 0-1,-1 0 1,-1-1 0,18-24 0,-24 29-4,-1-1-1,0 0 1,0 0-1,0 0 1,-1 0 0,0 0-1,-1-1 1,0 1 0,0-1-1,-1 0 1,1-15-1,-2 16-67,-1 0-1,-1 0 1,1 0-1,-1 0 1,-1 0-1,1 0 0,-1 0 1,-1 1-1,1-1 1,-1 1-1,0 0 1,-1 0-1,0 1 0,0-1 1,0 1-1,-1 0 1,0 1-1,0-1 1,-1 1-1,-10-7 0,-10-4-355,0 0 0,-1 2 0,0 1 0,-37-11 0,-31-6-2259,-106-18 1,35 15-1765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0:32.615"/>
    </inkml:context>
    <inkml:brush xml:id="br0">
      <inkml:brushProperty name="width" value="0.025" units="cm"/>
      <inkml:brushProperty name="height" value="0.025" units="cm"/>
      <inkml:brushProperty name="color" value="#004F8B"/>
    </inkml:brush>
  </inkml:definitions>
  <inkml:trace contextRef="#ctx0" brushRef="#br0">6697 391 10346,'2'-12'144,"-1"4"-72,0 4-32,0 0-1,0 0 0,0 0 0,0-1 0,-1 1 0,0 0 1,0 0-1,0-1 0,0 1 0,-1 0 0,0 0 0,1 0 1,-2 0-1,1 0 0,0 0 0,-1 0 0,0 0 1,-4-7-1,-2 3-63,0 1 0,0 1 0,-1-1 0,1 1 0,-1 1-1,-1 0 1,1 0 0,-1 0 0,-17-4 0,-103-23-728,101 26 650,-424-60-621,-8 35 864,203 15-194,-1132-46 773,983 65-122,-572 79 1,123 73-525,606-93-21,-329 127 1,463-143 410,-139 79 0,210-99-299,1 2 0,1 2-1,1 1 1,2 3 0,-63 67 0,91-87-161,1 0 1,0 1 0,1 0 0,1 1 0,0 0-1,1 1 1,1 0 0,1 0 0,-8 31 0,12-38-6,1 0 0,0 1 0,0-1 0,1 0 0,0 0 1,1 0-1,0 0 0,1 0 0,0 0 0,0 0 0,1 0 0,0 0 1,1-1-1,0 0 0,1 0 0,0 0 0,0 0 0,13 15 1,0-4 24,1-2 0,1 0 1,1-1-1,0-1 0,1-1 1,0-1-1,39 18 0,9-2 98,103 31-1,-25-20-61,2-7-1,2-6 1,191 9-1,468-19 141,88-64 1566,-4-46-403,-891 92-1364,1187-162 307,-955 117-280,-2-11 0,448-171 1,-583 184-5,115-68 1,-174 87-30,-2-2-1,-1-1 0,-1-2 1,-1-1-1,43-51 1,-67 69-59,0-2-1,-2 1 1,0-1 0,0-1 0,-1 0 0,-1 0-1,-1 0 1,0-1 0,-1 0 0,4-20 0,-7 26 16,-1-1 1,0 1-1,-1 0 1,0 0-1,-1-1 1,0 1 0,-1 0-1,0 0 1,0 0-1,-1 0 1,0 0 0,-1 1-1,0-1 1,0 1-1,-1 0 1,-1 0 0,-8-11-1,-4 0 15,0 1 0,-1 1 0,-1 0-1,0 2 1,-2 0 0,0 2 0,0 0-1,-1 2 1,-36-15 0,-12 0-79,-1 3 0,-78-15 0,14 12-619,-2 6-1,-164-4 0,-284 21-3704,505 4 3369,-204 6-4232</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2:26.628"/>
    </inkml:context>
    <inkml:brush xml:id="br0">
      <inkml:brushProperty name="width" value="0.025" units="cm"/>
      <inkml:brushProperty name="height" value="0.025" units="cm"/>
    </inkml:brush>
  </inkml:definitions>
  <inkml:trace contextRef="#ctx0" brushRef="#br0">1 1 2851,'0'0'-1121</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2:27.100"/>
    </inkml:context>
    <inkml:brush xml:id="br0">
      <inkml:brushProperty name="width" value="0.025" units="cm"/>
      <inkml:brushProperty name="height" value="0.025" units="cm"/>
    </inkml:brush>
  </inkml:definitions>
  <inkml:trace contextRef="#ctx0" brushRef="#br0">1073 355 4548,'7'-14'3283,"0"0"-2429,-1 0 0,0 0 0,-1-1 0,5-23-1,-9 32-616,0 0 0,-1 0 0,1 0-1,-1 0 1,0 0 0,-1 0 0,0 0-1,0 0 1,0 0 0,0 0 0,-1 1 0,0-1-1,0 0 1,-1 1 0,1-1 0,-1 1-1,-6-8 1,-1 2-99,-1 0-1,0 1 0,0 0 1,-1 0-1,0 2 0,-1 0 1,0 0-1,0 1 1,0 0-1,-1 1 0,0 1 1,-1 1-1,-18-5 1,-6 2-1,0 1 0,0 2 0,-76 1 0,86 5-13,0 2 1,1 0-1,-1 2 1,1 2-1,1 0 1,-1 2-1,1 0 1,1 2-1,0 2 1,1 0-1,0 1 1,2 1-1,-1 2 1,2 0-1,-29 30 1,29-25-98,1 1 0,1 0 1,2 1-1,0 1 1,1 1-1,2 1 0,1 0 1,1 1-1,1 0 0,2 1 1,0 0-1,3 0 0,0 1 1,-2 32-1,8-39-16,0 0 1,2 0-1,1-1 0,0 1 1,2 0-1,1-1 0,0 0 1,2 0-1,1 0 0,1-1 1,0-1-1,2 1 0,0-1 1,2-1-1,0 0 0,1-1 0,1-1 1,1 0-1,0 0 0,2-2 1,0 0-1,0-2 0,1 0 1,30 17-1,-15-13 91,1-2 0,1-1 0,0-2 0,0-1 1,1-2-1,1-1 0,0-2 0,0-2 0,0-2 0,1-1 0,-1-2 0,44-5 0,-39 0 68,0-1 0,0-2-1,-1-3 1,0-1-1,-1-2 1,0-1-1,-2-3 1,0-1-1,0-2 1,52-38-1,-69 41-101,0-1-1,0-1 1,-2-1-1,-1-1 1,0 0-1,-2-2 1,-1 0-1,0 0 1,-2-2 0,21-52-1,-30 64-63,0 0 0,-1-1 0,0 1 0,-1-1 0,-1 0 0,0 0-1,-1 0 1,-1 0 0,0 0 0,-1 0 0,-1 0 0,0 0 0,-1 0 0,-1 1 0,0-1 0,-1 1 0,-1 0 0,0 0-1,0 1 1,-2 0 0,1 0 0,-18-21 0,9 17-47,0 1 0,0 1 0,-1 1 0,-1 0 0,-1 1 0,0 1 0,0 1 0,-1 0 0,-1 2 0,-33-11 0,19 9-33,0 3 0,-1 0 0,1 3 0,-1 1 0,-68 1 0,89 3-84,0 1 0,1 1 0,-1 0 0,0 1 0,1 0-1,-1 1 1,-19 9 0,25-9-314,0 1 1,1 0-1,0 0 0,0 1 0,1 0 0,0 1 1,-11 11-1,-15 29-5425</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4.545"/>
    </inkml:context>
    <inkml:brush xml:id="br0">
      <inkml:brushProperty name="width" value="0.025" units="cm"/>
      <inkml:brushProperty name="height" value="0.025" units="cm"/>
    </inkml:brush>
  </inkml:definitions>
  <inkml:trace contextRef="#ctx0" brushRef="#br0">271 1 5317,'0'0'-107,"1"9"3844,6 184 1537,-1-25-2973,-9 268 818,0-6-1641,-8 168-879,-4-168-93,-12 94 663,-7 346-774,-5 409 160,32-826-564,-1 8-9,-32-39-20,-3 128-223,16-178 413,0-2-10,27-347-134,-1 4 45,1 1 0,2 0 0,0-1 0,2 1 0,12 45 0,-11-55-20,-1 1 0,0 0 1,-2 1-1,1 32 0,-3-27-172,8 44 0,6-49-1260,-14-19 1294,1-1-1,-1 0 0,0 0 1,0 1-1,1-1 0,-1 0 1,0 0-1,1 0 0,-1 0 1,0 1-1,1-1 0,-1 0 1,0 0-1,1 0 0,-1 0 0,0 0 1,1 0-1,-1 0 0,1 0 1,-1 0-1,0 0 0,1 0 1,-1 0-1,0 0 0,1 0 1,-1 0-1,0 0 0,1-1 1,-1 1-1,0 0 0,1 0 1,-1 0-1,0 0 0,1-1 1,-1 1-1,0 0 0,0 0 1,1-1-1,-1 1 0,0 0 1,0-1-1,0 1 0,1 0 1,-1-1-1,0 1 0,0 0 1,0-1-1,0 1 0,0 0 1,1-1-1,-1 1 0,0 0 1,0-1-1,0 1 0,0 0 1,0-1-1,0 1 0,0-1 1,-1 1-1,1 0 0,0-1 1,0 1-1,1-22-4175,-1-7-956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6.117"/>
    </inkml:context>
    <inkml:brush xml:id="br0">
      <inkml:brushProperty name="width" value="0.025" units="cm"/>
      <inkml:brushProperty name="height" value="0.025" units="cm"/>
    </inkml:brush>
  </inkml:definitions>
  <inkml:trace contextRef="#ctx0" brushRef="#br0">78 33 7399,'0'0'16533,"1"10"-15823,-2 37-459,-1-1 1,-3 0-1,-1 0 1,-16 54-1,2 5 291,-2-1 1764,81-327-1127,-50 176-1141,-1-1-1,2-89 1,-10 146-89,1 0 1,0 0-1,1 0 0,0 0 0,0 0 0,1 0 1,6 13-1,-8-20 51,0 1 0,0-1-1,1 1 1,-1-1 0,1 0 0,0 1 0,-1-1 0,1 0 0,0 0 0,0 0-1,0 0 1,1-1 0,-1 1 0,0 0 0,1-1 0,-1 0 0,1 0-1,-1 1 1,1-1 0,0-1 0,0 1 0,-1 0 0,1-1 0,0 1 0,0-1-1,0 0 1,-1 0 0,1 0 0,0 0 0,0-1 0,0 1 0,-1-1 0,1 0-1,0 1 1,-1-1 0,4-2 0,1 0 5,0-1 1,0 1-1,-1-1 0,1-1 0,-1 0 1,0 1-1,0-2 0,-1 1 0,0-1 1,9-11-1,2-7 51,22-41-1,-12 16 32,-26 99-33,-14 71 304,8-82-274,1 0-1,2 1 0,2 0 0,4 41 0,-3-80-115,0 0 1,0 0 0,0 0-1,0 0 1,0 0-1,0 1 1,1-1 0,-1 0-1,0 0 1,1 0-1,-1 0 1,1 0 0,-1 0-1,1 0 1,0 0-1,-1 0 1,1 0 0,0 0-1,0-1 1,-1 1-1,1 0 1,0 0 0,0-1-1,0 1 1,0 0-1,0-1 1,0 1 0,0-1-1,0 1 1,0-1-1,1 0 1,-1 0 0,0 1-1,0-1 1,0 0-1,2 0 1,-2 0-234,0-1-1,1 1 1,-1-1-1,0 1 1,0-1-1,1 0 1,-1 0 0,0 1-1,0-1 1,0 0-1,0 0 1,0 0-1,0 0 1,0 0-1,0 0 1,-1 0 0,1-1-1,0 1 1,-1 0-1,1 0 1,0-1-1,-1 1 1,0 0 0,1 0-1,-1-1 1,0 1-1,0-1 1,1 1-1,-1 0 1,-1-3 0,2-29-9014</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6.506"/>
    </inkml:context>
    <inkml:brush xml:id="br0">
      <inkml:brushProperty name="width" value="0.025" units="cm"/>
      <inkml:brushProperty name="height" value="0.025" units="cm"/>
    </inkml:brush>
  </inkml:definitions>
  <inkml:trace contextRef="#ctx0" brushRef="#br0">0 160 13196,'0'0'10955,"9"-8"-9407,10-8-1115,2 2 1,-1 0-1,2 1 1,0 0-1,1 2 0,0 1 1,0 1-1,1 1 0,46-9 1,-17 7-697,0 2 0,0 2 1,100 4-1,-68 15-1169,-38-4-1537,0-5-7359,-36-4-1234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0.743"/>
    </inkml:context>
    <inkml:brush xml:id="br0">
      <inkml:brushProperty name="width" value="0.025" units="cm"/>
      <inkml:brushProperty name="height" value="0.025" units="cm"/>
    </inkml:brush>
  </inkml:definitions>
  <inkml:trace contextRef="#ctx0" brushRef="#br0">42 7 352,'0'0'17275,"4"-4"-20317,2 1 5855,-27 63 2863,14-46-5298,2 0-1,0 1 1,0 0 0,-3 28-1,8-42-376,0-1 0,0 1 0,0-1 0,0 0 0,0 1 0,0-1 0,0 1 0,0-1 0,0 1 0,0-1 0,0 0 0,0 1 0,0-1 0,1 0 0,-1 1 0,0-1 0,0 1 0,0-1 0,1 0 0,-1 0 0,0 1 0,0-1 0,1 0 0,-1 1 0,0-1 0,1 0 0,-1 0 0,0 1 0,1-1 0,-1 0 0,1 0 0,-1 0 0,0 0 0,1 0 0,-1 1 0,1-1 0,-1 0 0,1 0 0,22-4 172,21-14 160,-1-14-340,-37 26-40,1 0 0,0 0 0,0 1 0,1 0 1,-1 1-1,1-1 0,0 1 0,1 1 0,14-5 1,-23 9 77,1 1 0,0 0 0,-1-1 0,1 1 0,-1 0 0,0 0 1,1-1-1,-1 1 0,0 0 0,0 0 0,0-1 0,0 1 0,-1 3 0,1-4 57,-9 35 920,7-33-911,1 1 0,-1 0 0,1-1 1,0 1-1,0 0 0,1 0 0,-1-1 0,1 1 0,0 0 0,0 5 0,4-8-79,1 0-1,-1-1 0,0 1 0,0-1 0,0 0 1,1 0-1,-1-1 0,7-1 0,4-3-311,0 0 0,-1-1 1,17-10-1,-22 10-264,0 1 1,1 0-1,0 0 1,0 1-1,0 1 1,1 0 0,-1 0-1,22-2 1,-32 5 550,1 0 0,-1 0 1,1 0-1,-1 0 0,0 0 0,1 0 1,-1 0-1,0 0 0,1 0 1,-1 0-1,0 1 0,1-1 0,-1 0 1,0 0-1,1 0 0,-1 0 1,0 1-1,0-1 0,1 0 0,-1 0 1,0 1-1,0-1 0,1 0 0,-1 0 1,0 1-1,0-1 0,0 0 1,1 1-1,-1-1 0,0 0 0,0 1 1,0-1-1,0 0 0,0 1 1,0-1-1,0 1 0,-4 17 290,3-16-256,0 1-1,0-1 1,0 0-1,-1 1 1,1-1-1,-1 0 1,1 0-1,-1 0 1,0 0-1,0 0 1,0-1-1,-4 4 1,5-5-290,-7 2 117,3-4-3385,0-7-3452</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7.786"/>
    </inkml:context>
    <inkml:brush xml:id="br0">
      <inkml:brushProperty name="width" value="0.025" units="cm"/>
      <inkml:brushProperty name="height" value="0.025" units="cm"/>
    </inkml:brush>
  </inkml:definitions>
  <inkml:trace contextRef="#ctx0" brushRef="#br0">0 185 6919,'0'0'11851,"9"-3"-10207,38-12 84,1 2 0,92-13-1,113 2 148,3 0-1155,-240 23-676,0-2-1,-1 0 1,1-1-1,-1 0 1,0-1 0,0-1-1,-1 0 1,0-1-1,0-1 1,0 0 0,20-16-1,-39 27-6092,-10 3 2034,0 1-975,-6 4-4347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5:58.569"/>
    </inkml:context>
    <inkml:brush xml:id="br0">
      <inkml:brushProperty name="width" value="0.025" units="cm"/>
      <inkml:brushProperty name="height" value="0.025" units="cm"/>
    </inkml:brush>
  </inkml:definitions>
  <inkml:trace contextRef="#ctx0" brushRef="#br0">74 62 128,'0'0'20489,"2"8"-19400,19 101 1716,12 155 1,-33-261-2790,0 0 1,0 1 0,0-1 0,-1 0 0,1 1 0,-1-1-1,1 0 1,-1 1 0,0-1 0,-1 0 0,1 0 0,0 0-1,-1 0 1,0 0 0,-3 4 0,4-6-6,0 0 1,0 0-1,-1 0 0,1 0 1,0-1-1,-1 1 0,1 0 1,-1-1-1,1 1 0,-1-1 1,1 1-1,-1-1 0,1 0 1,-1 0-1,1 1 0,-1-1 1,1 0-1,-1-1 0,0 1 1,1 0-1,-1 0 0,1-1 1,-1 1-1,1 0 0,-1-1 1,1 0-1,0 1 0,-1-1 1,1 0-1,-1 0 0,1 0 1,0 0-1,0 0 0,0 0 0,0 0 1,-2-2-1,-2-2-5,0 0 1,1-1-1,0 1 0,0-1 1,0 0-1,1 0 0,0 0 0,0 0 1,1-1-1,-1 1 0,-1-10 0,0-2-18,0-1 0,1 1 0,1-20 0,0 15 5,2 0 0,1-1 0,0 1 1,2 0-1,1 0 0,13-43 0,-15 59 2,1 1 0,0-1-1,0 0 1,1 1 0,0 0-1,0 0 1,0 0-1,1 1 1,0-1 0,0 1-1,0 0 1,1 0 0,0 1-1,0 0 1,0 0 0,0 0-1,0 1 1,1 0 0,0 0-1,0 1 1,0-1-1,0 1 1,0 1 0,0 0-1,0 0 1,9 0 0,-10 0-1,1 1 0,0 0 0,0 0 0,-1 0 0,1 1 0,0 0 0,-1 1 0,1-1 1,-1 1-1,1 1 0,-1-1 0,0 1 0,8 5 0,-10-5 13,0 0-1,-1 0 1,1 1-1,-1-1 1,0 1 0,0 0-1,0 0 1,0 0-1,-1 1 1,1-1 0,-1 1-1,0-1 1,-1 1-1,1 0 1,-1-1 0,0 1-1,0 0 1,0 10-1,0-11 60,-1 0-1,-1 0 1,1 0-1,0 0 1,-1 1-1,0-1 1,0 0-1,0 0 1,-1 0-1,1 0 1,-1-1-1,0 1 1,0 0-1,0-1 1,-1 1-1,1-1 1,-1 0-1,0 0 1,0 0-1,0 0 1,0 0-1,0-1 1,-1 1-1,1-1 1,-6 3-1,2-2-11,0 1 1,0-2-1,0 1 0,0-1 0,-1 0 0,1 0 0,0-1 0,-1 0 1,1-1-1,-1 1 0,0-1 0,1-1 0,-12-1 0,18 2-127,1 0-1,-1 0 1,1 0-1,-1-1 1,1 1-1,-1 0 1,1 0-1,-1 0 1,1 0-1,-1-1 1,1 1-1,-1 0 1,1-1-1,0 1 1,-1 0-1,1-1 1,-1 1-1,1 0 1,0-1-1,-1 1 1,1-1-1,0 1 1,0 0-1,-1-1 1,1 1-1,0-1 1,0 1-1,0-1 1,-1 1 0,1-1-1,0 1 1,0-1-1,0 1 1,0-1-1,0 1 1,0-1-1,0 1 1,0-1-1,0 1 1,1-1-1,-1 1 1,0-1-1,0 1 1,0-1-1,0 1 1,1-1-1,-1 0 1,16-19-9601,-3 7-3016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6.973"/>
    </inkml:context>
    <inkml:brush xml:id="br0">
      <inkml:brushProperty name="width" value="0.025" units="cm"/>
      <inkml:brushProperty name="height" value="0.025" units="cm"/>
    </inkml:brush>
  </inkml:definitions>
  <inkml:trace contextRef="#ctx0" brushRef="#br0">8 127 10154,'0'0'13127,"1"9"-12465,0 12-403,-1 0 1,-4 25-1,1-26 288,2 0 0,0 0 0,1 0-1,4 33 1,-4-53-532,0 0 0,0 1 0,0-1 0,0 0 0,0 0 0,0 1 0,1-1 0,-1 0 0,0 0 0,0 0 0,0 1 0,0-1 0,0 0 0,0 0 0,0 0 0,0 1 0,0-1 0,1 0 0,-1 0-1,0 0 1,0 0 0,0 0 0,0 1 0,1-1 0,-1 0 0,0 0 0,0 0 0,0 0 0,0 0 0,1 0 0,-1 0 0,0 0 0,0 0 0,1 1 0,-1-1 0,0 0 0,0 0 0,0 0 0,1 0 0,-1 0 0,0 0 0,0 0 0,0-1-1,1 1 1,-1 0 0,10-9 396,6-13 6,-7 2-348,0 1-1,-1-1 0,-1-1 0,0 0 0,-2 0 0,-1 0 1,0 0-1,-2-1 0,0 1 0,-1-1 0,-2 1 0,-3-27 1,4 47-67,0 0 1,0-1 0,0 1 0,0 0 0,-1-1 0,1 1 0,0-1-1,-1 1 1,1 0 0,-1 0 0,1-1 0,-1 1 0,0 0 0,0 0 0,0 0-1,1 0 1,-1 0 0,0 0 0,0 0 0,0 0 0,-1 0 0,1 0-1,0 0 1,0 1 0,0-1 0,-1 0 0,1 1 0,0-1 0,0 1-1,-1-1 1,1 1 0,-1 0 0,1 0 0,0 0 0,-1-1 0,1 1 0,-1 1-1,1-1 1,0 0 0,-1 0 0,1 0 0,0 1 0,-1-1 0,1 1-1,0-1 1,-1 1 0,1-1 0,0 1 0,0 0 0,0-1 0,-1 1-1,1 0 1,0 0 0,0 0 0,0 0 0,0 0 0,1 0 0,-1 0 0,0 1-1,0-1 1,1 0 0,-1 0 0,1 1 0,-1-1 0,1 0 0,-1 1-1,1-1 1,-1 3 0,-1 2 5,1 1-1,-1 0 0,1-1 1,0 1-1,1 0 1,0-1-1,0 1 0,1 13 1,0-18-5,-1 1 0,1-1 0,0 1 0,0-1 0,0 0 0,0 1 0,0-1 0,0 0 0,0 0 0,1 0 1,-1 0-1,1 0 0,0 0 0,-1 0 0,1 0 0,0-1 0,0 1 0,0-1 0,0 1 0,1-1 0,-1 0 0,0 0 0,0 0 0,1 0 0,-1 0 1,4 0-1,5 1 14,-1-1 1,1 0 0,0-1 0,0 0 0,0-1 0,0-1 0,-1 1 0,1-1 0,0-1 0,-1 0-1,0-1 1,0 0 0,17-9 0,-11 4 6,0 0 0,-1-1 0,0-1 0,-1-1 0,0 0 1,0-1-1,14-18 0,-61 170-371,29-125 354,0 1 1,1 0 0,1 0 0,0 0-1,2 0 1,-1 1 0,2-1-1,2 18 1,-2-31-18,1 1-1,-1-1 1,1 1 0,0-1-1,0 1 1,-1-1 0,1 0-1,1 0 1,-1 0 0,0 0-1,0 0 1,1-1 0,-1 1-1,1-1 1,0 1 0,-1-1-1,1 0 1,0 0 0,0 0-1,0-1 1,0 1 0,-1-1-1,1 1 1,0-1 0,0 0-1,0 0 1,6-1 0,42-4-2661,-13-8-4693,-20 1-446</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7.317"/>
    </inkml:context>
    <inkml:brush xml:id="br0">
      <inkml:brushProperty name="width" value="0.025" units="cm"/>
      <inkml:brushProperty name="height" value="0.025" units="cm"/>
    </inkml:brush>
  </inkml:definitions>
  <inkml:trace contextRef="#ctx0" brushRef="#br0">0 33 8712,'0'0'19208,"14"-1"-18381,89-11 40,23-4-1415,-49 12-3775,-67 8 69,-17 6-3460,-8-2 320</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7.651"/>
    </inkml:context>
    <inkml:brush xml:id="br0">
      <inkml:brushProperty name="width" value="0.025" units="cm"/>
      <inkml:brushProperty name="height" value="0.025" units="cm"/>
    </inkml:brush>
  </inkml:definitions>
  <inkml:trace contextRef="#ctx0" brushRef="#br0">1 39 15631,'0'0'7335,"72"17"-5253,-29-17-449,6-11-704,-1 0-609,-8-1-223,0 3-65,-12 1-417,-2 5-864,-12 3-1185,-5 0-1762,-4-1-3331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8.378"/>
    </inkml:context>
    <inkml:brush xml:id="br0">
      <inkml:brushProperty name="width" value="0.025" units="cm"/>
      <inkml:brushProperty name="height" value="0.025" units="cm"/>
    </inkml:brush>
  </inkml:definitions>
  <inkml:trace contextRef="#ctx0" brushRef="#br0">0 50 16560,'0'0'4735,"4"-7"-2408,11-25-458,-4 21 25,-4 17-1072,-1 17-399,-4 11-245,-2-1 0,-2 1 0,-9 59 0,5-58 135,2 0 0,2 0 0,2 50 0,0-85-290,0 1 0,0-1 0,0 1 0,0-1-1,1 0 1,-1 1 0,0-1 0,0 1 0,0-1 0,0 0-1,0 1 1,1-1 0,-1 0 0,0 1 0,0-1 0,1 0-1,-1 1 1,0-1 0,0 0 0,1 0 0,-1 1 0,0-1-1,1 0 1,-1 0 0,0 0 0,1 1 0,-1-1 0,1 0-1,-1 0 1,0 0 0,1 0 0,-1 0 0,1 0 0,-1 0-1,0 0 1,1 0 0,-1 0 0,1 0 0,-1 0 0,0 0-1,1 0 1,-1 0 0,1 0 0,-1 0 0,0 0 0,1-1-1,-1 1 1,0 0 0,1 0 0,-1 0 0,1-1 0,17-16 551,-7-12-606,0 0 1,-2-2-1,-2 1 1,0-1-1,-2 0 1,-2 0-1,0 0 1,-3 0-1,-3-41 1,3 70 22,0 0 0,0 0 0,-1-1 0,1 1 0,-1 0 1,0 0-1,1 0 0,-1 0 0,0 0 0,0 0 0,0 0 0,0 1 0,-1-1 0,1 0 0,0 1 0,-1-1 1,0 1-1,1-1 0,-1 1 0,0-1 0,1 1 0,-1 0 0,-2-1 0,2 2-1,1-1 1,0 1-1,-1 0 0,1 0 0,0 0 0,-1 0 0,1 0 1,0 0-1,0 0 0,-1 0 0,1 1 0,0-1 0,-1 0 1,1 1-1,0-1 0,0 1 0,0 0 0,-1-1 0,1 1 1,0 0-1,0-1 0,0 1 0,0 0 0,0 0 1,0 0-1,0 0 0,1 0 0,-1 0 0,0 0 0,1 1 1,-1-1-1,0 0 0,1 0 0,-1 0 0,1 1 0,0-1 1,-1 2-1,-1 4 2,0-1 0,0 1 0,0-1 1,1 1-1,0 0 0,1-1 0,-1 1 1,2 9-1,-1-13 10,0-1 1,1 0-1,-1 0 0,1 0 1,0 0-1,-1 0 1,1 0-1,0 0 1,0 0-1,0-1 0,0 1 1,1 0-1,-1 0 1,0-1-1,1 1 1,0-1-1,-1 1 0,1-1 1,-1 0-1,1 0 1,0 1-1,0-1 1,0 0-1,0-1 1,0 1-1,0 0 0,0-1 1,0 1-1,0-1 1,4 1-1,2 0 20,1-1 0,-1 0 0,0 0-1,1-1 1,-1 0 0,0 0 0,0-1 0,0 0 0,0 0-1,0-1 1,0 0 0,0-1 0,-1 0 0,0 0 0,7-5-1,-1 0 3,0-1 0,-2-1 0,1 0-1,-1 0 1,-1-1 0,0-1 0,9-14-1,-29 79-151,2-31 166,2 0 0,1 0 0,1 1 0,0 0 0,2 0 0,1 0 0,0 0 0,5 38 0,-4-57-66,1 0 1,0-1-1,0 1 0,0-1 1,0 1-1,0-1 1,0 1-1,1-1 1,-1 0-1,1 0 0,-1 1 1,1-1-1,0 0 1,0-1-1,0 1 0,0 0 1,4 2-1,-4-3-475,0 0-1,0 0 1,-1 0-1,1-1 0,0 1 1,0-1-1,1 1 1,-1-1-1,0 0 0,0 1 1,0-1-1,0 0 1,0 0-1,4-1 1,5-3-7259</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08.801"/>
    </inkml:context>
    <inkml:brush xml:id="br0">
      <inkml:brushProperty name="width" value="0.025" units="cm"/>
      <inkml:brushProperty name="height" value="0.025" units="cm"/>
    </inkml:brush>
  </inkml:definitions>
  <inkml:trace contextRef="#ctx0" brushRef="#br0">0 49 18193,'0'0'8552,"67"13"-7110,-1-14-97,17-11-640,16-2-449,-5 1-192,-2 0-32,-15 8-801,-19 2-960,-17 3-994,-17 0-1825,-8 0-4453</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4.058"/>
    </inkml:context>
    <inkml:brush xml:id="br0">
      <inkml:brushProperty name="width" value="0.025" units="cm"/>
      <inkml:brushProperty name="height" value="0.025" units="cm"/>
    </inkml:brush>
  </inkml:definitions>
  <inkml:trace contextRef="#ctx0" brushRef="#br0">15 85 128,'-1'0'44,"1"0"0,-1 0 0,0 0 0,1 0 0,-1-1 0,0 1 0,1 0 0,-1 0-1,0-1 1,1 1 0,-1 0 0,1-1 0,-1 1 0,1-1 0,-1 1 0,1-1 0,-1 1 0,1-1 0,-1 1 0,1-1 0,0 1 0,-1-1-1,1 1 1,0-1 0,-1 0 0,1 1 0,0-1 0,0 0 0,0 1 0,0-1 0,-1 0 0,1 1 0,0-1 0,0-1 0,0 2 126,25 8-20,-16-6-156,1 0 0,-1 0-1,1-1 1,0-1 0,-1 0 0,17-1 0,-18 0 24,-1 0-1,1 1 1,0 0 0,0 0 0,0 1 0,0 0 0,0 1-1,-1-1 1,1 1 0,0 1 0,8 3 0,-1 4 1,-10-7-21,0 1 0,1-1 0,-1 0-1,1-1 1,-1 1 0,1-1-1,0 0 1,0 0 0,0-1 0,12 2-1,-17-4 1,1 0-1,-1 1 0,0-1 1,0 0-1,0 0 1,0 0-1,0 0 0,0 0 1,0 0-1,0 0 0,0 0 1,0-1-1,0 1 1,-1 0-1,1 0 0,0-1 1,-1 1-1,1 0 0,-1-1 1,0 1-1,1 0 0,-1-1 1,0 1-1,0-3 1,5-35 35,-5 37-28,0 0-1,0 0 0,0 0 1,0 0-1,0 0 0,-1 0 1,1 0-1,-1 0 1,1 0-1,-1 0 0,0 0 1,0 0-1,0 0 0,0 0 1,0 0-1,0 1 0,0-1 1,-2-1-1,0 1 7,1 1 1,-1-1-1,0 1 0,1-1 1,-1 1-1,0 0 0,0 0 0,0 1 1,0-1-1,0 1 0,0-1 1,-5 1-1,-68 0 384,58 2-255,1-2-1,0 0 1,0-1 0,-1 0-1,-32-8 1,120 5-674,-49 6 444,0 1-1,-1 1 1,0 0 0,21 8-1,-20-6-364,9 3-469</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5.704"/>
    </inkml:context>
    <inkml:brush xml:id="br0">
      <inkml:brushProperty name="width" value="0.025" units="cm"/>
      <inkml:brushProperty name="height" value="0.025" units="cm"/>
    </inkml:brush>
  </inkml:definitions>
  <inkml:trace contextRef="#ctx0" brushRef="#br0">20 20 3459,'0'0'385,"0"4"-2195,0 40 5280,0-43-3435,0 0 0,0 0-1,0 0 1,0-1 0,1 1 0,-1 0 0,0 0-1,0 0 1,1 0 0,-1 0 0,0 0 0,1-1-1,-1 1 1,1 0 0,-1 0 0,1-1 0,-1 1 0,1 0-1,-1 0 1,1-1 0,0 1 0,0-1 0,-1 1-1,1-1 1,0 1 0,0-1 0,-1 1 0,1-1 0,0 0-1,0 1 1,0-1 0,0 0 0,0 0 0,0 0-1,-1 1 1,1-1 0,0 0 0,0 0 0,0 0 0,0-1-1,0 1 1,0 0 0,0 0 0,0 0 0,-1-1-1,1 1 1,0 0 0,0-1 0,0 1 0,0-1-1,0 0 1,54-26 654,-45 21-620,-5 3-60,-1 1 0,1 0 0,-1 0 1,1 0-1,0 1 0,0-1 1,0 1-1,0 0 0,0 1 0,0-1 1,0 1-1,0 0 0,0 0 0,0 1 1,0 0-1,0 0 0,0 0 1,0 0-1,8 4 0,0 2 41,-1 0-1,-1 1 0,1 0 1,-1 1-1,15 15 1,-16-13-21,2-1 1,-1 0-1,1-1 1,25 14 0,-36-22-28,-1-1 0,1 1 0,0-1 1,0 1-1,0-1 0,0 1 0,0-1 1,0 0-1,0 1 0,0-1 0,0 0 1,0 0-1,0 0 0,0 0 1,1 0-1,-1 0 0,0 0 0,0 0 1,0 0-1,0 0 0,0-1 0,0 1 1,0 0-1,0-1 0,0 1 0,0-1 1,0 1-1,0-1 0,-1 1 0,1-1 1,0 0-1,0 1 0,0-1 1,-1 0-1,1 0 0,0 0 0,-1 1 1,1-1-1,0 0 0,-1 0 0,0 0 1,1 0-1,-1 0 0,1 0 0,-1 0 1,0 0-1,0 0 0,0 0 0,1 0 1,-1 0-1,0-1 0,0 1 1,-1 0-1,1 0 0,0-2 0,0 0 11,0 0 0,-1-1 0,1 1 0,-1 0-1,1-1 1,-1 1 0,0 0 0,0-1 0,0 1 0,-1 0-1,1 0 1,-1 0 0,0 0 0,0 1 0,0-1 0,0 0-1,-3-2 1,-4 1 84,-1 0-1,1 0 1,-1 1 0,0 1-1,0 0 1,0 0-1,0 1 1,0 0-1,-1 0 1,1 2 0,-13 0-1,5 0 37,-1-1 1,-26-4-1,31 0-71,-1 0-1,2-1 1,-26-12-1,29 12 43,0 0 0,0 0 0,0 1 0,-1 1 0,1 0 0,-1 0 0,-20-1 0,30 4-102,1 0 0,-1 0-1,1 0 1,-1 1 0,1-1 0,0 0-1,-1 0 1,1 1 0,-1-1-1,1 0 1,0 1 0,-1-1-1,1 0 1,0 1 0,-1-1-1,1 1 1,0-1 0,0 1-1,-1-1 1,1 0 0,0 1 0,0-1-1,0 1 1,0-1 0,0 1-1,0-1 1,0 1 0,0-1-1,0 1 1,0-1 0,0 1-1,0-1 1,0 1 0,0-1-1,0 1 1,0-1 0,0 1 0,1 0-1,-1 0-11,0 0 1,0 1-1,1-1 0,-1 0 0,1 0 1,-1 1-1,1-1 0,-1 0 0,1 0 0,0 0 1,-1 0-1,1 0 0,0 0 0,0 0 0,1 2 1,2-2-18,0 1 0,0-1 1,-1 1-1,1-1 0,0-1 1,0 1-1,0 0 0,0-1 1,1 0-1,-1 0 0,0 0 1,6-1-1,53-16 52,-52 14-87,0-1 0,1 1 1,-1 1-1,19-2 1,-26 4-74,0 0-1,0 0 1,0 1 0,0-1 0,0 1-1,0 0 1,0 0 0,0 0 0,4 2 0,-6-2 22,-1 0 1,0 0-1,1 0 1,-1 0-1,0 1 1,0-1-1,0 0 1,0 1-1,0-1 1,0 1-1,0-1 1,0 1-1,0-1 1,-1 1 0,1-1-1,-1 1 1,1 0-1,-1-1 1,1 1-1,-1 0 1,0 0-1,0-1 1,0 1-1,0 2 1,0 12-1863</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6:59.017"/>
    </inkml:context>
    <inkml:brush xml:id="br0">
      <inkml:brushProperty name="width" value="0.025" units="cm"/>
      <inkml:brushProperty name="height" value="0.025" units="cm"/>
    </inkml:brush>
  </inkml:definitions>
  <inkml:trace contextRef="#ctx0" brushRef="#br0">0 107 4901,'0'0'4975,"8"0"-4345,-7 1-593,40-1 301,-40 0-321,1 0 1,-1 0-1,0 0 1,1 0-1,-1-1 0,0 1 1,1 0-1,-1-1 1,0 1-1,1-1 1,-1 1-1,0-1 0,0 0 1,0 1-1,0-1 1,1 0-1,-1 0 1,0 0-1,0 0 0,-1 0 1,1 0-1,0 0 1,0 0-1,0 0 1,-1 0-1,1 0 1,0-1-1,-1 1 0,1 0 1,-1-1-1,0 1 1,1-3-1,-2 3 17,0 1-1,0-1 1,0 0-1,-1 1 1,1-1-1,0 1 1,0-1-1,0 1 1,-1-1-1,1 1 1,0 0-1,-1 0 1,1 0-1,0 0 1,-1 0-1,1 0 1,0 0-1,-1 0 1,1 0-1,-2 1 1,-32 5 186,28-2 196,20-8-201,24-12-67,33-32 509,-82 57-442,21-7-67,-7-2-137,1-1-1,-1 1 1,0-1 0,0 0-1,1 1 1,-1-1 0,0 0-1,0 0 1,0-1 0,0 1-1,0 0 1,0-1 0,2-1-1,-4 3-8,1-1-1,-1 1 1,0 0-1,0 0 1,0 0-1,0 0 1,1 0-1,-1 0 1,0 0-1,0-1 1,0 1-1,0 0 1,0 0-1,0 0 1,0 0-1,1 0 1,-1-1-1,0 1 1,0 0-1,0 0 1,0 0-1,0-1 1,0 1-1,0 0 1,0 0-1,0 0 1,0 0-1,0-1 1,0 1-1,0 0 1,0 0-1,0 0 1,0-1-1,0 1 1,0 0-1,0 0 1,0 0-1,-1 0 1,1-1-1,0 1 1,0 0-1,0 0 1,0 0-1,0 0 1,0 0-1,0-1 1,-1 1-1,1 0 1,0 0-1,0 0 1,0 0-1,0 0 1,-1 0-1,1 0 1,0 0-1,0 0 1,0-1-1,-17 3 102,-20 12 497,33-11-487,-2 0-12,0 0 0,1 1-1,0 0 1,0 0 0,0 1 0,0-1-1,0 1 1,-7 10 0,12-14-97,0-1 0,0 1-1,0-1 1,0 0 0,0 1 0,1-1 0,-1 1 0,0-1-1,0 0 1,0 1 0,0-1 0,0 0 0,1 1-1,-1-1 1,0 1 0,0-1 0,1 0 0,-1 0 0,0 1-1,0-1 1,1 0 0,-1 1 0,0-1 0,1 0 0,-1 0-1,0 0 1,1 1 0,-1-1 0,1 0 0,-1 0 0,0 0-1,1 0 1,-1 0 0,1 0 0,-1 0 0,0 0-1,1 0 1,-1 0 0,1 0 0,-1 0 0,1 0 0,-1 0-1,0 0 1,1 0 0,-1 0 0,0 0 0,1-1 0,24-1 95,24-24-131,-47 25 29,0 0 1,-1 0 0,1 0-1,0 0 1,-1 0 0,1 0-1,-1 0 1,1-1-1,-1 1 1,0-1 0,0 1-1,1-1 1,-1 0 0,0 1-1,0-1 1,-1 0 0,1 0-1,0 1 1,-1-1-1,1 0 1,-1 0 0,1 0-1,-1 0 1,0 0 0,0 0-1,0-2 1,0 4 1,-1-1-1,1 1 1,-1-1 0,1 1 0,-1-1 0,0 1-1,1-1 1,-1 1 0,0 0 0,1-1 0,-1 1 0,0 0-1,0 0 1,1-1 0,-1 1 0,0 0 0,0 0-1,1 0 1,-1 0 0,0 0 0,0 0 0,1 0-1,-1 0 1,0 0 0,0 1 0,1-1 0,-1 0 0,0 0-1,0 1 1,1-1 0,-1 0 0,0 1 0,1-1-1,-1 1 1,0 0 0,-24 16-330,20-13-82,-4 5-525,6-1-3017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1.136"/>
    </inkml:context>
    <inkml:brush xml:id="br0">
      <inkml:brushProperty name="width" value="0.025" units="cm"/>
      <inkml:brushProperty name="height" value="0.025" units="cm"/>
    </inkml:brush>
  </inkml:definitions>
  <inkml:trace contextRef="#ctx0" brushRef="#br0">1 1 15150,'0'0'833,"57"33"-11531</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0.447"/>
    </inkml:context>
    <inkml:brush xml:id="br0">
      <inkml:brushProperty name="width" value="0.025" units="cm"/>
      <inkml:brushProperty name="height" value="0.025" units="cm"/>
    </inkml:brush>
  </inkml:definitions>
  <inkml:trace contextRef="#ctx0" brushRef="#br0">1 0 5189,'0'0'4836,"54"7"-5348,-40-7-481,-8 0-608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2.181"/>
    </inkml:context>
    <inkml:brush xml:id="br0">
      <inkml:brushProperty name="width" value="0.025" units="cm"/>
      <inkml:brushProperty name="height" value="0.025" units="cm"/>
    </inkml:brush>
  </inkml:definitions>
  <inkml:trace contextRef="#ctx0" brushRef="#br0">9 146 4869,'0'0'2898,"0"11"-2401,-1 30-171,-1-6-209,1-1 1,7 57-1,-5-89 306,1-7-129,0-20 14,-1-34-57,-9-25-1,-1-43-89,14 77-179,-1 41-76,-2 33-13,-4 48-40,0-44-94,1 0 0,1 0 0,2 0-1,0 0 1,2 0 0,1-1-1,14 45 1,-8-51-4152</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7:03.306"/>
    </inkml:context>
    <inkml:brush xml:id="br0">
      <inkml:brushProperty name="width" value="0.025" units="cm"/>
      <inkml:brushProperty name="height" value="0.025" units="cm"/>
    </inkml:brush>
  </inkml:definitions>
  <inkml:trace contextRef="#ctx0" brushRef="#br0">112 1 4740,'-5'9'225,"0"0"-1,1 1 0,-1-1 0,2 1 1,0 0-1,0 1 0,1-1 0,0 0 0,0 1 1,1-1-1,1 1 0,1 17 0,1 13-152,10 51 0,-1 11 580,-14-150-382,-3-1 1,-2 1-1,-15-51 1,15 63-222,6 25-18,-12-37-68,14 45 34,-1 0-1,1 1 1,-1-1 0,0 1-1,1-1 1,-1 1 0,0 0 0,0-1-1,0 1 1,0 0 0,-1-1-1,1 1 1,0 0 0,0 0 0,-1 0-1,1 0 1,0 0 0,-1 0-1,1 1 1,-1-1 0,0 0 0,1 1-1,-3-1 1,3 1-6,1 1 0,-1 0-1,0-1 1,0 1 0,1 0 0,-1 0-1,1-1 1,-1 1 0,1 0 0,-1 0 0,1 0-1,-1 0 1,1 0 0,0 0 0,-1 0-1,1 0 1,0 0 0,0 0 0,0 0 0,0 0-1,0 0 1,0 0 0,0 0 0,0 0 0,0-1-1,1 3 1,1 31-94,5-12 89,1-1 1,1 0 0,1 0 0,1-1 0,24 35-1,-3-4 51,-31-48-68,3 3-78,0 0 0,-1 0 0,0 0 1,0 0-1,0 0 0,-1 1 0,0-1 0,0 1 1,-1 0-1,1 10 0,-2-6-1583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7.589"/>
    </inkml:context>
    <inkml:brush xml:id="br0">
      <inkml:brushProperty name="width" value="0.025" units="cm"/>
      <inkml:brushProperty name="height" value="0.025" units="cm"/>
    </inkml:brush>
  </inkml:definitions>
  <inkml:trace contextRef="#ctx0" brushRef="#br0">0 89 7079,'0'0'10634,"7"-71"-9545,-5 56-449,2 12 834,1 6-609,-3 27-673,3 13-64,1 13-96,-1 8 32,2 5-609,-1 0 289,-1-4-512,-1-5-546,-2-9-768,-2-8-2146,-2-11-1665</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7.937"/>
    </inkml:context>
    <inkml:brush xml:id="br0">
      <inkml:brushProperty name="width" value="0.025" units="cm"/>
      <inkml:brushProperty name="height" value="0.025" units="cm"/>
    </inkml:brush>
  </inkml:definitions>
  <inkml:trace contextRef="#ctx0" brushRef="#br0">0 269 15375,'0'0'1057,"9"51"-641,2-13 705,-2 6-384,11 7-385,-8-4 321,10-12 320,-2-14-321,7-21-448,5-21 930,8-31 383,-2-21-928,1-10-481,-4-2-64,-7 3-32,-2 14-481,-16 14-2273,-10 16-3396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8.269"/>
    </inkml:context>
    <inkml:brush xml:id="br0">
      <inkml:brushProperty name="width" value="0.025" units="cm"/>
      <inkml:brushProperty name="height" value="0.025" units="cm"/>
    </inkml:brush>
  </inkml:definitions>
  <inkml:trace contextRef="#ctx0" brushRef="#br0">0 0 19763,'0'0'320,"0"51"-576,4-11 128,1 7 224,8 5-256,3-4-1154,0-7-191,2-14-929,-1-9-737,-8-5 416,-9-9-576</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8.612"/>
    </inkml:context>
    <inkml:brush xml:id="br0">
      <inkml:brushProperty name="width" value="0.025" units="cm"/>
      <inkml:brushProperty name="height" value="0.025" units="cm"/>
    </inkml:brush>
  </inkml:definitions>
  <inkml:trace contextRef="#ctx0" brushRef="#br0">1 327 15310,'0'0'2638,"2"-12"-1464,1 0-880,1 1-1,0-1 1,1 1 0,0 0-1,1 0 1,0 1-1,0-1 1,1 1 0,1 1-1,0 0 1,17-17-1,6-2 219,1 1-1,35-24 0,-53 42-496,0 0 0,0 1 1,1 1-1,0 0 0,0 1 1,1 0-1,0 2 0,17-4 0,-30 8-18,-1-1-1,1 1 1,0 0-1,0 0 1,0 0-1,0 0 1,0 0-1,0 1 1,0-1-1,0 1 1,0 0-1,0 0 0,0 0 1,0 0-1,-1 0 1,1 1-1,0-1 1,-1 1-1,0 0 1,1 0-1,3 3 1,-3 0 27,0-1 1,0 1-1,-1-1 1,1 1-1,-1 0 1,0 0-1,0 0 1,-1 0-1,0 0 1,0 0-1,1 8 1,-1 9 92,0-1 0,-2 0 0,0 0 0,-2 0 0,-5 26 0,-1-12 282,-1 0 0,-2-1 0,-26 54 0,30-72-108,-1-1 1,0 0-1,0-1 1,-2 0-1,0 0 1,0-1-1,-1 0 1,-1-1-1,-22 17 0,31-27-280,0 1 0,0-1 0,0 0 0,-1-1 0,1 1 0,0-1 0,0 0 0,-1 0 0,1 0 0,-1 0 0,1-1 0,-8 0 0,10 0-92,1 0 1,0 0 0,-1-1-1,1 1 1,0-1-1,-1 1 1,1-1 0,0 1-1,-1-1 1,1 0-1,0 0 1,0 1-1,0-1 1,0 0 0,0 0-1,0 0 1,0 0-1,0 0 1,0-1 0,0 1-1,0 0 1,1 0-1,-1-1 1,1 1-1,-1 0 1,1-1 0,-1 1-1,1 0 1,0-1-1,-1 1 1,1-1 0,0 1-1,0 0 1,0-1-1,0 1 1,0-1-1,1 1 1,-1 0 0,0-1-1,1 1 1,0-3-1,1-2-748,0 1-1,1-1 0,-1 1 0,1 0 1,0 0-1,1 0 0,-1 0 1,1 0-1,0 1 0,0-1 0,0 1 1,1 0-1,6-4 0,18-15-6153</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0.133"/>
    </inkml:context>
    <inkml:brush xml:id="br0">
      <inkml:brushProperty name="width" value="0.025" units="cm"/>
      <inkml:brushProperty name="height" value="0.025" units="cm"/>
    </inkml:brush>
  </inkml:definitions>
  <inkml:trace contextRef="#ctx0" brushRef="#br0">0 568 13773,'0'0'9107,"9"2"-8231,-7-1-853,0 0 25,0 0-1,1 0 1,-1 0 0,1 0 0,0-1 0,-1 1 0,1-1-1,-1 0 1,1 1 0,0-1 0,-1 0 0,1-1 0,0 1-1,-1 0 1,1-1 0,-1 1 0,1-1 0,0 0 0,-1 0-1,0 0 1,1 0 0,-1-1 0,0 1 0,1 0 0,-1-1-1,0 0 1,0 1 0,0-1 0,0 0 0,-1 0-1,3-3 1,0-2 190,0 0-1,-1 0 0,0 0 1,-1 0-1,1-1 0,-1 1 1,-1-1-1,2-14 0,-2 20-198,-1 0-1,0 0 1,0 0-1,0 0 1,0 0-1,0 0 1,0 0-1,0 0 1,-1 0-1,1 0 1,-1 0-1,1 0 1,-1 0-1,0 0 1,0 0-1,0 0 1,0 1-1,0-1 1,0 0-1,0 1 1,-1-1-1,1 0 1,-1 1-1,1 0 1,-1-1-1,1 1 1,-1 0-1,0 0 1,0 0-1,0 0 1,1 0-1,-1 0 1,0 1-1,0-1 1,0 0-1,-3 1 1,4-1-47,0 1 0,-1 0 0,1 0 0,0 0 0,-1 1 0,1-1 0,0 0 0,0 0 0,-1 1 0,1-1-1,0 0 1,0 1 0,-1-1 0,1 1 0,0 0 0,0-1 0,0 1 0,0 0 0,0 0 0,0 0 0,0 0 0,0 0 0,0 0 0,0 1 0,-1 1-10,0 0-1,1 1 1,-1-1 0,1 1 0,-1-1-1,1 1 1,1-1 0,-2 7 0,1-1-6,0 0 1,1 0 0,0 0-1,1 0 1,0 0 0,4 17-1,-5-24 23,1 1 0,0-1-1,0 1 1,0-1-1,0 1 1,0-1 0,0 0-1,0 1 1,1-1-1,0 0 1,-1 0 0,1 0-1,0 0 1,0-1-1,0 1 1,0 0 0,0-1-1,0 1 1,0-1-1,1 0 1,-1 0 0,0 1-1,1-2 1,-1 1-1,1 0 1,0 0 0,-1-1-1,1 0 1,-1 1-1,1-1 1,0 0 0,-1 0-1,1-1 1,-1 1-1,1 0 1,0-1 0,4-1-1,0 0 13,-1-1 0,1 0-1,-1 0 1,1-1 0,-1 0-1,0 0 1,0 0 0,-1 0-1,1-1 1,-1 0 0,0-1-1,7-9 1,6-19 93,-16 29-104,0-1 0,0 1 0,1 0-1,0 0 1,0 0 0,0 0-1,0 0 1,1 1 0,0 0 0,7-7-1,-10 11-4,-1 0 0,1 0 0,-1-1 0,1 1 0,-1 0 0,1 0 0,-1 0 0,1 0 0,0 0 0,-1 0 0,1 0 0,-1 0 0,1 0 0,-1 0 0,1 1 0,-1-1-1,1 0 1,-1 0 0,1 0 0,-1 1 0,1-1 0,-1 0 0,1 1 0,-1-1 0,1 0 0,-1 1 0,0-1 0,1 0 0,-1 1 0,1-1 0,-1 1 0,0-1 0,0 1 0,1-1 0,-1 1 0,0-1-1,0 1 1,1 0 0,9 26 42,-7-17-10,0-1-19,1-1-1,0 0 1,0 0 0,1 0 0,5 7-1,-9-14 6,0 0 0,0 0-1,-1 0 1,1 0-1,0 0 1,0-1 0,0 1-1,0 0 1,0-1-1,0 1 1,0-1 0,0 1-1,0-1 1,0 1-1,0-1 1,0 0-1,0 1 1,0-1 0,0 0-1,1 0 1,-1 0-1,0 0 1,0 0 0,0 0-1,0 0 1,1 0-1,-1 0 1,0-1 0,0 1-1,0 0 1,0-1-1,0 1 1,0-1-1,0 0 1,0 1 0,0-1-1,0 1 1,0-1-1,0 0 1,0 0 0,-1 0-1,1 0 1,0 1-1,-1-1 1,1 0 0,0 0-1,-1 0 1,1 0-1,-1-1 1,1 0 0,40-82 577,-34 68-545,-7 16-46,1-1 1,-1 1-1,0-1 1,0 1 0,0 0-1,0-1 1,0 1-1,0-1 1,0 1-1,1 0 1,-1-1-1,0 1 1,0 0 0,1-1-1,-1 1 1,0 0-1,0-1 1,1 1-1,-1 0 1,0 0-1,1-1 1,-1 1 0,0 0-1,1 0 1,-1 0-1,1-1 1,-1 1-1,0 0 1,1 0-1,-1 0 1,1 0-1,-1 0 1,0 0 0,1 0-1,-1 0 1,1 0-1,-1 0 1,0 0-1,1 0 1,-1 0-1,1 0 1,-1 0 0,0 1-1,1-1 1,-1 0-1,1 0 1,-1 0-1,0 1 1,1-1-1,-1 0 1,0 0 0,1 1-1,-1-1 1,0 0-1,0 0 1,1 1-1,-1-1 1,0 1-1,0-1 1,0 0 0,1 1-1,-1-1 1,16 32-77,-11-22 59,-5-10 20,1 1 0,-1-1 1,1 1-1,-1-1 0,1 1 0,-1-1 0,1 0 0,-1 1 1,1-1-1,0 0 0,-1 1 0,1-1 0,0 0 0,-1 0 1,1 1-1,0-1 0,-1 0 0,1 0 0,0 0 0,-1 0 1,1 0-1,0 0 0,0 0 0,-1 0 0,1 0 0,0-1 1,-1 1-1,1 0 0,0 0 0,-1 0 0,1-1 0,-1 1 1,1 0-1,0-1 0,-1 1 0,1-1 0,-1 1 0,1-1 1,-1 1-1,1-1 0,-1 1 0,1-1 0,-1 1 0,1-2 1,21-32 151,-17 26-123,0 0-59,0 0 1,0 1-1,1 0 0,1 0 1,-1 0-1,9-6 1,-13 12-111,0-1 1,0 1-1,0 0 1,0 0-1,0 0 1,0 0-1,0 0 1,1 0-1,-1 1 1,0-1-1,1 1 1,-1-1-1,0 1 1,1 0 0,-1 0-1,0 0 1,1 0-1,-1 1 1,1-1-1,-1 0 1,0 1-1,0 0 1,1 0-1,-1-1 1,0 1-1,0 0 1,0 1-1,4 1 1,-4-1-141,0-1 0,0 0-1,0 0 1,0 0 0,0 0 0,0 0 0,1 0 0,-1-1-1,0 1 1,0-1 0,1 0 0,-1 1 0,1-1 0,-1 0-1,0 0 1,1-1 0,-1 1 0,0 0 0,1-1 0,1 0-1,1-1-312,-1 0 0,0 0 0,0 0 0,0-1 0,0 1 0,0-1 0,-1 0 0,1 0 0,5-7-1,-3 3 118,-1 0-1,0 0 0,0-1 0,6-14 0,-8 17 1071,-1 0 0,-1-1 0,1 1 1,-1-1-1,1 1 0,-2-1 0,2-5 0,-4 11-173,0 0 0,-1 0 0,1 0 0,0 0 0,0 0 0,0 0 0,0 1 0,0-1 0,0 1 0,0-1 1,-2 3-1,-2 1-216,1 1 0,0-1 1,0 2-1,0-1 0,1 0 1,0 1-1,0 0 0,0 0 1,1 0-1,0 0 1,0 1-1,0-1 0,1 1 1,0 0-1,0 0 0,1 0 1,0 0-1,0 9 0,1-15-205,0-1-1,0 0 1,0 1-1,0-1 1,0 0-1,0 0 0,1 1 1,-1-1-1,0 0 1,0 0-1,0 1 1,1-1-1,-1 0 0,0 0 1,0 1-1,1-1 1,-1 0-1,0 0 1,0 0-1,1 0 1,-1 1-1,0-1 0,1 0 1,-1 0-1,0 0 1,1 0-1,-1 0 1,0 0-1,1 0 1,-1 0-1,0 0 0,1 0 1,-1 0-1,0 0 1,0 0-1,1 0 1,-1 0-1,0 0 0,1 0 1,-1-1-1,0 1 1,1 0-1,-1 0 1,0 0-1,0 0 1,1-1-1,-1 1 0,0 0 1,0 0-1,1-1 1,-1 1-1,0 0 1,0 0-1,0-1 0,1 1 1,16-14 99,30-43-496,-50 76 1013,3-17-173,0-21-200,1 15-169,-1 3-66,0 0 0,1-1 0,-1 1 0,0 0 1,0 0-1,0-1 0,0 1 0,0 0 0,0 0 0,0 0 0,0-1 1,-1 1-1,1 0 0,0 0 0,-1 0 0,1 0 0,-1 0 1,1-1-1,-1 1 0,0 0 0,1 0 0,-2-1 0,1 5-19,0 0 0,0-1-1,0 1 1,0 0 0,1 0 0,-1 0-1,1 0 1,0-1 0,0 7-1,-1-2 45,-5 77 605,6-84-635,1 0-1,-1 1 1,0-1-1,0 0 1,1 0-1,-1 0 0,0 1 1,0-1-1,1 0 1,-1 0-1,0 0 1,0 0-1,1 0 1,-1 0-1,0 1 1,1-1-1,-1 0 1,0 0-1,1 0 1,-1 0-1,0 0 1,1 0-1,-1 0 0,0 0 1,0-1-1,1 1 1,-1 0-1,0 0 1,1 0-1,-1 0 1,0 0-1,0 0 1,1-1-1,-1 1 1,0 0-1,1 0 1,-1 0-1,0-1 1,0 1-1,0 0 0,1 0 1,-1-1-1,0 1 1,0 0-1,0 0 1,0-1-1,1 1 1,13-12 95,1-11-52,10-12 14,-24 34-75,0-1-1,0 1 1,1 0 0,-1-1-1,0 1 1,1 0 0,-1 0-1,1 0 1,-1 0-1,1 0 1,-1 0 0,1 0-1,0 1 1,0-1-1,-1 1 1,5-1 0,37 26-195,-39-25 151,-1 1 0,1-1 0,0 0 0,-1 0 1,1 0-1,-1-1 0,1 1 0,-1-1 1,1 0-1,-1 0 0,1 0 0,-1-1 1,0 1-1,6-4 0,34-34-1830,-9 7-3079,-31 29 3825,1 0 0,0 1 0,0-1 0,0 1-1,0 0 1,0 0 0,0 1 0,7-2 0,-8 2 1097,0 0 1,0-1-1,0 1 0,0 0 0,0-1 0,0 0 0,-1 0 0,1 0 1,3-3-1,-1 0 653,1-1 1,-1 0 0,0 0 0,0-1-1,-1 1 1,0-1 0,0 0-1,0 0 1,4-14 0,-40 56 4312,27-27-4621,1-1-1,0 1 1,1 0 0,0 0 0,0 0-1,0 0 1,1 1 0,0-1-1,1 0 1,0 1 0,1 0 0,-1-1-1,1 1 1,3 16 0,-2-24-245,-1 1 0,1-1 0,0 0-1,0 0 1,0 0 0,0 1 0,0-1 0,1 0 0,-1 0 0,0 0 0,0-1 0,1 1 0,-1 0-1,0 0 1,1-1 0,-1 1 0,1-1 0,-1 1 0,0-1 0,1 0 0,-1 1 0,1-1 0,0 0-1,-1 0 1,1 0 0,-1 0 0,1 0 0,-1 0 0,1-1 0,-1 1 0,1-1 0,-1 1 0,1-1-1,2-1 1,4 0 120,0-1 0,0 0-1,0-1 1,13-8-1,-3-2-84,0 0 0,-1-2 0,-1 0-1,-1-1 1,0 0 0,-2-2 0,0 1 0,0-2-1,-2 1 1,-1-2 0,9-22 0,-17 38-70,0 0 0,0 0 1,-1 0-1,0-1 0,0 1 1,0 0-1,-1 0 0,0-1 1,0-6-1,-16 24-96,12-5 118,0 1 0,1 0-1,0 0 1,0 0 0,0 0-1,1 1 1,0-1 0,-1 17-1,3-21-61,-1 1 0,1-1-1,0 0 1,0 0 0,0 0 0,1 0-1,0 1 1,-1-1 0,1 0-1,1 0 1,-1 0 0,0 0-1,1-1 1,0 1 0,0 0-1,0-1 1,1 1 0,-1-1 0,1 0-1,4 5 1,27 11-1989,-6-12-2529,5-6-4084</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0.764"/>
    </inkml:context>
    <inkml:brush xml:id="br0">
      <inkml:brushProperty name="width" value="0.025" units="cm"/>
      <inkml:brushProperty name="height" value="0.025" units="cm"/>
    </inkml:brush>
  </inkml:definitions>
  <inkml:trace contextRef="#ctx0" brushRef="#br0">0 198 12268,'0'0'8808,"65"-10"-8232,-20-9-191,16-7 63,10-4-704,-3 1-1506,0 2-544,-5 5-1505,-12 2-674,-11 6-255</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1.139"/>
    </inkml:context>
    <inkml:brush xml:id="br0">
      <inkml:brushProperty name="width" value="0.025" units="cm"/>
      <inkml:brushProperty name="height" value="0.025" units="cm"/>
    </inkml:brush>
  </inkml:definitions>
  <inkml:trace contextRef="#ctx0" brushRef="#br0">263 82 7495,'8'-7'6390,"0"0"-5809,-1-1-95,1 1-1,0 0 0,0 1 1,1-1-1,0 2 0,0-1 1,0 1-1,1 1 1,0-1-1,11-2 0,-20 7-461,-1 1-1,0-1 1,1 1-1,-1-1 1,0 1-1,1-1 1,-1 1-1,0-1 1,0 1-1,1-1 1,-1 1-1,0 0 1,0-1-1,0 1 0,0-1 1,0 1-1,0 0 1,0-1-1,0 1 1,0-1-1,0 1 1,0 0-1,0-1 1,0 1-1,0-1 1,-1 1-1,1-1 1,0 1-1,-1 0 0,-5 21 587,-2-5-201,-1-1 1,-1-1-1,0 1 1,-1-1-1,-17 17 1,-73 66 962,69-68-883,-33 27 147,-34 35 351,98-92-981,1 0-1,-1 1 1,0-1-1,1 1 1,-1-1-1,1 1 1,-1 0-1,1-1 0,-1 1 1,1 0-1,-1-1 1,1 1-1,-1 0 1,1-1-1,0 1 1,0 0-1,-1 0 1,1-1-1,0 1 1,0 0-1,0 0 0,0 0 1,0-1-1,0 1 1,0 0-1,0 0 1,0 0-1,19 1-29,32-17-3,179-79-1039,-45 18-4680,-106 45-2432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1.792"/>
    </inkml:context>
    <inkml:brush xml:id="br0">
      <inkml:brushProperty name="width" value="0.025" units="cm"/>
      <inkml:brushProperty name="height" value="0.025" units="cm"/>
    </inkml:brush>
  </inkml:definitions>
  <inkml:trace contextRef="#ctx0" brushRef="#br0">85 1 19603,'0'0'2274,"-3"7"-699,-43 143 1731,36-109-3461,1 0-1,2 1 1,-2 77 0,9-119 121,1 0 0,-1 0-1,1 0 1,0-1 0,-1 1 0,1 0 0,0 0 0,-1 0 0,1 0 0,-1-1 0,1 1 0,-1 0 0,1-1 0,0 1-1,-1 0 1,1-1 0,-1 1 0,0-1 0,1 1 0,-1-1 0,1 1 0,-1-1 0,1 1 0,-1-1 0,1 0 0,12-26-244,0 1 1,-2-2 0,-1 0-1,9-38 1,-5 19 25,-12 44 653,-2 14-62,5 36 291,-5-45-606,1 0-1,-1-1 0,0 1 0,1-1 0,-1 1 0,1-1 0,-1 1 0,1-1 0,0 1 1,0-1-1,0 1 0,-1-1 0,1 0 0,0 1 0,1-1 0,-1 0 0,0 0 0,0 0 1,0 0-1,1 0 0,-1 0 0,1 0 0,-1-1 0,3 2 0,2-1 19,0-1 0,-1 0 0,1-1 1,-1 1-1,1-1 0,-1 0 0,1 0 0,-1-1 0,1 0 0,-1 0 0,0 0 0,0 0 0,0-1 1,0 0-1,-1 0 0,1 0 0,-1-1 0,0 1 0,0-1 0,0 0 0,0-1 0,0 1 0,-1 0 1,5-9-1,-2 4 44,0-2 1,-1 1 0,0 0 0,0-1 0,-1 0-1,0 0 1,-1-1 0,-1 1 0,0-1 0,2-20-1,-4 32-83,0-1 0,0 1 1,0 0-1,0 0 0,0 0 0,0 0 0,0-1 0,0 1 0,0 0 0,0 0 0,0 0 0,0 0 0,0 0 0,-1-1 0,1 1 0,0 0 0,0 0 0,0 0 0,0 0 0,0 0 0,0 0 0,0-1 0,0 1 0,0 0 0,-1 0 0,1 0 0,0 0 0,0 0 0,0 0 0,0 0 0,0 0 0,0 0 0,-1 0 0,1-1 0,0 1 0,0 0 0,0 0 0,0 0 0,-1 0 1,1 0-1,0 0 0,0 0 0,0 0 0,0 0 0,0 0 0,-1 0 0,1 0 0,0 1 0,0-1 0,0 0 0,0 0 0,0 0 0,-1 0 0,1 0 0,0 0 0,0 0 0,-13 10 2,-10 13-70,12-11 104,0 1 0,2 0 0,-1 0 0,2 1 0,0 1 0,0-1 1,2 1-1,0 1 0,0-1 0,2 1 0,-6 27 0,10-41-36,0-1 0,0 0 0,0 0 0,0 0-1,0 0 1,1 1 0,-1-1 0,0 0 0,0 0-1,1 0 1,-1 0 0,1 0 0,-1 0 0,1 0-1,-1 0 1,1 0 0,0 0 0,-1 0 0,1 0 0,0 0-1,0 0 1,0-1 0,0 1 0,0 0 0,0-1-1,0 1 1,0-1 0,1 1 0,1 1-64,1-1 0,-1-1 0,1 1 1,0 0-1,-1-1 0,1 0 0,0 0 0,-1 0 1,6-1-1,3 0-623,0-2 0,-1 1 1,1-2-1,22-8 0,-6-6-226,-11 10 3155,-27 39-937,7-25-1271,0 1 0,1-1 0,0 1 0,0 0 0,-2 12 0,4-18-70,0 0 1,0 1-1,-1-1 1,1 0-1,0 0 0,0 0 1,0 0-1,1 0 0,-1 0 1,0 0-1,0 1 1,0-1-1,1 0 0,-1 0 1,1 0-1,-1 0 1,1 0-1,-1 0 0,1 0 1,-1 0-1,1-1 0,0 1 1,0 0-1,-1 0 1,1 0-1,0-1 0,0 1 1,0 0-1,0-1 0,0 1 1,0-1-1,0 1 1,0-1-1,0 1 0,0-1 1,0 0-1,0 1 0,0-1 1,0 0-1,1 0 1,1 0-1,0 0-205,1 0 0,-1-1-1,1 1 1,-1-1 0,1 0 0,-1 0 0,0 0 0,1 0-1,-1-1 1,5-2 0,0-2 784,0 0 0,0 0 0,-1-1-1,12-15 1,12-11-404,-25 29-140,-1 0 0,0-1 0,0 1 0,-1-1 0,0 0 0,1-1 0,-2 1 0,1-1 0,-1 0 0,1 0 0,-2 0 0,1 0 0,-1 0 0,0 0 0,2-11 0,-4 17 6,0-1-1,0 1 1,0 0 0,0-1-1,0 1 1,0 0 0,0-1-1,0 1 1,0 0 0,0-1 0,0 1-1,0 0 1,0-1 0,0 1-1,0 0 1,0 0 0,-1-1-1,1 1 1,0 0 0,0-1 0,0 1-1,-1 0 1,1 0 0,0 0-1,0-1 1,-1 1 0,1 0-1,0 0 1,0 0 0,-1-1 0,1 1-1,0 0 1,-1 0 0,1 0-1,0 0 1,-1 0 0,1 0-1,-1 0 1,-14 5 305,-13 17 163,24-17-372,-1 1 1,2-1-1,-1 1 1,1 0-1,0 0 1,0 0-1,0 1 0,1-1 1,0 1-1,1-1 1,-1 1-1,1 0 1,0-1-1,1 1 0,0 10 1,0-15-136,1-1-1,-1 1 1,1-1 0,0 0-1,-1 1 1,1-1 0,0 0 0,0 1-1,0-1 1,0 0 0,0 0 0,0 0-1,0 0 1,0 0 0,1 0-1,-1 0 1,0 0 0,1 0 0,-1-1-1,0 1 1,1-1 0,-1 1-1,1-1 1,-1 1 0,1-1 0,1 1-1,44 1-4082,-13-3-1860</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176"/>
    </inkml:context>
    <inkml:brush xml:id="br0">
      <inkml:brushProperty name="width" value="0.025" units="cm"/>
      <inkml:brushProperty name="height" value="0.025" units="cm"/>
    </inkml:brush>
  </inkml:definitions>
  <inkml:trace contextRef="#ctx0" brushRef="#br0">263 13 15503,'0'0'3923,"-11"-3"-2519,7 1-1308,1 1-58,0 0 0,0-1-1,0 1 1,0 1 0,-1-1 0,1 0-1,0 1 1,-1-1 0,1 1 0,0 0 0,-1 0-1,1 0 1,0 1 0,0-1 0,-1 1 0,1 0-1,0 0 1,0 0 0,0 0 0,0 1-1,0-1 1,0 1 0,0-1 0,0 1 0,0 0-1,-2 3 1,-15 16 272,1 0 0,1 1 0,-28 45-1,37-52-150,1 1 0,0-1 0,1 1-1,1 1 1,1-1 0,0 1-1,-4 26 1,9-42-158,0 0-1,0 0 1,0 0-1,0 0 1,0 0-1,0 0 1,0 1-1,1-1 1,-1 0-1,0 0 1,1 0-1,-1 0 1,1 0 0,-1 0-1,1 0 1,-1 0-1,1-1 1,-1 1-1,1 0 1,0 0-1,0 0 1,0-1-1,-1 1 1,1 0-1,0-1 1,0 1-1,0 0 1,0-1-1,0 0 1,0 1-1,0-1 1,0 1 0,0-1-1,0 0 1,0 0-1,0 0 1,2 1-1,48-3 38,-43 1-21,72-14 21,-65 11-33,1 0 0,0 1 1,0 1-1,0 0 0,25 1 0,-40 1 2,0 0 0,1 0 1,-1 1-1,1-1 0,-1 0 0,0 1 0,1-1 0,-1 1 0,0-1 0,0 1 0,1-1 0,-1 1 1,0 0-1,0 0 0,0 0 0,0-1 0,0 1 0,0 0 0,0 0 0,0 0 0,0 1 0,0-1 1,0 0-1,-1 0 0,1 0 0,-1 1 0,1-1 0,-1 0 0,1 1 0,-1-1 0,1 0 0,-1 1 0,0-1 1,0 1-1,0-1 0,0 0 0,0 1 0,0-1 0,0 1 0,-1-1 0,1 0 0,0 1 0,-1 1 1,-1 2 40,1 0 1,-1 1 0,0-1 0,-1 0 0,1 0 0,-1 0-1,0 0 1,0 0 0,-6 6 0,-3 0 83,0 0-1,-1 0 1,-1-1 0,1-1-1,-1 0 1,-1-1 0,0-1-1,0 0 1,0-1 0,-1 0 0,0-2-1,0 1 1,0-2 0,-25 2-1,40-5-145,1 1-1,-1-1 0,0 0 1,1 0-1,-1 1 0,0-1 1,0 0-1,1 0 0,-1 0 1,0 0-1,0 0 0,1 0 1,-1 0-1,0-1 0,1 1 1,-1 0-1,0 0 0,0 0 1,1-1-1,-1 1 0,0 0 1,1-1-1,-1 1 0,1 0 0,-1-1 1,0 1-1,1-1 0,-1 1 1,1-1-1,-1 0 0,1 1 1,0-1-1,-1 1 0,1-1 1,-1 0-1,1 1 0,0-1 1,0 0-1,-1 1 0,1-1 1,0 0-1,0 0 0,0 1 1,0-1-1,0 0 0,0 1 1,0-1-1,0 0 0,0 0 1,0 1-1,0-1 0,0 0 1,1 1-1,-1-1 0,0 0 1,1 0-1,-1 1 0,0-1 1,1 1-1,-1-1 0,1 0 1,-1 1-1,0-1 0,2 0 1,2-5-285,1 0 1,0 0 0,0 1-1,0-1 1,9-6-1,148-91-3862,-4 2 299,-156 100 4924,-4 3 833,-5 12-1315,-1-1-1,2 1 1,0 0-1,1 1 0,0-1 1,2 1-1,-1 0 1,2 0-1,0 0 1,0 23-1,1-37-560,1 0-1,0 1 0,0-1 1,0 0-1,0 1 1,0-1-1,0 1 0,0-1 1,0 0-1,1 1 1,-1-1-1,0 0 0,1 0 1,-1 1-1,1-1 1,0 0-1,-1 0 0,1 1 1,0-1-1,0 0 1,-1 0-1,1 0 0,0 0 1,0 0-1,0 0 1,0-1-1,1 1 0,-1 0 1,0 0-1,0-1 1,0 1-1,1-1 0,-1 1 1,0-1-1,1 1 1,-1-1-1,0 0 0,1 0 1,-1 0-1,0 0 1,1 0-1,-1 0 0,0 0 1,1 0-1,-1 0 1,0 0-1,3-1 0,2-1-6,1-1 1,-1 1-1,0-1 0,0 0 0,0 0 1,0-1-1,0 1 0,8-9 0,0-2 33,0-1 1,-1 0-1,18-29 0,-26 37-99,0 0 0,-1-1 0,0 1 0,0-1 1,-1 0-1,0 0 0,0 0 0,2-15 0,-7 99-32,1 46 76,1-122-52,0 1-1,0-1 1,0 0 0,0 1 0,-1-1-1,1 1 1,0-1 0,1 1 0,-1-1 0,0 0-1,0 1 1,0-1 0,0 1 0,0-1-1,0 0 1,0 1 0,1-1 0,-1 1-1,0-1 1,0 0 0,1 1 0,-1-1 0,0 0-1,0 1 1,1-1 0,-1 0 0,0 1-1,1-1 1,-1 0 0,0 0 0,1 0 0,-1 1-1,1-1 1,-1 0 0,0 0 0,1 0-1,-1 0 1,1 0 0,-1 0 0,0 1-1,1-1 1,-1 0 0,1 0 0,-1 0 0,1-1-1,-1 1 1,0 0 0,1 0 0,-1 0-1,1 0 1,-1 0 0,0 0 0,1-1 0,-1 1-1,1 0 1,18-20-3772,-6-8-485,3-8-1222</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573"/>
    </inkml:context>
    <inkml:brush xml:id="br0">
      <inkml:brushProperty name="width" value="0.025" units="cm"/>
      <inkml:brushProperty name="height" value="0.025" units="cm"/>
    </inkml:brush>
  </inkml:definitions>
  <inkml:trace contextRef="#ctx0" brushRef="#br0">82 84 15182,'-64'243'9058,"58"-203"-8449,1 0 0,0 46 0,5 54-443,0-185 678,-2 3-917,3 1 0,10-80-1,-10 116 26,43-171-976,-38 159 1047,0 0 0,1 1 0,1 0 0,0 0 0,1 1 0,0 0 0,2 0 0,12-14 1,-18 25-25,0-1 0,-1 1 1,1 0-1,0 0 0,1 1 1,-1 0-1,1 0 1,-1 0-1,1 0 0,0 1 1,0 0-1,0 0 0,1 1 1,-1 0-1,0 0 1,8-1-1,-13 2 0,0 0 1,-1 0-1,1 0 1,-1 0-1,1 0 0,-1 0 1,1 0-1,-1 0 1,1 0-1,0 0 0,-1 0 1,1 1-1,-1-1 1,1 0-1,-1 0 0,1 1 1,-1-1-1,1 0 1,-1 0-1,1 1 0,-1-1 1,1 0-1,-1 1 1,0-1-1,1 1 0,-1-1 1,0 1-1,1-1 1,-1 1-1,0-1 0,0 1 1,1-1-1,-1 1 1,0-1-1,0 1 0,0-1 1,0 1-1,1 0 1,-11 26 52,-28 21 42,23-33-81,-2-1 0,1 0 0,-1-2 0,-1 0 0,-1 0-1,-25 11 1,39-23-3126,10-6 829,15-9-1752,-17 13 2835,18-16-6577</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2.949"/>
    </inkml:context>
    <inkml:brush xml:id="br0">
      <inkml:brushProperty name="width" value="0.025" units="cm"/>
      <inkml:brushProperty name="height" value="0.025" units="cm"/>
    </inkml:brush>
  </inkml:definitions>
  <inkml:trace contextRef="#ctx0" brushRef="#br0">75 56 17296,'-2'12'1645,"-20"100"1994,12-72-2876,2 0 0,1 1-1,2-1 1,2 2 0,3 57-1,9-63-737,-5-24 4,-2-21-3,-3-67 249,0 18-1228,7-83 1,-4 123 761,1 1 1,1-1 0,0 1-1,2 0 1,-1 0 0,2 1-1,0 0 1,1 0 0,12-16-1,-16 26 195,1 0-1,0 1 0,0 0 0,0 0 0,1 0 1,0 0-1,0 1 0,7-4 0,-10 6 7,0 1-1,0-1 1,0 1-1,0-1 1,0 1 0,0 0-1,0 1 1,0-1-1,1 0 1,-1 1-1,0 0 1,0 0-1,1 0 1,-1 0 0,0 0-1,0 1 1,1-1-1,-1 1 1,0 0-1,5 2 1,-6-2 3,-1 1 0,1 0 1,0 0-1,0-1 0,-1 1 0,1 0 1,-1 1-1,0-1 0,0 0 0,0 0 1,0 1-1,0-1 0,0 0 0,0 1 1,-1-1-1,1 1 0,-1-1 0,0 1 1,0-1-1,0 1 0,0 3 0,0 1 33,0-1 0,-1 1-1,0-1 1,0 1 0,-1-1-1,1 1 1,-4 7 0,-1-4 125,0 0 0,-1 1 0,0-2 0,-1 1 0,0-1 0,-1-1 0,1 1 0,-1-1 0,-16 10 0,17-13-106,0 1 0,-1-1 0,1-1-1,-1 0 1,0 0 0,0 0-1,0-1 1,-1-1 0,1 0-1,-1 0 1,1 0 0,-13-1-1,22-1-86,-1 0-1,0 0 1,1 0-1,-1 0 1,0 0-1,1 0 1,-1 0-1,0 0 0,1-1 1,-1 1-1,0 0 1,1 0-1,-1-1 1,1 1-1,-1 0 1,1-1-1,-1 1 1,1-1-1,-1 1 0,1 0 1,-1-1-1,1 1 1,-1-1-1,1 1 1,0-1-1,-1 0 1,1 1-1,0-1 1,-1-1-1,4-21-1076,24-21-1936,5 10-1032,2 0-2537</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3.597"/>
    </inkml:context>
    <inkml:brush xml:id="br0">
      <inkml:brushProperty name="width" value="0.025" units="cm"/>
      <inkml:brushProperty name="height" value="0.025" units="cm"/>
    </inkml:brush>
  </inkml:definitions>
  <inkml:trace contextRef="#ctx0" brushRef="#br0">52 1 12396,'0'0'12417,"-5"11"-11280,-5 12-609,2 0 1,1 0-1,1 1 1,1 0-1,-4 40 1,8-49-517,1 0 1,0-1-1,1 1 0,1-1 1,4 20-1,-5-31-54,-1-1-1,1 0 1,-1 0-1,1 1 1,0-1-1,0 0 1,0 0 0,1 0-1,-1 0 1,0 0-1,1 0 1,-1 0-1,1-1 1,-1 1-1,1 0 1,0-1 0,0 0-1,0 1 1,0-1-1,0 0 1,0 0-1,0 0 1,0 0-1,0 0 1,1 0 0,-1-1-1,0 1 1,1-1-1,-1 0 1,0 1-1,1-1 1,-1 0-1,0 0 1,1-1 0,-1 1-1,0 0 1,1-1-1,-1 0 1,0 1-1,0-1 1,0 0-1,5-2 1,3-3-923,0-1-1,0 0 1,0 0-1,-1-1 1,0 0 0,0-1-1,13-17 1,2-1-3046,-4 5 97,3-5 578,-5 18 12410,-23 26-6335,-9 15-1013,9-23-1228,0 1 1,0 0 0,1 0 0,0 0-1,1 0 1,0 1 0,1-1-1,0 1 1,1 0 0,0 0-1,0 12 1,2-22-484,-1 0-1,0 0 0,0 0 1,0 0-1,1 0 1,-1 0-1,1 0 1,-1 0-1,1 0 1,-1 0-1,1 0 1,-1-1-1,1 1 1,0 0-1,-1 0 1,1-1-1,0 1 0,0 0 1,-1-1-1,1 1 1,0-1-1,0 1 1,0-1-1,0 1 1,2 0-1,-1-1 0,1 0-1,0 1 0,0-1 1,0 0-1,0 0 0,-1 0 1,1-1-1,0 1 0,4-2 1,1 0 0,1-1-1,-1 0 1,0-1 0,0 1 0,11-8 0,1-5-265,0 0 1,-1-1 0,30-35-1,-40 42 95,0-1-1,-1-1 0,0 0 0,-1 0 0,-1 0 0,1-1 0,-2 0 1,6-20-1,-9 21-135,-5 11 192,-12 24 293,-15 42 481,22-44-543,1 0 0,1 0 0,1 1 0,1 0 0,1 0 1,1 0-1,1 0 0,1 0 0,1 0 0,1 1 0,1-1 0,0-1 0,2 1 1,1 0-1,12 31 0,-6-23-549,-2-1 0,-1 2 0,-1-1 0,7 57 0,-14-75 448,-1 1 1,1-1-1,-2 0 1,0 1-1,0-1 1,-1 0-1,-1 0 1,0 0 0,0 0-1,-1 0 1,-1-1-1,0 1 1,0-1-1,-1 0 1,-8 10-1,13-20 24,1 0 1,-1 0-1,0 0 0,0 1 0,0-1 0,0 0 0,0 0 1,0 0-1,0 0 0,0-1 0,0 1 0,0 0 0,-1 0 0,1-1 1,0 1-1,-1 0 0,1-1 0,0 0 0,-1 1 0,1-1 1,0 0-1,-3 1 0,3-2-17,0 1-1,0-1 1,0 1 0,0-1-1,0 0 1,0 1-1,0-1 1,0 0 0,0 0-1,0 0 1,1 0 0,-1 0-1,0 1 1,0-1 0,1-1-1,-1 1 1,1 0 0,-1 0-1,1 0 1,-1-1 0,-2-9 14,0 1 1,1 0 0,0-1 0,-1-16-1,-3-58-1726,8-113 0,-1 172 649,3-1 1,0 1-1,1-1 0,2 2 0,0-1 0,2 1 0,1 0 1,20-37-1,10 5-5797</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36.833"/>
    </inkml:context>
    <inkml:brush xml:id="br0">
      <inkml:brushProperty name="width" value="0.025" units="cm"/>
      <inkml:brushProperty name="height" value="0.025" units="cm"/>
    </inkml:brush>
  </inkml:definitions>
  <inkml:trace contextRef="#ctx0" brushRef="#br0">1 58 7015,'0'0'1377,"50"-17"-1729,-34 11-2179</inkml:trace>
  <inkml:trace contextRef="#ctx0" brushRef="#br0" timeOffset="1">186 23 4388,'0'0'4228,"58"-9"-4164,-40 4-128,0 1-1249,2-1-3267</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37.238"/>
    </inkml:context>
    <inkml:brush xml:id="br0">
      <inkml:brushProperty name="width" value="0.025" units="cm"/>
      <inkml:brushProperty name="height" value="0.025" units="cm"/>
    </inkml:brush>
  </inkml:definitions>
  <inkml:trace contextRef="#ctx0" brushRef="#br0">1 15 1890,'0'0'5061,"54"-8"-5414,-40 6-576,-5-1 289,6 2 576,-5 1 576,-1 0 930,-3 0 191,3 0-224,-2 0-255,0 0-898,2 0-545,2-1-2561</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4.327"/>
    </inkml:context>
    <inkml:brush xml:id="br0">
      <inkml:brushProperty name="width" value="0.025" units="cm"/>
      <inkml:brushProperty name="height" value="0.025" units="cm"/>
    </inkml:brush>
  </inkml:definitions>
  <inkml:trace contextRef="#ctx0" brushRef="#br0">148 1 3812,'0'0'17002,"-10"7"-16377,6-3-563,-6 4 86,0 0-1,1 0 0,1 1 1,-1 0-1,1 1 1,-8 13-1,16-23-178,-1 1 0,1-1 0,0 0 0,0 1 0,0-1-1,0 0 1,-1 0 0,1 1 0,0-1 0,0 0 0,0 0 0,-1 0 0,1 1-1,0-1 1,0 0 0,-1 0 0,1 0 0,0 0 0,-1 1 0,1-1-1,0 0 1,0 0 0,-1 0 0,1 0 0,0 0 0,-1 0 0,1 0-1,0 0 1,-1 0 0,1 0 0,0 0 0,-1 0 0,1 0 0,0 0-1,-1 0 1,1 0 0,0-1 0,0 1 0,-1 0 0,1 0 0,0 0 0,-1 0-1,1-1 1,0 1 0,0 0 0,-1 0 0,1 0 0,0-1 0,0 1-1,0 0 1,-1-1 0,1 1 0,0 0 0,0 0 0,0-1 0,0 1-1,0 0 1,0-1 0,0 1 0,-1-1 0,-13-30-3476,-2 0-3370,7 26 4474,-1 3-736</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4.687"/>
    </inkml:context>
    <inkml:brush xml:id="br0">
      <inkml:brushProperty name="width" value="0.025" units="cm"/>
      <inkml:brushProperty name="height" value="0.025" units="cm"/>
    </inkml:brush>
  </inkml:definitions>
  <inkml:trace contextRef="#ctx0" brushRef="#br0">75 1 32,'0'0'5830,"-52"6"-5446,43-6 321,3 0-449,-1 1-1377</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017"/>
    </inkml:context>
    <inkml:brush xml:id="br0">
      <inkml:brushProperty name="width" value="0.025" units="cm"/>
      <inkml:brushProperty name="height" value="0.025" units="cm"/>
    </inkml:brush>
  </inkml:definitions>
  <inkml:trace contextRef="#ctx0" brushRef="#br0">1275 96 8456,'0'0'9689,"-3"4"-9160,1-1-349,-1-1 1,1 0-1,0 1 1,-1-1-1,1 0 1,-1 0-1,0-1 1,0 1-1,0 0 1,0-1-1,0 0 1,0 1-1,0-1 1,0 0-1,0-1 0,0 1 1,-1-1-1,1 1 1,0-1-1,-5 0 1,-14 1-115,-1 1 0,-35 9 0,38-7 208,0 0-1,-1-2 0,-29 1 1,45-4-260,1 0 0,-1 0 0,1 0 0,-1-1 1,1 0-1,0 0 0,-1 0 0,1 0 0,0-1 0,-4-3 0,3 2-134,-1 0-1,1 1 1,-1 0-1,1 0 0,-1 0 1,-8-2-1,-45 0-1558,-7-3-1089,45 1-2047</inkml:trace>
  <inkml:trace contextRef="#ctx0" brushRef="#br0" timeOffset="1">315 65 14286,'0'0'1921,"-64"-3"-1216,40-5 608,3-3-1089,8-1-224,-1 2-320,3 2-96,-2 4-705,-5 0-481,2 3 769,-9 1 65,-6 0-962,0 0-1537,-3-3-4324</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406"/>
    </inkml:context>
    <inkml:brush xml:id="br0">
      <inkml:brushProperty name="width" value="0.025" units="cm"/>
      <inkml:brushProperty name="height" value="0.025" units="cm"/>
    </inkml:brush>
  </inkml:definitions>
  <inkml:trace contextRef="#ctx0" brushRef="#br0">1238 47 6822,'-47'18'8424,"-4"0"-6406,3-1-768,-3-2-450,6-5-351,2-6-257,2-4 32,5 0-192,-4-8-737,6-5-1120,-4-4-1859,-2-1-2273</inkml:trace>
  <inkml:trace contextRef="#ctx0" brushRef="#br0" timeOffset="1">387 69 2402,'-50'11'11179,"1"-4"-8521,4-3-1120,-3-4-577,6 0-545,4-16-320,1-4-897,-3-6-2786,2-3-3940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2.434"/>
    </inkml:context>
    <inkml:brush xml:id="br0">
      <inkml:brushProperty name="width" value="0.025" units="cm"/>
      <inkml:brushProperty name="height" value="0.025" units="cm"/>
    </inkml:brush>
  </inkml:definitions>
  <inkml:trace contextRef="#ctx0" brushRef="#br0">24 25 13453,'-4'33'8123,"-4"-1"-4579,5-24-3172,1 0 0,0 0 0,1 0 0,-1 0 0,1 0 0,1 0 0,0 12 0,1-19-352,0 1-1,0-1 1,-1 0 0,1 0-1,0 0 1,1 0 0,-1 0 0,0 0-1,0 0 1,0 0 0,1 0-1,-1 0 1,0 0 0,1-1 0,-1 1-1,0-1 1,1 1 0,-1-1-1,1 1 1,-1-1 0,1 0 0,-1 0-1,1 0 1,-1 0 0,1 0-1,-1 0 1,1 0 0,-1 0 0,3-1-1,49-7 271,-28 0-188,-1-1 0,47-23 0,-47 19-340,1 2 1,44-15 0,-68 25 234,0 1 0,0-1 0,0 1 1,0 0-1,0-1 0,0 1 0,0 0 0,0-1 0,0 1 1,0 0-1,0 0 0,0 0 0,0 0 0,0 0 0,0 0 1,0 0-1,0 0 0,0 1 0,0-1 0,0 0 0,0 1 0,0-1 1,0 0-1,-1 1 0,1-1 0,0 1 0,0-1 0,0 1 1,0 0-1,-1-1 0,1 1 0,0 0 0,-1 0 0,1-1 0,0 1 1,-1 0-1,1 0 0,-1 0 0,1 1 0,0 3 64,-1 0-1,0 0 1,0 0-1,0 0 1,-1 0-1,0 0 0,-1 5 1,-2 14 263,4-23-319,0 0 1,0 0-1,0 0 0,1 0 0,-1 0 1,0-1-1,0 1 0,1 0 0,-1 0 1,1 0-1,-1-1 0,1 1 0,-1 0 1,1 0-1,-1-1 0,1 1 0,-1 0 1,1-1-1,0 1 0,0-1 0,-1 1 1,1-1-1,0 1 0,0-1 0,-1 1 1,1-1-1,0 0 0,0 0 0,0 1 1,0-1-1,0 0 0,-1 0 0,1 0 1,0 0-1,0 0 0,0 0 0,0 0 1,0 0-1,0 0 0,0 0 0,-1-1 1,1 1-1,0 0 0,1-1 1,4 0-121,0-1 0,-1 1 1,1-1-1,0 0 0,-1 0 1,7-4-1,6-7-1800,-1 0 1,0-1-1,-1-1 0,-1 0 1,23-30-1,-8 2-4726</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45.772"/>
    </inkml:context>
    <inkml:brush xml:id="br0">
      <inkml:brushProperty name="width" value="0.025" units="cm"/>
      <inkml:brushProperty name="height" value="0.025" units="cm"/>
    </inkml:brush>
  </inkml:definitions>
  <inkml:trace contextRef="#ctx0" brushRef="#br0">1225 42 12172,'-34'9'2321,"-2"-2"0,-53 5 0,72-12-2344,1 0 0,-1 0 0,0-2 0,1 0 0,-1-1 0,1 0 0,-27-11 0,11 3-5232,-51-13-1,5 14 2645,12 11 4621,0 13 4896,5 7-3091,44-14-3200,0-1 0,0 0-1,-1-1 1,0-1 0,0 0-1,0-2 1,0 0-1,-24-1 1,36-2-664,1 0 0,0-1 0,0 0 0,0 1 0,1-2 0,-1 1 1,0-1-1,1 1 0,-1-1 0,1 0 0,-6-7 0,6 7-169,0-1 1,1 1-1,-2 0 1,1 0 0,0 1-1,0-1 1,-1 1-1,1 0 1,-1 0-1,0 0 1,0 1-1,1 0 1,-1 0 0,-9-1-1,6 3-74,0 0 1,1 0-1,-1 1 0,1 0 0,0 1 0,-1-1 1,1 1-1,0 1 0,0 0 0,1-1 1,-1 2-1,1-1 0,0 1 0,0 0 0,1 0 1,-7 8-1,2-4-793,1 0 1,-1-1-1,0 0 1,-18 9-1,18-15-6405</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8.602"/>
    </inkml:context>
    <inkml:brush xml:id="br0">
      <inkml:brushProperty name="width" value="0.025" units="cm"/>
      <inkml:brushProperty name="height" value="0.025" units="cm"/>
    </inkml:brush>
  </inkml:definitions>
  <inkml:trace contextRef="#ctx0" brushRef="#br0">1 190 4228,'0'0'19026,"3"-2"-18284,31-19-71,-27 18-638,-1 0 0,0 0 0,0-1 0,0 0-1,0-1 1,-1 1 0,1-1 0,-1 0 0,0 0 0,-1-1-1,1 1 1,-1-1 0,0 0 0,4-8 0,-6 6 94,1 1 1,-1 0-1,0-1 1,-1 0 0,0 1-1,0-12 1,-1 18-103,0 0 1,0 0-1,0-1 1,0 1-1,0 0 1,0 0-1,0 0 1,-1 0 0,1 0-1,0 0 1,-1 0-1,1 0 1,-1 0-1,1 0 1,-1 0-1,0 0 1,1 0-1,-1 0 1,0 0-1,-1-1 1,0 2-3,1-1 0,-1 1-1,1 0 1,0 0 0,-1 0 0,1 0 0,-1 0-1,1 0 1,-1 0 0,1 1 0,0-1 0,-1 0 0,1 1-1,0-1 1,-1 1 0,1 0 0,0-1 0,0 1-1,-1 0 1,1 0 0,0 0 0,-1 1 0,-5 3-23,0 1 1,1 0 0,0 1 0,0-1 0,1 1-1,0 1 1,0-1 0,1 1 0,-1-1 0,2 1-1,-1 0 1,-4 16 0,3-6-1,0 1 0,2 0 0,0 0 0,-1 37 0,4-53-1,0 0 0,0 1-1,1-1 1,-1 0 0,1 0 0,-1 0-1,1 0 1,0 0 0,1 0-1,-1 0 1,0 0 0,1 0 0,-1-1-1,1 1 1,0-1 0,3 4-1,-4-5 10,0 0 0,1 0-1,-1-1 1,0 1 0,1 0-1,-1-1 1,0 1 0,1-1-1,-1 1 1,1-1 0,-1 0-1,1 0 1,-1 0 0,1 0-1,-1 0 1,1 0 0,-1 0-1,1 0 1,-1 0 0,1-1-1,-1 1 1,0 0 0,1-1-1,-1 0 1,1 1 0,-1-1-1,0 0 1,0 1 0,1-1-1,-1 0 1,0 0 0,0 0-1,0 0 1,0 0 0,0-1-1,1 0 1,4-5 56,-1-1 1,0 1-1,-1-1 0,0 0 1,0 0-1,0-1 1,-1 1-1,-1-1 0,1 1 1,-1-1-1,-1 0 1,0 0-1,0 0 0,0 0 1,-2-14-1,1 22-60,0 0 1,0-1-1,0 1 0,0 0 0,0 0 0,0-1 0,-1 1 0,1 0 1,0 0-1,-1-1 0,1 1 0,-1 0 0,1 0 0,-1 0 0,0 0 1,1 0-1,-1 0 0,0 0 0,0 0 0,0 0 0,0 0 0,0 0 1,0 0-1,0 0 0,0 1 0,0-1 0,0 0 0,0 1 0,0-1 1,-1 1-1,1-1 0,0 1 0,0 0 0,0 0 0,-2-1 0,1 1-9,0 0 0,0 1-1,0-1 1,-1 0 0,1 1-1,0-1 1,0 1 0,0 0 0,0 0-1,1 0 1,-1 0 0,0 0-1,0 0 1,1 0 0,-1 1-1,0-1 1,1 0 0,-1 1-1,1 0 1,-2 2 0,-2 5 1,0 0 1,1 1 0,0-1 0,1 1 0,0 0-1,1 0 1,0 0 0,0 0 0,1 0 0,0 0-1,1 1 1,0-1 0,1 0 0,2 12 0,-3-21 6,0 1 0,0-1 0,1 1 0,-1-1 0,0 0 0,1 0 1,-1 1-1,1-1 0,0 0 0,-1 0 0,1 1 0,0-1 0,0 0 1,0 0-1,0 0 0,0 0 0,0 0 0,0 0 0,0 0 0,0-1 1,0 1-1,0 0 0,1-1 0,-1 1 0,0 0 0,1-1 0,-1 0 1,0 1-1,1-1 0,-1 0 0,0 0 0,1 1 0,-1-1 0,1 0 1,-1 0-1,0-1 0,1 1 0,1 0 0,0-1 28,1 0 0,-1-1 0,1 1-1,-1-1 1,0 1 0,1-1 0,-1 0 0,0 0-1,0 0 1,0-1 0,-1 1 0,6-6 0,-2 0-5,0 1 0,-1-1 1,0-1-1,0 1 0,-1-1 0,0 1 1,0-1-1,-1 0 0,0-1 1,-1 1-1,0-1 0,1-15 0,-6 18-716,-4 16-169,-5 17-1339,7 39-5826,5-31 102</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59.756"/>
    </inkml:context>
    <inkml:brush xml:id="br0">
      <inkml:brushProperty name="width" value="0.025" units="cm"/>
      <inkml:brushProperty name="height" value="0.025" units="cm"/>
    </inkml:brush>
  </inkml:definitions>
  <inkml:trace contextRef="#ctx0" brushRef="#br0">0 1528 15214,'0'0'1735,"6"-9"-96,59-92 58,149-178 0,-115 158-1578,579-779-915,-665 882 793,-1 1 17,0-1 0,-1-1 1,9-21-1,-21 34-186,-9 11-127,-11 12-458,-89 102-5484,63-73 2729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0.133"/>
    </inkml:context>
    <inkml:brush xml:id="br0">
      <inkml:brushProperty name="width" value="0.025" units="cm"/>
      <inkml:brushProperty name="height" value="0.025" units="cm"/>
    </inkml:brush>
  </inkml:definitions>
  <inkml:trace contextRef="#ctx0" brushRef="#br0">314 0 12172,'0'0'1617,"-9"11"780,-14 25-1335,1 1 1,2 0-1,-24 64 0,-22 50-656,25-61 299,-31 100-1,67-173-571,2-1-1,0 1 1,0 0-1,1 31 0,1-40-95,2 0-1,-1 0 1,1 1-1,1-1 1,-1 0-1,2 0 1,-1 0-1,1-1 1,0 1-1,0 0 1,8 10-1,-10-16-32,0-1 0,0 0 0,0 0 0,0 1 0,1-1 0,-1 0 0,0 0 0,1 0 0,-1-1 0,1 1 0,-1 0-1,1-1 1,0 1 0,-1 0 0,1-1 0,0 0 0,-1 1 0,1-1 0,0 0 0,-1 0 0,1 0 0,0 0 0,-1 0 0,1-1 0,0 1 0,-1 0 0,1-1 0,0 1 0,-1-1 0,1 0 0,-1 1 0,1-1-1,1-1 1,8-4 74,0-1-1,-1 0 0,16-14 0,-9 7 57,323-218 1089,-152 109-4512,-92 56-4671</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1.110"/>
    </inkml:context>
    <inkml:brush xml:id="br0">
      <inkml:brushProperty name="width" value="0.025" units="cm"/>
      <inkml:brushProperty name="height" value="0.025" units="cm"/>
    </inkml:brush>
  </inkml:definitions>
  <inkml:trace contextRef="#ctx0" brushRef="#br0">0 178 4132,'4'-12'8541,"0"-13"-6130,13-44 4174,-19 83-3028,3 16-2919,1-6-323,-1 88 545,-4 141 1435,14-344-1389,-4 52-857,0-43 0,-5 41-34,-1 28-3,1-1-1,-2 0 0,0 1 1,-1-1-1,0 0 0,-1 1 1,0-1-1,-5-13 0,8 30-46,-1 0-1,1-1 0,0 1 0,-1 0 1,0 0-1,0 0 0,0 0 0,0 0 0,-1 4 1,1-6 29,-1 1 1,1 0-1,-1 0 1,1 0-1,0-1 1,0 1-1,0 0 1,0 0-1,0 0 1,0-1-1,0 1 1,1 0-1,-1 0 1,1 0-1,-1-1 1,1 1-1,0 0 1,-1-1-1,1 1 1,0-1-1,0 1 1,0-1-1,0 1 1,1-1-1,-1 0 1,0 1-1,1-1 1,-1 0-1,0 0 1,1 0-1,0 0 1,2 1-1,-1-1 1,0 0 1,0 0-1,0-1 0,0 1 0,0-1 0,0 0 0,0 0 0,1 0 1,-1 0-1,0 0 0,0-1 0,0 1 0,0-1 0,0 0 0,-1 0 1,1 0-1,5-3 0,-2 0 7,1 0-1,-1-1 1,0 1 0,0-1 0,-1-1-1,10-10 1,1-6 23,-1 0 0,24-49 0,-29 50-1,-2 6 5,-8 39-130,-1-15 69,-17 328-1094,18-334 941,0-1 0,1 1 0,-1 0 0,0-1 1,1 1-1,-1 0 0,1-1 0,0 1 0,0-1 0,0 1 0,0-1 1,1 1-1,-1-1 0,1 0 0,2 4 0,-3-6-40,0 1 0,0 0-1,0-1 1,0 1 0,0-1 0,0 0 0,0 1-1,0-1 1,0 0 0,0 0 0,0 0-1,0 1 1,0-1 0,0 0 0,0 0 0,1-1-1,-1 1 1,0 0 0,0 0 0,0 0-1,0-1 1,0 1 0,0-1 0,0 1 0,0-1-1,0 1 1,0-1 0,0 1 0,0-1-1,-1 0 1,1 1 0,0-1 0,0 0 0,-1 0-1,1 0 1,0 0 0,-1 0 0,1 1-1,-1-1 1,1 0 0,0-2 0,15-21-6747</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1.504"/>
    </inkml:context>
    <inkml:brush xml:id="br0">
      <inkml:brushProperty name="width" value="0.025" units="cm"/>
      <inkml:brushProperty name="height" value="0.025" units="cm"/>
    </inkml:brush>
  </inkml:definitions>
  <inkml:trace contextRef="#ctx0" brushRef="#br0">79 0 6822,'0'0'6145,"-7"9"-3422,-2 0-2037,-36 47 2815,43-54-3394,0 1 1,0 1-1,1-1 1,-1 0-1,0 0 1,1 1-1,0-1 1,0 0-1,0 1 1,0-1-1,1 1 1,-1 0-1,1-1 1,0 1-1,0-1 1,0 1-1,1 0 1,0 3-1,0-5-67,0 0 0,1 0 0,-1-1 0,0 1 0,1-1 0,0 1 1,-1-1-1,1 0 0,0 1 0,0-1 0,-1 0 0,1 0 0,0 0 0,0 0 0,0-1 0,0 1 0,0-1 0,1 1 0,-1-1 0,0 1 0,0-1 0,0 0 0,0 0 0,0 0 0,1 0 0,-1-1 0,0 1 0,0-1 0,2 0 0,4 0 80,0-1 1,0 0 0,-1 0-1,1-1 1,-1 1-1,13-8 1,10-13 35,-25 18-140,0 0 0,1 0 0,0 0-1,0 1 1,0 0 0,0 0 0,1 1 0,-1 0 0,1 0 0,0 1 0,9-3 0,-15 6 29,1-1 0,-1 1 0,0 0-1,1 0 1,-1 0 0,0 0 0,0 0 0,0 0 0,0 0-1,0 1 1,0-1 0,0 0 0,-1 0 0,1 1 0,0-1 0,-1 1-1,1-1 1,-1 1 0,1-1 0,-1 1 0,0-1 0,1 1 0,-1 2-1,12 25 598,-11-28-634,0-1 0,-1 1 0,1-1 0,0 0 0,-1 1 0,1-1 0,0 0 0,0 1 0,-1-1 0,1 0 0,0 0 0,0 0 0,0 0 0,-1 0 1,1 0-1,0 0 0,0 0 0,0 0 0,0 0 0,-1 0 0,1-1 0,0 1 0,0 0 0,-1 0 0,1-1 0,0 1 0,0 0 0,-1-1 0,1 1 0,0-1 0,-1 1 0,1-1 0,-1 0 0,1 1 0,-1-1 0,1 1 0,0-2 0,29-36 293,-28 33-363,1 0 1,0 1-1,1-1 1,-1 1-1,1-1 1,0 1-1,0 0 1,0 1-1,1-1 1,-1 1-1,8-5 1,-11 8 36,-1 0 1,1 0-1,-1 0 1,1 0-1,-1 1 1,1-1-1,-1 0 1,1 0 0,-1 0-1,0 0 1,1 1-1,-1-1 1,1 0-1,-1 0 1,0 1-1,1-1 1,-1 0 0,0 1-1,1-1 1,-1 1-1,0-1 1,1 0-1,-1 1 1,0-1-1,0 1 1,1-1 0,-1 0-1,0 1 1,0-1-1,0 1 1,0-1-1,0 1 1,0-1-1,0 1 1,0-1 0,0 1-1,0 0 1,5 30-849,-3-12-1121,-1-18 1665,-1 0 0,1 0 0,0 0 0,-1-1-1,1 1 1,0 0 0,0-1 0,-1 1 0,1 0 0,0-1 0,0 1 0,0-1 0,0 1 0,0-1-1,0 0 1,0 1 0,0-1 0,0 0 0,0 0 0,0 0 0,0 1 0,0-1 0,0 0 0,0 0 0,0-1-1,0 1 1,0 0 0,0 0 0,0 0 0,0-1 0,0 1 0,-1 0 0,3-1 0,11-9-2127</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2.242"/>
    </inkml:context>
    <inkml:brush xml:id="br0">
      <inkml:brushProperty name="width" value="0.025" units="cm"/>
      <inkml:brushProperty name="height" value="0.025" units="cm"/>
    </inkml:brush>
  </inkml:definitions>
  <inkml:trace contextRef="#ctx0" brushRef="#br0">1 208 6246,'0'0'11600,"8"4"-10367,-6-2-1141,0-1 0,0 0 0,0 0-1,0 0 1,1 0 0,-1 0 0,1-1 0,-1 1-1,0-1 1,1 1 0,-1-1 0,1 0-1,-1 0 1,5 0 0,-3-1-15,-1-1 1,0 1-1,0-1 0,0 1 0,-1-1 1,1 0-1,0 0 0,-1 0 0,1 0 1,-1-1-1,0 1 0,1-1 1,-1 0-1,2-4 0,36-56 1304,-38 60-1269,0-1 1,0 0 0,-1 1-1,1-1 1,-1 0-1,0 0 1,0 0-1,0 0 1,0 0-1,-1 0 1,0-1 0,0 1-1,0 0 1,0 0-1,-2-7 1,2 11-93,-1-1 0,1 1 0,0-1 0,-1 1 0,1 0 1,0-1-1,-1 1 0,1-1 0,-1 1 0,1 0 0,-1 0 0,1-1 1,-1 1-1,1 0 0,-1 0 0,0-1 0,1 1 0,-1 0 0,1 0 1,-1 0-1,1 0 0,-1 0 0,0 0 0,1 0 0,-1 0 0,1 0 1,-1 0-1,1 0 0,-1 0 0,1 1 0,-1-1 0,0 0 0,1 0 1,-1 1-1,1-1 0,-1 0 0,1 1 0,0-1 0,-1 0 0,1 1 1,-1-1-1,1 0 0,0 1 0,-1-1 0,1 1 0,0-1 0,-1 1 1,1-1-1,-1 2 0,-18 22 73,11-12 101,2 1 0,0 0 1,0 0-1,2 1 1,-1 0-1,2-1 0,0 1 1,0 1-1,2-1 1,-1 0-1,2 20 0,0-33-189,0 0 0,1 0 0,-1 0 0,0-1 0,0 1 0,1 0-1,-1 0 1,1 0 0,-1-1 0,0 1 0,1 0 0,0-1 0,-1 1-1,1 0 1,-1-1 0,1 1 0,0-1 0,-1 1 0,1-1 0,0 1-1,-1-1 1,1 1 0,0-1 0,0 0 0,0 0 0,-1 1 0,1-1-1,0 0 1,0 0 0,0 0 0,0 0 0,0 0 0,-1 0 0,1 0-1,0 0 1,0 0 0,0 0 0,0 0 0,-1-1 0,1 1 0,2-1-1,1 0-18,0 0 0,-1-1 0,1 0 0,0 0 0,0 0-1,-1 0 1,6-4 0,3-8-340,0 0-1,-1 0 0,-1-1 1,0 0-1,-1-1 1,0 0-1,-2-1 1,0 0-1,0 0 1,-2 0-1,7-36 0,-19 82 1047,5-23-535,0 0 1,0 0-1,1 1 0,-1-1 0,2 1 1,-1-1-1,1 1 0,0-1 0,0 1 0,1-1 1,1 11-1,-1-17-148,-1 1 1,1 0 0,-1 0-1,1 0 1,-1 0-1,1-1 1,-1 1 0,1 0-1,0-1 1,0 1-1,-1 0 1,1-1 0,0 1-1,0-1 1,0 1-1,0-1 1,-1 1 0,1-1-1,0 0 1,0 0-1,0 1 1,0-1-1,0 0 1,0 0 0,0 0-1,0 0 1,0 0-1,0 0 1,0 0 0,0 0-1,0 0 1,0-1-1,0 1 1,1-1 0,1 0 1,0 0 0,1 0 0,-1-1 1,-1 1-1,1-1 0,0 1 0,0-1 1,0 0-1,2-3 0,8-9-107,0-1 0,-1-1 0,-1 0 0,0 0 0,-2-1 0,15-33 0,-33 200 507,9-129-221,0 1 1,1-1-1,2 0 0,0 0 1,1 0-1,1-1 1,1 0-1,13 31 0,7 2-157,25 62 21,-47-101-45,1 1 1,-2-1 0,0 1 0,0 0 0,-2-1-1,1 23 1,-2-35 25,0-1-1,0 1 1,0 0-1,0 0 1,0 0-1,0-1 1,-1 1-1,1 0 1,-1 0-1,1-1 1,-1 1 0,1 0-1,-1-1 1,0 1-1,0 0 1,0-1-1,0 1 1,0-1-1,0 0 1,0 1-1,-1-1 1,1 0-1,0 0 1,-1 1-1,1-1 1,-1 0 0,1-1-1,-1 1 1,1 0-1,-1 0 1,0-1-1,0 1 1,1-1-1,-1 1 1,0-1-1,0 0 1,1 1-1,-1-1 1,0 0-1,0 0 1,0-1 0,1 1-1,-1 0 1,0-1-1,0 1 1,1-1-1,-1 1 1,0-1-1,1 0 1,-1 1-1,0-1 1,1 0-1,-1 0 1,1 0-1,0-1 1,-1 1 0,1 0-1,0 0 1,0-1-1,-1 1 1,1-1-1,0 1 1,-1-3-1,-7-12-4,0 0 0,1 0-1,0-1 1,2 1 0,0-2-1,0 1 1,-4-31 0,5 11-218,1 0 0,1-66 1,4 94 134,0 0 1,0 0 0,1 0-1,0 0 1,0 0 0,1 0-1,0 1 1,1-1 0,0 1 0,6-9-1,5-5-1958,0 1 0,24-23 0,-16 18-2063,14-17-8172</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3.479"/>
    </inkml:context>
    <inkml:brush xml:id="br0">
      <inkml:brushProperty name="width" value="0.025" units="cm"/>
      <inkml:brushProperty name="height" value="0.025" units="cm"/>
    </inkml:brush>
  </inkml:definitions>
  <inkml:trace contextRef="#ctx0" brushRef="#br0">12 29 5990,'-2'-4'12034,"-2"12"-9357,-1 21-2783,5-22 293,4 68 1012,-3-69-1116,0-1 0,0 0 1,1 1-1,0-1 1,0 0-1,0 0 1,0 0-1,1 0 0,0-1 1,0 1-1,6 7 1,-8-11-12,0 0 0,0 0 1,1 0-1,-1 0 1,0-1-1,0 1 0,1 0 1,-1-1-1,0 1 0,1-1 1,-1 1-1,1-1 0,-1 0 1,1 1-1,-1-1 1,0 0-1,1 0 0,-1 0 1,1 0-1,-1 0 0,1-1 1,-1 1-1,1 0 0,-1-1 1,0 1-1,1-1 1,-1 1-1,0-1 0,1 0 1,-1 1-1,0-1 0,0 0 1,0 0-1,1 0 0,-1 0 1,0 0-1,0 0 1,-1 0-1,3-3 0,5-6 218,0 0 1,-1 0-1,9-18 0,-11 21-240,14-32 77,-14 29-40,0-1 1,1 1 0,0 0 0,10-14 0,-15 24-83,-1 0-1,0-1 1,0 1 0,1-1 0,-1 1 0,0 0 0,0-1-1,1 1 1,-1 0 0,0 0 0,1-1 0,-1 1 0,0 0-1,1 0 1,-1-1 0,1 1 0,-1 0 0,1 0 0,-1 0-1,0 0 1,1-1 0,-1 1 0,1 0 0,-1 0-1,1 0 1,-1 0 0,0 0 0,1 0 0,-1 0 0,1 1-1,-1-1 1,1 0 0,-1 0 0,0 0 0,1 0 0,-1 0-1,1 1 1,-1-1 0,0 0 0,1 0 0,-1 1 0,0-1-1,1 0 1,-1 1 0,0-1 0,1 0 0,-1 1-1,0-1 1,0 0 0,1 1 0,-1-1 0,0 0 0,0 1-1,0-1 1,0 1 0,1-1 0,-1 1 0,0 0 0,7 32 18,-6-24 16,0-4-34,0 0 0,1 0 0,-1-1 0,1 1 0,0-1 0,0 1 0,0-1 0,1 0 0,0 0 0,0 0 0,4 5 0,-6-8 0,0 0-1,0-1 1,0 1-1,0 0 1,0-1-1,0 1 1,0-1-1,0 1 1,0-1-1,0 0 1,0 1-1,0-1 1,0 0 0,0 0-1,0 0 1,0 0-1,1 0 1,-1 0-1,0 0 1,2 0-1,-1-1 18,0 0 0,0 0 1,0 0-1,0 0 0,0-1 0,0 1 0,0-1 0,0 1 0,0-1 0,0 1 0,-1-1 0,1 0 0,1-3 0,5-6 92,-1-1-1,0 0 1,-1 0 0,5-15-1,11-22 93,-22 49-208,0 1-1,0-1 0,0 1 1,0-1-1,1 0 0,-1 1 1,0-1-1,0 0 0,0 1 1,1-1-1,-1 0 0,0 1 1,0-1-1,1 0 0,-1 1 1,0-1-1,0 0 0,1 0 1,-1 1-1,0-1 0,1 0 1,-1 0-1,1 0 0,-1 1 1,0-1-1,1 0 0,-1 0 1,0 0-1,1 0 0,-1 0 1,1 0-1,-1 0 0,0 0 1,1 0-1,-1 0 0,1 0 1,-1 0-1,0 0 0,1 0 1,-1 0-1,1 0 0,-1-1 1,0 1-1,1 0 0,-1 0 1,0 0-1,1-1 0,-1 1 1,0 0-1,1 0 0,-1-1 0,0 1 1,0 0-1,1-1 0,-1 1 1,0 0-1,0-1 0,1 1 1,-1 0-1,0-1 0,0 1 1,0 0-1,0-1 0,0 1 1,0-1-1,1 0 0,7 41-457,-7-30-38,0-6-154,1 0-1,-1 0 1,1 0 0,-1 0-1,1 0 1,0-1 0,1 1-1,4 5 1,-7-8 414,1 0 0,0-1 1,-1 1-1,1-1 0,0 1 0,-1-1 1,1 1-1,0-1 0,0 1 0,-1-1 1,1 0-1,0 1 0,0-1 0,0 0 1,0 0-1,0 1 0,-1-1 1,1 0-1,0 0 0,0 0 0,0 0 1,0 0-1,0 0 0,0-1 0,-1 1 1,1 0-1,0 0 0,0 0 0,0-1 1,0 1-1,-1-1 0,1 1 0,0-1 1,0 1-1,-1-1 0,1 1 1,0-1-1,-1 1 0,1-1 0,-1 0 1,1 1-1,-1-1 0,1 0 0,-1 0 1,1 1-1,-1-1 0,1 0 0,-1-1 1,11-17-2822,2-3-427</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4.299"/>
    </inkml:context>
    <inkml:brush xml:id="br0">
      <inkml:brushProperty name="width" value="0.025" units="cm"/>
      <inkml:brushProperty name="height" value="0.025" units="cm"/>
    </inkml:brush>
  </inkml:definitions>
  <inkml:trace contextRef="#ctx0" brushRef="#br0">45 486 3683,'0'0'16037,"-4"9"-14916,0-3-987,-4 8 408,1 1 0,0 0-1,-7 26 1,14-40-526,0-1-1,0 1 1,1-1 0,-1 1-1,0-1 1,0 0 0,0 1-1,1-1 1,-1 0 0,0 1-1,1-1 1,-1 0 0,0 1-1,1-1 1,-1 0 0,0 1-1,1-1 1,-1 0 0,1 0-1,-1 0 1,1 0 0,-1 1-1,0-1 1,1 0 0,-1 0-1,1 0 1,-1 0 0,1 0-1,-1 0 1,1 0 0,-1 0-1,0 0 1,1 0 0,0 0-1,25 0 454,-19 0-274,16 0-229,-1-1 0,0-1 1,0 0-1,0-2 1,0 0-1,-1-2 0,1 0 1,-1-2-1,24-11 0,-44 18 104,0 0 0,0 1 0,0-1 0,0 0 0,-1 0 0,1 1 0,0-1 0,0 0 0,0 0 0,-1 0 0,1 0 0,-1 0 0,1 0 0,0 0 0,-1 0 0,0 0 0,1-1 0,-1 1 0,0 0 0,0 0 0,1 0 0,-1 0 0,0-1 0,0 1 0,0 0 0,0 0 0,-1 0 0,1 0 0,0-1 0,0 1 0,-1 0 0,1 0 0,-1 0 0,1 0 0,-1 0 0,1 0 0,-1 0 0,0 0 0,1 0 0,-1 0 0,-1-1 0,-42-44 1546,30 33-1821,3 0 234,8 9-25,0 0 0,-1 0 0,0 1 0,0-1 0,0 1 0,0 0 0,0 0 0,-1 0 0,-6-3 1,12 15-123,4-6 63,0 0 0,0 0-1,0-1 1,0 1 0,0-1 0,1 0 0,-1 0-1,0-1 1,1 0 0,0 0 0,10 1 0,67-2-2067,-77 0 1885,-4 0 229,1 0 1,-1 0-1,1-1 1,-1 1 0,1-1-1,-1 1 1,1-1 0,-1 0-1,0 0 1,1 0-1,-1-1 1,0 1 0,0 0-1,0-1 1,0 0 0,0 1-1,0-1 1,0 0-1,-1 0 1,1 0 0,-1 0-1,1 0 1,1-3 0,1-5 48,0 0 0,0 0 0,-1-1 1,3-15-1,11-32 95,-7 36-51,0 0 0,13-47 0,-20 58-52,-1 0 0,0 0-1,0 0 1,-2-1 0,1 1 0,-1 0-1,-1 0 1,-3-20 0,4 30-26,0-1-1,0 1 1,-1-1 0,1 1 0,-1-1-1,1 1 1,-1-1 0,1 1-1,-1 0 1,0-1 0,0 1 0,0 0-1,0 0 1,0-1 0,0 1-1,0 0 1,0 0 0,0 0 0,0 0-1,-1 0 1,1 0 0,0 1 0,-1-1-1,1 0 1,-1 1 0,1-1-1,-1 1 1,1-1 0,-1 1 0,1 0-1,-1 0 1,-1-1 0,1 2 13,0-1 0,0 1-1,0-1 1,0 1 0,0 0 0,0-1 0,0 1 0,0 0 0,1 0 0,-1 1 0,0-1 0,1 0-1,-1 1 1,1-1 0,-1 0 0,1 1 0,0 0 0,-1-1 0,1 1 0,0 0 0,0 0-1,0-1 1,-1 4 0,-2 9 95,0-1-1,0 1 0,1 0 1,1 0-1,0 1 1,1-1-1,0 0 0,2 0 1,-1 1-1,4 15 1,5 16 399,25 78 1,-12-50-566,-22-72 68,0-1 0,0 0-1,1 0 1,-1 1 0,0-1 0,0 0 0,1 0-1,-1 1 1,1-1 0,-1 0 0,1 0 0,-1 0-1,1 0 1,0 0 0,-1 0 0,1 0-1,0 0 1,0 0 0,0 0 0,0 0 0,0 0-1,0 0 1,0-1 0,0 1 0,0 0 0,0-1-1,3 1 1,-3-1 58,1-1 0,-1 0 0,1 0 0,-1 1 0,1-1-1,-1 0 1,0-1 0,1 1 0,-1 0 0,0 0 0,0-1 0,0 1 0,0 0-1,0-1 1,0 1 0,0-1 0,0-1 0,7-14 303,-1 0 0,9-27 0,50-217 471,-55 244-3364,-25 34-20386</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4.675"/>
    </inkml:context>
    <inkml:brush xml:id="br0">
      <inkml:brushProperty name="width" value="0.025" units="cm"/>
      <inkml:brushProperty name="height" value="0.025" units="cm"/>
    </inkml:brush>
  </inkml:definitions>
  <inkml:trace contextRef="#ctx0" brushRef="#br0">0 1 9641,'0'0'12044,"0"55"-9995,0-40-287,6 5-609,8 3-544,-5-1-449,7-1-96,2 0-993,2-8-1633,0-5 159,0-8-1889,-6 0-4132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377"/>
    </inkml:context>
    <inkml:brush xml:id="br0">
      <inkml:brushProperty name="width" value="0.025" units="cm"/>
      <inkml:brushProperty name="height" value="0.025" units="cm"/>
      <inkml:brushProperty name="color" value="#004F8B"/>
    </inkml:brush>
  </inkml:definitions>
  <inkml:trace contextRef="#ctx0" brushRef="#br0">1 513 9801,'0'0'11435,"11"-82"-10890,16 30 127,9-14-255,7-3-257,-3 2-64,-4 6-64,-7 13 0,-6 11-448,-7 15-1090,-9 14-1088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3.081"/>
    </inkml:context>
    <inkml:brush xml:id="br0">
      <inkml:brushProperty name="width" value="0.025" units="cm"/>
      <inkml:brushProperty name="height" value="0.025" units="cm"/>
    </inkml:brush>
  </inkml:definitions>
  <inkml:trace contextRef="#ctx0" brushRef="#br0">113 0 8264,'0'0'13800,"-7"11"-12482,-7 10-434,2 1 0,0 0 0,2 1 0,-10 28 0,10-15-625,1 1-1,2-1 0,2 1 1,0 56-1,4-92-271,1-1 0,0 0 0,0 0 0,0 1 0,0-1 0,0 0 0,0 1 0,0-1 0,0 0 0,0 1 0,0-1 0,0 0 0,0 0 0,0 1 0,0-1 0,0 0 0,0 1-1,0-1 1,1 0 0,-1 0 0,0 1 0,0-1 0,0 0 0,0 0 0,1 1 0,-1-1 0,0 0 0,0 0 0,0 0 0,1 1 0,-1-1 0,0 0 0,0 0 0,1 0 0,-1 0 0,0 1 0,0-1 0,1 0 0,-1 0 0,1 0 0,11-9-372,8-18-399,-15 15 543,0-1 0,-1 1 1,-1-1-1,0 0 0,-1 0 0,0 0 0,0-25 0,-2 38 240,0 0 0,0 0 0,0-1 0,0 1 0,0 0 1,0 0-1,1-1 0,-1 1 0,0 0 0,0 0 0,0-1 0,0 1 0,0 0 0,0 0 0,0-1 0,0 1 0,0 0 0,0-1 0,0 1 0,0 0 1,-1 0-1,1-1 0,0 1 0,0 0 0,0 0 0,0-1 0,0 1 0,0 0 0,-1 0 0,1-1 0,0 1 0,0 0 0,0 0 0,-1 0 0,1-1 1,0 1-1,0 0 0,-1 0 0,1 0 0,0 0 0,0 0 0,-1 0 0,1 0 0,0-1 0,0 1 0,-1 0 0,1 0 0,0 0 0,0 0 1,-1 0-1,1 0 0,-1 0 0,-6 14-41,7-10 61,0-1-1,0 1 1,0-1 0,1 1-1,0 0 1,0-1-1,0 1 1,0-1 0,0 1-1,1-1 1,-1 0-1,1 0 1,0 1-1,0-1 1,0-1 0,0 1-1,1 0 1,-1 0-1,1-1 1,0 1-1,0-1 1,0 0 0,0 0-1,0 0 1,0 0-1,0-1 1,1 1 0,-1-1-1,1 0 1,-1 0-1,5 1 1,-4-1 18,1 1 0,-1-1 1,1 0-1,-1-1 0,1 1 1,0-1-1,-1 0 0,1 0 0,0 0 1,-1-1-1,1 1 0,-1-1 1,1 0-1,-1-1 0,1 1 1,-1-1-1,0 0 0,1 0 0,-1 0 1,0-1-1,-1 1 0,1-1 1,0 0-1,4-5 0,-7 7-22,0 0-1,0 0 1,0 0 0,0-1 0,0 1-1,-1 0 1,1-1 0,-1 1-1,1 0 1,-1-1 0,1 1-1,-1-1 1,0 1 0,1-3-1,-1 4-15,0-1-1,0 1 0,-1 0 0,1-1 0,0 1 1,0 0-1,0-1 0,0 1 0,-1 0 1,1-1-1,0 1 0,0 0 0,-1-1 0,1 1 1,0 0-1,-1-1 0,1 1 0,0 0 1,-1 0-1,1 0 0,0-1 0,-1 1 0,1 0 1,0 0-1,-1 0 0,1 0 0,-1 0 1,1-1-1,0 1 0,-1 0 0,0 0 0,-1 0-13,0 1-1,-1-1 1,1 0-1,0 1 0,0-1 1,0 1-1,0 0 1,0-1-1,0 1 0,0 0 1,0 0-1,0 1 1,0-1-1,0 0 0,1 1 1,-1-1-1,-2 3 1,-1 3 25,0-1 0,0 1 0,1 0 0,0 0 0,1 0 0,-1 1 0,-3 12 1,7-18-17,-1-1 0,1 1 0,-1-1 1,1 1-1,0 0 0,-1-1 0,1 1 1,0 0-1,0 0 0,0-1 1,0 1-1,1 0 0,-1-1 0,0 1 1,1 0-1,-1-1 0,1 1 0,0-1 1,0 1-1,-1-1 0,1 1 1,0-1-1,0 1 0,0-1 0,0 0 1,0 0-1,1 1 0,-1-1 0,0 0 1,1 0-1,-1 0 0,1 0 0,-1-1 1,1 1-1,-1 0 0,1-1 1,-1 1-1,1 0 0,0-1 0,-1 0 1,1 1-1,3-1 0,15 2-558,0 0 0,1-2-1,0 0 1,-1-1 0,1-1 0,36-9-1,-44 7 1140,0 0 0,0-1 1,18-9-1,-31 14-471,0 0 0,1 0 0,-1 0 1,0-1-1,0 1 0,1 0 0,-1 0 1,0 0-1,0-1 0,0 1 0,1 0 0,-1 0 1,0 0-1,0-1 0,0 1 0,0 0 1,0 0-1,1-1 0,-1 1 0,0 0 1,0 0-1,0-1 0,0 1 0,0 0 1,0-1-1,0 1 0,0 0 0,0 0 0,0-1 1,0 1-1,0 0 0,0-1 0,0 1 1,0 0-1,-1 0 0,1-1 0,0 1 1,0 0-1,0 0 0,0-1 0,0 1 1,-1 0-1,1 0 0,0 0 0,0-1 1,0 1-1,-1 0 0,1 0 0,0 0 0,0 0 1,0-1-1,-1 1 0,1 0 0,0 0 1,0 0-1,-1 0 0,1 0 0,-1 0 1,-24-13 320,9 5 84,13 5-510,0 0 0,0 1 0,0-1 0,0 0 0,1-1 0,0 1 0,-1 0 0,1-1 0,0 1 0,1-1 0,-1 0 0,1 0 0,0 1 0,0-1 0,0 0 0,0 0 0,0 0 0,1 0 0,0 0 0,0 0 0,0-6 0,1 9-37,0-1 0,-1 1 0,1-1 0,0 1 0,0 0 0,0-1 0,0 1-1,0 0 1,0-1 0,0 1 0,0 0 0,0 0 0,1 0 0,-1 0 0,0 0 0,1 1 0,-1-1-1,1 0 1,-1 1 0,1-1 0,-1 1 0,1-1 0,-1 1 0,1 0 0,-1-1 0,1 1 0,1 0-1,57-5-2796,-42 5 673,11-4-3459,5-4-3770</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5.098"/>
    </inkml:context>
    <inkml:brush xml:id="br0">
      <inkml:brushProperty name="width" value="0.025" units="cm"/>
      <inkml:brushProperty name="height" value="0.025" units="cm"/>
    </inkml:brush>
  </inkml:definitions>
  <inkml:trace contextRef="#ctx0" brushRef="#br0">0 371 10218,'0'0'14333,"8"3"-14130,-6-2-195,0 1 1,0-1-1,0 0 0,0 0 0,0-1 1,1 1-1,-1 0 0,0-1 0,0 1 0,1-1 1,-1 0-1,0 1 0,0-1 0,1 0 1,-1-1-1,0 1 0,1 0 0,-1-1 1,0 1-1,0-1 0,1 0 0,-1 1 1,0-1-1,0 0 0,0-1 0,0 1 0,0 0 1,0 0-1,-1-1 0,1 1 0,0-1 1,-1 0-1,1 1 0,2-5 0,-1 3 46,0-1 0,0 0 0,0 0-1,0 0 1,-1 0 0,0-1 0,0 1-1,0-1 1,0 1 0,-1-1 0,1 0-1,-1 1 1,-1-1 0,2-8-1,-3 13-49,1 0-1,-1 0 0,0 0 1,1-1-1,-1 1 0,1 0 1,-1 0-1,1 0 0,-1 0 1,1 0-1,-1 0 0,0 0 1,1 0-1,-1 1 0,1-1 1,-1 0-1,1 0 1,-1 0-1,1 1 0,-1-1 1,1 0-1,-1 0 0,1 1 1,-1-1-1,1 0 0,-1 1 1,1-1-1,0 1 0,-1-1 1,1 0-1,-1 2 0,-4 4 32,1 1 0,-1-1 0,1 1 0,1 0 0,-1 1-1,1-1 1,1 1 0,-1-1 0,-2 15 0,2-2 477,0 1 0,1 32 0,1-51-465,1 0 0,0 0 0,0 1 0,0-1 0,1 0 0,-1 0 0,0 0 0,1 0 0,-1 0 0,1 0 0,0 0 0,0 0 0,-1 0 0,1 0 0,1-1 0,-1 1 0,0 0 0,2 2 0,-1-3-16,-1-1 0,0 1-1,0 0 1,1-1 0,-1 0 0,0 1 0,1-1-1,-1 0 1,0 1 0,1-1 0,-1 0 0,0 0-1,1 0 1,-1 0 0,1 0 0,-1-1 0,0 1-1,1 0 1,-1-1 0,3 0 0,2-2 36,1 0 0,-1-1 0,0 1 0,0-1 0,0 0 0,-1-1 0,0 0 0,1 0 0,4-6 0,8-14-50,-1 0 1,-1 0-1,-1-2 1,-1 0-1,-2 0 1,-1-2 0,-1 1-1,-1-1 1,-1 0-1,-2-1 1,-1 0-1,-2 0 1,1-42-1,-4 71-23,0 0-1,0 0 0,0-1 1,0 1-1,0 0 0,0-1 1,0 1-1,0 0 0,-1-1 1,1 1-1,0 0 0,-1 0 1,1-1-1,-1 1 1,1 0-1,-1 0 0,0 0 1,0 0-1,1-1 0,-1 1 1,0 0-1,0 1 0,0-1 1,0 0-1,0 0 0,0 0 1,-2 0-1,2 1 3,0 0 1,0 0-1,0 0 0,0 1 1,0-1-1,0 0 1,-1 1-1,1-1 0,0 1 1,0-1-1,0 1 0,0-1 1,0 1-1,0 0 1,1 0-1,-1-1 0,0 1 1,0 0-1,0 0 0,1 0 1,-1 0-1,0 0 0,1 0 1,-1 0-1,1 0 1,-1 0-1,1 0 0,0 0 1,-1 0-1,1 2 0,-7 20 41,1 0-1,1 0 1,0 0-1,2 1 0,1-1 1,1 1-1,1 0 1,1-1-1,1 1 0,7 29 1,-7-44-22,1 0 0,0-1 0,1 1 0,-1-1 0,2 0 1,-1 0-1,1 0 0,0 0 0,9 8 0,-11-12-9,0-1 0,0 0-1,0 0 1,1 0 0,-1-1 0,1 1-1,0-1 1,0 0 0,0 0-1,0 0 1,0-1 0,0 1 0,0-1-1,0 0 1,1 0 0,-1-1 0,1 1-1,-1-1 1,0 0 0,1 0 0,5-1-1,-10 1-40,1-1 0,-1 1 0,1 0 1,-1-1-1,1 1 0,0-1 0,-1 1 0,1-1 0,-1 1 0,0-1 0,1 0 0,-1 1 0,0-1 0,1 0 0,-1 1 0,0-1 0,1 0 0,-1 1 0,0-1 0,0 0 0,0 1 0,0-1 0,0 0 0,0 0 0,0 1 0,0-1 1,0 0-1,0 1 0,0-1 0,0 0 0,-1 0 0,1 1 0,0-1 0,0 0 0,-1 0 0,-12-28-1429,-2 13 1026,0 2 0,-1-1 0,-1 2 0,0 0 0,-33-18 0,22 14 1207,-37-30 1,65 41 94,12 1-626,23-1-612,-24 5 270,72-21-4225,-39 2-1212</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5.745"/>
    </inkml:context>
    <inkml:brush xml:id="br0">
      <inkml:brushProperty name="width" value="0.025" units="cm"/>
      <inkml:brushProperty name="height" value="0.025" units="cm"/>
    </inkml:brush>
  </inkml:definitions>
  <inkml:trace contextRef="#ctx0" brushRef="#br0">1 203 15246,'0'0'8072,"11"7"-7287,-4-3-615,-5-2-110,0 0 0,1 0 0,-1 0 1,0-1-1,1 1 0,0-1 0,-1 0 0,1 0 1,0 0-1,0 0 0,-1 0 0,1 0 1,0-1-1,0 1 0,0-1 0,0 0 1,0 0-1,0 0 0,0-1 0,0 1 0,0 0 1,0-1-1,-1 0 0,1 0 0,0 0 1,0 0-1,-1 0 0,4-2 0,5-6 246,-1 0 0,0-1 0,0 0-1,-1-1 1,0 0 0,8-15-1,-13 21-211,-1-1 0,1 0 0,-2 0 0,1 0 0,-1-1 0,1 1 0,-2-1 0,1 1 0,-1-1 0,0 0 0,0 1 0,-1-1 0,0 0 0,-1-12 0,0 17-85,1 1-1,0 0 1,0-1-1,-1 1 1,1 0-1,-1-1 1,0 1-1,1 0 1,-1 0-1,0 0 1,0-1-1,1 1 1,-1 0 0,0 0-1,0 0 1,0 0-1,0 0 1,0 1-1,-1-1 1,1 0-1,0 0 1,0 1-1,-1-1 1,1 1-1,0-1 1,0 1-1,-1 0 1,1-1-1,-1 1 1,1 0-1,0 0 1,-1 0-1,1 0 1,0 0-1,-1 0 1,1 0-1,-1 0 1,1 1-1,0-1 1,-1 1-1,1-1 1,0 1-1,0-1 1,-1 1-1,0 1 1,-4 0-23,1 1 0,0-1 0,0 2 0,0-1 0,0 0 0,1 1-1,-1 0 1,1 0 0,-6 7 0,3 2-38,-1 1-1,2 0 0,-1 0 1,2 1-1,0 0 0,1 0 1,1 0-1,0 0 0,1 0 1,0 1-1,1-1 0,1 1 0,1-1 1,3 27-1,-3-40-4,0 0 0,0 1 0,0-1 0,0 0-1,0 0 1,0 0 0,0 0 0,1 0 0,-1-1 0,1 1-1,-1 0 1,1 0 0,0-1 0,-1 1 0,1-1 0,0 0 0,0 0-1,0 1 1,0-1 0,1 0 0,-1-1 0,0 1 0,0 0-1,0-1 1,1 1 0,-1-1 0,0 0 0,1 1 0,-1-1-1,0 0 1,1-1 0,-1 1 0,0 0 0,1-1 0,3 0 0,3-1-455,0 0 1,1-1-1,-1 0 0,0 0 1,0-1-1,-1 0 1,12-7-1,22-23-3577,1-6-2498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6.694"/>
    </inkml:context>
    <inkml:brush xml:id="br0">
      <inkml:brushProperty name="width" value="0.025" units="cm"/>
      <inkml:brushProperty name="height" value="0.025" units="cm"/>
    </inkml:brush>
  </inkml:definitions>
  <inkml:trace contextRef="#ctx0" brushRef="#br0">64 106 17392,'0'0'4378,"-8"9"-2782,2-3-1462,0 2 0,1-1 0,0 1-1,0-1 1,0 1 0,1 1 0,1-1 0,-1 1 0,1-1 0,1 1-1,-1 0 1,2 0 0,-3 18 0,4-19-292,2 20-861,4-22 629,7-14 382,5-14-181,-1-1-1,-2-1 1,0 0-1,-1-1 1,19-49-1,-60 207 4763,11-49-3642,-1 23-671,4 0-1,2 168 1,10-271-788,-1-18 338,1-27 91,10-21 88,3 1 0,2 1-1,3 1 1,26-61-1,-2 2-37,3-21-256,-47 194 115,2-18 178,-3 45 198,3-81-180,1 0-1,0-1 0,0 1 1,0-1-1,0 1 0,0 0 1,0-1-1,0 1 0,0 0 0,1-1 1,-1 1-1,0-1 0,0 1 1,0-1-1,1 1 0,-1 0 1,0-1-1,0 1 0,1-1 1,-1 1-1,1-1 0,-1 1 1,0-1-1,1 0 0,-1 1 0,1-1 1,-1 1-1,1-1 0,-1 0 1,1 1-1,-1-1 0,1 0 1,0 0-1,0 1 0,23-9 156,19-26 85,-30 18-217,0-2 0,-1 0 0,-1 0 0,-1-1 0,0 0 0,-2-1 0,0 0 0,9-41 1,-18 72-51,0 0 1,0 0 0,1 0 0,1 13 0,0 10 35,-2-13-22,0-14 64,0 0 0,0 0 0,1 0-1,0 0 1,0 0 0,1 0 0,0 0 0,0 0 0,1 0 0,4 12 0,-6-18-38,1 0-1,0 0 0,0-1 0,0 1 0,0 0 0,0-1 0,0 1 1,0-1-1,0 1 0,0-1 0,0 1 0,0-1 0,0 0 0,0 0 1,0 1-1,0-1 0,0 0 0,0 0 0,1 0 0,-1 0 0,0 0 1,0-1-1,0 1 0,0 0 0,0 0 0,0-1 0,0 1 0,0-1 1,0 1-1,0-1 0,0 1 0,0-1 0,0 1 0,0-1 0,0 0 1,0 0-1,0 0 0,30-34 408,-11 4-373,-2-1-1,-2-1 1,-1 0-1,-1-1 1,11-46-1,-23 81-301,0 11 192,-2 18 80,-14 48 97,9-52 16,1 0 0,-3 41 1,8-67-205,-1 1 1,0-1 0,0 0 0,0 0 0,0 1-1,0-1 1,1 0 0,-1 1 0,0-1 0,0 0-1,0 0 1,1 1 0,-1-1 0,0 0 0,0 0-1,1 0 1,-1 1 0,0-1 0,1 0 0,-1 0-1,0 0 1,0 0 0,1 0 0,-1 0 0,0 0-1,1 0 1,-1 1 0,0-1 0,1 0 0,-1 0-1,0 0 1,1 0 0,-1-1 0,0 1 0,1 0-1,-1 0 1,0 0 0,1 0 0,-1 0 0,0 0-1,1 0 1,-1-1 0,0 1 0,0 0 0,1 0-1,-1 0 1,0-1 0,16-9-4832,-9-4-840,-3-6-3053</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029"/>
    </inkml:context>
    <inkml:brush xml:id="br0">
      <inkml:brushProperty name="width" value="0.025" units="cm"/>
      <inkml:brushProperty name="height" value="0.025" units="cm"/>
    </inkml:brush>
  </inkml:definitions>
  <inkml:trace contextRef="#ctx0" brushRef="#br0">55 36 16015,'0'0'11115,"-49"-29"-10667,44 25-416,5 4-32,0-1-192,5 1-4132,-1 0-256,1-1-4549</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391"/>
    </inkml:context>
    <inkml:brush xml:id="br0">
      <inkml:brushProperty name="width" value="0.025" units="cm"/>
      <inkml:brushProperty name="height" value="0.025" units="cm"/>
    </inkml:brush>
  </inkml:definitions>
  <inkml:trace contextRef="#ctx0" brushRef="#br0">65 0 11275,'0'0'14242,"-3"12"-13318,-45 208 3405,41-178-4066,3 0 0,2 1 0,4 67 0,-2-109-262,0 1-1,0 0 1,0 0-1,0-1 1,0 1 0,1 0-1,-1-1 1,0 1-1,1 0 1,0-1-1,-1 1 1,1 0 0,0-1-1,0 1 1,0-1-1,0 1 1,0-1-1,0 0 1,0 1 0,0-1-1,1 0 1,-1 0-1,0 0 1,1 0 0,-1 0-1,1 0 1,-1 0-1,1-1 1,-1 1-1,1 0 1,0-1 0,-1 1-1,1-1 1,0 0-1,0 0 1,-1 1-1,1-1 1,0 0 0,0 0-1,-1-1 1,1 1-1,2-1 1,1 0 9,0-1 1,1 1-1,-1-1 1,0-1-1,-1 1 0,1-1 1,0 0-1,-1 0 1,1 0-1,-1 0 0,0-1 1,5-6-1,13-20-64,-1-1 0,-1-1 0,-2-1 0,-1 0 0,-2-2 0,-2 1 0,13-50 0,-33 114 5,1 0 0,1 1 0,1 0 0,2 0 0,3 52 0,-1-82 54,0 0 0,0 0 0,0 0-1,1-1 1,-1 1 0,0 0 0,1 0-1,-1 0 1,1 0 0,-1-1 0,1 1-1,-1 0 1,1 0 0,0-1 0,-1 1 0,1 0-1,0-1 1,-1 1 0,1-1 0,0 1-1,0-1 1,0 1 0,-1-1 0,1 0-1,0 1 1,0-1 0,0 0 0,0 0 0,0 1-1,0-1 1,0 0 0,-1 0 0,1 0-1,2-1 1,-2 1-55,1 0 1,0 0-1,-1 0 0,1 0 1,-1-1-1,1 1 0,-1-1 0,1 1 1,-1-1-1,0 0 0,1 1 1,-1-1-1,0 0 0,1 0 0,-1 0 1,0 0-1,0 0 0,0 0 1,2-2-1,0-7-1312,0 1-1,0-1 1,-1 1 0,0-1 0,0 0-1,-1 1 1,-1-1 0,1 0 0,-3-17 0,2 2-3033,0-15-3373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7.716"/>
    </inkml:context>
    <inkml:brush xml:id="br0">
      <inkml:brushProperty name="width" value="0.025" units="cm"/>
      <inkml:brushProperty name="height" value="0.025" units="cm"/>
    </inkml:brush>
  </inkml:definitions>
  <inkml:trace contextRef="#ctx0" brushRef="#br0">0 0 15407,'0'0'9737</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105"/>
    </inkml:context>
    <inkml:brush xml:id="br0">
      <inkml:brushProperty name="width" value="0.025" units="cm"/>
      <inkml:brushProperty name="height" value="0.025" units="cm"/>
    </inkml:brush>
  </inkml:definitions>
  <inkml:trace contextRef="#ctx0" brushRef="#br0">21 1 16976,'0'0'5056,"0"8"-4053,1 241 4933,-1-248-5940,-1 1 0,1-1 0,1 0-1,-1 1 1,0-1 0,0 0 0,0 1-1,1-1 1,-1 0 0,1 0 0,-1 1-1,1-1 1,-1 0 0,1 0 0,0 0-1,-1 0 1,1 0 0,0 0-1,0 0 1,0 0 0,0 0 0,0 0-1,0 0 1,0-1 0,0 1 0,0 0-1,0-1 1,1 1 0,-1-1 0,0 1-1,0-1 1,3 1 0,3 0-367,-1-1 0,1 0 1,0-1-1,0 1 0,10-4 0,-11 3 180,-1 0-1,0 0 1,0 1-1,0-1 0,1 1 1,-1 0-1,0 1 1,9 0-1,-13 1 231,1-1 0,-1 0 1,0 0-1,0 0 0,0 0 0,0 1 0,0-1 0,0 1 1,0-1-1,-1 0 0,1 1 0,0 0 0,-1-1 0,1 1 0,-1-1 1,0 1-1,1 0 0,-1-1 0,0 1 0,0 0 0,0-1 0,0 1 1,0-1-1,-1 1 0,1 0 0,0-1 0,-1 1 0,0 1 1,-15 48 1670,11-44-1349,0 1 1,0-1 0,0 0 0,-1 0 0,0 0 0,-1-1 0,-8 7-1,11-10-304,1 0 0,0-1 0,-1 0 0,0 0 0,1 0 0,-1 0-1,0 0 1,0-1 0,0 0 0,0 0 0,0 0 0,0 0 0,-1 0-1,1-1 1,0 0 0,0 0 0,-7-1 0,10 1-199,-1-1 0,1 0 0,0 0 0,0 0 0,0 0 0,0 0 0,0 0 0,0 0 0,0 0 0,0 0 0,0 0 0,1 0 0,-1-1 0,0 1 1,1 0-1,-1 0 0,1-1 0,-1 1 0,1-1 0,-1 1 0,1 0 0,0-1 0,0 1 0,0-1 0,0 1 0,0 0 0,0-1 0,0 1 0,1-2 0,-1-2-614,1 0 0,-1 0 0,1 0-1,0 0 1,1 0 0,-1 0 0,3-6 0,32-35-8437,-10 22 4383</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543"/>
    </inkml:context>
    <inkml:brush xml:id="br0">
      <inkml:brushProperty name="width" value="0.025" units="cm"/>
      <inkml:brushProperty name="height" value="0.025" units="cm"/>
    </inkml:brush>
  </inkml:definitions>
  <inkml:trace contextRef="#ctx0" brushRef="#br0">24 2 19506,'0'0'6636,"0"9"-6300,-1 30 827,-10 59-1,0 0 410,14-111-762,4-10-727,-1 0 0,-1-1 1,2-28-1,-7-10 34,-2 58-223,-2 11-27,-4 15-12,7-18 150,1 0-1,-1 1 1,1-1 0,0 0 0,0 1 0,0-1-1,1 0 1,0 0 0,-1 1 0,1-1-1,1 0 1,-1 0 0,1 0 0,-1 0-1,1 0 1,0 0 0,1-1 0,3 6 0,-3-7 5,0 0 0,0 0 1,0 0-1,0 0 1,1 0-1,-1-1 1,1 1-1,-1-1 1,1 0-1,-1 0 0,1-1 1,0 1-1,0-1 1,-1 1-1,1-1 1,0-1-1,-1 1 1,1 0-1,0-1 1,-1 0-1,1 1 0,5-3 1,-2 0 2,-1 1 0,1-1 0,-1 0 0,1 0 0,-1-1 0,0 0 0,0 0 0,-1 0 0,10-10 0,41-52-133,-44 51 35,-12 15 75,0 0 0,0-1 1,0 1-1,0 0 0,0 0 0,0 0 0,0 0 0,0 0 1,0 0-1,1 0 0,-1 0 0,0 0 0,0 0 0,0 0 0,0-1 1,0 1-1,0 0 0,1 0 0,-1 0 0,0 0 0,0 0 1,0 0-1,0 0 0,0 0 0,0 0 0,1 0 0,-1 0 0,0 0 1,0 0-1,0 0 0,0 1 0,0-1 0,0 0 0,1 0 1,-1 0-1,0 0 0,0 0 0,0 0 0,0 0 0,0 0 0,0 0 1,0 0-1,1 0 0,-1 1 0,0-1 0,0 0 0,0 0 1,0 0-1,0 0 0,0 0 0,0 0 0,0 1 0,0-1 0,0 0 1,0 0-1,0 0 0,0 0 0,0 0 0,0 0 0,0 1 1,0-1-1,0 0 0,0 0 0,0 0 0,0 0 0,3 19-188,-2 25 272,-1-42-85,0 2 35,-1-1-1,1 0 0,1 0 0,-1 0 0,0 1 0,1-1 1,-1 0-1,1 0 0,0 0 0,0 0 0,1 0 1,-1 0-1,0 0 0,1 0 0,0-1 0,-1 1 0,1-1 1,0 1-1,3 2 0,-2-4-2,-1 1 1,1-1-1,0 0 1,-1-1-1,1 1 0,0 0 1,-1-1-1,1 1 0,0-1 1,0 0-1,-1 0 1,1 0-1,0 0 0,0-1 1,0 1-1,-1-1 1,1 0-1,0 1 0,-1-1 1,1 0-1,-1-1 1,1 1-1,2-2 0,10-6-12,-1 0 0,0 0 0,14-13 1,-18 13-42,0 1 0,0 1 0,0-1 0,1 2 0,0-1 0,1 2 0,13-6 0,-24 11 27,0-1 0,1 1-1,-1-1 1,1 1-1,-1 0 1,1 0-1,-1 0 1,1 0-1,-1 0 1,1 0-1,-1 0 1,1 0-1,-1 0 1,0 1-1,1-1 1,-1 0-1,1 1 1,-1 0 0,0-1-1,1 1 1,-1 0-1,0-1 1,2 2-1,12 28 178,-14-28-161,-1 1-1,1-1 1,-1 0-1,1 1 1,0-1-1,0 0 1,0 0-1,0 0 1,1 0-1,-1 0 1,0 0 0,1 0-1,0 0 1,-1-1-1,1 1 1,0 0-1,0-1 1,0 0-1,0 1 1,0-1 0,0 0-1,0 0 1,0 0-1,4 1 1,3-1 14,0-1 0,-1 0 0,1 0 1,0-1-1,0-1 0,-1 1 0,1-1 0,-1 0 1,0-1-1,13-6 0,10-6-1248,37-23 1,-64 36 955,-1 0-131,0 1 0,0-1-1,0 1 1,-1-1-1,1 0 1,0 0 0,-1-1-1,0 1 1,1 0-1,-1-1 1,0 0 0,0 1-1,0-1 1,-1 0-1,1 0 1,-1 0-1,1 0 1,0-5 0,-1-9-5048</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08.900"/>
    </inkml:context>
    <inkml:brush xml:id="br0">
      <inkml:brushProperty name="width" value="0.025" units="cm"/>
      <inkml:brushProperty name="height" value="0.025" units="cm"/>
    </inkml:brush>
  </inkml:definitions>
  <inkml:trace contextRef="#ctx0" brushRef="#br0">1 0 27386,'0'0'4740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1.751"/>
    </inkml:context>
    <inkml:brush xml:id="br0">
      <inkml:brushProperty name="width" value="0.025" units="cm"/>
      <inkml:brushProperty name="height" value="0.025" units="cm"/>
    </inkml:brush>
  </inkml:definitions>
  <inkml:trace contextRef="#ctx0" brushRef="#br0">185 1 11403,'0'0'8835,"8"8"-7949,-4-3-732,-2-3-107,1 0-1,-1 0 0,0 0 1,0 1-1,0-1 0,0 1 1,-1-1-1,1 1 0,-1-1 1,1 1-1,-1 0 1,0 0-1,0 0 0,0 0 1,-1 0-1,1 0 0,-1 0 1,1 0-1,-1 0 0,0 0 1,0 0-1,-1 0 0,1 0 1,-2 5-1,-15 30 439,-2 0 1,-42 61-1,-15 26 1130,67-107-1379,1-1 1,1 1-1,0 1 1,2-1-1,-6 27 1,11-44-224,0 1 1,0-1 0,0 1-1,0-1 1,0 1-1,0-1 1,0 1 0,0-1-1,0 0 1,1 1-1,-1-1 1,0 1 0,1-1-1,-1 0 1,1 1 0,0-1-1,0 0 1,-1 0-1,1 1 1,0-1 0,0 0-1,0 0 1,0 0-1,0 0 1,0 0 0,0 0-1,1 0 1,-1-1-1,0 1 1,0 0 0,1-1-1,-1 1 1,0-1-1,1 1 1,-1-1 0,1 0-1,1 1 1,7 0 60,0 1-1,1-2 1,-1 0-1,15-1 1,-14 0 28,43-5 45,-1-2-1,0-3 1,63-22-1,12-1-614,-103 28-169,22-5-2002,-17 0-2397,-19 3-2480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3.741"/>
    </inkml:context>
    <inkml:brush xml:id="br0">
      <inkml:brushProperty name="width" value="0.025" units="cm"/>
      <inkml:brushProperty name="height" value="0.025" units="cm"/>
    </inkml:brush>
  </inkml:definitions>
  <inkml:trace contextRef="#ctx0" brushRef="#br0">8 1 7271,'0'0'9769,"-1"8"-7537,-1 13-1158,-2 82 4514,4-102-5581,1-1 0,-1 1 0,1 0 0,0 0 1,0 0-1,-1 0 0,1-1 0,0 1 0,0 0 0,0-1 0,0 1 1,0-1-1,0 1 0,0-1 0,0 1 0,0-1 0,0 0 0,0 1 0,0-1 1,0 0-1,0 0 0,0 0 0,0 0 0,0 0 0,0 0 0,1 0 1,-1 0-1,0 0 0,0-1 0,0 1 0,0 0 0,0-1 0,0 1 1,1-1-1,42-13 223,64-49-15,-42 21-254,-64 41 33,-1 0 0,0 1 0,1-1-1,-1 0 1,1 0 0,-1 1-1,0-1 1,1 0 0,0 1-1,-1 0 1,1-1 0,-1 1 0,1 0-1,-1 0 1,1 0 0,0 0-1,2 0 1,-4 1 6,1-1-1,-1 1 1,1-1-1,-1 1 1,0-1-1,1 1 1,-1-1-1,0 1 1,1-1-1,-1 1 1,0 0-1,0-1 1,0 1-1,1 0 1,-1-1-1,0 1 1,0 0-1,0-1 1,0 1-1,0 0 1,0-1-1,0 1 1,0 0-1,-1-1 1,1 1-1,0 0 1,-1 0-1,-22 55 283,21-50-202,-1-2-80,1 0 0,0 0 0,1 0 0,-1 0 0,1 0 0,0 0 0,0 1 0,0-1 0,0 1 0,1-1 0,0 9 0,2-12-468,1-1 0,0 1 0,0-1 0,0 0 0,-1 0 0,1 0-1,0 0 1,0 0 0,0-1 0,-1 1 0,1-1 0,5-2 0,14-12-5848,3-8-3976</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2.796"/>
    </inkml:context>
    <inkml:brush xml:id="br0">
      <inkml:brushProperty name="width" value="0.025" units="cm"/>
      <inkml:brushProperty name="height" value="0.025" units="cm"/>
    </inkml:brush>
  </inkml:definitions>
  <inkml:trace contextRef="#ctx0" brushRef="#br0">44 1 14286,'0'0'192,"-9"73"-64,-6-26 160,3 3-192,5-3-96,7-9-1153,0-9-1249,0-14-161,3-9-2433</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3.143"/>
    </inkml:context>
    <inkml:brush xml:id="br0">
      <inkml:brushProperty name="width" value="0.025" units="cm"/>
      <inkml:brushProperty name="height" value="0.025" units="cm"/>
    </inkml:brush>
  </inkml:definitions>
  <inkml:trace contextRef="#ctx0" brushRef="#br0">0 136 9993,'0'0'1287,"8"-10"90,-1 0-1088,1 2 0,1-1-1,-1 1 1,2 0 0,-1 1 0,1 0-1,0 1 1,0 0 0,0 0-1,1 1 1,21-7 0,1 3-150,-1 1 0,1 2-1,1 1 1,-1 2 0,1 1 0,-1 1 0,1 3-1,0 0 1,45 10 0,-74-11-137,0 1 0,1-1 0,-1 1 0,0 0 0,0 1 0,-1-1 0,1 1 0,0 0 0,-1 0 0,0 0 0,0 1 0,0-1 0,0 1 0,0 0 0,-1 0 0,5 7 0,-6-7 29,0 0 1,-1 0-1,0 0 1,0 0-1,0 0 1,0 1-1,0-1 1,-1 0-1,0 1 0,0-1 1,0 0-1,0 0 1,-1 1-1,1-1 1,-1 0-1,0 0 1,-1 0-1,1 0 1,-1 0-1,0 0 0,-3 6 1,-6 8 285,0-2-1,-2 1 1,1-1-1,-2-1 1,0-1-1,-1 0 1,0 0 0,-20 12-1,10-9 103,-1 0 0,-1-2 0,0-2-1,-51 20 1,72-31-467,-1 0-1,0 0 0,0 0 0,0-1 1,0 0-1,0-1 0,-7 1 1,13-1-49,1-1 1,0 1 0,0 0 0,-1 0 0,1-1 0,0 1 0,0 0 0,0-1 0,0 1-1,0 0 1,-1 0 0,1-1 0,0 1 0,0 0 0,0-1 0,0 1 0,0 0 0,0-1-1,0 1 1,0 0 0,0-1 0,0 1 0,0 0 0,0-1 0,0 1 0,1 0 0,-1-1-1,0 1 1,0 0 0,0 0 0,0-1 0,0 1 0,1 0 0,-1 0 0,0-1 0,0 1-1,1 0 1,-1 0 0,0-1 0,0 1 0,1 0 0,-1 0 0,0 0 0,0 0 0,1-1 0,11-12-3149,12 0-2462</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4:53.509"/>
    </inkml:context>
    <inkml:brush xml:id="br0">
      <inkml:brushProperty name="width" value="0.025" units="cm"/>
      <inkml:brushProperty name="height" value="0.025" units="cm"/>
    </inkml:brush>
  </inkml:definitions>
  <inkml:trace contextRef="#ctx0" brushRef="#br0">263 1 12460,'0'0'3940,"-46"73"-2339,11-18-576,-4 9-224,-1 6-353,4 2-256,7-2-64,6-1-95,12-8 31,7-3-64,4-8 32,6-3-128,12-9-449,9-5-576,5-10-897,4-14-2050,6-7-4132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07.645"/>
    </inkml:context>
    <inkml:brush xml:id="br0">
      <inkml:brushProperty name="width" value="0.025" units="cm"/>
      <inkml:brushProperty name="height" value="0.025" units="cm"/>
    </inkml:brush>
  </inkml:definitions>
  <inkml:trace contextRef="#ctx0" brushRef="#br0">1 1 9993,'0'0'12684,"0"7"-11050,1 3-1332,1-1 0,0 0-1,0 0 1,1 0 0,0 0 0,1-1 0,0 1-1,0-1 1,0 0 0,1 0 0,1-1 0,0 1-1,-1-1 1,14 11 0,-10-9-162,1 0 1,1-1-1,-1-1 1,1 1-1,22 9 1,-30-16-397,0 0 1,0 0 0,0 0 0,1 0-1,-1-1 1,0 1 0,1-1-1,-1 0 1,0 0 0,1 0-1,-1 0 1,4-1 0,-4 0-294,-1 0 1,1 0-1,-1 0 1,0 0 0,0 0-1,1-1 1,-1 1-1,0-1 1,0 0 0,0 1-1,0-1 1,-1 0-1,1 0 1,0 0 0,-1 0-1,0 0 1,3-5-1,4-16-6940</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08.004"/>
    </inkml:context>
    <inkml:brush xml:id="br0">
      <inkml:brushProperty name="width" value="0.025" units="cm"/>
      <inkml:brushProperty name="height" value="0.025" units="cm"/>
    </inkml:brush>
  </inkml:definitions>
  <inkml:trace contextRef="#ctx0" brushRef="#br0">214 0 12588,'0'0'5829,"-33"65"-3651,19-29-704,-8 11-289,-1 7-256,-1 8-385,-1 2-255,5-1-161,4-3-64,0-6 0,9-8-32,1-7-32,3-10-1313,1-7-2371,0-11-5605</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0.975"/>
    </inkml:context>
    <inkml:brush xml:id="br0">
      <inkml:brushProperty name="width" value="0.025" units="cm"/>
      <inkml:brushProperty name="height" value="0.025" units="cm"/>
    </inkml:brush>
  </inkml:definitions>
  <inkml:trace contextRef="#ctx0" brushRef="#br0">1 205 2114,'0'0'18562,"-1"5"-17228,2 15 164,12-28 1,25-44 622,-19 26-1975,-1 4 68,-6 8-59,0-1 1,-1-1 0,0 0-1,-2 0 1,13-28 0,-34 129 708,3-54-616,1 1-1,1-1 0,2 1 1,2 0-1,-1 51 0,4-83-301,0 1-1,1 0 0,-1 0 0,0 0 0,0-1 0,0 1 0,0 0 1,1-1-1,-1 1 0,0 0 0,1 0 0,-1-1 0,1 1 0,-1-1 1,0 1-1,1 0 0,-1-1 0,1 1 0,0-1 0,-1 1 0,1-1 1,-1 1-1,1-1 0,0 0 0,-1 1 0,1-1 0,0 0 0,0 1 1,-1-1-1,1 0 0,0 0 0,0 0 0,-1 1 0,1-1 0,0 0 1,0 0-1,1-1 0,-1 1-368,0 0 1,0 0-1,-1 0 1,1-1 0,0 1-1,0 0 1,0-1-1,0 1 1,0-1-1,-1 1 1,1-1-1,0 1 1,0-1-1,-1 1 1,1-1-1,0 0 1,-1 0 0,1 1-1,-1-1 1,1 0-1,-1 0 1,1 0-1,-1 1 1,0-1-1,1 0 1,-1 0-1,0 0 1,0 0-1,1 0 1,-1 0 0,0 0-1,0-1 1,0-15-13458</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1.525"/>
    </inkml:context>
    <inkml:brush xml:id="br0">
      <inkml:brushProperty name="width" value="0.025" units="cm"/>
      <inkml:brushProperty name="height" value="0.025" units="cm"/>
    </inkml:brush>
  </inkml:definitions>
  <inkml:trace contextRef="#ctx0" brushRef="#br0">1 0 4452,'0'0'21316,"4"10"-20301,0 10-806,1 0 0,-2-1 0,-1 1 0,-1 0-1,0 0 1,-4 32 0,0 68-106,3-69-3471,0-17-2122,0-28-323</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4.316"/>
    </inkml:context>
    <inkml:brush xml:id="br0">
      <inkml:brushProperty name="width" value="0.025" units="cm"/>
      <inkml:brushProperty name="height" value="0.025" units="cm"/>
    </inkml:brush>
  </inkml:definitions>
  <inkml:trace contextRef="#ctx0" brushRef="#br0">78 0 7527,'0'0'15273,"-2"12"-14109,-3 13-632,-2-1 0,-17 41 0,-11 36 541,35-99-1050,-1-1 1,0 1-1,1 0 0,-1 0 0,1-1 0,-1 1 0,1 0 0,0 0 1,0-1-1,0 1 0,0 0 0,0 0 0,0 0 0,1-1 1,-1 1-1,1 0 0,-1-1 0,1 1 0,-1 0 0,1-1 1,0 1-1,0 0 0,0-1 0,0 1 0,0-1 0,0 0 1,0 1-1,0-1 0,3 2 0,-1-2 20,0 0 1,1 0-1,-1 0 0,1-1 1,-1 1-1,1-1 1,-1 0-1,1 0 0,-1 0 1,1 0-1,-1 0 0,1-1 1,-1 0-1,7-2 0,0 0-138,0-1-1,0 0 1,-1 0-1,1-1 0,-1-1 1,0 0-1,-1 0 0,1 0 1,-1-1-1,9-11 0,-11 12-838,-1 0-1,0 0 0,-1-1 0,1 0 1,-1 0-1,0 0 0,-1 0 0,5-13 1,-1-16-7362</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4.662"/>
    </inkml:context>
    <inkml:brush xml:id="br0">
      <inkml:brushProperty name="width" value="0.025" units="cm"/>
      <inkml:brushProperty name="height" value="0.025" units="cm"/>
    </inkml:brush>
  </inkml:definitions>
  <inkml:trace contextRef="#ctx0" brushRef="#br0">11 3 16464,'0'0'10730,"-11"-2"-17969,11 21 0</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09:15.025"/>
    </inkml:context>
    <inkml:brush xml:id="br0">
      <inkml:brushProperty name="width" value="0.025" units="cm"/>
      <inkml:brushProperty name="height" value="0.025" units="cm"/>
    </inkml:brush>
  </inkml:definitions>
  <inkml:trace contextRef="#ctx0" brushRef="#br0">134 32 6182,'0'0'8071,"9"-5"-6085,-9 4-1972,7-3 335,0 0 0,1 1-1,-1 0 1,1 0 0,-1 0-1,11-1 1,-16 3-270,0 1 0,1 0 0,-1 0 0,0 0 0,1 0 0,-1 0 0,0 0 0,0 1 0,1-1-1,-1 1 1,0-1 0,0 1 0,0 0 0,1 0 0,-1 0 0,0 0 0,0 0 0,-1 1 0,1-1 0,0 1 0,0-1 0,-1 1 0,1-1 0,-1 1 0,1 0-1,-1 0 1,0 0 0,1 0 0,-1 0 0,0 0 0,1 4 0,3 15 277,0 1 0,-2-1 0,0 1 0,-2-1 0,0 1 0,-1 0 1,-5 28-1,4-30-146,-6 49-156,-2-1 1,-4 0-1,-3-1 0,-3-1 0,-47 113 1,51-145-1353,-27 44 0,33-64 2,0-1 1,-1 0-1,-13 12 1,-16 10-5635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4.355"/>
    </inkml:context>
    <inkml:brush xml:id="br0">
      <inkml:brushProperty name="width" value="0.025" units="cm"/>
      <inkml:brushProperty name="height" value="0.025" units="cm"/>
    </inkml:brush>
  </inkml:definitions>
  <inkml:trace contextRef="#ctx0" brushRef="#br0">1 272 14990,'0'0'9412,"10"2"-8457,-6-1-913,0 0 0,0-1 0,0 1 0,1-1-1,-1 0 1,0 0 0,0 0 0,1 0 0,-1-1-1,0 0 1,0 0 0,0 0 0,0 0 0,0-1 0,0 0-1,0 0 1,-1 0 0,1 0 0,0 0 0,-1-1-1,0 1 1,0-1 0,5-5 0,-5 6-27,0-1 0,0 0 0,0 0 0,0 0 1,0 0-1,-1 0 0,0-1 0,1 1 0,-1-1 0,0 1 0,-1-1 0,1 0 1,-1 0-1,0 0 0,0 0 0,0 0 0,1-4 0,-3 7-23,1 0-1,-1 1 0,1-1 1,0 0-1,-1 0 1,1 1-1,-1-1 0,0 1 1,1-1-1,-1 1 1,1-1-1,-1 0 0,0 1 1,1 0-1,-1-1 0,0 1 1,0 0-1,1-1 1,-1 1-1,0 0 0,0 0 1,0-1-1,1 1 1,-1 0-1,0 0 0,0 0 1,0 0-1,0 0 1,1 0-1,-1 0 0,0 0 1,0 1-1,0-1 1,1 0-1,-2 1 0,-33 9-263,29-6 264,0 0-1,0 1 0,0-1 1,1 1-1,0 1 0,0-1 1,0 1-1,1 0 1,0 0-1,0 0 0,0 0 1,1 1-1,0 0 0,0-1 1,0 1-1,1 0 0,0 0 1,1 1-1,0-1 0,-1 10 1,2-16 13,0 0 0,0 1 0,0-1 0,1 0 0,-1 0 0,0 0 0,0 0 0,1 0 0,-1 0 0,1 0 0,-1 0 0,1 0 0,-1 0 0,1 0-1,0 0 1,-1-1 0,1 1 0,0 0 0,0 0 0,0 0 0,0-1 0,-1 1 0,1-1 0,0 1 0,2 0 0,1 1 8,-1-1-1,1 0 0,0 0 1,0 0-1,0-1 0,-1 1 1,8-1-1,1-1 14,0 1 0,-1-2 0,1 0 0,16-5-1,-10 0-143,0 0-1,-1-2 0,0 0 0,-1-2 0,0 1 0,0-2 0,-1 0 0,-1-1 1,20-22-1,-18 17 89,-1-1 1,0 0-1,-2-1 0,0-1 1,-2 0-1,0 0 1,9-29-1,-17 31 896,-13 28-471,-13 26-295,14-14-80,2 0-1,1 1 0,0-1 0,1 1 1,2 0-1,0 0 0,1 1 0,2-1 0,2 32 1,-1-47-28,0 0 0,0 0 1,1 0-1,0 0 1,0 0-1,0-1 0,7 12 1,-8-16-64,0 1-1,1-1 1,-1 0 0,1 1 0,-1-1 0,1 0 0,0 0-1,0 0 1,0-1 0,0 1 0,0 0 0,0-1 0,1 1-1,-1-1 1,0 0 0,1 1 0,-1-1 0,1-1 0,0 1-1,-1 0 1,1-1 0,4 1 0,-6-1-2,-1-1 0,1 0 1,0 0-1,-1 1 0,1-1 0,0 0 0,-1 0 0,1 0 1,-1 0-1,0 0 0,1 0 0,-1 0 0,0 0 0,1 0 1,-1 0-1,0 0 0,0 0 0,0 0 0,0 0 0,0 0 1,0 0-1,0 0 0,0 0 0,0 0 0,-1-2 1,-4-31-939,2 23 886,-2 1 0,1-1 0,-1 1 0,-1 0 0,0 1 0,0-1 0,-1 1 0,-10-10 0,-70-63 2014,70 68-1084,17 14-783,0 0-1,0 0 1,0 0-1,-1 0 0,1 0 1,0 0-1,0 0 0,0 0 1,0 0-1,-1 0 1,1-1-1,0 1 0,0 0 1,0 0-1,-1 0 0,1 0 1,0 0-1,0 0 1,0 0-1,0-1 0,0 1 1,-1 0-1,1 0 1,0 0-1,0 0 0,0-1 1,0 1-1,0 0 0,0 0 1,0 0-1,0-1 1,0 1-1,0 0 0,0 0 1,0 0-1,0 0 0,0-1 1,0 1-1,0 0 1,0 0-1,0 0 0,0-1 1,0 1-1,0 0 1,0 0-1,0 0 0,0-1 1,0 1-1,0 0 0,0 0 1,1 0-1,-1 0 1,0-1-1,0 1 0,0 0 1,0 0-1,0 0 0,0 0 1,1 0-1,-1 0 1,0-1-1,0 1 0,20 1 262,33 11-668,-49-11 422,79 17-4789,-36-14-2801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10.631"/>
    </inkml:context>
    <inkml:brush xml:id="br0">
      <inkml:brushProperty name="width" value="0.025" units="cm"/>
      <inkml:brushProperty name="height" value="0.025" units="cm"/>
    </inkml:brush>
  </inkml:definitions>
  <inkml:trace contextRef="#ctx0" brushRef="#br0">0 1 2659</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11.160"/>
    </inkml:context>
    <inkml:brush xml:id="br0">
      <inkml:brushProperty name="width" value="0.025" units="cm"/>
      <inkml:brushProperty name="height" value="0.025" units="cm"/>
    </inkml:brush>
  </inkml:definitions>
  <inkml:trace contextRef="#ctx0" brushRef="#br0">449 60 7719,'0'0'4404,"-12"-3"-2754,7 2-1552,-15-4 517,-1 1 1,-33-2-1,47 5-526,0 1 1,0 0-1,0 1 1,-1 0 0,1 0-1,0 0 1,0 1-1,0 0 1,1 0-1,-1 1 1,0 0 0,1 0-1,-8 5 1,-4 7 174,1 1 0,0 0 0,1 1 1,1 1-1,0 1 0,2 0 0,0 0 0,1 2 1,1-1-1,1 1 0,1 1 0,1 0 0,-9 37 1,3 0 298,3 1 1,3 1 0,3 0 0,2 61 0,3-80-347,2 0 0,1-1 0,3 1 1,18 70-1,-20-98-98,0-1 0,0-1 1,1 1-1,1-1 0,0 0 1,1 0-1,0 0 0,1-1 1,0 0-1,1-1 0,0 0 0,0 0 1,1-1-1,1 0 0,-1-1 1,1 0-1,1-1 0,20 11 0,-23-15-89,0 0-1,0 0 0,0-1 1,0 0-1,1 0 0,-1-1 0,1 0 1,-1-1-1,1 0 0,-1-1 1,1 0-1,-1 0 0,18-5 0,-13 1 91,0-1 0,-1 0 0,0 0 0,-1-2 0,1 1 0,-1-2 0,0 1-1,13-14 1,6-11 195,-1-1 0,-2-2 0,-1-1 1,40-72-1,-36 52-257,-3-1 0,-2-2 0,32-110 1,-46 126-56,-3 0 0,-1-1 1,-3 0-1,-1 0 0,-2-1 1,-6-55-1,3 92-37,0-1 0,0 1 1,-1 0-1,-1-1 0,0 1 1,0 0-1,0 1 0,-1-1 1,-1 1-1,0-1 0,0 1 1,0 1-1,-1-1 0,0 1 0,-9-9 1,9 11-93,-1 0 1,0 0-1,0 1 1,-1 0-1,1 0 1,-1 0 0,0 1-1,0 1 1,0-1-1,-1 1 1,1 0-1,0 1 1,-1 0-1,1 0 1,-1 1-1,1 0 1,-10 2 0,3 0-498,0 1 0,1 0 0,-1 1 0,1 0 0,0 2 0,0-1 0,1 2 0,-19 11 0,5 0-2592,1 1 0,-44 41 0,12-1-3965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001"/>
    </inkml:context>
    <inkml:brush xml:id="br0">
      <inkml:brushProperty name="width" value="0.025" units="cm"/>
      <inkml:brushProperty name="height" value="0.025" units="cm"/>
    </inkml:brush>
  </inkml:definitions>
  <inkml:trace contextRef="#ctx0" brushRef="#br0">89 0 9129,'0'0'13233,"3"10"-11930,-1-4-1146,0-1-1,-1 2 1,1-1-1,-1 0 0,-1 0 1,1 0-1,-1 1 1,0-1-1,0 0 1,-1 0-1,0 0 1,0 1-1,0-1 1,-1 0-1,-4 11 1,-28 49 640,26-54-586,1 0 0,0 1 1,1 0-1,0 1 0,1 0 0,1-1 0,0 1 1,1 1-1,-2 15 0,6-28-195,-1-1 0,0 0-1,1 0 1,-1 1 0,1-1-1,0 0 1,-1 0 0,1 0-1,0 0 1,0 0 0,0 0-1,-1 0 1,1 0 0,0 0-1,0 0 1,1 0 0,-1 0-1,0-1 1,0 1 0,0 0-1,0-1 1,1 1 0,-1-1 0,0 0-1,0 1 1,1-1 0,-1 0-1,0 0 1,1 1 0,-1-1-1,0 0 1,1-1 0,-1 1-1,0 0 1,3-1 0,4 1 14,-1-1 1,1 0-1,0 0 1,-1-1-1,11-3 1,-10 2-440,0-1 1,0 0 0,0-1 0,-1 0-1,0 0 1,0-1 0,0 1 0,6-9-1,-8 10-545,-1-1-1,0 0 0,-1 0 0,1 0 1,-1-1-1,0 1 0,3-10 1,1-21-8495</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344"/>
    </inkml:context>
    <inkml:brush xml:id="br0">
      <inkml:brushProperty name="width" value="0.025" units="cm"/>
      <inkml:brushProperty name="height" value="0.025" units="cm"/>
    </inkml:brush>
  </inkml:definitions>
  <inkml:trace contextRef="#ctx0" brushRef="#br0">1 0 19090,'0'0'3972,"67"42"-3748,-33-27-192,-4 0-2402,3-4-3716</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4.739"/>
    </inkml:context>
    <inkml:brush xml:id="br0">
      <inkml:brushProperty name="width" value="0.025" units="cm"/>
      <inkml:brushProperty name="height" value="0.025" units="cm"/>
    </inkml:brush>
  </inkml:definitions>
  <inkml:trace contextRef="#ctx0" brushRef="#br0">0 237 17617,'0'0'9945,"9"-5"-8819,38-36-702,-2-2-1,79-94 0,-119 130-401,1 4-219,-6 11 84,-5 13-30,-12 25 150,2 0 1,2 2-1,-13 90 1,23-107-4649,4 62 0,2-70-6569</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5.520"/>
    </inkml:context>
    <inkml:brush xml:id="br0">
      <inkml:brushProperty name="width" value="0.025" units="cm"/>
      <inkml:brushProperty name="height" value="0.025" units="cm"/>
    </inkml:brush>
  </inkml:definitions>
  <inkml:trace contextRef="#ctx0" brushRef="#br0">168 0 13357,'0'0'13778,"-11"12"-13436,-17 19 58,-38 55 0,58-74-288,0 0 0,1 0 0,0 1 1,1 0-1,0 1 0,1-1 0,1 1 0,0 0 0,-3 26 0,7-38-102,0 0 0,0 0 0,0 0 0,0-1 0,0 1 0,0 0 0,1 0-1,-1 0 1,1-1 0,-1 1 0,1 0 0,0-1 0,0 1 0,0 0 0,0-1-1,0 1 1,0-1 0,0 1 0,0-1 0,1 0 0,-1 1 0,2 0-1,0 0-36,0-1-1,1 1 1,-1-1-1,0 1 0,0-1 1,1-1-1,-1 1 1,1 0-1,-1-1 0,1 1 1,3-1-1,3 0-595,-1-1-1,1 0 0,-1 0 0,1-1 1,-1-1-1,0 1 0,0-1 1,10-5-1,11-11-4442,-1-1-2434</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5.867"/>
    </inkml:context>
    <inkml:brush xml:id="br0">
      <inkml:brushProperty name="width" value="0.025" units="cm"/>
      <inkml:brushProperty name="height" value="0.025" units="cm"/>
    </inkml:brush>
  </inkml:definitions>
  <inkml:trace contextRef="#ctx0" brushRef="#br0">67 0 2819,'0'0'18252,"-8"5"-16400,3-1-1665,1-1 0,-1 1 0,1 0-1,0 0 1,0 1 0,0-1 0,1 1 0,-1 0 0,1 0-1,0 0 1,0 0 0,1 1 0,0-1 0,0 1 0,0-1 0,1 1-1,-1 0 1,1 0 0,1 0 0,-1 0 0,1-1 0,0 8-1,0-11-170,0 0 0,0 0-1,0 1 1,1-1 0,-1 0 0,0 0-1,1 0 1,0 0 0,-1 0-1,1 0 1,0 1 0,0-2-1,0 1 1,0 0 0,0 0-1,1 0 1,-1 0 0,1-1-1,-1 1 1,1-1 0,-1 1-1,1-1 1,3 3 0,-2-3-30,-1 0 0,1-1 1,0 1-1,-1 0 0,1-1 0,0 0 1,-1 1-1,1-1 0,0 0 0,0 0 1,0-1-1,-1 1 0,1 0 0,0-1 1,-1 0-1,1 0 0,0 0 0,-1 0 1,5-2-1,-3 1-363,0-1 1,0 0 0,-1 1-1,1-1 1,-1-1-1,1 1 1,-1 0-1,0-1 1,0 0 0,0 0-1,2-5 1,20-49-10151,-19 39 5168</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6.225"/>
    </inkml:context>
    <inkml:brush xml:id="br0">
      <inkml:brushProperty name="width" value="0.025" units="cm"/>
      <inkml:brushProperty name="height" value="0.025" units="cm"/>
    </inkml:brush>
  </inkml:definitions>
  <inkml:trace contextRef="#ctx0" brushRef="#br0">101 0 865,'0'0'17125,"-1"5"-16126,-51 187 5498,12-54-5649,33-104-2357,7-23-1831,-1 1-3961</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6.792"/>
    </inkml:context>
    <inkml:brush xml:id="br0">
      <inkml:brushProperty name="width" value="0.025" units="cm"/>
      <inkml:brushProperty name="height" value="0.025" units="cm"/>
    </inkml:brush>
  </inkml:definitions>
  <inkml:trace contextRef="#ctx0" brushRef="#br0">0 182 7239,'0'0'21508,"5"-11"-20792,22-46 4,38-56 1,-65 160-1025,-12 20 552,2-9-750,7-20-2778,12-50-12479</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37.155"/>
    </inkml:context>
    <inkml:brush xml:id="br0">
      <inkml:brushProperty name="width" value="0.025" units="cm"/>
      <inkml:brushProperty name="height" value="0.025" units="cm"/>
    </inkml:brush>
  </inkml:definitions>
  <inkml:trace contextRef="#ctx0" brushRef="#br0">85 1 7847,'0'0'14206,"9"4"-12952,-1 0-1091,-1 0-1,1 1 0,-1-1 1,0 2-1,-1-1 0,1 1 0,-1 0 1,0 0-1,-1 1 0,1 0 1,-1 0-1,-1 0 0,1 0 0,-1 1 1,0 0-1,-1 0 0,0 0 1,0 0-1,2 14 0,-3-3-30,0 0 0,-2-1 0,0 1 0,-1 0 0,-1 0 0,0 0 0,-2 0 0,0-1 0,-1 0 0,-14 32 0,9-26-681,-2-2 1,-26 40-1,24-41-1835,-2-2 0,-31 32 1,15-23-5678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280"/>
    </inkml:context>
    <inkml:brush xml:id="br0">
      <inkml:brushProperty name="width" value="0.025" units="cm"/>
      <inkml:brushProperty name="height" value="0.025" units="cm"/>
    </inkml:brush>
  </inkml:definitions>
  <inkml:trace contextRef="#ctx0" brushRef="#br0">31 0 14029,'0'0'8227,"0"12"-6711,1 20-633,-1-1 1,-2 0-1,-8 46 1,4-55-812,2-7-197,1 1 0,0-1 0,-1 25 1,14-43-1344,-2-7 540,0-1 0,-1 0 0,0 0 0,-1-1 1,0 0-1,7-19 0,12-24-1017,-15 40 1929,-5 15 872,-3 26 1257,-3-13-1901,1 3 182,0-10-144,0 1 1,0-1 0,0 0 0,1 0 0,-1 0 0,4 11-1,-3-15-179,0-1 0,0 1 0,0 0-1,0 0 1,1-1 0,-1 1 0,0 0 0,1-1-1,-1 1 1,1-1 0,-1 0 0,1 0-1,0 1 1,0-1 0,0 0 0,-1 0 0,1-1-1,0 1 1,0 0 0,0-1 0,0 1-1,0-1 1,1 0 0,2 1 0,4-1 37,0 0 1,0 0-1,0-1 0,0 0 1,0-1-1,-1 0 1,1 0-1,0-1 1,-1 0-1,0 0 0,1-1 1,-1 0-1,-1-1 1,1 0-1,-1 0 0,0-1 1,0 1-1,10-11 1,-11 9-90,0 1-1,0-1 1,0 0 0,-1 0 0,0-1 0,0 0 0,-1 0 0,0 0-1,0 0 1,-1-1 0,0 1 0,-1-1 0,0 0 0,0 0 0,-1 1-1,0-1 1,0 0 0,-1-14 0,-1 22-24,1 0 1,0 0-1,0 0 1,0 0-1,-1 0 1,1 0-1,0 0 0,-1 1 1,1-1-1,-1 0 1,1 0-1,-1 0 1,1 1-1,-1-1 0,1 0 1,-1 0-1,0 1 1,0-1-1,1 1 1,-1-1-1,0 0 0,0 1 1,0 0-1,1-1 1,-1 1-1,0-1 1,0 1-1,0 0 0,0 0 1,0 0-1,0-1 1,0 1-1,0 0 1,0 0-1,0 0 0,0 0 1,-1 1-1,-1-1-10,0 1 0,1-1-1,-1 1 1,1 0-1,-1 0 1,1 0-1,0 0 1,-1 0-1,1 1 1,0-1 0,0 1-1,0-1 1,-2 3-1,-4 6 37,1-1 0,1 1-1,0 1 1,0-1 0,1 1-1,0 0 1,1 0 0,0 0 0,1 1-1,0 0 1,1-1 0,0 1-1,1 0 1,0 0 0,2 20-1,0-29-11,0-1-1,1 1 1,-1-1 0,0 0-1,1 1 1,0-1-1,-1 0 1,1 0 0,0 0-1,0 0 1,0 0-1,0 0 1,1-1-1,-1 1 1,0-1 0,1 0-1,-1 1 1,1-1-1,0 0 1,-1 0-1,1-1 1,0 1 0,-1-1-1,1 1 1,0-1-1,0 0 1,4 0-1,6 1-32,-1-1-1,0-1 0,0 0 0,0 0 0,13-4 0,-13 1-194,-1 0-1,1 0 1,-1-1 0,0-1-1,-1 0 1,0 0 0,0-1 0,0 0-1,-1 0 1,1-2 0,13-15-1,-21 18 993,-7 9-180,-9 9-21,8-5-348,1 1 1,0-1-1,1 1 0,-1 0 0,2 1 0,-1-1 1,1 0-1,0 1 0,1 0 0,0 0 0,0 0 1,0 16-1,2-23-219,0-1 1,1 1-1,-1-1 1,0 1-1,1-1 1,-1 1 0,1-1-1,0 0 1,-1 1-1,1-1 1,0 0-1,0 0 1,0 1-1,-1-1 1,2 0-1,-1 0 1,0 0-1,0 0 1,0 0-1,0 0 1,0 0-1,1-1 1,-1 1 0,0 0-1,1-1 1,-1 1-1,1-1 1,-1 1-1,1-1 1,-1 0-1,1 0 1,-1 1-1,1-1 1,-1 0-1,1 0 1,-1-1-1,3 1 1,0 0-261,1-1 0,-1 1-1,0-1 1,1 1 0,-1-2 0,0 1 0,1 0 0,-1-1 0,0 1-1,0-1 1,0 0 0,3-3 0,-3 1-602,0 0 0,-1 1 0,0-1 1,0 0-1,0 0 0,0-1 0,-1 1 0,1-1 1,2-6-1,4-21-6489</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094"/>
    </inkml:context>
    <inkml:brush xml:id="br0">
      <inkml:brushProperty name="width" value="0.025" units="cm"/>
      <inkml:brushProperty name="height" value="0.025" units="cm"/>
    </inkml:brush>
  </inkml:definitions>
  <inkml:trace contextRef="#ctx0" brushRef="#br0">1 90 4516,'0'0'6775,"11"2"-6444,25 1-322,0 0 1,1-3 0,54-6-1,119-27-2268,123-15-5490,-191 38 11473,-39 9 2977,-1 6-5580,45 0-4576,-62-5-816,-42 0 1233</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487"/>
    </inkml:context>
    <inkml:brush xml:id="br0">
      <inkml:brushProperty name="width" value="0.025" units="cm"/>
      <inkml:brushProperty name="height" value="0.025" units="cm"/>
    </inkml:brush>
  </inkml:definitions>
  <inkml:trace contextRef="#ctx0" brushRef="#br0">0 7 2146,'10'-1'2707,"69"-2"2445,8 1-4397,-15 1-5153,119 15 1,-127-3 8332,-30-4-3245,0-2 0,47 1 0,-44-6-1918,2 0-1254</inkml:trace>
  <inkml:trace contextRef="#ctx0" brushRef="#br0" timeOffset="1">1122 42 8552,'0'0'1634,"79"4"-417,-39-3-737,9 2-320,-6-2-96,7-1-992,-1 0-1347,0-3-3554</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6.859"/>
    </inkml:context>
    <inkml:brush xml:id="br0">
      <inkml:brushProperty name="width" value="0.025" units="cm"/>
      <inkml:brushProperty name="height" value="0.025" units="cm"/>
    </inkml:brush>
  </inkml:definitions>
  <inkml:trace contextRef="#ctx0" brushRef="#br0">1 1 9385,'0'0'801,"64"6"-65,-20-3-383,-1-2-738,11-1-1280,-2 0-2499</inkml:trace>
  <inkml:trace contextRef="#ctx0" brushRef="#br0" timeOffset="1">572 21 7175,'0'0'2082,"66"20"-481,-32-11-1056,6 1-417,7-4-256,3-1-1185,4-5-1826</inkml:trace>
  <inkml:trace contextRef="#ctx0" brushRef="#br0" timeOffset="2">1436 46 6406,'0'0'4196,"81"4"-2050,-41 2-641,1 1-1152,8-1-289,3-4-352,6-2-1762,5-2-2082</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7.219"/>
    </inkml:context>
    <inkml:brush xml:id="br0">
      <inkml:brushProperty name="width" value="0.025" units="cm"/>
      <inkml:brushProperty name="height" value="0.025" units="cm"/>
    </inkml:brush>
  </inkml:definitions>
  <inkml:trace contextRef="#ctx0" brushRef="#br0">1 0 12748,'0'0'1762,"83"12"-33,-38-6-672,3 1-929,1 1-63,5-6-1859,0-2-2626,4 0-3940</inkml:trace>
  <inkml:trace contextRef="#ctx0" brushRef="#br0" timeOffset="1">838 24 10570,'0'0'2755,"64"31"-1859,-41-20-767,2-5-33,6-2-1057,-1-4-1570,8 0-1889</inkml:trace>
  <inkml:trace contextRef="#ctx0" brushRef="#br0" timeOffset="2">1301 43 10122,'0'0'2066,"12"0"-3246,17-3-1302,56-13 1,-56 9 1593,-21 5 837,0 0 0,0 1 1,0 0-1,0 0 0,0 1 1,0 0-1,14 2 0,-21-2 28,-1 1 0,1-1 0,-1 0-1,0 1 1,1-1 0,-1 0 0,0 1 0,1-1 0,-1 1-1,0-1 1,1 0 0,-1 1 0,0-1 0,0 1 0,0-1-1,0 1 1,1-1 0,-1 1 0,0-1 0,0 1 0,0-1-1,0 1 1,0 0 0,0-1 0,0 1 0,0-1 0,0 1-1,-1 0 1,1 2-394,0 3-2156</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47.549"/>
    </inkml:context>
    <inkml:brush xml:id="br0">
      <inkml:brushProperty name="width" value="0.025" units="cm"/>
      <inkml:brushProperty name="height" value="0.025" units="cm"/>
    </inkml:brush>
  </inkml:definitions>
  <inkml:trace contextRef="#ctx0" brushRef="#br0">1 24 8168,'0'0'5167,"11"0"-5012,48-1-845,-25 2-509,1-2 0,65-10 0,-85 4 3192,-14 4-1452,-9 1-1777,6 2-1001</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3.634"/>
    </inkml:context>
    <inkml:brush xml:id="br0">
      <inkml:brushProperty name="width" value="0.025" units="cm"/>
      <inkml:brushProperty name="height" value="0.025" units="cm"/>
    </inkml:brush>
  </inkml:definitions>
  <inkml:trace contextRef="#ctx0" brushRef="#br0">169 82 6854,'0'0'3652,"7"-8"-374,13-16-1465,24-25 5945,-51 59-3827,-4 10-2498,-5 9-1015,3-9-178,-106 171 855,106-167-988,1 1 1,2 0-1,0 1 1,2 0-1,1 0 1,-5 31-1,12-55-99,-1-1 0,1 0 0,0 0 1,0 1-1,-1-1 0,1 0 0,0 1 0,0-1 0,0 0 0,1 0 0,-1 1 0,0-1 0,0 0 1,1 1-1,-1-1 0,1 0 0,-1 0 0,1 0 0,-1 0 0,1 1 0,0-1 0,-1 0 0,1 0 0,0 0 1,0 0-1,0-1 0,0 1 0,0 0 0,0 0 0,1 0 0,1 0-24,0-1 0,-1 1 0,1-1 1,0 0-1,-1 0 0,1 0 0,0 0 0,0 0 0,-1-1 0,1 1 1,0-1-1,-1 0 0,4-1 0,9-4-578,-1-1 0,0 0 0,-1-1 0,15-11 0,17-23-3999,-9-8-5244,-20 12-1774</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3.981"/>
    </inkml:context>
    <inkml:brush xml:id="br0">
      <inkml:brushProperty name="width" value="0.025" units="cm"/>
      <inkml:brushProperty name="height" value="0.025" units="cm"/>
    </inkml:brush>
  </inkml:definitions>
  <inkml:trace contextRef="#ctx0" brushRef="#br0">1 1 17809,'0'0'11018,"32"8"-13356,-19-5-1602,-2 1-3395</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10:54.359"/>
    </inkml:context>
    <inkml:brush xml:id="br0">
      <inkml:brushProperty name="width" value="0.025" units="cm"/>
      <inkml:brushProperty name="height" value="0.025" units="cm"/>
    </inkml:brush>
  </inkml:definitions>
  <inkml:trace contextRef="#ctx0" brushRef="#br0">0 343 17745,'0'0'11979,"12"-3"-10788,5-3-1078,-2-1 0,1-1 0,-1 0 0,0 0 0,-1-2 1,0 0-1,-1 0 0,0-2 0,19-19 0,33-34-38,75-97 0,-135 159 95,-11 20-114,-22 44-94,11-25 63,9-17-171,-68 172 640,67-164-1072,1 1 1,2-1-1,1 1 1,1 0-1,-1 35 1,7-55-3774,4-6-3326</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152"/>
    </inkml:context>
    <inkml:brush xml:id="br0">
      <inkml:brushProperty name="width" value="0.025" units="cm"/>
      <inkml:brushProperty name="height" value="0.025" units="cm"/>
    </inkml:brush>
  </inkml:definitions>
  <inkml:trace contextRef="#ctx0" brushRef="#br0">232 58 4100,'0'0'7805,"3"-8"-5659,-1 0-1427,-2 5-479,0 0 0,1 0 0,0 0 0,-1 1 0,1-1 0,0 0 0,0 0-1,1 1 1,-1-1 0,1 1 0,-1-1 0,1 1 0,3-4 0,-5 6-194,0 0 0,0 0 1,0 0-1,1 0 0,-1 0 0,0 0 0,0 0 0,0-1 0,0 1 1,0 0-1,1 0 0,-1 0 0,0 0 0,0 0 0,0 0 1,0 0-1,1 0 0,-1 0 0,0 0 0,0 0 0,0 0 0,0 0 1,0 0-1,1 1 0,-1-1 0,0 0 0,0 0 0,0 0 0,0 0 1,0 0-1,1 0 0,-1 0 0,0 0 0,0 0 0,0 1 0,0-1 1,0 0-1,0 0 0,0 0 0,1 0 0,-1 0 0,0 0 0,0 1 1,0-1-1,0 0 0,0 0 0,0 0 0,0 0 0,0 1 1,0-1-1,0 0 0,0 0 0,0 0 0,0 0 0,0 1 0,0-1 1,0 0-1,0 0 0,0 0 0,0 0 0,0 0 0,0 1 0,0-1 1,-1 0-1,1 0 0,-1 14 149,-10 19 337,-2-1 0,-1 0 0,-1-1 0,-23 33 0,0 4-416,37-66-114,-33 61 63,2 2 0,-23 70 0,54-131-63,0-1 1,0 0-1,0 1 1,0-1-1,0 1 1,0-1-1,1 1 0,0 0 1,0-1-1,0 1 1,0-1-1,1 1 1,0 4-1,0-6-1,0-1 0,1 0 1,-1 1-1,1-1 0,-1 0 0,1 1 0,-1-1 1,1 0-1,-1 0 0,1 0 0,0 0 0,0-1 1,-1 1-1,1 0 0,0-1 0,0 0 0,0 1 1,0-1-1,0 0 0,0 0 0,0 0 0,0 0 1,0 0-1,3-1 0,29 1-330,0-2-1,0-2 1,36-9 0,-45 7-2072,-1-1 0,37-16 0,-23 4-3589</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500"/>
    </inkml:context>
    <inkml:brush xml:id="br0">
      <inkml:brushProperty name="width" value="0.025" units="cm"/>
      <inkml:brushProperty name="height" value="0.025" units="cm"/>
    </inkml:brush>
  </inkml:definitions>
  <inkml:trace contextRef="#ctx0" brushRef="#br0">89 1 14670,'0'0'7175,"-49"44"-6695,35-16-352,-1 3-96,8 3 0,3-4-576,4 1-1026,4-6-736,3-7-1505,4-9-546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610"/>
    </inkml:context>
    <inkml:brush xml:id="br0">
      <inkml:brushProperty name="width" value="0.025" units="cm"/>
      <inkml:brushProperty name="height" value="0.025" units="cm"/>
    </inkml:brush>
  </inkml:definitions>
  <inkml:trace contextRef="#ctx0" brushRef="#br0">0 1 16752,'0'0'7879,"49"54"-12363,-29-47-1121,5-1-5125</inkml:trace>
  <inkml:trace contextRef="#ctx0" brushRef="#br0" timeOffset="1">191 98 5990,'0'0'416</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8.845"/>
    </inkml:context>
    <inkml:brush xml:id="br0">
      <inkml:brushProperty name="width" value="0.025" units="cm"/>
      <inkml:brushProperty name="height" value="0.025" units="cm"/>
    </inkml:brush>
  </inkml:definitions>
  <inkml:trace contextRef="#ctx0" brushRef="#br0">1 25 11851,'0'0'8488,"15"-5"-7975,0 0-459,0 1 0,0 1 0,1 0 0,-1 0 0,1 2 1,26 0-1,-10 3 3,16 0-150,-1 2 0,0 3 0,69 17 0,-113-24 89,0 1-1,0 0 1,0 0 0,0 0-1,0 0 1,0 1 0,-1-1 0,1 1-1,0 0 1,-1-1 0,1 1-1,-1 0 1,0 1 0,1-1 0,-1 0-1,0 1 1,0-1 0,-1 1 0,1-1-1,-1 1 1,1 0 0,-1 0-1,0 0 1,0 0 0,0 0 0,0 0-1,0 0 1,0 3 0,-2-1 49,1 0 0,-1 1 1,0-1-1,-1-1 0,1 1 1,-1 0-1,0 0 0,0 0 0,0-1 1,-1 1-1,0-1 0,1 0 1,-1 0-1,-1 0 0,1 0 0,-6 4 1,-16 15 510,-1-1 1,0-1-1,-50 29 1,59-40-518,-1-1-1,1-1 1,-2 0 0,1-1-1,-1-1 1,0-1 0,-33 4-1,51-8-114,1-1-1,-1 0 1,0 1-1,0-1 1,1 0-1,-1 0 1,0 0-1,0 0 1,1 0-1,-1 0 1,0 0-1,0 0 1,1 0-1,-1 0 1,0 0-1,0 0 1,1-1-1,-1 1 1,0 0-1,0-1 1,1 1-1,-1 0 1,0-1-1,1 1 1,-1-1-1,1 1 1,-1-1-1,0 1 1,1-1-1,-1 1 1,1-1-1,0 0 1,-1 1-1,1-1 1,-1 0-1,1 1 1,0-1-1,-1 0 1,1 1-1,0-1 1,0 0-1,0 0 1,0 1-1,0-1 1,0-1-1,0-1-448,1 0-1,0 0 0,0 1 0,0-1 1,0 1-1,1-1 0,-1 1 0,1-1 1,0 1-1,-1 0 0,5-4 1,22-20-5033</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9.203"/>
    </inkml:context>
    <inkml:brush xml:id="br0">
      <inkml:brushProperty name="width" value="0.025" units="cm"/>
      <inkml:brushProperty name="height" value="0.025" units="cm"/>
    </inkml:brush>
  </inkml:definitions>
  <inkml:trace contextRef="#ctx0" brushRef="#br0">0 4 11563,'0'0'12460,"90"12"-11371,-27-12-737,7-4-288,2-1-384,-8 3-1186,-10 1-1216,-17 1-609,-15-2-1762,-17 0-2306</inkml:trace>
  <inkml:trace contextRef="#ctx0" brushRef="#br0" timeOffset="1">56 185 13132,'0'0'6983,"92"8"-5830,-35-8-672,8-9-417,6-7-513,-3-1-2209,-14-6-2275,2-6-2018</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59.748"/>
    </inkml:context>
    <inkml:brush xml:id="br0">
      <inkml:brushProperty name="width" value="0.025" units="cm"/>
      <inkml:brushProperty name="height" value="0.025" units="cm"/>
    </inkml:brush>
  </inkml:definitions>
  <inkml:trace contextRef="#ctx0" brushRef="#br0">60 77 10378,'0'0'10506,"4"4"-10058,-3-3-390,1 1-1,-1 0 0,0 0 1,0-1-1,0 1 1,0 0-1,0 0 0,0 0 1,-1 1-1,1-1 1,-1 0-1,1 0 1,-1 0-1,0 0 0,0 0 1,0 1-1,0-1 1,0 0-1,0 0 0,-1 0 1,1 0-1,-1 1 1,1-1-1,-2 3 0,-27 71 1162,11-33-729,11-24-314,4-12-94,0-1-1,1 1 1,-1 0-1,2 0 1,-1-1 0,1 1-1,0 0 1,0 0-1,1 1 1,0 10 0,0-17-52,1-1 1,-1 1 0,0-1 0,1 1 0,-1-1-1,0 1 1,1-1 0,-1 1 0,1-1 0,-1 0-1,1 1 1,-1-1 0,1 0 0,-1 0 0,1 1 0,-1-1-1,1 0 1,-1 0 0,1 0 0,-1 1 0,1-1-1,0 0 1,-1 0 0,1 0 0,-1 0 0,1 0 0,-1 0-1,1 0 1,0-1 0,-1 1 0,1 0 0,-1 0-1,1 0 1,-1 0 0,1-1 0,-1 1 0,1 0-1,-1-1 1,2 0 0,20-13 813,-9 0-709,0 0 0,-1-2 0,0 1 0,-2-2-1,0 1 1,14-31 0,-5 2-105,19-69 0,-37 110-40,0 0 0,0 0 0,-1 0 0,1 0 0,-1 0 0,0 0 0,0 0 0,0 0 0,-2-6 0,2 10 5,0 0 0,0-1 0,0 1-1,0 0 1,0 0 0,0-1 0,0 1-1,0 0 1,0 0 0,0 0 0,-1-1-1,1 1 1,0 0 0,0 0 0,0 0 0,0-1-1,0 1 1,-1 0 0,1 0 0,0 0-1,0 0 1,0-1 0,-1 1 0,1 0-1,0 0 1,0 0 0,0 0 0,-1 0-1,1 0 1,0 0 0,0 0 0,-1 0-1,1 0 1,0-1 0,0 1 0,-1 0 0,1 0-1,0 1 1,0-1 0,-1 0 0,1 0-1,0 0 1,0 0 0,-1 0 0,-13 21-189,12-17 191,0 0 0,1 1 0,-1-1 1,1 1-1,-1 0 0,1-1 0,1 1 0,-1 0 0,1 0 0,0-1 0,0 1 0,0 0 0,0 0 0,1-1 0,2 8 0,-2-10 12,0 1-1,1-1 1,-1 1-1,1-1 0,0 0 1,-1 1-1,1-1 0,0 0 1,0 0-1,1 0 1,-1-1-1,0 1 0,1 0 1,-1-1-1,1 0 0,-1 1 1,1-1-1,0 0 0,-1 0 1,1-1-1,0 1 1,0-1-1,0 1 0,0-1 1,5 0-1,1 0 19,1 0 0,-1 0 0,1-1 0,-1-1 0,0 1 0,0-1 0,0-1 0,16-6 0,-21 7-22,0 0 0,0 0 0,0 0 1,-1 0-1,1 0 0,-1-1 0,1 0 1,-1 0-1,0 0 0,0 0 0,0 0 0,-1-1 1,1 1-1,-1-1 0,1 0 0,-1 0 1,-1 0-1,1 0 0,0 0 0,-1 0 1,1-6-1,-32 40-528,23-18 559,0 2 1,1-1 0,0 1-1,1 0 1,1 0 0,0 0-1,-3 22 1,6-30-128,1 0 1,-1 0-1,1 0 1,1 0-1,-1 0 1,1-1-1,0 1 1,0 0-1,4 9 1,-4-12-121,1 0 0,-1-1 1,1 1-1,-1-1 1,1 1-1,0-1 1,0 0-1,0 0 0,0 0 1,0 0-1,1 0 1,-1 0-1,1-1 1,-1 1-1,1-1 0,-1 1 1,1-1-1,0 0 1,0 0-1,3 0 1,9 1-4547,0-2-3918</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107"/>
    </inkml:context>
    <inkml:brush xml:id="br0">
      <inkml:brushProperty name="width" value="0.025" units="cm"/>
      <inkml:brushProperty name="height" value="0.025" units="cm"/>
    </inkml:brush>
  </inkml:definitions>
  <inkml:trace contextRef="#ctx0" brushRef="#br0">0 63 11851,'0'0'8552,"88"-25"-6758,-28 13-96,19 3-449,2 3-545,9 2-511,-3 1-129,-8 3-321,-11 0-800,-12 0-896,-14 0-1603,-12 0-1665,-15-3-224</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450"/>
    </inkml:context>
    <inkml:brush xml:id="br0">
      <inkml:brushProperty name="width" value="0.025" units="cm"/>
      <inkml:brushProperty name="height" value="0.025" units="cm"/>
    </inkml:brush>
  </inkml:definitions>
  <inkml:trace contextRef="#ctx0" brushRef="#br0">104 0 16592,'0'0'1121,"-38"63"769,14-22-193,8 8-448,2-3-352,5-1-288,7-3-417,2-1-128,0-8-32,11-5-673,3-8-672,-3-9-1057,3-9-1217,-8-2-3172</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0.777"/>
    </inkml:context>
    <inkml:brush xml:id="br0">
      <inkml:brushProperty name="width" value="0.025" units="cm"/>
      <inkml:brushProperty name="height" value="0.025" units="cm"/>
    </inkml:brush>
  </inkml:definitions>
  <inkml:trace contextRef="#ctx0" brushRef="#br0">2 153 15246,'0'0'2018,"-1"-10"491,1 7-2406,0 0-1,0 1 0,0-1 0,0 0 1,0 1-1,0-1 0,1 0 0,-1 1 1,1-1-1,-1 0 0,1 1 0,0-1 0,0 1 1,1-1-1,-1 1 0,0 0 0,1-1 1,0 1-1,-1 0 0,1 0 0,0 0 1,0 0-1,0 0 0,0 1 0,0-1 1,1 1-1,-1-1 0,0 1 0,1 0 0,-1 0 1,1 0-1,2-1 0,41-14 612,1 2 0,0 2 0,1 2-1,50-3 1,-14 6-657,125 8 1,-139 8-343,-67-8 241,0 0 0,0 0 1,0 0-1,0 0 0,0 0 1,0 1-1,-1-1 0,1 1 1,0 0-1,-1 0 0,1 0 1,-1 0-1,0 0 0,1 0 1,-1 1-1,0-1 0,0 1 1,-1 0-1,3 3 0,-4-4 29,1 0 0,-1-1 0,0 1 0,0 0 0,0 0-1,0 0 1,0 0 0,0 0 0,-1 0 0,1 0 0,0 0-1,-1 0 1,0-1 0,1 1 0,-1 0 0,0 0 0,0-1-1,0 1 1,0 0 0,0-1 0,0 1 0,-1-1 0,1 0 0,0 1-1,-1-1 1,1 0 0,-4 2 0,-51 32 142,46-30-118,-27 14-160,-1-1 0,-1-2 0,-1-2 0,0-1 0,-1-2 0,-75 10 0,75-21-3175,17-8-2621</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06.318"/>
    </inkml:context>
    <inkml:brush xml:id="br0">
      <inkml:brushProperty name="width" value="0.025" units="cm"/>
      <inkml:brushProperty name="height" value="0.025" units="cm"/>
    </inkml:brush>
  </inkml:definitions>
  <inkml:trace contextRef="#ctx0" brushRef="#br0">2153 253 5862,'0'0'1457,"-9"-6"-971,0 1-436,-1 1-1,0 0 1,0 0 0,0 1 0,0 0 0,0 0-1,-1 1 1,-11-1 0,-62-1 2810,-89-18 1,140 16-2275,1-2 1,0-1 0,0-2-1,1-1 1,-53-28 0,59 25-470,-2 1 0,1 1 0,-2 1 0,1 2-1,-1 1 1,-1 1 0,0 1 0,0 2 0,-52-4 0,13 7-95,0 3 1,0 3-1,0 3 1,1 3-1,-105 29 1,134-27-13,2 1 1,-1 2-1,2 1 1,0 2 0,1 2-1,0 0 1,2 3-1,1 1 1,1 1-1,1 1 1,-31 36 0,28-23-19,1 1 1,1 2 0,3 1 0,1 1-1,3 1 1,1 1 0,3 1-1,-18 62 1,31-84 4,0-1 0,2 1 0,1 0 0,0 0 0,2 0 0,1 1 0,1-1 0,2 0 0,0 0 0,1 0 0,2-1 0,0 1 0,2-1 0,0-1 0,2 1 0,1-2 0,0 1 0,24 32 0,-17-31 4,2 0 0,1-2 0,0 0 0,1-1 0,2-2 0,45 30 0,-32-27 2,2-1 1,0-2-1,1-2 0,50 14 1,-9-10 4,1-3 0,1-5 0,0-2 0,122-2 0,-100-11 3,-1-5 0,0-4 0,178-43 0,-155 19 26,-2-5 0,189-88 0,-267 105-24,0-2 1,-2-1-1,0-3 1,-3-2-1,0-1 1,55-56-1,-80 69 32,-2 0 1,0 0-1,-1-2 0,0 1 1,-2-2-1,17-41 0,-23 46 54,0-1 0,-1 0 0,-2 0 0,0 0 0,0-1 0,-2 1 0,0-1 0,-1 1 0,-1-1 0,-4-18 0,3 23-47,-2-1 0,0 1 0,0 0 1,-1 0-1,-1 1 0,0-1 0,-1 1 0,-1 0 1,0 1-1,-13-16 0,5 10-30,-1 1 0,0 1 0,-1 0-1,-1 1 1,-37-22 0,2 9-38,-2 1 0,-1 4 0,0 1-1,-68-14 1,-18 2 110,-1 6-1,-278-16 0,64 36-903,-2 13-3514,339-5 3920,-117 1-5554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05.231"/>
    </inkml:context>
    <inkml:brush xml:id="br0">
      <inkml:brushProperty name="width" value="0.025" units="cm"/>
      <inkml:brushProperty name="height" value="0.025" units="cm"/>
      <inkml:brushProperty name="color" value="#004F8B"/>
    </inkml:brush>
  </inkml:definitions>
  <inkml:trace contextRef="#ctx0" brushRef="#br0">141 96 9577,'-6'9'2739,"-2"4"-2097,0 1 0,0 0 1,1 1-1,1 0 1,0 0-1,1 0 0,1 1 1,1-1-1,0 1 1,1 0-1,0 0 0,1 0 1,1 0-1,3 23 0,-3-37-591,0 1-1,1-1 1,-1 1-1,1-1 0,0 1 1,-1-1-1,1 0 0,0 1 1,0-1-1,1 0 0,-1 0 1,0 0-1,1 0 1,-1 0-1,1 0 0,0 0 1,0 0-1,-1-1 0,1 1 1,0-1-1,4 3 0,-2-3 34,-1 0 1,0 0-1,1-1 0,-1 1 0,0-1 0,1 0 0,-1 0 0,1 0 0,-1 0 0,0-1 0,1 1 0,-1-1 0,7-2 0,4-2 281,-1-2 0,1 1 0,-1-1-1,0-1 1,20-17 0,-12 9 94,-2-2 0,34-39 0,-47 50-393,0 0 0,-1-1 1,0 0-1,0 0 0,-1 0 1,0 0-1,0-1 0,-1 0 1,0 0-1,-1 0 0,3-15 1,-5 22-50,0 0 0,0 1 0,0-1 0,0 0 1,0 0-1,0 1 0,-1-1 0,1 0 0,-1 1 0,1-1 0,-1 0 1,1 1-1,-1-1 0,0 1 0,0-1 0,0 1 0,0-1 1,0 1-1,0 0 0,0-1 0,-1 1 0,1 0 0,-2-1 1,0 0-2,0 0 0,0 1 0,0 0 1,-1-1-1,1 1 0,-1 1 0,1-1 1,0 0-1,-1 1 0,1 0 0,-5 0 1,-2 0-5,1 1 0,-1 0 0,0 0 1,1 1-1,-1 1 0,1 0 0,-18 7 0,16-3 12,0 0 0,0 1-1,0 0 1,1 0-1,0 1 1,1 1 0,0-1-1,0 2 1,1-1-1,1 1 1,0 0 0,0 1-1,1 0 1,0 0-1,1 0 1,1 0 0,0 1-1,-4 21 1,7-32-15,1-1 0,0 1-1,-1 0 1,1 0 0,0 0 0,0-1 0,0 1 0,0 0 0,1 0 0,-1 0-1,0 0 1,1-1 0,0 1 0,-1 0 0,1 0 0,0-1 0,-1 1 0,1-1 0,0 1-1,0-1 1,1 1 0,-1-1 0,0 1 0,2 1 0,-1-2-4,1-1 0,-1 1 0,0 0 0,0-1 0,1 0 0,-1 1-1,0-1 1,1 0 0,-1 0 0,0 0 0,0 0 0,1-1 0,-1 1 0,0-1 0,0 1 0,4-2 0,8-4 63,0 0 0,0-1 0,-1 0 0,21-16 0,6-6 148,54-53 0,-79 67-199,-1-1 1,0 0 0,0-1-1,-2-1 1,0 0-1,9-21 1,-19 37-8,-1 0 0,0-1 0,0 1 1,0-1-1,0 1 0,0-1 0,0 1 0,-1-1 0,1 1 0,-1-1 1,0 0-1,0 1 0,0-1 0,0 0 0,0 1 0,0-1 0,-1 0 1,1 1-1,-2-4 0,0 4-2,0 0 0,1 1 0,-1-1-1,0 1 1,0-1 0,0 1 0,0 0 0,-1 0 0,1 0 0,0 0 0,-1 0-1,1 0 1,0 1 0,-1-1 0,1 1 0,-1 0 0,1-1 0,0 1 0,-1 0-1,-3 1 1,-12 0-6,1 0 0,-1 2 0,1 0-1,0 1 1,0 1 0,0 0 0,1 1 0,-1 1-1,1 0 1,-27 19 0,12-6-24,0 2 0,2 1 0,1 2 0,-28 31 0,54-54 17,-5 4-12,1 1 0,0 0 0,1 0 0,-1 1 0,-5 12 0,10-20 13,1 0-1,0 0 1,0 1 0,0-1 0,0 0 0,-1 1 0,1-1 0,0 0-1,0 1 1,0-1 0,0 0 0,0 0 0,0 1 0,0-1 0,0 0-1,0 1 1,0-1 0,0 0 0,0 1 0,0-1 0,0 0 0,0 1-1,1-1 1,-1 0 0,0 1 0,0-1 0,0 0 0,0 0 0,1 1-1,-1-1 1,0 0 0,0 0 0,0 1 0,1-1 0,-1 0 0,0 0-1,0 0 1,1 1 0,16-1-106,19-10 19,91-48-166,13-6-2624,-121 57 190,1 2 0,38-8 0,-24 10-6160</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14.089"/>
    </inkml:context>
    <inkml:brush xml:id="br0">
      <inkml:brushProperty name="width" value="0.025" units="cm"/>
      <inkml:brushProperty name="height" value="0.025" units="cm"/>
      <inkml:brushProperty name="color" value="#004F8B"/>
    </inkml:brush>
  </inkml:definitions>
  <inkml:trace contextRef="#ctx0" brushRef="#br0">0 96 8264,'55'16'656,"0"-2"1,1-3-1,1-2 0,0-3 1,0-2-1,73-4 0,9-12-516,189-40 0,-86 13 844,2 11 1,1 10-1,1 11 0,347 35 1,871 105-628,-1164-97-94,-1 13 0,-3 14-1,-3 12 1,420 167 0,-7 71-205,-573-243-31,-3 6 0,-4 6-1,131 110 1,-137-84 72,-4 5 0,-6 5 0,-4 4 0,-7 5 0,-4 5 0,-7 3 1,-5 4-1,87 203 0,-99-183-49,298 676 268,-277-612-242,70 262 0,-129-356-86,-5 1 0,-6 1 0,9 222 0,-32-235 21,-5 0-1,-5 0 1,-5 0 0,-5-2 0,-39 120-1,2-52 10,-8-4 0,-8-2 0,-8-4 0,-7-4 0,-7-4 0,-8-4 0,-141 169 0,116-178 128,-222 202 0,-192 85 106,337-289-290,-247 135 0,381-246 355,-2-4 0,-1-3 1,-2-3-1,0-4 0,-2-3 1,-1-4-1,-131 15 1,125-32-1208,73-2-1022,13-16-11617,5 4 9619</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14.485"/>
    </inkml:context>
    <inkml:brush xml:id="br0">
      <inkml:brushProperty name="width" value="0.025" units="cm"/>
      <inkml:brushProperty name="height" value="0.025" units="cm"/>
      <inkml:brushProperty name="color" value="#004F8B"/>
    </inkml:brush>
  </inkml:definitions>
  <inkml:trace contextRef="#ctx0" brushRef="#br0">650 1 12684,'0'0'67,"0"0"-1,0 0 1,0 0 0,0 0 0,0 1-1,0-1 1,0 0 0,0 0 0,0 0-1,0 0 1,0 0 0,0 0 0,0 1-1,0-1 1,-1 0 0,1 0 0,0 0-1,0 0 1,0 0 0,0 0 0,0 0-1,0 0 1,0 0 0,0 0 0,0 1-1,-1-1 1,1 0 0,0 0-1,0 0 1,0 0 0,0 0 0,0 0-1,0 0 1,-1 0 0,1 0 0,0 0-1,0 0 1,0 0 0,0 0 0,0 0-1,0 0 1,0 0 0,-1 0 0,1 0-1,0 0 1,0 0 0,0 0 0,0-1-1,0 1 1,0 0 0,0 0-1,-1 0 1,1 0 0,0 0 0,0 0-1,0 0 1,0 0 0,0 0 0,0 0-1,0-1 1,0 1 0,0 0 0,0 0-1,0 0 1,-1 0 0,-15 17 1625,-31 39-1952,26-30 664,-131 146 575,-241 212 1,392-383-939,0 0 1,0 0 0,0 0-1,0 0 1,0 0-1,0 0 1,0 0 0,0 0-1,0 0 1,0 1-1,0-1 1,1 0 0,-1 0-1,0 1 1,0 2-1,1-4-20,1 0-1,-1 1 0,0-1 0,1 1 1,-1-1-1,0 0 0,1 1 0,-1-1 1,0 0-1,1 1 0,-1-1 0,1 0 1,-1 0-1,0 0 0,1 1 0,-1-1 1,1 0-1,-1 0 0,1 0 0,-1 0 1,1 0-1,-1 0 0,1 0 0,-1 0 1,1 0-1,-1 0 0,1 0 0,-1 0 1,1 0-1,53-10 492,-51 9-536,252-65 1183,172-42-637,-142 40-5293,-182 44-1609,-11 0-5097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5.985"/>
    </inkml:context>
    <inkml:brush xml:id="br0">
      <inkml:brushProperty name="width" value="0.025" units="cm"/>
      <inkml:brushProperty name="height" value="0.025" units="cm"/>
    </inkml:brush>
  </inkml:definitions>
  <inkml:trace contextRef="#ctx0" brushRef="#br0">171 31 15310,'0'0'8387,"-9"-5"-5889,1 1-2228,0 0-1,0 1 0,0 0 0,-1 0 0,1 0 0,-1 1 1,0 1-1,-11-2 0,17 3-298,0 0 1,0 0 0,0 0-1,0 1 1,0-1 0,0 1-1,0-1 1,1 1 0,-1 0-1,0 0 1,0 0 0,1 0-1,-1 1 1,1-1 0,-1 1-1,1 0 1,-1-1 0,1 1-1,0 0 1,0 0 0,0 1-1,0-1 1,0 0 0,1 1-1,-1-1 1,1 1 0,-1-1-1,1 1 1,0 0 0,0-1-1,0 1 1,0 0 0,1 0-1,-1 3 1,1-4-35,0-1 1,0 0-1,0 1 0,0-1 1,0 0-1,0 0 0,0 1 1,1-1-1,-1 0 0,1 1 1,-1-1-1,1 0 0,-1 0 1,1 0-1,0 0 0,-1 1 1,1-1-1,0 0 0,0 0 1,0 0-1,0-1 0,0 1 0,0 0 1,0 0-1,0 0 0,0-1 1,0 1-1,0 0 0,0-1 1,1 1-1,-1-1 0,0 0 1,1 1-1,-1-1 0,0 0 1,0 0-1,3 0 0,57 4-1008,-50-5 750,73 1-677,-84 4 2731,-8 5-856,-10 5-49,-54 27 1527,67-39-2605,0 0 0,0 0 1,0 0-1,0-1 0,0 0 0,0 0 0,-1 0 0,1 0 0,0-1 1,0 0-1,-1 0 0,1 0 0,-8-2 0,6-4-5494,6-6-5205</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2.081"/>
    </inkml:context>
    <inkml:brush xml:id="br0">
      <inkml:brushProperty name="width" value="0.025" units="cm"/>
      <inkml:brushProperty name="height" value="0.025" units="cm"/>
    </inkml:brush>
  </inkml:definitions>
  <inkml:trace contextRef="#ctx0" brushRef="#br0">0 0 18129,'0'0'192</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189"/>
    </inkml:context>
    <inkml:brush xml:id="br0">
      <inkml:brushProperty name="width" value="0.025" units="cm"/>
      <inkml:brushProperty name="height" value="0.025" units="cm"/>
    </inkml:brush>
  </inkml:definitions>
  <inkml:trace contextRef="#ctx0" brushRef="#br0">9 0 9129,'0'0'14029,"0"66"-13901,-5-36-32,1 0-32,4-4-416,0 0-481,0-2-480,6-5-865,-3-3-2114,1-5-1986</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566"/>
    </inkml:context>
    <inkml:brush xml:id="br0">
      <inkml:brushProperty name="width" value="0.025" units="cm"/>
      <inkml:brushProperty name="height" value="0.025" units="cm"/>
    </inkml:brush>
  </inkml:definitions>
  <inkml:trace contextRef="#ctx0" brushRef="#br0">148 9 13837,'0'0'7821,"-10"-3"-7613,7 2-205,-1 0 1,0 0-1,0 0 0,1 1 1,-1-1-1,0 1 1,0 0-1,0 0 0,0 0 1,0 1-1,0-1 0,1 1 1,-7 2-1,4-1 0,1 1-1,0 0 1,-1 0-1,1 1 1,0-1-1,1 1 1,-1 0-1,1 0 1,0 1-1,-5 5 1,7-8-6,1 0 0,-1 0 0,0 0 0,0 0-1,1 1 1,0-1 0,-1 0 0,1 1 0,0-1 0,0 1 0,0 0 0,1-1 0,-1 1 0,1 0 0,-1-1 0,1 1 0,0 4 0,0-5 2,1 0 0,0-1-1,0 1 1,0-1 0,0 1 0,0-1 0,0 0 0,0 1 0,0-1 0,0 0 0,0 0 0,1 0 0,-1 0 0,1 0-1,-1 0 1,1 0 0,-1 0 0,1-1 0,-1 1 0,1 0 0,0-1 0,-1 1 0,1-1 0,0 0 0,-1 0 0,1 0-1,2 0 1,55 6-207,-41-5 178,0 0 0,0 2 0,0 0 0,25 8 1,-42-11 42,0 1-1,0-1 1,0 0 0,0 1 0,0-1 0,0 0 0,0 1 0,0-1 0,0 1 0,0 0-1,0-1 1,0 1 0,0 0 0,-1 0 0,1-1 0,0 1 0,0 0 0,-1 0 0,1 0 0,-1 0-1,1 0 1,-1 0 0,1 0 0,-1 0 0,0 0 0,1 0 0,-1 1 0,0 0 57,0 0 1,-1 0-1,1 0 1,-1-1 0,0 1-1,1 0 1,-1-1-1,0 1 1,0 0 0,0-1-1,0 1 1,0-1-1,-1 0 1,-1 3 0,-4 2 307,0 0 0,0 0 0,-1-1 0,0 0 0,-13 6 1,11-6-42,0-1 0,0 0 0,-1-1 0,0-1 1,0 0-1,0 0 0,0-1 0,0 0 0,0-1 1,0 0-1,-19-3 0,29 3-380,0 0 0,1-1 1,-1 1-1,0 0 0,0-1 0,0 1 1,1-1-1,-1 1 0,0-1 0,1 1 0,-1-1 1,0 1-1,1-1 0,-1 0 0,1 1 0,-1-1 1,1 0-1,-1 1 0,1-1 0,-1 0 1,1 0-1,0 0 0,-1 1 0,1-1 0,-1-2 1,1 2-385,0-1 1,1 1 0,-1 0-1,0-1 1,0 1 0,0-1 0,1 1-1,-1 0 1,1-1 0,-1 1-1,1 0 1,0 0 0,-1-1 0,1 1-1,0 0 1,0 0 0,0 0-1,0 0 1,0 0 0,0 0 0,0 0-1,1-1 1,17-9-6808</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3.927"/>
    </inkml:context>
    <inkml:brush xml:id="br0">
      <inkml:brushProperty name="width" value="0.025" units="cm"/>
      <inkml:brushProperty name="height" value="0.025" units="cm"/>
    </inkml:brush>
  </inkml:definitions>
  <inkml:trace contextRef="#ctx0" brushRef="#br0">0 10 18129,'0'0'5670,"67"3"-4581,-33-3-833,6 0-128,-4 0-512,-2-3-1250,-7-1-896,-14 1-2211,-6 0-2882</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285"/>
    </inkml:context>
    <inkml:brush xml:id="br0">
      <inkml:brushProperty name="width" value="0.025" units="cm"/>
      <inkml:brushProperty name="height" value="0.025" units="cm"/>
    </inkml:brush>
  </inkml:definitions>
  <inkml:trace contextRef="#ctx0" brushRef="#br0">117 1 14638,'0'0'10458,"-9"0"-10389,4 1-67,-1 0-1,0 0 1,0 0-1,1 1 1,-1 0-1,1 0 1,-1 1 0,1-1-1,0 1 1,0 0-1,-6 5 1,8-6-2,0 0 0,1 1 0,-1-1 0,0 1 0,1 0 1,-1 0-1,1 0 0,0 0 0,0 0 0,0 0 0,1 1 0,-1-1 0,1 0 0,-1 1 1,1 0-1,1-1 0,-1 1 0,0 0 0,1-1 0,-1 1 0,1 0 0,1 5 1,-1-8-2,1 1 0,0-1 0,0 1 0,0-1 1,0 0-1,0 1 0,0-1 0,0 0 1,0 1-1,0-1 0,1 0 0,-1 0 1,0 0-1,1 0 0,-1-1 0,1 1 1,-1 0-1,1 0 0,-1-1 0,1 1 0,0-1 1,-1 0-1,1 1 0,0-1 0,-1 0 1,4 0-1,54 3-564,-49-3 195,84-3-6730,-49-6-1319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4.958"/>
    </inkml:context>
    <inkml:brush xml:id="br0">
      <inkml:brushProperty name="width" value="0.025" units="cm"/>
      <inkml:brushProperty name="height" value="0.025" units="cm"/>
    </inkml:brush>
  </inkml:definitions>
  <inkml:trace contextRef="#ctx0" brushRef="#br0">91 3 15150,'0'0'3881,"-9"-1"-2882,5 0-901,0 0 1,-1 1-1,1 0 1,-1 0-1,1 1 1,0-1 0,-1 1-1,1 0 1,0 0-1,-5 2 1,6-2-45,2 0 1,-1 0-1,0 1 0,0-1 1,0 0-1,1 1 0,-1 0 1,0-1-1,1 1 0,-1 0 1,1 0-1,0-1 0,0 1 1,0 0-1,0 0 0,0 1 1,0-1-1,0 0 1,1 0-1,-1 0 0,1 0 1,0 1-1,-1-1 0,1 0 1,0 0-1,1 3 0,-2-2-36,1-1-1,0 0 0,1 0 0,-1 0 0,0 0 0,1 1 1,-1-1-1,1 0 0,-1 0 0,1 0 0,0 0 1,0 0-1,0 0 0,0 0 0,0-1 0,1 1 0,-1 0 1,1 0-1,-1-1 0,1 1 0,-1-1 0,1 0 0,0 1 1,0-1-1,-1 0 0,1 0 0,0 0 0,0 0 1,0 0-1,0-1 0,0 1 0,1 0 0,-1-1 0,0 0 1,0 1-1,0-1 0,0 0 0,1 0 0,-1 0 1,0-1-1,0 1 0,0 0 0,0-1 0,4-1 0,-2 2 61,-1-1 0,1 0-1,-1-1 1,1 1 0,-1-1-1,0 1 1,0-1-1,0 0 1,0 0 0,0 0-1,0-1 1,0 1 0,0-1-1,-1 1 1,1-1 0,-1 0-1,0 0 1,0 0-1,0 0 1,0 0 0,-1-1-1,1 1 1,-1 0 0,0-1-1,0 1 1,0-1 0,0-7-1,-1 11-51,0 0 0,0-1-1,0 1 1,0 0 0,-1-1-1,1 1 1,0 0 0,0-1 0,-1 1-1,1 0 1,0 0 0,-1-1-1,1 1 1,0 0 0,-1 0-1,1-1 1,0 1 0,-1 0 0,1 0-1,0 0 1,-1 0 0,1-1-1,0 1 1,-1 0 0,1 0 0,-1 0-1,1 0 1,0 0 0,-1 0-1,1 0 1,-1 0 0,1 0-1,0 0 1,-1 1 0,1-1 0,-1 0-1,1 0 1,0 0 0,-1 0-1,1 1 1,0-1 0,-1 0 0,1 0-1,0 1 1,-1-1 0,1 0-1,0 0 1,0 1 0,-1-1-1,1 0 1,-1 1 0,-19 15-108,19-14 91,-1-1 1,1 1-1,-1 0 0,1 0 1,0 0-1,0 0 1,0 0-1,0 0 1,0 1-1,0-1 1,1 0-1,-1 0 1,1 1-1,0-1 0,-1 0 1,1 1-1,0-1 1,0 0-1,1 3 1,0-3 1,-1-1 1,1 1 0,0-1 0,-1 0-1,1 0 1,0 1 0,0-1-1,0 0 1,0 0 0,0 0-1,0 0 1,1 0 0,-1 0 0,0 0-1,0 0 1,1-1 0,-1 1-1,0 0 1,1-1 0,-1 1 0,1-1-1,-1 0 1,1 1 0,-1-1-1,1 0 1,-1 0 0,1 0-1,2 0 1,0 0 12,1 1 0,-1-1 0,0 0-1,1 0 1,-1-1 0,0 1 0,0-1-1,1 0 1,-1 0 0,0 0 0,0-1 0,0 1-1,0-1 1,0 0 0,-1 0 0,1-1-1,0 1 1,-1-1 0,0 0 0,0 0 0,5-5-1,-7 7-1,-2 2-28,0-1 0,1 1 0,-1-1 1,0 1-1,1-1 0,-1 1 1,1-1-1,-1 1 0,1 0 0,-1-1 1,1 1-1,-1 0 0,1 0 0,0-1 1,-1 1-1,1 0 0,0 0 0,0-1 1,-1 1-1,1 0 0,0 0 1,0 0-1,0 0 0,0-1 0,0 1 1,0 2-1,4 22-149,-2-23 139,1 0-1,0 0 1,0 0-1,0 0 1,0 0-1,0-1 0,0 1 1,0-1-1,1 0 1,-1 0-1,0 0 1,1-1-1,-1 1 1,6-1-1,57 2-396,-53-2 337,-12 1 89,0-1-1,1 0 1,-1 0-1,0 1 1,0-1-1,0 0 0,0 0 1,1 0-1,-1 0 1,0 0-1,0-1 1,0 1-1,1 0 0,-1 0 1,0-1-1,0 1 1,0-1-1,0 1 1,0-1-1,0 0 0,0 1 1,0-1-1,0 0 1,0 0-1,1 0 1,-17-20 1574,12 19-1505,0-1 1,0 0-1,0 0 1,1-1-1,0 1 1,-1 0 0,1-1-1,-2-3 1,4 6-103,0 0 0,-1 1 0,1-1 0,0 1 0,-1-1 0,1 0 0,0 1 1,0-1-1,0 0 0,0 1 0,0-1 0,-1 0 0,1 1 0,0-1 0,0 0 1,1 1-1,-1-1 0,0 0 0,0 1 0,0-1 0,0 0 0,0 1 0,1-1 1,-1 0-1,0 1 0,1-1 0,-1 1 0,0-1 0,1 1 0,-1-1 0,1 1 1,-1-1-1,1 1 0,-1-1 0,1 1 0,-1-1 0,1 1 0,0 0 0,-1-1 1,1 1-1,-1 0 0,1 0 0,0-1 0,-1 1 0,1 0 0,0 0 0,-1 0 1,1 0-1,0 0 0,-1 0 0,1 0 0,0 0 0,-1 0 0,1 0 0,1 1 1,50 12-5683,-24-4-3563,-14-8 1231</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5.593"/>
    </inkml:context>
    <inkml:brush xml:id="br0">
      <inkml:brushProperty name="width" value="0.025" units="cm"/>
      <inkml:brushProperty name="height" value="0.025" units="cm"/>
    </inkml:brush>
  </inkml:definitions>
  <inkml:trace contextRef="#ctx0" brushRef="#br0">1 53 12043,'0'0'7522,"9"-2"-6123,0-1-996,-4 1-177,-1 0-1,1 1 1,0 0-1,0 0 0,0 0 1,0 0-1,0 1 0,0 0 1,0 0-1,6 1 1,-10-1-221,-1 0 1,1 0-1,-1 0 1,0 1 0,1-1-1,-1 0 1,1 0-1,-1 0 1,0 1-1,1-1 1,-1 0 0,0 0-1,1 1 1,-1-1-1,0 0 1,1 1 0,-1-1-1,0 0 1,0 1-1,1-1 1,-1 0 0,0 1-1,0-1 1,0 1-1,1-1 1,-1 1-1,0-1 1,0 0 0,0 1-1,0-1 1,0 1-1,0-1 1,0 1 0,0 0-1,-7 19 405,-15 12 533,18-28-808,1-2-59,0 1 0,1-1 0,-1 1 0,1 0 0,0-1 0,0 1 0,0 0 0,0 1 0,0-1 0,0 0 0,1 0 0,0 1 0,-1-1 0,1 1 0,1-1 0,-1 1 0,0-1 0,1 1 0,0 4 0,1-7-51,0 0 1,0-1 0,0 1 0,0 0 0,0 0 0,0-1 0,0 1 0,0 0 0,0-1 0,0 1-1,1-1 1,-1 1 0,0-1 0,0 0 0,1 1 0,-1-1 0,0 0 0,1 0 0,-1 0 0,0 0-1,1 0 1,0-1 0,35 0 206,-33 0-327,-1 0 1,1 0-1,-1 0 0,1 0 0,-1-1 0,1 1 1,-1-1-1,0 0 0,1 0 0,-1 0 1,0 0-1,-1-1 0,1 1 0,0-1 1,-1 0-1,1 0 0,-1 0 0,2-3 1,4-6-871,-2-1 0,0 0 0,7-19 0,-5 10-96,-8 21 1076,1 1 1,-1-1-1,0 1 0,1-1 0,-1 1 1,1-1-1,-1 1 0,1 0 0,-1-1 1,1 1-1,-1 0 0,1-1 0,-1 1 1,1 0-1,-1-1 0,1 1 0,-1 0 1,1 0-1,0 0 0,-1 0 1,1 0-1,-1 0 0,1 0 0,0 0 1,-1 0-1,1 0 0,-1 0 0,1 0 1,0 0-1,-1 0 0,1 0 0,-1 0 1,1 1-1,-1-1 0,2 1 1,28 13 605,-7-2 82,-13-11-443,0 1 0,0-2 0,1 1 0,-1-1 0,0-1 0,0 0 0,0 0 0,0-1 0,0-1 0,0 1 0,-1-1 0,1-1 0,-1 0 0,0 0-1,0-1 1,0 0 0,-1-1 0,0 0 0,13-11 0,-21 17-234,0 0 0,0 0 1,0 0-1,1 0 0,-1 0 0,0 0 0,0-1 0,0 1 0,0 0 0,0 0 0,0 0 0,1 0 0,-1-1 0,0 1 0,0 0 0,0 0 0,0 0 0,0 0 0,0-1 0,0 1 0,0 0 1,0 0-1,0 0 0,0-1 0,0 1 0,0 0 0,0 0 0,0 0 0,0-1 0,0 1 0,0 0 0,0 0 0,0 0 0,0-1 0,0 1 0,0 0 0,0 0 0,0 0 0,-1-1 0,1 1 1,0 0-1,0 0 0,0 0 0,0 0 0,0 0 0,-1-1 0,1 1 0,0 0 0,-15-3 143,-19 6-371,28 0 206,0-1 0,-1 1-1,1 0 1,0 1 0,1-1-1,-1 1 1,-9 9 0,12-10 3,0-1 0,0 1 1,1 0-1,-1 0 1,1 0-1,0 0 0,0 0 1,0 0-1,0 1 0,1-1 1,-1 1-1,1-1 1,0 1-1,0 0 0,0-1 1,0 5-1,1-6 0,1-1 0,-1 1 0,1 0 0,0 0 1,0-1-1,-1 1 0,1-1 0,0 1 0,1-1 0,-1 1 0,0-1 0,0 1 1,0-1-1,1 0 0,-1 0 0,1 0 0,-1 0 0,1 0 0,-1 0 0,1 0 0,0 0 1,0 0-1,-1-1 0,1 1 0,0-1 0,0 0 0,2 1 0,57 9-387,-57-10 246,87 2-3475,-31-14-2316,-19-4-2836</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1:56.285"/>
    </inkml:context>
    <inkml:brush xml:id="br0">
      <inkml:brushProperty name="width" value="0.025" units="cm"/>
      <inkml:brushProperty name="height" value="0.025" units="cm"/>
    </inkml:brush>
  </inkml:definitions>
  <inkml:trace contextRef="#ctx0" brushRef="#br0">1 175 14286,'0'0'7292,"19"-4"-6726,92-13 1005,150-4 1,135 16-702,-269 5-821,-73 0-11,674-11-113,-3-55-299,-612 50 406,1 0-420,-39 2-3585,-63 9-2140</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29.892"/>
    </inkml:context>
    <inkml:brush xml:id="br0">
      <inkml:brushProperty name="width" value="0.025" units="cm"/>
      <inkml:brushProperty name="height" value="0.025" units="cm"/>
    </inkml:brush>
  </inkml:definitions>
  <inkml:trace contextRef="#ctx0" brushRef="#br0">73 0 14382,'0'0'5952,"-3"13"-4548,-56 268 1234,51-230-6457,6-17-4097,2-59-3123</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286"/>
    </inkml:context>
    <inkml:brush xml:id="br0">
      <inkml:brushProperty name="width" value="0.025" units="cm"/>
      <inkml:brushProperty name="height" value="0.025" units="cm"/>
    </inkml:brush>
  </inkml:definitions>
  <inkml:trace contextRef="#ctx0" brushRef="#br0">0 22 12396,'0'0'6822,"62"0"-5284,-24 0-97,5 0-384,2 0-288,3-4-481,-4 0-192,-5-1-64,-10 1-288,-4 2-929,-10-1-641,-6 3-897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6.326"/>
    </inkml:context>
    <inkml:brush xml:id="br0">
      <inkml:brushProperty name="width" value="0.025" units="cm"/>
      <inkml:brushProperty name="height" value="0.025" units="cm"/>
    </inkml:brush>
  </inkml:definitions>
  <inkml:trace contextRef="#ctx0" brushRef="#br0">33 1 14157,'0'0'13741,"-29"56"-13677,26-39-32,3-4-192,0-2-1057,0-5-865,5-6-993,1 0-1729,-1-13-2884</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0.616"/>
    </inkml:context>
    <inkml:brush xml:id="br0">
      <inkml:brushProperty name="width" value="0.025" units="cm"/>
      <inkml:brushProperty name="height" value="0.025" units="cm"/>
    </inkml:brush>
  </inkml:definitions>
  <inkml:trace contextRef="#ctx0" brushRef="#br0">135 3 9993,'0'0'7303,"69"15"-5573,-30-15-257,6-3-576,0-3-448,-3 0-321,-6 4-96,-7 2-673,-10 0-1152,-11 2-1859,-8 7-1473,-11 2-5349</inkml:trace>
  <inkml:trace contextRef="#ctx0" brushRef="#br0" timeOffset="1">0 220 6406,'0'0'15887,"83"6"-13677,-40-6-993,2-1-608,4-2-321,-6 3-224,-3 0-128,-1 0-1089,-6 0-1634,-6 0-2369,-7 0-7881</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121"/>
    </inkml:context>
    <inkml:brush xml:id="br0">
      <inkml:brushProperty name="width" value="0.025" units="cm"/>
      <inkml:brushProperty name="height" value="0.025" units="cm"/>
    </inkml:brush>
  </inkml:definitions>
  <inkml:trace contextRef="#ctx0" brushRef="#br0">160 105 7719,'0'0'5894,"4"-11"-2435,0 2-2736,-1 1-24,0 1-1,0-1 0,-1 0 1,0-1-1,0 1 0,-1 0 1,0-13-1,-1 21-666,0 0 0,1 0 0,-1-1 0,0 1 0,0 0 0,0 0 0,0-1 0,0 1 0,0 0 1,0 0-1,0-1 0,-1 1 0,1 0 0,0-1 0,0 1 0,0 0 0,0 0 0,0-1 0,0 1 0,0 0 0,0 0 0,-1 0 0,1-1 0,0 1 0,0 0 0,0 0 0,-1 0 0,1-1 0,0 1 0,0 0 0,0 0 0,-1 0 0,1 0 0,0 0 1,0 0-1,-1-1 0,1 1 0,0 0 0,-1 0 0,1 0 0,0 0 0,0 0 0,-1 0 0,1 0 0,-15 8 292,-11 17-430,14-7 159,0 0-1,1 1 0,0 1 1,2-1-1,0 2 0,2-1 1,0 1-1,1 0 0,-4 29 1,10-48-47,-1-1 1,1 0-1,0 0 1,-1 0-1,1 1 1,0-1-1,0 0 1,0 0-1,0 1 1,1-1 0,-1 0-1,0 0 1,0 0-1,1 1 1,-1-1-1,0 0 1,1 0-1,0 0 1,-1 0 0,1 0-1,-1 0 1,1 0-1,0 0 1,0 0-1,0 0 1,0 0-1,-1 0 1,1-1 0,0 1-1,0 0 1,0-1-1,1 1 1,-1 0-1,0-1 1,0 0-1,0 1 1,0-1 0,0 0-1,1 1 1,-1-1-1,0 0 1,0 0-1,1 0 1,-1 0-1,0 0 1,2-1-1,3 1 32,0-2 0,0 1-1,0-1 1,0 0-1,0 0 1,0-1-1,-1 1 1,7-5-1,5-5-54,0 0-1,0-2 0,15-15 0,-26 23-23,0 0-1,-1 0 1,1-1-1,-1 0 0,-1 0 1,1 0-1,-1 0 1,-1-1-1,1 0 1,3-11-1,-7 19 36,0 0 0,0 0 0,0 0 0,0 0 0,0-1 0,0 1 0,0 0 0,0 0 0,0 0 0,0 0 0,1 0 0,-1 0 0,0-1 0,0 1 0,0 0 0,0 0 0,0 0 0,0 0 0,0 0 0,0-1 0,0 1 0,0 0 1,0 0-1,0 0 0,0 0 0,-1 0 0,1 0 0,0-1 0,0 1 0,0 0 0,0 0 0,0 0 0,0 0 0,0 0 0,0 0 0,0 0 0,0-1 0,0 1 0,-1 0 0,1 0 0,0 0 0,0 0 0,0 0 0,0 0 0,0 0 0,0 0 0,0 0 0,-1 0 0,1 0 0,0 0 0,0 0 0,0 0 0,0 0 0,0 0 0,-1 0 0,1 0 0,0 0 0,0 0 0,0 0 0,0 0 0,0 0 0,0 0 0,-1 0 0,1 0 1,-12 9-235,-13 17 14,-25 43 334,3 3 0,2 2 0,-37 88 0,75-142 689,7-8-3625,6-12-1917,7-16-213,3-14-4661</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580"/>
    </inkml:context>
    <inkml:brush xml:id="br0">
      <inkml:brushProperty name="width" value="0.025" units="cm"/>
      <inkml:brushProperty name="height" value="0.025" units="cm"/>
    </inkml:brush>
  </inkml:definitions>
  <inkml:trace contextRef="#ctx0" brushRef="#br0">48 1 12107,'0'0'7741,"-5"11"-7527,1-1-158,-25 54 2,28-60-39,-1 0 0,1 0 0,-1 0 0,1 1 1,1-1-1,-1 0 0,0 0 0,1 1 0,0-1 0,0 0 0,0 1 0,1-1 0,-1 0 0,2 5 0,-1-8 52,0 0 0,0-1 1,0 1-1,0 0 0,0 0 0,0-1 0,0 1 1,0-1-1,0 1 0,0-1 0,0 1 0,0-1 1,0 0-1,1 1 0,-1-1 0,0 0 1,0 0-1,0 0 0,1 0 0,-1 0 0,0 0 1,0 0-1,0 0 0,0-1 0,1 1 0,-1 0 1,0-1-1,0 1 0,0-1 0,1 0 0,34-18 1219,-14 2-1007,-1-2 0,-1 0-1,-1-2 1,28-37 0,-77 119-3,15-25-175,13-33-74,0 0 1,1 0-1,0 0 0,-1 1 1,1-1-1,0 0 1,1 1-1,-1-1 0,1 5 1,7 2 303,17-11-61,-11-4-307,0-1-1,0 0 1,0-1-1,-1-1 0,0 0 1,0 0-1,-1-1 1,0-1-1,-1 0 1,0 0-1,0-1 1,-1 0-1,12-20 0,-47 65-320,15-23 479,2 1 0,-1 0 0,2 1 0,0-1 0,0 2 0,1-1 0,-6 18 0,13-31-154,0 0-1,0-1 1,1 1-1,-1 0 1,0 0-1,0 0 1,1-1-1,-1 1 1,0 0-1,0 0 1,1 0-1,-1 0 0,0 0 1,1 0-1,-1 0 1,0-1-1,1 1 1,-1 0-1,0 0 1,1 0-1,-1 0 1,0 0-1,1 0 1,-1 1-1,0-1 0,1 0 1,-1 0-1,0 0 1,0 0-1,1 0 1,-1 0-1,0 0 1,1 1-1,-1-1 1,0 0-1,0 0 1,1 0-1,-1 1 0,0-1 1,0 0-1,0 0 1,1 1-1,-1-1 1,0 0-1,0 0 1,0 1-1,0-1 1,0 0-1,1 1 1,-1-1-1,0 0 1,0 1-1,0-1 0,0 0 1,0 1-1,0-1 1,0 0-1,0 1 1,0-1-1,0 0 1,0 1-1,0-1 1,-1 1-1,23-22-5356,-7-4-1799</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2.912"/>
    </inkml:context>
    <inkml:brush xml:id="br0">
      <inkml:brushProperty name="width" value="0.025" units="cm"/>
      <inkml:brushProperty name="height" value="0.025" units="cm"/>
    </inkml:brush>
  </inkml:definitions>
  <inkml:trace contextRef="#ctx0" brushRef="#br0">0 0 18514,'0'0'7911</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286"/>
    </inkml:context>
    <inkml:brush xml:id="br0">
      <inkml:brushProperty name="width" value="0.025" units="cm"/>
      <inkml:brushProperty name="height" value="0.025" units="cm"/>
    </inkml:brush>
  </inkml:definitions>
  <inkml:trace contextRef="#ctx0" brushRef="#br0">1 1 7431,'0'0'17585,"81"8"-17778,-47-8-1632,6 0-1731,-2 0-4067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633"/>
    </inkml:context>
    <inkml:brush xml:id="br0">
      <inkml:brushProperty name="width" value="0.025" units="cm"/>
      <inkml:brushProperty name="height" value="0.025" units="cm"/>
    </inkml:brush>
  </inkml:definitions>
  <inkml:trace contextRef="#ctx0" brushRef="#br0">132 1 17617,'0'0'6182,"-57"9"-6054,41 3-128,-1 5 0,1-1 0,7 2 0,-2 0-32,6-1 32,5-4-32,0-1 0,11-6-225,9-2-640,8-4-928,1 0-1667,4-5-2721</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3.980"/>
    </inkml:context>
    <inkml:brush xml:id="br0">
      <inkml:brushProperty name="width" value="0.025" units="cm"/>
      <inkml:brushProperty name="height" value="0.025" units="cm"/>
    </inkml:brush>
  </inkml:definitions>
  <inkml:trace contextRef="#ctx0" brushRef="#br0">101 1 12204,'0'0'6000,"-8"1"-4052,2 0-1726,1 0-1,0 0 1,-1 1-1,1-1 0,0 1 1,0 0-1,0 0 0,0 1 1,1 0-1,-1 0 1,0 0-1,1 0 0,0 1 1,0-1-1,0 1 1,-4 6-1,7-10-209,0 1 1,1-1-1,-1 1 0,1 0 1,-1-1-1,1 1 0,-1 0 1,1-1-1,0 1 0,-1 0 1,1-1-1,0 1 1,0 0-1,-1 0 0,1 0 1,0-1-1,0 1 0,0 0 1,0 0-1,0 0 0,0-1 1,0 1-1,0 0 0,0 0 1,0 0-1,1-1 0,-1 1 1,0 0-1,0 0 0,1 0 1,0 0-6,0 0 0,1 0 0,-1 0 0,0 0 0,0 0 1,1 0-1,-1-1 0,1 1 0,-1 0 0,0-1 0,1 1 0,-1-1 0,1 0 1,2 1-1,-1-1 31,1 1 0,-1-1 0,0 0 0,0 0 0,0 0 0,1 0 0,-1 0 0,0-1 0,0 0 0,0 1 1,0-1-1,0 0 0,0-1 0,0 1 0,0 0 0,3-3 0,-1-2 16,0 1 1,1-1-1,0 1 1,0 0-1,0 0 1,1 1-1,-1 0 0,15-6 1,-20 9-43,1 1 1,-1-1-1,1 1 1,-1-1-1,1 1 1,0 0-1,-1 0 1,1 0-1,0 0 1,-1 0-1,1 0 0,0 0 1,-1 1-1,1-1 1,-1 1-1,1-1 1,-1 1-1,3 1 1,-2-1-7,0 1 0,0-1 0,-1 1-1,1 0 1,-1 0 0,1 0 0,-1 0 0,0 0 0,0 0 0,1 0 0,-2 1 0,1-1 0,0 0 0,0 0 0,-1 1 0,1 3-1,2 10 91,3 5 500,-5-22-584,0 1 0,0 0-1,0 0 1,1-1 0,-1 1 0,0 0-1,0-1 1,0 0 0,0 1 0,0-1-1,0 1 1,0-1 0,0 0 0,-1 0-1,1 1 1,0-1 0,0 0 0,0 0-1,-1 0 1,1 0 0,0-2 0,2 0-454,1 0 0,-1 0 0,0 0 0,1 0 0,0 1 1,-1-1-1,7-1 0,31-10-9695,-23 10 3993</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358"/>
    </inkml:context>
    <inkml:brush xml:id="br0">
      <inkml:brushProperty name="width" value="0.025" units="cm"/>
      <inkml:brushProperty name="height" value="0.025" units="cm"/>
    </inkml:brush>
  </inkml:definitions>
  <inkml:trace contextRef="#ctx0" brushRef="#br0">127 112 11659,'0'0'4319,"-8"-1"-1613,2-1-2381,0 1 1,-1 0-1,1 1 0,-1-1 0,1 1 0,-1 1 0,-7 0 0,11 0-242,0 0 0,0 0 0,0 0 0,0 0 0,0 1 0,0 0 0,1-1 0,-1 1 0,0 0 0,1 0 0,0 0 0,-1 1 0,1-1 0,0 0 0,0 1 0,0 0-1,0-1 1,1 1 0,-2 4 0,1-5-71,1-1-1,0 1 0,0 0 0,0 1 1,1-1-1,-1 0 0,0 0 0,1 0 0,0 0 1,-1 1-1,1-1 0,0 0 0,0 0 1,0 0-1,0 1 0,1 2 0,0-3 12,-1-1-1,1 0 1,-1 0-1,1 0 1,0 0-1,0 0 1,-1-1-1,1 1 1,0 0-1,0 0 1,0 0-1,0-1 1,0 1-1,0 0 0,0-1 1,0 1-1,0-1 1,0 1-1,0-1 1,1 0-1,-1 1 1,2-1-1,1 0 25,1 1 0,-1-2 0,1 1 0,-1 0 0,1-1-1,-1 0 1,0 0 0,1 0 0,-1 0 0,0-1 0,0 1-1,0-1 1,0 0 0,0-1 0,6-4 0,2-3-68,-1 0 1,0-1-1,0 0 0,-2-1 1,11-16-1,-15 21 23,0-1-1,-1 1 1,0-1-1,0 0 1,-1 0-1,0 0 1,-1-1-1,0 1 1,0 0-1,1-16 1,-8 24 740,-7 12-492,-8 13-9,12-12-36,1-1 0,1 1 0,0 0 0,1 0 1,0 0-1,1 1 0,1 0 0,0 0 0,0 0 0,2 0 0,-1 15 0,3-27-207,-1-1 1,1 1-1,-1 0 0,1-1 0,0 1 1,0 0-1,0-1 0,0 1 0,0-1 1,0 0-1,0 1 0,0-1 1,0 0-1,1 0 0,-1 1 0,1-1 1,-1 0-1,1-1 0,-1 1 0,1 0 1,-1 0-1,1-1 0,0 1 0,-1 0 1,1-1-1,0 0 0,0 1 0,-1-1 1,5 0-1,27 0-2714,-6-8-4669,-9-8-3180</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4.702"/>
    </inkml:context>
    <inkml:brush xml:id="br0">
      <inkml:brushProperty name="width" value="0.025" units="cm"/>
      <inkml:brushProperty name="height" value="0.025" units="cm"/>
    </inkml:brush>
  </inkml:definitions>
  <inkml:trace contextRef="#ctx0" brushRef="#br0">1 1 9673,'0'0'22710,"21"11"-25945,-12-11-2659</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046"/>
    </inkml:context>
    <inkml:brush xml:id="br0">
      <inkml:brushProperty name="width" value="0.025" units="cm"/>
      <inkml:brushProperty name="height" value="0.025" units="cm"/>
    </inkml:brush>
  </inkml:definitions>
  <inkml:trace contextRef="#ctx0" brushRef="#br0">0 1 23702,'0'0'7463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6.686"/>
    </inkml:context>
    <inkml:brush xml:id="br0">
      <inkml:brushProperty name="width" value="0.025" units="cm"/>
      <inkml:brushProperty name="height" value="0.025" units="cm"/>
    </inkml:brush>
  </inkml:definitions>
  <inkml:trace contextRef="#ctx0" brushRef="#br0">1 1 13196,'0'0'3428,"59"44"-14062</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2:35.379"/>
    </inkml:context>
    <inkml:brush xml:id="br0">
      <inkml:brushProperty name="width" value="0.025" units="cm"/>
      <inkml:brushProperty name="height" value="0.025" units="cm"/>
    </inkml:brush>
  </inkml:definitions>
  <inkml:trace contextRef="#ctx0" brushRef="#br0">1 9 19859,'0'0'10858,"54"1"-17744,-35-11-6183</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475"/>
    </inkml:context>
    <inkml:brush xml:id="br0">
      <inkml:brushProperty name="width" value="0.025" units="cm"/>
      <inkml:brushProperty name="height" value="0.025" units="cm"/>
    </inkml:brush>
  </inkml:definitions>
  <inkml:trace contextRef="#ctx0" brushRef="#br0">1 1 14734,'0'0'5125,"0"53"-4036,14-34 224,13 2-224,5-4-352,3-2-321,1 2-288,-2-2-64,0-1 0,-2-2-32,-6-2-160,-3-3-1569,4-5-1506,-9-2-3299,2-6-6086</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0.834"/>
    </inkml:context>
    <inkml:brush xml:id="br0">
      <inkml:brushProperty name="width" value="0.025" units="cm"/>
      <inkml:brushProperty name="height" value="0.025" units="cm"/>
    </inkml:brush>
  </inkml:definitions>
  <inkml:trace contextRef="#ctx0" brushRef="#br0">264 0 14734,'0'0'3683,"-58"74"-1665,33-39-256,-4 7-769,-2 2-577,3 5-256,4 1-160,2-4 65,4-4-33,8-2-641,1-10-1249,3-9-1729,3-7-3748</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165"/>
    </inkml:context>
    <inkml:brush xml:id="br0">
      <inkml:brushProperty name="width" value="0.025" units="cm"/>
      <inkml:brushProperty name="height" value="0.025" units="cm"/>
    </inkml:brush>
  </inkml:definitions>
  <inkml:trace contextRef="#ctx0" brushRef="#br0">1 19 15695,'0'0'8840,"70"-3"-7879,-12-1-384,8-1-513,-3 2 0,0 1-32,-10 0-833,-10 2-704,-13 0-609,-10 0 0,-11 4-1442,-9 2-1280</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510"/>
    </inkml:context>
    <inkml:brush xml:id="br0">
      <inkml:brushProperty name="width" value="0.025" units="cm"/>
      <inkml:brushProperty name="height" value="0.025" units="cm"/>
    </inkml:brush>
  </inkml:definitions>
  <inkml:trace contextRef="#ctx0" brushRef="#br0">1 38 12876,'0'0'8776,"66"2"-6629,-17-11-546,12-2-992,0 0-513,-1 6-64,-6 1-801,-16 4-1601,-6 0-1826,-14 5-2979</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1.905"/>
    </inkml:context>
    <inkml:brush xml:id="br0">
      <inkml:brushProperty name="width" value="0.025" units="cm"/>
      <inkml:brushProperty name="height" value="0.025" units="cm"/>
    </inkml:brush>
  </inkml:definitions>
  <inkml:trace contextRef="#ctx0" brushRef="#br0">22 25 18514,'0'0'4804,"-22"51"-3042,22-31-865,0 1-609,0 0-128,13-3-160,5-1 32,7-2 0,-1-8-160,1-4-1089,7-3-769,-1 0-865,-4-17-2146,-4-1-1633</inkml:trace>
  <inkml:trace contextRef="#ctx0" brushRef="#br0" timeOffset="1">316 1 10282,'0'0'6726,"-49"77"-4516,18-34-544,3 3-129,-1 2-320,4 3-448,-1-2-609,8-3-128,8-4 0,1-6-32,3-5-544,1-6-1122,1-9-1056,2-7-3172</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298"/>
    </inkml:context>
    <inkml:brush xml:id="br0">
      <inkml:brushProperty name="width" value="0.025" units="cm"/>
      <inkml:brushProperty name="height" value="0.025" units="cm"/>
    </inkml:brush>
  </inkml:definitions>
  <inkml:trace contextRef="#ctx0" brushRef="#br0">63 0 17649,'0'0'4324,"-29"71"-3395,24-35-545,-4 3-192,4 0-128,1 0 0,2-4-32,2-8-160,-3-5-1537,1-10-1058,-2-4-3651</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12.629"/>
    </inkml:context>
    <inkml:brush xml:id="br0">
      <inkml:brushProperty name="width" value="0.025" units="cm"/>
      <inkml:brushProperty name="height" value="0.025" units="cm"/>
    </inkml:brush>
  </inkml:definitions>
  <inkml:trace contextRef="#ctx0" brushRef="#br0">1 107 14189,'0'0'2552,"4"-8"-112,-1 3-2238,0 0 0,1 0 0,0 0-1,0 0 1,0 1 0,0-1 0,1 1 0,0 0 0,0 1 0,0-1 0,0 1 0,0 0 0,1 0 0,-1 0 0,1 1-1,12-3 1,12-4-113,1 2-1,1 2 1,-1 0-1,1 2 1,0 2-1,55 4 1,-84-3-76,0 0 1,1 1-1,-1-1 1,0 1-1,0 0 1,0 0-1,0 0 1,0 1-1,0-1 1,0 1-1,0-1 0,0 1 1,-1 0-1,1 0 1,0 0-1,-1 0 1,0 1-1,0-1 1,0 1-1,0-1 1,0 1-1,0 0 1,0 0-1,-1 0 1,0 0-1,1 0 1,-1 0-1,0 0 1,-1 0-1,1 0 1,0 0-1,-1 1 1,0-1-1,0 0 1,0 0-1,0 1 1,-1 4-1,0 1 61,0 0 0,-1 0 0,0 0 0,-1-1 0,0 1 0,0-1 0,-1 0-1,0 0 1,0 0 0,-1-1 0,0 1 0,-10 11 0,2-7 184,0-1 0,-1 0 0,0-1 0,-1 0 0,0-1 0,0-1 0,-1 0 0,0-1 0,0-1 0,-1 0 0,0-1 0,0-1 0,0-1 0,0-1 0,-1 0 0,1-1 0,-19-1 0,35 0-336,0 0-1,0 0 0,0 0 0,0-1 1,0 1-1,0 0 0,0 0 0,0-1 1,0 1-1,1-1 0,-1 1 1,0 0-1,0-1 0,0 0 0,1 1 1,-1-1-1,0 1 0,0-1 0,1 0 1,-1 0-1,1 1 0,-1-1 0,0 0 1,0-1-1,-1-15-5133,2 0-3025</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460"/>
    </inkml:context>
    <inkml:brush xml:id="br0">
      <inkml:brushProperty name="width" value="0.025" units="cm"/>
      <inkml:brushProperty name="height" value="0.025" units="cm"/>
    </inkml:brush>
  </inkml:definitions>
  <inkml:trace contextRef="#ctx0" brushRef="#br0">1 3 12748,'0'0'2776,"11"0"-715,241-1 6521,-154 0-10978,-27 1-9946,-98 0 6486</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1.842"/>
    </inkml:context>
    <inkml:brush xml:id="br0">
      <inkml:brushProperty name="width" value="0.025" units="cm"/>
      <inkml:brushProperty name="height" value="0.025" units="cm"/>
    </inkml:brush>
  </inkml:definitions>
  <inkml:trace contextRef="#ctx0" brushRef="#br0">1 0 8456,'0'0'11627,"16"50"-9737,24-48-289,6 2-255,8-4-802,0 3-448,6-1-64,-11 1-1729,-4-2-1859,-8-1-3170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7.031"/>
    </inkml:context>
    <inkml:brush xml:id="br0">
      <inkml:brushProperty name="width" value="0.025" units="cm"/>
      <inkml:brushProperty name="height" value="0.025" units="cm"/>
    </inkml:brush>
  </inkml:definitions>
  <inkml:trace contextRef="#ctx0" brushRef="#br0">144 0 12588,'0'0'7458,"-12"6"-4875,6-2-2415,-4 2 226,-1 0-1,0 0 1,0-1 0,-1-1-1,1 0 1,-1-1-1,0 0 1,-23 3 0,98-9-2809,-44 1 1741,0 0-1,-1 2 1,1 0-1,0 1 1,0 1-1,-1 0 1,22 7 0,-39-9 708,1 0 0,-1 1 1,1-1-1,-1 0 0,0 1 1,1 0-1,-1-1 1,0 1-1,1 0 0,-1 0 1,0-1-1,0 1 0,0 0 1,0 0-1,0 0 1,0 0-1,0 1 0,0-1 1,0 0-1,0 0 0,-1 1 1,1-1-1,0 0 1,-1 1-1,1-1 0,-1 0 1,0 1-1,1 1 0,-2-1 120,1 0-1,-1 0 1,0 0-1,0 0 0,0 0 1,0 0-1,-1 0 1,1 0-1,0 0 0,-1 0 1,1-1-1,-1 1 1,0-1-1,0 1 0,-3 1 1,-9 6 739,0 0 1,-1-1-1,-22 9 1,21-10-517,0-1-1,-1 0 1,0-2 0,0 1 0,0-2-1,-23 2 1,40-5-460,0-1 0,-1 1 0,1 0 0,0 0 0,0-1 0,0 1 0,0 0 0,-1-1 0,1 1 0,0 0 0,0 0 0,0-1 1,0 1-1,0 0 0,0-1 0,0 1 0,0 0 0,0-1 0,0 1 0,0 0 0,0-1 0,0 1 0,0 0 0,0 0 0,0-1 0,0 1 0,1 0 0,-1-1 0,0 1 0,0 0 0,0 0 0,0-1 0,1 1 0,-1 0 0,0 0 0,1-1 0,38-36-9307,-18 14 128</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592"/>
    </inkml:context>
    <inkml:brush xml:id="br0">
      <inkml:brushProperty name="width" value="0.025" units="cm"/>
      <inkml:brushProperty name="height" value="0.025" units="cm"/>
    </inkml:brush>
  </inkml:definitions>
  <inkml:trace contextRef="#ctx0" brushRef="#br0">207 11 12139,'0'0'8585,"-12"-3"-8137,5 1-367,0 0 0,0 1 0,0-1 0,0 2 0,0-1 0,0 1 0,0 0 0,0 1 0,0-1 0,0 1 0,0 1 0,0-1 0,0 1 0,0 1 0,1-1-1,-1 1 1,-10 6 0,11-5 86,1 0 0,0 0-1,0 0 1,0 0-1,1 1 1,-1 0-1,1 0 1,0 0 0,0 0-1,-3 8 1,6-11-134,0 0 0,0 0-1,0 0 1,1 0 0,-1 1 0,1-1 0,0 0 0,-1 0 0,1 0 0,0 0-1,0 0 1,0 0 0,1 1 0,-1-1 0,0 0 0,1 0 0,-1 0 0,1 0 0,0 0-1,0 0 1,0 0 0,0 0 0,0-1 0,0 1 0,0 0 0,1 0 0,-1-1-1,0 1 1,1-1 0,0 1 0,-1-1 0,1 0 0,0 0 0,0 1 0,3 0 0,6 4 2,0-1 0,0 0 1,0-1-1,1-1 0,0 0 1,0 0-1,22 2 0,28-2-2182,-2-4-4414,-55 1 5687,31-2-8970</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2.936"/>
    </inkml:context>
    <inkml:brush xml:id="br0">
      <inkml:brushProperty name="width" value="0.025" units="cm"/>
      <inkml:brushProperty name="height" value="0.025" units="cm"/>
    </inkml:brush>
  </inkml:definitions>
  <inkml:trace contextRef="#ctx0" brushRef="#br0">40 1 12043,'0'0'9866,"6"54"-8713,-15-21-449,-4 1-479,0-1-97,4-4-96,8-2 0,1-5-288,0-5-737,0-1-321,0-7-864</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282"/>
    </inkml:context>
    <inkml:brush xml:id="br0">
      <inkml:brushProperty name="width" value="0.025" units="cm"/>
      <inkml:brushProperty name="height" value="0.025" units="cm"/>
    </inkml:brush>
  </inkml:definitions>
  <inkml:trace contextRef="#ctx0" brushRef="#br0">0 181 6374,'0'0'15631,"56"-14"-14478,-16 10-320,9 0-513,1 0-320,-1 0-256,-3-1-1730,-4-2-2178,-8 1-3491</inkml:trace>
  <inkml:trace contextRef="#ctx0" brushRef="#br0" timeOffset="1">725 0 15855,'0'0'9417,"-11"63"-9033,9-41-224,-2 1-128,3 3 0,-3 0-384,2-1-1121,0 1-385,-7-4-352,4-5-1217,-6-6-3140</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615"/>
    </inkml:context>
    <inkml:brush xml:id="br0">
      <inkml:brushProperty name="width" value="0.025" units="cm"/>
      <inkml:brushProperty name="height" value="0.025" units="cm"/>
    </inkml:brush>
  </inkml:definitions>
  <inkml:trace contextRef="#ctx0" brushRef="#br0">0 55 12107,'0'0'9417,"63"0"-8071,-23-3-482,3-1-543,6 0-257,-4-2-32,-6 2-256,-5 0-929,-10-5-705,-10 5-577,-3-4-1024,-7-1-2242</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3.978"/>
    </inkml:context>
    <inkml:brush xml:id="br0">
      <inkml:brushProperty name="width" value="0.025" units="cm"/>
      <inkml:brushProperty name="height" value="0.025" units="cm"/>
    </inkml:brush>
  </inkml:definitions>
  <inkml:trace contextRef="#ctx0" brushRef="#br0">0 51 16528,'0'0'4516,"45"-11"-3299,-5 1 96,3 1-448,2 1-673,4 0-128,-10 6-192,-3 0-1505,-9 2-1859,-9 0-3650</inkml:trace>
  <inkml:trace contextRef="#ctx0" brushRef="#br0" timeOffset="1">571 26 18257,'0'0'2627,"-27"55"-1154,20-28-288,0 4 0,1 2-896,3-2-193,3-1-32,0 0 0,0 0-416,0-5-481,5-2 96,0-5-160,-1-3-704,-4-7-1827</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355"/>
    </inkml:context>
    <inkml:brush xml:id="br0">
      <inkml:brushProperty name="width" value="0.025" units="cm"/>
      <inkml:brushProperty name="height" value="0.025" units="cm"/>
    </inkml:brush>
  </inkml:definitions>
  <inkml:trace contextRef="#ctx0" brushRef="#br0">1 8 14542,'0'0'7879,"74"-8"-7334,-31 8-417,2 0-96,0 0-288,-5 0-1762,-6 0-1377,-7 0-2243,-7 0-2081</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4.719"/>
    </inkml:context>
    <inkml:brush xml:id="br0">
      <inkml:brushProperty name="width" value="0.025" units="cm"/>
      <inkml:brushProperty name="height" value="0.025" units="cm"/>
    </inkml:brush>
  </inkml:definitions>
  <inkml:trace contextRef="#ctx0" brushRef="#br0">297 28 16944,'0'0'6016,"-11"-6"-5092,-39-14-390,47 20-519,0-1 1,-1 1 0,1 0 0,0 0-1,-1 0 1,1 0 0,0 0-1,-1 1 1,1-1 0,0 1-1,0 0 1,-1 0 0,1 0-1,0 1 1,0-1 0,0 1 0,0-1-1,1 1 1,-1 0 0,0 0-1,1 1 1,-1-1 0,1 0-1,-4 5 1,-4 3 35,-7 5 47,1 0 1,1 2-1,0 0 1,1 0-1,-12 22 1,20-29-45,0 1 1,0 0-1,1 0 1,1 0-1,0 1 0,1 0 1,0-1-1,0 1 1,2 0-1,-1 0 0,1 13 1,1-21-41,1-1 0,-1 1 1,1 0-1,0-1 1,0 1-1,1-1 0,-1 1 1,1-1-1,-1 1 0,1-1 1,0 0-1,0 0 0,0 0 1,1 0-1,-1 0 1,1-1-1,0 1 0,-1-1 1,1 0-1,0 1 0,1-1 1,-1-1-1,0 1 1,0 0-1,1-1 0,4 2 1,3 1 23,0-1 0,0-1 0,0 1 1,0-2-1,0 0 0,1 0 0,16-1 1,-26 0-3,0 0 1,0-1 0,0 1 0,0 0-1,-1-1 1,1 1 0,0-1 0,0 0 0,0 1-1,-1-1 1,1 0 0,0 0 0,-1 0-1,1 0 1,-1-1 0,1 1 0,-1 0-1,1-1 1,-1 1 0,0-1 0,0 1-1,0-1 1,0 1 0,0-1 0,0 0-1,0 0 1,0 0 0,-1 1 0,1-1-1,-1 0 1,1 0 0,-1 0 0,0 0-1,0-3 1,0 2 7,0 1 0,0-1-1,0 1 1,-1 0 0,1-1-1,-1 1 1,0 0 0,1-1-1,-1 1 1,0 0 0,0 0-1,-1 0 1,1 0-1,0 0 1,-1 0 0,1 0-1,-1 0 1,0 1 0,1-1-1,-1 0 1,0 1 0,0 0-1,0-1 1,0 1 0,0 0-1,0 0 1,-5-1 0,-13-5-54,37 8-8,20 1 3,-22-4-154,0 0 0,0-1 0,15-4 0,34-7-773,-63 15 931,-1-1-1,0 1 0,0 0 1,1-1-1,-1 1 0,0 0 0,0-1 1,0 1-1,0 0 0,0 0 0,0-1 1,0 1-1,0 0 0,0-1 1,-1 1-1,1 0 0,0 0 0,0-1 1,-1 1-1,1 0 0,0-1 1,-1 1-1,1-1 0,0 1 0,-1 0 1,1-1-1,-2 1 0,-10 22 223,3-10-116,2 0 1,0 1-1,0 0 0,1 1 0,1-1 0,1 1 1,0 0-1,-3 26 0,6-33-489,1 0 0,0 1 0,0-1 0,1 1 0,0-1 1,3 10-1,3-6-6578,4-6-6305</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033"/>
    </inkml:context>
    <inkml:brush xml:id="br0">
      <inkml:brushProperty name="width" value="0.025" units="cm"/>
      <inkml:brushProperty name="height" value="0.025" units="cm"/>
    </inkml:brush>
  </inkml:definitions>
  <inkml:trace contextRef="#ctx0" brushRef="#br0">0 1 5830,'0'0'15246,"10"8"-14376,12 10-462,1-2 0,35 20 0,10-7-1068,-60-27-25,0 0-1,0 0 1,0-1 0,0 0-1,0 0 1,13-2 0,-1-4-3693,0-11-1206</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29.407"/>
    </inkml:context>
    <inkml:brush xml:id="br0">
      <inkml:brushProperty name="width" value="0.025" units="cm"/>
      <inkml:brushProperty name="height" value="0.025" units="cm"/>
    </inkml:brush>
  </inkml:definitions>
  <inkml:trace contextRef="#ctx0" brushRef="#br0">514 0 10570,'0'0'3908,"-72"60"-1666,36-23-737,-7 10 161,-6 4-225,-1 12-416,-3 8-416,5 2-321,3 0-256,5-5 0,11-7-1409,9-10-1410,1-13-2306,10-12-5413</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7.068"/>
    </inkml:context>
    <inkml:brush xml:id="br0">
      <inkml:brushProperty name="width" value="0.025" units="cm"/>
      <inkml:brushProperty name="height" value="0.025" units="cm"/>
    </inkml:brush>
  </inkml:definitions>
  <inkml:trace contextRef="#ctx0" brushRef="#br0">49 77 7719,'-8'2'2648,"-9"1"-2011,-6 2 2857,56-2-1758,301-31-393,-157 8-593,788-21 1189,5 53-1688,-893-11-205,11 2-25,17-1-385,-36-1-2720,-68-1 2307,2 0-357,-1-3-3740,1-7-961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7.378"/>
    </inkml:context>
    <inkml:brush xml:id="br0">
      <inkml:brushProperty name="width" value="0.025" units="cm"/>
      <inkml:brushProperty name="height" value="0.025" units="cm"/>
    </inkml:brush>
  </inkml:definitions>
  <inkml:trace contextRef="#ctx0" brushRef="#br0">22 1 16720,'0'0'7895,"-4"8"-7356,2-4-469,0 1 28,-1 1 0,1 0 1,0-1-1,0 1 0,1 0 0,-1 0 0,1 0 1,1 1-1,-1 6 0,2-11-83,0-1 0,1 0 0,-1 0 0,0 0 0,0-1 0,1 1 0,-1 0 0,0 0 0,1-1 0,-1 1 0,0-1 0,1 1 0,-1-1 0,1 0 1,-1 1-1,1-1 0,0 0 0,-1 0 0,1 0 0,-1 0 0,1 0 0,-1-1 0,3 1 0,42-5 243,35-17-68,-61 15-307,1 1 0,0 1 0,0 1 0,0 0 0,37 0 0,-57 4 119,1 0 0,0 0-1,-1 0 1,1 0 0,0 0 0,-1 0 0,1 1 0,-1-1-1,1 0 1,-1 1 0,1-1 0,0 1 0,-1 0 0,0-1-1,1 1 1,-1 0 0,1 0 0,-1 0 0,0 0 0,0 0-1,1 0 1,-1 0 0,0 1 0,0-1 0,0 0 0,0 1-1,-1-1 1,1 1 0,0-1 0,0 1 0,-1-1 0,1 1-1,-1-1 1,0 1 0,1-1 0,-1 1 0,0 0 0,0-1-1,0 1 1,0 0 0,0-1 0,0 1 0,0-1 0,-1 1 0,1 0-1,-1-1 1,1 1 0,-1-1 0,-1 3 0,-1 6 71,-2-1 0,1 1 0,-1-1 0,0 0 0,-1 0 0,-9 11 0,14-19 7,9-6-384,49-42-8430,-30 24 2275</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0.397"/>
    </inkml:context>
    <inkml:brush xml:id="br0">
      <inkml:brushProperty name="width" value="0.025" units="cm"/>
      <inkml:brushProperty name="height" value="0.025" units="cm"/>
    </inkml:brush>
  </inkml:definitions>
  <inkml:trace contextRef="#ctx0" brushRef="#br0">385 22 641,'-13'0'154,"-138"7"1469,41 4 3620,0-5 1590,141 2-4783,320 20 832,471 7-2236,-355-45-384,535-79-1,-953 82-287,7-2 253,-41 8-989,-18 2-1121,-46 4-4871,15-5-287</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4.319"/>
    </inkml:context>
    <inkml:brush xml:id="br0">
      <inkml:brushProperty name="width" value="0.025" units="cm"/>
      <inkml:brushProperty name="height" value="0.025" units="cm"/>
    </inkml:brush>
  </inkml:definitions>
  <inkml:trace contextRef="#ctx0" brushRef="#br0">18 72 4965,'0'0'5562,"-5"11"-5183,3-7-308,1-2-19,-1 0 0,1 0 0,0-1 0,0 1 0,0 0 0,0 0 0,1 0 0,-1 0 0,1 0 1,-1 0-1,1 0 0,-1 0 0,1 0 0,0 1 0,0-1 0,0 0 0,0 0 0,1 0 0,-1 0 1,1 0-1,-1 0 0,1 0 0,-1 0 0,1 0 0,0 0 0,0 0 0,0 0 0,0-1 0,0 1 0,1 0 1,-1-1-1,0 1 0,1-1 0,-1 1 0,1-1 0,0 1 0,2 1 0,27 15 606,1-1 0,0-1 0,2-2 0,-1-1 0,1-1-1,49 8 1,6-3-320,121 8-1,-93-19-182,1-5 1,0-6-1,181-29 0,-151 6-56,-2-7 0,192-73 0,-315 99-257,-4 3-198,-1-1-1,27-14 0,-40 18-215,-1 0 1,1 0 0,-1-1 0,0 1 0,0-1 0,0 0 0,-1 0 0,5-5-1,2-19-5615</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231"/>
    </inkml:context>
    <inkml:brush xml:id="br0">
      <inkml:brushProperty name="width" value="0.025" units="cm"/>
      <inkml:brushProperty name="height" value="0.025" units="cm"/>
    </inkml:brush>
  </inkml:definitions>
  <inkml:trace contextRef="#ctx0" brushRef="#br0">1 33 8680,'0'0'13309,"7"2"-11900,7 1-1080,0-1-1,0 0 1,0 0 0,0-2-1,24-1 1,83-15-111,-40 5-128,-44 7-861,54-5 1225,-62 7-4255,-1 2-4221,-44 0 2107</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35.604"/>
    </inkml:context>
    <inkml:brush xml:id="br0">
      <inkml:brushProperty name="width" value="0.025" units="cm"/>
      <inkml:brushProperty name="height" value="0.025" units="cm"/>
    </inkml:brush>
  </inkml:definitions>
  <inkml:trace contextRef="#ctx0" brushRef="#br0">0 0 11082,'0'0'9225,"81"12"-7783,-30-10-610,6 0-383,3 0-321,-6 2-96,-2 1-929,-12-1-2370,-11-4-5061</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8.988"/>
    </inkml:context>
    <inkml:brush xml:id="br0">
      <inkml:brushProperty name="width" value="0.025" units="cm"/>
      <inkml:brushProperty name="height" value="0.025" units="cm"/>
    </inkml:brush>
  </inkml:definitions>
  <inkml:trace contextRef="#ctx0" brushRef="#br0">83 2 16752,'0'0'7527,"-9"-1"-6566,6 1-936,-39 1 708,41-1-706,-1 0 0,1 1 0,-1-1 0,1 1 0,0-1 0,-1 1 0,1 0 0,0 0 0,-1-1 0,1 1 0,0 0 0,0 0 0,0 0 0,-1 0 0,1 1 0,0-1 0,1 0 0,-1 0 0,0 1 0,0-1 0,0 0 0,1 1 0,-1-1 0,1 1 1,-1-1-1,1 1 0,0-1 0,-1 1 0,1-1 0,0 1 0,0 2 0,1-4-22,-1 1 0,1 0 0,0 0 0,-1-1 0,1 1 0,0-1 0,0 1 0,0-1 0,0 1 0,-1-1 0,1 1 0,0-1 0,0 0 0,0 0 0,0 1 0,0-1 0,0 0 0,0 0 0,0 0 0,0 0 0,0 0 0,1 0 0,31 1 132,-27-1-106,1 0-30,1 0 1,0 1-1,0 1 1,-1-1-1,1 1 0,-1 0 1,1 1-1,-1 0 1,0 0-1,0 1 1,9 5-1,-14-7 0,0 0 0,0-1 1,0 1-1,0 0 0,0 0 0,0 0 0,-1 0 0,1 0 0,-1 0 0,1 1 0,-1-1 1,0 1-1,0-1 0,0 1 0,0-1 0,-1 1 0,1-1 0,-1 1 0,1-1 0,-1 1 1,0 0-1,0-1 0,0 1 0,0 0 0,-1-1 0,1 1 0,-1 0 0,1-1 0,-1 1 1,0-1-1,0 1 0,0-1 0,0 1 0,-1-1 0,1 0 0,-4 4 0,2-1 94,0-1 0,-1 0-1,0 1 1,0-1 0,0-1-1,-1 1 1,1-1 0,-1 1 0,0-1-1,0-1 1,-7 4 0,9-4-49,-1-1 0,1 0 1,-1 0-1,1 0 1,-1 0-1,0 0 0,1-1 1,-1 0-1,0 1 1,0-1-1,1-1 0,-1 1 1,0-1-1,1 1 1,-1-1-1,0 0 0,1 0 1,-5-2-1,6 1-319,0 1-1,0-1 0,0 0 0,0 0 1,0 1-1,1-1 0,-1 0 1,0 0-1,1 0 0,0-1 1,0 1-1,-1 0 0,1-1 0,1 1 1,-2-5-1,-6-37-11116,7 21 1012</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334"/>
    </inkml:context>
    <inkml:brush xml:id="br0">
      <inkml:brushProperty name="width" value="0.025" units="cm"/>
      <inkml:brushProperty name="height" value="0.025" units="cm"/>
    </inkml:brush>
  </inkml:definitions>
  <inkml:trace contextRef="#ctx0" brushRef="#br0">0 38 15599,'0'0'10666,"58"-27"-10058,-29 24-511,1 3-33,10 0-1057,-2-1-1602,-2-2-1280,-2-1-3172</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49.667"/>
    </inkml:context>
    <inkml:brush xml:id="br0">
      <inkml:brushProperty name="width" value="0.025" units="cm"/>
      <inkml:brushProperty name="height" value="0.025" units="cm"/>
    </inkml:brush>
  </inkml:definitions>
  <inkml:trace contextRef="#ctx0" brushRef="#br0">155 1 13805,'0'0'5168,"-8"1"-4021,1 1-1019,0 0-1,0 0 1,0 1-1,1 0 1,-1 0 0,1 1-1,0 0 1,0 0-1,0 0 1,1 1-1,-1-1 1,1 1-1,0 1 1,1-1-1,-1 1 1,1 0-1,-4 7 1,2-4 18,1 0 0,0 0 0,1 0 1,0 1-1,1-1 0,0 1 0,0 0 0,1 0 1,0 0-1,1 0 0,0 0 0,1 20 0,0-28-110,1 0-1,0 0 1,0 0-1,0 0 1,0 0-1,0 0 0,0 0 1,0 0-1,1-1 1,-1 1-1,1 0 1,-1-1-1,1 1 0,0-1 1,-1 1-1,1-1 1,0 0-1,0 0 1,0 0-1,0 0 0,0 0 1,0 0-1,0-1 1,0 1-1,0-1 1,1 1-1,-1-1 1,0 0-1,0 0 0,5 0 1,-1 0 93,0 0-1,0 0 1,0-1 0,0 1-1,0-1 1,0-1 0,0 1 0,0-1-1,0 0 1,8-4 0,-6 0 11,1 0 0,-1-1 0,0 0 0,0 0 0,-1 0 1,0-1-1,-1-1 0,9-12 0,-11 16-46,-1 0 0,-1-1 0,1 1 1,-1 0-1,0-1 0,0 1 0,0-1 0,-1 0 0,0 1 0,0-1 0,0 0 1,-1 0-1,0 0 0,0 0 0,0 1 0,-3-12 0,1 14-72,0 1 1,0-1-1,0 1 0,0 0 1,0 0-1,-1 0 0,1 0 0,-1 0 1,1 0-1,-1 1 0,0-1 1,0 1-1,0 0 0,0 0 0,1 0 1,-1 0-1,-1 0 0,1 1 1,0-1-1,0 1 0,0 0 0,0 0 1,0 0-1,0 0 0,-5 1 1,3 0-90,1-1 1,-1 1 0,1 0 0,-1 0 0,1 0-1,-1 0 1,1 1 0,-6 3 0,9-5-72,0 1 1,-1 0 0,1 0-1,0 0 1,0 0-1,0 0 1,-1 0 0,1 0-1,0 0 1,0 0-1,0 1 1,1-1 0,-1 0-1,0 1 1,0-1 0,1 1-1,-1-1 1,1 1-1,-1-1 1,1 1 0,0-1-1,-1 3 1,2-3-136,-1 0 1,0 0 0,0 0 0,1 0-1,-1 0 1,1 0 0,-1 0 0,1 0-1,-1 0 1,1-1 0,-1 1 0,1 0-1,0 0 1,-1-1 0,1 1 0,0 0-1,0-1 1,0 1 0,0-1 0,-1 1-1,1-1 1,0 1 0,0-1 0,0 1-1,0-1 1,0 0 0,0 0 0,0 0-1,0 1 1,0-1 0,0 0 0,0 0-1,0 0 1,0-1 0,0 1-1,0 0 1,1 0 0,24 0-6577</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015"/>
    </inkml:context>
    <inkml:brush xml:id="br0">
      <inkml:brushProperty name="width" value="0.025" units="cm"/>
      <inkml:brushProperty name="height" value="0.025" units="cm"/>
    </inkml:brush>
  </inkml:definitions>
  <inkml:trace contextRef="#ctx0" brushRef="#br0">115 1 15567,'0'0'8007,"0"49"-6469,-7-24-161,4 1-608,1 0-257,2 0-352,0-4-128,2 0 0,7-5-224,-2-1-608,-2-6-354,-3-2-735,-11-18-15216</inkml:trace>
  <inkml:trace contextRef="#ctx0" brushRef="#br0" timeOffset="1">0 151 8776,'0'0'15983,"74"-12"-15758,-27 12-193,-2 0-513,0-3-2049,-6-2-1570,1-3-3683</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331"/>
    </inkml:context>
    <inkml:brush xml:id="br0">
      <inkml:brushProperty name="width" value="0.025" units="cm"/>
      <inkml:brushProperty name="height" value="0.025" units="cm"/>
    </inkml:brush>
  </inkml:definitions>
  <inkml:trace contextRef="#ctx0" brushRef="#br0">150 1 13389,'0'0'8231,"-11"5"-7238,1 0-872,0 0 0,1 1-1,0 0 1,-1 0 0,2 1-1,-1 0 1,1 1 0,0 0-1,1 0 1,0 1 0,0-1-1,1 2 1,0-1-1,-8 18 1,12-23-72,0 0-1,1 0 1,-1 1-1,1-1 1,0 0-1,0 1 1,1-1-1,0 1 1,-1-1-1,1 1 1,1-1-1,0 8 1,0-10-33,0 0 1,0-1 0,0 1 0,0-1 0,1 1 0,-1-1-1,0 0 1,1 1 0,-1-1 0,1 0 0,0 0 0,-1 0-1,1 0 1,0 0 0,-1 0 0,1-1 0,0 1 0,0 0-1,0-1 1,0 0 0,-1 1 0,1-1 0,0 0 0,0 0-1,0 0 1,0 0 0,0 0 0,0-1 0,0 1 0,0 0-1,2-2 1,1 1 5,0 0-1,0-1 1,-1 0-1,1 0 1,0 0-1,-1 0 1,0-1-1,1 0 1,-1 0-1,0 0 1,0 0 0,-1 0-1,1-1 1,-1 0-1,0 0 1,0 0-1,0 0 1,0 0-1,-1-1 1,4-7-1,-1 1 166,-1 1-1,0-1 0,0 0 1,-1-1-1,-1 1 1,0-1-1,1-22 0,-3 34-183,1-1 0,-1 0 0,0 1 0,0-1 0,0 1-1,0-1 1,0 1 0,0-1 0,0 0 0,0 1-1,0-1 1,0 1 0,-1-1 0,1 0 0,0 1 0,0-1-1,0 1 1,-1-1 0,1 1 0,0-1 0,-1 1 0,1-1-1,0 1 1,-1-1 0,1 1 0,-1 0 0,1-1 0,-1 1-1,1 0 1,-1-1 0,1 1 0,-1 0 0,1-1-1,-1 1 1,1 0 0,-1 0 0,1 0 0,-1-1 0,1 1-1,-1 0 1,0 0 0,1 0 0,-1 0 0,1 0 0,-1 0-1,0 0 1,1 0 0,-1 1 0,1-1 0,-1 0 0,1 0-1,-1 0 1,0 1 0,1-1 0,-1 0 0,1 0-1,-1 1 1,-2 1-14,1-1-1,-1 0 1,1 1-1,0 0 1,0 0-1,-1 0 1,1 0-1,0 0 1,1 0-1,-4 5 1,2-1-159,1 0-1,0 0 1,0 0 0,0 1 0,1-1-1,0 0 1,-1 8 0,6 16-4004,-3-28 3469,-1-1 1,1 1 0,0-1 0,0 1-1,-1-1 1,1 1 0,1-1-1,-1 1 1,0-1 0,0 0 0,0 0-1,1 0 1,1 2 0,11 5-7950</inkml:trace>
  <inkml:trace contextRef="#ctx0" brushRef="#br0" timeOffset="1">204 212 6182,'0'0'11819,"-20"69"-9737,6-40-609,7-3-352,3 0-512,4-8-449,0-5-128,11-9-1057,7-4-1153,2-6-1826,0-15-3555</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0.834"/>
    </inkml:context>
    <inkml:brush xml:id="br0">
      <inkml:brushProperty name="width" value="0.025" units="cm"/>
      <inkml:brushProperty name="height" value="0.025" units="cm"/>
    </inkml:brush>
  </inkml:definitions>
  <inkml:trace contextRef="#ctx0" brushRef="#br0">77 35 10698,'0'0'5840,"-9"4"-3379,7-3-2460,-5 2 607,-1 1 0,1 0 0,0 0 1,0 1-1,-8 7 0,14-11-555,0 0 1,0 0-1,0 0 0,0 0 0,0 0 1,0 0-1,0 0 0,0 0 1,0 1-1,1-1 0,-1 0 1,0 1-1,1-1 0,-1 1 1,1-1-1,0 0 0,-1 1 0,1-1 1,0 1-1,0-1 0,0 1 1,0-1-1,0 1 0,0-1 1,0 1-1,1-1 0,-1 1 1,1-1-1,-1 0 0,1 1 0,-1-1 1,1 0-1,0 1 0,-1-1 1,1 0-1,0 0 0,0 1 1,0-1-1,0 0 0,0 0 1,0 0-1,0 0 0,1 0 0,1 0 1,10 9-11,0-2 1,26 13-1,-24-14-86,0 1 0,-1 0 0,21 16 0,-32-21 30,0 0 0,0 0 0,0 0 0,0 0 0,-1 0 0,1 1 0,-1-1 0,0 1 0,0-1 0,0 1 0,-1 0 0,1 0 0,-1 0 0,0 0 0,0 0 0,0 0 0,0 0 0,-1 7 0,0-8 24,-1 0-1,0 0 1,1 0-1,-1 0 0,-1 0 1,1-1-1,0 1 1,-1 0-1,1-1 0,-1 1 1,0-1-1,0 0 1,0 1-1,0-1 0,0 0 1,0 0-1,-1 0 1,1-1-1,0 1 0,-1 0 1,0-1-1,1 0 1,-1 0-1,0 0 1,0 0-1,-3 1 0,-1 0 164,-1 1 0,1-2-1,-1 1 1,1-1 0,-1 0 0,1 0-1,-1-1 1,1 0 0,-13-2-1,18 1-150,0 0-1,0-1 0,0 1 0,-1 0 1,1-1-1,1 1 0,-1-1 1,0 1-1,0-1 0,1 0 0,-1 0 1,1 0-1,-1 0 0,1 0 0,0 0 1,0 0-1,0-1 0,0 1 1,0 0-1,0 0 0,1-1 0,-1 1 1,1-1-1,-1-3 0,1 3-21,-1-1 0,1 0 0,0 1 0,0-1 0,0 1 0,0-1-1,0 0 1,1 1 0,0-1 0,-1 1 0,1-1 0,1 1 0,-1-1 0,0 1 0,4-6 0,7-2-24,-1 1 1,25-16 0,-23 17 19,0-1 1,0 0 0,0-1-1,13-15 1,-24 23 7,1 0 1,-1 0 0,0 0 0,0 0-1,-1 0 1,1-1 0,-1 1 0,1-1-1,-1 1 1,0-1 0,0 1-1,-1-1 1,1 1 0,-1-1 0,1 0-1,-1 1 1,0-1 0,-1 0 0,1 1-1,-1-1 1,1 0 0,-1 1 0,-3-7-1,2 7 19,0 0 1,0 0-1,-1 0 0,0 1 0,1-1 0,-1 0 0,0 1 1,0 0-1,-1 0 0,1 0 0,0 0 0,-1 0 0,1 1 0,-1 0 1,1-1-1,-1 1 0,-4 0 0,6 0-92,1 0 0,0 1 0,-1-1-1,1 1 1,-1 0 0,1-1 0,-1 1 0,1 0 0,-1 0 0,1 0-1,-1 0 1,1 0 0,-1 0 0,1 1 0,-1-1 0,1 0 0,-1 1-1,1-1 1,0 1 0,-1-1 0,1 1 0,0 0 0,-1 0 0,1 0-1,0-1 1,0 1 0,0 0 0,0 0 0,0 1 0,0-1 0,0 0-1,0 0 1,0 0 0,0 1 0,0-1 0,1 0 0,-1 1 0,1-1-1,-1 1 1,1-1 0,0 0 0,-1 1 0,1-1 0,0 3-1,0 1-756,-1-4 402,1 0 1,0 0 0,0 0-1,0 0 1,0 0 0,0 0-1,0 0 1,1 0 0,-1 0-1,0 1 1,0-1 0,1 0-1,-1 0 1,1 0 0,-1 0-1,1 0 1,-1 0 0,1-1 0,0 1-1,1 2 1,11 4-7388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49:49.268"/>
    </inkml:context>
    <inkml:brush xml:id="br0">
      <inkml:brushProperty name="width" value="0.05" units="cm"/>
      <inkml:brushProperty name="height" value="0.05" units="cm"/>
    </inkml:brush>
  </inkml:definitions>
  <inkml:trace contextRef="#ctx0" brushRef="#br0">1 272 14987,'24'-18'1288,"7"-13"-943,3-3-153,7-7 304,3-3-408,-2-1 144,-2 9-32,-12 13-224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8.755"/>
    </inkml:context>
    <inkml:brush xml:id="br0">
      <inkml:brushProperty name="width" value="0.025" units="cm"/>
      <inkml:brushProperty name="height" value="0.025" units="cm"/>
      <inkml:brushProperty name="color" value="#004F8B"/>
    </inkml:brush>
  </inkml:definitions>
  <inkml:trace contextRef="#ctx0" brushRef="#br0">0 26 11723,'0'0'6534,"63"-25"-5669,-21 25-160,3 3-385,10 6-160,-1 2-64,2 0-32,-3 0-416,-8-2-1442,-13-4-1120,-9-5-2532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038"/>
    </inkml:context>
    <inkml:brush xml:id="br0">
      <inkml:brushProperty name="width" value="0.025" units="cm"/>
      <inkml:brushProperty name="height" value="0.025" units="cm"/>
    </inkml:brush>
  </inkml:definitions>
  <inkml:trace contextRef="#ctx0" brushRef="#br0">154 1 13933,'0'0'5675,"-9"9"-3577,-3 4-1558,0 0 0,1 1-1,1 1 1,0 0 0,1 0 0,1 1 0,-9 22 0,5-5-227,1 1 0,2 0 0,1 1 0,1 0 1,-1 45-1,12-77-487,4-9-118,6-10-214,-11 2 277,0 0 0,0-1 0,-1 1 0,-1 0 0,-1-1 0,0 1 0,-1-1 0,-4-24 1,6 41 238,0 0 1,0 0 0,0 0 0,0 0 0,0 0 0,1 0 0,-1 0 0,1 0 0,-1 0 0,1 0 0,0-1-1,-1 1 1,1-1 0,0 1 0,0-1 0,4 2 0,1 0 4,0 0-1,0 0 1,0 0 0,1-1-1,9 1 1,0 0 26,1-1 1,0-1-1,0-1 1,21-2-1,-33 0-27,0 1 0,-1-1 0,1 0 0,0 0 0,9-6 0,-14 8-3,0-1 1,0 1 0,0 0-1,0-1 1,0 1 0,0-1 0,0 0-1,0 1 1,0-1 0,-1 1-1,1-1 1,0 0 0,0 0 0,-1 1-1,1-1 1,0 0 0,-1 0-1,1 0 1,-1 0 0,1 0 0,-1 0-1,1 0 1,-1 0 0,0 0-1,0 0 1,1 0 0,-1 0 0,0 0-1,0 0 1,0 0 0,0 0-1,0 0 1,0 0 0,-1 0 0,1 0-1,0 0 1,0 0 0,-1 0-1,1 0 1,-1 0 0,1 0-1,-1-1 1,-1 1 3,1 0-1,-1 0 1,1 0 0,-1 0-1,1 0 1,-1 1 0,0-1-1,1 1 1,-1-1 0,0 1-1,1 0 1,-1-1 0,0 1-1,0 0 1,1 0-1,-1 0 1,0 1 0,0-1-1,1 0 1,-1 1 0,0-1-1,1 1 1,-1-1 0,-2 2-1,-37 20 31,38-20-13,0 0 0,0 1 0,0-1 0,0 1 0,0 0 0,1 0 0,0 0 0,-1 0 1,1 0-1,0 1 0,1-1 0,-1 0 0,1 1 0,-1 0 0,1-1 0,0 1 0,0 0 0,1 0 0,-1 4 0,1-7-27,1 0 0,0 0 0,0 0 0,-1 0 1,1 0-1,0 0 0,0 0 0,0 0 0,0 0 0,0-1 0,0 1 1,0 0-1,0-1 0,1 1 0,-1-1 0,0 1 0,0-1 0,0 0 1,1 1-1,-1-1 0,0 0 0,0 0 0,1 0 0,-1 0 0,3 0 0,43 0-66,-34-1-97,158-7-2340,-164 9 7198,-18-17-2908,9 10-1950,0 0 1,0 0-1,1 0 1,-1 0 0,1 0-1,1-1 1,-1 1-1,2-12 1,-1 15-267,0 1 0,1 0 0,0-1 0,-1 1 0,1 0 0,0 0 0,0 0 0,0 0 0,0 0 0,1 0 0,1-2 0,-2 2-308,1 1-1,0-1 1,-1 1 0,1-1-1,0 1 1,0 0-1,0 0 1,0 0-1,0 0 1,0 0 0,1 0-1,3-1 1,19-2-6614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192"/>
    </inkml:context>
    <inkml:brush xml:id="br0">
      <inkml:brushProperty name="width" value="0.025" units="cm"/>
      <inkml:brushProperty name="height" value="0.025" units="cm"/>
    </inkml:brush>
  </inkml:definitions>
  <inkml:trace contextRef="#ctx0" brushRef="#br0">65 0 2050,'0'0'14803,"-9"8"-9560,-28 29-2473,35-36-2619,0 1 0,1-1 0,0 1 0,-1 0 0,1-1 0,0 1 0,-1 0 0,1 0 0,0-1 0,0 1 0,1 0 0,-1 0 0,0 0 0,1 0 0,-1 1 0,1-1 0,0 0 0,-1 0 0,1 0 0,0 0 0,0 0 0,1 0 0,0 5 0,0-5-79,0 0-1,0 0 0,1 0 0,-1 0 0,1 0 0,0-1 1,0 1-1,0 0 0,-1-1 0,1 1 0,1-1 1,-1 0-1,0 1 0,0-1 0,0 0 0,1 0 0,2 0 1,1 1-330,0 0 1,0 0 0,1-1-1,-1 0 1,1 0-1,-1-1 1,1 1 0,-1-1-1,1-1 1,-1 1 0,0-1-1,1-1 1,11-3 0,-3-8-1602,6-24-8662,-18 30 10451,-3 6 1453,-8 17 477,-53 118 7645,55-116-9677,0 0-1,2-1 1,0 2 0,1-1 0,0 0-1,1 20 1,4-23-4547,7-4-4580</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1.840"/>
    </inkml:context>
    <inkml:brush xml:id="br0">
      <inkml:brushProperty name="width" value="0.025" units="cm"/>
      <inkml:brushProperty name="height" value="0.025" units="cm"/>
    </inkml:brush>
  </inkml:definitions>
  <inkml:trace contextRef="#ctx0" brushRef="#br0">0 1 11563,'0'0'16367,"15"64"-15982,-21-36-161,3-2-224,3-1 0,0-4 0,0-3-384,5-5-481,1-5-384,-3-3-897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185"/>
    </inkml:context>
    <inkml:brush xml:id="br0">
      <inkml:brushProperty name="width" value="0.025" units="cm"/>
      <inkml:brushProperty name="height" value="0.025" units="cm"/>
    </inkml:brush>
  </inkml:definitions>
  <inkml:trace contextRef="#ctx0" brushRef="#br0">0 23 14638,'0'0'5445,"58"-16"-2979,-24 11-1088,0 4-1,6 0-768,-6 1-577,0 0-609,-9 0-2562,-7 2-3523</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532"/>
    </inkml:context>
    <inkml:brush xml:id="br0">
      <inkml:brushProperty name="width" value="0.025" units="cm"/>
      <inkml:brushProperty name="height" value="0.025" units="cm"/>
    </inkml:brush>
  </inkml:definitions>
  <inkml:trace contextRef="#ctx0" brushRef="#br0">0 9 12236,'0'0'8819,"11"-1"-6764,0-1-1660,7-1 215,0 1-1,0 1 1,20 2 0,-35-2-561,0 1 1,-1 0 0,1 0 0,0 1-1,0-1 1,0 1 0,0-1 0,0 1-1,0 0 1,0 0 0,-1 0 0,1 1-1,0-1 1,-1 1 0,1-1-1,-1 1 1,0 0 0,1 0 0,-1 0-1,0 0 1,0 0 0,0 0 0,0 1-1,-1-1 1,1 1 0,-1-1-1,1 1 1,0 3 0,-2-3-45,0 0 0,0 0 1,-1 0-1,1 0 0,-1 0 0,1 0 0,-1 0 1,0 0-1,0 0 0,-1-1 0,1 1 1,0 0-1,-1-1 0,0 1 0,1-1 0,-1 1 1,0-1-1,0 0 0,-1 0 0,1 0 1,0 0-1,-1 0 0,-3 2 0,-9 7 94,-1-1 0,-24 11 0,37-20-83,-58 25 763,131-27-1478,-69 1 692,15-1-106,1 1 0,0 0 0,31 6 0,-44-5 97,-1-1 0,1 1-1,-1 0 1,0 1 0,0-1 0,1 1-1,-1-1 1,0 1 0,0 0 0,0 0 0,3 3-1,-5-3 12,0-1-1,0 1 0,0 0 1,0-1-1,0 1 0,0 0 0,0 0 1,0 0-1,-1-1 0,1 1 0,-1 0 1,1 0-1,-1 0 0,0 0 0,0 0 1,0 0-1,0 0 0,0 0 1,0 0-1,-1 0 0,0 3 0,-1-1 107,0 0-1,0 0 1,0 0 0,0-1-1,-1 1 1,0-1-1,0 1 1,0-1-1,0 0 1,0 0 0,0 0-1,-1-1 1,0 1-1,1-1 1,-8 3-1,-4 3 640,-1 0-1,-26 7 1,37-13-646,0 0-1,-1-1 1,1 0-1,0 0 1,0 0-1,-1-1 1,1 0 0,-8 0-1,11-1-159,1 1-1,0 0 1,-1-1 0,1 1-1,0-1 1,0 0-1,-1 1 1,1-1 0,0 0-1,0 0 1,0 1-1,0-1 1,0 0 0,0 0-1,0 0 1,0 0-1,1-1 1,-1 1 0,0 0-1,1 0 1,-1 0-1,0-1 1,1 1 0,0 0-1,-1 0 1,1-1-1,0 1 1,-1 0 0,1-1-1,0 1 1,0-1-1,0 1 1,0 0 0,1-1-1,-1-1 1,2 0-509,-1 0-1,1 0 1,-1 0 0,1 0 0,0 0 0,0 1-1,0-1 1,0 1 0,1 0 0,-1-1 0,1 1-1,-1 0 1,1 0 0,0 1 0,0-1 0,0 0-1,0 1 1,0 0 0,3-1 0,6-4-2623,16-11-4361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2.848"/>
    </inkml:context>
    <inkml:brush xml:id="br0">
      <inkml:brushProperty name="width" value="0.025" units="cm"/>
      <inkml:brushProperty name="height" value="0.025" units="cm"/>
    </inkml:brush>
  </inkml:definitions>
  <inkml:trace contextRef="#ctx0" brushRef="#br0">124 119 2626,'0'0'12978,"1"-8"-7800,2-26-2204,-3 33-2893,0 0 0,0 1 1,0-1-1,0 0 0,-1 0 0,1 0 1,0 1-1,0-1 0,0 0 1,-1 1-1,1-1 0,0 0 0,-1 1 1,1-1-1,0 0 0,-1 1 1,1-1-1,-1 0 0,1 1 0,-1-1 1,0 1-1,1-1 0,-1 1 1,1 0-1,-1-1 0,0 1 0,1-1 1,-1 1-1,0 0 0,0 0 0,1-1 1,-1 1-1,0 0 0,0 0 1,1 0-1,-1 0 0,0 0 0,0 0 1,1 0-1,-1 0 0,0 0 1,-1 1-1,-28 9 625,24-5-637,0 0-1,0 1 1,0-1 0,1 2-1,0-1 1,0 0-1,0 1 1,1 0 0,0 0-1,0 0 1,1 1-1,0-1 1,0 1-1,1 0 1,0 0 0,0 0-1,1 0 1,0 0-1,0 14 1,1-21-53,0 1 0,1 0 0,-1-1 0,1 1 0,-1-1-1,1 1 1,0-1 0,0 1 0,-1-1 0,1 0 0,0 1 0,0-1 0,0 0 0,1 0 0,-1 0-1,0 1 1,0-1 0,1 0 0,-1-1 0,3 3 0,0-1 46,1 0-1,0-1 1,-1 1-1,1-1 1,0 0-1,9 1 1,4-1 160,1-1 0,29-3 0,-38 1-206,0 0 1,0 0-1,0-1 1,-1 0 0,1-1-1,-1 0 1,0 0-1,0-1 1,0 0-1,-1-1 1,0 0-1,13-13 1,-16 16-3,-1-2 0,0 1 0,-1 0 1,1-1-1,-1 0 0,0 1 0,0-1 0,0-1 0,-1 1 1,0 0-1,0-1 0,0 1 0,0-1 0,-1 1 0,0-1 1,0 0-1,-1 1 0,0-1 0,0 0 0,0 0 0,-1 1 1,1-1-1,-4-10 0,3 13-4,-1-1-1,0 1 1,0-1 0,0 1-1,0 0 1,0-1-1,-1 1 1,0 0 0,1 1-1,-1-1 1,0 0 0,0 1-1,-1 0 1,1 0 0,0 0-1,-1 0 1,1 0 0,-1 1-1,0-1 1,1 1 0,-1 0-1,0 0 1,0 0-1,-7 0 1,6 1-300,0-1 0,-1 1-1,0 0 1,1 0 0,-1 0 0,1 1 0,0 0-1,-1 0 1,1 1 0,-1-1 0,1 1 0,0 0-1,0 0 1,0 1 0,0 0 0,-7 5 0,1 3-5092,5-3-3944</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3.490"/>
    </inkml:context>
    <inkml:brush xml:id="br0">
      <inkml:brushProperty name="width" value="0.025" units="cm"/>
      <inkml:brushProperty name="height" value="0.025" units="cm"/>
    </inkml:brush>
  </inkml:definitions>
  <inkml:trace contextRef="#ctx0" brushRef="#br0">4 0 8168,'0'0'17969,"-4"61"-17072,4-35-513,0 3-256,4-3-32,7-4-96,3-2-256,-5-5-705,2-1-897,-6-5-800,-1-6-1474</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4.717"/>
    </inkml:context>
    <inkml:brush xml:id="br0">
      <inkml:brushProperty name="width" value="0.025" units="cm"/>
      <inkml:brushProperty name="height" value="0.025" units="cm"/>
    </inkml:brush>
  </inkml:definitions>
  <inkml:trace contextRef="#ctx0" brushRef="#br0">64 153 10634,'0'0'3780,"8"-3"-3417,11-2-318,0 0 0,0 2 0,1 1 0,-1 0 0,1 1 0,19 2 0,-22-1 128,1 1-33,1-1 1,26-4-1,-39 3 617,0-1-1,0 1 0,0-1 0,1 0 0,-2-1 1,9-4-1,-48 7 2264,12-2-2693,-219 35 5097,369-56-5445,-73 12-545,1 2 0,80-2 0,-260 17 1282,80-3-346,-1-1 0,-75-6 0,117 3-363,0 1 1,1 0-1,-1-1 1,0 0 0,1 1-1,-1-1 1,1 0-1,-1-1 1,1 1-1,0 0 1,-1-1 0,-2-2-1,4 4-7,1 0 1,0 0-1,0-1 0,0 1 0,0 0 0,-1 0 0,1-1 1,0 1-1,0 0 0,0 0 0,0-1 0,0 1 1,0 0-1,0 0 0,0-1 0,0 1 0,0 0 0,0-1 1,0 1-1,0 0 0,0 0 0,0-1 0,0 1 0,0 0 1,0 0-1,0-1 0,0 1 0,0 0 0,1 0 0,-1-1 1,0 1-1,0 0 0,0 0 0,0-1 0,1 1 1,-1 0-1,20-8-73,176-10-651,-80 10 674,-186 11 753,38-3-716,-51 8 1,-149 42 60,720-145-1282,-527 97 1357,-48-5-1,26 1 36,-70 5 0,123-2-169,-32 6-214,39-7 210,0 0-1,0 0 1,0 0 0,-1 1-1,1-1 1,0 1-1,0-1 1,0 0-1,0 1 1,0 0 0,0-1-1,0 1 1,0 0-1,1-1 1,-1 1 0,0 0-1,0 0 1,1 0-1,-1 0 1,0 0 0,1 0-1,-1 0 1,1 0-1,-1 0 1,1 0-1,-1 0 1,1 2 0,0-2-28,0-1 0,1 1 0,-1 0 0,0 0 0,1 0 1,-1-1-1,1 1 0,-1 0 0,1-1 0,-1 1 0,1-1 1,0 1-1,-1 0 0,1-1 0,0 1 0,-1-1 0,1 0 1,0 1-1,0-1 0,-1 0 0,1 1 0,0-1 0,0 0 0,1 0 1,27 7-331,-24-6 210,40 6-614,1-1-1,-1-2 1,1-2 0,69-7-1,-102 1 1055,-22 0 294,-21 0 17,-16 3-444,0 3-1,-78 12 1,32 9-4808</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314"/>
    </inkml:context>
    <inkml:brush xml:id="br0">
      <inkml:brushProperty name="width" value="0.025" units="cm"/>
      <inkml:brushProperty name="height" value="0.025" units="cm"/>
    </inkml:brush>
  </inkml:definitions>
  <inkml:trace contextRef="#ctx0" brushRef="#br0">13 30 13485,'-1'0'228,"0"0"0,1 0 0,-1 0 0,1-1 0,-1 1 0,1 0 0,-1 0 0,1 0 0,-1-1 0,1 1 1,-1 0-1,1-1 0,-1 1 0,1-1 0,-1 1 0,1 0 0,0-1 0,-1 1 0,1-1 0,0 1 0,-1-1 0,1 1 0,0-1 1,0 1-1,-1-1 0,1 1 0,0-1 0,0 0 0,0 1 0,0-1 0,0 1 0,0-1 0,0 1 0,0-1 0,0 0 0,0 1 1,0-1-1,22-8 2206,37 5-1615,-35 3-640,68 4 464,-83-2-608,-1 0 0,0 1 0,1 0 0,-1 0 0,0 1 0,0 0 0,-1 0 0,12 7 0,-18-9-29,0-1 0,0 1-1,0-1 1,0 1 0,0 0-1,0-1 1,0 1 0,-1 0 0,1 0-1,0 0 1,0 0 0,-1-1-1,1 1 1,0 0 0,-1 0-1,1 0 1,-1 0 0,0 0-1,1 1 1,-1-1 0,0 0-1,1 0 1,-1 0 0,0 0-1,0 0 1,0 0 0,0 2-1,-1-1 23,0 0 0,0 0 0,0 0-1,0 0 1,0 0 0,-1 0 0,1 0 0,0-1-1,-1 1 1,1-1 0,-1 1 0,0-1-1,-2 2 1,-8 5 207,-1-1 0,0 0 0,-17 7 0,25-12-142,-71 29 1407,129-24-1554,-35-5-350,1 2-1,-1 0 0,33 13 0,-46-15 275,0 0-1,0 1 1,0 0-1,0 0 1,0 0-1,-1 1 0,8 7 1,-11-10 106,1 1 1,-1 0-1,1 0 1,-1 0-1,0 0 1,0 0-1,0 0 1,0 0-1,0 1 1,-1-1-1,1 0 1,-1 0-1,1 1 1,-1-1-1,0 0 1,0 1-1,0-1 1,0 0-1,0 4 1,-2-3 83,1 0 1,0 0-1,-1 0 1,0 0 0,0 0-1,0 0 1,0-1 0,0 1-1,0-1 1,-1 1-1,1-1 1,-1 0 0,0 0-1,0 0 1,0 0-1,0 0 1,0-1 0,0 1-1,0-1 1,0 0-1,-6 1 1,-10 4 493,0-1 0,-26 3 0,27-5-340,0-1 0,0 0 1,0-2-1,0 0 1,-33-4-1,50 4-285,1 0 0,-1 0 0,0 0 0,1 0 0,-1 0 0,0 0 0,1-1 0,-1 1 0,0 0 0,1 0 0,-1-1 0,1 1 1,-1 0-1,0-1 0,1 1 0,-1-1 0,1 1 0,-1-1 0,1 1 0,0-1 0,-1 1 0,1-1 0,-1 1 0,1-1 0,-1-1 0,10-10-4078,26-5-3598,-2 5 700</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5.680"/>
    </inkml:context>
    <inkml:brush xml:id="br0">
      <inkml:brushProperty name="width" value="0.025" units="cm"/>
      <inkml:brushProperty name="height" value="0.025" units="cm"/>
    </inkml:brush>
  </inkml:definitions>
  <inkml:trace contextRef="#ctx0" brushRef="#br0">146 36 17040,'0'0'7463,"-10"-4"-6908,7 3-536,1 0 0,-1 0 0,0 0 0,0 0 0,0 0-1,-1 1 1,1-1 0,0 1 0,0 0 0,0 0 0,0 0 0,0 0-1,0 1 1,0-1 0,-1 1 0,1 0 0,0 0 0,1 0 0,-1 0-1,0 0 1,0 1 0,0-1 0,1 1 0,-1 0 0,1 0 0,-1 0-1,1 0 1,0 0 0,0 0 0,0 1 0,-3 4 0,-1 0 114,1 0 1,0 1 0,0-1-1,1 1 1,0 0 0,1 0 0,0 1-1,-3 9 1,6-16-100,-1 0 0,1 0 1,-1-1-1,1 1 0,0 0 0,0 1 0,0-1 1,0 0-1,0 0 0,0 0 0,0 0 0,1-1 1,-1 1-1,1 0 0,0 0 0,-1 0 0,1 0 0,0 0 1,0 0-1,0-1 0,0 1 0,0 0 0,1-1 1,-1 1-1,1-1 0,-1 0 0,1 1 0,-1-1 0,1 0 1,-1 0-1,1 0 0,0 0 0,0 0 0,0 0 1,-1 0-1,1-1 0,0 1 0,0-1 0,0 1 1,3-1-1,5 1 27,-1 0 1,1 0-1,0-1 0,0-1 1,0 0-1,-1 0 1,1-1-1,0 0 1,-1-1-1,0 0 0,1 0 1,-1-1-1,-1 0 1,18-11-1,-20 11-38,1 0 0,-1-1 0,0 0-1,-1 0 1,1 0 0,-1-1 0,0 0 0,0 0-1,-1 0 1,0-1 0,0 0 0,0 1 0,-1-1-1,0 0 1,0-1 0,-1 1 0,0-1-1,0 1 1,1-12 0,-3 18-7,0 0-1,0 0 1,0 0 0,0 0-1,0 0 1,-1 0 0,1 0 0,0 0-1,0 0 1,-1 1 0,1-1-1,-1 0 1,1 0 0,-1 0-1,1 1 1,-1-1 0,1 0-1,-1 0 1,1 1 0,-1-1-1,0 0 1,0 1 0,1-1-1,-1 1 1,0-1 0,-1 0 0,-31-5 44,-34 13-117,57-5 7,2-1 9,1 0 1,-1 1 0,1-1 0,0 2 0,0-1 0,0 1 0,0 0 0,-13 8 0,55-6-4284,35-5-3577,-28 0-1270</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009"/>
    </inkml:context>
    <inkml:brush xml:id="br0">
      <inkml:brushProperty name="width" value="0.025" units="cm"/>
      <inkml:brushProperty name="height" value="0.025" units="cm"/>
    </inkml:brush>
  </inkml:definitions>
  <inkml:trace contextRef="#ctx0" brushRef="#br0">177 11 13549,'0'0'8071,"-10"-1"-5796,3 0-2088,1 0 1,-1 0 0,0 1 0,1 0-1,-1 0 1,1 0 0,-1 1-1,0 0 1,1 0 0,-1 1 0,1 0-1,0 0 1,-1 0 0,1 1 0,0 0-1,1 0 1,-8 6 0,9-6-123,0 1 0,0 0 0,1 0 0,-1 0 0,1 0 0,0 1 0,0-1 0,1 1 0,-1 0 0,1 0 0,0 0 1,1 0-1,-1 0 0,1 0 0,0 1 0,0-1 0,0 11 0,1-13-46,0 0 1,1 0-1,0 0 0,-1 0 1,1 0-1,0 1 1,0-2-1,1 1 0,-1 0 1,0 0-1,1 0 1,0-1-1,0 1 0,0 0 1,0-1-1,0 0 1,0 0-1,1 1 0,-1-1 1,1-1-1,-1 1 1,1 0-1,0-1 0,0 1 1,0-1-1,0 0 1,0 0-1,0 0 0,0 0 1,5 0-1,-1 1 4,-1-1 0,0 0 0,1-1 1,-1 0-1,1 0 0,-1 0 0,1-1 0,-1 0 0,0 0 0,1-1 0,-1 1 0,0-1 0,0-1 0,0 1 1,0-1-1,0 0 0,9-7 0,-11 7 0,0-1 0,-1 0 0,1 0 0,-1 0 0,0 0 0,0 0 0,0 0 0,0-1 0,-1 0 0,0 1 0,0-1 0,0 0 0,-1 0 0,1 0 0,-1 0 0,0 0 0,-1 0 0,1-1 0,-1 1 0,0 0 0,0 0 0,-2-11 0,1 13-50,0 0 0,0 0 0,-1 0 0,1 0 0,-1 0 0,1 0 0,-1 1-1,0-1 1,0 0 0,0 1 0,0 0 0,-1-1 0,1 1 0,-1 0 0,1 0 0,-1 0 0,0 0 0,0 1 0,1-1 0,-1 1 0,0 0-1,-1 0 1,1 0 0,0 0 0,0 0 0,-5 0 0,5 1-214,0-1 1,0 1-1,0 0 1,0 0-1,0 0 1,0 1-1,0-1 0,0 1 1,0 0-1,0-1 1,1 1-1,-1 1 1,-3 0-1,4 0-128,0-1 1,1 0-1,-1 1 0,0-1 1,1 1-1,-1-1 0,1 1 1,-1 0-1,1 0 0,0 0 1,0-1-1,0 1 0,0 0 1,0 0-1,0 1 0,1-1 1,-1 0-1,0 0 1,1 3-1,-1 12-4900,1-2-1511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433"/>
    </inkml:context>
    <inkml:brush xml:id="br0">
      <inkml:brushProperty name="width" value="0.025" units="cm"/>
      <inkml:brushProperty name="height" value="0.025" units="cm"/>
    </inkml:brush>
  </inkml:definitions>
  <inkml:trace contextRef="#ctx0" brushRef="#br0">127 0 10474,'0'0'9801,"-10"10"-8386,0 2-833,0 0 1,0 0 0,1 1-1,0 0 1,1 0-1,1 1 1,-6 15-1,3 1-193,2 0 0,1 1 0,1 0 0,2 0-1,-1 63 1,22-133-261,3-23-236,-11 28-360,2 1-1,1 1 1,2 0-1,34-59 1,-46 89 456,-1-1 0,1 1-1,0 0 1,0 0 0,-1 0 0,1 0 0,0 0 0,1 1-1,-1-1 1,0 0 0,0 1 0,1 0 0,-1 0-1,1-1 1,-1 1 0,1 1 0,3-2 0,-5 2 6,-1 0 1,1 0 0,0 0-1,-1 0 1,1 0-1,0 1 1,-1-1 0,1 0-1,0 0 1,-1 1 0,1-1-1,-1 0 1,1 0-1,-1 1 1,1-1 0,-1 1-1,1-1 1,-1 1 0,1-1-1,-1 1 1,1-1-1,-1 1 1,0-1 0,1 1-1,-1 0 1,1 1 0,0 1-1,0-1 1,-1 0 0,0 1 0,1-1 0,-1 0-1,0 1 1,0-1 0,0 0 0,-1 5 0,-1 0 5,0-1 0,0 0 1,-1 0-1,1 0 1,-1 0-1,-1 0 0,1-1 1,-1 0-1,0 1 1,0-1-1,-1 0 0,-7 6 1,5-5 49,1 0 0,-1 0 0,0-1 1,-1 0-1,1-1 0,-1 0 0,0 0 0,0 0 1,-9 2-1,16-6-102,1 0 0,0 0 0,-1 0 0,1 0 0,0 0 0,-1 0 0,1 0 0,0 0 0,-1 0 0,1 0 0,0 0 0,-1-1 0,1 1 0,0 0 0,0 0 0,-1 0 0,1 0 0,0-1 0,0 1 0,-1 0 0,1 0 0,0-1 0,0 1 0,-1 0 0,1 0 0,0-1 0,0 1 0,0 0 0,0-1 0,0 1 0,-1 0 0,1-1 0,0 1 0,0 0 0,0-1 0,0 1 0,0 0 0,0-1 0,0 1 0,0 0 0,0-1 0,0 1 0,0 0 0,0 0 0,1-1 0,-1 1 0,0 0 0,0-1 0,0 1 0,0 0 0,0-1 0,1 1 0,-1 0 0,0 0 0,0-1 0,0 1 0,1 0 0,-1 0 0,0-1 0,1 1 0,12-23-5019,7 0-2856</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383"/>
    </inkml:context>
    <inkml:brush xml:id="br0">
      <inkml:brushProperty name="width" value="0.025" units="cm"/>
      <inkml:brushProperty name="height" value="0.025" units="cm"/>
    </inkml:brush>
  </inkml:definitions>
  <inkml:trace contextRef="#ctx0" brushRef="#br0">90 0 15214,'0'0'12289,"-10"9"-11109,5-4-1067,-6 5 216,0 1-1,0 0 1,-9 13 0,17-21-290,1-1-1,0 1 1,0 0-1,0 0 1,1 0 0,-1 0-1,1 0 1,-1 1 0,1-1-1,0 0 1,0 1 0,0-1-1,1 1 1,-1-1 0,1 1-1,0-1 1,0 1 0,0-1-1,1 1 1,-1-1 0,1 0-1,1 6 1,-1-7-26,1 0 0,-1 0 0,1 0 0,0 0 0,0 0 0,0-1 0,0 1-1,0 0 1,0-1 0,0 0 0,0 1 0,1-1 0,-1 0 0,0 0 0,1 0 0,-1 0 0,1-1 0,-1 1 0,6 0 0,56 1-291,-49-2-183,-12 0 77,1 0 0,-1 0 1,1 0-1,-1-1 0,0 0 1,1 0-1,-1 0 0,0 0 1,0 0-1,0 0 1,0-1-1,0 0 0,0 1 1,0-1-1,0 0 0,-1-1 1,1 1-1,-1 0 0,1-1 1,-1 1-1,3-4 1,11-20-5714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6.717"/>
    </inkml:context>
    <inkml:brush xml:id="br0">
      <inkml:brushProperty name="width" value="0.025" units="cm"/>
      <inkml:brushProperty name="height" value="0.025" units="cm"/>
    </inkml:brush>
  </inkml:definitions>
  <inkml:trace contextRef="#ctx0" brushRef="#br0">1 8 17489,'0'0'9545,"57"-8"-23254</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155"/>
    </inkml:context>
    <inkml:brush xml:id="br0">
      <inkml:brushProperty name="width" value="0.025" units="cm"/>
      <inkml:brushProperty name="height" value="0.025" units="cm"/>
    </inkml:brush>
  </inkml:definitions>
  <inkml:trace contextRef="#ctx0" brushRef="#br0">74 1 13741,'0'0'9001,"-52"30"-7112,35-8-992,12 3-480,5 3-225,0-2-160,16-2-32,2-3-32,6-3-801,1-1-1025,-13-5-448,-6-2-1153,-6-2-3107</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517"/>
    </inkml:context>
    <inkml:brush xml:id="br0">
      <inkml:brushProperty name="width" value="0.025" units="cm"/>
      <inkml:brushProperty name="height" value="0.025" units="cm"/>
    </inkml:brush>
  </inkml:definitions>
  <inkml:trace contextRef="#ctx0" brushRef="#br0">1 10 12460,'0'0'13869,"81"-10"-13837,-34 15-64,12-4-1634,-10-1-2177,0 0-3877</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7.850"/>
    </inkml:context>
    <inkml:brush xml:id="br0">
      <inkml:brushProperty name="width" value="0.025" units="cm"/>
      <inkml:brushProperty name="height" value="0.025" units="cm"/>
    </inkml:brush>
  </inkml:definitions>
  <inkml:trace contextRef="#ctx0" brushRef="#br0">0 22 10570,'0'0'3667,"8"-3"-159,3-1-2764,0 0 0,1 1 0,-1 1 1,0 0-1,1 0 0,-1 1 0,22 1 1,-30 0-698,-1 0 0,1 0 0,0 0 1,0 0-1,-1 1 0,1-1 1,0 1-1,-1 0 0,1-1 0,-1 1 1,1 0-1,-1 1 0,0-1 1,1 0-1,-1 1 0,0-1 0,0 1 1,0 0-1,0 0 0,0 0 1,0 0-1,0 0 0,-1 0 0,1 0 1,-1 1-1,1-1 0,-1 0 1,0 1-1,0-1 0,0 1 0,0-1 1,-1 1-1,1 0 0,-1-1 0,0 1 1,1 0-1,-1 0 0,0-1 1,0 1-1,-1 0 0,1-1 0,-1 1 1,-1 4-1,0-2 123,0 1 0,0-1 0,-1-1 0,0 1 0,0 0 0,0-1-1,-1 1 1,1-1 0,-1 0 0,0 0 0,0 0 0,-1-1 0,-4 4 0,5-5-95,0 1 0,0 0 0,1-1 0,-1 2 1,1-1-1,0 0 0,0 0 0,0 1 0,0 0 0,0 0 0,1-1 0,0 1 1,0 1-1,0-1 0,0 0 0,1 0 0,-1 1 0,0 4 0,2-8-92,1 0 1,-1 1-1,0-1 0,1 0 0,-1 0 0,0 0 0,1 0 0,-1 0 0,1 0 1,0 0-1,-1-1 0,1 1 0,0 0 0,-1 0 0,1 0 0,0-1 0,0 1 1,0 0-1,0-1 0,0 1 0,0 0 0,0-1 0,0 0 0,0 1 0,0-1 1,0 1-1,0-1 0,0 0 0,0 0 0,1 0 0,40 4-1655,-38-4 1369,76-4-5625,-28-10-1447,-2-7-6409</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3:58.184"/>
    </inkml:context>
    <inkml:brush xml:id="br0">
      <inkml:brushProperty name="width" value="0.025" units="cm"/>
      <inkml:brushProperty name="height" value="0.025" units="cm"/>
    </inkml:brush>
  </inkml:definitions>
  <inkml:trace contextRef="#ctx0" brushRef="#br0">168 15 17969,'-9'-1'2888,"3"1"-2636,-1 0-1,1 0 1,-1 1 0,1 0-1,0 0 1,-1 0-1,1 1 1,0 0 0,0 0-1,0 1 1,0-1 0,0 1-1,1 1 1,-1-1 0,1 1-1,0 0 1,0 0-1,0 0 1,1 1 0,-1 0-1,-6 9 1,8-9-173,0 0 1,0 0-1,0 0 0,0 0 1,1 0-1,0 1 0,0 0 1,0-1-1,1 1 0,0 0 1,0 0-1,1-1 0,-1 1 1,1 0-1,0 0 0,1 0 1,-1 0-1,3 6 0,-2-8-57,1 0 0,0 0 0,-1-1 0,2 1 0,-1 0 0,0-1 0,1 0 0,-1 1-1,1-1 1,0 0 0,0-1 0,0 1 0,1 0 0,-1-1 0,1 0 0,-1 0 0,1 0-1,0 0 1,0 0 0,0-1 0,0 1 0,0-1 0,0 0 0,0-1 0,8 1 0,-2 1 13,-1-2 1,1 1-1,0-2 1,-1 1-1,1-1 1,0-1 0,-1 1-1,1-2 1,-1 1-1,0-1 1,1-1-1,-1 0 1,-1 0 0,1-1-1,8-6 1,-12 7-27,0 0 1,0 0 0,-1 0 0,0-1-1,0 1 1,0-1 0,0 0-1,-1-1 1,0 1 0,0-1-1,0 1 1,-1-1 0,0 0-1,0 0 1,0 0 0,-1 0 0,0 0-1,0 0 1,-1 0 0,1 0-1,-1-1 1,0 1 0,-1 0-1,-2-10 1,3 13-28,-1-1 1,0 1-1,0 0 0,-1 0 1,1 0-1,0 0 0,-1 0 1,0 0-1,0 0 0,0 0 1,0 1-1,0-1 0,0 1 1,-1 0-1,1-1 0,-1 1 0,0 0 1,0 0-1,1 1 0,-1-1 1,0 1-1,-1-1 0,-3 0 1,-4-1-1233,0 0 0,0 1 1,-1 0-1,1 1 1,-19 0-1,12 1-3998</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407"/>
    </inkml:context>
    <inkml:brush xml:id="br0">
      <inkml:brushProperty name="width" value="0.025" units="cm"/>
      <inkml:brushProperty name="height" value="0.025" units="cm"/>
    </inkml:brush>
  </inkml:definitions>
  <inkml:trace contextRef="#ctx0" brushRef="#br0">0 0 13741,'0'0'6182,"72"12"-4613,-23-12-352,5 0-448,2 0-352,5 0-353,-5 0 0,-13 0-160,-3 0-801,-15 0-481,-16 0-511,-22 0-8073</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5.768"/>
    </inkml:context>
    <inkml:brush xml:id="br0">
      <inkml:brushProperty name="width" value="0.025" units="cm"/>
      <inkml:brushProperty name="height" value="0.025" units="cm"/>
    </inkml:brush>
  </inkml:definitions>
  <inkml:trace contextRef="#ctx0" brushRef="#br0">0 1 4965,'0'0'16784,"62"46"-15535,-10-46-416,4 0-481,3 0-224,-3 0-96,-6-1-1089,-8-2-1794,-8-2-4516</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033"/>
    </inkml:context>
    <inkml:brush xml:id="br0">
      <inkml:brushProperty name="width" value="0.025" units="cm"/>
      <inkml:brushProperty name="height" value="0.025" units="cm"/>
    </inkml:brush>
  </inkml:definitions>
  <inkml:trace contextRef="#ctx0" brushRef="#br0">1 186 6086,'0'0'16191,"11"-1"-15065,-1 0-1009,-1-1 0,0 0 0,0-1-1,0 1 1,0-2 0,-1 1 0,1-1-1,-1-1 1,0 1 0,0-1 0,0-1-1,-1 0 1,0 0 0,9-9-1,6-7 11,-1-2-1,31-46 0,-64 93-111,1 1 0,1 0-1,-12 44 1,18-58-15,-1 8-18,1-1-1,0 1 0,2 0 0,0 0 1,0 19-1,2-36-75,0 0 0,0 0-1,0 0 1,0 0 0,0 0-1,0 0 1,0 0 0,0-1 0,0 1-1,1 0 1,-1 0 0,0 0 0,1 0-1,-1-1 1,1 1 0,-1 0-1,0 0 1,1-1 0,0 1 0,-1 0-1,1-1 1,-1 1 0,1 0-1,0-1 1,-1 1 0,1-1 0,0 1-1,0-1 1,0 0 0,-1 1 0,1-1-1,0 0 1,0 1 0,0-1-1,0 0 1,-1 0 0,1 0 0,0 0-1,0 0 1,0 0 0,0 0-1,0 0 1,0 0 0,-1 0 0,1 0-1,0-1 1,0 1 0,0 0 0,1-1-1,3-1-997,-1 0-1,0 1 0,1-2 1,-1 1-1,0 0 1,0-1-1,0 0 1,4-4-1,16-19-9328</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381"/>
    </inkml:context>
    <inkml:brush xml:id="br0">
      <inkml:brushProperty name="width" value="0.025" units="cm"/>
      <inkml:brushProperty name="height" value="0.025" units="cm"/>
    </inkml:brush>
  </inkml:definitions>
  <inkml:trace contextRef="#ctx0" brushRef="#br0">48 13 11979,'0'0'9471,"-3"12"-8607,0-1-676,-1 3 10,1 0-1,0 0 1,-2 29 0,5-40-179,0-1 0,0 1-1,0-1 1,0 1 0,0-1 0,0 1 0,0 0-1,1-1 1,0 1 0,-1-1 0,1 1 0,0-1-1,0 0 1,0 1 0,1-1 0,-1 0 0,0 0-1,1 0 1,0 0 0,-1 0 0,1 0 0,0 0-1,0 0 1,0-1 0,0 1 0,0-1 0,0 1-1,1-1 1,-1 0 0,0 0 0,5 1 0,-2-1 36,0 1 0,0-2 0,0 1 0,0-1 0,0 0 0,0 0 0,-1 0 0,1 0 0,0-1 0,0 0 0,0 0 1,0 0-1,0-1 0,-1 0 0,1 0 0,-1 0 0,1 0 0,-1-1 0,0 1 0,6-6 0,-6 4-7,0 0 0,-1-1 0,1 0 0,-1 1-1,0-1 1,0-1 0,-1 1 0,1 0 0,-1-1 0,0 1 0,-1-1-1,1 1 1,-1-1 0,0 0 0,0 0 0,-1 1 0,0-8 0,0 11-36,0-1 1,0 1 0,-1 0-1,1 0 1,-1-1 0,1 1-1,-1 0 1,0 0 0,1 0-1,-1 0 1,0 0 0,-1 0-1,1 0 1,0 0 0,-1 0-1,1 0 1,-1 1 0,1-1-1,-1 0 1,0 1 0,-2-2-1,0 0-3,0 1-1,-1 0 1,1 0-1,-1 0 0,1 1 1,-1-1-1,0 1 1,0 0-1,-9 0 0,7 0-13,0 1 0,0 0-1,-1 0 1,1 1 0,0 0-1,0 0 1,0 1 0,0 0-1,0 0 1,0 0 0,0 1-1,1 0 1,0 0 0,-9 6-1,13-7-53,0 0 0,0 0 0,0 0 0,1 0-1,-1 0 1,0 0 0,1 0 0,0 0-1,-1 1 1,1-1 0,0 1 0,0-1-1,1 1 1,-1-1 0,-1 6 0,3-7-46,-1 0 1,0 0-1,0 0 0,1 1 1,-1-1-1,1 0 0,-1 0 1,1 0-1,-1 0 1,1 0-1,0 0 0,-1 0 1,1 0-1,0 0 1,0 0-1,0 0 0,0 0 1,0-1-1,0 1 0,0 0 1,0-1-1,0 1 1,0-1-1,0 1 0,0-1 1,0 1-1,1-1 1,-1 0-1,0 1 0,0-1 1,0 0-1,1 0 1,-1 0-1,0 0 0,3-1 1,14 3-1606,0-2 1,0-1 0,0 0 0,0-1 0,18-4 0,13-7-2664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8.903"/>
    </inkml:context>
    <inkml:brush xml:id="br0">
      <inkml:brushProperty name="width" value="0.025" units="cm"/>
      <inkml:brushProperty name="height" value="0.025" units="cm"/>
    </inkml:brush>
  </inkml:definitions>
  <inkml:trace contextRef="#ctx0" brushRef="#br0">83 9 15439,'0'0'2728,"-8"11"-177,2-2-2295,-38 54 3153,41-57-3185,-1 1 0,1 0 0,0 0 0,0 0 0,1 0 0,0 0 0,1 1 0,-1-1 0,0 10 0,4-16-209,-1-1 0,0 0 1,1-1-1,-1 1 0,0 0 1,1 0-1,-1-1 0,0 1 1,1 0-1,-1-1 0,0 1 1,0-1-1,0 0 0,1 1 1,1-3-1,5-6-504,1 0 1,-1-1-1,-1 0 0,0 0 1,0 0-1,-1-1 0,0 0 1,5-14-1,-4-3 1705,-5 31-1145,0-1 0,0 1-1,0 0 1,0 0 0,0-1-1,1 1 1,-1-1 0,1 0 0,-1 0-1,1 0 1,0 0 0,0 0-1,0 0 1,0-1 0,0 1-1,0-1 1,0 0 0,1 0-1,-1 0 1,0-1 0,1 1-1,-1-1 1,0 0 0,1 1-1,5-2 1,-3 1-23,0 1-1,1-2 1,-1 1-1,0-1 1,0 0 0,0 0-1,1 0 1,-1-1-1,0 0 1,-1-1-1,1 1 1,0-1 0,6-4-1,-11 6-41,1-1 0,-1 1 0,1 0 0,-1-1 0,0 1 0,0-1-1,0 0 1,0 1 0,0-1 0,0 0 0,0 0 0,0 1 0,-1-1 0,1-2 0,0 3-14,-1 0 1,0 0-1,0 1 0,0-1 1,0 0-1,-1 0 1,1 0-1,0 1 1,0-1-1,0 0 0,-1 0 1,1 1-1,0-1 1,-1 0-1,1 1 1,-1-1-1,1 0 0,-1 1 1,1-1-1,-1 0 1,1 1-1,-1-1 1,0 0-1,-1 0-3,0 0-1,1 1 1,-1-1 0,0 1-1,0-1 1,0 1-1,1-1 1,-1 1 0,0 0-1,0 0 1,0 0-1,0 0 1,0 0 0,1 0-1,-1 1 1,0-1 0,0 1-1,0-1 1,1 1-1,-1 0 1,0-1 0,1 1-1,-1 0 1,0 0 0,1 0-1,-3 3 1,-1 0 36,0 0 0,1 1 0,0 0 0,0 0 0,0 0 0,1 1 0,-1-1 0,1 1 1,1 0-1,-1-1 0,1 1 0,0 0 0,0 1 0,1-1 0,-1 0 0,2 1 0,-1-1 0,1 0 0,0 10 1,0-14-106,1-1 0,-1 0 0,1 1 0,-1-1 0,1 0 0,0 0 0,0 1 0,0-1 0,-1 0 0,1 0 0,0 0 0,0 0 0,0 0 0,1 0 0,-1-1 0,0 1 1,0 0-1,0 0 0,1-1 0,-1 1 0,0-1 0,0 1 0,1-1 0,-1 0 0,1 1 0,-1-1 0,0 0 0,1 0 0,-1 0 0,1 0 0,-1 0 0,0 0 0,1-1 0,1 1 1,6-1-1456,-1 1 0,0-1 1,0-1-1,0 1 0,8-4 1,17-10-8140</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09.753"/>
    </inkml:context>
    <inkml:brush xml:id="br0">
      <inkml:brushProperty name="width" value="0.025" units="cm"/>
      <inkml:brushProperty name="height" value="0.025" units="cm"/>
    </inkml:brush>
  </inkml:definitions>
  <inkml:trace contextRef="#ctx0" brushRef="#br0">114 6 6919,'0'0'13217,"-11"8"-12336,3-3-715,0 0 0,1 1-1,0 0 1,0 0 0,1 0 0,-1 1 0,1 0-1,1 1 1,-1-1 0,1 1 0,1 0-1,-1 0 1,1 0 0,1 1 0,0 0-1,0-1 1,0 1 0,1 0 0,-1 17-1,3-24-128,0 0 0,0-1 0,0 1 0,1 0 0,-1 0 0,0 0 0,1-1 0,0 1-1,-1 0 1,1-1 0,0 1 0,0-1 0,0 1 0,0-1 0,0 1 0,0-1 0,0 1 0,0-1-1,1 0 1,-1 0 0,1 0 0,1 2 0,1-1 15,0 0 0,1 0 1,-1 0-1,1-1 0,-1 0 0,1 0 0,-1 0 0,9 0 0,0 0 86,0-1 0,1-1 0,-1 0 0,0-1 0,24-6 0,-23 3-33,0 0 0,-1-1 0,0-1 0,0 0 0,-1-1 0,15-11 0,-23 16-68,-1 1 1,0-1 0,1 0-1,-1 1 1,0-1-1,-1-1 1,1 1 0,0 0-1,-1-1 1,0 1 0,0-1-1,0 0 1,0 0 0,-1 0-1,1 0 1,-1 0 0,0 0-1,0 0 1,0 0 0,-1 0-1,0-1 1,0 1 0,0 0-1,0 0 1,0 0 0,-2-7-1,0 8-4,0-1-1,0 1 1,0 0-1,-1 0 0,1-1 1,-1 2-1,0-1 0,0 0 1,0 0-1,0 1 1,0 0-1,-1-1 0,1 1 1,-1 1-1,1-1 0,-1 0 1,0 1-1,1 0 1,-1 0-1,0 0 0,0 0 1,-6 0-1,-4-1-31,0 1-1,-1 0 1,1 1-1,-27 3 1,39-3-50,-1 1 1,1-1-1,-1 1 1,1-1-1,-1 1 1,1 0-1,-1 0 1,1 0-1,0 1 1,-1-1-1,1 0 1,0 1-1,0-1 1,0 1-1,0 0 1,0 0-1,1 0 1,-1 0-1,1 0 1,-1 0-1,1 0 1,-1 0-1,1 1 1,-1 2 0,2-3-240,0-1 0,-1 1 0,1 0 0,0 0 0,0-1 0,0 1 0,0 0 0,0 0 0,1-1 0,-1 1 0,1 0 0,-1-1 0,1 1 0,-1 0 0,1-1 0,0 1 0,0-1 0,0 1 0,0-1 0,0 1 0,0-1 0,0 0 1,0 1-1,1-1 0,-1 0 0,0 0 0,1 0 0,-1 0 0,1 0 0,-1 0 0,1 0 0,0-1 0,-1 1 0,3 0 0,24 8-8718</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537"/>
    </inkml:context>
    <inkml:brush xml:id="br0">
      <inkml:brushProperty name="width" value="0.025" units="cm"/>
      <inkml:brushProperty name="height" value="0.025" units="cm"/>
    </inkml:brush>
  </inkml:definitions>
  <inkml:trace contextRef="#ctx0" brushRef="#br0">35 1 12139,'-6'13'1218,"-3"5"543,0 5 513,4 6-1088,0 4-65,5 2-353,0-1-383,0-3-289,0-6-32,9-3-96,1-12-769,-1-5-416,2-5-673,-7 0-1729,-4-14-1314</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0.869"/>
    </inkml:context>
    <inkml:brush xml:id="br0">
      <inkml:brushProperty name="width" value="0.025" units="cm"/>
      <inkml:brushProperty name="height" value="0.025" units="cm"/>
    </inkml:brush>
  </inkml:definitions>
  <inkml:trace contextRef="#ctx0" brushRef="#br0">0 4 10474,'0'0'8712,"61"-4"-8167,-25 4-353,4 0-128,11 0-192,-1 0-1442,2 0-2530,-5 0-2145</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197"/>
    </inkml:context>
    <inkml:brush xml:id="br0">
      <inkml:brushProperty name="width" value="0.025" units="cm"/>
      <inkml:brushProperty name="height" value="0.025" units="cm"/>
    </inkml:brush>
  </inkml:definitions>
  <inkml:trace contextRef="#ctx0" brushRef="#br0">292 1 11339,'-10'0'2429,"-3"-1"-2084,0 1 1,0 1 0,0 0 0,1 1 0,-1 0-1,0 1 1,1 1 0,-1 0 0,1 0-1,0 1 1,1 1 0,-21 12 0,20-9-106,1 0 0,0 1 0,0 0-1,-13 18 1,20-23-100,1 0 1,-1 0-1,1 0 0,1 0 0,-1 1 0,1-1 0,0 1 0,0 0 0,0 0 0,1-1 0,0 1 0,0 0 0,1 11 0,0-15-117,0-1 0,0 0 1,0 0-1,0 0 0,1 0 0,-1 0 0,1 0 1,-1 0-1,1 0 0,-1 0 0,1 0 1,-1-1-1,1 1 0,0 0 0,-1 0 0,1 0 1,0-1-1,0 1 0,0 0 0,0-1 0,-1 1 1,1-1-1,0 1 0,0-1 0,2 1 1,34 6 499,-26-7-394,0-1 0,0 0 0,0-1 0,-1 0-1,11-3 1,-11 1-88,-1 0 0,0 0-1,0-1 1,0-1 0,-1 1 0,1-1-1,-1-1 1,-1 0 0,14-15-1,-16 17-22,-1-1 0,0 0 0,0 0 1,0 0-1,-1 0 0,0-1 0,0 0 0,-1 1 0,1-1 0,-2 0 0,1 0 0,-1 0 0,0 0 0,0-14 0,-1 19-13,0 1 0,0-1 0,-1 1 0,1 0 0,0-1 0,-1 1 0,1 0-1,-1 0 1,0-1 0,1 1 0,-1 0 0,0 0 0,0 0 0,0 0 0,0 0-1,1 0 1,-1 0 0,-1 0 0,1 0 0,0 0 0,0 0 0,0 1 0,0-1-1,-1 1 1,1-1 0,0 1 0,0-1 0,-1 1 0,1-1 0,0 1 0,-1 0-1,1 0 1,-1 0 0,1 0 0,0 0 0,-1 0 0,1 0 0,0 0 0,-1 1-1,-1 0 1,-1-1-21,1 1 1,0-1-1,0 1 0,0 0 0,-1 0 0,1 1 0,0-1 1,0 1-1,1-1 0,-1 1 0,0 0 0,0 0 0,1 0 1,-1 0-1,1 1 0,-4 4 0,5-5-163,0 0 1,0 1-1,0-1 0,0 1 0,0-1 1,1 1-1,-1-1 0,1 1 0,0-1 1,0 1-1,0-1 0,0 1 1,0-1-1,0 1 0,1-1 0,0 4 1,0-4-190,0-1 0,-1 1 0,1-1 0,0 1 0,0-1 0,-1 0 0,1 1 0,0-1 0,0 0 0,1 0 0,-1 0 0,0 0 0,0 0 0,1 0 0,-1 0 0,0 0 0,2 1 0,18 3-6631</inkml:trace>
  <inkml:trace contextRef="#ctx0" brushRef="#br0" timeOffset="0.99">366 195 9129,'0'0'5124,"-31"59"-2465,11-27-609,6 2-833,3-2-160,8-4-705,3-7-320,5-8-160,13-9-1121,9-4-1537,0-17-3589</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1.683"/>
    </inkml:context>
    <inkml:brush xml:id="br0">
      <inkml:brushProperty name="width" value="0.025" units="cm"/>
      <inkml:brushProperty name="height" value="0.025" units="cm"/>
    </inkml:brush>
  </inkml:definitions>
  <inkml:trace contextRef="#ctx0" brushRef="#br0">100 33 13325,'0'0'2525,"-8"-1"-267,1 1-1998,1 0 0,-1 0 1,1 1-1,-1 0 0,1 0 0,-1 0 1,-6 3-1,11-3-230,0-1-1,0 1 1,0 0 0,1 0-1,-1 0 1,0 0 0,1 0 0,-1 0-1,1 0 1,-1 1 0,1-1 0,0 1-1,-1-1 1,1 1 0,0-1 0,0 1-1,0 0 1,0-1 0,1 1 0,-1 0-1,0 0 1,1-1 0,-1 1 0,1 0-1,-1 0 1,1 0 0,0 0 0,0 0-1,0 0 1,0 0 0,0 0-1,0 0 1,1 0 0,0 3 0,2-2-15,0 1 1,-1-1 0,1 0-1,1 0 1,-1 0 0,0-1-1,1 1 1,-1-1 0,1 0-1,0 0 1,0 0 0,0 0-1,0-1 1,0 0 0,5 2-1,0 0-4,18 7 12,-12-6-26,-1 1 1,0 1 0,0 0 0,-1 0 0,1 2-1,-2-1 1,1 2 0,-1 0 0,16 15-1,-26-22 2,-1 0-1,1-1 1,-1 1 0,0 0-1,0 1 1,1-1-1,-2 0 1,1 0-1,0 0 1,0 1-1,-1-1 1,1 0 0,-1 1-1,0-1 1,0 0-1,0 1 1,0-1-1,0 1 1,0-1-1,0 0 1,-2 5 0,0-3-6,0 1 0,0-1 0,-1 0 0,1 0 0,-1 0 1,0 0-1,0 0 0,0-1 0,-1 0 0,-4 5 1,-5 2 212,0-1 0,-1 0 1,0-1-1,0-1 1,-25 9-1,33-13 33,0-1 1,0 0-1,-1-1 0,1 1 1,-1-1-1,1-1 0,-1 1 1,1-1-1,-9 0 0,13-1-208,0 0 0,0 1-1,0-1 1,0 0 0,0 0-1,0 0 1,0 0-1,0 0 1,1 0 0,-1-1-1,0 1 1,1 0 0,-1-1-1,1 1 1,-1-1 0,1 0-1,0 0 1,0 1 0,0-1-1,0 0 1,0 0-1,0 0 1,0 0 0,1 0-1,-1 0 1,1 0 0,0 0-1,-1 0 1,1-1 0,0 1-1,0-4 1,0-6-150,1 1 1,0-1-1,1 1 1,0-1-1,0 1 1,2-1-1,-1 1 1,1 0-1,1 1 1,0-1-1,11-17 1,-4 10 20,1 0-1,0 1 1,1 1-1,1 1 1,26-23-1,-39 38 203,-1-1-1,0 0 1,0 1-1,0-1 1,0 0-1,0 0 1,0 0-1,0 1 1,-1-1-1,1 0 1,0 0-1,0 0 0,-1 0 1,1-1-1,0 1 1,-1 0-1,0 0 1,1 0-1,-1 0 1,1-1-1,-1 1 1,0 0-1,0 0 1,0-1-1,0 1 1,0 0-1,0 0 1,0-1-1,0 1 1,-1-2-1,0 1-50,-1 0 1,0 0-1,0 0 0,0 0 1,0 0-1,0 1 1,0-1-1,0 1 0,0 0 1,0-1-1,-1 1 0,1 0 1,-5-1-1,-7-2-93,0 0-1,0 1 1,-1 1 0,-19-2-1,34 4 4,-1 0 0,1 0-1,0 0 1,-1-1 0,1 1 0,-1 0-1,1 0 1,-1 0 0,1 0-1,0 0 1,-1 0 0,1 0 0,-1 0-1,1 0 1,-1 0 0,1 0 0,-1 0-1,1 0 1,0 0 0,-1 0-1,1 1 1,-1-1 0,1 0 0,0 0-1,-1 0 1,1 1 0,0-1-1,-1 0 1,1 1 0,0-1 0,-1 0-1,1 0 1,0 1 0,-1-1 0,1 1-1,0-1 1,0 0 0,0 1-1,-1-1 1,1 0 0,0 1 0,0-1-1,0 1 1,0-1 0,0 1-1,0-1 1,0 0 0,0 1 0,0-1-1,0 1 1,0-1 0,0 1 0,19 16-5824,-2-9-76</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031"/>
    </inkml:context>
    <inkml:brush xml:id="br0">
      <inkml:brushProperty name="width" value="0.025" units="cm"/>
      <inkml:brushProperty name="height" value="0.025" units="cm"/>
    </inkml:brush>
  </inkml:definitions>
  <inkml:trace contextRef="#ctx0" brushRef="#br0">51 1 17136,'0'0'5253,"-49"54"-3203,48-32-576,1-3-866,7-2-448,13-4-96,5-5 32,4-5-192,-1-3-736,-2 0-706,-7-13-640,1-2-641,-7-4-1377,0-2-416,-3 1-2050</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2.422"/>
    </inkml:context>
    <inkml:brush xml:id="br0">
      <inkml:brushProperty name="width" value="0.025" units="cm"/>
      <inkml:brushProperty name="height" value="0.025" units="cm"/>
    </inkml:brush>
  </inkml:definitions>
  <inkml:trace contextRef="#ctx0" brushRef="#br0">94 1 8968,'0'0'7303,"-16"60"-5221,4-29 96,-8 4 0,5 0-256,1 3-544,3-4-738,6-1-480,5-5-128,0-2-352,5-11-2050,9-10-2499</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065"/>
    </inkml:context>
    <inkml:brush xml:id="br0">
      <inkml:brushProperty name="width" value="0.025" units="cm"/>
      <inkml:brushProperty name="height" value="0.025" units="cm"/>
    </inkml:brush>
  </inkml:definitions>
  <inkml:trace contextRef="#ctx0" brushRef="#br0">1 37 10570,'0'0'12492,"83"-5"-12044,-45 4-320,7-3-224,5-1-1890,-3-3-3427,-2-5-6982</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553"/>
    </inkml:context>
    <inkml:brush xml:id="br0">
      <inkml:brushProperty name="width" value="0.025" units="cm"/>
      <inkml:brushProperty name="height" value="0.025" units="cm"/>
    </inkml:brush>
  </inkml:definitions>
  <inkml:trace contextRef="#ctx0" brushRef="#br0">1 22 13389,'0'0'8087,"11"-3"-7270,10-2-451,0 1-1,38-4 1,-54 8-336,1-1 0,0 1 0,-1 0 0,1 0-1,0 0 1,-1 1 0,1 0 0,-1 0 0,1 1 0,-1-1 0,1 1 0,-1 0 0,0 1 0,0-1 0,0 1 0,0 0 0,0 0 0,6 7 0,-10-9-16,0 1 0,0-1 0,0 1 0,0-1 0,0 1 1,0 0-1,-1-1 0,1 1 0,-1 0 0,1 0 0,-1 0 1,0-1-1,1 1 0,-1 0 0,0 0 0,0 0 0,-1 0 0,1-1 1,0 1-1,0 0 0,-1 0 0,1 0 0,-1-1 0,0 1 1,1 0-1,-1-1 0,0 1 0,0 0 0,0-1 0,-2 2 0,-4 6 23,0 0 0,-1-1 0,0 0 0,-10 7 0,-5 5 71,30-21-129,0 0 0,0 1-1,0 0 1,0 1 0,9 0 0,-10 0-28,1 0-6,0 0 0,0 0 0,-1 0 0,1 1 0,-1 0 0,1 0 0,-1 1 0,0 0 0,8 4 0,-12-5 47,1-1 0,-1 1 0,1 0 1,-1 0-1,0 0 0,0 1 0,1-1 1,-2 0-1,1 1 0,0 0 0,0-1 1,-1 1-1,1 0 0,-1 0 0,0 0 1,0-1-1,0 1 0,-1 0 0,1 1 1,0-1-1,-1 5 0,0-5 119,0 1 0,-1-1 0,1 0 0,-1 1 0,0-1 0,0 0 0,0 0 0,0 1 1,-1-1-1,1 0 0,-1 0 0,0 0 0,0-1 0,0 1 0,0 0 0,0-1 0,-1 1 0,1-1 0,-1 0 0,1 0 0,-1 0 0,0 0 0,0 0 0,-4 1 0,2 0 107,-1-1 0,1 0-1,-1 0 1,0-1 0,1 0-1,-1 0 1,0 0 0,0 0 0,0-1-1,0 0 1,1-1 0,-1 1 0,-11-3-1,16 2-245,-1 1 0,1 0 0,0-1 0,0 1 0,0-1 0,0 1-1,0-1 1,0 0 0,-1 1 0,2-1 0,-1 0 0,0 0 0,0 1 0,0-1-1,0 0 1,0 0 0,1 0 0,-1 0 0,0 0 0,1 0 0,-1-1 0,1 1-1,-1 0 1,1 0 0,0 0 0,-1 0 0,1-2 0,0 2-220,0-1 0,0 1 0,0 0 0,1 0 0,-1-1 0,0 1 0,0 0 0,1 0 0,-1 0 0,1 0 0,-1 0 0,1-1 1,0 1-1,-1 0 0,1 0 0,0 0 0,0 1 0,0-1 0,0 0 0,0 0 0,0 0 0,0 1 0,0-1 0,0 0 0,0 1 0,0-1 0,2 0 0,19-7-4412,5 1-1997</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3.897"/>
    </inkml:context>
    <inkml:brush xml:id="br0">
      <inkml:brushProperty name="width" value="0.025" units="cm"/>
      <inkml:brushProperty name="height" value="0.025" units="cm"/>
    </inkml:brush>
  </inkml:definitions>
  <inkml:trace contextRef="#ctx0" brushRef="#br0">245 34 11499,'0'0'7009,"-9"-5"-5034,3 2-1878,1 0-1,-1 1 1,0 0 0,0 0-1,0 0 1,0 0-1,0 1 1,0 0-1,0 0 1,0 1-1,-1 0 1,1 0-1,0 0 1,0 1-1,0 0 1,-1 0-1,1 0 1,0 1 0,0 0-1,1 0 1,-1 0-1,0 1 1,-5 4-1,5-4 18,0 1-1,0 0 0,0 0 1,0 1-1,1-1 1,0 1-1,0 1 0,0-1 1,1 0-1,0 1 0,0 0 1,0 0-1,1 1 1,-1-1-1,2 1 0,-1-1 1,1 1-1,0 0 0,0 0 1,-1 12-1,4-16-87,-1-1-1,1 0 1,-1 0-1,1 0 1,0 1-1,0-1 1,0 0-1,0 0 1,1 0 0,-1 0-1,1-1 1,-1 1-1,1 0 1,-1-1-1,1 1 1,0-1-1,0 1 1,0-1-1,0 0 1,0 0-1,0 1 1,0-2-1,0 1 1,0 0 0,0 0-1,1-1 1,-1 1-1,0-1 1,4 1-1,9 1 22,1 0 1,0-1-1,16-1 0,-24 0-20,1 0-13,0 0 0,0-1 0,0-1 0,0 1 0,0-1 0,0-1 0,-1 0 0,1 0-1,-1-1 1,1 0 0,-1 0 0,13-10 0,-17 11-6,0-1-1,1 1 1,-2-1 0,1 0-1,0 0 1,-1-1 0,0 1 0,0-1-1,0 1 1,-1-1 0,1 0-1,-1 0 1,0 0 0,-1-1-1,1 1 1,-1 0 0,0-1 0,-1 1-1,1 0 1,-1-1 0,0 1-1,-1-9 1,1 12-5,-1 0-1,1 0 0,-1 0 1,1 0-1,-1 0 1,0 0-1,0 0 0,0 0 1,0 1-1,0-1 1,0 0-1,-1 1 0,1-1 1,0 1-1,-1-1 1,1 1-1,-1-1 0,0 1 1,-2-1-1,0-1-2,-1 1 0,0 0 0,0 0 0,0 0 0,0 1 0,0 0 0,-9-2 0,5 2-15,0 1-1,-1-1 1,1 2 0,0-1-1,0 1 1,0 1-1,0-1 1,-16 6-1,4 9-212,14-4-1667,6-11 1723,1-1 0,0 0 1,0 1-1,0-1 0,0 0 0,0 1 1,0-1-1,1 0 0,-1 1 0,0-1 0,0 0 1,0 1-1,0-1 0,0 0 0,0 1 0,1-1 1,-1 0-1,0 0 0,0 1 0,0-1 1,1 0-1,-1 0 0,0 1 0,0-1 0,1 0 1,-1 0-1,0 0 0,0 1 0,1-1 1,-1 0-1,0 0 0,1 0 0,-1 0 0,1 0 1,14 2-6433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9.463"/>
    </inkml:context>
    <inkml:brush xml:id="br0">
      <inkml:brushProperty name="width" value="0.025" units="cm"/>
      <inkml:brushProperty name="height" value="0.025" units="cm"/>
    </inkml:brush>
  </inkml:definitions>
  <inkml:trace contextRef="#ctx0" brushRef="#br0">75 0 10666,'0'0'11616,"-3"9"-10329,-13 41 220,-26 95 1350,37-123-2666,2 0-1,0 0 1,1 0-1,2 43 1,0-64-192,0-1 0,0 1 1,0 0-1,0 0 0,0 0 0,0 0 1,0 0-1,0 0 0,0 0 0,0 0 1,1 0-1,-1 0 0,0-1 0,0 1 1,1 0-1,-1 0 0,1 0 0,-1 0 0,1-1 1,-1 1-1,1 0 0,0 0 0,-1-1 1,1 1-1,0-1 0,-1 1 0,1 0 1,0-1-1,0 1 0,0-1 0,-1 0 1,1 1-1,0-1 0,0 0 0,0 1 0,0-1 1,0 0-1,0 0 0,0 0 0,0 0 1,0 0-1,0 0 0,-1 0 0,3 0 1,-1-1-58,0 0 0,0 0 1,1 0-1,-1 0 0,0-1 1,-1 1-1,1 0 0,0-1 1,0 0-1,0 1 1,-1-1-1,1 0 0,-1 0 1,0 0-1,1 0 0,1-3 1,2-6-99,0 0-1,-1 0 1,0-1 0,-1 1 0,0-1 0,-1 0 0,2-19 0,-2 30 169,1 1 0,-1 0 0,1-1 0,-1 1 0,0 0 0,1 0 0,-1 1 0,1-1 0,-1 0 0,0 1 0,5 1 0,-2-1 12,12 1-43,-1 0-1,1-1 1,21-1-1,-32 0-7,0-1-1,0 0 0,-1 1 0,1-2 1,0 1-1,0-1 0,-1 0 0,1 0 0,0-1 1,-1 1-1,0-1 0,8-6 0,-4-6 493,-18 9 210,-25 10-99,26-1-517,1 1 1,0 0-1,0 1 0,0 0 0,1 0 0,0 0 1,0 1-1,-10 11 0,12-13-27,1 1 0,-1 0 0,1 0 0,0-1 0,0 2 0,0-1 0,1 0 0,0 1 0,0-1 0,0 1 0,1-1 0,0 1 0,-1 6 0,3-11-73,-1 0 0,1 0 0,-1 0 0,1 0 1,0-1-1,-1 1 0,1 0 0,0 0 0,-1 0 0,1-1 0,0 1 0,0 0 1,0-1-1,0 1 0,0-1 0,0 1 0,0-1 0,0 0 0,0 1 0,0-1 1,0 0-1,0 1 0,0-1 0,0 0 0,0 0 0,0 0 0,0 0 1,0 0-1,0 0 0,0 0 0,1-1 0,38-2-2805,-24-1 181,-1 0 0,0-1 0,19-9 0,8-6-4810</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261"/>
    </inkml:context>
    <inkml:brush xml:id="br0">
      <inkml:brushProperty name="width" value="0.025" units="cm"/>
      <inkml:brushProperty name="height" value="0.025" units="cm"/>
    </inkml:brush>
  </inkml:definitions>
  <inkml:trace contextRef="#ctx0" brushRef="#br0">246 11 12812,'0'0'3897,"-11"-1"-1116,1 0-2510,0-1-1,0 2 0,-1-1 1,1 1-1,0 1 1,-1 0-1,1 1 0,0 0 1,0 0-1,0 1 0,0 0 1,1 1-1,-12 6 0,13-5-167,1 1 0,0 0 0,1 0 0,-1 1 0,1 0 0,0 0 0,1 0-1,0 1 1,0 0 0,0 0 0,-3 9 0,7-15-63,0 1 0,0-1 1,0 1-1,0-1 0,0 1 0,1-1 1,-1 1-1,1-1 0,-1 1 1,1 0-1,0-1 0,0 1 0,1 0 1,-1-1-1,0 1 0,1 0 0,-1-1 1,1 1-1,0-1 0,0 1 0,0-1 1,0 1-1,1-1 0,-1 0 0,0 0 1,1 1-1,0-1 0,0 0 0,-1 0 1,1-1-1,0 1 0,0 0 0,1-1 1,-1 1-1,0-1 0,0 1 0,1-1 1,-1 0-1,1 0 0,-1 0 1,4 0-1,5 2-8,-1-1 1,1 0-1,0 0 1,-1-1 0,1 0-1,0-1 1,0 0-1,0-1 1,-1-1-1,1 1 1,0-2-1,-1 1 1,19-8-1,-23 8 44,-1-1 0,1 0 0,-1 0-1,0 0 1,0 0 0,0-1-1,0 0 1,-1 0 0,0 0-1,1-1 1,-1 1 0,-1-1-1,1 0 1,-1 0 0,0-1-1,0 1 1,0 0 0,-1-1 0,0 0-1,0 1 1,0-1 0,-1 0-1,0 0 1,0 0 0,0-12-1,-1 15-52,-1 0 0,1 0 0,-1 0 0,0 0 0,1 1 0,-1-1-1,-1 0 1,1 0 0,0 1 0,-1-1 0,1 1 0,-1-1-1,0 1 1,1 0 0,-1 0 0,0 0 0,-1 0 0,1 0 0,0 0-1,-1 0 1,1 1 0,-1-1 0,1 1 0,-1 0 0,0 0 0,1 0-1,-5-1 1,-3-2-452,-2 1-1,1 1 0,0 0 1,0 0-1,-22 1 1,33 0 204,-1 1 1,0 0 0,0 0-1,0 0 1,0 0 0,0 1-1,1-1 1,-1 0 0,0 0-1,0 0 1,0 1 0,0-1-1,1 0 1,-1 1-1,0-1 1,0 1 0,1-1-1,-1 1 1,0-1 0,1 1-1,-1-1 1,1 1 0,-1 0-1,0-1 1,1 1 0,-1 0-1,1-1 1,0 1 0,-1 0-1,1 0 1,0 0 0,-1-1-1,1 1 1,0 0 0,0 0-1,0 0 1,0 0 0,0 0-1,0-1 1,0 1 0,0 2-1,0 8-6181</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602"/>
    </inkml:context>
    <inkml:brush xml:id="br0">
      <inkml:brushProperty name="width" value="0.025" units="cm"/>
      <inkml:brushProperty name="height" value="0.025" units="cm"/>
    </inkml:brush>
  </inkml:definitions>
  <inkml:trace contextRef="#ctx0" brushRef="#br0">97 1 16015,'0'0'6662,"-6"8"-5087,-4 4-930,-46 68 1613,53-75-2219,0 0 0,0 0 0,0 0 0,1 1 0,0-1-1,0 1 1,0-1 0,1 1 0,-1-1 0,2 1 0,-1 0 0,0 0-1,1 0 1,1 8 0,0-13-31,0 0 0,0 1 0,1-1 0,-1 0 0,0 1 0,1-1 0,-1 0 0,1 0 0,-1 0 0,1 0 0,-1-1 0,1 1 0,0 0 0,-1-1 0,1 1 0,0-1 0,0 1 0,-1-1 0,1 0 0,0 0 0,0 0 0,-1 0 0,4 0 0,49-2 150,-48 1-139,3 0-133,0 0 1,0-1 0,0 0 0,0-1-1,0 0 1,0 0 0,-1-1 0,0 0-1,1-1 1,9-7 0,-13 8-408,0 0 1,0 0-1,-1 0 1,0-1-1,0 1 0,0-1 1,0 0-1,-1 0 1,0-1-1,3-5 1,6-24-5144</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14.945"/>
    </inkml:context>
    <inkml:brush xml:id="br0">
      <inkml:brushProperty name="width" value="0.025" units="cm"/>
      <inkml:brushProperty name="height" value="0.025" units="cm"/>
    </inkml:brush>
  </inkml:definitions>
  <inkml:trace contextRef="#ctx0" brushRef="#br0">1 0 13997,'0'0'11467,"23"1"-16752,4 2-8616</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284"/>
    </inkml:context>
    <inkml:brush xml:id="br0">
      <inkml:brushProperty name="width" value="0.025" units="cm"/>
      <inkml:brushProperty name="height" value="0.025" units="cm"/>
    </inkml:brush>
  </inkml:definitions>
  <inkml:trace contextRef="#ctx0" brushRef="#br0">35 0 8968,'0'0'5990,"-29"54"-4805,24-30-352,5 1-417,0-3 65,10-1-193,14-4-128,1-4 0,0-5-63,4-4-226,5-4-1120,-5 0-1153,2-10-1378,-6-12-2433</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1.645"/>
    </inkml:context>
    <inkml:brush xml:id="br0">
      <inkml:brushProperty name="width" value="0.025" units="cm"/>
      <inkml:brushProperty name="height" value="0.025" units="cm"/>
    </inkml:brush>
  </inkml:definitions>
  <inkml:trace contextRef="#ctx0" brushRef="#br0">198 1 12236,'0'0'1761,"-61"46"-191,30-12-737,-1 7-513,7 5 32,0-1-96,10 0-31,6-5-97,9-2-64,0-8-224,0-14-2947,15-10-5125</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003"/>
    </inkml:context>
    <inkml:brush xml:id="br0">
      <inkml:brushProperty name="width" value="0.025" units="cm"/>
      <inkml:brushProperty name="height" value="0.025" units="cm"/>
    </inkml:brush>
  </inkml:definitions>
  <inkml:trace contextRef="#ctx0" brushRef="#br0">1 1 11499,'0'0'8424,"38"56"-8104,-22-42-160,7-4-64,8-4-64,3-6-320,0 0-1025,2-13-2146,1-8-1922</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42.346"/>
    </inkml:context>
    <inkml:brush xml:id="br0">
      <inkml:brushProperty name="width" value="0.025" units="cm"/>
      <inkml:brushProperty name="height" value="0.025" units="cm"/>
    </inkml:brush>
  </inkml:definitions>
  <inkml:trace contextRef="#ctx0" brushRef="#br0">231 0 12908,'0'0'2531,"-54"58"-546,18-21-960,7 5-768,-5 2 223,5 6 289,4 2-225,8 1-255,10-1-225,7-8-321,0-15-2113,15-16-5157</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2.907"/>
    </inkml:context>
    <inkml:brush xml:id="br0">
      <inkml:brushProperty name="width" value="0.025" units="cm"/>
      <inkml:brushProperty name="height" value="0.025" units="cm"/>
    </inkml:brush>
  </inkml:definitions>
  <inkml:trace contextRef="#ctx0" brushRef="#br0">34 113 3555,'0'0'6059,"1"-9"-3048,0-1-2571,-1-1 892,1-1-1,1 1 1,0-1-1,1 1 1,6-18 0,-4 21 1464,-2 10-1085,-2 18-540,-7 35-828,-5 2-269,-28 166 396,35-183-2410,3 71 0,1-103 1164,1 0 0,0-1 0,0 1 0,1-1 1,0 0-1,0 0 0,1 1 0,3 6 0,4 1-5187</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380"/>
    </inkml:context>
    <inkml:brush xml:id="br0">
      <inkml:brushProperty name="width" value="0.025" units="cm"/>
      <inkml:brushProperty name="height" value="0.025" units="cm"/>
    </inkml:brush>
  </inkml:definitions>
  <inkml:trace contextRef="#ctx0" brushRef="#br0">1 25 15599,'0'0'10826,"61"-11"-10121,-21 5-289,5 0-320,0 5-64,-6 0-576,-3 1-1346,-9 0-1153,-7 0-1665,-9 0-4101</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3.866"/>
    </inkml:context>
    <inkml:brush xml:id="br0">
      <inkml:brushProperty name="width" value="0.025" units="cm"/>
      <inkml:brushProperty name="height" value="0.025" units="cm"/>
    </inkml:brush>
  </inkml:definitions>
  <inkml:trace contextRef="#ctx0" brushRef="#br0">200 28 3812,'0'0'19271,"-11"-6"-18636,5 2-571,4 3-57,-1-1-1,1 0 1,-1 1 0,1 0 0,-1-1 0,0 1-1,1 0 1,-1 0 0,0 0 0,0 1 0,1-1-1,-1 1 1,0 0 0,0-1 0,0 1 0,0 1-1,0-1 1,1 0 0,-1 1 0,0-1 0,0 1-1,0 0 1,1 0 0,-1 0 0,-3 2 0,-3 3 59,1 0 1,0 0-1,0 1 0,0 1 1,1-1-1,0 1 1,1 0-1,0 1 1,0-1-1,0 1 0,2 1 1,-1-1-1,1 1 1,0-1-1,1 1 1,0 0-1,-3 21 0,6-30-33,0 1 0,-1-1 0,1 1-1,0-1 1,0 1 0,1-1 0,-1 1-1,0-1 1,0 1 0,1-1-1,-1 0 1,1 1 0,-1-1 0,1 0-1,0 1 1,-1-1 0,1 0-1,0 0 1,0 1 0,0-1 0,0 0-1,0 0 1,0 0 0,2 1 0,0 0 77,-1-1 0,0-1 0,1 1 0,0 0 1,-1-1-1,1 1 0,-1-1 0,1 0 0,0 1 1,-1-1-1,1-1 0,5 0 0,0 0 69,0-1 0,0 0 0,-1 0-1,1-1 1,0 0 0,-1-1 0,0 0-1,9-5 1,-4-1-80,0 0 0,-1-1-1,-1-1 1,0 0 0,12-18-1,-17 23-108,0-1 0,-1 0 0,0 0 0,0 0 0,-1 0-1,0 0 1,0-1 0,-1 0 0,-1 1 0,2-17 0,-15 44-3610,7 20-3176,4-19 497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49.824"/>
    </inkml:context>
    <inkml:brush xml:id="br0">
      <inkml:brushProperty name="width" value="0.025" units="cm"/>
      <inkml:brushProperty name="height" value="0.025" units="cm"/>
    </inkml:brush>
  </inkml:definitions>
  <inkml:trace contextRef="#ctx0" brushRef="#br0">182 57 11627,'0'0'5563,"-8"-2"-1773,3 0-3545,0 1 1,0-1 0,0 1-1,0 0 1,0 1-1,0-1 1,-1 1-1,1 0 1,0 0-1,0 1 1,-1 0 0,1 0-1,0 0 1,0 0-1,0 1 1,0 0-1,0 0 1,1 0 0,-1 0-1,1 1 1,-1 0-1,1 0 1,-8 7-1,7-6-128,1 1-1,0 0 0,-1 0 1,2 0-1,-1 1 0,1-1 0,-1 1 1,2 0-1,-1 0 0,0 0 1,1 0-1,-2 10 0,4-14-113,-1 0 1,1 1-1,0-1 0,0 0 0,0 0 1,0 0-1,0 0 0,1 0 0,-1 0 1,0 0-1,1 0 0,0 0 0,-1 0 0,1 0 1,0 0-1,0 0 0,0 0 0,0-1 1,1 1-1,-1 0 0,0-1 0,1 1 1,-1-1-1,1 1 0,-1-1 0,1 0 0,0 1 1,0-1-1,0 0 0,-1 0 0,1 0 1,0-1-1,0 1 0,0 0 0,0-1 1,0 1-1,1-1 0,-1 0 0,0 0 0,4 0 1,2 1-107,1-2 0,0 1 0,-1-1 0,1 0 1,-1-1-1,0 0 0,1 0 0,-1-1 0,0 0 0,0 0 1,-1-1-1,1 0 0,-1 0 0,0-1 0,0 0 0,12-11 1,-7 5-181,-1-1 0,0 0 1,-1 0-1,0-1 0,-1-1 1,0 0-1,-1 0 0,7-17 1,-14 30 303,-1-1 0,1 0 0,0 0 0,0 0 0,-1 0 0,1 0 0,-1 1 0,0-1 0,1 0 0,-1 0 0,0 0 0,0-4 0,-1 5 4,1 1 0,0 0 1,0-1-1,-1 1 0,1 0 1,0 0-1,-1-1 0,1 1 1,0 0-1,-1 0 1,1-1-1,0 1 0,-1 0 1,1 0-1,0 0 0,-1 0 1,1 0-1,-1 0 0,1-1 1,0 1-1,-1 0 0,1 0 1,-1 0-1,1 0 0,0 0 1,-1 0-1,1 1 1,-1-1-1,1 0 0,0 0 1,-1 0-1,1 0 0,0 0 1,-1 1-1,1-1 0,-1 0 1,-4 3 85,0 0-1,0 0 1,0 0 0,0 1 0,1 0 0,-1 0 0,-3 4 0,-3 6 99,0-1 0,1 2 1,1-1-1,-14 31 1,19-36-394,1 0 0,0 1 0,0-1 0,-2 14 0,5-19-351,-1 1 1,1 0-1,0 1 0,0-1 1,1 0-1,-1 0 0,1-1 0,0 1 1,3 6-1,9 9-5664</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198"/>
    </inkml:context>
    <inkml:brush xml:id="br0">
      <inkml:brushProperty name="width" value="0.025" units="cm"/>
      <inkml:brushProperty name="height" value="0.025" units="cm"/>
    </inkml:brush>
  </inkml:definitions>
  <inkml:trace contextRef="#ctx0" brushRef="#br0">99 1 13773,'0'0'4132,"-39"48"-2178,14-21-161,10 2-800,1-2-576,8-3-385,6-5-417,0-5-1120,11-8-1666,9-6-3427</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571"/>
    </inkml:context>
    <inkml:brush xml:id="br0">
      <inkml:brushProperty name="width" value="0.025" units="cm"/>
      <inkml:brushProperty name="height" value="0.025" units="cm"/>
    </inkml:brush>
  </inkml:definitions>
  <inkml:trace contextRef="#ctx0" brushRef="#br0">143 37 3331,'0'0'11963,"-9"-2"-7206,-2-1-4082,1 1 0,0 1 0,0 0 0,-1 0 0,-10 1 0,18 0-599,1 0 1,-1 0 0,1 0-1,-1 1 1,1-1 0,0 0-1,-1 1 1,1 0 0,0 0-1,-1-1 1,1 1 0,0 1-1,0-1 1,0 0 0,0 0 0,0 1-1,0-1 1,0 1 0,1 0-1,-1 0 1,0-1 0,1 1-1,-1 0 1,1 0 0,0 0-1,0 1 1,0-1 0,0 0-1,0 0 1,0 1 0,0-1 0,1 0-1,-1 4 1,1-5-73,0 0 0,0 0 0,1 0-1,-1 0 1,0 0 0,1 1 0,-1-1 0,0 0 0,1 0 0,0 0-1,-1-1 1,1 1 0,-1 0 0,1 0 0,0 0 0,0 0 0,0 0-1,-1-1 1,1 1 0,0 0 0,0-1 0,0 1 0,0-1 0,0 1-1,0-1 1,0 1 0,0-1 0,0 0 0,2 1 0,40 7 75,-32-6-55,20 2-49,50 9 87,-74-11-128,0 0 1,0 0 0,-1 0 0,1 1 0,-1 0-1,1 0 1,-1 1 0,10 7 0,-15-10 51,0 0 1,0-1-1,-1 1 0,1 0 0,0 0 1,0 0-1,0 0 0,-1 0 0,1 0 1,0 0-1,-1 0 0,1 1 0,-1-1 1,0 0-1,1 0 0,-1 0 1,0 1-1,0-1 0,1 0 0,-1 0 1,0 1-1,0-1 0,0 0 0,-1 0 1,1 1-1,-1 1 0,0 0 11,0 0 0,-1-1 0,1 1 0,-1 0 0,0-1 0,0 1 0,0-1 0,0 0 0,-1 0 0,-3 3 0,-6 4 36,-1 0 0,0-1 0,-19 7 0,17-8 141,0 0 1,-1-1 0,1-1-1,-1-1 1,-1 0 0,-24 2-1,40-6-163,0 0-1,1 0 0,-1 0 1,0 0-1,0 0 0,0 0 1,0 0-1,1 0 1,-1 0-1,0 0 0,0 0 1,0-1-1,0 1 1,1 0-1,-1-1 0,0 1 1,0-1-1,1 1 0,-1-1 1,0 1-1,1-1 1,-1 1-1,1-1 0,-1 1 1,0-1-1,1 0 0,0 1 1,-1-1-1,1 0 1,-1-1-1,0 0 0,1 0-1,0 0 1,0 0-1,0 0 1,0 0 0,0 0-1,0-1 1,1 1 0,-1 0-1,1 0 1,-1 0-1,2-2 1,2-5-16,0 0 0,1 0 0,0 0 0,9-13 0,4 2-9,2 1 1,0 0 0,1 1-1,0 1 1,45-26 0,-15 10 564,-51 33-526,0 0 0,1 0-1,-1 0 1,0 0 0,0 0 0,1-1-1,-1 1 1,0 0 0,0 0 0,1 0 0,-1 0-1,0-1 1,0 1 0,0 0 0,1 0-1,-1-1 1,0 1 0,0 0 0,0 0 0,0-1-1,0 1 1,1 0 0,-1 0 0,0-1-1,0 1 1,0 0 0,0-1 0,0 1 0,0 0-1,0 0 1,0-1 0,0 1 0,0 0-1,0-1 1,0 1 0,0 0 0,0-1 0,0 1-1,-1 0 1,1 0 0,0-1 0,0 1-1,0 0 1,0 0 0,0-1 0,-1 1 0,1 0-1,0 0 1,-1-1 0,-19-8 216,-34-1-989,52 10 688,-49-2-2523,52 5-1667,14 8 751,2-4-1956</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4.947"/>
    </inkml:context>
    <inkml:brush xml:id="br0">
      <inkml:brushProperty name="width" value="0.025" units="cm"/>
      <inkml:brushProperty name="height" value="0.025" units="cm"/>
    </inkml:brush>
  </inkml:definitions>
  <inkml:trace contextRef="#ctx0" brushRef="#br0">68 0 15375,'0'0'9747,"-10"3"-7456,-28 11-845,37-14-1417,0 0-1,0 1 0,0-1 1,0 0-1,0 1 0,0-1 1,0 0-1,1 1 0,-1-1 1,0 1-1,0-1 0,0 1 1,1 0-1,-1-1 0,0 1 1,1 0-1,-1-1 0,0 1 1,1 0-1,-1 0 0,1 0 1,-1 0-1,1-1 0,0 1 1,-1 0-1,1 0 0,0 0 1,0 0-1,-1 0 0,1 0 1,0 0-1,0 0 0,0 0 1,0 0-1,0 0 0,0 0 1,1 0-1,-1 0 0,0 0 1,0 0-1,1-1 0,-1 1 1,1 0-1,-1 0 0,1 0 1,-1 0-1,1-1 0,1 3 1,1 0-46,0 0 0,0 0 0,1 0 1,-1 0-1,1 0 0,0-1 1,7 4-1,-1-2-623,0-1 0,1 0 0,-1 0-1,1-1 1,0-1 0,0 0 0,0 0 0,0-1 0,17-2 0,-22 1 287,-1 1 0,0-1 0,1 0 1,-1 0-1,0-1 0,0 1 0,0-1 0,0 0 1,0-1-1,0 1 0,-1-1 0,1 0 0,-1 0 0,0-1 1,1 1-1,-2-1 0,1 0 0,0 0 0,-1 0 1,0 0-1,4-6 0,-14 13 5828,-25 19-3183,16-7-1375,1 1-1,1 1 1,-23 35-1,29-39-859,0 0 0,2 1 0,0 0 0,0 0 0,1 0 0,1 1 0,0 0 0,1-1 0,1 1 0,-1 27-1,3 39-5581,0-52-1329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3.367"/>
    </inkml:context>
    <inkml:brush xml:id="br0">
      <inkml:brushProperty name="width" value="0.025" units="cm"/>
      <inkml:brushProperty name="height" value="0.025" units="cm"/>
    </inkml:brush>
  </inkml:definitions>
  <inkml:trace contextRef="#ctx0" brushRef="#br0">86 48 5061,'0'0'3213,"-9"3"-1446,-27 11-715,37-14-1031,-1 0 0,0 0 1,1 0-1,-1 0 0,1 0 0,-1 0 0,0 0 0,1 0 0,-1 0 1,0 1-1,1-1 0,-1 0 0,0 0 0,1 0 0,-1 1 0,0-1 1,0 0-1,1 0 0,-1 0 0,0 1 0,0-1 0,1 0 1,-1 1-1,0-1 0,0 0 0,0 1 0,1-1 0,-1 0 0,0 1 1,0-1-1,0 0 0,0 1 0,0-1 0,0 0 0,0 1 0,0-1 1,0 0-1,0 1 0,0-1 0,0 0 0,0 1 0,0-1 0,0 1 1,0-1-1,0 0 0,0 1 0,0-1 0,-1 0 0,1 1 0,0-1 1,0 0-1,0 0 0,-1 1 0,1-1 0,0 0 0,0 0 0,-1 1 1,1-1-1,0 0 0,-1 0 0,1 1 0,0-1 0,-1 0 0,1 0 1,0 0-1,-1 0 0,1 0 0,0 0 0,-1 1 0,26 6 699,25 0-46,1-3 1,-1-2 0,1-2-1,68-8 1,197-47 783,-247 36-1099,-54 14-98,1 0 0,0 1 1,18-2-1,-78 9-152,1 3 1,0 1 0,-77 23-1,35-8-83,-110 29-10,-130 27 518,750-155 422,-179 44-925,242-42-126,-479 72 93,-11 1-1,-26 0-3,-53 3-15,-74 9 143,1 8 1,-183 43 0,123 1-4057,175-55-1058</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14.432"/>
    </inkml:context>
    <inkml:brush xml:id="br0">
      <inkml:brushProperty name="width" value="0.025" units="cm"/>
      <inkml:brushProperty name="height" value="0.025" units="cm"/>
    </inkml:brush>
  </inkml:definitions>
  <inkml:trace contextRef="#ctx0" brushRef="#br0">1049 76 9001,'-32'-15'295,"-1"1"0,0 2 1,-1 2-1,-46-9 0,65 16-85,0 1-1,-1 1 0,1 1 0,0 0 0,0 1 0,0 1 1,0 0-1,0 1 0,0 1 0,0 0 0,1 1 0,-25 11 0,-4 10-51,1 1-1,1 2 1,1 2-1,2 1 1,1 3-1,2 0 1,2 3-1,1 0 1,1 2-1,3 2 1,1 0-1,2 2 1,-27 67-1,41-84-144,1 1-1,2-1 0,0 2 1,2-1-1,1 1 0,2 0 1,1 0-1,2 55 0,2-66 46,0-1 0,1 0 0,1 0-1,1 0 1,0 0 0,1-1 0,1 0 0,0 0-1,1 0 1,1-1 0,1-1 0,0 1 0,1-1-1,0-1 1,26 23 0,-17-20 115,1-1 1,0-1-1,2-1 0,-1-1 1,1-1-1,1-1 0,0-1 1,0-1-1,1-2 0,0 0 1,0-1-1,1-2 0,-1 0 1,1-2-1,0-1 0,37-4 1,-20-1 138,0-2 0,-1-2 1,0-2-1,-1-1 0,0-2 0,-1-2 1,0-2-1,-2-1 0,38-26 1,-44 24-113,0-2 0,-2-2 0,-1 0 0,-1-2 0,-1-2 0,25-33 0,-37 42-153,-1-2 1,-1 0-1,0 0 1,-2-1-1,-1-1 0,0 0 1,-2 0-1,-1 0 1,-1-1-1,3-32 0,-6 32-45,-2 0 0,-1 0 0,0 0 0,-2 0 0,-1 1 0,-1-1 0,-1 1 0,-2-1 0,0 1 0,-1 1 0,-1 0-1,-17-30 1,14 33-65,0 2-1,-2 0 1,0 0-1,0 1 0,-2 1 1,0 0-1,-1 1 1,0 1-1,-1 1 1,-1 0-1,0 2 0,-1 0 1,0 1-1,-22-8 1,5 6-226,-1 2 1,0 1 0,0 2 0,0 1 0,-1 2 0,0 2 0,0 2 0,0 1-1,1 2 1,-1 2 0,-48 11 0,28-1-755,1 2 0,-73 32-1,63-18-2183,-91 57 0,47-12-2939</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52.447"/>
    </inkml:context>
    <inkml:brush xml:id="br0">
      <inkml:brushProperty name="width" value="0.025" units="cm"/>
      <inkml:brushProperty name="height" value="0.025" units="cm"/>
    </inkml:brush>
  </inkml:definitions>
  <inkml:trace contextRef="#ctx0" brushRef="#br0">82 41 9929,'-20'12'7343,"10"-7"-1687,23-2-3648,93 3-863,-66-2-1054,44-2 0,-70-2-81,0-2 0,-1 1 0,1-2 1,0 0-1,-1-1 0,26-10 0,-4-5 14,-27 14-2,1 0 0,-1 1 0,2 0 0,11-4 0,-21 8 68,-9 0 151,-39 6 118,0 2 0,-52 17 1,44-11-269,28-7-16,-11 4 236,0-3 0,-1-1 0,-60 3-1,120-22-219,20-3-128,0 3-1,1 1 1,0 2-1,77-7 1,-81 15-2744,46 2 0,-109 0-12743</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5.079"/>
    </inkml:context>
    <inkml:brush xml:id="br0">
      <inkml:brushProperty name="width" value="0.025" units="cm"/>
      <inkml:brushProperty name="height" value="0.025" units="cm"/>
    </inkml:brush>
  </inkml:definitions>
  <inkml:trace contextRef="#ctx0" brushRef="#br0">0 170 13164,'0'0'2157,"6"-11"-1169,-4 5-962,1 0 1,0 0 0,1 1 0,0-1-1,-1 1 1,2 0 0,-1 0-1,0 0 1,1 0 0,0 1-1,0 0 1,1 0 0,-1 0-1,1 1 1,0 0 0,-1 0 0,1 0-1,1 1 1,-1 0 0,0 0-1,1 0 1,6 0 0,4 1-26,-1 0 1,0 1 0,0 1 0,1 1 0,-1 0-1,19 6 1,91 35 27,-85-28-10,68 18 1,-55-23-132,1-3 1,1-3 0,72-2-1,170-24 147,-27 1 1177,458 27 1567,213-12-2767,-534-36 76,84-7 930,-291 46-773,-200 3-165,-4-2-139,1 0 0,-1 0-1,1 0 1,-1 1 0,0-1-1,1 1 1,-1 0 0,0 0-1,-5-1 1,-10-6-2423,4-5-2242,2-5-4186</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03.779"/>
    </inkml:context>
    <inkml:brush xml:id="br0">
      <inkml:brushProperty name="width" value="0.025" units="cm"/>
      <inkml:brushProperty name="height" value="0.025" units="cm"/>
    </inkml:brush>
  </inkml:definitions>
  <inkml:trace contextRef="#ctx0" brushRef="#br0">547 17 4068,'-49'12'364,"1"3"0,1 2 0,1 1 0,0 3 0,2 2 0,-47 31 0,75-43-97,1 2 1,0 0-1,1 0 1,0 2-1,1-1 0,1 2 1,-20 31-1,25-34-179,0 1 0,1 1-1,1-1 1,0 1-1,1 0 1,0 0 0,2 1-1,-1-1 1,2 1-1,0-1 1,2 18 0,-1-22-54,1 0 1,1 0-1,0 0 1,0 0-1,1-1 1,0 1-1,1-1 1,0 0-1,1 0 1,0 0-1,1-1 1,-1 0-1,9 10 1,-4-8-18,0-1 0,1 0 1,0-1-1,0 0 0,1-1 1,0-1-1,0 1 0,27 10 0,6-3 19,0-2 0,1-2 0,0-2 0,1-2 0,48 1 0,78 8-5,160 9-954,-321-25 809,0 0-1,0 0 1,0-1-1,0-1 1,-1 0-1,1 0 1,14-6-1,-20 6 114,0-2 0,0 1-1,0 0 1,0-1 0,-1 0 0,1-1-1,-1 1 1,0-1 0,-1 0-1,1 0 1,-1-1 0,0 1-1,7-13 1,0-5 121,-2 0 0,0 0 0,-1-1-1,-1-1 1,-2 1 0,0-1 0,-2 0 0,0 0 0,-2 0-1,-1 0 1,-1 0 0,-1 0 0,-1 0 0,-1 0 0,-1 0 0,-2 1-1,0 0 1,-2 0 0,-16-33 0,13 38-197,0 1 0,-1 0 0,-1 1 0,-1 1 0,-1 0 0,0 1 0,0 1 0,-2 0 0,0 1 0,0 1 0,-1 1 0,-1 1 0,1 0 0,-2 1 0,1 2 0,-23-6 0,21 7-252,0 1-1,-1 1 1,1 2-1,-1 0 0,1 1 1,-1 1-1,0 1 1,1 1-1,-1 1 0,1 1 1,0 1-1,0 1 1,0 1-1,1 1 0,-31 16 1,-29 27-2719</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45.611"/>
    </inkml:context>
    <inkml:brush xml:id="br0">
      <inkml:brushProperty name="width" value="0.025" units="cm"/>
      <inkml:brushProperty name="height" value="0.025" units="cm"/>
    </inkml:brush>
  </inkml:definitions>
  <inkml:trace contextRef="#ctx0" brushRef="#br0">8 3461 2114,'0'0'8493,"-1"5"-7500,-5 30 92,5-23 7183,7-26-8077,1 1 0,0 0-1,14-17 1,2-6-132,319-483 20,-5 11-51,-226 316-81,-1 2 779,133-175 0,-83 161-521,-18 25-89,176-289 0,-276 391 215,4 3 0,3 1 0,3 3 0,95-98 0,-90 113-261,-15 17 47,-3-1 1,0-3-1,50-70 1,-81 91-89,-12 14-6059,-3 2 243</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081"/>
    </inkml:context>
    <inkml:brush xml:id="br0">
      <inkml:brushProperty name="width" value="0.025" units="cm"/>
      <inkml:brushProperty name="height" value="0.025" units="cm"/>
    </inkml:brush>
  </inkml:definitions>
  <inkml:trace contextRef="#ctx0" brushRef="#br0">1 1 7207,'0'0'16976,"28"61"-16271,-8-44-481,5 0-160,1-3 0,6-4 0,2-4-352,0-5-1026,-3-1-1120,-2-5-1730,-4-8-2274,-7-3-1890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0.528"/>
    </inkml:context>
    <inkml:brush xml:id="br0">
      <inkml:brushProperty name="width" value="0.025" units="cm"/>
      <inkml:brushProperty name="height" value="0.025" units="cm"/>
    </inkml:brush>
  </inkml:definitions>
  <inkml:trace contextRef="#ctx0" brushRef="#br0">19 138 9801,'0'0'8440,"-5"8"-6699,3-5-1582,1-1 0,-1 0 1,1 1-1,0-1 0,-1 1 1,1-1-1,0 1 0,0 0 1,1 0-1,-2 4 1,2-6-102,1 0 1,-1-1-1,0 1 1,0 0-1,0-1 1,0 1-1,1 0 1,-1-1-1,0 1 1,1-1-1,-1 1 1,0 0-1,1-1 1,-1 1-1,1-1 1,-1 1-1,1-1 1,-1 1-1,1-1 1,-1 0-1,2 1 1,27 6 1203,-6-7-1050,0-1 0,0-1-1,-1-1 1,1-1-1,-1-1 1,0-1 0,0-1-1,-1-1 1,0-1 0,0 0-1,-1-2 1,0 0-1,32-26 1,-48 35-200,-1-1-1,0 0 1,0 0-1,0 0 0,0 0 1,0 0-1,-1-1 1,1 1-1,-1-1 1,0 0-1,0 0 1,2-7-1,-4 10-7,1 0 0,-1 0 0,0 0 0,0 0 0,0 0 0,0 0 0,0 0 0,-1 0 0,1 1-1,0-1 1,0 0 0,-1 0 0,1 0 0,0 0 0,-1 0 0,1 0 0,-1 0 0,1 0 0,-1 1 0,0-1 0,0-1 0,-1 0-5,-1 1 1,1 0 0,0-1 0,0 1 0,-1 0 0,1 0 0,0 0 0,-1 1 0,1-1 0,-1 0 0,1 1 0,-4-1 0,-6 0-17,-1 0-1,1 1 1,-1 1 0,0-1 0,1 2-1,-1 0 1,1 0 0,0 2 0,0-1-1,0 1 1,0 1 0,0 0 0,-16 11-1,20-12 32,1 1 0,0 1 0,0-1 0,1 1 1,-1 1-1,1-1 0,0 1 0,1 0 0,0 0 0,0 0 0,0 1 0,1 0 0,0 0 0,1 0 0,0 0 0,0 1 0,1-1 0,0 1 0,0 0 0,0 10 0,2-17-9,0 1 0,1-1-1,-1 0 1,1 1 0,-1-1-1,1 0 1,0 1 0,0-1 0,0 0-1,0 0 1,0 0 0,0 0-1,1 0 1,-1 0 0,1 0-1,0 0 1,-1-1 0,1 1-1,0-1 1,0 1 0,0-1-1,0 1 1,0-1 0,0 0-1,0 0 1,1 0 0,-1 0-1,0-1 1,0 1 0,1-1 0,-1 1-1,5-1 1,12 3-25,0 0 0,0-2 1,23-1-1,-24 0-136,-12 0 28,96-3-2958,-35-10-4553,-21-3-3262</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488"/>
    </inkml:context>
    <inkml:brush xml:id="br0">
      <inkml:brushProperty name="width" value="0.025" units="cm"/>
      <inkml:brushProperty name="height" value="0.025" units="cm"/>
    </inkml:brush>
  </inkml:definitions>
  <inkml:trace contextRef="#ctx0" brushRef="#br0">171 0 3075,'0'0'11499,"-52"27"-8296,31 2-1442,-3 5-255,-1 6-193,5 3-256,6-1-320,3-2-545,7-6-192,4-8-1601,9-12-1538,6-13-2627,4-1-4900</inkml:trace>
  <inkml:trace contextRef="#ctx0" brushRef="#br0" timeOffset="1">406 53 13068,'0'0'9353,"54"17"-9065,-9-17-288,-2-3-2402,16-11-3459</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6.848"/>
    </inkml:context>
    <inkml:brush xml:id="br0">
      <inkml:brushProperty name="width" value="0.025" units="cm"/>
      <inkml:brushProperty name="height" value="0.025" units="cm"/>
    </inkml:brush>
  </inkml:definitions>
  <inkml:trace contextRef="#ctx0" brushRef="#br0">222 6 7591,'0'0'10389,"-11"-1"-7576,4-1-2615,0 1 0,0 0-1,0 1 1,0-1 0,0 1 0,0 1 0,-1 0 0,1 0-1,0 0 1,0 1 0,1-1 0,-1 2 0,0-1-1,1 1 1,-1 0 0,1 0 0,-10 8 0,7-4-137,1 1 1,0 0-1,0 0 1,1 1 0,-8 11-1,12-15-45,0 0 0,0 0 0,1 0 0,0 0 0,0 0 0,0 0 0,1 0 0,-1 1 0,1-1-1,0 1 1,1-1 0,0 10 0,0-13-13,0-1-1,0 1 0,1 0 1,-1 0-1,0-1 0,1 1 1,0 0-1,-1-1 0,1 1 1,0-1-1,0 1 0,0-1 1,0 1-1,0-1 1,0 0-1,0 1 0,1-1 1,-1 0-1,0 0 0,1 0 1,2 2-1,0-1 11,0-1 0,0 1 1,0-1-1,0 0 0,0 0 0,0-1 0,0 1 1,0-1-1,6 0 0,-1 0 13,-1-1 1,1 0-1,0 0 1,0-1-1,-1 0 1,1-1-1,-1 0 1,13-6-1,-12 4 40,-1 0-1,1-1 1,-1 0-1,0-1 1,-1 0-1,1 0 1,-1 0-1,-1-1 1,0 0-1,0 0 1,0-1 0,-1 0-1,0 0 1,-1 0-1,0-1 1,0 1-1,3-17 1,-7 25-64,0 0 1,0 1 0,0-1-1,0 0 1,0 1 0,-1-1-1,1 1 1,0-1 0,0 0-1,0 1 1,-1-1 0,1 1-1,0-1 1,-1 1 0,1-1-1,-1 1 1,1-1 0,0 1-1,-1-1 1,1 1 0,-1-1-1,1 1 1,-1 0 0,0-1-1,1 1 1,-1 0 0,1-1-1,-1 1 1,1 0 0,-1 0-1,0 0 1,1 0 0,-1-1-1,0 1 1,1 0 0,-1 0-1,0 0 1,1 0 0,-1 0-1,0 1 1,1-1 0,-1 0-1,1 0 1,-1 0 0,0 1-1,0-1 1,-32 12-192,30-8 38,-1-1-1,1 1 1,0 0 0,0 0 0,0 0 0,1 0 0,-1 0-1,1 1 1,-2 4 0,-2 19-2690,6-26 2366,0 0 1,0-1-1,0 1 1,0 0-1,0-1 0,1 1 1,-1 0-1,1-1 1,-1 1-1,1-1 0,0 1 1,-1-1-1,2 3 1,13 7-7438</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239"/>
    </inkml:context>
    <inkml:brush xml:id="br0">
      <inkml:brushProperty name="width" value="0.025" units="cm"/>
      <inkml:brushProperty name="height" value="0.025" units="cm"/>
    </inkml:brush>
  </inkml:definitions>
  <inkml:trace contextRef="#ctx0" brushRef="#br0">75 0 10634,'0'0'4997,"-29"60"-2435,13-25-1249,1 4-480,6 0-224,4-2-417,5-7-192,5-8-1858,10-12-2914,10-10-3236</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599"/>
    </inkml:context>
    <inkml:brush xml:id="br0">
      <inkml:brushProperty name="width" value="0.025" units="cm"/>
      <inkml:brushProperty name="height" value="0.025" units="cm"/>
    </inkml:brush>
  </inkml:definitions>
  <inkml:trace contextRef="#ctx0" brushRef="#br0">86 32 13293,'-9'3'3112,"5"-2"-2694,-40 18 2359,42-18-2612,0 0 1,0 0-1,0 0 0,1 0 1,-1 1-1,0-1 0,1 0 1,-1 1-1,1-1 1,0 1-1,-1 0 0,1-1 1,0 1-1,0 0 0,0 0 1,0 0-1,0 0 1,1 0-1,-1 0 0,1 0 1,-1 0-1,1 0 1,-1 4-1,2-4-113,0 0 1,0 0-1,1-1 0,-1 1 1,0 0-1,1 0 1,-1-1-1,1 1 0,-1-1 1,1 0-1,0 1 0,0-1 1,0 0-1,-1 0 1,1 0-1,0 0 0,0-1 1,0 1-1,4 1 0,52 14 68,-49-14-97,48 11 19,-35-10-204,0 2 0,-1 1 0,1 1 0,20 10 0,-40-17 146,-1 0 1,0 1 0,0-1 0,1 1 0,-1-1-1,0 1 1,0 0 0,0-1 0,1 1 0,-1 0-1,0 0 1,0 0 0,0 0 0,-1 0-1,1 0 1,0 0 0,0 0 0,0 0 0,-1 1-1,1-1 1,-1 0 0,1 0 0,-1 1 0,1-1-1,-1 0 1,0 1 0,0-1 0,1 0-1,-1 1 1,0-1 0,0 0 0,0 1 0,-1-1-1,1 0 1,0 1 0,0-1 0,-1 0-1,1 1 1,-1-1 0,1 0 0,-1 0 0,1 0-1,-1 1 1,0-1 0,0 0 0,1 0 0,-1 0-1,0 0 1,0 0 0,0 0 0,0 0-1,0-1 1,-1 1 0,-1 1 0,-8 6 60,0 0 0,0-1 1,-24 11-1,35-18-46,-13 7 215,0-1-1,-1-1 1,1 0-1,-1-1 1,-1 0-1,1-1 1,0-1-1,-1 0 1,1-1-1,-1 0 1,-16-2 0,29 1-205,0 0 1,1-1-1,-1 1 1,1 0-1,-1-1 1,1 1-1,-1-1 1,1 1-1,0-1 1,-1 0-1,1 0 1,-1 1-1,1-1 1,0 0-1,0 0 1,0 0-1,0-1 1,-1 1 0,1 0-1,1 0 1,-1 0-1,0-1 1,0 1-1,0 0 1,1-1-1,-1 1 1,1-1-1,-1 1 1,1-1-1,-1 1 1,1-1-1,0 1 1,0-1-1,0 0 1,0 1 0,0-1-1,0 1 1,0-1-1,1 1 1,-1-1-1,0 1 1,1-1-1,-1 1 1,1-1-1,0 1 1,-1-1-1,2-1 1,1-3-20,0 0 1,1 0 0,-1 0-1,1 1 1,0-1-1,1 1 1,-1 0-1,1 1 1,10-9 0,6 1-20,1 2 1,42-15 0,-48 20 158,0-1 0,-1 0 0,0-1 0,0 0 0,0-1 0,-1-1 0,26-21 0,-38 29-64,-1-1 0,1 1 0,-1 0 0,1-1 0,-1 0 0,0 1 0,1-1 0,-1 0 0,0 1 0,0-1 0,0 0 0,0 0 0,-1 0 0,1 0 0,0 0 0,-1 0 0,1 0 0,-1 0 0,0 0 0,0-1 0,0 1 0,0 0 0,0 0 0,0 0 0,0 0 0,-1 0 0,1 0-1,-1 0 1,0 0 0,-1-2 0,1 1-64,-1 1 0,-1 0 0,1-1 0,0 1 0,0 1-1,-1-1 1,1 0 0,-1 0 0,0 1 0,1 0 0,-1-1-1,0 1 1,0 0 0,0 0 0,0 1 0,0-1 0,0 0-1,0 1 1,-4 0 0,0-1-167,1 1-1,-1 0 0,1 1 1,-1-1-1,1 1 1,-1 0-1,1 1 1,-10 3-1,15-4-90,-1-1-1,1 1 1,-1 0 0,1 0-1,-1 0 1,1 0-1,0 0 1,-1 1 0,1-1-1,0 0 1,0 0-1,0 1 1,0-1-1,0 1 1,-1 1 0,2-1-429,-1 1 0,0-1 0,1 0 0,0 0 1,0 0-1,0 1 0,0-1 0,0 0 1,0 0-1,0 0 0,1 0 0,-1 1 0,1-1 1,-1 0-1,2 2 0,7 11-12063</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7.949"/>
    </inkml:context>
    <inkml:brush xml:id="br0">
      <inkml:brushProperty name="width" value="0.025" units="cm"/>
      <inkml:brushProperty name="height" value="0.025" units="cm"/>
    </inkml:brush>
  </inkml:definitions>
  <inkml:trace contextRef="#ctx0" brushRef="#br0">26 1 9897,'0'0'15978,"-4"8"-14414,1-2-1348,-1 0-1,2 0 0,-1 1 1,1-1-1,0 1 0,-3 13 0,5-18-213,0 0-1,0 1 1,0-1-1,0 1 0,0-1 1,0 0-1,1 1 0,-1-1 1,1 0-1,-1 0 0,1 1 1,0-1-1,0 0 1,0 0-1,0 0 0,1 0 1,-1 0-1,0 0 0,1 0 1,-1 0-1,1-1 0,0 1 1,0-1-1,0 1 1,-1-1-1,1 0 0,1 1 1,-1-1-1,2 1 0,4 1-538,-1 0-1,1-1 1,0 0-1,0 0 1,0-1-1,0 0 1,0 0-1,0-1 1,0 0-1,0 0 1,0-1-1,14-3 0,-17 3 219,1 0 0,-1-1 0,0 1 0,0-1 0,0-1 0,-1 1 0,1-1 0,0 0 0,-1 0 0,0 0 0,0 0 0,0-1 0,0 0 0,0 1 0,-1-2 0,1 1 0,-1 0 0,0-1 0,-1 1 0,4-7 0,-29 34 5508,-15 27 640,27-33-5481,1 0-1,0 1 0,2 0 1,0 1-1,1 0 0,1 0 1,-7 35-1,8 11-2998,14-1-5079,-3-45-1889</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338"/>
    </inkml:context>
    <inkml:brush xml:id="br0">
      <inkml:brushProperty name="width" value="0.025" units="cm"/>
      <inkml:brushProperty name="height" value="0.025" units="cm"/>
    </inkml:brush>
  </inkml:definitions>
  <inkml:trace contextRef="#ctx0" brushRef="#br0">0 1 7847,'0'0'18066,"87"9"-16913,-22-9-545,3 0-416,6 0-128,-11 0-960,-9 0-1827,-14 0-864,-21 0-1506,-10 0-2082</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8.681"/>
    </inkml:context>
    <inkml:brush xml:id="br0">
      <inkml:brushProperty name="width" value="0.025" units="cm"/>
      <inkml:brushProperty name="height" value="0.025" units="cm"/>
    </inkml:brush>
  </inkml:definitions>
  <inkml:trace contextRef="#ctx0" brushRef="#br0">1 41 10410,'0'0'7783,"52"9"-6373,6-12 127,15-5-608,10-1-609,0 0-256,0 0-1089,-13-2-4772</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014"/>
    </inkml:context>
    <inkml:brush xml:id="br0">
      <inkml:brushProperty name="width" value="0.025" units="cm"/>
      <inkml:brushProperty name="height" value="0.025" units="cm"/>
    </inkml:brush>
  </inkml:definitions>
  <inkml:trace contextRef="#ctx0" brushRef="#br0">0 251 9961,'0'0'12935,"10"-3"-11104,30-16-1381,0-1-1,-2-2 0,0-1 0,-2-2 0,0-2 1,53-52-1,-62 48-383,-26 29-94,-2 5-12,-11 20-44,6-11 5,0 1 0,1 0 0,1 0 0,0 0 0,0 1 0,1-1 0,1 1 0,1-1 0,-1 26 0,2-37-75,1 0-1,-1-1 1,1 1-1,-1 0 1,1 0-1,0-1 1,0 1-1,0 0 1,0-1-1,0 1 1,0-1-1,0 1 1,0-1-1,0 0 1,1 1-1,-1-1 1,1 0-1,-1 0 1,1 0-1,-1 0 1,1 0-1,0 0 1,-1 0-1,1-1 1,0 1-1,0-1 1,-1 1-1,1-1 1,0 1-1,0-1 1,0 0-1,0 0 1,-1 0-1,1 0 1,3-1-1,3 1-971,-1-1 1,1 0-1,-1 0 0,0-1 0,1 0 0,-1 0 1,12-6-1,17-14-5953</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344"/>
    </inkml:context>
    <inkml:brush xml:id="br0">
      <inkml:brushProperty name="width" value="0.025" units="cm"/>
      <inkml:brushProperty name="height" value="0.025" units="cm"/>
    </inkml:brush>
  </inkml:definitions>
  <inkml:trace contextRef="#ctx0" brushRef="#br0">152 0 9225,'0'0'8151,"-9"5"-5919,-3 1-1941,0 2 1,0 0-1,1 0 0,0 1 1,1 0-1,0 1 0,-12 14 1,18-19-167,-1 1 0,1-1 0,0 1 0,1-1 0,-1 1 0,1 0 1,0 1-1,1-1 0,0 0 0,0 1 0,0-1 0,0 1 0,1 0 1,0-1-1,1 1 0,-1 0 0,2 0 0,0 13 0,0-18-98,1 0-1,-1 0 1,0 0-1,0 0 1,1 0-1,0 0 1,-1-1-1,1 1 1,0 0-1,0-1 1,0 1-1,0-1 1,0 0-1,0 0 0,0 0 1,0 0-1,0 0 1,0 0-1,1 0 1,-1-1-1,0 1 1,1-1-1,-1 0 1,1 0-1,-1 1 1,0-1-1,1-1 1,2 1-1,4 0 69,0-1 0,0 0-1,0 0 1,0-1 0,0 0-1,11-4 1,-11 1-68,1-1 0,-1 1 1,0-1-1,0-1 0,0 0 0,-1 0 0,0-1 1,-1 0-1,7-9 0,-10 13 14,-1 0 1,0 1 0,0-1-1,-1-1 1,1 1-1,-1 0 1,0-1-1,0 1 1,-1-1 0,1 1-1,-1-1 1,0 0-1,0 0 1,-1 0-1,1 1 1,-1-1-1,0 0 1,0 0 0,-1 0-1,1 0 1,-1 0-1,-2-7 1,1 10-43,1 1 1,0-1-1,-1 0 0,1 1 1,-1-1-1,1 1 0,-1 0 1,0-1-1,1 1 0,-1 0 1,0 0-1,0 0 1,0 0-1,0 0 0,0 1 1,0-1-1,0 1 0,0-1 1,0 1-1,0 0 0,0 0 1,0-1-1,-1 2 1,1-1-1,0 0 0,0 0 1,0 1-1,0-1 0,0 1 1,-3 0-1,2 0-148,-1 0 1,1 0-1,-1 0 0,1 1 1,-1-1-1,1 1 0,0 0 1,0 0-1,0 0 0,0 0 1,0 0-1,0 1 0,1-1 1,-1 1-1,1 0 0,0 0 1,-3 4-1,-1 23-3243,13-11-3220,9-9-937</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09.706"/>
    </inkml:context>
    <inkml:brush xml:id="br0">
      <inkml:brushProperty name="width" value="0.025" units="cm"/>
      <inkml:brushProperty name="height" value="0.025" units="cm"/>
    </inkml:brush>
  </inkml:definitions>
  <inkml:trace contextRef="#ctx0" brushRef="#br0">150 1 13421,'0'0'7804,"-12"0"-5866,11 0-1908,-5 0 101,0 0-1,1 0 1,-1 1-1,0-1 0,1 1 1,-1 1-1,1-1 0,-1 1 1,1 0-1,-1 0 0,1 0 1,0 1-1,0 0 0,0 0 1,1 0-1,-1 1 0,1-1 1,0 1-1,-7 7 0,8-7-49,0 0 0,1 0 0,-1 0 0,1 1-1,-1-1 1,1 1 0,0-1 0,1 1 0,-1 0-1,1-1 1,0 1 0,0 0 0,1 0 0,-1 6-1,1-9-72,1 0-1,-1 1 1,1-1-1,0 0 1,0 1-1,-1-1 1,1 0-1,1 0 1,-1 0-1,0 0 1,0 0-1,1 0 1,-1 0-1,1 0 1,0-1-1,0 1 1,-1-1-1,1 1 1,0-1-1,0 0 1,0 1-1,0-1 1,1 0-1,-1 0 1,0 0-1,0-1 1,1 1-1,-1-1 1,0 1-1,1-1 1,3 0-1,9 2 2,0 0-1,-1-2 0,1 0 0,0 0 0,-1-2 0,1 0 0,19-5 0,-25 5-9,0-1-1,0 0 0,-1-1 1,1 0-1,-1 0 1,0-1-1,0 0 1,-1 0-1,1-1 0,-1 0 1,0 0-1,-1-1 1,6-6-1,-10 11 13,-1 1-1,0-1 1,1 1 0,-1-1-1,0 0 1,0 1-1,0-1 1,0 0-1,0 0 1,0 0 0,-1 0-1,1 0 1,-1 0-1,1 0 1,-1 0 0,0 0-1,0 0 1,0 0-1,0 0 1,0 0 0,0 0-1,0 0 1,-1 0-1,0-2 1,0 2 15,-1-1 1,0 2-1,0-1 1,1 0-1,-1 0 1,0 0-1,0 1 0,-1-1 1,1 1-1,0 0 1,0 0-1,-1-1 1,1 1-1,-1 1 1,1-1-1,-3 0 0,-14-3 70,1 1 0,-1 1-1,-35 0 1,52 2-114,-22-1-38,-36 2 192,56 0-207,0-1 0,1 1 0,-1-1 0,0 1 0,1 0 0,-1 1 0,1-1 0,-1 0-1,1 1 1,0 0 0,-1 0 0,-3 4 0,6-6-23,1 0 0,0 0 1,-1 0-1,1 0 0,0 0 0,-1 1 0,1-1 0,0 0 1,-1 0-1,1 1 0,0-1 0,0 0 0,-1 0 1,1 1-1,0-1 0,0 0 0,0 0 0,-1 1 0,1-1 1,0 0-1,0 1 0,0-1 0,0 0 0,0 1 1,0-1-1,0 1 0,0-1 0,0 0 0,0 1 0,0-1 1,0 0-1,0 1 0,0-1 0,0 0 0,0 1 1,0-1-1,0 0 0,0 1 0,0-1 0,0 0 0,1 1 1,-1-1-1,0 0 0,0 1 0,0-1 0,1 0 1,-1 0-1,0 1 0,0-1 0,1 0 0,0 1 0,19 2-5944,13-2-5482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2.105"/>
    </inkml:context>
    <inkml:brush xml:id="br0">
      <inkml:brushProperty name="width" value="0.025" units="cm"/>
      <inkml:brushProperty name="height" value="0.025" units="cm"/>
    </inkml:brush>
  </inkml:definitions>
  <inkml:trace contextRef="#ctx0" brushRef="#br0">235 102 4644,'0'0'3385,"5"-8"-187,-3 7-2789,26-36 3149,-26 35-3149,-1 0-1,0 0 0,1 1 1,-1-2-1,0 1 0,0 0 1,0 0-1,0 0 0,-1 0 1,1-1-1,0 1 0,-1 0 1,0 0-1,1-1 0,-1 1 0,0 0 1,0-1-1,-1 1 0,0-4 1,0 5-338,0 0 1,-1 0-1,1 0 1,0 0-1,-1 0 1,1 1-1,-1-1 1,1 1-1,-1-1 1,0 1-1,1 0 1,-1-1-1,1 1 1,-1 0-1,0 0 1,1 0-1,-1 0 1,0 0 0,1 1-1,-1-1 1,1 0-1,-4 2 1,-36 12-164,18 2 113,0 0 0,0 1-1,2 1 1,0 1 0,2 1-1,0 1 1,-20 29 0,37-47 13,0-1 0,1 1 1,-1-1-1,1 1 0,0-1 1,0 1-1,0 0 0,0-1 1,1 1-1,-1 0 0,1 0 1,-1 0-1,1 0 0,0-1 1,0 1-1,0 0 0,1 3 1,0-4-14,0 0 1,0 0-1,0-1 0,0 1 1,0 0-1,0-1 1,0 1-1,0-1 0,1 1 1,-1-1-1,1 0 1,-1 0-1,1 1 0,0-1 1,-1 0-1,1-1 1,0 1-1,0 0 1,1 0-1,9 2 24,-1 0 1,0-1-1,0-1 0,1 0 1,-1-1-1,1 0 1,12-1-1,-20 0-37,0 0 1,0 0-1,-1-1 0,1 1 0,0-1 1,0 1-1,-1-1 0,1-1 1,-1 1-1,0 0 0,1-1 0,-1 1 1,0-1-1,-1 0 0,1 0 0,0 0 1,-1-1-1,4-6 0,5-9 57,0-1 1,10-28-1,-7 15-34,4 5 6,-15 25-31,0-1 1,0 1-1,-1-1 0,1 0 0,-1 0 0,0 0 1,0-1-1,-1 1 0,1 0 0,-1-1 0,0 1 1,1-6-1,-24 40-207,10-17 295,2 2 73,1 1 0,0 0 0,1 0-1,1 1 1,0 0 0,2 0 0,0 1 0,0-1 0,2 1-1,0 0 1,0 36 0,3-53-180,0-1 0,0 0 0,0 0 0,0 1 0,0-1 0,1 0-1,-1 1 1,0-1 0,0 0 0,0 0 0,0 1 0,1-1 0,-1 0 0,0 0 0,0 1 0,1-1 0,-1 0 0,0 0-1,0 0 1,1 0 0,-1 1 0,0-1 0,0 0 0,1 0 0,-1 0 0,0 0 0,1 0 0,-1 0 0,0 0 0,0 0-1,1 0 1,-1 0 0,0 0 0,1 0 0,-1 0 0,0 0 0,1 0 0,-1 0 0,0 0 0,1 0 0,-1 0 0,0 0-1,0-1 1,1 1 0,-1 0 0,0 0 0,0 0 0,1 0 0,-1-1 0,0 1 0,0 0 0,1 0 0,-1-1 0,0 1 0,0 0-1,0-1 1,17-12-1387,13-21-4014,-11 9-2753,-3 5-4191</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223"/>
    </inkml:context>
    <inkml:brush xml:id="br0">
      <inkml:brushProperty name="width" value="0.025" units="cm"/>
      <inkml:brushProperty name="height" value="0.025" units="cm"/>
    </inkml:brush>
  </inkml:definitions>
  <inkml:trace contextRef="#ctx0" brushRef="#br0">51 0 4356,'0'0'8360,"-45"7"-5637,40-6-705,5 2-833,11-1 0,12 0 288,11 0-416,6 1-352,5-2-449,9-1-224,-5 0-673,1 0-2914,-3-5-4933</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0.974"/>
    </inkml:context>
    <inkml:brush xml:id="br0">
      <inkml:brushProperty name="width" value="0.025" units="cm"/>
      <inkml:brushProperty name="height" value="0.025" units="cm"/>
    </inkml:brush>
  </inkml:definitions>
  <inkml:trace contextRef="#ctx0" brushRef="#br0">1 14 4356,'0'0'16635,"12"0"-15103,233-13 3390,-245 13-4919,0 0 0,0 0 0,0 0 1,0 0-1,0 0 0,0 1 0,-1-1 0,1 0 1,0 0-1,0 0 0,0 0 0,0 0 1,0 0-1,0 1 0,0-1 0,0 0 0,0 0 1,0 0-1,0 0 0,0 1 0,0-1 1,0 0-1,-1 0 0,1 0 0,0 0 0,1 1 1,-1-1-1,0 0 0,0 0 0,0 0 1,0 0-1,0 0 0,0 1 0,0-1 0,0 0 1,0 0-1,0 0 0,0 0 0,0 0 1,0 1-1,0-1 0,1 0 0,-1 0 1,0 0-1,0 0 0,0 0 0,0 0 0,-21 11 34,0-2-1,-1 0 0,-23 5 0,22-7-5,1 0-1,0 2 1,-28 14-1,48-22-32,1 0 0,0-1 0,-1 1 0,1 0 0,0 0 0,0 0 0,0 0 0,0 0-1,0 0 1,0 0 0,0 0 0,0 0 0,0 0 0,0 1 0,-1 1 0,2-3-1,1 1 0,-1-1 0,0 1 0,0-1 1,0 1-1,1-1 0,-1 0 0,0 1 0,0-1 0,1 0 1,-1 1-1,0-1 0,1 1 0,-1-1 0,0 0 1,1 0-1,-1 1 0,1-1 0,-1 0 0,0 0 0,1 1 1,-1-1-1,1 0 0,-1 0 0,1 0 0,-1 0 0,1 0 1,-1 0-1,0 0 0,2 0 0,56 3-255,-41-3 152,24 1-241,-18-1 110,0 0 0,-1 2 1,1 0-1,0 2 0,34 10 1,-56-14 228,0 0 0,0 0 0,0 1 0,0-1 0,0 0 0,0 0 0,0 1 0,0-1 0,0 1 0,0-1 1,0 1-1,0-1 0,0 1 0,0 0 0,-1-1 0,1 1 0,0 0 0,-1 0 0,1-1 0,0 1 1,-1 0-1,1 0 0,-1 0 0,1 0 0,-1 0 0,1 0 0,-1 0 0,0 0 0,0 0 0,1 0 0,-1 0 1,0 0-1,0 0 0,0 1 0,-1 1 29,-1-1 0,1 0-1,-1 0 1,1 0 0,-1 0 0,0 0 0,0 0 0,0 0 0,0-1 0,0 1 0,0-1 0,0 1-1,-3 0 1,-13 8 399,0-2 0,-27 10 0,33-14-190,-63 17 434,69-19-652,0-1-1,0 0 1,-1 0-1,1-1 1,0 0-1,0 0 1,0 0-1,0-1 1,-12-2-1,17 2-50,1 1-1,-1 0 0,1 0 0,-1-1 0,1 1 1,-1 0-1,1-1 0,-1 1 0,1-1 0,0 1 0,-1-1 1,1 1-1,-1 0 0,1-1 0,0 0 0,0 1 1,-1-1-1,1 1 0,0-1 0,0 1 0,-1-1 1,1 1-1,0-1 0,0 0 0,0 1 0,0-1 0,0 1 1,0-1-1,0 0 0,0 1 0,0-1 0,0 1 1,0-1-1,1 0 0,-1 1 0,0-1 0,0 1 0,1-1 1,-1 1-1,0-1 0,0 1 0,1-1 0,-1 1 1,1-2-1,18-20-2631,12 0-1851,10-2-2156</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336"/>
    </inkml:context>
    <inkml:brush xml:id="br0">
      <inkml:brushProperty name="width" value="0.025" units="cm"/>
      <inkml:brushProperty name="height" value="0.025" units="cm"/>
    </inkml:brush>
  </inkml:definitions>
  <inkml:trace contextRef="#ctx0" brushRef="#br0">200 14 6246,'0'0'13901,"-11"-3"-12065,5 1-1749,0 0-1,0 0 0,-1 1 0,1-1 0,-1 1 0,1 1 0,-1-1 0,1 1 0,-1 1 1,1-1-1,-1 1 0,1 0 0,0 0 0,-1 1 0,1 0 0,0 0 0,0 0 0,0 1 1,0 0-1,0 0 0,1 0 0,-7 6 0,9-7-43,-1 1 1,1 1-1,0-1 1,0 0-1,1 1 0,-1-1 1,0 1-1,1 0 0,0 0 1,0 0-1,0 0 1,1 0-1,-1 0 0,1 0 1,0 1-1,0-1 0,0 7 1,1-8-26,0 0 1,0 0 0,1 0-1,0-1 1,-1 1 0,1 0-1,0 0 1,0-1 0,1 1-1,-1 0 1,0-1-1,1 1 1,0-1 0,-1 0-1,1 0 1,0 1 0,0-1-1,1 0 1,-1-1 0,0 1-1,0 0 1,1-1-1,-1 1 1,1-1 0,0 0-1,-1 0 1,4 1 0,5 2 23,-1-1 1,1-1 0,-1 0 0,1-1 0,0 0 0,0 0 0,0-1 0,-1 0 0,1-1 0,0-1 0,20-4-1,-26 5 6,-1 0 0,1-1-1,0 1 1,-1-1-1,1 0 1,-1 0 0,0-1-1,1 1 1,-1-1-1,0 0 1,-1 0 0,1-1-1,0 1 1,-1-1-1,0 1 1,0-1 0,0 0-1,0 0 1,-1 0-1,1-1 1,-1 1 0,0-1-1,0 1 1,-1-1-1,0 0 1,1 0-1,-2 1 1,2-7 0,-3 8-32,1 0 0,-1 0 1,0 0-1,1 1 0,-1-1 0,-1 0 1,1 0-1,0 1 0,-1-1 1,1 1-1,-1-1 0,0 1 0,0 0 1,0 0-1,0 0 0,0 0 1,0 0-1,0 0 0,-1 0 1,1 1-1,-1-1 0,0 1 0,1-1 1,-1 1-1,0 0 0,0 0 1,1 1-1,-7-2 0,0 0-463,-1-1 1,1 2-1,-1-1 0,0 1 0,1 1 1,-1 0-1,-16 1 0,26-1 318,0 1 1,-1-1-1,1 0 0,0 0 1,-1 0-1,1 0 0,0 0 1,-1 1-1,1-1 0,0 0 1,0 0-1,-1 1 0,1-1 1,0 0-1,0 0 0,0 1 1,-1-1-1,1 0 0,0 1 1,0-1-1,0 0 0,0 1 0,0-1 1,0 0-1,-1 1 0,1-1 1,0 0-1,0 1 0,0-1 1,0 0-1,0 1 0,0-1 1,0 0-1,0 1 0,1-1 1,-1 0-1,0 1 0,0-1 1,0 0-1,0 1 0,0-1 1,1 0-1,-1 0 0,0 1 1,0-1-1,0 0 0,1 0 0,-1 1 1,0-1-1,0 0 0,1 0 1,-1 1-1,0-1 0,0 0 1,1 0-1,-1 0 0,0 0 1,1 0-1,-1 1 0,0-1 1,1 0-1,-1 0 0,0 0 1,1 0-1,-1 0 0,1 0 1,19 4-4741</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1.665"/>
    </inkml:context>
    <inkml:brush xml:id="br0">
      <inkml:brushProperty name="width" value="0.025" units="cm"/>
      <inkml:brushProperty name="height" value="0.025" units="cm"/>
    </inkml:brush>
  </inkml:definitions>
  <inkml:trace contextRef="#ctx0" brushRef="#br0">241 1 7143,'0'0'10164,"-9"0"-5477,-7-1-4045,0 2 0,0 0 0,0 1 1,1 0-1,-17 6 0,23-6-470,1 1 0,0 0 0,0 0 0,0 1 1,0 0-1,1 0 0,0 1 0,0 0 0,0 1 1,0-1-1,1 1 0,-7 9 0,11-14-149,0 1 1,1 0-1,0-1 0,-1 1 0,1 0 1,0 0-1,0 0 0,0 0 0,0 1 1,0-1-1,0 0 0,0 0 0,1 1 1,0-1-1,-1 0 0,1 0 0,0 1 1,0-1-1,0 0 0,0 1 0,1 1 0,0-2-9,0 0 0,0 0-1,0 0 1,0 0-1,1-1 1,-1 1-1,1-1 1,-1 1-1,1-1 1,0 1-1,-1-1 1,1 0-1,0 0 1,0 0-1,0 0 1,0 0-1,4 1 1,7 2 19,1-1 1,0-1-1,0 0 1,0 0-1,18-2 1,-21 1-23,0-1 0,0-1 0,0 1 0,0-2 0,0 0 0,0 0 0,-1-1 0,1 0 0,-1-1 0,1 0 0,-1-1 0,0 0 0,-1 0 0,1-1 0,14-12 0,-23 17 9,1-1-1,-1 1 1,1 0-1,-1-1 1,1 1-1,-1-1 1,0 1-1,0-1 1,0 0 0,0 1-1,0-1 1,0 0-1,0 0 1,0 0-1,-1 0 1,1 0-1,-1 0 1,0 0 0,1 0-1,-1 0 1,0 0-1,0 0 1,-1-2-1,1 2 10,-1 0-1,-1 0 0,1 0 0,0 0 1,0 0-1,-1 1 0,1-1 1,-1 1-1,0-1 0,1 1 0,-1-1 1,0 1-1,0 0 0,0 0 0,0 0 1,0 0-1,-2-1 0,-8-2-133,0 0 1,0 1-1,0 0 1,0 1-1,0 1 0,-15-1 1,22 2-253,1 0 1,-1 0 0,1 1 0,0-1 0,-1 1 0,1 0 0,-6 2 0,8-2 29,1 0-1,-1 0 1,1 0 0,-1 0 0,1 0 0,0 0 0,0 0 0,-1 0 0,1 0 0,0 0-1,0 1 1,0-1 0,0 1 0,1-1 0,-1 0 0,0 1 0,0-1 0,1 1 0,-1 0-1,1-1 1,0 1 0,-1 2 0,0 15-5823</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040"/>
    </inkml:context>
    <inkml:brush xml:id="br0">
      <inkml:brushProperty name="width" value="0.025" units="cm"/>
      <inkml:brushProperty name="height" value="0.025" units="cm"/>
    </inkml:brush>
  </inkml:definitions>
  <inkml:trace contextRef="#ctx0" brushRef="#br0">58 176 10570,'0'0'19442,"-9"4"-18833,5-2-543,-1 1 0,1-1 0,-1 1 0,1 0 0,0 1 0,0-1 0,-7 8 0,10-10-60,1 0 0,-1 1 0,0-1 0,0 0 0,1 0 0,-1 1 0,1-1 0,-1 0 0,1 1 0,-1-1 1,1 0-1,0 1 0,0-1 0,0 1 0,-1-1 0,1 0 0,1 1 0,-1-1 0,0 1 0,0-1 0,0 0 0,1 1 1,-1-1-1,1 0 0,-1 1 0,1-1 0,0 0 0,-1 1 0,1-1 0,0 0 0,0 0 0,0 0 0,0 0 1,0 0-1,0 0 0,0 0 0,0 0 0,0 0 0,0-1 0,1 1 0,-1 0 0,0-1 0,2 1 0,6 4-163,0-1-1,1 0 0,-1-1 1,0 0-1,1 0 0,0-1 1,0 0-1,0-1 0,0 0 1,-1-1-1,1 0 0,20-3 0,-28 3-223,1-1-1,-1 0 1,0 0-1,1 0 0,-1 0 1,0 0-1,0-1 1,0 1-1,0-1 0,0 1 1,0-1-1,0 0 1,0 0-1,-1 0 1,1 0-1,-1 0 0,1 0 1,-1 0-1,0 0 1,0 0-1,0-1 0,0 1 1,0 0-1,-1-1 1,1 1-1,0-5 0,3-24-7759</inkml:trace>
  <inkml:trace contextRef="#ctx0" brushRef="#br0" timeOffset="1">87 1 15054,'0'0'7303,"63"22"-22709</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12.524"/>
    </inkml:context>
    <inkml:brush xml:id="br0">
      <inkml:brushProperty name="width" value="0.025" units="cm"/>
      <inkml:brushProperty name="height" value="0.025" units="cm"/>
    </inkml:brush>
  </inkml:definitions>
  <inkml:trace contextRef="#ctx0" brushRef="#br0">0 0 4452,'0'0'18802,"22"78"-17905,-19-33-385,3 4-352,-4 11-95,-1 1-514,5-3-1697,5-1-2626</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0.834"/>
    </inkml:context>
    <inkml:brush xml:id="br0">
      <inkml:brushProperty name="width" value="0.025" units="cm"/>
      <inkml:brushProperty name="height" value="0.025" units="cm"/>
    </inkml:brush>
  </inkml:definitions>
  <inkml:trace contextRef="#ctx0" brushRef="#br0">28 69 4837,'0'0'3037,"0"-8"-539,0 7-3022,3-43 6158,-6 30-669,-7 33-2147,6-10-2424,1 0 0,0 0 0,1 0 0,0 1 0,1-1 0,-1 1 0,2 15 0,0-22-373,0 0 0,0 0 0,1 0 1,0 0-1,0 0 0,-1 0 0,2 0 0,-1 0 0,0 0 0,1 0 0,-1-1 0,1 1 0,0 0 0,0-1 0,0 0 0,0 1 0,0-1 0,0 0 0,1 0 0,-1 0 0,1 0 1,-1-1-1,1 1 0,0-1 0,0 1 0,0-1 0,3 1 0,3 1 165,1 0 1,0-1-1,0 0 1,1-1-1,-1 1 0,16-2 1,-16-1-907,-1 0-1,1 0 1,-1-1 0,1-1 0,-1 1 0,0-2 0,0 1 0,0-1-1,-1 0 1,11-8 0,-6 3-859,0-1 0,0 0 0,-1-1 0,-1-1 0,16-19 0,20-39 123,-86 132 11401,-4 3-4889,4-8-4570,2 2-1,-51 109 1,81-147-1113,-6 12-1716,1-14-2812,4-14-2324</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1.183"/>
    </inkml:context>
    <inkml:brush xml:id="br0">
      <inkml:brushProperty name="width" value="0.025" units="cm"/>
      <inkml:brushProperty name="height" value="0.025" units="cm"/>
    </inkml:brush>
  </inkml:definitions>
  <inkml:trace contextRef="#ctx0" brushRef="#br0">330 1 13613,'0'0'7879,"-11"9"-7275,-152 132 1596,142-121-1851,1 2 1,1 0-1,2 1 1,0 1-1,-26 49 1,40-67-317,0 0 0,0 1 0,1-1 0,0 1 0,0-1 0,1 1 0,0 0 0,0 0 0,0 0 0,1 0 0,0 0 0,1-1 0,0 8 0,1-9-29,-1 0 0,1-1 1,0 1-1,1-1 1,-1 1-1,1-1 0,0 0 1,0 0-1,0 0 0,0 0 1,1-1-1,-1 1 0,1-1 1,0 0-1,0 0 0,0 0 1,1-1-1,5 4 0,3 0-343,0-1 0,0 0 0,0 0 0,1-1 0,22 3 0,38 0-5405,-7-7-3774</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028"/>
    </inkml:context>
    <inkml:brush xml:id="br0">
      <inkml:brushProperty name="width" value="0.025" units="cm"/>
      <inkml:brushProperty name="height" value="0.025" units="cm"/>
    </inkml:brush>
  </inkml:definitions>
  <inkml:trace contextRef="#ctx0" brushRef="#br0">26 228 4708,'-8'4'2210,"-9"1"13291,26-5-12931,-1-1-2059,0 1 1,0-2-1,0 1 0,0-1 1,0 0-1,7-4 0,14-6-39,38-23 1,-37 18-262,221-133-109,-236 141-145,-10 11 5,-16 23-24,-38 39 40,48-62 26,-37 41 20,24-29-20,1 1 0,1 0 0,0 1 1,1 0-1,0 1 0,-10 24 1,20-40-59,0 0 0,1-1 0,-1 1 0,1 0 0,-1 0 0,1 0 0,0 0 0,-1 0 0,1 0 0,0 1 0,0-1 0,0 0 0,-1 0 0,1 0 0,0 0 0,1 0 0,-1 0 0,0 0 0,0 0 0,0 0 0,1 0 0,-1 0 0,0 0-1,1 0 1,-1 0 0,1 0 0,-1 0 0,1 0 0,0 0 0,-1 0 0,1-1 0,0 1 0,-1 0 0,1 0 0,0-1 0,0 1 0,0 0 0,0-1 0,0 1 0,0-1 0,0 0 0,0 1 0,0-1 0,0 1 0,0-1 0,0 0 0,0 0 0,0 0 0,0 0 0,0 0 0,0 0 0,0 0 0,0 0 0,0 0 0,0 0 0,0 0 0,0-1 0,0 1 0,2-1 0,5 0-1432,0-1-1,0-1 1,0 1 0,0-1 0,-1 0-1,12-7 1,18-15-8983</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404"/>
    </inkml:context>
    <inkml:brush xml:id="br0">
      <inkml:brushProperty name="width" value="0.025" units="cm"/>
      <inkml:brushProperty name="height" value="0.025" units="cm"/>
    </inkml:brush>
  </inkml:definitions>
  <inkml:trace contextRef="#ctx0" brushRef="#br0">29 1 13741,'0'0'9097,"-29"55"-7432,31-47-960,21-4-513,10-2-32,8-2-128,4 0-1377,6-8-2531,-1-3-4099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3:52.534"/>
    </inkml:context>
    <inkml:brush xml:id="br0">
      <inkml:brushProperty name="width" value="0.025" units="cm"/>
      <inkml:brushProperty name="height" value="0.025" units="cm"/>
    </inkml:brush>
  </inkml:definitions>
  <inkml:trace contextRef="#ctx0" brushRef="#br0">233 69 14670,'0'0'5045,"6"-8"-3326,-1 2-1415,-3 5-212,0-1-1,0-1 1,0 1-1,0 0 0,0 0 1,-1-1-1,1 1 0,-1-1 1,1 1-1,-1-1 1,0 0-1,0 1 0,0-1 1,-1 0-1,2-4 1,-3 6-7,1 0 1,-1 0 0,0 1-1,1-1 1,-1 0 0,0 0-1,1 1 1,-1-1-1,0 0 1,0 1 0,1-1-1,-1 1 1,0-1 0,0 1-1,0 0 1,0-1 0,0 1-1,0 0 1,0 0 0,0 0-1,0-1 1,0 1 0,0 0-1,0 0 1,0 0 0,0 0-1,-1 1 1,-37 0 156,35-1-187,-10 2-30,0 1-1,0 0 1,0 1-1,1 0 1,-1 1-1,1 1 0,0 0 1,0 1-1,1 0 1,0 1-1,0 0 0,1 1 1,-12 11-1,15-2 51,18-10-18,32-7-9,-28-1-57,73-5-330,-54 2 87,63 3 0,-94 0 247,0-1 1,0 1-1,0 1 1,0-1-1,0 0 1,0 0-1,0 1 1,0-1-1,0 1 1,-1 0-1,1-1 1,0 1-1,0 0 1,-1 0-1,1 0 1,0 0-1,-1 0 1,1 1-1,-1-1 1,0 0-1,1 1 1,-1-1-1,0 1 1,0-1-1,0 1 1,0 0-1,0-1 1,0 1-1,0 0 1,-1 0-1,1 0 1,-1 0-1,1-1 1,-1 4-1,0-2 76,0 1-1,-1 0 0,0-1 1,0 1-1,0-1 1,0 1-1,-1-1 1,1 1-1,-1-1 0,0 0 1,0 0-1,0 0 1,0 0-1,0 0 1,-1 0-1,1-1 0,-6 5 1,-7 4 167,-1 0-1,-1-1 1,0-1 0,0 0 0,-1-1-1,0-1 1,0-1 0,-1 0 0,0-1 0,0-1-1,0-1 1,-37 1 0,56-4-326,-1 0-1,1 0 1,0 0 0,0 0-1,-1 0 1,1 0 0,0 0-1,0 0 1,-1 0 0,1 0 0,0 0-1,0 0 1,-1 0 0,1 0-1,0 0 1,0 0 0,-1 0-1,1 0 1,0 0 0,0 0-1,-1 0 1,1 0 0,0-1 0,0 1-1,0 0 1,-1 0 0,1 0-1,0 0 1,0-1 0,0 1-1,-1 0 1,1 0 0,0 0 0,0-1-1,0 1 1,0 0 0,0 0-1,0-1 1,-1 1 0,1 0-1,0 0 1,0-1 0,0 1 0,0 0-1,0 0 1,0-1 0,0 1-1,0 0 1,0 0 0,0-1-1,0 1 1,0-1 0,11-10-6384,7 0-1381</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3.763"/>
    </inkml:context>
    <inkml:brush xml:id="br0">
      <inkml:brushProperty name="width" value="0.025" units="cm"/>
      <inkml:brushProperty name="height" value="0.025" units="cm"/>
    </inkml:brush>
  </inkml:definitions>
  <inkml:trace contextRef="#ctx0" brushRef="#br0">284 3 10698,'-7'0'3577,"-10"-1"-2742,1 1 1,0 1-1,0 0 1,0 1-1,0 1 1,0 0-1,1 1 0,-1 1 1,-22 10-1,27-9-646,0 1-1,0 0 1,1 1-1,-13 11 1,21-17-140,-1 1-1,1-1 1,0 1 0,0-1 0,0 1 0,0 0 0,0-1 0,0 1-1,1 0 1,-1 0 0,1 0 0,0 0 0,0 1 0,0-1 0,0 0-1,1 0 1,-1 1 0,1-1 0,0 0 0,0 1 0,0-1 0,1 4-1,0-5-31,0 0 0,0 0 0,0 0 0,0 0 0,0 0 0,1 0 0,-1-1 0,1 1 0,0 0 0,-1-1 0,1 1 0,0-1 0,0 0 0,0 1 0,0-1 0,0 0 0,0 0 0,0-1 0,0 1 0,0 0 0,1-1-1,-1 1 1,5 0 0,58 3 156,-56-4-144,2-1-11,-1 0-1,1 0 1,-1-1-1,0 0 1,0-1 0,0 0-1,0 0 1,0-1-1,0-1 1,15-9 0,-20 10-5,1 1 0,-1-1 1,0 0-1,0 0 1,0-1-1,-1 0 0,0 0 1,0 0-1,0 0 1,0-1-1,-1 1 1,0-1-1,0 0 0,0 0 1,-1 0-1,0 0 1,0 0-1,1-9 0,-2 14 2,-1-1 0,0 0 0,0 1-1,0-1 1,0 1 0,0-1 0,-1 0 0,1 1-1,0-1 1,-1 1 0,1-1 0,-1 0-1,1 1 1,-1 0 0,0-1 0,0 1-1,0-1 1,0 1 0,0 0 0,0 0-1,0-1 1,0 1 0,0 0 0,0 0 0,-1 0-1,-1-1 1,0 1 38,0-1-1,0 1 0,0 0 1,0 0-1,-1 1 1,1-1-1,0 1 1,0-1-1,-1 1 0,1 0 1,0 0-1,0 0 1,-4 1-1,3 0-143,0 0-1,0 0 0,0 0 1,1 0-1,-1 1 1,0 0-1,1-1 1,-1 1-1,1 0 0,0 1 1,-4 2-1,5-3-140,0-1 1,1 1-1,0-1 0,-1 1 0,1 0 0,0-1 1,0 1-1,0 0 0,0 0 0,0 0 0,1 0 0,-1 0 1,0 0-1,1 0 0,-1 0 0,1 0 0,0 0 1,0 1-1,0-1 0,0 0 0,1 4 0,6 7-5565,10-4-4223</inkml:trace>
  <inkml:trace contextRef="#ctx0" brushRef="#br0" timeOffset="1">378 162 17392,'0'0'4709,"-65"74"-3172,51-42-416,3-1-704,7 0-353,4-6-160,0-8-2339,15-8-2177,5-9-5830</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201"/>
    </inkml:context>
    <inkml:brush xml:id="br0">
      <inkml:brushProperty name="width" value="0.025" units="cm"/>
      <inkml:brushProperty name="height" value="0.025" units="cm"/>
    </inkml:brush>
  </inkml:definitions>
  <inkml:trace contextRef="#ctx0" brushRef="#br0">206 73 13293,'0'0'5514,"-9"-2"-3960,-1 1-1189,0 0 0,0 1 1,0 0-1,-17 2 0,25-2-334,0 0-1,1 0 0,-1 0 1,0 0-1,0 1 1,1-1-1,-1 1 0,0-1 1,0 1-1,1 0 1,-1 0-1,1-1 0,-1 1 1,1 0-1,-1 1 1,1-1-1,-1 0 0,1 0 1,0 0-1,0 1 1,0-1-1,0 1 0,0-1 1,0 1-1,0-1 0,0 1 1,0 0-1,1-1 1,-1 1-1,1 0 0,-1-1 1,1 1-1,0 0 1,-1 0-1,1-1 0,0 1 1,0 0-1,1 0 1,-1 0-1,0-1 0,0 1 1,1 2-1,0-2-13,1 0 1,-1 0-1,0 1 0,0-1 0,1 0 0,-1 0 1,1-1-1,0 1 0,0 0 0,0-1 0,-1 1 1,1-1-1,1 1 0,-1-1 0,0 0 0,3 2 1,45 16 52,-29-11-38,-4-2 12,36 17-356,-50-22 267,0 1 1,-1 0-1,1-1 1,-1 1-1,1 0 0,-1 0 1,0 0-1,0 0 0,0 1 1,0-1-1,0 1 1,0-1-1,0 1 0,-1-1 1,2 4-1,-3-4 39,0-1 1,0 1-1,0 0 0,0-1 0,0 1 1,0 0-1,-1-1 0,1 1 0,0-1 1,-1 1-1,1-1 0,-1 1 1,0-1-1,0 1 0,1-1 0,-1 0 1,0 1-1,0-1 0,0 0 1,0 0-1,0 1 0,-1-1 0,1 0 1,0 0-1,-1 0 0,1 0 0,-3 1 1,-45 22 44,43-21-46,-13 5 281,0-1 0,0-1 1,0-1-1,-1 0 0,0-2 0,0 0 1,-24 0-1,43-3-247,-1 0 0,0 0 0,0-1 0,0 1 0,1 0 0,-1-1 0,0 0 0,0 1 0,1-1 0,-1 0 0,1 0 0,-1 0 0,0 0 0,1 0 0,0 0 0,-1 0 0,1-1-1,0 1 1,0 0 0,-1-1 0,1 1 0,0-1 0,0 1 0,1-1 0,-1 0 0,0 1 0,0-1 0,1 0 0,-1 1 0,1-1 0,0 0 0,-1 0 0,1 0 0,0 1 0,0-1 0,0 0 0,0 0 0,1 0 0,-1 0 0,0 1 0,1-1 0,-1 0 0,1 0 0,-1 1 0,1-1 0,0 0 0,0 1 0,0-1 0,0 1 0,0-1 0,0 1 0,0 0 0,1-1 0,-1 1 0,0 0-1,3-1 1,10-9-25,1 1 0,0 1 0,1 0 0,0 2 0,0 0 0,1 0 0,0 1 0,0 2 0,30-6 0,-27 7 32,-1-2 0,0 0 1,0-1-1,0-1 0,-1-1 0,1 0 1,23-17-1,-40 24 77,1 0-1,-1-1 1,0 0 0,0 1-1,0-1 1,-1 0-1,1 0 1,0 0 0,-1 0-1,1 0 1,-1 0 0,0 0-1,1-1 1,-1 1 0,0-1-1,-1 1 1,1 0-1,0-1 1,0-3 0,-1 4-53,-1 0 0,1 0 1,-1 0-1,1 0 0,-1 0 0,0 0 1,0 0-1,0 0 0,0 0 0,0 0 1,0 0-1,0 1 0,-1-1 0,1 0 1,0 1-1,-1-1 0,0 1 1,-2-2-1,-4-3-22,-1 1 0,0 0 1,-1 0-1,1 1 0,-1 0 0,1 1 1,-1 0-1,-13-2 0,9 2-204,-1 0 245,1 1 0,0 0 0,-18 0-1,30 2-149,0 0 0,0 0 1,1 0-1,-1 0 0,0 0 0,0 0 0,0 0 0,0 1 0,1-1 0,-1 1 0,0 0 0,0-1 0,1 1 0,-1 0 0,0 0 0,1 0 0,-1 0 0,1 0 0,-1 0 0,1 0 0,0 1 0,-1-1 0,1 1 0,0-1 0,0 1 0,0-1 0,0 1 0,0-1 0,0 1 0,1 0 0,-1-1 0,0 4 0,1 25-4687,1-29 4165,-1 1 0,1 0 1,0-1-1,0 1 0,-1-1 1,1 1-1,0-1 1,0 0-1,0 1 0,1-1 1,-1 0-1,0 0 0,0 1 1,1-1-1,1 1 1,23 11-12768</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531"/>
    </inkml:context>
    <inkml:brush xml:id="br0">
      <inkml:brushProperty name="width" value="0.025" units="cm"/>
      <inkml:brushProperty name="height" value="0.025" units="cm"/>
    </inkml:brush>
  </inkml:definitions>
  <inkml:trace contextRef="#ctx0" brushRef="#br0">148 0 11050,'0'0'5350,"0"52"-3333,21-26-63,6 3-544,-1 2-385,-3 1-417,8 3-320,-17 2-224,-8 1-31,-6 5-1,-24-1 0,-12 1 64,-14 0-64,-3-6 0,5-5-256,-3-14-1538,17-15-4356</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4.966"/>
    </inkml:context>
    <inkml:brush xml:id="br0">
      <inkml:brushProperty name="width" value="0.025" units="cm"/>
      <inkml:brushProperty name="height" value="0.025" units="cm"/>
    </inkml:brush>
  </inkml:definitions>
  <inkml:trace contextRef="#ctx0" brushRef="#br0">0 6 12043,'0'0'7560,"56"1"-5126,-9-2-608,18-3-289,3 4-608,0-1-353,3 1-447,-8 0-65,-11 0-545,-18 0-1601,-9 4-961</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324"/>
    </inkml:context>
    <inkml:brush xml:id="br0">
      <inkml:brushProperty name="width" value="0.025" units="cm"/>
      <inkml:brushProperty name="height" value="0.025" units="cm"/>
    </inkml:brush>
  </inkml:definitions>
  <inkml:trace contextRef="#ctx0" brushRef="#br0">0 0 9641,'0'0'10314,"52"28"-8777,10-25-255,6 1-418,10 0-607,-3-3-161,-5-1-1089,-1 0-4132</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5.698"/>
    </inkml:context>
    <inkml:brush xml:id="br0">
      <inkml:brushProperty name="width" value="0.025" units="cm"/>
      <inkml:brushProperty name="height" value="0.025" units="cm"/>
    </inkml:brush>
  </inkml:definitions>
  <inkml:trace contextRef="#ctx0" brushRef="#br0">0 220 12556,'0'0'10324,"14"-1"-8674,11-2-1281,-1-1 0,0 0 0,0-2 0,0-2 0,-1 0 1,25-12-1,-5 0-296,-1-1 1,-1-2 0,-1-2-1,46-38 1,-75 52-66,-12 9-17,-21 15-70,0 7 69,1 1 0,1 0 0,-17 26-1,30-39 0,1 1-1,0 0 0,1 1 0,0-1 1,0 1-1,1 0 0,0 0 0,1 0 1,0 0-1,1 1 0,-2 17 0,4-27-77,0 0-1,0 1 1,0-1 0,1 0-1,-1 0 1,0 0-1,1 0 1,-1 1-1,1-1 1,-1 0-1,1 0 1,0 0-1,0 0 1,-1 0-1,1 0 1,0 0-1,0 0 1,0-1-1,0 1 1,0 0-1,0 0 1,0-1 0,0 1-1,0-1 1,0 1-1,0-1 1,0 1-1,1-1 1,-1 0-1,0 1 1,0-1-1,0 0 1,1 0-1,1 0 1,2 0-1002,0 1 1,1-2-1,-1 1 0,0 0 1,1-1-1,-1 0 0,8-3 1,22-14-11391</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029"/>
    </inkml:context>
    <inkml:brush xml:id="br0">
      <inkml:brushProperty name="width" value="0.025" units="cm"/>
      <inkml:brushProperty name="height" value="0.025" units="cm"/>
    </inkml:brush>
  </inkml:definitions>
  <inkml:trace contextRef="#ctx0" brushRef="#br0">190 13 12492,'-10'3'3406,"-9"4"-2340,0 0 1,0 1 0,1 1 0,-18 11 0,32-17-989,-1 0 0,0 0 1,1 0-1,-1 1 0,1 0 1,0-1-1,0 2 0,0-1 1,1 0-1,0 1 0,0-1 1,0 1-1,0 0 0,0 0 1,1 0-1,0 0 0,0 1 1,1-1-1,0 0 0,-1 1 1,1 8-1,1-12-69,0 0 1,0 0-1,1-1 0,-1 1 0,0 0 1,1-1-1,0 1 0,-1-1 0,1 1 1,0 0-1,0-1 0,0 0 0,0 1 1,0-1-1,0 1 0,0-1 0,0 0 1,1 0-1,-1 0 0,2 2 0,1-1 12,1 0-1,-1 0 1,0 0-1,1 0 1,-1-1-1,1 0 1,6 2-1,7-1 44,1-1 0,33-1 0,-46 0-44,1 0 0,-1-1 0,0 1-1,1-2 1,-1 1 0,0-1 0,0 0 0,1 0 0,-2 0 0,1-1-1,0 0 1,0 0 0,-1-1 0,0 1 0,0-1 0,0-1 0,0 1 0,0-1-1,-1 1 1,0-1 0,0 0 0,0-1 0,-1 1 0,1-1 0,-1 0 0,-1 1-1,1-1 1,-1 0 0,0-1 0,-1 1 0,1 0 0,-1-1 0,0 1-1,-1 0 1,0-13 0,0 16 17,-1 0-1,1 0 1,-1 0-1,0 0 0,0 1 1,0-1-1,-1 0 1,1 1-1,0-1 1,-1 1-1,0 0 0,0-1 1,1 1-1,-2 0 1,1 0-1,0 0 1,0 0-1,0 0 1,-1 1-1,1-1 0,-1 1 1,0-1-1,1 1 1,-6-2-1,1 1-43,-1 0-1,1 0 1,-1 1-1,1 0 1,-1 0-1,0 1 1,1 0-1,-9 1 1,15-1-79,0 0-1,0 1 1,0-1 0,0 0 0,1 1-1,-1-1 1,0 1 0,0-1 0,0 1 0,1 0-1,-1-1 1,0 1 0,1 0 0,-1-1 0,0 1-1,1 0 1,-1 0 0,1 0 0,-1-1 0,1 1-1,-1 0 1,1 0 0,0 0 0,0 0 0,-1 0-1,1 0 1,0 0 0,0 0 0,0 0 0,0 0-1,0 0 1,0 0 0,0 0 0,0 0 0,0 0-1,1-1 1,-1 1 0,0 0 0,1 0 0,-1 0-1,0 0 1,1 0 0,-1 0 0,1-1 0,0 1-1,-1 0 1,1 0 0,-1-1 0,1 1-1,0 0 1,0-1 0,-1 1 0,3 0 0,3 2-1104,0-1 0,0 0 0,0 0 0,1-1 1,-1 0-1,0 0 0,11 0 0,24 1-8611</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387"/>
    </inkml:context>
    <inkml:brush xml:id="br0">
      <inkml:brushProperty name="width" value="0.025" units="cm"/>
      <inkml:brushProperty name="height" value="0.025" units="cm"/>
    </inkml:brush>
  </inkml:definitions>
  <inkml:trace contextRef="#ctx0" brushRef="#br0">229 1 15278,'-10'0'3652,"-4"-1"-2863,-1 1-1,0 1 1,0 1-1,0 0 1,1 1 0,-24 7-1,33-9-675,0 1 1,0 0-1,0 0 0,0 1 0,0-1 0,0 1 1,0 0-1,1 0 0,0 0 0,0 1 0,0 0 1,0-1-1,0 1 0,1 1 0,-1-1 0,1 1 1,0-1-1,1 1 0,-1 0 0,1 0 0,0 0 1,0 0-1,-2 7 0,4-10-105,0 0-1,0 0 1,0 0-1,0-1 1,0 1-1,0 0 1,1 0-1,-1-1 1,0 1 0,1 0-1,-1 0 1,1-1-1,0 1 1,0 0-1,0-1 1,-1 1-1,1-1 1,1 1-1,-1-1 1,0 0 0,0 1-1,0-1 1,1 0-1,-1 0 1,1 0-1,-1 0 1,1 0-1,-1 0 1,1 0-1,0-1 1,-1 1 0,1 0-1,0-1 1,-1 0-1,4 1 1,7 2 24,1-2-1,-1 1 1,0-2 0,14 0 0,-16 0-20,3 0 4,0-1 0,0-1-1,0 0 1,0-1 0,0 0 0,-1-1 0,14-6-1,-22 9-7,1-1-1,-1 0 1,1 0-1,-1-1 1,0 1-1,0-1 1,0 0-1,0 0 1,-1-1-1,1 1 1,-1-1-1,0 1 1,0-1-1,0 0 1,0 0 0,-1 0-1,0-1 1,0 1-1,0 0 1,0-1-1,-1 0 1,2-5-1,-3 8 1,0 1 0,0-1 0,0 1 0,-1 0 0,1-1 0,0 1 0,-1 0 0,1-1 0,-1 1-1,1 0 1,-1 0 0,0 0 0,1-1 0,-1 1 0,0 0 0,0 0 0,0 0 0,0 0 0,0 0 0,0 0 0,0 1 0,0-1 0,0 0 0,-1 0 0,1 1-1,0-1 1,0 1 0,-1-1 0,1 1 0,0 0 0,-1-1 0,1 1 0,0 0 0,-3 0 0,-55-4 322,48 4-308,-79 1-828,89-1 710,0 0-1,0 0 1,0 0 0,1 0 0,-1 0-1,0 0 1,0 1 0,0-1 0,0 0-1,1 1 1,-1-1 0,0 0 0,0 1-1,1-1 1,-1 1 0,0-1 0,1 1-1,-1-1 1,-1 2 0,5 10-3122,-1-9 2689,1-1-1,-1 1 1,0-1 0,1 0-1,0 0 1,-1 0-1,1-1 1,0 1 0,3 1-1,39 11-5497,10-3-2423</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6.744"/>
    </inkml:context>
    <inkml:brush xml:id="br0">
      <inkml:brushProperty name="width" value="0.025" units="cm"/>
      <inkml:brushProperty name="height" value="0.025" units="cm"/>
    </inkml:brush>
  </inkml:definitions>
  <inkml:trace contextRef="#ctx0" brushRef="#br0">1 17 12139,'0'0'13357,"49"0"-12396,1 0-673,4 0-224,7 0-32,-3 0-512,-11-4-2595,-2-9-3363</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233"/>
    </inkml:context>
    <inkml:brush xml:id="br0">
      <inkml:brushProperty name="width" value="0.025" units="cm"/>
      <inkml:brushProperty name="height" value="0.025" units="cm"/>
    </inkml:brush>
  </inkml:definitions>
  <inkml:trace contextRef="#ctx0" brushRef="#br0">1 39 8200,'0'0'17211,"10"-6"-15930,0 1-1125,0 0 0,1 1 0,-1 0 1,1 0-1,0 1 0,0 1 0,0 0 0,1 0 0,-1 1 0,0 0 1,20 2-1,-30-1-156,0 1 0,1-1 1,-1 0-1,0 0 1,1 1-1,-1-1 0,0 0 1,0 1-1,0-1 1,1 1-1,-1 0 0,0-1 1,0 1-1,0 0 1,0 0-1,0-1 0,0 1 1,0 0-1,0 0 1,-1 0-1,1 0 0,0 0 1,0 1-1,-1-1 1,1 0-1,-1 0 0,1 0 1,-1 1-1,1-1 1,-1 0-1,0 0 0,0 1 1,0-1-1,0 0 1,0 1-1,0-1 0,0 0 1,0 1-1,0-1 1,0 0-1,-1 0 0,1 1 1,0-1-1,-1 0 1,1 0-1,-1 0 0,0 1 1,1-1-1,-2 1 1,-4 9 3,-1 0 0,0 0 0,-16 18 0,15-19-3,8-10-7,-1 0 1,1 1-1,0-1 0,-1 0 1,1 0-1,-1 1 0,1-1 0,0 0 1,-1 1-1,1-1 0,0 0 1,0 1-1,-1-1 0,1 1 0,0-1 1,0 0-1,-1 1 0,1-1 1,0 1-1,0-1 0,0 1 0,0-1 1,0 1-1,0-1 0,0 1 1,0-1-1,0 1 0,0-1 0,0 0 1,0 1-1,0-1 0,0 1 1,0-1-1,0 1 0,1-1 0,-1 1 1,0-1-1,0 0 0,0 1 1,1-1-1,-1 1 0,0-1 0,1 0 1,-1 1-1,0-1 0,1 0 1,-1 1-1,0-1 0,1 0 0,-1 0 1,1 1-1,-1-1 0,1 0 1,-1 0-1,0 0 0,2 1 0,34-1-662,-17-1 290,0 3-205,1 0 0,-1 2-1,28 7 1,-43-10 536,0 0 0,0 0 0,0 0 0,0 1 0,-1-1 0,1 1 0,-1 0 0,1 0 0,-1 0 0,0 1 0,1-1 0,-1 1 0,0 0 0,-1 0 0,1 0 0,-1 0 1,1 0-1,-1 0 0,0 1 0,0-1 0,0 1 0,0-1 0,-1 1 0,1 4 0,-2-6 71,0 0 0,0 0 0,0 0 1,-1 0-1,1 1 0,-1-1 0,0 0 1,0 0-1,1-1 0,-1 1 0,-1 0 0,1 0 1,0 0-1,0-1 0,-1 1 0,1 0 1,0-1-1,-1 1 0,0-1 0,1 0 1,-1 1-1,0-1 0,0 0 0,0 0 0,0 0 1,1-1-1,-4 2 0,-64 19 1079,57-19-946,-30 8 320,0-3 1,0-2 0,-65 1 0,107-6-484,0 0 0,0 0 0,0 0 0,0-1 0,0 1 0,0 0 1,0 0-1,1 0 0,-1 0 0,0 0 0,0 0 0,0 0 0,0 0 0,0-1 0,0 1 1,0 0-1,0 0 0,0 0 0,0 0 0,0 0 0,0 0 0,0 0 0,0 0 1,0-1-1,0 1 0,0 0 0,-1 0 0,1 0 0,0 0 0,0 0 0,0 0 0,0 0 1,0 0-1,0-1 0,0 1 0,0 0 0,0 0 0,0 0 0,0 0 0,0 0 0,-1 0 1,1 0-1,0 0 0,0 0 0,0 0 0,0 0 0,0 0 0,0 0 0,0 0 1,0 0-1,-1 0 0,1 0 0,0 0 0,0 0 0,0 0 0,0 0 0,0 0 0,0 0 1,0 0-1,-1 0 0,1 0 0,0 0 0,0 0 0,13-9-692,19-6-939,65-11-5757,-43 9-80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2.715"/>
    </inkml:context>
    <inkml:brush xml:id="br0">
      <inkml:brushProperty name="width" value="0.025" units="cm"/>
      <inkml:brushProperty name="height" value="0.025" units="cm"/>
    </inkml:brush>
  </inkml:definitions>
  <inkml:trace contextRef="#ctx0" brushRef="#br0">464 74 7687,'0'0'1175,"-6"-9"-652,3 4-479,0 0-1,-1 0 1,0 1-1,0 0 1,0-1 0,0 1-1,-1 1 1,0-1 0,1 1-1,-1 0 1,-1 0 0,1 0-1,0 0 1,-1 1-1,1 0 1,-1 0 0,0 1-1,1 0 1,-1 0 0,0 0-1,0 1 1,-7-1-1,4 2 75,0 0-1,0 0 0,0 1 0,0 0 0,0 1 0,0 0 0,1 0 0,-1 0 0,1 1 0,0 1 0,0 0 1,0 0-1,1 0 0,0 1 0,0 0 0,0 0 0,1 1 0,0-1 0,0 2 0,1-1 0,-6 10 0,-10 17 383,1 2-1,2 0 0,-18 54 0,35-89-491,-13 37 284,1 0 1,2 1 0,2 0-1,1 1 1,2 0-1,2 0 1,1 64-1,4-87-210,0 1-1,2 0 0,-1-1 0,2 0 0,1 1 0,0-2 0,1 1 0,0 0 0,1-1 0,1 0 0,1-1 0,1 0 0,0 0 0,0-1 0,1 0 0,1-1 0,1-1 0,0 0 0,23 17 0,-25-21 15,1-1 0,0 0 0,0-1 0,1-1 1,0 0-1,0 0 0,0-1 0,1-1 0,-1-1 0,1 1 1,-1-2-1,1 0 0,0-1 0,0 0 0,-1-1 0,27-5 0,-22 2 114,-1-2-1,0 0 0,0 0 1,0-2-1,-1 0 1,0-1-1,-1 0 0,0-2 1,0 1-1,-1-2 0,0 0 1,15-18-1,-12 9 19,-1 0 0,-1-1 0,-1-1 0,-1 0 0,-1-1 1,-1 0-1,-1-1 0,-1 0 0,-2-1 0,0 0 0,-2 0 0,5-47 0,-9 54-192,0 0 0,-1 0 1,-1-1-1,0 1 0,-2 0 0,0 0 0,-1 1 0,-1-1 0,-1 1 0,0 0 1,-2 0-1,0 1 0,-1 0 0,0 0 0,-1 1 0,-1 0 0,-1 1 0,-20-20 0,22 26-255,0 0-1,-1 1 0,-1 1 0,1 0 0,-1 0 0,-1 1 0,1 1 0,-1 0 0,0 0 0,0 2 0,0-1 0,-22-1 0,23 4-309,1 0 1,-1 1-1,1 0 1,-1 1-1,1 0 0,0 1 1,0 0-1,-1 1 0,1 1 1,1-1-1,-1 1 1,1 1-1,-1 0 0,1 1 1,-10 7-1,-12 14-6571</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596"/>
    </inkml:context>
    <inkml:brush xml:id="br0">
      <inkml:brushProperty name="width" value="0.025" units="cm"/>
      <inkml:brushProperty name="height" value="0.025" units="cm"/>
    </inkml:brush>
  </inkml:definitions>
  <inkml:trace contextRef="#ctx0" brushRef="#br0">175 59 15695,'0'0'3288,"-12"-2"-672,1 0-2216,-1 1 1,1 1-1,0-1 1,0 2-1,0 0 0,-14 3 1,21-4-322,1 1 0,-1 0 0,1 0 0,-1 0 0,1 0 0,0 1-1,0 0 1,-1-1 0,1 1 0,0 0 0,1 0 0,-1 1 0,0-1 0,1 1 0,-1-1 0,1 1 0,0 0 0,-1 0 0,1 0 0,1 0 0,-1 0 0,0 0 0,1 1 0,0-1 0,0 1 0,0-1 0,0 1 0,0 3 0,1-5-65,0 1 1,0-1 0,0 1-1,0-1 1,1 1-1,-1-1 1,1 0-1,0 1 1,-1-1-1,1 0 1,0 0-1,0 1 1,1-1-1,-1 0 1,0 0-1,1 0 1,-1-1-1,1 1 1,0 0-1,0 0 1,-1-1-1,1 1 1,0-1 0,0 0-1,0 1 1,1-1-1,-1 0 1,0 0-1,0 0 1,1-1-1,-1 1 1,0 0-1,1-1 1,2 1-1,11 2 30,0-1 0,0 0 0,29-1-1,-43-1-37,5-1 3,0 1 1,1-1-1,-1-1 1,0 0 0,0 0-1,1 0 1,-2-1-1,1 0 1,0 0-1,-1-1 1,1 0 0,-1 0-1,0 0 1,0-1-1,6-6 1,-8 7-5,-1 1 0,0-1 1,1 1-1,-2-1 0,1 0 0,0-1 0,-1 1 0,1 0 1,-1-1-1,-1 1 0,1-1 0,0 1 0,-1-1 1,0 0-1,0 0 0,-1 0 0,1 1 0,-1-1 0,0 0 1,0 0-1,-1 0 0,0 0 0,1 0 0,-3-6 1,1 9-8,1 0 0,-1 0 1,0 0-1,1 0 0,-1 0 1,0 0-1,0 0 0,0 1 1,0-1-1,-1 1 0,1-1 1,0 1-1,-1 0 1,1 0-1,-1 0 0,1 0 1,-1 0-1,1 1 0,-1-1 1,1 1-1,-1 0 0,0-1 1,1 1-1,-1 0 0,-2 1 1,-2-1-7,0 0-1,0 1 1,0 0 0,0 0-1,0 0 1,0 1 0,0 0-1,-9 4 1,14-5-72,-1 1 0,0-1 0,1 1 0,0 0 0,-1 0 0,1 0 0,0 0 0,0 0 0,0 0 0,0 0 0,0 1 0,0-1 0,1 1 0,-1-1 0,1 1 0,0 0 0,0-1 0,0 1 0,0 0 0,0 0 0,1 0 0,-1 0 0,1 0 0,-1 4 0,2-5-224,-1 1-1,1-1 0,0 1 0,0-1 1,0 0-1,0 1 0,0-1 0,0 0 1,0 0-1,1 1 0,-1-1 0,1 0 1,0-1-1,-1 1 0,1 0 0,0 0 1,0-1-1,0 1 0,0-1 0,1 1 1,-1-1-1,0 0 0,1 0 0,-1 0 1,0 0-1,1-1 0,3 2 0,33 5-5978</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7.989"/>
    </inkml:context>
    <inkml:brush xml:id="br0">
      <inkml:brushProperty name="width" value="0.025" units="cm"/>
      <inkml:brushProperty name="height" value="0.025" units="cm"/>
    </inkml:brush>
  </inkml:definitions>
  <inkml:trace contextRef="#ctx0" brushRef="#br0">261 26 17168,'-9'-4'4207,"-3"1"-3610,-1-1 1,0 1-1,0 1 0,0 1 1,0 0-1,-1 0 0,1 1 1,0 1-1,-15 2 0,23-2-551,0-1 0,0 1 0,0 0 0,0 1 0,1-1 0,-1 1 0,0-1 0,1 2 0,-1-1 0,1 0 0,0 1-1,0 0 1,0 0 0,0 0 0,0 0 0,1 1 0,-1-1 0,1 1 0,0 0 0,0 0 0,1 0 0,-1 1-1,1-1 1,0 0 0,0 1 0,0 0 0,0-1 0,1 1 0,-1 7 0,2-10-42,-1 1-1,1-1 1,0 0 0,0 1 0,1-1 0,-1 1-1,0-1 1,1 0 0,0 1 0,-1-1 0,1 0-1,0 1 1,0-1 0,0 0 0,1 0-1,-1 0 1,0 0 0,1 0 0,-1 0 0,3 2-1,0-1-9,0-1 0,-1 1 0,1-1 0,0 1 0,0-1 0,1 0-1,-1-1 1,0 1 0,1-1 0,6 1 0,-4 0-21,1-1 1,0 0 0,0-1-1,0 0 1,-1 0 0,1-1-1,0 0 1,0 0-1,-1-1 1,1 1 0,0-2-1,13-5 1,-14 3 28,0 0 1,-1 0 0,0 0-1,0-1 1,0 0-1,-1 0 1,1-1 0,4-7-1,-8 11-1,0 0 1,0-1-1,0 1 0,-1 0 0,1-1 0,-1 1 0,0-1 1,0 0-1,0 1 0,0-1 0,-1 0 0,1 0 0,-1 1 1,0-1-1,0 0 0,-1 0 0,1 1 0,-1-1 1,1 0-1,-3-4 0,1 5-6,0 1 0,0 0 0,0 0 0,0-1 0,0 2 0,-1-1 0,1 0 1,0 0-1,-1 1 0,0-1 0,1 1 0,-1 0 0,0 0 0,0 0 0,0 0 0,0 1 0,0-1 0,1 1 0,-1-1 1,0 1-1,0 0 0,-4 0 0,4 0-284,-1 0 1,0 0-1,0 0 1,0 1-1,1-1 1,-1 1-1,0 0 1,0 0-1,1 0 1,-1 0-1,1 0 0,-1 1 1,1 0-1,-1 0 1,1 0-1,-6 5 1,0 10-3833,6 0-2403</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8.352"/>
    </inkml:context>
    <inkml:brush xml:id="br0">
      <inkml:brushProperty name="width" value="0.025" units="cm"/>
      <inkml:brushProperty name="height" value="0.025" units="cm"/>
    </inkml:brush>
  </inkml:definitions>
  <inkml:trace contextRef="#ctx0" brushRef="#br0">95 199 9545,'0'0'15140,"-10"7"-13896,8-6-1210,-9 6 401,0 1 0,1 1 0,-15 15 0,23-22-391,0 0-1,-1 1 1,1-1-1,0 0 1,1 1-1,-1 0 0,0-1 1,1 1-1,-1 0 1,1 0-1,0 0 1,0 0-1,0 0 0,0 0 1,1 0-1,-1 0 1,1 0-1,0 0 1,0 0-1,0 0 0,0 0 1,1 1-1,-1-1 1,1 0-1,1 6 1,0-8-40,-1 1 1,1 0 0,0-1 0,-1 1 0,1-1 0,0 1-1,0-1 1,0 0 0,0 0 0,0 0 0,1 0 0,-1 0-1,0 0 1,0-1 0,0 1 0,1-1 0,-1 1 0,4-1-1,48 3-221,-44-3 70,-1 0-11,1 0-447,1 0-1,0 0 1,-1-1-1,21-4 1,-28 4 59,1-1 1,0 1 0,-1-1 0,1 1 0,-1-1 0,0 0 0,0-1 0,0 1 0,0 0-1,5-6 1,8-16-7078</inkml:trace>
  <inkml:trace contextRef="#ctx0" brushRef="#br0" timeOffset="1">19 21 12172,'0'0'9320,"58"-20"-10473,-27 22-4836</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39.183"/>
    </inkml:context>
    <inkml:brush xml:id="br0">
      <inkml:brushProperty name="width" value="0.025" units="cm"/>
      <inkml:brushProperty name="height" value="0.025" units="cm"/>
    </inkml:brush>
  </inkml:definitions>
  <inkml:trace contextRef="#ctx0" brushRef="#br0">24 1 7751,'0'0'14286,"-11"78"-13165,4-38-160,2 1-513,5 0-352,0-1-64,12-5 0,12-5-576,1-4-1282,-5-6-1569,-2-10-5157</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258"/>
    </inkml:context>
    <inkml:brush xml:id="br0">
      <inkml:brushProperty name="width" value="0.025" units="cm"/>
      <inkml:brushProperty name="height" value="0.025" units="cm"/>
    </inkml:brush>
  </inkml:definitions>
  <inkml:trace contextRef="#ctx0" brushRef="#br0">1 1 7143,'7'1'15502,"-4"-1"-13612,-1 0-993,4 3-641,3 2-192,0-1-32,11 1-736,-1-4-1891,1-1-1761,-5 0-4260</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638"/>
    </inkml:context>
    <inkml:brush xml:id="br0">
      <inkml:brushProperty name="width" value="0.025" units="cm"/>
      <inkml:brushProperty name="height" value="0.025" units="cm"/>
    </inkml:brush>
  </inkml:definitions>
  <inkml:trace contextRef="#ctx0" brushRef="#br0">49 1 11371,'0'0'8712,"-49"34"-7591,49-29-32,0 1-512,4-4-481,16-2-96,5 0-2114,4-4-4356</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0.985"/>
    </inkml:context>
    <inkml:brush xml:id="br0">
      <inkml:brushProperty name="width" value="0.025" units="cm"/>
      <inkml:brushProperty name="height" value="0.025" units="cm"/>
    </inkml:brush>
  </inkml:definitions>
  <inkml:trace contextRef="#ctx0" brushRef="#br0">138 0 5285,'0'0'18877,"-9"3"-18349,4-1-466,1 1 0,-1-1-1,0 1 1,1 0 0,0 0-1,-1 0 1,1 1 0,0 0 0,1-1-1,-7 10 1,1 0 158,0 0 0,1 1 0,-7 17 0,9-16-59,0 0 1,1 0-1,0 1 0,1 0 1,1 0-1,1 0 0,0 0 1,1 0-1,1 22 1,0-31-279,1-1 1,0 0 0,0 0 0,0 0 0,1 1 0,0-2 0,0 1 0,0 0-1,1 0 1,0-1 0,0 1 0,0-1 0,1 0 0,0 0 0,0 0 0,0 0 0,0-1-1,1 0 1,0 0 0,0 0 0,0 0 0,0-1 0,1 0 0,-1 0 0,1 0 0,10 3-1,-5-3-1261,0-1-1,1 0 0,-1 0 0,1-1 0,-1-1 0,15-1 1,28-3-8893</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1.783"/>
    </inkml:context>
    <inkml:brush xml:id="br0">
      <inkml:brushProperty name="width" value="0.025" units="cm"/>
      <inkml:brushProperty name="height" value="0.025" units="cm"/>
    </inkml:brush>
  </inkml:definitions>
  <inkml:trace contextRef="#ctx0" brushRef="#br0">1 242 11499,'0'0'12273,"11"-7"-10560,9-6-1130,121-85 1333,-119 82-1822,-1-2 0,-1 0 0,0-1 0,25-33 0,-57 69-103,1 1 1,0 0-1,2 1 1,0 0-1,2 1 1,0-1-1,1 2 1,0-1 0,2 0-1,1 1 1,-2 29-1,5-49-3,0 0-1,1 1 1,-1-1-1,0 0 0,0 0 1,1 1-1,-1-1 1,0 0-1,1 0 1,-1 0-1,1 0 1,0 0-1,-1 0 1,1 0-1,0 0 0,0 0 1,-1 0-1,1 0 1,0 0-1,0 0 1,0 0-1,0-1 1,0 1-1,0 0 1,1-1-1,-1 1 0,0-1 1,0 1-1,0-1 1,0 0-1,1 1 1,-1-1-1,0 0 1,0 0-1,1 0 1,-1 0-1,0 0 0,0 0 1,1 0-1,-1 0 1,0-1-1,2 1 1,1-1-685,1 0 0,-1 0 1,0 0-1,1-1 1,-1 1-1,0-1 0,0 0 1,0 0-1,0 0 0,0-1 1,4-3-1,16-19-7738</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115"/>
    </inkml:context>
    <inkml:brush xml:id="br0">
      <inkml:brushProperty name="width" value="0.025" units="cm"/>
      <inkml:brushProperty name="height" value="0.025" units="cm"/>
    </inkml:brush>
  </inkml:definitions>
  <inkml:trace contextRef="#ctx0" brushRef="#br0">1 1 11627,'0'0'15054,"49"43"-14541,-19-43-417,8 0-128,-2 0-1089,-4 0-1602,-6-2-1281,-3-5-3234</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446"/>
    </inkml:context>
    <inkml:brush xml:id="br0">
      <inkml:brushProperty name="width" value="0.025" units="cm"/>
      <inkml:brushProperty name="height" value="0.025" units="cm"/>
    </inkml:brush>
  </inkml:definitions>
  <inkml:trace contextRef="#ctx0" brushRef="#br0">276 5 14638,'-7'-1'4164,"-2"0"-3512,0-1-1,0 2 1,0-1 0,0 2 0,0-1 0,-14 3 0,12 0-418,0 0 1,0 0-1,1 1 1,-1 1-1,1 0 1,0 0-1,0 1 1,1 0-1,-9 8 1,6-5-72,1 1 0,0 0-1,-16 19 1,25-27-135,0 0-1,0 1 0,1-1 0,-1 0 0,0 1 0,1 0 0,0-1 0,-1 1 0,1 0 0,0 0 0,0 0 0,1 0 1,-1-1-1,1 1 0,-1 0 0,1 0 0,0 0 0,0 0 0,0 0 0,1 0 0,-1 0 0,1 0 0,-1 0 0,1 0 1,2 4-1,-1-4-3,1-1 0,0 1 0,0-1-1,0 0 1,0 0 0,0 0 0,1 0 0,-1 0 0,0-1 0,1 0 0,-1 1 0,1-1 0,0-1 0,-1 1 0,1 0 0,0-1 0,-1 0 0,1 0 0,5 0 0,4 0 20,1-1 0,-1 0 0,1 0 0,15-5 0,-22 3-36,0 1 0,1-2 0,-1 1 0,-1-1-1,1 0 1,0 0 0,-1-1 0,0 0 0,0 0 0,0-1 0,-1 1 0,0-1 0,0-1 0,0 1-1,-1 0 1,0-1 0,0 0 0,-1 0 0,0 0 0,0-1 0,0 1 0,-1-1 0,0 1 0,1-11-1,-3 17-12,0 0 0,0 0 0,1 0-1,-1 1 1,0-1 0,0 0 0,0 0-1,0 0 1,0 0 0,0 0 0,0 1-1,0-1 1,0 0 0,-1 0 0,1 0-1,0 0 1,0 0 0,-1 1 0,1-1-1,-1 0 1,1 0 0,0 1-1,-1-1 1,0 0 0,1 1 0,-1-1-1,1 0 1,-1 1 0,0-1 0,1 1-1,-1-1 1,0 1 0,0-1 0,1 1-1,-1 0 1,0-1 0,0 1 0,0 0-1,1 0 1,-1-1 0,0 1 0,0 0-1,0 0 1,0 0 0,0 0 0,0 0-1,1 0 1,-1 0 0,0 1-1,0-1 1,-1 1 0,-1 0-116,0 0 0,0 0-1,0 0 1,0 0 0,1 1 0,-1-1 0,0 1 0,1 0-1,0 0 1,-1 0 0,1 0 0,0 0 0,-3 4 0,2 0-514,0 0 0,1-1 0,-1 1 0,1 0 0,1 1 1,-2 5-1,-1 21-6207,4-9-3349</inkml:trace>
  <inkml:trace contextRef="#ctx0" brushRef="#br0" timeOffset="1">355 208 12492,'0'0'9160,"-63"71"-7750,45-42-65,8 4-640,8-3-545,2 0-160,5-8-2018,10-8-2274,1-11-4292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3.530"/>
    </inkml:context>
    <inkml:brush xml:id="br0">
      <inkml:brushProperty name="width" value="0.025" units="cm"/>
      <inkml:brushProperty name="height" value="0.025" units="cm"/>
    </inkml:brush>
  </inkml:definitions>
  <inkml:trace contextRef="#ctx0" brushRef="#br0">276 1 9961,'0'0'4255,"4"11"-2904,1 6-1002,-2 1 0,0-1 0,-1 1 0,0 0 0,-2 0 0,0 0 0,-5 31 0,-72 601 2491,56-522-2613,-5 0 1,-70 207 0,73-262-41,16-52-143,-25 96 44,29-104-91,1 0 1,0 0-1,1 0 1,1 0-1,0 0 1,1 0-1,3 14 1,-3-23-2,0-1 1,1 0-1,-1 1 0,1-1 0,0 0 1,0 0-1,1 0 0,-1-1 0,0 1 1,1 0-1,0-1 0,0 0 0,-1 1 1,1-1-1,1 0 0,-1-1 0,0 1 1,0-1-1,1 1 0,-1-1 1,0 0-1,1 0 0,0 0 0,-1-1 1,1 1-1,6-1 0,12 2 140,0-1 0,0-1 0,23-3 0,-4-3 113,0-1 0,0-2-1,-1-2 1,50-20 0,155-78-139,-175 76-247,-45 22-402,20-10-659,-20 2-3369,-21 14 1091,-4-1-431</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2.948"/>
    </inkml:context>
    <inkml:brush xml:id="br0">
      <inkml:brushProperty name="width" value="0.025" units="cm"/>
      <inkml:brushProperty name="height" value="0.025" units="cm"/>
    </inkml:brush>
  </inkml:definitions>
  <inkml:trace contextRef="#ctx0" brushRef="#br0">182 40 5605,'0'0'15108,"-11"-4"-13880,7 2-1150,1 0-23,0 1 1,-1-1-1,1 1 0,0 0 1,0 0-1,-1 0 0,1 1 1,-1-1-1,1 1 1,-1-1-1,1 1 0,-1 1 1,1-1-1,-1 0 0,1 1 1,-1-1-1,1 1 0,0 0 1,-1 0-1,1 1 0,0-1 1,0 1-1,0-1 1,0 1-1,0 0 0,0 0 1,-4 4-1,2-1 15,0 0 0,1 0-1,0 1 1,0-1 0,0 1 0,0 0 0,1 0 0,0 0-1,0 0 1,-2 8 0,5-12-60,-1 1 1,1-1-1,0 1 0,0 0 1,0-1-1,0 1 1,0-1-1,0 1 0,0-1 1,1 1-1,0-1 0,-1 1 1,1-1-1,0 1 0,0-1 1,0 0-1,0 0 0,1 1 1,-1-1-1,1 0 0,-1 0 1,1 0-1,0 0 1,0-1-1,0 1 0,0 0 1,0-1-1,0 1 0,0-1 1,3 2-1,17 8-555,1-2 1,34 12-1,-38-15-643,0 0 0,-1 1-1,0 2 1,31 17 0,-49-25 1202,1-1 0,-1 0 0,0 0 0,1 0 0,-1 1 0,1-1 0,-1 0 0,0 0 0,1 1 1,-1-1-1,0 0 0,1 1 0,-1-1 0,0 1 0,1-1 0,-1 0 0,0 1 0,0-1 0,0 1 0,1-1 0,-1 0 0,0 1 1,0-1-1,0 1 0,0-1 0,0 1 0,0-1 0,0 1 0,0-1 0,0 1 0,0-1 0,0 1 0,0-1 0,0 0 0,0 1 0,0-1 1,-1 1-1,1-1 0,0 1 0,0-1 0,0 0 0,-1 1 0,1-1 0,0 1 0,-1-1 0,1 0 0,0 1 0,-1-1 0,1 0 1,0 0-1,-1 1 0,1-1 0,-1 0 0,1 0 0,0 1 0,-1-1 0,1 0 0,-1 0 0,1 0 0,-1 0 0,1 0 0,-1 0 0,0 0 1,-32 9 1193,32-9-1192,-29 5 903,0-2 0,-34 0 1,57-3-678,0 0 0,-1 0 0,1-1 0,0 0 1,0 0-1,0-1 0,0 1 0,0-2 0,1 1 0,-1-1 0,1 0 0,-1 0 0,1-1 0,-11-7 1,16 10-236,0 0 0,0 0 0,1 0 1,-1 0-1,0 0 0,1 0 1,-1 0-1,0 0 0,1 0 0,-1 0 1,1 0-1,-1 0 0,1 0 1,0 0-1,0 0 0,-1 0 0,1-1 1,0 1-1,0 0 0,0 0 1,0 0-1,0 0 0,0-1 1,1 1-1,-1 0 0,0 0 0,0 0 1,1 0-1,-1 0 0,1 0 1,-1-1-1,1 1 0,0 0 0,-1 0 1,1 1-1,0-1 0,0 0 1,-1 0-1,1 0 0,0 0 0,0 1 1,0-1-1,0 0 0,0 1 1,0-1-1,2 0 0,5-4 26,1 0 0,1 1-1,-1 0 1,11-2 0,-17 5-32,57-17 1,-34 11 48,1-1 0,-2-2 0,50-24 1,-72 33 22,0-1 0,0 0 0,-1 0 0,1 1 0,-1-2 1,0 1-1,0 0 0,1 0 0,-1-1 0,0 1 1,-1-1-1,1 1 0,0-1 0,-1 0 0,2-3 0,-3 4-36,0 0-1,1 0 1,-1 0-1,0 0 1,0 0-1,0 0 0,0 0 1,0 0-1,-1 0 1,1 0-1,-1 0 0,1 0 1,-1 0-1,0 0 1,1 0-1,-1 0 0,-2-2 1,-1-1-35,0 0 0,0 0-1,-1 1 1,1 0 0,-1 0 0,0 0 0,0 1 0,0 0 0,0 0 0,-1 0-1,1 0 1,-1 1 0,-11-3 0,-24-2-859,18 8-1524,10 8-4043,12-3 33</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8:43.281"/>
    </inkml:context>
    <inkml:brush xml:id="br0">
      <inkml:brushProperty name="width" value="0.025" units="cm"/>
      <inkml:brushProperty name="height" value="0.025" units="cm"/>
    </inkml:brush>
  </inkml:definitions>
  <inkml:trace contextRef="#ctx0" brushRef="#br0">336 1 16624,'0'0'6246,"23"56"-4709,-8-17-256,-1 8-512,-3 8-481,-8 2-160,-3 4-64,-16 3 1,-20 3-33,-14 3 32,-17 3-481,-7 3-1120,-5-2-1346,0-7-2754</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155"/>
    </inkml:context>
    <inkml:brush xml:id="br0">
      <inkml:brushProperty name="width" value="0.025" units="cm"/>
      <inkml:brushProperty name="height" value="0.025" units="cm"/>
    </inkml:brush>
  </inkml:definitions>
  <inkml:trace contextRef="#ctx0" brushRef="#br0">24 0 3748,'0'0'13452,"-24"51"-11530,24-32 224,6 2-384,8 0-161,8-3-223,1 0-642,6 2-544,3-3-127,-1-2-130,3 0-1472,-3-5-1474,-1-6-1729,-6-4-3140</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499"/>
    </inkml:context>
    <inkml:brush xml:id="br0">
      <inkml:brushProperty name="width" value="0.025" units="cm"/>
      <inkml:brushProperty name="height" value="0.025" units="cm"/>
    </inkml:brush>
  </inkml:definitions>
  <inkml:trace contextRef="#ctx0" brushRef="#br0">128 1 12460,'0'0'9353,"-32"76"-7560,10-34-319,3 4-481,-1 7-417,2 3-448,5-3-96,9-5-384,4-13-2146,0-14-3236</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4.892"/>
    </inkml:context>
    <inkml:brush xml:id="br0">
      <inkml:brushProperty name="width" value="0.025" units="cm"/>
      <inkml:brushProperty name="height" value="0.025" units="cm"/>
    </inkml:brush>
  </inkml:definitions>
  <inkml:trace contextRef="#ctx0" brushRef="#br0">0 0 17136,'0'0'5894,"63"21"-4613,-13-21-608,8 0-385,9 0-256,-4-4-448,-2 0-1410,-12 0-1025,-15 0-1857,-12 3-2403</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271"/>
    </inkml:context>
    <inkml:brush xml:id="br0">
      <inkml:brushProperty name="width" value="0.025" units="cm"/>
      <inkml:brushProperty name="height" value="0.025" units="cm"/>
    </inkml:brush>
  </inkml:definitions>
  <inkml:trace contextRef="#ctx0" brushRef="#br0">67 0 11115,'0'0'2562,"-52"25"385,38-13-641,14-4-897,16-2-192,20-3-31,18-3-194,16 0-607,13-7-289,3-2-128,-1-4-2178,-7 3-3876</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598"/>
    </inkml:context>
    <inkml:brush xml:id="br0">
      <inkml:brushProperty name="width" value="0.025" units="cm"/>
      <inkml:brushProperty name="height" value="0.025" units="cm"/>
    </inkml:brush>
  </inkml:definitions>
  <inkml:trace contextRef="#ctx0" brushRef="#br0">153 67 17649,'0'0'2898,"-9"4"-607,0 0-1790,1 0 1,0 0 0,0 1 0,1 0 0,-10 8 0,14-11-427,1-1 1,0 1 0,0 0-1,0 0 1,0 1 0,1-1 0,-1 0-1,1 1 1,-1-1 0,1 1-1,0-1 1,0 1 0,0-1 0,0 1-1,0 0 1,0 0 0,1-1 0,0 1-1,-1 0 1,1 0 0,0 0-1,0-1 1,1 1 0,-1 0 0,0 0-1,2 4 1,-1-5-72,1-1 0,-1 1 1,0 0-1,1-1 0,0 1 0,-1-1 0,1 1 0,0-1 0,-1 1 1,1-1-1,0 0 0,0 0 0,0 0 0,0 0 0,0-1 1,1 1-1,-1 0 0,3 0 0,50 8-200,-38-6-77,6 1-214,56 12-1115,-73-15 1532,0 1 0,-1 0-1,1 1 1,-1-1 0,1 1 0,-1 0 0,0 0 0,0 1-1,0-1 1,6 8 0,-10-10 75,0 0 0,0 0-1,0 1 1,0-1 0,0 0 0,0 1 0,0-1 0,0 1-1,-1-1 1,1 1 0,-1-1 0,1 1 0,-1-1 0,1 1-1,-1 0 1,0-1 0,0 1 0,0 0 0,0-1-1,0 1 1,0-1 0,0 1 0,-1 0 0,1-1 0,-1 1-1,0 1 1,-1 1 74,0-1-1,0 0 1,0 0-1,-1 0 1,1 0 0,-1-1-1,0 1 1,0-1-1,0 0 1,0 1-1,-4 1 1,-8 4 385,-1-1 1,0 0-1,-32 9 1,34-12-298,0 0 1,-1-2 0,0 1-1,1-2 1,-30 0-1,39-1-298,1 0 0,0-1 0,0 0 0,0 0 0,0 0 0,0 0 0,0-1 0,0 1 0,0-1 0,0 0 0,1 0 0,-1-1-1,1 1 1,-1-1 0,1 1 0,0-1 0,0 0 0,0 0 0,1-1 0,-1 1 0,1-1 0,0 1 0,-1-1 0,2 0 0,-3-4-1,-6-32-3983,6-6-2430</inkml:trace>
  <inkml:trace contextRef="#ctx0" brushRef="#br0" timeOffset="1">101 1 6983,'0'0'18609,"54"25"-18064,-14-16-449,12-5-1185,4-3-3363,2-1-5222</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5.989"/>
    </inkml:context>
    <inkml:brush xml:id="br0">
      <inkml:brushProperty name="width" value="0.025" units="cm"/>
      <inkml:brushProperty name="height" value="0.025" units="cm"/>
    </inkml:brush>
  </inkml:definitions>
  <inkml:trace contextRef="#ctx0" brushRef="#br0">246 1 8648,'-10'0'8392,"-5"0"-7320,0 2 1,0-1-1,0 2 0,1 0 1,-1 1-1,1 0 0,-22 10 1,30-11-957,0 0 0,0 0 0,0 0 0,1 0 0,-1 1 0,1 0 0,0 0 0,0 1 0,1 0 0,-1-1 0,1 1 0,0 1 0,0-1 0,1 1 0,-1-1 0,1 1 0,1 0 0,-1 0 0,1 0 0,0 1 0,-2 9 0,3-11-124,0 0 0,1 0 1,-1 0-1,1 0 0,0 0 1,0 0-1,1 1 0,0-1 1,0 0-1,0 0 0,0 0 1,1 0-1,0-1 0,0 1 1,0 0-1,1-1 0,-1 1 1,1-1-1,0 0 0,0 0 1,1 0-1,-1 0 0,1-1 1,0 1-1,0-1 0,0 0 1,0 0-1,1-1 0,-1 1 1,1-1-1,-1 0 0,1 0 1,0 0-1,0-1 0,0 1 1,0-1-1,0-1 0,6 1 1,-3 0-4,0 0 0,0-1 0,1 0 1,-1 0-1,0-1 0,0 0 1,0-1-1,0 0 0,-1 0 0,1 0 1,0-1-1,-1 0 0,1-1 0,-1 0 1,7-5-1,-9 6 53,0-1 1,-1-1-1,1 1 1,-1-1-1,0 1 1,0-1-1,-1-1 1,1 1-1,-1 0 1,-1-1-1,1 1 1,-1-1-1,1 0 1,-2 0-1,1 0 1,-1 0-1,0 0 1,0-1-1,0 1 1,-1-7-1,0 9-25,-1 1 0,1 0-1,-1 0 1,0-1-1,1 1 1,-1 0 0,-1 0-1,1 0 1,0 0-1,-1 0 1,0 0 0,1 1-1,-1-1 1,0 0-1,-1 1 1,1 0 0,0-1-1,-1 1 1,1 0-1,-1 0 1,0 0-1,1 1 1,-1-1 0,0 0-1,0 1 1,0 0-1,-5-2 1,-4 0-188,0 0 0,0 0 0,-1 1 1,1 0-1,-23 1 0,34 0 60,-1 1 0,1 0 0,0 0 1,-1 0-1,1 1 0,0-1 0,-1 0 0,1 0 0,0 1 0,0-1 1,-1 1-1,1-1 0,0 1 0,0-1 0,-1 1 0,0 1 1,2-2-23,0 1 1,-1-1 0,1 0 0,0 1 0,0-1 0,0 1 0,-1-1-1,1 1 1,0-1 0,0 1 0,0-1 0,0 1 0,0-1 0,0 1-1,0-1 1,0 1 0,0-1 0,0 1 0,0-1 0,0 1-1,1-1 1,-1 1 0,0-1 0,0 1 0,0-1 0,1 1 0,-1 0-1,2 1-464,-1 0-1,1 0 1,0 0-1,-1 0 1,1 0 0,0 0-1,0-1 1,1 1-1,-1-1 1,0 1-1,0-1 1,1 0-1,3 2 1,26 4-5991</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352"/>
    </inkml:context>
    <inkml:brush xml:id="br0">
      <inkml:brushProperty name="width" value="0.025" units="cm"/>
      <inkml:brushProperty name="height" value="0.025" units="cm"/>
    </inkml:brush>
  </inkml:definitions>
  <inkml:trace contextRef="#ctx0" brushRef="#br0">148 30 14125,'0'0'6513,"-11"1"-4933,5-1-1477,0 0-1,0 1 0,1 0 0,-1 0 1,0 1-1,1-1 0,-1 1 1,1 0-1,-1 1 0,1-1 0,0 1 1,0 0-1,0 1 0,1-1 1,-1 1-1,1 0 0,0 0 0,0 0 1,0 0-1,0 1 0,1 0 1,0 0-1,0 0 0,-4 9 0,4-9-86,1-1 0,0 1 0,0 0 0,1 0 0,-1 0 0,1 0 0,0 0 0,1 0 0,-1 1 0,1-1 0,0 0 0,0 0 0,1 0 0,-1 0 0,1 1 0,1-1 0,-1 0 0,3 6 0,-2-7-4,1 0 0,0 0 0,-1 0 1,1 0-1,1-1 0,-1 1 0,0-1 1,1 0-1,0 0 0,0 0 0,0-1 1,0 1-1,0-1 0,0 0 0,1 0 1,-1-1-1,1 1 0,-1-1 0,1 0 1,7 1-1,1 0-16,-1-1 0,1 0 0,0-1 1,0 0-1,0-1 0,0-1 0,0 0 0,-1-1 1,1 0-1,-1 0 0,24-12 0,-30 12 138,1 0 1,-1-1-1,0 0 0,0 0 1,0 0-1,-1-1 0,0 0 0,1 0 1,-2-1-1,1 1 0,-1-1 1,1 0-1,-2 0 0,1-1 0,-1 1 1,0-1-1,0 1 0,-1-1 1,1 0-1,-2 0 0,1 0 1,0-11-1,-1 15-11,-1-1-1,0 1 1,0-1 0,-1 1 0,1 0 0,-1-1 0,1 1-1,-1 0 1,0 0 0,0 0 0,-1-1 0,1 1-1,-1 0 1,1 0 0,-1 1 0,0-1 0,-4-4 0,2 3-65,0 0 1,-1 0 0,1 1-1,-1 0 1,0 0 0,0 0 0,0 1-1,0-1 1,-10-2 0,-1 1-148,1 1 1,-1 1-1,0 0 1,0 0-1,0 2 0,-25 2 1,38-2-146,-1 0 0,0 1 0,1 0 0,-1 0 1,1 0-1,0 0 0,-1 0 0,-5 4 0,8-4-233,0 0 0,0-1 0,0 1 1,0 0-1,0 0 0,0 0 0,1 0 0,-1 0 0,0 0 0,0 0 1,1 0-1,-1 0 0,1 0 0,-1 0 0,1 1 0,-1 1 0,0 7-9894</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6.681"/>
    </inkml:context>
    <inkml:brush xml:id="br0">
      <inkml:brushProperty name="width" value="0.025" units="cm"/>
      <inkml:brushProperty name="height" value="0.025" units="cm"/>
    </inkml:brush>
  </inkml:definitions>
  <inkml:trace contextRef="#ctx0" brushRef="#br0">0 27 8808,'0'0'12524,"54"3"-10666,-14-3-1410,8-4-352,12-2-256,1-3-1954,2-1-4868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102"/>
    </inkml:context>
    <inkml:brush xml:id="br0">
      <inkml:brushProperty name="width" value="0.025" units="cm"/>
      <inkml:brushProperty name="height" value="0.025" units="cm"/>
      <inkml:brushProperty name="color" value="#004F8B"/>
    </inkml:brush>
  </inkml:definitions>
  <inkml:trace contextRef="#ctx0" brushRef="#br0">294 1 11979,'0'0'5542,"-69"56"-4998,46-21 33,-6 7-193,-4 4 128,1 1-63,-2 2-193,10-6-128,5-8-64,-1-9 289,13-8-289,3-8-577,13-10-5925,9-15 1377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3.900"/>
    </inkml:context>
    <inkml:brush xml:id="br0">
      <inkml:brushProperty name="width" value="0.025" units="cm"/>
      <inkml:brushProperty name="height" value="0.025" units="cm"/>
    </inkml:brush>
  </inkml:definitions>
  <inkml:trace contextRef="#ctx0" brushRef="#br0">0 60 14798,'0'0'2877,"14"-7"-1702,4-2-866,1 1 0,0 1-1,0 0 1,0 2 0,1 0 0,30-3 0,-47 8-276,14-2 87,0 1-1,-1 1 1,1 0-1,27 4 1,-40-3-111,0 0 1,0 0 0,0 0 0,0 0 0,0 1 0,-1 0-1,1-1 1,0 1 0,-1 1 0,0-1 0,1 0-1,-1 1 1,0 0 0,0-1 0,0 1 0,-1 0 0,1 1-1,-1-1 1,0 0 0,0 1 0,0-1 0,0 1 0,0 0-1,-1 0 1,2 5 0,-1 4 81,0 2 0,0-1-1,-2 0 1,1 0 0,-2 0 0,0 0 0,-1 0-1,0 0 1,-1 0 0,-1 0 0,0-1 0,-9 20-1,-9 16 212,-55 87 0,61-109-303,5-8-255,-31 45-598,8-29-5072,19-25-3961</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054"/>
    </inkml:context>
    <inkml:brush xml:id="br0">
      <inkml:brushProperty name="width" value="0.025" units="cm"/>
      <inkml:brushProperty name="height" value="0.025" units="cm"/>
    </inkml:brush>
  </inkml:definitions>
  <inkml:trace contextRef="#ctx0" brushRef="#br0">10 1 12139,'0'0'7784,"0"51"-5286,0-21-1024,0 0-417,0 8-705,0 0-288,0 2-352,-4 2-1538,3-5-1409,-3-2-3011</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385"/>
    </inkml:context>
    <inkml:brush xml:id="br0">
      <inkml:brushProperty name="width" value="0.025" units="cm"/>
      <inkml:brushProperty name="height" value="0.025" units="cm"/>
    </inkml:brush>
  </inkml:definitions>
  <inkml:trace contextRef="#ctx0" brushRef="#br0">85 1 15951,'0'0'4495,"-8"10"-2979,0-2-1262,1-1 77,0 1 1,0-1 0,0 1 0,1 0 0,0 1-1,1 0 1,0 0 0,0 0 0,-6 19-1,11-27-318,1 0 0,-1 1 0,0-1 0,1 0 0,-1 0 0,1 0 0,-1 0 0,1 0 0,0 1 0,-1-1 0,1 0-1,0 0 1,0-1 0,0 1 0,0 0 0,0 0 0,0 0 0,0-1 0,0 1 0,0 0 0,0-1 0,0 1 0,0-1-1,0 1 1,1-1 0,-1 0 0,0 1 0,0-1 0,0 0 0,1 0 0,0 0 0,53 7 176,-42-6-151,24 2-110,75 12-2201,-101-13 1932,-1 0 0,1 2 1,-1-1-1,1 1 0,-1 1 0,0 0 0,16 11 1,-24-16 336,-1 1 1,0 0-1,0 0 1,0-1-1,0 1 1,0 0-1,0 0 1,0 0-1,0 0 1,0 0-1,0 1 1,-1-1-1,1 0 1,0 0-1,-1 0 1,1 1-1,-1-1 1,1 0-1,-1 1 1,0-1-1,0 0 1,1 1-1,-1-1 1,0 3-1,-1-2 89,0-1 0,0 1-1,1 0 1,-1-1 0,0 1-1,0-1 1,-1 1 0,1-1-1,0 1 1,0-1 0,-1 0-1,1 1 1,-1-1 0,1 0-1,-4 1 1,-7 5 745,-1-1 0,0 0 0,-23 6 0,30-10-645,-12 4 186,1-1-1,-1 0 1,0-1-1,0-1 1,0-1-1,-1 0 1,1-2-1,0 0 1,-22-3-1,37 2-484,-1 0 1,1-1-1,-1 0 1,1 0-1,0 0 0,0 0 1,0 0-1,0-1 0,0 1 1,1-1-1,-1 0 1,1 0-1,0 0 0,0 0 1,0 0-1,0 0 1,0-1-1,1 1 0,-1-1 1,1 1-1,0-1 0,0 1 1,0-1-1,1 0 1,-1-3-1,-1-7-2155,0 1-1,2-1 1,0 1-1,0-1 1,4-22 0,8-5-8243</inkml:trace>
  <inkml:trace contextRef="#ctx0" brushRef="#br0" timeOffset="1">85 1 11050</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7.732"/>
    </inkml:context>
    <inkml:brush xml:id="br0">
      <inkml:brushProperty name="width" value="0.025" units="cm"/>
      <inkml:brushProperty name="height" value="0.025" units="cm"/>
    </inkml:brush>
  </inkml:definitions>
  <inkml:trace contextRef="#ctx0" brushRef="#br0">0 47 11050,'15'-41'5189,"5"38"-1986,5 1-1121,9 1-768,11 1-321,6 0-513,1 0-448,0 0-961,-2 4-2402,-3-3-3395</inkml:trace>
  <inkml:trace contextRef="#ctx0" brushRef="#br0" timeOffset="1">566 5 11627,'0'0'5232,"-8"0"-1650,1-1-3138,-1 1 0,1 0 0,0 1 0,-1 0 0,1 0 1,0 1-1,-1 0 0,1 0 0,0 0 0,0 1 0,1 0 1,-1 1-1,1-1 0,-11 9 0,9-5-283,0 0-1,1 1 1,-1 0 0,2 0-1,-1 1 1,1 0 0,1 0-1,0 1 1,0-1 0,1 1-1,0 0 1,0 0 0,-2 15-1,5-21-154,0 1-1,1-1 1,-1 0-1,1 0 1,0 0-1,1 0 0,-1 0 1,1 1-1,-1-1 1,1 0-1,0 0 1,1 0-1,-1 0 0,1-1 1,-1 1-1,1 0 1,0-1-1,1 1 1,-1-1-1,1 1 0,-1-1 1,1 0-1,0 0 1,0-1-1,0 1 1,1 0-1,-1-1 0,1 0 1,-1 0-1,1 0 1,0 0-1,0-1 1,0 1-1,0-1 0,0 0 1,6 1-1,-4 0-44,1-1 0,0 0 0,-1 0 0,1 0 0,0-1 1,0 0-1,0 0 0,-1-1 0,1 0 0,0 0 0,-1-1 0,1 1 0,-1-1 0,1-1 0,-1 1 0,0-1 0,0 0 0,0-1 0,0 1 0,0-1 0,-1 0 0,0-1 0,6-5 0,-5 2 63,0 1 0,0-1 0,-1 0 1,0-1-1,-1 0 0,0 1 0,0-1 0,0 0 0,-2-1 0,1 1 0,-1-1 0,0 1 0,-1-1 0,0 0 0,-1-15 0,0 21-44,0 1 0,0 0 0,-1 0 0,1-1 0,-1 1 0,0 0 0,0 0 0,0-1 0,0 1 0,0 0-1,-1 0 1,1 0 0,-1 1 0,0-1 0,0 0 0,0 1 0,0-1 0,-1 1 0,1 0 0,-1-1 0,1 1-1,-1 0 1,0 1 0,0-1 0,0 0 0,0 1 0,0 0 0,0-1 0,0 1 0,0 1 0,0-1 0,-1 0 0,1 1-1,0-1 1,-1 1 0,1 0 0,-7 1 0,9-1-240,0 1 0,-1-1 0,1 0 0,0 1 1,0 0-1,0-1 0,-1 1 0,1 0 0,0-1 0,0 1 0,0 0 0,0 0 0,0 0 1,0 0-1,1 0 0,-1 0 0,0 0 0,0 0 0,1 0 0,-1 1 0,1-1 0,-1 0 0,1 0 1,-1 0-1,1 1 0,0-1 0,-1 0 0,1 1 0,0-1 0,0 0 0,0 1 0,0-1 1,0 0-1,1 1 0,-1-1 0,0 0 0,1 2 0,0 18-6957</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062"/>
    </inkml:context>
    <inkml:brush xml:id="br0">
      <inkml:brushProperty name="width" value="0.025" units="cm"/>
      <inkml:brushProperty name="height" value="0.025" units="cm"/>
    </inkml:brush>
  </inkml:definitions>
  <inkml:trace contextRef="#ctx0" brushRef="#br0">325 37 17489,'-11'-5'3619,"-9"-2"-2676,0 1 0,0 1 1,0 1-1,-1 0 0,-25 0 1,38 3-838,0 0 0,1 1 1,-1 0-1,1 1 1,-1 0-1,1 0 1,-1 1-1,1-1 1,0 2-1,-1-1 1,1 1-1,0 0 0,1 0 1,-1 1-1,1 0 1,-1 0-1,1 1 1,0-1-1,-7 9 1,11-11-98,0 0 1,0 0 0,1 1-1,-1-1 1,1 1 0,-1-1-1,1 1 1,0-1 0,0 1-1,0 0 1,0 0 0,0-1-1,1 1 1,0 0 0,-1 0-1,1 0 1,0 0 0,0-1-1,0 1 1,1 0 0,0 3-1,0-3-2,1 1 0,0-1-1,-1 0 1,1 0-1,0 0 1,1 0-1,-1 0 1,1 0-1,-1-1 1,1 1 0,0-1-1,0 0 1,0 1-1,4 1 1,5 2-1,1 0-1,0 0 1,0-1 0,0-1 0,0 0 0,1-1 0,17 2-1,-12-3-74,-1-1-1,0-1 0,1 0 0,-1-2 1,24-4-1,-34 5 65,-1-1 0,0 0-1,0-1 1,-1 1 0,1-1 0,0-1-1,-1 1 1,0-1 0,0 0 0,0-1 0,0 1-1,-1-1 1,0 0 0,0-1 0,0 1-1,5-8 1,-9 11 9,1 0-1,-1 0 1,0 0-1,0 0 1,1 0-1,-1-1 1,-1 1-1,1 0 1,0-1-1,0 1 1,-1 0-1,0-1 1,1 1-1,-1-1 1,0 1-1,0-1 1,0 1-1,-1-1 1,1 1-1,0-1 1,-1 1-1,0 0 1,1-1-1,-1 1 1,0 0-1,0 0 1,-1-1-1,1 1 1,0 0-1,-1 0 1,1 0-1,-1 0 1,0 1-1,1-1 1,-1 0-1,0 1 1,0-1-1,0 1 1,0 0-1,0-1 1,-1 1-1,-2-1 1,-5-3-668,0 1 0,-1 1 0,1-1 0,-1 1 0,0 1 1,1 0-1,-1 1 0,-13 0 0,23 1 529,-12 1-4256,8 6-1632,4 5-5198</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28.456"/>
    </inkml:context>
    <inkml:brush xml:id="br0">
      <inkml:brushProperty name="width" value="0.025" units="cm"/>
      <inkml:brushProperty name="height" value="0.025" units="cm"/>
    </inkml:brush>
  </inkml:definitions>
  <inkml:trace contextRef="#ctx0" brushRef="#br0">39 270 13325,'0'0'15177,"-6"10"-13992,1-1-998,0-1 0,1 1 0,0 0 0,0 1 0,1-1 0,-4 19 1,7-24-175,-1 0-1,1 0 1,0 0 0,0 0 0,1 0 0,-1-1 0,1 1 0,-1 0 0,1 0 0,0 0 0,1-1 0,-1 1 0,1-1 0,-1 1 0,1-1 0,0 1 0,0-1 0,1 0 0,-1 0 0,1 0 0,-1 0-1,1-1 1,0 1 0,5 3 0,3 1-150,-1-1 0,1 0 0,0-1-1,1 0 1,-1-1 0,1 0 0,0-1 0,0 0-1,20 2 1,-26-5-303,1 1 0,-1-2-1,1 1 1,-1-1 0,0 0 0,1 0 0,-1 0-1,11-5 1,-13 4-198,0 0 0,0 0-1,0 0 1,0-1 0,-1 1 0,0-1-1,1 0 1,-1 0 0,0 0 0,0-1 0,0 1-1,-1-1 1,5-7 0,7-24-8373</inkml:trace>
  <inkml:trace contextRef="#ctx0" brushRef="#br0" timeOffset="1">62 1 18385,'0'0'8873,"72"34"-10315,-41-24-6501</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283"/>
    </inkml:context>
    <inkml:brush xml:id="br0">
      <inkml:brushProperty name="width" value="0.025" units="cm"/>
      <inkml:brushProperty name="height" value="0.025" units="cm"/>
    </inkml:brush>
  </inkml:definitions>
  <inkml:trace contextRef="#ctx0" brushRef="#br0">87 1 10218,'0'0'7174,"-25"54"-6245,7-18-192,2 5-641,0 2-32,8-3-64,5-6 32,3-10-961,5-9-288,8-7-769,1-8-576,-1-1-897</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0.630"/>
    </inkml:context>
    <inkml:brush xml:id="br0">
      <inkml:brushProperty name="width" value="0.025" units="cm"/>
      <inkml:brushProperty name="height" value="0.025" units="cm"/>
    </inkml:brush>
  </inkml:definitions>
  <inkml:trace contextRef="#ctx0" brushRef="#br0">0 41 10282,'0'0'11723,"52"-41"-11051,-16 50-31,13-1-225,0-3-287,5-3-65,0-2-32,-6 0-353,-3 0-736,-14-4-896,-13-1-1283,-7 2-2465</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020"/>
    </inkml:context>
    <inkml:brush xml:id="br0">
      <inkml:brushProperty name="width" value="0.025" units="cm"/>
      <inkml:brushProperty name="height" value="0.025" units="cm"/>
    </inkml:brush>
  </inkml:definitions>
  <inkml:trace contextRef="#ctx0" brushRef="#br0">173 1 7623,'0'0'8040,"-45"41"-5189,45-33-1602,13-5-64,19-2-32,11-1-545,8 0-447,5 0-129,-4-1-609,-7-2-1729,-13 2-2242,-14 1-3140</inkml:trace>
  <inkml:trace contextRef="#ctx0" brushRef="#br0" timeOffset="1">0 350 12460,'0'0'7655,"74"11"-6374,5-33-416,13-4-545,4 0-288,-4 0-448,-10 3-3428,-8 0-9288</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365"/>
    </inkml:context>
    <inkml:brush xml:id="br0">
      <inkml:brushProperty name="width" value="0.025" units="cm"/>
      <inkml:brushProperty name="height" value="0.025" units="cm"/>
    </inkml:brush>
  </inkml:definitions>
  <inkml:trace contextRef="#ctx0" brushRef="#br0">9 0 10218,'0'0'9096,"-1"10"-7654,-7 289 3747,9-297-5138,-1 0 1,1 1 0,-1-1 0,1 0 0,0 0 0,0 0 0,0 0 0,0 0 0,1 0-1,-1 0 1,0 0 0,1 0 0,-1 0 0,1-1 0,0 1 0,-1-1 0,1 1 0,0-1 0,0 0-1,0 1 1,0-1 0,0 0 0,0 0 0,1-1 0,-1 1 0,0 0 0,0-1 0,1 1 0,3-1-1,12 4 123,1-2 0,32 1 0,-32-2-165,9 1-46,61 2-1118,-81-4 130,0-1 0,-1 0 1,1-1-1,-1 1 0,9-4 1,6-8-5126</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1.897"/>
    </inkml:context>
    <inkml:brush xml:id="br0">
      <inkml:brushProperty name="width" value="0.025" units="cm"/>
      <inkml:brushProperty name="height" value="0.025" units="cm"/>
    </inkml:brush>
  </inkml:definitions>
  <inkml:trace contextRef="#ctx0" brushRef="#br0">137 14 11339,'0'0'9363,"-6"11"-8498,-13 20-125,-53 103 842,65-120-1327,0 1 0,2 0 0,-1 1 0,2-1 0,0 1 0,1 0 0,-1 23 0,4-38-230,0-1 1,0 1-1,0 0 1,0 0-1,0 0 1,1-1-1,-1 1 1,0 0-1,0 0 1,1-1-1,-1 1 1,0 0-1,1 0 1,-1-1-1,1 1 1,-1 0-1,1-1 1,-1 1-1,1-1 1,-1 1-1,1-1 1,0 1-1,-1-1 1,1 1-1,0-1 1,-1 1-1,1-1 1,0 0-1,0 1 1,-1-1-1,1 0 1,0 0-1,0 0 1,0 0-1,-1 0 1,1 1-1,0-1 1,0-1-1,0 1 1,0 0-1,-1 0 1,1 0-1,0 0 1,0 0-1,-1-1 1,1 1-1,1-1 1,3-1 25,-1 1 0,1-1 0,-1 0 1,1 0-1,-1 0 0,0-1 0,5-3 0,1-5-54,0 0-1,0 0 0,-1-1 1,0-1-1,-1 1 1,-1-1-1,0-1 1,-1 1-1,0-1 0,-1 0 1,0-1-1,-1 1 1,-1-1-1,-1 0 1,0 0-1,0 0 1,-2-20-1,0 31 3,0 1 0,-1 0 0,1-1 0,-1 1 0,0 0 0,0 0 0,0 0 0,0 0 0,0-1 0,-1 2 1,1-1-1,-1 0 0,0 0 0,0 0 0,0 1 0,0-1 0,0 1 0,-1 0 0,1-1 0,-5-2 0,5 4-3,0 0 0,0 0 0,1 0-1,-1 1 1,0-1 0,0 0 0,0 1 0,0 0 0,0-1-1,0 1 1,0 0 0,0 0 0,0 0 0,0 0 0,0 0-1,0 1 1,0-1 0,0 1 0,0-1 0,0 1 0,1 0 0,-1 0-1,0-1 1,0 1 0,1 0 0,-1 1 0,0-1 0,1 0-1,-1 0 1,1 1 0,-1-1 0,1 1 0,0-1 0,-2 4 0,0-2 14,1-1 1,0 1 0,0 0 0,1 0 0,-1 0 0,0 0 0,1 0 0,0 1 0,0-1-1,0 0 1,0 1 0,0-1 0,1 1 0,-1-1 0,1 1 0,0-1 0,0 1 0,0-1-1,1 0 1,-1 1 0,1-1 0,0 1 0,2 5 0,-1-6 21,0 0 0,0 0-1,1 0 1,-1 0 0,1 0 0,-1-1 0,1 1-1,0-1 1,0 0 0,0 0 0,0 0-1,1 0 1,-1 0 0,0-1 0,1 1 0,-1-1-1,1 0 1,0 0 0,-1-1 0,1 1 0,7 0-1,7-1 64,-1 1-1,1-2 1,-1-1-1,1 0 1,-1-1-1,1 0 1,22-9-1,-33 9-83,0 1 0,0-1-1,0 0 1,0 0 0,-1-1 0,0 0 0,0 0-1,0-1 1,0 1 0,-1-1 0,1-1 0,-1 1-1,-1-1 1,1 0 0,-1 0 0,0 0 0,0 0-1,-1-1 1,0 1 0,4-11 0,-7 17-12,-1 0 0,1 1 1,0-1-1,0 0 0,0 0 0,0 0 1,0 0-1,0 0 0,0 0 1,0 0-1,0 0 0,0 0 0,0 0 1,-1 0-1,1 0 0,0 0 0,0 0 1,0 0-1,0 0 0,0 0 1,0 0-1,0 0 0,0 0 0,0-1 1,0 1-1,-1 0 0,1 0 1,0 0-1,0 0 0,0 0 0,0 0 1,0 0-1,0 0 0,0 0 1,0 0-1,0 0 0,0 0 0,0 0 1,0 0-1,0 0 0,0-1 1,0 1-1,0 0 0,0 0 0,0 0 1,0 0-1,0 0 0,0 0 0,0 0 1,0 0-1,0 0 0,0 0 1,0-1-1,0 1 0,0 0 0,0 0 1,0 0-1,0 0 0,0 0 1,0 0-1,0 0 0,-10 9-48,-9 16-7,10-5 38,1 0 0,1 1 0,1 0-1,0 0 1,2 1 0,0 0 0,2-1-1,0 1 1,2 0 0,0 0 0,5 36-1,-3-53-197,-1 0-1,1 0 1,0 0-1,0 0 1,1-1 0,-1 1-1,1-1 1,0 0-1,0 0 1,1 0-1,4 6 1,-5-8-597,0 0 1,-1 0-1,1 0 1,0 0-1,0 0 1,0-1-1,0 1 1,0-1-1,0 0 1,0 0-1,5 1 1,7-1-10463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4.734"/>
    </inkml:context>
    <inkml:brush xml:id="br0">
      <inkml:brushProperty name="width" value="0.025" units="cm"/>
      <inkml:brushProperty name="height" value="0.025" units="cm"/>
    </inkml:brush>
  </inkml:definitions>
  <inkml:trace contextRef="#ctx0" brushRef="#br0">58 40 12812,'0'0'3395,"1"-8"-192,0 4-3283,1-21 3998,-1 22-1763,0 19-1421,-1 296 1236,0-305-1997,0 0 0,0 0 0,0 0 0,1 0 0,1 0 0,-1 0 0,1 0 0,0-1 0,0 1 0,1-1 0,0 1 0,7 10 0,-8-14-10,1-1 1,0 1 0,0-1 0,0 1 0,0-1-1,0 0 1,0 0 0,1 0 0,-1-1 0,1 1-1,-1-1 1,1 0 0,0 0 0,-1 0 0,1 0 0,0-1-1,0 1 1,0-1 0,-1 0 0,1 0 0,0-1-1,0 1 1,0-1 0,-1 0 0,5-1 0,1-1-60,-1 1 0,0-2 0,0 1 0,0-1 0,15-10 0,-17 10 58,0 0 0,0 0 0,0 0 0,1 1 0,0 0 0,0 1 0,0 0 0,11-3-1,-18 5 42,1 1-1,0-1 1,0 0-1,-1 0 1,1 0-1,-1 1 1,1-1-1,0 1 1,-1-1-1,1 0 1,-1 1-1,1-1 1,0 1-1,-1-1 0,0 1 1,1-1-1,-1 1 1,1 0-1,-1-1 1,0 1-1,1-1 1,-1 1-1,0 0 1,1-1-1,-1 1 1,0 0-1,0-1 1,0 1-1,0 0 0,0 0 1,0-1-1,0 1 1,0 0-1,0-1 1,0 1-1,0 0 1,0 0-1,0-1 1,-1 1-1,1 0 1,0-1-1,-1 1 1,1-1-1,-1 2 1,-13 35 756,6-25-583,0 0 1,-2-1 0,1-1-1,-1 1 1,-1-1 0,1-1-1,-2 0 1,1-1 0,-1 0-1,-1 0 1,1-2 0,-1 1-1,0-2 1,-1 0 0,1 0-1,-1-1 1,0-1 0,0 0-1,0-1 1,-29 0 0,41-2-242,1 0-1,-1 0 1,1 0 0,0 0-1,-1 0 1,1-1 0,-1 1 0,1-1-1,-1 1 1,1-1 0,0 1 0,-1-1-1,1 0 1,0 0 0,0 1-1,-1-1 1,1 0 0,0 0 0,0 0-1,0-1 1,0 1 0,0 0-1,1 0 1,-1 0 0,0-1 0,0 1-1,1 0 1,-1-1 0,1 1 0,-1 0-1,1-1 1,0 1 0,-1-3-1,1 1-266,0 0-1,0 1 0,0-1 0,1 0 0,-1 1 0,1-1 0,-1 1 0,1-1 0,0 0 0,0 1 0,0 0 0,0-1 1,1 1-1,-1 0 0,1-1 0,-1 1 0,1 0 0,0 0 0,2-2 0,25-16-4824,5 4-1836</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2.419"/>
    </inkml:context>
    <inkml:brush xml:id="br0">
      <inkml:brushProperty name="width" value="0.025" units="cm"/>
      <inkml:brushProperty name="height" value="0.025" units="cm"/>
    </inkml:brush>
  </inkml:definitions>
  <inkml:trace contextRef="#ctx0" brushRef="#br0">1 132 12844,'13'0'1853,"412"-1"6859,228-1-6732,-24-1-1900,69-22 40,5-1-47,72 55 151,-646-18-116,262 18-5,-2-31-37,-365 0-130,0-1-1,0-1 1,0-2-1,-1 0 1,0-1-1,0-1 1,-1-2-1,0 0 0,-1-1 1,37-25-1,-58 35-206,1 1-1,-1-1 0,1 0 0,0 1 0,-1-1 0,1 0 0,-1 0 0,0 1 0,1-1 0,-1 0 0,0 0 0,1 0 1,-1 0-1,0 1 0,0-1 0,1 0 0,-1 0 0,0 0 0,0 0 0,0 0 0,0 0 0,-1-1 0,1-3-2880,0-9-9244</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3.725"/>
    </inkml:context>
    <inkml:brush xml:id="br0">
      <inkml:brushProperty name="width" value="0.025" units="cm"/>
      <inkml:brushProperty name="height" value="0.025" units="cm"/>
    </inkml:brush>
  </inkml:definitions>
  <inkml:trace contextRef="#ctx0" brushRef="#br0">182 15 7527,'0'0'4938,"-9"-1"-2770,-1 0-1391,0 1 1,0 0 0,-1 1 0,1 0-1,0 0 1,0 1 0,-12 4 0,17-5-578,1 0 0,-1 1 1,1-1-1,0 1 0,-1 0 0,1 0 1,0 1-1,0-1 0,0 1 1,1 0-1,-1 0 0,1 0 1,0 0-1,-1 1 0,1-1 0,1 1 1,-1 0-1,0 0 0,1 0 1,0 0-1,-2 6 0,4-10-195,0 0 0,-1 1-1,1-1 1,0 1 0,0-1-1,0 1 1,0-1 0,0 0-1,0 1 1,0-1 0,0 1 0,0-1-1,0 1 1,0-1 0,0 0-1,0 1 1,1-1 0,-1 1-1,0-1 1,0 0 0,0 1 0,1-1-1,-1 1 1,0-1 0,0 0-1,1 1 1,-1-1 0,0 0-1,1 0 1,-1 1 0,0-1-1,1 0 1,-1 0 0,0 1 0,1-1-1,20 0 117,21-14 91,100-76-57,-142 90-154,0 0 1,0 0-1,0 0 1,0 0-1,1 0 1,-1 0-1,0 0 1,0-1-1,0 1 1,0 0-1,1 0 1,-1 0-1,0 0 1,0 0-1,0 0 1,1 0-1,-1 0 1,0 0-1,0 0 1,0 0-1,1 0 1,-1 0-1,0 0 1,0 0-1,0 0 1,0 0-1,1 0 1,-1 1-1,0-1 1,0 0-1,0 0 1,0 0-1,1 0 1,-1 0-1,0 0 1,0 0-1,0 1 1,0-1-1,0 0 1,0 0-1,1 0 1,-1 0-1,0 1 1,0-1-1,0 0 1,0 0-1,0 0 1,0 0-1,0 1 1,0-1-1,0 0 1,0 0-1,0 0 1,0 0-1,0 1 1,0-1-1,0 0 1,0 0-1,0 0 1,0 1-1,0-1 1,0 0-1,0 0 1,0 0-1,0 0 1,-1 1-1,1-1 1,0 0-1,-4 12 104,-83 136 1626,58-104-1464,2 2-1,-37 84 0,60-110-1874,15-28-1883,15-30-4115,-11 3-594</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124"/>
    </inkml:context>
    <inkml:brush xml:id="br0">
      <inkml:brushProperty name="width" value="0.025" units="cm"/>
      <inkml:brushProperty name="height" value="0.025" units="cm"/>
    </inkml:brush>
  </inkml:definitions>
  <inkml:trace contextRef="#ctx0" brushRef="#br0">47 14 12043,'0'0'11195,"-4"8"-11067,-3 5-88,1-1 57,0-1 0,1 0 1,1 1-1,-1 0 0,2 0 1,-3 16-1,5-28-71,1 1 1,0 0-1,0-1 0,0 1 1,0 0-1,0-1 1,0 1-1,0-1 0,1 1 1,-1 0-1,0-1 1,0 1-1,0-1 0,0 1 1,1-1-1,-1 1 1,0-1-1,1 1 0,-1-1 1,0 1-1,1-1 1,-1 1-1,1-1 0,-1 1 1,1-1-1,-1 0 1,1 1-1,-1-1 0,1 0 1,-1 1-1,1-1 1,0 0-1,24-2 446,21-20-139,-32 13-323,-1-2 0,-1 0 0,0 0 0,0-1 0,-1 0 1,-1-1-1,0-1 0,11-18 0,-39 65 782,14-28-661,1 0-1,-1 1 1,1 0 0,1 0 0,-1 0 0,1 0 0,0 0 0,0 0-1,0 1 1,1-1 0,0 1 0,0 9 0,2-15-113,0-1-1,-1 1 1,1 0 0,0 0-1,0-1 1,0 1 0,0 0-1,0-1 1,0 1 0,0-1 0,0 1-1,0-1 1,0 0 0,0 1-1,0-1 1,0 0 0,0 0 0,0 1-1,0-1 1,0 0 0,0 0-1,1-1 1,-1 1 0,0 0 0,0 0-1,0 0 1,2-1 0,31-6-1214,-13-4-2523,-7 3-2651,-9 5-106</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485"/>
    </inkml:context>
    <inkml:brush xml:id="br0">
      <inkml:brushProperty name="width" value="0.025" units="cm"/>
      <inkml:brushProperty name="height" value="0.025" units="cm"/>
    </inkml:brush>
  </inkml:definitions>
  <inkml:trace contextRef="#ctx0" brushRef="#br0">66 1 8904,'0'0'13101,"-35"60"-11532,25-43-159,1-1-578,0-5-607,7-2-161,2-6-929,5-6-6182,6-14-2274</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4.831"/>
    </inkml:context>
    <inkml:brush xml:id="br0">
      <inkml:brushProperty name="width" value="0.025" units="cm"/>
      <inkml:brushProperty name="height" value="0.025" units="cm"/>
    </inkml:brush>
  </inkml:definitions>
  <inkml:trace contextRef="#ctx0" brushRef="#br0">24 58 17681,'0'0'9032,"-24"-49"-8968,24 44-128,2 3-2146,3 0-3715</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221"/>
    </inkml:context>
    <inkml:brush xml:id="br0">
      <inkml:brushProperty name="width" value="0.025" units="cm"/>
      <inkml:brushProperty name="height" value="0.025" units="cm"/>
    </inkml:brush>
  </inkml:definitions>
  <inkml:trace contextRef="#ctx0" brushRef="#br0">411 71 12780,'0'0'2995,"2"-10"133,4-30-758,-5 40-2286,-1-1-1,0 0 1,0 0-1,0 0 1,-1 1-1,1-1 1,0 0-1,0 0 1,0 0-1,0 1 1,-1-1-1,1 0 1,0 0-1,-1 1 1,1-1-1,-1 0 1,1 1-1,-1-1 1,1 1-1,-1-1 1,1 0-1,-1 1 1,0-1-1,1 1 1,-1-1-1,0 1 1,1 0-1,-1-1 0,0 1 1,1 0-1,-1-1 1,0 1-1,0 0 1,0 0-1,1 0 1,-2 0-1,-29 0 712,27 1-675,-14 2-64,0 1-1,1 1 1,0 0-1,0 1 1,0 1 0,1 1-1,-31 19 1,14-5 281,0 2 1,-44 41 0,71-59-255,-1 1 1,1 0-1,0 0 1,1 1-1,-1 0 1,1 0-1,-6 14 1,10-20-84,0 0 0,1 0 0,-1-1 0,1 1 0,-1 0-1,1 0 1,0 0 0,-1 0 0,1 0 0,0 0 0,0 0 0,0 0 0,1 0 0,-1-1 0,0 1 0,1 0 0,0 0 0,-1 0 0,1 0 0,0-1 0,0 1 0,0 0 0,0-1 0,0 1 0,0 0 0,0-1 0,0 1 0,1-1 0,-1 0 0,1 0 0,-1 1 0,1-1 0,-1 0 0,1 0 0,0 0 0,-1 0 0,1-1 0,0 1 0,0 0 0,0-1 0,0 1 0,0-1 0,2 0 0,17 5-1326,1-2 0,-1-1 0,1-1 0,21-1 0,3-1-5481</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568"/>
    </inkml:context>
    <inkml:brush xml:id="br0">
      <inkml:brushProperty name="width" value="0.025" units="cm"/>
      <inkml:brushProperty name="height" value="0.025" units="cm"/>
    </inkml:brush>
  </inkml:definitions>
  <inkml:trace contextRef="#ctx0" brushRef="#br0">157 13 7783,'0'0'5675,"-8"1"-1468,-5 1-2791,0 1 1,0 0 0,0 1 0,-23 9-1,33-11-1310,-1-1-1,1 1 0,-1 0 1,1 0-1,-1 0 0,1 0 0,0 0 1,0 1-1,0 0 0,0-1 1,1 1-1,-1 0 0,1 0 0,-1 1 1,1-1-1,0 0 0,0 1 1,1-1-1,-1 1 0,1 0 0,0 0 1,0-1-1,0 1 0,0 5 1,1-7-103,0 0 0,1 0 0,0 0 0,0 0 0,-1 0 0,1 0 0,1 0 0,-1-1 0,0 1 0,0 0 0,0-1 0,1 1 0,-1-1 0,1 1 1,0-1-1,-1 1 0,1-1 0,0 0 0,0 0 0,-1 0 0,1 0 0,0 0 0,0 0 0,0-1 0,0 1 0,1-1 0,-1 1 0,0-1 0,0 0 1,3 0-1,70 5-87,-71-5 51,1-1 8,0 1 0,0-1-1,0 0 1,0 0 0,0-1 0,0 1-1,-1-1 1,1 0 0,-1 0 0,1-1-1,-1 1 1,0-1 0,0 0-1,7-7 1,-8 8 9,-1-1-1,0 1 1,1-1-1,-1 0 1,0 1-1,0-1 1,-1 0-1,1 0 1,-1-1-1,0 1 1,1 0-1,-1 0 1,-1-1-1,1 1 1,0 0 0,-1-1-1,0 1 1,1-1-1,-1 1 1,-1-1-1,1 1 1,-1-5-1,0 5-167,0 1 0,0 0 0,0 0-1,-1 0 1,1 0 0,0 0 0,-1 0 0,1 0-1,-1 0 1,0 0 0,0 1 0,1-1 0,-1 1 0,0-1-1,0 1 1,0 0 0,-1 0 0,-1-1 0,-26-9-7293,15 7-1358</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5.927"/>
    </inkml:context>
    <inkml:brush xml:id="br0">
      <inkml:brushProperty name="width" value="0.025" units="cm"/>
      <inkml:brushProperty name="height" value="0.025" units="cm"/>
    </inkml:brush>
  </inkml:definitions>
  <inkml:trace contextRef="#ctx0" brushRef="#br0">115 1 11275,'0'0'6673,"-10"1"-4196,5-1-2299,0 0 1,0 1 0,1 0 0,-1 0 0,0 0 0,1 1 0,-1 0-1,1-1 1,-1 1 0,1 1 0,0-1 0,0 1 0,0 0-1,0 0 1,1 0 0,-1 0 0,1 0 0,-1 1 0,1 0-1,1 0 1,-1 0 0,0 0 0,1 0 0,0 0 0,0 0-1,0 1 1,-2 8 0,4-11-143,0-1-1,0 0 1,0 0-1,0 0 1,1 1 0,-1-1-1,0 0 1,1 0-1,-1 0 1,1 0 0,0 0-1,-1 0 1,1 0-1,0 0 1,-1 0 0,1 0-1,0 0 1,0 0 0,0 0-1,0 0 1,0-1-1,0 1 1,0 0 0,0-1-1,0 1 1,0-1-1,0 1 1,0-1 0,1 0-1,-1 1 1,0-1-1,0 0 1,0 0 0,1 0-1,-1 0 1,0 0-1,0 0 1,0 0 0,3-1-1,52-2 345,-42 0-420,-1-1 0,1-1 0,-1 1-1,18-10 1,37-13-565,-67 27 617,-1 0-1,0 0 1,0 0-1,0 0 0,1 0 1,-1 1-1,0-1 1,0 0-1,0 0 0,0 0 1,1 0-1,-1 0 1,0 0-1,0 0 1,0 1-1,0-1 0,0 0 1,1 0-1,-1 0 1,0 0-1,0 1 0,0-1 1,0 0-1,0 0 1,0 0-1,0 1 1,0-1-1,0 0 0,0 0 1,0 0-1,0 1 1,0-1-1,0 0 0,0 0 1,0 0-1,0 0 1,0 1-1,0-1 0,0 0 1,0 0-1,0 0 1,0 1-1,0-1 1,0 0-1,0 0 0,-1 0 1,1 0-1,0 1 1,0-1-1,0 0 0,0 0 1,-8 21 286,1 6-79,7-26-250,1 0 0,0-1 0,0 1 0,0-1 1,0 1-1,0-1 0,0 0 0,0 1 0,0-1 0,0 0 0,0 0 1,0 0-1,0 1 0,0-1 0,0 0 0,0-1 0,0 1 1,0 0-1,0 0 0,0 0 0,0 0 0,0-1 0,2 0 1,25-7-2647,18-24-8299,-18 11-1435</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286"/>
    </inkml:context>
    <inkml:brush xml:id="br0">
      <inkml:brushProperty name="width" value="0.025" units="cm"/>
      <inkml:brushProperty name="height" value="0.025" units="cm"/>
    </inkml:brush>
  </inkml:definitions>
  <inkml:trace contextRef="#ctx0" brushRef="#br0">155 47 7687,'0'0'8643,"-10"5"-6118,-7 2-1789,1 1 0,1 1 1,-19 13-1,28-18-590,1-1 0,1 1 1,-1 0-1,0 1 0,1-1 0,0 1 1,0 0-1,0 0 0,1 0 1,0 0-1,0 1 0,0-1 0,0 1 1,1 0-1,-2 9 0,4-14-119,0-1 0,0 1-1,0 0 1,1 0 0,-1 0-1,0-1 1,1 1 0,-1 0-1,1-1 1,-1 1 0,1 0-1,-1-1 1,1 1 0,-1 0 0,1-1-1,0 1 1,-1-1 0,1 1-1,0-1 1,-1 1 0,1-1-1,0 0 1,0 1 0,-1-1-1,1 0 1,0 0 0,0 1 0,0-1-1,-1 0 1,1 0 0,0 0-1,0 0 1,0 0 0,0 0-1,-1 0 1,1-1 0,1 1 0,39-5 522,-26 0-595,0-1 1,-1 0-1,0-1 0,0-1 0,0 0 0,-1-1 0,-1-1 1,1 0-1,-2 0 0,1-1 0,-1-1 0,-1 0 0,0 0 0,-1-1 1,0 0-1,13-27 0,-25 37 1048,-9 9-657,-9 11-133,13-7-97,1 1 0,0 0 1,-10 23-1,15-30-362,0-1-1,1 1 0,0 0 1,-1 0-1,2 0 1,-1 0-1,0 0 0,1 0 1,-1 0-1,1 1 1,0-1-1,1 0 1,-1 0-1,1 0 0,0 0 1,2 7-1,8-2-5389,8-7-3967</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36.629"/>
    </inkml:context>
    <inkml:brush xml:id="br0">
      <inkml:brushProperty name="width" value="0.025" units="cm"/>
      <inkml:brushProperty name="height" value="0.025" units="cm"/>
    </inkml:brush>
  </inkml:definitions>
  <inkml:trace contextRef="#ctx0" brushRef="#br0">0 1 19378,'0'0'5990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5.405"/>
    </inkml:context>
    <inkml:brush xml:id="br0">
      <inkml:brushProperty name="width" value="0.025" units="cm"/>
      <inkml:brushProperty name="height" value="0.025" units="cm"/>
    </inkml:brush>
  </inkml:definitions>
  <inkml:trace contextRef="#ctx0" brushRef="#br0">108 356 19122,'0'0'7260,"-10"-5"-6416,6 3-783,2 0-50,0 1 0,1-1-1,-1 1 1,0 0 0,0 0 0,0 0 0,0 0 0,0 0 0,0 1 0,0-1-1,0 0 1,0 1 0,0 0 0,0-1 0,-1 1 0,1 0 0,0 0 0,0 0 0,0 0-1,0 1 1,-1-1 0,1 0 0,0 1 0,0 0 0,0-1 0,0 1 0,0 0-1,0 0 1,0 0 0,1 0 0,-1 1 0,0-1 0,0 0 0,1 1 0,-1-1 0,1 1-1,-1 0 1,1-1 0,0 1 0,-2 3 0,1-2-19,0 0-1,0 1 1,1 0-1,-1-1 1,1 1 0,0 0-1,-1 0 1,2 0-1,-2 6 1,2-9-14,0 0 0,1 0 0,-1 0 0,0 0 0,0 0-1,1 0 1,-1 0 0,0 0 0,1 0 0,-1 0 0,1 0 0,-1 0 0,1 0 0,0 0 0,-1-1 0,1 1 0,0 0 0,0 0-1,0-1 1,-1 1 0,1 0 0,0-1 0,0 1 0,0-1 0,0 1 0,0-1 0,0 0 0,0 1 0,0-1 0,0 0 0,0 0 0,0 0-1,0 1 1,0-1 0,0 0 0,0-1 0,0 1 0,2 0 0,4 0-59,0-1 1,1 0-1,-1 0 0,0-1 1,0 0-1,0 0 0,0 0 1,-1-1-1,1 0 0,-1 0 1,1-1-1,-1 0 0,10-8 0,3-4-316,-2-1-1,28-34 1,-45 51 388,0 0 1,0 0-1,0 0 0,0-1 1,0 1-1,0 0 0,0 0 1,0-1-1,1 1 0,-1 0 1,0 0-1,0 0 0,0-1 1,0 1-1,0 0 1,1 0-1,-1 0 0,0 0 1,0 0-1,0-1 0,1 1 1,-1 0-1,0 0 0,0 0 1,0 0-1,1 0 0,-1 0 1,0 0-1,0 0 1,1 0-1,-1 0 0,0 0 1,0 0-1,0 0 0,1 0 1,-1 0-1,0 0 0,0 0 1,1 0-1,-1 0 0,0 0 1,0 0-1,0 0 0,1 0 1,-1 0-1,0 0 1,0 1-1,0-1 0,1 0 1,0 16-226,-7 24 521,1-22-73,2-11-125,1 2-1,0-1 0,0 0 0,1 0 0,0 0 1,0 1-1,1-1 0,0 1 0,0-1 1,3 10-1,-3-17-78,1 1 0,0-1 0,0 0 0,0 0 0,0 0 0,0 0 0,0 0 1,0 0-1,1 0 0,-1 0 0,0 0 0,0-1 0,1 1 0,-1 0 0,1-1 0,-1 1 0,0-1 0,1 0 0,-1 1 1,1-1-1,-1 0 0,1 0 0,-1 0 0,1 0 0,-1 0 0,1 0 0,-1 0 0,1-1 0,-1 1 0,1 0 0,-1-1 1,0 0-1,3 0 0,3-1 36,1-1 0,-1 0 0,0 0 0,0-1 0,8-5 0,7-8-38,0-2-1,-2 0 1,0-1 0,-2-1-1,0 0 1,-1-2-1,27-48 1,-6-4-441,36-102-1,-86 207 1066,-8 19-202,-21 77 0,36-112-423,2 2 0,0-1 0,1 0 0,0 0-1,1 1 1,1-1 0,0 1 0,2-1 0,-1 0 0,2 1 0,4 14 0,-5-23-107,1-1 0,0 0 0,1 1 0,-1-1 1,1-1-1,0 1 0,1-1 0,-1 1 0,1-1 0,0-1 0,0 1 0,1-1 1,0 1-1,-1-2 0,1 1 0,0-1 0,1 0 0,-1 0 0,1 0 0,-1-1 1,1 0-1,0 0 0,12 1 0,-18-3 93,0 0 1,-1 0-1,1 0 0,-1 0 1,1 0-1,0 0 0,-1 0 1,1-1-1,-1 1 0,1 0 1,0 0-1,-1 0 0,1-1 1,-1 1-1,1 0 1,-1-1-1,1 1 0,-1 0 1,1-1-1,-1 1 0,1 0 1,-1-1-1,1 1 0,-1-1 1,0 1-1,1-1 0,-1 1 1,0-1-1,1 0 0,-1 1 1,0-2-1,-3-21-167,1 17 48,-1 0 0,0 0 0,0 0 0,-1 1 0,-7-10 1,-6-1-419,-2 0 0,1 2 0,-2 0 0,0 1 0,-32-15 0,-57-19 1934,107 46-1233,0 1-1,1-1 1,-1 1 0,0-1-1,0 0 1,1 0 0,-1 0 0,1 0-1,-1 0 1,1 0 0,-1 0 0,1-1-1,0 1 1,-2-2 0,3 2-107,0 1 0,0-1 1,0 1-1,0-1 0,0 1 0,0-1 1,0 1-1,1-1 0,-1 1 1,0 0-1,0-1 0,0 1 0,1-1 1,-1 1-1,0-1 0,0 1 1,1 0-1,-1-1 0,0 1 1,1 0-1,-1-1 0,0 1 0,1 0 1,-1 0-1,1-1 0,-1 1 1,0 0-1,1 0 0,-1-1 0,1 1 1,-1 0-1,2 0 0,57-14 966,-48 12-1243,101-12 371,21-5-3747,-76 5-1720</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628"/>
    </inkml:context>
    <inkml:brush xml:id="br0">
      <inkml:brushProperty name="width" value="0.025" units="cm"/>
      <inkml:brushProperty name="height" value="0.025" units="cm"/>
    </inkml:brush>
  </inkml:definitions>
  <inkml:trace contextRef="#ctx0" brushRef="#br0">64 0 13741,'0'0'8589,"1"8"-7403,-1 10-922,0 0 1,-1-1 0,-1 1-1,-1-1 1,0 0 0,-1 1-1,-1-2 1,-7 18 0,3-9 79,2 0 0,0 1 0,-4 41 0,11-65-316,0-1 1,0 0 0,0 1-1,1-1 1,-1 0-1,0 1 1,1-1 0,-1 0-1,1 0 1,0 1-1,-1-1 1,1 0-1,0 0 1,0 0 0,-1 0-1,1 0 1,0 0-1,0 0 1,0 0 0,0 0-1,0 0 1,1-1-1,-1 1 1,0 0 0,0-1-1,0 1 1,1-1-1,-1 1 1,0-1-1,1 1 1,-1-1 0,2 0-1,50 6 237,-40-6-219,-1 1-12,95 0-1229,-97-1 309,0-2 1,1 1-1,-1-1 0,0-1 0,0 0 0,0 0 0,0-1 0,9-5 0,16-15-6465</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0.987"/>
    </inkml:context>
    <inkml:brush xml:id="br0">
      <inkml:brushProperty name="width" value="0.025" units="cm"/>
      <inkml:brushProperty name="height" value="0.025" units="cm"/>
    </inkml:brush>
  </inkml:definitions>
  <inkml:trace contextRef="#ctx0" brushRef="#br0">69 1 16464,'0'0'7110,"-34"64"-6437,23-34-513,-1 0-96,5-1-288,3-4-1025,4-6-385,0-7-672,5-9-1794,1-3-2210</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1.318"/>
    </inkml:context>
    <inkml:brush xml:id="br0">
      <inkml:brushProperty name="width" value="0.025" units="cm"/>
      <inkml:brushProperty name="height" value="0.025" units="cm"/>
    </inkml:brush>
  </inkml:definitions>
  <inkml:trace contextRef="#ctx0" brushRef="#br0">1 62 13613,'0'0'7292,"8"-7"-6149,-1 2-1019,1-1 0,0 1 1,0 0-1,0 1 1,0 0-1,1 1 1,-1-1-1,1 2 0,0-1 1,0 1-1,0 0 1,12 0-1,-9 1-95,13-2-11,-1 1 0,1 1 0,0 1 0,0 1 0,-1 1 0,38 8 0,-59-9-8,0 0 0,0 0 1,-1 0-1,1 0 0,-1 0 0,1 1 1,-1-1-1,1 1 0,-1 0 1,0 0-1,1 0 0,-1 0 0,0 0 1,-1 0-1,1 1 0,0-1 0,0 1 1,-1-1-1,0 1 0,1-1 0,-1 1 1,0 0-1,-1 0 0,1 0 1,0 0-1,-1-1 0,1 1 0,-1 0 1,0 0-1,0 0 0,0 0 0,0 0 1,-1 0-1,1 0 0,-1 0 0,-1 4 1,-1 0 180,1-1 0,-1 1 0,0-1 0,0 0 0,-1 1 0,0-2 0,0 1 0,0 0 0,-1-1 0,1 0 0,-1 0 0,-1 0 0,1-1 1,-10 7-1,-1-4-112,0 0 1,0-1 0,0 0 0,-1-1-1,0-1 1,0-1 0,-23 1 0,-27 0-4354,61-6-312,5-8-3176</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025"/>
    </inkml:context>
    <inkml:brush xml:id="br0">
      <inkml:brushProperty name="width" value="0.025" units="cm"/>
      <inkml:brushProperty name="height" value="0.025" units="cm"/>
    </inkml:brush>
  </inkml:definitions>
  <inkml:trace contextRef="#ctx0" brushRef="#br0">1 0 6566,'0'0'13773,"49"4"-12524,-4-3-416,9 2-416,9 1-289,9-2-96,-4-2-1442,-8 0-2465,-10-1-3172</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387"/>
    </inkml:context>
    <inkml:brush xml:id="br0">
      <inkml:brushProperty name="width" value="0.025" units="cm"/>
      <inkml:brushProperty name="height" value="0.025" units="cm"/>
    </inkml:brush>
  </inkml:definitions>
  <inkml:trace contextRef="#ctx0" brushRef="#br0">1 65 11883,'0'0'4901,"68"9"-3139,-10-9-97,12-8-416,1-2-960,-1-3-193,-5 0-1602,-11-2-3587,-9 0-5797</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2.842"/>
    </inkml:context>
    <inkml:brush xml:id="br0">
      <inkml:brushProperty name="width" value="0.025" units="cm"/>
      <inkml:brushProperty name="height" value="0.025" units="cm"/>
    </inkml:brush>
  </inkml:definitions>
  <inkml:trace contextRef="#ctx0" brushRef="#br0">18 89 16912,'0'0'9732,"0"8"-9001,1 15-502,-2-1 1,0 1-1,-5 23 0,-4 55-57,10-100-154,0-1 0,0 1 0,0-1 0,0 1-1,0-1 1,-1 1 0,1-1 0,0 1 0,0-1 0,0 1 0,0-1-1,1 1 1,-1-1 0,0 1 0,0-1 0,0 0 0,0 1 0,0-1-1,1 1 1,-1-1 0,0 1 0,0-1 0,1 1 0,-1-1-1,0 0 1,1 1 0,-1-1 0,0 0 0,1 1 0,-1-1 0,1 0-1,-1 0 1,0 1 0,1-1 0,-1 0 0,1 0 0,-1 0-1,1 1 1,-1-1 0,1 0 0,-1 0 0,1 0 0,-1 0 0,1 0-1,-1 0 1,1 0 0,-1 0 0,1 0 0,-1 0 0,1 0-1,-1 0 1,0-1 0,1 1 0,-1 0 0,1 0 0,-1 0 0,1-1-1,23-20 859,-16 7-832,-1 0-1,-1 0 1,0-1-1,0 0 1,-2 0-1,5-22 0,5-88-346,-12 109 148,-5 37 92,2-11 45,0 0 0,0 0 1,1 1-1,1 18 0,0-27 21,-1 0 0,0 0-1,1 0 1,0 0 0,-1 0-1,1 0 1,0 0 0,0 0 0,0-1-1,0 1 1,0 0 0,1 0 0,-1-1-1,0 1 1,1-1 0,-1 1 0,1-1-1,0 0 1,-1 1 0,1-1 0,0 0-1,0 0 1,0 0 0,0 0-1,0-1 1,0 1 0,0 0 0,0-1-1,2 1 1,3-1 14,-1 0 0,1 0 0,-1-1 0,0 1 0,1-2 0,-1 1 0,0-1 0,0 1 0,0-2 0,0 1 0,0-1 0,0 0 0,-1 0 0,0 0 0,1-1 0,-1 0 0,0 0 0,-1 0 0,6-6 0,-4 4-26,-1 0-1,1 0 0,-2 0 0,1-1 0,-1 0 0,0 1 0,0-2 0,0 1 0,-1 0 0,0-1 0,-1 0 0,0 1 0,0-1 1,-1 0-1,1-9 0,-2 15-145,-1 23-245,-3 2 378,0-2 17,1 0-1,1-1 1,0 1 0,2 0-1,3 37 1,-2-55-176,0-1 0,-1 1 0,1-1 0,0 0 0,0 1 0,1-1-1,-1 0 1,0 0 0,1 0 0,0 0 0,-1 0 0,3 2 0,-1-1-525,0 0-1,1-1 1,-1 0 0,0 0-1,1 0 1,-1 0 0,1 0-1,0-1 1,-1 1 0,1-1 0,0 0-1,5 0 1,2 0-10307</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203"/>
    </inkml:context>
    <inkml:brush xml:id="br0">
      <inkml:brushProperty name="width" value="0.025" units="cm"/>
      <inkml:brushProperty name="height" value="0.025" units="cm"/>
    </inkml:brush>
  </inkml:definitions>
  <inkml:trace contextRef="#ctx0" brushRef="#br0">0 180 12204,'0'0'3357,"12"-1"-159,232-32 4052,98-10-5275,-260 38-2082,58-6 62,-121 9-479,-2-1 1,1-1-1,0-1 0,-1-1 1,23-10-1,-11-4-3539,-22 0-5407,-7 9-1559</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547"/>
    </inkml:context>
    <inkml:brush xml:id="br0">
      <inkml:brushProperty name="width" value="0.025" units="cm"/>
      <inkml:brushProperty name="height" value="0.025" units="cm"/>
    </inkml:brush>
  </inkml:definitions>
  <inkml:trace contextRef="#ctx0" brushRef="#br0">31 1 13196,'0'0'8585,"-16"65"-6760,7-35-640,7 5-608,-2 2-417,4-3-64,0-3-32,11-5-480,0-3-865,-2-2-513,-2-4 0,-5-4 161,-2 0-1090,0-1-1345,-14-4-1793</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13.939"/>
    </inkml:context>
    <inkml:brush xml:id="br0">
      <inkml:brushProperty name="width" value="0.025" units="cm"/>
      <inkml:brushProperty name="height" value="0.025" units="cm"/>
    </inkml:brush>
  </inkml:definitions>
  <inkml:trace contextRef="#ctx0" brushRef="#br0">36 276 7175,'-6'-14'1911,"0"-2"-638,0 0 1,1 0-1,-5-34 0,9 45-850,1 0 0,-1 0 0,1 0-1,0 0 1,0 0 0,1-1-1,-1 1 1,1 0 0,0 0 0,1 0-1,-1 0 1,1 0 0,0 0-1,0 1 1,0-1 0,1 1 0,0-1-1,0 1 1,0 0 0,7-7-1,-1 4-170,0 1-1,1 0 0,0 1 0,0 0 1,0 1-1,0-1 0,1 2 0,0 0 0,0 0 1,0 1-1,21-2 0,13 2-246,72 5 0,-78-1 147,-35-2-99,12 0-79,-1 2-1,1-1 1,15 5 0,-29-6 68,0 1-1,0-1 0,0 0 1,0 1-1,0-1 1,0 1-1,0 0 0,0 0 1,0-1-1,-1 1 1,1 0-1,0 1 0,-1-1 1,1 0-1,0 0 1,-1 1-1,0-1 0,1 1 1,-1-1-1,0 1 1,0 0-1,0-1 0,0 1 1,0 0-1,0 0 1,0 0-1,-1-1 0,1 1 1,0 0-1,-1 0 1,0 0-1,0 0 0,1 3 1,-2-2 90,-1 1 1,1-1 0,0 0-1,-1 0 1,0 0-1,0 0 1,0 0 0,0 0-1,0-1 1,-1 1 0,1 0-1,-1-1 1,1 0-1,-1 0 1,0 0 0,-6 3-1,-56 28 526,60-31-629,-20 9-325,1-1 0,-1-2 1,-1 0-1,1-2 0,-1 0 0,-39 2 0,55-12-3676,8-14-3347</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232"/>
    </inkml:context>
    <inkml:brush xml:id="br0">
      <inkml:brushProperty name="width" value="0.025" units="cm"/>
      <inkml:brushProperty name="height" value="0.025" units="cm"/>
    </inkml:brush>
  </inkml:definitions>
  <inkml:trace contextRef="#ctx0" brushRef="#br0">250 52 7751,'0'0'9887,"-7"-8"-8109,3 4-1614,1 0 0,-1 0 0,0 1 0,-1-1 0,1 1 1,-1 0-1,1 1 0,-1-1 0,0 1 0,0 0 0,0 0 1,0 0-1,0 0 0,0 1 0,-1 0 0,1 0 0,-1 1 0,1 0 1,0-1-1,-1 2 0,1-1 0,0 1 0,-1-1 0,1 2 1,0-1-1,-1 0 0,-5 4 0,4-1-68,-1 1 1,1 1-1,1-1 0,-1 1 0,1 0 1,0 1-1,0 0 0,0 0 1,1 0-1,0 0 0,1 1 0,0 0 1,0 0-1,1 0 0,0 0 1,0 0-1,0 1 0,1 0 0,1-1 1,0 1-1,0 0 0,0 0 1,1-1-1,1 1 0,-1 0 0,1 0 1,3 11-1,-2-17-85,0 1 0,0 0 0,0-1 0,1 0 0,0 1 0,-1-1 0,1 0 0,0 0 0,0-1 1,1 1-1,-1 0 0,1-1 0,-1 0 0,1 0 0,0 0 0,-1 0 0,1-1 0,0 0 0,0 1 0,0-1 0,0-1 0,1 1 0,-1 0 0,0-1 0,0 0 1,0 0-1,0-1 0,5 0 0,2 1 32,-1-1 0,1-1 0,0 0 0,0 0 1,-1-1-1,0-1 0,1 1 0,-1-2 0,17-9 1,-16 5-22,0 0 1,0 0 0,-1 0 0,11-15 0,-18 21-18,0 0 1,-1-1-1,1 1 1,-1-1-1,0 1 1,0-1-1,0 0 1,0 1-1,-1-1 1,1 0-1,-1 0 1,0 0-1,-1 0 1,1-1-1,0 1 1,-1 0-1,0 0 1,-1-7 0,1 10-6,-1 0 1,1 1 0,-1-1 0,0 0 0,1 1-1,-1-1 1,1 1 0,-1-1 0,0 1-1,0-1 1,1 1 0,-1 0 0,0-1 0,0 1-1,1 0 1,-1-1 0,0 1 0,0 0 0,0 0-1,0 0 1,1 0 0,-1 0 0,0 0 0,0 0-1,0 0 1,0 0 0,0 0 0,1 0 0,-1 1-1,0-1 1,0 0 0,0 1 0,1-1-1,-1 0 1,0 1 0,1-1 0,-1 1 0,0-1-1,1 1 1,-2 0 0,-28 20 20,25-17-94,1 0 1,0 0 0,0 0-1,0 1 1,1 0-1,0-1 1,0 1-1,0 1 1,0-1-1,1 0 1,-1 1 0,2-1-1,-1 1 1,0-1-1,1 1 1,0 0-1,1 0 1,-1-1-1,1 1 1,1 9-1,-1-15-109,0 1-1,1 0 1,-1 0-1,0 0 1,1 0-1,0 0 1,-1 0-1,1-1 1,-1 1-1,1 0 1,0 0-1,-1-1 1,1 1-1,0 0 1,0-1-1,0 1 1,0-1-1,-1 1 1,1-1-1,0 0 1,0 1-1,0-1 1,0 0-1,0 1 1,0-1-1,0 0 1,2 0-1,28-2-7038,-3-5-3200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6.820"/>
    </inkml:context>
    <inkml:brush xml:id="br0">
      <inkml:brushProperty name="width" value="0.025" units="cm"/>
      <inkml:brushProperty name="height" value="0.025" units="cm"/>
    </inkml:brush>
  </inkml:definitions>
  <inkml:trace contextRef="#ctx0" brushRef="#br0">64 71 11499,'0'0'3507,"3"-8"-709,1-3-1830,-2 7-531,-1 0 1,1 1-1,-1-1 1,0 0-1,0 0 1,0 0 0,-1 0-1,0-1 1,0-4-1,-18 39 480,8-16-862,-29 63 289,37-71-309,0 0 0,0 0 0,0 0 0,1 0 0,0 1 0,0-1 0,0 0-1,1 1 1,0-1 0,0 0 0,2 9 0,-2-14-29,1 0 0,0 1-1,0-1 1,0 0 0,0 0-1,0 0 1,0 0 0,0 0-1,0 0 1,0 0 0,1 0-1,-1 0 1,0 0 0,0-1-1,1 1 1,-1 0 0,1-1-1,-1 1 1,1-1-1,-1 0 1,1 1 0,-1-1-1,1 0 1,-1 0 0,1 0-1,-1 0 1,1 0 0,-1-1-1,1 1 1,-1 0 0,3-1-1,3-1 68,1 1-1,-1-1 0,0 0 0,-1 0 0,12-6 0,-2-1-19,-1-2-1,0 0 1,-1 0-1,0-2 1,-1 1-1,0-2 1,-1 0 0,0 0-1,-2-1 1,1-1-1,-2 1 1,12-28-1,-28 65 192,0-1 1,2 1-1,0 1 0,1-1 0,2 1 0,-1 26 0,4-47-232,-1 1 1,0-1-1,1 0 1,0 1-1,-1-1 1,1 0-1,0 0 1,0 1-1,0-1 1,1 0-1,-1 0 1,0 0-1,1 0 1,-1 0-1,1-1 1,0 1-1,-1 0 1,1-1-1,0 1 1,0-1-1,0 0 1,0 1-1,1-1 1,-1 0-1,0 0 1,0-1-1,1 1 1,-1 0-1,0-1 1,1 1-1,2-1 1,-1 1 9,-1-1-1,1 0 1,-1 0 0,0 0 0,1 0 0,-1-1 0,0 1-1,1-1 1,-1 0 0,0 0 0,0 0 0,1-1 0,-1 1-1,0-1 1,0 1 0,-1-1 0,1 0 0,0 0 0,0 0-1,-1-1 1,0 1 0,4-5 0,-1-3 9,0 0 1,-1 0 0,0-1-1,-1 0 1,0 0-1,-1 0 1,0 0-1,-1 0 1,0-1-1,-2-20 1,1 54-122,-1-17 87,1 0-1,0 0 1,0 1 0,0-1-1,1 0 1,-1 0-1,1 0 1,2 6-1,-2-10 9,0 1 0,1 0 1,-1 0-1,0-1 0,0 1 0,1-1 0,-1 1 0,1-1 0,0 0 0,-1 0 0,1 1 0,0-1 0,0 0 0,0 0 0,0-1 0,-1 1 0,1 0 0,0-1 0,0 1 0,1-1 0,-1 0 0,0 1 0,0-1 0,0 0 1,2 0-1,7 0 22,-1-1 1,1 0-1,-1 0 1,0-1-1,1 0 1,-1 0-1,0-1 1,0-1-1,-1 0 1,1 0-1,16-11 1,-20 11-13,0 0-1,0 0 1,0-1-1,-1 0 1,0 0-1,0 0 1,0-1 0,-1 1-1,0-1 1,0 0-1,0 0 1,0-1-1,-1 1 1,0-1-1,-1 0 1,0 0 0,3-14-1,-5 21-9,1-1 1,-1 1-1,0-1 1,0 0-1,0 1 0,0-1 1,0 0-1,0 1 0,0-1 1,0 0-1,0 1 0,0-1 1,0 1-1,0-1 0,-1 0 1,1 1-1,0-1 0,0 1 1,-1-1-1,1 1 0,0-1 1,-1 0-1,1 1 1,0-1-1,-1 1 0,1 0 1,-1-1-1,1 1 0,-1-1 1,1 1-1,-1 0 0,1-1 1,-1 1-1,1 0 0,-1 0 1,0-1-1,1 1 0,-1 0 1,1 0-1,-1 0 0,0 0 1,1 0-1,-1-1 1,1 1-1,-1 1 0,0-1 1,1 0-1,-1 0 0,0 0 1,1 0-1,-1 0 0,1 0 1,-2 1-1,-1 0-5,0 0 1,0 0-1,0 1 1,0-1-1,0 1 1,0-1-1,0 1 1,1 0-1,-4 3 1,0 2 36,0-1 0,1 1 1,0 1-1,0-1 1,1 1-1,0-1 0,0 1 1,1 0-1,-3 9 1,5-14-31,1 0 1,-1-1 0,1 1 0,0 0 0,-1 0 0,1 0-1,0 0 1,1-1 0,-1 1 0,0 0 0,1 0 0,0 0-1,-1-1 1,1 1 0,0 0 0,1-1 0,-1 1 0,0-1-1,1 1 1,-1-1 0,1 0 0,0 1 0,0-1 0,0 0-1,0 0 1,0 0 0,0-1 0,0 1 0,1 0 0,-1-1-1,3 2 1,12 5-175,0 0 1,29 9-1,-1-9-2950,-4-11-5336,-11-12-2416</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621"/>
    </inkml:context>
    <inkml:brush xml:id="br0">
      <inkml:brushProperty name="width" value="0.025" units="cm"/>
      <inkml:brushProperty name="height" value="0.025" units="cm"/>
    </inkml:brush>
  </inkml:definitions>
  <inkml:trace contextRef="#ctx0" brushRef="#br0">73 1 15246,'0'0'3460,"-34"69"-353,19-32-993,6-2-289,-2-2-832,8-5-640,3-7-257,0-5-224,20-10-897,-2-6-1057,1-3-1185,1-16-3204</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8.949"/>
    </inkml:context>
    <inkml:brush xml:id="br0">
      <inkml:brushProperty name="width" value="0.025" units="cm"/>
      <inkml:brushProperty name="height" value="0.025" units="cm"/>
    </inkml:brush>
  </inkml:definitions>
  <inkml:trace contextRef="#ctx0" brushRef="#br0">74 62 13549,'0'0'9422,"-7"11"-7142,-2 4-1722,0-2 1,0 1 0,1 1 0,0-1 0,1 1 0,-9 29 1,16-43-556,0-1 1,0 1-1,0-1 0,0 1 1,0-1-1,0 1 1,0-1-1,0 1 1,0-1-1,0 1 1,0-1-1,0 1 1,1-1-1,-1 1 1,0-1-1,0 0 0,0 1 1,1-1-1,-1 1 1,0-1-1,1 0 1,-1 1-1,0-1 1,1 0-1,-1 1 1,0-1-1,1 0 0,-1 1 1,1-1-1,-1 0 1,1 1-1,21 2 70,24-9-178,10-8-743,-38 9 440,1 0 0,-1 1 1,1 0-1,0 2 1,0 0-1,0 1 0,30 3 1,-48-2 414,0 1 1,0-1-1,0 0 0,0 1 1,1-1-1,-1 0 1,0 1-1,0-1 1,0 1-1,0 0 0,0-1 1,0 1-1,0 0 1,0 0-1,-1 0 1,1 0-1,0-1 0,0 1 1,-1 0-1,1 0 1,0 1-1,-1-1 0,1 0 1,-1 0-1,1 0 1,-1 0-1,0 0 1,1 0-1,-1 1 0,0-1 1,0 0-1,0 0 1,0 0-1,0 1 0,0-1 1,0 0-1,0 0 1,-1 0-1,1 1 1,0-1-1,-1 0 0,1 0 1,-1 0-1,1 0 1,-1 0-1,0 0 0,0 2 1,-3 5 239,-1-1 1,1 1-1,-1-1 1,-1 0-1,-6 8 1,3-5 11,-16 17 1027,-49 40 0,67-61-1187,0-1-1,0 0 1,0-1-1,0 0 1,0 0-1,-1 0 1,0-1 0,0 0-1,0-1 1,0 1-1,0-2 1,0 1-1,-15 0 1,21-2-235,0-1-1,1 0 1,-1 1 0,0-1 0,0 0 0,1 0-1,-1 0 1,0 0 0,1 0 0,-1 0-1,1 0 1,0 0 0,-1-1 0,1 1-1,0-1 1,0 1 0,-1-1 0,1 1-1,1-1 1,-1 0 0,0 1 0,0-1-1,1 0 1,-1 0 0,0 0 0,1 1-1,-1-5 1,-7-64-8528,6 50 4116,-2-26-8346</inkml:trace>
  <inkml:trace contextRef="#ctx0" brushRef="#br0" timeOffset="1">11 53 11243,'0'0'12107,"49"-19"-9769,-21 14-640,8 2-449,8-1-640,3 1-449,-1 2-128,-1 0 0,-7 1-897,-7 0-1890,-13-6-3330,-4-4-11404</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634"/>
    </inkml:context>
    <inkml:brush xml:id="br0">
      <inkml:brushProperty name="width" value="0.025" units="cm"/>
      <inkml:brushProperty name="height" value="0.025" units="cm"/>
    </inkml:brush>
  </inkml:definitions>
  <inkml:trace contextRef="#ctx0" brushRef="#br0">1 1 11659,'0'0'6822,"0"49"-4483,0-25-353,0-1-289,0 0-480,7-4-576,13-4-417,-1-9-128,10-4 0,5-2-64,6-7-192,5-11-576,-2-5-994,-8-1-672,1-1-1154,-9 3-2113,-9 5 64</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29.962"/>
    </inkml:context>
    <inkml:brush xml:id="br0">
      <inkml:brushProperty name="width" value="0.025" units="cm"/>
      <inkml:brushProperty name="height" value="0.025" units="cm"/>
    </inkml:brush>
  </inkml:definitions>
  <inkml:trace contextRef="#ctx0" brushRef="#br0">195 1 6374,'0'0'7591,"-49"72"-4324,29-35-1217,-7 3-256,0 0-353,4-3-63,3-1-514,4-6-319,5-4-353,9-7-160,2-4 32,0-2-640,0-9-2147,7-4-2786</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319"/>
    </inkml:context>
    <inkml:brush xml:id="br0">
      <inkml:brushProperty name="width" value="0.025" units="cm"/>
      <inkml:brushProperty name="height" value="0.025" units="cm"/>
    </inkml:brush>
  </inkml:definitions>
  <inkml:trace contextRef="#ctx0" brushRef="#br0">1 0 12332,'0'0'13164,"63"42"-11819,-13-38-640,13-3-513,6-1-160,-3 0 0,-4-1-864,-19-6-1154,-9-3-1025,-18-5-2819</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0.755"/>
    </inkml:context>
    <inkml:brush xml:id="br0">
      <inkml:brushProperty name="width" value="0.025" units="cm"/>
      <inkml:brushProperty name="height" value="0.025" units="cm"/>
    </inkml:brush>
  </inkml:definitions>
  <inkml:trace contextRef="#ctx0" brushRef="#br0">0 98 11371,'0'0'3534,"10"-9"-529,3-1-2409,1 1-1,0 0 0,0 1 0,1 0 0,0 1 1,0 1-1,31-8 0,-23 8-280,1 2 0,0 1 0,0 0 0,0 2 0,0 1 0,39 4 0,-61-4-288,0 1-1,0-1 1,0 0 0,0 1 0,0-1 0,0 1-1,0 0 1,0 0 0,0-1 0,-1 1-1,1 0 1,0 1 0,0-1 0,-1 0 0,1 0-1,-1 1 1,1-1 0,-1 1 0,0 0-1,1-1 1,-1 1 0,0 0 0,0-1 0,0 1-1,0 0 1,-1 0 0,1 0 0,0 0-1,-1 0 1,1 0 0,-1 0 0,0 0 0,0 0-1,0 0 1,0 0 0,0 4 0,-1 0 70,-1 0 0,1-1 0,-1 1 0,0-1 0,-1 1 1,1-1-1,-1 0 0,0 0 0,0 0 0,-1 0 0,-7 7 1,-22 19 85,-45 32 0,34-29 118,42-33-283,0 1 1,1-1 0,-1 0-1,1 0 1,-1 1-1,1-1 1,-1 1-1,1 0 1,0-1 0,0 1-1,0 0 1,0-1-1,0 1 1,0 0 0,-1 3-1,2-4-14,1 0 0,-1 0 0,0-1 0,0 1 0,0 0 0,1-1 0,-1 1 0,0 0 0,1-1 0,-1 1 0,0 0 0,1-1 0,-1 1 0,1-1 0,-1 1 0,1-1 0,0 1 0,-1-1 0,1 1 0,-1-1 0,1 1 1,0-1-1,-1 0 0,1 1 0,0-1 0,-1 0 0,2 1 0,9 1 2,-1 0 0,1 0-1,-1-1 1,16 0 0,-18-1 9,21 1-185,74 1-1626,-37-4-4721,-39-3-215</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148"/>
    </inkml:context>
    <inkml:brush xml:id="br0">
      <inkml:brushProperty name="width" value="0.025" units="cm"/>
      <inkml:brushProperty name="height" value="0.025" units="cm"/>
    </inkml:brush>
  </inkml:definitions>
  <inkml:trace contextRef="#ctx0" brushRef="#br0">188 0 9769,'-9'6'6235,"-15"10"-4387,0 1-1,2 1 0,0 1 0,0 0 0,-29 38 0,49-55-1790,1-1 0,0 1 0,0 0 0,-1-1 0,1 1 0,0 0 0,1 0 0,-1 0 0,0 0 0,1 0 0,-1 0 0,1 0 0,-1 0 0,1 0 0,0 0 0,0 0 0,0 0 0,0 3 0,1-3-35,0-1 1,-1 0 0,1 0 0,0 0-1,0 1 1,0-1 0,0 0 0,0 0 0,0 0-1,0-1 1,0 1 0,0 0 0,0 0-1,1-1 1,-1 1 0,0 0 0,0-1 0,1 1-1,-1-1 1,3 1 0,10 1-54,0-1 0,-1 0 1,1 0-1,21-3 0,-10 1-170,-5 0-213,-4 0-101,-1 1-1,1 0 1,28 5-1,-42-5 482,-1 0 0,1 0-1,0 0 1,-1 1-1,1-1 1,0 0-1,-1 1 1,1 0 0,-1-1-1,1 1 1,-1 0-1,1 0 1,-1 0 0,1 0-1,-1 0 1,0 0-1,1 0 1,-1 0 0,0 1-1,0-1 1,0 0-1,0 1 1,0-1-1,0 1 1,0-1 0,-1 1-1,1-1 1,-1 1-1,1 0 1,-1-1 0,1 1-1,-1 0 1,0-1-1,0 1 1,0 0 0,0 0-1,0-1 1,0 1-1,0 0 1,-1-1-1,1 1 1,-1 2 0,-2 1 122,1 0-1,-1 0 1,0 0 0,-1 0 0,1 0 0,-1-1 0,1 0 0,-1 0-1,-1 0 1,1 0 0,-6 3 0,-59 38 1407,56-38-1194,-49 27 963,57-32-1226,0 0-1,1 0 1,-1-1-1,0 0 1,0 1-1,-1-2 1,1 1-1,0 0 1,0-1-1,0 0 1,-8-1-1,12 0-131,0 1 0,-1-1 0,1 0 0,0 1 0,0-1 0,0 0 1,0 0-1,0 0 0,1 0 0,-1 1 0,0-1 0,0-1 0,0 1 0,1 0 0,-1 0 0,1 0 0,-1 0 0,1 0 0,-1 0 1,1-1-1,0 1 0,-1 0 0,1 0 0,0-1 0,0 1 0,0-2 0,0-42-4590,1 30 2119,-1-27-4477</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494"/>
    </inkml:context>
    <inkml:brush xml:id="br0">
      <inkml:brushProperty name="width" value="0.025" units="cm"/>
      <inkml:brushProperty name="height" value="0.025" units="cm"/>
    </inkml:brush>
  </inkml:definitions>
  <inkml:trace contextRef="#ctx0" brushRef="#br0">0 16 13036,'0'0'6246,"60"-13"-4356,-26 11-673,6 1-480,3 1-545,-2 0-192,-1 0-1666,-2 1-2946,-2 5-6278</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1.869"/>
    </inkml:context>
    <inkml:brush xml:id="br0">
      <inkml:brushProperty name="width" value="0.025" units="cm"/>
      <inkml:brushProperty name="height" value="0.025" units="cm"/>
    </inkml:brush>
  </inkml:definitions>
  <inkml:trace contextRef="#ctx0" brushRef="#br0">101 6 12268,'0'0'4863,"-9"7"-1436,7-6-3336,-5 3 288,1 0-1,-1 0 1,1 1 0,0-1 0,1 1-1,-1 1 1,1-1 0,0 1 0,1 0-1,-1 0 1,1 0 0,0 1-1,1-1 1,0 1 0,0 0 0,0 0-1,-2 10 1,4-11-327,0 1 0,0 0 1,1-1-1,0 1 0,0 0 0,1-1 0,0 1 0,0 0 1,0-1-1,1 1 0,0-1 0,1 0 0,-1 1 0,1-1 1,7 11-1,-7-13-43,1 1 0,0-1 0,0 0 0,0 0 0,1-1 0,-1 1 0,1-1 0,0 0 0,0 0 0,0 0 0,0-1-1,1 0 1,-1 0 0,1 0 0,-1-1 0,1 0 0,-1 0 0,1 0 0,6 0 0,-7-1 3,0 0 0,0 0 1,-1 0-1,1-1 0,0 0 0,0 0 0,0 0 0,-1 0 0,1-1 0,-1 1 0,1-1 1,-1 0-1,1-1 0,-1 1 0,0-1 0,0 0 0,-1 0 0,1 0 0,0 0 0,-1-1 1,0 0-1,0 1 0,0-1 0,0 0 0,2-5 0,-1 1 34,0-1 1,-1 0-1,0 0 1,0 0-1,-1 0 1,0 0-1,-1-1 0,0 1 1,-1 0-1,1-1 1,-2 1-1,-1-12 0,1 16-31,0 0 0,-1 0 0,0 0 0,0 0 0,0 0 1,-1 0-1,1 1 0,-1-1 0,0 1 0,-1 0 0,1 0 0,-1 0 0,1 0 0,-1 1 0,0-1 0,-1 1 0,1 0 0,0 0 0,-1 1 0,-8-4 0,7 3-21,0 1 0,1-1 1,-1 2-1,0-1 0,0 1 1,0-1-1,0 2 1,0-1-1,0 1 0,0 0 1,0 0-1,0 0 0,-1 1 1,1 0-1,0 0 1,1 1-1,-1 0 0,-7 2 1,12-3-66,-1 0 0,0 0 0,0-1 0,1 1 0,-1 0 0,0 0 1,1 1-1,-1-1 0,1 0 0,0 0 0,-1 1 0,1-1 0,0 1 0,0-1 1,0 1-1,0 0 0,0-1 0,0 1 0,0 0 0,1 0 0,-1-1 0,0 1 1,1 0-1,0 0 0,-1 0 0,1 0 0,0 0 0,0 0 0,0 0 0,0-1 1,0 1-1,1 0 0,-1 0 0,1 0 0,-1 0 0,1 0 0,0 1 0,1 1-536,1 0-1,-1-1 0,1 1 0,-1-1 1,1 0-1,0 0 0,0 0 0,0 0 1,1 0-1,-1 0 0,1-1 1,-1 0-1,1 0 0,0 0 0,7 3 1,26 4-6814</inkml:trace>
  <inkml:trace contextRef="#ctx0" brushRef="#br0" timeOffset="1">546 114 12300,'0'0'10361,"1"10"-8663,4 100 1847,-5-107-3518,0 0 1,1 0 0,-1 0 0,1-1-1,0 1 1,0 0 0,0 0-1,0-1 1,0 1 0,1 0 0,-1-1-1,1 1 1,0-1 0,-1 0 0,1 1-1,0-1 1,0 0 0,1 0-1,-1-1 1,0 1 0,1 0 0,-1-1-1,1 1 1,-1-1 0,1 0-1,0 0 1,0 0 0,0 0 0,-1 0-1,1-1 1,0 1 0,0-1-1,4 0 1,-1 1-187,0-1-1,-1 0 0,1 0 1,-1-1-1,1 1 1,-1-1-1,11-4 0,-12 4-291,-1 0 0,0-1-1,1 1 1,-1-1-1,0 0 1,0 0-1,0 0 1,0 0-1,0-1 1,-1 1-1,1-1 1,2-3 0,12-22-6836</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197"/>
    </inkml:context>
    <inkml:brush xml:id="br0">
      <inkml:brushProperty name="width" value="0.025" units="cm"/>
      <inkml:brushProperty name="height" value="0.025" units="cm"/>
    </inkml:brush>
  </inkml:definitions>
  <inkml:trace contextRef="#ctx0" brushRef="#br0">1 7 17424,'0'0'9385,"50"-6"-16079,-39 6-8328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7.999"/>
    </inkml:context>
    <inkml:brush xml:id="br0">
      <inkml:brushProperty name="width" value="0.025" units="cm"/>
      <inkml:brushProperty name="height" value="0.025" units="cm"/>
    </inkml:brush>
  </inkml:definitions>
  <inkml:trace contextRef="#ctx0" brushRef="#br0">59 19 13581,'13'-19'6852,"-20"40"-2915,-3 5-4001,-4 23 562,1 0 0,3 1 0,2 0 1,3 1-1,0 70 0,6-121-480,0 0 0,0 0 0,-1 0 0,1 0 0,0 0 0,0 0 0,0 0 0,0 0 0,0 0 0,-1-1 0,1 1 0,0 0 0,0-1 0,0 1 0,-1 0 0,1-1 0,0 1 0,0-1 0,-1 1 1,1-1-1,-1 1 0,1-1 0,1-1 0,22-21 284,39-47 1,-8 8-284,-42 47-11,-8 8-15,1 1 0,-1 0 0,1 0 0,0 1 0,1 0 0,-1 0 0,1 0 0,0 0 0,0 1 0,14-5 0,-20 9 0,0 0 0,-1 0 0,1 1 0,0-1 0,0 0 1,0 0-1,-1 1 0,1-1 0,0 1 0,-1-1 0,1 0 0,0 1 1,-1 0-1,1-1 0,0 1 0,-1-1 0,1 1 0,-1 0 0,1-1 1,-1 1-1,1 0 0,-1 0 0,0-1 0,1 1 0,-1 0 0,0 0 1,0-1-1,1 1 0,-1 0 0,0 0 0,0 0 0,0 0 0,0-1 1,0 1-1,0 0 0,0 0 0,-1 1 0,1 41 117,-1-37-29,-11 68 726,2-29-215,10-44-583,0-1 0,0 0-1,0 1 1,0-1 0,-1 1 0,1-1 0,0 0 0,0 1-1,0-1 1,0 1 0,0-1 0,0 0 0,0 1-1,0-1 1,0 1 0,0-1 0,1 0 0,-1 1 0,0-1-1,0 1 1,0-1 0,0 0 0,1 1 0,-1-1-1,0 0 1,0 1 0,1-1 0,-1 0 0,0 0 0,0 1-1,1-1 1,-1 0 0,0 0 0,1 1 0,-1-1-1,0 0 1,1 0 0,-1 0 0,1 1 0,-1-1 0,0 0-1,1 0 1,-1 0 0,1 0 0,23-8 228,22-24 26,-7 0-229,-16 13-384,1 0 1,36-20 0,-59 38 338,-1 0-1,1 1 1,0-1 0,-1 1 0,1-1 0,0 1 0,0-1 0,0 1 0,-1-1 0,1 1 0,0 0 0,0 0 0,0-1 0,0 1 0,0 0 0,0 0 0,-1 0 0,1 0 0,0 0 0,0 0 0,0 0 0,0 0 0,0 1 0,0-1 0,0 0-1,-1 0 1,1 1 0,0-1 0,0 1 0,0-1 0,1 1 0,-2 1 27,1 0 0,-1-1 0,1 1 0,-1 0 0,1-1-1,-1 1 1,0 0 0,0 0 0,0-1 0,0 1 0,0 0 0,0 0-1,-1-1 1,0 4 0,-21 60 585,-4-3-585,26-61-816,0-4-754,0-38-6838,0 7-2050</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2.817"/>
    </inkml:context>
    <inkml:brush xml:id="br0">
      <inkml:brushProperty name="width" value="0.025" units="cm"/>
      <inkml:brushProperty name="height" value="0.025" units="cm"/>
    </inkml:brush>
  </inkml:definitions>
  <inkml:trace contextRef="#ctx0" brushRef="#br0">0 4 13805,'0'0'6887,"69"21"-5991,-19-20-287,8-1-481,5 0-64,-4-4-544,-10-4-1442,-9 2-2306,-17 0-1153,-18 4-3940</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3.186"/>
    </inkml:context>
    <inkml:brush xml:id="br0">
      <inkml:brushProperty name="width" value="0.025" units="cm"/>
      <inkml:brushProperty name="height" value="0.025" units="cm"/>
    </inkml:brush>
  </inkml:definitions>
  <inkml:trace contextRef="#ctx0" brushRef="#br0">1 1 11659,'0'0'8008,"57"13"-6439,-1-13-352,14 0-256,4 0-352,6 0-385,-7 0-160,-10 0-352,-10 0-2211,-8 0-3971,-16-1-7783</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125"/>
    </inkml:context>
    <inkml:brush xml:id="br0">
      <inkml:brushProperty name="width" value="0.025" units="cm"/>
      <inkml:brushProperty name="height" value="0.025" units="cm"/>
    </inkml:brush>
  </inkml:definitions>
  <inkml:trace contextRef="#ctx0" brushRef="#br0">1 10 5669,'0'0'13944,"9"-2"-12022,30-5-294,-37 7-1515,-1-1 0,1 2 0,-1-1 0,0 0 0,1 0 0,-1 0 0,1 1 0,-1-1 0,1 1 0,-1-1 0,0 1 0,0-1 0,1 1 0,-1 0 0,0 0 0,0-1 0,1 1 0,-1 0 0,0 0 0,0 0 0,0 1 0,-1-1 0,1 0 0,0 0 0,0 0 0,0 1 0,-1-1 0,1 0 0,-1 1 0,1-1 0,-1 0 0,0 1 0,1-1 0,-1 1 0,0-1-1,0 0 1,0 3 0,0 54 1015,0-55-1061,-3 10 0,1 0 0,-2 0 1,0-1-1,0 0 0,-10 19 0,9-20-51,0-1-1,1 1 1,0 0 0,0 0 0,1 0-1,1 0 1,-2 22 0,4-32-12,0 0 1,0 1 0,0-1-1,0 0 1,0 0 0,1 0-1,-1 0 1,0 0 0,1 0-1,-1 0 1,1 0 0,0 0-1,-1 0 1,1 0 0,0 0-1,-1 0 1,1 0 0,0-1-1,0 1 1,0 0 0,0 0-1,-1-1 1,1 1 0,0-1-1,0 1 1,2 0 0,1 0 16,0 1 0,1-1 1,-1 0-1,0-1 0,1 1 1,-1-1-1,6 1 0,3-2-83,1 0-1,-1-1 1,0 0-1,13-4 1,-11 1-1127,0-1 1,0 0 0,21-14-1,11-16-7136,-27 13 504</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503"/>
    </inkml:context>
    <inkml:brush xml:id="br0">
      <inkml:brushProperty name="width" value="0.025" units="cm"/>
      <inkml:brushProperty name="height" value="0.025" units="cm"/>
    </inkml:brush>
  </inkml:definitions>
  <inkml:trace contextRef="#ctx0" brushRef="#br0">64 0 12460,'0'0'7046,"-43"47"-4771,28-25-642,10 2-384,5-1-608,0-2-417,20-3-160,8-7-256,14-6-1474,5-5-1184,9-5-2435,-4-14-4709</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4.832"/>
    </inkml:context>
    <inkml:brush xml:id="br0">
      <inkml:brushProperty name="width" value="0.025" units="cm"/>
      <inkml:brushProperty name="height" value="0.025" units="cm"/>
    </inkml:brush>
  </inkml:definitions>
  <inkml:trace contextRef="#ctx0" brushRef="#br0">191 1 13805,'-12'4'2760,"-4"2"-1952,0 0-1,1 1 1,0 1-1,0 1 1,-15 11-1,24-15-589,0-1 0,1 1 0,-1 0 0,1 0 0,0 1 0,1-1 0,-1 1 1,1 0-1,0 0 0,1 1 0,-1-1 0,1 1 0,0 0 0,1 0 0,0 0 0,-2 12 0,3-17-202,1 0 0,0 0 1,0-1-1,0 1 0,1 0 0,-1 0 0,0 0 0,1 0 0,-1-1 1,1 1-1,0 0 0,-1 0 0,1-1 0,0 1 0,0 0 1,0-1-1,0 1 0,0-1 0,1 0 0,-1 1 0,0-1 0,3 2 1,0 0 4,1 0-1,-1-1 1,0 0 0,1 0 0,0 0 0,-1-1 0,1 1 0,8 0 0,2 0 1,0 0 1,0-2-1,1 1 1,28-5 0,-37 3-27,0-1 1,0 0-1,-1-1 1,1 1 0,0-1-1,-1-1 1,0 1-1,0-1 1,0 0-1,0 0 1,0-1 0,-1 0-1,5-5 1,-6 7 9,-1-1 1,-1 1-1,1-1 1,-1 0-1,1 1 1,-1-1-1,0 0 1,0 0-1,-1-1 1,1 1-1,-1 0 1,0-1-1,0 1 1,0 0-1,-1-1 1,1 1-1,-1-1 1,0 1-1,-1-1 1,1 1-1,-1-1 1,-1-3-1,1 5 56,-1 0 0,0 0-1,0 0 1,0 1 0,0-1-1,0 1 1,-1-1 0,1 1 0,-1 0-1,1 0 1,-1 0 0,0 0 0,0 0-1,0 1 1,0-1 0,0 1-1,0 0 1,0 0 0,0 0 0,-1 0-1,1 1 1,0-1 0,-1 1-1,1 0 1,0 0 0,-1 0 0,-3 1-1,3-1-44,-1 0 0,0 0-1,1 0 1,-1 1 0,0 0-1,1 0 1,-1 0 0,1 1-1,-1-1 1,1 1 0,0 0-1,0 0 1,0 1 0,0-1-1,0 1 1,0 0-1,0 0 1,-4 6 0,7-8-31,0 0 1,0 1-1,0-1 1,0 0-1,0 1 1,0 0-1,1-1 1,-1 1-1,1-1 1,-1 1-1,1 0 0,0-1 1,-1 1-1,1 0 1,0-1-1,0 1 1,0 0-1,0-1 1,1 1-1,-1 0 1,0-1-1,1 1 1,-1 0-1,1-1 1,0 1-1,1 2 1,0-2-166,0 0 0,1 0 1,-1 0-1,1 0 1,0 0-1,-1 0 1,1-1-1,0 1 0,0-1 1,0 0-1,0 0 1,0 0-1,4 0 1,14 3-1976,0-2 1,0 0 0,29-2 0,-41 0 771,45-1-5046</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166"/>
    </inkml:context>
    <inkml:brush xml:id="br0">
      <inkml:brushProperty name="width" value="0.025" units="cm"/>
      <inkml:brushProperty name="height" value="0.025" units="cm"/>
    </inkml:brush>
  </inkml:definitions>
  <inkml:trace contextRef="#ctx0" brushRef="#br0">217 1 6566,'0'0'13773,"-13"0"-11920,3 1-1509,-1 0 1,0 1 0,1 0-1,-1 0 1,1 1-1,0 1 1,-16 7 0,19-8-220,1 1 1,-1-1-1,1 1 1,0 1-1,0-1 1,0 1-1,1 0 0,0 0 1,-1 1-1,2 0 1,-1 0-1,1 0 1,0 0-1,-4 8 1,7-12-119,0 1-1,0-1 1,-1 1 0,2-1 0,-1 1-1,0 0 1,0-1 0,1 1 0,0 0 0,-1-1-1,1 1 1,0 0 0,0 0 0,0-1 0,1 1-1,-1 0 1,1-1 0,-1 1 0,1 0 0,0-1-1,0 1 1,0-1 0,1 1 0,-1-1 0,0 0-1,1 1 1,0-1 0,-1 0 0,1 0 0,0 0-1,0 0 1,0 0 0,0-1 0,1 1 0,-1-1-1,0 1 1,1-1 0,-1 0 0,1 0 0,-1 0-1,1 0 1,0 0 0,3 0 0,11 3 13,0-1 1,1 0-1,-1-1 1,1-1-1,25-2 0,-26-1-19,-1 0-1,1 0 0,-1-2 0,0 0 0,29-12 0,-39 14 4,1-1 1,0 0-1,-1-1 0,1 1 0,-1-1 1,0-1-1,0 1 0,-1-1 1,1 0-1,-1 0 0,0-1 1,0 1-1,-1-1 0,0 0 1,6-10-1,-9 13 31,0 1 0,-1 0 0,1 0 1,0 0-1,-1-1 0,1 1 0,-1 0 0,0-1 1,1 1-1,-1-1 0,0 1 0,-1 0 0,1-1 1,0 1-1,-1 0 0,1-1 0,-1 1 0,0 0 1,0 0-1,-2-4 0,1 3-8,0 0 1,-1 0-1,1 1 0,-1-1 0,0 1 1,0 0-1,0 0 0,0 0 0,0 0 1,0 0-1,0 1 0,-6-2 0,-6-2-151,-1 1 0,1 1-1,-1 1 1,0 0-1,-19 1 1,12 0-1134,1 2 0,-1 1-1,-35 7 1,-25 18-8128,33-5-309</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513"/>
    </inkml:context>
    <inkml:brush xml:id="br0">
      <inkml:brushProperty name="width" value="0.025" units="cm"/>
      <inkml:brushProperty name="height" value="0.025" units="cm"/>
    </inkml:brush>
  </inkml:definitions>
  <inkml:trace contextRef="#ctx0" brushRef="#br0">0 56 15471,'13'0'2333,"241"0"3933,6 0-3404,527 0-2024,-764 0-925,69-3 333,-85 2-392,0 0 0,0-1 0,0 0-1,0 0 1,0 0 0,0-1 0,0 0 0,-1 0 0,12-8 0,-17 10 66,-1 1 0,0 0 0,1 0 0,-1 0 0,0 0 0,1 0 0,-1-1 1,0 1-1,0 0 0,1 0 0,-1 0 0,0-1 0,0 1 0,0 0 0,1 0 0,-1-1 0,0 1 1,0 0-1,0-1 0,0 1 0,1 0 0,-1 0 0,0-1 0,0 1 0,0 0 0,0-1 0,0 1 1,0 0-1,0-1 0,0 1 0,0 0 0,0-1 0,0 1 0,0 0 0,0-1 0,0 1 0,0 0 1,-1-1-1,1 1 0,0 0 0,0 0 0,0-1 0,0 1 0,0 0 0,-1-1 0,-13-5-3948,-8 3-2404</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35.904"/>
    </inkml:context>
    <inkml:brush xml:id="br0">
      <inkml:brushProperty name="width" value="0.025" units="cm"/>
      <inkml:brushProperty name="height" value="0.025" units="cm"/>
    </inkml:brush>
  </inkml:definitions>
  <inkml:trace contextRef="#ctx0" brushRef="#br0">13 0 8808,'0'0'13432,"15"3"-11836,49 2-226,109-5 0,-74-1-1083,-95 0-221,0 1 0,1 1 0,-1-1 1,1 1-1,-1-1 0,1 1 0,-1 0 1,0 1-1,0-1 0,0 1 0,0 0 1,5 2-1,-8-3-33,-1 0 0,1-1 0,0 1 0,0 0 1,0 0-1,-1 0 0,1 0 0,-1 0 0,1 0 0,0 0 1,-1 0-1,0 0 0,1 0 0,-1 0 0,0 0 0,1 0 1,-1 0-1,0 0 0,0 1 0,0 0 0,0 1 17,-1-1 0,1 1 0,-1 0 0,0-1 0,0 1 0,0 0 0,0-1 0,-1 1 0,1-1 0,0 1-1,-4 2 1,-6 8 155,0 0-1,-1-1 1,-1 0-1,0-1 0,-27 18 1,-83 43 188,82-49-315,6-2-40,22-13-42,1 0-1,-2 0 0,1-2 1,-1 1-1,0-2 0,-25 8 0,38-13-379,39-1-1119,-23 0 1304,0 1 1,0 0-1,21 4 0,-29-2 254,-1 0 0,0 0 0,0 0 0,0 0 0,0 1 0,0 0 0,-1 1-1,1-1 1,-1 1 0,0 0 0,7 6 0,-9-6 26,0 0-1,1-1 1,-1 0 0,1 0-1,0 0 1,0-1 0,0 1-1,1-1 1,-1 0 0,0 0-1,1 0 1,0-1 0,-1 1-1,1-1 1,0 0 0,0-1-1,-1 1 1,1-1-1,0 0 1,0 0 0,0-1-1,0 1 1,-1-1 0,1 0-1,0 0 1,-1-1 0,9-2-1,13-7 4,-1 0 0,36-21-1,-53 27-79,0 0-1,0 0 0,-1 0 0,0-1 0,0-1 0,0 1 0,-1-1 0,0 0 0,0 0 0,0-1 0,5-10 1,-11 17-47,1 0 0,-1 0 0,1 1 1,-1-1-1,1 0 0,-1 0 1,0 0-1,1 0 0,-1 0 0,0 0 1,0 1-1,1-1 0,-1 0 1,0 0-1,0 0 0,0 0 1,0 0-1,0 0 0,-1 0 0,1 0 1,0 0-1,0 0 0,-1 0 1,1 0-1,0 1 0,-1-1 0,1 0 1,-1 0-1,1 0 0,-1 0 1,1 1-1,-1-1 0,0 0 1,1 1-1,-1-1 0,0 0 0,0 1 1,1-1-1,-1 1 0,0-1 1,0 1-1,0 0 0,0-1 1,0 1-1,0 0 0,-1-1 0,-19-14-6859,14 0-3359</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345"/>
    </inkml:context>
    <inkml:brush xml:id="br0">
      <inkml:brushProperty name="width" value="0.025" units="cm"/>
      <inkml:brushProperty name="height" value="0.025" units="cm"/>
    </inkml:brush>
  </inkml:definitions>
  <inkml:trace contextRef="#ctx0" brushRef="#br0">36 0 7976,'0'0'10313,"0"60"-8711,-1-13 352,-10 13 0,4 8-705,-2 6-705,3 1-352,4 2-128,2-8-32,0-6 1,2-10-66,9-10-31,0-10-96,1-14-544,5-11-834,-1-8-832,-4-6-1217,3-19-2755</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8.723"/>
    </inkml:context>
    <inkml:brush xml:id="br0">
      <inkml:brushProperty name="width" value="0.025" units="cm"/>
      <inkml:brushProperty name="height" value="0.025" units="cm"/>
    </inkml:brush>
  </inkml:definitions>
  <inkml:trace contextRef="#ctx0" brushRef="#br0">20 0 15695,'0'0'6278,"-4"60"-5093,-1-25-384,3 6-33,-2 5-191,-1 2-225,5-2-288,0-2-32,0-6 0,0-3-32,0-10-32,0-5-256,0-9-801,0-8-1089,0-8-6983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8.329"/>
    </inkml:context>
    <inkml:brush xml:id="br0">
      <inkml:brushProperty name="width" value="0.025" units="cm"/>
      <inkml:brushProperty name="height" value="0.025" units="cm"/>
    </inkml:brush>
  </inkml:definitions>
  <inkml:trace contextRef="#ctx0" brushRef="#br0">0 1 18129,'0'0'6791,"67"45"-18867</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051"/>
    </inkml:context>
    <inkml:brush xml:id="br0">
      <inkml:brushProperty name="width" value="0.025" units="cm"/>
      <inkml:brushProperty name="height" value="0.025" units="cm"/>
    </inkml:brush>
  </inkml:definitions>
  <inkml:trace contextRef="#ctx0" brushRef="#br0">0 83 15727,'0'0'7783,"60"-29"-6213,-19 15-225,15 2-544,-2 0-705,2 5-192,-11 3-1762,-13 2-1954,-8 0-3298</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2:59.425"/>
    </inkml:context>
    <inkml:brush xml:id="br0">
      <inkml:brushProperty name="width" value="0.025" units="cm"/>
      <inkml:brushProperty name="height" value="0.025" units="cm"/>
    </inkml:brush>
  </inkml:definitions>
  <inkml:trace contextRef="#ctx0" brushRef="#br0">0 2 4965,'0'0'9256,"8"-1"-5807,17 1-1925,72 1 2877,-88-1-4151,1 1 0,-1 1-1,0 0 1,-1 0 0,1 1 0,0 0 0,-1 0-1,15 8 1,-21-9-239,0-1 1,0 1-1,0 0 0,0 0 0,0 0 1,0 0-1,-1 0 0,1 0 0,-1 0 1,1 0-1,-1 1 0,0-1 0,0 1 1,0-1-1,0 1 0,0-1 0,-1 1 1,1-1-1,-1 1 0,0 0 0,1-1 1,-1 1-1,0 0 0,-1-1 0,1 1 1,0-1-1,-1 1 0,0 0 0,1-1 1,-1 1-1,0-1 0,0 1 0,-1-1 1,1 0-1,-2 3 0,-5 9 116,0-1 1,-1 0-1,-1-1 0,-16 17 0,-1-3 127,19-20-127,0 0 0,1 1 1,0 0-1,1 0 1,0 0-1,0 1 0,0 0 1,1 0-1,0 1 1,-4 11-1,9-19-119,0-1 0,0 1 0,0 0 1,0 0-1,0-1 0,0 1 0,0 0 0,0-1 0,1 1 0,-1 0 1,0-1-1,0 1 0,1 0 0,-1-1 0,1 1 0,-1 0 1,0-1-1,1 1 0,-1-1 0,1 1 0,0-1 0,-1 1 0,1-1 1,-1 1-1,1-1 0,0 0 0,-1 1 0,1-1 0,0 0 0,-1 0 1,1 1-1,0-1 0,-1 0 0,1 0 0,0 0 0,0 0 0,-1 0 1,1 0-1,1 0 0,38 1-14,-30-2 6,3 2-96,63-3-2285,-25-6-2669,-2-5-3822</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178"/>
    </inkml:context>
    <inkml:brush xml:id="br0">
      <inkml:brushProperty name="width" value="0.025" units="cm"/>
      <inkml:brushProperty name="height" value="0.025" units="cm"/>
    </inkml:brush>
  </inkml:definitions>
  <inkml:trace contextRef="#ctx0" brushRef="#br0">80 1 14990,'0'0'11414,"-3"8"-10293,0 0-865,0-1-182,0 1 0,0-1-1,1 1 1,0 0-1,1 0 1,-1 0 0,2 0-1,-1 0 1,1 8 0,1-15-77,0 0 1,-1 0 0,1 0 0,0-1 0,0 1 0,0 0-1,0 0 1,0-1 0,0 1 0,0-1 0,0 1 0,1-1-1,-1 1 1,0-1 0,0 0 0,0 1 0,0-1-1,1 0 1,-1 0 0,0 0 0,0 0 0,0 0 0,2 0-1,37-1-112,-32 0 74,16-2-96,37 0-92,-60 3 228,1 0-1,-1 0 1,1 0-1,-1 1 1,0-1-1,1 0 1,-1 1-1,0-1 1,1 1-1,-1-1 1,0 1-1,0-1 1,1 1 0,-1 0-1,0 0 1,0 0-1,0 0 1,0 0-1,0 0 1,0 0-1,0 0 1,0 0-1,0 0 1,-1 0-1,1 1 1,0-1-1,-1 0 1,1 0-1,-1 1 1,0-1-1,1 1 1,-1-1 0,0 3-1,0 5 152,-1-1 0,0 1 0,-1 0-1,0 0 1,0-1 0,-1 0 0,0 1 0,0-1-1,-1 0 1,0 0 0,-1-1 0,0 1 0,0-1 0,-12 13-1,12-14-52,-1 0-1,0 0 1,0 0-1,-1-1 1,0 1-1,0-2 0,0 1 1,0-1-1,-1 0 1,0 0-1,1-1 1,-1 0-1,-1-1 0,1 0 1,-15 2-1,21-4-210,0 0 0,0 0-1,-1 0 1,1 0 0,0-1-1,0 1 1,-1-1 0,1 1-1,0-1 1,0 0 0,0 0 0,0 0-1,0 0 1,0 0 0,0 0-1,0-1 1,1 1 0,-1-1-1,0 1 1,1-1 0,-1 0-1,1 1 1,0-1 0,-1 0-1,1 0 1,0 0 0,0 0 0,-1-3-1,0-3-1149,-1 1-1,2-1 1,-1 0-1,1 0 1,0 0 0,0-14-1,1-24-7105</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535"/>
    </inkml:context>
    <inkml:brush xml:id="br0">
      <inkml:brushProperty name="width" value="0.025" units="cm"/>
      <inkml:brushProperty name="height" value="0.025" units="cm"/>
    </inkml:brush>
  </inkml:definitions>
  <inkml:trace contextRef="#ctx0" brushRef="#br0">1 1 13485,'0'0'12940,"65"10"-12524,-37-3-384,7-3-640,-5-1-2371,4-3-2626,4 0-5574</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0.895"/>
    </inkml:context>
    <inkml:brush xml:id="br0">
      <inkml:brushProperty name="width" value="0.025" units="cm"/>
      <inkml:brushProperty name="height" value="0.025" units="cm"/>
    </inkml:brush>
  </inkml:definitions>
  <inkml:trace contextRef="#ctx0" brushRef="#br0">174 0 6502,'0'0'14446,"-9"4"-12989,-1 0-1247,0 1-1,0 0 0,1 1 1,0 0-1,0 0 1,0 1-1,1 0 1,0 1-1,1 0 0,-1 0 1,1 0-1,-6 11 1,5-6 15,1 1 0,0 0 0,1 0 0,-5 18 1,9-26-90,0 0 1,1 0-1,0 0 1,0 0-1,0 0 1,1 1-1,0-1 1,0 0 0,0 0-1,1 1 1,0-1-1,0 0 1,3 7-1,-2-11-69,-1 1 0,1-1 0,0 1 0,0-1 0,1 0 1,-1 0-1,0 0 0,1 0 0,-1 0 0,1-1 0,-1 1 0,1-1 0,0 1 0,0-1 0,0 0 0,0 0 0,0-1 0,0 1 0,0 0 0,0-1 0,0 0 0,0 0 0,0 0 0,0 0 0,0 0 0,6-2 0,0 1 44,0 0 0,0-1 0,-1 0 0,1 0 0,-1-1 0,1 0 0,-1 0-1,10-7 1,-9 4-42,0 0-1,-1 0 1,0-1-1,0 0 1,-1-1-1,1 0 1,-2 0-1,1 0 1,-1-1-1,0 0 0,-1 0 1,0-1-1,-1 0 1,0 1-1,0-1 1,-1-1-1,0 1 1,-1 0-1,0-1 1,-1 1-1,0-1 1,-1-17-1,0 25-53,-1 0 0,0-1 0,0 1 0,-1 0 0,1 0-1,-1 0 1,1 1 0,-1-1 0,0 0 0,0 1 0,0-1 0,0 1 0,-1 0 0,1-1-1,-1 1 1,1 0 0,-1 0 0,0 1 0,0-1 0,0 1 0,0-1 0,0 1 0,0 0-1,0 0 1,0 0 0,0 1 0,0-1 0,-1 1 0,1-1 0,0 1 0,0 0 0,-1 1-1,1-1 1,0 0 0,-4 2 0,3-2-74,0 1 0,1-1 0,-1 1 0,1 0 0,-1 1 0,1-1 0,0 0 0,-1 1 1,1 0-1,0 0 0,0 0 0,0 0 0,0 0 0,-2 3 0,3-3-104,1-1-1,0 1 1,-1 0 0,1 0 0,0 0 0,0 0 0,1 0-1,-1 0 1,0 0 0,1 0 0,-1 0 0,1 0-1,0 0 1,-1 0 0,1 1 0,0-1 0,0 0 0,1 0-1,-1 0 1,0 0 0,1 1 0,-1-1 0,1 0-1,0 0 1,0 2 0,0-3-160,0 1 1,0-1-1,0 1 0,0-1 0,0 0 1,0 0-1,0 1 0,0-1 1,1 0-1,-1 0 0,0 0 0,1 0 1,-1 0-1,1 0 0,-1-1 0,1 1 1,-1 0-1,1-1 0,0 0 1,2 1-1,24 2-7265,2-3-3281</inkml:trace>
  <inkml:trace contextRef="#ctx0" brushRef="#br0" timeOffset="1">523 23 17457,'0'0'5861,"-34"51"-3683,14-20-256,-1 3-353,5 0-351,10-4-610,6-5-448,0-8-128,20-7-32,3-7-352,3-3-769,2-2-897,-1-15-1890,-3-7-2241,-3-8-6343</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258"/>
    </inkml:context>
    <inkml:brush xml:id="br0">
      <inkml:brushProperty name="width" value="0.025" units="cm"/>
      <inkml:brushProperty name="height" value="0.025" units="cm"/>
    </inkml:brush>
  </inkml:definitions>
  <inkml:trace contextRef="#ctx0" brushRef="#br0">74 35 10666,'0'0'14766,"-59"-32"-11659,50 30-1730,3 2-960,12 0-930,8 0-2113,6 0-3940</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369"/>
    </inkml:context>
    <inkml:brush xml:id="br0">
      <inkml:brushProperty name="width" value="0.025" units="cm"/>
      <inkml:brushProperty name="height" value="0.025" units="cm"/>
    </inkml:brush>
  </inkml:definitions>
  <inkml:trace contextRef="#ctx0" brushRef="#br0">1 0 16912,'0'0'6246,"88"8"-4933,-27-8-288,9 0-673,2 0-287,-1 0-354,-10 0-1793,-14 1-1089,-15 2-1569,-19-2-705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715"/>
    </inkml:context>
    <inkml:brush xml:id="br0">
      <inkml:brushProperty name="width" value="0.025" units="cm"/>
      <inkml:brushProperty name="height" value="0.025" units="cm"/>
    </inkml:brush>
  </inkml:definitions>
  <inkml:trace contextRef="#ctx0" brushRef="#br0">1 1 12748,'0'0'8040,"49"34"-7047,10-34-289,15 0-480,0 0-159,5-2-834,-3-3-1826,-12-3-2177,-10-2-161</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106"/>
    </inkml:context>
    <inkml:brush xml:id="br0">
      <inkml:brushProperty name="width" value="0.025" units="cm"/>
      <inkml:brushProperty name="height" value="0.025" units="cm"/>
    </inkml:brush>
  </inkml:definitions>
  <inkml:trace contextRef="#ctx0" brushRef="#br0">0 81 13325,'0'0'1761,"7"-8"97,-3 3-1632,0 0 0,1 0 1,0 1-1,0 0 0,0 0 0,0 0 0,1 1 0,-1-1 1,1 1-1,0 1 0,0-1 0,0 1 0,0 0 1,0 0-1,1 1 0,-1 0 0,0 0 0,10 0 0,6 0 419,-1 1-1,44 4 0,-61-3-608,1-1 0,-1 1 1,1 0-1,-1 0 1,1 0-1,-1 1 1,0-1-1,0 1 0,0 0 1,0 0-1,0 1 1,0-1-1,-1 1 0,1 0 1,-1 0-1,1 0 1,-1 0-1,0 0 0,-1 1 1,1 0-1,3 5 1,-6-7 8,1 1 1,0-1 0,-1 1-1,1 0 1,-1 0 0,0-1 0,0 1-1,0 0 1,0-1 0,-1 1-1,1 0 1,-1-1 0,1 1-1,-1 0 1,0-1 0,0 1-1,0-1 1,-1 1 0,1-1-1,0 0 1,-1 0 0,0 1 0,1-1-1,-1 0 1,0 0 0,0-1-1,0 1 1,-4 2 0,-7 6 258,-1 0 1,-1-1-1,-22 10 1,18-9-152,-15 5 62,26-12-185,1-1 0,-1 2-1,1-1 1,0 1 0,0 0-1,1 0 1,-1 1 0,1 0-1,-10 9 1,16-14-32,0 1-1,0-1 1,0 1-1,0-1 1,0 0-1,0 1 1,0-1 0,0 1-1,0-1 1,0 1-1,0-1 1,0 0-1,0 1 1,0-1 0,1 0-1,-1 1 1,0-1-1,0 1 1,0-1-1,1 0 1,-1 1 0,0-1-1,0 0 1,1 1-1,-1-1 1,0 0-1,0 0 1,1 1 0,-1-1-1,0 0 1,1 0-1,-1 0 1,1 1-1,-1-1 1,0 0 0,1 0-1,-1 0 1,0 0-1,1 0 1,-1 0-1,1 0 1,-1 0 0,1 0-1,-1 0 1,1 0-1,24 4-356,-23-4 270,40 3-3707,46-3 0,-30-3-3480</inkml:trace>
  <inkml:trace contextRef="#ctx0" brushRef="#br0" timeOffset="1">692 87 15727,'-14'0'1276,"11"0"-1247,-12 0 444,1 0 0,-1 1 0,1 1 0,-1 0 0,-16 5 0,27-6-285,0 1-1,1-1 0,-1 0 0,1 1 0,-1 0 0,1-1 1,0 1-1,0 1 0,0-1 0,0 0 0,0 1 0,0 0 1,0-1-1,1 1 0,0 0 0,-1 0 0,1 1 0,0-1 1,1 0-1,-1 1 0,0-1 0,1 1 0,0-1 0,0 1 1,0 0-1,0 0 0,1-1 0,0 1 0,-1 5 0,2-7-152,-1 1 0,1 0-1,0 0 1,0-1-1,0 1 1,0-1-1,0 1 1,0-1 0,1 1-1,-1-1 1,1 0-1,0 1 1,0-1 0,-1 0-1,1 0 1,1 0-1,-1-1 1,0 1-1,0 0 1,1-1 0,-1 0-1,1 1 1,-1-1-1,1 0 1,-1 0-1,1-1 1,0 1 0,3 0-1,9 3 38,-1-1 1,1-1-1,28 1 0,-35-3-77,0 1-1,0-2 1,-1 1-1,1-1 1,-1-1 0,1 1-1,-1-1 1,1 0-1,-1-1 1,0 0-1,0 0 1,0-1-1,9-6 1,-12 7 16,-1 0 0,1-1 0,-1 0 0,0 0 0,0 0 0,0 0 0,0 0 0,-1 0 0,0-1 0,0 1 0,0-1 0,0 0 0,-1 0 0,1 1 0,-1-1 0,-1 0 0,1 0 0,-1 0 0,0 0 0,0 0 0,-1-9 0,0 8 16,0 0 0,-1 0 0,0 1 0,0-1 0,0 1 0,0 0 0,-1-1 0,0 1 0,0 0 0,-1 0 1,1 1-1,-1-1 0,0 1 0,0 0 0,-8-6 0,9 7-66,-1 0 0,0 0 0,0 0-1,0 1 1,-1-1 0,1 1 0,-1 0 0,1 0 0,-1 1 0,0-1 0,0 1 0,1 0 0,-1 0 0,0 1 0,0-1-1,0 1 1,0 0 0,-9 2 0,12-2-70,1 1 0,-1 0 0,1 0 0,0-1 0,-1 1 0,1 0 0,0 0 0,0 0 0,-1 0 0,1 1 0,0-1-1,0 0 1,0 0 0,1 1 0,-1-1 0,0 0 0,0 1 0,1-1 0,-1 1 0,1-1 0,-1 1 0,1-1 0,0 1 0,-1 0 0,1-1 0,0 1 0,0-1 0,0 1-1,0-1 1,1 1 0,-1 0 0,0-1 0,1 1 0,-1-1 0,1 1 0,-1-1 0,2 2 0,-1 2-453,1 0 0,0 0 0,0 0 1,0 0-1,0-1 0,1 1 0,0-1 0,0 0 0,0 0 1,6 7-1,27 11-4632</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434"/>
    </inkml:context>
    <inkml:brush xml:id="br0">
      <inkml:brushProperty name="width" value="0.025" units="cm"/>
      <inkml:brushProperty name="height" value="0.025" units="cm"/>
    </inkml:brush>
  </inkml:definitions>
  <inkml:trace contextRef="#ctx0" brushRef="#br0">240 78 7335,'0'0'7543,"-14"-2"-3310,-6-2-3101,-1 2 0,1 1 0,-1 1-1,-27 2 1,42-1-868,0 0 1,0 0-1,0 1 0,0 0 0,0 0 0,1 0 0,-1 0 1,1 1-1,-11 7 0,14-8-230,0 0-1,-1 0 1,1 0-1,0 1 1,0-1-1,0 1 1,1 0 0,-1 0-1,0-1 1,1 1-1,0 0 1,0 0 0,0 0-1,0 0 1,0 1-1,1-1 1,-1 0 0,1 0-1,0 0 1,0 6-1,0-7-27,1 0 0,-1 0 0,0 0 0,1 0 0,0 0-1,-1 0 1,1 0 0,0 0 0,0 0 0,0 0 0,0-1 0,0 1 0,1 0-1,-1-1 1,0 1 0,1 0 0,-1-1 0,4 3 0,1-1 3,-1 1 1,1-1-1,-1-1 1,1 1 0,0-1-1,8 3 1,7-1 17,-1 0 1,41 2 0,-38-5-31,0-1 1,0-2-1,0 0 0,-1-1 1,30-7-1,-46 8 38,1-1 0,-1 1 0,1-1 0,-1 0 0,0 0 0,0-1 0,0 0 1,-1 0-1,10-8 0,-13 9 53,1 0 0,0-1 0,-1 1 0,0-1 1,0 1-1,0-1 0,0 0 0,-1 1 0,0-1 0,1 0 1,-1 0-1,-1 0 0,1 0 0,0 0 0,-1 0 0,0 0 0,-1-8 1,1 9-30,-1-1 0,-1 1 1,1-1-1,-1 1 1,1 0-1,-1-1 0,0 1 1,0 0-1,0 0 1,-1 0-1,1 1 0,-1-1 1,1 1-1,-1-1 1,0 1-1,0 0 0,0 0 1,0 0-1,0 0 0,-1 0 1,1 1-1,0 0 1,-6-2-1,-13-4-80,1 0 0,-35-5 0,45 10 68,-76-9-532,32 14-4416,47 1-1094,7 3-4180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8.895"/>
    </inkml:context>
    <inkml:brush xml:id="br0">
      <inkml:brushProperty name="width" value="0.025" units="cm"/>
      <inkml:brushProperty name="height" value="0.025" units="cm"/>
    </inkml:brush>
  </inkml:definitions>
  <inkml:trace contextRef="#ctx0" brushRef="#br0">121 0 7976,'-7'11'8989,"-15"21"-5626,-27 57 0,41-74-2957,2 1 1,0 0-1,0 0 1,2 0-1,0 1 1,0-1-1,0 25 1,11 213-373,-3-181 327,-5-72-326,1 0 1,0 0-1,0 0 1,0 0-1,0 0 1,0 0-1,1 0 1,-1 0-1,0 0 1,0 0-1,1 0 1,-1 0-1,0 0 1,1 0-1,-1-1 1,1 1-1,-1 0 0,1 0 1,0 0-1,-1-1 1,1 1-1,1 1 1,-1-2-8,0 0 1,-1 0-1,1 0 1,0 0-1,0 0 1,0 0-1,0 0 1,-1 0-1,1 0 1,0-1-1,0 1 1,0 0-1,-1-1 1,1 1 0,0 0-1,-1-1 1,1 1-1,0-1 1,-1 1-1,2-2 1,32-35 704,-34 36-724,42-59 157,-30 41-245,1 0-1,1 0 1,0 1-1,2 1 1,0 1-1,18-16 1,-34 32 71,1-1 0,0 1 0,-1-1 0,1 0 0,-1 1 0,1-1 1,0 1-1,-1 0 0,1-1 0,0 1 0,0-1 0,-1 1 0,1 0 0,0 0 0,0-1 0,0 1 0,-1 0 1,1 0-1,0 0 0,0 0 0,0 0 0,0 0 0,-1 0 0,1 0 0,0 0 0,0 1 0,0-1 0,-1 0 1,1 0-1,0 1 0,0-1 0,-1 1 0,1-1 0,0 0 0,-1 1 0,1-1 0,0 1 0,-1 0 0,1-1 1,-1 1-1,1-1 0,-1 1 0,1 0 0,-1-1 0,1 1 0,-1 0 0,0 0 0,1-1 0,-1 1 0,0 0 1,0 0-1,0 0 0,1-1 0,-1 1 0,0 0 0,0 0 0,0 0 0,0-1 0,0 1 0,-1 1 1,-1 61-9,2-54 76,-9 39 80,0 17 526,9-64-532,6-15 282,0-7-530,-2 0-1,0-1 1,1-22-1,2-12-2630,-7 55 2483,0-1 1,1 0-1,-1 1 0,1-1 1,-1 1-1,1-1 0,0 1 0,0-1 1,0 1-1,0-1 0,0 1 1,0 0-1,0-1 0,0 1 1,0 0-1,0 0 0,1 0 0,-1 0 1,1 0-1,-1 0 0,2-1 1,2 1-226,-1-1 1,0 1 0,1 0 0,-1 0-1,1 0 1,-1 1 0,1-1 0,4 1-1,12 2-1626,0 0-1,35 8 0,-42-7 935,18 4-2599,52 3-1,-58-10 5743,-2-2 3704,-23 3-5482,-1-1 1,1 0 0,-1 0-1,1 0 1,-1 0-1,1 0 1,-1 0 0,0 0-1,1 0 1,-1-1-1,1 1 1,-1 0 0,1 0-1,-1 0 1,0 0-1,1-1 1,-1 1 0,1 0-1,-1 0 1,0-1-1,1 1 1,-1 0 0,0 0-1,1-1 1,-1 1-1,0 0 1,0-1 0,1 1-1,-1-1 1,0 1-1,0 0 1,0-1 0,1 1-1,-1-1 1,0 1-1,0 0 1,0-1 0,0 1-1,0-1 1,0 1-1,0-1 1,0 1 0,0-1-1,0 1 1,0 0-1,0-1 1,0 1 0,0-1-1,-1 1 1,1-1-1,0 1 1,0 0 0,-1-1-1,0-1 135,1 1 1,-1 0-1,0 0 0,0-1 0,-1 1 0,1 0 0,0 0 1,0 0-1,-1 0 0,1 0 0,0 0 0,-1 1 0,1-1 1,-3-1-1,-4 1-76,0 0 0,0 0 0,0 0 0,0 1 0,0 1 0,0-1 0,-1 1 0,1 0 0,0 1 0,0 0 0,1 0 0,-1 1 0,0 0 0,-9 6 0,13-8-209,1 1 1,-1 0 0,1 0-1,-1 0 1,1 0-1,0 1 1,0-1 0,0 1-1,0 0 1,0 0 0,1 0-1,-1 0 1,1 1 0,0-1-1,0 0 1,0 1-1,1 0 1,-1-1 0,1 1-1,0 0 1,0 0 0,0 0-1,0 0 1,1 0 0,-1 0-1,1 0 1,0 0 0,0 0-1,1 0 1,-1 0-1,2 4 1,-1-6-32,1 1 1,-1-1-1,0 0 0,1 0 1,0 0-1,-1-1 0,1 1 1,0 0-1,0-1 0,0 1 1,0-1-1,0 1 0,0-1 1,1 0-1,-1 0 0,0 0 0,1 0 1,-1-1-1,0 1 0,1 0 1,-1-1-1,1 0 0,-1 0 1,6 0-1,1 1 13,0-1 0,1 0 0,-1-1 0,1 0-1,13-3 1,-16 1-94,1 0 0,-1-1 0,0 0 0,-1 0 0,1 0 0,-1-1-1,0 0 1,0 0 0,0 0 0,7-10 0,-10 12-10,0 0 0,-1 0 0,0 0-1,1 0 1,-1 0 0,0 0 0,0-1 0,-1 1 0,1-1 0,-1 0 0,0 1 0,0-1-1,0 0 1,0 0 0,-1 1 0,1-1 0,-1 0 0,0 0 0,0 0 0,-1 0 0,1 1-1,-1-1 1,-1-5 0,1 8-59,1 0 0,-1 0 0,0 0 0,1 1 0,-1-1 0,0 0-1,0 0 1,0 0 0,0 1 0,1-1 0,-1 1 0,0-1 0,0 0 0,0 1 0,-1 0 0,1-1-1,0 1 1,0 0 0,0-1 0,0 1 0,0 0 0,0 0 0,0 0 0,-1 0 0,1 0-1,0 0 1,0 0 0,0 0 0,0 1 0,0-1 0,0 0 0,0 1 0,0-1 0,0 1 0,0-1-1,0 1 1,0-1 0,-2 2 0,2-1 44,1-1 0,-1 1 1,1-1-1,-1 1 0,0-1 0,1 1 0,-1-1 0,1 1 1,-1 0-1,1-1 0,0 1 0,-1 0 0,1-1 0,0 1 1,-1 0-1,1 0 0,0-1 0,0 1 0,0 0 0,-1 0 1,1 0-1,0-1 0,0 2 0,1-1 60,-1 1 0,1-1-1,-1 0 1,1 0-1,0 0 1,-1 0 0,1 0-1,0 0 1,0 0 0,0 0-1,0 0 1,0 0 0,0 0-1,0 0 1,0-1 0,0 1-1,0 0 1,0-1 0,0 1-1,2 0 1,6 2-811,0-1 0,0 0 0,0 0 0,0-1 0,0 0 0,0-1 0,15-1 0,-9 1-105,29 0-2395</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4.874"/>
    </inkml:context>
    <inkml:brush xml:id="br0">
      <inkml:brushProperty name="width" value="0.025" units="cm"/>
      <inkml:brushProperty name="height" value="0.025" units="cm"/>
    </inkml:brush>
  </inkml:definitions>
  <inkml:trace contextRef="#ctx0" brushRef="#br0">78 0 16592,'0'0'10986,"-38"73"-10473,20-42-385,6 4-96,3-1-64,9 0 32,0-4-257,16-5-928,2-7-1121,-2-6-513,2-9-1344,-12-3-3557</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217"/>
    </inkml:context>
    <inkml:brush xml:id="br0">
      <inkml:brushProperty name="width" value="0.025" units="cm"/>
      <inkml:brushProperty name="height" value="0.025" units="cm"/>
    </inkml:brush>
  </inkml:definitions>
  <inkml:trace contextRef="#ctx0" brushRef="#br0">0 8 14414,'0'0'9673,"89"-7"-8904,-26 10-481,10 3-256,1-2-1185,0-4-3107,-5 0-5958</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546"/>
    </inkml:context>
    <inkml:brush xml:id="br0">
      <inkml:brushProperty name="width" value="0.025" units="cm"/>
      <inkml:brushProperty name="height" value="0.025" units="cm"/>
    </inkml:brush>
  </inkml:definitions>
  <inkml:trace contextRef="#ctx0" brushRef="#br0">39 1 12844,'0'0'5365,"9"0"-3304,5 1-1192,0 0 1,0 1-1,24 7 1,-34-8-778,-1 0 0,1 0 0,-1 0 0,0 0 0,1 0 0,-1 1 0,0-1 0,0 1 0,0 0 0,0 0 0,0 1 0,-1-1 0,1 0-1,-1 1 1,1-1 0,-1 1 0,0 0 0,0 0 0,0 0 0,0 0 0,-1 0 0,1 0 0,1 7 0,-3-8-56,0 1-1,0-1 1,-1 1-1,1-1 1,-1 0 0,1 1-1,-1-1 1,0 0-1,0 0 1,0 0-1,0 1 1,0-1 0,-1 0-1,1 0 1,-1-1-1,1 1 1,-1 0-1,0 0 1,0-1-1,-2 2 1,-48 33 561,33-24-451,-2 1-40,15-9-81,-1-1 0,1 1-1,0 0 1,0 1 0,0-1-1,0 1 1,1 1-1,0-1 1,0 1 0,0-1-1,1 1 1,-5 8 0,9-13-21,0 0 0,0 0 1,-1 0-1,1 0 0,0 0 1,0 0-1,0 0 1,0-1-1,0 1 0,0 0 1,0 0-1,1 0 0,-1 0 1,0 0-1,0 0 0,1 0 1,-1 0-1,1 0 0,-1-1 1,0 1-1,1 0 0,0 0 1,-1-1-1,1 1 0,-1 0 1,1 0-1,0-1 0,-1 1 1,1-1-1,0 1 1,0-1-1,0 1 0,0-1 1,-1 1-1,1-1 0,0 0 1,0 1-1,0-1 0,1 0 1,43 7 107,-38-6-94,29 2-659,1-2 1,46-4-1,-62 0-1767,-1 0 1,1-1-1,21-8 1,12-7-9765</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5.938"/>
    </inkml:context>
    <inkml:brush xml:id="br0">
      <inkml:brushProperty name="width" value="0.025" units="cm"/>
      <inkml:brushProperty name="height" value="0.025" units="cm"/>
    </inkml:brush>
  </inkml:definitions>
  <inkml:trace contextRef="#ctx0" brushRef="#br0">156 48 17328,'-11'0'3684,"7"0"-3180,-69 5 4256,69-5-4602,0 1 0,1 0 0,-1-1 0,1 1 0,-1 0 0,1 1 0,0-1 0,-1 1 1,1-1-1,0 1 0,0 0 0,0 0 0,0 1 0,1-1 0,-1 0 0,1 1 1,-1 0-1,1 0 0,0-1 0,-3 5 0,5-6-153,0 0-1,-1 0 1,1-1-1,0 1 1,0 0-1,0 0 1,0 0 0,0 0-1,0 0 1,0 0-1,0-1 1,0 1-1,0 0 1,0 0 0,0 0-1,1 0 1,-1 0-1,0 0 1,1-1-1,-1 1 1,0 0-1,1 0 1,-1-1 0,1 1-1,-1 0 1,1-1-1,0 1 1,-1 0-1,1-1 1,0 1 0,-1-1-1,1 1 1,0-1-1,0 1 1,0-1-1,-1 0 1,3 1 0,37 9-38,-32-9 15,56 8-873,-47-8 561,1 1-1,0 1 1,-1 1-1,0 0 1,0 1 0,0 1-1,25 11 1,-41-16 345,0 0 0,0-1 0,0 1 0,0 0 0,0-1 0,0 1 0,0 0 0,0 0 0,-1 0 0,1 0 0,0 0 0,0 0 0,-1 0 0,1 0 0,-1 0 0,1 0 0,-1 0 0,1 0 0,-1 0 0,1 1 0,-1-1 0,0 0 0,0 0 0,0 0 0,0 1 0,0-1 0,0 0 0,0 0 0,0 0 0,0 1 0,0-1 0,-1 0 0,1 0 0,-1 0 0,1 1 0,-1-1 0,1 0 0,-1 0 0,1 0 0,-1 0 0,0 0 0,0 0 0,1 0 0,-1 0 0,0-1 0,0 1 0,0 0 0,-2 1 0,-5 5 253,-1-1 0,1 1-1,-20 9 1,28-15-265,-16 8 66,1 0-1,-1-1 0,0-1 1,0 0-1,-1-2 0,0 1 1,0-2-1,-1 0 0,-17 1 1,34-5-234,0 0 1,0 0-1,0 0 1,0 0-1,0-1 1,0 1-1,0 0 1,0 0-1,0-1 1,0 1-1,0-1 1,0 1-1,0 0 1,0-1-1,0 0 1,0 1-1,0-1 1,0 0-1,1 1 0,-1-1 1,0 0-1,1 0 1,-1 0-1,0-1 1,-6-27-7452,6-6-3760</inkml:trace>
  <inkml:trace contextRef="#ctx0" brushRef="#br0" timeOffset="1">80 0 4901,'0'0'13068,"74"0"-10762,-33 3-993,4 2-576,2 2-481,2-2-352,-8-3-2210,-5-2-3716,4 0-6822</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285"/>
    </inkml:context>
    <inkml:brush xml:id="br0">
      <inkml:brushProperty name="width" value="0.025" units="cm"/>
      <inkml:brushProperty name="height" value="0.025" units="cm"/>
    </inkml:brush>
  </inkml:definitions>
  <inkml:trace contextRef="#ctx0" brushRef="#br0">260 1 5221,'0'0'10928,"-8"0"-8147,-11 3-1966,-1 1-1,1 0 1,0 2-1,0 0 1,1 2 0,0 0-1,0 0 1,1 2 0,-32 22-1,47-30-760,-1 0-1,0 0 0,1 0 1,0 0-1,-1 0 1,1 0-1,0 1 0,0-1 1,0 1-1,1 0 0,-1-1 1,1 1-1,-1 0 1,1 0-1,0 0 0,0 0 1,0 0-1,0 0 1,1 0-1,-1 1 0,1-1 1,0 0-1,0 0 0,0 0 1,0 1-1,1-1 1,-1 0-1,1 0 0,0 0 1,0 0-1,0 0 1,0 0-1,0 0 0,1 0 1,-1 0-1,5 4 0,6 16-107,-11-21 110,-1 0 1,1 0-1,0 0 0,0 0 1,0 0-1,0 0 0,0 0 1,0-1-1,0 1 1,1 0-1,-1-1 0,0 1 1,1-1-1,0 0 0,-1 1 1,1-1-1,0 0 1,-1 0-1,1 0 0,0 0 1,0 0-1,0 0 0,0-1 1,0 1-1,0-1 1,0 1-1,0-1 0,4 0 1,6 0-22,-1-1 1,0 0 0,1-1 0,-1 0 0,0-1-1,0 0 1,0 0 0,-1-2 0,16-7-1,-22 10-27,0 0 0,0-1 0,0 1 0,-1-1-1,1 0 1,-1 0 0,1 0 0,-1-1 0,0 1-1,0-1 1,-1 0 0,1 0 0,-1 0 0,0 0-1,0 0 1,0 0 0,0 0 0,-1-1 0,0 1-1,1-1 1,-2 1 0,1-1 0,-1 0 0,1 1-1,-2-10 1,0 10-15,0 0 0,0-1 0,-1 1-1,1 0 1,-1 0 0,0 0 0,-1 0 0,1 1-1,0-1 1,-1 0 0,0 1 0,0 0 0,0 0-1,0 0 1,-1 0 0,1 0 0,-1 0 0,-6-3-1,-9-1-3221,0 4-3297</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6.728"/>
    </inkml:context>
    <inkml:brush xml:id="br0">
      <inkml:brushProperty name="width" value="0.025" units="cm"/>
      <inkml:brushProperty name="height" value="0.025" units="cm"/>
    </inkml:brush>
  </inkml:definitions>
  <inkml:trace contextRef="#ctx0" brushRef="#br0">165 1 20948,'0'0'5573,"-69"9"-4228,37 11-544,3 6-96,9 2-97,6 2-127,14-2-193,9-5-224,14-6 0,8-5-288,3-6-801,-1-6-673,-6 0-1729,-13-13-1602,-3-9-3875</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7.071"/>
    </inkml:context>
    <inkml:brush xml:id="br0">
      <inkml:brushProperty name="width" value="0.025" units="cm"/>
      <inkml:brushProperty name="height" value="0.025" units="cm"/>
    </inkml:brush>
  </inkml:definitions>
  <inkml:trace contextRef="#ctx0" brushRef="#br0">47 8 18642,'0'0'4932,"-46"-8"-3010,46 13-1954,16 2-1377,9-5-2467,7-2-6758</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1.905"/>
    </inkml:context>
    <inkml:brush xml:id="br0">
      <inkml:brushProperty name="width" value="0.025" units="cm"/>
      <inkml:brushProperty name="height" value="0.025" units="cm"/>
    </inkml:brush>
  </inkml:definitions>
  <inkml:trace contextRef="#ctx0" brushRef="#br0">296 53 8552,'0'0'7997,"-8"-6"-4410,1 1-3290,0 1-1,-1 0 0,1 0 1,-1 1-1,1 0 0,-1 0 0,0 1 1,0 0-1,0 1 0,-1-1 0,1 1 1,0 1-1,0 0 0,-1 0 1,1 1-1,0-1 0,0 2 0,-1-1 1,1 1-1,0 1 0,-13 5 1,12-2-148,0 0 1,0 1 0,0 0 0,1 1 0,0 0 0,0 0 0,-7 11-1,12-16-106,1 1-1,-1 0 0,1-1 1,0 1-1,0 0 0,0 0 1,0 1-1,1-1 0,-1 0 0,1 0 1,0 1-1,0-1 0,1 1 1,-1-1-1,1 0 0,0 1 1,1-1-1,-1 1 0,1-1 1,1 8-1,0-9-29,0 0-1,0-1 1,0 1 0,0 0-1,1-1 1,-1 1 0,1-1-1,0 0 1,0 0 0,0 0 0,0 0-1,0 0 1,0-1 0,0 0-1,0 1 1,1-1 0,-1 0 0,0 0-1,1-1 1,-1 1 0,1-1-1,6 0 1,9 1 52,0-1-1,34-4 1,-39 2-53,0-1 0,-1 0 1,1-1-1,-1 0 0,0-2 1,0 1-1,24-15 1,-32 16-4,0 1 1,0 0 0,0-1 0,0 0-1,0 0 1,-1-1 0,1 1 0,-1-1 0,-1 0-1,1 0 1,-1 0 0,1 0 0,-1-1-1,-1 1 1,1-1 0,-1 0 0,0 0 0,-1 0-1,1 0 1,0-7 0,-2 10-10,0 0 1,-1 0-1,1 0 0,-1 1 0,1-1 1,-1 0-1,0 0 0,0 1 0,-1-1 1,1 0-1,0 1 0,-1-1 1,1 1-1,-1 0 0,0-1 0,0 1 1,0 0-1,0 0 0,0 0 1,-1 0-1,1 1 0,0-1 0,-1 1 1,1-1-1,-1 1 0,0 0 1,-3-1-1,0 0-47,1 0 0,-1 0 0,0 1 0,1 0-1,-1 0 1,0 1 0,0 0 0,0 0 0,0 0 0,1 0 0,-1 1 0,0 0 0,-6 2 0,10-2-43,1-1 0,-1 1 0,1 0 1,0-1-1,-1 1 0,1 0 0,-1 0 0,1 0 1,0 0-1,0 1 0,0-1 0,0 0 0,0 0 1,0 1-1,0-1 0,0 0 0,0 1 0,1-1 1,-1 1-1,0-1 0,1 1 0,-1-1 1,1 1-1,0 0 0,-1-1 0,1 1 0,0 0 1,0-1-1,0 1 0,0-1 0,1 1 0,0 3 1,-1-2-520,1 1 0,0 0 0,0-1 0,1 1 0,-1-1 0,1 1 0,0-1 0,0 0 0,0 1 0,0-1 0,0 0 0,1 0 0,4 3 0,18 12-6501</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267"/>
    </inkml:context>
    <inkml:brush xml:id="br0">
      <inkml:brushProperty name="width" value="0.025" units="cm"/>
      <inkml:brushProperty name="height" value="0.025" units="cm"/>
    </inkml:brush>
  </inkml:definitions>
  <inkml:trace contextRef="#ctx0" brushRef="#br0">35 1 7015,'0'0'7367,"-11"47"-3107,8-21-449,-3 3-800,-3-2-769,4 2-608,5-4-737,0-1-737,0-4-96,0-5-96,9-4-1025,2-8-1057,1-3-1602,-4-13-1601,1-11-8520</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2.645"/>
    </inkml:context>
    <inkml:brush xml:id="br0">
      <inkml:brushProperty name="width" value="0.025" units="cm"/>
      <inkml:brushProperty name="height" value="0.025" units="cm"/>
    </inkml:brush>
  </inkml:definitions>
  <inkml:trace contextRef="#ctx0" brushRef="#br0">102 0 6086,'0'0'17280,"-9"0"-15833,4 0-1220,-1 1 1,1 0-1,-1-1 1,0 2-1,1-1 1,0 1-1,-1-1 1,-6 5-1,9-5-160,1 0-1,-1 1 1,1-1-1,0 1 1,0 0-1,0-1 1,0 1-1,0 0 1,0 0-1,1 0 1,-1 1-1,1-1 1,-1 0-1,1 0 1,0 1-1,0-1 1,0 1-1,0-1 1,0 1-1,0 0 1,1-1-1,-1 1 1,1-1-1,0 5 1,32-7 846,-31 0-911,0 0 0,1 0 0,-1 0 0,0 0-1,0 0 1,0 0 0,0 1 0,1-1 0,-1 0 0,0 1 0,0-1 0,0 1 0,0-1 0,0 1 0,0-1 0,0 1-1,0 0 1,0-1 0,0 1 0,0 0 0,0 0 0,-1 0 0,1 0 0,0 0 0,0 0 0,0 1 0,1 32 390,-3-16-73,1-17-306,1 0 0,-1 0 0,1 0 1,-1 0-1,1-1 0,-1 1 0,1 0 0,0 0 0,-1 0 0,1 0 0,0-1 0,-1 1 0,1 0 0,0-1 0,0 1 1,0-1-1,0 1 0,0-1 0,0 1 0,0-1 0,0 1 0,0-1 0,1 0 0,34 10 77,-23-7-51,2 1 2,0 1-93,0-1 0,-1 2 0,20 10 0,-31-15 39,0 0 0,-1 1 0,1 0 1,-1 0-1,1 0 0,-1 0 0,0 0 0,0 0 0,0 0 0,0 1 0,0-1 0,0 1 0,0 0 0,-1-1 0,0 1 0,1 0 0,-1 0 1,0 0-1,0 0 0,-1 0 0,1 0 0,0 6 0,-2-7 19,0 1 0,1-1 0,-1 0 0,0 1 0,-1-1 0,1 0 0,0 0 0,-1 0 0,1 0 0,-1 0 0,1 0 0,-1 0 0,0 0 0,0-1 0,0 1 0,0-1 0,0 1 0,0-1 0,-1 0 0,-3 2 0,-52 20 364,52-21-334,1 0 0,-1 0 0,0-1 0,1 0 0,-1 0 0,0-1 0,0 0 0,0 0 0,0 0 0,0 0 0,1-1 0,-12-3 0,13 2-148,1 1 0,0-1 0,0 0 0,0 0 0,0-1 0,1 1 0,-1-1 0,1 1 0,-1-1 0,1 0 0,0 0 0,0 0 0,0 0 0,0 0 0,1-1 0,-1 1 0,1 0 0,0-1 0,0 1 0,0-1 0,-1-6 0,-5-61-8184,3 33 950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9.287"/>
    </inkml:context>
    <inkml:brush xml:id="br0">
      <inkml:brushProperty name="width" value="0.025" units="cm"/>
      <inkml:brushProperty name="height" value="0.025" units="cm"/>
    </inkml:brush>
  </inkml:definitions>
  <inkml:trace contextRef="#ctx0" brushRef="#br0">227 15 10378,'0'0'4521,"-9"-3"-549,1 1-3659,0-1 0,0 1-1,1 1 1,-1-1 0,0 2-1,0-1 1,0 1 0,0 0 0,-1 0-1,1 1 1,1 0 0,-1 1 0,0 0-1,0 0 1,0 1 0,1 0-1,0 0 1,-10 5 0,12-4-143,0-1 1,1 1-1,-1-1 0,1 1 1,0 1-1,0-1 0,1 1 1,-1-1-1,1 1 0,0 0 1,0 0-1,0 0 0,1 1 1,0-1-1,-2 6 1,4-9-146,0 0 1,-1 0 0,1 0-1,0-1 1,0 1 0,0 0-1,0 0 1,0 0 0,1-1-1,-1 1 1,0 0 0,1 0-1,0 0 1,-1-1 0,1 1-1,0 0 1,0-1 0,0 1-1,1 1 1,1-1-24,-1 0 1,0 0-1,1-1 0,-1 1 0,1-1 1,-1 1-1,1-1 0,-1 0 0,1 0 1,0 0-1,0-1 0,0 1 1,-1-1-1,1 1 0,0-1 0,4 0 1,8 1-87,0-2 1,1 1-1,-1-2 1,0 0 0,16-4-1,-25 4 70,0 1 0,-1-1 0,1 0-1,-1-1 1,1 1 0,-1-1 0,0 0 0,0-1-1,0 1 1,-1-1 0,1 0 0,-1 0-1,0 0 1,0 0 0,0-1 0,4-6 0,-7 10 68,-1 0 0,1-1 0,0 1 1,0 0-1,-1 0 0,1-1 0,0 1 1,-1-1-1,0 1 0,1 0 0,-1-1 1,0 1-1,0-1 0,1 1 0,-1-1 1,0 1-1,-1-1 0,1 1 0,0-1 1,0 1-1,-1 0 0,1-1 0,0 1 1,-1-1-1,0 1 0,1 0 1,-1-1-1,0 1 0,0 0 0,1 0 1,-1 0-1,0-1 0,0 1 0,0 0 1,-1 0-1,1 0 0,0 1 0,0-1 1,0 0-1,-1 0 0,-1 0 0,-3-2-82,-1 1 1,1 0-1,-1 0 0,1 1 0,-1 0 0,1 0 0,-13 1 0,19 0-9,0-1-1,-1 1 1,1 0 0,0 0 0,0 0 0,-1 0-1,1 0 1,0 0 0,0 0 0,-1 0 0,1 0-1,0 1 1,-1-1 0,1 0 0,0 0 0,0 0-1,-1 0 1,1 0 0,0 0 0,0 0 0,-1 1-1,1-1 1,0 0 0,0 0 0,0 0-1,0 1 1,-1-1 0,1 0 0,0 0 0,0 0-1,0 1 1,0-1 0,0 0 0,-1 0 0,1 1-1,0-1 1,0 0 0,0 1 0,0-1 0,0 0-1,0 0 1,0 1 0,0-1 0,0 0 0,0 0-1,0 1 1,0-1 0,0 0 0,0 1-1,0 2-2783</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03.007"/>
    </inkml:context>
    <inkml:brush xml:id="br0">
      <inkml:brushProperty name="width" value="0.025" units="cm"/>
      <inkml:brushProperty name="height" value="0.025" units="cm"/>
    </inkml:brush>
  </inkml:definitions>
  <inkml:trace contextRef="#ctx0" brushRef="#br0">0 46 5990,'0'0'21044,"54"-19"-20019,-19 16-385,1 1-544,5 1-32,4-3-608,0-3-2819,4-3-4677</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523"/>
    </inkml:context>
    <inkml:brush xml:id="br0">
      <inkml:brushProperty name="width" value="0.025" units="cm"/>
      <inkml:brushProperty name="height" value="0.025" units="cm"/>
    </inkml:brush>
  </inkml:definitions>
  <inkml:trace contextRef="#ctx0" brushRef="#br0">0 0 7911,'0'0'12492,"11"55"-11307,5-38-192,2 1-192,6 2-545,6-5-128,-1 1-256,2-3-1569,-4-9-2019,-4-4-3074</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16.868"/>
    </inkml:context>
    <inkml:brush xml:id="br0">
      <inkml:brushProperty name="width" value="0.025" units="cm"/>
      <inkml:brushProperty name="height" value="0.025" units="cm"/>
    </inkml:brush>
  </inkml:definitions>
  <inkml:trace contextRef="#ctx0" brushRef="#br0">340 1 7655,'0'0'10474,"-38"46"-8296,7-13 0,6 10-1089,-8 5-128,-1 10-96,-2 8-481,2 3-288,5 1-31,6-1-258,3-3-1504,0-9-2275,4-9-5381</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1.488"/>
    </inkml:context>
    <inkml:brush xml:id="br0">
      <inkml:brushProperty name="width" value="0.025" units="cm"/>
      <inkml:brushProperty name="height" value="0.025" units="cm"/>
    </inkml:brush>
  </inkml:definitions>
  <inkml:trace contextRef="#ctx0" brushRef="#br0">22 0 16720,'0'0'1409,"0"47"-608,0-19-160,0 8 576,-6 8-385,1 8-255,-2 3-257,3 1-224,4-4-32,0-9-160,0-8-1345,6-12-1602,4-13-2979</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397"/>
    </inkml:context>
    <inkml:brush xml:id="br0">
      <inkml:brushProperty name="width" value="0.025" units="cm"/>
      <inkml:brushProperty name="height" value="0.025" units="cm"/>
    </inkml:brush>
  </inkml:definitions>
  <inkml:trace contextRef="#ctx0" brushRef="#br0">0 0 18321,'0'0'7367,"51"25"-14413,-39-25-5831</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2.770"/>
    </inkml:context>
    <inkml:brush xml:id="br0">
      <inkml:brushProperty name="width" value="0.025" units="cm"/>
      <inkml:brushProperty name="height" value="0.025" units="cm"/>
    </inkml:brush>
  </inkml:definitions>
  <inkml:trace contextRef="#ctx0" brushRef="#br0">0 56 16624,'0'0'10506,"24"-31"-13902,1 19-2369,-5-1-5798</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137"/>
    </inkml:context>
    <inkml:brush xml:id="br0">
      <inkml:brushProperty name="width" value="0.025" units="cm"/>
      <inkml:brushProperty name="height" value="0.025" units="cm"/>
    </inkml:brush>
  </inkml:definitions>
  <inkml:trace contextRef="#ctx0" brushRef="#br0">272 37 5830,'0'0'9966,"-11"-7"-6031,5 4-3756,1-1 1,-1 1 0,0 0 0,0 0 0,0 0-1,0 1 1,-1 0 0,1 0 0,0 1 0,-1 0-1,1 0 1,-1 0 0,0 1 0,1 0 0,-1 0-1,1 1 1,-1 0 0,1 0 0,-1 0 0,1 1-1,-1 0 1,1 0 0,0 1 0,-11 5 0,9-2-38,-1 1 0,1 0 0,1 0 0,-1 1 0,1 0 1,1 0-1,-1 1 0,-7 12 0,12-17-108,-1 1 0,1-1 0,0 0-1,0 1 1,0-1 0,1 1 0,0 0 0,0-1-1,0 1 1,0 0 0,1 0 0,0 0 0,0 0-1,0-1 1,0 1 0,1 0 0,0 0 0,0 0-1,0-1 1,0 1 0,3 4 0,-2-6-20,1 0 1,-1-1 0,1 1-1,0-1 1,-1 0 0,1 0-1,0 0 1,0 0 0,1-1-1,-1 1 1,0-1 0,1 1-1,-1-1 1,0 0-1,1-1 1,-1 1 0,1-1-1,0 1 1,-1-1 0,1 0-1,6-1 1,0 1 9,0-1 0,0 0 0,0-1 1,0 0-1,-1 0 0,19-7 0,-20 4-9,1 0-1,0 0 1,-1-1-1,0 1 1,-1-2-1,1 1 1,11-15-1,-16 17-2,1 0-1,-1 0 1,0-1-1,-1 1 0,1-1 1,-1 0-1,0 0 1,0 0-1,0 0 0,0 0 1,-1 0-1,0 0 1,0-1-1,-1 1 1,0-11-1,0 15-10,0-1 0,0 1 0,-1 0 0,1 0 0,-1 0 0,1 0 0,-1-1 0,0 1 0,1 0 0,-1 0 0,0 0 0,0 0 0,0 0 0,1 1 0,-1-1 0,0 0 1,0 0-1,0 0 0,0 1 0,-1-1 0,1 1 0,0-1 0,0 1 0,0-1 0,0 1 0,-1-1 0,1 1 0,0 0 0,0 0 0,-1 0 0,1 0 0,0 0 0,-1 0 0,1 0 0,0 0 0,0 0 0,-1 1 0,1-1 0,-1 1 0,-2 0 1,0-1-1,0 1 1,0 0-1,1 1 1,-1-1-1,1 1 0,-1-1 1,1 1-1,-1 0 1,1 1-1,-5 3 1,5-2-212,0-1 1,0 1 0,0 0 0,1 0 0,0 0 0,0 0-1,0 1 1,0-1 0,1 0 0,-1 1 0,1-1 0,0 1-1,1 0 1,-1 7 0,1-9-75,0 0 0,1 1-1,-1-1 1,1 0 0,0 0 0,0 0 0,0 1-1,0-1 1,1-1 0,-1 1 0,1 0-1,0 0 1,0 0 0,0-1 0,0 1 0,0-1-1,0 0 1,1 1 0,-1-1 0,1 0 0,3 2-1,14 6-7236</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496"/>
    </inkml:context>
    <inkml:brush xml:id="br0">
      <inkml:brushProperty name="width" value="0.025" units="cm"/>
      <inkml:brushProperty name="height" value="0.025" units="cm"/>
    </inkml:brush>
  </inkml:definitions>
  <inkml:trace contextRef="#ctx0" brushRef="#br0">77 0 14029,'0'0'5221,"-37"67"-3043,22-39-576,4 1-321,2-1-224,4-3-577,5-2-383,0-6-33,0-6-833,9-6-1729,2-5-1795,0-9-5700</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23.871"/>
    </inkml:context>
    <inkml:brush xml:id="br0">
      <inkml:brushProperty name="width" value="0.025" units="cm"/>
      <inkml:brushProperty name="height" value="0.025" units="cm"/>
    </inkml:brush>
  </inkml:definitions>
  <inkml:trace contextRef="#ctx0" brushRef="#br0">48 96 18674,'0'0'6619,"-4"9"-6379,1-3-215,-10 33 107,13-37-127,0 0 0,0 0 0,0-1 0,0 1 0,0 0 0,0 0 1,1 0-1,-1-1 0,1 1 0,-1 0 0,1-1 0,0 1 0,-1 0 0,1-1 0,0 1 0,0-1 0,0 1 0,0-1 0,0 0 1,1 1-1,-1-1 0,0 0 0,0 0 0,1 0 0,-1 0 0,3 1 0,25 14 146,-16-10-240,-1 1 1,0 0 0,0 1-1,17 14 1,-27-20 96,1 0 1,-1 1 0,0 0 0,0-1 0,0 1-1,0 0 1,0 0 0,0 0 0,-1 0 0,1 1 0,-1-1-1,0 0 1,0 1 0,-1-1 0,1 0 0,0 1-1,-1-1 1,0 1 0,0-1 0,0 1 0,0-1-1,-1 1 1,-1 5 0,0-5 196,0 1 0,-1-1 0,0 1 0,0-1 0,0 0 0,0 0 0,0 0 0,-1 0 0,0-1 0,0 1-1,0-1 1,0 0 0,0 0 0,-1-1 0,0 1 0,-5 2 0,3-2-53,0 0-1,0 0 1,0 0 0,0-1-1,0 0 1,0-1-1,-1 1 1,1-1-1,0-1 1,-15 0 0,21 0-201,-1-1-1,1 1 1,0-1 0,0 0 0,0 1 0,0-1 0,0 0 0,0 0 0,0 0 0,0 0 0,0 0 0,1 0 0,-1 0 0,0 0 0,0 0-1,1 0 1,-1 0 0,1-1 0,-1 1 0,1 0 0,0 0 0,-1 0 0,1-1 0,0 1 0,0 0 0,0-2 0,-2-42-3258,2 33 1735,0-26-3739,0-4-1998</inkml:trace>
  <inkml:trace contextRef="#ctx0" brushRef="#br0" timeOffset="1">58 41 12236,'0'0'8167,"53"-17"-5989,-26 15-352,3 0-481,5-2-416,2 3-512,-1-3-321,-1 4-192,-3-1-1730,-1-2-3011,3-3-6533</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636"/>
    </inkml:context>
    <inkml:brush xml:id="br0">
      <inkml:brushProperty name="width" value="0.025" units="cm"/>
      <inkml:brushProperty name="height" value="0.025" units="cm"/>
    </inkml:brush>
  </inkml:definitions>
  <inkml:trace contextRef="#ctx0" brushRef="#br0">54 1 19538,'0'0'8521,"-47"34"-7561,42-6-351,3 0-353,2 4-160,7-1-64,15-4 0,7-5-64,7-9-544,3-5-705,1-8-1090,5-2-1921,-7-17-2754,-2-6-7400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49.866"/>
    </inkml:context>
    <inkml:brush xml:id="br0">
      <inkml:brushProperty name="width" value="0.025" units="cm"/>
      <inkml:brushProperty name="height" value="0.025" units="cm"/>
    </inkml:brush>
  </inkml:definitions>
  <inkml:trace contextRef="#ctx0" brushRef="#br0">129 1 12556,'0'0'13661,"-6"9"-13101,-16 27 217,2 2-1,-19 51 0,30-67-569,1 1-1,2 0 1,0 0-1,1 1 1,2-1-1,-1 27 1,4-49-260,0 0 0,0-1 0,0 1 0,1-1 0,-1 1 0,0-1 0,0 1 0,1-1 0,-1 1 0,1 0 0,-1-1 0,0 0 0,1 1-1,-1-1 1,1 1 0,-1-1 0,1 0 0,-1 1 0,1-1 0,-1 0 0,1 1 0,0-1 0,-1 0 0,1 0 0,-1 1 0,1-1 0,0 0 0,-1 0 0,1 0 0,-1 0 0,1 0 0,0 0 0,-1 0 0,1 0 0,0 0 0,-1 0 0,1-1 0,-1 1 0,1 0 0,0 0 0,-1-1 0,1 1 0,0 0 0,27-12-7458,-19 3 1056</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0.965"/>
    </inkml:context>
    <inkml:brush xml:id="br0">
      <inkml:brushProperty name="width" value="0.025" units="cm"/>
      <inkml:brushProperty name="height" value="0.025" units="cm"/>
    </inkml:brush>
  </inkml:definitions>
  <inkml:trace contextRef="#ctx0" brushRef="#br0">271 0 14734,'0'0'6854,"-74"73"-4227,35-30-897,4 9-353,-2 7-416,6-1-417,4-2-384,11-5-128,5-5-352,11-14-1474,0-12-2850</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339"/>
    </inkml:context>
    <inkml:brush xml:id="br0">
      <inkml:brushProperty name="width" value="0.025" units="cm"/>
      <inkml:brushProperty name="height" value="0.025" units="cm"/>
    </inkml:brush>
  </inkml:definitions>
  <inkml:trace contextRef="#ctx0" brushRef="#br0">1 1 18257,'0'0'4004,"68"6"-2434,-26-5-866,5-1-512,1 0-128,-5 0-768,-5 0-2755,-9 0-4421</inkml:trace>
  <inkml:trace contextRef="#ctx0" brushRef="#br0" timeOffset="1">30 103 8520,'0'0'14254,"52"23"-12172,-5-23-897,16 0-609,5 0-416,6-6-160,-6-3-1473,-4-4-2531,-5 0-4388</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1.905"/>
    </inkml:context>
    <inkml:brush xml:id="br0">
      <inkml:brushProperty name="width" value="0.025" units="cm"/>
      <inkml:brushProperty name="height" value="0.025" units="cm"/>
    </inkml:brush>
  </inkml:definitions>
  <inkml:trace contextRef="#ctx0" brushRef="#br0">60 0 8296,'0'0'18599,"-3"9"-17830,-8 17-289,-23 67 616,31-84-1035,1 1 0,0-1 0,0 0 0,1 0 0,0 1 0,1-1-1,0 1 1,2 14 0,-1-21-88,0 0 0,0 0 0,0 0 0,1 0 0,0 0 0,-1 0 0,1-1 0,0 1 0,0 0 0,0-1 0,1 0 1,-1 1-1,0-1 0,1 0 0,0 0 0,-1-1 0,1 1 0,0 0 0,0-1 0,0 0 0,0 0 0,0 0 0,0 0 0,1 0 0,-1 0 0,0-1 0,0 0 0,0 1 0,1-1 0,-1-1 0,6 0 0,0 1-820,0-1-1,1 0 1,-1-1 0,13-4-1,-15 4-675,-1 0 0,0-1 1,0 0-1,0 0 0,9-6 0,15-16-9704</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268"/>
    </inkml:context>
    <inkml:brush xml:id="br0">
      <inkml:brushProperty name="width" value="0.025" units="cm"/>
      <inkml:brushProperty name="height" value="0.025" units="cm"/>
    </inkml:brush>
  </inkml:definitions>
  <inkml:trace contextRef="#ctx0" brushRef="#br0">143 1 5125,'0'0'13645,"-60"46"-10186,37-13-1089,1 3-768,4 3-545,4-4-417,9-4-383,5-9-193,19-8-64,7-6-1057,11-8-1185,-2-2-2115,-1-13-5412</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628"/>
    </inkml:context>
    <inkml:brush xml:id="br0">
      <inkml:brushProperty name="width" value="0.025" units="cm"/>
      <inkml:brushProperty name="height" value="0.025" units="cm"/>
    </inkml:brush>
  </inkml:definitions>
  <inkml:trace contextRef="#ctx0" brushRef="#br0">123 1 17649,'0'0'2023,"-11"6"294,3-2-2135,1-1 0,0 2 0,0-1 0,0 1 0,0 0 0,1 1 0,0-1 0,0 1 0,1 1 0,0-1 1,0 1-1,0-1 0,1 2 0,0-1 0,0 0 0,0 1 0,1-1 0,-3 16 0,4-19-153,1 0 0,0 0 0,1 0 0,-1 0 0,1 0 0,0 0 0,0 0-1,0 0 1,0 0 0,1 0 0,-1 1 0,1-1 0,0-1 0,0 1 0,1 0 0,-1 0 0,1 0 0,0-1 0,3 5 0,-2-5 6,1 0 0,-1 0 0,1-1 0,0 1 1,0-1-1,0 0 0,0 0 0,0-1 0,0 1 0,1-1 1,-1 0-1,0 0 0,1 0 0,-1-1 0,1 0 1,-1 0-1,7 0 0,-4 0 21,1-1 1,0 1-1,0-1 1,0-1-1,-1 0 0,1 0 1,-1 0-1,1-1 1,-1 0-1,0 0 1,0-1-1,0 0 1,0 0-1,-1-1 0,0 0 1,0 0-1,0 0 1,0-1-1,-1 0 1,0 0-1,0 0 0,-1-1 1,0 1-1,0-1 1,0 0-1,-1 0 1,0-1-1,0 1 0,-1-1 1,0 1-1,-1-1 1,1 0-1,-1 0 1,0-11-1,-2 16-36,1 1 0,0 0 0,-1-1 1,1 1-1,-1 0 0,0 0 0,1 0 0,-1-1 0,0 1 0,-1 0 0,1 0 0,0 0 1,0 0-1,-1 1 0,0-1 0,1 0 0,-1 1 0,0-1 0,1 1 0,-1-1 0,0 1 0,0 0 1,0 0-1,0-1 0,-1 2 0,1-1 0,0 0 0,0 0 0,-1 1 0,1-1 0,0 1 1,0 0-1,-1 0 0,1 0 0,0 0 0,-1 0 0,1 0 0,0 0 0,-1 1 0,-3 0 1,3 0-138,-1-1 1,0 1 0,1 0 0,-1 0 0,1 0 0,-1 0 0,1 1 0,-1 0 0,1-1 0,0 1-1,0 0 1,0 0 0,0 1 0,0-1 0,0 1 0,1-1 0,-1 1 0,1 0 0,0 0 0,0 0-1,0 0 1,0 1 0,0-1 0,1 0 0,-3 7 0,5 19-4628,-1-27 4338,1-1 0,-1 0 1,1 0-1,-1 0 0,1 0 0,0 0 0,0 0 1,0 0-1,-1 0 0,1 0 0,0 0 0,0-1 1,0 1-1,0 0 0,1 0 0,-1-1 0,0 1 1,0-1-1,0 1 0,2-1 0,26 8-9374</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2.985"/>
    </inkml:context>
    <inkml:brush xml:id="br0">
      <inkml:brushProperty name="width" value="0.025" units="cm"/>
      <inkml:brushProperty name="height" value="0.025" units="cm"/>
    </inkml:brush>
  </inkml:definitions>
  <inkml:trace contextRef="#ctx0" brushRef="#br0">219 23 11883,'0'0'5872,"-8"-3"-1958,3 1-3641,1 0 0,-1 1 0,0-1 0,0 1 0,0 0 0,0 0 0,-1 1 0,1 0 0,0 0 1,0 0-1,0 0 0,0 1 0,0 0 0,0 0 0,0 0 0,0 0 0,0 1 0,-9 4 0,4 1 20,-1 0-1,1 0 0,1 1 0,-1 0 0,1 0 0,-10 14 1,16-19-253,0 0 0,0 1 1,1 0-1,-1 0 0,1 0 1,0 0-1,0 0 1,0 0-1,1 1 0,-1-1 1,1 0-1,0 1 1,1-1-1,-1 1 0,1-1 1,0 1-1,0 0 1,0-1-1,0 1 0,2 5 1,-1-8-31,0 0 0,0 0 1,0 0-1,1 0 0,-1-1 1,0 1-1,1 0 0,-1-1 0,1 1 1,-1-1-1,1 0 0,0 1 1,0-1-1,0 0 0,-1 0 0,1 0 1,0 0-1,0-1 0,0 1 1,1-1-1,-1 1 0,0-1 0,3 1 1,57 1 175,-50-2-144,-4 0-28,1-1 0,-1 0 1,0 0-1,0-1 0,0 0 1,0 0-1,-1-1 0,1 0 0,-1 0 1,1-1-1,-1 0 0,0-1 1,0 1-1,8-8 0,-11 8 20,0 0-1,0 0 0,0-1 1,-1 1-1,0-1 1,1 0-1,-2 0 1,1 0-1,0 0 1,-1 0-1,0 0 1,0-1-1,-1 1 0,0-1 1,0 0-1,0 1 1,0-1-1,-1 0 1,0 1-1,0-1 1,-2-7-1,2 10-44,-1 1-1,0 0 0,0 0 1,0-1-1,0 1 1,0 0-1,0 0 1,0 0-1,-1 0 1,1 0-1,-1 0 0,1 1 1,-1-1-1,0 0 1,0 1-1,0-1 1,0 1-1,0 0 0,0 0 1,0 0-1,0 0 1,0 0-1,-4-1 1,1 1-670,0-1 1,0 1 0,0 0 0,-1 0 0,1 1 0,0 0 0,-1-1 0,1 2 0,-7 0-1,6 2-5127</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3.316"/>
    </inkml:context>
    <inkml:brush xml:id="br0">
      <inkml:brushProperty name="width" value="0.025" units="cm"/>
      <inkml:brushProperty name="height" value="0.025" units="cm"/>
    </inkml:brush>
  </inkml:definitions>
  <inkml:trace contextRef="#ctx0" brushRef="#br0">100 1 16432,'0'0'8936,"-31"57"-7943,31-32-481,0 5-319,13-1-129,5-1-32,4-5-1089,-1-4-1730,-6-3-960,-6-6-2467</inkml:trace>
  <inkml:trace contextRef="#ctx0" brushRef="#br0" timeOffset="1">8 160 9513,'0'0'14125,"-7"-46"-13420,25 46-577,9 0-160,7 0-1569,6 0-1346,-2-1-2498,5-8-4100</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4.722"/>
    </inkml:context>
    <inkml:brush xml:id="br0">
      <inkml:brushProperty name="width" value="0.025" units="cm"/>
      <inkml:brushProperty name="height" value="0.025" units="cm"/>
    </inkml:brush>
  </inkml:definitions>
  <inkml:trace contextRef="#ctx0" brushRef="#br0">98 1 12716,'0'0'12300,"-58"45"-10346,40-22-801,5 1-545,4 0-223,9-2-193,0-3-96,13-4-32,9-4 0,1-4-384,4-6-513,0-1-865,-4 0-2081,1-17-1987,-3-9-5124</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5.066"/>
    </inkml:context>
    <inkml:brush xml:id="br0">
      <inkml:brushProperty name="width" value="0.025" units="cm"/>
      <inkml:brushProperty name="height" value="0.025" units="cm"/>
    </inkml:brush>
  </inkml:definitions>
  <inkml:trace contextRef="#ctx0" brushRef="#br0">0 1 17809,'0'0'9449,"74"30"-28892</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8.933"/>
    </inkml:context>
    <inkml:brush xml:id="br0">
      <inkml:brushProperty name="width" value="0.025" units="cm"/>
      <inkml:brushProperty name="height" value="0.025" units="cm"/>
    </inkml:brush>
  </inkml:definitions>
  <inkml:trace contextRef="#ctx0" brushRef="#br0">136 363 16432,'-1'8'1126,"-6"45"-666,2 0 1,2 0-1,6 70 1,0-15-349,-7-51 169,-2 0 0,-2-1 0,-3 0-1,-34 100 1,17-57 375,27-96-614,-5 17 134,1-1 0,1 0 0,1 1 0,-1 24-1,4-41-157,-1 1-1,1-1 0,0 1 0,1-1 0,-1 0 1,0 1-1,1-1 0,0 1 0,0-1 1,0 0-1,0 0 0,1 1 0,-1-1 0,1 0 1,0 0-1,-1-1 0,1 1 0,1 0 1,-1 0-1,0-1 0,1 0 0,-1 1 1,1-1-1,0 0 0,0 0 0,0 0 0,0-1 1,0 1-1,0-1 0,0 0 0,0 1 1,4-1-1,33 5 117,-1-2 1,1-2 0,64-5-1,-13 0 81,2 8-62,167 29 0,-108-10-150,1-8-82,292-8-1,157-51-634,-114 5 872,1793-98-129,-1080 61 129,-1082 68-129,912-84 753,-955 79-688,108-32-1,-146 32-49,-1-1-1,-1-2 1,0-2 0,57-36 0,-85 47-29,-1 0 1,1-1 0,-1 0 0,0 0-1,0-1 1,-1 0 0,0 0-1,-1-1 1,0 1 0,0-1-1,-1 0 1,0-1 0,0 1 0,-1-1-1,0 0 1,-1 1 0,0-1-1,0-17 1,0-15 25,-1 1 0,-3-1 0,-8-51 0,3 38-81,6 37 26,-1 1 1,-1-1-1,-1 1 1,-1 0-1,0 0 1,-1 0-1,-1 1 1,0 0-1,-1 0 1,-1 1-1,-1 0 1,0 1 0,-1 0-1,0 0 1,-1 1-1,0 1 1,-1 0-1,-1 1 1,0 0-1,0 1 1,-1 0-1,-18-8 1,-31-12-187,-1 2 0,-1 3 1,-1 3-1,-1 3 0,-84-12 0,-10 8 60,-184-2 0,-761 25 172,-2 48-52,1057-45 19,-1684 89 44,903-13-36,5 35 258,793-109-255,-163 24 257,-256 6 0,451-35-285,-32-4-28,34 4-7,0 0 0,1 0 0,-1-1 0,1 1 0,-1 0-1,1-1 1,-1 1 0,0-1 0,1 1 0,0-1-1,-1 1 1,1-1 0,-1 1 0,1-1 0,0 0 0,-1 1-1,1-1 1,0 1 0,-1-1 0,1 0 0,0 1 0,0-1-1,0 0 1,0 1 0,0-1 0,0 0 0,0 1 0,0-1-1,0 0 1,0 1 0,0-1 0,0 0 0,0 1 0,0-1-1,1 0 1,-1 1 0,0-1 0,0 0 0,1 1-1,-1-1 1,0 1 0,1-1 0,-1 1 0,1-1 0,-1 1-1,1-1 1,-1 1 0,1-1 0,0 0 0,31-29-5430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0.271"/>
    </inkml:context>
    <inkml:brush xml:id="br0">
      <inkml:brushProperty name="width" value="0.025" units="cm"/>
      <inkml:brushProperty name="height" value="0.025" units="cm"/>
    </inkml:brush>
  </inkml:definitions>
  <inkml:trace contextRef="#ctx0" brushRef="#br0">57 89 10442,'3'-8'6064,"-1"4"-5493,2-5 349,-1 0 1,0 0-1,0-1 1,-1 1 0,0-1-1,1-11 1,-27 47 307,18-16-1196,-34 64 416,38-70-410,0 0 0,0 0 1,1 0-1,0 0 1,0 0-1,0 0 0,0 1 1,1-1-1,-1 0 1,1 1-1,0-1 1,0 1-1,1-1 0,0 0 1,1 9-1,-1-13-30,0 1 0,0 0 0,-1 0 0,1 0 0,0 0 0,0-1 0,0 1 0,0 0 0,0-1-1,0 1 1,0-1 0,0 1 0,0-1 0,0 0 0,0 1 0,1-1 0,-1 0 0,0 0 0,0 1 0,0-1 0,0 0 0,1 0 0,-1-1 0,0 1 0,0 0-1,0 0 1,2-1 0,32-9 181,-15-1-245,-1-1-1,-1 0 1,0-2 0,-1 0-1,0-1 1,-1 0 0,-1-1-1,21-29 1,-34 43 8,-23 41-230,11-22 525,6-11-118,1 1-1,-1-1 1,1 0-1,0 1 1,0 0-1,1 0 1,0 0-1,0 0 1,1 0-1,-1 8 1,2-15-127,0 0 0,0 1 1,0-1-1,1 1 0,-1-1 1,0 0-1,0 1 0,0-1 1,1 1-1,-1-1 1,0 0-1,0 1 0,1-1 1,-1 0-1,0 1 0,1-1 1,-1 0-1,0 0 0,1 1 1,-1-1-1,0 0 0,1 0 1,-1 0-1,1 1 0,-1-1 1,0 0-1,1 0 1,-1 0-1,1 0 0,-1 0 1,1 0-1,-1 0 0,1 0 1,24-1-646,20-12-2937,-21-1-1913,-1-2-4426</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612"/>
    </inkml:context>
    <inkml:brush xml:id="br0">
      <inkml:brushProperty name="width" value="0.025" units="cm"/>
      <inkml:brushProperty name="height" value="0.025" units="cm"/>
    </inkml:brush>
  </inkml:definitions>
  <inkml:trace contextRef="#ctx0" brushRef="#br0">1 22 14382,'0'0'8968,"77"12"-7815,-26-12-576,6-5-449,3-2-64,-1 1-480,-5 5-1122,-5-2-992,-15 1-1602,-16-1-1666,-12-4-2946</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39.992"/>
    </inkml:context>
    <inkml:brush xml:id="br0">
      <inkml:brushProperty name="width" value="0.025" units="cm"/>
      <inkml:brushProperty name="height" value="0.025" units="cm"/>
    </inkml:brush>
  </inkml:definitions>
  <inkml:trace contextRef="#ctx0" brushRef="#br0">253 0 12748,'0'0'1991,"-10"2"540,2-1-2173,0 1 1,1 0 0,-1 0-1,0 1 1,1 0-1,0 1 1,0 0 0,0 0-1,0 0 1,1 1-1,-1 0 1,1 0 0,0 0-1,1 1 1,-1 0-1,-7 12 1,6-8-250,1 1 0,0-1-1,1 2 1,0-1 0,0 1 0,2-1-1,-6 24 1,8-31-122,-1-1 0,0 1 0,0-1-1,0 0 1,-1 0 0,1 0 0,-1 0 0,1 0-1,-1 0 1,0-1 0,0 1 0,-5 2-1,4-2 8,0 0 0,0 1 0,0-1-1,0 1 1,1 0 0,-1 0-1,-4 7 1,8-9 3,-1-1 0,1 1 0,-1-1 0,1 1 1,0 0-1,0-1 0,0 1 0,0 0 0,0-1 0,0 1 0,0-1 0,0 1 0,1 0 0,-1-1 0,0 1 0,1-1 1,0 1-1,-1-1 0,1 1 0,0-1 0,0 1 0,0-1 0,0 0 0,0 1 0,0-1 0,0 0 0,0 0 0,0 0 1,3 2-1,1 1 8,1 1-1,0-1 1,0 0 0,1-1 0,-1 0 0,1 0 0,-1 0 0,1-1 0,0 1 0,0-2-1,0 1 1,12 0 0,12 1-227,52-4 0,-40 0-524,0 0-1950,49-7 0,-25-2-4110</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334"/>
    </inkml:context>
    <inkml:brush xml:id="br0">
      <inkml:brushProperty name="width" value="0.025" units="cm"/>
      <inkml:brushProperty name="height" value="0.025" units="cm"/>
    </inkml:brush>
  </inkml:definitions>
  <inkml:trace contextRef="#ctx0" brushRef="#br0">1 1 15022,'0'0'12140,"29"67"-11051,-29-33-417,0 4-415,3-3-193,-1 2-64,2-5-1121,1-6-1442,1-2-2017,1-9-2659,-5-6-4004</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0.713"/>
    </inkml:context>
    <inkml:brush xml:id="br0">
      <inkml:brushProperty name="width" value="0.025" units="cm"/>
      <inkml:brushProperty name="height" value="0.025" units="cm"/>
    </inkml:brush>
  </inkml:definitions>
  <inkml:trace contextRef="#ctx0" brushRef="#br0">255 0 15118,'0'0'10255,"-4"8"-9016,-5 7-773,2-6-126,2 0 0,-1 1 0,-7 16 0,13-25-345,0-1 0,0 1 1,0 0-1,0-1 1,0 1-1,1-1 1,-1 1-1,0 0 0,0-1 1,0 1-1,0-1 1,1 1-1,-1-1 1,0 1-1,1-1 1,-1 1-1,0-1 0,1 1 1,-1-1-1,1 1 1,-1-1-1,1 0 1,-1 1-1,1-1 0,-1 0 1,1 1-1,-1-1 1,1 0-1,-1 0 1,1 1-1,-1-1 0,1 0 1,-1 0-1,1 0 1,0 0-1,35 9-671,-1-1 91,-32-5 574,0 0 0,-1 0 1,1 0-1,0 0 0,-1 0 0,0 0 0,0 0 0,0 1 0,0-1 1,0 1-1,-1 0 0,0 0 0,0-1 0,0 1 0,0 0 0,0 0 1,-1 0-1,1 0 0,-1 0 0,0 0 0,-1 0 0,1 0 0,-1 0 0,-1 6 1,1-3 206,0-1 0,0 1 0,-1-1 0,0 1 0,-1-1 0,1 0 0,-1 1 0,0-1 0,0-1 0,-1 1 0,0 0 0,0-1 0,0 0 0,-7 6 0,6-8-99,-1 0 0,1 0-1,-1 0 1,0-1-1,0 0 1,0 0 0,0-1-1,0 1 1,0-1-1,-7 0 1,-67-1 838,54-1-840,-28-5-246,51 5 115,1 1-1,-1-1 0,0 1 1,1-1-1,-1 0 0,1 0 1,-1-1-1,1 1 0,-1 0 1,1-1-1,0 1 0,0-1 1,0 0-1,0 0 0,0 0 1,-4-4-1,6 6-55,0-1 1,0 0-1,0 1 0,0-1 1,-1 1-1,1-1 1,0 1-1,0-1 0,0 1 1,0-1-1,0 1 0,0-1 1,1 0-1,-1 1 0,0-1 1,0 1-1,0-1 1,0 1-1,1-1 0,-1 1 1,0-1-1,0 1 0,1-1 1,-1 1-1,0 0 1,1-1-1,-1 1 0,1-1 1,-1 1-1,0 0 0,1-1 1,-1 1-1,1 0 0,-1-1 1,1 1-1,22-9-3597,-19 7 2787,27-8-5360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1.525"/>
    </inkml:context>
    <inkml:brush xml:id="br0">
      <inkml:brushProperty name="width" value="0.025" units="cm"/>
      <inkml:brushProperty name="height" value="0.025" units="cm"/>
    </inkml:brush>
  </inkml:definitions>
  <inkml:trace contextRef="#ctx0" brushRef="#br0">13 1 14734,'0'0'4933,"2"8"-4939,24 125 198,-5 2 1,-7 0-1,-5 253 0,-14-337-757,-2-1 0,-2 1 0,-2-2 0,-3 1 0,-20 49 0,33-96-72,-2 2-520,2-11-3530,1-22-587</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145"/>
    </inkml:context>
    <inkml:brush xml:id="br0">
      <inkml:brushProperty name="width" value="0.025" units="cm"/>
      <inkml:brushProperty name="height" value="0.025" units="cm"/>
    </inkml:brush>
  </inkml:definitions>
  <inkml:trace contextRef="#ctx0" brushRef="#br0">0 499 17553,'12'-4'1409,"17"-3"-1031,1 1 1,0 2 0,0 1-1,32 0 1,138 9-713,-55 1-734,123-9-440,340-46 0,1305-180 6846,-1305 163-5000,756-61-227,-1081 110-82,282 22 0,-404 12 77,-2 7-1,0 8 1,161 54-1,-306-83-72,-1 1 1,-1-1-1,1 2 0,-1 0 0,20 13 1,-28-16 51,0 0 1,-1 0 0,1 0 0,0 1 0,-1 0 0,0 0 0,0 0 0,0 0-1,-1 0 1,1 0 0,-1 1 0,0-1 0,0 1 0,-1 0 0,1 0 0,-1-1-1,0 1 1,1 7 0,-2 45 209,-1 0-1,-4 0 1,-17 87-1,20-129-276,-1-4-4,1 1 0,-2-2-1,1 1 1,-1 0 0,-1-1 0,0 0-1,-1 0 1,-12 18 0,-3-2 16,-41 38-1,42-44-41,0 1-1,1 0 1,-18 28-1,15-11-233,-30 75 0,41-88-644,4-16-1201,1-8-2352</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2.829"/>
    </inkml:context>
    <inkml:brush xml:id="br0">
      <inkml:brushProperty name="width" value="0.025" units="cm"/>
      <inkml:brushProperty name="height" value="0.025" units="cm"/>
    </inkml:brush>
  </inkml:definitions>
  <inkml:trace contextRef="#ctx0" brushRef="#br0">312 627 9257,'-89'-1'-139,"-105"2"-91,193-1 284,0 0 0,-1 0 0,1 0 0,0 0 0,0 0 0,0 0 0,-1 0 0,1 1 0,0-1 0,0 0 0,0 1 0,0-1 0,-1 1 0,1-1-1,0 1 1,0-1 0,0 1 0,0 0 0,0 0 0,1-1 0,-1 1 0,0 0 0,0 0 0,0 0 0,1 0 0,-2 1 0,3-1 29,-1 0 0,1 1 1,-1-1-1,1 0 0,-1 0 0,1 0 1,0 0-1,-1 0 0,1 0 0,0 0 1,0 0-1,0-1 0,0 1 1,0 0-1,0 0 0,0-1 0,0 1 1,0-1-1,0 1 0,1-1 1,-1 1-1,0-1 0,0 0 0,0 1 1,1-1-1,1 0 0,53 11 1002,-1-3-1,1-2 0,1-2 0,81-5 1,-48 0-474,904-66 1175,-3-78-1057,-366 49 1128,1463-154-337,-1438 179-873,-422 51-1359,53-7-6696,-195 15 1189</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379"/>
    </inkml:context>
    <inkml:brush xml:id="br0">
      <inkml:brushProperty name="width" value="0.025" units="cm"/>
      <inkml:brushProperty name="height" value="0.025" units="cm"/>
    </inkml:brush>
  </inkml:definitions>
  <inkml:trace contextRef="#ctx0" brushRef="#br0">6 1 19891,'0'0'5029,"-5"58"-3780,5-41-224,21-3-513,21-8-288,10-6-127,13 0-354,-1-6-1248,0-12-1858,-16-7-1378,-14-1-5188</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3.771"/>
    </inkml:context>
    <inkml:brush xml:id="br0">
      <inkml:brushProperty name="width" value="0.025" units="cm"/>
      <inkml:brushProperty name="height" value="0.025" units="cm"/>
    </inkml:brush>
  </inkml:definitions>
  <inkml:trace contextRef="#ctx0" brushRef="#br0">260 1 18962,'0'0'1826,"-3"11"-182,-10 22-789,-1-2 0,-2 1 0,-1-2 0,-37 50 0,-34 60-406,86-135-445,-6 8 5,1 1-1,0-1 1,1 2-1,1-1 1,0 0-1,1 1 1,0 0-1,-2 28 0,6-41-1,0 0-1,1 0 1,-1-1-1,1 1 1,0 0-1,-1 0 0,1-1 1,0 1-1,0 0 1,0-1-1,0 1 1,0-1-1,1 1 0,-1-1 1,0 0-1,1 1 1,-1-1-1,1 0 0,-1 0 1,1 0-1,-1 0 1,1 0-1,0-1 1,-1 1-1,1 0 0,0-1 1,0 1-1,0-1 1,0 0-1,-1 1 1,1-1-1,0 0 0,2 0 1,13 1 57,0-1 1,30-2 0,-29 1-34,17-2 11,0-1 0,-1-1 1,53-16-1,-62 13-1808,42-20 0,-50 20-1058,-1-2 0,0 0-1,16-13 1,3-8-10100</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3:44.195"/>
    </inkml:context>
    <inkml:brush xml:id="br0">
      <inkml:brushProperty name="width" value="0.025" units="cm"/>
      <inkml:brushProperty name="height" value="0.025" units="cm"/>
    </inkml:brush>
  </inkml:definitions>
  <inkml:trace contextRef="#ctx0" brushRef="#br0">184 1 16848,'0'0'2087,"-11"11"262,-10 10-1607,2 1 0,0 1 0,1 1 0,2 0 0,0 2 0,-22 49 0,35-67-679,-15 48 115,17-53-171,0 0 1,0 1-1,1-1 0,-1 0 0,1 1 0,0-1 1,0 1-1,0-1 0,0 0 0,1 1 0,-1-1 1,1 1-1,2 3 0,-3-6-12,1 0 1,-1-1-1,1 1 0,-1 0 1,1-1-1,-1 1 0,1-1 1,0 1-1,-1-1 0,1 1 1,0-1-1,0 0 0,-1 1 1,1-1-1,0 0 0,0 0 1,0 1-1,-1-1 0,1 0 1,0 0-1,0 0 0,0 0 1,-1 0-1,1 0 0,0 0 1,0 0-1,0 0 0,0-1 1,-1 1-1,1 0 0,0 0 1,0-1-1,-1 1 0,1 0 1,0-1-1,0 1 0,-1-1 1,1 1-1,0-1 0,-1 1 1,1-1-1,-1 0 0,1 1 1,-1-1-1,1 0 0,-1 1 1,1-2-1,24-33-1469,-14 9 197,-2-1 0,-1 0-1,-1 0 1,-1-1 0,2-44-1,-4-19 615,-8 131 4553,3-35-3665,0 0 0,0 0 0,0 0 1,1 0-1,0-1 0,0 1 0,2 10 0,-1-13-166,0 1 0,0-1 0,0 0 0,0 1 0,1-1 0,-1 0 0,1 0 0,-1 0-1,1 0 1,0-1 0,0 1 0,0 0 0,0-1 0,0 1 0,0-1 0,0 0 0,1 0 0,-1 0 0,0 0 0,4 1 0,2 1 30,-1-1 1,1 0-1,0 0 1,0-1-1,0 0 0,0-1 1,1 0-1,-1 0 1,0 0-1,0-1 1,0 0-1,0-1 1,0 0-1,0 0 0,-1-1 1,1 0-1,-1 0 1,11-6-1,-4 0-65,-1 1 0,0-2 1,-1 1-1,1-2 0,-2 0 0,0 0 0,0-1 0,13-19 0,-46 99 179,8-34 101,2 1 1,1 0-1,2 0 1,-7 61-1,14-84-351,1 1 1,0-1-1,2 0 1,-1 1-1,1-1 0,1 0 1,0 0-1,1 0 1,0 0-1,1-1 1,0 1-1,1-1 0,0 0 1,1 0-1,0 0 1,1-1-1,12 16 0,-15-22-388,1 1 0,0-1-1,0 0 1,0 0-1,1-1 1,10 6-1,40 8-6514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59.433"/>
    </inkml:context>
    <inkml:brush xml:id="br0">
      <inkml:brushProperty name="width" value="0.025" units="cm"/>
      <inkml:brushProperty name="height" value="0.025" units="cm"/>
      <inkml:brushProperty name="color" value="#004F8B"/>
    </inkml:brush>
  </inkml:definitions>
  <inkml:trace contextRef="#ctx0" brushRef="#br0">1 1 12588,'0'0'7687,"52"43"-7110,-22-28-97,10-2-160,3 0-223,10-2-33,-1-1-64,-2-3-1730,-5-4-3107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0.600"/>
    </inkml:context>
    <inkml:brush xml:id="br0">
      <inkml:brushProperty name="width" value="0.025" units="cm"/>
      <inkml:brushProperty name="height" value="0.025" units="cm"/>
    </inkml:brush>
  </inkml:definitions>
  <inkml:trace contextRef="#ctx0" brushRef="#br0">187 4 15150,'0'0'4122,"-8"-1"-727,0 0-3184,0 0 0,-1 0-1,1 1 1,0 1 0,0-1 0,-1 1 0,1 1 0,0-1 0,0 1-1,0 1 1,0 0 0,1 0 0,-1 0 0,1 1 0,0 0 0,0 0 0,0 1-1,0 0 1,1 0 0,0 1 0,-9 9 0,14-14-224,1 0 1,0 0-1,-1-1 1,1 1-1,0 0 1,-1 0-1,1 0 0,0 0 1,0 0-1,0 0 1,0 0-1,0-1 1,0 1-1,0 0 1,0 0-1,0 0 0,0 0 1,0 0-1,1 0 1,-1 0-1,0 0 1,1-1-1,-1 1 1,1 0-1,-1 0 1,1 0-1,-1-1 0,1 1 1,-1 0-1,1-1 1,0 1-1,-1 0 1,1-1-1,0 1 1,-1-1-1,1 1 0,0-1 1,0 0-1,0 1 1,0-1-1,-1 0 1,1 1-1,0-1 1,0 0-1,0 0 1,0 0-1,1 0 0,50 12-591,-46-12 487,46 5-814,-39-4 822,0-1-1,0 2 1,0 0 0,0 0 0,0 1 0,-1 1 0,19 7 0,-30-11 134,0 1 0,-1-1 0,1 1 0,-1-1 0,1 0 0,-1 1 0,1-1 0,-1 1 0,1-1 0,-1 1 0,0-1 0,1 1 0,-1-1 1,0 1-1,1 0 0,-1-1 0,0 1 0,0 0 0,0-1 0,1 1 0,-1-1 0,0 1 0,0 0 0,0-1 0,0 1 0,0 0 1,0-1-1,0 1 0,0 0 0,0-1 0,-1 1 0,1 0 0,0-1 0,0 1 0,-1 0 0,1-1 0,0 1 0,-1-1 0,1 1 0,0-1 1,-1 1-1,1-1 0,-1 1 0,1-1 0,-1 1 0,1-1 0,-2 1 0,-24 19 736,10-9-362,-2-1-1,1-1 1,-1-1 0,-28 9-1,39-15-1117,0-1 0,0 1-1,0-2 1,1 1 0,-12-1 0,15-13-19802</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420"/>
    </inkml:context>
    <inkml:brush xml:id="br0">
      <inkml:brushProperty name="width" value="0.025" units="cm"/>
      <inkml:brushProperty name="height" value="0.025" units="cm"/>
    </inkml:brush>
  </inkml:definitions>
  <inkml:trace contextRef="#ctx0" brushRef="#br0">145 1 7559,'0'0'16533,"-8"8"-15364,3-3-1050,1-1-28,-1-1 0,2 1-1,-1 0 1,0 1 0,1-1-1,-1 0 1,1 1 0,1 0-1,-1 0 1,1 0 0,-1 0-1,2 0 1,-1 0 0,0 1-1,1-1 1,-1 6-1,3-10-86,-1 0 1,0 1-1,1-1 0,-1 0 0,1 0 0,0 0 0,-1 0 0,1 0 0,0 0 0,0 0 0,-1-1 0,1 1 0,0 0 0,0 0 0,0-1 0,0 1 0,0 0 0,0-1 0,0 1 0,0-1 0,0 1 0,1-1 0,-1 0 0,0 1 0,0-1 0,0 0 0,0 0 0,1 0 0,-1 0 0,0 0 0,1 0 0,51 0 102,-40 0-74,-8 0-32,1 0 0,-1 0-1,0 0 1,0 1-1,0 0 1,0 0 0,1 0-1,-1 1 1,-1-1 0,1 1-1,0 1 1,0-1-1,-1 1 1,1-1 0,-1 1-1,5 4 1,-7-3 6,1-1 1,-1 0-1,1 1 0,-1 0 1,0-1-1,-1 1 1,1 0-1,-1 0 1,1 0-1,-1 0 0,-1 0 1,1 0-1,0 0 1,-1 1-1,0-1 0,0 0 1,0 0-1,0 0 1,-1 1-1,-2 6 1,1-1 137,-1 0 0,-1-1 0,0 1 0,0-1 0,-1 0 0,0 0 0,-1-1 1,0 1-1,0-1 0,-1 0 0,0-1 0,0 0 0,-1 0 0,0 0 1,0-1-1,0 0 0,-1-1 0,0 0 0,0 0 0,0-1 0,-1 0 1,1 0-1,-1-1 0,0-1 0,0 0 0,0 0 0,0-1 0,-1 0 0,1 0 1,-17-3-1,25 2-259,0-1 0,0 1 1,1-1-1,-1 0 0,0 0 1,1 0-1,-1 0 0,1 0 0,-1 0 1,1 0-1,-1 0 0,1-1 1,0 1-1,-1 0 0,1-1 1,0 1-1,0-1 0,0 0 1,1 1-1,-1-1 0,0 0 0,0 1 1,1-1-1,-1 0 0,1 0 1,0 0-1,-1-2 0,-1-60-7540,2 47 4855,0-27-4876</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4.768"/>
    </inkml:context>
    <inkml:brush xml:id="br0">
      <inkml:brushProperty name="width" value="0.025" units="cm"/>
      <inkml:brushProperty name="height" value="0.025" units="cm"/>
    </inkml:brush>
  </inkml:definitions>
  <inkml:trace contextRef="#ctx0" brushRef="#br0">1 12 10154,'0'0'15342,"64"-11"-13836,-33 11-674,12 3-639,0-1-193,8 2-705,-2-4-1858,-6 0-2625,-5 0-3525</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095"/>
    </inkml:context>
    <inkml:brush xml:id="br0">
      <inkml:brushProperty name="width" value="0.025" units="cm"/>
      <inkml:brushProperty name="height" value="0.025" units="cm"/>
    </inkml:brush>
  </inkml:definitions>
  <inkml:trace contextRef="#ctx0" brushRef="#br0">131 1 15214,'0'0'4944,"-8"11"-3337,-13 22-977,0 0 1,-22 53 0,36-71-411,1 0 0,0 1 0,1 0 1,1-1-1,1 2 0,0-1 0,1 0 1,1 1-1,1 24 0,0-40-171,0 0-1,0 1 0,1-1 1,-1 0-1,1 1 1,-1-1-1,1 0 0,0 1 1,-1-1-1,1 0 1,0 0-1,0 0 0,0 0 1,0 0-1,0 0 1,0 0-1,0 0 0,0 0 1,0 0-1,0-1 1,1 1-1,-1 0 0,0-1 1,1 1-1,-1-1 1,0 0-1,1 1 1,-1-1-1,0 0 0,1 0 1,-1 0-1,1 0 1,-1 0-1,0 0 0,1 0 1,-1 0-1,0 0 1,1-1-1,-1 1 0,1-1 1,-1 1-1,0-1 1,2 0-1,4-1 73,-1-1 0,1 1-1,0-1 1,-1 0 0,0-1 0,0 0 0,8-6-1,-6 2-25,0-1-1,0 0 0,0-1 0,-1 1 0,-1-2 0,0 1 0,0-1 0,-1 0 1,0 0-1,-1 0 0,0-1 0,-1 1 0,0-1 0,-1 0 0,0 0 0,-1 0 0,-1 0 1,0-14-1,-1 23-87,1 0 0,-1 0 0,0 0 1,0 0-1,0 1 0,0-1 0,0 0 1,-1 0-1,1 1 0,-1-1 0,0 1 1,0-1-1,0 1 0,0 0 0,0 0 0,0 0 1,0 0-1,-4-2 0,4 3-56,1 0 0,-1 0 0,1 0 0,-1 0 0,1 0 0,-1 0 0,0 1 0,0-1 0,1 1 0,-1-1 0,0 1 0,0 0 0,0-1 0,0 1 0,1 0 0,-1 0 0,0 0 0,0 1 0,0-1 0,0 0 0,1 1 0,-1-1 0,0 1 0,0-1 0,1 1 0,-1 0 0,0 0 0,1 0 0,-1 0 0,1 0 0,-2 2 0,2-2-146,0 0-1,0 0 1,0 0 0,0 0-1,0 1 1,1-1-1,-1 0 1,1 0 0,-1 1-1,1-1 1,-1 1-1,1-1 1,0 0 0,-1 1-1,1-1 1,0 1 0,0-1-1,0 0 1,0 1-1,1-1 1,-1 1 0,0-1-1,0 0 1,1 1-1,0 1 1,0-1-419,0-1 1,-1 1-1,1 0 0,0-1 0,0 1 1,0-1-1,0 0 0,0 1 0,1-1 1,-1 0-1,0 0 0,1 0 0,-1 0 0,1 0 1,-1 0-1,1 0 0,-1 0 0,1 0 1,2 0-1,17 2-8974</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4:15.471"/>
    </inkml:context>
    <inkml:brush xml:id="br0">
      <inkml:brushProperty name="width" value="0.025" units="cm"/>
      <inkml:brushProperty name="height" value="0.025" units="cm"/>
    </inkml:brush>
  </inkml:definitions>
  <inkml:trace contextRef="#ctx0" brushRef="#br0">146 48 14798,'0'0'7468,"-9"5"-5167,-3 3-1900,0 1-1,1 0 0,0 1 0,0 0 1,1 1-1,0 0 0,-11 17 1,16-21-346,0-1 0,1 1 0,0 0 0,1 1 0,-1-1 0,1 1 0,1 0 0,-1 0 0,2 0 0,-1 0 0,1 0 0,0 0 0,0 0 0,1 0 0,0 0 0,2 12-1,-1-18-48,0 1 0,0-1-1,0 0 1,0 1 0,0-1-1,1 0 1,-1 0-1,1 0 1,0 0 0,-1 0-1,1 0 1,0-1 0,0 1-1,0-1 1,0 1-1,0-1 1,1 0 0,-1 1-1,0-1 1,1 0 0,-1-1-1,0 1 1,1 0-1,-1-1 1,1 1 0,-1-1-1,1 0 1,-1 0 0,1 0-1,-1 0 1,1 0-1,0-1 1,-1 1 0,4-2-1,2 1 18,0 0-1,0-1 1,-1 0-1,1-1 1,0 1-1,-1-2 1,0 1-1,0-1 1,13-8-1,-13 4 131,1 0 0,-2 0-1,1-1 1,-1 0 0,0 0 0,-1 0-1,0-1 1,0 0 0,-1 0 0,0 0-1,-1 0 1,-1 0 0,1-1-1,-1 0 1,0-11 0,-2 16-153,0 0 1,0 0 0,0 0-1,-1 0 1,0 0-1,0 0 1,0 1-1,-1-1 1,0 0-1,0 1 1,0-1-1,-5-7 1,4 9-205,0 1 0,0-1 1,0 1-1,-1 0 0,1-1 0,-1 1 1,0 1-1,0-1 0,1 1 0,-2-1 0,1 1 1,0 0-1,0 1 0,-1-1 0,1 1 1,-1 0-1,-7-1 0,-16 0-5022,3 2-4965</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4.019"/>
    </inkml:context>
    <inkml:brush xml:id="br0">
      <inkml:brushProperty name="width" value="0.025" units="cm"/>
      <inkml:brushProperty name="height" value="0.025" units="cm"/>
    </inkml:brush>
  </inkml:definitions>
  <inkml:trace contextRef="#ctx0" brushRef="#br0">1297 213 11115,'-5'-11'565,"0"-2"-336,-1 1 0,0-1 0,-1 1 0,0 0 0,-1 1-1,-1 0 1,0 0 0,0 0 0,-1 2 0,0-1 0,-1 1-1,0 0 1,0 1 0,-15-8 0,7 9-186,0 1 1,0 0-1,-1 1 0,0 1 1,0 1-1,0 1 1,0 0-1,0 2 0,0 0 1,0 2-1,0 0 0,0 1 1,-27 8-1,5 1 28,1 1-1,0 3 1,0 1-1,2 3 1,-43 27-1,39-19-36,1 3-1,1 1 0,2 2 0,1 1 0,2 3 1,1 0-1,2 3 0,2 0 0,2 2 1,2 1-1,2 2 0,2 0 0,1 1 1,3 2-1,2 0 0,2 0 0,3 2 1,1-1-1,3 2 0,2-1 0,1 97 1,6-124-21,2 0 0,0 0 0,2 0 0,0 0 0,1-1 0,2 0 0,1 0-1,0-1 1,22 37 0,-21-43-32,1-1 0,0-1 0,0 0 0,2 0 0,0-2-1,0 1 1,1-2 0,1 0 0,0 0 0,0-1-1,1-1 1,0-1 0,29 11 0,-16-10 19,0-2 1,1-1-1,0-1 1,1-1-1,-1-2 1,0-1-1,1-1 1,-1-2 0,0-1-1,1-2 1,-2 0-1,1-2 1,45-17-1,-20 2 254,-1-2-1,-1-2 1,-1-3 0,-1-2 0,-2-2-1,46-41 1,-57 41-46,-1-1 1,-2-2-1,-1-1 0,-2-2 1,-2-2-1,-1 0 0,35-71 1,-47 77-155,-2 0 0,-1-1 0,-2 0 1,-2-1-1,-1 0 0,-1-1 0,-3 0 1,-1 0-1,-2 0 0,-3-60 0,-1 78-41,-1 0 0,-1 0 0,0 0 0,-1 1 0,-1 0 0,-1 0 0,-17-32 0,17 40-27,0 0 1,0 0-1,-1 1 1,0 0-1,-1 1 1,0 0-1,0 0 1,-1 1-1,-1 0 1,1 1-1,-1 0 1,0 1-1,-15-7 1,0 3-269,-1 2 1,0 1 0,-1 0-1,1 3 1,-1 0-1,0 1 1,0 2-1,-55 5 1,49-1-744,-1 2 1,1 2-1,1 1 1,-1 1-1,1 2 0,-57 28 1,23 2-3946</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1.855"/>
    </inkml:context>
    <inkml:brush xml:id="br0">
      <inkml:brushProperty name="width" value="0.025" units="cm"/>
      <inkml:brushProperty name="height" value="0.025" units="cm"/>
    </inkml:brush>
  </inkml:definitions>
  <inkml:trace contextRef="#ctx0" brushRef="#br0">219 39 4004,'0'0'11883,"4"-8"-10351,14-23-26,-28 75 1734,-23 15-2261,-42 57 0,40-64-316,-42 83-1,75-133-627,1 1 0,-1 0-1,1 0 1,0 0 0,0 0 0,0 0 0,1 1 0,-1-1-1,1 0 1,0 0 0,0 0 0,0 1 0,0 3-1,1-5 8,0-1-1,-1 0 0,1 1 0,0-1 1,0 0-1,0 0 0,0 1 0,0-1 0,0 0 1,0 0-1,0 0 0,0 0 0,0 0 1,1-1-1,-1 1 0,0 0 0,1 0 1,-1-1-1,0 1 0,1-1 0,-1 1 1,1-1-1,-1 0 0,1 0 0,-1 1 0,1-1 1,-1 0-1,1 0 0,1-1 0,24 1 409,0-1 0,0-2 0,0-1 0,43-11 0,46-22-2054,-82 21-3019,-18-2-4190,-11 2-4064</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52.443"/>
    </inkml:context>
    <inkml:brush xml:id="br0">
      <inkml:brushProperty name="width" value="0.025" units="cm"/>
      <inkml:brushProperty name="height" value="0.025" units="cm"/>
    </inkml:brush>
  </inkml:definitions>
  <inkml:trace contextRef="#ctx0" brushRef="#br0">96 64 12043,'0'0'7474,"0"9"-6839,-8 29 262,0-1 0,-3 0 0,-20 51-1,-7 19 2009,72-190-1117,-21 47-1728,-2-1 0,-2-1 0,6-44 0,-15 86-63,0 0-1,0 0 0,0 0 0,0-1 0,1 1 1,0 0-1,-1 0 0,2 0 0,-1-1 0,0 1 1,1-1-1,2 5 0,-2-6 7,0 0 0,0 0 0,0 0 0,0-1 0,0 1 0,0-1 0,1 0 0,-1 1 0,0-1 0,1 0 0,-1-1 0,1 1 0,0 0 0,-1-1 0,1 1 0,-1-1 0,1 0 0,0 0 0,4 0 0,1 0 50,1-1 1,-1 0-1,0 0 0,1-1 1,-1 0-1,0-1 0,0 1 1,0-2-1,-1 1 1,1-1-1,-1 0 0,1 0 1,12-11-1,2-5 61,0-1 0,29-37 1,-25 29-36,-26 29-76,0-1-1,0 1 0,0 0 0,0 0 1,0 0-1,0 0 0,0 0 1,0 0-1,1-1 0,-1 1 1,0 0-1,0 0 0,0 0 0,0 0 1,0 0-1,0 0 0,0 0 1,0 0-1,1 0 0,-1 0 1,0-1-1,0 1 0,0 0 1,0 0-1,0 0 0,0 0 0,1 0 1,-1 0-1,0 0 0,0 0 1,0 0-1,0 0 0,0 0 1,1 0-1,-1 0 0,0 0 0,0 0 1,0 0-1,0 0 0,0 0 1,1 1-1,-1-1 0,0 0 1,0 0-1,0 0 0,0 0 0,0 0 1,0 0-1,0 0 0,0 0 1,1 0-1,-1 1 0,0-1 1,0 0-1,0 0 0,0 0 0,0 0 1,0 0-1,2 14 21,-6 19 42,-28 79 376,21-82-407,1 2 1,2-1 0,1 1 0,1 0-1,2 1 1,0 45 0,5-72-131,0-1 0,0 0 0,0 0 1,1 0-1,-1 0 0,5 7 0,-1 1-2642,0 1-3697</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01.604"/>
    </inkml:context>
    <inkml:brush xml:id="br0">
      <inkml:brushProperty name="width" value="0.025" units="cm"/>
      <inkml:brushProperty name="height" value="0.025" units="cm"/>
    </inkml:brush>
  </inkml:definitions>
  <inkml:trace contextRef="#ctx0" brushRef="#br0">1436 193 4100,'-8'-14'3710,"2"2"-3597,-1 0 1,0 0-1,-1 1 0,0 0 1,-1 1-1,0-1 0,0 2 1,-1-1-1,0 2 0,-1-1 1,0 1-1,-24-12 0,14 12-63,0 1 0,-1 1 0,0 1 0,0 1 0,-1 1-1,1 1 1,-1 1 0,0 1 0,1 1 0,-1 1 0,1 1-1,0 1 1,0 1 0,-33 11 0,1 3 173,1 3 0,1 2 0,1 2 0,-75 52 1,65-35 149,2 2 0,2 2 0,2 3 0,-92 108 1,123-128-214,0 2 1,3 0 0,0 2 0,2 0 0,2 1-1,1 1 1,1 0 0,3 1 0,0 1 0,3 0-1,-5 40 1,12-60-149,1 0 0,0-1 0,2 1 1,0 0-1,1 0 0,0-1 0,2 1 0,0-1 0,1 0 0,0 0 0,2-1 0,9 18 1,-9-21 4,1-1 0,1 0 0,1 0 1,-1-1-1,2 0 0,-1-1 0,2 0 1,-1-1-1,1 0 0,0-1 0,1 0 1,0-1-1,0 0 0,28 8 1,-9-5 34,1-2 1,0-1 0,0-2 0,0-1 0,1-1 0,-1-2-1,1-2 1,48-6 0,-8-5 315,0-3 1,123-42-1,-116 28 36,135-69 1,-167 71-175,0-3 0,-2-1 0,73-64 0,-103 79-132,0-1 0,-2-1 0,0 0-1,-1 0 1,-1-2 0,0 0 0,-2 0 0,0-1-1,-1 0 1,-2-1 0,0 0 0,8-38 0,-13 40-64,0 0 0,-1-1 0,-1 1 0,-1-1 0,-1 1 0,-1 0 0,-1-1 1,-1 1-1,0 0 0,-1 0 0,-2 1 0,0-1 0,-1 2 0,-16-30 0,6 18-148,-2 1-1,-1 1 1,-2 1-1,0 1 0,-2 1 1,-1 1-1,0 1 1,-34-21-1,34 26-511,-2 1 0,0 2 0,0 1 0,-1 1 0,-1 2-1,0 0 1,-1 2 0,0 2 0,-34-5 0,27 9-3020</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1.283"/>
    </inkml:context>
    <inkml:brush xml:id="br0">
      <inkml:brushProperty name="width" value="0.025" units="cm"/>
      <inkml:brushProperty name="height" value="0.025" units="cm"/>
    </inkml:brush>
  </inkml:definitions>
  <inkml:trace contextRef="#ctx0" brushRef="#br0">23 1 6983,'0'0'9054,"-1"10"-8088,-1 20-298,-18 367 4472,52 111-3783,-15-285-141,-13-159-939,95 902 1192,-77-788-1359,-3 273 0,-18-396-106,-14 330 387,4 100 179,36-311-837,-27-183-703,-2 1 0,1 0 0,-1-1 0,-6-14 0,-7-12-5114,10 23 3015,-5-10-6716</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399"/>
    </inkml:context>
    <inkml:brush xml:id="br0">
      <inkml:brushProperty name="width" value="0.025" units="cm"/>
      <inkml:brushProperty name="height" value="0.025" units="cm"/>
    </inkml:brush>
  </inkml:definitions>
  <inkml:trace contextRef="#ctx0" brushRef="#br0">127 154 6150,'-17'0'1943,"-44"6"798,58-6-2493,0 1 1,0 0 0,0-1 0,1 1 0,-1 0-1,0 0 1,0 0 0,1 1 0,-1-1-1,0 1 1,1 0 0,0-1 0,-1 1-1,1 0 1,-4 4 0,6-5-196,0 0-1,-1-1 1,1 1-1,0 0 1,-1-1 0,1 1-1,0 0 1,0 0 0,0-1-1,-1 1 1,1 0-1,0 0 1,0-1 0,0 1-1,0 0 1,0 0-1,1 0 1,-1-1 0,0 1-1,0 0 1,0-1 0,1 1-1,-1 0 1,0 0-1,1-1 1,-1 1 0,1 0-1,-1-1 1,0 1-1,1-1 1,0 1 0,-1-1-1,1 1 1,-1-1 0,1 1-1,0-1 1,-1 1-1,1-1 1,0 0 0,-1 1-1,1-1 1,1 1-1,36 11 837,-34-11-720,45 8 365,1-1 0,0-3 0,1-2-1,89-7 1,201-41-395,-305 39-119,424-67 56,5 32-134,157 60 795,-494-13-410,1-4-1,-1-7 1,229-37 0,124-14 759,-366 52-553,0 4 0,139 20 1,-26 10 61,235-2 0,-391-27-604,97-3 69,-145 0-45,-1 0 1,1-2-1,-1-1 1,44-15-1,-58 11-1126,-9-11-6816,-3 7 1052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1.167"/>
    </inkml:context>
    <inkml:brush xml:id="br0">
      <inkml:brushProperty name="width" value="0.025" units="cm"/>
      <inkml:brushProperty name="height" value="0.025" units="cm"/>
    </inkml:brush>
  </inkml:definitions>
  <inkml:trace contextRef="#ctx0" brushRef="#br0">62 176 5285,'0'0'22117,"9"-7"-21701,15-12-300,-1 4 36,32-31 1,-51 43-166,0-1 0,-1 0 0,1 0 0,-1 0 0,1 0 0,-1 0 0,-1-1 0,1 0 0,0 1 1,-1-1-1,0 0 0,0 0 0,-1 0 0,0 0 0,2-8 0,-3 12 4,-1 1 1,1-1-1,0 1 0,-1-1 1,1 0-1,0 1 0,-1 0 1,1-1-1,-1 1 0,1-1 1,-1 1-1,1-1 0,-1 1 1,1 0-1,-1 0 0,1-1 1,-1 1-1,1 0 1,-1 0-1,0-1 0,1 1 1,-1 0-1,1 0 0,-1 0 1,0 0-1,1 0 0,-1 0 1,0 0-1,1 0 0,-1 0 1,1 0-1,-1 0 0,0 0 1,1 1-1,-1-1 1,-26 7-167,13 1 184,0 2-1,1 0 0,-1 1 1,2 0-1,0 1 1,0 0-1,1 1 1,1 0-1,0 1 1,0 0-1,-12 28 0,19-37 5,0 1-1,1 0 0,0 0 0,0-1 0,1 2 1,-1-1-1,0 11 0,2-16-10,0 1-1,0 0 1,0-1 0,1 1 0,-1 0-1,0-1 1,0 1 0,1-1 0,-1 1-1,1 0 1,0-1 0,-1 1 0,1-1-1,0 0 1,0 1 0,0-1-1,0 1 1,0-1 0,0 0 0,0 0-1,1 0 1,-1 0 0,0 0 0,1 0-1,-1 0 1,0 0 0,1 0 0,-1-1-1,1 1 1,0 0 0,-1-1 0,3 1-1,10 1-284,1 0-1,-1 0 0,0-2 1,0 0-1,25-3 1,-20 0-1034,-1 0 1,1-2 0,32-11 0,9-10-7765</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2.747"/>
    </inkml:context>
    <inkml:brush xml:id="br0">
      <inkml:brushProperty name="width" value="0.025" units="cm"/>
      <inkml:brushProperty name="height" value="0.025" units="cm"/>
    </inkml:brush>
  </inkml:definitions>
  <inkml:trace contextRef="#ctx0" brushRef="#br0">55 0 14574,'0'0'8178,"11"2"-6678,87 17-341,171 56-1,-261-72-1156,0 0 0,0 0 0,0 1 0,-1 0 0,1 1 0,-1 0 0,9 7 0,-15-10 28,0-1 0,1 0 0,-1 1 0,0-1-1,0 1 1,0 0 0,0-1 0,0 1 0,-1 0 0,1-1 0,0 1 0,-1 0-1,0 0 1,1-1 0,-1 1 0,0 0 0,0 0 0,0 0 0,0 0 0,0-1-1,0 1 1,0 0 0,-1 0 0,1 0 0,-1 0 0,1-1 0,-1 1-1,0 0 1,0-1 0,1 1 0,-1-1 0,0 1 0,-1 0 0,1-1 0,0 0-1,0 1 1,-1-1 0,1 0 0,0 0 0,-1 0 0,-2 2 0,-32 24 452,-2-1 0,0-2 0,-1-1 1,-61 25-1,-66 37-336,154-77-611,-28 18-97,16-6-6712</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3.661"/>
    </inkml:context>
    <inkml:brush xml:id="br0">
      <inkml:brushProperty name="width" value="0.025" units="cm"/>
      <inkml:brushProperty name="height" value="0.025" units="cm"/>
    </inkml:brush>
  </inkml:definitions>
  <inkml:trace contextRef="#ctx0" brushRef="#br0">45 695 13741,'-6'9'1148,"3"-4"-888,-21 31 425,22-34-488,1 0 1,0 1-1,-1-1 1,1 1-1,0 0 1,0-1-1,1 1 1,-1 0-1,0-1 1,1 1-1,0 0 1,0 0-1,0 4 1,0-6-122,1-1 0,0 1 0,0-1-1,-1 1 1,1 0 0,0-1 0,0 0 0,0 1 0,-1-1 0,1 1-1,0-1 1,0 0 0,0 0 0,0 1 0,0-1 0,0 0 0,0 0 0,0 0-1,0 0 1,0 0 0,0 0 0,-1-1 0,1 1 0,0 0 0,0 0 0,0-1-1,0 1 1,0 0 0,0-1 0,-1 1 0,1-1 0,2 0 0,11-9 287,0 0 0,0-1 1,-1-1-1,-1 0 0,0 0 0,0-1 1,-1-1-1,9-15 0,-10 16-168,63-90 718,-3-3 0,105-224 0,-166 312-1036,-2 0 0,0 0 0,-2-1 1,5-20-1,-10 79-1035,8 65 0,-5-89 211,0 0 1,1 0-1,1 0 1,1 0-1,0-1 1,16 29-1,11 3-4920</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4.626"/>
    </inkml:context>
    <inkml:brush xml:id="br0">
      <inkml:brushProperty name="width" value="0.025" units="cm"/>
      <inkml:brushProperty name="height" value="0.025" units="cm"/>
    </inkml:brush>
  </inkml:definitions>
  <inkml:trace contextRef="#ctx0" brushRef="#br0">47 1 6566,'0'0'17580,"-5"13"-17041,-26 101 130,27-98-579,1 0 1,1 0-1,1 0 1,1 0-1,0 0 1,3 23-1,-2-36-78,0 0 0,0-1 0,0 1 0,1 0 0,-1-1 0,1 0 0,0 1 0,0-1 0,-1 0 0,1 1-1,1-1 1,-1-1 0,0 1 0,1 0 0,-1 0 0,0-1 0,1 1 0,0-1 0,-1 0 0,1 0 0,0 0 0,0 0 0,0 0 0,0-1 0,-1 1-1,1-1 1,0 0 0,0 0 0,4 0 0,3 0-43,0 0 1,0 0-1,1-1 0,-1-1 1,0 0-1,-1 0 0,17-6 0,-18 4-439,-1 0 0,0 0 0,0 0 0,0-1 0,-1 0 0,1 0 0,-1 0 0,9-11 0,-10 9-831,0 0 1,0 0 0,-1 0-1,0 0 1,4-10 0,8-34-10653</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019"/>
    </inkml:context>
    <inkml:brush xml:id="br0">
      <inkml:brushProperty name="width" value="0.025" units="cm"/>
      <inkml:brushProperty name="height" value="0.025" units="cm"/>
    </inkml:brush>
  </inkml:definitions>
  <inkml:trace contextRef="#ctx0" brushRef="#br0">49 0 19314,'0'0'2755,"-49"9"-1954,49 0-705,4-4-96,14-5-1089,5 0-3972</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631"/>
    </inkml:context>
    <inkml:brush xml:id="br0">
      <inkml:brushProperty name="width" value="0.025" units="cm"/>
      <inkml:brushProperty name="height" value="0.025" units="cm"/>
    </inkml:brush>
  </inkml:definitions>
  <inkml:trace contextRef="#ctx0" brushRef="#br0">0 1 11179,'0'0'12748,"44"58"-10410,-25-38-737,7 1-640,2-4-640,7-4-193,-1-4-128,2-4 32,-2-4-449,4-1-896,-7 0-609,-3-2-1537,-4-9-1314,-3 0-2978</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4:25.976"/>
    </inkml:context>
    <inkml:brush xml:id="br0">
      <inkml:brushProperty name="width" value="0.025" units="cm"/>
      <inkml:brushProperty name="height" value="0.025" units="cm"/>
    </inkml:brush>
  </inkml:definitions>
  <inkml:trace contextRef="#ctx0" brushRef="#br0">283 0 16720,'0'0'5061,"-72"74"-2531,38-25-1025,-8 11-704,-1 5-320,7 4-161,4-3-256,15-7-544,10-16-2916,7-19-4323</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633"/>
    </inkml:context>
    <inkml:brush xml:id="br0">
      <inkml:brushProperty name="width" value="0.025" units="cm"/>
      <inkml:brushProperty name="height" value="0.025" units="cm"/>
    </inkml:brush>
  </inkml:definitions>
  <inkml:trace contextRef="#ctx0" brushRef="#br0">11 17 3459,'0'0'865,"-9"-5"-2338,7-6-737</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7.982"/>
    </inkml:context>
    <inkml:brush xml:id="br0">
      <inkml:brushProperty name="width" value="0.025" units="cm"/>
      <inkml:brushProperty name="height" value="0.025" units="cm"/>
    </inkml:brush>
  </inkml:definitions>
  <inkml:trace contextRef="#ctx0" brushRef="#br0">0 1 4164,'0'0'3523</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29:48.317"/>
    </inkml:context>
    <inkml:brush xml:id="br0">
      <inkml:brushProperty name="width" value="0.025" units="cm"/>
      <inkml:brushProperty name="height" value="0.025" units="cm"/>
    </inkml:brush>
  </inkml:definitions>
  <inkml:trace contextRef="#ctx0" brushRef="#br0">0 95 11883,'0'0'4170,"0"-9"-2115,0 6-1784,1-38 1427,-1 38-1509,0 1 0,0 0-1,1-1 1,-1 1 0,1 0-1,-1-1 1,1 1-1,0 0 1,0 0 0,0 0-1,0 0 1,0 0 0,1 0-1,-1 0 1,1 0 0,-1 1-1,4-4 1,-5 5-151,1 0-1,-1 0 1,0 0-1,1 0 1,-1 0 0,0 0-1,1 0 1,-1 0 0,0 0-1,1 0 1,-1 0-1,0 0 1,1 0 0,-1 0-1,0 0 1,1 1 0,-1-1-1,0 0 1,0 0 0,1 0-1,-1 1 1,0-1-1,0 0 1,1 0 0,-1 0-1,0 1 1,0-1 0,0 0-1,1 1 1,-1-1-1,0 0 1,0 0 0,0 1-1,0-1 1,0 0 0,0 1-1,1-1 1,-1 0 0,0 1-1,0-1 1,0 0-1,0 1 1,0-1 0,0 0-1,0 1 1,-1-1 0,1 0-1,0 1 1,0-1-1,0 26 252,0-21-25,-11 189 2209,5-119-2092,4 115 0,2-187-325,0 1 1,1-1-1,0 0 0,-1 0 0,1 1 0,0-1 0,0 0 0,1 0 1,-1 0-1,1 0 0,2 3 0,12 6-1545,7-13-6782</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140"/>
    </inkml:context>
    <inkml:brush xml:id="br0">
      <inkml:brushProperty name="width" value="0.025" units="cm"/>
      <inkml:brushProperty name="height" value="0.025" units="cm"/>
    </inkml:brush>
  </inkml:definitions>
  <inkml:trace contextRef="#ctx0" brushRef="#br0">0 268 4004,'0'0'13025,"0"-9"-10932,1-1-1601,1 1 1,-1 0-1,1 0 1,1 0-1,0 0 0,0 0 1,0 0-1,1 1 0,1 0 1,0 0-1,0 0 0,9-12 1,101-114 1178,-111 165-1735,-8 171 1340,4-199-1292,0 0 0,1-1 0,-1 1 1,1-1-1,-1 1 0,1-1 0,0 1 1,0-1-1,0 1 0,0-1 1,0 0-1,1 1 0,-1-1 0,1 0 1,-1 0-1,1 0 0,0 0 1,0 0-1,3 2 0,6 1-4299,2-3-4305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1.815"/>
    </inkml:context>
    <inkml:brush xml:id="br0">
      <inkml:brushProperty name="width" value="0.025" units="cm"/>
      <inkml:brushProperty name="height" value="0.025" units="cm"/>
    </inkml:brush>
  </inkml:definitions>
  <inkml:trace contextRef="#ctx0" brushRef="#br0">0 0 8968,'0'0'14126,"9"58"-12909,-9-30-640,0 2-385,0 1-160,0-2 32,0-4-545,0-6-1248,0-6-1314,-2-6-2210,-3-7-2851</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503"/>
    </inkml:context>
    <inkml:brush xml:id="br0">
      <inkml:brushProperty name="width" value="0.025" units="cm"/>
      <inkml:brushProperty name="height" value="0.025" units="cm"/>
    </inkml:brush>
  </inkml:definitions>
  <inkml:trace contextRef="#ctx0" brushRef="#br0">0 38 13741,'0'0'10762,"71"9"-9897,-37-18-353,4 0-287,-2 2-225,-2 3-577,-5 1-1217,-8-1-1312,-5-1-2468,-5 0-3779</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6.832"/>
    </inkml:context>
    <inkml:brush xml:id="br0">
      <inkml:brushProperty name="width" value="0.025" units="cm"/>
      <inkml:brushProperty name="height" value="0.025" units="cm"/>
    </inkml:brush>
  </inkml:definitions>
  <inkml:trace contextRef="#ctx0" brushRef="#br0">130 9 15855,'0'0'9166,"11"0"-7698,41-4-324,-28 1-833,0 1 0,47 3 0,-70-1-312,1 0 0,-1 1 1,1-1-1,-1 1 0,1-1 1,-1 1-1,1-1 0,-1 1 0,1 0 1,-1-1-1,0 1 0,1 0 1,-1 0-1,0 0 0,0 0 1,0 1-1,0-1 0,0 0 1,0 0-1,0 1 0,0-1 0,0 0 1,0 3-1,0-1 4,0 1 0,0-1 1,0 1-1,-1-1 0,0 1 0,0 0 0,0-1 0,0 1 0,-1 7 1,-2 0 16,0 1 1,0 0 0,-1-1-1,-1 0 1,-6 12-1,9-19-12,-9 16 41,-1 0 0,0 0 0,-20 21-1,30-38 22,5-7-52,-1 0-1,1 1 1,1-1 0,-1 1 0,0 0 0,8-5 0,-9 6-15,2-2-51,1 1 1,-1 0-1,1-1 0,0 2 1,0-1-1,0 0 1,0 1-1,0 0 0,1 0 1,-1 1-1,1-1 1,-1 1-1,1 1 0,5-1 1,-8 1 23,-1 0 1,0 1 0,1-1-1,-1 1 1,0-1 0,0 1-1,1 0 1,-1 0-1,0 0 1,0 0 0,0 0-1,0 1 1,0-1 0,0 0-1,0 1 1,-1 0 0,1-1-1,-1 1 1,1 0-1,-1 0 1,1 0 0,-1 0-1,0 0 1,0 0 0,0 0-1,0 1 1,0-1-1,-1 0 1,1 0 0,-1 1-1,1-1 1,-1 0 0,0 1-1,0 3 1,0 0 22,1 0 1,-1-1 0,-1 1 0,1-1-1,-1 1 1,0-1 0,0 1 0,0-1-1,-1 1 1,0-1 0,0 0 0,0 0-1,-1 0 1,0 0 0,-6 9 0,3-8 154,1 0 0,-1-1 0,-1 1 0,1-1 0,-1 0 0,0-1 1,0 0-1,0 0 0,0 0 0,-9 2 0,1-1-16,-1 0-1,1-1 1,-1-1-1,0-1 1,0 0-1,0-1 1,0-1-1,0 0 1,0-1-1,0-1 1,-16-4 0,25 4-536,0 0 0,0-1 0,0 1 0,1-2 1,-1 1-1,-9-8 0,-15-17-7553,23 15 584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221"/>
    </inkml:context>
    <inkml:brush xml:id="br0">
      <inkml:brushProperty name="width" value="0.025" units="cm"/>
      <inkml:brushProperty name="height" value="0.025" units="cm"/>
    </inkml:brush>
  </inkml:definitions>
  <inkml:trace contextRef="#ctx0" brushRef="#br0">26 39 18930,'0'0'10474,"79"-32"-10474,-44 29-32,1 1-929,-4 1-897,-3 1-1441,-9 0-1249,-15 2-1890,-5 5-2819</inkml:trace>
  <inkml:trace contextRef="#ctx0" brushRef="#br0" timeOffset="1">1 132 14478,'0'0'9833,"79"9"-9705,-36-19-32,2-1-1281,-5-5-2338,-2 3-3620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7.784"/>
    </inkml:context>
    <inkml:brush xml:id="br0">
      <inkml:brushProperty name="width" value="0.025" units="cm"/>
      <inkml:brushProperty name="height" value="0.025" units="cm"/>
    </inkml:brush>
  </inkml:definitions>
  <inkml:trace contextRef="#ctx0" brushRef="#br0">224 83 1986,'0'0'5744,"5"-9"-1644,-1 3-2953,-2 3-822,0 1 1,0 0 0,0-1-1,-1 0 1,1 1 0,-1-1-1,0 0 1,1 0 0,-1 0 0,-1 1-1,1-1 1,0 0 0,-1 0-1,1-1 1,-1 1 0,0-3 0,-1 5-175,1 0 0,-1 0 1,1 0-1,-1 0 1,0 0-1,0 0 1,1 0-1,-1 0 1,0 0-1,0 1 1,0-1-1,0 0 1,0 1-1,0-1 1,0 0-1,0 1 1,0-1-1,0 1 1,0 0-1,-1-1 1,1 1-1,0 0 1,0 0-1,0 0 1,-1 0-1,-1 0 1,-38 0 1281,35 0-1132,0 1-233,-1 0 1,1 0 0,0 1-1,0 0 1,0 0 0,0 1-1,0 0 1,0 0 0,1 0-1,0 0 1,-1 1 0,1 0-1,1 0 1,-1 1 0,0-1-1,1 1 1,0 0 0,-4 6-1,-4 6 10,1 1-1,0 0 1,2 0-1,-10 26 1,17-40-67,1 0 0,-1 1 0,1-1 0,0 1 0,0-1 0,1 1 0,-1-1 0,1 9 0,0-13-8,0 1-1,1-1 0,-1 1 1,0 0-1,0-1 0,0 1 1,0 0-1,1-1 0,-1 1 1,0-1-1,1 1 0,-1-1 1,0 1-1,1-1 0,-1 1 1,1-1-1,-1 1 0,1-1 1,-1 1-1,1-1 0,-1 0 1,1 1-1,-1-1 0,2 1 1,-1-1 10,1 0 0,-1 0 0,1 0 0,-1 0 1,1 0-1,-1 0 0,1-1 0,-1 1 0,0 0 0,1-1 1,-1 1-1,1-1 0,-1 1 0,0-1 0,3-1 0,7-6 113,-1-1-1,1 1 0,-1-2 0,-1 1 1,0-1-1,0-1 0,-1 0 1,0 0-1,-1 0 0,0-1 0,-1 0 1,-1 0-1,1-1 0,3-15 0,-8 25-1716,-1 7 24,-2 15-1638,-3 28-4509,-1-21 2002</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142"/>
    </inkml:context>
    <inkml:brush xml:id="br0">
      <inkml:brushProperty name="width" value="0.025" units="cm"/>
      <inkml:brushProperty name="height" value="0.025" units="cm"/>
    </inkml:brush>
  </inkml:definitions>
  <inkml:trace contextRef="#ctx0" brushRef="#br0">50 0 8808,'0'0'3807,"-2"10"-1939,-15 87 2265,-7 39 2683,18-44-8578,6-89 862,0 0-617</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503"/>
    </inkml:context>
    <inkml:brush xml:id="br0">
      <inkml:brushProperty name="width" value="0.025" units="cm"/>
      <inkml:brushProperty name="height" value="0.025" units="cm"/>
    </inkml:brush>
  </inkml:definitions>
  <inkml:trace contextRef="#ctx0" brushRef="#br0">15 14 14798,'0'0'3171,"7"-3"-283,0 1-2471,0 0 0,0 0 0,0 0 0,0 1 0,0 0 0,0 0 0,0 1-1,0 0 1,7 1 0,-11-1-387,-1 1 0,1-1 0,-1 0 1,0 1-1,1 0 0,-1-1 0,0 1 0,0 0 0,0 0 0,1 1 0,-1-1 0,0 0 0,0 1 0,-1-1 0,1 1 0,0-1 0,0 1 0,-1 0 0,1 0 0,-1 0 0,0 0 0,1 0 0,-1 0 0,0 0 1,0 0-1,0 1 0,0-1 0,-1 0 0,1 0 0,-1 1 0,1-1 0,-1 1 0,0-1 0,0 4 0,-1-1 64,1-1-1,-1 0 1,0 0-1,0 0 1,-1 0-1,1 0 1,-1 0-1,0 0 1,0-1-1,0 1 1,0-1-1,-1 1 1,1-1-1,-1 0 1,0 0-1,0 0 1,0 0-1,-1 0 1,1-1-1,-1 1 1,1-1-1,-1 0 1,0 0-1,0-1 1,1 1-1,-1-1 1,-1 0-1,-4 1 1,13-2-100,7-4-95,1 2 1,-1 0-1,1 0 1,-1 1-1,23 1 1,-32 0 86,0 1 0,0-1 1,0 1-1,1-1 1,-1 1-1,0 0 0,0 0 1,0 0-1,0 0 1,0 0-1,0 0 0,-1 1 1,1-1-1,0 0 0,-1 1 1,1 0-1,0-1 1,-1 1-1,0 0 0,1 0 1,-1 0-1,0 0 1,0 0-1,0 0 0,-1 0 1,1 0-1,0 0 1,-1 0-1,1 0 0,-1 1 1,0-1-1,1 0 1,-1 0-1,0 1 0,-1-1 1,1 0-1,-1 4 1,0-3 61,0 0 0,0 0 0,0 0 0,0 0 0,-1 0 0,1 0 0,-1 0 0,0 0 0,0-1 1,0 1-1,0-1 0,-1 1 0,1-1 0,0 0 0,-4 3 0,-45 30 1255,44-30-1128,-7 4 328,9-5-388,-1 0 0,0 0 0,0 0-1,0 0 1,-1-1 0,1 0 0,-1-1 0,0 0 0,0 0 0,0 0 0,0-1 0,-8 1 0,14-2-123,0 0-1,1 0 1,-1 0 0,0 0 0,1 0 0,-1 0 0,0 0 0,1-1 0,-1 1 0,1 0 0,-1-1 0,0 1 0,1 0 0,-1-1 0,1 1 0,-1-1 0,1 1 0,-1-1 0,1 1 0,0-1 0,-1 1 0,1-1 0,-1 1 0,1-1 0,0 1 0,0-1 0,-1 0 0,1 0 0,-1-26-1412,17-23-5149,-5 27 265,0-1-4896</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8.892"/>
    </inkml:context>
    <inkml:brush xml:id="br0">
      <inkml:brushProperty name="width" value="0.025" units="cm"/>
      <inkml:brushProperty name="height" value="0.025" units="cm"/>
    </inkml:brush>
  </inkml:definitions>
  <inkml:trace contextRef="#ctx0" brushRef="#br0">1 62 15182,'0'0'9129,"54"-38"-7303,-11 28-673,4 2-641,4 3-480,-5 4-64,-2 1-1569,-8 0-2755,-8 0-4709</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517"/>
    </inkml:context>
    <inkml:brush xml:id="br0">
      <inkml:brushProperty name="width" value="0.025" units="cm"/>
      <inkml:brushProperty name="height" value="0.025" units="cm"/>
    </inkml:brush>
  </inkml:definitions>
  <inkml:trace contextRef="#ctx0" brushRef="#br0">0 43 4612,'0'0'14286,"62"-32"-11499,-26 24-834,9 6-960,1 2-640,-1 0-289,4 0-256,-6 0-1474,-8 1-1089,-5 2-1152,-12-3-2051</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0:59.943"/>
    </inkml:context>
    <inkml:brush xml:id="br0">
      <inkml:brushProperty name="width" value="0.025" units="cm"/>
      <inkml:brushProperty name="height" value="0.025" units="cm"/>
    </inkml:brush>
  </inkml:definitions>
  <inkml:trace contextRef="#ctx0" brushRef="#br0">0 49 13677,'0'0'4804,"55"3"-2497,-10-3-450,7-4-351,2-3-801,0 1-577,-6-1-1378,-12-5-2401,-7-4-6919</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536"/>
    </inkml:context>
    <inkml:brush xml:id="br0">
      <inkml:brushProperty name="width" value="0.025" units="cm"/>
      <inkml:brushProperty name="height" value="0.025" units="cm"/>
    </inkml:brush>
  </inkml:definitions>
  <inkml:trace contextRef="#ctx0" brushRef="#br0">94 39 6054,'0'0'21994,"2"-6"-21193,-1 4-752,0 0 1,0 0-1,0 0 1,0 1-1,1-1 1,-1 0-1,0 1 1,1-1-1,-1 1 1,1-1-1,0 1 1,-1 0-1,1-1 1,0 1 0,0 0-1,0 0 1,0 0-1,2 0 1,1 0-32,0 0 1,-1 0-1,1 0 1,0 1-1,0 0 1,-1 0-1,1 0 1,0 0-1,6 2 1,-10-2-25,0 1 0,0-1 0,1 0 0,-1 0 0,0 1-1,0-1 1,0 1 0,-1-1 0,1 1 0,0-1 0,0 1 0,0 0 0,0-1 0,0 1 0,-1 0 0,1 0 0,0 0-1,-1-1 1,1 1 0,0 0 0,-1 0 0,1 0 0,-1 0 0,0 0 0,1 0 0,-1 0 0,0 0 0,1 0-1,-1 0 1,0 0 0,0 0 0,0 1 0,0-1 0,0 0 0,0 0 0,0 0 0,-1 0 0,1 0 0,0 0 0,0 0-1,-1 0 1,1 0 0,-1 0 0,1 0 0,-1 0 0,0 1 0,-2 3-36,1 1 1,-1-1-1,-1 0 1,1 0-1,-1 0 1,-7 7-1,-2-1 52,-1 0-1,0-2 1,-27 15-1,65-26-71,-9 0 29,0 1 0,-1 1-1,1 0 1,21 3 0,-34-3 31,0 1 0,0-1 0,-1 0 0,1 1 1,0-1-1,0 1 0,-1-1 0,1 1 0,0 0 0,-1 0 1,1 0-1,-1 0 0,1 0 0,-1 0 0,0 0 1,1 0-1,-1 0 0,0 1 0,0-1 0,0 1 1,0-1-1,0 1 0,0-1 0,0 1 0,-1-1 1,1 1-1,0 0 0,-1-1 0,1 1 0,-1 0 1,0 0-1,0-1 0,1 1 0,-1 0 0,0 0 1,-1 0-1,1-1 0,0 1 0,0 0 0,-1 0 0,1-1 1,-1 1-1,1 0 0,-2 2 0,-1 0 77,1 0-1,0 0 1,-1 0 0,0-1-1,0 1 1,0-1-1,0 1 1,-1-1-1,1 0 1,-1 0 0,0-1-1,0 1 1,0-1-1,0 0 1,0 0-1,-1 0 1,1 0 0,-7 1-1,-6 2 361,1-1-1,-1-1 1,-29 3-1,41-6-417,-34 1 353,38 0-408,0-1-1,0 0 0,0 0 1,-1 0-1,1 0 0,0 0 1,0 0-1,0-1 1,-1 1-1,1 0 0,0 0 1,0-1-1,0 1 0,0-1 1,0 1-1,0-1 0,0 0 1,0 1-1,0-1 0,0 0 1,0 0-1,-1-1 0,2 0-394,1 1-1,0-1 0,0 1 1,0-1-1,0 1 0,0-1 1,0 1-1,0 0 0,0 0 0,1-1 1,-1 1-1,1 0 0,-1 0 1,0 0-1,1 0 0,0 1 1,-1-1-1,1 0 0,-1 1 0,4-1 1,5-4-2722,10-10-4287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2.161"/>
    </inkml:context>
    <inkml:brush xml:id="br0">
      <inkml:brushProperty name="width" value="0.025" units="cm"/>
      <inkml:brushProperty name="height" value="0.025" units="cm"/>
    </inkml:brush>
  </inkml:definitions>
  <inkml:trace contextRef="#ctx0" brushRef="#br0">1 1 16271,'0'0'5189,"12"54"-6086,15-42-1088,8-6-1379,1-5-2497</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0.980"/>
    </inkml:context>
    <inkml:brush xml:id="br0">
      <inkml:brushProperty name="width" value="0.025" units="cm"/>
      <inkml:brushProperty name="height" value="0.025" units="cm"/>
    </inkml:brush>
  </inkml:definitions>
  <inkml:trace contextRef="#ctx0" brushRef="#br0">26 77 8872,'7'-6'2969,"5"-4"-1588,0 1 0,1 1 1,0 0-1,17-8 0,-23 12-767,1 1 0,-1 1 0,0-1 0,1 1 0,-1 0 0,1 1 0,0 0 0,0 0 0,-1 1 0,1 0 0,15 2 0,-21-1-538,1-1-1,-1 1 1,0 0-1,0 1 1,1-1-1,-1 0 1,0 1 0,0-1-1,-1 1 1,1 0-1,0-1 1,0 1-1,-1 0 1,1 0-1,-1 0 1,0 0-1,1 0 1,-1 1-1,0-1 1,0 0-1,0 1 1,-1-1-1,1 0 1,-1 1-1,1-1 1,-1 1-1,0-1 1,0 1-1,0-1 1,0 1-1,0-1 1,-1 4-1,0 2 112,1 1 0,-2-1 0,1 1 0,-1-1 0,-1 0 0,1 0 0,-1 0 0,-6 10 0,2-7 113,-1 0 1,0 0-1,-1-1 0,-11 10 1,17-17-263,0 0 0,-1 0 0,1 0 0,-1 0 0,1-1 0,-1 1 1,0-1-1,0 0 0,0 0 0,0-1 0,-5 2 0,16-2-211,1-1 0,0 1 0,-1 0 0,1 1 0,-1 0 0,0 0 0,0 0 0,1 1 0,6 4 0,-12-6 167,0 0-1,0 0 1,0 0-1,0 1 0,-1-1 1,1 0-1,-1 1 1,1-1-1,-1 1 1,1-1-1,-1 1 1,0 0-1,0 0 0,0 0 1,0-1-1,0 1 1,0 0-1,0 0 1,-1 0-1,1 0 0,-1 1 1,1-1-1,-1 0 1,0 0-1,0 0 1,0 0-1,0 0 1,0 0-1,0 0 0,-1 1 1,1-1-1,-1 0 1,1 0-1,-1 0 1,0 0-1,0 0 0,0-1 1,-1 4-1,-3 1 128,1 0 0,-1-1 0,0 1-1,-1-1 1,1 0 0,-1 0 0,0 0-1,-1-1 1,-10 6 0,-64 28 310,76-35-499,0-1 0,0-1 0,0 1 0,0-1-1,-1 0 1,1 0 0,0 0 0,-1-1 0,1 1 0,-9-2 0,13 1-146,0-1 1,0 1 0,0 0-1,-1-1 1,1 1 0,0-1-1,0 1 1,0-1 0,0 0-1,1 1 1,-1-1 0,0 0-1,0 0 1,0 0 0,0 0-1,1 1 1,-1-1 0,0 0-1,0-2 1,0 0-546,0 1 0,1-1 0,-1 0 0,1 0 0,-1 1-1,1-1 1,0 0 0,0 0 0,0 0 0,1 1 0,0-5 0,6-21-10676</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476"/>
    </inkml:context>
    <inkml:brush xml:id="br0">
      <inkml:brushProperty name="width" value="0.025" units="cm"/>
      <inkml:brushProperty name="height" value="0.025" units="cm"/>
    </inkml:brush>
  </inkml:definitions>
  <inkml:trace contextRef="#ctx0" brushRef="#br0">32 0 17328,'0'0'6535,"-18"68"-4357,12-41-993,4 1-833,-1-1-320,3-2 32,0-5-384,0-3-545,0-8-224,0-3-512,-2-20-11852</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1.898"/>
    </inkml:context>
    <inkml:brush xml:id="br0">
      <inkml:brushProperty name="width" value="0.025" units="cm"/>
      <inkml:brushProperty name="height" value="0.025" units="cm"/>
    </inkml:brush>
  </inkml:definitions>
  <inkml:trace contextRef="#ctx0" brushRef="#br0">84 30 18129,'0'0'2691,"9"-5"53,-5 2-2317,0 0-247,-1 1 0,1 0-1,0 0 1,0 0-1,0 0 1,0 0-1,0 1 1,0-1 0,0 1-1,0 0 1,0 0-1,1 1 1,-1-1 0,0 1-1,0 0 1,5 1-1,-8-1-160,0 1-1,-1-1 0,1 1 0,-1-1 1,1 1-1,-1-1 0,1 1 0,-1-1 1,1 1-1,-1 0 0,1-1 0,-1 1 1,0 0-1,1-1 0,-1 1 1,0 0-1,0-1 0,0 1 0,1 0 1,-1 0-1,0-1 0,0 1 0,0 0 1,0 0-1,0-1 0,0 1 0,-1 0 1,1 0-1,0-1 0,0 1 1,-1 1-1,-9 23 358,-7-5 150,-1 0 0,-1 0 0,0-2-1,-2-1 1,-28 20 0,64-45-577,0 2-1,0 0 1,1 0 0,-1 2-1,1 0 1,0 1-1,18-2 1,-31 5-5,1-1 0,0 1 0,0 0 1,-1 0-1,1 1 0,0-1 0,-1 1 0,1-1 0,0 1 0,-1 0 0,1 1 1,-1-1-1,0 0 0,1 1 0,-1 0 0,0 0 0,6 5 0,-7-5 46,-1 0-1,1 1 0,-1-1 0,0 1 0,0-1 1,0 1-1,0 0 0,0-1 0,0 1 0,-1 0 1,0-1-1,1 1 0,-1 0 0,0 0 0,0 0 1,0-1-1,-1 1 0,1 0 0,-1 0 0,1-1 1,-1 1-1,0 0 0,0-1 0,0 1 0,-2 2 1,-1 3 89,-1 1 0,0-1 0,-1-1 0,1 1 0,-1-1 0,-1 0 0,0 0 0,1-1 1,-2 0-1,1 0 0,-10 5 0,2-2 116,1 0 0,-1-2 0,-1 0 0,1 0 0,-25 6 0,40-13-151,-27 4-1072,26-4 814,0-1-1,1 1 1,-1 0-1,1 0 1,-1 0 0,0 0-1,1-1 1,-1 1 0,1 0-1,-1-1 1,1 1 0,-1 0-1,1-1 1,-1 1 0,1 0-1,-1-1 1,1 1-1,0-1 1,-1 1 0,1-1-1,0 1 1,-1-1 0,1 1-1,0-1 1,0 0 0,-1 1-1,1-1 1,0 1 0,0-1-1,0 0 1,0 1 0,0-1-1,0 1 1,0-1-1,0 0 1,0 0 0,0-16-6566</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288"/>
    </inkml:context>
    <inkml:brush xml:id="br0">
      <inkml:brushProperty name="width" value="0.025" units="cm"/>
      <inkml:brushProperty name="height" value="0.025" units="cm"/>
    </inkml:brush>
  </inkml:definitions>
  <inkml:trace contextRef="#ctx0" brushRef="#br0">196 1 14926,'0'0'12812,"1"7"-12080,-2 6-650,0 0 0,0 0 0,-1 0 0,-1 0 0,0 0 0,-1-1 0,0 0 0,-1 0 0,-12 22 0,-10 13-435,-38 48 0,5-7-4075,56-82 1807</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2.646"/>
    </inkml:context>
    <inkml:brush xml:id="br0">
      <inkml:brushProperty name="width" value="0.025" units="cm"/>
      <inkml:brushProperty name="height" value="0.025" units="cm"/>
    </inkml:brush>
  </inkml:definitions>
  <inkml:trace contextRef="#ctx0" brushRef="#br0">189 15 10250,'0'0'5194,"-10"1"-3021,4-1-1917,0 0 1,0 0-1,0 1 1,0 0 0,0 0-1,0 0 1,1 1-1,-1 0 1,1 0-1,-1 1 1,1-1 0,0 1-1,-1 0 1,2 1-1,-6 3 1,1 0-83,-38 39 1389,44-43-1325,0 1-1,0-1 1,0 1 0,1 0 0,-1 0 0,1-1 0,0 2 0,0-1-1,1 0 1,-1 0 0,-1 7 0,4-10-189,-1 0 1,1 0-1,-1-1 1,1 1-1,-1 0 1,1-1-1,-1 1 0,1 0 1,-1-1-1,1 1 1,0-1-1,-1 1 1,1-1-1,0 1 1,0-1-1,-1 0 0,1 1 1,0-1-1,0 0 1,0 0-1,0 1 1,-1-1-1,1 0 1,0 0-1,0 0 0,0 0 1,0 0-1,-1 0 1,1 0-1,0 0 1,1-1-1,33-2 291,-24 0-313,0 0 0,0-1 0,-1 0 0,0-1-1,0 0 1,0-1 0,-1 0 0,10-8 0,-15 12 49,0-1 0,-1 0 0,0 0 0,1 0 0,-1 0 0,0 0 0,0 0 0,-1-1 0,1 0 0,-1 1 0,0-1 0,0 0 0,0 0 0,0 0 0,-1 0 0,1-1 0,-1 1 0,0 0 0,-1-1 0,1 1 0,-1-1 0,0 1 0,0-5 0,-1 7-59,0 1 0,0 0 0,0-1 0,0 1 0,0 0 1,0 0-1,-1 0 0,1 0 0,0 0 0,-1 0 0,1 0 1,0 1-1,-1-1 0,1 0 0,-1 1 0,0-1 0,1 1 0,-1 0 1,1-1-1,-1 1 0,0 0 0,1 0 0,-1 0 0,0 0 1,1 0-1,-1 1 0,1-1 0,-1 0 0,-2 2 0,-4-1-38,1 0 1,-1 1-1,1 0 0,-1 0 0,-7 4 0,10-3-97,0 0-1,0 0 1,0 1-1,1 0 1,-1 0-1,1 0 1,0 0-1,0 1 0,0-1 1,0 1-1,1 0 1,0 0-1,-4 10 1,-4 29-3455,9 5-4076,3-22-1576</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3.019"/>
    </inkml:context>
    <inkml:brush xml:id="br0">
      <inkml:brushProperty name="width" value="0.025" units="cm"/>
      <inkml:brushProperty name="height" value="0.025" units="cm"/>
    </inkml:brush>
  </inkml:definitions>
  <inkml:trace contextRef="#ctx0" brushRef="#br0">20 97 21300,'0'0'4762,"-4"9"-3657,-10 29-731,13-37-373,1 1 0,0-1 1,0 1-1,-1 0 0,1-1 1,0 1-1,0-1 0,1 1 1,-1-1-1,0 1 0,1-1 1,-1 1-1,1-1 1,-1 1-1,1-1 0,-1 1 1,1-1-1,0 0 0,0 1 1,0-1-1,0 0 0,0 0 1,0 1-1,0-1 0,0 0 1,0 0-1,1 0 0,-1 0 1,0-1-1,1 1 0,-1 0 1,1-1-1,-1 1 0,0 0 1,1-1-1,0 0 0,-1 1 1,3-1-1,0 2 1,1-1-1,1 0 1,-1-1-1,0 1 1,0-1-1,0 0 1,0 0-1,0 0 1,0-1 0,7-1-1,-8 0 119,-1 0 0,1 0 0,0-1 0,-1 0 0,1 0 0,-1 0 0,0 0 0,0 0-1,0-1 1,0 1 0,-1-1 0,1 0 0,-1 0 0,0 0 0,0 0 0,-1 0 0,1 0 0,-1-1 0,0 1 0,0 0 0,0-1 0,-1 1-1,1-1 1,-1 1 0,0-1 0,0 1 0,-1-1 0,1 1 0,-1 0 0,0-1 0,0 1 0,-1 0 0,1-1 0,-1 1 0,0 0 0,0 0-1,-1 0 1,1 1 0,-1-1 0,1 1 0,-1-1 0,-6-5 0,-22-5-2795,-19 7-6181</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04.897"/>
    </inkml:context>
    <inkml:brush xml:id="br0">
      <inkml:brushProperty name="width" value="0.025" units="cm"/>
      <inkml:brushProperty name="height" value="0.025" units="cm"/>
    </inkml:brush>
  </inkml:definitions>
  <inkml:trace contextRef="#ctx0" brushRef="#br0">24 60 11435,'-7'-12'2722,"-1"4"770,3 3-642,1 4 2403,10 2-4868,12 7 255,9-2-31,9-2-33,14-4-191,12 0-289,2 0-64,-1-13-1217,-7-4-2819,-5-6-7143</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1.695"/>
    </inkml:context>
    <inkml:brush xml:id="br0">
      <inkml:brushProperty name="width" value="0.025" units="cm"/>
      <inkml:brushProperty name="height" value="0.025" units="cm"/>
    </inkml:brush>
  </inkml:definitions>
  <inkml:trace contextRef="#ctx0" brushRef="#br0">216 0 17777,'-9'7'2338,"-17"11"-229,-36 33-1,55-45-1861,0 0-1,1 1 0,0-1 1,1 1-1,-1 0 1,1 1-1,1-1 0,-1 1 1,1 0-1,1 0 1,-1 0-1,-2 10 0,6-17-226,0 0-1,1 0 1,-1 0-1,0 0 1,0 0-1,0 0 1,1 0-1,-1 0 0,0 0 1,1 0-1,-1-1 1,1 1-1,-1 0 1,1 0-1,-1 0 1,1-1-1,-1 1 1,1 0-1,0-1 0,0 1 1,-1 0-1,1-1 1,0 1-1,0-1 1,-1 1-1,1-1 1,0 0-1,0 1 0,0-1 1,0 0-1,0 0 1,0 1-1,0-1 1,0 0-1,0 0 1,0 0-1,0 0 1,-1 0-1,1 0 0,0-1 1,1 1-1,45-5 439,-45 4-435,29-5 137,-12 1-123,1 0 0,-1 2 0,1 1 0,38 0 0,-55 2-31,1 0 0,-1 0-1,0 1 1,0-1-1,0 1 1,0 0-1,0 0 1,0 0-1,0 0 1,0 1-1,0-1 1,0 1-1,0-1 1,-1 1-1,1 0 1,-1 0-1,1 1 1,-1-1-1,0 0 1,0 1-1,0-1 1,0 1-1,-1 0 1,1-1-1,0 1 1,-1 0-1,0 0 1,0 0-1,0 0 1,0 0-1,0 1 1,-1-1-1,0 0 1,1 0-1,-1 0 1,-1 7-1,1-3 52,0 0-1,-1 1 0,0-1 0,-1 1 0,0-1 1,0 0-1,0 0 0,-1 0 0,0 0 0,-1-1 1,1 1-1,-1-1 0,0 0 0,-1 0 0,0 0 1,0 0-1,0-1 0,0 0 0,-1 0 0,0 0 1,0-1-1,0 0 0,0 0 0,-10 4 0,-1 0 42,0-1-1,-1-1 0,0 0 0,0-2 0,0 0 0,-1-1 1,0 0-1,-29-1 0,45-2-271,-1 0 1,1 0-1,0 0 0,0-1 0,-1 1 1,1-1-1,0 0 0,0 0 1,0 0-1,0 0 0,0 0 1,0-1-1,0 1 0,0-1 0,1 0 1,-1 0-1,-3-3 0,4 2-345,0 1-1,1-1 1,-1 1-1,1-1 0,-1 0 1,1 1-1,0-1 1,0 0-1,0 0 0,1 0 1,-1 0-1,0-5 1,0-27-7073</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051"/>
    </inkml:context>
    <inkml:brush xml:id="br0">
      <inkml:brushProperty name="width" value="0.025" units="cm"/>
      <inkml:brushProperty name="height" value="0.025" units="cm"/>
    </inkml:brush>
  </inkml:definitions>
  <inkml:trace contextRef="#ctx0" brushRef="#br0">1 13 16592,'0'0'9032,"52"-13"-7590,-27 13-770,13 3-576,7 0-448,5-2-2339,4-1-2562,2-1-6502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441"/>
    </inkml:context>
    <inkml:brush xml:id="br0">
      <inkml:brushProperty name="width" value="0.025" units="cm"/>
      <inkml:brushProperty name="height" value="0.025" units="cm"/>
    </inkml:brush>
  </inkml:definitions>
  <inkml:trace contextRef="#ctx0" brushRef="#br0">180 1 15663,'-10'7'2108,"-5"5"-1798,1 1 0,0 0-1,1 0 1,0 1 0,1 1-1,1 0 1,0 1-1,1 0 1,1 1 0,0 0-1,2 0 1,0 1 0,0 0-1,2 0 1,-5 27 0,9-36-271,0 0 1,0 0 0,1 0 0,1 0-1,-1 0 1,1 0 0,1 0 0,0 0-1,3 9 1,-4-15 63,1 1 0,0-1 0,0 0 0,0 0 0,1 0 0,-1 0 0,1 0 0,-1-1 0,1 1 0,0-1 0,0 0 0,0 1 1,0-1-1,1-1 0,-1 1 0,1 0 0,-1-1 0,1 0 0,-1 0 0,1 0 0,0 0 0,-1 0 0,1-1 0,6 1 0,1-2 31,-1 1 0,1-1 0,-1-1 0,0 0 0,0 0 0,1-1 0,-1 0 0,-1-1 0,1 0 0,-1-1-1,1 0 1,-1 0 0,-1-1 0,1 0 0,-1-1 0,0 0 0,0 0 0,-1 0 0,8-12 0,-5 9 60,-2-1-1,1 0 1,-2-1 0,1 0-1,-2 0 1,1-1 0,-2 0-1,0 0 1,0 0 0,-1 0-1,-1-1 1,0 0 0,-1 1-1,0-17 1,-2 26-173,0 0 0,-1 0 1,0 0-1,0 0 0,0 1 0,0-1 1,-1 0-1,0 1 0,1-1 0,-1 1 0,0 0 1,-1-1-1,1 1 0,-1 0 0,1 0 1,-1 0-1,0 1 0,0-1 0,0 1 1,0 0-1,-1-1 0,1 1 0,-1 1 0,1-1 1,-1 0-1,1 1 0,-1 0 0,-6-1 1,-5-2-51,1 1 1,-1 1-1,0 0 1,0 1-1,0 1 1,-21 2-1,30-1-104,0 0-1,0 1 1,0-1-1,0 2 1,0-1-1,-9 5 1,14-7-25,-1 1 1,1 0 0,-1-1-1,1 1 1,0 0 0,-1 0-1,1 0 1,0 0-1,0 0 1,0 0 0,0 0-1,-1 1 1,1-1-1,1 0 1,-1 1 0,0-1-1,0 0 1,0 1-1,1-1 1,-1 1 0,1-1-1,-1 1 1,1 0 0,0-1-1,0 1 1,-1-1-1,1 1 1,0 0 0,0-1-1,1 4 1,0-5-79,-1 1 0,1 0 1,-1 0-1,1-1 0,0 1 1,-1-1-1,1 1 0,0 0 1,0-1-1,-1 1 0,1-1 1,0 0-1,0 1 0,0-1 1,0 0-1,0 1 0,0-1 1,-1 0-1,1 0 0,0 0 1,0 0-1,0 0 0,0 0 0,0 0 1,0 0-1,1 0 0,3 0-906,24 0-5707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2.541"/>
    </inkml:context>
    <inkml:brush xml:id="br0">
      <inkml:brushProperty name="width" value="0.025" units="cm"/>
      <inkml:brushProperty name="height" value="0.025" units="cm"/>
    </inkml:brush>
  </inkml:definitions>
  <inkml:trace contextRef="#ctx0" brushRef="#br0">196 0 12940,'0'0'5008,"-11"11"-2916,7-7-1990,-6 7 217,-1 0 0,0 0-1,-1-1 1,0-1 0,0 0-1,-1-1 1,0 0-1,-1-1 1,-18 7 0,49-16-737,-1 1 1,0 0-1,0 1 1,22 3-1,-21-1 376,-12-2 45,1 1 0,-1 0 1,0 0-1,0 1 0,1-1 0,-1 1 1,0 0-1,0 1 0,-1-1 0,1 1 1,0 0-1,-1 0 0,0 0 0,1 1 1,-1 0-1,4 5 0,-6-7 56,-1 0 0,0 0-1,1 0 1,-1 1 0,0-1-1,0 0 1,-1 0 0,1 1-1,0-1 1,-1 0 0,0 1-1,1-1 1,-1 1 0,0-1-1,0 0 1,0 1 0,-1-1-1,1 1 1,0-1 0,-1 0-1,0 1 1,1-1 0,-1 0-1,0 1 1,0-1 0,0 0-1,-1 0 1,1 0 0,-1 0-1,1 0 1,-1 0 0,1-1-1,-1 1 1,0 0 0,0-1-1,0 1 1,0-1 0,-3 2-1,-7 5 178,0 0-1,0-1 0,0 0 0,-1-1 0,0 0 1,0-1-1,0-1 0,-1 0 0,0 0 1,0-2-1,0 0 0,0 0 0,0-2 1,-17 0-1,30 0-287,1 0 1,-1 0-1,1 0 0,-1 0 1,0-1-1,1 1 0,-1 0 1,1 0-1,-1 0 1,1-1-1,-1 1 0,1 0 1,-1-1-1,1 1 0,0 0 1,-1-1-1,1 1 0,-1-1 1,1 1-1,0-1 0,-1 1 1,1-1-1,0 1 1,0-1-1,-1 1 0,1-1 1,0 1-1,0-1 0,0 1 1,0-1-1,0 0 0,-1 1 1,1-1-1,0 1 1,0-1-1,1 1 0,-1-1 1,0 0-1,0 1 0,0-1 1,0 1-1,0-1 0,1 1 1,-1-1-1,1 0 0,14-23-3418,12 0-2252,5 1-2862</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2.802"/>
    </inkml:context>
    <inkml:brush xml:id="br0">
      <inkml:brushProperty name="width" value="0.025" units="cm"/>
      <inkml:brushProperty name="height" value="0.025" units="cm"/>
    </inkml:brush>
  </inkml:definitions>
  <inkml:trace contextRef="#ctx0" brushRef="#br0">161 1 7399,'0'0'18006,"-8"0"-16004,5-1-1903,0 1-1,0 0 0,1 0 1,-1 0-1,0 1 0,0-1 0,1 1 1,-1-1-1,0 1 0,1 0 1,-6 2-1,5 0-52,0-1 0,0 1 0,1 0-1,-1 0 1,1 0 0,0 0 0,-1 0 0,1 0-1,1 1 1,-1-1 0,-2 6 0,-3 8-45,2 0 0,0 1 0,0-1 0,2 1 0,0 0 0,1 0 0,1 0 0,0 0 1,4 30-1,-3-45 30,1 0 0,-1 0 1,1 0-1,0 0 0,-1-1 1,1 1-1,0 0 0,1-1 1,-1 1-1,0 0 1,1-1-1,-1 0 0,1 1 1,0-1-1,0 0 0,0 0 1,0 0-1,0 0 0,1 0 1,-1 0-1,0-1 1,1 1-1,-1-1 0,1 0 1,0 1-1,-1-1 0,1-1 1,0 1-1,0 0 0,0 0 1,0-1-1,-1 0 1,7 0-1,-2 0 53,0 0-1,0-1 1,-1 1-1,1-2 1,0 1 0,-1-1-1,1 0 1,-1 0-1,0-1 1,1 0 0,-1 0-1,0 0 1,9-8-1,-8 4-30,1 0 1,-1-1-1,0 0 0,-1 0 0,1-1 0,-2 0 0,1 0 0,-1 0 0,-1-1 0,0 0 0,0 0 1,-1 0-1,4-20 0,-6 26-37,-1 0 1,1 0-1,-1 0 0,0 0 1,0 0-1,-1 0 0,1 0 1,-1 0-1,0 0 1,0 0-1,0 0 0,0 1 1,-1-1-1,0 0 1,1 1-1,-1-1 0,-1 1 1,1-1-1,0 1 1,-1 0-1,0 0 0,1 0 1,-1 1-1,-1-1 1,1 0-1,0 1 0,0 0 1,-1 0-1,1 0 0,-1 0 1,0 1-1,0-1 1,1 1-1,-1 0 0,0 0 1,0 0-1,0 1 1,-7-1-1,-2 0-492,-1 0-1,0 0 1,-26 3 0,29 0-356,0 0-1,0 0 1,0 1 0,1 1 0,-1 0-1,1 0 1,0 1 0,-18 11-1,8-4-8156</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4.830"/>
    </inkml:context>
    <inkml:brush xml:id="br0">
      <inkml:brushProperty name="width" value="0.025" units="cm"/>
      <inkml:brushProperty name="height" value="0.025" units="cm"/>
    </inkml:brush>
  </inkml:definitions>
  <inkml:trace contextRef="#ctx0" brushRef="#br0">0 0 3523,'0'0'14942,"2"10"-14007,-2-5-809,1 0 0,1 0 0,-1 0 1,1 1-1,-1-1 0,2-1 0,-1 1 1,0 0-1,1 0 0,0-1 0,0 0 1,0 1-1,1-1 0,-1 0 0,1-1 0,6 6 1,56 53 1541,-53-48-1402,2 0 1,-1 0-1,2-1 1,-1-1 0,2-1-1,30 17 1,-3-8-234,-2 3 0,0 1-1,-2 3 1,-1 0 0,41 39 0,-44-38 328,50 30 0,6 4 802,-60-35-784,0 2 1,40 49-1,-43-45-367,2-1 0,39 32 0,199 148 703,-167-128-419,81 57 396,-120-95-529,-2 2 1,65 67-1,59 49 153,-134-126-313,212 177 58,-164-132 33,191 124 0,-227-165-68,21 18 6,-46-32-36,0-2 0,2-1 0,52 24 0,-41-28-14,-1 3 1,-1 2 0,85 60-1,42 33-98,-164-112 110,12 10 98,-1 1 0,34 34 1,-12-11-2,-38-35-734,17 15-4688,-16-15 1422,-14-18-13519</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7.740"/>
    </inkml:context>
    <inkml:brush xml:id="br0">
      <inkml:brushProperty name="width" value="0.025" units="cm"/>
      <inkml:brushProperty name="height" value="0.025" units="cm"/>
    </inkml:brush>
  </inkml:definitions>
  <inkml:trace contextRef="#ctx0" brushRef="#br0">0 490 15983,'0'0'2595,"9"-7"-1218,7-17-352,15-12-256,10-8-321,13-10-384,6-5-32,8-2-32,1 3-961,-3 6-1057,-8 3-1697,-13 3-1186</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339"/>
    </inkml:context>
    <inkml:brush xml:id="br0">
      <inkml:brushProperty name="width" value="0.025" units="cm"/>
      <inkml:brushProperty name="height" value="0.025" units="cm"/>
    </inkml:brush>
  </inkml:definitions>
  <inkml:trace contextRef="#ctx0" brushRef="#br0">30 41 11179,'0'0'4046,"2"-8"-2327,1-9-1502,-1 1 2313,-14 41 120,8-14-1619,0 1 0,1 0 0,0 0 0,-1 16 0,0 96 385,4-93-1271,0-2-22,-1-18-143,0 0 0,1 1 0,0-1-1,1 0 1,0 1 0,1-1 0,0 0 0,1 0 0,0 0 0,1 0 0,6 13 0,-10-24-83,0 0-1,0 0 1,0 1-1,0-1 0,0 0 1,0 0-1,1 0 1,-1 1-1,0-1 0,0 0 1,0 0-1,0 0 0,0 0 1,0 1-1,1-1 1,-1 0-1,0 0 0,0 0 1,0 0-1,1 0 1,-1 0-1,0 0 0,0 1 1,0-1-1,1 0 1,-1 0-1,0 0 0,0 0 1,1 0-1,-1 0 1,0 0-1,0 0 0,0 0 1,1 0-1,-1 0 1,0 0-1,0 0 0,0 0 1,1-1-1,-1 1 1,0 0-1,0 0 0,0 0 1,1 0-1,-1 0 0,0 0 1,0 0-1,0-1 1,1 1-1,-1 0 0,0 0 1,0 0-1,0 0 1,0-1-1,0 1 0,0 0 1,1 0-1,-1 0 1,0-1-1,4-12-3945,-2-7-2389</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1:28.715"/>
    </inkml:context>
    <inkml:brush xml:id="br0">
      <inkml:brushProperty name="width" value="0.025" units="cm"/>
      <inkml:brushProperty name="height" value="0.025" units="cm"/>
    </inkml:brush>
  </inkml:definitions>
  <inkml:trace contextRef="#ctx0" brushRef="#br0">75 63 11723,'0'0'2643,"1"-9"389,1-2-2008,0-9 45,-1-2 2779,-16 38-2102,6-2-1726,0 1 0,1 1 0,1 0-1,0 0 1,2 0 0,-8 35 0,13-50-15,0 1 1,0 0-1,0 0 0,0-1 1,1 1-1,-1 0 0,1 0 1,0-1-1,-1 1 0,1-1 0,0 1 1,0 0-1,0-1 0,0 0 1,0 1-1,0-1 0,0 0 1,1 1-1,-1-1 0,0 0 1,1 0-1,-1 0 0,1 0 1,-1 0-1,1 0 0,0-1 1,-1 1-1,1 0 0,0-1 1,-1 0-1,3 1 0,62 9 47,-56-9-34,62 2 30,-49-3-41,0 1 1,0 1-1,-1 1 1,26 6 0,-47-9-3,1 0 1,-1 0 0,1 1 0,-1-1 0,0 0 0,1 1 0,-1 0-1,0-1 1,1 1 0,-1 0 0,0-1 0,0 1 0,0 0 0,0 0-1,1 0 1,-1 0 0,-1 0 0,1 0 0,0 0 0,0 0 0,0 1-1,0-1 1,-1 0 0,1 0 0,-1 1 0,1-1 0,-1 0 0,1 4-1,-1-3 72,-1 1-1,0-1 1,1 1-1,-1-1 0,0 1 1,0-1-1,-1 0 1,1 1-1,0-1 0,-1 0 1,1 0-1,-1 0 1,0 0-1,-3 2 0,-7 7 352,0 0 0,-1-2-1,-1 1 1,-14 7-1,5-6-99,0-1 0,0 0-1,-1-2 1,0-1 0,-37 7-1,-20-8-4326</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7.810"/>
    </inkml:context>
    <inkml:brush xml:id="br0">
      <inkml:brushProperty name="width" value="0.025" units="cm"/>
      <inkml:brushProperty name="height" value="0.025" units="cm"/>
    </inkml:brush>
  </inkml:definitions>
  <inkml:trace contextRef="#ctx0" brushRef="#br0">33 11 4260,'0'0'9977,"-5"-4"-9144,5 4-800,-1-1 1,1 1-1,-1-1 0,1 1 0,0-1 0,-1 1 1,1-1-1,-1 1 0,0 0 0,1-1 0,-1 1 0,1 0 1,-1-1-1,0 1 0,1 0 0,-1 0 0,1-1 1,-1 1-1,0 0 0,1 0 0,-1 0 0,0 0 1,1 0-1,-1 0 0,0 0 0,0 0 0,1 0 0,-1 1 1,1-1-1,-1 0 0,0 0 0,1 0 0,-1 1 1,0-1-1,1 0 0,-1 1 0,1-1 0,-1 0 0,1 1 1,-1-1-1,0 1 0,-1 36 1266,2-16-1285,11 421 2501,0-83-2404,18 302 353,-16-440-389,2 18 129,9 308-12,-9-109 1223,-9-316-738,-6-3 295,0-119-1068,-2-18-6412,-1 0 849</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5:58.535"/>
    </inkml:context>
    <inkml:brush xml:id="br0">
      <inkml:brushProperty name="width" value="0.025" units="cm"/>
      <inkml:brushProperty name="height" value="0.025" units="cm"/>
    </inkml:brush>
  </inkml:definitions>
  <inkml:trace contextRef="#ctx0" brushRef="#br0">0 137 16656,'0'0'833,"67"-30"-833,-11 10 0,21-2 0,28 1-1282,12-1-1056,11 1-1313</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6.506"/>
    </inkml:context>
    <inkml:brush xml:id="br0">
      <inkml:brushProperty name="width" value="0.025" units="cm"/>
      <inkml:brushProperty name="height" value="0.025" units="cm"/>
    </inkml:brush>
  </inkml:definitions>
  <inkml:trace contextRef="#ctx0" brushRef="#br0">14 207 4965,'0'0'11653,"11"-6"-11359,-10 5-292,10-5 114,-1 0 1,1 0-1,0 1 1,0 1-1,0 0 0,1 0 1,0 1-1,-1 1 1,1 0-1,0 0 0,21 1 1,34 11 170,-53-6-268,0-2 0,0 0 0,1 0 0,-1-1 0,1-1 1,-1 0-1,1-1 0,19-4 0,-20 1 0,0 0 0,0-1 0,0 0 0,0-1 0,-1-1 0,19-12 0,-32 19-13,0 0 0,1 0 0,-1 0 0,0 0 0,0 0-1,0 0 1,0 0 0,0-1 0,0 1 0,0 0 0,0 0 0,0 0-1,0 0 1,1 0 0,-1-1 0,0 1 0,0 0 0,0 0 0,0 0 0,0 0-1,0 0 1,0-1 0,0 1 0,0 0 0,0 0 0,0 0 0,0 0-1,0 0 1,-1-1 0,1 1 0,0 0 0,0 0 0,0 0 0,0 0-1,0 0 1,0-1 0,0 1 0,0 0 0,0 0 0,0 0 0,-1 0 0,1 0-1,0 0 1,0 0 0,0 0 0,0-1 0,0 1 0,0 0 0,-1 0-1,1 0 1,0 0 0,0 0 0,0 0 0,0 0 0,0 0 0,-1 0 0,-15-5 162,-20-1 13,-28-1 14,0 3 1,-119 8 0,153 2 498,1 2 0,-48 20 0,112-42-747,-1 0 0,2 3 1,0 1-1,0 2 0,0 1 0,1 2 1,58-1-1,-61 6-194,70 0-928,-71 0 1043,-29 1 353,-10 0 258,-199 29 501,127-17-560,-147 8 0,206-26-267,22-6-130,25-13-55,-3 11-91,-1 1 0,1 1 0,1 2 0,0 0 0,0 1 0,32-4 0,-11 5-994,-1 2 0,85 3 0,-69 9-1392,-60-7 2413,-1 0 1,1 0 0,-1 0-1,1 1 1,-1-1 0,1 0-1,-1 1 1,1-1 0,-1 1 0,1 0-1,-1 0 1,0-1 0,1 1-1,-1 0 1,0 0 0,0 0-1,0 0 1,0 0 0,0 0-1,0 1 1,0-1 0,0 0 0,0 0-1,0 1 1,-1-1 0,1 1-1,0-1 1,-1 1 0,1-1-1,-1 1 1,0-1 0,1 1-1,-1-1 1,0 3 0,-1-2 104,1-1 0,-1 0 0,1 1 1,-1-1-1,0 0 0,0 0 0,0 0 0,0 1 1,0-1-1,0 0 0,0 0 0,0 0 0,0-1 1,0 1-1,0 0 0,-1 0 0,1-1 0,0 1 1,-1 0-1,1-1 0,0 0 0,-2 1 0,-35 7 673,31-7-497,-38 3 720,0-2 0,0-2-1,-54-7 1,32 2-2696,-1 3-3539</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38.156"/>
    </inkml:context>
    <inkml:brush xml:id="br0">
      <inkml:brushProperty name="width" value="0.025" units="cm"/>
      <inkml:brushProperty name="height" value="0.025" units="cm"/>
    </inkml:brush>
  </inkml:definitions>
  <inkml:trace contextRef="#ctx0" brushRef="#br0">4 0 4228,'0'0'6459,"-3"29"-5583,26 125 1190,-11-16-1919,21 362 5,-33-452-138,12 457 111,14-191 420,2 97 15,-37-65-165,5-269-283,3-43 115,-2 10 157,5 49 1,-1-79-463,1 0 0,1 0 0,0 0 1,1 0-1,0 0 0,1-1 0,10 20 1,-12-27-692,0 0 0,-1 0 0,0 1 1,0-1-1,0 1 0,-1 0 0,1 7 1,-1 5-5452</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6:40.447"/>
    </inkml:context>
    <inkml:brush xml:id="br0">
      <inkml:brushProperty name="width" value="0.025" units="cm"/>
      <inkml:brushProperty name="height" value="0.025" units="cm"/>
    </inkml:brush>
  </inkml:definitions>
  <inkml:trace contextRef="#ctx0" brushRef="#br0">3431 0 2819,'0'0'12646,"4"10"-12026,0-2-412,0-2-20,0 1 0,-1 0 0,0 0 0,0 0 1,-1 0-1,0 0 0,2 14 0,-8-24 61,1 0-1,-1 0 0,0 0 1,0 0-1,0 1 0,0-1 1,-6-1-1,9 3-148,-10-4 0,-1 0-1,0 0 1,0 2-1,0-1 1,-1 1-1,1 1 1,-1 0-1,1 1 1,-1 1-1,-23 1 0,-4 4 478,0 2-1,-42 12 0,43-8-277,0-3 1,-44 4-1,-379-9-133,220-8-70,-120-3 367,-198 4-227,180 53 174,266-28-151,-226 10 1,288-33-120,-81-15 0,97 10 17,-1 2-1,0 1 1,0 2-1,-68 6 0,57 8-604,49-17-842,0 1 0,-1 0 0,2 0 0,-1 0 1,0 0-1,1 1 0,2-5 0,11-22-10337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3.432"/>
    </inkml:context>
    <inkml:brush xml:id="br0">
      <inkml:brushProperty name="width" value="0.025" units="cm"/>
      <inkml:brushProperty name="height" value="0.025" units="cm"/>
    </inkml:brush>
  </inkml:definitions>
  <inkml:trace contextRef="#ctx0" brushRef="#br0">91 66 11723,'0'0'8296,"-5"9"-6759,-8 17-673,1-1 0,1 2-1,2 0 1,0 0-1,-5 34 1,7-26-613,2-1 1,2 1-1,1 1 0,3 39 1,-1-75-251,0 0 0,0 1 1,0-1-1,0 0 1,0 1-1,0-1 1,0 0-1,0 1 0,0-1 1,0 0-1,0 0 1,1 1-1,-1-1 1,0 0-1,0 1 1,0-1-1,0 0 0,1 0 1,-1 1-1,0-1 1,0 0-1,1 0 1,-1 0-1,0 1 1,0-1-1,1 0 0,-1 0 1,0 0-1,1 0 1,-1 0-1,0 0 1,1 0-1,-1 1 1,0-1-1,0 0 0,1 0 1,-1 0-1,0 0 1,1 0-1,-1 0 1,0 0-1,1-1 1,-1 1-1,0 0 0,1 0 1,-1 0-1,0 0 1,1 0-1,-1 0 1,0-1-1,0 1 1,1 0-1,-1 0 0,0 0 1,1-1-1,15-11 79,-5-5-208,0 0-1,-2-1 1,0 0 0,0 0 0,-2-1 0,0 0 0,-1 0 0,-1-1 0,4-37-1,-20 88-296,7-23 424,0 0 0,1 0 0,0 0 0,0 1 0,1-1 0,0 1 0,1 0 0,-1-1 0,2 1 0,-1 0 0,2 10 0,0-17 11,-1-1 0,1 1 0,0 0 1,0 0-1,1-1 0,-1 1 0,0-1 0,0 1 1,1-1-1,-1 0 0,1 0 0,-1 1 0,1-1 1,-1 0-1,1 0 0,0 0 0,0-1 0,-1 1 1,1 0-1,0-1 0,0 1 0,0-1 0,0 1 1,0-1-1,0 0 0,0 0 0,0 0 0,0 0 1,0 0-1,-1 0 0,1-1 0,0 1 1,0-1-1,3-1 0,4 0 59,-1 0-1,0 0 1,0-1 0,0-1-1,0 1 1,12-9 0,-5 1-41,0-1-1,0-1 1,-1 0 0,-1-1-1,0-1 1,-1 0 0,0 0-1,-2-1 1,0-1 0,0 0 0,-2 0-1,0-1 1,-1 0 0,-1 0-1,0-1 1,-2 0 0,0 1 0,-1-2-1,-1 1 1,0-35 0,-2 54-30,0-1 0,0 1 1,0-1-1,0 1 0,0 0 0,1-1 1,-1 1-1,0-1 0,0 1 1,0-1-1,0 1 0,0 0 1,0-1-1,-1 1 0,1-1 1,0 1-1,0-1 0,0 1 0,0 0 1,0-1-1,-1 1 0,1-1 1,0 1-1,0 0 0,0-1 1,-1 1-1,1 0 0,0-1 0,-1 1 1,1 0-1,0-1 0,-1 1 1,1 0-1,0 0 0,-1 0 1,1-1-1,-1 1 0,1 0 0,0 0 1,-1 0-1,1 0 0,-1 0 1,1 0-1,-1 0 0,1-1 1,0 1-1,-1 1 0,1-1 0,-1 0 1,1 0-1,-1 0 0,1 0 1,0 0-1,-1 0 0,1 0 1,-1 0-1,1 1 0,0-1 0,-1 0 1,-20 21-84,-67 109 289,78-114-66,1 1 0,1 0-1,0 1 1,1 0 0,1 0 0,-4 24 0,9-40-137,1 0 0,-1 1 0,1-1 0,0 0 0,0 0 0,0 1 0,0-1 0,0 0 0,1 0 0,-1 1 0,0-1 0,1 0 0,0 0 1,-1 0-1,1 0 0,0 0 0,0 0 0,0 0 0,1 0 0,-1 0 0,0 0 0,1 0 0,-1-1 0,1 1 0,-1-1 0,1 1 0,0-1 0,0 0 0,0 1 0,0-1 0,0 0 0,0 0 0,0 0 0,0-1 0,0 1 0,0 0 0,0-1 1,1 0-1,-1 1 0,3-1 0,11 1-186,0 0 0,0-2 0,0 0-1,27-5 1,-14 2-603,-28 4 776,0-1 0,0 1 0,1 0 0,-1 0 0,0 0 0,0 0 0,1 0 0,-1 0 0,0 0 0,0 0 0,1 0 0,-1 0 0,0 1 0,0-1 0,1 1 0,-1-1 0,0 1 0,0-1 0,0 1 0,0 0 0,0-1 0,0 1 0,0 0 0,0 0 0,0 0 0,1 1 0,-1 1 35,0 1-1,0-1 1,0 0 0,-1 0-1,1 1 1,-1-1-1,0 0 1,0 6-1,-1 0 83,1 10 102,-2 1 1,-1-1-1,0 0 0,-1 0 1,-8 20-1,24-59-9592,-5-1 2482</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235"/>
    </inkml:context>
    <inkml:brush xml:id="br0">
      <inkml:brushProperty name="width" value="0.025" units="cm"/>
      <inkml:brushProperty name="height" value="0.025" units="cm"/>
    </inkml:brush>
  </inkml:definitions>
  <inkml:trace contextRef="#ctx0" brushRef="#br0">40 176 2242,'0'0'4105,"-3"-10"-1964,-10-48-362,5-14 4375,9 46-3453,0 17-532,-1 16 1497,-9 215-709,0 6-4334,9-242-12193,0 2 2717</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3.687"/>
    </inkml:context>
    <inkml:brush xml:id="br0">
      <inkml:brushProperty name="width" value="0.025" units="cm"/>
      <inkml:brushProperty name="height" value="0.025" units="cm"/>
    </inkml:brush>
  </inkml:definitions>
  <inkml:trace contextRef="#ctx0" brushRef="#br0">28 0 4324,'0'0'17291,"1"11"-16869,-1 5-3,0 1-1,-1-1 1,-1 0 0,-1 0-1,0 0 1,-8 22 0,10-34-291,-1 0 0,1 1 1,-1-1-1,2 0 0,-1 1 1,0-1-1,1 1 0,0-1 1,0 1-1,0-1 0,0 1 1,1-1-1,1 5 0,-1-7-126,0 0 0,0 0 0,0 0 0,1 0 0,-1 0 0,1 0 0,-1-1 0,1 1 0,0-1 0,0 1 0,-1-1 0,1 0-1,0 1 1,0-1 0,1 0 0,-1 0 0,0-1 0,0 1 0,0 0 0,0-1 0,1 1 0,-1-1 0,0 0 0,1 0 0,3 0 0,2 1-559,36-2-4196,-42 0 4260,-1 1 0,0 0 0,1-1 1,-1 1-1,0-1 0,1 0 0,-1 1 0,0-1 1,0 0-1,0 0 0,1 0 0,-1 0 0,0 0 1,0 0-1,0 0 0,1-1 0,4-15-8662</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031"/>
    </inkml:context>
    <inkml:brush xml:id="br0">
      <inkml:brushProperty name="width" value="0.025" units="cm"/>
      <inkml:brushProperty name="height" value="0.025" units="cm"/>
    </inkml:brush>
  </inkml:definitions>
  <inkml:trace contextRef="#ctx0" brushRef="#br0">29 1 5285,'0'0'11819,"-18"49"-9897,13-22-385,3 2-351,-2 2-802,4-1-320,0-2-512,6-5-1218,10-7-1025,-3-6-2337,3-8-1506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364"/>
    </inkml:context>
    <inkml:brush xml:id="br0">
      <inkml:brushProperty name="width" value="0.025" units="cm"/>
      <inkml:brushProperty name="height" value="0.025" units="cm"/>
    </inkml:brush>
  </inkml:definitions>
  <inkml:trace contextRef="#ctx0" brushRef="#br0">132 15 4452,'0'0'8499,"-9"7"-6780,-5 5-1084,0 1 1,1 0-1,1 1 0,-12 16 1,19-22-417,-1-1-1,1 1 1,1 0 0,-1 1 0,1-1 0,1 1 0,0 0-1,0-1 1,1 1 0,0 1 0,-2 14 0,5-23-185,-1-1 1,0 1 0,0 0 0,0 0-1,0-1 1,1 1 0,-1 0 0,0-1-1,1 1 1,-1-1 0,0 1-1,1 0 1,-1-1 0,1 1 0,-1-1-1,1 1 1,-1-1 0,1 1 0,-1-1-1,1 0 1,-1 1 0,1-1 0,0 1-1,-1-1 1,1 0 0,0 0-1,-1 1 1,1-1 0,0 0 0,-1 0-1,1 0 1,0 0 0,0 0 0,-1 0-1,1 0 1,0 0 0,-1 0-1,1 0 1,0 0 0,-1-1 0,1 1-1,0 0 1,0-1 0,34-12 1298,-26 5-1144,-1 0 1,1 0-1,-1 0 0,-1-1 0,1-1 0,-2 1 1,1-1-1,-1 0 0,-1 0 0,0-1 0,0 0 1,-1 0-1,0 0 0,-1 0 0,-1 0 1,1-1-1,0-19 0,-3 30-187,0 0 1,0 0-1,0 1 1,0-1-1,0 0 0,0 0 1,-1 0-1,1 1 0,0-1 1,0 0-1,-1 0 1,1 1-1,0-1 0,-1 0 1,1 0-1,-1 1 1,1-1-1,-1 0 0,1 1 1,-1-1-1,0 1 0,1-1 1,-1 1-1,0-1 1,1 1-1,-1-1 0,0 1 1,1 0-1,-1-1 1,0 1-1,0 0 0,0-1 1,1 1-1,-1 0 0,0 0 1,0 0-1,0 0 1,1 0-1,-1 0 0,0 0 1,0 0-1,0 0 1,0 0-1,1 1 0,-1-1 1,0 0-1,0 0 1,0 1-1,-3 1-45,0-1 1,0 0-1,1 1 0,-1 0 1,1 0-1,0 0 0,-1 0 1,1 0-1,-4 5 0,5-5-60,-30 37-655,31-37 469,-1 0-1,1 1 1,0-1-1,0 0 1,-1 0-1,2 1 1,-1-1 0,0 0-1,0 1 1,1-1-1,-1 1 1,1-1 0,0 1-1,-1-1 1,1 1-1,1 4 1,3-5-3640,7-2-1837</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7:24.711"/>
    </inkml:context>
    <inkml:brush xml:id="br0">
      <inkml:brushProperty name="width" value="0.025" units="cm"/>
      <inkml:brushProperty name="height" value="0.025" units="cm"/>
    </inkml:brush>
  </inkml:definitions>
  <inkml:trace contextRef="#ctx0" brushRef="#br0">96 6 5029,'0'0'7175,"-7"12"-3738,-9 13-2220,-31 57 2261,43-74-3126,0 1-1,0 0 0,1 0 1,0 0-1,1 0 0,0 0 1,-2 19-1,4-27-332,1 0 0,-1 0 0,0 0 1,1-1-1,-1 1 0,1 0 0,-1 0 0,1 0 0,0 0 0,-1 0 0,1-1 0,0 1 0,0 0 0,-1 0 0,1-1 1,0 1-1,0-1 0,0 1 0,0-1 0,0 1 0,0-1 0,-1 1 0,1-1 0,0 0 0,0 0 0,1 0 0,-1 1 1,0-1-1,0 0 0,0 0 0,0 0 0,0 0 0,0 0 0,0-1 0,0 1 0,0 0 0,0 0 0,1-1 0,45-11 881,-27 4-665,-2-2-1,1 0 0,-1-1 1,-1 0-1,0-2 0,0 0 1,-1-1-1,20-23 0,-34 35-168,-1 1 1,1-1-1,-1 0 0,1 1 1,-1-1-1,1 0 0,-1 0 1,0 0-1,0 0 0,0 0 1,0 0-1,0-1 0,-1 1 1,1 0-1,0 0 0,-1-1 0,0 1 1,0 0-1,0-1 0,0 1 1,0 0-1,0-1 0,0 1 1,-1 0-1,1-1 0,-1 1 1,0-3-1,-1 3-9,0 0 0,-1-1-1,1 1 1,0 0 0,-1 0 0,1 1 0,-1-1-1,0 0 1,0 1 0,1-1 0,-1 1 0,0 0-1,0 0 1,0 0 0,0 1 0,0-1 0,-1 1-1,-5-1 1,-10-1-43,1 1 0,-35 3-1,49-2-214,1 0-1,0 1 1,-1-1-1,1 1 1,0-1 0,0 1-1,0 0 1,-1 0-1,1 0 1,0 1-1,0-1 1,0 1-1,1 0 1,-1 0-1,0 0 1,1 0 0,-1 0-1,1 0 1,0 1-1,-1-1 1,1 1-1,0-1 1,-3 7-1,4 0-4698,1-2-3935</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5.987"/>
    </inkml:context>
    <inkml:brush xml:id="br0">
      <inkml:brushProperty name="width" value="0.025" units="cm"/>
      <inkml:brushProperty name="height" value="0.025" units="cm"/>
    </inkml:brush>
  </inkml:definitions>
  <inkml:trace contextRef="#ctx0" brushRef="#br0">0 85 4292,'0'0'12780,"58"-25"-12748,-25 13-32,1 0-576,2 2-417,-2 0 96,0 3-641,-1 2-992,-5 1-865</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332"/>
    </inkml:context>
    <inkml:brush xml:id="br0">
      <inkml:brushProperty name="width" value="0.025" units="cm"/>
      <inkml:brushProperty name="height" value="0.025" units="cm"/>
    </inkml:brush>
  </inkml:definitions>
  <inkml:trace contextRef="#ctx0" brushRef="#br0">1 1 10442,'0'0'1441,"65"23"-1409,-31-23-32,4 0-576,1 0 63,1 0 257,-4 0 160,-7 0-256,0-5-1762</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6.720"/>
    </inkml:context>
    <inkml:brush xml:id="br0">
      <inkml:brushProperty name="width" value="0.025" units="cm"/>
      <inkml:brushProperty name="height" value="0.025" units="cm"/>
    </inkml:brush>
  </inkml:definitions>
  <inkml:trace contextRef="#ctx0" brushRef="#br0">0 95 14221,'0'0'2595,"11"-3"-2301,1 0-234,27-7-1246,1 1 0,65-4 1,-71 12 35,1 1 0,0 2 0,0 2 0,34 8 0,-52-9 1276,0 0-1,1-1 0,-1-1 0,0 0 0,1-1 0,19-3 0,103-25 5039,-135 26-4931,29-4 291,0 2 0,0 1 1,47 1-1,-49 3-479,0-2 0,-1-1 0,1-1 0,37-10 0,-57 9-359,0 0 1,0 1-1,1 1 0,-1 0 0,0 0 1,1 2-1,-1-1 0,23 3 0,-35-1 384,1-1-1,-1 1 1,1 0 0,-1 0-1,0-1 1,1 1 0,-1 0-1,0 0 1,0-1-1,0 1 1,0 0 0,1 0-1,-1 0 1,0 0 0,0-1-1,0 1 1,-1 0-1,1 0 1,0 0 0,0-1-1,0 1 1,-1 0 0,1 0-1,0-1 1,-1 1-1,1 0 1,0-1 0,-1 2-1,-10 21 832,7-5-1783,4-18 693,0 1-1,1-1 1,-1 1-1,1-1 1,-1 0-1,1 1 1,-1-1-1,1 0 1,-1 1-1,1-1 1,-1 0-1,1 0 1,-1 0 0,1 1-1,0-1 1,-1 0-1,1 0 1,-1 0-1,1 0 1,0 0-1,-1 0 1,1 0-1,-1 0 1,1 0-1,0-1 1,-1 1-1,1 0 1,-1 0-1,1 0 1,-1-1 0,2 1-1,13-6-4102</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523"/>
    </inkml:context>
    <inkml:brush xml:id="br0">
      <inkml:brushProperty name="width" value="0.025" units="cm"/>
      <inkml:brushProperty name="height" value="0.025" units="cm"/>
    </inkml:brush>
  </inkml:definitions>
  <inkml:trace contextRef="#ctx0" brushRef="#br0">5 256 3395,'0'0'422,"0"-10"368,2-15 105,1 0 0,11-47 0,-5 31 1513,13-42 4836,-44 161-2421,3 56-5098,11-71 596,6-52-308,1-3-6,0 0-1,0 0 0,0 0 1,1 0-1,0 0 1,2 9-1,-2-15-4,1 0 0,-1 0 0,1-1 0,0 1 0,0 0 0,-1-1 0,1 1 0,0-1 0,0 1 0,1-1 0,-1 1-1,0-1 1,0 0 0,1 0 0,-1 1 0,1-1 0,-1 0 0,1 0 0,-1-1 0,1 1 0,-1 0 0,1 0 0,0-1 0,0 1 0,-1-1 0,1 1 0,0-1 0,0 0 0,0 0 0,-1 0 0,1 0-1,2 0 1,3 0-232,0 0 0,0-1-1,0 1 1,0-1-1,0-1 1,0 0-1,0 0 1,-1 0 0,1 0-1,-1-1 1,1 0-1,9-7 1,-11 6-687,1-1 0,0 0 1,-1 0-1,0-1 0,0 1 0,0-1 0,5-11 1,9-19-5181</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7.869"/>
    </inkml:context>
    <inkml:brush xml:id="br0">
      <inkml:brushProperty name="width" value="0.025" units="cm"/>
      <inkml:brushProperty name="height" value="0.025" units="cm"/>
    </inkml:brush>
  </inkml:definitions>
  <inkml:trace contextRef="#ctx0" brushRef="#br0">0 9 10218,'0'0'8328,"15"-8"-24728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3.779"/>
    </inkml:context>
    <inkml:brush xml:id="br0">
      <inkml:brushProperty name="width" value="0.025" units="cm"/>
      <inkml:brushProperty name="height" value="0.025" units="cm"/>
    </inkml:brush>
  </inkml:definitions>
  <inkml:trace contextRef="#ctx0" brushRef="#br0">1 107 5125,'0'0'19021,"9"3"-17639,-2-2-1292,0 0-1,1 0 0,-1-1 1,0 0-1,0 0 1,1-1-1,-1 0 0,0 0 1,0 0-1,0-1 1,0 0-1,0-1 1,0 0-1,-1 0 0,1 0 1,-1-1-1,0 0 1,0 0-1,10-8 1,-14 10-87,1 1 0,-1-1 0,0 0 0,1 0 1,-1 0-1,0 0 0,0-1 0,0 1 0,-1 0 1,1-1-1,-1 1 0,1-1 0,-1 0 0,0 1 0,0-1 1,0 0-1,1-6 0,-2 9-9,0-1 1,0 0-1,0 0 1,-1 0-1,1 1 0,0-1 1,-1 0-1,1 0 1,-1 1-1,1-1 0,0 0 1,-1 1-1,0-1 0,1 0 1,-1 1-1,1-1 1,-1 1-1,0-1 0,1 1 1,-1 0-1,0-1 0,-1 0 1,-32-4 12,30 4-12,-1 2-1,1-1 0,0 0 1,0 1-1,0 0 0,-1 0 0,1 0 1,0 0-1,-5 3 0,7-3-9,1 0 0,-1 0 0,1 0 0,-1 0 0,1 1 0,0-1 0,0 0 0,-1 1 1,1-1-1,0 1 0,0-1 0,0 1 0,1-1 0,-1 1 0,0 0 0,1-1 0,-1 1 0,1 0 0,-1-1 0,1 1 0,0 0 0,-1 0 0,1 3 0,2-4-132,0-1 0,-1 1 1,1-1-1,0 1 0,-1-1 0,1 0 1,0 1-1,-1-1 0,1 0 0,0 0 0,-1 0 1,1-1-1,0 1 0,1-1 0,15-2-6619,-14-2 1070</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8.404"/>
    </inkml:context>
    <inkml:brush xml:id="br0">
      <inkml:brushProperty name="width" value="0.025" units="cm"/>
      <inkml:brushProperty name="height" value="0.025" units="cm"/>
    </inkml:brush>
  </inkml:definitions>
  <inkml:trace contextRef="#ctx0" brushRef="#br0">135 62 9257,'0'0'1703,"2"-9"-604,1-2-604,5-30 4258,-9 78-2532,-4 1-1859,-1 0 1,-3-1-1,-25 72 0,19-64 84,12-28-430,6-17-24,9-27-21,-8 6-48,0-1 1,-1 1 0,0-44-1,-2 61 61,-1-1 0,0 0-1,-1 0 1,1 0-1,-1 0 1,0 0-1,0 0 1,-1 1 0,1-1-1,-1 0 1,0 1-1,0-1 1,0 1-1,-1 0 1,0 0 0,0 0-1,0 0 1,0 0-1,0 1 1,-1-1 0,0 1-1,1 0 1,-8-4-1,9 6 22,0 0 0,0 0 0,0 0 0,0 1-1,0-1 1,1 0 0,-2 1 0,1 0 0,0 0 0,0-1-1,0 1 1,0 0 0,0 1 0,0-1 0,-4 1 0,5-1 1,1 1 0,-1-1 0,0 1 1,0-1-1,0 1 0,1 0 0,-1-1 0,0 1 1,0 0-1,1-1 0,-1 1 0,1 0 1,-1 0-1,1 0 0,-1 0 0,1-1 1,-1 1-1,1 0 0,0 0 0,-1 0 0,1 0 1,0 0-1,0 1 0,0 2 5,0-1-1,0 0 1,0 0-1,1 0 1,0 0-1,-1 0 1,1 0-1,0 0 1,0 0 0,1 0-1,-1 0 1,1 0-1,-1-1 1,1 1-1,0 0 1,0-1-1,0 0 1,0 1-1,4 2 1,43 31-5,-34-25-3,0 0 1,0 0 0,-1 2 0,-1 0 0,0 0-1,22 30 1,-68-111-36,24 56 38,0 0 0,-1 1 0,-17-14 0,23 21-5,0 0-1,-1 1 1,1 0 0,-1 0-1,0 0 1,0 1 0,0-1-1,0 1 1,0 1 0,-1-1-1,-9-1 1,241 33-3124,-157-27-2194,2-3-4244</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114"/>
    </inkml:context>
    <inkml:brush xml:id="br0">
      <inkml:brushProperty name="width" value="0.025" units="cm"/>
      <inkml:brushProperty name="height" value="0.025" units="cm"/>
    </inkml:brush>
  </inkml:definitions>
  <inkml:trace contextRef="#ctx0" brushRef="#br0">93 0 1986,'0'0'2146,"-58"26"-2210,40-19-160,2-1-3396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465"/>
    </inkml:context>
    <inkml:brush xml:id="br0">
      <inkml:brushProperty name="width" value="0.025" units="cm"/>
      <inkml:brushProperty name="height" value="0.025" units="cm"/>
    </inkml:brush>
  </inkml:definitions>
  <inkml:trace contextRef="#ctx0" brushRef="#br0">1 73 4805,'0'0'4729,"1"-9"-3084,-1 7-1412,7-32 1035,-7 32-1072,0 1-1,0 0 0,1-1 1,-1 1-1,1 0 0,-1-1 0,1 1 1,0 0-1,-1 0 0,1 0 1,0-1-1,0 1 0,0 0 0,0 0 1,0 0-1,0 0 0,0 1 0,0-1 1,0 0-1,0 0 0,0 1 1,1-1-1,-1 0 0,0 1 0,1 0 1,1-1-1,-2 45 867,-11 54-1365,3-49-2035,4-1-4870</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19.839"/>
    </inkml:context>
    <inkml:brush xml:id="br0">
      <inkml:brushProperty name="width" value="0.025" units="cm"/>
      <inkml:brushProperty name="height" value="0.025" units="cm"/>
    </inkml:brush>
  </inkml:definitions>
  <inkml:trace contextRef="#ctx0" brushRef="#br0">37 1 11435,'0'0'3011,"-36"51"-2243,36-43-415,0-5-417,5-3-833,8 0-513,-1-4-415,3-6-129,-8 1-128,2 3-128,-6 3-128,-3 16 2978,0 2-416,-3 3-224,-3 0-1025</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0.745"/>
    </inkml:context>
    <inkml:brush xml:id="br0">
      <inkml:brushProperty name="width" value="0.025" units="cm"/>
      <inkml:brushProperty name="height" value="0.025" units="cm"/>
    </inkml:brush>
  </inkml:definitions>
  <inkml:trace contextRef="#ctx0" brushRef="#br0">277 0 5029,'0'0'9502,"1"12"-9011,6 45-344,-2 1 0,-3-1 0,-3 1-1,-2 0 1,-2-1 0,-3 0 0,-22 80 0,-29 63-146,-49 185 386,86-286 334,-19 194 1,41-285-704,0-5-15,0 0 0,0 0 1,0 0-1,0 0 0,0 0 0,-1 0 1,1 0-1,-1 0 0,0 0 1,0 0-1,0-1 0,0 1 0,-2 3 1,0-43-3202,2 4 358,0-6-1206</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219"/>
    </inkml:context>
    <inkml:brush xml:id="br0">
      <inkml:brushProperty name="width" value="0.025" units="cm"/>
      <inkml:brushProperty name="height" value="0.025" units="cm"/>
    </inkml:brush>
  </inkml:definitions>
  <inkml:trace contextRef="#ctx0" brushRef="#br0">35 387 4516,'0'0'-400,"0"-9"-353,0-32 519,0 15 2844,-4 28 1425,-13 19-2166,13-8-740,1 1-1,1 0 1,0 0 0,0 0-1,1 0 1,2 20 0,-1-33-1092,0 0 1,0-1-1,0 1 0,0 0 1,0-1-1,0 1 0,0 0 1,1-1-1,-1 1 0,0-1 1,0 1-1,1 0 0,-1-1 1,0 1-1,1-1 0,-1 1 1,0-1-1,1 1 0,-1-1 1,1 1-1,-1-1 1,1 1-1,-1-1 0,1 0 1,-1 1-1,1-1 0,-1 0 1,1 1-1,-1-1 0,1 0 1,1 1-1,22-6 467,-16 1-391,-2 1 0,1-1 0,0-1 0,11-9-1,4-9 36,0-1 0,-2-2 0,-1 0 0,-1-1-1,-1 0 1,-1-2 0,-2 0 0,-1-1 0,-1 0 0,-2-1-1,-1 0 1,7-40 0,-14 42-59,-2 29-87,0 0 0,0 0 0,0 1 1,0-1-1,0 0 0,0 0 0,0 0 1,0 0-1,0 0 0,0 0 0,0 1 1,0-1-1,0 0 0,0 0 0,0 0 1,0 0-1,0 0 0,0 0 0,0 0 1,-1 0-1,1 1 0,0-1 0,0 0 1,0 0-1,0 0 0,0 0 0,0 0 1,0 0-1,0 0 0,-1 0 0,1 0 1,0 0-1,0 0 0,0 0 0,0 0 1,0 0-1,0 0 0,0 0 0,-1 0 1,1 0-1,0 0 0,0 0 0,0 0 1,0 0-1,0 0 0,0 0 0,-1 0 0,1 0 1,0 0-1,0 0 0,0 0 0,0 0 1,0 0-1,0 0 0,0 0 0,0 0 1,-1 0-1,1-1 0,-15 53 65,7-10-40,-4 79-1,11-101-500,2 0 0,0-1 0,1 1-1,0 0 1,2 0 0,7 21-1,4-5-2888,4-10-2653</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1.954"/>
    </inkml:context>
    <inkml:brush xml:id="br0">
      <inkml:brushProperty name="width" value="0.025" units="cm"/>
      <inkml:brushProperty name="height" value="0.025" units="cm"/>
    </inkml:brush>
  </inkml:definitions>
  <inkml:trace contextRef="#ctx0" brushRef="#br0">6 1 8648,'0'0'10762,"-5"53"-9224,16-38-257,7 0-865,5 1-384,4-6 33,-3-1-33,4-5-97,-1-4-159,-3 0-448,5-13-994,-6-8-1089,2-9-2433,-7-3-1347</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299"/>
    </inkml:context>
    <inkml:brush xml:id="br0">
      <inkml:brushProperty name="width" value="0.025" units="cm"/>
      <inkml:brushProperty name="height" value="0.025" units="cm"/>
    </inkml:brush>
  </inkml:definitions>
  <inkml:trace contextRef="#ctx0" brushRef="#br0">123 1 11339,'-18'46'1922,"-7"8"95,3 4-287,0-1-321,6-6-352,4-6-448,6-6-353,4-9-256,2-13-192,2-11-1057,7-6-2178,0-11-1922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22.707"/>
    </inkml:context>
    <inkml:brush xml:id="br0">
      <inkml:brushProperty name="width" value="0.025" units="cm"/>
      <inkml:brushProperty name="height" value="0.025" units="cm"/>
    </inkml:brush>
  </inkml:definitions>
  <inkml:trace contextRef="#ctx0" brushRef="#br0">247 1 12300,'0'0'1126,"-8"13"-160,-76 125 2127,-46 83 1405,121-202-4091,13-22-672,16-31-677,-3-3 72,-1 0 1,-1-1 0,-3 0 0,-1-1-1,11-75 1,-32 173 2304,6-42-989,0 0 0,2 1 0,0 0 0,1 24-1,2-36-394,0-1 0,0 1 0,0-1-1,0 1 1,1-1 0,0 1 0,0-1-1,0 0 1,1 0 0,0 0 0,0 0-1,0-1 1,0 1 0,1-1 0,0 0-1,0 1 1,0-2 0,6 5-1,54 24-37,-39-24 81,-22-8 60,-10-5 103,-39-26-232,-57-47-1,4 1-233,120 88 272,1 0 0,1-2 0,0 0 0,0-1 0,1-2 0,25 5 0,-14-5-522,-1 0 0,1-3 1,0-1-1,61-3 1,-34-11-4454</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43.542"/>
    </inkml:context>
    <inkml:brush xml:id="br0">
      <inkml:brushProperty name="width" value="0.025" units="cm"/>
      <inkml:brushProperty name="height" value="0.025" units="cm"/>
      <inkml:brushProperty name="color" value="#E71224"/>
    </inkml:brush>
  </inkml:definitions>
  <inkml:trace contextRef="#ctx0" brushRef="#br0">1380 3 5541,'-64'-3'318,"-1"3"0,1 3-1,0 2 1,0 3-1,-76 21 1,105-20-212,-77 22 493,-143 58 1,223-75-548,0 2 0,0 1 0,2 1 0,0 1 0,1 2 0,1 1 0,1 1-1,-42 48 1,43-38 8,2 0 0,2 2 1,1 0-1,2 1 0,1 2 0,-15 46 0,22-52-51,2 0 1,2 1 0,0 0-1,2 0 1,2 0 0,1 1-1,2-1 1,3 36 0,-1-55-11,0 1 1,1-1-1,1 0 1,0 0-1,1-1 1,1 1 0,0-1-1,0 0 1,1-1-1,1 1 1,0-1 0,1-1-1,0 0 1,1 0-1,12 10 1,-6-8 68,0-1 1,0-1 0,1 0-1,1-2 1,0 0-1,0 0 1,1-2-1,0-1 1,0 0-1,29 4 1,0-3 246,1-3 1,-1-2-1,1-1 0,0-3 1,-1-3-1,1-1 1,-1-2-1,-1-3 0,0-1 1,70-29-1,-45 11 3,-1-4 0,-2-2-1,-2-4 1,-1-2 0,109-93 0,-144 108-141,-2-1 1,-1-2 0,-1-1 0,-2-1 0,33-54-1,-46 66-82,-1-2-1,-1 1 0,-1-1 0,-1-1 1,0 0-1,-2 0 0,-1 0 0,-1-1 1,-1 1-1,1-43 0,-4 57-120,0 1-1,-1-1 1,0 1 0,0 0 0,-1-1-1,0 1 1,0 0 0,-1 0-1,0 0 1,-1 1 0,1-1-1,-2 1 1,1 0 0,-1 0 0,0 0-1,0 0 1,-1 1 0,0 0-1,0 0 1,0 0 0,-1 1-1,1 0 1,-1 1 0,-1-1 0,1 1-1,-16-6 1,0 3-445,0 0 0,-1 2-1,1 0 1,-1 2 0,-1 0 0,1 2 0,0 1-1,-45 5 1,-17 7-1143,-92 27 0,112-24 707,-49 11-2387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141"/>
    </inkml:context>
    <inkml:brush xml:id="br0">
      <inkml:brushProperty name="width" value="0.025" units="cm"/>
      <inkml:brushProperty name="height" value="0.025" units="cm"/>
    </inkml:brush>
  </inkml:definitions>
  <inkml:trace contextRef="#ctx0" brushRef="#br0">94 0 9641,'0'0'13165,"-1"8"-11217,-4 19-949,-1-1 1,-2 0-1,-16 40 0,14-43-809,2 0-1,0 0 0,1 1 1,1 0-1,2 1 0,-3 32 0,10-37-349,3-17-2925,-5-4 2615,0-1-1,0 1 0,0-1 0,0 1 0,0-1 0,0 0 1,-1 1-1,1-1 0,0 0 0,-1 0 0,1 1 1,-1-1-1,0 0 0,0 0 0,0-2 0,1-20-4985,-1-5-1852</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50.212"/>
    </inkml:context>
    <inkml:brush xml:id="br0">
      <inkml:brushProperty name="width" value="0.025" units="cm"/>
      <inkml:brushProperty name="height" value="0.025" units="cm"/>
      <inkml:brushProperty name="color" value="#E71224"/>
    </inkml:brush>
  </inkml:definitions>
  <inkml:trace contextRef="#ctx0" brushRef="#br0">0 44 10186,'0'0'6235,"10"6"-4820,10 4-1327,0-1 1,1-1 0,0 0 0,0-2-1,1 0 1,-1-2 0,35 3 0,63-4 184,118-13 0,14 0-229,-195 10 28,0 4 0,80 14 0,-106-13 39,88 20 350,0-6 0,151 5 0,-96-31-73,339-57-1,-409 47-227,118-14 504,367-6 1,-518 33-2984,-26-8-2473,-19-2-1021</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38.318"/>
    </inkml:context>
    <inkml:brush xml:id="br0">
      <inkml:brushProperty name="width" value="0.025" units="cm"/>
      <inkml:brushProperty name="height" value="0.025" units="cm"/>
      <inkml:brushProperty name="color" value="#E71224"/>
    </inkml:brush>
  </inkml:definitions>
  <inkml:trace contextRef="#ctx0" brushRef="#br0">6 33 9769,'0'0'4575,"3"-9"-2445,8-14-962,-11 23-1141,0 0 0,0 0 0,0 0-1,0 0 1,0 0 0,0 1 0,0-1-1,0 0 1,0 0 0,0 0 0,0 0-1,0 0 1,0 0 0,1 0 0,-1 1-1,0-1 1,0 0 0,0 0 0,0 0-1,0 0 1,0 0 0,0 0-1,0 0 1,0 0 0,0 0 0,1 0-1,-1 0 1,0 0 0,0 1 0,0-1-1,0 0 1,0 0 0,0 0 0,0 0-1,0 0 1,1 0 0,-1 0 0,0 0-1,0 0 1,0 0 0,0 0-1,0 0 1,0 0 0,1 0 0,-1 0-1,0 0 1,0-1 0,0 1 0,0 0-1,0 0 1,0 0 0,0 0 0,0 0-1,1 0 1,-1 0 0,0 0 0,0 0-1,0 0 1,0 0 0,0 0-1,0-1 1,0 1 0,0 0 0,0 0-1,0 0 1,0 0 0,0 0 0,0 0-1,0-1 1,1 49 3152,-1-10-3280,-13 229 1055,0 5-894,13-192-171,1 112-358,1-68-3387,-1-79-1093</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5.971"/>
    </inkml:context>
    <inkml:brush xml:id="br0">
      <inkml:brushProperty name="width" value="0.025" units="cm"/>
      <inkml:brushProperty name="height" value="0.025" units="cm"/>
      <inkml:brushProperty name="color" value="#E71224"/>
    </inkml:brush>
  </inkml:definitions>
  <inkml:trace contextRef="#ctx0" brushRef="#br0">1 0 11883,'0'0'6919,"61"23"-6343,2-20-383,9 1-129,9-4-865,-5 0-2594,-4-5-1474,-11-11-3747</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6.319"/>
    </inkml:context>
    <inkml:brush xml:id="br0">
      <inkml:brushProperty name="width" value="0.025" units="cm"/>
      <inkml:brushProperty name="height" value="0.025" units="cm"/>
      <inkml:brushProperty name="color" value="#E71224"/>
    </inkml:brush>
  </inkml:definitions>
  <inkml:trace contextRef="#ctx0" brushRef="#br0">1 12 12780,'0'0'5637,"11"-3"-5535,9 0-82,-1 0-1,1 2 1,-1 0 0,1 1-1,-1 1 1,1 1 0,21 5-1,-8-1-26,-1 2 0,-1 1-1,57 25 1,-83-32 3,-1 0 1,1 0-1,-1 1 0,0 0 0,0 0 1,0 0-1,0 1 0,-1-1 1,1 1-1,-1 0 0,4 5 1,-6-7 3,0 0 0,0 0 1,0 0-1,0 1 1,-1-1-1,1 0 1,-1 1-1,1-1 1,-1 0-1,0 1 1,1-1-1,-1 0 1,-1 1-1,1-1 1,0 1-1,-1-1 1,1 0-1,-1 1 1,1-1-1,-1 0 1,0 0-1,0 1 0,0-1 1,0 0-1,-3 3 1,-7 7 74,0-1 0,0-1 0,-1 1 0,-1-2 0,0 0 0,0 0 0,-18 8 0,4-2 51,-61 37 177,-77 49-2095,149-91-2639</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114"/>
    </inkml:context>
    <inkml:brush xml:id="br0">
      <inkml:brushProperty name="width" value="0.025" units="cm"/>
      <inkml:brushProperty name="height" value="0.025" units="cm"/>
      <inkml:brushProperty name="color" value="#E71224"/>
    </inkml:brush>
  </inkml:definitions>
  <inkml:trace contextRef="#ctx0" brushRef="#br0">83 0 12588,'0'0'11766,"8"5"-11654,4 2-96,1 1 8,1 0 0,0-1 0,0 0 0,0-2 0,23 7 0,7-7-251,-35-5 156,0 0 0,0 1 0,0 0 0,0 1 1,-1-1-1,1 2 0,0-1 0,-1 1 0,0 1 0,1-1 0,7 6 0,-14-7 79,-1-1 1,0 1 0,0-1 0,0 1-1,0 0 1,0-1 0,0 1-1,0 0 1,-1 0 0,1 0 0,0-1-1,-1 1 1,0 0 0,1 0 0,-1 0-1,0 0 1,0 0 0,0 0 0,0 0-1,0 0 1,-1 0 0,1 0 0,-1-1-1,1 1 1,-1 0 0,0 0-1,1 0 1,-1-1 0,0 1 0,0 0-1,0-1 1,-2 3 0,-2 4 180,-1-1-1,0 0 1,0 0-1,0-1 1,-11 9 0,3-4 39,-1-1 1,0-1 0,0 0 0,-1 0 0,0-2-1,0 0 1,-1-1 0,0-1 0,0 0 0,-1-1-1,1-1 1,-1-1 0,-27 1 0,42-4-308,1 1 1,0 0-1,0-1 1,0 1-1,0-1 1,0 0-1,0 0 1,0 0-1,0 0 0,0 0 1,0 0-1,0 0 1,1-1-1,-1 1 1,0-1-1,1 1 1,-1-1-1,1 0 1,0 1-1,-1-1 1,1 0-1,0 0 1,0 0-1,0 0 1,0 0-1,1 0 1,-2-3-1,-1-7-1569,0 0 0,1-1 0,-2-20 0,3 16-932,-5-30-5155</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462"/>
    </inkml:context>
    <inkml:brush xml:id="br0">
      <inkml:brushProperty name="width" value="0.025" units="cm"/>
      <inkml:brushProperty name="height" value="0.025" units="cm"/>
      <inkml:brushProperty name="color" value="#E71224"/>
    </inkml:brush>
  </inkml:definitions>
  <inkml:trace contextRef="#ctx0" brushRef="#br0">0 59 9833,'0'0'11531,"54"-15"-10121,-21 10-225,8 0-288,13 1-641,-2-2-192,1 3-801,-1-3-1857,-9-1-2019,-7 0-3779</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7.853"/>
    </inkml:context>
    <inkml:brush xml:id="br0">
      <inkml:brushProperty name="width" value="0.025" units="cm"/>
      <inkml:brushProperty name="height" value="0.025" units="cm"/>
      <inkml:brushProperty name="color" value="#E71224"/>
    </inkml:brush>
  </inkml:definitions>
  <inkml:trace contextRef="#ctx0" brushRef="#br0">311 0 9513,'0'0'11435,"-6"11"-9956,-17 22-600,-1-1-1,-41 41 1,-24 30-232,-5 33-525,87-130-1727,4-9-2640,4-14-2167,3-11-2674</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182"/>
    </inkml:context>
    <inkml:brush xml:id="br0">
      <inkml:brushProperty name="width" value="0.025" units="cm"/>
      <inkml:brushProperty name="height" value="0.025" units="cm"/>
      <inkml:brushProperty name="color" value="#E71224"/>
    </inkml:brush>
  </inkml:definitions>
  <inkml:trace contextRef="#ctx0" brushRef="#br0">136 20 13421,'0'0'3197,"-10"-4"-864,5 1-2109,-1 1 0,0-1 0,-1 2 0,1-1 0,0 0-1,0 1 1,-1 0 0,-10 1 0,14 0-186,0 0 1,1 1 0,-1-1-1,1 1 1,-1 0-1,1-1 1,0 1-1,-1 1 1,1-1-1,0 0 1,0 0-1,-1 1 1,1-1 0,0 1-1,1 0 1,-1 0-1,0 0 1,0 0-1,1 0 1,-1 0-1,1 0 1,0 0-1,-1 0 1,1 1 0,0-1-1,0 1 1,1-1-1,-1 1 1,0 3-1,0-3-13,0 1 0,0-1-1,1 0 1,-1 1 0,1-1-1,0 0 1,0 1 0,0-1-1,0 0 1,1 1 0,-1-1-1,1 0 1,0 1 0,0-1 0,0 0-1,0 0 1,1 0 0,-1 0-1,1 0 1,0 0 0,0 0-1,0-1 1,0 1 0,0-1-1,1 1 1,-1-1 0,1 0-1,0 0 1,-1 0 0,1 0-1,0-1 1,0 1 0,0-1-1,0 1 1,0-1 0,1 0 0,4 1-1,9 2 44,0-1 0,0-1 1,0 0-1,0-1 0,0-1 0,19-2 0,-30 2-71,0-1 0,0-1-1,0 1 1,-1-1 0,1 0 0,0 0 0,-1 0 0,0-1-1,6-3 1,-9 5 7,-1 0-1,1 0 1,0 0-1,-1-1 1,1 1-1,-1 0 1,1-1 0,-1 1-1,0-1 1,1 1-1,-1-1 1,0 0-1,0 0 1,0 1-1,0-1 1,-1 0 0,1 0-1,0 0 1,-1 0-1,1 0 1,-1 0-1,0 0 1,0 0-1,0 0 1,0 0-1,0 0 1,0 0 0,0 0-1,-1-3 1,0 3 11,-1 0 1,1 0 0,-1 0 0,1 0 0,-1 0-1,0 0 1,1 0 0,-1 0 0,0 1 0,0-1-1,0 1 1,0 0 0,-1-1 0,1 1 0,0 0-1,-1 0 1,1 0 0,0 1 0,-1-1 0,1 1-1,-1-1 1,-2 1 0,-58-5 419,63 5-433,-12 0 91,0 0 0,0 1 0,1 0-1,-1 1 1,-18 5 0,27-6-108,1 0 1,-1 0-1,0 0 1,1 0-1,-1 1 0,1-1 1,0 1-1,-1 0 1,1-1-1,0 1 0,0 0 1,0 0-1,0 1 1,0-1-1,1 0 1,-1 0-1,1 1 0,-1-1 1,1 1-1,0 0 1,0-1-1,0 1 0,0 0 1,1 0-1,-1-1 1,1 1-1,-1 0 0,1 5 1,1-5-271,-1-1 1,1 1 0,0-1-1,0 1 1,0-1-1,0 1 1,0-1-1,0 1 1,1-1-1,-1 0 1,1 0-1,0 0 1,-1 0-1,1 0 1,0 0 0,0 0-1,0-1 1,1 1-1,-1-1 1,0 1-1,0-1 1,1 0-1,-1 0 1,1 0-1,-1 0 1,1 0-1,3 0 1,27 11-6207</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8.531"/>
    </inkml:context>
    <inkml:brush xml:id="br0">
      <inkml:brushProperty name="width" value="0.025" units="cm"/>
      <inkml:brushProperty name="height" value="0.025" units="cm"/>
      <inkml:brushProperty name="color" value="#E71224"/>
    </inkml:brush>
  </inkml:definitions>
  <inkml:trace contextRef="#ctx0" brushRef="#br0">142 0 12172,'0'0'3251,"-12"11"-620,-3 2-2023,-51 50 1601,60-58-1980,1 1-1,0 0 1,0 0 0,0 0-1,1 1 1,0 0 0,1-1-1,-1 2 1,-3 11 0,7-18-194,-1 1 0,1-1 0,0 0 1,0 0-1,1 0 0,-1 1 0,0-1 0,0 0 0,0 0 1,1 0-1,-1 1 0,1-1 0,-1 0 0,1 0 0,-1 0 1,1 0-1,0 0 0,-1 0 0,1 0 0,0 0 1,0 0-1,0-1 0,0 1 0,0 0 0,0 0 0,0-1 1,0 1-1,0-1 0,0 1 0,0-1 0,0 1 0,0-1 1,1 1-1,-1-1 0,0 0 0,0 0 0,0 0 0,1 0 1,-1 0-1,1 0 0,61-1 560,-52 1-454,1-2-99,0 0-1,0-1 1,0 0-1,0 0 1,-1-1-1,20-10 1,-28 13 55,0 0 0,0-1 0,1 0 0,-1 1 0,0-1-1,0 0 1,-1-1 0,1 1 0,0 0 0,-1-1 0,1 0 0,-1 1 0,0-1 0,0 0 0,0 0 0,0 0 0,-1 0 0,1-1 0,-1 1 0,0 0 0,1-1 0,-2 1 0,1-1 0,0 1 0,-1-1 0,1 1 0,-1-6-1,-1 8-37,0-1-1,0 0 1,0 1-1,0-1 0,0 0 1,0 1-1,0-1 0,0 1 1,-1-1-1,1 1 0,0 0 1,-1 0-1,1 0 0,-1 0 1,0 0-1,1 0 0,-1 0 1,0 0-1,0 0 0,1 1 1,-1-1-1,0 1 0,-3-1 1,-48-7 108,48 7-133,-5 0-243,-49-1 628,58 1-538,0 1 1,-1 0-1,1 0 0,0 0 1,-1 0-1,1 0 1,0 0-1,-1 0 0,1 1 1,0-1-1,0 0 0,-1 1 1,1-1-1,0 1 1,0 0-1,0-1 0,-1 1 1,1 0-1,0-1 0,0 1 1,0 0-1,0 0 0,0 0 1,0 0-1,1 0 1,-1 0-1,0 0 0,0 0 1,1 1-1,-1-1 0,1 0 1,-1 3-1,1-4-152,0 1 0,0 0 0,0 0 0,0 0 0,0-1 0,0 1 0,1 0 0,-1 0 1,0-1-1,1 1 0,-1 0 0,0 0 0,1-1 0,-1 1 0,1 0 0,-1-1 0,1 1 0,0-1 0,-1 1 0,1-1 0,-1 1 0,1-1 0,0 1 0,-1-1 0,1 0 0,0 1 0,0-1 0,-1 0 0,1 1 0,0-1 0,0 0 0,0 0 1,-1 0-1,1 0 0,0 0 0,1 0 0,30 4-11490</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8.237"/>
    </inkml:context>
    <inkml:brush xml:id="br0">
      <inkml:brushProperty name="width" value="0.025" units="cm"/>
      <inkml:brushProperty name="height" value="0.025" units="cm"/>
      <inkml:brushProperty name="color" value="#E71224"/>
    </inkml:brush>
  </inkml:definitions>
  <inkml:trace contextRef="#ctx0" brushRef="#br0">0 37 13100,'0'0'3524,"58"-34"-6663,-48 31 352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537"/>
    </inkml:context>
    <inkml:brush xml:id="br0">
      <inkml:brushProperty name="width" value="0.025" units="cm"/>
      <inkml:brushProperty name="height" value="0.025" units="cm"/>
    </inkml:brush>
  </inkml:definitions>
  <inkml:trace contextRef="#ctx0" brushRef="#br0">16 1 14382,'0'0'13228,"-16"17"-13260,16-2-769,0 1-1185,0-4-1088,7-1-1090,4-3-2371</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39.272"/>
    </inkml:context>
    <inkml:brush xml:id="br0">
      <inkml:brushProperty name="width" value="0.025" units="cm"/>
      <inkml:brushProperty name="height" value="0.025" units="cm"/>
      <inkml:brushProperty name="color" value="#E71224"/>
    </inkml:brush>
  </inkml:definitions>
  <inkml:trace contextRef="#ctx0" brushRef="#br0">156 132 3299,'0'0'12348,"2"-10"-10522,1-1-1344,3-31 1464,-7 41-1866,0 1-1,1-1 0,-1 0 1,0 0-1,0 0 0,0 1 1,0-1-1,0 0 0,0 1 1,0-1-1,0 1 0,0-1 1,0 1-1,0 0 0,0-1 0,0 1 1,0 0-1,0 0 0,-1-1 1,1 1-1,0 0 0,0 0 1,0 1-1,0-1 0,0 0 1,-1 0-1,1 0 0,0 1 0,-1 0 1,-39 8 23,35-5-105,0 0 1,0 1-1,0 0 1,1 0-1,0 1 0,0-1 1,0 1-1,0 0 1,1 1-1,0-1 0,0 1 1,1-1-1,-4 12 1,2-5 22,1 0 1,0 1-1,1-1 1,1 1-1,0 0 0,0 19 1,2-31-4,0 0 0,0 0 0,0 0 0,0 0 0,0 0 0,0 0 0,1 0 0,-1 0 0,1 0 0,0 0 0,-1 0 0,1 0 0,0-1 0,0 1 0,0 0 0,0-1 0,1 1 0,-1 0 0,0-1 1,1 1-1,-1-1 0,1 0 0,-1 0 0,1 1 0,0-1 0,-1 0 0,1 0 0,0 0 0,0-1 0,0 1 0,0 0 0,0-1 0,0 1 0,-1-1 0,1 0 0,0 1 0,1-1 0,-1 0 0,0 0 0,0-1 0,0 1 0,2-1 0,4 0 235,0 0-1,0-1 0,-1 0 1,1-1-1,0 1 1,-1-1-1,0-1 0,0 0 1,11-7-1,-4 0 64,0-1 0,-2 0-1,1 0 1,-2-2 0,0 1 0,11-17-1,-18 22-194,1 1-1,-1-1 0,0 1 1,-1-1-1,0 0 0,0-1 0,0 1 1,-1 0-1,-1-1 0,1 1 0,-2-1 1,1 0-1,-1 1 0,-1-13 1,0 18-118,1 0 1,-1 1-1,0-1 1,0 0-1,-1 1 1,1-1 0,0 1-1,-1 0 1,0-1-1,1 1 1,-1 0 0,0 0-1,0 0 1,0 0-1,-1 0 1,1 1-1,0-1 1,-1 0 0,1 1-1,-1 0 1,1 0-1,-1 0 1,0 0-1,1 0 1,-1 0 0,0 1-1,0-1 1,1 1-1,-1 0 1,0 0 0,0 0-1,0 0 1,0 0-1,-5 2 1,5-2-147,0 1 0,-1 0 0,1 0 0,0 0-1,0 0 1,0 1 0,0-1 0,0 1 0,0 0 0,0-1 0,0 1 0,1 1 0,-4 2 0,4-3-146,0 0 0,1 0 0,-1 1 0,1-1 0,0 0 0,0 1 0,-1-1 1,2 1-1,-1-1 0,0 1 0,0-1 0,1 1 0,0 0 0,-1-1 0,1 1 0,0 0 0,0-1 1,1 6-1,-1-7-73,1 0 0,-1 1 1,0-1-1,0 0 0,1 0 1,-1 0-1,1 0 1,-1 0-1,1 0 0,0 0 1,-1 0-1,1 0 0,0 0 1,0 0-1,-1-1 0,1 1 1,0 0-1,0 0 1,0-1-1,0 1 0,0-1 1,0 1-1,0-1 0,0 1 1,0-1-1,0 1 1,0-1-1,1 0 0,-1 0 1,1 1-1,21 0-8484</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064"/>
    </inkml:context>
    <inkml:brush xml:id="br0">
      <inkml:brushProperty name="width" value="0.025" units="cm"/>
      <inkml:brushProperty name="height" value="0.025" units="cm"/>
      <inkml:brushProperty name="color" value="#E71224"/>
    </inkml:brush>
  </inkml:definitions>
  <inkml:trace contextRef="#ctx0" brushRef="#br0">1 37 13293,'0'0'11883,"3"4"-11632,0 1-188,-1 1-1,1-1 1,-1 1 0,0 0 0,-1 0 0,1 0 0,-1 0 0,-1 0 0,1 0 0,-1 0-1,0 0 1,0 0 0,-1 0 0,-1 9 0,1-4-64,0 0 0,1 0 1,1 0-1,2 15 0,-3-26 6,0 1 0,0-1 0,0 0 0,0 1-1,1-1 1,-1 0 0,0 1 0,0-1 0,0 0-1,1 1 1,-1-1 0,0 0 0,1 0 0,-1 1-1,0-1 1,1 0 0,-1 0 0,0 0 0,1 1-1,-1-1 1,0 0 0,1 0 0,-1 0 0,1 0-1,-1 0 1,0 0 0,1 0 0,-1 0 0,0 0 0,1 0-1,-1 0 1,1 0 0,-1 0 0,0 0 0,1 0-1,-1 0 1,0-1 0,1 1 0,-1 0 0,0 0-1,1 0 1,-1 0 0,0-1 0,1 1 0,-1 0-1,0 0 1,1-1 0,-1 1 0,0-1 0,16-12 672,-2-9-32,0-1 0,-2 0-1,-1 0 1,12-39-1,-22 61-498,-6 13-218,1 1 0,0 0 0,1 0 0,0 0 0,0 21 0,3-34 71,0 0 0,0 1 1,0-1-1,0 0 1,0 1-1,0-1 0,0 0 1,0 1-1,0-1 0,0 0 1,0 0-1,0 1 1,0-1-1,1 0 0,-1 1 1,0-1-1,0 0 0,0 0 1,1 1-1,-1-1 1,0 0-1,0 0 0,1 0 1,-1 0-1,0 1 1,0-1-1,1 0 0,-1 0 1,0 0-1,0 0 0,1 0 1,-1 0-1,0 1 1,1-1-1,-1 0 0,0 0 1,1 0-1,-1 0 1,0 0-1,1 0 0,-1 0 1,1-1-1,19-5 70,17-16 38,-16 7-124,-1 0-131,1 2 0,0 0 0,35-15 1,-55 27 163,-1 0 0,1 0 0,0 0 0,0-1 0,-1 1 0,1 0 0,0 0 0,-1 0 0,1-1 0,-1 1 0,0 0 1,1 0-1,-1-1 0,0 1 0,0 0 0,0-1 0,0 1 0,0 0 0,0-1 0,0 1 0,-1-2 0,-4-4-5,-4 26-322,7-16 289,1 1-1,-1 1 1,1-1 0,0 0 0,0 0 0,1 0 0,-1 0-1,1 1 1,0-1 0,0 0 0,1 1 0,-1-1-1,1 0 1,1 6 0,0-8 21,-1 0 0,1 0 0,0 0 0,0 0 0,-1 0 0,1 0 0,0 0 0,1-1 0,-1 1 0,0-1 0,0 0 0,1 0 0,-1 1 0,1-2 0,-1 1 0,1 0 0,-1 0 0,1-1 0,0 1 0,-1-1 0,1 0 0,-1 0 0,1 0 0,3 0 0,12 0 18,-10 0-23,1 0 0,-1 0 0,0 1 0,1 0 0,-1 1 0,0-1 0,0 2 0,14 4 0,-22-32 716,-2 17-623,0 0 1,-1 0 0,0 0-1,-1 0 1,1 0 0,-6-7-1,-6-13-33,17 30-323,0 1 0,0 0 0,-1-1 0,2 0 0,-1 1 0,0-1 0,0 0 1,1 0-1,-1 0 0,1-1 0,-1 1 0,1-1 0,0 1 0,0-1 0,0 0 0,0 0 0,0 0 0,4 1 0,6 0-2174,0 0-1,-1 0 1,20-1 0,-3-1-5239</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426"/>
    </inkml:context>
    <inkml:brush xml:id="br0">
      <inkml:brushProperty name="width" value="0.025" units="cm"/>
      <inkml:brushProperty name="height" value="0.025" units="cm"/>
      <inkml:brushProperty name="color" value="#E71224"/>
    </inkml:brush>
  </inkml:definitions>
  <inkml:trace contextRef="#ctx0" brushRef="#br0">55 20 13933,'0'0'6251,"-8"5"-5877,5-4-360,0 0-1,1 0 1,-1 1 0,0 0 0,1-1-1,-1 1 1,1 0 0,-1 0-1,1 0 1,0 1 0,0-1-1,0 0 1,0 1 0,1-1-1,-1 1 1,1 0 0,-1 0-1,1-1 1,0 1 0,0 0-1,0 0 1,0 0 0,1 0-1,-1 0 1,1 0 0,0 0-1,0 1 1,0-1 0,0 0-1,1 0 1,0 5 0,0-8-2,-1 1 1,0-1-1,1 0 1,-1 1 0,1-1-1,-1 0 1,1 1-1,-1-1 1,1 0-1,0 1 1,-1-1-1,1 0 1,-1 0-1,1 0 1,-1 1 0,1-1-1,0 0 1,-1 0-1,1 0 1,0 0-1,-1 0 1,1 0-1,-1 0 1,1-1-1,0 1 1,-1 0-1,1 0 1,-1 0 0,1 0-1,-1-1 1,1 1-1,0 0 1,-1-1-1,1 1 1,-1 0-1,0-1 1,1 1-1,-1-1 1,1 0-1,19-13 821,-12 4-570,-1 0-1,0-1 0,0 0 1,-1 0-1,-1 0 1,7-19-1,-19 52-142,0 1 1,2-1-1,1 1 1,0 0-1,2 0 1,0 25-1,2-48-179,0 1 0,0 0-1,0 0 1,0-1 0,0 1 0,1 0-1,-1-1 1,0 1 0,0-1-1,0 1 1,1 0 0,-1-1 0,0 1-1,1 0 1,-1-1 0,0 1-1,1-1 1,-1 1 0,1-1 0,-1 1-1,1-1 1,-1 0 0,1 1-1,0-1 1,-1 1 0,1-1 0,-1 0-1,1 0 1,0 1 0,-1-1-1,1 0 1,0 0 0,-1 0 0,1 0-1,0 0 1,-1 1 0,1-1-1,0 0 1,-1-1 0,1 1 0,0 0-1,-1 0 1,1 0 0,0 0-1,-1 0 1,1-1 0,0 1 0,2-1-225,-1-1 0,1 1 0,0 0 0,-1-1 0,0 1 0,1-1 1,-1 0-1,0 0 0,0 0 0,3-3 0,11-22-3496,2-6-1905</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0.822"/>
    </inkml:context>
    <inkml:brush xml:id="br0">
      <inkml:brushProperty name="width" value="0.025" units="cm"/>
      <inkml:brushProperty name="height" value="0.025" units="cm"/>
      <inkml:brushProperty name="color" value="#E71224"/>
    </inkml:brush>
  </inkml:definitions>
  <inkml:trace contextRef="#ctx0" brushRef="#br0">19 4 3459,'0'0'13837,"-2"11"-11803,-4 14-1624,2 0-1,1 1 0,1 0 0,1-1 1,3 42-1,0-55-367,-1-2-41,0-1 0,1 1-1,0 0 1,7 16 0,-9-25-5,1 0 0,-1 0 0,1 0 1,0 0-1,-1 0 0,1 0 0,0 0 0,-1 0 0,1 0 0,0-1 1,0 1-1,0 0 0,0 0 0,0-1 0,0 1 0,0-1 1,0 1-1,0-1 0,2 1 0,-2-1-2,1 0 1,-1 0-1,1 0 0,0 0 1,-1-1-1,1 1 0,-1 0 1,1-1-1,-1 0 0,0 1 1,1-1-1,-1 0 0,1 0 1,-1 1-1,0-1 0,0 0 1,1 0-1,-1-1 0,1 0 1,12-13-55,-1-1 0,0 0 0,-2-1 0,1 0 0,-2-1 0,-1 0 0,0 0 0,-1-1 0,7-24 0,-11 29 671,-1 0 0,0 0 0,-1 0 0,1-22 0,-19 72 938,8-12-1559,1 1 1,1 0 0,2 1 0,0-1 0,2 1 0,1 41 0,1-66-79,0 0 1,0 0-1,0 1 1,0-1 0,1 0-1,-1 0 1,0 0 0,1 0-1,-1 1 1,1-1-1,-1 0 1,1 0 0,0 0-1,0 0 1,-1 0 0,1 0-1,0 0 1,0-1-1,1 2 1,15-1-5079,-6-8-3284</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1.513"/>
    </inkml:context>
    <inkml:brush xml:id="br0">
      <inkml:brushProperty name="width" value="0.025" units="cm"/>
      <inkml:brushProperty name="height" value="0.025" units="cm"/>
      <inkml:brushProperty name="color" value="#E71224"/>
    </inkml:brush>
  </inkml:definitions>
  <inkml:trace contextRef="#ctx0" brushRef="#br0">23 127 13485,'0'0'5941,"-5"8"-5348,-12 25-22,17-32-548,0 0 0,0-1 0,0 1-1,0 0 1,0-1 0,0 1 0,0 0 0,1-1-1,-1 1 1,0 0 0,0-1 0,1 1 0,-1-1-1,0 1 1,1 0 0,-1-1 0,0 1 0,1-1-1,-1 1 1,1-1 0,-1 1 0,1-1 0,-1 1-1,1-1 1,0 0 0,-1 1 0,1-1 0,-1 0-1,1 1 1,0-1 0,-1 0 0,1 0 0,0 0-1,-1 0 1,1 1 0,0-1 0,0 0 0,-1 0-1,2-1 1,33 3 758,-30-2-552,4-1-17,0 0 0,0-1 0,0 0 0,0-1 0,-1 0 1,1 0-1,-1-1 0,1 0 0,-1-1 0,0 0 0,-1 0 0,1 0 0,-1-1 0,0 0 0,-1-1 1,1 1-1,-1-1 0,-1-1 0,1 1 0,-1-1 0,-1 0 0,1 0 0,-1 0 0,-1-1 0,4-9 1,-7 17-193,1 0 1,-1 0 0,0 0 0,1 0 0,-1 0 0,0 0 0,0-1 0,0 1-1,0 0 1,0 0 0,0 0 0,0 0 0,0 0 0,0-1 0,-1 1 0,1 0-1,0 0 1,-1 0 0,1 0 0,-1 0 0,1 0 0,-1 0 0,0 0 0,1 0 0,-1 0-1,0 0 1,0 0 0,1 1 0,-1-1 0,0 0 0,0 0 0,0 1 0,0-1-1,0 1 1,0-1 0,0 1 0,0-1 0,0 1 0,0 0 0,-1-1 0,1 1-1,0 0 1,0 0 0,0 0 0,0 0 0,0 0 0,-3 0 0,-1 0-47,-1 1 1,0 0 0,0 0-1,0 0 1,1 1 0,-1-1-1,0 1 1,-5 3 0,0 2 2,0 0 0,0 1 1,0 0-1,1 0 0,1 1 0,-1 0 1,2 1-1,-1 0 0,1 1 1,1-1-1,-10 18 0,17-27 9,-1 0-1,1 0 0,-1 0 0,1 1 0,0-1 1,-1 0-1,1 0 0,0 0 0,0 1 0,0-1 1,0 0-1,0 0 0,0 1 0,0-1 0,0 0 1,0 0-1,1 1 0,-1-1 0,0 0 0,1 0 1,-1 0-1,1 0 0,0 1 0,-1-1 0,1 0 1,0 0-1,-1 0 0,1 0 0,0-1 0,0 1 1,0 0-1,0 0 0,0 0 0,0-1 0,0 1 1,0 0-1,0-1 0,1 1 0,-1-1 0,0 0 1,0 1-1,0-1 0,1 0 0,-1 0 0,0 1 1,0-1-1,1 0 0,0 0 0,13 1-669,0 0 1,-1-1-1,22-2 0,-14 1-1162,61 0-9183,-43-2-812</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428"/>
    </inkml:context>
    <inkml:brush xml:id="br0">
      <inkml:brushProperty name="width" value="0.025" units="cm"/>
      <inkml:brushProperty name="height" value="0.025" units="cm"/>
      <inkml:brushProperty name="color" value="#E71224"/>
    </inkml:brush>
  </inkml:definitions>
  <inkml:trace contextRef="#ctx0" brushRef="#br0">262 1 15567,'0'0'1820,"-7"0"-346,2 0-1367,1 0 1,-1 1-1,0 0 0,1 0 1,-1 0-1,1 1 1,0-1-1,-1 1 1,1 0-1,0 0 1,0 1-1,0-1 1,0 1-1,1 0 1,-1 0-1,1 0 1,-1 0-1,1 1 1,0-1-1,0 1 1,-3 6-1,-6 5 148,-8 10 1667,-32 50 1,64-76-1933,11-10 96,-2-2 0,0 0 0,0-1 0,-1-1 1,-1-1-1,34-36 0,-64 68-29,1 0 0,1 1 0,0 1 0,-7 21 0,-3 5-22,-23 46 180,4 2-1,4 1 1,4 1 0,-23 128-1,59-249-209,1 0-1,0 0 0,3 1 1,0 0-1,1 0 0,24-37 1,110-148-526,-26 44-670,-99 126 1209,-20 41-19,0 0-1,0 0 1,0 0-1,0 0 0,0 0 1,0 0-1,0 0 1,-1 0-1,1 0 1,0 0-1,0 0 0,0 0 1,0 0-1,0 0 1,0 0-1,0 0 0,0 0 1,0 0-1,0 0 1,0 0-1,0 0 1,-1 0-1,1 0 0,0 0 1,0 0-1,0 0 1,0 0-1,0 0 0,-13 24-77,8-14 17,-17 37 137,21-44-73,0-1-1,0 1 0,0 0 0,1 0 1,-1 0-1,1 0 0,-1 0 0,1 0 0,0 0 1,0 0-1,1 0 0,-1-1 0,0 1 1,2 3-1,-1-5 1,0 0 1,0 0-1,1 0 0,-1 0 1,0 0-1,1 0 0,-1-1 1,0 1-1,1-1 1,-1 1-1,1-1 0,-1 1 1,1-1-1,-1 0 0,1 0 1,-1 0-1,1 0 0,-1 0 1,1 0-1,0 0 1,-1 0-1,1 0 0,-1-1 1,3 0-1,37-11 227,-27 5-148,0-2 0,-1 1 0,0-1 0,-1-1 0,0-1 0,-1 0 0,0 0 0,-1-1 0,0 0 0,-1-1 0,13-20 0,-69 99 1013,43-60-1088,-2 2 9,1 0 0,1 1-1,-1-1 1,1 1 0,1 0 0,0 0-1,0 0 1,-2 13 0,5-22-12,0 0 0,0 1 0,0-1 0,1 1 0,-1-1 0,0 1 0,0-1 0,0 0 0,0 1 0,0-1 0,1 1 0,-1-1 0,0 0 0,0 1 0,1-1 0,-1 0 0,0 1 0,0-1 0,1 0 0,-1 0 0,0 1 0,1-1 0,-1 0 0,1 0 0,-1 1 1,0-1-1,1 0 0,-1 0 0,1 0 0,-1 0 0,0 0 0,1 0 0,-1 0 0,1 1 0,-1-1 0,1 0 0,-1 0 0,0-1 0,1 1 0,-1 0 0,1 0 0,-1 0 0,0 0 0,1 0 0,22-6 405,-4-5-252,-1 0 0,0-2-1,0 1 1,-1-2-1,-1-1 1,0 0 0,22-28-1,9-6-92,-54 84-581,-3-15 540,5-11-39,0-1 1,1 1-1,0 0 0,1 0 0,0 0 1,0 0-1,-2 18 0,5-26-44,0-1-1,0 1 0,0-1 0,1 0 0,-1 1 0,0-1 1,0 1-1,1-1 0,-1 1 0,0-1 0,1 0 1,-1 1-1,0-1 0,1 0 0,-1 1 0,1-1 0,-1 0 1,1 0-1,-1 1 0,0-1 0,1 0 0,-1 0 1,1 0-1,-1 0 0,1 0 0,-1 0 0,1 0 0,-1 1 1,1-1-1,-1-1 0,1 1 0,-1 0 0,1 0 1,-1 0-1,1 0 0,-1 0 0,1 0 0,-1 0 0,1-1 1,-1 1-1,1 0 0,-1 0 0,1-1 0,-1 1 1,1-1-1,22-11-4232,-8-7-1450,1-2-4591</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2.791"/>
    </inkml:context>
    <inkml:brush xml:id="br0">
      <inkml:brushProperty name="width" value="0.025" units="cm"/>
      <inkml:brushProperty name="height" value="0.025" units="cm"/>
      <inkml:brushProperty name="color" value="#E71224"/>
    </inkml:brush>
  </inkml:definitions>
  <inkml:trace contextRef="#ctx0" brushRef="#br0">1 1 18802,'0'0'10602</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481"/>
    </inkml:context>
    <inkml:brush xml:id="br0">
      <inkml:brushProperty name="width" value="0.025" units="cm"/>
      <inkml:brushProperty name="height" value="0.025" units="cm"/>
      <inkml:brushProperty name="color" value="#E71224"/>
    </inkml:brush>
  </inkml:definitions>
  <inkml:trace contextRef="#ctx0" brushRef="#br0">81 5 6951,'0'0'8568,"8"-1"-6641,-3 0-1770,-4 0-32,1 1 1,0-1 0,0 1 0,-1 0-1,1-1 1,0 1 0,0 0-1,0 0 1,-1 1 0,1-1-1,0 0 1,3 1 0,-4 0-27,0 0 1,0 0-1,0 0 1,0 0-1,0 1 1,0-1 0,-1 0-1,1 0 1,0 0-1,-1 1 1,1-1-1,-1 1 1,1-1-1,-1 0 1,0 1-1,1-1 1,-1 1 0,0-1-1,0 1 1,0-1-1,0 0 1,0 1-1,-1 1 1,-1 15 169,0-1 1,-2 1-1,0-1 0,-1 0 1,0 0-1,-2 0 1,0-1-1,-1 0 0,-14 22 1,11-20-27,1 0 1,1 1-1,1 0 1,1 0 0,0 1-1,-6 32 1,13-52-248,0 1 0,0-1 0,0 1 1,0-1-1,0 1 0,0-1 1,0 1-1,0-1 0,0 1 0,0-1 1,0 0-1,1 1 0,-1-1 1,0 1-1,0-1 0,0 1 0,1-1 1,-1 0-1,0 1 0,0-1 1,1 0-1,-1 1 0,0-1 1,1 0-1,-1 1 0,0-1 0,1 0 1,-1 0-1,1 1 0,-1-1 1,0 0-1,1 0 0,0 1 0,21-1 20,21-14 143,1-8-164,0-2 1,-1-2 0,-2-2 0,42-37-1,-66 49 39,-16 10 266,-3 7-286,0 0 0,-1 0 0,1 0 0,0 1 0,0-1 0,0 0 0,0 1 0,0 0 0,0-1 0,1 1 0,-3 3 0,-45 57-114,45-57 118,1 1 0,0-1 1,0 1-1,1-1 0,-1 1 1,1 0-1,1-1 0,-1 1 1,1 0-1,-1 11 1,2-17-21,0 1 0,1 0 0,-1-1 0,0 1 1,1 0-1,-1-1 0,1 1 0,-1 0 1,1-1-1,-1 1 0,1-1 0,-1 1 1,1-1-1,-1 1 0,1-1 0,0 1 1,-1-1-1,1 0 0,0 1 0,0-1 0,-1 0 1,1 0-1,0 0 0,0 1 0,-1-1 1,1 0-1,0 0 0,0 0 0,-1 0 1,1 0-1,0 0 0,0 0 0,-1-1 0,1 1 1,0 0-1,1-1 0,33-8-413,-30 6-32,0 0 0,0-1 1,0 1-1,-1-1 0,1 0 0,-1 0 0,6-7 1,11-23-5931,-9 1-4145</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3.857"/>
    </inkml:context>
    <inkml:brush xml:id="br0">
      <inkml:brushProperty name="width" value="0.025" units="cm"/>
      <inkml:brushProperty name="height" value="0.025" units="cm"/>
      <inkml:brushProperty name="color" value="#E71224"/>
    </inkml:brush>
  </inkml:definitions>
  <inkml:trace contextRef="#ctx0" brushRef="#br0">0 51 19635,'0'0'10057,"2"-46"-12331,11 42-737,-8 3-1729,1 1-3300</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199"/>
    </inkml:context>
    <inkml:brush xml:id="br0">
      <inkml:brushProperty name="width" value="0.025" units="cm"/>
      <inkml:brushProperty name="height" value="0.025" units="cm"/>
      <inkml:brushProperty name="color" value="#E71224"/>
    </inkml:brush>
  </inkml:definitions>
  <inkml:trace contextRef="#ctx0" brushRef="#br0">131 0 18225,'0'0'5990,"-5"10"-5878,-96 207-69,100-214-41,-3 5-19,0 0 0,0 0-1,1 1 1,0-1 0,1 1 0,-2 11 0,4-20 15,1 1-1,-1-1 0,1 1 0,-1-1 1,0 1-1,1-1 0,-1 0 0,1 1 1,-1-1-1,1 1 0,0-1 0,-1 0 1,1 0-1,-1 1 0,1-1 0,-1 0 1,1 0-1,0 0 0,-1 0 0,1 0 1,-1 0-1,1 0 0,0 0 0,-1 0 1,1 0-1,0 0 0,-1 0 0,1 0 1,-1 0-1,1 0 0,0-1 0,-1 1 1,1 0-1,-1 0 0,1-1 0,-1 1 1,1-1-1,0 0 0,26-9 116,14-13 39,-25 14-306,-1 0-1,2 1 1,-1 1-1,1 0 1,31-7 0,-47 13 122,0 1 0,0 0 0,0 0 0,0-1 0,-1 1 1,1 0-1,0 0 0,0 0 0,0 0 0,0 0 0,0 0 1,0 1-1,0-1 0,0 0 0,0 0 0,0 1 0,0-1 1,-1 0-1,1 1 0,0-1 0,0 1 0,0-1 0,-1 1 1,1 0-1,0-1 0,-1 1 0,1 0 0,0-1 0,-1 1 0,1 0 1,0 1-1,0 1 27,-1-1 0,1 1 0,-1-1 0,0 1 0,0 0 0,0-1 0,0 1 0,0 0 0,0-1 0,-1 1 0,0 3 0,-4 8 212,0 1 0,0-1 0,-8 13 0,5-12-26,0 3 797,-2 0 0,0-1 0,-1 0 0,-19 22 0,29-38-864,0 1 0,0-1 0,0 0 0,-1 0 0,1 0 0,0 0 0,-1 0 0,1 0 0,-1 0-1,1-1 1,-1 1 0,1-1 0,-1 1 0,0-1 0,1 1 0,-1-1 0,0 0 0,1 0 0,-1 0 0,0 0 0,1 0 0,-3 0 0,1-1-62,0 0 0,0 0 1,0-1-1,1 1 1,-1 0-1,0-1 0,1 0 1,-1 0-1,1 0 0,0 0 1,-4-4-1,-4-7-1000,0 0 0,1-1 0,-13-25 0,16 27-521,-2 5-1671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4.884"/>
    </inkml:context>
    <inkml:brush xml:id="br0">
      <inkml:brushProperty name="width" value="0.025" units="cm"/>
      <inkml:brushProperty name="height" value="0.025" units="cm"/>
    </inkml:brush>
  </inkml:definitions>
  <inkml:trace contextRef="#ctx0" brushRef="#br0">92 0 12268,'0'0'10575,"-1"9"-9950,0-1-511,-1 1 1,0-1-1,-1 0 1,0 0-1,0-1 1,0 1-1,-1-1 1,0 1-1,-1-1 1,-8 10-1,8-11-89,0 0 0,0 0 0,1 1 0,0-1-1,0 1 1,0 0 0,1 0 0,0 0-1,0 1 1,1-1 0,0 1 0,1-1 0,-2 9-1,4-15-20,-1 0 0,1 1 0,0-1 0,-1 0 0,1 0 0,0 0 0,0 0 0,0 0 0,0-1-1,0 1 1,0 0 0,0 0 0,0-1 0,0 1 0,0 0 0,0-1 0,0 1 0,1-1 0,-1 1 0,0-1-1,0 0 1,1 0 0,-1 1 0,0-1 0,0 0 0,1 0 0,1 0 0,47 3 161,-38-3-146,111 6-14,-122-6 23,0 0 0,0 0-1,0 0 1,0 0 0,0 0-1,0 0 1,0 0 0,0 0 0,0 0-1,0 1 1,0-1 0,0 0-1,-1 1 1,1-1 0,0 1-1,0-1 1,0 1 0,0-1-1,0 1 1,-1 0 0,1-1 0,0 1-1,-1 0 1,1 0 0,0 0-1,-1-1 1,1 1 0,-1 0-1,1 0 1,-1 0 0,0 0-1,1 0 1,-1 0 0,0 0 0,0 0-1,1 0 1,-1 0 0,0 0-1,0 0 1,0 0 0,0 0-1,0 0 1,-1 0 0,1 0 0,0 0-1,0 0 1,-1 0 0,1 0-1,-1 0 1,1 0 0,0 0-1,-1-1 1,0 1 0,1 0-1,-1 0 1,0 0 0,0 0 0,-3 5 280,-1 0 0,0 0 0,0-1 0,0 0 1,0 0-1,-11 7 0,5-4-197,-1-1-1,1-1 1,-1 0 0,-1 0 0,1-2 0,-1 1-1,0-2 1,0 1 0,0-2 0,-1 0-1,-14 1 1,27-3-279,1 0-1,0-1 1,0 1-1,-1 0 1,1 0-1,0 0 1,0 0-1,-1 0 0,1-1 1,0 1-1,0 0 1,0 0-1,-1 0 1,1-1-1,0 1 1,0 0-1,0 0 1,0 0-1,0-1 1,-1 1-1,1 0 1,0-1-1,0 1 1,0 0-1,0 0 1,0-1-1,0 1 1,0 0-1,0 0 1,0-1-1,0 1 1,0 0-1,0-1 1,0 1-1,0 0 0,0 0 1,0-1-1,1 1 1,-1 0-1,0 0 1,0-1-1,0 1 1,0 0-1,0 0 1,1 0-1,-1-1 1,0 1-1,0 0 1,0 0-1,1-1 1,0-1-1482,4-12-7009</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4.830"/>
    </inkml:context>
    <inkml:brush xml:id="br0">
      <inkml:brushProperty name="width" value="0.025" units="cm"/>
      <inkml:brushProperty name="height" value="0.025" units="cm"/>
      <inkml:brushProperty name="color" value="#E71224"/>
    </inkml:brush>
  </inkml:definitions>
  <inkml:trace contextRef="#ctx0" brushRef="#br0">59 0 19635,'0'0'7180,"-2"11"-7031,-54 156 412,77-217 860,-13 35-1372,0-1-1,-1 0 1,-1 0 0,-1 0 0,5-26-1,-14 66-616,2-16 493,0-1-1,1 1 1,0-1 0,1 1 0,0 0 0,0 8 0,1-14 70,-1 0 1,0-1 0,1 1 0,-1 0-1,1-1 1,0 1 0,0-1 0,-1 1 0,1-1-1,0 1 1,0-1 0,1 1 0,-1-1-1,0 0 1,0 0 0,0 0 0,1 0-1,-1 0 1,1 0 0,-1 0 0,1 0 0,-1 0-1,1 0 1,0-1 0,-1 1 0,1-1-1,0 1 1,-1-1 0,1 0 0,0 0 0,-1 0-1,1 0 1,3 0 0,2-1 27,-1 1 0,1-2 0,-1 1 1,1-1-1,-1 0 0,0 0 0,0-1 0,0 1 1,0-1-1,0-1 0,0 1 0,-1-1 0,0 0 1,5-5-1,1 0 20,-1-1 1,0-1-1,-1 1 1,0-2-1,11-18 0,-25 44-118,0 0-1,0 0 1,1 0-1,1 1 0,-2 22 1,5-37 72,0 1 0,0 0 1,0-1-1,0 1 0,0 0 1,0-1-1,0 1 1,0 0-1,0 0 0,0-1 1,0 1-1,0 0 0,0-1 1,1 1-1,-1-1 0,0 1 1,1 0-1,-1-1 1,0 1-1,1-1 0,-1 1 1,1-1-1,-1 1 0,0-1 1,1 1-1,-1-1 1,1 1-1,0-1 0,-1 0 1,1 1-1,-1-1 0,2 1 1,26-2 152,31-22 207,-57 22-356,45-21 92,-20 7-90,1 2 1,0 1 0,54-15-1,-81 27-18,0-1-1,0 1 1,-1 0-1,1 0 0,0 0 1,0-1-1,0 1 1,-1 0-1,1 0 1,0 0-1,0 0 1,0 1-1,0-1 1,-1 0-1,1 0 1,0 0-1,0 1 0,-1-1 1,1 0-1,0 1 1,0-1-1,-1 1 1,1-1-1,0 1 1,-1-1-1,1 1 1,0-1-1,-1 1 1,1 0-1,-1-1 1,1 1-1,-1 0 0,0-1 1,1 1-1,-1 0 1,0 0-1,1-1 1,-1 1-1,0 0 1,0 0-1,0 0 1,1-1-1,-1 1 1,0 1-1,-7 49 33,6-46-29,-1-1 1,1 1 0,1 0-1,-1 0 1,1-1 0,-1 1-1,2 0 1,-1 6-1,1-10 12,0 0-1,0-1 0,0 1 0,0 0 1,-1-1-1,1 1 0,0-1 0,0 1 0,0-1 1,0 0-1,0 1 0,0-1 0,0 0 1,0 0-1,0 0 0,1 0 0,-1 0 0,0 0 1,0 0-1,0 0 0,0 0 0,0 0 1,2-1-1,26-6 121,46-27 69,-63 27-274,1 0 0,0 1 0,1 0 0,-1 1 0,1 1 0,0 0 0,21-3 0,-34 7 77,0 0 0,0 0 1,0 0-1,0 0 0,0 0 1,0 0-1,0 0 0,0 0 1,0 0-1,1 1 0,-1-1 1,0 0-1,0 1 0,0-1 1,0 1-1,-1-1 1,1 1-1,0-1 0,0 1 1,0 0-1,0-1 0,0 1 1,-1 0-1,1 0 0,1 1 1,4 27 39,-6-28-32,-1 1 1,1 0-1,0 0 1,0-1-1,0 1 0,0 0 1,1 0-1,-1-1 1,0 1-1,1 0 1,-1 0-1,1-1 1,0 1-1,-1-1 0,1 1 1,0 0-1,0-1 1,0 0-1,0 1 1,0-1-1,0 1 1,1-1-1,-1 0 1,0 0-1,1 0 0,-1 0 1,0 0-1,1 0 1,0 0-1,-1 0 1,1-1-1,-1 1 1,1-1-1,0 1 0,0-1 1,-1 1-1,1-1 1,2 0-1,14 0 140,0-1 0,-1 0 0,35-8 0,-8-2-2656,-8 3-4144,-30 6-1449</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220"/>
    </inkml:context>
    <inkml:brush xml:id="br0">
      <inkml:brushProperty name="width" value="0.025" units="cm"/>
      <inkml:brushProperty name="height" value="0.025" units="cm"/>
      <inkml:brushProperty name="color" value="#E71224"/>
    </inkml:brush>
  </inkml:definitions>
  <inkml:trace contextRef="#ctx0" brushRef="#br0">1 0 19731,'0'0'288</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8:45.939"/>
    </inkml:context>
    <inkml:brush xml:id="br0">
      <inkml:brushProperty name="width" value="0.025" units="cm"/>
      <inkml:brushProperty name="height" value="0.025" units="cm"/>
      <inkml:brushProperty name="color" value="#E71224"/>
    </inkml:brush>
  </inkml:definitions>
  <inkml:trace contextRef="#ctx0" brushRef="#br0">21 170 14926,'0'0'1345,"-6"8"-1830,3-4 448,-9 21-89,12-25 129,0 1 0,0 0 0,0-1 0,0 1 0,1 0 0,-1 0 0,0-1 0,0 1 0,0 0 0,1-1 0,-1 1 0,0 0 0,1-1 0,-1 1 0,1-1 0,-1 1 0,1 0 0,-1-1 0,1 1 0,-1-1 0,1 1 0,-1-1 0,1 0 0,0 1 0,-1-1 0,1 0 0,0 1 0,-1-1 0,1 0 0,0 0 0,-1 1 0,1-1 0,0 0 0,0 0 0,-1 0 0,1 0 0,0 0 0,0 0 0,1 0 0,336 12 5148,-186-11-5076,893-11 1553,-2-41 575,-245 10-1251,-142 22-711,244-13 2497,-860 29-2621,130-8 212,186 12-1,-323 3-307,-25-3-68,0 1 0,1-2 0,-1 1 1,17-2-1,-24 0-123,1 0 1,-1-1 0,0 1-1,0 0 1,0 0-1,-1-1 1,1 1 0,0 0-1,0-1 1,-1 1 0,1-1-1,-1 1 1,1-1-1,-1 1 1,0-1 0,0 0-1,1 1 1,-1-1-1,0 1 1,0-1 0,-1 0-1,1 1 1,0-1 0,-1-2-1,0-3-1201,1-24-4250</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064"/>
    </inkml:context>
    <inkml:brush xml:id="br0">
      <inkml:brushProperty name="width" value="0.025" units="cm"/>
      <inkml:brushProperty name="height" value="0.025" units="cm"/>
      <inkml:brushProperty name="color" value="#E71224"/>
    </inkml:brush>
  </inkml:definitions>
  <inkml:trace contextRef="#ctx0" brushRef="#br0">163 0 7239,'0'0'16592,"4"9"-15503,-3-5-1002,1 0 0,-1 1 0,0-1 0,0 1 1,0-1-1,-1 1 0,0 0 0,0-1 0,0 1 1,0 0-1,-1-1 0,1 1 0,-1-1 0,-1 1 0,1-1 1,0 1-1,-3 3 0,4-7-80,0 0 0,0-1 0,1 1 0,-1-1-1,0 1 1,0 0 0,1-1 0,-1 1 0,0-1 0,1 1 0,-1-1-1,0 1 1,1-1 0,-1 1 0,1-1 0,-1 0 0,1 1 0,-1-1-1,1 1 1,0-1 0,-1 0 0,1 0 0,-1 1 0,1-1 0,-1 0 0,1 0-1,0 0 1,-1 0 0,1 1 0,0-1 0,0 0 0,33 6 315,-18-3-186,-12-1-128,1-1-1,-1 1 1,0 0 0,0 0-1,0 0 1,0 1 0,0-1-1,-1 1 1,1 0-1,-1 0 1,1 0 0,-1 1-1,0-1 1,-1 1 0,1 0-1,0 0 1,-1 0 0,0 0-1,0 0 1,0 0 0,-1 0-1,1 1 1,-1-1-1,0 1 1,0-1 0,-1 1-1,0-1 1,1 1 0,-2 6-1,1-5 35,-1 0 0,0-1 0,0 1 0,0 0-1,-1-1 1,1 1 0,-2-1 0,1 1 0,0-1 0,-1 0-1,0 0 1,0 0 0,-1-1 0,1 1 0,-1-1 0,0 0-1,0 0 1,-1 0 0,1 0 0,-1-1 0,0 1 0,0-1-1,-6 3 1,0-2 8,-1 0-1,1 0 1,-1-1 0,0-1-1,1 0 1,-1 0 0,0-1-1,-23-1 1,30-1-250,-1 1 0,1-1 0,0-1 0,0 1 0,0-1 0,0 1 0,1-1 0,-1-1 0,-8-4 0,10 5-244,0-1-1,0 1 1,0-1-1,1 0 1,0 1-1,-1-1 1,1 0 0,0 0-1,0-1 1,1 1-1,-1 0 1,1-1-1,-1 1 1,1-1-1,-1-4 1,-4-32-6352</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4.424"/>
    </inkml:context>
    <inkml:brush xml:id="br0">
      <inkml:brushProperty name="width" value="0.025" units="cm"/>
      <inkml:brushProperty name="height" value="0.025" units="cm"/>
      <inkml:brushProperty name="color" value="#E71224"/>
    </inkml:brush>
  </inkml:definitions>
  <inkml:trace contextRef="#ctx0" brushRef="#br0">0 3 18610,'0'0'7270,"47"-2"-6373,-13 8-640,11 2-225,2 0-609,4-2-2113,-6-4-2435,-6-2-7431</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061"/>
    </inkml:context>
    <inkml:brush xml:id="br0">
      <inkml:brushProperty name="width" value="0.025" units="cm"/>
      <inkml:brushProperty name="height" value="0.025" units="cm"/>
      <inkml:brushProperty name="color" value="#E71224"/>
    </inkml:brush>
  </inkml:definitions>
  <inkml:trace contextRef="#ctx0" brushRef="#br0">225 19 16335,'0'0'6321,"-8"-5"-5483,6 3-819,0 1-1,0 0 0,0-1 0,0 1 1,0 0-1,0 0 0,0 0 1,0 0-1,-1 0 0,1 1 0,0-1 1,-1 1-1,1-1 0,0 1 0,-1 0 1,1 0-1,-4 0 0,2 2-17,-1 0 0,1 0 0,0 0 1,0 0-1,0 1 0,1 0 0,-1 0 0,1 0 0,-1 0 0,1 0 0,-4 6 0,-11 10 0,2 1 0,0 1 0,-24 43 0,35-54 91,0 0 1,0 1 0,1-1-1,1 1 1,-1 0 0,2 0-1,-1 0 1,2 0 0,-1 0-1,2 0 1,0 19 0,0-28-36,1 0 0,-1 1 1,1-1-1,-1 0 0,1 0 1,0 0-1,0 0 1,0 0-1,0 0 0,0 0 1,0 0-1,1 0 0,-1-1 1,1 1-1,-1 0 0,1-1 1,0 1-1,-1-1 0,1 0 1,4 3-1,-1-2 80,-1 0 0,1 0 0,0-1 0,0 0 0,0 1 0,1-2-1,-1 1 1,10 0 0,-4-2 20,1 1-1,-1-2 0,0 1 1,0-1-1,0-1 0,0 0 1,-1-1-1,12-4 0,-10 0-31,0 1-1,0-1 0,-1-1 1,0 0-1,0 0 0,16-21 0,-22 25-59,-1-1-1,0 0 0,0 0 0,0 0 0,-1-1 0,1 1 0,-2-1 0,1 0 0,-1 0 0,0 0 0,0 0 0,-1 0 0,0 0 0,0-15 0,-1 19-70,-1 0 0,0-1-1,0 1 1,0 0-1,-1 0 1,1 0 0,-1 0-1,1 0 1,-1 0-1,0 0 1,0 0 0,0 1-1,-1-1 1,1 1 0,-1 0-1,1-1 1,-1 1-1,0 0 1,0 1 0,0-1-1,0 0 1,0 1 0,0 0-1,0 0 1,0 0-1,-1 0 1,1 0 0,-6 0-1,-4-2-458,-1 1-1,0 1 0,-1 0 1,1 1-1,-22 2 0,33-1 162,-1-1 0,1 1 0,1 0 0,-1 0 0,0 0 0,0 0 0,0 0 0,0 1 0,1-1 0,-1 1 0,1 0 0,-1 0 0,1 0 0,-1 0-1,-2 4 1,4-5-72,0 1-1,0-1 1,0 1-1,0 0 1,0-1-1,1 1 1,-1 0-1,1-1 0,-1 1 1,1 0-1,-1 0 1,1-1-1,0 1 1,0 0-1,0 0 1,0-1-1,1 4 0,7 6-3957,15-3-65</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401"/>
    </inkml:context>
    <inkml:brush xml:id="br0">
      <inkml:brushProperty name="width" value="0.025" units="cm"/>
      <inkml:brushProperty name="height" value="0.025" units="cm"/>
      <inkml:brushProperty name="color" value="#E71224"/>
    </inkml:brush>
  </inkml:definitions>
  <inkml:trace contextRef="#ctx0" brushRef="#br0">131 9 17489,'0'0'5386,"-11"2"-4991,5 0-377,0-1 1,0 1-1,0 0 0,0 0 1,1 0-1,-1 1 1,0 0-1,1 0 0,0 1 1,0-1-1,0 1 0,0 0 1,1 0-1,0 1 0,-1-1 1,2 1-1,-1 0 1,0 0-1,1 1 0,0-1 1,0 1-1,1-1 0,-1 1 1,0 6-1,1-8-13,1-1-1,0 0 1,0 1-1,1-1 1,-1 0 0,1 1-1,0-1 1,0 1-1,0-1 1,0 1 0,0-1-1,1 1 1,-1-1-1,1 1 1,0-1 0,0 0-1,1 1 1,-1-1-1,1 0 1,2 5-1,0-6 32,-1 1-1,0 0 0,1-1 1,-1 0-1,1 0 0,0 0 0,0 0 1,0 0-1,0-1 0,0 0 1,0 0-1,0 0 0,0 0 0,0 0 1,1-1-1,-1 0 0,4 0 0,10 0 162,-1 0-1,1-2 0,-1 0 0,0-1 0,0 0 0,18-7 0,-26 7 1,0 0 0,-1-1 0,1 0 0,-1 0 0,0-1 0,0 0 1,-1 0-1,0-1 0,1 0 0,-2 0 0,1-1 0,-1 0 0,7-10 0,-11 15-150,0 0-1,-1 0 0,1 0 1,-1 0-1,0 0 0,1-1 0,-1 1 1,0-1-1,0 1 0,0-1 1,-1 1-1,1-1 0,-1 1 0,1-1 1,-1 0-1,0 1 0,0-1 0,0 0 1,0 1-1,-1-1 0,1 1 1,-1-1-1,1 0 0,-1 1 0,0-1 1,0 1-1,0 0 0,0-1 1,-1 1-1,1 0 0,-1 0 0,1-1 1,-1 1-1,0 0 0,0 1 1,0-1-1,0 0 0,0 0 0,0 1 1,0-1-1,0 1 0,-1 0 1,1 0-1,-1 0 0,1 0 0,-1 0 1,-3 0-1,-3-2-80,0 0 1,0 1-1,0 1 0,-1-1 0,1 1 1,0 1-1,0 0 0,-1 0 0,1 1 1,0 0-1,0 1 0,-15 4 0,21-5-92,0 0 0,1 1 0,-1-1 0,1 1 0,0 0 0,-1-1 0,1 1 0,0 0-1,0 0 1,0 1 0,0-1 0,1 0 0,-1 0 0,1 1 0,-2 3 0,2-5-31,1 0 0,0 0 1,-1 0-1,1 0 0,0 0 1,0 0-1,0 1 0,0-1 1,0 0-1,0 0 0,0 0 1,0 0-1,0 0 0,0 1 0,1-1 1,-1 0-1,0 0 0,1 0 1,-1 0-1,1 0 0,-1 0 1,1 0-1,0 0 0,-1 0 1,1 0-1,0 0 0,0-1 0,0 1 1,-1 0-1,1 0 0,0-1 1,0 1-1,0-1 0,0 1 1,0-1-1,0 1 0,0-1 1,1 1-1,1-1 0,31 8-4113,6-2-2916</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5.746"/>
    </inkml:context>
    <inkml:brush xml:id="br0">
      <inkml:brushProperty name="width" value="0.025" units="cm"/>
      <inkml:brushProperty name="height" value="0.025" units="cm"/>
      <inkml:brushProperty name="color" value="#E71224"/>
    </inkml:brush>
  </inkml:definitions>
  <inkml:trace contextRef="#ctx0" brushRef="#br0">0 47 9321,'0'0'12075,"54"-5"-10826,-7-4-736,5 1-417,6 1-64,-7 3-64,-1 0-961,-10 1-2498,-12-3-4036</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307"/>
    </inkml:context>
    <inkml:brush xml:id="br0">
      <inkml:brushProperty name="width" value="0.025" units="cm"/>
      <inkml:brushProperty name="height" value="0.025" units="cm"/>
      <inkml:brushProperty name="color" value="#E71224"/>
    </inkml:brush>
  </inkml:definitions>
  <inkml:trace contextRef="#ctx0" brushRef="#br0">22 0 18225,'0'0'3043,"-7"47"-2498,2-17 255,-1 4-447,3 2-289,3-2 0,0-3-64,11-6-352,5-3-738,-4-6-543,-1-7-1570,-5-7-4484</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668"/>
    </inkml:context>
    <inkml:brush xml:id="br0">
      <inkml:brushProperty name="width" value="0.025" units="cm"/>
      <inkml:brushProperty name="height" value="0.025" units="cm"/>
      <inkml:brushProperty name="color" value="#E71224"/>
    </inkml:brush>
  </inkml:definitions>
  <inkml:trace contextRef="#ctx0" brushRef="#br0">116 0 20243,'0'0'4922,"-7"6"-5039,6-5 102,-1 0 1,0 0 0,1 1 0,-1-1-1,1 1 1,-1-1 0,1 1-1,0-1 1,0 1 0,-1 0-1,1 0 1,0 0 0,1-1 0,-2 5-1,11 6-76,21-3 82,5-3 76,-22-5-177,1 1 0,-1 1-1,0 0 1,1 0 0,-2 1-1,1 1 1,0 0 0,-1 1-1,18 11 1,-29-16 99,1 0 0,0 1 0,-1-1 0,0 1 0,1-1 0,-1 1 0,0-1 0,0 1 0,0 0 0,0-1 0,0 1 0,0 0 0,0 0 0,0 0 0,-1 0 0,1 0 0,-1 0 0,1 0 0,-1 0 0,0 0 0,0 0 0,0 0 0,0 0 0,-1 2 0,0 0 65,0-1-1,-1 1 1,1-1-1,-1 0 1,0 0-1,0 0 1,0 0 0,0 0-1,-1 0 1,1 0-1,-1-1 1,-4 4-1,-5 3 267,0 0-1,-1-1 1,0 0-1,-1-1 1,-18 6-1,18-8-241,0 0-1,-1-1 0,0-1 1,-21 3-1,30-6-444,-1 0 0,1 0 0,0-1 1,-1 1-1,-10-4 0,14 3-256,-1 0 0,1 0-1,-1-1 1,1 1 0,0-1 0,0 0 0,-1 0-1,1 0 1,1-1 0,-6-3 0,-11-22-9536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402"/>
    </inkml:context>
    <inkml:brush xml:id="br0">
      <inkml:brushProperty name="width" value="0.025" units="cm"/>
      <inkml:brushProperty name="height" value="0.025" units="cm"/>
      <inkml:brushProperty name="color" value="#004F8B"/>
    </inkml:brush>
  </inkml:definitions>
  <inkml:trace contextRef="#ctx0" brushRef="#br0">395 198 16944,'0'14'288,"1"21"371,10 66 0,-8-84-543,0 0-1,2 0 1,0 0-1,1-1 1,0 0-1,1 0 1,11 16-1,14 6 20,-26-32-364,0-1 0,-1 1 0,0 0 0,0 1-1,0-1 1,-1 1 0,0 0 0,0 0 0,2 9 0,-6-16 119,0 1 1,0-1-1,0 1 1,0 0-1,0-1 1,0 1-1,0-1 1,0 1-1,-1-1 1,1 1-1,0-1 1,0 1-1,-1-1 0,1 1 1,0-1-1,0 1 1,-1-1-1,1 1 1,-1-1-1,1 1 1,-1-1-1,1 0 1,0 1-1,-1-1 1,1 0-1,-1 1 1,1-1-1,-1 0 1,0 0-1,1 0 1,-1 1-1,1-1 1,-1 0-1,1 0 1,-1 0-1,1 0 1,-1 0-1,-1 0 1,-28 1-2410,24-1 1819,-82-8-5855,1-15 5025,55 11 2555,0-1-1,1-2 1,1-1-1,0-2 1,-49-38-1,72 51-669,0-1 1,0-1-1,1 1 1,0-1-1,0 0 0,0 0 1,1-1-1,0 0 0,0 0 1,1 0-1,0 0 1,1-1-1,-4-13 0,5 15-213,1 1 0,1-1 0,-1 1-1,1-1 1,1 1 0,-1-1-1,1 1 1,0-1 0,0 1 0,1-1-1,0 1 1,0 0 0,0 0 0,1 0-1,0 0 1,0 0 0,1 1 0,-1-1-1,9-8 1,4-3 27,2 0 0,0 0 0,1 2 0,0 1 0,2 0 0,-1 1 0,31-13 0,-19 11-18,1 1 1,1 2-1,0 2 0,48-9 1,-74 17-97,2 0 61,1 0-1,0 1 0,0 0 0,-1 1 1,20 1-1,-28-1-40,0 1 0,0-1-1,0 1 1,0-1 0,0 1 0,0 0 0,-1 0 0,1 0 0,0 0 0,-1 0 0,1 0-1,-1 1 1,1-1 0,-1 0 0,1 1 0,-1-1 0,0 1 0,0-1 0,1 1 0,-1 0 0,-1 0-1,1-1 1,0 1 0,0 0 0,-1 0 0,1 0 0,-1 0 0,1 0 0,-1 0 0,0 0-1,0 0 1,0 0 0,0 0 0,0 0 0,0 0 0,-1 3 0,-1 4 127,0-1-1,-1 0 1,0 0 0,0 0-1,0 0 1,-1 0 0,-1-1 0,1 1-1,-1-1 1,0 0 0,-1-1-1,0 1 1,0-1 0,0 0 0,-8 6-1,-6 3-56,-1 0 0,1-1-1,-45 21 1,57-31-2286,15-8-32,20-11-2204,8-11-2680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6.245"/>
    </inkml:context>
    <inkml:brush xml:id="br0">
      <inkml:brushProperty name="width" value="0.025" units="cm"/>
      <inkml:brushProperty name="height" value="0.025" units="cm"/>
    </inkml:brush>
  </inkml:definitions>
  <inkml:trace contextRef="#ctx0" brushRef="#br0">48 0 8776,'0'0'14243,"5"8"-12753,-2-3-1330,-1-1 0,1 1 0,-1-1 0,0 1 0,0 0 1,-1 0-1,0 0 0,1 0 0,-2 0 0,2 8 1,-2 3 140,-1-1 1,0 0-1,-4 17 1,-49 331 568,45-326-747,6-28 118,5-24 57,9-32-329,2 0 0,2 1 0,26-56 0,-35 89-48,-3 5 35,14-33-295,25-44-1,-35 74 312,-1 0 0,1 1-1,1-1 1,0 2 0,1-1 0,-1 1-1,2 1 1,19-15 0,-27 21 20,0 1-1,1-1 1,-1 1-1,1 0 1,-1-1-1,1 1 1,0 0-1,0 1 1,-1-1-1,1 0 1,0 1 0,0 0-1,0-1 1,0 1-1,-1 0 1,6 1-1,-6 0 3,-1-1 0,1 1-1,-1 0 1,1-1 0,-1 1 0,1 0 0,-1 0-1,0 0 1,1 0 0,-1 0 0,0 1-1,0-1 1,0 0 0,0 0 0,0 1-1,0-1 1,0 1 0,0-1 0,-1 1-1,1-1 1,0 3 0,0 0 0,0 0 1,0 0 0,-1 0-1,0 0 1,0 0-1,0 0 1,0 1-1,0-1 1,-1 0 0,0 0-1,0 0 1,0 0-1,0 0 1,-1 0 0,1-1-1,-1 1 1,0 0-1,0-1 1,-1 1-1,1-1 1,-6 6 0,-3 2 47,-1 0 0,0-1 1,-1 0-1,0-1 0,-1-1 1,0 0-1,0-1 0,0 0 1,-1-1-1,0-1 0,-1 0 1,1-1-1,-28 3 0,42-7-79,1 1-1,-1-1 1,0 0 0,1 0-1,-1 0 1,0 0 0,1 0-1,-1 0 1,0 0-1,1 0 1,-1 0 0,0 0-1,1 0 1,-1-1 0,0 1-1,1 0 1,-1 0 0,0-1-1,1 1 1,-1 0-1,0-1 1,1 1 0,-1 0-1,1-1 1,-1 1 0,1-1-1,-1 1 1,1-1 0,0 0-1,-1 1 1,1-1-1,-1 0 1,1 0-136,1-1 0,-1 1 0,0-1 0,1 1 0,-1 0 0,1 0 0,-1-1 0,1 1 0,0 0 0,-1 0 0,1 0 0,0 0 0,0-1 0,2 0 0,39-34-6809,-5 16-236</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6.998"/>
    </inkml:context>
    <inkml:brush xml:id="br0">
      <inkml:brushProperty name="width" value="0.025" units="cm"/>
      <inkml:brushProperty name="height" value="0.025" units="cm"/>
      <inkml:brushProperty name="color" value="#E71224"/>
    </inkml:brush>
  </inkml:definitions>
  <inkml:trace contextRef="#ctx0" brushRef="#br0">1 10 16688,'0'0'5445,"61"-9"-5381,-27 9-64,8 0-1281,3 0-3396,1 0-9192</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404"/>
    </inkml:context>
    <inkml:brush xml:id="br0">
      <inkml:brushProperty name="width" value="0.025" units="cm"/>
      <inkml:brushProperty name="height" value="0.025" units="cm"/>
      <inkml:brushProperty name="color" value="#E71224"/>
    </inkml:brush>
  </inkml:definitions>
  <inkml:trace contextRef="#ctx0" brushRef="#br0">146 1 17040,'0'0'2098,"-11"6"-144,-2 0-1582,0 1 0,1 1 1,0 0-1,-15 14 0,22-17-314,0 0-1,0 0 1,0 1 0,1-1 0,-1 1-1,2 0 1,-1 0 0,1 1 0,-1-1-1,2 1 1,-1-1 0,1 1-1,-2 8 1,3-12-54,1 0 1,-1 0-1,0 0 0,1 0 0,0 1 1,0-1-1,0 0 0,0 0 0,1 0 1,-1 0-1,1 0 0,0 1 0,0-1 1,0 0-1,0-1 0,0 1 0,1 0 1,-1 0-1,1 0 0,0-1 0,-1 1 1,1-1-1,1 1 0,-1-1 0,0 0 1,5 3-1,-1-2 41,1 0 0,-1 0 0,1 0-1,0-1 1,0 0 0,0-1 0,1 0 0,-1 0 0,0 0 0,13-1 0,-13-1 40,-1 0 0,1 0 0,-1-1 0,0 1 0,0-1 0,1 0 0,-1-1 0,0 0 0,-1 0 0,1 0 0,-1-1 0,1 1 0,-1-1 0,0-1 0,0 1 0,-1-1 0,1 0 0,-1 0 0,0 0 0,0 0 0,-1-1 0,0 1 0,0-1 0,0 0 0,-1 0 0,1 0 0,-1-1 0,-1 1 0,1 0 0,-1-1 0,0 1 0,-1-1 0,0 1 0,0-1 0,0 1 0,-1-1 0,1 1 0,-3-8 0,1 11-88,1 0 1,-1-1-1,0 1 0,0 1 1,0-1-1,-1 0 1,1 0-1,0 1 1,-1-1-1,0 1 0,0 0 1,1 0-1,-1 0 1,-1 0-1,1 1 0,0-1 1,0 1-1,0 0 1,-1-1-1,1 2 0,-1-1 1,1 0-1,-1 1 1,1-1-1,-1 1 0,1 0 1,-1 0-1,1 1 1,-6 0-1,4-1-170,1 0 0,0 1-1,0-1 1,0 1 0,0 0-1,0 0 1,0 0 0,0 1 0,0-1-1,0 1 1,0 0 0,1 0 0,-1 1-1,1-1 1,0 1 0,-1-1-1,1 1 1,0 0 0,1 0 0,-1 0-1,0 1 1,1-1 0,0 1 0,-4 7-1,6-10-102,-1 0 0,1 0 0,-1 0 0,1 0 0,0 1 0,0-1-1,-1 0 1,1 0 0,0 0 0,0 0 0,0 1 0,1-1 0,-1 0-1,0 0 1,0 0 0,0 0 0,1 0 0,-1 1 0,1-1 0,-1 0-1,1 0 1,-1 0 0,1 0 0,0 0 0,-1 0 0,1-1 0,0 1-1,0 0 1,0 0 0,0 0 0,-1-1 0,1 1 0,0 0 0,0-1-1,0 1 1,1-1 0,-1 1 0,0-1 0,0 1 0,0-1 0,0 0-1,0 0 1,2 1 0,28 3-7582</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7.751"/>
    </inkml:context>
    <inkml:brush xml:id="br0">
      <inkml:brushProperty name="width" value="0.025" units="cm"/>
      <inkml:brushProperty name="height" value="0.025" units="cm"/>
      <inkml:brushProperty name="color" value="#E71224"/>
    </inkml:brush>
  </inkml:definitions>
  <inkml:trace contextRef="#ctx0" brushRef="#br0">211 1 12716,'-11'1'2781,"-1"2"-2287,-1 0-1,1 1 0,0 1 0,0-1 1,0 2-1,1 0 0,0 0 1,-19 15-1,24-17-404,0 1-1,0 0 1,1 0 0,-1 0 0,1 1 0,0 0-1,1 0 1,0 0 0,0 1 0,0-1 0,0 1-1,1 0 1,0 0 0,1 0 0,0 0-1,0 1 1,-2 14 0,4-21-82,0 1 1,0 0-1,0-1 0,0 1 0,1 0 0,-1-1 1,0 1-1,1-1 0,-1 1 0,1-1 1,0 1-1,-1-1 0,1 1 0,0-1 1,0 0-1,0 1 0,0-1 0,0 0 1,0 0-1,0 1 0,1-1 0,-1 0 1,0 0-1,0 0 0,4 1 0,-1 0 50,1-1 0,0 1-1,-1-1 1,1 0 0,0 0-1,0 0 1,0-1 0,9 0-1,-1 0 132,1-1 0,-1-1 0,0 0 0,0-1 0,24-8 0,-24 4-3,1 1 1,-2-2 0,1 0 0,-1-1-1,0 0 1,15-16 0,-22 21-17,-1 0 1,-1 0 0,1 0-1,-1 0 1,0-1-1,0 0 1,0 0 0,0 0-1,-1 0 1,0 0 0,0 0-1,0-1 1,-1 1-1,0-1 1,0 1 0,0-1-1,-1 1 1,1-1 0,-2-10-1,0 14-145,0 0 0,0 0 0,-1 0 0,1 0 0,-1 0 0,1 0-1,-1 1 1,1-1 0,-1 1 0,0-1 0,0 1 0,1 0 0,-1 0 0,0 0-1,0 0 1,-1 0 0,1 0 0,0 0 0,0 0 0,0 1 0,0 0 0,-1-1 0,1 1-1,0 0 1,-1 0 0,1 0 0,0 0 0,-4 1 0,-5-1-128,1 1-1,-1 0 1,0 0-1,-18 6 1,22-4-200,0 0 0,-1 0 0,1 1 0,1 0 0,-1 0 0,-8 7 0,12-8-478,1-1-1,-1 1 0,1-1 0,-1 1 0,1 0 0,0 0 0,0 0 1,0 0-1,-2 6 0,3 1-6915</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285"/>
    </inkml:context>
    <inkml:brush xml:id="br0">
      <inkml:brushProperty name="width" value="0.025" units="cm"/>
      <inkml:brushProperty name="height" value="0.025" units="cm"/>
      <inkml:brushProperty name="color" value="#E71224"/>
    </inkml:brush>
  </inkml:definitions>
  <inkml:trace contextRef="#ctx0" brushRef="#br0">71 0 16944,'0'0'5637,"-52"22"-5156,41-2 31,4 6-95,7 0-321,0-4 0,18-1-64,11-7-384,9-7-545,-2-6-352,1-1-833,-11-11-2435,-12-9-4483</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634"/>
    </inkml:context>
    <inkml:brush xml:id="br0">
      <inkml:brushProperty name="width" value="0.025" units="cm"/>
      <inkml:brushProperty name="height" value="0.025" units="cm"/>
      <inkml:brushProperty name="color" value="#E71224"/>
    </inkml:brush>
  </inkml:definitions>
  <inkml:trace contextRef="#ctx0" brushRef="#br0">1 1 13325,'0'0'9481,"58"5"-17617,-26 1-2242</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8.980"/>
    </inkml:context>
    <inkml:brush xml:id="br0">
      <inkml:brushProperty name="width" value="0.025" units="cm"/>
      <inkml:brushProperty name="height" value="0.025" units="cm"/>
      <inkml:brushProperty name="color" value="#E71224"/>
    </inkml:brush>
  </inkml:definitions>
  <inkml:trace contextRef="#ctx0" brushRef="#br0">1 1 14446,'0'0'9609,"63"34"-8520,-18-28-609,10 1-416,-2-3-352,-8-3-1858,-7-1-1666,-19 0-2530,-8 0-3875</inkml:trace>
  <inkml:trace contextRef="#ctx0" brushRef="#br0" timeOffset="1">6 42 13325,'0'0'8360,"92"11"-6791,-36-11-864,7 0-545,-2 0-128,0 1-1441,-18-1-3620,-3 0-5541</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598"/>
    </inkml:context>
    <inkml:brush xml:id="br0">
      <inkml:brushProperty name="width" value="0.025" units="cm"/>
      <inkml:brushProperty name="height" value="0.025" units="cm"/>
      <inkml:brushProperty name="color" value="#E71224"/>
    </inkml:brush>
  </inkml:definitions>
  <inkml:trace contextRef="#ctx0" brushRef="#br0">12 1 5285,'0'0'20649,"2"8"-20393,-2 3-205,1 0 0,-2 0 0,1 0 0,-1 0 1,-1 0-1,-3 13 0,3-20-28,1 0 0,1-1 0,-1 1 0,0 0 0,1 0 0,0 0 0,0 0 0,0 0 0,0 0 0,0 0 0,1 0 0,0 0 0,2 7 0,-2-10-116,1 1 0,-1 0 1,1 0-1,0 0 0,-1-1 0,1 1 1,0-1-1,0 1 0,0-1 0,0 0 1,0 0-1,0 0 0,1 0 0,-1 0 1,0 0-1,0-1 0,1 1 0,-1-1 1,1 1-1,-1-1 0,0 0 0,1 0 1,-1 0-1,3-1 0,2 2-866,16-3-3682,-8-5-3137,0-3-3331</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19.941"/>
    </inkml:context>
    <inkml:brush xml:id="br0">
      <inkml:brushProperty name="width" value="0.025" units="cm"/>
      <inkml:brushProperty name="height" value="0.025" units="cm"/>
      <inkml:brushProperty name="color" value="#E71224"/>
    </inkml:brush>
  </inkml:definitions>
  <inkml:trace contextRef="#ctx0" brushRef="#br0">19 0 4292,'0'0'18017,"1"9"-17462,0 11 34,-2 0-1,-1-1 1,-5 30 0,3-29-436,1 0 1,1 1 0,1-1 0,0 0 0,3 21 0,-1-39-155,-1-1-1,1 0 1,0 1-1,-1-1 1,1 0 0,0 1-1,0-1 1,0 0 0,0 0-1,0 0 1,0 0-1,0 0 1,0 0 0,1 0-1,-1-1 1,0 1-1,1 0 1,-1-1 0,0 1-1,1 0 1,-1-1-1,0 0 1,1 1 0,-1-1-1,1 0 1,-1 0 0,1 0-1,-1 0 1,1 0-1,-1 0 1,1 0 0,-1 0-1,3-1 1,25-7-1742,-10-5-3871,-8-6-4059</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0.285"/>
    </inkml:context>
    <inkml:brush xml:id="br0">
      <inkml:brushProperty name="width" value="0.025" units="cm"/>
      <inkml:brushProperty name="height" value="0.025" units="cm"/>
      <inkml:brushProperty name="color" value="#E71224"/>
    </inkml:brush>
  </inkml:definitions>
  <inkml:trace contextRef="#ctx0" brushRef="#br0">1 22 14894,'0'0'10570,"66"9"-9609,-26-9-705,3 0-128,8 0-64,6-7-960,-3-3-2756,-1-4-3523</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568"/>
    </inkml:context>
    <inkml:brush xml:id="br0">
      <inkml:brushProperty name="width" value="0.025" units="cm"/>
      <inkml:brushProperty name="height" value="0.025" units="cm"/>
      <inkml:brushProperty name="color" value="#E71224"/>
    </inkml:brush>
  </inkml:definitions>
  <inkml:trace contextRef="#ctx0" brushRef="#br0">227 71 7271,'0'0'4367,"-1"-8"-2109,1 5-2118,0 0 0,0 1 0,0-1 0,-1 0 1,0 1-1,1-1 0,-1 1 0,0-1 0,0 1 0,0-1 1,-1 1-1,1 0 0,0-1 0,-1 1 0,0 0 0,1 0 1,-1 0-1,0 0 0,0 0 0,0 1 0,0-1 0,-1 1 1,1-1-1,0 1 0,-1 0 0,1 0 0,-1 0 0,1 0 0,-1 0 1,1 0-1,-1 1 0,0-1 0,1 1 0,-1 0 0,0 0 1,1 0-1,-1 0 0,0 0 0,1 1 0,-1-1 0,1 1 1,-1-1-1,0 1 0,1 0 0,-1 0 0,-3 3 0,-1 0-120,1 0-1,0 1 0,0 0 1,0 0-1,1 0 0,0 1 1,0 0-1,0 0 0,-4 8 0,-33 62 546,37-65-441,0 1-1,0 1 1,1-1-1,1 0 1,0 1-1,1 0 1,-1 16-1,3-26-79,0-1 0,0 1 1,0 0-1,0 0 0,0-1 0,1 1 0,-1 0 1,1-1-1,0 1 0,0 0 0,0-1 1,0 1-1,0-1 0,1 0 0,-1 1 0,1-1 1,-1 0-1,1 0 0,0 0 0,0 0 0,0 0 1,0 0-1,0-1 0,1 1 0,-1 0 1,0-1-1,1 0 0,-1 0 0,1 0 0,-1 0 1,1 0-1,0 0 0,-1-1 0,1 1 0,0-1 1,0 0-1,-1 1 0,6-2 0,-1 1 112,1 0 0,0-1 0,-1 0 0,1-1 0,-1 0 0,0 0 0,1 0 0,-1-1 0,0 0 0,-1 0 0,1-1 0,0 0 0,-1 0 0,0-1 0,0 1 0,10-11 0,-12 11-113,-1-1 1,1 1-1,-1 0 0,0-1 1,0 0-1,0 0 1,0 0-1,-1 0 1,0 0-1,0-1 1,-1 1-1,1 0 1,-1-1-1,0 0 0,-1 1 1,1-1-1,-1 1 1,0-1-1,0 0 1,-1 1-1,0-1 1,0 1-1,-3-11 0,3 13-100,0 0-1,-1 1 0,1-1 0,0 1 1,-1-1-1,1 1 0,-1 0 0,0-1 1,1 1-1,-1 0 0,0 0 0,-1 0 1,1 1-1,0-1 0,0 0 0,-1 1 1,1-1-1,-1 1 0,0 0 0,1 0 1,-1 0-1,0 0 0,1 1 0,-1-1 1,0 1-1,0-1 0,0 1 0,0 0 1,1 0-1,-1 0 0,0 0 0,0 1 1,0-1-1,1 1 0,-1 0 0,0 0 1,-3 1-1,3-1-170,0 1 0,1-1 0,-1 0 0,0 1 0,0 0 0,1 0 0,-1 0 0,1 0 0,-1 0 0,1 0 0,0 1 0,0-1 0,0 1 0,0-1 0,0 1 0,1 0 0,-1 0 1,1 0-1,0 0 0,0 0 0,0 0 0,0 0 0,0 0 0,1 0 0,-1 0 0,1 0 0,0 1 0,0-1 0,0 0 0,1 0 0,-1 0 0,1 1 0,1 3 0,-2-5-56,1 0-1,0-1 1,0 1-1,1-1 1,-1 1-1,0-1 1,0 1-1,1-1 1,-1 0-1,1 1 1,-1-1-1,1 0 1,0 0-1,-1 0 1,1 0-1,0 0 1,0-1-1,0 1 1,-1-1-1,1 1 1,0-1-1,0 1 1,4-1-1,27 4-4407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6.590"/>
    </inkml:context>
    <inkml:brush xml:id="br0">
      <inkml:brushProperty name="width" value="0.025" units="cm"/>
      <inkml:brushProperty name="height" value="0.025" units="cm"/>
    </inkml:brush>
  </inkml:definitions>
  <inkml:trace contextRef="#ctx0" brushRef="#br0">278 69 5894,'0'0'2989,"4"-8"-1302,2 0-628,5-13 75,-8-2 5887,-4 23-6746,0-1-1,0 0 0,1 0 1,-1 1-1,0-1 1,0 1-1,0-1 1,0 1-1,0-1 1,0 1-1,0-1 1,0 1-1,0 0 1,0 0-1,0-1 1,0 1-1,0 0 1,0 0-1,0 0 1,0 0-1,-2 1 1,-33-2 640,31 1-502,-10 2-268,0 1 0,0 0 1,1 1-1,-1 0 0,1 1 0,0 1 0,0 0 1,1 1-1,0 1 0,0 0 0,1 0 0,0 2 1,0-1-1,-11 13 0,21-20-142,0 1 0,0-1 0,0 0 0,0 1 0,0-1 0,0 1 0,1-1 0,-1 1 0,1 0 0,0 0-1,0 0 1,0 0 0,0 0 0,0 0 0,0 4 0,2-6-26,-1 1 0,0-1 0,1 1-1,-1-1 1,1 1 0,-1-1 0,1 0-1,0 1 1,0-1 0,-1 0 0,1 1 0,0-1-1,0 0 1,0 0 0,0 0 0,1 0 0,-1 0-1,0 0 1,0 0 0,1 0 0,-1 0-1,0 0 1,1-1 0,-1 1 0,1-1 0,-1 1-1,1-1 1,-1 0 0,1 1 0,2-1-1,68 8-3208,-23-9-1817,-24 1 940,13-1-5367</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1.898"/>
    </inkml:context>
    <inkml:brush xml:id="br0">
      <inkml:brushProperty name="width" value="0.025" units="cm"/>
      <inkml:brushProperty name="height" value="0.025" units="cm"/>
      <inkml:brushProperty name="color" value="#E71224"/>
    </inkml:brush>
  </inkml:definitions>
  <inkml:trace contextRef="#ctx0" brushRef="#br0">243 13 11979,'0'0'5675,"-10"-2"-3929,5 0-1688,-1 1 0,0 0-1,0 0 1,0 0 0,0 1 0,0 0 0,0 0 0,0 1 0,0 0 0,0 0 0,0 0 0,1 1 0,-1 0 0,0 0 0,1 0-1,-1 0 1,1 1 0,0 0 0,-6 4 0,-3 3 38,1-1-1,0 1 0,-18 20 1,26-26-28,1 1 0,0 0 1,1 0-1,-1 0 1,1 0-1,0 1 0,0-1 1,0 1-1,1 0 1,0 0-1,0 0 0,-2 11 1,4-16-51,0 0 1,0 1 0,0-1-1,1 0 1,-1 0 0,0 0-1,0 1 1,1-1 0,-1 0-1,1 0 1,-1 0 0,1 0-1,-1 1 1,1-1 0,0 0-1,0 0 1,-1 0 0,1 0-1,0-1 1,0 1 0,0 0-1,0 0 1,0 0 0,0-1-1,0 1 1,0 0 0,0-1 0,1 1-1,-1-1 1,0 0 0,0 1-1,0-1 1,1 0 0,1 1-1,52 1 998,-45-2-742,6-1-82,-1-1 1,1 0-1,-1-1 1,0-1-1,0 0 1,0-1-1,-1-1 1,1 0-1,-1-1 1,-1 0-1,1-1 1,-1-1 0,-1 0-1,0 0 1,15-16-1,-25 23-124,0 1 0,-1-1 0,1 0 1,-1 0-1,1 0 0,-1 0 0,0 0 0,0 0 0,0 0 0,0-1 1,0 1-1,0 0 0,-1 0 0,1-1 0,-1 1 0,1-1 0,-1 1 1,0 0-1,0-1 0,0 1 0,0-1 0,-1-3 0,-1 3-41,1 1-1,-1 0 0,1 0 1,-1 0-1,0 0 0,0 0 1,0 0-1,0 1 0,0-1 1,0 0-1,0 1 0,0 0 1,-1-1-1,1 1 0,0 0 1,-1 0-1,-2 0 0,-9-3-239,1 1-1,-1 0 0,0 1 0,0 1 0,0 0 0,-17 2 1,29-1 58,0 0 1,0 0 0,0 1-1,1-1 1,-1 1 0,0 0-1,0-1 1,1 1 0,-1 0-1,0 0 1,1 0 0,-1 0-1,1 0 1,-1 1 0,1-1 0,0 0-1,-1 1 1,1-1 0,0 1-1,0-1 1,0 1 0,-1 2-1,2-3-124,-1 0 0,1 1 0,-1-1 0,1 1 0,-1-1 0,1 1 0,0-1 0,0 1-1,0-1 1,0 1 0,0-1 0,0 1 0,0-1 0,0 1 0,1-1 0,-1 1 0,1-1 0,-1 1-1,1-1 1,-1 0 0,1 1 0,0-1 0,0 0 0,0 0 0,0 1 0,0-1 0,0 0 0,1 1 0,15 10-4873</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2.774"/>
    </inkml:context>
    <inkml:brush xml:id="br0">
      <inkml:brushProperty name="width" value="0.025" units="cm"/>
      <inkml:brushProperty name="height" value="0.025" units="cm"/>
      <inkml:brushProperty name="color" value="#E71224"/>
    </inkml:brush>
  </inkml:definitions>
  <inkml:trace contextRef="#ctx0" brushRef="#br0">3 1 19763,'0'0'2979,"-2"47"-2947,2-19 32,7 3-64,4-1 32,5-5-32,0-5-417,-3-5-512,-2-3 0,-4-5-384,-7-5-1281,-20-2-4325</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153"/>
    </inkml:context>
    <inkml:brush xml:id="br0">
      <inkml:brushProperty name="width" value="0.025" units="cm"/>
      <inkml:brushProperty name="height" value="0.025" units="cm"/>
      <inkml:brushProperty name="color" value="#E71224"/>
    </inkml:brush>
  </inkml:definitions>
  <inkml:trace contextRef="#ctx0" brushRef="#br0">1 4 9673,'0'0'11595,"68"-3"-10666,-34 3-641,11 2-160,0 3-224,-1-3-1377,-10 0-1922,-5-2-2595,-9 0-4964</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500"/>
    </inkml:context>
    <inkml:brush xml:id="br0">
      <inkml:brushProperty name="width" value="0.025" units="cm"/>
      <inkml:brushProperty name="height" value="0.025" units="cm"/>
      <inkml:brushProperty name="color" value="#E71224"/>
    </inkml:brush>
  </inkml:definitions>
  <inkml:trace contextRef="#ctx0" brushRef="#br0">122 11 18738,'0'0'5269,"-8"7"-5136,3-3-122,1 0 1,0 0-1,0 0 0,1 0 0,-1 0 0,1 1 0,0 0 1,0-1-1,0 1 0,1 0 0,0 1 0,0-1 1,0 0-1,0 1 0,1-1 0,0 1 0,0-1 1,1 1-1,-1-1 0,2 8 0,-1-12-2,1 0 1,-1 0-1,1 0 0,0 0 0,-1 0 1,1 0-1,0 0 0,0 0 0,0 0 1,-1-1-1,1 1 0,0 0 1,0-1-1,0 1 0,0-1 0,0 1 1,1-1-1,-1 1 0,0-1 0,0 0 1,0 1-1,0-1 0,0 0 1,3 0-1,36 3 242,-31-3-184,7 0-7,59 6-267,-70-5 181,-1 0-1,1-1 1,-1 2-1,1-1 1,-1 0-1,0 1 1,0 0-1,0 0 1,0 0-1,0 0 1,0 1-1,0 0 1,4 3-1,-7-4 44,0-1-1,-1 0 1,1 1-1,0-1 1,0 0 0,-1 1-1,1-1 1,-1 1-1,1-1 1,-1 1 0,0-1-1,0 1 1,0-1-1,1 1 1,-1-1 0,-1 1-1,1 0 1,0-1-1,0 1 1,0-1 0,-1 1-1,1-1 1,-1 1 0,1-1-1,-1 0 1,0 1-1,0-1 1,1 0 0,-1 1-1,0-1 1,0 0-1,0 0 1,0 0 0,-1 0-1,1 0 1,0 0-1,0 0 1,-1 0 0,0 1-1,-6 3 185,-1 1 1,1-1-1,0-1 1,-18 7-1,14-6-199,0-1-1,0-1 1,0-1 0,-1 1-1,1-2 1,-22 1-1,27-2-365,1-1 0,-1 0 0,1 0 0,0 0 0,-1-1 0,-7-3 0,10 3-312,0 0 0,0 0 1,0 0-1,1-1 0,-1 1 1,1-1-1,-1 0 0,1 0 1,-6-7-1,-10-21-6723</inkml:trace>
  <inkml:trace contextRef="#ctx0" brushRef="#br0" timeOffset="1">44 6 12396,'0'0'6021,"49"-6"-3810,-22 6-322,5 0-255,6 5-705,2 2-705,10-1-224,1 0-1505,-5-3-1506,-1-3-2723,-1 0-3074</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3.848"/>
    </inkml:context>
    <inkml:brush xml:id="br0">
      <inkml:brushProperty name="width" value="0.025" units="cm"/>
      <inkml:brushProperty name="height" value="0.025" units="cm"/>
      <inkml:brushProperty name="color" value="#E71224"/>
    </inkml:brush>
  </inkml:definitions>
  <inkml:trace contextRef="#ctx0" brushRef="#br0">257 0 14253,'0'0'4341,"-11"1"-3316,-2 1-763,0 0 1,0 1-1,0 0 1,1 1-1,-1 1 1,1 0-1,0 0 1,0 2 0,1-1-1,-22 17 1,22-14-135,1 0 1,-1 1 0,1 0-1,-15 21 1,23-28-117,0-1 0,0 1-1,0 0 1,0 0 0,0 0 0,1 0 0,-1 0-1,1 0 1,0 0 0,0 1 0,0-1 0,0 0-1,1 1 1,-1-1 0,1 0 0,0 1 0,0-1-1,0 1 1,1-1 0,-1 1 0,1-1 0,-1 0-1,1 1 1,0-1 0,3 6 0,-1-6 23,1 0 0,-1-1 0,1 1 0,-1-1 0,1 0 0,0 0 0,-1 0 0,1 0 0,0 0 0,0-1 0,1 0 1,-1 0-1,0 0 0,0-1 0,1 1 0,5-1 0,3 1 37,0-1 0,-1 0 0,1-1 0,19-3-1,-24 2-2,0-1 0,-1 0 0,1 0 0,-1-1-1,0 0 1,0 0 0,0-1 0,0 0 0,-1 0-1,0-1 1,0 1 0,6-8 0,-8 9 101,0-1-1,-1 0 1,1 0 0,-1 0 0,0 0-1,0 0 1,-1-1 0,0 1 0,0-1 0,0 0-1,0 0 1,-1 0 0,0 1 0,0-1-1,-1 0 1,1 0 0,-2-9 0,0 12-151,0 1 1,0-1 0,0 1-1,0 0 1,0-1 0,-1 1-1,1 0 1,-1-1 0,0 1-1,1 0 1,-1 0 0,0 1-1,0-1 1,0 0-1,-1 1 1,1-1 0,0 1-1,-1-1 1,1 1 0,-1 0-1,1 0 1,-1 0 0,1 1-1,-1-1 1,0 1-1,-4-1 1,-9-2-118,0 2 0,0 0 0,-18 1 1,31 0 81,-4 1-154,0-1 1,0 1 0,0 1-1,0-1 1,1 1 0,-1 0 0,1 1-1,-9 4 1,13-7-2,0 1 1,0 0-1,1 0 1,-1 1-1,0-1 0,0 0 1,1 0-1,-1 1 1,1-1-1,-1 1 1,1 0-1,0-1 0,-1 1 1,1 0-1,0 0 1,0 0-1,0 0 0,1-1 1,-1 1-1,0 1 1,1-1-1,-1 0 1,1 0-1,0 0 0,0 0 1,0 0-1,0 0 1,0 0-1,0 0 0,1 4 1,0-4-86,0 0 0,-1 0 0,1 0 0,1 0 0,-1-1 0,0 1 0,0 0 0,1-1 0,-1 1 0,0-1 0,1 1 0,0-1 0,-1 0 0,1 0 0,0 0 0,0 0 0,-1 0 0,1 0 0,0 0 0,2 0 0,43 9-4741,2-6-699</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207"/>
    </inkml:context>
    <inkml:brush xml:id="br0">
      <inkml:brushProperty name="width" value="0.025" units="cm"/>
      <inkml:brushProperty name="height" value="0.025" units="cm"/>
      <inkml:brushProperty name="color" value="#E71224"/>
    </inkml:brush>
  </inkml:definitions>
  <inkml:trace contextRef="#ctx0" brushRef="#br0">258 31 18129,'0'0'1895,"-8"-3"-21,1 0-1784,-1 1 0,1 0 1,-1 1-1,1 0 0,-1 0 0,0 1 1,1 0-1,-1 0 0,0 1 0,1 0 0,-1 0 1,0 1-1,1 0 0,0 0 0,-1 1 1,1 0-1,0 0 0,0 0 0,-8 7 0,5-4-69,1 0 0,1 1 0,-1 0 0,1 1 0,-13 14 1,18-18-6,0 0 0,0 0 0,0 1 0,1-1 0,0 1 0,0-1 1,0 1-1,0 0 0,1-1 0,0 1 0,0 0 0,0 0 0,0 0 1,1 0-1,0 7 0,1-10 9,0 1 0,-1-1-1,1 0 1,1 1 0,-1-1 0,0 0 0,1 0 0,-1 0 0,1 0-1,-1 0 1,1 0 0,0 0 0,0-1 0,0 1 0,0 0 0,0-1 0,0 0-1,0 0 1,1 1 0,-1-1 0,0 0 0,1-1 0,-1 1 0,1 0-1,-1-1 1,1 1 0,-1-1 0,1 0 0,3 0 0,12 2 262,0-1 1,31-3 0,-49 2-285,13-1 84,-1-1 0,1-1 0,-1 0 1,0 0-1,0-1 0,0-1 0,0 0 0,0 0 0,12-10 0,-19 12 8,0 0 0,0 0 0,-1 0 0,0-1 0,1 0 0,-1 0-1,-1 0 1,1 0 0,-1-1 0,1 0 0,-1 1 0,0-1 0,-1 0 0,1 0 0,-1-1-1,0 1 1,-1 0 0,1-1 0,-1 1 0,0-1 0,0 1 0,-1-11 0,0 13-93,-1-1 0,0 1 0,0 0 1,0 0-1,-1 0 0,1 1 0,-1-1 1,1 0-1,-1 0 0,0 1 1,0-1-1,0 1 0,-1 0 0,1-1 1,-1 1-1,1 0 0,-1 0 0,1 1 1,-1-1-1,0 1 0,0-1 1,0 1-1,0 0 0,0 0 0,0 0 1,0 0-1,-7 0 0,-6-2-382,0 1 0,0 0 0,0 1 0,-19 1 0,33 0 216,1 0-1,-1 0 1,1 0 0,-1 0-1,1 0 1,-1 0 0,1 0-1,0 0 1,-1 1 0,1-1-1,-1 0 1,1 1 0,0-1-1,-1 1 1,1 0 0,0-1-1,0 1 1,-1 0 0,1 0-1,0 0 1,0 0 0,0 0-1,0 0 1,0 0-1,0 0 1,0 0 0,1 0-1,-1 0 1,0 1 0,1-1-1,-1 0 1,0 1 0,1-1-1,0 0 1,-1 3 0,1-3-221,1 1 0,-1 0 1,1-1-1,0 1 0,-1-1 1,1 1-1,0-1 0,0 1 1,0-1-1,0 1 0,0-1 1,1 0-1,-1 1 0,0-1 0,1 0 1,-1 0-1,0 0 0,1 0 1,-1 0-1,1-1 0,0 1 1,-1 0-1,1-1 0,0 1 1,-1-1-1,1 1 0,0-1 1,1 0-1,32 5-7601</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39:24.569"/>
    </inkml:context>
    <inkml:brush xml:id="br0">
      <inkml:brushProperty name="width" value="0.025" units="cm"/>
      <inkml:brushProperty name="height" value="0.025" units="cm"/>
      <inkml:brushProperty name="color" value="#E71224"/>
    </inkml:brush>
  </inkml:definitions>
  <inkml:trace contextRef="#ctx0" brushRef="#br0">112 194 18546,'0'0'5541,"-50"30"-4484,26-5 288,4 2-544,8-1-577,6 0-128,6-1 0,15-5 0,5-5 96,12-3-31,2-5-65,2-5-64,2-2-961,-7 0-1313,-4-9-2146,-6-12-4549</inkml:trace>
  <inkml:trace contextRef="#ctx0" brushRef="#br0" timeOffset="1">87 43 21652,'0'0'6983,"74"-43"-28603</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7.737"/>
    </inkml:context>
    <inkml:brush xml:id="br0">
      <inkml:brushProperty name="width" value="0.025" units="cm"/>
      <inkml:brushProperty name="height" value="0.025" units="cm"/>
      <inkml:brushProperty name="color" value="#E71224"/>
    </inkml:brush>
  </inkml:definitions>
  <inkml:trace contextRef="#ctx0" brushRef="#br0">0 1 13965,'0'0'8744,"4"68"-8551,-8-36-161,4 3 0,0-3-32,0-1 0,6-4 32,3-2-32,-2 0-64,0-3-769,-1-2-1409,-1-1-1282,-1-6-2978</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179"/>
    </inkml:context>
    <inkml:brush xml:id="br0">
      <inkml:brushProperty name="width" value="0.025" units="cm"/>
      <inkml:brushProperty name="height" value="0.025" units="cm"/>
      <inkml:brushProperty name="color" value="#E71224"/>
    </inkml:brush>
  </inkml:definitions>
  <inkml:trace contextRef="#ctx0" brushRef="#br0">156 20 15375,'0'0'6528,"-9"-5"-5988,6 3-502,-1 0 1,0 0 0,1 1 0,-1-1 0,0 1 0,0 0 0,0 0 0,0 0 0,0 0 0,0 1-1,0 0 1,0 0 0,0 0 0,0 0 0,-1 0 0,1 1 0,0 0 0,1 0 0,-1 0-1,0 0 1,0 1 0,0 0 0,1-1 0,-1 1 0,1 0 0,-1 1 0,-4 3 0,5-3-22,0-1 0,0 0 0,0 1 0,1-1 0,-1 1 0,1 0 0,0-1 0,0 1 0,0 0 0,0 1 0,0-1 0,1 0 0,0 0 0,-2 5 0,3-7-12,0 1-1,0-1 1,0 1 0,0-1 0,0 1-1,1-1 1,-1 1 0,0-1 0,1 1-1,-1-1 1,1 1 0,0-1 0,-1 0-1,1 1 1,0-1 0,0 0 0,0 0 0,0 1-1,0-1 1,0 0 0,0 0 0,0 0-1,1 0 1,-1 0 0,0-1 0,1 1-1,-1 0 1,0-1 0,1 1 0,-1 0-1,1-1 1,-1 0 0,1 1 0,1-1-1,65 15 165,-57-14-216,1 0 1,-1 1 0,0 1-1,0 0 1,0 0 0,0 1-1,0 1 1,-1 0-1,0 0 1,13 9 0,-22-13 43,0 0 0,0 0-1,0 0 1,0 0 0,0 0 0,0 0 0,0 0 0,0 0 0,0 0 0,0 0 0,-1 1 0,1-1 0,0 0 0,-1 0 0,1 1 0,-1-1 0,1 1-1,-1-1 1,0 0 0,0 1 0,0-1 0,0 1 0,0-1 0,0 0 0,0 1 0,0-1 0,-1 3 0,0-1 98,-1-1-1,1 1 1,-1-1 0,0 0 0,0 0 0,0 0 0,0 0-1,0 0 1,0 0 0,0-1 0,-1 1 0,1-1-1,-4 2 1,-4 2 365,0 0-1,-1-1 1,1-1-1,-1 1 0,0-2 1,-13 2-1,-60-3 16,83-1-1799,19-5-5477,8 1 155</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570"/>
    </inkml:context>
    <inkml:brush xml:id="br0">
      <inkml:brushProperty name="width" value="0.025" units="cm"/>
      <inkml:brushProperty name="height" value="0.025" units="cm"/>
      <inkml:brushProperty name="color" value="#E71224"/>
    </inkml:brush>
  </inkml:definitions>
  <inkml:trace contextRef="#ctx0" brushRef="#br0">1 28 18417,'0'0'3492,"68"3"-1763,-18-3 1,13 0-1121,10-4-449,0-2-160,-4 0-1089,-10 1-1858,-14 0-1569,-16 1-1826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7.420"/>
    </inkml:context>
    <inkml:brush xml:id="br0">
      <inkml:brushProperty name="width" value="0.025" units="cm"/>
      <inkml:brushProperty name="height" value="0.025" units="cm"/>
    </inkml:brush>
  </inkml:definitions>
  <inkml:trace contextRef="#ctx0" brushRef="#br0">264 77 8904,'0'0'7170,"1"-9"-3951,0 6-2987,-1 0 0,0 0 0,0 0 0,0 0 0,0-1 0,0 1 0,-1 0-1,1 0 1,-1 0 0,0 0 0,0 0 0,-2-5 0,1 6-108,0 0 0,0 0 0,0 1 0,0-1-1,0 0 1,0 1 0,0-1 0,0 1 0,-1 0 0,1 0-1,0 0 1,-1 0 0,1 0 0,-1 1 0,0-1 0,1 1 0,-1-1-1,1 1 1,-1 0 0,-5 0 0,-2 1-27,1 1 1,-1-1-1,0 2 1,1-1-1,-1 1 0,1 1 1,0 0-1,0 0 1,0 1-1,1 0 1,0 0-1,-1 1 0,2 0 1,-1 0-1,1 1 1,0 0-1,0 0 1,1 1-1,0 0 0,0 0 1,1 0-1,0 1 1,1 0-1,0 0 1,0 0-1,1 0 0,-4 15 1,7-22-89,0-1 0,1 1 1,-1 0-1,0-1 0,0 1 1,1-1-1,-1 1 0,1 0 1,0-1-1,-1 1 0,1-1 1,0 1-1,0-1 0,0 1 1,0-1-1,0 0 0,0 0 0,0 1 1,1-1-1,-1 0 0,0 0 1,1 0-1,-1 0 0,0-1 1,1 1-1,-1 0 0,1 0 1,0-1-1,-1 1 0,1-1 1,-1 0-1,1 1 0,0-1 0,-1 0 1,1 0-1,0 0 0,2 0 1,8 1 19,0-1 1,0-1-1,-1 1 1,15-4 0,-14 1-115,0 0 0,0-1 1,0 0-1,0-1 1,-1-1-1,0 0 1,16-11-1,-20 12 28,0 0 0,0 0 0,0-1 0,-1 0 0,0 0 0,-1-1 0,1 1 0,-1-1-1,0 0 1,-1-1 0,7-15 0,-11 23 58,1 0-1,-1 0 1,0-1-1,0 1 0,0 0 1,1 0-1,-1 0 0,0-1 1,0 1-1,0 0 1,0 0-1,0-1 0,0 1 1,0 0-1,0 0 1,1-1-1,-1 1 0,0 0 1,0 0-1,0-1 1,0 1-1,0 0 0,0-1 1,-1 1-1,1 0 0,0 0 1,0-1-1,0 1 1,0 0-1,0 0 0,0-1 1,0 1-1,0 0 1,-1 0-1,1 0 0,0-1 1,0 1-1,0 0 1,0 0-1,-1 0 0,1-1 1,0 1-1,0 0 1,-1 0-1,1 0 0,0 0 1,0 0-1,-1 0 0,1 0 1,0-1-1,-1 1 1,-16 8 53,-17 19 117,29-23-99,1 1-1,-1 0 1,1 0 0,0 1-1,0-1 1,0 1 0,1 0-1,0 0 1,0 0 0,0 0-1,1 1 1,0-1 0,-2 12 0,4-17-66,0 0 1,0 0 0,0 0 0,1 0 0,-1 0 0,0 0 0,0 0 0,1 0 0,-1 0-1,1 0 1,-1 0 0,1 0 0,-1 0 0,1 0 0,0 0 0,-1 0 0,1-1 0,0 1-1,0 0 1,-1 0 0,1-1 0,0 1 0,0-1 0,0 1 0,0-1 0,0 1 0,0-1-1,0 1 1,0-1 0,0 0 0,0 0 0,0 1 0,0-1 0,0 0 0,2 0 0,46 2 52,-37-2-52,18-2-598,-1-1-1,0-1 1,28-8-1,25-4-842,-82 16 1481,0 0 1,0 0-1,0 0 0,0 0 1,0 0-1,0 0 1,0 0-1,0 0 1,0 0-1,0 1 1,0-1-1,0 0 1,0 0-1,0 0 1,0 0-1,0 0 1,0 0-1,0 0 1,0 0-1,0 0 1,0 0-1,1 0 1,-1 0-1,0 1 1,0-1-1,0 0 0,0 0 1,0 0-1,0 0 1,0 0-1,0 0 1,0 0-1,0 0 1,0 0-1,0 0 1,0 0-1,0 0 1,0 0-1,1 0 1,-1 0-1,0 0 1,0 0-1,0 0 1,0 0-1,0 0 1,0 0-1,-13 8 1124,-21 3 1123,34-42-1301,2 20-1164,0 1 0,1-1 0,0 1 0,1 0 0,0 0 0,0 0 0,10-14 0,-12 20-93,1 0 0,0 1 0,0-1-1,0 0 1,0 1 0,1 0 0,-1 0 0,1 0-1,0 0 1,0 0 0,0 1 0,0 0-1,0 0 1,1 0 0,-1 0 0,1 0 0,-1 1-1,1 0 1,6-1 0,79 2-9842,-60 0 3642</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8.913"/>
    </inkml:context>
    <inkml:brush xml:id="br0">
      <inkml:brushProperty name="width" value="0.025" units="cm"/>
      <inkml:brushProperty name="height" value="0.025" units="cm"/>
      <inkml:brushProperty name="color" value="#E71224"/>
    </inkml:brush>
  </inkml:definitions>
  <inkml:trace contextRef="#ctx0" brushRef="#br0">0 10 15983,'0'0'4004,"52"10"-1762,-7-10-384,9 0-1282,6 0-512,-3 0-768,-1-1-1474,-13-2-1346,-3-5-2209,-13 0-1666</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305"/>
    </inkml:context>
    <inkml:brush xml:id="br0">
      <inkml:brushProperty name="width" value="0.025" units="cm"/>
      <inkml:brushProperty name="height" value="0.025" units="cm"/>
      <inkml:brushProperty name="color" value="#E71224"/>
    </inkml:brush>
  </inkml:definitions>
  <inkml:trace contextRef="#ctx0" brushRef="#br0">88 1 10890,'0'0'15845,"-4"11"-15376,-26 59-147,-18 47-201,47-116-120,0 1 0,1-1 0,-1 0-1,0 1 1,1-1 0,0 1-1,-1-1 1,1 1 0,0-1-1,0 1 1,0-1 0,0 1 0,0-1-1,0 0 1,0 1 0,1-1-1,-1 1 1,0-1 0,1 1-1,-1-1 1,1 0 0,-1 1 0,1-1-1,0 0 1,0 1 0,0-1-1,0 0 1,-1 0 0,2 0-1,-1 0 1,0 0 0,0 0 0,0 0-1,3 1 1,1 0 9,1 0 0,0-1 0,1 0 1,-1 0-1,0 0 0,0-1 0,7 0 0,0 1-46,2-1-297,61 1-3603,-26-6-2717,-21-3-1174</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19.698"/>
    </inkml:context>
    <inkml:brush xml:id="br0">
      <inkml:brushProperty name="width" value="0.025" units="cm"/>
      <inkml:brushProperty name="height" value="0.025" units="cm"/>
      <inkml:brushProperty name="color" value="#E71224"/>
    </inkml:brush>
  </inkml:definitions>
  <inkml:trace contextRef="#ctx0" brushRef="#br0">28 34 16111,'0'0'4677,"0"11"-2862,-2 41 141,-12 80 1,3-49-1893,31-106-256,-10-5-102,-1 0 0,-1-1 1,-1 0-1,-1 0 1,-2-1-1,0-38 0,-4 66 898,1 37-119,0-33-452,-1 0 0,1 0 0,0 0 0,0 0 0,0 1 0,0-1 0,0-1 0,0 1-1,1 0 1,-1 0 0,0 0 0,1-1 0,0 1 0,-1-1 0,1 1 0,0-1 0,0 0-1,0 1 1,0-1 0,0 0 0,0 0 0,0-1 0,0 1 0,0 0 0,0-1 0,1 1-1,-1-1 1,0 0 0,0 1 0,1-1 0,-1 0 0,0 0 0,0-1 0,5 0 0,-2 1 15,1-1 0,0 0 0,0-1 0,-1 1 1,1-1-1,-1 0 0,1-1 0,-1 1 0,0-1 1,0 0-1,0 0 0,7-7 0,-4 3-2,-1-1 1,-1 0-1,0 0 0,0 0 0,0-1 1,-1 0-1,0 0 0,4-12 0,-15 64-220,3-10 402,0-19-57,1 1 0,0 0-1,1-1 1,1 1 0,3 25 0,-3-37-255,0 0 1,0 0-1,1 0 0,-1 0 0,1 1 1,0-1-1,0-1 0,0 1 1,0 0-1,1 0 0,-1 0 1,1 0-1,-1-1 0,1 1 1,0-1-1,0 1 0,0-1 0,1 0 1,-1 0-1,0 0 0,1 0 1,-1 0-1,1-1 0,0 1 1,0-1-1,0 0 0,-1 1 1,1-1-1,0 0 0,0-1 1,1 1-1,-1-1 0,5 1 0,4-4-4165,0-10-3129</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154"/>
    </inkml:context>
    <inkml:brush xml:id="br0">
      <inkml:brushProperty name="width" value="0.025" units="cm"/>
      <inkml:brushProperty name="height" value="0.025" units="cm"/>
      <inkml:brushProperty name="color" value="#E71224"/>
    </inkml:brush>
  </inkml:definitions>
  <inkml:trace contextRef="#ctx0" brushRef="#br0">39 0 15727,'0'0'3459,"-6"9"-6192,-17 27 240,14-10 4044,9-23-1050,-1-1 0,1 1 0,0 0 0,0-1 0,0 1 0,1 0 1,-1-1-1,1 1 0,-1-1 0,1 1 0,0-1 0,0 1 0,0-1 0,0 0 0,1 1 0,-1-1 0,0 0 0,3 2 0,-3-2-434,0-1 1,1 0-1,-1 0 0,1 0 0,-1 1 0,0-2 0,1 1 0,0 0 1,-1 0-1,1 0 0,0-1 0,-1 1 0,4 0 0,-3-1-168,1 1-1,0-1 0,0 1 0,0-1 1,0 0-1,0 0 0,0 0 0,-1-1 1,1 1-1,0-1 0,0 1 0,0-1 1,0 0-1,-1 0 0,1 0 1,0 0-1,-1-1 0,1 1 0,-1-1 1,0 0-1,1 0 0,-1 1 0,0-1 1,0-1-1,0 1 0,0 0 1,-1 0-1,1-1 0,-1 1 0,2-4 1,1-3-408,-1 0 0,-1 0 1,1-1-1,-2 1 0,1-1 1,-1 1-1,-1-20 0,0 33 1641,1 63 2109,0-55-3828,0 0-1,1 1 1,0-1 0,1-1-1,4 13 1,3-5-6390</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0:20.833"/>
    </inkml:context>
    <inkml:brush xml:id="br0">
      <inkml:brushProperty name="width" value="0.025" units="cm"/>
      <inkml:brushProperty name="height" value="0.025" units="cm"/>
      <inkml:brushProperty name="color" value="#E71224"/>
    </inkml:brush>
  </inkml:definitions>
  <inkml:trace contextRef="#ctx0" brushRef="#br0">1 1 17264,'0'0'4965,"3"12"-4084,3 14-265,-1 1-1,2 48 1,-7-73-609,0 0 0,0 1 0,1-1 0,-1 1 0,0-1 0,1 0 0,-1 1 0,1-1 0,0 0 0,0 1 0,0-1 0,0 0 0,0 0 0,0 0 0,1 0 1,-1 0-1,1 0 0,-1 0 0,1-1 0,0 1 0,0 0 0,0-1 0,0 1 0,0-1 0,0 0 0,0 0 0,0 0 0,0 0 0,1 0 0,-1 0 0,0 0 0,1-1 0,-1 0 0,0 1 0,1-1 0,-1 0 0,1 0 0,-1 0 0,0 0 0,1 0 0,3-2 0,3 1-58,0-1 0,0 0-1,0-1 1,0 1-1,0-2 1,-1 1-1,1-2 1,-1 1 0,14-11-1,-11 5 23,0-1-1,-1 0 1,0 0 0,-1-1-1,-1 0 1,1-1 0,9-22-1,-21 53-317,0-5 482,1 0 0,0 0 0,1 1 0,1-1 0,1 26 1,0-36-250,0 0 0,0 0 0,0 1 1,0-1-1,0 0 0,1 0 1,-1 0-1,1 0 0,0-1 0,-1 1 1,1 0-1,4 2 0,-3-2-288,0-1-1,0 0 0,0 0 1,0 0-1,1 0 1,-1 0-1,0-1 0,1 0 1,0 0-1,-1 0 0,1 0 1,0 0-1,4 0 1,21 0-7489</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157"/>
    </inkml:context>
    <inkml:brush xml:id="br0">
      <inkml:brushProperty name="width" value="0.025" units="cm"/>
      <inkml:brushProperty name="height" value="0.025" units="cm"/>
      <inkml:brushProperty name="color" value="#E71224"/>
    </inkml:brush>
  </inkml:definitions>
  <inkml:trace contextRef="#ctx0" brushRef="#br0">0 0 9385,'0'0'12369,"0"10"-11638,10 108 347,-1-15-1985,-6-39-4506,-4-60 1025,-2-4-652</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520"/>
    </inkml:context>
    <inkml:brush xml:id="br0">
      <inkml:brushProperty name="width" value="0.025" units="cm"/>
      <inkml:brushProperty name="height" value="0.025" units="cm"/>
      <inkml:brushProperty name="color" value="#E71224"/>
    </inkml:brush>
  </inkml:definitions>
  <inkml:trace contextRef="#ctx0" brushRef="#br0">0 18 1890,'0'0'18129,"49"-7"-17168,-20 7-577,1 0-288,5 0 0,-7 0-1024,1-1-1379,2-4-2625,-17 0-2467</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1.865"/>
    </inkml:context>
    <inkml:brush xml:id="br0">
      <inkml:brushProperty name="width" value="0.025" units="cm"/>
      <inkml:brushProperty name="height" value="0.025" units="cm"/>
      <inkml:brushProperty name="color" value="#E71224"/>
    </inkml:brush>
  </inkml:definitions>
  <inkml:trace contextRef="#ctx0" brushRef="#br0">1 1 6022,'0'0'14798,"0"62"-13613,0-32-673,0 3-287,0-1-161,0-1 0,0-3-96,0-7-161,0-4-767,0-4-642,2-8-672,3-5-2210,4 0-2019</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228"/>
    </inkml:context>
    <inkml:brush xml:id="br0">
      <inkml:brushProperty name="width" value="0.025" units="cm"/>
      <inkml:brushProperty name="height" value="0.025" units="cm"/>
      <inkml:brushProperty name="color" value="#E71224"/>
    </inkml:brush>
  </inkml:definitions>
  <inkml:trace contextRef="#ctx0" brushRef="#br0">34 17 13004,'0'0'8339,"0"9"-7448,-16 123 3877,19-132-4723,0 0 0,-1 0 1,1-1-1,0 0 0,0 1 1,-1-1-1,1 0 0,-1-1 1,1 1-1,2-2 0,0 1-58,-2 1-17,0-1 1,1 1-1,0 0 0,-1 1 0,1-1 0,-1 0 0,1 1 0,0 0 1,-1 0-1,1 0 0,-1 0 0,1 1 0,0 0 0,-1-1 0,1 1 1,-1 0-1,1 1 0,-1-1 0,0 0 0,1 1 0,-1 0 0,0 0 1,0 0-1,3 3 0,-3-2 2,0 1 0,1 0 0,-2 0 0,1 0 0,0 1 0,-1-1 0,0 1 0,0-1 0,0 1 0,0 0 0,-1 0 0,0 0 0,0 0 0,0 0 0,-1 0 0,1 8 0,-1-10 67,0 0 1,0 0 0,0 0-1,-1 0 1,1 0 0,-1-1-1,1 1 1,-1 0 0,0 0-1,0 0 1,0-1-1,0 1 1,-1-1 0,1 1-1,-1-1 1,0 1 0,1-1-1,-1 0 1,0 0-1,0 0 1,-1 0 0,-2 2-1,0-1 131,0-1 0,-1 0 0,1 0 0,0 0 0,-1-1 0,1 1 0,-1-2 0,0 1 0,1 0 0,-10-2 0,11 2-232,1-1 1,0 0-1,-1 0 0,1 0 1,0-1-1,-1 1 0,1-1 0,0 0 1,-1 0-1,1 0 0,0-1 1,0 1-1,0-1 0,0 1 0,0-1 1,1 0-1,-5-3 0,5 2-503,0-1 0,0 1 0,0-1 0,0 1 0,1-1-1,-1 0 1,1 0 0,0 0 0,0 0 0,0 0 0,1 0 0,-1 0 0,1 0 0,0-5-1,0-24-6753</inkml:trace>
  <inkml:trace contextRef="#ctx0" brushRef="#br0" timeOffset="1">9 13 11659,'0'0'8232,"49"0"-6791,-24 0-896,9 0-481,0 0-256,1 0-1314,-1 0-1248,0-5-1731,-7 1-255,-5 0-2915</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593"/>
    </inkml:context>
    <inkml:brush xml:id="br0">
      <inkml:brushProperty name="width" value="0.025" units="cm"/>
      <inkml:brushProperty name="height" value="0.025" units="cm"/>
      <inkml:brushProperty name="color" value="#E71224"/>
    </inkml:brush>
  </inkml:definitions>
  <inkml:trace contextRef="#ctx0" brushRef="#br0">86 1 6854,'0'0'13843,"-7"9"-13165,5-6-627,-13 16 360,2 2 0,-16 29 0,26-45-396,0 0-1,1 0 0,0 0 0,0 1 0,0-1 0,0 1 0,1-1 1,0 1-1,0-1 0,1 1 0,-1 0 0,1-1 0,0 1 1,1 0-1,-1-1 0,1 1 0,0-1 0,4 11 0,-4-14 12,0 0 0,0-1 0,0 1 0,1 0-1,-1-1 1,0 0 0,1 1 0,-1-1 0,1 0-1,0 0 1,-1 1 0,1-1 0,0-1 0,-1 1-1,1 0 1,0 0 0,0-1 0,0 1 0,0-1-1,0 1 1,0-1 0,0 0 0,0 0 0,0 0-1,0 0 1,0 0 0,0 0 0,0 0 0,-1-1 0,1 1-1,0-1 1,0 1 0,0-1 0,0 0 0,0 0-1,1-1 1,4-1 135,-1-1 0,0 0 0,0 0-1,0 0 1,-1-1 0,1 0 0,-1 0 0,8-10 0,-2-1 253,0 0 1,12-27-1,-20 37-212,-1 0 0,1 1 0,-1-2 0,-1 1 0,1 0 0,-1 0 0,0-1 0,0 1 0,-1 0 0,0-1 0,-1-10 0,0 16-186,0 0 0,0 0 0,0 0 0,0 1 0,0-1 0,0 0-1,0 0 1,-1 1 0,1-1 0,0 0 0,-1 1 0,1-1 0,0 1 0,-1 0 0,1-1 0,-1 1-1,1 0 1,0 0 0,-1 0 0,1 0 0,-1 0 0,1 0 0,0 1 0,-3 0 0,-38 5-174,-3 12 317,43-17-364,0 0 0,0-1-1,1 1 1,-1 0 0,0 0 0,1 1 0,-1-1-1,1 0 1,-1 0 0,1 1 0,0-1-1,-1 1 1,1-1 0,0 1 0,0-1 0,0 1-1,0 0 1,0 0 0,1-1 0,-1 1-1,0 3 1,1-5 70,0 0 0,0 0 0,0 1 0,0-1 0,0 0-1,0 0 1,0 0 0,0 1 0,0-1 0,0 0 0,1 0 0,-1 0-1,0 1 1,0-1 0,0 0 0,0 0 0,0 0 0,1 0 0,-1 0 0,0 1-1,0-1 1,0 0 0,1 0 0,-1 0 0,0 0 0,0 0 0,0 0-1,1 0 1,-1 0 0,0 0 0,0 0 0,1 0 0,-1 0 0,0 0-1,0 0 1,0 0 0,1 0 0,-1 0 0,0 0 0,0 0 0,1 0 0,-1 0-1,0 0 1,3 0-1222,14 0-5268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7.767"/>
    </inkml:context>
    <inkml:brush xml:id="br0">
      <inkml:brushProperty name="width" value="0.025" units="cm"/>
      <inkml:brushProperty name="height" value="0.025" units="cm"/>
    </inkml:brush>
  </inkml:definitions>
  <inkml:trace contextRef="#ctx0" brushRef="#br0">227 1 11307,'0'0'8952,"-10"0"-7452,7 0-1402,-1 0 0,1 0-1,0 0 1,0 0 0,0 0-1,0 1 1,0-1 0,-1 1-1,1 0 1,0 0 0,0 1-1,1-1 1,-1 0 0,0 1-1,0 0 1,1-1-1,-1 1 1,1 0 0,-1 0-1,1 1 1,0-1 0,0 0-1,0 1 1,0 0 0,0-1-1,1 1 1,-1 0 0,1 0-1,0 0 1,-1 0 0,2 0-1,-1 0 1,-1 5 0,-3 10 111,1-1 1,0 1-1,1 0 0,1 0 1,1 0-1,1 0 1,2 25-1,0-30-257,-1 0 0,2 0 0,0 0 0,1 0 0,0 0 0,0-1 0,2 0 0,-1 0 0,2-1 0,13 21 0,-18-30 13,-1 0 0,0-1 0,1 1 0,-1 0 0,1-1 0,-1 1 0,1-1 0,0 0 0,0 0 0,-1 1 0,1-1 0,4 1 0,-6-2 4,1 0 0,-1 0 0,1 0 0,-1 0 0,0 0 0,1 0 0,-1 0 0,1 0 0,-1 0 0,1 0 0,-1 0 0,1-1 0,-1 1 0,0 0 0,1 0 0,-1 0 0,1-1 0,-1 1 0,0 0 0,1-1 0,-1 1 0,0 0 0,1-1 0,-1 1 0,0 0 0,0-1 0,1 1 0,-1 0 0,0-1 0,0 1 0,0-1 0,1 1 0,-1-1 0,0 0 0,0-2-102,1 0 0,-1-1 0,0 1 0,0 0 0,0-1 0,0 1 1,-1 0-1,1-1 0,-1 1 0,0 0 0,0 0 0,0-1 0,0 1 0,-3-4 0,-14-20 260,-2 1 0,-1 1-1,0 0 1,-2 2 0,-43-33-1,29 23 1848,76 34-565,42 14-1248,34 5-838,-39-14-4951,-37-6-2700</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2.953"/>
    </inkml:context>
    <inkml:brush xml:id="br0">
      <inkml:brushProperty name="width" value="0.025" units="cm"/>
      <inkml:brushProperty name="height" value="0.025" units="cm"/>
      <inkml:brushProperty name="color" value="#E71224"/>
    </inkml:brush>
  </inkml:definitions>
  <inkml:trace contextRef="#ctx0" brushRef="#br0">113 0 16271,'0'0'8729,"-9"4"-8276,3-2-438,-1 2 0,1-1-1,-1 1 1,1 0 0,0 0-1,1 0 1,-1 1-1,1 0 1,0 0 0,0 1-1,1-1 1,-1 1 0,1 0-1,0 0 1,1 1-1,0-1 1,0 1 0,0 0-1,1-1 1,0 1-1,0 0 1,-1 11 0,2-16 0,1 0 1,0 0 0,0 0 0,-1 0-1,1 0 1,1 0 0,-1 0-1,0 0 1,0 0 0,1 0 0,-1 0-1,1 0 1,0 0 0,-1 0-1,1-1 1,0 1 0,0 0-1,0 0 1,3 2 0,-2-2 33,0-1 1,0 0-1,1-1 0,-1 1 1,0 0-1,1-1 0,-1 1 1,1-1-1,-1 0 0,1 1 1,-1-1-1,1 0 0,-1-1 1,1 1-1,-1 0 0,4-2 1,2 0 106,-1 0 0,0 0 0,0-1 1,0 0-1,0-1 0,0 1 0,-1-1 0,1-1 1,-1 1-1,9-9 0,-11 9-39,0 1-1,0-1 1,-1 0-1,1 0 1,-1 0-1,0-1 1,0 1-1,0-1 1,-1 0 0,0 0-1,0 0 1,0 0-1,0 0 1,-1 0-1,0 0 1,1-7-1,-2 11-149,0 0-1,-1 1 0,1-1 0,0 0 1,-1 0-1,1 1 0,-1-1 1,1 0-1,-1 0 0,1 1 0,-1-1 1,1 1-1,-1-1 0,1 0 1,-1 1-1,0-1 0,0 1 1,1-1-1,-1 1 0,0 0 0,0-1 1,1 1-1,-1 0 0,0 0 1,0-1-1,0 1 0,1 0 0,-1 0 1,0 0-1,0 0 0,0 0 1,0 0-1,1 0 0,-1 0 0,0 0 1,0 0-1,0 1 0,0-1 1,1 0-1,-1 1 0,0-1 0,0 0 1,0 2-1,-22 7-3371,8 3-4028,11-4 675</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301"/>
    </inkml:context>
    <inkml:brush xml:id="br0">
      <inkml:brushProperty name="width" value="0.025" units="cm"/>
      <inkml:brushProperty name="height" value="0.025" units="cm"/>
      <inkml:brushProperty name="color" value="#E71224"/>
    </inkml:brush>
  </inkml:definitions>
  <inkml:trace contextRef="#ctx0" brushRef="#br0">40 211 7559,'0'0'14430,"-3"10"-13224,-6 16-735,3-13-422,1 0 0,0 1-1,2-1 1,-1 1 0,-1 15 0,6-28-48,-1 0 0,1 0-1,-1 0 1,1-1 0,-1 1 0,1 0 0,-1 0 0,1-1 0,0 1 0,0 0 0,-1 0 0,1-1 0,0 1 0,0-1-1,0 1 1,-1-1 0,1 1 0,0-1 0,0 0 0,0 1 0,0-1 0,0 0 0,0 0 0,0 1 0,0-1 0,0 0-1,0 0 1,0 0 0,0 0 0,0-1 0,0 1 0,0 0 0,0 0 0,0 0 0,0-1 0,1 0 0,38-11-3564,-25-4-2325,-1-1-5035</inkml:trace>
  <inkml:trace contextRef="#ctx0" brushRef="#br0" timeOffset="1">24 13 16656,'0'0'8520,"23"-13"-22646</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3.883"/>
    </inkml:context>
    <inkml:brush xml:id="br0">
      <inkml:brushProperty name="width" value="0.025" units="cm"/>
      <inkml:brushProperty name="height" value="0.025" units="cm"/>
      <inkml:brushProperty name="color" value="#E71224"/>
    </inkml:brush>
  </inkml:definitions>
  <inkml:trace contextRef="#ctx0" brushRef="#br0">29 1 10570,'0'0'8082,"-4"9"-6197,3-9-1868,-2 6 488,0 1 0,-1-1 1,2 1-1,-1-1 1,1 1-1,0 0 1,1 0-1,-1 0 1,1 12-1,1-18-469,0-1 0,1 1 1,0 0-1,-1 0 0,1-1 0,-1 1 0,1-1 0,0 1 0,-1 0 1,1-1-1,0 1 0,0-1 0,-1 1 0,1-1 0,0 0 0,0 1 1,0-1-1,0 0 0,-1 0 0,1 1 0,0-1 0,0 0 0,0 0 0,0 0 1,0 0-1,0 0 0,0 0 0,1-1 0,34 0 188,-31 1-145,18-2-230,-1-2-1,0 0 1,41-13 0,-22 0-3067,-6-6-3705,-17 6-1859</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288"/>
    </inkml:context>
    <inkml:brush xml:id="br0">
      <inkml:brushProperty name="width" value="0.025" units="cm"/>
      <inkml:brushProperty name="height" value="0.025" units="cm"/>
      <inkml:brushProperty name="color" value="#E71224"/>
    </inkml:brush>
  </inkml:definitions>
  <inkml:trace contextRef="#ctx0" brushRef="#br0">28 0 12172,'0'0'12529,"1"9"-11691,0 2-769,-1 0 0,-1 0-1,0 0 1,0 0 0,-1 0 0,-1 0 0,1 0 0,-2 0 0,-4 10-1,6-19-70,2 0 0,-1 0 0,0 0 0,0 0 0,1 0 0,-1 0 0,1 0 0,-1 0 0,1 0 0,0 0 0,0 0 0,0 0 0,0 3 0,0-5-20,1 0 0,-1 1 0,1-1 0,-1 0 1,1 0-1,-1 0 0,1 0 0,-1 0 1,1 1-1,-1-1 0,1 0 0,-1 0 0,1 0 1,-1 0-1,0-1 0,1 1 0,-1 0 0,1 0 1,-1 0-1,1 0 0,-1 0 0,1-1 0,-1 1 1,1 0-1,-1 0 0,0-1 0,1 1 0,-1 0 1,1 0-1,-1-1 0,0 1 0,1-1 0,45-41-2796,-11-2-1938,-26 33 3271,-1 0-1,1 0 1,14-12-1,-21 26 4494,-3 13-1585,-8 16 2230,-18 42 0,17-53-2968,2 1 0,0 1-1,2-1 1,-7 40 0,13-61-729,0-1 0,0 0 0,0 0-1,0 0 1,0 0 0,0 0 0,0 1-1,0-1 1,0 0 0,0 0 0,0 0 0,0 1-1,0-1 1,0 0 0,0 0 0,0 0-1,0 0 1,0 1 0,0-1 0,0 0-1,1 0 1,-1 0 0,0 0 0,0 0 0,0 1-1,0-1 1,0 0 0,0 0 0,0 0-1,1 0 1,-1 0 0,0 0 0,0 0-1,0 1 1,0-1 0,0 0 0,1 0 0,-1 0-1,0 0 1,0 0 0,0 0 0,0 0-1,1 0 1,-1 0 0,0 0 0,0 0-1,0 0 1,0 0 0,1 0 0,-1 0 0,12-6-1786,9-12-2268,1-5-2255</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4.631"/>
    </inkml:context>
    <inkml:brush xml:id="br0">
      <inkml:brushProperty name="width" value="0.025" units="cm"/>
      <inkml:brushProperty name="height" value="0.025" units="cm"/>
      <inkml:brushProperty name="color" value="#E71224"/>
    </inkml:brush>
  </inkml:definitions>
  <inkml:trace contextRef="#ctx0" brushRef="#br0">123 1 15503,'0'0'4655,"-9"9"-3625,-1 1-802,0 0 0,1 1 1,0 1-1,1 0 0,0 0 0,1 0 1,-11 27-1,11-22 242,1 1 1,0 0 0,2 1-1,0 0 1,-3 30 0,7-49-465,0 1 0,0 0 1,0 0-1,0 0 0,0 0 1,0 0-1,0 0 1,0 0-1,0 0 0,1 0 1,-1 0-1,0 0 0,1-1 1,-1 1-1,0 0 0,1 0 1,-1 0-1,1-1 0,0 1 1,-1 0-1,1 0 0,-1-1 1,1 1-1,0-1 0,0 1 1,-1 0-1,3 0 0,-2-1 20,1 0 0,0 1 0,0-1 0,-1 0 0,1 0 0,0 0-1,0 0 1,-1-1 0,1 1 0,0 0 0,0-1 0,-1 1 0,4-2-1,2-2 74,0 1 0,0-1-1,0-1 1,0 1 0,9-9 0,-7 4-42,-1 0 1,0 0 0,0-1 0,0 0-1,-2 0 1,1-1 0,-1 1 0,-1-2 0,0 1-1,0-1 1,-1 1 0,-1-1 0,0 0-1,0 0 1,-1-1 0,0-15 0,-2 27-52,0 1 0,0-1 0,0 0 0,0 0 0,0 1 0,0-1 0,0 0 0,0 0 0,0 1 0,0-1 1,0 0-1,0 0 0,-1 1 0,1-1 0,0 0 0,-1 0 0,1 1 0,0-1 0,-1 0 0,1 1 0,-1-1 0,1 1 0,-1-1 0,1 1 1,-1-1-1,0 1 0,1-1 0,-1 1 0,0-1 0,1 1 0,-1 0 0,0-1 0,-1 1 0,0 0-17,0 0 0,0 0 0,0 0 0,0 1 0,0-1 0,0 1 0,0-1 0,0 1-1,0 0 1,0 0 0,0 0 0,-2 1 0,-5 4-65,1 0-1,-1 1 1,1-1-1,-7 10 0,-5 15-843,16-15-1840,5-16 2505,-1 1 0,0-1 0,0 1-1,0-1 1,0 0 0,0 1 0,1-1 0,-1 0 0,0 1 0,0-1 0,1 0 0,-1 0 0,0 1 0,0-1 0,1 0 0,-1 0 0,0 1 0,1-1-1,-1 0 1,0 0 0,1 0 0,-1 1 0,0-1 0,1 0 0,-1 0 0,1 0 0,-1 0 0,0 0 0,1 0 0,-1 0 0,1 0 0,-1 0 0,1 0-1,15 0-6470</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5.018"/>
    </inkml:context>
    <inkml:brush xml:id="br0">
      <inkml:brushProperty name="width" value="0.025" units="cm"/>
      <inkml:brushProperty name="height" value="0.025" units="cm"/>
      <inkml:brushProperty name="color" value="#E71224"/>
    </inkml:brush>
  </inkml:definitions>
  <inkml:trace contextRef="#ctx0" brushRef="#br0">171 1 10282,'0'0'6379,"-8"7"-3224,-17 12-1556,1 2-1,-28 31 1,46-46-1525,0 1 0,0 1 0,0-1 1,1 1-1,0 0 0,1 0 0,0 0 1,0 0-1,0 1 0,1 0 0,1 0 0,-1 0 1,-1 17-1,4-24-64,1-1 0,-1 1 0,1-1-1,0 1 1,-1-1 0,1 1 0,0-1 0,0 0 0,0 1 0,0-1-1,0 0 1,0 0 0,0 1 0,0-1 0,0 0 0,0 0 0,1 0-1,-1-1 1,0 1 0,1 0 0,-1 0 0,1-1 0,-1 1 0,1-1-1,-1 1 1,1-1 0,-1 0 0,1 0 0,0 1 0,-1-1 0,1 0-1,-1 0 1,1-1 0,1 1 0,4 0 66,0 0 0,0 0-1,0-1 1,0 0 0,0 0 0,13-5-1,-12 2 132,1-1 0,-1 0 0,0 0-1,-1-1 1,1 0 0,-1 0 0,0-1 0,10-12-1,-14 15-22,1 0 1,-1-1-1,0 1 0,0-1 0,0 0 0,-1 0 0,1 0 1,-1 0-1,-1 0 0,1-1 0,-1 1 0,0 0 0,0-1 0,0 1 1,-1-1-1,0-8 0,-1 12-168,0-1 0,0 1 0,0 0 0,0-1 1,-1 1-1,1 0 0,-1 0 0,0 0 0,1 0 0,-1 0 1,0 0-1,0 0 0,0 1 0,-1-1 0,1 1 0,0-1 1,0 1-1,-1 0 0,1 0 0,-1 0 0,1 0 0,-1 0 1,0 1-1,1-1 0,-6 1 0,-9-3-419,-1 1 0,-27 1 0,40 1 194,-39 0-5829,28 2-1308</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050"/>
    </inkml:context>
    <inkml:brush xml:id="br0">
      <inkml:brushProperty name="width" value="0.025" units="cm"/>
      <inkml:brushProperty name="height" value="0.025" units="cm"/>
      <inkml:brushProperty name="color" value="#E71224"/>
    </inkml:brush>
  </inkml:definitions>
  <inkml:trace contextRef="#ctx0" brushRef="#br0">13 1 9769,'0'0'11435,"3"65"-10378,-8-27-192,-2 2-449,7 0-320,-4-1 0,4-7 1,0-2-65,4-4 0,-1-1 32,3-2-32,-1-3-385,-1-1-1056,1-4-1538,-3-8-3523</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396"/>
    </inkml:context>
    <inkml:brush xml:id="br0">
      <inkml:brushProperty name="width" value="0.025" units="cm"/>
      <inkml:brushProperty name="height" value="0.025" units="cm"/>
      <inkml:brushProperty name="color" value="#E71224"/>
    </inkml:brush>
  </inkml:definitions>
  <inkml:trace contextRef="#ctx0" brushRef="#br0">1 0 20147,'0'0'4484,"50"23"-14477,-37-23 3363</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1.773"/>
    </inkml:context>
    <inkml:brush xml:id="br0">
      <inkml:brushProperty name="width" value="0.025" units="cm"/>
      <inkml:brushProperty name="height" value="0.025" units="cm"/>
      <inkml:brushProperty name="color" value="#E71224"/>
    </inkml:brush>
  </inkml:definitions>
  <inkml:trace contextRef="#ctx0" brushRef="#br0">31 0 8392,'0'0'12139,"-27"48"-10345,25-41-801,0 0-448,2 4-385,0-2-128,0 0-64,8-4-1506,-3-5-2081,2 0-4997</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119"/>
    </inkml:context>
    <inkml:brush xml:id="br0">
      <inkml:brushProperty name="width" value="0.025" units="cm"/>
      <inkml:brushProperty name="height" value="0.025" units="cm"/>
      <inkml:brushProperty name="color" value="#E71224"/>
    </inkml:brush>
  </inkml:definitions>
  <inkml:trace contextRef="#ctx0" brushRef="#br0">1 53 10730,'0'0'10922,"10"-8"-10137,-4 3-602,0 0-1,1 1 1,-1-1-1,1 2 0,0-1 1,0 1-1,0 0 1,0 0-1,0 1 1,1 0-1,-1 0 1,1 1-1,-1 0 0,1 0 1,-1 1-1,12 1 1,-18-1-173,0 0-1,1 0 1,-1 0 0,0 0-1,0 0 1,0 1 0,0-1-1,0 0 1,0 1 0,0-1-1,0 1 1,0-1 0,-1 1-1,1 0 1,0-1 0,0 1-1,0 0 1,0-1 0,-1 1 0,1 0-1,0 0 1,-1 0 0,1 0-1,-1 0 1,1 0 0,-1 0-1,1 0 1,-1 1 0,1 1 7,-1 0 0,0 0 0,0 0-1,0 0 1,0 0 0,-1-1 0,1 1 0,-1 0 0,0 0 0,-1 4 0,-3 4 40,0 0 0,-1-1 0,0 1 0,-9 11 1,-28 18 139,36-36-129,1 1-1,0 0 1,0 0 0,1 1-1,-1 0 1,1 0-1,0 0 1,-5 10 0,9-15-65,1 0 1,0-1 0,0 1-1,-1 0 1,1 0 0,0 0-1,0 0 1,0-1-1,0 1 1,0 0 0,0 0-1,0 0 1,0 0 0,0-1-1,0 1 1,1 0 0,-1 0-1,0 0 1,0 0-1,1-1 1,-1 1 0,1 0-1,-1 0 1,1-1 0,-1 1-1,1 0 1,-1-1 0,1 1-1,-1-1 1,1 1 0,0-1-1,0 1 1,-1-1-1,1 1 1,0-1 0,-1 1-1,1-1 1,0 0 0,0 0-1,0 1 1,0-1 0,-1 0-1,1 0 1,2 0 0,43 5-82,-41-5 45,68-2-2375,-59 0 502,-1 0 1,1 0-1,17-7 0,18-10-8103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8.303"/>
    </inkml:context>
    <inkml:brush xml:id="br0">
      <inkml:brushProperty name="width" value="0.025" units="cm"/>
      <inkml:brushProperty name="height" value="0.025" units="cm"/>
    </inkml:brush>
  </inkml:definitions>
  <inkml:trace contextRef="#ctx0" brushRef="#br0">253 71 12043,'0'0'1287,"7"-9"944,22-32 241,-28 41-2375,-1 0 0,1-1-1,-1 1 1,0 0 0,1-1 0,-1 1-1,1 0 1,-1-1 0,0 1 0,1-1-1,-1 1 1,0-1 0,0 1 0,1-1 0,-1 1-1,0-1 1,0 1 0,0-1 0,0 1-1,0-1 1,0 1 0,1-1 0,-1 0-1,0 1 1,0-1 0,-1 1 0,1-1 0,0 1-1,0-1 1,0 1 0,0-1 0,0 1-1,-1-1 1,1 1 0,0-1 0,0 1-1,-1-1 1,1 1 0,0-1 0,-1 1-1,1 0 1,0-1 0,-2 0 0,-18 1 2295,16 1-2300,-12 2 68,0 1 0,1 0-1,-1 1 1,1 1-1,1 0 1,-1 2-1,1-1 1,0 2-1,1-1 1,0 2 0,0 0-1,1 1 1,1 0-1,0 0 1,0 1-1,1 1 1,-13 21-1,21-31-143,0 0 0,1 0 0,-1 0 0,1 0 0,0 1 0,0-1 0,0 0 0,0 1 0,1-1 0,-1 1 0,1-1 0,0 1 0,0-1 0,0 1 0,1-1 0,-1 1 0,1-1 0,1 5 0,0-5-26,-1 0 0,1 0 0,0-1 0,0 1 0,1-1-1,-1 1 1,0-1 0,1 0 0,0 0 0,-1 0 0,1 0 0,0-1 0,0 1 0,0-1-1,0 1 1,0-1 0,0 0 0,0 0 0,4 0 0,14 3-877,-1-1-1,1 0 1,36-1 0,24-5-5197,-77 3 5585,50-5-7221</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449"/>
    </inkml:context>
    <inkml:brush xml:id="br0">
      <inkml:brushProperty name="width" value="0.025" units="cm"/>
      <inkml:brushProperty name="height" value="0.025" units="cm"/>
      <inkml:brushProperty name="color" value="#E71224"/>
    </inkml:brush>
  </inkml:definitions>
  <inkml:trace contextRef="#ctx0" brushRef="#br0">136 6 14958,'0'0'2712,"-10"-1"-502,-32-3-918,39 4-1224,0 0-1,0 1 1,0-1-1,0 1 1,0-1-1,0 1 1,1 0-1,-1 0 1,0 0-1,1 0 1,-1 1 0,1-1-1,-1 1 1,1 0-1,0 0 1,-1 0-1,1 0 1,0 0-1,0 0 1,0 0-1,1 0 1,-1 1-1,0-1 1,1 1 0,-2 3-1,0 2 15,-1-1-1,2 1 1,-1 0 0,1 0-1,0 1 1,-1 14 0,2-21-25,1 1 1,0-1 0,0 1-1,0-1 1,0 1 0,0 0 0,1-1-1,-1 1 1,1-1 0,0 0-1,-1 1 1,1-1 0,0 1-1,0-1 1,1 0 0,-1 0 0,0 0-1,1 0 1,-1 0 0,1 0-1,0 0 1,2 2 0,-1-3 26,-1 1 1,1-1-1,1 1 1,-1-1-1,0 0 0,0 0 1,0 0-1,1 0 1,-1-1-1,0 0 1,1 1-1,-1-1 0,1 0 1,5-1-1,-2 0 21,0 0-1,-1-1 0,1 1 1,0-1-1,-1-1 0,1 1 0,-1-1 1,0 0-1,0-1 0,0 1 1,0-1-1,-1 0 0,1-1 0,-1 1 1,0-1-1,4-6 0,-6 7 48,0-1 0,0 0-1,-1 0 1,0 0 0,0 0-1,-1-1 1,1 1 0,-1 0-1,0-1 1,0 1-1,-1-1 1,0-6 0,0 10-146,0 0 0,0 0 0,-1 0 1,1 0-1,-1 0 0,1 0 0,-1 1 0,0-1 1,0 0-1,0 0 0,0 0 0,0 1 0,0-1 1,0 0-1,0 1 0,-1-1 0,1 1 1,-1-1-1,1 1 0,-1 0 0,0 0 0,1 0 1,-1 0-1,0 0 0,0 0 0,0 0 0,0 0 1,0 1-1,0-1 0,0 1 0,0 0 0,0-1 1,0 1-1,-3 0 0,1 0-104,-1 0 1,0 0-1,0 0 0,0 1 1,0-1-1,0 1 0,1 1 1,-1-1-1,-6 3 0,9-3-31,0 0 0,0 0 0,1 0 0,-1 0 0,0 0-1,1 1 1,-1-1 0,1 0 0,0 1 0,-1-1 0,1 1 0,0 0-1,0-1 1,0 1 0,0 0 0,0 0 0,0 0 0,1 0-1,-1 0 1,0-1 0,1 1 0,0 0 0,-1 0 0,1 0-1,0 3 1,0-4-13,0-1-1,1 1 1,-1-1-1,0 1 1,0-1-1,0 1 1,1-1 0,-1 0-1,0 1 1,1-1-1,-1 1 1,0-1-1,1 0 1,-1 1-1,0-1 1,1 0-1,-1 0 1,1 1-1,-1-1 1,1 0-1,-1 0 1,1 0-1,-1 1 1,1-1 0,-1 0-1,1 0 1,-1 0-1,1 0 1,-1 0-1,1 0 1,-1 0-1,1 0 1,-1 0-1,1 0 1,-1 0-1,0 0 1,1 0-1,-1-1 1,2 1-1,3 0-1231,25 0-4429</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2.780"/>
    </inkml:context>
    <inkml:brush xml:id="br0">
      <inkml:brushProperty name="width" value="0.025" units="cm"/>
      <inkml:brushProperty name="height" value="0.025" units="cm"/>
      <inkml:brushProperty name="color" value="#E71224"/>
    </inkml:brush>
  </inkml:definitions>
  <inkml:trace contextRef="#ctx0" brushRef="#br0">173 0 13325,'-7'2'3881,"-5"2"-3144,1 0 0,0 0 0,0 1 1,1 0-1,0 1 0,0 0 0,0 1 1,-16 14-1,21-16-652,0-1 0,0 1 0,1 0 0,0 1 1,0-1-1,0 1 0,1 0 0,-1 0 0,2 0 0,-1 0 0,1 0 1,-1 1-1,2-1 0,-1 1 0,1-1 0,0 1 0,0 0 1,1 7-1,0-13-79,0 0 1,0 0-1,0 0 1,0 1-1,1-1 1,-1 0-1,1 0 1,-1 0 0,0 0-1,1 0 1,0 0-1,-1 0 1,1 0-1,0 0 1,-1 0-1,1 0 1,0 0-1,0 0 1,0 0-1,0-1 1,0 1 0,0 0-1,2 0 1,0 1 31,0-1 0,0 0 0,1 0 0,-1-1 0,0 1 0,1-1 1,-1 1-1,6-1 0,1-1 72,0 0-1,-1 0 1,1-1 0,0 0-1,11-5 1,-9 2-71,0 0-1,-1-2 1,0 1-1,0-1 1,-1-1-1,12-9 0,-18 13 102,-1 1 0,1-1 0,-1 1 0,1-1-1,-1 0 1,0 0 0,-1-1 0,1 1 0,-1 0-1,0-1 1,0 0 0,0 1 0,0-1 0,-1 0-1,0 0 1,0 0 0,-1 0 0,1-7 0,-1 11-123,-1 0 0,0 0 1,1-1-1,-1 1 1,0 0-1,0 0 0,0-1 1,0 1-1,0 0 0,0 0 1,0 0-1,0 0 1,0 1-1,0-1 0,-1 0 1,1 0-1,0 1 1,0-1-1,-1 1 0,1-1 1,-1 1-1,1-1 0,0 1 1,-1 0-1,1 0 1,-1 0-1,1 0 0,-1 0 1,1 0-1,-1 0 0,1 0 1,0 0-1,-3 2 1,-2-2-49,0 1 1,0 0-1,0 0 1,0 0-1,1 1 1,-1 0-1,-7 3 1,10-3-51,0 0 19,0-1 0,0 1 0,0 0 0,0 0 0,0 0-1,1 0 1,-1 1 0,1-1 0,-1 0 0,1 1 0,0 0-1,0 0 1,0-1 0,1 1 0,-1 0 0,-2 7 0,6-9-343,0 0 1,-1 0-1,1 0 1,0 0-1,0-1 1,0 1-1,0 0 1,0-1 0,0 1-1,0-1 1,0 0-1,0 1 1,0-1-1,0 0 1,1-1-1,-1 1 1,0 0-1,2-1 1,3 1-1467,29 0-6115</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3.170"/>
    </inkml:context>
    <inkml:brush xml:id="br0">
      <inkml:brushProperty name="width" value="0.025" units="cm"/>
      <inkml:brushProperty name="height" value="0.025" units="cm"/>
      <inkml:brushProperty name="color" value="#E71224"/>
    </inkml:brush>
  </inkml:definitions>
  <inkml:trace contextRef="#ctx0" brushRef="#br0">101 13 11082,'0'0'8136,"-8"0"-4762,-66-1 326,73 2-3756,0 0 0,0-1 1,0 1-1,0 0 1,0 0-1,1 0 0,-1-1 1,0 1-1,0 0 1,1 0-1,-1 0 1,1 0-1,-1 0 0,1 0 1,-1 1-1,1-1 1,-1 0-1,1 0 0,0 0 1,0 0-1,0 0 1,-1 2-1,-3 30 12,4-33 37,0 3 100,-1 1 0,1-1 1,0 1-1,1-1 0,-1 0 0,0 1 0,1-1 0,0 0 0,0 1 0,0-1 0,0 0 0,0 0 0,1 0 0,0 0 0,-1 0 1,1 0-1,0 0 0,0-1 0,1 1 0,4 4 0,-3-4 28,1 0 0,0 0 0,0 0 0,0-1 0,0 0-1,0 0 1,0 0 0,1-1 0,-1 1 0,1-1 0,-1-1 0,7 1 0,-3 0 34,0-1-1,0 0 1,0-1-1,0 0 1,0 0 0,0-1-1,-1 0 1,1-1 0,0 1-1,-1-2 1,0 1-1,0-1 1,0-1 0,0 1-1,-1-1 1,9-8-1,-14 12-106,0-1 0,0 0 0,0 0-1,-1 0 1,1 0 0,0 0-1,-1 0 1,0 0 0,1-1 0,-1 1-1,0 0 1,0-1 0,-1 1-1,1-1 1,0 1 0,-1-1 0,0 0-1,1 1 1,-1-1 0,0 1-1,0-1 1,-1 0 0,1 1 0,0-1-1,-1 1 1,0-1 0,1 1-1,-3-4 1,1 3-56,0 0 0,-1 0 0,1 0 0,-1 1 1,0-1-1,0 1 0,0-1 0,0 1 0,-1 0 0,1 0 0,-1 0 0,1 1 0,-1-1 0,1 1 0,-1 0 0,0 0 0,0 0 1,-6 0-1,-82-4-2367,84 5 752,-1 1 0,1 0 0,-1 0 0,-15 6 0,17-5-5440</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069"/>
    </inkml:context>
    <inkml:brush xml:id="br0">
      <inkml:brushProperty name="width" value="0.025" units="cm"/>
      <inkml:brushProperty name="height" value="0.025" units="cm"/>
      <inkml:brushProperty name="color" value="#E71224"/>
    </inkml:brush>
  </inkml:definitions>
  <inkml:trace contextRef="#ctx0" brushRef="#br0">1 163 10378,'0'0'7740,"8"-1"-7184,-1 0-504,0 0 0,0-1 1,-1 0-1,1 0 0,0 0 1,-1-1-1,0 0 0,0-1 1,0 1-1,7-6 0,56-51 109,-52 43-118,0 2 0,31-22-1,-48 37-42,0 0-1,0 0 0,1 0 0,-1-1 0,0 1 0,0 0 0,1 0 0,-1 0 0,0 0 0,0 0 0,0 0 0,1 0 0,-1 0 0,0 0 0,0 0 0,1 0 0,-1 0 0,0 0 0,0 0 0,1 0 0,-1 0 0,0 1 0,0-1 0,1 0 1,-1 0-1,0 0 0,0 0 0,0 0 0,1 0 0,-1 1 0,0-1 0,0 0 0,0 0 0,0 0 0,1 1 0,-1-1 0,0 0 0,0 0 0,0 0 0,0 1 0,0-1 0,0 0 0,0 0 0,0 1 0,0-1 0,0 0 0,0 0 0,0 0 1,0 1-1,0-1 0,0 0 0,0 0 0,0 1 0,0-1 0,0 0 0,0 0 0,0 1 0,0-1 0,0 0 0,0 1 0,-3 16 86,-22 62 894,19-63-894,-1 1-1,2 0 1,0 0 0,1 0-1,1 1 1,1-1-1,0 1 1,1 26-1,1-44-138,1 1 0,-1-1 0,0 1 0,0 0-1,0-1 1,0 1 0,1-1 0,-1 1 0,0-1-1,0 1 1,1-1 0,-1 0 0,0 1-1,1-1 1,-1 1 0,1-1 0,-1 1 0,1-1-1,-1 0 1,0 0 0,1 1 0,-1-1-1,1 0 1,-1 1 0,1-1 0,0 0 0,-1 0-1,1 0 1,-1 0 0,1 0 0,0 0-1,18-6-4957,-3-15-1570</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401"/>
    </inkml:context>
    <inkml:brush xml:id="br0">
      <inkml:brushProperty name="width" value="0.025" units="cm"/>
      <inkml:brushProperty name="height" value="0.025" units="cm"/>
      <inkml:brushProperty name="color" value="#E71224"/>
    </inkml:brush>
  </inkml:definitions>
  <inkml:trace contextRef="#ctx0" brushRef="#br0">131 2 16528,'-10'8'1105,"-5"4"-665,-49 46 842,59-54-1135,1 1-1,0 1 1,0-1-1,0 0 1,1 1-1,0 0 1,0 0-1,0 0 1,1 0-1,0 0 1,-3 11-1,5-15-140,0 0 0,0 0 0,0-1 0,1 1 0,-1 0-1,0 0 1,1-1 0,-1 1 0,1 0 0,0-1 0,-1 1 0,1-1 0,0 1-1,0-1 1,0 1 0,0-1 0,0 0 0,0 1 0,1-1 0,-1 0-1,0 0 1,1 0 0,-1 0 0,1 0 0,-1 0 0,1 0 0,-1-1-1,1 1 1,0 0 0,-1-1 0,1 1 0,0-1 0,-1 0 0,1 1-1,0-1 1,-1 0 0,4 0 0,6 0 34,-1 1 1,1-1-1,-1-1 0,0 0 0,13-2 1,-10-1-24,-1 0 1,0 0-1,0-1 1,0-1-1,-1 1 1,0-2 0,0 0-1,0 0 1,-1-1-1,0-1 1,-1 1-1,0-1 1,13-17-1,-21 25 4,1-1 0,-1 0 0,0 0 0,0 0 0,0 0 0,0 1 0,-1-1 0,1 0 0,0-1 0,-1 1 0,1 0 0,-1 0-1,0 0 1,0 0 0,0 0 0,0 0 0,0 0 0,0-1 0,0 1 0,-1 0 0,1 0 0,-2-4 0,0 4 15,1 0 1,-1 0-1,0 0 0,0 0 1,0 0-1,0 0 0,0 0 1,-1 0-1,1 1 0,0 0 1,-1-1-1,1 1 1,-1 0-1,0 0 0,-2-1 1,-7-1-1,0 1 1,0-1-1,0 2 0,-1 0 1,1 0-1,-21 3 1,32-2-79,0 0-1,0 0 1,-1 1-1,1-1 1,0 0 0,0 1-1,0-1 1,0 1-1,0-1 1,0 1 0,0 0-1,0-1 1,0 1 0,0 0-1,0 0 1,0 0-1,0 0 1,0 0 0,1 0-1,-1 0 1,0 0-1,1 0 1,-2 2 0,2-3-62,0 1-1,0 0 1,0-1 0,0 1 0,0 0 0,0-1 0,0 1 0,0 0 0,0-1 0,0 1 0,1 0 0,-1-1-1,0 1 1,0 0 0,1-1 0,-1 1 0,0-1 0,1 1 0,-1 0 0,0-1 0,1 1 0,-1-1 0,1 1-1,-1-1 1,1 0 0,-1 1 0,1-1 0,0 1 0,-1-1 0,1 0 0,-1 1 0,1-1 0,0 0-1,-1 0 1,1 0 0,0 0 0,-1 1 0,1-1 0,0 0 0,-1 0 0,1 0 0,1 0 0,62-1-5950,-22-6 2274</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7.748"/>
    </inkml:context>
    <inkml:brush xml:id="br0">
      <inkml:brushProperty name="width" value="0.025" units="cm"/>
      <inkml:brushProperty name="height" value="0.025" units="cm"/>
      <inkml:brushProperty name="color" value="#E71224"/>
    </inkml:brush>
  </inkml:definitions>
  <inkml:trace contextRef="#ctx0" brushRef="#br0">195 0 14061,'-9'5'1260,"-17"11"-354,0 0 0,-29 25 0,48-36-647,0 1-1,0 0 1,1 1-1,0-1 1,0 1-1,0 0 1,1 1-1,0 0 1,1-1-1,0 1 0,0 1 1,0-1-1,-3 13 1,7-19-248,0-1-1,0 0 1,0 1 0,0-1 0,0 1-1,0-1 1,0 0 0,1 1 0,-1-1-1,0 0 1,1 1 0,-1-1 0,1 0-1,0 0 1,-1 1 0,1-1 0,0 0-1,0 0 1,-1 0 0,1 0 0,0 0-1,0 0 1,0 0 0,0 0 0,1 0-1,-1-1 1,0 1 0,0 0 0,0-1-1,1 1 1,-1-1 0,0 1-1,1-1 1,-1 1 0,0-1 0,1 0-1,-1 0 1,2 0 0,7 1 46,0 0 0,0 0 0,0-1 0,10-2 0,2-2-5,0 0 0,0-2-1,-1 0 1,1-2 0,-2 0-1,1-1 1,-1-2-1,-1 0 1,1-1 0,-2 0-1,0-2 1,-1 0-1,0-1 1,24-29 0,-39 43-20,-1 0 0,0 0 1,0 0-1,0-1 0,0 1 1,-1 0-1,1-1 1,0 1-1,0-1 0,-1 1 1,1-1-1,-1 1 0,1-1 1,-1 1-1,0-1 1,0 1-1,0-3 0,0 3 4,0 1 0,-1-1 0,1 1 0,0-1 0,-1 0 0,1 1 0,-1-1-1,1 1 1,-1-1 0,1 1 0,-1 0 0,1-1 0,-1 1 0,1-1 0,-1 1 0,0 0-1,1-1 1,-1 1 0,0 0 0,1 0 0,-1 0 0,0 0 0,1-1 0,-1 1 0,0 0-1,0 0 1,-6 0 33,0 0 0,0 1 0,0 0 0,0 0 0,0 0 0,-7 3-1,-93 39 707,64-24-2545,34-15-1903,13-5-2714,31-15 440</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095"/>
    </inkml:context>
    <inkml:brush xml:id="br0">
      <inkml:brushProperty name="width" value="0.025" units="cm"/>
      <inkml:brushProperty name="height" value="0.025" units="cm"/>
      <inkml:brushProperty name="color" value="#E71224"/>
    </inkml:brush>
  </inkml:definitions>
  <inkml:trace contextRef="#ctx0" brushRef="#br0">1 17 14862,'0'0'4164,"81"14"-3555,-33-15-321,12-10-192,5 1-160,-8 3-1345,-8 5-1186,-9 2-608,-15 0 865,-18 6-1794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8.487"/>
    </inkml:context>
    <inkml:brush xml:id="br0">
      <inkml:brushProperty name="width" value="0.025" units="cm"/>
      <inkml:brushProperty name="height" value="0.025" units="cm"/>
      <inkml:brushProperty name="color" value="#E71224"/>
    </inkml:brush>
  </inkml:definitions>
  <inkml:trace contextRef="#ctx0" brushRef="#br0">0 62 13196,'0'0'3748,"49"-4"-2915,-6-5 480,13-2-512,9 0-609,-2 2-160,-2-1-1217,-10 2-5221</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1:59.861"/>
    </inkml:context>
    <inkml:brush xml:id="br0">
      <inkml:brushProperty name="width" value="0.025" units="cm"/>
      <inkml:brushProperty name="height" value="0.025" units="cm"/>
      <inkml:brushProperty name="color" value="#E71224"/>
    </inkml:brush>
  </inkml:definitions>
  <inkml:trace contextRef="#ctx0" brushRef="#br0">1 24 4516,'0'0'12626,"11"-5"-11884,1 1-600,1 0 1,0 1 0,-1 0-1,1 1 1,0 1 0,19-1 0,-29 2-123,0 0 1,-1 1-1,1-1 1,0 1-1,0-1 1,-1 1-1,1 0 1,-1 0-1,1 0 1,0 0-1,-1 0 1,0 0-1,1 1 1,-1-1-1,0 1 1,0 0-1,3 2 1,-3-1 5,-1 0 0,0-1 0,0 1 0,0 0 0,0 0 1,0 0-1,-1 0 0,1 0 0,-1 0 0,0 0 0,0 0 0,0 0 0,0 0 0,0-1 0,-1 1 1,1 0-1,-1 0 0,0 0 0,0 0 0,-2 5 0,-3 4 81,0 0 1,-1 0-1,-1 0 0,0-1 0,0 0 1,-1-1-1,0 0 0,-13 11 0,-11 13 594,32-33-691,1-1 1,-1 0-1,1 1 1,-1-1-1,1 1 1,-1-1-1,1 1 1,-1-1-1,1 1 1,-1-1 0,1 1-1,0-1 1,-1 1-1,1 0 1,0-1-1,-1 1 1,1 0-1,0-1 1,0 1-1,0 0 1,0-1-1,0 1 1,0 0 0,0-1-1,0 1 1,0 0-1,0-1 1,0 1-1,0 0 1,0-1-1,0 1 1,1 0-1,-1-1 1,0 1-1,0 0 1,1-1 0,-1 1-1,1 0 1,1 0 5,0 1 0,0-1 0,1 0 0,-1-1 0,0 1 0,1 0 0,-1-1 0,0 1 0,1-1 0,-1 0 0,4 1 0,67-5-202,-73 4 185,22-3-886,-1-2 1,33-9-1,8-9-4300,-8 1-2506</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255"/>
    </inkml:context>
    <inkml:brush xml:id="br0">
      <inkml:brushProperty name="width" value="0.025" units="cm"/>
      <inkml:brushProperty name="height" value="0.025" units="cm"/>
      <inkml:brushProperty name="color" value="#E71224"/>
    </inkml:brush>
  </inkml:definitions>
  <inkml:trace contextRef="#ctx0" brushRef="#br0">208 5 15887,'-13'-1'2173,"-1"0"-1628,-3 0 0,-1 0 1,1 1-1,0 1 0,-24 3 1,38-3-489,0-1 1,0 1-1,-1-1 0,1 1 1,0 0-1,0 0 1,0 1-1,0-1 1,0 1-1,0-1 1,0 1-1,1 0 0,-1 0 1,1 0-1,-1 0 1,1 1-1,0-1 1,0 1-1,0-1 1,0 1-1,0 0 0,0-1 1,1 1-1,-1 0 1,1 0-1,0 1 1,0-1-1,0 0 1,0 0-1,1 0 0,-1 1 1,1 3-1,0-5-56,1 0 0,-1 0 0,1 0 0,0 0 0,-1 0 0,1 0 0,0 0-1,0 0 1,0 0 0,1-1 0,-1 1 0,0 0 0,1-1 0,-1 1 0,1-1 0,-1 1 0,1-1-1,0 0 1,0 1 0,-1-1 0,1 0 0,0 0 0,0-1 0,0 1 0,0 0 0,0-1 0,0 1-1,0-1 1,5 1 0,7 2 95,1-1 1,30 0-1,-43-2-86,12 0 29,-1 0 0,1-1 0,0 0 0,-1-1 0,17-5 1,-26 6-36,-1 0 1,0 0 0,0 0 0,0 0 0,0-1 0,0 0 0,0 1 0,-1-1 0,1 0 0,0 0 0,-1 0 0,1-1 0,-1 1 0,0-1 0,0 1 0,0-1 0,0 0 0,0 1 0,-1-1 0,1 0 0,-1 0 0,0 0 0,0-1 0,0 1 0,0 0 0,0 0 0,0-6 0,-1 7-14,0 1 1,-1 0 0,1-1 0,0 1 0,0-1 0,-1 1-1,1 0 1,-1-1 0,1 1 0,-1 0 0,1-1 0,-1 1-1,0 0 1,0 0 0,1 0 0,-1 0 0,0 0-1,0 0 1,0 0 0,0 0 0,-1 0 0,1 0 0,0 0-1,-2-1 1,-1 1-24,0-1 1,0 0-1,0 1 0,0 0 1,0 0-1,0 0 0,0 0 1,0 1-1,-5 0 0,6-1-98,0 1 0,0 0 0,0 0 0,0 0 0,0 0 0,0 0 0,0 1 0,0-1 0,0 1 0,1 0 0,-1 0 0,0 0 0,0 0 0,1 0 0,-1 1 0,1-1 0,-1 1 0,1 0 0,-1 0 0,1 0 0,0 0 0,0 0 0,0 0 0,0 0 0,1 1 0,-1-1 0,0 1 0,-1 3 0,3-5-49,0 1 1,-1-1 0,1 0 0,0 0 0,0 0 0,0 0 0,0 0-1,0 0 1,0 0 0,0 0 0,1 1 0,-1-1 0,0 0 0,0 0-1,1 0 1,-1 0 0,1 0 0,-1 0 0,1 0 0,-1 0 0,1 0-1,0-1 1,0 1 0,-1 0 0,1 0 0,0 0 0,0-1 0,0 1-1,0 0 1,1 0 0,34 6-5692,-5-7 703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4:58.651"/>
    </inkml:context>
    <inkml:brush xml:id="br0">
      <inkml:brushProperty name="width" value="0.025" units="cm"/>
      <inkml:brushProperty name="height" value="0.025" units="cm"/>
    </inkml:brush>
  </inkml:definitions>
  <inkml:trace contextRef="#ctx0" brushRef="#br0">168 1 14125,'-9'4'4501,"-9"4"-3138,4-2-673,-1 0 1,1 1 0,0 1 0,1 0 0,0 1 0,0 0-1,1 1 1,-12 11 0,24-20-664,-1 0 0,0 0 0,0 0 0,0 1 0,1-1 0,-1 0 0,0 0 0,1 0 0,-1 1 0,1-1 0,-1 0 0,1 0 0,0 1 0,0-1 0,-1 0 0,1 1 0,0-1 0,0 0 0,0 1 0,1-1 0,-1 1 0,0-1 0,0 0 0,1 0 0,-1 1 0,1-1 0,0 2 0,1-2-12,-1 1 0,1 0 1,0 0-1,0-1 0,0 1 0,0-1 1,0 0-1,0 1 0,1-1 0,-1 0 1,0 0-1,1-1 0,3 2 0,9 1 9,0 0 0,1-1 0,22-1 0,-38-1-16,25 1 30,61-2-148,-80 0 109,0 1 1,0-2-1,0 1 0,0 0 1,-1-1-1,1 0 0,0-1 1,-1 1-1,1-1 0,-1 0 1,7-5-1,-11 7 47,0 0 0,1 0 0,-1 0 0,0 0 0,1 0 0,-1 0-1,0-1 1,0 1 0,0 0 0,0-1 0,0 1 0,0 0 0,-1-1 0,1 1 0,0-1 0,-1 0 0,1 1-1,-1-1 1,1 1 0,-1-1 0,0 0 0,0 1 0,0-1 0,0 0 0,0 1 0,0-1 0,0 0 0,0 1 0,-1-1-1,1 1 1,-1-1 0,1 0 0,-1 1 0,0-1 0,1 1 0,-1-1 0,-1 0 0,-1-1 65,1 0 0,-1 0 0,0 1 0,0-1 0,0 1 0,0 0 0,-1 0 1,1 0-1,-1 1 0,1-1 0,-1 1 0,1-1 0,-1 1 0,-5 0 0,-10-2-57,1 1-1,-1 1 1,-20 1-1,34 0-84,0 1-1,-1 0 0,1 0 0,0 0 0,0 1 1,0-1-1,-5 4 0,8-5-29,1 1-1,-1 0 1,1 0-1,-1 0 1,1 0 0,-1 1-1,1-1 1,0 0 0,0 0-1,-1 1 1,1-1-1,0 1 1,0-1 0,1 1-1,-1 0 1,0-1 0,0 1-1,1 0 1,-1-1-1,0 4 1,1-4-255,0 1 0,0 0 0,0 0 0,0-1 0,0 1 0,0 0 0,0-1 0,0 1 0,1 0 0,-1-1 0,1 1 0,-1 0 0,1-1 0,0 1 0,0-1 0,0 1-1,-1-1 1,1 1 0,2 1 0,15 12-6148</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0.602"/>
    </inkml:context>
    <inkml:brush xml:id="br0">
      <inkml:brushProperty name="width" value="0.025" units="cm"/>
      <inkml:brushProperty name="height" value="0.025" units="cm"/>
      <inkml:brushProperty name="color" value="#E71224"/>
    </inkml:brush>
  </inkml:definitions>
  <inkml:trace contextRef="#ctx0" brushRef="#br0">160 2 7815,'0'0'11601,"-11"-1"-10566,6 1-970,-1 0 0,1 0 0,-1 0 0,1 1 0,-1 0 0,1 0 0,0 0 0,-1 0 0,1 1-1,0 0 1,0 0 0,0 1 0,0-1 0,1 1 0,-1 0 0,1 0 0,-1 1 0,1-1 0,0 1 0,0 0 0,1 0-1,-1 1 1,1-1 0,-3 6 0,2-5-4,1 0-1,0 0 0,0 1 1,0-1-1,1 1 1,0 0-1,0 0 0,0 0 1,1 0-1,0 0 0,-1 8 1,2-12-49,0 0 0,0 0 0,0 0 1,1 0-1,-1 0 0,1 0 0,-1 0 0,1 0 1,0 0-1,0 0 0,0 0 0,0 0 0,0-1 1,0 1-1,0 0 0,0-1 0,1 1 0,-1-1 1,1 1-1,-1-1 0,1 0 0,0 1 0,-1-1 1,1 0-1,0 0 0,0 0 0,0 0 0,0-1 1,0 1-1,0-1 0,0 1 0,0-1 0,0 1 1,0-1-1,3 0 0,9 1 5,-1 0 1,0-1-1,0 0 1,0-1-1,1-1 1,-1 0-1,-1-1 1,1 0-1,0-1 1,-1 0-1,1-1 1,-1 0-1,0-1 1,-1-1-1,0 0 1,0 0-1,10-9 1,-19 14 12,1 0 0,-1 0 1,0 0-1,0-1 0,-1 1 0,1 0 0,0-1 0,-1 1 1,0-1-1,1 0 0,-1 1 0,0-1 0,0 0 1,-1 0-1,1 0 0,0 1 0,-1-1 0,0 0 0,0-6 1,0 7 21,-1 0 0,1 0 0,-1 0 1,0 0-1,0 0 0,0 0 0,0 0 0,0 1 1,0-1-1,0 0 0,0 0 0,-1 1 1,1-1-1,-1 1 0,1-1 0,-1 1 0,0 0 1,1 0-1,-1 0 0,0 0 0,0 0 1,0 0-1,0 0 0,0 0 0,0 1 0,0-1 1,-3 0-1,-9-2-63,0 1 1,0 0-1,0 0 0,0 2 1,0 0-1,0 0 0,0 1 0,-16 4 1,29-5-88,0 0 1,1 0 0,-1 1-1,0-1 1,0 1-1,0-1 1,0 1 0,1-1-1,-1 1 1,0-1-1,1 1 1,-1 0 0,0-1-1,1 1 1,-1 0-1,1-1 1,-1 1-1,1 0 1,-1 0 0,1 0-1,-1 0 1,1-1-1,0 1 1,0 0 0,-1 0-1,1 0 1,0 0-1,0 1 1,0-1-440,0 1 0,1 0 0,-1-1 0,0 1 0,1-1 0,-1 1 0,1-1 0,0 1 0,-1-1-1,1 1 1,0-1 0,0 1 0,0-1 0,0 0 0,0 0 0,0 1 0,0-1 0,0 0 0,1 0 0,-1 0 0,0 0 0,2 0 0,15 5-9809</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026"/>
    </inkml:context>
    <inkml:brush xml:id="br0">
      <inkml:brushProperty name="width" value="0.025" units="cm"/>
      <inkml:brushProperty name="height" value="0.025" units="cm"/>
      <inkml:brushProperty name="color" value="#E71224"/>
    </inkml:brush>
  </inkml:definitions>
  <inkml:trace contextRef="#ctx0" brushRef="#br0">197 13 16464,'0'0'4943,"-10"-3"-3966,7 2-950,-2-1 25,0 1 0,0-1 0,-1 1 0,1 0 0,0 0 0,-1 1 0,1-1 1,-1 1-1,1 0 0,0 1 0,-1-1 0,1 1 0,0 0 0,-1 1 0,1-1 0,0 1 0,0 0 1,0 0-1,0 1 0,-8 5 0,6-2-59,0 0-1,0 1 1,1 0 0,0 1 0,0-1-1,-6 14 1,10-18 20,0 0 0,0 0 0,1 0 1,-1 1-1,1-1 0,0 0 0,0 1 0,0-1 0,1 1 0,-1-1 0,1 1 0,0 0 0,0-1 0,0 1 1,0-1-1,1 1 0,0-1 0,-1 1 0,1-1 0,2 6 0,-1-7 5,0 0 1,0 0-1,0 0 1,1 0-1,-1-1 0,0 1 1,1-1-1,-1 1 0,1-1 1,-1 0-1,1 0 0,-1 0 1,1 0-1,0 0 1,0-1-1,-1 1 0,1-1 1,0 0-1,0 0 0,0 0 1,0 0-1,-1 0 0,1 0 1,3-2-1,3 1 32,-1 0-1,1-1 1,-1 0-1,0 0 1,1-1 0,12-7-1,-10 4-13,0-2 0,-1 0 0,0 0 0,0-1 0,9-11 0,-16 18-6,-1-1 0,1 0-1,-1 0 1,0 0 0,0 0 0,0 0-1,0-1 1,0 1 0,-1-1 0,1 1-1,-1-1 1,0 1 0,0-1 0,0 0-1,-1 0 1,1 0 0,-1 1-1,0-1 1,0 0 0,0 0 0,-2-6-1,2 9-29,-1 0 0,0 1 0,1-1 0,-1 0 0,0 1 0,1-1 0,-1 1 0,0-1 0,0 1-1,1-1 1,-1 1 0,0-1 0,0 1 0,0 0 0,0-1 0,1 1 0,-1 0 0,0 0 0,0 0 0,0 0-1,0 0 1,0 0 0,0 0 0,0 0 0,0 0 0,0 0 0,1 0 0,-1 0 0,0 1 0,0-1 0,0 0-1,0 1 1,0-1 0,1 1 0,-1-1 0,0 1 0,0 0 0,-29 19-1668,28-18 982,1 1 0,0 0 1,-1-1-1,1 1 0,0 0 0,0 0 0,0 0 0,1 0 0,-1 3 0,0 7-5331</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392"/>
    </inkml:context>
    <inkml:brush xml:id="br0">
      <inkml:brushProperty name="width" value="0.025" units="cm"/>
      <inkml:brushProperty name="height" value="0.025" units="cm"/>
      <inkml:brushProperty name="color" value="#E71224"/>
    </inkml:brush>
  </inkml:definitions>
  <inkml:trace contextRef="#ctx0" brushRef="#br0">0 0 15214,'0'0'9028,"4"8"-8409,0 6-551,0 1 1,-1 0 0,0 0-1,-2 0 1,1 0 0,-3 26-1,2-40-84,-1 0 0,1 1 0,-1-1 0,1 0 0,-1 0 0,1 0 0,0 0 0,-1 0 0,1 0 0,0 0 0,0 0 0,0 0 0,0-1 0,0 1 0,0 0 0,0 0 0,0-1 0,0 1 0,0-1 0,0 1 0,0-1 0,1 1 0,-1-1 0,0 0 0,0 0 0,0 1 0,1-1 0,-1 0 0,0 0 0,0 0 0,1 0 0,1-1 0,47-3-892,-41 2 199,1-1 0,-1 0-1,0-1 1,17-8 0,12-13-5493,-12 3-2670</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01.770"/>
    </inkml:context>
    <inkml:brush xml:id="br0">
      <inkml:brushProperty name="width" value="0.025" units="cm"/>
      <inkml:brushProperty name="height" value="0.025" units="cm"/>
      <inkml:brushProperty name="color" value="#E71224"/>
    </inkml:brush>
  </inkml:definitions>
  <inkml:trace contextRef="#ctx0" brushRef="#br0">0 1 16720,'0'0'7014,"56"1"-11434,-45-2-3651</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4.872"/>
    </inkml:context>
    <inkml:brush xml:id="br0">
      <inkml:brushProperty name="width" value="0.025" units="cm"/>
      <inkml:brushProperty name="height" value="0.025" units="cm"/>
      <inkml:brushProperty name="color" value="#E71224"/>
    </inkml:brush>
  </inkml:definitions>
  <inkml:trace contextRef="#ctx0" brushRef="#br0">1 209 8808,'21'-23'12575,"45"-37"-9727,17-17-3238,-77 71 428,0-1 93,1 1 0,0-1-1,0 1 1,1 1 0,10-7-1,-18 13-100,1-1 0,-1 1-1,1-1 1,-1 1-1,0-1 1,1 1 0,-1 0-1,0-1 1,1 1 0,-1 0-1,0-1 1,0 1-1,1 0 1,-1-1 0,0 1-1,0 0 1,0 0 0,0-1-1,0 1 1,0 0-1,0-1 1,0 1 0,-1 0-1,1-1 1,0 1 0,0 0-1,-1-1 1,1 1-1,0 0 1,-1 0 0,-6 28 199,-5 1 64,8-22-228,0 0 1,0 1-1,1 0 1,0-1-1,1 1 1,0 0-1,0 0 1,1 1-1,0-1 0,0 0 1,2 17-1,0-25-66,0 0 0,0 0 0,-1 0 0,1 0 0,0-1 0,0 1-1,0 0 1,0-1 0,0 1 0,0-1 0,1 1 0,-1-1-1,0 1 1,0-1 0,0 0 0,0 1 0,1-1 0,-1 0 0,0 0-1,0 0 1,0 0 0,1 0 0,-1 0 0,0 0 0,0-1 0,2 1-1,34-9-1755,-31 6 637,0-1 1,0 1-1,-1-1 0,0-1 0,0 1 1,0-1-1,7-9 0,12-15-7304</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466"/>
    </inkml:context>
    <inkml:brush xml:id="br0">
      <inkml:brushProperty name="width" value="0.025" units="cm"/>
      <inkml:brushProperty name="height" value="0.025" units="cm"/>
      <inkml:brushProperty name="color" value="#E71224"/>
    </inkml:brush>
  </inkml:definitions>
  <inkml:trace contextRef="#ctx0" brushRef="#br0">54 36 16784,'0'0'4879,"-9"9"-3566,-24 28-218,31-36-1058,1 1 0,0 0 0,0-1 1,0 1-1,0-1 0,1 1 0,-1 0 1,0 0-1,1-1 0,-1 1 0,1 0 0,-1 0 1,1 0-1,0 0 0,0 0 0,0 0 1,0-1-1,0 1 0,0 0 0,1 0 0,-1 0 1,1 0-1,-1 0 0,1-1 0,0 1 1,-1 0-1,1-1 0,0 1 0,0 0 0,0-1 1,1 1-1,-1-1 0,0 1 0,0-1 1,1 0-1,-1 0 0,1 1 0,-1-1 0,4 1 1,1 3-36,1-1 0,1 0 1,-1-1-1,0 0 0,1 0 1,14 3-1,-14-4 22,0-1 0,0 0 0,0 0 0,0-1 0,0 0 0,0-1 0,0 0-1,15-3 1,-21 3 17,0 1-1,0-1 1,0 0-1,0 1 1,0-1 0,0 0-1,-1 0 1,1-1-1,0 1 1,-1 0-1,1 0 1,-1-1-1,1 1 1,-1-1-1,0 0 1,1 1-1,-1-1 1,0 0-1,0 1 1,0-1 0,-1 0-1,1 0 1,0 0-1,-1 0 1,1 0-1,-1 0 1,1 0-1,-1 0 1,0 0-1,0 0 1,0 0-1,0 0 1,0 0-1,-1 0 1,1 0 0,-1 0-1,1 0 1,-1 0-1,-1-4 1,0 3 10,0 0 1,0 0-1,0 1 1,0-1 0,0 1-1,0-1 1,0 1 0,-1-1-1,0 1 1,1 0-1,-1 0 1,0 1 0,0-1-1,0 0 1,0 1-1,0 0 1,0 0 0,0 0-1,0 0 1,-1 0 0,-2 0-1,-1 0-65,0 0 0,0 0-1,-1 0 1,1 1 0,0 0 0,0 0-1,0 1 1,0 0 0,-8 2 0,16-3-42,0 0 0,0 0 0,0 0-1,-1 0 1,1 0 0,0 1 0,0-1 0,0 0 0,0 0 0,-1 1 0,1-1 0,0 0 0,0 1 0,-1-1 0,1 1 0,0-1 0,-1 1 0,1-1 0,0 1 0,-1-1 0,1 1 0,-1 0 0,1-1 0,-1 1 0,1 0 0,-1 0 0,0-1 0,1 1 0,-1 0 0,0 0 0,1 0 0,-1-1 0,0 1 0,0 0 0,0 0 0,0 0 0,0 0 0,0 0 0,0-1 0,0 1 0,0 0 0,0 0 0,-1 0 0,1-1 0,0 1 0,0 0 0,-1 0 0,1 0 0,-1-1 0,1 1 0,0 0 0,-1-1 0,1 1 0,-1 0 0,0-1 0,1 1 0,-1-1 0,0 1 0,1-1 0,-1 1 0,0-1 0,1 1 0,-1-1 0,0 0 0,0 1 0,0-1 0,23 1-1430,-1-2 0,1-1 0,0 0 0,0-2 0,-1 0 0,1-1 1,38-16-1,-47 15 1326,-1 0 1,0 0-1,0-1 1,16-13 0,-27 20 340,-1 0-1,1 0 1,-1-1 0,1 1 0,-1 0 0,1-1 0,-1 1 0,1-1-1,-1 1 1,1-1 0,-1 1 0,1 0 0,-1-1 0,0 0 0,1 1-1,-1-1 1,0 1 0,1-1 0,-1 1 0,0-1 0,0 0 0,0 1-1,1-1 1,-1 0 0,0 1 0,0-1 0,0 0 0,0 1 0,0-1-1,0 1 1,0-1 0,0 0 0,-1 1 0,1-2 0,-11 0 4338,1 6-4355,3 0 8,0 1 1,1 0-1,-1 0 1,1 1-1,1-1 0,-1 1 1,1 1-1,-7 9 1,9-11-85,0-1 0,0 0 0,1 1 0,0-1 0,-1 1 0,2 0 0,-1 0 0,0 0 0,1 0 0,0 0 0,0 0 0,1 0 0,-1 0 0,1 8 0,1-11-64,0-1 0,-1 1 0,1 0 0,0-1 0,0 0 0,0 1 1,0-1-1,0 0 0,0 1 0,0-1 0,1 0 0,-1 0 0,0 0 0,1 0 0,-1 0 1,1 0-1,-1-1 0,1 1 0,-1 0 0,1-1 0,-1 1 0,1-1 0,0 1 0,-1-1 1,1 0-1,0 0 0,1 0 0,54 0 375,-48 0-315,2-2-38,1 1 0,-1-2 1,0 1-1,0-2 0,0 1 0,0-1 0,14-8 0,-21 10 5,-1 0 0,1 0 0,0 0 0,0 0 0,-1-1 0,0 0 0,1 1 0,-1-1 0,0 0 0,0-1 1,-1 1-1,1 0 0,-1-1 0,1 0 0,-1 1 0,0-1 0,-1 0 0,1 0 0,-1 0 0,1 0 0,-1-1 0,1-5 0,-2 9-14,-1 0 0,1 0 0,0-1 0,0 1-1,0 0 1,-1 0 0,1 0 0,0 0 0,-1 0 0,1 0 0,-1 0 0,1 0 0,-1 0 0,0 0-1,1 0 1,-1 0 0,0 1 0,0-1 0,0 0 0,0 0 0,1 1 0,-1-1 0,-2 0 0,-33-9 156,-41 13-391,73-3 219,-3 1-90,-1 0 0,1 0 0,0 1-1,0 0 1,0 0 0,0 1 0,-12 6 0,16-8-341,0 1 0,1 0 0,-1 0 0,0 0 0,1 1 0,0-1 0,0 1 0,-3 3 0,3-3-648,1-1 1,-1 1-1,1 0 1,0-1-1,0 1 1,1 0-1,-1-1 1,1 1-1,-1 0 1,1 0-1,0 3 1,0 3-8616</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5.843"/>
    </inkml:context>
    <inkml:brush xml:id="br0">
      <inkml:brushProperty name="width" value="0.025" units="cm"/>
      <inkml:brushProperty name="height" value="0.025" units="cm"/>
      <inkml:brushProperty name="color" value="#E71224"/>
    </inkml:brush>
  </inkml:definitions>
  <inkml:trace contextRef="#ctx0" brushRef="#br0">0 192 9321,'0'0'7201,"11"4"-5503,-4-1-1410,0 0 0,-1-1 1,2 0-1,-1 0 0,0-1 1,0 0-1,0 0 0,1-1 0,-1 0 1,0 0-1,1 0 0,-1-1 0,0-1 1,11-2-1,388-84 3859,-300 72-4069,203-6 0,-237 24-110,-24 0 74,51-5-1,-86 2-90,0-1-1,0 0 1,0-1-1,0 0 0,0-1 1,-1-1-1,0 0 0,18-10 1,-15 0-3074,-13 2-3828,-5 2-1035</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292"/>
    </inkml:context>
    <inkml:brush xml:id="br0">
      <inkml:brushProperty name="width" value="0.025" units="cm"/>
      <inkml:brushProperty name="height" value="0.025" units="cm"/>
      <inkml:brushProperty name="color" value="#E71224"/>
    </inkml:brush>
  </inkml:definitions>
  <inkml:trace contextRef="#ctx0" brushRef="#br0">1 104 9417,'0'0'8013,"10"-7"-6743,14-7-769,1 0 0,0 2 0,1 1-1,0 1 1,1 1 0,0 2 0,1 0-1,-1 2 1,35-2 0,-61 7-485,1-1 1,-1 1 0,1 0-1,-1 0 1,1 0 0,-1 0-1,1 1 1,-1-1-1,1 0 1,-1 1 0,1-1-1,-1 1 1,0-1 0,1 1-1,-1-1 1,0 1 0,1 0-1,-1 0 1,0 0-1,0 0 1,0 0 0,0 0-1,0 0 1,0 0 0,1 2-1,-1-1 23,0 0 0,-1 1 0,0-1 1,1 0-1,-1 0 0,0 1 0,0-1 0,-1 0 0,1 0 0,0 1 0,-1-1 0,1 0 0,-1 0 0,0 0 0,0 3 0,-6 10 209,-1 0 0,0-1 0,-16 21 0,21-30-215,1-1 19,-27 45 964,29-48-1002,-1 0 0,1 0 1,-1 0-1,1 0 0,-1 0 0,1 0 0,0 0 1,0 0-1,-1 0 0,1 0 0,0 0 1,0 0-1,0 0 0,0 0 0,0 1 0,0-1 1,1 0-1,-1 0 0,0 0 0,1 0 1,-1 0-1,0 0 0,1 0 0,-1 0 1,1 0-1,-1 0 0,1-1 0,0 1 0,-1 0 1,1 0-1,0 0 0,0-1 0,0 1 1,-1 0-1,1-1 0,0 1 0,0 0 0,0-1 1,0 0-1,0 1 0,0-1 0,0 1 1,0-1-1,2 0 0,9 2-235,0 0 0,0-1-1,0-1 1,0 0 0,0 0 0,-1-2-1,1 1 1,0-1 0,0-1 0,20-7-1,15-11-4165,-3-6-3371,-3-3-3335</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6.687"/>
    </inkml:context>
    <inkml:brush xml:id="br0">
      <inkml:brushProperty name="width" value="0.025" units="cm"/>
      <inkml:brushProperty name="height" value="0.025" units="cm"/>
      <inkml:brushProperty name="color" value="#E71224"/>
    </inkml:brush>
  </inkml:definitions>
  <inkml:trace contextRef="#ctx0" brushRef="#br0">144 32 11050,'0'0'4437,"-11"-1"-1896,6 1-2309,0 0 1,0-1 0,-1 2-1,1-1 1,0 0 0,0 1-1,0 0 1,0 1 0,0-1 0,0 1-1,0 0 1,1 0 0,-1 0-1,1 0 1,-1 1 0,1 0-1,0 0 1,0 0 0,0 1-1,0-1 1,1 1 0,-1 0-1,1 0 1,0 0 0,0 0-1,0 1 1,1-1 0,-3 7-1,4-9-191,0 0 0,0 0 0,0 0 0,0 0 0,1 1 0,-1-1 0,1 0 0,-1 0 0,1 1 0,0-1 0,0 0 0,0 1 0,0-1 0,0 0 0,0 1 0,1-1-1,-1 0 1,1 0 0,0 1 0,-1-1 0,3 4 0,-1-4-19,0-1 0,-1 1 1,1 0-1,0-1 0,0 1 0,1-1 0,-1 0 0,0 0 0,0 0 0,0 0 1,1 0-1,-1 0 0,0-1 0,1 1 0,-1-1 0,1 1 0,2-1 0,5 0 17,-1 0 0,1 0 0,-1-1 0,1 0-1,-1-1 1,1 0 0,-1-1 0,0 1 0,14-8-1,-13 5-3,-1 0 1,-1-1-1,1-1 0,-1 1 0,14-15 0,-19 18 14,-1 1 0,1-1 0,-1 0 0,0 0 0,0 0 0,0 0 0,0 0 0,-1-1-1,1 1 1,-1 0 0,0-1 0,0 1 0,0-1 0,-1 1 0,1-1 0,-1 1 0,1-1 0,-1 1 0,-1-1 0,0-6 0,0 8-6,0 0 1,0 0-1,-1 0 1,1 0-1,-1 0 1,1 1-1,-1-1 1,0 0-1,0 1 0,0-1 1,0 1-1,0 0 1,0 0-1,0 0 1,0 0-1,0 0 1,-1 0-1,1 0 1,0 1-1,-1-1 1,1 1-1,0 0 0,-1 0 1,-3 0-1,-4-1-50,0 1 0,0 0 0,0 0 1,-16 4-1,21-3-1,1 1 0,0 0 0,-1 0 1,1 0-1,0 0 0,0 1 0,1 0 1,-1 0-1,1 0 0,-1 0 1,1 0-1,-3 5 0,5-7-68,0-1-1,0 1 1,0 0-1,1 0 1,-1 0 0,0 0-1,1 0 1,-1 0-1,1 0 1,-1 0 0,1 0-1,0 0 1,-1 0-1,1 0 1,0 0 0,0 1-1,-1-1 1,1 0-1,0 0 1,0 0 0,1 0-1,-1 0 1,0 1-1,0-1 1,0 0 0,1 0-1,-1 0 1,1 0 0,-1 0-1,0 0 1,1 0-1,0 0 1,-1 0 0,1 0-1,0 0 1,-1 0-1,1 0 1,0-1 0,0 1-1,0 0 1,0-1-1,0 1 1,0 0 0,0-1-1,0 1 1,0-1-1,0 1 1,0-1 0,0 0-1,0 1 1,2-1-1,6 2-1121,0 0-1,-1-1 1,1 0-1,0 0 1,12-1 0,21 0-5016</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034"/>
    </inkml:context>
    <inkml:brush xml:id="br0">
      <inkml:brushProperty name="width" value="0.025" units="cm"/>
      <inkml:brushProperty name="height" value="0.025" units="cm"/>
      <inkml:brushProperty name="color" value="#E71224"/>
    </inkml:brush>
  </inkml:definitions>
  <inkml:trace contextRef="#ctx0" brushRef="#br0">109 45 14638,'0'0'10175,"-10"-4"-9647,-30-11-368,38 14-162,1 1 0,0 0-1,-1-1 1,1 1-1,0 0 1,-1 0 0,1 0-1,-1 0 1,1 0-1,0 0 1,-1 0 0,1 1-1,0-1 1,-1 0-1,1 1 1,0-1-1,-1 1 1,1 0 0,0-1-1,0 1 1,0 0-1,0 0 1,-1-1 0,1 1-1,0 0 1,0 0-1,1 0 1,-1 0 0,0 1-1,0-1 1,0 0-1,1 0 1,-1 0 0,1 1-1,-1 1 1,-11 41-109,11-40 109,1 0 1,0 0-1,-1 0 0,1 0 1,1 0-1,-1 0 1,0 0-1,1 0 0,0 0 1,0 0-1,0 0 0,1 0 1,-1-1-1,1 1 0,0 0 1,0-1-1,3 5 1,-3-6 4,1 0 1,-1 0-1,1-1 1,0 1 0,-1 0-1,1-1 1,0 1-1,0-1 1,0 0 0,0 0-1,0 0 1,0-1-1,0 1 1,1-1 0,-1 1-1,0-1 1,0 0-1,0 0 1,1-1 0,-1 1-1,0-1 1,4-1-1,-2 1 76,-1-1-1,1 0 1,-1 0 0,0 0-1,0 0 1,0-1-1,0 1 1,0-1-1,0 0 1,-1-1 0,1 1-1,-1 0 1,0-1-1,0 0 1,0 0-1,-1 0 1,1 0 0,1-5-1,-1 4 42,0-1 0,-1 0 0,0 1 0,0-1-1,0 0 1,-1 0 0,0 0 0,0-1 0,0 1 0,-1 0 0,0 0 0,0 0-1,-2-10 1,1 15-106,0-1 0,0 0 0,-1 0 0,1 0 0,0 1 0,-1-1 1,1 1-1,-1-1 0,0 1 0,1 0 0,-1 0 0,0-1 0,0 1 0,0 0 0,0 1 0,0-1 0,0 0 0,0 0 0,0 1 0,0-1 0,0 1 0,0 0 0,0 0 0,0 0 0,0 0 0,-4 0 0,-2 0-44,1 0 1,-1 1-1,1-1 0,-1 2 1,1-1-1,-14 5 0,16-3-36,-1-1 0,1 2-1,-1-1 1,1 0 0,0 1 0,1 0-1,-6 5 1,9-7-6,-1-1 1,0 1-1,1 0 0,-1 0 0,1-1 1,0 1-1,0 0 0,0 0 0,0 0 0,0 1 1,0-1-1,0 0 0,1 0 0,-1 0 0,1 1 1,0-1-1,-1 0 0,1 0 0,0 1 0,0-1 1,0 0-1,1 0 0,0 4 0,0-4-158,1 0 0,-1-1 0,1 0 1,0 1-1,-1-1 0,1 0 0,0 0 0,0 0 0,0 0 0,0 0 0,0 0 0,0-1 0,0 1 0,0-1 0,0 1 0,0-1 0,0 0 0,0 0 0,0 0 0,1 0 0,3-1 0,50-4-6332,-12-7-608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1.620"/>
    </inkml:context>
    <inkml:brush xml:id="br0">
      <inkml:brushProperty name="width" value="0.025" units="cm"/>
      <inkml:brushProperty name="height" value="0.025" units="cm"/>
    </inkml:brush>
  </inkml:definitions>
  <inkml:trace contextRef="#ctx0" brushRef="#br0">199 67 11819,'0'0'3257,"0"-9"-6,-2-27-486,2 35-2654,-1-1-1,1 1 1,-1 0 0,0 0-1,1 0 1,-1 0-1,0-1 1,0 1 0,0 0-1,0 0 1,0 1 0,0-1-1,0 0 1,0 0 0,0 0-1,0 1 1,0-1 0,-1 0-1,1 1 1,0 0 0,0-1-1,-1 1 1,1-1-1,0 1 1,-1 0 0,1 0-1,0 0 1,-1 0 0,1 0-1,0 0 1,-1 0 0,1 0-1,0 1 1,-3 0 0,-1 0-31,-1 0 1,1 0-1,-1 0 1,1 1-1,0 0 1,-9 5-1,5-1-71,1 1-1,-1 0 0,1 1 1,0 0-1,1 0 1,0 1-1,0-1 1,1 2-1,0-1 0,1 1 1,0 0-1,0 0 1,1 0-1,0 0 1,1 1-1,0 0 0,1-1 1,-2 22-1,4-30-7,0 0 0,0 0-1,0 0 1,0 0-1,0 0 1,0-1 0,0 1-1,1 0 1,-1 0-1,1 0 1,0-1 0,-1 1-1,1 0 1,0 0-1,0-1 1,0 1-1,0-1 1,0 1 0,0-1-1,1 1 1,-1-1-1,0 0 1,3 2 0,-1-1 5,0-1 1,0 0 0,0 0 0,-1-1-1,1 1 1,0 0 0,0-1-1,0 0 1,0 0 0,1 0 0,-1 0-1,0 0 1,4-1 0,5-2 18,0 0 1,-1-1 0,1 0-1,-1-1 1,1 0 0,12-8 0,-9 2-3,0-1 1,0 0 0,-1-1 0,17-22-1,20-17 483,-56 81-404,-10 1-38,12-24-57,-1 0-1,1 0 1,0 0-1,1 1 1,-1-1-1,1 0 1,0 1-1,1 0 1,0-1 0,0 1-1,0 0 1,1 9-1,1-15 2,-1 0-1,1-1 1,0 1-1,0-1 1,-1 1-1,1 0 1,0-1-1,0 1 1,0-1-1,0 1 1,0-1-1,0 0 1,0 0-1,0 1 1,0-1-1,-1 0 1,1 0-1,0 0 1,1 0-1,-1 0 1,0 0-1,0 0 1,-1 0-1,1 0 1,0 0-1,0-1 1,0 1-1,0 0 1,2-2-1,29-8 158,51-37-217,-68 37-128,0 0 0,1 1 0,0 1 0,1 1 0,31-11 0,-47 18 186,0 0 0,-1-1 0,1 1 0,0 0 0,0 0 0,0-1 0,0 1 0,0 0 0,0 0 0,-1 0 0,1 0 0,0 0 0,0 1 0,0-1 0,0 0 0,0 0 0,-1 0 0,1 1 0,0-1 0,0 0 0,0 1 0,-1-1 0,1 1 0,0-1 0,0 1 0,-1-1 0,1 1 0,-1 0 0,1-1 0,0 2 0,0 0 65,0 0 1,-1 0-1,0 0 1,1 0-1,-1 0 1,0 0-1,0 0 1,0 0-1,0 0 1,-1-1-1,1 1 1,0 0-1,-2 3 0,-1 5 427,0-1-1,-1 1 0,-1 0 1,-8 13-1,12-22-241,34-22-453,-31 20-189,1 0 0,-1 0 0,1 0 0,-1 1 0,1-1 0,-1 1 0,1-1 0,0 1 0,4 0 0,13 5-10184,-13-2 3518</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380"/>
    </inkml:context>
    <inkml:brush xml:id="br0">
      <inkml:brushProperty name="width" value="0.025" units="cm"/>
      <inkml:brushProperty name="height" value="0.025" units="cm"/>
      <inkml:brushProperty name="color" value="#E71224"/>
    </inkml:brush>
  </inkml:definitions>
  <inkml:trace contextRef="#ctx0" brushRef="#br0">122 22 11755,'0'0'8317,"-8"5"-6998,-6 3-985,1 1 0,0 0 1,0 1-1,-11 12 0,20-18-263,0 1-1,0 0 1,0 0-1,1 0 1,-1 0 0,1 0-1,-3 8 1,5-10-12,0-1 0,1 1 0,-1-1 0,1 1 0,-1 0 0,1-1 0,0 1 0,0 0 0,0-1 0,0 1 1,0 0-1,1-1 0,-1 1 0,1 0 0,0-1 0,0 1 0,2 4 0,-1-5 20,0 0 0,0 0 0,0 0-1,0 0 1,0 0 0,1-1 0,-1 1 0,1-1 0,-1 0 0,1 1-1,-1-1 1,1 0 0,0-1 0,0 1 0,-1 0 0,1-1-1,0 1 1,0-1 0,0 0 0,0 0 0,-1 0 0,1-1 0,0 1-1,3-1 1,2 0 57,0 0 0,1-1 0,-1 0 0,0 0 0,0-1 0,-1 0 0,9-4 0,-3-2-13,0 0 0,-1 0 0,-1-1-1,19-21 1,-26 27-70,0 0-1,-1 0 1,0-1-1,1 1 0,-2-1 1,1 1-1,0-1 1,-1 0-1,0 0 0,0 0 1,-1 0-1,1-1 1,-1 1-1,0 0 1,-1-1-1,1-10 0,-2 15-44,1 0-1,0 0 1,-1 0 0,1 0-1,0 0 1,-1 0-1,0 0 1,1 1-1,-1-1 1,1 0-1,-1 0 1,0 0-1,0 1 1,0-1 0,1 0-1,-1 1 1,0-1-1,0 0 1,0 1-1,0 0 1,0-1-1,0 1 1,-1-1-1,-34-4-118,24 5-185,0 0-1,1 2 1,-23 4 0,3 8-370,16-3-1595,8 2-6503</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7.743"/>
    </inkml:context>
    <inkml:brush xml:id="br0">
      <inkml:brushProperty name="width" value="0.025" units="cm"/>
      <inkml:brushProperty name="height" value="0.025" units="cm"/>
      <inkml:brushProperty name="color" value="#E71224"/>
    </inkml:brush>
  </inkml:definitions>
  <inkml:trace contextRef="#ctx0" brushRef="#br0">0 39 16271,'0'0'7271,"52"8"-6214,-1-12-640,12-6-289,5 0-96,1 1-673,-12 3-2370,-6 0-1505,-13 4-2082</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28.134"/>
    </inkml:context>
    <inkml:brush xml:id="br0">
      <inkml:brushProperty name="width" value="0.025" units="cm"/>
      <inkml:brushProperty name="height" value="0.025" units="cm"/>
      <inkml:brushProperty name="color" value="#E71224"/>
    </inkml:brush>
  </inkml:definitions>
  <inkml:trace contextRef="#ctx0" brushRef="#br0">0 13 13229,'0'0'8167,"65"26"-6469,-9-26 192,10 0-1026,8-1-703,-2-7-97,-1-1-1442,-17 1-3138,-4-5-4228</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281"/>
    </inkml:context>
    <inkml:brush xml:id="br0">
      <inkml:brushProperty name="width" value="0.025" units="cm"/>
      <inkml:brushProperty name="height" value="0.025" units="cm"/>
      <inkml:brushProperty name="color" value="#E71224"/>
    </inkml:brush>
  </inkml:definitions>
  <inkml:trace contextRef="#ctx0" brushRef="#br0">53 247 1313,'-10'9'7497,"-7"1"-1888,-8 6 3044,49-22-5882,-7-3-2477,0-1 0,-1-1 0,0 0 1,-1-1-1,-1-1 0,17-18 0,-8 5-252,-1-1-1,29-46 1,-32 34 56,-15 26-50,-12 21-82,-2 6-50,1 0-1,1 1 1,0 0 0,1 0 0,1 1 0,1 0 0,0 0 0,0 0 0,2 1 0,0 0 0,0 24 0,2-40-17,1 0 0,1 0 1,-1-1-1,0 1 0,0 0 1,0 0-1,0 0 0,1-1 0,-1 1 1,0 0-1,0 0 0,1 0 1,-1-1-1,1 1 0,-1 0 1,1-1-1,-1 1 0,1 0 1,-1-1-1,1 1 0,0-1 0,-1 1 1,1-1-1,0 1 0,-1-1 1,1 0-1,0 1 0,0-1 1,0 0-1,-1 1 0,1-1 1,0 0-1,1 0 0,18 2-6186,-19-2 5860,6 0-6988</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2.671"/>
    </inkml:context>
    <inkml:brush xml:id="br0">
      <inkml:brushProperty name="width" value="0.025" units="cm"/>
      <inkml:brushProperty name="height" value="0.025" units="cm"/>
      <inkml:brushProperty name="color" value="#E71224"/>
    </inkml:brush>
  </inkml:definitions>
  <inkml:trace contextRef="#ctx0" brushRef="#br0">0 69 10602,'0'0'12011,"63"28"-10409,-9-29-385,6-12-576,3-1-385,4-2-160,-8 3-96,-9 2-609,-10 3-1601,-6 0-1153,-12 3-641,-10-2-1921</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015"/>
    </inkml:context>
    <inkml:brush xml:id="br0">
      <inkml:brushProperty name="width" value="0.025" units="cm"/>
      <inkml:brushProperty name="height" value="0.025" units="cm"/>
      <inkml:brushProperty name="color" value="#E71224"/>
    </inkml:brush>
  </inkml:definitions>
  <inkml:trace contextRef="#ctx0" brushRef="#br0">0 23 15471,'0'0'5055,"12"-3"-3667,-1 1-1153,24-4 1420,62-5 0,-96 11-1652,1 0 1,-1 0-1,0 0 0,0 0 1,0 0-1,0 0 1,0 0-1,0 0 1,0 0-1,0 1 0,0-1 1,0 0-1,0 1 1,0-1-1,0 1 1,0-1-1,0 1 0,0-1 1,0 1-1,0 0 1,0-1-1,-1 1 1,1 0-1,0 0 0,-1 0 1,1 0-1,0 0 1,-1-1-1,1 1 1,-1 0-1,1 0 0,-1 0 1,0 1-1,1-1 1,-1 0-1,0 0 1,0 0-1,0 0 0,0 0 1,0 0-1,0 0 1,0 0-1,0 0 1,0 0-1,0 0 1,-1 0-1,1 1 0,-1 0 1,-1 4 24,0-1-1,0 1 1,0 0 0,-1-1-1,0 0 1,0 0 0,-7 8-1,-12 12 266,-40 32 0,5-5 723,56-52-1006,1 1-1,-1-1 1,1 0-1,-1 1 1,0-1 0,1 1-1,-1-1 1,1 1-1,-1-1 1,1 1 0,-1-1-1,1 1 1,-1 0-1,1-1 1,0 1 0,-1 0-1,1-1 1,0 1 0,0 0-1,-1-1 1,1 1-1,0 0 1,0 0 0,0-1-1,0 1 1,0 0-1,0 0 1,0-1 0,0 1-1,0 0 1,0 0-1,1-1 1,-1 1 0,0 0-1,2 0-1,-1 0-1,1 0 0,0 0 1,-1-1-1,1 1 1,-1-1-1,1 1 1,0-1-1,0 0 0,-1 1 1,1-1-1,0 0 1,2-1-1,62-7-410,26-22-4257,-34 1-3486,-27 11 1376</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363"/>
    </inkml:context>
    <inkml:brush xml:id="br0">
      <inkml:brushProperty name="width" value="0.025" units="cm"/>
      <inkml:brushProperty name="height" value="0.025" units="cm"/>
      <inkml:brushProperty name="color" value="#E71224"/>
    </inkml:brush>
  </inkml:definitions>
  <inkml:trace contextRef="#ctx0" brushRef="#br0">93 16 8264,'0'0'7602,"-9"-1"-4981,6 1-2483,0 0 1,-1 0-1,1 0 1,0 1-1,-1-1 1,1 1 0,0-1-1,0 1 1,0 0-1,0 0 1,0 1-1,0-1 1,0 1-1,0-1 1,0 1-1,1 0 1,-1 0-1,0 0 1,1 0-1,0 1 1,0-1 0,-1 1-1,1-1 1,1 1-1,-1 0 1,0 0-1,1-1 1,-1 1-1,1 0 1,0 1-1,0-1 1,0 0-1,1 0 1,-1 0-1,1 1 1,-1-1-1,1 0 1,0 0 0,1 5-1,-2-6-86,1 0-1,0 0 1,0 0-1,0 0 1,0 0 0,0 0-1,0 0 1,1 0-1,-1 0 1,1 0 0,-1 0-1,1 0 1,0 0-1,0 0 1,0 0 0,0 0-1,0-1 1,0 1-1,0 0 1,1-1 0,-1 1-1,1-1 1,-1 1-1,1-1 1,-1 0 0,4 2-1,1 0 41,0-2 0,0 1 1,1-1-1,-1 0 0,0 0 0,1-1 0,11 0 0,-8-1 43,-1 0 0,1-1 0,-1 0 0,0-1 0,0 0 0,0 0 0,0-1 0,0 0 0,-1-1 0,9-5-1,-13 7-62,0 0 0,0 0 0,0 0 0,0-1 0,-1 1 0,1-1 0,-1 0 0,0 0 0,4-8 0,-6 10-17,0 0 1,0-1 0,0 1-1,0-1 1,-1 0-1,1 1 1,-1-1-1,0 0 1,0 1 0,0-1-1,0 1 1,0-1-1,0 0 1,-1 1-1,1-1 1,-1 0 0,0 1-1,0-1 1,-1-2-1,0 3-46,0 0 0,0 0 0,0 0 0,0 0 0,-1 0 0,1 1 0,0-1 0,-1 1 0,0 0 0,1-1 0,-1 1 0,0 0 0,1 1 0,-1-1 0,0 0 0,0 1-1,0 0 1,0-1 0,1 1 0,-5 1 0,-2-2-65,0 1 0,0 1 0,0-1-1,0 1 1,-11 3 0,15-2-125,1 0 1,-1 0-1,1 0 1,0 0-1,-1 0 1,1 1-1,-4 4 1,0 7-6298</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3.754"/>
    </inkml:context>
    <inkml:brush xml:id="br0">
      <inkml:brushProperty name="width" value="0.025" units="cm"/>
      <inkml:brushProperty name="height" value="0.025" units="cm"/>
      <inkml:brushProperty name="color" value="#E71224"/>
    </inkml:brush>
  </inkml:definitions>
  <inkml:trace contextRef="#ctx0" brushRef="#br0">1 7 15919,'0'0'10666,"63"12"-10570,-20-15-64,4 0-512,-2 0-1314,-5 0-1281,-12 0-1889,-10-1-5062</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096"/>
    </inkml:context>
    <inkml:brush xml:id="br0">
      <inkml:brushProperty name="width" value="0.025" units="cm"/>
      <inkml:brushProperty name="height" value="0.025" units="cm"/>
      <inkml:brushProperty name="color" value="#E71224"/>
    </inkml:brush>
  </inkml:definitions>
  <inkml:trace contextRef="#ctx0" brushRef="#br0">1 66 16720,'0'0'5381,"50"27"-3844,-10-27-480,12-13-768,-2-2-321,2-5-2018,-7-2-2947,-10-1-6502</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4.910"/>
    </inkml:context>
    <inkml:brush xml:id="br0">
      <inkml:brushProperty name="width" value="0.025" units="cm"/>
      <inkml:brushProperty name="height" value="0.025" units="cm"/>
      <inkml:brushProperty name="color" value="#E71224"/>
    </inkml:brush>
  </inkml:definitions>
  <inkml:trace contextRef="#ctx0" brushRef="#br0">85 1 5669,'0'0'13127,"-2"9"-11616,-14 36 100,8-25-945,1 1 0,-8 34 0,15-54-660,0-1 0,1 1 0,-1-1 0,0 0 0,0 1 0,0-1 0,0 1 0,0-1 1,0 0-1,1 1 0,-1-1 0,0 0 0,0 1 0,0-1 0,1 0 0,-1 1 0,0-1 0,1 0 0,-1 0 0,0 1 0,1-1 0,-1 0 1,0 0-1,1 1 0,-1-1 0,0 0 0,1 0 0,-1 0 0,0 0 0,1 0 0,-1 0 0,1 0 0,0 0 0,22 2 119,23-6-56,-33 2-68,-1-1 0,1 1-1,-1 1 1,1 0 0,16 2 0,-27-1-4,0 0 1,0 0-1,0 0 1,0 0-1,0 1 1,0-1-1,-1 1 1,1 0-1,0-1 1,0 1-1,-1 0 1,1 0-1,0 0 1,-1 0-1,1 0 1,-1 0-1,0 1 1,1-1-1,-1 0 1,0 1-1,0-1 1,1 1-1,-1-1 1,0 1-1,-1 0 1,1-1-1,0 1 1,0 0-1,-1 0 1,1-1-1,-1 1 1,0 0-1,1 0 1,-1 0-1,0 3 1,0-2 60,0 1 1,-1-1 0,1 1-1,-1-1 1,0 1-1,0-1 1,0 0-1,0 1 1,0-1-1,-1 0 1,1 0-1,-1 0 1,0 0-1,0 0 1,0 0 0,-1-1-1,1 1 1,-1-1-1,1 1 1,-1-1-1,0 0 1,0 0-1,0 0 1,0 0-1,0-1 1,0 1-1,0-1 1,-5 1-1,-5 2 70,0-1-1,0 0 1,0-1-1,-1-1 0,1 0 1,-19-1-1,29 0-214,0-1 0,0 1 0,0-1 1,0 1-1,1-1 0,-1 0 0,0 0 0,0 0 0,0 0 0,1-1 0,-1 1 1,0-1-1,1 1 0,-1-1 0,-2-3 0,2 1-580,0 1 0,0-1 0,0 0 0,1 0 0,-1 0-1,1 0 1,0 0 0,0 0 0,-1-7 0,-5-20-5600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2.403"/>
    </inkml:context>
    <inkml:brush xml:id="br0">
      <inkml:brushProperty name="width" value="0.025" units="cm"/>
      <inkml:brushProperty name="height" value="0.025" units="cm"/>
    </inkml:brush>
  </inkml:definitions>
  <inkml:trace contextRef="#ctx0" brushRef="#br0">175 0 14029,'0'0'10378,"-1"7"-10303,-1 2 120,0 0-1,-1 0 1,0 1 0,-1-2-1,0 1 1,0 0 0,-7 9 0,6-10 62,0 1-1,0 0 1,1 0 0,0 0 0,0 0 0,1 1 0,1-1 0,-1 1 0,0 18-1,3 58 11,14-175 240,-12 73-623,-1 11-26,0 1 1,-1-1-1,1 0 1,-1 1-1,0-1 1,0 0-1,-1 0 0,1 1 1,-3-7-1,3 11 61,-1 0 0,0 0 0,0 1 0,0-1-1,0 0 1,0 1 0,0-1 0,1 0 0,-1 1-1,0-1 1,0 1 0,1-1 0,-1 1 0,0-1-1,1 1 1,-1 0 0,0-1 0,1 1 0,-1 0-1,1 0 1,-1-1 0,0 2 0,-16 21 11,11-14-315,-10 12-702,2 2 0,-14 28 0,24-44 1149,1 0 0,1 0 1,-1 0-1,1 0 1,1 0-1,-1 1 0,1-1 1,0 0-1,1 1 1,0-1-1,0 1 0,3 13 1,-3-20 10,0-1 1,1 1 0,-1-1-1,0 0 1,1 1 0,-1-1-1,0 0 1,1 0 0,-1 1-1,1-1 1,-1 0-1,1 0 1,-1 1 0,1-1-1,-1 0 1,0 0 0,1 0-1,-1 0 1,1 0 0,-1 0-1,1 0 1,-1 0-1,1 0 1,-1 0 0,1 0-1,-1 0 1,1 0 0,-1 0-1,1 0 1,-1 0 0,1-1-1,-1 1 1,1 0-1,-1 0 1,0-1 0,1 1-1,-1 0 1,1-1 0,-1 1-1,1-1 1,18-12 1092,5-16-559,-2-1 0,27-47 0,-48 76-609,-1 1 1,0-1 0,0 1-1,0-1 1,0 1 0,1-1 0,-1 0-1,0 1 1,0-1 0,1 1 0,-1-1-1,1 1 1,-1 0 0,0-1-1,1 1 1,-1-1 0,1 1 0,-1 0-1,1-1 1,-1 1 0,1 0 0,-1-1-1,1 1 1,-1 0 0,1 0-1,0 0 1,-1-1 0,1 1 0,-1 0-1,1 0 1,-1 0 0,1 0-1,0 0 1,7 19-97,-5 35-76,-3-52 169,0 6 118,0-1 1,0 1-1,0-1 0,-1 1 0,-1-1 0,1 0 0,-1 1 1,0-1-1,-4 7 0,8-17-2165,11-17-4326,-5 4-625,-3 1-605</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289"/>
    </inkml:context>
    <inkml:brush xml:id="br0">
      <inkml:brushProperty name="width" value="0.025" units="cm"/>
      <inkml:brushProperty name="height" value="0.025" units="cm"/>
      <inkml:brushProperty name="color" value="#E71224"/>
    </inkml:brush>
  </inkml:definitions>
  <inkml:trace contextRef="#ctx0" brushRef="#br0">1 27 10858,'0'0'14510,"57"-13"-13549,-22 12-513,3 0-352,3-1-608,4 1-2403,-2-3-1921,-3 0-5062</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650"/>
    </inkml:context>
    <inkml:brush xml:id="br0">
      <inkml:brushProperty name="width" value="0.025" units="cm"/>
      <inkml:brushProperty name="height" value="0.025" units="cm"/>
      <inkml:brushProperty name="color" value="#E71224"/>
    </inkml:brush>
  </inkml:definitions>
  <inkml:trace contextRef="#ctx0" brushRef="#br0">1 73 17392,'0'0'4965,"73"5"-3331,-4-19 127,19-3-800,11 0-640,9 0-289,0 8 32,-10 6-96,-6 3-161,-22 0-1024,-22 9-1153,-15 5-1281,-21-3-385,-12-2-897,-5-5-4163</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5.978"/>
    </inkml:context>
    <inkml:brush xml:id="br0">
      <inkml:brushProperty name="width" value="0.025" units="cm"/>
      <inkml:brushProperty name="height" value="0.025" units="cm"/>
      <inkml:brushProperty name="color" value="#E71224"/>
    </inkml:brush>
  </inkml:definitions>
  <inkml:trace contextRef="#ctx0" brushRef="#br0">0 278 11339,'0'0'11322,"11"-4"-9560,7-4-1358,0-2 0,0-1 0,-1 0-1,0-1 1,-1-1 0,0 0 0,20-22 0,-2-2-250,-1-2 1,29-46-1,-74 132-533,12-47 379,-14 31 20,0 0 0,-13 48 0,18-16-3491,17-64-4131,4-9 422</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355"/>
    </inkml:context>
    <inkml:brush xml:id="br0">
      <inkml:brushProperty name="width" value="0.025" units="cm"/>
      <inkml:brushProperty name="height" value="0.025" units="cm"/>
      <inkml:brushProperty name="color" value="#E71224"/>
    </inkml:brush>
  </inkml:definitions>
  <inkml:trace contextRef="#ctx0" brushRef="#br0">128 0 17457,'0'0'1644,"-12"10"43,4-3-1516,-9 6 423,1 1 0,-20 23 1,32-33-511,0 0 0,0 1 0,1-1 0,0 1 0,0 0 0,0 0 0,0 1 0,1-1 0,0 0 0,0 1 0,1-1 0,-1 1 1,1 0-1,1-1 0,-1 11 0,1-15-83,1 0 1,0 0-1,0 0 1,-1 0 0,1 0-1,0-1 1,0 1-1,0 0 1,0 0-1,0-1 1,0 1 0,0-1-1,1 1 1,-1-1-1,0 1 1,0-1-1,0 0 1,0 1 0,1-1-1,-1 0 1,0 0-1,0 0 1,1 0-1,-1 0 1,0 0 0,0-1-1,0 1 1,1 0-1,-1 0 1,2-2-1,42-9 458,-35 6-200,0 0 0,-1-1 0,0 0 0,0 0 0,0-1 0,9-9 0,-15 13-161,0-1-1,0 1 1,0 0 0,0-1-1,0 0 1,-1 1 0,0-1-1,1 0 1,-1 0 0,-1 0 0,1-1-1,-1 1 1,1 0 0,-1-1-1,-1 1 1,1-1 0,0-6-1,-2 10-95,1 0-1,-1 0 0,0 1 0,1-1 0,-1 1 0,0-1 1,0 1-1,1-1 0,-1 1 0,0-1 0,0 1 0,0 0 1,0-1-1,0 1 0,1 0 0,-1 0 0,0-1 1,0 1-1,0 0 0,0 0 0,0 0 0,0 0 0,0 0 1,0 1-1,0-1 0,-1 0 0,-28 6-599,24-4 381,-1 1-1,1 1 0,1-1 1,-1 1-1,0 0 1,-9 9-1,13-11-131,-1 1-1,1-1 1,0 1 0,0-1 0,0 1 0,0 0-1,0 0 1,1 0 0,-1 0 0,1 0 0,0 1 0,0-1-1,0 0 1,0 0 0,0 7 0,1-9 151,0-1 0,0 1 1,1-1-1,-1 1 0,0-1 0,0 1 1,1-1-1,-1 1 0,1-1 0,-1 0 1,0 1-1,1-1 0,-1 1 1,1-1-1,-1 0 0,1 1 0,-1-1 1,1 0-1,-1 0 0,1 1 1,-1-1-1,1 0 0,0 0 0,-1 0 1,1 0-1,-1 0 0,1 1 0,-1-1 1,1 0-1,0-1 0,-1 1 1,2 0-1,24-1-3405,-23 1 2819,26-5-4117</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6.715"/>
    </inkml:context>
    <inkml:brush xml:id="br0">
      <inkml:brushProperty name="width" value="0.025" units="cm"/>
      <inkml:brushProperty name="height" value="0.025" units="cm"/>
      <inkml:brushProperty name="color" value="#E71224"/>
    </inkml:brush>
  </inkml:definitions>
  <inkml:trace contextRef="#ctx0" brushRef="#br0">206 1 14862,'0'0'3246,"-8"0"-614,-1 1-2421,1 0 0,0 1 1,1 0-1,-1 0 0,0 1 1,0 0-1,1 0 0,0 1 1,0-1-1,0 2 0,0-1 1,0 1-1,1 0 0,0 1 1,0-1-1,-7 10 0,6-9-90,1 1 0,-1 0 0,1 1-1,1 0 1,-1 0 0,1 0-1,1 0 1,-1 1 0,2 0 0,-1 0-1,1 0 1,-4 18 0,7-25-107,0-1 0,0 0-1,0 0 1,0 0 0,0 1 0,0-1 0,0 0 0,1 0 0,-1 0-1,0 0 1,1 1 0,-1-1 0,1 0 0,-1 0 0,1 0 0,-1 0-1,1 0 1,0 0 0,0 0 0,-1 0 0,1 0 0,0-1 0,0 1-1,0 0 1,2 1 0,0-1 13,0 1 1,1-1-1,-1 1 0,1-1 1,-1 0-1,1 0 0,0-1 0,5 1 1,5 0 130,0-1 0,0-1 0,24-4 0,-27 3-71,0-1 0,1 0-1,-1-1 1,0-1-1,0 1 1,-1-2-1,15-8 1,-21 11 29,0 0 0,0 0 1,-1 0-1,1 0 0,-1-1 0,1 1 1,-1-1-1,0 0 0,-1 0 0,1 0 1,-1 0-1,1 0 0,-1-1 0,-1 1 1,1-1-1,0 1 0,-1-1 0,0 0 1,0 0-1,0-7 0,-1 11-92,0 0 1,-1-1-1,1 1 1,0 0-1,0-1 0,-1 1 1,1 0-1,-1-1 1,1 1-1,-1 0 0,0 0 1,1 0-1,-1 0 1,0-1-1,0 1 1,0 0-1,0 0 0,0 1 1,0-1-1,0 0 1,0 0-1,0 0 0,-3-1 1,0 0 2,-1 0 0,0 1 1,0-1-1,0 1 0,0 0 0,-9-1 0,-6 0-657,-1 2-1,-25 2 0,27 5-219,11-2-2380,25-1-18613</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086"/>
    </inkml:context>
    <inkml:brush xml:id="br0">
      <inkml:brushProperty name="width" value="0.025" units="cm"/>
      <inkml:brushProperty name="height" value="0.025" units="cm"/>
      <inkml:brushProperty name="color" value="#E71224"/>
    </inkml:brush>
  </inkml:definitions>
  <inkml:trace contextRef="#ctx0" brushRef="#br0">0 11 12268,'0'0'14637,"89"5"-14060,-35-5-417,3 0-160,8 0 32,-11 0-512,-3 0-1282,-10-7-2050,-16-2-2882</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37.417"/>
    </inkml:context>
    <inkml:brush xml:id="br0">
      <inkml:brushProperty name="width" value="0.025" units="cm"/>
      <inkml:brushProperty name="height" value="0.025" units="cm"/>
      <inkml:brushProperty name="color" value="#E71224"/>
    </inkml:brush>
  </inkml:definitions>
  <inkml:trace contextRef="#ctx0" brushRef="#br0">1 69 12524,'0'0'6342,"45"4"-4484,3-6-289,10-8 193,10 1-1154,-3-4-512,-2 1-1729,-12-1-3108,-8 0-5060</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064"/>
    </inkml:context>
    <inkml:brush xml:id="br0">
      <inkml:brushProperty name="width" value="0.025" units="cm"/>
      <inkml:brushProperty name="height" value="0.025" units="cm"/>
      <inkml:brushProperty name="color" value="#E71224"/>
    </inkml:brush>
  </inkml:definitions>
  <inkml:trace contextRef="#ctx0" brushRef="#br0">97 1 7399,'-3'6'9472,"-14"26"-4721,6-11-4141,0 1 0,-10 33 0,20-55-591,1 1 0,0-1 1,0 0-1,0 1 0,0-1 1,0 0-1,0 0 0,0 1 1,0-1-1,0 0 0,0 1 1,1-1-1,-1 0 0,0 0 1,0 1-1,0-1 0,0 0 1,0 0-1,0 1 0,1-1 1,-1 0-1,0 0 0,0 1 1,0-1-1,0 0 0,1 0 1,-1 0-1,0 0 0,0 1 1,1-1-1,-1 0 0,0 0 1,0 0-1,1 0 1,-1 0-1,0 0 0,0 0 1,1 0-1,-1 0 0,1 1 1,17-2 229,17-8-154,-1-3-34,-15 5-55,-1 0 0,1 1-1,0 1 1,0 1 0,0 1-1,34-2 1,-51 5 0,0 0 1,0 0-1,0 0 0,0 0 1,0 0-1,0 1 0,0-1 0,0 1 1,0-1-1,0 1 0,0 0 1,-1 0-1,1 0 0,0 0 1,-1 0-1,1 0 0,0 0 1,-1 1-1,1-1 0,-1 0 0,0 1 1,1-1-1,-1 1 0,0 0 1,0-1-1,0 1 0,0 0 1,0 0-1,-1 0 0,1 0 0,-1-1 1,1 1-1,-1 0 0,1 0 1,-1 0-1,0 0 0,0 0 1,0 0-1,0 0 0,0 0 1,-1 0-1,0 4 0,0 0 146,-1 1 0,0-1-1,0 1 1,0-1 0,-1 0 0,0 0 0,0 0-1,0 0 1,-1-1 0,0 1 0,-8 8 0,2-6 138,-1 1 1,0-1 0,0-1-1,-1 0 1,0 0 0,0-1-1,-21 7 1,24-10-349,0-1-1,0 1 0,-1-1 1,1-1-1,0 0 1,-1 0-1,1-1 1,-1 0-1,1-1 1,0 0-1,-18-4 1,24 4-507,0-1 0,-1 0 0,1 0 0,0-1 0,0 1 1,1 0-1,-1-1 0,0 0 0,1 0 0,-1 0 0,1 0 0,0 0 1,0 0-1,1-1 0,-1 1 0,0-1 0,1 1 0,0-1 1,0 1-1,0-1 0,0 0 0,0-5 0,0 3-638,-8-28-6506</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412"/>
    </inkml:context>
    <inkml:brush xml:id="br0">
      <inkml:brushProperty name="width" value="0.025" units="cm"/>
      <inkml:brushProperty name="height" value="0.025" units="cm"/>
      <inkml:brushProperty name="color" value="#E71224"/>
    </inkml:brush>
  </inkml:definitions>
  <inkml:trace contextRef="#ctx0" brushRef="#br0">0 91 11755,'0'0'13068,"85"1"-13003,-33 7-386,9-2-1825,8-6-1569,-1 0-3172</inkml:trace>
  <inkml:trace contextRef="#ctx0" brushRef="#br0" timeOffset="1">852 1 12716,'0'0'7111,"-66"59"-6375,20-20 482,5 9-161,0 2 160,3-2-449,5-1-511,10-6-225,9-4-32,5-7 32,9-8-64,0-8-545,0-5-1313,9-7-1473,-2-2-1794,-2-3-928</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0.803"/>
    </inkml:context>
    <inkml:brush xml:id="br0">
      <inkml:brushProperty name="width" value="0.025" units="cm"/>
      <inkml:brushProperty name="height" value="0.025" units="cm"/>
      <inkml:brushProperty name="color" value="#E71224"/>
    </inkml:brush>
  </inkml:definitions>
  <inkml:trace contextRef="#ctx0" brushRef="#br0">126 1 14798,'-10'2'1708,"6"-2"-1576,-8 2 557,0 1-1,0 0 1,-19 8-1,28-10-536,0 0 0,1 0 0,-1 0-1,1 1 1,-1-1 0,1 0 0,0 1 0,0 0-1,0 0 1,0 0 0,0 0 0,0 0 0,0 0 0,1 0-1,-1 0 1,1 1 0,-1-1 0,1 1 0,0-1 0,0 1-1,0-1 1,0 1 0,1 0 0,-1 0 0,0 3-1,2-5-105,-1 1 0,1-1 0,-1 0 0,1 1 0,0-1 0,-1 0 0,1 0 0,0 0 0,0 1 0,0-1 0,0 0 0,0 0 0,0 0 0,0 0 0,0-1 0,1 1 0,-1 0 0,0 0 0,0-1 0,1 1 0,-1-1 0,0 1 0,1-1-1,-1 1 1,1-1 0,-1 0 0,1 0 0,-1 0 0,1 0 0,-1 0 0,2 0 0,55-1 1068,-55 1-1067,5-1 6,0 0-1,0-1 0,0 0 1,-1-1-1,1 1 0,11-7 1,-16 8-41,0 0 0,-1-1 1,1 1-1,-1 0 1,0-1-1,1 0 0,-1 0 1,0 1-1,0-1 0,0 0 1,0-1-1,-1 1 1,1 0-1,0 0 0,-1-1 1,0 1-1,1-1 1,-1 1-1,0-1 0,0 0 1,-1 1-1,2-5 1,-3 6-11,1 1 1,0-1 0,0 0 0,-1 0-1,1 1 1,0-1 0,-1 0 0,1 1 0,-1-1-1,1 1 1,-1-1 0,1 0 0,-1 1-1,1-1 1,-1 1 0,0-1 0,1 1 0,-1 0-1,0-1 1,1 1 0,-1 0 0,0-1-1,0 1 1,1 0 0,-1 0 0,0 0 0,0 0-1,1-1 1,-1 1 0,0 0 0,0 0-1,1 1 1,-1-1 0,-1 0 0,-31 5-84,26-1 10,0-1 0,1 1 1,0 0-1,0 1 1,0-1-1,0 1 0,1 1 1,-1-1-1,1 1 1,1-1-1,-1 2 0,1-1 1,-5 9-1,7-11-231,0 0 0,0 0-1,1 0 1,0 1 0,-1-1 0,1 0-1,1 1 1,-1-1 0,1 1 0,0 7-1,0-9-199,0 0-1,1-1 1,0 1 0,-1 0-1,1 0 1,0 0-1,1-1 1,-1 1 0,0-1-1,1 1 1,-1-1-1,1 1 1,0-1 0,0 0-1,0 0 1,0 0-1,4 3 1,18 11-6886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3.437"/>
    </inkml:context>
    <inkml:brush xml:id="br0">
      <inkml:brushProperty name="width" value="0.025" units="cm"/>
      <inkml:brushProperty name="height" value="0.025" units="cm"/>
    </inkml:brush>
  </inkml:definitions>
  <inkml:trace contextRef="#ctx0" brushRef="#br0">95 23 7143,'13'-11'3539,"1"-1"4169,-13 12-7571,-1 0 1,0 0-1,1 0 0,-1 0 0,0 0 0,1 1 0,-1-1 1,0 0-1,1 0 0,-1 0 0,0 0 0,1 0 0,-1 1 1,0-1-1,0 0 0,1 0 0,-1 0 0,0 1 1,0-1-1,1 0 0,-1 0 0,0 1 0,0-1 0,0 0 1,0 1-1,1-1 0,-1 0 0,0 1 0,0-1 0,0 0 1,0 1-1,0-1 0,0 0 0,0 1 0,0-1 0,0 0 1,0 1-1,0-1 0,0 0 0,0 1 0,0-1 1,0 0-1,0 1 0,-1-1 0,1 0 0,0 0 0,0 1 1,-1 0-1,-2 23 523,-2 0-1,-1 1 1,0-1 0,-2-1 0,-16 34 0,-2 8-162,25-61-482,-9 21 109,1 1 1,1 1-1,1 0 1,2 0-1,-4 47 1,9-74-122,0 1 0,0-1 0,0 0 1,0 0-1,0 1 0,0-1 0,0 0 0,0 0 0,0 0 0,0 1 0,0-1 0,0 0 1,0 0-1,0 1 0,1-1 0,-1 0 0,0 0 0,0 0 0,0 1 0,0-1 1,0 0-1,1 0 0,-1 0 0,0 0 0,0 1 0,0-1 0,1 0 0,-1 0 1,0 0-1,0 0 0,0 0 0,1 0 0,-1 0 0,0 0 0,0 1 0,1-1 1,-1 0-1,0 0 0,0 0 0,1 0 0,-1 0 0,0 0 0,0 0 0,16-6 116,11-13-5,56-63-1173,-27 24-1594,-52 58 1703,-3 11 622,-7 24 720,3-13 20,3-21-379,-1 0 0,1 0 0,0 1 1,0-1-1,0 0 0,0 0 0,0 0 0,0 0 0,1 1 0,-1-1 0,0 0 0,0 0 0,1 0 0,-1 0 0,1 0 0,-1 0 0,1 1 0,0-1 0,-1-1 0,1 1 0,0 0 0,0 0 0,-1 0 0,1 0 0,0 0 0,0-1 0,0 1 0,2 1 0,-1-2 6,0 1 0,1-1 0,-1 0 0,0 0 0,1 0 0,-1 0 0,0 0 0,1-1 0,-1 1 0,0-1 0,1 1 0,-1-1 0,4-1 0,4-3 27,-1 1 0,1-2 0,-1 1 0,0-1 0,14-13 0,-8 4-76,0-2 1,-1 1-1,-1-2 1,16-27-1,-43 70 11,-18 42-1,29-58 101,0-1 1,0 1-1,1-1 0,0 1 0,1 0 0,-1 0 1,2 0-1,-1 0 0,2 13 0,1-20-92,-1 0-1,0 0 0,1 0 1,0 0-1,-1 0 0,1-1 1,0 1-1,0-1 0,0 1 1,0-1-1,0 0 0,0 0 1,1 0-1,-1 0 0,0 0 1,0 0-1,1 0 1,-1-1-1,1 1 0,2-1 1,18 9-159,-19-7 108,-1 0 0,0 0-1,0 1 1,0-1 0,0 1-1,-1 0 1,1 0 0,-1 0 0,1 0-1,-1 0 1,0 1 0,0-1-1,-1 1 1,1-1 0,1 6 0,-1-1 33,0 0 0,-1 0 1,0 1-1,0-1 1,-1 0-1,-1 17 1,0-10 119,-2 1 0,0-1-1,0 0 1,-2 0 0,0 0 0,-1-1 0,-9 20 0,12-29 18,-1-1 0,1 1 0,0 0-1,-1-1 1,0 0 0,0 0 0,0 0 0,-9 6 0,12-10-106,0 1-1,1-1 1,-1 0-1,0 1 1,0-1-1,1 0 1,-1 0-1,0 1 1,0-1-1,1 0 1,-1 0-1,0 0 1,0 0-1,0 0 1,1 0-1,-1 0 1,0 0 0,0 0-1,1 0 1,-1-1-1,0 1 1,0 0-1,1 0 1,-1-1-1,-1 0 1,1 0-12,0-1-1,-1 1 1,1-1 0,1 0 0,-1 1 0,0-1-1,0 0 1,0 0 0,1 0 0,-1 1 0,1-1-1,0 0 1,-1 0 0,1 0 0,0-4 0,-1-26-278,0 1 0,6-45 0,-4 65 101,1 0 0,0-1-1,1 1 1,0 0 0,1 0-1,0 0 1,1 1 0,0 0 0,1 0-1,6-10 1,-7 16-236,0 0 1,-1 0-1,1 0 1,1 1 0,-1 0-1,0 0 1,1 0-1,0 1 1,-1 0-1,1 0 1,0 0-1,0 1 1,8-2-1,14-4-4050,11-6-5515</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162"/>
    </inkml:context>
    <inkml:brush xml:id="br0">
      <inkml:brushProperty name="width" value="0.025" units="cm"/>
      <inkml:brushProperty name="height" value="0.025" units="cm"/>
      <inkml:brushProperty name="color" value="#E71224"/>
    </inkml:brush>
  </inkml:definitions>
  <inkml:trace contextRef="#ctx0" brushRef="#br0">214 0 18065,'-12'3'2509,"11"-2"-2475,-22 5 786,0 1-1,0 1 1,-23 12-1,40-18-715,1 1 0,-1 0 0,1 0-1,0 0 1,0 1 0,0 0 0,0 0 0,1 0 0,-1 0 0,1 1 0,0 0-1,1-1 1,-1 2 0,1-1 0,0 0 0,0 1 0,1-1 0,-1 1 0,1 0-1,-1 6 1,3-10-99,0 0 0,0 0 0,0 0 0,1-1 0,-1 1 0,0 0 0,1 0 0,0 0 0,-1-1 0,1 1 0,0 0 0,0 0 0,0-1 0,0 1 0,0-1 0,0 1 0,0-1 0,1 0 0,-1 1 0,0-1 0,1 0 0,-1 0 0,1 0 0,0 0 0,-1 0 0,1 0 0,0 0 0,-1 0-1,1-1 1,0 1 0,0-1 0,0 0 0,0 1 0,-1-1 0,1 0 0,3 0 0,7 1 62,1 0 0,-1 0 0,0-2-1,16-1 1,-14 0 25,-1-1 0,0-1 0,0 0 1,-1-1-1,1 0 0,18-10 0,-26 12-36,0 0 0,0 0 1,0-1-1,0 1 0,0-1 1,-1 0-1,1 0 0,-1-1 0,0 1 1,-1-1-1,1 0 0,-1 0 1,0 0-1,0 0 0,0-1 0,3-10 1,-6 15-38,0-1 0,0 1 0,0-1 0,0 1 0,0 0 0,-1-1 1,1 1-1,0 0 0,-1 0 0,1-1 0,-1 1 0,1 0 0,-1 0 0,0 0 1,1-1-1,-1 1 0,0 0 0,0 0 0,0 0 0,0 0 0,0 0 0,0 1 1,0-1-1,0 0 0,0 0 0,0 1 0,-1-1 0,1 0 0,0 1 0,0 0 1,-1-1-1,1 1 0,0 0 0,-1-1 0,1 1 0,0 0 0,-3 0 0,-63-3-186,54 4 147,-1-2-232,-30 1-188,42 0 273,0 0-1,0 1 1,0-1-1,0 0 1,0 1 0,0-1-1,0 1 1,1 0 0,-1-1-1,0 1 1,0 0-1,1 0 1,-1 0 0,0 0-1,1 1 1,-1-1-1,-1 2 1,3-3 29,0 1 1,0-1-1,0 0 0,0 1 1,0-1-1,0 0 0,0 1 1,0-1-1,0 0 1,0 1-1,1-1 0,-1 0 1,0 1-1,0-1 0,0 0 1,0 1-1,1-1 0,-1 0 1,0 0-1,0 1 0,0-1 1,1 0-1,-1 0 1,0 1-1,0-1 0,1 0 1,-1 0-1,0 0 0,1 1 1,-1-1-1,0 0 0,1 0 1,-1 0-1,0 0 0,1 0 1,-1 0-1,0 0 0,1 0 1,-1 0-1,0 0 1,1 0-1,-1 0 0,0 0 1,1 0-1,-1 0 0,0 0 1,1 0-1,-1 0 0,0 0 1,1-1-1,28 2-6140</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519"/>
    </inkml:context>
    <inkml:brush xml:id="br0">
      <inkml:brushProperty name="width" value="0.025" units="cm"/>
      <inkml:brushProperty name="height" value="0.025" units="cm"/>
      <inkml:brushProperty name="color" value="#E71224"/>
    </inkml:brush>
  </inkml:definitions>
  <inkml:trace contextRef="#ctx0" brushRef="#br0">1 1 19827,'0'0'3427,"90"11"-2690,-20-11-353,9 0-320,1 0-64,-1 0-1025,-12 0-1313,-19 0-1089,-14 0-1634,-17-1-512</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1.884"/>
    </inkml:context>
    <inkml:brush xml:id="br0">
      <inkml:brushProperty name="width" value="0.025" units="cm"/>
      <inkml:brushProperty name="height" value="0.025" units="cm"/>
      <inkml:brushProperty name="color" value="#E71224"/>
    </inkml:brush>
  </inkml:definitions>
  <inkml:trace contextRef="#ctx0" brushRef="#br0">0 22 14638,'0'0'6150,"74"13"-4741,-13-13-768,9 0-449,4-8-160,-2 2-128,-9-1-609,-12 2-1473,-15 1-2018,-9-1-1601</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212"/>
    </inkml:context>
    <inkml:brush xml:id="br0">
      <inkml:brushProperty name="width" value="0.025" units="cm"/>
      <inkml:brushProperty name="height" value="0.025" units="cm"/>
      <inkml:brushProperty name="color" value="#E71224"/>
    </inkml:brush>
  </inkml:definitions>
  <inkml:trace contextRef="#ctx0" brushRef="#br0">135 257 20852,'0'0'4548,"-9"2"-3507,1 1-886,0 0 0,1 1 0,-1 0 0,1 0 0,0 0 1,0 1-1,0 0 0,0 1 0,1-1 0,0 1 0,0 0 0,1 1 0,0-1 0,0 1 0,0 0 1,1 0-1,0 1 0,-5 14 0,8-20-148,0 0 1,1 1-1,-1-1 0,1 0 1,-1 0-1,1 1 1,0-1-1,0 0 0,0 1 1,0-1-1,0 0 1,1 1-1,-1-1 0,1 0 1,0 0-1,-1 0 1,1 1-1,0-1 0,0 0 1,3 4-1,-2-4 3,1 0 1,-1 1-1,1-1 0,-1 0 1,1-1-1,0 1 0,0 0 1,0-1-1,0 0 0,0 1 0,0-1 1,1 0-1,2 0 0,14 2 34,-1-1 0,0-1 0,0-1 0,23-2 0,-26 1-19,-3 0-206,1-1 0,-1 0 0,0 0 0,0-1 0,13-6 0,-21 8-257,-1-1 0,1 0 0,-1 0 0,0 0 1,0 0-1,0-1 0,0 0 0,0 0 0,0 0 0,-1 0 0,0 0 0,1-1 0,-1 0 0,-1 1 1,1-1-1,0 0 0,2-7 0,1-18-5440</inkml:trace>
  <inkml:trace contextRef="#ctx0" brushRef="#br0" timeOffset="1">96 0 17873,'0'0'8232,"65"52"-8713,-38-49-3074,-2-3-4068</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42.775"/>
    </inkml:context>
    <inkml:brush xml:id="br0">
      <inkml:brushProperty name="width" value="0.025" units="cm"/>
      <inkml:brushProperty name="height" value="0.025" units="cm"/>
      <inkml:brushProperty name="color" value="#E71224"/>
    </inkml:brush>
  </inkml:definitions>
  <inkml:trace contextRef="#ctx0" brushRef="#br0">330 0 20884,'0'0'1372,"-7"8"-267,-74 75 2308,37-39-1818,-65 83 0,132-200-9159,0 21 3228,-4 7 1991,-9 15 3933,-10 29 8,-1 7-804,0 0-1,0 0 0,-1 0 1,1 0-1,-6 11 0,-5 23 520,9-22-1024,2 1 0,0-1 0,1 1 0,4 26 0,-4-41-249,1 1 1,-1-1 0,1 0 0,0 0 0,0 0-1,1-1 1,-1 1 0,1 0 0,0 0 0,0-1 0,0 1-1,0-1 1,1 0 0,-1 1 0,1-1 0,0 0-1,0-1 1,0 1 0,0 0 0,1-1 0,-1 0 0,1 0-1,-1 0 1,1 0 0,0 0 0,6 1 0,-10-3-20,1 0 1,-1 0-1,1 0 1,-1 0-1,0 0 1,1 0 0,-1 0-1,1 0 1,-1 0-1,1 0 1,-1-1-1,0 1 1,1 0-1,-1 0 1,1 0 0,-1-1-1,0 1 1,1 0-1,-1 0 1,0-1-1,1 1 1,-1 0 0,0-1-1,1 1 1,-1 0-1,0-1 1,0 1-1,0-1 1,1 1-1,-1 0 1,0-1 0,0 1-1,0-1 1,0 1-1,0-1 1,0 1-1,0-1 1,0 1-1,0 0 1,0-1 0,0 1-1,0-1 1,0 1-1,0-1 1,0 1-1,0 0 1,0-1 0,0 1-1,-1-1 1,1 1-1,0-1 1,0 1-1,-1 0 1,1-1-1,-1 1 1,-12-29-58,-13 2-49,-2 0 1,0 1 0,-2 2 0,-37-23 0,44 31 47,52 13-297,125 19 406,-29-2-2325,-40-13-3840,-12-8-5634</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1.938"/>
    </inkml:context>
    <inkml:brush xml:id="br0">
      <inkml:brushProperty name="width" value="0.025" units="cm"/>
      <inkml:brushProperty name="height" value="0.025" units="cm"/>
      <inkml:brushProperty name="color" value="#E71224"/>
    </inkml:brush>
  </inkml:definitions>
  <inkml:trace contextRef="#ctx0" brushRef="#br0">56 1 15855,'0'0'1222,"4"11"-1307,6 21-375,-1 1 0,-2 0 1,-1 0-1,-1 0 0,0 64 0,-6-54 736,-2-1-1,-2 0 0,-1 0 0,-19 65 0,9-54 260,2 1 0,2 0-1,-6 86 1,17-118-459,1-1 1,0 1 0,2 0 0,0 0-1,2-1 1,0 1 0,2-1-1,0 0 1,1 0 0,1-1 0,21 37-1,-7-23-104,3-2 0,1-1 0,1-1-1,1-1 1,2-2 0,1 0 0,1-2-1,36 21 1,9 0 207,3-2 0,127 49 0,-102-56-19,2-4 1,1-5-1,1-5 0,1-5 0,1-4 0,168-1 0,353-31-1276,59 2 1613,-613 20-47,-1 4 0,0 3-1,0 3 1,87 29 0,-36 0-293,189 92 0,-158-62-122,-61-31-109,159 97 0,-230-121 315,-2 2-1,-1 1 0,0 1 0,40 49 1,68 113 1413,-6-9-1616,-101-145-25,-1 2 0,28 48 0,-45-67 74,-1 1-1,0 0 0,-1 0 0,-1 0 1,0 0-1,0 1 0,-2 0 0,0-1 1,0 24-1,-1-16-2,-1-13-71,1 1 1,-1-1 0,0 0 0,-1 1 0,0-1 0,-1 1 0,0-1-1,0 0 1,-1 0 0,0 0 0,0 0 0,-1 0 0,-6 9 0,-25 29-17,-59 61 1,64-77-29,1 2 0,1 1 0,2 1 0,-22 40-1,42-62-55,1 0 0,0 0 0,1 0 0,1 1 0,0-1 0,1 1 0,0 0 0,1 0 0,0 15 0,4 21-879,10 61 0,1 11-3187,-13-84 987,-1-4-2536</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2.803"/>
    </inkml:context>
    <inkml:brush xml:id="br0">
      <inkml:brushProperty name="width" value="0.025" units="cm"/>
      <inkml:brushProperty name="height" value="0.025" units="cm"/>
      <inkml:brushProperty name="color" value="#E71224"/>
    </inkml:brush>
  </inkml:definitions>
  <inkml:trace contextRef="#ctx0" brushRef="#br0">17 1 17072,'0'0'3491,"-17"50"-2850,17-25 224,13 1 160,7 0-256,9-6-449,7-5-192,9-7-32,5-8-160,6 0-801,-7-14-480,-1-9-801,-3-5-1377,-11-3-1698,-5 1-1570</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165"/>
    </inkml:context>
    <inkml:brush xml:id="br0">
      <inkml:brushProperty name="width" value="0.025" units="cm"/>
      <inkml:brushProperty name="height" value="0.025" units="cm"/>
      <inkml:brushProperty name="color" value="#E71224"/>
    </inkml:brush>
  </inkml:definitions>
  <inkml:trace contextRef="#ctx0" brushRef="#br0">276 0 6822,'0'0'9642,"-54"49"-7721,29-16-703,-4 6-290,1 4-255,2 2 160,-8 2-161,7 1-383,4-6-225,5-7 0,7-5-96,11-9-1153,0-13-1250,11-8-2241,8-8-2275</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538"/>
    </inkml:context>
    <inkml:brush xml:id="br0">
      <inkml:brushProperty name="width" value="0.025" units="cm"/>
      <inkml:brushProperty name="height" value="0.025" units="cm"/>
      <inkml:brushProperty name="color" value="#E71224"/>
    </inkml:brush>
  </inkml:definitions>
  <inkml:trace contextRef="#ctx0" brushRef="#br0">180 1 19282,'0'0'3310,"-10"9"-3321,-151 191 2045,153-182-2859,22-23-2464,24-23-2622,-14-1 1651,1-1-433</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3.885"/>
    </inkml:context>
    <inkml:brush xml:id="br0">
      <inkml:brushProperty name="width" value="0.025" units="cm"/>
      <inkml:brushProperty name="height" value="0.025" units="cm"/>
      <inkml:brushProperty name="color" value="#E71224"/>
    </inkml:brush>
  </inkml:definitions>
  <inkml:trace contextRef="#ctx0" brushRef="#br0">177 1 8392,'0'0'8755,"-8"5"-7778,3-2-857,1 0-1,0 1 1,0-1 0,-1 1-1,2 0 1,-1 0 0,1 1 0,-1-1-1,1 1 1,0 0 0,1-1 0,-1 1-1,1 0 1,0 1 0,0-1 0,1 0-1,-1 1 1,1-1 0,0 1-1,0 8 1,0 4 422,1 50 107,1-64-574,-1 0 1,1 0-1,-1 0 1,1 0-1,0 0 1,1 0-1,-1 0 1,1 0-1,-1-1 1,1 1-1,0-1 1,0 1-1,4 3 1,-22-25 278,1-1 0,0-1-1,2 0 1,0-1 0,1 0 0,1-1 0,1 0 0,2-1 0,-9-31 0,19 59-377,1-1 0,-1 1 1,1-1-1,0 0 0,1 0 0,-1 0 1,1 0-1,0 0 0,0-1 0,0 0 1,0 1-1,1-2 0,-1 1 0,1 0 1,-1-1-1,1 0 0,6 2 0,9 4-73,0-1-1,1 0 1,29 5 0,-6-6-310,48 2 1,-76-7-1445,0-2 0,0 0 0,23-4 0,-14-6-4326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4.883"/>
    </inkml:context>
    <inkml:brush xml:id="br0">
      <inkml:brushProperty name="width" value="0.025" units="cm"/>
      <inkml:brushProperty name="height" value="0.025" units="cm"/>
    </inkml:brush>
  </inkml:definitions>
  <inkml:trace contextRef="#ctx0" brushRef="#br0">211 19 10314,'5'-19'8086,"-15"29"-2986,-16 29-2848,12-13-1726,2-8-182,2 1 0,0 0 0,1 0 0,1 1 0,1 0 0,0 1 0,-5 33 0,12-53-338,0 0 0,0 0 0,0 0-1,0 0 1,0 0 0,0 0 0,0 0 0,0 0 0,1 0-1,-1 0 1,0 0 0,1 0 0,-1 0 0,0 0 0,1 0-1,0 0 1,-1-1 0,1 1 0,-1 0 0,1 0 0,0-1-1,0 1 1,-1 0 0,1-1 0,0 1 0,0-1 0,0 1-1,0-1 1,-1 1 0,1-1 0,0 0 0,0 1 0,0-1-1,0 0 1,2 0 0,42 0 74,-30-1-82,75-10-845,-65 7 524,1 1 1,29 0-1,-54 2 328,0 1-1,0 0 1,0 0-1,1 0 1,-1 0 0,0 0-1,0 0 1,0 0-1,1 1 1,-1-1-1,0 0 1,0 1-1,0-1 1,0 1-1,1-1 1,-1 1-1,0-1 1,0 1-1,0 0 1,0 0-1,0-1 1,-1 1 0,1 0-1,0 0 1,0 0-1,0 0 1,-1 0-1,1 0 1,-1 0-1,1 0 1,-1 0-1,1 1 1,-1-1-1,1 0 1,-1 0-1,0 0 1,0 1-1,0-1 1,1 0 0,-1 0-1,0 0 1,-1 1-1,1-1 1,0 0-1,0 0 1,0 0-1,-1 1 1,1-1-1,-1 0 1,1 0-1,-1 0 1,1 0-1,-2 2 1,-1 4 139,-1-1-1,1 1 1,-1-1-1,0 0 1,-1 0-1,0 0 1,-8 8 0,-2-3 53,0 0-1,-1-1 1,0-1 0,-1 0 0,0-2 0,0 1 0,-1-2 0,0-1-1,0 0 1,-1-1 0,1-1 0,-1-1 0,1 0 0,-1-1-1,-37-4 1,55 3-276,-1 0-1,0 0 1,1 0 0,-1 0-1,1-1 1,-1 1-1,1 0 1,-1-1-1,1 1 1,-1-1 0,1 0-1,-1 1 1,1-1-1,0 0 1,0 0 0,-1 0-1,1 0 1,0 0-1,0 0 1,0 0-1,0 0 1,0-1 0,0 1-1,0 0 1,0-1-1,1 1 1,-1 0-1,0-1 1,1 1 0,-1-1-1,1 1 1,-1-1-1,1 1 1,0-1-1,0 1 1,0-1 0,0 0-1,0-2 1,1 1-222,0 0 0,1 1 0,-1-1 0,1 1 0,-1-1 0,1 1 0,0-1 0,0 1 0,0 0 1,0 0-1,0 0 0,0 0 0,1 0 0,-1 1 0,1-1 0,-1 1 0,1-1 0,0 1 0,-1 0 0,5-1 0,40-11-5094,97-12-1,-132 24 4576,43-6-3055</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2:54.214"/>
    </inkml:context>
    <inkml:brush xml:id="br0">
      <inkml:brushProperty name="width" value="0.025" units="cm"/>
      <inkml:brushProperty name="height" value="0.025" units="cm"/>
      <inkml:brushProperty name="color" value="#E71224"/>
    </inkml:brush>
  </inkml:definitions>
  <inkml:trace contextRef="#ctx0" brushRef="#br0">22 0 12139,'0'0'8040,"65"13"-7239,-14-13-321,4 0-159,12 0-225,-7 0-32,1-4-1313,-11 1-1730,-14 2-897,-20 0-1793</inkml:trace>
  <inkml:trace contextRef="#ctx0" brushRef="#br0" timeOffset="1">1 202 18514,'0'0'2338,"63"0"-1217,-2-9-192,7-2 0,12 0-353,1-2-384,-4 4-128,-8 1-832,-17 1-1346,-13-2-1922,-13 0-4068</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547"/>
    </inkml:context>
    <inkml:brush xml:id="br0">
      <inkml:brushProperty name="width" value="0.025" units="cm"/>
      <inkml:brushProperty name="height" value="0.025" units="cm"/>
      <inkml:brushProperty name="color" value="#E71224"/>
    </inkml:brush>
  </inkml:definitions>
  <inkml:trace contextRef="#ctx0" brushRef="#br0">62 0 8200,'0'0'19277,"0"2"-19219,-1 0 1,1 0 0,0 0 0,0 0-1,0-1 1,0 1 0,0 0-1,0 0 1,0 0 0,1 0 0,-1 0-1,1 0 1,-1-1 0,2 4-1,7-3-11,-1 0 0,1 0 0,-1-1 0,1 0-1,-1 0 1,18-1 0,-16-1-53,0 1 1,0 0 0,0 1-1,0 0 1,0 1-1,12 4 1,-20-5-3,1 0 0,-1 0 1,1 0-1,-1 1 0,0-1 0,0 1 1,0 0-1,0 0 0,0-1 0,0 1 0,-1 0 1,1 1-1,-1-1 0,1 0 0,-1 0 1,0 1-1,0-1 0,0 1 0,0-1 1,0 1-1,0-1 0,-1 1 0,1 0 0,-1-1 1,0 1-1,0-1 0,0 1 0,0 3 1,0 0 17,0-1 1,0 1-1,-1 0 0,1 0 1,-1-1-1,-1 1 1,1-1-1,-1 1 1,0-1-1,0 1 1,-1-1-1,1 0 1,-1 0-1,0 0 1,-1-1-1,1 1 1,-1-1-1,0 1 1,0-1-1,0-1 1,-1 1-1,1 0 1,-1-1-1,0 0 1,0 0-1,-7 3 0,2-2 59,0 1 0,1-1-1,-2-1 1,1 0-1,0-1 1,0 1-1,-1-2 1,1 0-1,-1 0 1,0-1-1,-17-1 1,27 1-164,-1-1 0,1 1 1,-1 0-1,0-1 0,1 1 1,-1-1-1,1 1 1,-1-1-1,1 0 0,-1 1 1,1-1-1,0 0 0,-1 0 1,1 0-1,0 0 0,0 0 1,-1 0-1,1-1 1,0 1-1,0 0 0,0-1 1,1 1-1,-1 0 0,0-1 1,0 1-1,1-1 0,-1-1 1,-4-48-9246,5 50 9041,0-35-11366</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0.920"/>
    </inkml:context>
    <inkml:brush xml:id="br0">
      <inkml:brushProperty name="width" value="0.025" units="cm"/>
      <inkml:brushProperty name="height" value="0.025" units="cm"/>
      <inkml:brushProperty name="color" value="#E71224"/>
    </inkml:brush>
  </inkml:definitions>
  <inkml:trace contextRef="#ctx0" brushRef="#br0">0 26 7655,'0'0'17233,"65"-7"-16657,-31 4-512,8 2-320,4-4-2627,3 1-1921,0-1-3524</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266"/>
    </inkml:context>
    <inkml:brush xml:id="br0">
      <inkml:brushProperty name="width" value="0.025" units="cm"/>
      <inkml:brushProperty name="height" value="0.025" units="cm"/>
      <inkml:brushProperty name="color" value="#E71224"/>
    </inkml:brush>
  </inkml:definitions>
  <inkml:trace contextRef="#ctx0" brushRef="#br0">220 0 16912,'-10'4'2077,"-11"6"-1424,0 0 0,0 1 0,1 1 1,1 1-1,-23 19 0,36-26-624,1-1 0,-1 1-1,1 0 1,0 0 0,0 1-1,0 0 1,1-1 0,0 1-1,1 1 1,-1-1 0,1 1-1,1-1 1,-1 1 0,2 0-1,-1 0 1,1 0 0,0 0-1,0 0 1,1 0 0,1 9-1,-1-15-12,0 0-1,1 1 0,-1-1 1,1 0-1,-1 0 0,1 1 1,0-1-1,0 0 0,0 0 1,0 0-1,1 0 0,-1 0 1,1 0-1,-1 0 0,1 0 0,-1-1 1,1 1-1,0-1 0,0 1 1,2 1-1,0-1 96,1 0 0,-1 0 0,1 0 0,-1-1 0,1 0-1,-1 0 1,1 0 0,0 0 0,8-1 0,-3 0 95,-1 0-1,1-1 1,-1 0-1,1-1 1,-1 0-1,1 0 1,-1-1-1,0-1 1,15-7-1,-17 6-24,-1 0 0,1 0-1,-1-1 1,-1 0 0,1-1-1,-1 1 1,0-1 0,0 0-1,-1 0 1,0-1 0,0 1-1,4-13 1,-7 17-162,0 1-1,0-1 1,0 0 0,-1 1-1,1-1 1,-1 0-1,1 0 1,-1 1 0,0-1-1,0 0 1,0 0 0,0 1-1,-1-1 1,1 0-1,-1 0 1,0 1 0,1-1-1,-1 0 1,-1 1-1,1-1 1,0 1 0,0-1-1,-1 1 1,0 0 0,1-1-1,-1 1 1,0 0-1,0 0 1,0 0 0,0 1-1,-1-1 1,1 0 0,0 1-1,-1 0 1,1-1-1,-1 1 1,1 0 0,-1 0-1,0 0 1,-3 0-1,-2-1-203,1 0-1,-1 1 1,0 0-1,0 0 0,1 1 1,-1 0-1,0 0 0,-11 3 1,19-3 102,0 0 1,-1 0 0,1 0-1,0 0 1,0 0 0,-1 0-1,1 0 1,0 0 0,0 0-1,-1 0 1,1 0 0,0 0-1,-1 0 1,1 0 0,0 0-1,0 0 1,-1 1 0,1-1-1,0 0 1,0 0 0,0 0-1,-1 0 1,1 1 0,0-1-1,0 0 1,0 0 0,-1 1-1,1-1 1,0 0 0,0 0-1,0 1 1,0-1 0,0 0-1,0 0 1,0 1 0,-1-1-1,1 0 1,0 1 0,0-1-1,0 0 1,0 0 0,0 1-1,0-1 1,0 0 0,1 0-1,-1 1 1,0-1 0,0 0-1,0 1 1,0-1 0,0 0-1,0 0 1,0 1 0,1-1-1,-1 0 1,0 0 0,0 0-1,0 1 1,0-1 0,1 0-1,-1 0 1,0 0 0,0 1-1,1-1 1,-1 0 0,0 0-1,0 0 1,1 0 0,19 8-4364,8-7-1282,4-1-2082</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1.611"/>
    </inkml:context>
    <inkml:brush xml:id="br0">
      <inkml:brushProperty name="width" value="0.025" units="cm"/>
      <inkml:brushProperty name="height" value="0.025" units="cm"/>
      <inkml:brushProperty name="color" value="#E71224"/>
    </inkml:brush>
  </inkml:definitions>
  <inkml:trace contextRef="#ctx0" brushRef="#br0">121 1 13132,'0'0'12946,"-7"1"-12231,1-1-667,0 1-1,1 1 0,0-1 0,-1 1 0,1 0 1,0 0-1,0 1 0,0-1 0,0 1 1,0 0-1,1 1 0,0-1 0,-1 1 0,1 0 1,0 0-1,1 0 0,-1 0 0,1 1 1,0-1-1,0 1 0,0 0 0,0 0 1,1 0-1,0 0 0,-2 6 0,3-8-46,0 0-1,1 0 1,-1 0 0,0 0-1,1 0 1,0 0 0,-1 0-1,1 0 1,0 0 0,1 0-1,-1 0 1,1 0-1,-1 0 1,1 0 0,0 0-1,0-1 1,0 1 0,0 0-1,1 0 1,-1-1 0,3 4-1,-1-3 23,-1 0 0,1-1 0,0 0 0,0 0-1,1 0 1,-1 0 0,0 0 0,1-1 0,-1 1 0,1-1 0,-1 0-1,1 0 1,-1 0 0,1-1 0,4 1 0,0 0 94,1-1 1,-1 0-1,0 0 0,0-1 1,1 0-1,-1 0 1,0-1-1,0 0 0,0-1 1,0 0-1,-1 0 1,1 0-1,-1-1 1,0 0-1,8-6 0,-11 6-8,0 1 0,-1-1-1,1 0 1,-1 0 0,0 0 0,0 0-1,0 0 1,-1-1 0,0 1 0,1-1-1,-2 0 1,1 0 0,0 0-1,-1 1 1,0-2 0,0-5 0,-1 8-108,0 1 1,0-1-1,-1 0 1,0 1-1,1-1 1,-1 0-1,0 1 1,0-1-1,0 1 1,-1-1-1,1 1 1,-1 0-1,1-1 1,-1 1-1,0 0 1,0 0-1,0 0 1,0 0-1,0 1 1,0-1-1,0 0 1,-1 1-1,1 0 1,-1-1-1,1 1 1,-1 0-1,1 0 1,-1 0-1,0 1 1,-4-1-1,-2-1-460,1 1 0,0 0-1,-1 0 1,1 1 0,-17 1-1,23-1 111,0 1 0,0-1-1,1 0 1,-1 1 0,0 0-1,0-1 1,0 1 0,1 0 0,-1 0-1,0 0 1,1 0 0,-1 0-1,1 0 1,-3 2 0,4-2-23,-1 1 0,0-1 0,1 0 0,-1 0 0,1 0 0,0 0 0,-1 1 0,1-1 0,0 0 0,0 0-1,0 1 1,0-1 0,0 0 0,0 1 0,0-1 0,0 0 0,0 0 0,1 1 0,-1-1 0,1 0 0,-1 0 0,1 0 0,-1 0 0,2 3 0,12 12-5922</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004"/>
    </inkml:context>
    <inkml:brush xml:id="br0">
      <inkml:brushProperty name="width" value="0.025" units="cm"/>
      <inkml:brushProperty name="height" value="0.025" units="cm"/>
      <inkml:brushProperty name="color" value="#E71224"/>
    </inkml:brush>
  </inkml:definitions>
  <inkml:trace contextRef="#ctx0" brushRef="#br0">1 37 20147,'0'0'7815,"68"-3"-7174,-23 0-545,7 2-64,3 0-608,-1-2-3204,-4-7-2049,0-5-10667</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485"/>
    </inkml:context>
    <inkml:brush xml:id="br0">
      <inkml:brushProperty name="width" value="0.025" units="cm"/>
      <inkml:brushProperty name="height" value="0.025" units="cm"/>
      <inkml:brushProperty name="color" value="#E71224"/>
    </inkml:brush>
  </inkml:definitions>
  <inkml:trace contextRef="#ctx0" brushRef="#br0">1 186 3587,'0'0'21295,"6"-3"-19336,17-10-1513,0-1 1,-1 0-1,-1-2 0,0-1 0,22-23 0,36-28-336,-79 68-115,0 0-1,0 0 1,0 0-1,0 0 1,0 0 0,0 0-1,0 0 1,0 0-1,0 1 1,0-1-1,0 0 1,0 0 0,0 0-1,0 0 1,0 0-1,0 0 1,0 0-1,0 0 1,0 0 0,0 0-1,0 1 1,0-1-1,1 0 1,-1 0 0,0 0-1,0 0 1,0 0-1,0 0 1,0 0-1,0 0 1,0 0 0,0 0-1,0 0 1,0 0-1,1 0 1,-1 0 0,0 0-1,0 0 1,0 0-1,0 0 1,0 0-1,0 0 1,0 0 0,0 0-1,0 0 1,1 0-1,-1 0 1,0 0-1,0 0 1,0 0 0,0 0-1,0 0 1,0 0-1,0 0 1,0 0 0,0 0-1,0 0 1,1 0-1,-1 0 1,0 0-1,0-1 1,0 1 0,0 0-1,0 0 1,0 0-1,-4 13-152,-8 16 130,5-17-8,1-1 0,0 1 1,1 1-1,1-1 1,0 1-1,1-1 0,0 1 1,-1 16-1,4-28-67,0-1 1,0 1-1,1-1 0,-1 1 0,1-1 0,-1 1 0,0-1 1,1 1-1,-1-1 0,1 1 0,-1-1 0,1 1 1,-1-1-1,1 0 0,-1 1 0,1-1 0,-1 0 1,1 0-1,0 1 0,-1-1 0,1 0 0,0 0 0,-1 0 1,1 0-1,-1 0 0,1 0 0,0 0 0,-1 0 1,1 0-1,0 0 0,-1 0 0,1 0 0,-1 0 0,1-1 1,0 1-1,-1 0 0,1 0 0,-1-1 0,1 1 1,-1 0-1,2-2 0,27-11-5647,-8-8-2087</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2.814"/>
    </inkml:context>
    <inkml:brush xml:id="br0">
      <inkml:brushProperty name="width" value="0.025" units="cm"/>
      <inkml:brushProperty name="height" value="0.025" units="cm"/>
      <inkml:brushProperty name="color" value="#E71224"/>
    </inkml:brush>
  </inkml:definitions>
  <inkml:trace contextRef="#ctx0" brushRef="#br0">99 1 18546,'0'0'2028,"-11"5"332,5-3-1630,-38 16 1899,41-16-2512,0-1 0,0 1 0,0 0 0,0 0 0,0 0-1,0 0 1,0 1 0,1-1 0,-1 1 0,1-1 0,-4 7 0,6-9-126,0 1 0,0-1 0,1 1 0,-1-1 1,0 1-1,1-1 0,-1 1 0,1-1 0,-1 1 1,0-1-1,1 0 0,-1 1 0,1-1 0,-1 0 1,1 1-1,-1-1 0,1 0 0,0 0 0,-1 1 1,1-1-1,-1 0 0,1 0 0,-1 0 1,1 0-1,0 0 0,-1 0 0,1 0 0,-1 0 1,1 0-1,0 0 0,-1 0 0,2-1 0,30 2-410,-28-1 370,17 0-107,-10-1 4,0 1 0,0 0 0,0 1-1,-1 0 1,1 0 0,15 6 0,-23-6 183,0 0 0,-1 0 0,1 1 0,-1-1 1,0 1-1,1 0 0,-1-1 0,0 1 0,0 0 0,0 0 0,0 1 1,-1-1-1,1 0 0,0 1 0,-1-1 0,0 1 0,0-1 0,1 1 1,-2 0-1,1-1 0,0 1 0,0 0 0,-1 0 0,1-1 0,-1 1 1,0 0-1,0 0 0,0 0 0,-1 0 0,1 3 0,-1-3 10,0 1-1,-1 0 0,1-1 0,0 1 1,-1-1-1,0 0 0,0 1 0,0-1 1,0 0-1,-1 0 0,1 0 1,-1-1-1,1 1 0,-1 0 0,0-1 1,0 0-1,0 0 0,-1 0 0,-4 3 1,2-2-171,-1 1 0,1-1 1,-1 0-1,0-1 0,1 0 1,-1 0-1,0 0 0,-1-1 1,-10 1-1,17-2-202,0 0 0,0 0 0,0 0 0,0-1 0,0 1 1,0 0-1,0-1 0,0 1 0,0 0 0,0-1 0,0 1 0,0-1 0,0 0 0,0 1 0,0-1 0,0 0 0,0 1 0,0-1 0,1 0 0,-1 0 1,0 0-1,1 0 0,-1 0 0,1 0 0,-1 0 0,1 0 0,-1-1 0,-10-18-12208</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203"/>
    </inkml:context>
    <inkml:brush xml:id="br0">
      <inkml:brushProperty name="width" value="0.025" units="cm"/>
      <inkml:brushProperty name="height" value="0.025" units="cm"/>
      <inkml:brushProperty name="color" value="#E71224"/>
    </inkml:brush>
  </inkml:definitions>
  <inkml:trace contextRef="#ctx0" brushRef="#br0">0 10 19410,'0'0'9289,"69"-10"-9321,-35 10-224,0 0-1826,4 0-1281,-8 0-1858,-3 0-4965</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563"/>
    </inkml:context>
    <inkml:brush xml:id="br0">
      <inkml:brushProperty name="width" value="0.025" units="cm"/>
      <inkml:brushProperty name="height" value="0.025" units="cm"/>
      <inkml:brushProperty name="color" value="#E71224"/>
    </inkml:brush>
  </inkml:definitions>
  <inkml:trace contextRef="#ctx0" brushRef="#br0">208 59 10794,'0'0'8280,"-1"-8"-5328,0 6-2791,1 0 0,-1 0 0,0-1 0,0 1 0,0 0 0,0 0 0,0 0 0,0 0 0,-1 0 0,1 0 0,0 0 0,-1 0 0,0 1 0,1-1 1,-1 0-1,0 1 0,0-1 0,0 1 0,0 0 0,-4-2 0,3 2-101,0 1 1,0-1-1,-1 1 1,1-1-1,0 1 1,-1 0 0,1 0-1,0 0 1,-1 1-1,1-1 1,0 1-1,0 0 1,0 0 0,-1 0-1,1 0 1,0 1-1,0-1 1,-5 4-1,-4 3-76,0 0 0,0 0 0,1 1 0,-19 21 1,27-28 15,0 1 1,1-1 0,-1 1 0,1 0 0,0 0-1,0 0 1,0 0 0,0 0 0,1 1 0,-1-1-1,1 1 1,0-1 0,0 1 0,0-1 0,0 1 0,1-1-1,-1 1 1,1 0 0,0-1 0,0 1 0,0 0-1,1-1 1,-1 1 0,1-1 0,1 5 0,0-6 45,-1-1 0,1 1-1,0-1 1,-1 0 0,1 1 0,0-1 0,0 0 0,0 0 0,0 0 0,0-1 0,0 1 0,0 0 0,1-1 0,-1 1-1,0-1 1,0 0 0,0 0 0,0 0 0,1 0 0,3-1 0,48-6 976,-44 4-951,0-1 0,0 0-1,-1-1 1,1 0 0,-1-1 0,0 0 0,0 0 0,10-11 0,-14 13-49,-1 0 0,0-1 0,0 1-1,0-1 1,0 0 0,-1 0 0,0 0 0,0 0-1,0-1 1,-1 1 0,1-1 0,-1 0-1,-1 1 1,1-1 0,-1 0 0,1-8 0,-2 12-81,-1 1 0,1-1 0,0 1 0,-1-1 0,1 1 0,-1-1 0,0 1 0,1 0 0,-1-1 0,0 1 0,0 0 1,0 0-1,0 0 0,0 0 0,0-1 0,0 1 0,0 0 0,0 1 0,-1-1 0,1 0 0,0 0 0,-1 0 0,1 1 0,0-1 1,-1 1-1,1-1 0,-1 1 0,1 0 0,-1-1 0,1 1 0,-1 0 0,1 0 0,-1 0 0,1 0 0,-1 0 0,1 1 1,-1-1-1,1 0 0,-1 1 0,-2 0 0,1-1-145,0 1 0,0-1 1,0 1-1,0 0 0,1 0 1,-1 0-1,0 0 0,0 0 1,1 1-1,-1 0 0,0-1 0,1 1 1,0 0-1,-1 0 0,1 0 1,0 0-1,0 0 0,0 1 0,0-1 1,0 1-1,-1 3 0,2-5-15,1-1-1,0 1 1,0 0-1,-1-1 0,1 1 1,0-1-1,0 1 0,0 0 1,0-1-1,0 1 1,0 0-1,0-1 0,0 1 1,0 0-1,0-1 0,0 1 1,0 0-1,0-1 1,0 1-1,1-1 0,-1 1 1,0 0-1,0-1 0,1 1 1,-1-1-1,0 1 1,1-1-1,-1 1 0,1-1 1,-1 1-1,1-1 1,-1 1-1,1-1 0,-1 0 1,1 1-1,-1-1 0,1 0 1,-1 1-1,1-1 1,0 0-1,-1 0 0,1 1 1,-1-1-1,1 0 0,0 0 1,-1 0-1,1 0 1,0 0-1,0 0 0,21 1-5887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7.779"/>
    </inkml:context>
    <inkml:brush xml:id="br0">
      <inkml:brushProperty name="width" value="0.025" units="cm"/>
      <inkml:brushProperty name="height" value="0.025" units="cm"/>
      <inkml:brushProperty name="color" value="#004F8B"/>
    </inkml:brush>
  </inkml:definitions>
  <inkml:trace contextRef="#ctx0" brushRef="#br0">229 179 11755,'-8'2'2424,"-12"1"-1447,0-1 0,-26 0 0,-34 2 2135,77-3-3062,0 0 0,0 1 0,0-1 1,0 0-1,1 1 0,-1 0 0,0 0 0,1 0 0,-1 0 1,1 0-1,0 0 0,0 0 0,0 1 0,0-1 1,0 1-1,0 0 0,0-1 0,1 1 0,0 0 1,-1 0-1,1 0 0,0 0 0,0 0 0,1 0 1,-1 0-1,1 0 0,-1 4 0,1-4 5,-1-1-1,1 1 1,0-1 0,-1 1 0,1-1-1,0 1 1,1-1 0,-1 1 0,0-1-1,1 1 1,-1-1 0,1 1-1,0-1 1,0 0 0,0 1 0,0-1-1,0 0 1,1 0 0,-1 1-1,1-1 1,-1 0 0,1-1 0,0 1-1,-1 0 1,1 0 0,0-1 0,0 1-1,0-1 1,1 0 0,-1 1-1,0-1 1,0 0 0,1 0 0,2 0-1,2 0 24,-1 0-1,1-1 1,-1 0 0,1 0-1,-1-1 1,1 1-1,-1-1 1,0-1-1,1 1 1,-1-1-1,0 0 1,0-1 0,0 0-1,7-4 1,-4 1-18,0 0 1,-1 0-1,0-1 1,0-1-1,0 1 1,-1-1-1,-1-1 1,9-11-1,-7 8-34,-1-1 0,0 1 0,-1-1 0,-1 0 0,0-1 0,-1 1 0,0-1 0,-1 0 0,0 0 0,-2 0 0,1 0 0,-2 0 0,-1-21 0,1 34-70,1 0 0,-1 0 1,0 0-1,0 0 1,-1 0-1,1 0 1,0 0-1,0 0 1,0 0-1,0 0 1,-1 0-1,1 1 1,-1-1-1,1 0 0,0 0 1,-1 0-1,1 0 1,-1 1-1,0-1 1,1 0-1,-1 1 1,0-1-1,1 0 1,-1 1-1,0-1 0,0 1 1,0-1-1,1 1 1,-1-1-1,0 1 1,0 0-1,0-1 1,0 1-1,0 0 1,0 0-1,0-1 0,0 1 1,0 0-1,1 0 1,-1 0-1,0 0 1,0 0-1,0 1 1,0-1-1,0 0 1,0 0-1,0 1 0,0-1 1,0 0-1,0 1 1,1-1-1,-3 2 1,0 0-448,-1 0 1,1 0-1,0 1 1,0 0-1,0-1 1,0 1-1,0 0 1,1 1-1,-1-1 1,-3 6-1,0 12-3160,5-3-615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5.231"/>
    </inkml:context>
    <inkml:brush xml:id="br0">
      <inkml:brushProperty name="width" value="0.025" units="cm"/>
      <inkml:brushProperty name="height" value="0.025" units="cm"/>
    </inkml:brush>
  </inkml:definitions>
  <inkml:trace contextRef="#ctx0" brushRef="#br0">1 125 2274,'0'0'11243,"8"-4"-7293,77-26 2158,-56 22-5604,0-2-1,-1-2 1,0 0 0,31-19 0,-49 20 370,-17 5 661,5 6-1415,-1-1 0,0 1 0,0 0 0,0 0 0,1 0 0,-1 1 0,0-1 0,0 1 0,-3 1 0,-10 5-41,0 2 1,1 0 0,0 0-1,1 1 1,0 1 0,0 1-1,1 0 1,1 1 0,0 0-1,1 0 1,0 1 0,-10 20-1,20-33-109,-1 0-1,2 1 1,-1-1-1,0 0 1,0 1-1,0-1 1,1 1-1,-1-1 1,0 1-1,1-1 1,0 1-1,-1-1 0,1 1 1,0 0-1,0-1 1,0 1-1,0 0 1,0-1-1,0 1 1,0-1-1,0 1 1,1 0-1,-1-1 1,1 1-1,-1-1 1,1 1-1,0-1 0,-1 1 1,1-1-1,0 0 1,0 1-1,0-1 1,0 0-1,0 0 1,0 0-1,0 0 1,1 0-1,-1 0 1,0 0-1,1 0 1,-1 0-1,1 0 0,-1-1 1,1 1-1,-1 0 1,1-1-1,-1 0 1,1 1-1,1-1 1,9 2-1526,-1-1 1,1 0 0,-1 0 0,1-2-1,19-2 1,13-6-7275</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3.958"/>
    </inkml:context>
    <inkml:brush xml:id="br0">
      <inkml:brushProperty name="width" value="0.025" units="cm"/>
      <inkml:brushProperty name="height" value="0.025" units="cm"/>
      <inkml:brushProperty name="color" value="#E71224"/>
    </inkml:brush>
  </inkml:definitions>
  <inkml:trace contextRef="#ctx0" brushRef="#br0">106 1 14926,'0'0'6065,"-11"7"-5564,3-1-488,-46 34 1728,51-37-1600,0 0 1,0 0-1,0 0 1,0 1-1,1-1 1,0 1-1,0 0 1,0-1-1,0 1 0,0 0 1,1 0-1,0 0 1,0 0-1,0 1 1,0-1-1,0 5 1,1-7-120,1-1 1,-1 1-1,1-1 0,0 0 1,-1 1-1,1-1 1,0 0-1,0 0 0,-1 0 1,1 1-1,0-1 0,0 0 1,0 0-1,1 0 1,-1 0-1,0-1 0,0 1 1,0 0-1,1 0 0,-1-1 1,0 1-1,1-1 1,-1 1-1,1-1 0,-1 1 1,0-1-1,1 0 1,-1 0-1,1 0 0,-1 0 1,2 0-1,57 1 858,-52-1-773,0-1-34,-1 1 0,0-2 0,1 1 0,-1-1-1,0 0 1,0-1 0,0 0 0,7-4 0,-11 6 0,-1 0 0,0 0-1,1 0 1,-1-1 0,0 1 0,0-1 0,0 0-1,0 1 1,0-1 0,0 0 0,-1 0-1,1 0 1,-1-1 0,1 1 0,-1 0 0,0 0-1,0-1 1,0 1 0,0-1 0,0 1-1,-1-1 1,1 1 0,-1-1 0,1 1-1,-1-1 1,0-3 0,-1 3-64,0 1 0,0 0 1,-1 0-1,1 0 0,0 0 0,-1 0 0,1 0 1,-1 1-1,0-1 0,1 0 0,-1 1 0,0-1 0,0 1 1,0 0-1,0-1 0,-1 1 0,1 0 0,0 0 1,0 1-1,-1-1 0,1 0 0,-5 0 0,0-1-682,1 1 0,-1 0 0,0 0 0,0 0 0,0 1 0,0 0 0,-7 1 0,7 2-3854,4 3-2712</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299"/>
    </inkml:context>
    <inkml:brush xml:id="br0">
      <inkml:brushProperty name="width" value="0.025" units="cm"/>
      <inkml:brushProperty name="height" value="0.025" units="cm"/>
      <inkml:brushProperty name="color" value="#E71224"/>
    </inkml:brush>
  </inkml:definitions>
  <inkml:trace contextRef="#ctx0" brushRef="#br0">1 1 24503,'0'0'5541,"59"0"-17872,-48 0 1280</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4.661"/>
    </inkml:context>
    <inkml:brush xml:id="br0">
      <inkml:brushProperty name="width" value="0.025" units="cm"/>
      <inkml:brushProperty name="height" value="0.025" units="cm"/>
      <inkml:brushProperty name="color" value="#E71224"/>
    </inkml:brush>
  </inkml:definitions>
  <inkml:trace contextRef="#ctx0" brushRef="#br0">58 22 20788,'0'0'3939,"-8"2"-3624,3-1-292,-22 5 331,26-5-356,0-1 0,0 1-1,0-1 1,1 1 0,-1-1-1,0 1 1,0 0-1,1-1 1,-1 1 0,1 0-1,-1 0 1,0-1 0,1 1-1,-1 0 1,1 0-1,0 0 1,-1 0 0,1 0-1,0-1 1,-1 1 0,1 0-1,0 0 1,0 0 0,0 0-1,0 0 1,0 0-1,0 0 1,0 0 0,0 0-1,0 0 1,0 0 0,1 1-1,0-1-64,0 0 0,-1 0-1,1 0 1,0 0 0,0 0-1,0 0 1,0 0 0,1 0-1,-1 0 1,0 0 0,0-1 0,0 1-1,1 0 1,-1-1 0,0 1-1,1-1 1,-1 1 0,0-1-1,3 0 1,37 7-190,-23-4 136,-16-3 191,1 0 0,-1 0 0,0 1 0,1-1 0,-1 1 0,0-1-1,1 1 1,-1 0 0,0 0 0,0 0 0,0 0 0,0 1 0,0-1 0,0 1 0,0-1 0,-1 1 0,1-1 0,0 1-1,-1 0 1,1 0 0,-1 0 0,0 0 0,2 3 0,-3-2 15,-1-1 1,1 0-1,0 0 0,-1 0 1,0 0-1,0 1 0,0-1 1,0 0-1,0 0 0,0 0 1,0-1-1,0 1 1,-1 0-1,1 0 0,-1-1 1,1 1-1,-1-1 0,0 1 1,0-1-1,0 0 0,1 1 1,-1-1-1,0 0 0,-4 1 1,-40 18 1029,21-19-1864,25-2 568,-1 1 0,0 0 0,0-1 0,1 1 0,-1 0 0,0-1 0,1 1 0,-1-1 0,0 1 0,1-1 0,-1 1 0,1-1 0,-1 0 0,1 1 0,-1-1 0,1 1 0,-1-1 0,1 0 0,0 0 0,-1 1 0,1-1 0,0 0 0,-1 0 0,1 1 0,0-2 0,-1-15-5644</inkml:trace>
  <inkml:trace contextRef="#ctx0" brushRef="#br0" timeOffset="1">0 9 19314,'0'0'8168,"74"-8"-7207,-34 8-673,-1 0-288,1 0 0,-4 0-865,-2 0-800,-7 4-1666,-9 1-193,-2-1-2626,-9-1-1281</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036"/>
    </inkml:context>
    <inkml:brush xml:id="br0">
      <inkml:brushProperty name="width" value="0.025" units="cm"/>
      <inkml:brushProperty name="height" value="0.025" units="cm"/>
      <inkml:brushProperty name="color" value="#E71224"/>
    </inkml:brush>
  </inkml:definitions>
  <inkml:trace contextRef="#ctx0" brushRef="#br0">0 51 16976,'0'0'5381,"65"-4"-3779,-11-4-257,6 0-384,8 0-385,1 2-480,-1 0-63,-7 1-514,-10 3-960,-10 0-353,-12 1-929,-6 1-1537,-8 0-2178</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382"/>
    </inkml:context>
    <inkml:brush xml:id="br0">
      <inkml:brushProperty name="width" value="0.025" units="cm"/>
      <inkml:brushProperty name="height" value="0.025" units="cm"/>
      <inkml:brushProperty name="color" value="#E71224"/>
    </inkml:brush>
  </inkml:definitions>
  <inkml:trace contextRef="#ctx0" brushRef="#br0">0 164 17008,'0'0'2018,"9"-5"165,83-40-501,93-64 0,-176 104-807,-10 8-332,-18 16-52,-23 25 530,38-38-860,0 0 1,0 0-1,1 0 0,0 1 0,0-1 0,0 1 0,1-1 0,0 1 0,0 0 1,-1 9-1,4-15-212,0 0 0,-1 0 0,1 0 0,0 0 0,0 0 0,0 0 0,0 0 1,0 0-1,0-1 0,0 1 0,0 0 0,0-1 0,0 1 0,0-1 0,0 1 0,1-1 0,-1 0 1,0 1-1,0-1 0,0 0 0,1 0 0,-1 0 0,0 0 0,0 0 0,1 0 0,-1 0 0,0 0 1,0-1-1,2 0 0,44-6-6078,-17-6-1350,0-2-2594</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5.728"/>
    </inkml:context>
    <inkml:brush xml:id="br0">
      <inkml:brushProperty name="width" value="0.025" units="cm"/>
      <inkml:brushProperty name="height" value="0.025" units="cm"/>
      <inkml:brushProperty name="color" value="#E71224"/>
    </inkml:brush>
  </inkml:definitions>
  <inkml:trace contextRef="#ctx0" brushRef="#br0">134 0 6662,'0'0'16699,"-8"1"-16192,2 0-434,-1 1 0,1 0 1,0 0-1,-1 0 0,1 0 1,0 1-1,1 0 0,-1 1 0,0-1 1,1 1-1,0 0 0,0 0 1,0 1-1,0 0 0,1-1 0,0 1 1,0 1-1,0-1 0,1 1 1,-1-1-1,-2 8 0,5-10-38,-1-1 0,1 1-1,0-1 1,0 1 0,0 0 0,0-1-1,0 1 1,1 0 0,-1 0 0,1 0 0,0-1-1,0 1 1,0 0 0,0 0 0,0 0-1,1 0 1,-1 0 0,1-1 0,0 1-1,2 5 1,-1-6 37,0-1-1,1 1 1,-1 0 0,0-1-1,1 0 1,-1 1 0,1-1-1,-1 0 1,1 0 0,0-1-1,0 1 1,-1 0-1,1-1 1,0 0 0,0 0-1,0 1 1,-1-2 0,1 1-1,0 0 1,0-1 0,4 0-1,1-1-22,-1 0 1,0-1-1,-1 0 0,1 0 0,0 0 0,-1-1 0,0 0 0,0 0 0,0 0 0,0-1 1,-1 0-1,1 0 0,-1-1 0,-1 1 0,1-1 0,-1 0 0,0 0 0,0-1 0,-1 1 1,1-1-1,-2 0 0,1 0 0,-1 0 0,3-12 0,-5 18-59,0 0 0,0 0-1,0 0 1,0 0 0,-1 0 0,1 0-1,0 0 1,0 0 0,-1 0 0,1 0-1,-1 0 1,1 0 0,-1 0 0,1 0-1,-1 0 1,1 0 0,-1 0 0,0 1 0,0-1-1,1 0 1,-1 0 0,0 1 0,0-1-1,0 1 1,0-1 0,0 1 0,-1-2-1,-1 1 7,0 0 0,0 1-1,0-1 1,0 1-1,0-1 1,0 1 0,0 0-1,0 0 1,0 0 0,-4 1-1,4-1-121,1 0 0,-1 0 0,1 1 0,0-1 0,-1 1-1,1-1 1,0 1 0,-1 0 0,1 0 0,0 0 0,0 0-1,0 0 1,-1 1 0,1-1 0,1 1 0,-1-1 0,0 1 0,0 0-1,1 0 1,-1 0 0,1 0 0,-1 0 0,1 0 0,0 0 0,0 0-1,0 0 1,0 0 0,-1 4 0,2-5-91,1 0 0,0 0 0,-1 0 1,1-1-1,0 1 0,-1 0 0,1-1 0,0 1 0,0 0 0,-1-1 1,1 1-1,0-1 0,0 1 0,0-1 0,0 0 0,0 1 0,0-1 1,0 0-1,0 0 0,0 1 0,0-1 0,0 0 0,0 0 0,0 0 1,0 0-1,0-1 0,0 1 0,0 0 0,0 0 0,1-1 0,3 1-1041,21 0-4956</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065"/>
    </inkml:context>
    <inkml:brush xml:id="br0">
      <inkml:brushProperty name="width" value="0.025" units="cm"/>
      <inkml:brushProperty name="height" value="0.025" units="cm"/>
      <inkml:brushProperty name="color" value="#E71224"/>
    </inkml:brush>
  </inkml:definitions>
  <inkml:trace contextRef="#ctx0" brushRef="#br0">137 1 14670,'0'0'2285,"-11"5"-518,9-5-1755,-14 8 873,0-1 1,-24 17-1,36-22-703,0 0 0,1 1 0,-1 0 0,1-1-1,0 1 1,0 0 0,0 1 0,0-1 0,0 0-1,0 1 1,1 0 0,0-1 0,0 1 0,0 0-1,0 0 1,1 0 0,-1 0 0,1 1 0,-1 5-1,2-9-167,1 0 0,-1 0-1,0 0 1,1 0 0,-1 1-1,1-1 1,-1 0 0,1 0 0,0-1-1,-1 1 1,1 0 0,0 0-1,0 0 1,-1 0 0,1 0-1,0-1 1,0 1 0,0 0-1,0-1 1,0 1 0,0-1-1,0 1 1,0-1 0,0 0-1,0 1 1,1-1 0,-1 0 0,0 0-1,2 1 1,40 2 242,-38-2-213,13-1 67,-1 0-1,0-1 1,19-4-1,-32 5 87,0-1 0,0 1 1,0-1-1,0-1 0,0 1 0,-1 0 0,1-1 1,0 0-1,-1 0 0,1 0 0,-1 0 0,0-1 0,0 1 1,0-1-1,0 1 0,0-1 0,-1 0 0,1-1 1,3-5-1,-5 8-155,-1 0 1,0 0-1,1 0 1,-1 0-1,0 1 1,0-1-1,1 0 1,-1 0-1,0 0 1,0 0-1,0 0 0,0 0 1,0 0-1,0 0 1,-1 0-1,1 0 1,0 0-1,0 0 1,-1 0-1,1 0 1,0 0-1,-1 0 1,1 0-1,-1 1 1,0-1-1,1 0 1,-1-1-1,-2 0-15,1 1-1,0-1 1,-1 0-1,0 0 1,1 1 0,-1 0-1,0-1 1,1 1 0,-5-1-1,-64-10-1055,66 11 851,-2 1-534,-19-3-657,15-3-5649</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6.684"/>
    </inkml:context>
    <inkml:brush xml:id="br0">
      <inkml:brushProperty name="width" value="0.025" units="cm"/>
      <inkml:brushProperty name="height" value="0.025" units="cm"/>
      <inkml:brushProperty name="color" value="#E71224"/>
    </inkml:brush>
  </inkml:definitions>
  <inkml:trace contextRef="#ctx0" brushRef="#br0">1 53 19667,'0'0'832,"75"0"-479,-13-9-65,8 1-256,9-1 0,-3 0 0,-4 4-1057,-11 0-1665,-14 2-1346,-17 2 737,-10-2-161</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034"/>
    </inkml:context>
    <inkml:brush xml:id="br0">
      <inkml:brushProperty name="width" value="0.025" units="cm"/>
      <inkml:brushProperty name="height" value="0.025" units="cm"/>
      <inkml:brushProperty name="color" value="#E71224"/>
    </inkml:brush>
  </inkml:definitions>
  <inkml:trace contextRef="#ctx0" brushRef="#br0">1 25 14157,'0'0'7111,"65"14"-6054,-15-14-288,8 0-417,0 0-192,3 0-160,-5 0 0,-6-6-1153,-7-7-3555,-5-6-9802</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7.785"/>
    </inkml:context>
    <inkml:brush xml:id="br0">
      <inkml:brushProperty name="width" value="0.025" units="cm"/>
      <inkml:brushProperty name="height" value="0.025" units="cm"/>
      <inkml:brushProperty name="color" value="#E71224"/>
    </inkml:brush>
  </inkml:definitions>
  <inkml:trace contextRef="#ctx0" brushRef="#br0">30 62 3427,'0'0'10789,"5"-9"-7960,0-3-1722,5-7 69,4-3 3994,-14 35-1705,1 14-3434,-4-11 67,-1-1 0,-1 1 0,0-1 0,-1 0-1,-14 25 1,3-5-71,16-33-20,1-1 0,-1 0-1,1 0 1,-1 0 0,1 0 0,-1 1-1,1-1 1,0 0 0,0 0-1,-1 1 1,1-1 0,0 0-1,0 1 1,0-1 0,0 0-1,1 1 1,-1-1 0,0 0-1,0 0 1,1 1 0,-1-1-1,1 0 1,-1 0 0,1 0 0,0 0-1,-1 0 1,1 1 0,0-1-1,0 0 1,-1-1 0,1 1-1,0 0 1,0 0 0,0 0-1,0 0 1,1-1 0,-1 1-1,0 0 1,0-1 0,0 1 0,0-1-1,1 0 1,-1 1 0,0-1-1,0 0 1,1 0 0,-1 1-1,0-1 1,3-1 0,10 3-1,0-2 0,1 0 0,23-3 0,-23 2-301,-7 1-333,0-1-1,0-1 1,0 1-1,0-1 1,-1-1-1,13-4 1,18-19-8906,-24 8-817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5.564"/>
    </inkml:context>
    <inkml:brush xml:id="br0">
      <inkml:brushProperty name="width" value="0.025" units="cm"/>
      <inkml:brushProperty name="height" value="0.025" units="cm"/>
    </inkml:brush>
  </inkml:definitions>
  <inkml:trace contextRef="#ctx0" brushRef="#br0">269 3 15983,'0'0'3790,"-9"-1"-1024,-9 0-2147,0 1 1,0 0 0,0 2 0,1 0-1,-1 1 1,-24 7 0,36-8-580,0-1-1,0 1 1,0 0 0,0 1-1,1-1 1,-1 1 0,1 1-1,-1-1 1,1 1 0,0-1-1,1 2 1,-1-1 0,1 0-1,-1 1 1,2 0 0,-1 0-1,0 0 1,1 0 0,0 1-1,0-1 1,0 1 0,1 0-1,-3 8 1,5-12-44,0-1 0,0 0 0,-1 1 0,1-1 0,0 1 0,0-1 0,0 0 0,1 1 0,-1-1 0,0 0 0,0 1 0,1-1 0,-1 0 0,1 1 0,-1-1 0,1 0 0,0 0 0,-1 1 0,1-1 0,0 0 0,0 0 0,0 0 0,0 0 0,0 0 0,0 0 0,0 0 0,1 0 0,2 1-78,0 0-1,0 0 0,0-1 1,0 0-1,0 1 0,0-2 1,0 1-1,0 0 0,6-1 1,4 0-895,0 0-1,0-1 1,0-1 0,0 0 0,14-4 0,13-11-4933</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128"/>
    </inkml:context>
    <inkml:brush xml:id="br0">
      <inkml:brushProperty name="width" value="0.025" units="cm"/>
      <inkml:brushProperty name="height" value="0.025" units="cm"/>
      <inkml:brushProperty name="color" value="#E71224"/>
    </inkml:brush>
  </inkml:definitions>
  <inkml:trace contextRef="#ctx0" brushRef="#br0">33 0 13100,'0'0'6342,"-23"66"-4932,18-41-161,1 1-288,4 3-609,0-1-288,14 1-480,6-6-1410,7-6-2178,6-6-2626</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520"/>
    </inkml:context>
    <inkml:brush xml:id="br0">
      <inkml:brushProperty name="width" value="0.025" units="cm"/>
      <inkml:brushProperty name="height" value="0.025" units="cm"/>
      <inkml:brushProperty name="color" value="#E71224"/>
    </inkml:brush>
  </inkml:definitions>
  <inkml:trace contextRef="#ctx0" brushRef="#br0">0 9 13581,'0'0'1062,"11"-2"679,5-1-1143,0 1 1,0 1 0,0 0 0,0 2 0,0 0 0,0 0 0,0 1-1,0 1 1,-1 1 0,30 11 0,-40-13-539,-1 0 1,1 0-1,-1 1 0,0-1 1,0 1-1,0 0 0,-1 1 0,1-1 1,-1 0-1,1 1 0,3 6 1,-6-9-14,-1 1 0,1 0 0,-1-1-1,1 1 1,-1 0 0,1-1 0,-1 1 0,0 0 0,0-1 0,0 1 0,0 0 0,0 0 0,-1-1 0,1 1 0,0 0 0,-1-1 0,1 1 0,-1-1 0,0 1 0,1 0 0,-1-1 0,0 0 0,0 1 0,0-1 0,0 1 0,0-1-1,0 0 1,-1 0 0,1 0 0,0 1 0,-1-1 0,1 0 0,-1-1 0,1 1 0,-1 0 0,-1 0 0,-115 66 2355,118-67-2401,1 0 1,-1 0-1,0 0 0,1 0 0,-1 1 0,0-1 0,1 0 0,-1 0 0,0 0 1,1 0-1,-1 1 0,0-1 0,1 0 0,-1 0 0,0 1 0,1-1 0,-1 0 1,0 0-1,0 1 0,0-1 0,1 0 0,-1 1 0,0-1 0,0 0 0,0 1 1,0-1-1,0 1 0,1-1 0,-1 0 0,0 1 0,0-1 0,0 0 0,0 1 1,0-1-1,0 1 0,0-1 0,0 0 0,-1 1 0,1-1 0,0 0 0,0 1 1,0-1-1,0 1 0,0-1 0,-1 0 0,1 1 0,0-1 0,0 0 0,0 0 1,-1 1-1,1-1 0,0 0 0,-1 1 0,1-1 0,0 0 0,0 0 0,-1 0 1,1 1-1,0-1 0,-1 0 0,1 0 0,-1 0 0,1 0 0,0 0 0,-1 0 1,1 0-1,0 0 0,-2 0 0,33 7 81,-31-7-82,24 3-1572,49-1-1,-61-3-304,-1 0-1,0-1 1,20-5-1,3-5-6685</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8.847"/>
    </inkml:context>
    <inkml:brush xml:id="br0">
      <inkml:brushProperty name="width" value="0.025" units="cm"/>
      <inkml:brushProperty name="height" value="0.025" units="cm"/>
      <inkml:brushProperty name="color" value="#E71224"/>
    </inkml:brush>
  </inkml:definitions>
  <inkml:trace contextRef="#ctx0" brushRef="#br0">144 67 17040,'0'0'2472,"-11"3"-235,-5 3-1250,1-1-1,-28 17 1,39-20-818,0 0 0,0 0-1,0 1 1,0 0 0,1-1-1,-1 1 1,1 0 0,0 1 0,0-1-1,0 1 1,0-1 0,1 1-1,-1 0 1,1 0 0,0 0-1,0 0 1,0 0 0,-2 8-1,5-10-157,-1-1-1,1 0 0,-1 0 0,1 0 0,-1-1 0,1 1 1,0 0-1,-1 0 0,1 0 0,0 0 0,0 0 0,-1-1 1,1 1-1,0 0 0,0-1 0,0 1 0,0-1 0,0 1 1,0-1-1,0 1 0,0-1 0,0 0 0,0 1 0,0-1 1,0 0-1,0 0 0,1 0 0,1 0 0,44 5 129,-34-4-204,11 1-724,0 1 0,-1 1 0,0 1 0,42 16 0,-64-21 801,-1 0 0,1 0 1,0 0-1,0 0 0,-1 1 1,1-1-1,0 0 0,0 1 1,-1-1-1,1 0 0,0 1 1,-1-1-1,1 1 0,-1-1 1,1 1-1,0-1 0,-1 1 0,1-1 1,-1 1-1,1 0 0,-1-1 1,0 1-1,1 0 0,-1 0 1,0-1-1,1 1 0,-1 0 1,0 0-1,0-1 0,0 1 1,0 0-1,1 0 0,-1-1 1,0 1-1,0 0 0,-1 0 1,1 0-1,0-1 0,0 1 1,0 0-1,0 0 0,-1-1 1,1 1-1,0 0 0,-1 0 1,1-1-1,-1 1 0,1 0 0,-1-1 1,1 1-1,-1-1 0,1 1 1,-1-1-1,1 1 0,-1-1 1,0 1-1,1-1 0,-1 1 1,-1 0-1,-44 25 823,44-25-867,-10 5 48,0 0 1,-1-1-1,0-1 0,0 0 0,0 0 0,0-1 0,-1-1 0,1-1 0,-1 0 0,-22-1 0,35 0-245,0 0 0,-1-1 1,1 1-1,-1-1 0,1 0 1,0 0-1,0 1 0,-1-1 1,1 0-1,0 0 0,0 0 1,0 0-1,0 0 0,0 0 1,0 0-1,0-1 0,0 1 1,1 0-1,-1 0 0,0-1 1,1 1-1,-1 0 0,0-3 1,-4-20-6696</inkml:trace>
  <inkml:trace contextRef="#ctx0" brushRef="#br0" timeOffset="1">76 44 18353,'0'0'7560,"77"-8"-6151,-35 5-576,8 2-609,2 0-160,1-2-897,6-1-1601,-5-6-2499,0-4-5925</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29.947"/>
    </inkml:context>
    <inkml:brush xml:id="br0">
      <inkml:brushProperty name="width" value="0.025" units="cm"/>
      <inkml:brushProperty name="height" value="0.025" units="cm"/>
      <inkml:brushProperty name="color" value="#E71224"/>
    </inkml:brush>
  </inkml:definitions>
  <inkml:trace contextRef="#ctx0" brushRef="#br0">1 1 7751,'0'0'18226,"79"3"-17522,-30-5-383,-1 0-289,6 2-129,-10 0-607,-1 0-641,-7 0-705,-13 2-321,-12 2-896,-7-1-993</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0.280"/>
    </inkml:context>
    <inkml:brush xml:id="br0">
      <inkml:brushProperty name="width" value="0.025" units="cm"/>
      <inkml:brushProperty name="height" value="0.025" units="cm"/>
      <inkml:brushProperty name="color" value="#E71224"/>
    </inkml:brush>
  </inkml:definitions>
  <inkml:trace contextRef="#ctx0" brushRef="#br0">0 1 11435,'0'0'10442,"56"32"-9065,-2-30-704,15 1-513,-3-3-224,-3 0-2659,-5-3-2242,-4-11-7366</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624"/>
    </inkml:context>
    <inkml:brush xml:id="br0">
      <inkml:brushProperty name="width" value="0.025" units="cm"/>
      <inkml:brushProperty name="height" value="0.025" units="cm"/>
      <inkml:brushProperty name="color" value="#E71224"/>
    </inkml:brush>
  </inkml:definitions>
  <inkml:trace contextRef="#ctx0" brushRef="#br0">0 79 5926,'0'0'9459,"7"-8"-5466,-5 5-3648,29-36 2242,-29 37-2194,0-1-1,1 1 0,-1-1 0,0 1 1,1 0-1,0 0 0,-1 0 1,1 0-1,0 0 0,0 1 0,0-1 1,0 1-1,6-2 0,-8 5-381,0-1-1,0 1 0,-1 0 1,1-1-1,0 1 1,-1 0-1,1 0 0,-1 0 1,1-1-1,-1 1 0,0 0 1,0 0-1,0 0 1,0 0-1,0 0 0,0 0 1,-1 2-1,0 1 12,1 5 29,-2 0 1,0-1 0,0 1-1,-1-1 1,0 1 0,-4 8-1,4-11-24,0-1-1,0 1 1,1-1-1,0 1 0,0 0 1,1 0-1,0 0 0,0 0 1,0 0-1,1 0 0,0 0 1,2 12-1,-1-18-16,0 1 0,0-1-1,0 0 1,0 1 0,1-1-1,-1 0 1,0 0 0,1 0 0,-1 0-1,1 0 1,-1 0 0,1 0-1,-1 0 1,1-1 0,0 1 0,-1 0-1,1-1 1,0 0 0,-1 1-1,1-1 1,0 0 0,0 0 0,-1 0-1,4 0 1,46-3-338,-47 3 99,0 0 0,0-1 0,0 1 0,0-1 1,0 0-1,0 0 0,-1-1 0,1 1 0,0-1 0,-1 0 0,1 0 1,-1 0-1,0 0 0,1-1 0,-1 1 0,0-1 0,0 0 0,-1 0 1,1 0-1,-1 0 0,1 0 0,-1 0 0,0-1 0,0 1 1,-1-1-1,1 0 0,-1 1 0,1-1 0,-1 0 0,0 0 0,-1 0 1,1 0-1,-1 0 0,0 0 0,0 0 0,0 0 0,-1-5 1,1 9 256,0-1 0,0 1 0,0 0 1,0 0-1,0-1 0,0 1 1,-1 0-1,1-1 0,0 1 1,0 0-1,0 0 0,-1-1 1,1 1-1,0 0 0,0 0 1,-1 0-1,1-1 0,0 1 1,0 0-1,-1 0 0,1 0 0,0 0 1,-1 0-1,1-1 0,0 1 1,0 0-1,-1 0 0,1 0 1,0 0-1,-1 0 0,1 0 1,0 0-1,-1 0 0,1 0 1,0 0-1,-1 0 0,1 0 1,0 1-1,-1-1 0,1 0 0,0 0 1,0 0-1,-1 0 0,1 0 1,0 1-1,-1-1 0,1 0 1,0 0-1,0 0 0,0 1 1,-1-1-1,1 0 0,0 0 1,0 1-1,0-1 0,-1 0 1,1 1-1,0-1 0,0 0 0,-14 17 953,11-10-614,0 1 0,0-1 0,1 1-1,0 0 1,1 0 0,0 0 0,0 0-1,0 16 1,11 18-1079,-8-38 267,0-1-1,0 1 1,1 0-1,-1-1 1,1 0 0,0 1-1,-1-1 1,6 4-1,19 8-4412</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2.985"/>
    </inkml:context>
    <inkml:brush xml:id="br0">
      <inkml:brushProperty name="width" value="0.025" units="cm"/>
      <inkml:brushProperty name="height" value="0.025" units="cm"/>
      <inkml:brushProperty name="color" value="#E71224"/>
    </inkml:brush>
  </inkml:definitions>
  <inkml:trace contextRef="#ctx0" brushRef="#br0">118 2 15887,'0'0'4746,"-8"-1"-4591,4 0-155,1 1 0,-1 0 1,0 0-1,1 0 1,-1 1-1,1-1 0,-1 1 1,0 0-1,1 0 0,-1 0 1,1 0-1,0 0 0,-1 1 1,1 0-1,0 0 1,0 0-1,0 0 0,0 0 1,0 0-1,1 1 0,-1-1 1,1 1-1,-1 0 1,1 0-1,0 0 0,0 0 1,0 0-1,-2 7 0,1-5 31,0 0-1,1 1 0,-1-1 0,1 1 1,1 0-1,-1 0 0,1 0 1,0 0-1,-1 10 0,2-14-13,0 0-1,0 0 1,1-1-1,-1 1 1,0 0-1,1 0 1,-1-1-1,1 1 1,0 0-1,-1-1 1,1 1-1,0-1 1,0 1-1,0-1 1,0 1-1,0-1 1,0 0-1,1 1 1,-1-1-1,0 0 1,1 0-1,-1 0 1,1 0-1,-1 0 1,1 0-1,-1 0 1,1-1-1,0 1 1,-1-1-1,1 1 1,0-1-1,-1 1 1,1-1-1,0 0 1,3 0-1,1 0 179,1 0 1,-1 0-1,1-1 0,-1 1 0,0-2 0,1 1 1,-1-1-1,0 0 0,0 0 0,0 0 0,0-1 1,0 0-1,7-5 0,-9 5-36,0 0 1,-1 0-1,1 0 1,-1 0-1,1-1 0,-1 1 1,0-1-1,-1 0 0,1 0 1,-1 0-1,1 0 1,-1 0-1,0 0 0,-1-1 1,1 1-1,-1-1 0,0 1 1,0-1-1,1-5 0,-2 8-141,0 1 0,0-1 0,-1 0 0,1 1 0,0-1 0,0 0 0,-1 1 0,1-1-1,-1 1 1,0-1 0,1 1 0,-1-1 0,0 1 0,0-1 0,0 1 0,0 0-1,0-1 1,0 1 0,0 0 0,0 0 0,0 0 0,-1 0 0,-2-2 0,1 1-18,0 1 0,-1-1 1,0 1-1,1 0 0,-1 0 0,0 0 1,1 0-1,-1 1 0,0-1 1,-6 1-1,7 0-226,-1 0 0,1 0 1,0 0-1,-1 0 0,1 1 0,0-1 0,0 1 1,-1 0-1,1 0 0,0 0 0,0 0 0,0 1 1,0-1-1,0 1 0,1 0 0,-1 0 0,0 0 1,1 0-1,-1 0 0,1 1 0,0-1 0,0 0 1,0 1-1,0 0 0,0 0 0,-2 5 0,3-7-31,1 0 0,0 0 0,-1-1-1,1 1 1,0 0 0,0 0-1,0 0 1,0-1 0,-1 1 0,1 0-1,0 0 1,1 0 0,-1-1-1,0 1 1,0 0 0,0 0 0,0 0-1,1-1 1,-1 1 0,0 0-1,1 0 1,-1-1 0,0 1 0,1 0-1,-1-1 1,1 1 0,-1 0-1,1-1 1,0 1 0,-1-1 0,1 1-1,-1-1 1,1 1 0,0-1-1,0 1 1,-1-1 0,1 0 0,0 1-1,0-1 1,0 0 0,16 5-5252</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3.333"/>
    </inkml:context>
    <inkml:brush xml:id="br0">
      <inkml:brushProperty name="width" value="0.025" units="cm"/>
      <inkml:brushProperty name="height" value="0.025" units="cm"/>
      <inkml:brushProperty name="color" value="#E71224"/>
    </inkml:brush>
  </inkml:definitions>
  <inkml:trace contextRef="#ctx0" brushRef="#br0">70 57 9065,'0'0'12988,"-5"-2"-13148,2 2 206,1 0 1,-1 0 0,1 0 0,0 0-1,-1 0 1,1 0 0,-1 1 0,1-1-1,0 1 1,-1 0 0,1 0 0,0 0-1,0 0 1,-1 0 0,1 0 0,0 0-1,0 1 1,0-1 0,1 1 0,-1-1-1,0 1 1,0 0 0,1 0 0,-1 0-1,1 0 1,0 0 0,-1 0 0,1 0-1,0 0 1,0 0 0,1 1-1,-1-1 1,0 0 0,1 1 0,-1-1-1,1 1 1,0-1 0,0 0 0,0 1-1,0 3 1,0-5-26,0 0 1,0 1-1,1-1 0,-1 1 1,0-1-1,1 1 0,-1-1 0,1 0 1,-1 1-1,1-1 0,0 0 1,-1 0-1,1 1 0,0-1 0,0 0 1,0 0-1,0 0 0,0 0 0,0 0 1,0 0-1,1 0 0,0 0 1,2 2 18,1-1 1,-1-1 0,0 1 0,1-1-1,-1 1 1,0-1 0,7 0 0,-1 1 111,0-2 0,0 1 0,0-2 0,0 1-1,0-1 1,14-4 0,-20 4-1,0-1-1,-1 1 1,1-1-1,0 0 1,-1-1 0,1 1-1,-1 0 1,1-1-1,-1 0 1,0 0-1,-1 0 1,1 0-1,0-1 1,-1 1-1,1 0 1,-1-1-1,0 0 1,2-6 0,-3 8-123,0 0 1,-1-1-1,1 1 1,0-1-1,-1 1 1,0-1-1,0 1 1,1-1 0,-2 1-1,1-1 1,0 1-1,0-1 1,-1 1-1,1-1 1,-1 1 0,0-1-1,0 1 1,0 0-1,0 0 1,0-1-1,0 1 1,-1 0-1,1 0 1,-1 0 0,1 0-1,-1 0 1,0 0-1,0 1 1,0-1-1,0 1 1,-3-2 0,-1-1-102,-1 0 0,0 1 1,0 0-1,0 1 0,0-1 1,-11-1-1,14 4-375,0-1-1,0 1 1,0-1 0,0 1 0,0 1-1,0-1 1,0 1 0,-6 1 0,1 4-3642,7 3-2358</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004"/>
    </inkml:context>
    <inkml:brush xml:id="br0">
      <inkml:brushProperty name="width" value="0.025" units="cm"/>
      <inkml:brushProperty name="height" value="0.025" units="cm"/>
      <inkml:brushProperty name="color" value="#E71224"/>
    </inkml:brush>
  </inkml:definitions>
  <inkml:trace contextRef="#ctx0" brushRef="#br0">1 1 4132,'0'0'22149,"7"7"-22021,8 10-342,-2 0 1,0 1-1,16 31 1,-19-34-997,2 3-1643,-9-7-8752</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4.366"/>
    </inkml:context>
    <inkml:brush xml:id="br0">
      <inkml:brushProperty name="width" value="0.025" units="cm"/>
      <inkml:brushProperty name="height" value="0.025" units="cm"/>
      <inkml:brushProperty name="color" value="#E71224"/>
    </inkml:brush>
  </inkml:definitions>
  <inkml:trace contextRef="#ctx0" brushRef="#br0">1 18 10025,'0'0'11531,"68"-16"-10762,-34 15-224,4 1-449,-2 0-96,-1 0-865,-7 0-2819,1 0-2497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049"/>
    </inkml:context>
    <inkml:brush xml:id="br0">
      <inkml:brushProperty name="width" value="0.025" units="cm"/>
      <inkml:brushProperty name="height" value="0.025" units="cm"/>
    </inkml:brush>
  </inkml:definitions>
  <inkml:trace contextRef="#ctx0" brushRef="#br0">106 36 15118,'0'0'6593,"-9"3"-5990,4-1-554,-1 0-1,1 0 1,-1 1-1,1-1 0,0 1 1,0 1-1,0-1 0,1 0 1,-1 1-1,1 0 0,0 0 1,0 1-1,0-1 0,1 1 1,-1-1-1,-3 9 1,5-9 259,-1 1 0,1-1 1,0 1-1,1-1 1,-1 1-1,1 0 1,0 0-1,-1 5 1,2-9-257,0 0 1,0 0-1,1 0 1,-1 0-1,0 0 1,1 0-1,-1 0 1,0 0-1,1 0 1,-1-1 0,1 1-1,0 0 1,-1 0-1,1 0 1,0-1-1,-1 1 1,1 0-1,0-1 1,0 1-1,-1 0 1,1-1-1,0 1 1,0-1-1,0 1 1,0-1-1,0 0 1,0 1 0,0-1-1,0 0 1,0 0-1,0 0 1,0 0-1,0 0 1,0 0-1,0 0 1,0 0-1,0 0 1,0 0-1,0 0 1,0-1-1,0 1 1,0 0-1,1-1 1,12-2-17,-1 0-1,1-1 1,0-1-1,-1 0 1,0-1 0,-1 0-1,1-1 1,19-14-1,89-76-581,-109 86 575,-8 7 193,-6 6-45,-14 13 72,-27 28 53,37-35-282,0-2 82,0 1 0,1 0 0,0 0 0,0 0 0,0 1 0,1-1 0,0 1 0,1 0 0,0 1 0,0-1 0,-3 16 0,6-23-95,0 0 1,0 0 0,0 0 0,0-1-1,0 1 1,0 0 0,0 0 0,1 0-1,-1-1 1,0 1 0,0 0-1,1 0 1,-1-1 0,0 1 0,1 0-1,-1-1 1,0 1 0,1 0 0,-1-1-1,1 1 1,0-1 0,-1 1 0,1 0-1,-1-1 1,1 0 0,0 1 0,-1-1-1,1 1 1,1 0 0,26-1 95,28-20-17,-28 1-389,0-1 0,-1-1 0,-1-2-1,26-27 1,-58 56 438,1 0 1,0 0-1,0 0 0,1 1 0,0 0 1,0-1-1,1 2 0,-1-1 0,2 0 1,-1 1-1,-2 10 0,6-17-127,-1 0 1,1 0-1,-1 0 1,1 0-1,0-1 0,-1 1 1,1 0-1,0 0 1,-1-1-1,1 1 0,0-1 1,0 1-1,0 0 0,0-1 1,-1 0-1,1 1 1,0-1-1,0 1 0,0-1 1,0 0-1,0 0 1,0 0-1,0 0 0,0 1 1,0-1-1,0 0 0,0-1 1,0 1-1,0 0 1,0 0-1,2-1 0,37-5 66,-18-3-347,0 0 0,-1-2 0,0-1 0,-1 0 0,0-2 0,-1 0 0,28-27 0,-92 95 688,40-48-351,0 1 1,0 0-1,1 0 0,-1 0 0,2 1 1,-1 0-1,1-1 0,-4 17 0,7-23-67,0-1-1,0 1 1,0-1 0,0 1-1,0-1 1,0 1-1,0 0 1,0-1-1,1 1 1,-1-1-1,0 1 1,0-1 0,0 1-1,1-1 1,-1 1-1,0-1 1,1 1-1,-1-1 1,0 1-1,1-1 1,-1 0 0,0 1-1,1-1 1,-1 1-1,1-1 1,-1 0-1,1 0 1,-1 1-1,1-1 1,-1 0 0,1 0-1,-1 1 1,2-1-1,23-1-637,24-18-2108,-22 1-3265,45-38 1,-38 26-922</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281"/>
    </inkml:context>
    <inkml:brush xml:id="br0">
      <inkml:brushProperty name="width" value="0.025" units="cm"/>
      <inkml:brushProperty name="height" value="0.025" units="cm"/>
      <inkml:brushProperty name="color" value="#E71224"/>
    </inkml:brush>
  </inkml:definitions>
  <inkml:trace contextRef="#ctx0" brushRef="#br0">71 0 5125,'0'0'21834,"0"8"-21759,1 26-17,0-31-44,0 0-1,0-1 0,0 1 1,1-1-1,-1 0 1,1 1-1,-1-1 0,1 0 1,0 0-1,0 0 1,0 0-1,0-1 0,0 1 1,0 0-1,1-1 1,-1 1-1,1-1 0,-1 0 1,1 0-1,2 1 1,10 6-7,-13-6-11,0 0 0,0 0 1,0 0-1,0 0 1,0 1-1,0-1 0,0 0 1,-1 1-1,1-1 1,-1 1-1,0 0 0,0-1 1,0 1-1,0 0 1,0 0-1,-1 0 0,1 0 1,-1 0-1,0 0 1,1-1-1,-1 1 0,-1 0 1,1 0-1,0 0 0,-1 0 1,0 0-1,1 0 1,-1 0-1,0-1 0,0 1 1,-1 0-1,-2 4 1,1-2 26,0 0 0,0 0 0,-1-1 0,0 1 0,0-1 0,0 0 0,0 0 1,-1 0-1,0 0 0,0-1 0,0 0 0,0 0 0,0 0 0,0-1 0,-9 3 0,7-3-84,-30 4-194,23-11-3234,7-12-4898,7 2 539</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39.657"/>
    </inkml:context>
    <inkml:brush xml:id="br0">
      <inkml:brushProperty name="width" value="0.025" units="cm"/>
      <inkml:brushProperty name="height" value="0.025" units="cm"/>
      <inkml:brushProperty name="color" value="#E71224"/>
    </inkml:brush>
  </inkml:definitions>
  <inkml:trace contextRef="#ctx0" brushRef="#br0">1 17 11050,'0'0'15439,"61"-17"-15055,-36 24-223,2-1-161,2-2-801,2-1-1537,-4-3-2019,-4 0-4707</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017"/>
    </inkml:context>
    <inkml:brush xml:id="br0">
      <inkml:brushProperty name="width" value="0.025" units="cm"/>
      <inkml:brushProperty name="height" value="0.025" units="cm"/>
      <inkml:brushProperty name="color" value="#E71224"/>
    </inkml:brush>
  </inkml:definitions>
  <inkml:trace contextRef="#ctx0" brushRef="#br0">115 1 6822,'0'0'10362,"-9"4"-8584,2-1-1568,1 0-1,-1 1 1,1 0 0,0 0 0,0 1 0,0 0-1,0 0 1,1 0 0,0 1 0,0-1-1,0 1 1,1 0 0,0 1 0,0-1-1,0 1 1,-5 14 0,7-14-108,0 1 0,0 0-1,0 0 1,1 1 0,0-1 0,1 15-1,0-21-35,0 0 1,0-1-1,0 1 0,1 0 0,-1 0 0,1-1 0,-1 1 0,1 0 0,0-1 0,-1 1 0,1 0 0,0-1 0,0 1 0,0-1 0,0 1 0,0-1 1,1 0-1,-1 1 0,0-1 0,1 0 0,-1 0 0,1 0 0,-1 0 0,1 0 0,-1 0 0,1-1 0,0 1 0,-1 0 0,1-1 0,0 1 1,0-1-1,-1 0 0,1 1 0,0-1 0,3 0 0,1 0 42,0-1 1,0 1-1,0-1 1,-1 0-1,1 0 0,0-1 1,0 0-1,-1 0 1,1 0-1,-1-1 0,0 0 1,1 0-1,-1 0 1,6-6-1,-7 6-15,-1 1-1,0-1 1,-1-1-1,1 1 1,0 0-1,-1-1 1,0 1-1,0-1 1,0 0 0,0 0-1,0 0 1,-1 0-1,0 0 1,0 0-1,0 0 1,0 0-1,0 0 1,-1-1-1,0 1 1,0 0-1,-1-6 1,0 8-74,0 0 1,0 0-1,-1 0 0,1 0 0,-1 0 1,1 0-1,-1 1 0,0-1 0,1 1 1,-1-1-1,0 1 0,0 0 1,0 0-1,0 0 0,0 0 0,-1 0 1,1 0-1,0 0 0,0 1 0,0-1 1,-1 1-1,1 0 0,0-1 1,-3 1-1,3 0-163,-1-1 1,1 1-1,-1-1 1,1 1-1,0 0 1,-1 0-1,1 0 1,-1 0-1,1 0 1,-1 1-1,1-1 1,0 1-1,-1 0 1,1-1-1,0 1 1,0 0-1,0 0 1,-1 1-1,1-1 1,0 0-1,0 1 1,-3 2-1,5-4 42,0 1 0,0-1 1,0 0-1,0 0 0,0 1 0,0-1 0,0 0 0,0 0 0,0 1 0,0-1 0,0 0 0,0 0 0,0 1 0,0-1 0,0 0 0,0 0 0,0 1 0,0-1 0,0 0 1,0 0-1,1 1 0,-1-1 0,0 0 0,0 0 0,0 1 0,0-1 0,0 0 0,1 0 0,-1 0 0,0 0 0,0 1 0,0-1 0,1 0 0,-1 0 0,0 0 0,0 0 0,1 0 1,-1 1-1,17 2-2326,26-2-2167,-35-2 2023,22 1-5804</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362"/>
    </inkml:context>
    <inkml:brush xml:id="br0">
      <inkml:brushProperty name="width" value="0.025" units="cm"/>
      <inkml:brushProperty name="height" value="0.025" units="cm"/>
      <inkml:brushProperty name="color" value="#E71224"/>
    </inkml:brush>
  </inkml:definitions>
  <inkml:trace contextRef="#ctx0" brushRef="#br0">155 0 12300,'0'0'5012,"-9"2"-2433,0 0-2202,0 0 0,0 1 0,0 0-1,0 1 1,1 0 0,-1 1 0,-14 9 0,19-11-266,-1 1 0,0-1 0,1 1 0,0 0 0,0 0-1,0 1 1,1-1 0,-1 1 0,1 0 0,0 0 0,1 0 0,-1 0 0,1 0 0,0 1 0,0-1 0,-2 10-1,4-13-58,-1 0 0,1 1 0,-1-1 0,1 0 0,0 0 0,0 0 0,0 0 0,0 1 0,0-1 0,1 0 0,-1 0 0,1 0-1,-1 0 1,1 0 0,0 0 0,0 0 0,0 0 0,0 0 0,0 0 0,0 0 0,0 0 0,1-1 0,-1 1 0,1 0 0,-1-1-1,1 0 1,0 1 0,0-1 0,-1 0 0,1 0 0,2 1 0,5 1 174,-1-1-1,1 0 1,-1-1-1,1 0 1,0 0-1,14-2 1,-16 1-106,0-1 0,-1 0 0,1 0 1,-1 0-1,1-1 0,-1 0 0,0 0 0,0-1 1,0 0-1,0 0 0,0 0 0,7-6 0,-10 7-26,-1 0 0,1-1 0,0 1 0,-1-1 0,1 1 0,-1-1 0,0 0 0,0 0-1,0 0 1,0 0 0,-1 0 0,1 0 0,-1 0 0,0-1 0,0 1 0,0 0 0,0-1-1,0 1 1,-1-1 0,0 1 0,1-1 0,-1 1 0,-1-1 0,1 0 0,-1-3 0,0 5-77,0-1-1,0 1 1,0 0 0,0-1 0,-1 1 0,1 0 0,-1 0 0,1 0 0,-1 0-1,0 0 1,0 0 0,0 0 0,0 0 0,0 1 0,0-1 0,0 1 0,0 0-1,-1-1 1,1 1 0,-5-1 0,0-1-330,-1 1 1,1 1-1,-1-1 0,1 1 1,-16 0-1,22 1-131,1 1 1,-1 0-1,0-1 0,1 1 0,-1 0 0,1 0 1,-1 0-1,1-1 0,-1 1 0,1 0 0,0 0 1,-1 0-1,1 0 0,0 0 0,0 0 0,0 0 1,0 0-1,0-1 0,0 1 0,0 0 0,0 0 1,0 0-1,0 0 0,0 0 0,0 0 0,1 0 1,-1 0-1,0 0 0,2 1 0,5 9-6090</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0.739"/>
    </inkml:context>
    <inkml:brush xml:id="br0">
      <inkml:brushProperty name="width" value="0.025" units="cm"/>
      <inkml:brushProperty name="height" value="0.025" units="cm"/>
      <inkml:brushProperty name="color" value="#E71224"/>
    </inkml:brush>
  </inkml:definitions>
  <inkml:trace contextRef="#ctx0" brushRef="#br0">1 1 8776,'0'0'23286</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363"/>
    </inkml:context>
    <inkml:brush xml:id="br0">
      <inkml:brushProperty name="width" value="0.025" units="cm"/>
      <inkml:brushProperty name="height" value="0.025" units="cm"/>
      <inkml:brushProperty name="color" value="#E71224"/>
    </inkml:brush>
  </inkml:definitions>
  <inkml:trace contextRef="#ctx0" brushRef="#br0">42 0 7303,'0'0'19458,"-7"7"-19340,-22 22-17,29-29-99,0 1 0,-1-1 0,1 0 0,-1 0 0,1 1 0,0-1 0,-1 0 0,1 1 0,0-1 0,-1 1 0,1-1 1,0 0-1,-1 1 0,1-1 0,0 1 0,0-1 0,0 1 0,0-1 0,-1 1 0,1-1 0,0 1 0,0-1 0,0 1 0,0-1 0,0 1 0,0-1 0,0 1 0,0-1 0,0 1 0,0-1 0,1 1 0,-1-1 0,0 1 0,0-1 0,0 0 0,1 1 0,-1-1 0,0 1 0,0-1 0,1 1 0,-1-1 0,0 0 0,1 1 0,-1-1 0,1 0 0,-1 1 0,0-1 1,1 0-1,-1 0 0,1 1 0,-1-1 0,1 0 0,-1 0 0,1 0 0,-1 0 0,1 1 0,0-1 0,28 3 174,-26-3-150,28 0 151,-24-1-229,0 0-1,0 1 1,0 0 0,0 0-1,0 1 1,0 0 0,0 0-1,0 0 1,0 1 0,-1 0-1,1 1 1,0-1 0,-1 1-1,7 5 1,-12-7 40,1 0 1,-1 0 0,0 0-1,0 0 1,0 0-1,0 1 1,0-1-1,-1 0 1,1 1-1,0-1 1,-1 1-1,1-1 1,0 1-1,-1-1 1,0 1-1,1-1 1,-1 1 0,0-1-1,0 1 1,0-1-1,0 1 1,0 0-1,-1 2 1,0-1 44,0 0 0,0 0 0,0 0 1,-1 0-1,0 0 0,1-1 0,-1 1 1,0 0-1,0-1 0,-5 5 0,0-1 178,-1 0-1,0 0 1,0 0-1,0-1 1,-1 0 0,-15 6-1,19-9-76,0-1 1,-1 1-1,1-1 0,-1 0 0,1 0 1,-1 0-1,0-1 0,1 0 0,-11-1 1,14 1-254,0-1 1,1 1 0,-1-1 0,1 0-1,-1 1 1,1-1 0,-1 0 0,1 0 0,-1 0-1,1 0 1,0 0 0,0 0 0,-1 0 0,0-2-1,0 0-342,1 1-1,0 0 0,0 0 1,0 0-1,0 0 0,1-1 0,-1 1 1,0 0-1,1-1 0,0 1 1,0-1-1,0-3 0,0-15-4945,3-3-2329</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1.755"/>
    </inkml:context>
    <inkml:brush xml:id="br0">
      <inkml:brushProperty name="width" value="0.025" units="cm"/>
      <inkml:brushProperty name="height" value="0.025" units="cm"/>
      <inkml:brushProperty name="color" value="#E71224"/>
    </inkml:brush>
  </inkml:definitions>
  <inkml:trace contextRef="#ctx0" brushRef="#br0">9 54 6951</inkml:trace>
  <inkml:trace contextRef="#ctx0" brushRef="#br0" timeOffset="1">9 54 6951,'-3'-51'9641,"-3"49"-1602,26 2-7462,0 0-225,9 0-288,5 0-32,6 4-672,-1 2-1122,-1-1-1121,-7-3-2978,-4 2-6119</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081"/>
    </inkml:context>
    <inkml:brush xml:id="br0">
      <inkml:brushProperty name="width" value="0.025" units="cm"/>
      <inkml:brushProperty name="height" value="0.025" units="cm"/>
      <inkml:brushProperty name="color" value="#E71224"/>
    </inkml:brush>
  </inkml:definitions>
  <inkml:trace contextRef="#ctx0" brushRef="#br0">1 120 5477,'0'0'14478,"65"-18"-12941,-11 1-512,23-1-96,10-2-384,4 3-385,5 3-128,-6 6-32,-13 3-545,-10 2-63,-15 3-2115,-17 0-1313,-12 0-960,-12 0-1763</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2.508"/>
    </inkml:context>
    <inkml:brush xml:id="br0">
      <inkml:brushProperty name="width" value="0.025" units="cm"/>
      <inkml:brushProperty name="height" value="0.025" units="cm"/>
      <inkml:brushProperty name="color" value="#E71224"/>
    </inkml:brush>
  </inkml:definitions>
  <inkml:trace contextRef="#ctx0" brushRef="#br0">0 295 4100,'0'0'18695,"9"-4"-17046,110-65 3804,-74 38-5199,0-3 0,-3-1-1,0-2 1,40-48-1,-103 119-307,1 1-1,-24 59 0,41-86 54,-7 22-361,13-18-3057,11-13-4822,-5-5-1448</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524"/>
    </inkml:context>
    <inkml:brush xml:id="br0">
      <inkml:brushProperty name="width" value="0.025" units="cm"/>
      <inkml:brushProperty name="height" value="0.025" units="cm"/>
      <inkml:brushProperty name="color" value="#E71224"/>
    </inkml:brush>
  </inkml:definitions>
  <inkml:trace contextRef="#ctx0" brushRef="#br0">211 52 13677,'-3'-1'565,"-1"-1"0,0 1 0,0 0 0,0 0 0,0 1 0,0-1-1,0 1 1,0 0 0,-1 0 0,1 0 0,0 1 0,0-1 0,0 1 0,-7 2 0,4 0-374,0 0 1,0 0 0,0 1-1,0 0 1,1 0-1,0 1 1,-10 8-1,7-4-255,0 1 0,0-1-1,1 2 1,0-1 0,1 1 0,0 1-1,1-1 1,0 1 0,-4 13-1,10-25 99,0 1-1,0-1 0,-1 1 0,1-1 0,0 1 0,0-1 0,0 1 0,0 0 0,0-1 0,0 1 0,0-1 0,0 1 0,0-1 0,0 1 1,0-1-1,0 1 0,0-1 0,1 1 0,-1-1 0,0 1 0,0-1 0,0 1 0,1-1 0,-1 1 0,0-1 0,1 1 0,-1-1 0,0 1 1,1-1-1,-1 0 0,2 1 0,19 3 1321,24-15 638,-34 5-1685,0 0 1,0 0-1,-1-1 1,0-1 0,0 0-1,-1 0 1,0 0-1,10-14 1,-13 16-192,-1-1-1,-1 0 1,1 0 0,-1 0-1,0 0 1,-1-1 0,1 0 0,-2 1-1,1-1 1,-1 0 0,0 0-1,-1-1 1,1-10 0,-1 18-153,-1 1-1,0-1 1,0 0 0,0 1 0,0-1 0,0 0 0,1 0-1,-2 1 1,1-1 0,0 0 0,0 0 0,0 1 0,0-1-1,0 0 1,0 1 0,-1-1 0,1 0 0,0 0 0,-1 1-1,1-1 1,0 1 0,-1-1 0,1 0 0,-1 1 0,1-1 0,-1 1-1,1-1 1,-1 1 0,0-1 0,1 1 0,-1 0 0,1-1-1,-1 1 1,0 0 0,1-1 0,-1 1 0,0 0 0,0 0-1,1 0 1,-1-1 0,0 1 0,1 0 0,-1 0 0,0 0-1,0 0 1,1 0 0,-1 0 0,0 1 0,0-1 0,1 0-1,-1 0 1,0 0 0,1 1 0,-1-1 0,0 0 0,1 1-1,-2 0 1,-10 13-5014,12-13 4742,0 0 1,-1-1 0,1 1 0,0-1 0,0 1 0,0 0 0,0-1-1,0 1 1,0 0 0,0-1 0,0 1 0,1 0 0,-1-1 0,0 1-1,0-1 1,0 1 0,1 0 0,-1-1 0,0 1 0,1-1 0,-1 1-1,0-1 1,1 1 0,-1-1 0,1 1 0,-1-1 0,1 1 0,0-1 0,10 6-5292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393"/>
    </inkml:context>
    <inkml:brush xml:id="br0">
      <inkml:brushProperty name="width" value="0.025" units="cm"/>
      <inkml:brushProperty name="height" value="0.025" units="cm"/>
    </inkml:brush>
  </inkml:definitions>
  <inkml:trace contextRef="#ctx0" brushRef="#br0">132 1 12268,'0'0'11002,"-10"4"-9854,7-3-1124,-65 36 1584,64-35-1573,1 0 0,-1 1 1,0 0-1,1-1 1,0 1-1,-1 1 0,1-1 1,0 0-1,1 1 1,-1-1-1,1 1 0,-1 0 1,1 0-1,0 0 0,1 0 1,-1 0-1,-1 5 1,4-8-136,-1 0 1,0-1 0,0 1 0,0 0 0,0-1-1,1 1 1,-1 0 0,0-1 0,1 1 0,-1-1-1,0 1 1,1 0 0,-1-1 0,1 1 0,-1-1 0,1 1-1,-1-1 1,1 0 0,-1 1 0,1-1 0,0 1-1,-1-1 1,1 0 0,0 0 0,-1 1 0,1-1-1,0 0 1,-1 0 0,1 0 0,0 0 0,-1 1-1,1-1 1,1-1 0,32 3-1749,-21-2 785,-9 0 834,77 11-2799,-77-11 3259,1 1-1,-1 0 0,1 0 1,-1 1-1,0 0 0,1-1 0,-1 2 1,0-1-1,0 0 0,0 1 1,-1-1-1,1 1 0,-1 0 1,7 7-1,-10-9-40,1 0 0,-1 0 0,1 0 0,-1 0 0,1 0 0,-1-1 0,0 1 0,1 0 0,-1 0 0,0 0 0,0 0-1,0 1 1,0-1 0,0 0 0,0 0 0,0 0 0,0 0 0,-1 0 0,1 0 0,0 0 0,0 0 0,-1-1 0,1 1 0,-1 0 0,1 0 0,-1 1 0,-26 20 2298,-37 2-710,60-22-1862,-48 8 409,28-15-2569,23 5 1920,0-1 1,0 1-1,0-1 1,0 0 0,0 1-1,1-1 1,-1 0-1,0 0 1,0 0-1,1 0 1,-1 1 0,0-1-1,1 0 1,-1 0-1,1 0 1,0 0 0,-1 0-1,1-1 1,-1 0-1,0-22-8132</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3.886"/>
    </inkml:context>
    <inkml:brush xml:id="br0">
      <inkml:brushProperty name="width" value="0.025" units="cm"/>
      <inkml:brushProperty name="height" value="0.025" units="cm"/>
      <inkml:brushProperty name="color" value="#E71224"/>
    </inkml:brush>
  </inkml:definitions>
  <inkml:trace contextRef="#ctx0" brushRef="#br0">95 39 5381,'0'0'17750,"-10"13"-16538,5-6-1116,-5 4 327,1 0-1,1 0 1,0 1 0,0 1 0,1-1 0,1 1 0,0 0-1,0 1 1,-5 24 0,11-36-400,-1-1-1,1 1 1,0-1 0,0 0-1,0 1 1,0-1 0,1 0-1,-1 1 1,0-1 0,0 0-1,1 1 1,-1-1-1,1 0 1,-1 0 0,1 0-1,0 1 1,-1-1 0,1 0-1,0 0 1,0 0 0,0 0-1,0 0 1,0 0-1,0 0 1,1 0 0,1 1 33,-1-1 0,1 0-1,0 0 1,0 0 0,0 0 0,0 0 0,0-1 0,0 1 0,0-1 0,0 0 0,3 0 0,1 0 55,1-1 0,-1 0-1,1 0 1,-1 0 0,1-1 0,-1-1 0,0 1 0,13-7 0,-14 4-69,0 0-1,0-1 1,-1 0 0,1 1-1,-1-2 1,-1 1-1,1-1 1,-1 1 0,0-1-1,-1-1 1,0 1-1,0 0 1,4-15 0,-6 18-125,0 0-1,1-1 1,-2 1 0,1-1 0,0 1 0,-1-1-1,0 1 1,0-1 0,0 1 0,0-1 0,-1 1 0,0-1-1,0 1 1,0-1 0,-1 1 0,1 0 0,-1-1 0,0 1-1,0 0 1,0 0 0,-1 1 0,0-1 0,1 0-1,-1 1 1,-4-4 0,5 6-396,-1-1 1,1 1-1,-1 0 0,1 0 1,-1 0-1,1 0 0,-1 0 1,0 0-1,0 1 0,0 0 1,1-1-1,-1 1 0,0 0 0,-5 1 1,-1-1-2506,-11 0-6268</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066"/>
    </inkml:context>
    <inkml:brush xml:id="br0">
      <inkml:brushProperty name="width" value="0.025" units="cm"/>
      <inkml:brushProperty name="height" value="0.025" units="cm"/>
      <inkml:brushProperty name="color" value="#E71224"/>
    </inkml:brush>
  </inkml:definitions>
  <inkml:trace contextRef="#ctx0" brushRef="#br0">0 34 7815,'0'0'16304,"60"-34"-15600,-17 40-287,6 3-193,5 2-128,0 2-96,-4-3-576,-6-1-2019,-14-2-1248,-12-5-2724</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428"/>
    </inkml:context>
    <inkml:brush xml:id="br0">
      <inkml:brushProperty name="width" value="0.025" units="cm"/>
      <inkml:brushProperty name="height" value="0.025" units="cm"/>
      <inkml:brushProperty name="color" value="#E71224"/>
    </inkml:brush>
  </inkml:definitions>
  <inkml:trace contextRef="#ctx0" brushRef="#br0">1 1 12075,'0'0'11563,"97"24"-11402,-41-27-97,2 0-385,-6-1-1665,-3 0-1761,-13 1-3236</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49.786"/>
    </inkml:context>
    <inkml:brush xml:id="br0">
      <inkml:brushProperty name="width" value="0.025" units="cm"/>
      <inkml:brushProperty name="height" value="0.025" units="cm"/>
      <inkml:brushProperty name="color" value="#E71224"/>
    </inkml:brush>
  </inkml:definitions>
  <inkml:trace contextRef="#ctx0" brushRef="#br0">198 1 15919,'0'0'6310,"-9"9"-4415,-87 102 1009,80-92-2646,2 1-1,0 1 0,2 0 1,-18 39-1,29-59-245,0 0 0,1 0 1,-1 0-1,0 0 0,1 1 1,-1-1-1,1 0 0,0 1 0,-1-1 1,1 0-1,0 1 0,0-1 1,0 0-1,0 1 0,0-1 1,0 0-1,0 1 0,1-1 0,-1 0 1,0 1-1,1-1 0,-1 0 1,1 0-1,-1 1 0,1-1 1,0 0-1,-1 0 0,1 0 0,0 0 1,0 0-1,0 0 0,0 0 1,0 0-1,0 0 0,0 0 1,0-1-1,0 1 0,0 0 0,0-1 1,1 1-1,-1-1 0,0 1 1,2 0-1,5 0 19,1 0 0,-1-1-1,1 0 1,-1 0 0,16-3 0,-17 3-26,13-3-666,-1-1 0,0 0 0,0-2 0,34-13 0,-37 12-2374,-1-1 1,0-1-1,16-11 0,-6-2-6916</inkml:trace>
  <inkml:trace contextRef="#ctx0" brushRef="#br0" timeOffset="1">324 139 12716,'0'0'5990,"-45"55"-3716,29-27-288,-2 2-769,7 4-544,4-5-353,5 1-224,2-7-64,2-2-1217,11-10-1794,3-9-3043,2-2-7783</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132"/>
    </inkml:context>
    <inkml:brush xml:id="br0">
      <inkml:brushProperty name="width" value="0.025" units="cm"/>
      <inkml:brushProperty name="height" value="0.025" units="cm"/>
      <inkml:brushProperty name="color" value="#E71224"/>
    </inkml:brush>
  </inkml:definitions>
  <inkml:trace contextRef="#ctx0" brushRef="#br0">75 38 14958,'0'0'2488,"8"-5"-246,3-1-1595,1 1 0,-1 0-1,1 1 1,0 1 0,0 0 0,14-2 0,-21 4-471,-1 1 1,1-1-1,-1 1 0,1 0 0,-1 1 1,1-1-1,-1 1 0,1 0 1,-1 0-1,7 3 0,-9-3-164,0 0-1,0 0 1,-1 0-1,1 0 1,0 1-1,0-1 1,-1 1-1,1-1 0,-1 1 1,0 0-1,1-1 1,-1 1-1,0 0 1,0 0-1,0 0 1,0 0-1,0 0 1,-1 0-1,1 0 1,-1 1-1,1-1 0,-1 0 1,0 2-1,0 2 38,0-1 0,0 1 0,-1-1 0,0 1 0,-1-1 0,1 0 0,-1 1 0,0-1 0,0 0 0,0 0 0,-1 0 0,0-1-1,0 1 1,0-1 0,0 1 0,-7 5 0,-9 9 331,0-1-1,-24 18 1,29-25-210,-27 20 242,25-20-136,0 1 0,1 0 0,-19 21 0,33-32-265,1-1 0,-1 1 0,0-1 0,1 1 0,0-1 0,-1 1 0,1-1 0,-1 1 0,1 0 0,0-1 0,-1 1 0,1 0 0,0-1 0,-1 1 0,1 0 0,0-1 0,0 1 0,0 0 0,0-1 0,0 1 0,0 0 0,0 0 0,0-1 0,0 1 0,0 0 0,0-1 0,0 1 0,0 0 0,1-1 0,-1 1 0,0 0 0,1 0 0,0 0 2,1 0 0,-1 0 0,1 0 0,-1 0-1,1 0 1,-1 0 0,1-1 0,0 1 0,0 0-1,-1-1 1,1 0 0,0 1 0,1-1-1,71 2-51,-60-3-42,87-4-3724,-35-11-4439,-28 0-831</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506"/>
    </inkml:context>
    <inkml:brush xml:id="br0">
      <inkml:brushProperty name="width" value="0.025" units="cm"/>
      <inkml:brushProperty name="height" value="0.025" units="cm"/>
      <inkml:brushProperty name="color" value="#E71224"/>
    </inkml:brush>
  </inkml:definitions>
  <inkml:trace contextRef="#ctx0" brushRef="#br0">159 1 14862,'0'0'5563,"-10"5"-3465,7-3-1932,-1 0 4,0 0 1,0 0-1,0 0 1,0 0 0,1 1-1,-1 0 1,1 0-1,0 0 1,0 0-1,0 0 1,0 1 0,0-1-1,1 1 1,-1 0-1,1-1 1,0 1-1,0 0 1,1 1 0,-1-1-1,1 0 1,0 0-1,-1 5 1,2-7-160,0 0 0,0 0-1,0 0 1,0-1 0,0 1 0,0 0 0,1 0 0,-1 0-1,1-1 1,-1 1 0,1 0 0,0-1 0,0 1 0,-1 0-1,1-1 1,0 1 0,1-1 0,-1 1 0,0-1 0,0 0-1,3 3 1,1-2-13,-1 0 1,1 0-1,0 0 0,-1-1 0,1 0 1,0 0-1,6 1 0,12 1-159,-5-1-156,0 1-1,0 0 1,-1 2-1,28 9 1,-43-13 328,0 0 0,0 0 0,1 0 0,-1 0 0,0 0 0,0 1 1,0-1-1,0 0 0,0 1 0,0 0 0,-1-1 0,1 1 0,0 0 0,-1 0 1,0 0-1,1 0 0,-1 0 0,0 0 0,0 0 0,0 1 0,0-1 0,0 0 1,-1 1-1,1-1 0,-1 0 0,1 1 0,-1-1 0,0 1 0,0-1 0,0 0 1,0 1-1,-1-1 0,1 1 0,0-1 0,-1 0 0,0 1 0,0-1 0,0 0 0,0 0 1,0 1-1,-2 3 0,-3 2 264,0 0 0,0-1 0,0 1 0,-1-1 0,0 0 0,0-1 0,-1 1 1,0-2-1,-16 10 0,-2 0 570,-53 20 0,70-31-808,0-1-1,0 0 1,0 0-1,0-1 1,-13 1-1,20-3-189,0 0-1,0 0 0,0 0 0,0 0 1,0 0-1,1-1 0,-1 1 1,0 0-1,0-1 0,0 0 1,0 1-1,1-1 0,-1 0 1,0 0-1,1 0 0,-1 0 1,1 0-1,-1 0 0,1-1 1,-1 1-1,1 0 0,0-1 1,0 1-1,-1-1 0,1 0 1,0 1-1,0-1 0,1 0 0,-1 1 1,0-1-1,1 0 0,-1-2 1,-5-31-5703,5-9-3342</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0.832"/>
    </inkml:context>
    <inkml:brush xml:id="br0">
      <inkml:brushProperty name="width" value="0.025" units="cm"/>
      <inkml:brushProperty name="height" value="0.025" units="cm"/>
      <inkml:brushProperty name="color" value="#E71224"/>
    </inkml:brush>
  </inkml:definitions>
  <inkml:trace contextRef="#ctx0" brushRef="#br0">1 69 16271,'0'0'3235,"45"-8"-416,-4 3-224,12-1-449,15 2-1057,11-1-897,13 2-192,9-5-865,2-2-4164,3-10-11050</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10:43:51.413"/>
    </inkml:context>
    <inkml:brush xml:id="br0">
      <inkml:brushProperty name="width" value="0.025" units="cm"/>
      <inkml:brushProperty name="height" value="0.025" units="cm"/>
      <inkml:brushProperty name="color" value="#E71224"/>
    </inkml:brush>
  </inkml:definitions>
  <inkml:trace contextRef="#ctx0" brushRef="#br0">0 205 16528,'0'0'224,"56"25"128,23-24 193,47-1-225,46-5-288,33-14 64,34-2-96,30-2 32,6-2-64,-1 1 64,-9 0-32,-15 3-64,-25 2-256,-34 3-65,-27 0-1697,-32-1-2434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6.772"/>
    </inkml:context>
    <inkml:brush xml:id="br0">
      <inkml:brushProperty name="width" value="0.025" units="cm"/>
      <inkml:brushProperty name="height" value="0.025" units="cm"/>
    </inkml:brush>
  </inkml:definitions>
  <inkml:trace contextRef="#ctx0" brushRef="#br0">0 69 16464,'10'2'1911,"20"2"537,0-2 0,41-1 1,-62-1-2202,0-1-1,0 0 1,0 0 0,0-1 0,0 0-1,0-1 1,-1 0 0,1 0 0,-1-1-1,0 0 1,0-1 0,0 1 0,10-10-1,-17 14-241,-1 0 1,1-1-1,0 1 0,-1 0 0,1-1 0,-1 1 0,1-1 0,-1 1 0,1-1 0,-1 1 1,1-1-1,-1 0 0,0 1 0,1-1 0,-1 1 0,0-1 0,1 0 0,-1 1 0,0-1 1,0 0-1,0 1 0,1-1 0,-1 0 0,0 0 0,0 1 0,0-1 0,0 0 0,0 1 1,0-1-1,-1 0 0,1 0 0,0 1 0,-1-2 0,0 1-3,0 0 0,0 0 0,-1 0 0,1 1 0,-1-1-1,1 0 1,-1 1 0,1-1 0,-1 1 0,1-1 0,-1 1 0,1 0 0,-4-1 0,-53 1-75,49 1 66,1 0 0,-1 1 0,1 0 0,0 1 0,0 0-1,0 0 1,0 1 0,0 0 0,1 0 0,-10 8 0,13-10 4,1 1 1,-1 0-1,1 0 1,0 0-1,0 0 1,0 1-1,0-1 1,0 1-1,1 0 1,0 0-1,-1 0 1,1 0-1,1 0 1,-1 0-1,1 0 1,-1 1-1,1-1 1,1 1-1,-1-1 1,0 1-1,1 5 1,1-7-37,-1-1 0,1 0-1,0 0 1,0 1 0,0-1 0,0 0 0,0 0-1,1 0 1,-1 0 0,0 0 0,1-1 0,0 1-1,-1 0 1,1-1 0,0 1 0,0-1 0,0 0-1,0 1 1,0-1 0,0 0 0,0 0 0,0 0-1,0-1 1,1 1 0,-1 0 0,0-1 0,5 1-1,8 1-642,0 0-1,0-1 1,16 0-1,-25-1 352,37-3-5391,3-9-6135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8.177"/>
    </inkml:context>
    <inkml:brush xml:id="br0">
      <inkml:brushProperty name="width" value="0.025" units="cm"/>
      <inkml:brushProperty name="height" value="0.025" units="cm"/>
    </inkml:brush>
  </inkml:definitions>
  <inkml:trace contextRef="#ctx0" brushRef="#br0">178 254 8520,'8'-6'1363,"-1"-2"0,0 1 0,-1-1 0,0 0 1,10-17-1,-15 23-1204,0 1 0,0 0 0,0 0 0,-1-1 0,1 1 1,0-1-1,-1 1 0,1-1 0,-1 1 0,1-1 0,-1 1 0,0-1 1,1 1-1,-1-1 0,0 0 0,0 1 0,0-1 0,0 1 0,-1-1 1,1 1-1,0-1 0,-1 0 0,1 1 0,-1-1 0,1 1 1,-1 0-1,0-1 0,0 1 0,1-1 0,-1 1 0,0 0 0,0 0 1,0-1-1,0 1 0,-1 0 0,1 0 0,0 0 0,0 0 0,-1 1 1,1-1-1,-1 0 0,1 0 0,-1 1 0,1-1 0,-1 1 0,1-1 1,-2 1-1,-4-1-84,1 0 1,0 0-1,-1 1 0,1 0 1,-1 0-1,1 1 1,0 0-1,-1 0 1,1 0-1,0 1 1,0 0-1,0 0 1,0 0-1,0 1 0,0 0 1,1 0-1,-1 1 1,1-1-1,0 1 1,0 0-1,0 1 1,-7 7-1,6-5-14,0 1 0,0-1 1,0 1-1,1 1 0,0-1 0,0 1 0,1-1 1,0 1-1,1 0 0,0 1 0,0-1 0,1 1 0,0-1 1,0 17-1,2-24-47,0 0 0,0 0-1,0 1 1,0-1 0,1 0 0,-1 0 0,1 0 0,0 0-1,-1 0 1,1 1 0,0-1 0,0-1 0,1 1 0,-1 0 0,0 0-1,0 0 1,1-1 0,-1 1 0,1 0 0,0-1 0,-1 0 0,4 3-1,0-2 7,-1 0 0,1 0-1,0 0 1,-1-1 0,1 1-1,0-1 1,0 0 0,0-1-1,9 1 1,0-1 1,-1-1 0,0 0 0,1-1 0,-1 0 0,0-1 0,0-1 0,13-5 0,-17 5-29,-1 0 0,1 0 0,-1-1 0,0 0 0,-1-1 0,1 0 0,-1 0 0,0 0 0,-1-1 0,0 0 0,0-1 0,0 1 0,-1-1 0,0 0 0,0 0 0,-1-1 0,0 1 0,-1-1 0,0 0 0,0 0 0,-1 0 0,0-1 0,-1 1 0,0 0 0,0-17 0,-1 25 4,1 0-1,-1 0 1,0 0 0,0 0 0,0 0-1,-1 0 1,1 0 0,0 0-1,0 0 1,0 0 0,-1 0 0,1 0-1,0 0 1,-1 0 0,1 0-1,-1 0 1,1 0 0,-1 0 0,0 0-1,1 1 1,-1-1 0,0 0 0,1 1-1,-3-2 1,3 2 2,-1-1 1,0 1-1,0 0 1,1 0 0,-1 0-1,0 0 1,0 0-1,1 0 1,-1 0-1,0 0 1,0 0-1,0 1 1,1-1-1,-1 0 1,0 0-1,1 1 1,-1-1-1,0 0 1,1 1-1,-1-1 1,0 1-1,1-1 1,-2 2-1,2-2 4,-1 1-1,0-1 1,1 1-1,-1 0 1,0-1 0,1 1-1,-1 0 1,1 0-1,-1-1 1,1 1 0,0 0-1,-1 0 1,1 0-1,0 0 1,-1-1 0,1 1-1,0 0 1,0 0-1,0 0 1,0 0-1,0 0 1,0 0 0,0 0-1,0 0 1,0 0-1,0-1 1,1 1 0,-1 0-1,0 0 1,0 0-1,1 0 1,-1 0 0,1-1-1,-1 1 1,1 0-1,-1 0 1,1-1-1,-1 1 1,1 0 0,0-1-1,0 1 1,-1-1-1,1 1 1,0 0 0,0-1-1,-1 0 1,1 1-1,0-1 1,0 0 0,0 1-1,0-1 1,1 0-1,7 3 15,0-1-1,0 0 1,0-1 0,1 0-1,-1-1 1,0 0-1,1 0 1,-1-1 0,0 0-1,1 0 1,-1-1-1,0-1 1,0 0-1,0 0 1,12-6 0,-4 1-9,-1-1 0,0 0 0,0-1 0,-1-1 0,0 0 0,23-24 0,-37 34-9,4-4-17,0 1-1,-1-1 1,0 0-1,0-1 1,0 1-1,0-1 0,-1 1 1,0-1-1,4-11 1,-7 17 12,0 0 1,0 0 0,1 0 0,-1 0-1,0 0 1,0-1 0,0 1-1,0 0 1,0 0 0,0 0 0,0 0-1,0 0 1,0 0 0,0-1-1,0 1 1,0 0 0,0 0 0,0 0-1,0 0 1,0 0 0,0 0 0,0-1-1,0 1 1,0 0 0,0 0-1,0 0 1,0 0 0,0 0 0,0 0-1,0-1 1,0 1 0,0 0-1,0 0 1,0 0 0,0 0 0,0 0-1,0 0 1,0 0 0,-1 0-1,1-1 1,0 1 0,0 0 0,0 0-1,0 0 1,0 0 0,0 0-1,0 0 1,-1 0 0,1 0 0,0 0-1,0 0 1,0 0 0,0 0 0,0 0-1,0 0 1,-1 0 0,1 0-1,0 0 1,0 0 0,0 0 0,0 0-1,0 0 1,0 0 0,-1 0-1,1 0 1,0 0 0,0 0 0,0 0-1,0 0 1,-13 10-175,-11 17 81,8-2 145,1 0 1,2 1-1,0 1 0,2 0 0,0 0 1,2 1-1,2 0 0,-6 35 1,8-24 48,2 0 1,1 0 0,3 0 0,1 0 0,11 62 0,-10-83-89,3 38 31,-6-55-28,0 0 1,0-1 0,0 1 0,0 0-1,0-1 1,0 1 0,-1 0 0,1-1-1,0 1 1,0 0 0,-1-1 0,1 1-1,-1-1 1,1 1 0,0 0 0,-1-1-1,1 1 1,-1-1 0,1 0 0,-1 1-1,0-1 1,1 1 0,-1-1 0,1 0-1,-1 1 1,0-1 0,1 0 0,-1 0-1,0 1 1,1-1 0,-1 0 0,0 0-1,1 0 1,-1 0 0,0 0-1,1 0 1,-1 0 0,0 0 0,0 0-1,1 0 1,-1-1 0,0 1 0,1 0-1,-1 0 1,0-1 0,1 1 0,-1 0-1,1-1 1,-1 1 0,1 0 0,-1-1-1,0 1 1,1-1 0,-1 1 0,1-1-1,-33-27 722,26 18-636,1-1 0,1 0 1,0-1-1,0 0 1,1 1-1,1-1 0,0-1 1,-2-13-1,2 0-210,1 1-1,3-50 1,-1 70 54,0 1 1,1-1-1,-1 1 0,1 0 0,0-1 1,1 1-1,-1 0 0,1 0 1,0 0-1,0 0 0,0 0 0,0 0 1,1 0-1,-1 1 0,1-1 0,0 1 1,0 0-1,0 0 0,1 0 1,-1 0-1,1 0 0,0 1 0,-1 0 1,1 0-1,0 0 0,0 0 1,7-2-1,8 0-863,1-1 0,-1 2 0,1 1 0,0 1 0,20 0 1,25-1-3744,-8-6-1392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08.965"/>
    </inkml:context>
    <inkml:brush xml:id="br0">
      <inkml:brushProperty name="width" value="0.025" units="cm"/>
      <inkml:brushProperty name="height" value="0.025" units="cm"/>
    </inkml:brush>
  </inkml:definitions>
  <inkml:trace contextRef="#ctx0" brushRef="#br0">180 61 14958,'0'0'2338,"-10"6"38,-8 9-1497,0 0-1,1 1 1,1 1-1,0 0 1,-14 21 0,24-30-668,0 0 1,0 1-1,1 0 1,0 0 0,0 0-1,1 1 1,0 0-1,1-1 1,0 1-1,1 1 1,0-1 0,0 0-1,1 0 1,1 21-1,0-28-205,1-1 0,-1 0 1,1 0-1,0 0 0,0 0 0,0 0 0,0 0 0,0 0 0,0 0 0,0-1 0,1 1 1,-1 0-1,1-1 0,-1 1 0,1-1 0,0 1 0,-1-1 0,1 0 0,0 1 0,0-1 1,0 0-1,0-1 0,0 1 0,0 0 0,0 0 0,0-1 0,1 1 0,-1-1 0,0 0 0,0 0 1,3 0-1,-1 1 3,0-1 1,1-1-1,-1 1 1,0 0-1,0-1 1,1 0-1,-1 0 0,0 0 1,0-1-1,0 1 1,0-1-1,-1 0 1,1 0-1,0 0 1,4-4-1,2-5-77,0 0 0,-1 0-1,0-1 1,-1 0 0,-1 0 0,1-1-1,-2 0 1,0 0 0,0-1 0,-2 1-1,1-1 1,-2 0 0,2-16 0,-4 29 59,-1 0 1,0 1 0,0-1 0,0 0-1,0 0 1,0 0 0,0 0 0,0 0-1,0 0 1,0 0 0,0 0 0,-1 1-1,1-1 1,0 0 0,-1 0 0,1 0-1,0 0 1,-1 1 0,1-1 0,-1 0-1,1 0 1,-1 1 0,0-1-1,1 0 1,-1 1 0,0-1 0,1 1-1,-1-1 1,0 1 0,0-1 0,0 1-1,1-1 1,-1 1 0,0 0 0,0-1-1,0 1 1,0 0 0,0 0 0,0 0-1,0 0 1,1 0 0,-1 0 0,0 0-1,0 0 1,0 0 0,0 0-1,0 0 1,0 1 0,0-1 0,1 0-1,-1 1 1,0-1 0,0 0 0,0 1-1,0 0 1,-6 1-10,1 1 1,-1-1-1,1 2 0,0-1 0,0 1 0,-5 4 0,5-4 53,1 1 0,1 0 0,-1 0 0,1 1-1,0 0 1,0-1 0,0 1 0,1 1 0,-5 10-1,7-15-22,1-1-1,-1 1 0,1 0 0,-1 0 0,1 0 1,0 0-1,0 0 0,-1 0 0,1 0 0,0 0 1,1 0-1,-1 0 0,0-1 0,1 1 0,-1 0 1,1 0-1,-1 0 0,1 0 0,0 0 0,0-1 1,0 1-1,0 0 0,0-1 0,0 1 0,0-1 1,1 1-1,-1-1 0,1 0 0,-1 1 0,1-1 1,-1 0-1,1 0 0,0 0 0,-1 0 0,1 0 1,0-1-1,0 1 0,3 0 0,5 3 8,0-1 0,1-1 0,0 0 0,-1-1 0,1 0 0,0-1 0,0 0 0,0 0 0,-1-1 0,1 0 0,0-1 0,-1-1 0,1 1 0,-1-2 0,0 1 0,0-2 0,0 1 0,0-1 0,-1-1 0,0 0 0,14-11 1,-3 0 44,0-1 0,-2 0 1,0-2-1,-1 0 1,-1-1-1,-1-1 1,21-41-1,-33 58-24,-1 0-1,0 1 0,0-1 0,0 0 0,-1 0 0,0 0 0,0 0 1,1-11-1,-2 16-32,0 0 0,0-1 0,0 1 0,-1 0 1,1-1-1,0 1 0,0 0 0,0-1 0,-1 1 0,1 0 1,0-1-1,-1 1 0,1 0 0,0 0 0,0-1 0,-1 1 1,1 0-1,0 0 0,-1-1 0,1 1 0,-1 0 0,1 0 1,0 0-1,-1 0 0,1 0 0,-1 0 0,1 0 0,0 0 1,-1 0-1,1 0 0,-1 0 0,1 0 0,0 0 0,-1 0 1,1 0-1,-1 0 0,1 0 0,0 0 0,-1 1 0,1-1 1,0 0-1,-1 0 0,1 0 0,-1 1 0,-17 9-20,8 2 13,2 1-1,-1 1 1,2-1-1,0 1 1,0 1-1,2-1 1,0 1-1,-5 24 1,-15 36 133,19-62 50,1 1 1,1-1-1,0 1 1,1 0 0,-2 15-1,5-27-174,-1 0 0,1 1 0,0-1 0,0 0 0,0 1 0,0-1 0,0 0 0,0 1 0,1-1 0,-1 0 0,1 1 0,-1-1 0,1 0 0,0 0 0,0 1 0,0-1 0,0 0 0,0 0 0,1 0 0,-1 0 0,1 0 0,-1-1 0,1 1 0,-1 0 0,1-1 0,0 1 0,0-1 0,0 0 0,0 1 0,0-1 0,0 0 0,0 0 0,1 0 0,-1-1 0,0 1 0,1-1 0,-1 1 0,3 0 0,3-1-1,-1-1 0,1 1 1,-1-1-1,1 0 1,-1-1-1,1 0 1,-1 0-1,0-1 1,0 1-1,0-1 1,0-1-1,-1 0 0,1 0 1,9-8-1,-7 6 2,-1-1-1,-1-1 0,1 1 1,-1-1-1,0 0 0,-1-1 1,0 0-1,0 0 0,-1 0 1,5-11-1,-9 18-9,0 0 0,0 0 1,0 0-1,-1-1 0,1 1 0,-1 0 0,1 0 0,-1 0 1,0 0-1,0-1 0,0 1 0,0 0 0,0 0 0,0 0 1,-1-3-1,0 4 0,1 0 0,0 1 0,-1-1 1,1 1-1,-1-1 0,1 1 0,-1-1 1,0 1-1,1 0 0,-1-1 0,1 1 0,-1 0 1,0-1-1,1 1 0,-1 0 0,0 0 1,1-1-1,-1 1 0,0 0 0,1 0 0,-1 0 1,0 0-1,0 0 0,1 0 0,-1 0 1,0 0-1,1 0 0,-1 1 0,-1-1 0,-3 2 2,0 0 0,0 0-1,1 0 1,-1 0-1,0 1 1,1 0-1,0-1 1,0 2 0,0-1-1,-7 8 1,5-5 19,1 1 1,1-1-1,-1 1 1,1 0-1,0 0 1,1 1-1,0-1 1,-4 13 0,6-18-15,1 0 0,-1 1 1,1-1-1,0 0 0,-1 1 1,1-1-1,0 0 0,1 1 1,-1-1-1,0 0 0,0 1 1,1-1-1,0 0 0,-1 1 1,1-1-1,0 0 0,0 0 1,0 0-1,0 0 0,1 0 1,-1 0-1,0 0 0,1 0 1,0 0-1,-1-1 0,1 1 1,0-1-1,0 1 0,0-1 1,0 0-1,0 1 0,0-1 1,3 1-1,7 2-166,1 0 0,0-1 1,0-1-1,0 0 0,0 0 0,0-1 1,0-1-1,26-2 0,9-8-3383,-8-7-3627,-5-9-6155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0.586"/>
    </inkml:context>
    <inkml:brush xml:id="br0">
      <inkml:brushProperty name="width" value="0.025" units="cm"/>
      <inkml:brushProperty name="height" value="0.025" units="cm"/>
    </inkml:brush>
  </inkml:definitions>
  <inkml:trace contextRef="#ctx0" brushRef="#br0">6 171 5509,'0'0'12487,"-2"8"-10875,2-5-1553,-1-2 10,1 0 0,-1 0 0,1 0-1,0 1 1,-1-1 0,1 0 0,0 1-1,0-1 1,0 0 0,0 0 0,0 1 0,0-1-1,0 0 1,0 1 0,0-1 0,1 0-1,-1 1 1,0-1 0,1 0 0,-1 0-1,1 0 1,0 1 0,-1-1 0,1 0 0,0 0-1,0 0 1,0 0 0,-1 0 0,1 0-1,0 0 1,0-1 0,1 1 0,-1 0-1,0 0 1,0-1 0,0 1 0,0-1 0,1 1-1,-1-1 1,0 1 0,0-1 0,1 0-1,-1 0 1,0 0 0,1 1 0,-1-1-1,0 0 1,0-1 0,1 1 0,-1 0 0,2-1-1,8 0 90,-1 0-1,1-1 0,-1-1 1,0 0-1,0 0 0,0-1 0,0 0 1,0-1-1,-1 0 0,0-1 1,0 0-1,13-10 0,-15 10-146,0 1 0,-1-1 0,0 0 0,0-1 0,0 1 0,0-1 0,-1 0 0,0-1 0,-1 1 0,0-1 0,0 0 0,0 0 0,-1 0 0,-1-1 0,4-13 0,-6 21-16,0-1 0,0 1 0,0-1-1,-1 1 1,1-1 0,0 1 0,-1-1 0,1 1 0,-1-1-1,0 1 1,1 0 0,-1-1 0,0 1 0,0 0 0,1-1-1,-1 1 1,0 0 0,-1 0 0,1 0 0,0 0-1,0 0 1,0 0 0,-1 0 0,1 0 0,0 1 0,-1-1-1,1 0 1,0 1 0,-1-1 0,1 1 0,-1 0 0,1-1-1,-1 1 1,1 0 0,-1 0 0,1 0 0,-1 0 0,1 0-1,-1 0 1,-2 1 0,-2-1-28,0 1 1,0-1-1,-1 1 0,1 1 1,1-1-1,-1 1 0,0 0 0,0 0 1,-8 5-1,5 1 55,-1 1 0,1 0 0,0 0 0,1 1 1,0 0-1,0 1 0,2 0 0,-1 0 0,1 0 0,1 1 0,0 0 0,0 0 0,1 0 1,1 1-1,0-1 0,1 1 0,0-1 0,1 1 0,0 0 0,2 15 0,-1-25-20,0-1 0,0 0 0,0 1 0,1-1 0,-1 0 0,1 0 0,0 0 1,0 1-1,0-1 0,0 0 0,0 0 0,0 0 0,0 0 0,0-1 0,1 1 0,-1 0 0,1 0 0,0-1 0,-1 1 0,3 1 0,0-1 10,-1 0 0,1-1 0,0 1 1,0 0-1,0-1 0,0 0 0,0 0 0,1 0 0,-1-1 1,5 1-1,5-1 35,1-1 0,-1 0 0,-1-1 0,1 0 0,25-8 0,-9-1-7,0-2 1,-1 0-1,-1-2 0,0-2 0,-1 0 0,0-2 0,27-25 0,-54 44-37,0-1 1,1 1-1,-1 0 1,0 0-1,0-1 1,0 1-1,0 0 1,1 0-1,-1 0 1,0-1-1,0 1 1,0 0-1,1 0 1,-1 0-1,0-1 1,0 1-1,1 0 1,-1 0-1,0 0 1,1 0-1,-1 0 1,0 0-1,0 0 1,1 0-1,-1 0 0,0 0 1,1-1-1,-1 2 1,0-1-1,0 0 1,1 0-1,-1 0 1,0 0-1,1 0 1,-1 0-1,0 0 1,0 0-1,1 0 1,-1 0-1,0 1 1,0-1-1,1 0 1,-1 0-1,1 18 305,-14 36 433,9-39-502,4-13-203,-1 0 1,0-1-1,1 1 1,-1 0-1,1 0 0,0-1 1,0 1-1,0 0 0,0 0 1,0 0-1,0-1 0,0 1 1,0 0-1,1 0 0,-1-1 1,0 1-1,1 0 0,0-1 1,-1 1-1,1 0 0,0-1 1,0 1-1,0-1 1,0 1-1,0-1 0,0 0 1,3 3-1,-1-3-3,0 0 1,0-1-1,0 1 0,0-1 1,0 0-1,0 0 1,0 0-1,0 0 0,0 0 1,0 0-1,0-1 1,0 0-1,-1 1 0,1-1 1,0 0-1,4-3 1,55-28 90,-52 25-275,0 1 0,0 1 0,1-1 0,0 2 0,-1 0 0,2 0 0,18-4 0,-29 8 143,0 0 0,1 0 0,-1 0 0,0 0 0,0 0 0,0 0 0,0 0 0,1 0 0,-1 0 0,0 1 0,0-1 0,0 0 0,0 1 0,0-1 0,0 1 0,0 0 0,0-1 0,0 1 0,0 0 0,0-1 0,0 1 0,-1 0 0,1 0 0,0 0 0,0 0-1,-1 0 1,1-1 0,0 1 0,-1 1 0,1-1 0,-1 0 0,1 1 0,5 47 391,-6-45-366,-1 0-1,1 0 0,0 0 1,1 0-1,-1 0 0,1-1 1,0 1-1,0 0 0,0 0 1,0 0-1,1-1 0,-1 1 1,5 5-1,-5-8-14,0 0 1,0 0-1,1-1 1,-1 1-1,1 0 1,-1-1-1,0 0 1,1 1-1,-1-1 1,1 0-1,-1 1 1,1-1-1,-1 0 1,1 0-1,-1 0 1,1-1-1,-1 1 1,1 0-1,-1 0 1,0-1-1,1 1 1,-1-1-1,1 1 1,-1-1-1,0 0 1,1 0-1,1-1 1,36-28-219,-32 23-28,6-4-113,30-25-493,-41 35 792,-1-1 1,1 1-1,0 0 0,1 0 0,-1 0 0,0 0 0,0 0 0,0 0 1,1 0-1,-1 1 0,0-1 0,1 1 0,-1 0 0,0 0 0,1 0 1,-1 0-1,1 0 0,2 1 0,-4-1 42,-1 1-1,1 0 1,-1-1-1,1 1 1,-1 0-1,1 0 1,-1-1-1,0 1 1,1 0-1,-1 0 1,0 0-1,0-1 1,0 1-1,0 0 1,1 0-1,-1 0 1,0 0-1,0-1 1,-1 1-1,1 0 1,0 0-1,0 1 1,0 14-1452,8-6-3918,-1-9-1773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014"/>
    </inkml:context>
    <inkml:brush xml:id="br0">
      <inkml:brushProperty name="width" value="0.025" units="cm"/>
      <inkml:brushProperty name="height" value="0.025" units="cm"/>
    </inkml:brush>
  </inkml:definitions>
  <inkml:trace contextRef="#ctx0" brushRef="#br0">138 16 7815,'-5'8'10207,"-18"30"-7858,2 1-1,-20 51 0,33-69-2021,0 2 0,2-1-1,0 1 1,2 0 0,0 0-1,0 34 1,-1 67-231,3-97 2360,10-54-2084,21-48 1,0-2-1172,-14 31 77,0-5-560,2 1 0,3 0 0,26-48-1,-42 92 1232,1 0 1,0-1-1,0 2 0,0-1 0,1 0 0,8-6 0,-13 11 47,0 0 0,0 0 1,0 0-1,0 1 0,0-1 0,0 0 0,1 0 1,-1 1-1,0-1 0,0 0 0,1 1 1,-1-1-1,0 1 0,0 0 0,1-1 0,-1 1 1,1 0-1,-1 0 0,0 0 0,1 0 0,-1 0 1,0 0-1,1 0 0,-1 0 0,0 1 0,1-1 1,-1 1-1,0-1 0,1 1 0,-1-1 0,0 1 1,0 0-1,0-1 0,0 1 0,1 0 1,-1 0-1,0 0 0,0 0 0,-1 0 0,1 0 1,0 0-1,0 0 0,0 1 0,1 1 37,-1 0 0,0 0-1,0 0 1,0 0 0,-1 0 0,1 0-1,-1 0 1,0 0 0,0 0 0,0 0-1,0 0 1,0 0 0,0 0 0,-1 0-1,0 0 1,0 0 0,1 0 0,-2 0-1,1 0 1,0 0 0,0-1-1,-1 1 1,0 0 0,1-1 0,-1 1-1,-3 1 1,-5 8 395,-1 0-1,-1-1 1,-23 16-1,23-17-154,-3 2-17,-1 0 0,0-1 1,0-1-1,-1-1 0,-22 10 0,45-29-7284,19-13 1651,-18 17 2771,18-17-7222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513"/>
    </inkml:context>
    <inkml:brush xml:id="br0">
      <inkml:brushProperty name="width" value="0.025" units="cm"/>
      <inkml:brushProperty name="height" value="0.025" units="cm"/>
    </inkml:brush>
  </inkml:definitions>
  <inkml:trace contextRef="#ctx0" brushRef="#br0">87 27 17969,'0'0'7143,"-10"10"-6353,9-8-758,-6 5 114,0 0 0,0 0 0,1 0 0,0 1 1,0 0-1,1 0 0,0 1 0,1-1 0,0 1 0,0 0 0,1 0 1,0 1-1,0-1 0,1 0 0,-1 16 0,3-23-146,0-1 0,1 0 0,-1 1-1,0-1 1,1 0 0,-1 1 0,1-1 0,0 0 0,-1 0-1,1 1 1,0-1 0,0 0 0,-1 0 0,1 0 0,0 0-1,0 0 1,0 0 0,0 0 0,1 0 0,-1-1 0,0 1-1,0 0 1,0-1 0,1 1 0,-1-1 0,0 1 0,1-1-1,-1 0 1,0 1 0,1-1 0,-1 0 0,1 0 0,-1 0-1,0 0 1,1 0 0,-1 0 0,1 0 0,-1-1 0,2 0-1,3 1-26,0-1-1,1 0 0,-1 0 0,0-1 0,0 0 0,-1 0 0,11-5 1,44-42-1329,-36 28 1195,-24 21 169,1-1-1,-1 1 0,0-1 1,1 1-1,-1-1 0,1 1 0,-1-1 1,1 1-1,-1 0 0,1-1 0,-1 1 1,1 0-1,-1-1 0,1 1 0,-1 0 1,1 0-1,0 0 0,-1 0 1,1-1-1,-1 1 0,1 0 0,0 0 1,-1 0-1,1 0 0,0 0 0,-1 0 1,1 1-1,-1-1 0,1 0 1,0 0-1,-1 0 0,1 0 0,-1 1 1,1-1-1,-1 0 0,1 1 0,-1-1 1,1 0-1,-1 1 0,1-1 0,-1 1 1,1-1-1,-1 1 0,0-1 1,1 1-1,-1-1 0,0 1 0,1-1 1,-1 1-1,0-1 0,0 1 0,1 0 1,8 42 278,-5-19-232,-4-23-49,0-1-1,0 1 0,0 0 0,1 0 0,-1-1 1,0 1-1,0 0 0,1-1 0,-1 1 0,0 0 0,1-1 1,-1 1-1,0-1 0,1 1 0,-1 0 0,1-1 0,-1 1 1,1-1-1,0 0 0,-1 1 0,1-1 0,-1 1 0,1-1 1,0 0-1,-1 1 0,1-1 0,0 0 0,-1 0 1,1 0-1,0 1 0,1-1 0,-1-1 4,0 0 0,1 1-1,-1-1 1,0 0 0,0 0 0,0 0 0,0 0-1,0 0 1,0 0 0,0 0 0,0 0 0,0 0-1,0-1 1,0-1 0,21-50-141,-16 0 245,-10 53 104,11 6-213,2-5 76,-1 0 1,1 0-1,-1-1 0,1 0 1,-1-1-1,17-3 1,-22 4-151,-1 0 0,0-1 0,1 1 0,-1-1 0,0 0 0,0 0 1,1 0-1,-1 0 0,0 0 0,0-1 0,0 1 0,-1 0 1,1-1-1,0 0 0,0 1 0,-1-1 0,1 0 0,-1 0 1,1 0-1,-1 0 0,0 0 0,0 0 0,0 0 0,0 0 1,0-1-1,-1 1 0,1 0 0,-1-1 0,1-2 0,0-16-3847,-1-5-2920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183"/>
    </inkml:context>
    <inkml:brush xml:id="br0">
      <inkml:brushProperty name="width" value="0.025" units="cm"/>
      <inkml:brushProperty name="height" value="0.025" units="cm"/>
      <inkml:brushProperty name="color" value="#004F8B"/>
    </inkml:brush>
  </inkml:definitions>
  <inkml:trace contextRef="#ctx0" brushRef="#br0">40 25 14510,'-2'9'2541,"-10"38"-425,5-19-855,0 1 1,-4 50-1,11-71-1138,0 0 0,0 0-1,0 0 1,1 0 0,0 1-1,1-1 1,0 0 0,0-1-1,1 1 1,0 0 0,0-1-1,1 1 1,0-1 0,8 12-1,32 24-63,-36-38-59,-1 1 1,-1 0 0,1 0-1,-1 1 1,0 0 0,0 0-1,-1 0 1,9 16 0,-12-7 183,-7-12 232,4-5-378,0 1-1,0-1 1,-1 1-1,1-1 1,0 0-1,0 0 1,0 1-1,0-1 1,0 0-1,0 0 1,0 0-1,0 0 1,1 0-1,-1 0 1,0 0-1,1 0 1,-1 0-1,0-2 1,-6-15-115,0 0 0,1 0 0,1-1 1,1 0-1,1 0 0,-2-33 0,7-116-1750,-2 161 1813,1 0 1,0 1-1,0-1 1,1 1-1,0-1 1,0 1-1,0 0 1,1 0-1,0 0 1,0 0-1,0 0 1,1 1-1,0 0 1,0-1-1,8-7 1,-9 10 3,1 0 1,0 0 0,0 1-1,0-1 1,0 1-1,0 0 1,1 0 0,-1 0-1,1 1 1,-1-1-1,1 1 1,0 0 0,-1 0-1,1 1 1,0 0-1,0 0 1,-1 0-1,1 0 1,0 0 0,0 1-1,-1 0 1,8 2-1,-10-2 20,0 0-1,0 0 0,0 0 0,0 0 0,0 0 0,0 0 0,0 1 0,0-1 0,0 1 0,-1-1 0,1 1 0,0 0 0,-1 0 1,0 0-1,1 0 0,-1 0 0,0 0 0,0 0 0,0 0 0,0 0 0,0 0 0,-1 0 0,1 1 0,-1-1 0,1 0 0,-1 1 1,0-1-1,0 0 0,0 1 0,0-1 0,0 0 0,-1 1 0,1-1 0,-1 0 0,1 0 0,-1 1 0,0-1 0,-1 2 0,-1 6 150,-1-1 0,0 1-1,0-1 1,-1-1 0,0 1-1,-1 0 1,-9 10-1,-34 21 772,47-39-912,0 0 0,0 1 1,-1-1-1,1 0 0,0-1 1,0 1-1,-1 0 0,1-1 1,-1 1-1,-3 0 1,5-1-30,0-1 0,0 1 0,0 0 0,1 0 0,-1-1 0,0 1 0,0 0 0,1-1 0,-1 1 0,0 0 0,0-1 0,1 1 0,-1-1 0,1 1 0,-1-1 0,0 0 0,1 1 0,-1-1 0,1 0 0,-1 1 0,1-1 0,0 0 0,-1 1 0,1-1 0,0 0 0,-1 0 0,1 0 0,0 1 0,0-1 0,0 0 0,-1-1 0,0-9-1153,1 0 0,-1 0 0,1 0 1,2-12-1,6-19-4986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1.868"/>
    </inkml:context>
    <inkml:brush xml:id="br0">
      <inkml:brushProperty name="width" value="0.025" units="cm"/>
      <inkml:brushProperty name="height" value="0.025" units="cm"/>
    </inkml:brush>
  </inkml:definitions>
  <inkml:trace contextRef="#ctx0" brushRef="#br0">1 1 18514,'0'0'9673,"54"51"-10186,-34-42-1953,0 0-2371,-4 4-3907</inkml:trace>
  <inkml:trace contextRef="#ctx0" brushRef="#br0" timeOffset="1">231 202 14446,'0'0'11370,"0"60"-9256,-5-33-448,0 2-545,-3-1-737,3 1-320,3-3-64,2-4-512,0-4-801,0-6-641,2-7-1185,3-5-1249,3-6-2275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196"/>
    </inkml:context>
    <inkml:brush xml:id="br0">
      <inkml:brushProperty name="width" value="0.025" units="cm"/>
      <inkml:brushProperty name="height" value="0.025" units="cm"/>
    </inkml:brush>
  </inkml:definitions>
  <inkml:trace contextRef="#ctx0" brushRef="#br0">10 0 18898,'0'0'6726,"-9"56"-7046,23-43-1442,6 0-1024,0-4-1763,3 0-3106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569"/>
    </inkml:context>
    <inkml:brush xml:id="br0">
      <inkml:brushProperty name="width" value="0.025" units="cm"/>
      <inkml:brushProperty name="height" value="0.025" units="cm"/>
    </inkml:brush>
  </inkml:definitions>
  <inkml:trace contextRef="#ctx0" brushRef="#br0">120 1 12204,'0'0'15113,"-5"5"-14398,-17 17-135,5-6-267,2 1-1,-19 25 1,31-38-310,0 0 1,0 0-1,0 1 0,1-1 1,0 1-1,0 0 0,0 0 1,0-1-1,1 1 0,0 1 1,0-1-1,0 0 0,1 0 1,0 0-1,0 0 0,1 8 1,-1-12-51,1 1 0,0-1 0,0 0 0,0 0 0,0 1 0,0-1 0,0 0 0,0 0 0,0 0 0,1 0 0,-1 0 0,0 0 0,0-1 0,1 1 0,-1 0 0,1-1 0,-1 1 0,1-1 0,-1 1 0,1-1 0,-1 0 0,1 0 0,-1 0 0,1 1 0,-1-1 0,1-1 0,-1 1 0,1 0 0,0 0 0,-1-1 0,1 1 0,-1 0 0,0-1 0,2 0 0,6-1-421,-1 0 0,0-1 0,0 0 0,0 0 0,8-5 0,50-39-8377,-32 21-994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2.897"/>
    </inkml:context>
    <inkml:brush xml:id="br0">
      <inkml:brushProperty name="width" value="0.025" units="cm"/>
      <inkml:brushProperty name="height" value="0.025" units="cm"/>
    </inkml:brush>
  </inkml:definitions>
  <inkml:trace contextRef="#ctx0" brushRef="#br0">96 246 16784,'0'0'6481,"-9"-2"-5622,-29-3-144,36 5-667,0 0 0,1 0 0,-1 0 0,0 1 0,0-1 0,1 1 0,-1-1 0,0 1 0,1 0 0,-1-1 0,1 1 0,-1 0 0,0 0 0,1 0 0,0 0 0,-1 0 0,1 1 0,0-1 0,0 0 0,-1 1 0,1-1 0,0 0 0,0 1 0,1-1 0,-1 1 0,0 0 0,0-1 0,0 4 0,-1 1 190,0 0 0,1 1 0,-1-1 0,1 0-1,0 11 1,2-14-210,-1-1 0,1 0 0,0 1 0,-1-1 0,1 0 0,0 0-1,0 1 1,1-1 0,-1 0 0,0 0 0,1 0 0,-1 0 0,1-1 0,0 1 0,-1 0 0,1-1-1,0 1 1,0-1 0,0 1 0,0-1 0,0 0 0,1 0 0,-1 0 0,0 0 0,0 0 0,4 0 0,4 2 11,0 0 1,0-1 0,0 0 0,1-1 0,12 0 0,-19-2 53,-1 0-1,1-1 0,-1 0 1,1 0-1,-1 0 1,1 0-1,-1 0 1,0-1-1,0 1 1,0-1-1,-1 0 1,1 0-1,0 0 0,2-4 1,6-6-39,18-17-63,-2-1 0,29-45-1,-46 62 4,-1-1-1,0-1 1,-1 0-1,-1 0 1,-1 0-1,0-1 1,6-34-1,-11 51 7,-1-1-1,1 0 0,-1 0 1,0 0-1,0 0 0,1 0 0,-1 0 1,0 0-1,0-1 0,0 1 1,0 0-1,0 0 0,0 0 1,-1 0-1,1 0 0,0 0 0,0 0 1,-1 0-1,1 0 0,-1 0 1,1 0-1,-1 1 0,1-1 0,-1 0 1,1 0-1,-2-1 0,0 2-1,1 0-1,0 0 1,0 1-1,-1-1 1,1 1-1,0-1 1,0 1-1,-1-1 1,1 1-1,0 0 1,0-1-1,0 1 1,0 0-1,0 0 1,0 0-1,0 0 1,0 1-1,-40 51-93,28-30 106,1 1 1,2 0-1,-10 29 0,17-42 27,0 0 0,0 0 0,1 1 0,1-1 0,0 0 0,0 1 0,1-1 0,1 0 0,3 22 0,-3-30-51,0-1 0,0 1-1,1-1 1,-1 0 0,1 1-1,-1-1 1,1 0-1,0 0 1,0 0 0,0 0-1,0 0 1,0-1 0,1 1-1,-1-1 1,0 1 0,1-1-1,-1 0 1,1 0 0,-1 0-1,1 0 1,0 0 0,-1 0-1,1-1 1,0 0-1,-1 1 1,1-1 0,0 0-1,0 0 1,4-1 0,41-6-3103,-11-8-4851,-3-10-6872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3.623"/>
    </inkml:context>
    <inkml:brush xml:id="br0">
      <inkml:brushProperty name="width" value="0.025" units="cm"/>
      <inkml:brushProperty name="height" value="0.025" units="cm"/>
    </inkml:brush>
  </inkml:definitions>
  <inkml:trace contextRef="#ctx0" brushRef="#br0">77 0 13357,'0'0'8675,"1"9"-7773,-1 30 273,0 0-1,-3 0 1,-14 73 0,0 1 35,-24 144 445,66-587-3870,-24 325 1917,2 11 138,8 20 104,-2-2 89,-7-21-22,0 0 0,0 0 0,0-1 0,1 1 0,-1 0 1,1-1-1,-1 0 0,1 1 0,0-1 0,0 0 0,0 0 0,0-1 0,0 1 0,0-1 0,0 1 0,1-1 0,-1 0 0,1 0 0,-1-1 0,1 1 0,-1-1 0,1 1 0,-1-1 0,1 0 0,-1-1 0,1 1 0,-1-1 0,1 1 0,6-3 0,9-3 45,-1-1-1,0-1 1,0 0-1,22-14 1,-3 2-35,-35 18-21,0 1 0,0 0 0,0 0-1,0 0 1,0 0 0,0 0 0,0 1-1,1-1 1,-1 1 0,0-1 0,0 1-1,0 0 1,1 0 0,-1 0 0,0 0-1,0 0 1,1 0 0,-1 1 0,0-1 0,0 1-1,4 1 1,-3 0 13,-1 1-1,1 0 1,-1 0 0,0-1 0,0 1-1,0 0 1,-1 1 0,1-1 0,-1 0-1,1 0 1,-1 1 0,1 4-1,-1-3 61,0-1 0,1 1 0,0-1 0,0 1 0,0-1 0,1 0 0,-1 1 0,1-1 0,0 0 0,0-1 0,0 1 0,6 4 0,-6-6-37,0 0 0,1-1 0,-1 0 0,0 1 0,0-1 0,1-1 0,-1 1 1,1 0-1,-1-1 0,1 0 0,-1 1 0,1-2 0,-1 1 0,1 0 0,-1-1 0,1 1 0,-1-1 0,6-2 0,71-26 14,-66 22-403,1 1 0,-1 1-1,1 0 1,1 1 0,-1 0-1,0 1 1,24-1 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001"/>
    </inkml:context>
    <inkml:brush xml:id="br0">
      <inkml:brushProperty name="width" value="0.025" units="cm"/>
      <inkml:brushProperty name="height" value="0.025" units="cm"/>
    </inkml:brush>
  </inkml:definitions>
  <inkml:trace contextRef="#ctx0" brushRef="#br0">0 1 17553,'0'0'3075,"58"45"-6054,-24-35-1185,6-1-3459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379"/>
    </inkml:context>
    <inkml:brush xml:id="br0">
      <inkml:brushProperty name="width" value="0.025" units="cm"/>
      <inkml:brushProperty name="height" value="0.025" units="cm"/>
    </inkml:brush>
  </inkml:definitions>
  <inkml:trace contextRef="#ctx0" brushRef="#br0">135 238 18033,'0'0'2589,"-9"0"-624,-2 0-1785,0 0-1,0 1 1,0 1 0,0 0 0,-15 5 0,23-7-130,1 1-1,0 0 1,-1-1 0,1 1 0,0 0 0,0 1 0,0-1 0,0 0-1,0 0 1,0 1 0,0 0 0,0-1 0,0 1 0,1 0 0,-1 0-1,1 0 1,-1 0 0,1 0 0,0 0 0,0 0 0,0 0 0,0 0-1,0 1 1,0-1 0,1 0 0,-1 1 0,1-1 0,-1 0-1,1 1 1,0-1 0,0 1 0,0-1 0,0 1 0,1-1 0,-1 0-1,1 1 1,0 2 0,0-3-38,0-1 0,0 1-1,0-1 1,1 1 0,-1-1-1,0 1 1,1-1 0,-1 0-1,1 1 1,0-1 0,-1 0-1,1 0 1,0 0 0,-1 0 0,1-1-1,0 1 1,0 0 0,0-1-1,0 1 1,0-1 0,0 0-1,-1 0 1,1 1 0,4-2-1,2 2 17,0-1 0,0 0 1,0-1-1,16-3 0,-11-1-93,1 0 1,-2-1-1,1 0 1,-1-1-1,0 0 1,0-1 0,-1 0-1,0-1 1,0-1-1,14-16 1,-11 11-43,-1-1 0,-1 0 0,0-1 0,-1-1 0,-1 0 0,13-31 0,-20 43 171,-1-1 0,1 1 0,-1-1 0,-1 0 1,1 0-1,-1 0 0,0 0 0,-1 0 0,0 0 0,0-11 0,-1 17-37,1 0-1,0 1 1,-1-1 0,1 1-1,-1-1 1,1 1 0,-1-1 0,1 0-1,-1 1 1,1 0 0,-1-1-1,1 1 1,-1-1 0,0 1 0,1 0-1,-1-1 1,1 1 0,-1 0-1,0 0 1,0 0 0,1-1 0,-1 1-1,0 0 1,1 0 0,-1 0-1,0 0 1,1 0 0,-1 0 0,0 0-1,0 1 1,1-1 0,-1 0-1,0 0 1,1 0 0,-1 1 0,0-1-1,1 0 1,-1 1 0,1-1-1,-1 1 1,1-1 0,-1 0 0,1 1-1,-2 0 1,-24 21 362,15-9-267,0-1 1,1 2-1,1-1 0,0 1 1,0 1-1,2-1 1,0 1-1,0 1 1,2-1-1,0 1 0,0 0 1,2 0-1,0 1 1,-1 26-1,4-40-115,0-1 1,0 1-1,0-1 0,0 1 1,0-1-1,1 1 0,-1-1 0,1 1 1,0-1-1,0 1 0,0-1 1,0 0-1,0 1 0,0-1 0,1 0 1,-1 0-1,1 0 0,-1 0 1,1 0-1,0-1 0,2 3 0,0-2 1,-1-1-1,0 1 1,0-1-1,1 0 1,-1 0-1,0 0 0,1 0 1,-1 0-1,1-1 1,0 0-1,-1 0 0,1 0 1,5-1-1,1 0-59,1-1-1,-1-1 0,1 0 1,-1 0-1,0-1 1,0 0-1,0-1 1,-1 0-1,13-9 1,2-6-57,0-1 0,26-31 1,-50 80 1757,0-28-1642,-1 7 138,0 0-1,0-1 1,0 1-1,1 0 1,0 0-1,0 8 1,1-14-134,-1 1-1,1-1 1,-1 1 0,1-1 0,-1 0-1,1 1 1,0-1 0,0 0-1,0 0 1,-1 1 0,1-1 0,0 0-1,0 0 1,1 0 0,-1 0-1,0 0 1,0 0 0,0-1 0,1 1-1,-1 0 1,0-1 0,1 1-1,-1-1 1,1 1 0,-1-1-1,1 1 1,-1-1 0,0 0 0,1 0-1,-1 0 1,1 0 0,2 0-1,13-1-89,0-1 0,-1 0-1,1-1 1,-1-1 0,0-1-1,18-7 1,-19 6-46,2 1-1,-1 0 1,0 1-1,1 1 1,28-2 0,-44 5 134,0 0 1,0 0-1,0 0 1,0 0-1,0 0 1,-1 0 0,1 0-1,0 1 1,0-1-1,0 0 1,0 1-1,-1-1 1,1 1-1,0-1 1,0 1 0,-1-1-1,1 1 1,0-1-1,-1 1 1,1 0-1,-1-1 1,1 1 0,-1 0-1,1-1 1,-1 1-1,1 0 1,-1 0-1,0 0 1,1-1 0,-1 1-1,0 0 1,0 0-1,1 1 1,-1 35 554,-2-20-530,3-17-41,-1 1 0,0-1-1,1 0 1,-1 1 0,0-1 0,1 0 0,-1 0-1,1 1 1,-1-1 0,1 0 0,-1 0 0,0 0-1,1 0 1,-1 0 0,1 0 0,-1 1 0,1-1-1,-1 0 1,1 0 0,-1 0 0,0-1-1,1 1 1,-1 0 0,1 0 0,-1 0 0,1 0-1,-1 0 1,0 0 0,1-1 0,-1 1 0,1 0-1,-1 0 1,0-1 0,1 1 0,-1 0 0,0 0-1,1-1 1,-1 1 0,0 0 0,1-1 0,-1 1-1,0-1 1,20-13-1140,-12 5-420,0 1 0,0-2 1,-1 1-1,12-20 0,3-22-7709,-13 17-1977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4.754"/>
    </inkml:context>
    <inkml:brush xml:id="br0">
      <inkml:brushProperty name="width" value="0.025" units="cm"/>
      <inkml:brushProperty name="height" value="0.025" units="cm"/>
    </inkml:brush>
  </inkml:definitions>
  <inkml:trace contextRef="#ctx0" brushRef="#br0">49 1 2819,'0'0'23606,"-48"35"-22293,48-18-512,3-4-641,12-2-128,10-1-672,0-5-1474,4-4-1570,0-1-1313,2 0-2562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5.099"/>
    </inkml:context>
    <inkml:brush xml:id="br0">
      <inkml:brushProperty name="width" value="0.025" units="cm"/>
      <inkml:brushProperty name="height" value="0.025" units="cm"/>
    </inkml:brush>
  </inkml:definitions>
  <inkml:trace contextRef="#ctx0" brushRef="#br0">135 0 8840,'0'0'11227,"-3"9"-8536,-3 5-2040,1 1 0,0 1 1,1-1-1,1 1 0,1 0 1,-2 25-1,4-22-766,1-1 0,1 1 0,0 0 1,1-1-1,10 34 0,11 15-171,-13-41 282,-2 0 1,-1 0-1,-1 2 0,6 43 1,-13-65 69,0-1 0,-1 1 0,1 0 1,-1-1-1,-1 1 0,1 0 0,-1-1 1,0 0-1,0 1 0,0-1 1,-1 0-1,0 0 0,0 0 0,0-1 1,-1 1-1,1-1 0,-1 1 0,-7 5 1,6-6 180,0 0 0,-1 0 1,1 0-1,-1 0 0,0-1 0,0 0 1,-1 0-1,1 0 0,0-1 0,-1 0 1,0-1-1,1 1 0,-1-1 1,0 0-1,-9-1 0,14 0-218,1 0 1,-1 0-1,0-1 0,1 1 0,-1-1 1,0 0-1,1 1 0,-1-1 0,1 0 0,-1 0 1,1 0-1,-1 0 0,1 0 0,-1 0 1,1 0-1,0-1 0,0 1 0,0 0 1,0-1-1,0 1 0,0-1 0,0 1 0,0-1 1,1 1-1,-1-1 0,0 0 0,1 1 1,-1-1-1,1 0 0,0-3 0,-2-6-112,1-1 1,0 0-1,2-19 0,-1 14-75,0 7 91,1-1 1,0 1 0,0 0-1,1-1 1,1 1-1,0 0 1,0 0 0,1 1-1,0-1 1,0 1 0,1-1-1,1 1 1,-1 1 0,13-14-1,-4 6-174,2 2 0,0 0-1,0 0 1,1 2-1,1 0 1,24-12-1,32-20-6249,-39 18-1362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6.214"/>
    </inkml:context>
    <inkml:brush xml:id="br0">
      <inkml:brushProperty name="width" value="0.025" units="cm"/>
      <inkml:brushProperty name="height" value="0.025" units="cm"/>
    </inkml:brush>
  </inkml:definitions>
  <inkml:trace contextRef="#ctx0" brushRef="#br0">38 110 15278,'0'0'3353,"-3"11"-2403,-7 29-234,1-1 0,3 2 0,1-1 0,2 1 0,1-1 0,3 1 0,7 53 0,-4-81-508,0-19 17,1-23-33,-4 21-174,2-21-430,-1 0-1,-1 0 1,-1 0-1,-5-33 0,5 75-277,0-11 690,1 0 0,0 0 0,-1 0 0,1-1 0,0 1 0,0 0 0,0 0 1,0-1-1,0 1 0,0-1 0,1 1 0,-1-1 0,0 0 0,1 1 0,-1-1 0,1 0 0,-1 0 1,3 1-1,3 2 47,0-1 0,1 0 0,-1 0 0,1-1 1,0 0-1,-1 0 0,1 0 0,0-1 0,0-1 1,0 1-1,0-1 0,0-1 0,0 1 0,0-1 1,10-3-1,-7 1-7,1-1 1,-1-1-1,0 0 0,0 0 1,0-1-1,-1 0 0,0-1 1,0 0-1,13-13 1,-11 9-21,-1 0 1,-1-1 0,0-1-1,0 1 1,-1-1-1,-1-1 1,0 0 0,-1 0-1,0 0 1,-1-1 0,-1 0-1,0 0 1,-1 0 0,-1-1-1,2-25 1,-4 40-19,-1 0 1,0-1-1,0 1 1,0 0-1,0 0 1,0-1-1,0 1 0,0 0 1,0 0-1,0 0 1,-1-1-1,1 1 1,0 0-1,-1 0 0,1 0 1,-1 0-1,1-1 1,-1 1-1,0 0 1,1 0-1,-1 0 0,0 0 1,0 1-1,0-1 1,0 0-1,0 0 1,0 0-1,0 1 0,0-1 1,0 0-1,0 1 1,0-1-1,0 1 1,0 0-1,-1-1 1,1 1-1,0 0 0,0-1 1,0 1-1,-1 0 1,1 0-1,0 0 1,0 0-1,-1 0 0,1 1 1,0-1-1,0 0 1,0 0-1,-1 1 1,1-1-1,0 1 0,0-1 1,-1 2-1,-5 1 17,0 0 0,0 0 0,1 1 0,0 0 0,-1 0 0,2 1 0,-11 9 0,-4 9 64,0 1 0,-28 45 0,42-59 66,0 1-1,1 0 1,0 0 0,0 0-1,1 0 1,1 1-1,0 0 1,0 0-1,-1 23 1,4-33-136,0-1 0,0 0-1,0 1 1,1-1 0,-1 0 0,0 0 0,1 1 0,-1-1-1,1 0 1,-1 0 0,1 0 0,0 0 0,-1 0 0,1 0-1,0 0 1,0 0 0,0 0 0,0 0 0,0 0 0,0 0-1,0 0 1,0-1 0,0 1 0,0 0 0,2 0-1,2 1 6,-1-1 0,1 1-1,0-1 1,0 0-1,0 0 1,10 0-1,5-1-19,1 0-1,28-6 0,20-12-693,-55 13 488,1 0 0,-1 2 1,1-1-1,27-1 0,-42 5 215,0 0 0,1 0-1,-1 0 1,0 0-1,1 0 1,-1 0-1,1 1 1,-1-1 0,0 0-1,1 0 1,-1 0-1,1 0 1,-1 0 0,0 1-1,1-1 1,-1 0-1,0 0 1,0 1-1,1-1 1,-1 0 0,0 0-1,1 1 1,-1-1-1,0 0 1,0 1 0,0-1-1,1 0 1,-1 1-1,0-1 1,0 1-1,0-1 1,0 0 0,0 1-1,0-1 1,0 1-1,-3 20 539,-14 19 473,16-38-976,-11 19 145,9-17-207,0 0 1,0 1 0,1-1-1,0 1 1,0-1-1,0 1 1,0 0 0,1 0-1,0 0 1,-1 7-1,2-12-268,1 0 0,-1 1 0,1-1 0,-1 0 0,0 0 0,1 1 0,-1-1 1,1 0-1,-1 0 0,1 0 0,-1 0 0,1 0 0,-1 1 0,1-1 0,-1 0 0,1 0 0,-1 0 0,1 0 0,-1-1 0,1 1 0,-1 0 0,1 0 0,-1 0 0,1 0 0,-1 0 0,1-1 0,-1 1 0,0 0 0,1 0 0,-1-1 0,1 1 0,-1 0 0,0-1 0,1 1 0,-1 0 0,0-1 0,1 0 0,14-13-12386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8.543"/>
    </inkml:context>
    <inkml:brush xml:id="br0">
      <inkml:brushProperty name="width" value="0.025" units="cm"/>
      <inkml:brushProperty name="height" value="0.025" units="cm"/>
      <inkml:brushProperty name="color" value="#004F8B"/>
    </inkml:brush>
  </inkml:definitions>
  <inkml:trace contextRef="#ctx0" brushRef="#br0">19 86 13485,'0'0'2098,"-3"10"-75,-1 1-1316,2-4-202,0-1-1,0 0 1,0 1-1,1 0 1,0-1-1,0 13 1,1-19-482,0 0-1,1 1 1,-1-1 0,0 0 0,0 0 0,1 1 0,-1-1 0,0 0 0,0 0 0,1 0-1,-1 0 1,0 1 0,1-1 0,-1 0 0,0 0 0,1 0 0,-1 0 0,0 0 0,1 0-1,-1 0 1,0 0 0,1 0 0,-1 0 0,0 0 0,1 0 0,-1 0 0,0 0 0,1 0-1,-1 0 1,0 0 0,0 0 0,1-1 0,-1 1 0,0 0 0,1 0 0,-1 0 0,0 0-1,0-1 1,1 1 0,-1 0 0,0 0 0,0-1 0,1 1 0,-1 0 0,0 0 0,0-1-1,16-11 397,4-11-394,-2 0 0,-1-1 0,-1-1-1,14-31 1,-29 55-36,1 57-139,-4-13 742,1-26-162,1-1 0,0 1 0,3 18 0,-3-34-410,0 1 0,1-1 0,-1 0 1,1 1-1,-1-1 0,1 0 1,0 1-1,-1-1 0,1 0 1,0 0-1,0 0 0,0 0 1,0 0-1,0 0 0,0 0 0,0 0 1,1 0-1,-1 0 0,0 0 1,0-1-1,1 1 0,-1-1 1,0 1-1,1-1 0,-1 1 1,0-1-1,1 0 0,-1 1 0,1-1 1,-1 0-1,1 0 0,-1 0 1,1 0-1,-1 0 0,0-1 1,1 1-1,-1 0 0,1-1 1,1 0-1,3 0-14,-1-1 0,1 0-1,0 0 1,-1-1 0,1 1 0,-1-1 0,0 0 0,5-4-1,-4 1-608,-1 1 0,1 0 0,-1-1-1,-1 0 1,1 0 0,-1-1 0,-1 1-1,5-10 1,7-27-6705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6.700"/>
    </inkml:context>
    <inkml:brush xml:id="br0">
      <inkml:brushProperty name="width" value="0.025" units="cm"/>
      <inkml:brushProperty name="height" value="0.025" units="cm"/>
    </inkml:brush>
  </inkml:definitions>
  <inkml:trace contextRef="#ctx0" brushRef="#br0">16 124 12236,'0'0'11157,"11"2"-9625,1 0-1327,0 0 1,0-1-1,1 0 1,-1-1 0,0 0-1,0-1 1,0 0-1,0-1 1,16-5-1,56-25-83,-77 28-109,1 0 1,-1 0 0,0-1 0,0 0 0,0 0-1,-1-1 1,0 0 0,9-10 0,-14 16 5,-1-1 1,1 0-1,0 1 1,0-1-1,-1 0 1,1 0-1,-1 0 1,1 1-1,-1-1 1,1 0-1,-1 0 1,1 0-1,-1 0 1,0 0-1,0 0 1,1 0-1,-1 0 1,0 0-1,0 0 1,0 0-1,0 0 1,0 0-1,0 0 1,0 0-1,-1 0 1,1 0-1,0 0 1,-1-1-1,0 1 13,0 0 0,0 1 0,-1-1 1,1 0-1,0 1 0,0-1 0,-1 1 0,1 0 0,0-1 0,-1 1 1,1 0-1,-1 0 0,1 0 0,0 0 0,-1 0 0,-2 0 0,-6 1 39,0 1-1,-1 0 0,1 0 0,-11 5 0,-16 10-39,-50 29 0,73-38-25,1 1 1,0 1-1,0 0 1,1 0-1,1 1 1,-17 20-1,28-31-11,-1 1 0,0 0 0,0 0 0,0 0 0,1 0 0,-1 0 0,0 0 1,1 0-1,-1 0 0,1 0 0,-1 0 0,1 0 0,-1 0 0,1 0 0,0 1 0,0-1 0,0 0 0,-1 0 0,1 0 0,0 0 0,0 1 0,1-1 0,-1 0 0,0 0 0,0 0 0,0 1 0,1-1 0,-1 0 0,1 0 0,-1 0 0,1 0 0,-1 0 0,1 0 0,0 0 0,-1 0 1,1 0-1,0 0 0,0 0 0,0-1 0,0 1 0,0 0 0,0-1 0,0 1 0,0 0 0,0-1 0,0 1 0,0-1 0,0 1 0,0-1 0,0 0 0,0 1 0,1-1 0,-1 0 0,0 0 0,2 0 0,11 2-129,0 0 0,1-1 0,23-1 0,-25 0 9,5 2-433,24 0-1197,-23-6-4100,-18-2 372,-1-5-3405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7.564"/>
    </inkml:context>
    <inkml:brush xml:id="br0">
      <inkml:brushProperty name="width" value="0.025" units="cm"/>
      <inkml:brushProperty name="height" value="0.025" units="cm"/>
    </inkml:brush>
  </inkml:definitions>
  <inkml:trace contextRef="#ctx0" brushRef="#br0">219 343 12684,'0'0'9054,"-10"-5"-7623,1 2-1141,0-1 0,0 2 1,0-1-1,0 1 0,-1 0 0,-15 0 1,20 2-202,0 0 1,-1 0 0,1 1-1,0 0 1,0 0-1,0 0 1,0 1 0,0-1-1,0 1 1,0 0-1,1 1 1,-1-1 0,1 1-1,-1 0 1,1 0-1,-6 6 1,5-4 19,0 1 0,0 0 0,0 0-1,1 1 1,-6 11 0,9-17-97,1 0-1,-1 0 1,0 0-1,1 0 1,-1 0 0,1 0-1,-1 1 1,1-1-1,-1 0 1,1 0 0,0 0-1,0 1 1,0-1 0,0 0-1,0 0 1,0 1-1,0-1 1,0 0 0,0 0-1,0 0 1,1 1-1,-1-1 1,0 0 0,1 0-1,-1 0 1,1 0-1,-1 1 1,1-1 0,0 0-1,0 0 1,-1 0-1,1-1 1,0 1 0,0 0-1,0 0 1,0 0-1,0 0 1,0-1 0,0 1-1,0-1 1,0 1-1,0 0 1,2-1 0,9 3-22,0-1 0,0-1 0,0 0 1,0-1-1,0 0 0,-1 0 0,1-2 1,0 1-1,0-2 0,0 0 0,-1 0 1,1-1-1,-1 0 0,0-1 0,0 0 1,-1-1-1,0 0 0,0 0 1,0-1-1,0-1 0,-1 0 0,11-12 1,-19 18 1,1 1 1,-1-1-1,0 1 1,0-1-1,0 1 1,-1-1 0,1 0-1,0 1 1,0-1-1,-1 0 1,1 0-1,-1 1 1,1-4 0,-2 5 6,1 0 0,0-1 0,0 1 0,0 0 0,0-1 0,0 1-1,-1-1 1,1 1 0,0 0 0,0 0 0,-1-1 0,1 1 0,0 0 0,0-1 0,-1 1 0,1 0 0,0 0 0,-1 0 0,1-1 0,0 1 0,-1 0 0,1 0 0,0 0 0,-1 0 0,1 0 0,-1 0 0,1-1 0,0 1 0,-1 0 0,1 0 0,-1 0 0,1 0 0,0 0 0,-1 1 0,0-1 0,-2 0 8,0 1-1,-1 0 1,1 0 0,0 0-1,0 1 1,0-1 0,0 1 0,0 0-1,0 0 1,0 0 0,0 0-1,-4 5 1,-1 2 108,0 1-1,1 0 0,0 0 1,-10 22-1,16-30-82,0 1 0,0-1 0,0 1 0,0 0 0,0 0-1,1 0 1,-1-1 0,1 1 0,0 0 0,0 0 0,0 0 0,1 3-1,-1-4-11,1-1-1,-1 0 0,1 1 0,0-1 0,-1 0 0,1 0 0,0 1 1,0-1-1,0 0 0,0 0 0,0 0 0,0 0 0,0 0 0,0 0 1,1-1-1,-1 1 0,0 0 0,0-1 0,1 1 0,-1 0 0,0-1 1,1 0-1,-1 1 0,1-1 0,2 1 0,8-1 18,0 1 0,0-1 0,0-1 0,1 0 0,-1-1 0,0 0 1,-1-1-1,1 0 0,0-1 0,-1 0 0,0-1 0,0 0 0,0-1 0,0 0 0,-1-1 0,10-7 0,8-8-99,0-1 0,-2-2 0,-1 0 0,28-36 0,-31 32 58,36-61-1,-50 75 1,0 0 0,-1-1 0,-1 0 0,0-1 0,-1 0 0,3-18 0,-8 34 13,0 0-1,1 0 0,-1 0 1,0 1-1,0-1 1,0 0-1,0 0 0,0 0 1,0 0-1,0 1 1,0-1-1,0 0 0,0 0 1,0 0-1,-1 0 1,1 1-1,0-1 0,0 0 1,-1 0-1,1 1 1,-1-1-1,1 0 0,-1-1 1,-14 8 177,-13 26-99,14-9-66,1 0 0,1 1 0,1 0 0,1 1 0,1 0 0,2 0 0,0 1 0,2 0 0,0 0 0,2 0 0,1 0 0,2 1 0,2 35 0,-1-53-17,1 1-1,0-1 1,0 1 0,1-1-1,7 16 1,-9-22-7,0 0-1,0-1 1,0 1 0,1-1-1,-1 1 1,1-1-1,-1 0 1,1 1 0,0-1-1,0 0 1,0 0 0,0 0-1,1-1 1,-1 1-1,0 0 1,1-1 0,-1 0-1,1 1 1,0-1 0,-1 0-1,1 0 1,0-1-1,5 2 1,-7-3-4,0 0 1,-1 0-1,1 0 0,0 0 0,-1 0 1,1 0-1,-1 0 0,1 0 1,-1 0-1,1 0 0,-1-1 0,0 1 1,1 0-1,-1 0 0,0 0 0,0-1 1,0 1-1,0 0 0,0 0 0,0-1 1,0 1-1,-1 0 0,1 0 0,-1-3 1,-6-34-264,-4 10-5,-1 0 0,-2 1 0,-1 1-1,0 0 1,-2 1 0,-1 1 0,-1 1 0,-25-24-1,5 20 832,16 14-145,35 21-268,1-2 0,-1 0 0,1 0 0,1-1 0,-1 0 0,19 3 0,87 11-392,-24-15-5372,-53-5-2114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8.774"/>
    </inkml:context>
    <inkml:brush xml:id="br0">
      <inkml:brushProperty name="width" value="0.025" units="cm"/>
      <inkml:brushProperty name="height" value="0.025" units="cm"/>
    </inkml:brush>
  </inkml:definitions>
  <inkml:trace contextRef="#ctx0" brushRef="#br0">229 124 9801,'0'0'2584,"8"-12"507,22-35-390,-29 46-2526,0-1-1,0 0 1,0 1-1,-1-1 1,1 0-1,0 0 0,0 0 1,-1 0-1,0 0 1,1 0-1,-1 1 1,0-1-1,0 0 1,0 0-1,0 0 1,0 0-1,0 0 1,-1 0-1,1 0 1,0 0-1,-2-3 1,1 4-62,0-1 1,-1 1 0,1 0 0,-1-1 0,1 1 0,-1 0-1,1 0 1,-1 0 0,0 0 0,1 0 0,-1 0-1,0 0 1,0 0 0,1 1 0,-1-1 0,0 1 0,-2-1-1,-5 0 41,0 0 0,0 1-1,1 0 1,-1 0-1,0 1 1,0 0 0,-9 3-1,8-1-77,0 1 0,1 1 0,-1-1 0,1 1 0,0 1 0,1 0 0,-1 0 0,1 1 0,1 0 0,-1 0 0,1 0 0,0 1 0,1 1 0,0-1 0,0 1-1,1 0 1,0 0 0,0 0 0,1 1 0,1 0 0,-5 17 0,7-26-64,1 0-1,0 1 1,0-1 0,0 0-1,-1 1 1,1-1 0,0 0-1,1 1 1,-1-1-1,0 0 1,0 1 0,1-1-1,-1 0 1,0 1 0,1-1-1,0 0 1,-1 1-1,1-1 1,0 0 0,-1 0-1,1 0 1,0 0 0,0 0-1,0 0 1,0 0-1,1 1 1,1-1 1,-1 0 1,1 1-1,0-2 0,-1 1 1,1 0-1,0 0 0,0-1 0,-1 0 1,1 1-1,0-1 0,0 0 1,3-1-1,7 0 23,-1-1 0,0-1 0,1 0 0,21-9 0,-12 2-133,0-1-1,-1-1 0,0-1 0,-1-1 0,-1 0 0,0-2 0,-1 0 1,30-36-1,-45 48 100,-1 3-1,-1 0 0,0-1 0,0 1 0,0-1-1,0 1 1,0-1 0,0 0 0,0 1 0,0-1 0,-1 0 0,1 0 0,-1 0 0,1 1 0,-1-4 0,-15 13-268,8 0 252,0 1 1,0 0-1,1 0 0,0 0 1,1 1-1,0 0 0,1 0 1,0 0-1,0 0 1,1 1-1,0 0 0,1-1 1,0 1-1,1 0 1,0 0-1,1 0 0,0 0 1,2 15-1,-1-23-77,1 0-1,-1 0 1,1 0 0,-1 0-1,1 0 1,0-1-1,0 1 1,0-1 0,0 1-1,1-1 1,-1 0 0,1 0-1,-1 0 1,1 0-1,0 0 1,0 0 0,-1-1-1,1 0 1,0 1 0,1-1-1,-1 0 1,3 0-1,0 1-561,1-1-1,-1 0 0,0 0 1,1-1-1,-1 0 0,1 0 1,-1 0-1,0-1 0,1 0 1,9-3-1,16-12-5447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19.450"/>
    </inkml:context>
    <inkml:brush xml:id="br0">
      <inkml:brushProperty name="width" value="0.025" units="cm"/>
      <inkml:brushProperty name="height" value="0.025" units="cm"/>
    </inkml:brush>
  </inkml:definitions>
  <inkml:trace contextRef="#ctx0" brushRef="#br0">104 1 11403,'0'0'8381,"-9"12"-7586,-8 10-423,1 1 0,-17 31-1,29-47-237,0 1 0,0 0 0,1 0 0,0 0 0,1 0-1,-1 0 1,2 0 0,-1 1 0,1-1 0,0 1 0,1-1 0,0 1 0,0-1 0,3 12-1,-3-19-54,1 1-1,-1 0 0,1 0 0,0 0 0,0-1 1,0 1-1,0 0 0,0-1 0,0 1 1,0-1-1,0 1 0,1-1 0,-1 0 0,1 1 1,-1-1-1,1 0 0,-1 0 0,1 0 0,0 0 1,3 1-1,-1-1 18,0 0-1,0 0 1,1 0-1,-1-1 1,0 1 0,0-1-1,1 0 1,-1 0 0,6-2-1,-1 1-36,1-2 0,-1 1 0,0-1 0,0 0 0,0-1-1,0 0 1,15-10 0,-18 9-51,1 0 1,-1 0-1,-1 0 0,1-1 0,-1 0 1,0 0-1,0 0 0,-1-1 0,1 1 1,-2-1-1,1 0 0,-1-1 1,0 1-1,0 0 0,-1-1 0,0 0 1,0 1-1,-1-1 0,0-9 0,-1 15 3,0 1 0,0-1 0,0 0 0,0 1-1,-1-1 1,1 0 0,-1 1 0,0-1-1,1 0 1,-1 1 0,0-1 0,0 1-1,0-1 1,0 1 0,0 0 0,0-1 0,0 1-1,0 0 1,-1 0 0,1 0 0,0 0-1,-1 0 1,1 0 0,-1 0 0,1 0-1,-1 0 1,1 1 0,-1-1 0,0 1 0,1-1-1,-1 1 1,0 0 0,0-1 0,1 1-1,-1 0 1,0 0 0,0 0 0,1 0-1,-3 1 1,2-1 4,-1 1 0,0-1 0,1 0 0,-1 1 0,0 0 0,1 0-1,-1 0 1,1 0 0,0 0 0,-1 0 0,1 0 0,0 1 0,0-1 0,-1 1 0,1 0-1,1 0 1,-1-1 0,0 1 0,0 1 0,1-1 0,-1 0 0,1 0 0,-1 0 0,1 1 0,0-1-1,-1 5 1,1-4 3,0 0-1,1 0 0,0 0 1,-1 0-1,1 0 0,0 0 1,1 0-1,-1 0 0,0 0 1,1 0-1,0-1 0,0 1 1,0 0-1,0 0 0,0 0 1,0-1-1,1 1 0,-1-1 1,1 1-1,0-1 0,-1 0 1,1 1-1,0-1 0,1 0 1,-1 0-1,0 0 0,0-1 1,1 1-1,-1 0 0,1-1 1,0 0-1,-1 1 0,1-1 1,0 0-1,0-1 0,0 1 1,0 0-1,3-1 0,14 4 89,0-2-1,1 0 1,-1-1-1,28-2 0,-39 0-123,5 0-34,0-1 0,0 0 0,0-1 0,0 0 0,24-10 0,-32 11 32,0-1-1,-1 1 1,0-1-1,1 0 1,-1-1-1,0 1 0,0-1 1,-1 0-1,1 0 1,-1 0-1,0-1 1,0 1-1,0-1 1,-1 0-1,7-11 1,-10 15 22,1 0 0,-1 0-1,1-1 1,-1 1 0,1 0 0,-1 0 0,0-1 0,0 1 0,1 0 0,-1-1 0,0 1 0,0 0-1,0 0 1,0-1 0,-1 1 0,1 0 0,0-1 0,-1 1 0,1 0 0,0 0 0,-1 0-1,1-1 1,-1 1 0,0 0 0,1 0 0,-1 0 0,0 0 0,0 0 0,0 0 0,0 0 0,0 0-1,0 0 1,0 1 0,0-1 0,0 0 0,0 1 0,0-1 0,0 1 0,0-1 0,-1 1-1,1-1 1,0 1 0,0 0 0,-1-1 0,1 1 0,0 0 0,-1 0 0,1 0 0,-3 1 0,-3-2 13,0 1 0,1 1-1,-1-1 1,0 1 0,0 0 0,0 1 0,1 0 0,-9 3 0,6-1 27,1 1 0,-1 0 0,1 1 0,1 0 0,-1 0 0,-9 11 0,13-14-5,1 1-1,0-1 1,0 1 0,0 0-1,1 0 1,-1 0 0,1 1-1,0-1 1,0 0 0,1 1-1,-1-1 1,1 1 0,0 0-1,-1 8 1,3-11-32,-1 0 1,1 0 0,-1 0-1,1 0 1,0 0 0,0 0-1,0 0 1,0 0 0,0 0-1,0 0 1,0-1-1,1 1 1,-1 0 0,1-1-1,-1 1 1,1-1 0,-1 0-1,1 1 1,0-1 0,0 0-1,0 0 1,0 0-1,0 0 1,0 0 0,0-1-1,4 2 1,65 12-217,-55-11 56,44 8-179,-10-2 486,1-1 1,61 1-1,-110-10-68,-1 1 0,1-1 0,0 1 0,0-1 0,-1 0 0,1 0 0,0 0 0,-1 1 0,1-2-1,-1 1 1,1 0 0,-1 0 0,0 0 0,1-1 0,-1 1 0,0 0 0,0-1 0,0 1 0,0-1 0,0 0 0,0 1 0,0-1 0,-1 0 0,1 0 0,-1 1 0,1-1 0,-1 0-1,1 0 1,-1 0 0,0 1 0,0-1 0,0-2 0,0-64 6,0 68-89,-2-6-181,1-1 0,-1 1 0,0 0-1,0 0 1,0 0 0,-1 0-1,0 0 1,-7-9 0,-1-4-1550,11 18 1542,0 1 0,0-1 1,1 1-1,-1-1 0,0 1 0,0 0 0,1-1 1,-1 1-1,0-1 0,1 1 0,-1 0 1,0 0-1,1-1 0,-1 1 0,1 0 0,-1-1 1,1 1-1,-1 0 0,0 0 0,1 0 0,-1 0 1,1 0-1,-1-1 0,1 1 0,-1 0 1,1 0-1,-1 0 0,1 0 0,-1 0 0,1 0 1,-1 0-1,1 1 0,-1-1 0,1 0 1,-1 0-1,1 0 0,23 2-2067,47 11-6127,-24-4 3023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0.946"/>
    </inkml:context>
    <inkml:brush xml:id="br0">
      <inkml:brushProperty name="width" value="0.025" units="cm"/>
      <inkml:brushProperty name="height" value="0.025" units="cm"/>
    </inkml:brush>
  </inkml:definitions>
  <inkml:trace contextRef="#ctx0" brushRef="#br0">189 87 4676,'0'0'15129,"7"-8"-13095,18-26-384,-25 34-1611,0-1 0,1 1 0,-1-1 0,0 1 0,0-1 0,0 1 0,0 0 0,0-1 0,0 1 0,0-1 0,0 1 0,0-1 0,0 1 0,0-1 0,0 1 0,0-1 0,0 1 0,0-1 0,-1 1 0,1 0 0,0-1 0,0 1 0,0-1 0,-1 1 0,1 0 0,0-1-1,0 1 1,-1-1 0,1 1 0,0 0 0,-1 0 0,0-1 0,-19-6 649,-21 5-100,34 3-564,-1 1-1,0-1 0,0 1 1,0 1-1,1 0 0,-1 0 1,1 0-1,0 1 0,0 0 1,0 0-1,1 1 0,-1-1 1,-6 8-1,9-8 70,0-1 0,0 1 1,0 0-1,1 0 0,-1 1 0,1-1 1,0 1-1,1-1 0,-1 1 0,1 0 1,0 0-1,0 0 0,0 1 0,1-1 1,-1 0-1,1 1 0,1-1 0,-1 0 1,1 1-1,0 6 0,1-10-77,-1-1 0,0 1 0,1-1 0,-1 1-1,1-1 1,0 1 0,0-1 0,-1 0 0,1 1 0,0-1 0,0 0 0,0 1-1,0-1 1,1 0 0,-1 0 0,0 0 0,0 0 0,1 0 0,-1-1 0,0 1-1,3 1 1,1 0 7,0-1-1,0 1 1,0-1 0,0 0-1,0 0 1,10-1-1,-2 0-22,0 0 0,-1-2 0,1 1 0,23-8 0,-20 3-222,0-1-1,-1 0 1,-1-1-1,1-1 1,-1 0 0,17-15-1,-24 19 189,0-1 1,-1-1-1,1 1 0,-1-1 1,-1 0-1,1 0 0,-1-1 1,-1 1-1,1-1 0,-1 0 1,0 0-1,-1-1 0,3-11 1,-6 20 31,1 0 1,-1-1-1,0 1 1,0-1-1,0 1 1,0-1-1,1 1 1,-1-1 0,0 1-1,0-1 1,0 1-1,0 0 1,0-1-1,0 1 1,0-1-1,0 1 1,-1-1-1,1 1 1,0-1-1,0 1 1,0-1-1,0 1 1,-1 0 0,1-1-1,0 1 1,0-1-1,-1 1 1,1 0-1,0-1 1,-1 0-1,-11 8-87,-12 22-38,22-26 57,1 0-1,-1 1 1,1-1 0,-1 0-1,1 1 1,0-1 0,0 1-1,0-1 1,1 1 0,-1 0 0,1-1-1,0 1 1,0 0 0,0-1-1,1 1 1,-1 0 0,1-1-1,0 1 1,0-1 0,0 1-1,1-1 1,1 5 0,0-5-58,-1 0 1,1 0 0,0-1-1,0 1 1,0-1-1,0 1 1,0-1 0,0 0-1,1 0 1,-1 0 0,1-1-1,0 1 1,-1-1 0,1 0-1,0 0 1,0 0-1,0-1 1,0 1 0,-1-1-1,7 0 1,-1 0-849,0-1 0,0 0 0,-1 0 0,1-1 0,0 0 0,-1-1 1,1 0-1,-1 0 0,0-1 0,0 0 0,0 0 0,-1-1 0,1 0 0,-1 0 0,9-9 0,16-27 881,-29 36 1081,0-1 0,-1 1 0,1-1 0,-1 0 0,-1 0 0,2-7 0,-2 12-777,-1 1-1,0-1 1,0 0 0,0 1 0,1-1 0,-1 1 0,0-1 0,0 0 0,0 1 0,0-1-1,0 0 1,0 1 0,0-1 0,-1 1 0,1-1 0,0 0 0,0 1 0,0-1 0,0 1-1,-1-1 1,1 0 0,0 1 0,-1-1 0,1 1 0,0-1 0,-1 1 0,1-1 0,-1 1-1,0-1 1,-15 6 2030,-17 23-1055,30-24-992,1 0 0,-1 0 0,0 0 0,1 1 0,0-1-1,0 1 1,0 0 0,1-1 0,0 1 0,0 0 0,0 0 0,0 0 0,0 7 0,2-10-162,-1 0 0,0 0 0,1 0-1,-1 0 1,1 0 0,0 0 0,-1 0 0,1 0 0,0 0 0,0 0 0,0 0-1,1-1 1,-1 1 0,0 0 0,1-1 0,-1 1 0,1-1 0,-1 1 0,1-1-1,0 0 1,-1 0 0,1 0 0,0 0 0,0 0 0,0 0 0,0 0-1,0-1 1,0 1 0,0-1 0,0 1 0,0-1 0,4 0 0,5 1-78,-1 0 1,1-1 0,0-1-1,0 1 1,-1-2-1,1 0 1,0 0 0,-1-1-1,0 0 1,0 0 0,0-2-1,0 1 1,0-1-1,-1 0 1,0-1 0,0 0-1,0-1 1,-1 0 0,0 0-1,0 0 1,-1-1-1,0-1 1,7-10 0,-9 6-95,-9 13-91,-15 17 170,11-4 184,1 0-1,1 1 1,0-1 0,1 1-1,0 0 1,1 1 0,0-1-1,2 1 1,0 0 0,-1 20-1,3 20-53,10 83 0,-1 1-1149,-9-133 1142,-1 0 0,0 0 0,0 0 0,0 0 1,-1-1-1,0 1 0,0 0 0,0-1 0,-1 1 0,0-1 0,0 0 1,0 0-1,-1 0 0,1 0 0,-1 0 0,-6 4 0,7-6 116,0 0-1,-1 0 0,1 0 1,-1-1-1,0 1 0,0-1 1,0 0-1,0 0 0,0-1 1,0 1-1,-1-1 0,1 0 1,0 0-1,-1 0 1,1 0-1,-1-1 0,1 0 1,-1 0-1,1 0 0,-1-1 1,1 1-1,-8-3 0,9 2-163,0-1 0,0 0 0,1 0 0,-1 1 0,0-1-1,1-1 1,0 1 0,-1 0 0,1-1 0,0 1 0,0-1 0,0 0-1,1 1 1,-1-1 0,1 0 0,-1 0 0,1 0 0,0 0 0,0 0-1,0-1 1,1 1 0,-1 0 0,1-6 0,-2-10-358,0 0 0,4-33 0,-2 43 144,1 1 145,0 0-1,0 1 1,1-1 0,0 0 0,0 1-1,0-1 1,1 1 0,1 0 0,-1 0-1,1 0 1,0 1 0,1-1 0,-1 1-1,1 0 1,1 0 0,-1 0 0,9-6-1,9-5 62,2 0 0,0 1 0,38-17 0,-38 21 0,-1-1 0,-1-1 0,29-22 1,-47 32 5,0 0 0,0 0 0,-1-1 1,1 1-1,-1-1 0,0 0 0,-1 0 1,1-1-1,-1 1 0,0-1 0,0 1 1,3-12-1,-6 17-10,2-3 24,12 0 21,-14 3-42,0 0 0,1 0-1,-1 0 1,0 0-1,0 0 1,0 0-1,1 0 1,-1 1 0,0-1-1,0 0 1,0 0-1,1 0 1,-1 0 0,0 1-1,0-1 1,0 0-1,0 0 1,0 0 0,0 1-1,1-1 1,-1 0-1,0 0 1,0 1-1,0-1 1,0 0 0,0 0-1,0 1 1,0-1-1,0 0 1,0 0 0,0 1-1,0-1 1,0 0-1,0 0 1,0 1-1,0-1 1,0 0 0,-1 0-1,1 0 1,0 1-1,0-1 1,0 0 0,0 6 95,5-13-46,8-14-5,-8 14-8,-1 0 1,0-1-1,0 1 1,0-1-1,-1 1 0,0-1 1,-1 0-1,0 0 1,0 0-1,1-16 0,-3 23-17,-1 1-1,0-1 0,1 0 0,-1 1 0,0-1 0,0 0 0,1 1 0,-1-1 0,0 1 1,0 0-1,0-1 0,0 1 0,0 0 0,0-1 0,0 1 0,1 0 0,-1 0 0,0 0 1,0 0-1,0 0 0,0 0 0,0 0 0,0 0 0,-2 0 0,-26 3-15,24-2 29,0 1 1,0 1-1,0-1 0,1 1 0,-1-1 1,0 1-1,1 1 0,0-1 0,0 1 1,0-1-1,0 1 0,1 0 0,-1 0 0,1 1 1,0-1-1,1 1 0,-1 0 0,1 0 1,-1-1-1,2 2 0,-1-1 0,0 0 1,1 0-1,0 0 0,0 1 0,1-1 1,-1 0-1,1 1 0,1 5 0,0-9-10,0 0 0,0-1 0,0 1 0,1 0 0,-1 0-1,1-1 1,-1 1 0,1-1 0,0 1 0,-1-1 0,1 1-1,0-1 1,0 0 0,0 0 0,0 0 0,0 0 0,0 0 0,0-1-1,0 1 1,1-1 0,-1 1 0,0-1 0,0 0 0,3 0 0,65 3 76,-55-4-66,-9 1-132,0 0 1,1-1-1,-1 0 0,0 0 0,0 0 0,0-1 0,0 0 1,0 0-1,0 0 0,7-5 0,28-26-7742,-19 12-2042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1.623"/>
    </inkml:context>
    <inkml:brush xml:id="br0">
      <inkml:brushProperty name="width" value="0.025" units="cm"/>
      <inkml:brushProperty name="height" value="0.025" units="cm"/>
    </inkml:brush>
  </inkml:definitions>
  <inkml:trace contextRef="#ctx0" brushRef="#br0">209 90 11403,'45'-29'4423,"-44"28"-4106,1-1 0,0 1 0,-1-1 1,1 1-1,-1-1 0,1 1 1,-1-1-1,0 0 0,0 0 0,0 0 1,0 0-1,0 0 0,0 0 0,0 0 1,-1 0-1,1 0 0,-1 0 0,1-1 1,-1 1-1,0 0 0,0-5 1,-1 6-218,0 0 1,1 0 0,-1 0 0,0 0-1,0 0 1,0 0 0,0 0 0,-1 0-1,1 1 1,0-1 0,0 0 0,0 1 0,-1-1-1,1 1 1,0-1 0,-1 1 0,1-1-1,0 1 1,-1 0 0,1 0 0,0 0-1,-1 0 1,1 0 0,0 0 0,-3 0 0,-39 3 231,31 0-324,0 0 1,0 1 0,0 0-1,1 1 1,-1 1-1,1 0 1,0 0 0,1 1-1,0 0 1,0 1-1,0 0 1,1 1 0,0 0-1,1 0 1,0 1-1,1 0 1,-12 21 0,18-30-10,0 0 0,1 0 0,-1 0 0,1 0 0,-1 1 0,1-1 0,0 0 0,-1 0 0,1 0 0,0 1 0,0-1 0,0 0 1,0 1-1,0-1 0,0 0 0,0 0 0,0 1 0,1-1 0,-1 0 0,0 0 0,1 0 0,-1 1 0,1-1 0,0 0 0,-1 0 0,1 0 1,0 0-1,-1 0 0,1 0 0,0 0 0,0 0 0,0 0 0,0-1 0,0 1 0,0 0 0,0 0 0,0-1 0,0 1 0,0-1 1,0 1-1,1-1 0,-1 1 0,2-1 0,6 2-147,0-1 1,1 0-1,-1-1 1,0 0-1,10-1 1,-1 0-358,8 0-756,0-2 0,0 0 0,26-8 0,74-26-7634,-65 17 3541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1.965"/>
    </inkml:context>
    <inkml:brush xml:id="br0">
      <inkml:brushProperty name="width" value="0.025" units="cm"/>
      <inkml:brushProperty name="height" value="0.025" units="cm"/>
    </inkml:brush>
  </inkml:definitions>
  <inkml:trace contextRef="#ctx0" brushRef="#br0">153 50 2498,'0'0'7132,"0"-8"-3774,0 4-3085,1 3-150,-1 0 0,0 0 0,1 0 0,-1 0 0,0-1 0,0 1 0,0 0 1,0 0-1,0 0 0,0-1 0,0 1 0,0 0 0,-1 0 0,1 0 0,0 0 0,-1-1 0,1 1 0,-1 0 0,1 0 1,-1 0-1,1 0 0,-1 0 0,0 0 0,0 0 0,1 0 0,-1 1 0,0-1 0,0 0 0,0 0 0,0 1 0,0-1 1,0 0-1,0 1 0,0-1 0,0 1 0,0-1 0,-1 1 0,1 0 0,0-1 0,0 1 0,0 0 0,0 0 0,-1 0 1,1 0-1,0 0 0,0 0 0,0 0 0,-1 0 0,1 1 0,0-1 0,-1 1 0,-4 0 110,0 1-1,1 0 1,-1 0-1,1 1 0,0-1 1,0 1-1,0 0 1,0 1-1,0-1 1,1 1-1,-1 0 1,1 0-1,-5 7 0,4-6-58,0 1-1,1 0 1,0 0-1,0 0 1,0 0-1,1 0 1,0 1-1,0 0 1,0-1-1,-1 12 0,3-16-146,1-1-1,0 1 0,1-1 0,-1 1 1,0-1-1,0 0 0,0 1 0,1-1 1,-1 1-1,1-1 0,-1 0 0,1 1 1,0-1-1,-1 0 0,1 1 0,0-1 1,0 0-1,0 0 0,0 0 0,0 0 1,0 0-1,0 0 0,0 0 0,1 0 1,-1-1-1,0 1 0,0 0 0,1-1 1,-1 1-1,1 0 0,-1-1 0,0 0 1,1 1-1,-1-1 0,1 0 0,-1 0 1,3 0-1,8 1 91,0 0-1,-1-1 1,20-3-1,-23 2-15,8-1-90,1-2 1,-1 0 0,0-1-1,31-13 1,-29 10-92,0 1 0,36-8 0,-54 15 93,0 1 0,1-1 0,-1 0 0,1 1 0,-1-1 1,1 0-1,-1 1 0,0-1 0,1 1 0,-1-1 0,0 1 0,0-1 0,1 1 0,-1-1 0,0 1 0,0-1 0,0 1 0,0-1 0,0 1 1,1-1-1,-1 1 0,0 0 0,0-1 0,0 1 0,-1-1 0,1 1 0,0-1 0,0 1 0,0-1 0,0 1 0,0-1 0,-1 1 0,-3 32 100,1-16-22,4-17-81,0 1 0,-1 0-1,1 0 1,0-1-1,-1 1 1,1 0 0,0-1-1,0 1 1,0-1 0,-1 1-1,1-1 1,0 1-1,0-1 1,0 1 0,0-1-1,0 0 1,0 0-1,0 1 1,0-1 0,0 0-1,0 0 1,0 0-1,0 0 1,0 0 0,0 0-1,0-1 1,0 1-1,0 0 1,1-1 0,34-5-69,16-11-2646,-2-1-3543,-23 10 334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2.327"/>
    </inkml:context>
    <inkml:brush xml:id="br0">
      <inkml:brushProperty name="width" value="0.025" units="cm"/>
      <inkml:brushProperty name="height" value="0.025" units="cm"/>
    </inkml:brush>
  </inkml:definitions>
  <inkml:trace contextRef="#ctx0" brushRef="#br0">239 40 10954,'0'0'8665,"-10"-7"-6599,5 3-2003,-1 0 1,1 1-1,-1 0 1,0 0 0,0 0-1,0 0 1,0 1 0,0 0-1,-1 1 1,1-1-1,0 1 1,-1 0 0,1 1-1,-1 0 1,0 0 0,1 0-1,-1 1 1,1-1 0,-1 2-1,1-1 1,0 1-1,0 0 1,-1 0 0,-10 6-1,9-3-45,4-4-10,0 1 1,0 1 0,0-1-1,0 1 1,0 0 0,0-1-1,0 2 1,1-1 0,0 0-1,-1 1 1,1-1 0,1 1-1,-5 7 1,7-10-8,0 0 1,0 0-1,0-1 0,0 1 0,1 0 0,-1 0 1,0 0-1,0-1 0,1 1 0,-1 0 1,1-1-1,-1 1 0,1 0 0,-1-1 0,1 1 1,-1 0-1,1-1 0,-1 1 0,1-1 0,0 1 1,-1-1-1,1 1 0,0-1 0,0 0 1,-1 1-1,1-1 0,0 0 0,0 0 0,-1 1 1,1-1-1,0 0 0,1 0 0,35 7 64,-29-6-52,71 11-99,-39-8-92,-1 3 0,70 20 0,-109-27 180,1 0-1,0 0 0,0 0 0,0 0 0,0 1 0,-1-1 1,1 0-1,0 1 0,0-1 0,-1 0 0,1 1 1,0-1-1,-1 1 0,1-1 0,0 1 0,-1 0 1,1-1-1,-1 1 0,1 0 0,-1-1 0,1 1 1,-1 0-1,1-1 0,-1 1 0,0 0 0,1 0 1,-1 0-1,0-1 0,0 1 0,0 0 0,1 1 0,-2 0 34,0 0 0,0-1-1,1 1 1,-1-1-1,0 1 1,0-1 0,0 0-1,-1 1 1,1-1-1,0 0 1,0 1-1,-1-1 1,-2 2 0,-51 26 1279,18-13-545,18-7-859,-1-1 1,1 0 0,-2-1 0,1-2-1,0 0 1,-42 5 0,66-12-1030,1 0 1,-2 0-1,1-1 1,0 1-1,0-1 1,-1 1-1,5-6 1,6-3-2858,21-12-5943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2.825"/>
    </inkml:context>
    <inkml:brush xml:id="br0">
      <inkml:brushProperty name="width" value="0.025" units="cm"/>
      <inkml:brushProperty name="height" value="0.025" units="cm"/>
    </inkml:brush>
  </inkml:definitions>
  <inkml:trace contextRef="#ctx0" brushRef="#br0">95 1 18321,'0'0'4399,"-10"6"-3043,5-4-1312,-4 4 206,-1 0 0,1 0 1,0 1-1,-8 7 0,15-12-161,-1 1 0,1-1 0,0 0 0,0 1 1,0-1-1,0 1 0,1 0 0,-1 0 0,1 0 0,0 0 1,-1 0-1,1 0 0,0 0 0,1 0 0,-1 0 1,1 0-1,-1 0 0,1 1 0,0-1 0,0 0 0,1 6 1,0-7-83,-1-1 1,1 1 0,0-1-1,0 1 1,0-1 0,0 1-1,0-1 1,0 0 0,1 1 0,-1-1-1,0 0 1,1 0 0,-1 0-1,0 0 1,1 0 0,0 0 0,-1 0-1,1 0 1,-1-1 0,1 1-1,0-1 1,0 1 0,-1-1-1,4 1 1,46 2-26,-47-3 20,13 0-113,-1-1 1,0-1 0,0 0-1,0-2 1,-1 0 0,1 0-1,-1-1 1,0-1 0,0-1-1,-1 0 1,0-1 0,0 0-1,0-2 1,17-14 0,-31 24 130,0 0 1,0-1-1,0 1 1,0 0-1,0 0 1,0 0-1,0-1 0,0 1 1,1 0-1,-1 0 1,0 0-1,0 0 1,0-1-1,0 1 1,1 0-1,-1 0 1,0 0-1,0 0 1,0 0-1,1 0 0,-1-1 1,0 1-1,0 0 1,1 0-1,-1 0 1,0 0-1,0 0 1,0 0-1,1 0 1,-1 0-1,0 0 1,0 0-1,1 0 0,-1 0 1,0 0-1,0 0 1,1 0-1,-1 0 1,0 1-1,0-1 1,0 0-1,1 0 1,-1 0-1,0 0 1,0 0-1,0 0 0,0 1 1,1-1-1,-1 0 1,0 0-1,0 1 1,0 16 522,-1-15-515,1-1 0,-1 1 0,1 0 0,0 0 1,-1 0-1,1 0 0,0 0 0,0 0 0,0 0 0,1-1 0,-1 1 0,0 0 1,1 0-1,-1 0 0,1 0 0,0-1 0,-1 1 0,1 0 0,0 0 0,0-1 0,0 1 1,0-1-1,0 1 0,1-1 0,1 3 0,8-1 13,1 0-1,-1-1 1,0 0 0,0 0-1,1-1 1,-1-1 0,1 0-1,22-3 1,6-4-438,43-12 1,-65 14 372,1 1 0,0 0 0,31-1 0,-40 35 830,-7-28-778,0 1 1,0-1-1,1 0 1,-1-1-1,0 1 1,1 0-1,0-1 1,-1 0-1,1 0 0,0 0 1,0 0-1,-1-1 1,1 1-1,7-1 1,62-3 19,-63 2-69,100-12-2032,-73 3-1883,-5-3-4489,-18 6-485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3.549"/>
    </inkml:context>
    <inkml:brush xml:id="br0">
      <inkml:brushProperty name="width" value="0.025" units="cm"/>
      <inkml:brushProperty name="height" value="0.025" units="cm"/>
    </inkml:brush>
  </inkml:definitions>
  <inkml:trace contextRef="#ctx0" brushRef="#br0">151 0 10794,'0'0'5056,"-10"9"-2996,-4 5-1504,1 0 0,0 1-1,0 1 1,2 0 0,0 0-1,1 1 1,0 1 0,2 0-1,0 0 1,-7 23 0,11-21-291,0 0 1,1 0-1,1 0 0,1 1 1,1-1-1,3 33 0,-3-53-262,0 0 0,0 1 0,0-1 0,0 0-1,1 1 1,-1-1 0,0 0 0,0 0 0,0 1-1,0-1 1,0 0 0,1 0 0,-1 1 0,0-1-1,0 0 1,1 0 0,-1 1 0,0-1 0,0 0-1,1 0 1,-1 0 0,0 0 0,0 1 0,1-1-1,-1 0 1,0 0 0,1 0 0,-1 0-1,0 0 1,1 0 0,-1 0 0,0 0 0,0 0-1,1 0 1,-1 0 0,0 0 0,1 0 0,-1 0-1,0 0 1,1 0 0,-1 0 0,0 0 0,1-1-1,-1 1 1,0 0 0,0 0 0,1 0 0,-1 0-1,0-1 1,1 1 0,13-11 164,15-26-274,-2 0 1,-1-2-1,25-52 0,-26 42-262,-15 27 254,26-39 1,-36 61 105,0 0 1,0 0-1,0-1 0,0 1 0,1 0 1,-1 0-1,0-1 0,0 1 0,0 0 1,0 0-1,0 0 0,1 0 0,-1-1 1,0 1-1,0 0 0,0 0 0,1 0 1,-1 0-1,0 0 0,0 0 0,1 0 1,-1 0-1,0-1 0,0 1 0,0 0 1,1 0-1,-1 0 0,0 0 0,0 0 1,1 0-1,-1 0 0,0 0 0,0 0 1,1 1-1,-1-1 0,0 0 0,0 0 1,0 0-1,1 0 0,-1 0 0,0 0 1,0 0-1,1 0 0,-1 1 0,0-1 0,0 0 1,0 0-1,0 0 0,1 1 0,6 16-164,0 24 31,-8-37 156,1 1 0,-1 0-1,-1-1 1,1 1-1,-1-1 1,1 1-1,-1-1 1,-1 0 0,1 0-1,0 0 1,-1 0-1,0 0 1,0 0-1,0-1 1,-1 1-1,1-1 1,-1 0 0,0 0-1,1 0 1,-1-1-1,-1 1 1,-3 1-1,-4 3 111,0-1-1,0-1 0,0 1 0,-1-2 0,0 0 1,-23 4-1,35-7-181,1-1 1,-1 0-1,0 0 0,1 0 1,-1 1-1,1-1 0,-1 0 1,1 0-1,-1 0 0,1 0 1,-1 0-1,0 0 1,1 0-1,-1 0 0,1-1 1,-1 1-1,1 0 0,-1 0 1,1 0-1,-1-1 0,1 1 1,-1 0-1,1 0 1,-1-1-1,1 1 0,-1 0 1,1-1-1,-1 1 0,1-1 1,0 1-1,-1-1 0,1 1 1,0 0-1,-1-1 0,1 1 1,0-1-1,0 1 1,-1-2-1,10-23-2895,26-22-3729,-9 21 1818,5-1-1189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122"/>
    </inkml:context>
    <inkml:brush xml:id="br0">
      <inkml:brushProperty name="width" value="0.025" units="cm"/>
      <inkml:brushProperty name="height" value="0.025" units="cm"/>
      <inkml:brushProperty name="color" value="#004F8B"/>
    </inkml:brush>
  </inkml:definitions>
  <inkml:trace contextRef="#ctx0" brushRef="#br0">1 1 14350,'0'0'4836,"29"58"-3779,-24-15-352,-3 6-65,0-3-223,3-3-321,6-11-64,9-14-32,9-16 0,5-2 0,5-17-641,-1-7-960,5-4-1378,-8 0-2786,-8 7-706</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176"/>
    </inkml:context>
    <inkml:brush xml:id="br0">
      <inkml:brushProperty name="width" value="0.025" units="cm"/>
      <inkml:brushProperty name="height" value="0.025" units="cm"/>
    </inkml:brush>
  </inkml:definitions>
  <inkml:trace contextRef="#ctx0" brushRef="#br0">164 0 13004,'0'0'10917,"-8"9"-10239,-82 113 1765,80-108-2154,2 0 0,-1 1 1,2 0-1,0 0 0,1 1 0,1 0 1,-7 29-1,12-44-282,0 1 1,-1-1 0,1 0-1,0 0 1,0 1-1,0-1 1,0 0-1,0 0 1,0 1 0,0-1-1,0 0 1,0 0-1,1 0 1,-1 1 0,0-1-1,1 0 1,-1 0-1,1 0 1,-1 0 0,1 0-1,0 1 1,0-1-1,-1 0 1,1-1 0,0 1-1,0 0 1,0 0-1,0 0 1,0 0-1,0-1 1,0 1 0,0 0-1,0-1 1,0 1-1,0-1 1,1 0 0,-1 1-1,0-1 1,0 0-1,0 1 1,1-1 0,-1 0-1,0 0 1,0 0-1,1 0 1,-1 0-1,0-1 1,0 1 0,1 0-1,1-1 1,2 0-32,0-1 0,0 1 0,0-1 0,0 0 0,0-1 0,0 1 0,-1-1 0,1 0 0,-1 0 0,7-6 0,-7 5-54,-1 1 1,0-1 0,0 0 0,0 0 0,-1 0 0,0 0-1,1 0 1,-1 0 0,-1-1 0,1 1 0,-1-1 0,1 1-1,-1-1 1,-1 0 0,1 0 0,-1 1 0,1-1 0,-2 0-1,1 0 1,0 1 0,-2-7 0,2 11 70,0-1 0,0 0 1,-1 1-1,1-1 0,0 0 0,-1 1 1,1-1-1,0 0 0,-1 1 0,1-1 1,-1 1-1,1-1 0,-1 0 1,1 1-1,-1-1 0,1 1 0,-1 0 1,1-1-1,-1 1 0,0-1 0,1 1 1,-1 0-1,0 0 0,1-1 0,-1 1 1,0 0-1,1 0 0,-1 0 0,0 0 1,0 0-1,1-1 0,-1 2 0,0-1 1,0 0-1,1 0 0,-1 0 0,0 0 1,1 0-1,-1 0 0,0 1 0,1-1 1,-1 0-1,0 1 0,0 0 0,-1 0-9,0 0 0,0 0 0,0 0 0,1 0 0,-1 0 0,0 1 0,1-1 0,-1 1 0,1-1 0,0 1 0,-1 0 0,1-1 0,0 1 0,-1 3-1,1-2 25,0-1-1,0 1 0,0 0 0,0 0 0,1-1 1,0 1-1,-1 0 0,1 0 0,0-1 0,0 1 0,1 0 1,-1 0-1,1 0 0,-1-1 0,1 1 0,0 0 0,0-1 1,0 1-1,0-1 0,0 1 0,1-1 0,-1 1 1,3 1-1,-1-1 10,0 0 0,1 0 1,0-1-1,-1 1 1,1-1-1,0 0 0,0 0 1,0-1-1,1 1 1,-1-1-1,0 0 0,0 0 1,7 1-1,2-1 14,0 0 0,1-1 0,-1-1 0,0 0 0,0 0 0,0-1 0,1-1 0,-2 0 0,17-6 0,-6-5 115,0 0 0,23-19-1,-42 30 326,-43 60 82,37-54-502,0 0 0,0 1 0,1-1 0,-1 0 0,1 1 0,0 0 0,0-1 0,0 1 0,1-1 0,-1 1 0,1 0 0,0 0 0,0-1 0,0 1 0,0 0 0,2 6 0,-1-9-30,0 0-1,1 0 1,-1 0 0,1 0-1,-1 0 1,1 0-1,-1 0 1,1 0 0,0-1-1,-1 1 1,1-1 0,0 1-1,-1-1 1,1 0 0,0 1-1,0-1 1,0 0 0,-1 0-1,1 0 1,0-1-1,3 0 1,40-5 166,-31 1-268,-1-1 0,0 0 1,0-1-1,0 0 1,-1-1-1,0-1 1,-1 0-1,0 0 1,0-1-1,13-16 0,-15 11-468,-19 16 126,-20 18 162,-8 30 739,21-25-1334,-2-1-3960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552"/>
    </inkml:context>
    <inkml:brush xml:id="br0">
      <inkml:brushProperty name="width" value="0.025" units="cm"/>
      <inkml:brushProperty name="height" value="0.025" units="cm"/>
    </inkml:brush>
  </inkml:definitions>
  <inkml:trace contextRef="#ctx0" brushRef="#br0">0 61 14958,'0'0'8360,"0"-54"-7015,0 49-352,0 4-608,0 3-513,4 8-994,-2 5-1184,-2-2-1569,3 1-4165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4.909"/>
    </inkml:context>
    <inkml:brush xml:id="br0">
      <inkml:brushProperty name="width" value="0.025" units="cm"/>
      <inkml:brushProperty name="height" value="0.025" units="cm"/>
    </inkml:brush>
  </inkml:definitions>
  <inkml:trace contextRef="#ctx0" brushRef="#br0">131 26 3683,'0'0'21221,"-5"-5"-20309,4 3-868,-1 0-1,0 1 0,0-1 0,0 0 0,0 1 1,0 0-1,0-1 0,0 1 0,0 0 0,-1 0 1,1 0-1,0 0 0,-1 0 0,1 1 0,-1-1 0,1 1 1,0 0-1,-6-1 0,5 2-25,-1 0 1,0 0-1,0 0 0,1 0 0,-1 0 1,1 1-1,-1-1 0,1 1 0,-1 0 1,1 0-1,0 0 0,0 1 0,0-1 1,-3 4-1,4-4 11,0 0 1,0 0-1,0 1 1,0-1 0,0 0-1,0 1 1,1-1-1,-1 1 1,1 0-1,-1-1 1,1 1-1,0 0 1,0 0 0,1 0-1,-1 0 1,1 0-1,-1 3 1,1-4-15,1-1 1,-1 1-1,0-1 1,1 1-1,-1-1 0,1 0 1,0 1-1,0-1 1,-1 0-1,1 1 1,0-1-1,0 0 1,0 0-1,0 0 0,0 0 1,1 0-1,-1 0 1,0 0-1,0 0 1,1 0-1,-1-1 0,0 1 1,1 0-1,-1-1 1,1 1-1,-1-1 1,1 0-1,-1 1 1,1-1-1,-1 0 0,1 0 1,-1 0-1,3 0 1,26 0-11,0-1 0,0-1 0,-1-1 0,1-2 0,30-9 1,-57 13-21,0 0 32,0 1 0,0-1-1,0 0 1,0 1 0,0 0 0,0-1 0,0 1 0,1 0 0,-1 1-1,4 0 1,-3 9 641,-15 11 159,10-19-763,-1 0 0,1 0 1,-1 0-1,1 0 0,-1 0 0,1 0 0,0 1 1,0-1-1,0 0 0,1 1 0,-1-1 0,1 1 1,-1-1-1,1 1 0,0-1 0,0 4 0,0-4-39,2-1-1,-1 0 0,0 0 1,0 1-1,0-1 0,0 0 1,1 0-1,-1 0 0,0 0 1,1-1-1,-1 1 0,1 0 1,-1-1-1,1 1 0,-1-1 0,1 1 1,0-1-1,-1 0 0,1 1 1,0-1-1,-1 0 0,1 0 1,0 0-1,-1 0 0,1-1 1,2 1-1,14-2-99,0 0 1,1 0-1,-1-2 1,0 0-1,33-14 1,29-6-477,-79 24 561,-1 0 0,0 0-1,0 0 1,0 0 0,0 0-1,1 0 1,-1 0 0,0 0 0,0 0-1,0 0 1,0 0 0,1 0-1,-1 0 1,0 0 0,0 0-1,0 0 1,0 0 0,1 0-1,-1 0 1,0 0 0,0 1 0,0-1-1,0 0 1,0 0 0,1 0-1,-1 0 1,0 0 0,0 0-1,0 0 1,0 1 0,0-1-1,0 0 1,0 0 0,0 0 0,0 0-1,1 1 1,-1-1 0,0 0-1,0 0 1,0 0 0,0 0-1,0 1 1,0-1 0,0 0-1,0 0 1,0 0 0,0 0 0,0 1-1,0-1 1,-1 0 0,-3 15-14,-9 13 1,13-28 13,-10 29-4228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5.429"/>
    </inkml:context>
    <inkml:brush xml:id="br0">
      <inkml:brushProperty name="width" value="0.025" units="cm"/>
      <inkml:brushProperty name="height" value="0.025" units="cm"/>
    </inkml:brush>
  </inkml:definitions>
  <inkml:trace contextRef="#ctx0" brushRef="#br0">51 0 3844,'0'0'15438,"-11"65"-13548,-2-38-737,2 0-672,0-2-161,6-2-192,5-6-128,0-7-352,4-5-1410,6-5-1153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5.836"/>
    </inkml:context>
    <inkml:brush xml:id="br0">
      <inkml:brushProperty name="width" value="0.025" units="cm"/>
      <inkml:brushProperty name="height" value="0.025" units="cm"/>
    </inkml:brush>
  </inkml:definitions>
  <inkml:trace contextRef="#ctx0" brushRef="#br0">0 26 15631,'0'0'5125,"49"-25"-5125,-33 28-32,4 8-449,3 2-1152,6-3-1827,2 0-1376,-1-1-5094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6.166"/>
    </inkml:context>
    <inkml:brush xml:id="br0">
      <inkml:brushProperty name="width" value="0.025" units="cm"/>
      <inkml:brushProperty name="height" value="0.025" units="cm"/>
    </inkml:brush>
  </inkml:definitions>
  <inkml:trace contextRef="#ctx0" brushRef="#br0">212 1 12588,'0'0'9257,"-11"5"-8659,-18 10 48,0 1-1,-36 27 1,64-43-639,1 1 0,-1-1 0,0 1 0,0-1-1,0 1 1,0-1 0,0 1 0,1 0 0,-1-1-1,0 1 1,1 0 0,-1-1 0,0 1 0,1 0-1,-1 0 1,1 0 0,-1 0 0,1 0 0,-1 0-1,1-1 1,0 1 0,-1 0 0,1 0 0,0 0 0,0 0-1,0 0 1,0 0 0,0 0 0,0 0 0,0 0-1,0 0 1,0 0 0,0 0 0,1 0 0,-1 0-1,0 0 1,1 0 0,-1 0 0,1 0 0,-1 0-1,1 0 1,-1 0 0,1-1 0,-1 1 0,1 0-1,0 0 1,0-1 0,-1 1 0,1-1 0,0 1-1,0 0 1,0-1 0,0 1 0,-1-1 0,3 1-1,7 4-51,1-1 0,0-1 0,0 1-1,13 1 1,-5 0-409,5 2-131,-8-4 477,0 2-1,0 0 1,-1 1 0,1 0-1,-1 1 1,0 1 0,26 19-1,-40-26 132,-1-1 0,1 1 0,-1-1 0,0 1-1,1-1 1,-1 1 0,0-1 0,1 1-1,-1-1 1,0 1 0,0 0 0,1-1 0,-1 1-1,0 0 1,0-1 0,0 1 0,0-1-1,0 1 1,0 0 0,0-1 0,0 1 0,0 0-1,0-1 1,0 1 0,-1 0 0,1-1-1,0 1 1,0-1 0,-1 1 0,1 0 0,0-1-1,-1 1 1,1-1 0,0 1 0,-1-1 0,1 1-1,-1-1 1,1 1 0,-1-1 0,1 0-1,-1 1 1,1-1 0,-1 0 0,1 1 0,-1-1-1,0 0 1,1 0 0,-1 1 0,0-1-1,1 0 1,-1 0 0,1 0 0,-2 0 0,-42 12 657,39-11-594,-53 10 966,0-3-1,-97 2 1,155-10-1105,0 0-1,0 0 1,0 0-1,-1 0 1,1 0 0,0 0-1,0 0 1,0 0-1,-1 1 1,1-1 0,0 0-1,0 0 1,-1 0-1,1 0 1,0 0 0,0 0-1,0 0 1,-1 0-1,1 0 1,0 0-1,0-1 1,-1 1 0,1 0-1,0 0 1,0 0-1,0 0 1,-1 0 0,1 0-1,0 0 1,0 0-1,0-1 1,-1 1 0,1 0-1,0 0 1,0 0-1,0 0 1,0-1 0,0 1-1,-1 0 1,1 0-1,0 0 1,0-1 0,0 1-1,0 0 1,0 0-1,0-1 1,0 1 0,0 0-1,0 0 1,0 0-1,0-1 1,0 1 0,0 0-1,0-1 1,14-11-3250,23-9-4396,-9 6-506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7.224"/>
    </inkml:context>
    <inkml:brush xml:id="br0">
      <inkml:brushProperty name="width" value="0.025" units="cm"/>
      <inkml:brushProperty name="height" value="0.025" units="cm"/>
    </inkml:brush>
  </inkml:definitions>
  <inkml:trace contextRef="#ctx0" brushRef="#br0">229 326 10378,'0'0'1292,"9"-4"998,30-15 331,-38 19-2501,0 0 1,0 0-1,0-1 0,0 1 0,0-1 1,0 1-1,0-1 0,0 1 1,-1-1-1,1 0 0,0 1 0,0-1 1,0 0-1,-1 0 0,1 1 0,0-1 1,-1 0-1,1 0 0,-1 0 1,1 0-1,-1 0 0,1 0 0,-1 0 1,0 0-1,1 0 0,-1 0 1,0 0-1,0 0 0,0 0 0,0 0 1,0 0-1,0 0 0,0 0 0,0 0 1,0 0-1,0 0 0,-1 0 1,1 0-1,0 0 0,-1 0 0,1 0 1,-1 0-1,0-2 0,-1 1 25,0 0-1,0 0 0,0 0 1,0 1-1,-1-1 0,1 1 1,0-1-1,-1 1 1,1 0-1,-1 0 0,1 0 1,-1 0-1,0 1 0,-2-1 1,-9 0-107,1 0 0,-1 1 0,1 1 0,-1 1 0,1 0 0,0 0-1,0 1 1,0 1 0,-23 10 0,30-12-63,0 1 0,0 0 0,0 0-1,0 1 1,1-1 0,-1 1 0,1 0-1,0 1 1,0-1 0,1 1-1,0 0 1,-1 1 0,2-1 0,-1 1-1,0-1 1,1 1 0,0 0 0,1 0-1,-1 0 1,1 1 0,-2 10 0,4-16 20,0 0 0,0 0 1,-1-1-1,1 1 0,0 0 1,0 0-1,0 0 1,1 0-1,-1-1 0,0 1 1,0 0-1,0 0 0,1 0 1,-1-1-1,0 1 1,1 0-1,-1-1 0,1 1 1,-1 0-1,1 0 0,-1-1 1,1 1-1,-1-1 1,1 1-1,-1-1 0,1 1 1,0-1-1,-1 1 1,1-1-1,1 1 0,1 0 0,0 0 0,0-1 0,-1 1 0,1-1 0,0 0 0,0 0 0,0 0 0,0 0 0,4-1-1,4-1 20,1 0 0,-1-1 0,21-9 0,-2-2-213,-1-2 1,0-1 0,-1-1-1,-1-1 1,38-36 0,-51 41 174,0 1 0,-1-2 1,-1 1-1,0-2 1,-1 1-1,-1-2 0,-1 1 1,0-2-1,-1 1 1,-1-1-1,6-19 0,-12 35 91,-1 1-1,1-1 0,-1 1 1,1-1-1,-1 1 0,0-1 1,0 1-1,1-1 0,-1 0 1,0 1-1,0-1 0,-1 1 1,1-1-1,0 1 0,0-1 1,-1 1-1,1-1 0,-1 1 1,1-1-1,-1 1 0,0-1 0,0 1 1,1 0-1,-1-1 0,0 1 1,-2-2-1,2 3-36,-1 0 1,1 0-1,-1 1 1,1-1-1,-1 0 0,1 0 1,0 1-1,-1-1 0,1 1 1,0-1-1,-1 1 0,1 0 1,0 0-1,0-1 0,0 1 1,-1 0-1,1 0 0,0 0 1,0 0-1,0 0 0,0 0 1,1 1-1,-1-1 1,0 0-1,0 0 0,1 1 1,-1-1-1,1 0 0,-1 2 1,-9 19 7,0 1 0,2 0 1,1 0-1,1 0 0,0 1 1,2 0-1,1 0 0,1 0 1,1 0-1,2 26 0,0-45-25,-1 0-1,1-1 0,0 1 0,0 0 1,0-1-1,0 1 0,1-1 0,0 1 0,0-1 1,0 0-1,0 0 0,1 0 0,-1 0 1,1 0-1,0 0 0,5 3 0,-6-5-165,0-1-1,0 1 1,0-1-1,1 1 0,-1-1 1,0 0-1,1 0 1,-1 0-1,1 0 0,-1-1 1,1 1-1,5 0 1,-5-1-401,0 0 0,1 0 0,-1-1 0,0 1 0,1-1 0,-1 0 0,0 0 0,0 0 0,0 0 0,0-1 0,0 1 0,4-3 1,19-16-10994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27.599"/>
    </inkml:context>
    <inkml:brush xml:id="br0">
      <inkml:brushProperty name="width" value="0.025" units="cm"/>
      <inkml:brushProperty name="height" value="0.025" units="cm"/>
    </inkml:brush>
  </inkml:definitions>
  <inkml:trace contextRef="#ctx0" brushRef="#br0">39 110 11147,'0'0'4324,"-1"7"-1831,-4 26-235,5-32-2131,0-1 0,0 1 1,0 0-1,0 0 0,0-1 0,0 1 1,0 0-1,0 0 0,0 0 0,1-1 1,-1 1-1,0 0 0,0 0 0,1-1 1,-1 1-1,0 0 0,1-1 1,-1 1-1,1 0 0,-1-1 0,1 1 1,-1-1-1,1 1 0,0 0 0,-1-1 1,1 0-1,-1 1 0,2 0 0,27 3 1700,-20-5-1552,-1 0 0,1-1 0,0 0 0,12-4 0,-8 0-207,-1 0 1,0 0 0,-1-1 0,0-1 0,14-11 0,-21 16-72,-1 0 1,1 0 0,-1-1-1,0 1 1,0-1-1,0 0 1,0 0 0,-1 0-1,1 0 1,-1-1 0,0 1-1,-1 0 1,1-1 0,-1 0-1,1 1 1,-1-1 0,-1 0-1,1-6 1,-1 10-1,0 0 0,0 0 1,0 0-1,0 0 0,0 0 0,-1 0 0,1 0 1,0 0-1,-1 0 0,1 0 0,-1 0 0,1 0 1,-1 0-1,1 1 0,-1-1 0,0 0 0,1 0 0,-1 1 1,0-1-1,0 0 0,0 1 0,1-1 0,-1 0 1,0 1-1,0-1 0,-2 0 0,0 1-9,0-1-1,0 0 0,0 1 0,0-1 1,0 1-1,0 0 0,0 0 1,0 1-1,-4 0 0,-1 0-12,0 1 0,0 0-1,1 0 1,-1 1-1,1 0 1,0 0 0,-7 5-1,2 1 10,1 0 0,0 1 0,0 0 0,1 1 0,1 0 0,0 0 0,0 1 0,1 0 0,0 1 0,2 0 0,-1 0 0,1 0 0,1 1 0,1 0 0,0 0 0,-3 19 0,6-31-13,1 0 0,0 1-1,0-1 1,0 0 0,0 0 0,1 0 0,-1 0 0,0 0-1,1 0 1,-1 0 0,1 0 0,0 0 0,0 0-1,0-1 1,0 1 0,0 0 0,0 0 0,0-1-1,0 1 1,1-1 0,-1 1 0,4 2 0,-2-2-99,1 0 1,-1 0 0,1-1 0,0 1-1,0-1 1,-1 0 0,1 0-1,0 0 1,0-1 0,0 1 0,5-1-1,4 0-544,-1-1-1,0 0 0,1 0 0,-1-2 1,0 1-1,0-2 0,14-5 1,22-15-4528,-2-2-2226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7.796"/>
    </inkml:context>
    <inkml:brush xml:id="br0">
      <inkml:brushProperty name="width" value="0.025" units="cm"/>
      <inkml:brushProperty name="height" value="0.025" units="cm"/>
    </inkml:brush>
  </inkml:definitions>
  <inkml:trace contextRef="#ctx0" brushRef="#br0">255 0 6951,'0'0'15411,"-10"1"-14620,2 0-687,1 0-1,0 0 1,0 0 0,-1 1 0,1 1 0,1-1 0,-1 1 0,0 0 0,1 1 0,-1-1 0,1 1 0,0 0 0,0 1 0,1 0 0,-1 0 0,-6 8 0,-10 10 209,1 2 0,-24 36 0,40-54-264,0 0 0,1 1 0,0 0-1,0 0 1,1 0 0,0 0 0,0 1 0,1-1-1,0 1 1,0-1 0,1 1 0,1 0 0,-1 14-1,2-21-48,-1 0-1,0-1 0,1 1 0,-1-1 1,1 1-1,0-1 0,-1 1 0,1-1 0,0 0 1,0 1-1,0-1 0,0 0 0,0 0 0,0 1 1,0-1-1,1 0 0,-1 0 0,0 0 0,1-1 1,-1 1-1,3 1 0,1 0-11,0 0 0,-1-1 0,1 0-1,0 0 1,0 0 0,0 0 0,6-1 0,3 0-130,1-1 1,-1 0-1,0-1 1,18-5-1,-19 3-682,0-1-1,-1 0 0,20-12 0,10-12-4833,-15 4-2072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8.379"/>
    </inkml:context>
    <inkml:brush xml:id="br0">
      <inkml:brushProperty name="width" value="0.025" units="cm"/>
      <inkml:brushProperty name="height" value="0.025" units="cm"/>
    </inkml:brush>
  </inkml:definitions>
  <inkml:trace contextRef="#ctx0" brushRef="#br0">78 0 13132,'0'0'9626,"-3"12"-7577,-25 85 1144,17-65-2945,1 0 0,2 1-1,1 0 1,-4 56-1,13-90-296,1 0-1,-1 0 0,0 0 1,0-1-1,0 1 0,0-1 1,0 0-1,0 1 0,-1-1 0,1 0 1,0 0-1,1-4 0,2-7-134,-2-1-1,0 0 0,-1 0 1,0 0-1,-1 0 0,0 0 0,-2 0 1,1 0-1,-4-18 0,-1 17 209,1 16 153,4 0-170,1 0 1,-1 0-1,0 0 0,0 0 1,0 0-1,1 1 0,-1-1 1,0 0-1,1-1 0,-1 1 1,1 0-1,-1 0 0,1 0 1,-1 0-1,1 0 1,0 0-1,0-1 0,-1 1 1,1 0-1,0 0 0,0-1 1,0 1-1,0-1 0,1 1 1,5 3-4,0-1 1,0 0 0,0 0 0,0-1-1,1 0 1,0 0 0,-1-1 0,1 0-1,0 0 1,-1-1 0,1 0-1,0 0 1,-1-1 0,1 0 0,0 0-1,-1-1 1,11-3 0,-13 3-3,0 1 0,-1-1 1,1 0-1,-1-1 0,1 1 1,-1-1-1,0 0 0,0 0 1,0 0-1,0 0 0,-1-1 0,1 0 1,-1 0-1,0 0 0,0 0 1,0 0-1,-1 0 0,1-1 0,-1 1 1,0-1-1,0 0 0,-1 0 1,0 0-1,1 1 0,-2-1 1,1 0-1,0-8 0,-1 13 5,0-1 1,0 1-1,0 0 0,0 0 1,0 0-1,0 0 0,0-1 1,0 1-1,0 0 0,0 0 0,0 0 1,0-1-1,0 1 0,0 0 1,0 0-1,0 0 0,0 0 1,-1-1-1,1 1 0,0 0 0,0 0 1,0 0-1,0 0 0,0 0 1,0-1-1,-1 1 0,1 0 1,0 0-1,0 0 0,0 0 0,0 0 1,0 0-1,-1 0 0,1 0 1,0 0-1,0-1 0,0 1 1,-1 0-1,1 0 0,0 0 0,0 0 1,0 0-1,0 0 0,-1 0 1,1 0-1,0 0 0,0 0 1,-1 1-1,-11 5 109,-9 13-125,8-4 32,1 1 1,0 1 0,-9 18 0,17-29-3,1 1 0,-1-1 0,2 1 0,-1 0 0,1 0 0,0 0 0,0 0 0,1 0 0,0 0 0,0 0 0,1 1 0,0 7 0,1-13-97,0 0-1,0-1 1,-1 1 0,1 0 0,1 0-1,-1 0 1,0-1 0,0 1 0,1 0-1,-1-1 1,1 1 0,-1-1 0,1 0-1,0 1 1,-1-1 0,1 0 0,0 0-1,0 0 1,0 0 0,0 0 0,0-1-1,0 1 1,0-1 0,0 1 0,0-1-1,0 0 1,3 1 0,59 0-7734,-33-4 758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19.783"/>
    </inkml:context>
    <inkml:brush xml:id="br0">
      <inkml:brushProperty name="width" value="0.025" units="cm"/>
      <inkml:brushProperty name="height" value="0.025" units="cm"/>
      <inkml:brushProperty name="color" value="#004F8B"/>
    </inkml:brush>
  </inkml:definitions>
  <inkml:trace contextRef="#ctx0" brushRef="#br0">77 331 8136,'0'0'2776,"-8"9"592,5-7-3096,-5 7 450,0 0 0,0 1 0,0 0-1,2 0 1,-1 1 0,1-1 0,1 1 0,-5 12 0,12-18 101,6-10-581,8-10-47,10-14-524,-1-1 1,-1-1-1,-2-1 0,-1-1 1,-1-1-1,15-38 0,-32 68-553,-2 12 385,-1 32 345,1 26 925,-1-66-749,0 1 1,1-1-1,-1 1 0,0-1 0,1 1 1,-1-1-1,0 1 0,1-1 0,-1 1 1,0-1-1,1 0 0,-1 1 0,1-1 1,-1 1-1,1-1 0,-1 0 0,1 0 0,-1 1 1,1-1-1,-1 0 0,1 0 0,0 0 1,-1 1-1,1-1 0,-1 0 0,1 0 1,-1 0-1,1 0 0,0 0 0,-1 0 1,1 0-1,-1 0 0,1 0 0,0-1 1,-1 1-1,1 0 0,-1 0 0,1 0 0,-1-1 1,1 1-1,-1 0 0,2-1 0,20-14 739,-13 4-676,-1 1 0,0-1 0,0 0 0,-1-1 0,-1 1 0,0-1 0,-1-1 0,6-16 0,-8 19-105,0-1 0,0 1 0,-1-1 0,0 1 1,-1-1-1,0 0 0,-1 1 0,0-1 0,-1 0 1,-3-20-1,4 31 8,0-1 1,0 1-1,0-1 1,-1 1-1,1-1 1,0 1-1,0-1 1,0 1-1,0-1 0,0 1 1,-1-1-1,1 1 1,0-1-1,0 1 1,-1-1-1,1 1 1,0 0-1,-1-1 1,1 1-1,0 0 1,-1-1-1,1 1 1,-1 0-1,1-1 0,-1 1 1,1 0-1,0 0 1,-1-1-1,1 1 1,-1 0-1,1 0 1,-2 0-1,-9 12-218,-5 26 98,10-11 305,1 1 0,2 0 0,0 0-1,2 0 1,1 0 0,2 0 0,6 38 0,-7-59-149,1-1 0,0 0 0,0 0 0,0 0 1,1 0-1,0 0 0,0-1 0,0 1 0,1-1 0,0 0 1,5 5-1,-8-8-11,1 0 0,1 0 1,-1-1-1,0 1 1,0-1-1,0 0 0,1 1 1,-1-1-1,1 0 0,-1 0 1,1-1-1,-1 1 0,1-1 1,-1 1-1,1-1 1,0 0-1,-1 0 0,1 0 1,0 0-1,-1 0 0,1 0 1,-1-1-1,1 0 0,0 1 1,-1-1-1,1 0 0,-1 0 1,0 0-1,1 0 1,2-3-1,1 0 19,1-1 1,-1-1-1,0 1 1,0-1 0,-1 0-1,0 0 1,0-1-1,0 0 1,-1 1-1,0-2 1,0 1-1,-1 0 1,1-1-1,2-14 1,-2 9-11,-1 1-1,0-1 1,-1 0 0,-1 0-1,0 0 1,-1-1 0,0 1 0,-4-21-1,4 33-25,0 0-1,0 0 1,0 0-1,0 0 1,-1 0 0,1 0-1,0 0 1,0 0-1,-1 1 1,1-1-1,-1 0 1,1 0-1,-1 0 1,1 0-1,-1 1 1,0-1 0,1 0-1,-1 1 1,0-1-1,0 0 1,1 1-1,-1-1 1,0 1-1,0-1 1,0 1-1,0 0 1,1-1 0,-1 1-1,0 0 1,0 0-1,0-1 1,0 1-1,0 0 1,0 0-1,-1 0 1,0 0 2,1 1 1,-1-1-1,1 1 1,-1-1-1,1 1 0,-1 0 1,1-1-1,0 1 0,-1 0 1,1 0-1,0 0 1,0 0-1,-1 0 0,1 0 1,0 0-1,0 1 1,0-1-1,1 0 0,-1 1 1,-1 1-1,-2 6 73,1-1 0,0 1 0,1-1 0,0 1 0,0 0 0,1 0 0,-1 18 0,2-25-51,0 1 0,0 0 0,0-1 0,1 1-1,-1-1 1,0 1 0,1-1 0,0 1-1,0-1 1,-1 0 0,1 1 0,1-1-1,-1 0 1,0 1 0,1-1 0,-1 0-1,1 0 1,-1 0 0,1-1 0,0 1 0,0 0-1,0 0 1,0-1 0,0 1 0,0-1-1,0 0 1,1 0 0,-1 0 0,0 0-1,1 0 1,-1 0 0,4 0 0,5 0-40,0-1 1,0-1 0,0 1-1,0-2 1,0 0 0,0 0-1,0-1 1,-1 0 0,1-1-1,-1 0 1,0 0 0,0-1-1,0-1 1,-1 0 0,1 0-1,-2 0 1,1-2-1,-1 1 1,0-1 0,0 0-1,-1 0 1,0-1 0,6-11-1,-12 19 20,4-6 30,-7 9-15,-14 36 114,15-36-146,-2 37 440,3-38-436,0 0 1,0-1 0,0 1 0,0-1 0,0 1 0,0-1-1,0 1 1,0 0 0,0-1 0,0 1 0,0-1 0,0 1-1,0-1 1,1 1 0,-1-1 0,0 1 0,0-1 0,1 1-1,-1-1 1,0 1 0,1-1 0,-1 1 0,0-1 0,1 0-1,-1 1 1,1-1 0,-1 0 0,1 1 0,-1-1 0,1 0 0,-1 1-1,1-1 1,-1 0 0,1 0 0,-1 0 0,1 0 0,-1 1-1,1-1 1,-1 0 0,1 0 0,0 0 0,-1 0 0,1 0-1,-1 0 1,1 0 0,-1-1 0,1 1 0,0 0 0,-1 0-1,1 0 1,-1 0 0,1-1 0,-1 1 0,1 0 0,-1-1-1,1 1 1,-1 0 0,0-1 0,1 1 0,-1 0 0,1-1-1,-1 1 1,0-1 0,1 0 0,1-1-500,1-1 0,-1 0 0,0 0 0,0 0 0,0 0 0,-1 0 0,1 0 0,-1 0 0,0-1 0,0 1 0,0 0 1,0-1-1,0 1 0,-1-1 0,1 1 0,-1-1 0,0 1 0,-1-5 0,2-26-6227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8.770"/>
    </inkml:context>
    <inkml:brush xml:id="br0">
      <inkml:brushProperty name="width" value="0.025" units="cm"/>
      <inkml:brushProperty name="height" value="0.025" units="cm"/>
    </inkml:brush>
  </inkml:definitions>
  <inkml:trace contextRef="#ctx0" brushRef="#br0">171 25 11627,'0'0'8814,"-9"-1"-6951,5 0-1717,0 0 1,0 1-1,0 0 1,-1 0-1,1 0 1,0 0-1,0 1 0,0-1 1,0 1-1,0 0 1,0 0-1,0 1 1,0-1-1,0 1 1,0 0-1,0 0 1,1 0-1,-1 1 0,1-1 1,0 1-1,0 0 1,-5 5-1,-40 44 915,46-49-1015,-1 0 0,1 1-1,0-1 1,0 1 0,0 0-1,1 0 1,-1 0-1,1-1 1,0 1 0,0 0-1,1 1 1,-1-1 0,1 0-1,0 7 1,0-11-44,1 1 0,-1 0 1,1-1-1,-1 1 0,1-1 0,-1 1 1,1-1-1,0 1 0,-1-1 0,1 1 0,0-1 1,-1 0-1,1 1 0,0-1 0,0 0 1,0 0-1,-1 0 0,1 1 0,0-1 0,0 0 1,-1 0-1,1 0 0,0 0 0,0 0 1,0-1-1,1 1 0,22-3 82,-17 1-158,0-1 1,0 0-1,0 0 0,0 0 1,-1-1-1,1 0 1,-1-1-1,0 1 0,-1-1 1,1 0-1,-1-1 0,0 1 1,0-1-1,4-7 0,7-11-11,-1 0-1,15-33 1,-31 59 664,-13 24 54,2 0-1,-13 41 1,22-57-548,1-3-2,0 0 0,1 1 0,0-1 0,0 1 0,0 14 0,2-21-115,-1 1 1,0-1-1,0 0 1,1 1-1,-1-1 1,1 1-1,-1-1 1,1 0-1,0 0 1,0 1-1,-1-1 1,1 0-1,0 0 1,0 0-1,0 0 1,0 0-1,0 0 1,0 0-1,1 0 1,-1 0 0,0 0-1,0-1 1,1 1-1,-1-1 1,0 1-1,1-1 1,-1 1-1,0-1 1,1 0-1,-1 1 1,1-1-1,-1 0 1,1 0-1,-1 0 1,1 0-1,0-1 1,4 1-879,0 0 1,-1-1-1,1 0 0,-1 0 1,1 0-1,-1-1 0,0 1 1,1-1-1,9-6 0,8-4-6590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206"/>
    </inkml:context>
    <inkml:brush xml:id="br0">
      <inkml:brushProperty name="width" value="0.025" units="cm"/>
      <inkml:brushProperty name="height" value="0.025" units="cm"/>
    </inkml:brush>
  </inkml:definitions>
  <inkml:trace contextRef="#ctx0" brushRef="#br0">244 20 16464,'0'0'5530,"-9"-3"-3384,3 0-1955,1 0-1,-2 1 0,1 0 1,0 0-1,0 1 1,0 0-1,-1 0 0,1 0 1,-1 1-1,1 0 1,-1 0-1,1 1 0,0-1 1,-1 2-1,1-1 1,0 1-1,0-1 0,-1 2 1,1-1-1,-10 6 1,11-5-120,-49 33 738,51-35-789,0 1-1,1 0 0,-1 0 0,1 0 0,0 1 0,-1-1 1,1 0-1,0 1 0,0-1 0,1 1 0,-1 0 0,1 0 0,-1 0 1,1 0-1,0 0 0,-1 4 0,5-6-49,1 0 0,-1 0 0,1 0 0,0 0-1,-1 0 1,1-1 0,0 0 0,0 0 0,-1 0 0,1 0 0,4-1-1,-3 1-87,191-6-3326,-195 5 3451,0 1 0,0 0 0,-1 0-1,1 0 1,0 0 0,0 0-1,0 0 1,0 0 0,-1 0 0,1 1-1,0-1 1,0 0 0,0 0 0,0 1-1,-1-1 1,1 1 0,0-1-1,-1 0 1,1 1 0,0-1 0,0 1-1,-1 0 1,1-1 0,-1 1-1,1-1 1,-1 1 0,1 0 0,-1-1-1,1 2 1,-1 0 82,0-1 0,0 1 0,0-1 0,0 0 0,-1 1 0,1-1 0,0 1-1,-1-1 1,0 0 0,1 1 0,-1-1 0,0 0 0,1 0 0,-1 0 0,-1 2 0,-4 4 338,0-1-1,0 0 1,0 0 0,-13 9 0,8-7-442,-1-2 0,0 1-1,0-2 1,-1 1 0,0-2 0,0 0 0,0 0 0,0-1 0,0-1 0,-25 2 0,38-5-358,0 0 0,0 0 0,0 1-1,0-1 1,1 0 0,-1 0 0,0 0 0,0 1-1,1-1 1,-1 0 0,0 1 0,1-1-1,-1 0 1,1 1 0,-1-1 0,1 0 0,-1 1-1,1-1 1,-1 1 0,1-1 0,1 0 0,15-10-5227,6-2-1757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648"/>
    </inkml:context>
    <inkml:brush xml:id="br0">
      <inkml:brushProperty name="width" value="0.025" units="cm"/>
      <inkml:brushProperty name="height" value="0.025" units="cm"/>
    </inkml:brush>
  </inkml:definitions>
  <inkml:trace contextRef="#ctx0" brushRef="#br0">49 0 15855,'0'0'9668,"-5"8"-8702,-2 3-663,1 1-1,1-1 1,0 1 0,0 0-1,1 0 1,1 1 0,0-1 0,1 1-1,-2 17 1,4-28-297,0-1 0,0 0-1,0 0 1,0 1 0,1-1 0,-1 0 0,0 0-1,1 1 1,-1-1 0,0 0 0,1 0-1,0 0 1,-1 0 0,1 0 0,0 0 0,-1 0-1,1 0 1,0 0 0,0 0 0,0 0 0,0 0-1,0 0 1,0-1 0,0 1 0,0 0 0,2 0-1,0 0 14,1 0-1,-1 0 1,1 0-1,-1-1 0,1 1 1,-1-1-1,1 0 1,0 0-1,4-1 0,4-1-91,0 0-1,0 0 1,0-2 0,21-8-1,8-12-448,-34 19 571,1-1-1,-1 2 0,1-1 1,1 1-1,-1 0 1,1 1-1,-1 0 1,1 0-1,0 1 0,10-1 1,10 37 1077,-17-31-1157,0-1-1,0-1 1,0 0-1,0-1 1,0 0-1,0-1 1,0 0-1,0-1 1,0-1-1,0 0 1,13-5-1,-7 3-311,2 1-1,32-4 0,-50 8 360,0 0 1,-1-1-1,1 1 0,0 0 0,0 0 1,0 0-1,0 0 0,-1 1 1,1-1-1,0 0 0,0 1 0,0 0 1,-1-1-1,1 1 0,0 0 1,-1 0-1,1-1 0,-1 1 1,1 0-1,-1 1 0,1-1 0,-1 0 1,2 2-1,-2 1 93,1-1 1,-1 1-1,-1-1 1,1 1-1,-1-1 1,1 1-1,-1-1 1,0 1-1,-1 6 1,1 9-176,13-61-17663,-12 15 4917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39.980"/>
    </inkml:context>
    <inkml:brush xml:id="br0">
      <inkml:brushProperty name="width" value="0.025" units="cm"/>
      <inkml:brushProperty name="height" value="0.025" units="cm"/>
    </inkml:brush>
  </inkml:definitions>
  <inkml:trace contextRef="#ctx0" brushRef="#br0">1 0 13933,'0'0'11819,"57"22"-17712,-30-9-1,0-1-3779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0.315"/>
    </inkml:context>
    <inkml:brush xml:id="br0">
      <inkml:brushProperty name="width" value="0.025" units="cm"/>
      <inkml:brushProperty name="height" value="0.025" units="cm"/>
    </inkml:brush>
  </inkml:definitions>
  <inkml:trace contextRef="#ctx0" brushRef="#br0">143 0 11627,'0'0'16442,"-9"6"-15470,-1 0-709,0 1 0,1 1 0,-17 16 1,22-20-238,1 0 1,0 0 0,0 0-1,0 0 1,1 0-1,-1 0 1,1 1 0,0 0-1,0-1 1,1 1-1,-1 0 1,1 0 0,0 0-1,0 9 1,1-13-37,0 0 0,0-1 0,0 1 0,0-1 1,0 1-1,0 0 0,1-1 0,-1 1 0,0-1 0,0 1 0,1 0 0,-1-1 1,0 1-1,1-1 0,-1 1 0,0-1 0,1 1 0,-1-1 0,1 1 0,-1-1 1,1 0-1,-1 1 0,1-1 0,-1 1 0,1-1 0,-1 0 0,1 0 1,-1 1-1,1-1 0,0 0 0,26 1-596,22-17-1226,-18 3 1111,-31 13 720,1 0 1,0-1-1,-1 1 1,1 0-1,0 0 1,-1 0-1,1 1 1,0-1-1,-1 0 1,1 0-1,0 0 1,-1 0-1,1 1 1,0-1-1,-1 0 1,1 0-1,-1 1 0,1-1 1,-1 1-1,1-1 1,-1 0-1,1 1 1,-1-1-1,2 2 1,-1 2 64,1 1 0,-1 0 1,1 0-1,-1 0 0,-1 0 1,1 0-1,-1 0 0,0 0 1,0 5-1,1 27 112,-1 97 965,-1-121-962,0 0-1,-2 0 0,1 0 1,-2-1-1,0 1 0,0-1 1,-12 24-1,12-29-48,-43 68 840,42-68-901,-1 0 0,1-1-1,-1 0 1,0 0 0,0-1 0,0 1-1,-1-1 1,-10 6 0,16-11-60,0 1-1,1-1 1,-1 0-1,0 1 1,0-1 0,1 0-1,-1 0 1,0 1-1,0-1 1,1 0 0,-1 0-1,0 0 1,0 0-1,0 0 1,1 0 0,-1 0-1,0 0 1,0 0-1,0-1 1,1 1 0,-1 0-1,0 0 1,0-1-1,1 1 1,-1 0 0,0-1-1,1 1 1,-2-2-1,-9-23 16,7-43-263,4 60 200,-1-22-193,2 0 1,1 0-1,1 0 0,15-58 1,-16 79 171,1 1-1,0 0 1,0 0 0,1 0 0,0 1 0,1-1 0,0 1 0,0 0 0,0 0-1,1 1 1,0 0 0,0 0 0,1 0 0,0 0 0,0 1 0,0 0-1,0 1 1,1 0 0,0 0 0,0 0 0,0 1 0,10-3 0,41-6-1893,-4 1-6024,-21 1-4141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015"/>
    </inkml:context>
    <inkml:brush xml:id="br0">
      <inkml:brushProperty name="width" value="0.025" units="cm"/>
      <inkml:brushProperty name="height" value="0.025" units="cm"/>
    </inkml:brush>
  </inkml:definitions>
  <inkml:trace contextRef="#ctx0" brushRef="#br0">59 284 11979,'0'0'12316,"-2"8"-11820,-21 59-80,16-49-237,0 1 0,1-1 0,-8 39 0,14-56-174,0-1 0,0 1 1,0 0-1,0-1 0,0 1 0,0 0 0,0-1 0,0 1 0,1 0 0,-1-1 0,0 1 1,0 0-1,1-1 0,-1 1 0,0 0 0,0-1 0,1 1 0,-1-1 0,1 1 0,-1-1 1,1 1-1,-1-1 0,1 1 0,-1-1 0,1 1 0,-1-1 0,1 1 0,-1-1 0,1 0 1,1 1-1,25 1 134,29-18 54,-38 6-175,0-1-1,0 0 1,-1-1 0,-1-1-1,0-1 1,-1 0-1,-1-1 1,0 0 0,0-1-1,-2-1 1,0 0-1,-1 0 1,-1-2 0,-1 1-1,0-1 1,11-37-1,-20 55-11,0 1 1,0-1-1,0 0 0,0 0 0,0 1 1,0-1-1,0 0 0,1 1 0,-1-1 1,0 0-1,0 0 0,1 1 0,-1-1 0,0 0 1,1 1-1,-1-1 0,1 1 0,-1-1 1,1 0-1,-1 1 0,1-1 0,-1 1 0,1-1 1,0 1-1,-1 0 0,1-1 0,0 1 1,-1 0-1,1-1 0,0 1 0,-1 0 0,1 0 1,0-1-1,0 1 0,-1 0 0,1 0 1,0 0-1,0 0 0,-1 0 0,1 0 0,1 1 1,13-2-7,-8 0 10,-1-1 0,0 1 0,0-1-1,0 0 1,0-1 0,0 0 0,0 1 0,-1-2 0,1 1 0,-1-1 0,0 0 0,0 0 0,0 0 0,-1-1 0,1 1-1,-1-1 1,0 0 0,-1-1 0,1 1 0,4-11 0,12-9-19,-17 23-18,-1 0 0,1-1-1,-1 1 1,0-1 0,0 0 0,0 0 0,0 0 0,-1 0 0,1 0-1,-1 0 1,1 0 0,-1 0 0,0 0 0,1-7 0,-2 9 22,-1 1 0,1 0 0,-1 0 0,1-1 0,0 1 0,-1 0 0,1 0 0,-1 0 0,1 0 0,0 0 1,-1-1-1,1 1 0,-1 0 0,1 0 0,-1 0 0,1 0 0,0 0 0,-1 0 0,1 1 0,-1-1 0,1 0 0,0 0 0,-1 0 1,1 0-1,-1 0 0,1 1 0,0-1 0,-1 0 0,1 0 0,-1 0 0,1 1 0,0-1 0,-1 1 0,-15 8 45,0 8 35,0 1 1,1 1 0,1 1 0,0 0 0,-13 28 0,-46 114 1306,56-122-1068,-25 59 60,5 2-1,-38 155 1,121-525 480,-43 246-1043,-2 11 111,1 0 1,0 0 0,1 1-1,5-16 1,-7 24 65,0 1 1,0-1-1,0 1 0,1-1 0,-1 1 0,1 0 1,-1-1-1,1 1 0,0 0 0,0 0 1,0 1-1,0-1 0,1 0 0,-1 0 1,0 1-1,1 0 0,-1-1 0,1 1 1,-1 0-1,1 0 0,-1 0 0,1 1 1,0-1-1,2 0 0,26-2-25,-7 2-391,1-2 0,-1 0 1,0-2-1,0-1 0,-1 0 0,1-2 0,25-12 1,-46 18 56,0 1 0,0-1 0,0 1 0,-1-1 0,1 0 0,-1 0 0,0 0 0,1-1 0,-1 1-1,0-1 1,0 1 0,0-1 0,-1 0 0,1 1 0,2-7 0,1-19-5106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402"/>
    </inkml:context>
    <inkml:brush xml:id="br0">
      <inkml:brushProperty name="width" value="0.025" units="cm"/>
      <inkml:brushProperty name="height" value="0.025" units="cm"/>
    </inkml:brush>
  </inkml:definitions>
  <inkml:trace contextRef="#ctx0" brushRef="#br0">1 0 15407,'0'0'5861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2.981"/>
    </inkml:context>
    <inkml:brush xml:id="br0">
      <inkml:brushProperty name="width" value="0.025" units="cm"/>
      <inkml:brushProperty name="height" value="0.025" units="cm"/>
    </inkml:brush>
  </inkml:definitions>
  <inkml:trace contextRef="#ctx0" brushRef="#br0">1 1 8456,'0'0'-5958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3.578"/>
    </inkml:context>
    <inkml:brush xml:id="br0">
      <inkml:brushProperty name="width" value="0.025" units="cm"/>
      <inkml:brushProperty name="height" value="0.025" units="cm"/>
    </inkml:brush>
  </inkml:definitions>
  <inkml:trace contextRef="#ctx0" brushRef="#br0">65 0 12588,'0'0'10458,"-7"13"-9812,-2 1-406,1 1 0,0 1 0,2-1 1,0 1-1,0 0 0,2 1 0,0-1 1,-2 22-1,6-37-223,-1 0 1,1 1-1,0-1 0,1 0 1,-1 1-1,0-1 1,0 0-1,1 0 0,-1 1 1,0-1-1,1 0 1,-1 0-1,1 0 0,0 0 1,-1 1-1,1-1 1,0 0-1,0 0 0,-1 0 1,1 0-1,0-1 1,0 1-1,0 0 0,1 1 1,1-1 5,0 0 0,-1 0 0,1 0 0,0 0 1,-1-1-1,1 1 0,0-1 0,0 0 0,0 1 0,4-2 1,4 0 28,0 0 0,-1-1 1,1 0-1,-1-1 0,12-4 0,7-7-29,-1 0 0,-1-2-1,0-1 1,-1 0 0,-1-3 0,-1 0-1,39-41 1,-55 55 349,-6 12-65,-6 24 131,-1 8-194,6-37-236,0 0 0,0 0 0,1 0-1,-1 0 1,0 0 0,1 0 0,-1 0 0,0-1 0,1 1-1,-1 0 1,1-1 0,-1 0 0,1 1 0,-1-1 0,1 0-1,0 0 1,-1 1 0,1-1 0,-1 0 0,1-1-1,0 1 1,1 0 0,40-4 127,18-14-238,-52 14 42,1 0 0,-1 1 0,1 0-1,0 1 1,0 0 0,0 1 0,16-1 0,-25 3 61,0-1 1,0 1-1,0 0 1,0-1-1,0 1 0,-1 0 1,1-1-1,0 1 1,-1 0-1,1 0 1,0 0-1,-1 0 1,1-1-1,-1 1 1,1 0-1,-1 0 1,0 0-1,1 0 1,-1 0-1,0 0 1,0 0-1,0 0 1,0 0-1,0 0 1,0 0-1,0 0 0,0 0 1,0 1-1,0-1 1,-1 1-1,-3 35 359,-2-21-430,0-2-1,-1 1 1,-1-1-1,-18 26 1,25-45-8551,1-12 1661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3.969"/>
    </inkml:context>
    <inkml:brush xml:id="br0">
      <inkml:brushProperty name="width" value="0.025" units="cm"/>
      <inkml:brushProperty name="height" value="0.025" units="cm"/>
    </inkml:brush>
  </inkml:definitions>
  <inkml:trace contextRef="#ctx0" brushRef="#br0">0 0 16720,'0'0'2562,"43"61"-4035,-28-38-2595,10 1-2178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0.177"/>
    </inkml:context>
    <inkml:brush xml:id="br0">
      <inkml:brushProperty name="width" value="0.025" units="cm"/>
      <inkml:brushProperty name="height" value="0.025" units="cm"/>
      <inkml:brushProperty name="color" value="#004F8B"/>
    </inkml:brush>
  </inkml:definitions>
  <inkml:trace contextRef="#ctx0" brushRef="#br0">1 1 12364,'0'8'1158,"-1"1"-772,1 1 0,0 0 0,1 0 0,0-1 0,1 1 0,0-1 0,1 1 0,5 13-1,-6-18-335,1 0-1,0 0 0,0 0 0,0 0 0,1-1 0,0 1 0,0-1 0,0 0 0,0 0 0,1 0 1,-1 0-1,1-1 0,0 0 0,0 0 0,0 0 0,11 3 0,-4-2-152,0 0 0,0-1 0,1-1-1,23 2 1,-30-3 128,1-1 1,-1 0-1,0 0 0,1-1 0,-1 0 0,0 0 1,0-1-1,1 0 0,-1 0 0,-1 0 0,10-5 1,-10 10 6244,27 6-4714,-24-9-1482,0-1 0,0 0 0,-1-1 0,1 1 0,-1-2 0,1 1 0,-1-1 0,1 0 0,-1-1 0,0 1 0,9-8 0,9-7-269,38-36 1,-46 37-375,2 1 1,28-19-1,-47 35 578,0-1 0,0 1 0,1 0 0,-1 0 0,0 0 0,0 0 0,0-1 0,1 1 0,-1 0 0,0 0 0,0 0 0,1 0 0,-1 0 0,0 0 0,0 0 0,1 0 0,-1 0-1,0 0 1,0 0 0,1 0 0,-1 0 0,0 0 0,0 0 0,1 0 0,-1 0 0,0 0 0,0 0 0,1 0 0,-1 0 0,0 0 0,0 1 0,0-1 0,1 0 0,-1 0 0,0 0 0,0 0 0,0 1 0,1-1 0,-1 0 0,0 0-1,0 0 1,0 1 0,0-1 0,0 0 0,1 1 0,0 16 485,-8 19 805,1-16-602,2-9-343,1 0-1,0 0 0,0 0 0,2 1 0,-2 14 0,3-24-332,0 0 0,0 0-1,1 0 1,-1 0 0,0 0-1,1 0 1,-1 0 0,1 0-1,0 0 1,0 0 0,0 0-1,0 0 1,0 0 0,0-1-1,0 1 1,0 0 0,1-1-1,-1 1 1,1-1-1,-1 1 1,1-1 0,0 0-1,-1 0 1,1 1 0,0-1-1,0 0 1,0-1 0,0 1-1,0 0 1,0-1 0,0 1-1,0-1 1,0 1 0,4-1-1,3 1-169,0 0 0,0-1 0,0 0 0,-1 0 0,1-1 0,0 0 0,0-1 0,0 0 0,-1 0 0,1-1 0,7-3 0,-9 2-1020,0 0 1,0 0-1,-1 0 1,0-1-1,0 1 1,0-2-1,0 1 1,5-8-1,18-25-14648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4.317"/>
    </inkml:context>
    <inkml:brush xml:id="br0">
      <inkml:brushProperty name="width" value="0.025" units="cm"/>
      <inkml:brushProperty name="height" value="0.025" units="cm"/>
    </inkml:brush>
  </inkml:definitions>
  <inkml:trace contextRef="#ctx0" brushRef="#br0">299 73 13293,'0'0'4858,"-1"-10"-2312,1 10-2545,0-2 146,0-1 0,0 1 0,0-1 0,0 1 0,0 0 0,-1-1 0,1 1 0,-1-1-1,0 1 1,0 0 0,0-1 0,0 1 0,0 0 0,0 0 0,0 0 0,-1 0 0,1 0 0,-1 0 0,1 0 0,-1 0-1,0 1 1,0-1 0,0 1 0,0-1 0,0 1 0,0 0 0,0 0 0,-1-1 0,1 2 0,0-1 0,0 0 0,-1 0 0,1 1-1,-1-1 1,-2 1 0,-8-1 43,1 1 1,0 1-1,0-1 0,0 2 0,0 0 0,0 1 0,0 0 0,0 0 0,1 1 1,-17 9-1,21-10-132,0 0 1,1 1-1,0-1 1,0 2-1,0-1 1,1 0-1,-1 1 1,1 0-1,0 1 1,1-1-1,-1 1 1,1 0-1,0 0 1,0 0-1,1 0 1,0 1-1,0 0 1,-4 13-1,7-19-50,0 1 1,-1 0-1,1 0 0,0 0 0,0-1 0,0 1 0,0 0 0,1 0 1,-1 0-1,0-1 0,1 1 0,-1 0 0,1-1 0,0 1 1,-1 0-1,1-1 0,0 1 0,0-1 0,0 1 0,0-1 0,0 1 1,0-1-1,1 0 0,-1 1 0,0-1 0,1 0 0,-1 0 0,1 0 1,-1 0-1,1 0 0,0-1 0,-1 1 0,1 0 0,0-1 1,0 1-1,2 0 0,7 1-74,1 0-1,-1-1 1,1 0 0,17-1 0,-18 0-102,16-1-1244,0 0 0,45-9 0,9-13-5782,-35 5-568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4.663"/>
    </inkml:context>
    <inkml:brush xml:id="br0">
      <inkml:brushProperty name="width" value="0.025" units="cm"/>
      <inkml:brushProperty name="height" value="0.025" units="cm"/>
    </inkml:brush>
  </inkml:definitions>
  <inkml:trace contextRef="#ctx0" brushRef="#br0">225 1 13357,'0'0'5573,"-11"0"-3427,0 1-1808,0 1 1,0 0-1,0 1 1,1 0-1,-1 0 1,1 1-1,0 0 1,0 1-1,0 1 0,1-1 1,-1 1-1,1 1 1,1 0-1,-10 9 1,15-13-203,-35 39 1448,36-40-1527,1 1 0,-1-1 0,1 0 0,0 1 0,-1-1 0,1 1 0,0-1 0,1 1 0,-1-1 0,0 1 0,1-1 0,-1 1-1,1 0 1,0-1 0,0 1 0,0 0 0,0-1 0,1 5 0,1-6-47,-1 1 0,0 0 0,1-1 0,-1 1-1,1-1 1,-1 1 0,1-1 0,0 0 0,0 0-1,-1 0 1,1 0 0,0 0 0,0 0-1,0 0 1,0-1 0,0 1 0,0-1 0,0 1-1,1-1 1,-1 0 0,0 0 0,0 0 0,4 0-1,57-3 58,-58 3-75,12-2-231,0-1 0,0-1 0,-1-1 0,1 0 0,24-12 0,75-45-83,-101 53 685,-13 8 576,-18 34 930,16-33-1862,0 1-1,0 0 1,1 0 0,-1 0 0,0 0 0,1-1 0,-1 1 0,0 0 0,1 0-1,-1-1 1,1 1 0,-1 0 0,1-1 0,-1 1 0,1 0 0,0-1 0,-1 1-1,1-1 1,0 1 0,-1-1 0,1 1 0,0-1 0,0 0 0,0 1 0,-1-1 0,1 0-1,0 0 1,0 1 0,0-1 0,0 0 0,-1 0 0,1 0 0,0 0 0,0 0-1,0 0 1,0 0 0,0-1 0,45 0 240,-38 1-232,17-3-396,1-1-1,25-7 1,-29 5 24,0 1-1,0 2 1,30-2 0,-51 5 378,-1 0 0,1 0 0,-1 0 1,1 0-1,-1 0 0,1 0 0,-1 0 0,0 0 1,1 0-1,-1 0 0,1 0 0,-1 0 1,1 0-1,-1 1 0,1-1 0,-1 0 0,0 0 1,1 1-1,-1-1 0,0 0 0,1 0 0,-1 1 1,0-1-1,1 0 0,-1 1 0,0-1 1,1 0-1,-1 1 0,0-1 0,0 1 0,0-1 1,1 1-1,-1-1 0,0 0 0,0 1 0,0-1 1,0 1-1,0-1 0,0 1 0,0-1 1,0 1-1,-6 24 868,0-8-351,6-16-532,0-1 1,0 0-1,0 0 1,0 1-1,0-1 1,0 0-1,0 1 1,0-1-1,0 0 1,0 0-1,0 1 1,0-1-1,0 0 1,0 0-1,0 1 1,0-1-1,0 0 1,0 0-1,0 1 0,1-1 1,-1 0-1,0 0 1,0 1-1,0-1 1,0 0-1,1 0 1,-1 0-1,0 1 1,0-1-1,0 0 1,1 0-1,-1 0 1,0 0-1,0 0 1,1 1-1,-1-1 1,0 0-1,0 0 1,1 0-1,-1 0 1,16 0-78,0 0 0,-1-2 0,1 0 0,-1 0 0,1-2 1,-1 0-1,0 0 0,0-2 0,24-12 0,-19 9-101,0 1 0,1 1-1,0 1 1,27-5 0,-47 11 200,-1 0 0,1 0 0,-1 0 0,0 0 0,1-1 0,-1 1 0,1 0 0,-1 0 0,0 0 0,1 1 0,-1-1 0,1 0 0,-1 0 0,1 0 0,-1 0 0,0 0 0,1 0 0,-1 1 0,0-1 0,1 0 0,-1 0 0,0 0 0,1 1 0,-1-1 0,0 0 0,1 1 0,-1-1 0,0 0 0,1 1 0,-1-1 0,0 0 0,0 1 0,0-1 0,1 0 0,-1 1-1,0-1 1,0 1 0,0-1 0,0 0 0,0 1 0,0-1 0,0 1 0,0-1 0,0 1 0,0-1 0,0 0 0,0 1 0,0-1 0,0 1 0,0-1 0,0 0 0,-1 1 0,1 0 0,-13 31 341,3-7-1203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5.284"/>
    </inkml:context>
    <inkml:brush xml:id="br0">
      <inkml:brushProperty name="width" value="0.025" units="cm"/>
      <inkml:brushProperty name="height" value="0.025" units="cm"/>
    </inkml:brush>
  </inkml:definitions>
  <inkml:trace contextRef="#ctx0" brushRef="#br0">1 190 8808,'0'0'12134,"8"4"-10553,4-1-1357,0 0 1,-1 0 0,1-1-1,0-1 1,1 0-1,-1 0 1,0-2 0,0 1-1,0-1 1,0-1-1,0 0 1,21-7 0,-1-3-108,50-24-1,-70 30-95,0-1 0,-1-1 0,0 1 0,-1-2 0,1 0-1,-1 0 1,8-11 0,-16 19-13,0-1 0,-1 0 0,0 1 0,1-1 0,-1 0 0,0 0 0,0 0 0,0 0 0,0 0 0,0 0-1,0 0 1,-1 0 0,1 0 0,-1 0 0,1-1 0,-1 1 0,0 0 0,0 0 0,0 0 0,0-4 0,-1 5 7,0 0-1,1-1 1,-1 1 0,0-1-1,0 1 1,0 0 0,0 0-1,-1 0 1,1 0 0,0 0-1,0 0 1,-1 0 0,1 0-1,-1 0 1,1 0-1,0 1 1,-1-1 0,1 1-1,-1-1 1,0 1 0,-1-1-1,-5 0 34,1 0-1,-1 0 0,0 1 0,1 0 1,-1 0-1,0 1 0,0 0 0,1 0 1,-1 1-1,-10 3 0,11-2 17,0 0 0,0 1 0,1-1-1,-1 1 1,1 0 0,0 1 0,1 0 0,-1 0-1,1 0 1,0 0 0,0 1 0,0 0 0,1 0 0,0 0-1,0 0 1,1 1 0,-1 0 0,1-1 0,1 1-1,-1 1 1,-1 11 0,4-18-59,-1 1 0,1 0 1,0-1-1,0 1 0,1-1 0,-1 1 0,0-1 1,0 1-1,1-1 0,-1 1 0,1-1 0,-1 1 1,1-1-1,0 1 0,0-1 0,-1 0 0,1 1 0,0-1 1,0 0-1,0 0 0,0 1 0,1-1 0,-1 0 1,0 0-1,0 0 0,1-1 0,-1 1 0,0 0 1,1 0-1,-1-1 0,1 1 0,-1-1 0,4 1 1,4 1-81,1 0 1,-1-1 0,1 0 0,14-1-1,-15 0-88,6-1-838,0 0 0,0 0-1,0-1 1,-1-1 0,1 0-1,18-8 1,38-18-9414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5.672"/>
    </inkml:context>
    <inkml:brush xml:id="br0">
      <inkml:brushProperty name="width" value="0.025" units="cm"/>
      <inkml:brushProperty name="height" value="0.025" units="cm"/>
    </inkml:brush>
  </inkml:definitions>
  <inkml:trace contextRef="#ctx0" brushRef="#br0">26 1 17424,'0'0'2659,"-9"60"-481,5-39-1409,-1-3-353,0-2 33,3-4-353,2-8-64,7-4-961,9 0-673,6-8-1024,-2-9-1954,-1-7-3044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049"/>
    </inkml:context>
    <inkml:brush xml:id="br0">
      <inkml:brushProperty name="width" value="0.025" units="cm"/>
      <inkml:brushProperty name="height" value="0.025" units="cm"/>
    </inkml:brush>
  </inkml:definitions>
  <inkml:trace contextRef="#ctx0" brushRef="#br0">1 1 9353,'0'0'11210,"5"51"-13324,28-50-1953,6-1-2628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376"/>
    </inkml:context>
    <inkml:brush xml:id="br0">
      <inkml:brushProperty name="width" value="0.025" units="cm"/>
      <inkml:brushProperty name="height" value="0.025" units="cm"/>
    </inkml:brush>
  </inkml:definitions>
  <inkml:trace contextRef="#ctx0" brushRef="#br0">274 1 10922,'0'0'5259,"-12"3"-2398,-230 25 2686,241-29-5548,0 1 0,1 0 0,-1 0 0,0 0 0,0 0 1,0 0-1,0 1 0,0-1 0,0 0 0,0 0 0,0 0 1,0 1-1,1-1 0,-1 1 0,0-1 0,0 1 0,0-1 1,1 1-1,-1-1 0,0 1 0,1-1 0,-2 2 0,18 5-475,36 3-667,-11-6 467,51 9-88,-86-12 755,1 1-1,-1 0 0,0 0 0,1 1 0,-1-1 0,0 1 0,0 1 0,-1-1 0,1 1 0,8 8 1,-12-11 90,-1 0 1,0 0 0,0 0-1,0 0 1,0 1 0,0-1-1,0 0 1,0 1 0,0-1-1,-1 1 1,1-1 0,0 1-1,-1-1 1,1 1 0,-1-1-1,0 1 1,1-1 0,-1 1-1,0 0 1,0-1 0,0 1 0,0 0-1,0-1 1,-1 4 0,-1-3 49,1 1 1,0-1 0,-1 0 0,0 1 0,1-1 0,-1 0-1,0 0 1,0 0 0,0 0 0,0 0 0,0-1-1,-1 1 1,-2 1 0,-8 3 133,0 0-1,0 0 1,0-1-1,-21 4 1,32-9-352,-44 9 364,45-9-475,-1 1 0,0-1 0,0 0 0,1 0 1,-1 0-1,0 0 0,0 0 0,0 0 0,1 0 0,-1 0 0,0-1 0,1 1 0,-1-1 0,0 1 0,1-1 0,-1 0 0,0 1 1,1-1-1,-1 0 0,1 0 0,-3-2 0,2-12-5050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6.922"/>
    </inkml:context>
    <inkml:brush xml:id="br0">
      <inkml:brushProperty name="width" value="0.025" units="cm"/>
      <inkml:brushProperty name="height" value="0.025" units="cm"/>
    </inkml:brush>
  </inkml:definitions>
  <inkml:trace contextRef="#ctx0" brushRef="#br0">43 0 13485,'0'0'6251,"-2"8"-4489,-8 22-861,3-11-482,1 0-1,0 0 1,2 1 0,-4 32 0,8-52-416,0 1 0,0 0 0,0 0 1,1-1-1,-1 1 0,0 0 0,0 0 1,1-1-1,-1 1 0,0 0 1,1-1-1,-1 1 0,0 0 0,1-1 1,-1 1-1,1-1 0,-1 1 0,1-1 1,-1 1-1,1-1 0,0 1 1,-1-1-1,1 1 0,0-1 0,-1 0 1,2 1-1,26 3 83,31-12 92,-24-3-158,-1-1 1,0-3-1,-1 0 0,48-32 1,-49 29-75,-32 18 56,1-1-1,-1 1 1,1-1-1,-1 1 1,1-1 0,-1 1-1,1 0 1,-1-1 0,1 1-1,0 0 1,-1-1-1,1 1 1,-1 0 0,1 0-1,0 0 1,-1 0 0,1-1-1,0 1 1,-1 0-1,1 0 1,0 0 0,-1 0-1,1 0 1,0 1 0,-1-1-1,1 0 1,0 0-1,0 1 1,-6 15 487,-22 22 459,24-34-865,1-2-48,-1 1-1,0 0 1,1 0-1,0 0 1,0 0-1,0 0 1,0 0-1,0 1 1,0-1-1,1 0 0,0 1 1,-1 0-1,0 5 1,7-8-1,-1-1-1,1 1 1,0-1 0,0-1 0,-1 1 0,1-1-1,0 1 1,4-3 0,61-23-301,-57 20 147,0 0 1,0 1 0,0 0-1,1 1 1,0 1-1,0 0 1,21-1 0,-34 4 124,0 0 0,0 0-1,0 0 1,0 0 0,1 0 0,-1 0 0,0 0 0,0 0 0,0 1 0,0-1 0,0 0 0,0 1 0,0-1 0,0 1 0,0-1 0,0 1 0,0-1 0,0 1 0,0 0 0,-1-1-1,1 1 1,0 0 0,0 0 0,-1-1 0,1 1 0,0 0 0,-1 0 0,1 0 0,-1 0 0,1 0 0,-1 0 0,0 0 0,1 0 0,-1 0 0,0 0 0,0 0 0,1 1 0,-1-1-1,0 0 1,0 0 0,0 0 0,0 0 0,-1 0 0,1 0 0,0 0 0,0 0 0,-1 0 0,1 0 0,-1 2 0,-1 2 42,0-1 1,1 1-1,-2-1 0,1 0 1,0 1-1,-1-1 0,0 0 1,0-1-1,-7 8 0,6-7-593,-29 20 1748,14-19-3324,19-5 1776,-1 0 0,0 0 0,1 0 0,-1 0-1,0 0 1,1 0 0,-1-1 0,0 1 0,1 0 0,-1 0 0,0-1 0,1 1 0,-1 0 0,1-1-1,-1 1 1,1-1 0,-1 1 0,0-1 0,1 1 0,0-1 0,-2 0 0,-4-13-8511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7.301"/>
    </inkml:context>
    <inkml:brush xml:id="br0">
      <inkml:brushProperty name="width" value="0.025" units="cm"/>
      <inkml:brushProperty name="height" value="0.025" units="cm"/>
    </inkml:brush>
  </inkml:definitions>
  <inkml:trace contextRef="#ctx0" brushRef="#br0">1 0 18161,'0'0'4068,"61"35"-4516,-36-26-1955,-2 0-2529,4 3-2595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7.648"/>
    </inkml:context>
    <inkml:brush xml:id="br0">
      <inkml:brushProperty name="width" value="0.025" units="cm"/>
      <inkml:brushProperty name="height" value="0.025" units="cm"/>
    </inkml:brush>
  </inkml:definitions>
  <inkml:trace contextRef="#ctx0" brushRef="#br0">258 75 8776,'0'0'6364,"6"-8"-2825,17-26-571,-22 34-2848,-1-1-1,0 0 1,1 0-1,-1 1 1,1-1-1,-1 0 1,0 0 0,1 0-1,-1 1 1,0-1-1,0 0 1,0 0-1,0 0 1,1 0-1,-1 0 1,-1 1 0,1-1-1,0 0 1,0 0-1,0 0 1,0 0-1,0 1 1,-1-1-1,1 0 1,0 0 0,-1 0-1,1 1 1,-1-1-1,1 0 1,-1 0-1,1 1 1,-1-1-1,1 0 1,-1 1 0,0-1-1,1 1 1,-1-1-1,0 1 1,0-1-1,1 1 1,-1 0-1,0-1 1,0 1 0,1 0-1,-1-1 1,0 1-1,0 0 1,0 0-1,0 0 1,0 0-1,1 0 1,-1 0 0,-1 0-1,-53 0 195,49 0-59,-6 2-251,-1 0 0,1 1 0,-1 0 0,1 1-1,0 0 1,0 1 0,1 1 0,-1-1-1,-19 15 1,26-17-1,0 0-1,1 1 1,-1-1-1,1 1 0,-1 0 1,1 0-1,0 1 1,1-1-1,-1 1 1,1 0-1,0 0 0,0 0 1,0 0-1,1 0 1,0 1-1,0-1 1,0 1-1,0 0 0,1-1 1,0 1-1,1 0 1,-1 0-1,1 10 1,1-14-4,0 0 1,0 0 0,0 1 0,0-1-1,0 0 1,0-1 0,1 1 0,-1 0-1,1 0 1,-1-1 0,1 1 0,0 0-1,0-1 1,0 0 0,0 1 0,0-1 0,0 0-1,0 0 1,0 0 0,0 0 0,0-1-1,0 1 1,1 0 0,3 0 0,59 6-531,-63-7 496,22 1-977,0-2 0,0 0 0,28-6 0,29-15-6524,-29 0-1294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026"/>
    </inkml:context>
    <inkml:brush xml:id="br0">
      <inkml:brushProperty name="width" value="0.025" units="cm"/>
      <inkml:brushProperty name="height" value="0.025" units="cm"/>
    </inkml:brush>
  </inkml:definitions>
  <inkml:trace contextRef="#ctx0" brushRef="#br0">105 1 17232,'0'0'8867,"-9"7"-7879,1 0-772,-1 1 0,1 0 0,1 1-1,0 0 1,0 0 0,0 1 0,1-1 0,1 1 0,0 1 0,0-1 0,1 1-1,0 0 1,1 0 0,0 0 0,-2 18 0,3 41 248,18-93-154,-12 8-369,-1 0 1,0 0-1,-1 0 0,-1 0 0,0 0 1,-1-1-1,-4-24 0,4 40 42,0 0-1,0 0 1,0 0-1,0 0 1,0 0-1,-1 0 1,1 0 0,0 0-1,0 0 1,0 0-1,0 0 1,0 0-1,0 0 1,-1 0-1,1 0 1,0 0 0,0 0-1,0 0 1,0 0-1,0 0 1,0 1 17,0 0 1,0 0-1,0 1 1,1-1-1,-1 0 1,1 0-1,-1 0 0,1 0 1,-1 0-1,1 0 1,-1 0-1,1 0 1,0 0-1,0 0 1,-1-1-1,1 1 1,0 0-1,1 1 1,8 3 5,1 0 1,-1 0 0,1-1 0,0-1 0,0 1 0,0-2 0,0 1 0,12 0 0,7-1 5,56-3-1,-78 0-3,0-1 0,-1 1 0,1-1 0,-1-1 0,1 1 0,-1-1 0,0-1 0,0 1 0,11-9 0,-15 10-3,1 0 0,-1-1 0,1 1 0,-1-1-1,0 0 1,0 0 0,-1 0 0,1 0 0,0-1-1,-1 1 1,0-1 0,0 0 0,0 1-1,0-1 1,-1 0 0,1 0 0,-1 0 0,0 0-1,0-6 1,-1 9-6,0 0 1,-1 0-1,1 0 0,-1 0 1,1 1-1,-1-1 0,0 0 1,1 0-1,-1 1 0,0-1 1,1 0-1,-1 1 0,0-1 1,0 1-1,0-1 0,0 1 1,0-1-1,1 1 0,-1-1 1,0 1-1,0 0 0,0 0 1,0-1-1,0 1 0,0 0 1,0 0-1,0 0 0,0 0 1,0 0-1,0 0 0,0 1 1,0-1-1,0 0 0,0 0 1,0 1-1,0-1 0,-1 1 1,-40 10-60,25-2 50,1 0 1,0 0 0,0 2 0,-15 13-1,25-20 13,0 1-1,1 0 1,0 0 0,0 1-1,0-1 1,1 1-1,0 0 1,0 0-1,0 1 1,1-1-1,0 1 1,0 0-1,-3 10 1,6-15-16,0-1 0,0 0 0,0 1 1,0-1-1,0 0 0,0 1 0,0-1 0,0 0 0,1 1 1,-1-1-1,1 0 0,-1 1 0,1-1 0,-1 0 0,1 0 1,0 1-1,-1-1 0,1 0 0,0 0 0,0 0 0,0 0 1,0 0-1,0 0 0,0 0 0,0-1 0,0 1 0,1 0 1,-1 0-1,0-1 0,0 1 0,1-1 0,-1 1 0,0-1 1,0 0-1,1 1 0,2-1 0,6 2-415,1-1 1,-1-1-1,21 0 1,-15-1-271,1 1-594,0-1-1,0-1 0,0-1 1,28-8-1,26-16-7197,-30 6 157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388"/>
    </inkml:context>
    <inkml:brush xml:id="br0">
      <inkml:brushProperty name="width" value="0.05" units="cm"/>
      <inkml:brushProperty name="height" value="0.05" units="cm"/>
    </inkml:brush>
  </inkml:definitions>
  <inkml:trace contextRef="#ctx0" brushRef="#br0">14 2 16828,'0'0'24,"0"0"0,-1 0 0,1-1 0,0 1 0,-1 0 0,1 0 1,0 0-1,-1 0 0,1 0 0,0-1 0,-1 1 0,1 0 0,0 0 0,-1 0 1,1 0-1,0 0 0,-1 0 0,1 0 0,0 0 0,-1 0 0,1 0 1,-1 0-1,1 1 0,0-1 0,-1 0 0,1 0 0,0 0 0,-1 0 0,1 0 1,0 1-1,0-1 0,-1 0 0,1 0 0,0 1 0,-1-1 0,1 0 0,0 0 1,0 1-1,0-1 0,-1 0 0,1 1 0,0-1 0,0 0 0,0 1 1,0-1-1,0 0 0,-1 1 0,1-1 0,0 0 0,0 1 0,4 20-29,-1-15 11,0 0 0,0-1 0,0 0-1,1 1 1,0-1 0,0-1 0,0 1 0,1 0 0,0-1-1,8 6 1,10 6-24,26 14 0,-39-24 14,72 38-40,55 35-167,-121-68 17,0 1 0,0 1 1,-1 0-1,-1 2 0,23 26 1,-34-37 111,0 0 0,0-1 1,-1 1-1,1 0 0,-1 0 0,0 1 1,0-1-1,0 0 0,0 1 1,-1-1-1,0 1 0,0-1 1,0 1-1,-1 0 0,1-1 1,-1 1-1,0 0 0,0-1 1,-2 8-1,-9 14-461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2.321"/>
    </inkml:context>
    <inkml:brush xml:id="br0">
      <inkml:brushProperty name="width" value="0.025" units="cm"/>
      <inkml:brushProperty name="height" value="0.025" units="cm"/>
      <inkml:brushProperty name="color" value="#004F8B"/>
    </inkml:brush>
  </inkml:definitions>
  <inkml:trace contextRef="#ctx0" brushRef="#br0">11 3 10282,'-1'-2'9246,"-3"4"-6616,-1 9-1764,5 8-171,0-1 1,2 1-1,0-1 0,1 0 0,1 0 0,12 35 0,53 106 406,-18-47 102,-49-105-578,6 10-3243,-8-17 2457,0 1 0,0-1 0,1 0 0,-1 0-1,0 0 1,1 0 0,-1 0 0,0 0-1,0 1 1,1-1 0,-1 0 0,0 0-1,1 0 1,-1 0 0,0 0 0,0 0-1,1 0 1,-1 0 0,0 0 0,1 0 0,-1-1-1,0 1 1,0 0 0,1 0 0,-1 0-1,0 0 1,0 0 0,1 0 0,-1-1-1,0 1 1,0 0 0,1 0 0,-1 0-1,0-1 1,0 1 0,0 0 0,1 0 0,-1 0-1,0-1 1,0 1 0,0 0 0,0 0-1,0-1 1,0 1 0,0 0 0,1-1-1,-1 1 1,0 0 0,0 0 0,0-1-1,0 1 1,0 0 0,0-1 0,0 1 0,0 0-1,0 0 1,-1-1 0,6-12-7062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401"/>
    </inkml:context>
    <inkml:brush xml:id="br0">
      <inkml:brushProperty name="width" value="0.025" units="cm"/>
      <inkml:brushProperty name="height" value="0.025" units="cm"/>
    </inkml:brush>
  </inkml:definitions>
  <inkml:trace contextRef="#ctx0" brushRef="#br0">149 3 9801,'0'0'15444,"-11"-2"-14851,4 2-489,1 0 1,-1 0-1,1 1 1,-1-1-1,1 1 1,0 1-1,-1-1 0,1 1 1,0 0-1,-8 4 1,10-4-5,0 0 1,1 0 0,-1 0-1,0 1 1,1-1-1,0 1 1,-1 0 0,1 0-1,0 0 1,1 1 0,-1-1-1,1 1 1,-1-1-1,1 1 1,0 0 0,0 0-1,1 0 1,-1 0-1,1 0 1,-1 6 0,1-8-85,1-1 0,-1 1 0,1 0 0,0-1 0,0 1 0,0 0 0,0 0 0,0-1 0,0 1 0,1 0 0,-1-1 0,0 1 0,1 0 0,-1-1 0,1 1 0,0 0 0,0-1 0,-1 1 0,1-1 0,0 1 0,0-1 0,0 0 0,1 1 0,-1-1 0,1 1 0,1 0 0,0-1 0,0 1-1,0-1 1,0 0 0,0 0-1,0 0 1,0-1 0,0 1 0,1-1-1,-1 1 1,0-1 0,6 0-1,1-1-30,-1 0-1,1-1 1,0 0-1,-1 0 0,1-1 1,-1 0-1,0 0 1,13-8-1,-11 4-22,0 0 0,0-1 0,-1-1 0,0 0 0,0 0 0,-1-1 0,0 0 0,8-12 0,-18 18 17,-10 8 46,-9 8 62,14-7-66,1 1 1,0-1-1,-1 1 0,2 1 1,-1-1-1,1 0 1,0 1-1,0 0 0,1 0 1,0 0-1,0 1 0,1-1 1,-3 15-1,5-20-71,0-1 0,0 0 0,1 0 1,-1 1-1,0-1 0,1 0 0,0 0 0,-1 0 0,1 0 0,0 0 1,-1 0-1,1 0 0,0 0 0,0 0 0,0 0 0,0 0 0,0 0 1,0-1-1,0 1 0,0 0 0,0-1 0,0 1 0,0-1 0,0 1 1,1-1-1,-1 1 0,0-1 0,0 0 0,1 0 0,-1 1 0,0-1 1,0 0-1,1 0 0,-1 0 0,0-1 0,0 1 0,2-1 0,6 1-763,-1 0-1,1-1 0,-1-1 1,14-3-1,14-11-3724,3-6-2450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8.749"/>
    </inkml:context>
    <inkml:brush xml:id="br0">
      <inkml:brushProperty name="width" value="0.025" units="cm"/>
      <inkml:brushProperty name="height" value="0.025" units="cm"/>
    </inkml:brush>
  </inkml:definitions>
  <inkml:trace contextRef="#ctx0" brushRef="#br0">159 0 16784,'0'0'6155,"-11"2"-4601,2-1-1341,-1 1-1,0 1 1,1-1 0,0 2 0,-1-1 0,-15 10 0,21-11-145,1 0-1,-1 0 0,1 0 0,0 1 1,0 0-1,0-1 0,0 1 0,0 0 1,0 1-1,1-1 0,0 0 0,0 1 1,0-1-1,0 1 0,0 0 0,1-1 1,-1 1-1,1 0 0,0 0 0,0 0 1,0 0-1,1 7 0,0-10-85,0 0 1,1 0-1,-1 0 1,0 1-1,1-1 1,0 0-1,-1 0 0,1 0 1,0 0-1,-1 0 1,1 0-1,0 0 1,0 0-1,0 0 0,0 0 1,0 0-1,0-1 1,0 1-1,0 0 1,0-1-1,1 1 0,-1-1 1,0 1-1,0-1 1,0 1-1,1-1 1,0 0-1,45 9-303,-33-7 237,19 3-145,-20-4 188,0 0 1,0 2-1,-1-1 1,1 2-1,-1-1 0,0 2 1,0-1-1,0 2 1,12 7-1,-23-13 87,0 1-1,-1-1 1,1 1 0,0-1 0,-1 1 0,1-1-1,0 1 1,-1 0 0,1-1 0,-1 1-1,1 0 1,-1-1 0,0 1 0,1 0-1,-1 0 1,0-1 0,1 1 0,-1 0 0,0 0-1,0-1 1,0 1 0,0 0 0,0 0-1,0 0 1,0 0 0,0-1 0,0 1-1,0 0 1,0 0 0,0 0 0,0-1 0,-1 1-1,1 0 1,0 0 0,-1-1 0,1 1-1,-1 0 1,1 0 0,-1-1 0,1 1-1,-1-1 1,1 1 0,-1 0 0,1-1-1,-1 1 1,0-1 0,1 1 0,-1-1 0,0 0-1,0 1 1,1-1 0,-2 1 0,-41 16 1243,8-9-1449,-1-2 0,0-1 0,-65 0 0,99-5-213,1 0 199,1 0 0,-1 0-1,1 0 1,-1 0 0,1 0 0,0 0 0,-1 0 0,1 0 0,-1 0 0,1 0 0,-1 0 0,1 0 0,0 0 0,-1 0 0,1 0 0,-1 0 0,1 0 0,0-1 0,-1 1 0,1 0 0,-1 0 0,1-1 0,0 1 0,-1 0 0,1 0-1,0-1 1,0 1 0,-1 0 0,1-1 0,0 1 0,0-1 0,-1 1 0,1 0 0,0-1 0,-1-9-5618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9.453"/>
    </inkml:context>
    <inkml:brush xml:id="br0">
      <inkml:brushProperty name="width" value="0.025" units="cm"/>
      <inkml:brushProperty name="height" value="0.025" units="cm"/>
    </inkml:brush>
  </inkml:definitions>
  <inkml:trace contextRef="#ctx0" brushRef="#br0">41 1 10858,'0'0'12076,"-6"11"-11131,2-5-791,-19 42 694,21-45-749,1 1 0,0 0-1,0 0 1,0 0-1,0 0 1,1 0 0,-1 1-1,1-1 1,0 0 0,0 0-1,1 0 1,1 7-1,-2-9-75,1-1-1,0 1 0,0-1 0,0 0 0,0 1 1,0-1-1,1 0 0,-1 0 0,0 0 0,0 0 0,1 0 1,-1 0-1,1 0 0,-1 0 0,1-1 0,-1 1 1,1-1-1,0 1 0,-1-1 0,1 1 0,-1-1 0,1 0 1,3 0-1,44 0 169,-43 0-146,7-2-23,0-1-1,-1 0 1,1-1 0,-1 0-1,0-1 1,0-1-1,0 1 1,-1-2-1,15-10 1,-12 8 62,-1 1 0,2 0 0,-1 1 1,1 1-1,16-6 0,-30 12-55,0 0 0,-1 0 0,1 0 0,0 0 1,-1 0-1,1 0 0,-1 0 0,1 0 0,0 0 0,-1 0 0,1 0 1,0 0-1,-1 1 0,1-1 0,0 0 0,-1 0 0,1 1 1,-1-1-1,1 1 0,-1-1 0,1 0 0,-1 1 0,1-1 0,-1 1 1,1-1-1,-1 1 0,0-1 0,1 1 0,-1-1 0,0 1 1,1 0-1,-1-1 0,0 1 0,0-1 0,1 1 0,-1 0 0,0-1 1,0 1-1,0 0 0,0-1 0,0 1 0,0 0 0,0-1 0,0 1 1,0 0-1,-4 43 435,1-24-107,4-19-344,0 0 0,-1-1 0,1 1-1,0 0 1,-1-1 0,1 1 0,0 0 0,0-1 0,0 1 0,-1-1 0,1 0 0,0 1 0,0-1-1,0 0 1,0 1 0,0-1 0,0 0 0,0 0 0,0 0 0,0 0 0,0 0 0,0 0 0,0 0-1,0 0 1,1-1 0,30-1 127,-18-2-147,0 0 1,-1-1 0,0 0-1,25-14 1,-28 13-325,-1 1 1,1 0-1,0 0 1,1 1 0,-1 0-1,1 1 1,0 1-1,0 0 1,11-1-1,-22 3 264,1 0-1,-1 0 0,0 0 0,1 0 0,-1 0 0,0 1 0,1-1 0,-1 0 0,0 0 0,0 0 0,1 1 0,-1-1 0,0 0 1,0 0-1,0 1 0,1-1 0,-1 0 0,0 1 0,0-1 0,0 0 0,0 1 0,1-1 0,-1 0 0,0 1 0,0-1 0,0 0 1,0 1-1,0-1 0,0 0 0,0 1 0,0-1 0,0 0 0,0 1 0,0-1 0,0 0 0,0 1 0,-1-1 0,1 1 0,0-1 1,0 0-1,0 0 0,0 1 0,-1-1 0,1 0 0,0 1 0,0-1 0,0 0 0,-1 0 0,1 1 0,0-1 0,-1 0 0,-10 17-2272,9-16 1558,-1 1 0,1-1-1,0 1 1,-1-1 0,1 0-1,-1 0 1,1 0 0,-1 0-1,0 0 1,-4 0 0,-9 0-6025</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49.783"/>
    </inkml:context>
    <inkml:brush xml:id="br0">
      <inkml:brushProperty name="width" value="0.025" units="cm"/>
      <inkml:brushProperty name="height" value="0.025" units="cm"/>
    </inkml:brush>
  </inkml:definitions>
  <inkml:trace contextRef="#ctx0" brushRef="#br0">1 0 16496,'0'0'7751,"63"9"-20083,-40 7 3812</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5:50.138"/>
    </inkml:context>
    <inkml:brush xml:id="br0">
      <inkml:brushProperty name="width" value="0.025" units="cm"/>
      <inkml:brushProperty name="height" value="0.025" units="cm"/>
    </inkml:brush>
  </inkml:definitions>
  <inkml:trace contextRef="#ctx0" brushRef="#br0">303 72 12780,'0'0'7079,"4"-10"-4517,11-30-912,-15 39-1603,-1 0 1,1 0-1,0 0 1,0 0 0,0 1-1,0-1 1,-1 0-1,1 0 1,-1 0-1,1 0 1,0 0 0,-1 1-1,1-1 1,-1 0-1,0 0 1,1 1-1,-1-1 1,0 0 0,1 1-1,-1-1 1,0 1-1,0-1 1,1 1-1,-1-1 1,0 1 0,0-1-1,0 1 1,0 0-1,0-1 1,1 1-1,-1 0 1,0 0 0,0 0-1,0 0 1,0 0-1,0 0 1,-1 0-1,-38 1 526,38-1-514,-6 1 21,1 0 0,0 1 0,-1 0 0,1 0 0,0 1 0,0 0 0,0 0-1,1 1 1,-1-1 0,1 1 0,0 1 0,0-1 0,0 1 0,1 0-1,0 1 1,0-1 0,0 1 0,0 0 0,1 0 0,0 0 0,0 1 0,1 0-1,0-1 1,0 1 0,-3 13 0,6-19-73,0 1-1,0-1 1,0 0-1,0 1 1,1-1-1,-1 1 1,0-1 0,1 1-1,-1-1 1,1 0-1,0 1 1,-1-1-1,1 0 1,0 0 0,0 0-1,0 1 1,0-1-1,0 0 1,0 0-1,0 0 1,0 0 0,0 0-1,0-1 1,1 1-1,-1 0 1,0-1-1,0 1 1,1 0-1,-1-1 1,1 0 0,-1 1-1,0-1 1,3 1-1,53 5 135,-52-6-126,25 0-439,1-2-1,0-1 1,56-14-1,-86 17 408,0-1 0,0 1 0,0-1 0,1 1 0,-1 0 0,0-1 0,1 1 0,-1 0 0,0 0 0,1 0 0,-1 0 0,0 0 0,1 0 0,-1 0 0,0 1 0,0-1 0,1 0 0,-1 1 0,0-1 0,0 1 0,1-1 0,-1 1 0,0 0 0,0-1 0,0 1 0,0 0 0,0 0 0,0 0 0,0 0 0,0 0 0,0 0 0,0 0 0,-1 0 0,1 0 0,0 0 0,-1 0 0,2 3-1,-1 3 22,-1 0-1,0 0 0,0 0 0,0 0 0,-1 0 0,-1 10 0,1-15 19,-11 72 401,-24 83 0,24-119-10,-1-1 0,-1 0 0,-39 67 1,46-92-212,-1-1 1,-1 0 0,1-1 0,-2 0 0,1-1 0,-1 0 0,-1 0 0,-16 10 0,21-15-136,1-1 0,-1 0 0,0 0 1,0 0-1,0-1 0,0 1 0,-1-2 1,1 1-1,-1-1 0,1 0 0,-1 0 1,1 0-1,-1-1 0,1 0 0,-1-1 1,0 0-1,1 0 0,-1 0 0,-7-3 1,11 3-62,0-1 0,0 0 0,0-1-1,1 1 1,-1 0 0,0-1 0,1 1 0,0-1 0,0 0 0,0 0 0,0 0 0,0 0 0,0 0 0,1-1 0,-1 1 0,1 0 0,0-1 0,0 1 0,0-1 0,0-6 0,-1-3-93,1 0 0,0 0 0,1 0 0,2-21 0,1 16-66,0 1 0,1 0-1,1 0 1,1 1 0,0 0 0,1 0 0,1 0 0,1 0-1,0 1 1,1 1 0,0 0 0,1 0 0,1 1 0,0 0 0,0 1-1,2 1 1,22-17 0,-5 9-224,-1 1-1,2 1 1,0 2-1,1 2 1,1 0 0,0 2-1,60-10 1,2 3-2832,-1 1-2407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7.059"/>
    </inkml:context>
    <inkml:brush xml:id="br0">
      <inkml:brushProperty name="width" value="0.025" units="cm"/>
      <inkml:brushProperty name="height" value="0.025" units="cm"/>
    </inkml:brush>
  </inkml:definitions>
  <inkml:trace contextRef="#ctx0" brushRef="#br0">13988 8 11179,'0'0'4559,"9"-3"-4559,-6 2 1,1 0 0,-1 0 1,0 0-1,1 1 1,-1-1-1,0 1 1,1 0-1,-1 0 1,0 0-1,1 1 0,3 0 1,-3 0-1,1 1 0,-1 0-1,0 1 1,0-1 0,1 1 0,-2-1 0,1 1 0,0 0 0,0 1-1,3 4 1,4 4-180,0-1-1,-1 2 1,-1-1-1,0 2 1,-1-1-1,0 1 1,-1 0-1,-1 1 1,0-1-1,-1 1 1,4 18-1,-8-24 169,1 0 1,-1 0-1,-1 1 0,0-1 0,0 0 0,-1 1 1,0-1-1,0 0 0,-1 0 0,-1 0 0,1 0 1,-1 0-1,-1-1 0,0 1 0,0-1 0,0 0 1,-1 0-1,-1 0 0,1-1 0,-10 10 0,-7 5 85,-1-2 0,-1-1-1,-1 0 1,0-2 0,-30 15-1,-145 62-1,152-73-36,-145 56 213,-3-9 0,-340 72 1,-424 20 1305,952-158-1546,-2104 199-1643,-9-132 1437,879-60 284,2-66-100,326-32 210,-348-29 17,1037 100-209,-534-35 298,2 38 2406,627 20-2490,0 6 1,-190 41-1,231-31-134,0 4 0,1 4 0,2 4 0,-107 57 0,186-86 99,1-1 0,-1 1 0,1 1 0,0-1 0,1 1 0,-11 10 1,16-14-157,-1 0 0,0 0 0,1 0 1,-1 0-1,0 0 0,1 1 0,-1-1 1,1 0-1,-1 0 0,1 0 0,0 0 1,0 1-1,-1-1 0,1 0 0,0 0 1,0 0-1,0 1 0,0-1 0,1 1 1,-1 0-26,1-1 0,0 1 1,0-1-1,0 1 0,0-1 1,0 0-1,0 1 0,0-1 1,1 0-1,-1 0 0,0 0 1,0 0-1,1 0 0,-1 0 0,1 0 1,-1-1-1,1 1 0,1 0 1,33 10-99,-1-2 1,1-1 0,0-2-1,1-1 1,61-1-1,-44-1-977,116 7-4811,-90-6 1586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7.438"/>
    </inkml:context>
    <inkml:brush xml:id="br0">
      <inkml:brushProperty name="width" value="0.025" units="cm"/>
      <inkml:brushProperty name="height" value="0.025" units="cm"/>
    </inkml:brush>
  </inkml:definitions>
  <inkml:trace contextRef="#ctx0" brushRef="#br0">241 2 9961,'0'0'4442,"10"-1"-3470,16 1-555,0 1 0,0 1 0,0 2 1,0 0-1,47 16 0,-72-20-400,0 1 0,0-1 0,0 1 0,0-1 0,0 1 0,-1 0 0,1-1 0,0 1 0,0 0 0,0 0 0,-1-1 0,1 1 0,0 0 0,-1 0 0,1 0 0,-1 0 0,1 0 0,-1 0 0,0 0-1,1 0 1,-1 0 0,0 0 0,0 0 0,0 0 0,1 0 0,-1 1 0,0-1 0,-1 0 0,1 0 0,0 0 0,0 0 0,0 0 0,-1 0 0,1 0 0,0 0 0,-1 1 0,-1 3 162,0-1-1,0 1 1,-1-1 0,1 0 0,-1 0 0,-6 7-1,-41 39 1261,-2-4 0,-82 58-1,-9 8-250,136-107-1380,0 1 0,1-1 0,0 1 0,0 0-1,1 1 1,-1 0 0,1 0 0,1 0 0,-1 0-1,-3 9 1,24-18-14723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8.665"/>
    </inkml:context>
    <inkml:brush xml:id="br0">
      <inkml:brushProperty name="width" value="0.025" units="cm"/>
      <inkml:brushProperty name="height" value="0.025" units="cm"/>
    </inkml:brush>
  </inkml:definitions>
  <inkml:trace contextRef="#ctx0" brushRef="#br0">166 78 5349,'16'-4'2182,"0"-2"0,-1 0 0,0-1 0,22-14 0,-3-8 5390,-76 25-5138,27 6-2378,0 1 1,1 0-1,-1 1 1,0 1-1,1 0 1,0 1 0,0 0-1,1 1 1,0 1-1,0 0 1,1 1-1,0 1 1,0-1-1,1 2 1,0 0-1,-16 21 1,25-29-49,0 0 0,0 1 0,0-1-1,1 1 1,-1-1 0,1 1 0,0 0 0,0-1 0,0 1 0,1 0 0,-1 0 0,1 0 0,0-1 0,0 1 0,1 4 0,-1-6-3,1 1 0,-1-1 0,1 0 0,0 0 0,0 0 0,0 0 0,0 0 0,0 0 0,0 0 0,0 0 0,1-1-1,-1 1 1,1 0 0,-1-1 0,1 1 0,0-1 0,-1 1 0,1-1 0,0 0 0,0 0 0,0 0 0,0 0 0,0 0 0,0 0 0,1-1 0,2 2 0,18 1-51,0 0-1,0-1 1,0-1 0,0-1-1,0-1 1,43-8-1,-37 4-1866,-1-2 0,44-17 0,-25 4-3975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9.354"/>
    </inkml:context>
    <inkml:brush xml:id="br0">
      <inkml:brushProperty name="width" value="0.025" units="cm"/>
      <inkml:brushProperty name="height" value="0.025" units="cm"/>
    </inkml:brush>
  </inkml:definitions>
  <inkml:trace contextRef="#ctx0" brushRef="#br0">148 0 9289,'0'0'13154,"-10"8"-12455,-3 3-383,0 1 1,1-1-1,1 2 1,0 0-1,1 0 1,-12 21-1,21-33-295,-32 67 787,31-63-788,0 0 1,0 0-1,0-1 1,1 1-1,0 0 0,0 0 1,1 0-1,-1 1 1,1-1-1,0 0 1,1 0-1,0 9 1,1-12-21,-1-1 0,0 1 0,0 0 0,0-1 0,1 1 0,-1-1 0,1 1 0,0-1 0,-1 0-1,1 1 1,0-1 0,0 0 0,-1 0 0,1 0 0,0-1 0,0 1 0,0 0 0,0-1 0,0 1 0,0-1 0,0 0 0,4 0 0,52 1-979,-52-1 667,7-1-736,0 0-1,0-1 1,0-1 0,22-7-1,19-14-5843,-12-1-2963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49.730"/>
    </inkml:context>
    <inkml:brush xml:id="br0">
      <inkml:brushProperty name="width" value="0.025" units="cm"/>
      <inkml:brushProperty name="height" value="0.025" units="cm"/>
    </inkml:brush>
  </inkml:definitions>
  <inkml:trace contextRef="#ctx0" brushRef="#br0">66 0 14061,'0'0'2269,"-9"3"-224,4-2-1922,3-1 52,0 0-1,-1 1 1,1-1-1,0 1 1,-1 0-1,1 0 1,0-1-1,0 1 1,0 1-1,-1-1 1,1 0-1,0 0 1,1 1-1,-1-1 0,0 1 1,0 0-1,1-1 1,-1 1-1,1 0 1,-1 0-1,1 0 1,0 0-1,0 0 1,0 1-1,0-1 1,0 0-1,0 0 1,0 1-1,1-1 1,0 0-1,-1 5 0,1-5-145,0 0-1,0 0 0,0 0 0,1 0 1,-1 0-1,1 0 0,0 0 0,-1 0 0,1 0 1,0 0-1,0 0 0,0-1 0,0 1 1,0 0-1,0-1 0,1 1 0,-1-1 0,1 1 1,-1-1-1,1 1 0,1 0 0,2 1-5,-1-1 0,1 0 0,-1 0 0,1 0 0,0 0 0,-1-1 0,1 0 0,9 1 0,-5-1-296,1 0 0,0-1 1,-1 0-1,1-1 0,-1 0 0,0 0 0,1-1 1,-1 0-1,14-6 0,-15 4-267,0-1-1,0 0 1,-1 0-1,0 0 1,0-1 0,0 0-1,-1-1 1,1 0-1,-2 0 1,1 0-1,-1-1 1,7-11 0,-18 69 4704,-9-11-2797,-1-2 1,-28 46 0,22-43-401,-24 59 0,46-99-986,0 0 1,0-1-1,1 1 0,-1 0 0,0 0 0,0 0 0,0 0 0,1 0 1,-1 0-1,0 0 0,0 0 0,0 0 0,0 0 0,1 0 1,-1 0-1,0 0 0,0 0 0,0 0 0,1 0 0,-1 0 0,0 0 1,0 1-1,0-1 0,1 0 0,-1 0 0,0 0 0,0 0 0,0 0 1,0 0-1,0 0 0,1 1 0,-1-1 0,0 0 0,0 0 0,0 0 1,0 0-1,0 1 0,0-1 0,0 0 0,0 0 0,1 0 0,-1 0 1,0 1-1,0-1 0,0 0 0,0 0 0,0 0 0,0 1 0,0-1 1,0 0-1,0 0 0,0 0 0,0 1 0,0-1 0,-1 0 0,1 0 1,0 0-1,0 0 0,0 1 0,0-1 0,0 0 0,0 0 0,0 0 1,0 0-1,-1 1 0,1-1 0,0 0 0,0 0 0,0 0 1,13-8-1620,8-16-1869,1-9-3182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218"/>
    </inkml:context>
    <inkml:brush xml:id="br0">
      <inkml:brushProperty name="width" value="0.025" units="cm"/>
      <inkml:brushProperty name="height" value="0.025" units="cm"/>
      <inkml:brushProperty name="color" value="#004F8B"/>
    </inkml:brush>
  </inkml:definitions>
  <inkml:trace contextRef="#ctx0" brushRef="#br0">144 0 14286,'0'0'7468,"1"9"-5963,0 13-945,-2 0 0,0-1 0,-1 1 0,-1-1 0,-12 39 0,-43 117 662,42-133-887,-20 55 794,24-68-4020,10-25-3072,9-24-363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0.075"/>
    </inkml:context>
    <inkml:brush xml:id="br0">
      <inkml:brushProperty name="width" value="0.025" units="cm"/>
      <inkml:brushProperty name="height" value="0.025" units="cm"/>
    </inkml:brush>
  </inkml:definitions>
  <inkml:trace contextRef="#ctx0" brushRef="#br0">317 1 12139,'0'0'5510,"56"53"-4133,-38-30-192,-2 4-128,-5 3-128,-7 7-384,-4 4-1,-13 6 353,-16 9-385,-7 4-191,-18 3-257,0 1 0,-7-5-32,0-8-1121,3-14-2435,2-18-6597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198"/>
    </inkml:context>
    <inkml:brush xml:id="br0">
      <inkml:brushProperty name="width" value="0.025" units="cm"/>
      <inkml:brushProperty name="height" value="0.025" units="cm"/>
    </inkml:brush>
  </inkml:definitions>
  <inkml:trace contextRef="#ctx0" brushRef="#br0">0 68 13100,'0'0'3097,"14"3"-1341,31 2-708,0-1 1,0-3 0,51-4-1,152-24-178,-98 9-622,630-14 915,-759 32-1104,13 1 173,0 0-1,61 12 0,-95-13-221,0 0-1,0 1 1,0-1 0,0 0-1,0 0 1,0 0 0,0 0-1,0 0 1,0 0 0,0 0-1,0 0 1,0 0 0,0 0-1,0 1 1,0-1 0,0 0-1,0 0 1,0 0 0,0 0-1,0 0 1,0 0 0,0 0-1,0 0 1,0 0 0,0 1-1,0-1 1,0 0 0,0 0-1,0 0 1,0 0 0,0 0-1,0 0 1,0 0 0,0 0-1,0 0 1,1 0-1,-1 0 1,0 0 0,0 0-1,0 1 1,0-1 0,0 0-1,0 0 1,0 0 0,0 0-1,0 0 1,0 0 0,1 0-1,-1 0 1,0 0 0,0 0-1,0 0 1,0 0 0,0 0-1,0 0 1,0 0 0,0 0-1,1 0 1,-15 3 159,-18 0-2899,3-3-3767,14 0-235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559"/>
    </inkml:context>
    <inkml:brush xml:id="br0">
      <inkml:brushProperty name="width" value="0.025" units="cm"/>
      <inkml:brushProperty name="height" value="0.025" units="cm"/>
    </inkml:brush>
  </inkml:definitions>
  <inkml:trace contextRef="#ctx0" brushRef="#br0">56 0 6822,'0'0'15695,"-5"13"-14397,1-3-1107,-31 93 1655,32-91-1739,0-1-1,1 1 0,0-1 1,1 1-1,1 0 0,0 0 1,0 0-1,2 13 0,-1-23-96,0 0-1,-1 0 1,1 0-1,0 0 0,0 0 1,0-1-1,0 1 0,0 0 1,0 0-1,0-1 1,1 1-1,-1 0 0,1-1 1,-1 1-1,1-1 1,0 0-1,-1 0 0,1 0 1,0 0-1,2 1 0,1 0 9,0 0-1,0 0 0,0-1 1,1 0-1,-1 0 0,0-1 1,0 0-1,6 0 0,3 0-543,-1-2 0,0 0 1,0 0-1,0-1 0,25-9 0,-9-1-4332,39-24 0,-24 6-3668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2.937"/>
    </inkml:context>
    <inkml:brush xml:id="br0">
      <inkml:brushProperty name="width" value="0.025" units="cm"/>
      <inkml:brushProperty name="height" value="0.025" units="cm"/>
    </inkml:brush>
  </inkml:definitions>
  <inkml:trace contextRef="#ctx0" brushRef="#br0">496 1 13453,'0'0'4068,"-65"33"-2691,37-12 192,-1 9 289,-6 5-481,1 8-223,0 4-482,-4 3-223,2 2-65,-2-1 0,4-2-159,4-5-129,1-1-96,9 2 0,0-7-1666,6-5-2178,3-7-4516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8.199"/>
    </inkml:context>
    <inkml:brush xml:id="br0">
      <inkml:brushProperty name="width" value="0.025" units="cm"/>
      <inkml:brushProperty name="height" value="0.025" units="cm"/>
    </inkml:brush>
  </inkml:definitions>
  <inkml:trace contextRef="#ctx0" brushRef="#br0">0 1 6278,'0'0'11381,"13"5"-10505,7 1-677,0 0 0,1-2-1,-1 0 1,1-1 0,-1-1 0,1-1 0,22-2 0,84-13-55,-90 7-223,1 2 0,-1 2 0,1 2 0,47 4 0,-84-3-14,-1 0 0,0 0-1,1 0 1,-1 0 0,1 0 0,-1 0 0,0 0 0,1 1-1,-1-1 1,0 0 0,1 0 0,-1 0 0,0 1 0,1-1 0,-1 0-1,0 0 1,1 1 0,-1-1 0,0 0 0,0 1 0,1-1-1,-1 0 1,0 1 0,0-1 0,0 0 0,0 1 0,1-1 0,-1 0-1,0 1 1,0-1 0,0 1 0,0-1 0,0 0 0,0 1 0,0-1-1,0 1 1,0-1 0,0 0 0,0 1 0,0-1 0,-1 0-1,1 1 1,0-1 0,0 1 0,0-1 0,0 0 0,-1 1 0,1-1-1,0 0 1,0 1 0,-1-1 0,1 0 0,0 0 0,0 1-1,-1-1 1,1 0 0,0 0 0,-1 1 0,1-1 0,0 0 0,-1 0-1,1 0 1,0 0 0,-1 0 0,1 1 0,-1-1 0,1 0 0,-1 0-1,-20 3-4555,-4 0-4149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8.533"/>
    </inkml:context>
    <inkml:brush xml:id="br0">
      <inkml:brushProperty name="width" value="0.025" units="cm"/>
      <inkml:brushProperty name="height" value="0.025" units="cm"/>
    </inkml:brush>
  </inkml:definitions>
  <inkml:trace contextRef="#ctx0" brushRef="#br0">1 1 2114,'0'0'17969,"79"36"-16720,-27-36-192,8 0-416,1 0-481,-3 3-64,-6 0-32,-7 3-64,-5 3 0,-12 3-448,-1 0-1602,-5-3-2467,-4-3-2305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9.422"/>
    </inkml:context>
    <inkml:brush xml:id="br0">
      <inkml:brushProperty name="width" value="0.025" units="cm"/>
      <inkml:brushProperty name="height" value="0.025" units="cm"/>
    </inkml:brush>
  </inkml:definitions>
  <inkml:trace contextRef="#ctx0" brushRef="#br0">298 110 4837,'0'0'2765,"10"-8"-635,-5 5-1855,40-32 2628,-42 33-2467,0-1 0,-1 1 1,1-1-1,-1 1 0,1-1 1,-1 0-1,0 0 0,0 0 1,-1 0-1,1 0 0,-1-1 1,1 1-1,-1 0 0,0-1 1,1-5-1,-3 8-356,0 0 0,0 0 0,0 1 0,0-1 1,0 0-1,0 0 0,0 1 0,-1-1 0,1 0 0,0 1 0,0-1 1,-1 1-1,1 0 0,0-1 0,0 1 0,-1 0 0,1 0 1,0 0-1,-1 0 0,1 0 0,0 0 0,-1 0 0,1 0 0,-2 1 1,-40 4 104,16 2-129,1 1 1,0 2 0,0 1 0,1 0 0,0 2 0,1 1 0,1 1 0,-36 29 0,53-39 21,1 1-1,0-1 1,0 1-1,0 0 1,1 1 0,0-1-1,0 1 1,-6 14-1,9-19-60,0 0-1,0 1 1,0-1 0,1 1-1,-1-1 1,1 1-1,0 0 1,-1-1 0,1 1-1,0-1 1,1 1-1,-1 0 1,0-1-1,1 1 1,-1-1 0,1 1-1,0-1 1,0 1-1,0-1 1,0 1 0,0-1-1,1 0 1,-1 0-1,1 0 1,-1 0-1,1 0 1,0 0 0,0 0-1,3 2 1,4 2-32,1 0 1,0-1 0,1 0-1,-1 0 1,1-2 0,0 1-1,0-1 1,0-1-1,21 3 1,10-2-2348,52-3 1,-94 0 2343,63-2-5689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6:59.828"/>
    </inkml:context>
    <inkml:brush xml:id="br0">
      <inkml:brushProperty name="width" value="0.025" units="cm"/>
      <inkml:brushProperty name="height" value="0.025" units="cm"/>
    </inkml:brush>
  </inkml:definitions>
  <inkml:trace contextRef="#ctx0" brushRef="#br0">111 47 9641,'0'0'9988,"-10"-3"-8787,-32-7-405,39 10-767,1 0 0,0 0 0,-1 0 0,1 1 0,0-1 0,0 1 0,-1-1 0,1 1 0,0 0 0,0 0 0,0 0 0,0 0 0,0 0-1,0 1 1,0-1 0,0 0 0,1 1 0,-1-1 0,1 1 0,-1 0 0,1 0 0,-1-1 0,1 1 0,0 0 0,0 0 0,0 0 0,0 0 0,0 1 0,0-1 0,1 0 0,-1 0 0,0 3 0,0-3-24,1 1 1,-1-1-1,0 1 0,1-1 1,0 0-1,-1 1 0,1 0 1,0-1-1,0 1 0,0-1 1,1 1-1,-1-1 0,1 1 0,-1-1 1,1 0-1,0 1 0,0-1 1,0 0-1,0 1 0,0-1 1,1 0-1,-1 0 0,1 0 1,-1 0-1,1 0 0,3 2 1,5 0 18,0-1 0,0 0 1,0 0-1,0-1 0,0-1 1,0 0-1,1 0 0,-1-1 1,1 0-1,-1-1 1,0 0-1,1-1 0,-1 0 1,0-1-1,0 0 0,-1 0 1,1-1-1,0 0 1,-1-1-1,0 0 0,0-1 1,9-7-1,-16 12-10,0-1 1,0 0-1,0 0 1,0 0-1,0 0 0,0 0 1,-1 0-1,1 0 1,-1-1-1,1 1 0,-1-1 1,0 1-1,0-1 1,0 1-1,0-1 0,-1 0 1,1 1-1,-1-1 1,1 0-1,-1 0 0,0 1 1,0-1-1,0 0 0,-1-3 1,0 4 5,-1-1 0,1 1 0,-1-1 0,1 1 0,-1-1 0,0 1 1,0 0-1,0 0 0,0 0 0,0 0 0,0 0 0,-1 0 0,1 1 0,-1-1 0,1 1 0,-1-1 1,0 1-1,1 0 0,-1 0 0,0 1 0,0-1 0,-4 0 0,-5-2-45,1 1 1,-1 1-1,0 0 0,0 0 0,0 2 0,-19 1 0,-17 14-2342,43-14 1488,1 1 1,-1 0-1,0 0 0,1 1 0,0-1 0,-1 1 0,-2 4 0,-3 7-4945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0.270"/>
    </inkml:context>
    <inkml:brush xml:id="br0">
      <inkml:brushProperty name="width" value="0.025" units="cm"/>
      <inkml:brushProperty name="height" value="0.025" units="cm"/>
    </inkml:brush>
  </inkml:definitions>
  <inkml:trace contextRef="#ctx0" brushRef="#br0">1 83 9705,'0'0'3598,"13"1"-1478,187 2 2293,114-9-2033,25-1-1657,4-2-608,-272 3-15,-1-3 1,126-33-1,-191 39 37,-14 1-1069,-26 1-3900,22 1 642,-2-1-3006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0.758"/>
    </inkml:context>
    <inkml:brush xml:id="br0">
      <inkml:brushProperty name="width" value="0.025" units="cm"/>
      <inkml:brushProperty name="height" value="0.025" units="cm"/>
    </inkml:brush>
  </inkml:definitions>
  <inkml:trace contextRef="#ctx0" brushRef="#br0">0 1 3972,'0'0'13015,"8"8"-11179,7 9-1086,4 3 399,0 0 1,43 33-1,-53-46-1151,0-2-1,0 1 1,0-1-1,1-1 1,0 0 0,0 0-1,0-1 1,0 0 0,1-1-1,-1 0 1,21 1-1,-20-3-579,1 0 1,-1-1-1,0 0 0,1-1 0,19-6 0,-21 5-757,0-1 1,0-1 0,0 0-1,-1 0 1,0-1 0,10-8-1,7-7-3412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3.549"/>
    </inkml:context>
    <inkml:brush xml:id="br0">
      <inkml:brushProperty name="width" value="0.025" units="cm"/>
      <inkml:brushProperty name="height" value="0.025" units="cm"/>
      <inkml:brushProperty name="color" value="#004F8B"/>
    </inkml:brush>
  </inkml:definitions>
  <inkml:trace contextRef="#ctx0" brushRef="#br0">1 1 15278,'0'0'6599,"61"38"-4710,-29-23-383,8 1-289,3-2-416,8-1-545,-3-1-192,1-4-32,0-2 0,-10-2-192,-3-3-737,-7 1-1057,-7-2-1985,-6 0-3044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1.122"/>
    </inkml:context>
    <inkml:brush xml:id="br0">
      <inkml:brushProperty name="width" value="0.025" units="cm"/>
      <inkml:brushProperty name="height" value="0.025" units="cm"/>
    </inkml:brush>
  </inkml:definitions>
  <inkml:trace contextRef="#ctx0" brushRef="#br0">375 0 5830,'0'0'12395,"-68"37"-10473,36-8-513,-3 6-288,-1 5-160,-2 3-64,2 4-352,2 0-257,4 4-128,1-1-96,11 0-96,5-5-1665,8-12-2211,5-8-5765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2.637"/>
    </inkml:context>
    <inkml:brush xml:id="br0">
      <inkml:brushProperty name="width" value="0.025" units="cm"/>
      <inkml:brushProperty name="height" value="0.025" units="cm"/>
    </inkml:brush>
  </inkml:definitions>
  <inkml:trace contextRef="#ctx0" brushRef="#br0">31 0 11915,'0'0'8424,"-31"53"-7111,31-32-288,0 0-352,11 3-385,-2 2-192,2-2-31,3-3-290,-8 1-447,-3-4-321,-3-3-353,0-5-447,0-3-2179,-3-6-1922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2.999"/>
    </inkml:context>
    <inkml:brush xml:id="br0">
      <inkml:brushProperty name="width" value="0.025" units="cm"/>
      <inkml:brushProperty name="height" value="0.025" units="cm"/>
    </inkml:brush>
  </inkml:definitions>
  <inkml:trace contextRef="#ctx0" brushRef="#br0">0 11 8680,'0'0'12268,"60"-5"-11499,-14 10-449,12-3-160,3-2-160,4 0-897,-7 0-1601,-13-2-2979,-6-8-2083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3.329"/>
    </inkml:context>
    <inkml:brush xml:id="br0">
      <inkml:brushProperty name="width" value="0.025" units="cm"/>
      <inkml:brushProperty name="height" value="0.025" units="cm"/>
    </inkml:brush>
  </inkml:definitions>
  <inkml:trace contextRef="#ctx0" brushRef="#br0">351 59 5765,'0'0'8574,"4"-8"-6038,10-26-609,-14 34-1851,0-1 0,1 0 1,-1 1-1,0-1 0,0 1 1,0-1-1,-1 0 0,1 1 1,0-1-1,0 1 0,0-1 1,0 0-1,0 1 0,-1-1 1,1 1-1,0-1 0,-1 1 0,1-1 1,0 1-1,-1-1 0,1 1 1,0-1-1,-1 1 0,1-1 1,-1 1-1,1 0 0,-1-1 1,1 1-1,-1 0 0,1-1 1,-1 1-1,0 0 0,1 0 0,-1 0 1,1-1-1,-1 1 0,1 0 1,-1 0-1,0 0 0,1 0 1,-1 0-1,0 0 0,1 0 1,-1 0-1,0 1 0,-36-1 796,32 1-626,-13 1-120,0 2 0,1 0 0,-1 1 0,1 1 0,-1 1 0,2 0 0,-1 1 1,1 1-1,0 0 0,1 1 0,0 1 0,1 0 0,0 1 0,1 1 0,0 0 0,1 1 0,-18 26 0,28-38-119,1 1 0,-1-1 0,1 1 0,0 0 0,0 0 0,0-1 0,0 1 0,0 0 0,1 0 0,-1 0 0,1 0 0,0 0 0,0-1 0,0 1 0,0 0 0,0 0 0,1 0 0,0 3 0,0-3 2,1-1-1,-1 0 1,0 0-1,1 0 1,-1 0 0,1 0-1,0 0 1,0 0-1,0-1 1,0 1 0,0-1-1,0 1 1,0-1-1,0 0 1,1 1-1,3 0 1,8 2-15,-1 0 1,1-1-1,1-1 1,-1-1-1,26 1 1,4-1-581,77-2-2609,-42-12-2479,-30-2-1079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3.663"/>
    </inkml:context>
    <inkml:brush xml:id="br0">
      <inkml:brushProperty name="width" value="0.025" units="cm"/>
      <inkml:brushProperty name="height" value="0.025" units="cm"/>
    </inkml:brush>
  </inkml:definitions>
  <inkml:trace contextRef="#ctx0" brushRef="#br0">89 1 6694,'0'0'11398,"-9"4"-9290,1 0-1602,1-1 0,-1 2 0,1-1 0,0 1 0,-12 11 0,17-14-395,0 0-1,0 0 1,0 0 0,0 0 0,0 1 0,1-1 0,-1 0 0,1 1 0,0 0 0,0-1 0,0 1 0,0 0 0,0-1 0,0 1 0,1 0 0,-1 0 0,1 0 0,0 0 0,0 0 0,0-1 0,0 1 0,0 0 0,1 0 0,-1 0 0,3 5 0,-2-6-101,0 0 0,1 0 0,0 0 0,0 0 1,-1 0-1,1 0 0,0 0 0,0-1 0,1 1 1,-1-1-1,0 0 0,0 0 0,1 0 0,-1 0 1,1 0-1,-1 0 0,1 0 0,-1-1 0,1 1 1,-1-1-1,1 0 0,3 0 0,66 0-238,-61 0 24,2-2-360,0 0-1,0 0 1,0-1-1,-1-1 1,0 0-1,1 0 0,-1-1 1,-1-1-1,1 0 1,-1-1-1,20-15 1,-17 4-709,-14 18 1270,0 0 0,0-1 0,0 1 1,0 0-1,0 0 0,0-1 0,0 1 0,0 0 1,0 0-1,0-1 0,0 1 0,-1 0 0,1 0 1,0-1-1,0 1 0,0 0 0,0 0 0,-1-1 1,1 1-1,0 0 0,0 0 0,-1 0 0,1 0 1,0-1-1,0 1 0,-1 0 0,1 0 0,0 0 1,0 0-1,-1 0 0,1 0 0,0 0 0,-1 0 1,1 0-1,0 0 0,0 0 0,-1 0 0,1 0 1,-4 0 116,1 0 0,0 0 1,0 1-1,0-1 0,0 1 0,-1 0 1,1 0-1,0 0 0,0 0 1,1 1-1,-4 1 0,-10 8 282,1 0 0,1 2 0,1-1 0,-1 2 0,2 0 0,0 0 0,1 1 0,0 0 0,1 1 0,1 1 0,-10 22 0,9-14-769,1 0 0,1 1 0,1 0 0,2 0 0,0 1-1,2-1 1,0 36 0,4-50-4746,8-8-7560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4.988"/>
    </inkml:context>
    <inkml:brush xml:id="br0">
      <inkml:brushProperty name="width" value="0.025" units="cm"/>
      <inkml:brushProperty name="height" value="0.025" units="cm"/>
    </inkml:brush>
  </inkml:definitions>
  <inkml:trace contextRef="#ctx0" brushRef="#br0">1 14 14798,'0'0'9321,"52"4"-10410,-30-6-2851,-2-14-5701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5.412"/>
    </inkml:context>
    <inkml:brush xml:id="br0">
      <inkml:brushProperty name="width" value="0.025" units="cm"/>
      <inkml:brushProperty name="height" value="0.025" units="cm"/>
    </inkml:brush>
  </inkml:definitions>
  <inkml:trace contextRef="#ctx0" brushRef="#br0">0 0 11563,'0'0'9171,"2"9"-8183,-2-3-897,1 0-1,0 0 1,0-1 0,0 1 0,1-1-1,0 1 1,0-1 0,1 1 0,-1-1-1,1 0 1,0 0 0,0-1 0,1 1-1,-1 0 1,1-1 0,0 0 0,1 0-1,-1 0 1,1-1 0,-1 1 0,1-1-1,0 0 1,0-1 0,0 1 0,10 3-1,3-2-225,-1-1 0,0 0 0,1-1-1,-1-1 1,1-1 0,0 0-1,-1-1 1,1-1 0,-1-1-1,19-5 1,-19 3-1693,1-1-1,-1 0 0,0-1 1,0-1-1,26-17 1,2-8-5054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5.801"/>
    </inkml:context>
    <inkml:brush xml:id="br0">
      <inkml:brushProperty name="width" value="0.025" units="cm"/>
      <inkml:brushProperty name="height" value="0.025" units="cm"/>
    </inkml:brush>
  </inkml:definitions>
  <inkml:trace contextRef="#ctx0" brushRef="#br0">309 1 3812,'0'0'9908,"-9"5"-5664,-16 9-3244,2 0 0,-1 2 0,2 1 1,1 1-1,0 0 0,1 2 0,-24 29 1,33-35-914,0 0 0,1 1 1,0 0-1,2 1 0,-1 0 1,2 0-1,0 0 0,1 1 1,1 0-1,1 0 0,0 1 1,1-1-1,-1 23 0,4-29-617,1 38 503,4-28-3259,7-11-5176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149"/>
    </inkml:context>
    <inkml:brush xml:id="br0">
      <inkml:brushProperty name="width" value="0.025" units="cm"/>
      <inkml:brushProperty name="height" value="0.025" units="cm"/>
    </inkml:brush>
  </inkml:definitions>
  <inkml:trace contextRef="#ctx0" brushRef="#br0">1 38 8520,'0'0'12465,"15"7"-11050,19 2-968,0-2-1,0-1 1,0-2-1,1-1 1,67-3 0,631-28 145,-731 28-755,51-7 217,-32-4-2319,-21 10 2059,0 1 1,1-1 0,-1 1-1,0-1 1,0 0 0,1 1-1,-1-1 1,0 1 0,0-1 0,0 1-1,0-1 1,0 0 0,0 1-1,0-1 1,0 0 0,0 1-1,0-1 1,0 1 0,0-1-1,0 0 1,0 1 0,-1-1-1,1 1 1,0-1 0,0 1 0,-1-1-1,1 1 1,0-1 0,-1 1-1,1-1 1,-1 1 0,0-1-1,-9-8-5009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493"/>
    </inkml:context>
    <inkml:brush xml:id="br0">
      <inkml:brushProperty name="width" value="0.025" units="cm"/>
      <inkml:brushProperty name="height" value="0.025" units="cm"/>
    </inkml:brush>
  </inkml:definitions>
  <inkml:trace contextRef="#ctx0" brushRef="#br0">1 0 4068,'0'0'22939,"5"7"-22507,6 10-311,-8-11-107,1 1 1,0-1-1,0 0 0,0-1 1,1 1-1,0-1 1,0 0-1,0 0 0,1 0 1,-1-1-1,1 0 0,0 0 1,1 0-1,6 2 1,2-2-384,1 0 0,-1-2 0,0 0 0,1-1 0,0 0 0,-1-1 0,1-1 0,-1 0 0,23-6 0,20-10-4257,-7-9-3362,-19 2 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036"/>
    </inkml:context>
    <inkml:brush xml:id="br0">
      <inkml:brushProperty name="width" value="0.025" units="cm"/>
      <inkml:brushProperty name="height" value="0.025" units="cm"/>
      <inkml:brushProperty name="color" value="#004F8B"/>
    </inkml:brush>
  </inkml:definitions>
  <inkml:trace contextRef="#ctx0" brushRef="#br0">0 1 18738,'0'0'3267,"0"60"-865,6-25-352,-3 5-641,8 2-448,0-1-448,1-5-385,5-2-64,1-4-64,2-7-32,-2-3-673,3-4-288,-3-7-640,0-5-1122,-5-4-1185,-2 0-2402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6.885"/>
    </inkml:context>
    <inkml:brush xml:id="br0">
      <inkml:brushProperty name="width" value="0.025" units="cm"/>
      <inkml:brushProperty name="height" value="0.025" units="cm"/>
    </inkml:brush>
  </inkml:definitions>
  <inkml:trace contextRef="#ctx0" brushRef="#br0">399 1 5765,'0'0'13677,"-80"20"-11082,41 4-833,-1 7-289,-1 7-128,-1 2-320,3 7-384,6 3-385,4-1-224,11-5 0,6-3-32,1-5-32,6-6-641,1-2-896,4-6-1474,-2-7-1121,-1-7-3459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9.093"/>
    </inkml:context>
    <inkml:brush xml:id="br0">
      <inkml:brushProperty name="width" value="0.025" units="cm"/>
      <inkml:brushProperty name="height" value="0.025" units="cm"/>
    </inkml:brush>
  </inkml:definitions>
  <inkml:trace contextRef="#ctx0" brushRef="#br0">1 1 9385,'0'0'5541,"23"82"-4932,1-25 448,13 11-385,10 4-351,4-5-193,4-6-96,0-10-96,0-13-513,-8-12-672,-7-9-705,-8-10-1281,-16-5-3908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09.468"/>
    </inkml:context>
    <inkml:brush xml:id="br0">
      <inkml:brushProperty name="width" value="0.025" units="cm"/>
      <inkml:brushProperty name="height" value="0.025" units="cm"/>
    </inkml:brush>
  </inkml:definitions>
  <inkml:trace contextRef="#ctx0" brushRef="#br0">15 0 10570,'0'0'833,"-15"57"96,24-14 160,18 12-192,15 11 192,10 5-289,5-5-575,12-5-129,3-13-64,-2-10-160,-1-14-1858,-10-7-1826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205"/>
    </inkml:context>
    <inkml:brush xml:id="br0">
      <inkml:brushProperty name="width" value="0.025" units="cm"/>
      <inkml:brushProperty name="height" value="0.025" units="cm"/>
    </inkml:brush>
  </inkml:definitions>
  <inkml:trace contextRef="#ctx0" brushRef="#br0">1 1 17873,'0'0'4548,"48"64"-3395,-28-25-224,-7 9-416,-1 4-289,3-1-160,-1-8 0,6-8-64,0-15 0,1-11 64,3-9-64,3-8-737,2-16-1345,-1-13-1761,3-7-4197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584"/>
    </inkml:context>
    <inkml:brush xml:id="br0">
      <inkml:brushProperty name="width" value="0.025" units="cm"/>
      <inkml:brushProperty name="height" value="0.025" units="cm"/>
    </inkml:brush>
  </inkml:definitions>
  <inkml:trace contextRef="#ctx0" brushRef="#br0">310 1 10346,'0'0'8328,"-45"53"-6471,16-9 354,-5 15-290,0 8-639,-1 6-129,1 7-609,0 2-416,9-7-96,3-10-352,11-12-481,4-12-192,7-17-832,2-20-1571,14-4-3426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3.911"/>
    </inkml:context>
    <inkml:brush xml:id="br0">
      <inkml:brushProperty name="width" value="0.025" units="cm"/>
      <inkml:brushProperty name="height" value="0.025" units="cm"/>
    </inkml:brush>
  </inkml:definitions>
  <inkml:trace contextRef="#ctx0" brushRef="#br0">91 1 10314,'0'0'15236,"3"9"-14212,2 8-830,-1 1-1,-1-1 0,-1 1 0,0-1 0,-1 1 0,-1 0 0,-1-1 1,0 1-1,-5 19 0,-45 172-249,27-124-63,24-83-218,-10 30 219,3-21-3022,2-18-6515,0-16 51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4.302"/>
    </inkml:context>
    <inkml:brush xml:id="br0">
      <inkml:brushProperty name="width" value="0.025" units="cm"/>
      <inkml:brushProperty name="height" value="0.025" units="cm"/>
    </inkml:brush>
  </inkml:definitions>
  <inkml:trace contextRef="#ctx0" brushRef="#br0">0 463 16816,'0'0'5824,"9"-7"-5130,27-22-137,7-4 250,-2-1 1,57-62-1,84-150-279,-181 245-512,-1 0-1,1-1 0,0 1 0,0 0 1,0 0-1,0 0 0,1 0 1,-1 0-1,0 0 0,0 0 0,0 0 1,1 0-1,-1 1 0,1-1 1,-1 0-1,0 1 0,1-1 0,1 1 1,-2 0-2,-1 0 0,1 1 0,0-1 0,-1 0 0,1 1 0,-1-1 0,1 1 0,0-1 0,-1 1 0,1-1 0,-1 1 0,1-1 0,-1 1 0,0-1 0,1 1 0,-1 0 0,0-1 0,1 1 0,-1 0 0,0-1 0,0 1 0,1 0 0,-1 0 0,0-1 0,0 1 0,0 1 0,1 12 148,0 0 1,-1 0-1,-2 14 0,1-8-76,-2 91 210,0-61-224,2 0 1,7 67-1,-4-106-77,0 0 1,1-1-1,7 19 1,-9-26-235,-1-1 0,1 0 0,0 0 0,0 0 0,0 0 0,1 0 0,-1 0 0,0 0 0,1 0 0,-1 0 0,1 0 0,0-1 0,0 1 0,-1-1 0,1 1 0,0-1 0,0 0 0,0 0 0,1 0 0,-1 0 0,0 0 0,4 1 0,7-3-6252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17.973"/>
    </inkml:context>
    <inkml:brush xml:id="br0">
      <inkml:brushProperty name="width" value="0.025" units="cm"/>
      <inkml:brushProperty name="height" value="0.025" units="cm"/>
    </inkml:brush>
  </inkml:definitions>
  <inkml:trace contextRef="#ctx0" brushRef="#br0">1310 242 3683,'-1'-9'3097,"0"1"-2832,-1 1 0,0-1 1,0 0-1,-1 0 0,0 1 1,0-1-1,-1 1 1,0 0-1,0 0 0,-1 0 1,0 1-1,0 0 0,-1 0 1,1 0-1,-1 0 0,-9-5 1,-3-3 258,-1 1 1,0 2 0,-1 0-1,-1 0 1,0 2 0,0 1 0,-44-11-1,44 14-462,0 2 1,0 0-1,0 1 0,0 1 0,-1 2 0,1 0 0,0 1 1,0 0-1,0 2 0,0 1 0,1 1 0,0 0 1,0 2-1,-21 10 0,1 5-58,1 2-1,1 1 1,2 3 0,0 1 0,2 1 0,1 2-1,-52 69 1,38-37 257,2 2-1,4 2 1,-56 128 0,71-128-194,2 2 1,4 0-1,2 2 0,4 0 1,3 0-1,4 1 1,1 102-1,6-144-78,2 0-1,1-1 1,1 1-1,2 0 1,1-1 0,1 0-1,2-1 1,1 0-1,23 45 1,-21-52 13,2-1 1,0-1 0,0-1-1,2 0 1,1-1 0,0 0-1,1-2 1,1 0-1,1-2 1,0 0 0,1-1-1,31 14 1,-27-16 6,1-1 1,0-2-1,1 0 0,0-2 1,0-1-1,0-1 0,1-1 1,0-2-1,0-1 0,-1-1 1,1-2-1,38-6 0,-32 1 22,1-2 0,-2-1 1,1-2-1,-2-1 0,0-2 0,0-1 0,-1-1 0,-2-2 0,43-33 0,-30 16 12,-2-2-1,-1-2 1,-2-1-1,-2-2 1,-2-2-1,-2-1 0,-2-1 1,-1-2-1,-4-1 1,29-75-1,-26 44 96,-4-1 0,-4-1-1,-3-1 1,-4-1 0,-3 0-1,-3-101 1,-5 135-123,-3-1-1,-3 0 1,-1 1 0,-16-67 0,16 103-46,0-1 1,-1 1 0,0 0-1,-2 0 1,1 0 0,-2 1-1,-16-21 1,18 26-49,-2 1-1,1 0 1,-1 0 0,-1 0-1,1 1 1,-1 0 0,0 1-1,-1 1 1,1-1 0,-1 1-1,-20-5 1,4 4-918,-1 1-1,0 2 0,0 1 1,0 1-1,0 1 1,-52 8-1,-12 7-4436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0.313"/>
    </inkml:context>
    <inkml:brush xml:id="br0">
      <inkml:brushProperty name="width" value="0.025" units="cm"/>
      <inkml:brushProperty name="height" value="0.025" units="cm"/>
    </inkml:brush>
  </inkml:definitions>
  <inkml:trace contextRef="#ctx0" brushRef="#br0">132 0 8456,'0'0'6684,"0"12"-4859,-1 33-1460,-3 1-1,-14 67 0,0 6-202,5 21-83,8-64-248,-3-1 1,-30 122-1,37-195 58,-7 17-950,-2-13-3661,2-6 1279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0.675"/>
    </inkml:context>
    <inkml:brush xml:id="br0">
      <inkml:brushProperty name="width" value="0.025" units="cm"/>
      <inkml:brushProperty name="height" value="0.025" units="cm"/>
    </inkml:brush>
  </inkml:definitions>
  <inkml:trace contextRef="#ctx0" brushRef="#br0">9 1 10762,'0'0'5349,"-3"12"-3987,1 6-1030,0 0 0,1 0 0,1 0 1,0 0-1,1-1 0,1 1 1,7 26-1,-4-21-72,23 91 194,60 156 1,-87-267-423,0 1 0,1-1 1,0 0-1,-1 0 0,1 0 0,0 0 0,1 0 0,-1 0 1,0 0-1,1-1 0,0 1 0,5 3 0,-6-5 35,-1-1 1,1 1-1,0 0 0,0-1 0,-1 0 1,1 1-1,0-1 0,0 0 0,0 0 1,0 0-1,-1 0 0,1 0 0,0-1 1,0 1-1,0-1 0,-1 1 0,1-1 1,0 1-1,-1-1 0,1 0 0,0 0 1,-1 0-1,1 0 0,-1 0 0,1 0 0,-1 0 1,3-3-1,18-20 269,-1 0 0,-1-2 0,-1 0 0,30-56 0,-22 37-276,-8 14-164,59-103-1017,-66 110-1178,15-44-1,-16 31-3092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4.709"/>
    </inkml:context>
    <inkml:brush xml:id="br0">
      <inkml:brushProperty name="width" value="0.025" units="cm"/>
      <inkml:brushProperty name="height" value="0.025" units="cm"/>
      <inkml:brushProperty name="color" value="#004F8B"/>
    </inkml:brush>
  </inkml:definitions>
  <inkml:trace contextRef="#ctx0" brushRef="#br0">113 80 17360,'0'0'1949,"-11"2"-300,7-2-1550,0 1-1,-1-1 0,1 1 0,0 0 0,0 1 0,0-1 0,1 1 0,-1-1 0,0 1 0,1 0 0,-1 1 0,1-1 0,-1 1 0,1-1 0,0 1 0,0 0 0,0 0 0,1 0 0,-1 1 0,1-1 0,-1 1 1,1-1-1,0 1 0,1 0 0,-1 0 0,1-1 0,-1 1 0,1 0 0,0 6 0,-3 7 188,0 1 1,2 0-1,0 0 1,1 1-1,1-1 1,0 0-1,6 28 1,-6-41-229,1 1 1,0 0 0,0-1-1,1 1 1,0-1 0,0 0-1,0 1 1,1-1 0,-1 0-1,1 0 1,0-1 0,1 1-1,-1 0 1,1-1 0,0 0-1,0 0 1,0 0 0,1-1-1,-1 1 1,1-1 0,0 0-1,0 0 1,0-1 0,0 1-1,1-1 1,-1 0 0,10 2-1,-5-4-18,0 1 1,0-2-1,-1 1 0,1-1 0,0-1 0,-1 0 0,1 0 0,-1 0 0,0-2 0,0 1 0,0-1 0,0 0 0,0-1 1,-1 0-1,0 0 0,0-1 0,0 0 0,-1 0 0,0-1 0,0 0 0,-1 0 0,11-16 0,-11 15 16,0 0-1,0-1 0,-1 0 1,-1 0-1,1 0 0,-2 0 0,1-1 1,-1 0-1,0 1 0,-1-1 1,-1 0-1,1-1 0,-1 1 1,-1 0-1,0 0 0,0 0 1,-1 0-1,-1 0 0,1 0 0,-2 0 1,1 0-1,-6-11 0,4 12-153,-1 2 0,-1-1 0,1 1 0,-1-1 0,-1 2 0,1-1 0,-1 1 0,0 0 0,-1 0 0,0 1 0,1 0 0,-1 0 0,-1 1 0,1 0 0,-1 0 0,-15-3 0,10 2-706,-1 2 0,0 0 1,0 0-1,-16 1 0,19 1-1029,0 1-1,0 1 1,-1 0 0,-22 6 0,7 4-6329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1.963"/>
    </inkml:context>
    <inkml:brush xml:id="br0">
      <inkml:brushProperty name="width" value="0.025" units="cm"/>
      <inkml:brushProperty name="height" value="0.025" units="cm"/>
    </inkml:brush>
  </inkml:definitions>
  <inkml:trace contextRef="#ctx0" brushRef="#br0">1 209 5637,'0'0'5953,"10"2"-4229,11 1-1369,0-2-1,0 0 1,0-1 0,0-1-1,0-1 1,23-5 0,132-38 656,-64 14-640,-24 12-380,1 3-1,0 4 1,147-1 0,-200 13 283,39 1 38,-1-4 1,94-14-1,-126 8-330,0 2 0,0 2 0,1 2 0,58 3 0,-92 2 182,1 1 1,-1 0-1,0 0 1,0 0-1,0 1 1,-1 1-1,1-1 1,-1 1 0,0 1-1,-1 0 1,13 11-1,-12-10-18,-1 0 0,1-1 0,0 0 0,1 0 0,-1-1 0,1 0 0,0 0 0,1-1 0,-1-1 0,1 1 0,15 2 0,1-4-92,-1-2 1,1 0-1,0-2 1,-1-1-1,0 0 1,0-2-1,35-12 1,168-73-506,-155 58 380,-71 31 300,-8 3-344,-21 8-2449,4-6-2603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2.370"/>
    </inkml:context>
    <inkml:brush xml:id="br0">
      <inkml:brushProperty name="width" value="0.025" units="cm"/>
      <inkml:brushProperty name="height" value="0.025" units="cm"/>
    </inkml:brush>
  </inkml:definitions>
  <inkml:trace contextRef="#ctx0" brushRef="#br0">93 60 3171,'0'0'3246,"9"-7"-161,8-8-2114,4-3 135,4-2 3197,-36 29-2037,-23 16 1337,-22 23-2437,50-42-1058,-1 0 1,1 1 0,0 0 0,1 0 0,-1 1-1,1-1 1,1 1 0,0 0 0,0 1 0,-5 13-1,9-20-93,-1-1 0,1 1-1,0-1 1,0 1 0,0-1-1,0 1 1,0 0 0,0-1-1,0 1 1,0-1 0,0 1-1,1-1 1,-1 1-1,1-1 1,-1 1 0,1-1-1,-1 1 1,1-1 0,0 0-1,0 1 1,0-1 0,0 0-1,1 2 1,1-1-15,-1 0 0,1-1 0,-1 1 1,1-1-1,0 1 0,-1-1 0,1 0 0,0 0 0,0-1 1,0 1-1,5 0 0,5 0-755,0-1 0,0 0 0,0 0 0,25-6 0,5-7-3927,1-7-2776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2.734"/>
    </inkml:context>
    <inkml:brush xml:id="br0">
      <inkml:brushProperty name="width" value="0.025" units="cm"/>
      <inkml:brushProperty name="height" value="0.025" units="cm"/>
    </inkml:brush>
  </inkml:definitions>
  <inkml:trace contextRef="#ctx0" brushRef="#br0">163 1 13357,'-8'1'2509,"-7"2"-1452,1 1 0,0 0 0,0 1 0,-20 10 0,30-14-955,0 1 1,1 0-1,-1 0 0,0 0 1,1 0-1,-1 1 0,1-1 1,0 1-1,-1 0 0,2 0 1,-1 0-1,0 0 0,0 1 1,1-1-1,0 1 0,0-1 1,0 1-1,0 0 1,0 0-1,1 0 0,0 0 1,-2 5-1,5-8-96,-1 0 0,1 0 0,-1 0 0,1-1 1,-1 1-1,1 0 0,0-1 0,-1 0 0,1 1 0,0-1 1,-1 0-1,1 0 0,0 0 0,-1 0 0,1 0 0,0 0 0,-1 0 1,4-2-1,-2 2 10,12-2 1,-1-1 0,1-1-1,-1 0 1,0-1-1,22-10 1,-24 9-10,1 0 1,-1 1 0,1 1-1,0 0 1,0 1-1,0 1 1,18-2 0,-31 4 1,0 0 1,1 0 0,-1 0 0,0 0 0,1 1 0,-1-1-1,0 0 1,0 0 0,1 0 0,-1 1 0,0-1 0,1 0-1,-1 1 1,0-1 0,0 0 0,0 0 0,1 1 0,-1-1-1,0 0 1,0 1 0,0-1 0,0 0 0,0 1 0,0-1-1,0 1 1,0-1 0,1 0 0,-1 1 0,0-1 0,-1 0-1,1 1 1,0-1 0,0 0 0,0 1 0,0-1 0,0 0-1,0 1 1,0-1 0,0 0 0,-1 1 0,1-1 0,0 0-1,0 1 1,0-1 0,-1 1 0,1-1-1,-1 0 0,1 1 0,0-1 0,-1 1 0,1-1 0,0 0 0,0 1 0,0-1 0,-1 1 0,1-1 0,0 1 0,0-1 0,0 0 0,0 1 0,0-1 0,0 1 0,0-1 0,0 1 0,0-1 0,0 1 0,0-1 1,0 1-1,0-1 0,0 1 0,1-1 0,-1 0 0,0 1 0,0-1 0,0 1 0,1-1 0,-1 0 0,0 1 0,0-1 0,1 1 0,-1-1 0,0 0 0,1 1 0,-1-1 0,1 0 0,-1 0 0,0 1 0,1-1 0,-1 0 0,1 0 0,-1 0 0,1 0 0,-1 1 0,0-1 0,1 0 0,0 0 0,6 0-683,1-1 1,-1 0-1,1 0 0,-1-1 0,0 0 0,9-4 0,41-20-8424,-25 9 861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102"/>
    </inkml:context>
    <inkml:brush xml:id="br0">
      <inkml:brushProperty name="width" value="0.025" units="cm"/>
      <inkml:brushProperty name="height" value="0.025" units="cm"/>
    </inkml:brush>
  </inkml:definitions>
  <inkml:trace contextRef="#ctx0" brushRef="#br0">137 1 14221,'0'0'3230,"-8"0"-555,-2-1-2073,-1 1 1,1 1 0,0-1 0,-18 5-1,25-4-520,0 0-1,-1-1 1,1 1 0,0 1-1,0-1 1,0 0-1,0 1 1,0 0-1,0-1 1,1 1 0,-1 0-1,1 1 1,-1-1-1,1 0 1,0 1 0,0-1-1,0 1 1,0 0-1,0 0 1,0-1 0,1 1-1,-2 4 1,3-6-95,0 0 1,0-1-1,0 1 1,0 0-1,0 0 1,0 0-1,1-1 1,-1 1-1,0 0 1,0 0-1,1-1 1,-1 1-1,1 0 1,-1 0-1,0-1 1,1 1-1,-1 0 1,1-1-1,0 1 1,-1-1-1,1 1 1,-1-1-1,1 1 1,0-1-1,-1 1 1,1-1-1,0 0 1,0 1-1,-1-1 1,1 0-1,0 0 1,0 1-1,-1-1 1,1 0-1,1 0 1,38 8-778,-26-6 524,-5 0 128,-1 1 0,1 1 0,-1-1 0,0 1 0,0 1 0,13 9 0,-19-13 146,-1 0 1,1 0-1,-1 0 1,1 0-1,-1 0 1,0 0-1,1 1 0,-1-1 1,0 1-1,0-1 1,0 1-1,0-1 1,0 1-1,0-1 1,0 1-1,-1 0 1,1-1-1,-1 1 1,1 0-1,-1 0 1,0-1-1,1 1 0,-1 0 1,0 0-1,0 0 1,0 0-1,-1-1 1,1 1-1,0 0 1,-1 0-1,1-1 1,-1 1-1,1 0 1,-1 0-1,0-1 1,0 1-1,0-1 1,0 1-1,0-1 0,-2 3 1,-5 2 186,0 0 0,-1 0 0,1-1 0,-1 0 0,0-1 0,0 0 0,-1-1 0,1 1 1,-1-2-1,1 1 0,-1-2 0,-11 2 0,21-3-220,0 0-1,-1 0 1,1 0 0,0 0 0,-1 0 0,1 0-1,-1 0 1,1 0 0,0 0 0,-1 0 0,1 0-1,0 0 1,-1 0 0,1 0 0,0 0 0,-1 0-1,1 0 1,0-1 0,-1 1 0,1 0 0,0 0-1,-1 0 1,1-1 0,0 1 0,0 0 0,-1 0-1,1-1 1,0 1 0,0 0 0,0 0 0,-1-1-1,1 1 1,0 0 0,0-1 0,0 1 0,0 0-1,0-1 1,6-15-1226,23-21-1827,-22 29 1937,19-25-3279,5-2-1191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448"/>
    </inkml:context>
    <inkml:brush xml:id="br0">
      <inkml:brushProperty name="width" value="0.025" units="cm"/>
      <inkml:brushProperty name="height" value="0.025" units="cm"/>
    </inkml:brush>
  </inkml:definitions>
  <inkml:trace contextRef="#ctx0" brushRef="#br0">40 1 11371,'0'0'8450,"0"7"-6933,-3 71 1113,0-52-2496,1 0 1,2-1-1,0 1 1,2-1-1,1 1 1,6 25-1,-4-44-1342,-2-20 490,-4-22 28,0 26 716,-1 0 0,-1 0-1,0 0 1,0 0 0,0 1 0,-1-1 0,0 1 0,-1 0-1,0 0 1,0 0 0,-9-9 0,20 21-287,1 0 1,-1 0-1,1-1 0,0 0 1,0 0-1,0-1 0,1 0 1,-1-1-1,1 1 1,13 0-1,89 2-11798,-75-4 5663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3.793"/>
    </inkml:context>
    <inkml:brush xml:id="br0">
      <inkml:brushProperty name="width" value="0.025" units="cm"/>
      <inkml:brushProperty name="height" value="0.025" units="cm"/>
    </inkml:brush>
  </inkml:definitions>
  <inkml:trace contextRef="#ctx0" brushRef="#br0">1 100 4933,'14'-7'3886,"4"0"8184,-19 10-8444,-8 15-1657,8-17-1914,0 0 1,0 0 0,1 0-1,-1 0 1,1 0-1,-1 0 1,1 0-1,-1 0 1,1 0 0,0 0-1,-1 0 1,1 0-1,0 0 1,0 1 0,0-1-1,0 0 1,0 0-1,0 0 1,0 0 0,0 0-1,1 1 1,-1-1-1,0 0 1,1 0 0,-1 0-1,0 0 1,1 0-1,-1 0 1,1 0 0,0 0-1,0 1 1,1-1-41,1 0 0,-1 0 0,0 0 0,1 0 0,-1 0 0,0-1 0,1 1 0,-1-1 0,1 0 0,-1 1 0,1-1 0,-1 0 0,4-1 0,12-1-341,-1 0-1,0-2 1,19-6-1,95-38-2812,-129 48 3166,-2 11 183,2 17-27,-1-27-192,0 0 0,0 0 0,-1 0 0,1 0 0,0-1-1,0 1 1,0 0 0,0 0 0,0-1 0,0 1 0,0-1 0,0 1 0,0-1 0,0 1-1,0-1 1,0 0 0,0 0 0,0 1 0,0-1 0,0 0 0,0 0 0,1 0-1,-1 0 1,1 0 0,6-1-399,0 1 1,0-1-1,0 0 0,-1-1 0,1 0 0,0 0 0,-1-1 1,0 0-1,0 0 0,0-1 0,9-5 0,-2-1-1550,0 0 0,-1-1-1,0-1 1,14-15-1,-1-5-2258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4.168"/>
    </inkml:context>
    <inkml:brush xml:id="br0">
      <inkml:brushProperty name="width" value="0.025" units="cm"/>
      <inkml:brushProperty name="height" value="0.025" units="cm"/>
    </inkml:brush>
  </inkml:definitions>
  <inkml:trace contextRef="#ctx0" brushRef="#br0">166 0 7719,'0'0'13939,"-5"8"-13058,1-2-831,0 1 0,0-1 0,1 1 0,0 0 1,0 0-1,1 0 0,0 0 0,0 1 0,0-1 0,1 0 1,1 1-1,-1-1 0,1 1 0,0 0 0,1-1 1,-1 0-1,2 1 0,-1-1 0,4 12 0,37 67-156,-42-85-871,-8-22-10620,-13 3 7401,-29-12 6211,41 25-1487,-17-7 2488,18 10-1808,1-2-1,0 1 1,0-1 0,0 0 0,0 0 0,0-1 0,-10-9-1,17 13-1139,1 1 0,-1 0 0,0-1-1,0 1 1,0-1 0,0 1-1,0 0 1,0-1 0,0 1 0,1 0-1,-1-1 1,0 1 0,0 0 0,0-1-1,1 1 1,-1 0 0,0 0-1,1-1 1,-1 1 0,0 0 0,1 0-1,-1-1 1,0 1 0,1 0 0,-1 0-1,0 0 1,1 0 0,-1 0 0,0-1-1,1 1 1,-1 0 0,1 0-1,-1 0 1,0 0 0,1 0 0,-1 0-1,0 0 1,1 0 0,-1 0 0,1 1-1,-1-1 1,1 0 0,21-2 564,60 2 142,46-2-598,-109 0-1117,-1 0 0,27-9-1,-17-1-4215,-6-4-4340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7.212"/>
    </inkml:context>
    <inkml:brush xml:id="br0">
      <inkml:brushProperty name="width" value="0.025" units="cm"/>
      <inkml:brushProperty name="height" value="0.025" units="cm"/>
    </inkml:brush>
  </inkml:definitions>
  <inkml:trace contextRef="#ctx0" brushRef="#br0">53 0 5125,'0'0'10575,"-2"13"-9859,-16 376 1463,9-105-1833,-1-159-229,-3 106-112,14-239-4467,1-6 2524,-2-14-2525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27.558"/>
    </inkml:context>
    <inkml:brush xml:id="br0">
      <inkml:brushProperty name="width" value="0.025" units="cm"/>
      <inkml:brushProperty name="height" value="0.025" units="cm"/>
    </inkml:brush>
  </inkml:definitions>
  <inkml:trace contextRef="#ctx0" brushRef="#br0">17 33 8840,'0'0'6673,"-4"12"-6550,1-3-81,1-1 0,0 1 0,0-1-1,0 1 1,1 0 0,1-1 0,0 1 0,0 0-1,0 0 1,1 0 0,3 13 0,83 457 1885,-87-479-1921,12 48 470,-12-48-465,0 1 0,0-1 0,0 1 0,1-1 0,-1 1-1,0-1 1,0 0 0,1 1 0,-1-1 0,0 1-1,1-1 1,-1 0 0,0 1 0,1-1 0,-1 0 0,1 0-1,-1 1 1,1-1 0,-1 0 0,1 0 0,-1 0-1,0 1 1,1-1 0,-1 0 0,1 0 0,-1 0 0,1 0-1,-1 0 1,2 0 0,-1-1 14,1 0 0,-1 0 1,1 0-1,-1 0 0,1 0 0,-1 0 0,0 0 1,0 0-1,0-1 0,0 1 0,0 0 1,0-1-1,0 1 0,1-3 0,29-57 457,46-125-1,-6 10-963,-18 66-2092,-15 38-2145,4 0-3747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7:59.683"/>
    </inkml:context>
    <inkml:brush xml:id="br0">
      <inkml:brushProperty name="width" value="0.025" units="cm"/>
      <inkml:brushProperty name="height" value="0.025" units="cm"/>
    </inkml:brush>
  </inkml:definitions>
  <inkml:trace contextRef="#ctx0" brushRef="#br0">224 1659 7815,'-51'27'1662,"25"-12"21,-1-2 0,-54 20 0,79-32-1607,1-1 1,-1 1 0,1-1-1,-1 1 1,1-1 0,-1 0-1,1 0 1,-1 0-1,0 0 1,1 0 0,-1 0-1,1 0 1,-1 0 0,1-1-1,-1 1 1,1-1 0,-1 1-1,-1-2 1,2 1-44,0 1 0,1-1 0,-1 0 0,0 0 0,1 1 0,-1-1 0,1 0 0,0 0 0,-1 0 0,1 0 0,0 0 0,-1 0 0,1 0 0,0 0 0,0 0 0,0 0 0,0 0 1,0 0-1,0 0 0,0 0 0,0-1 0,2-7 6,1 1 0,-1 0 0,1 0 1,0 0-1,7-11 0,51-85 96,5 3 1,148-174-1,-170 223-130,2 3 0,74-64 1,-102 98-18,1 1 1,0 1 0,1 1 0,0 1 0,1 0 0,0 1 0,0 2-1,1 0 1,1 1 0,41-6 0,-10 10 349,0 3-1,0 2 1,0 2-1,93 21 1,61 5 1060,-176-28-1107,-1-1-1,1-2 0,0-1 0,52-10 1,-38 0-60,-2-2 1,0-2 0,0-1 0,-2-3 0,0-1-1,65-46 1,218-191-19,-166 124-121,-88 78-36,104-64 0,-143 102-226,2 0 0,-1 3 0,2 0 0,0 3 0,1 0 0,40-6-1,-64 16-134,47-10-2482,-4-8-3703,-28 3 682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5.968"/>
    </inkml:context>
    <inkml:brush xml:id="br0">
      <inkml:brushProperty name="width" value="0.025" units="cm"/>
      <inkml:brushProperty name="height" value="0.025" units="cm"/>
      <inkml:brushProperty name="color" value="#004F8B"/>
    </inkml:brush>
  </inkml:definitions>
  <inkml:trace contextRef="#ctx0" brushRef="#br0">283 65 7335,'0'0'6812,"-10"-2"-3663,-5-1-1932,0-2 0,-28-12-1,28 10-627,0 1 1,-1 0-1,0 1 0,0 0 1,-33-3-1,46 8-551,-1 0 0,1 0 0,0 1 0,0 0 0,0-1 0,0 1 0,0 0 0,0 1 1,0-1-1,0 0 0,1 1 0,-1 0 0,0-1 0,1 1 0,-1 0 0,1 1 0,0-1 0,-1 0 0,1 1 0,0-1 0,1 1 1,-1-1-1,0 1 0,1 0 0,-1 0 0,1 0 0,0 0 0,0 0 0,0 0 0,1 0 0,-1 0 0,1 0 0,-1 0 0,1 6 1,-1 0 35,1-1 0,0 0 0,0 0 0,1 1 0,0-1 0,1 0 0,-1 0 0,2 0 0,-1 0 0,1 0 0,0 0 0,8 12 0,-8-15-52,1 0-1,0-1 0,0 1 0,1-1 0,-1 0 0,1 0 1,0-1-1,0 1 0,0-1 0,1 0 0,-1-1 1,1 1-1,-1-1 0,1 0 0,0-1 0,0 1 0,0-1 1,0 0-1,0-1 0,0 1 0,0-1 0,0 0 1,0-1-1,0 1 0,0-1 0,0-1 0,0 1 0,0-1 1,0 0-1,8-4 0,-8 4-5,0-1 1,0 0-1,-1-1 1,1 1-1,-1-1 0,1 0 1,-1 0-1,-1 0 0,1-1 1,0 0-1,-1 0 1,0 0-1,0 0 0,-1-1 1,0 0-1,0 1 1,0-1-1,0 0 0,-1-1 1,0 1-1,0 0 0,-1-1 1,0 1-1,0-1 1,0 1-1,-1-1 0,0 1 1,-1-9-1,1 14-63,0-1-1,-1 1 1,1-1 0,0 0-1,-1 1 1,1-1-1,-1 1 1,0-1 0,1 1-1,-1 0 1,0-1-1,0 1 1,0 0 0,0-1-1,0 1 1,0 0-1,0 0 1,-1 0 0,1 0-1,0 0 1,-1 0-1,1 0 1,0 0 0,-1 1-1,1-1 1,-1 1 0,1-1-1,-1 1 1,1-1-1,-1 1 1,0 0 0,1 0-1,-1 0 1,1-1-1,-1 2 1,0-1 0,-1 0-1,-1 1-365,1-1 0,0 1 0,-1 0 0,1 0 0,0 0 0,0 1 0,0-1 0,0 1 0,0 0 0,0-1 0,0 1 0,1 0 0,-1 1 0,1-1 0,-1 0 0,1 1 0,-2 2 0,-17 32-5993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0.029"/>
    </inkml:context>
    <inkml:brush xml:id="br0">
      <inkml:brushProperty name="width" value="0.025" units="cm"/>
      <inkml:brushProperty name="height" value="0.025" units="cm"/>
    </inkml:brush>
  </inkml:definitions>
  <inkml:trace contextRef="#ctx0" brushRef="#br0">0 45 12556,'0'0'5301,"11"-7"-5194,-2 2-97,0 0 0,0 0 0,0 1 0,1 0 1,-1 1-1,1 0 0,0 1 0,-1-1 0,1 2 1,17-2-1,-12 4 21,-1-1 1,1 2-1,-1 0 1,0 0-1,1 1 1,-1 1-1,-1 1 1,1 0-1,-1 0 1,0 1-1,0 1 1,23 16-1,-28-16-6,0 0-1,0 0 0,0 1 0,-1 0 1,0 1-1,-1-1 0,0 1 0,0 0 1,-1 1-1,0-1 0,-1 1 0,0 0 0,-1 1 1,0-1-1,0 0 0,-1 1 0,0 0 1,0 13-1,-2-1 142,0 1 0,-2-1 0,0 1 1,-2-1-1,-7 28 0,6-32-702,-1-1 0,-1 0-1,-17 30 1,1-14-4066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0.718"/>
    </inkml:context>
    <inkml:brush xml:id="br0">
      <inkml:brushProperty name="width" value="0.025" units="cm"/>
      <inkml:brushProperty name="height" value="0.025" units="cm"/>
    </inkml:brush>
  </inkml:definitions>
  <inkml:trace contextRef="#ctx0" brushRef="#br0">243 184 4869,'0'0'3875,"4"-11"-1990,3-8-447,-2 0-1,0-1 1,-2 1 0,0-1 0,1-33 0,-4 52-1369,0 0 1,0 0 0,0 0 0,-1 1 0,1-1 0,0 0 0,0 0 0,0 0 0,-1 0 0,1 0-1,-1 1 1,1-1 0,0 0 0,-1 0 0,1 0 0,-1 1 0,0-1 0,1 0 0,-1 1 0,1-1-1,-1 1 1,0-1 0,0 1 0,1-1 0,-1 1 0,0-1 0,0 1 0,0 0 0,-1-1 0,0 0 57,-1 1 0,0 0 0,0 0 0,1 0 1,-1 0-1,0 0 0,0 1 0,1-1 1,-1 1-1,-2 0 0,-4 2 88,1 0-1,0 1 0,0-1 1,1 1-1,-14 10 1,4 1-132,1 1 1,0 0-1,1 2 1,1 0-1,1 0 1,-17 31-1,23-37-83,1 0 0,0 1-1,1 0 1,1-1 0,0 2 0,1-1 0,0 0 0,1 1-1,0 0 1,1-1 0,1 1 0,1 15 0,-1-26-15,1 0-1,-1-1 1,1 1 0,0 0 0,0 0 0,0-1 0,0 1 0,0-1 0,0 1 0,1-1-1,-1 1 1,1-1 0,0 0 0,0 0 0,-1 1 0,2-1 0,-1-1 0,0 1 0,4 2 0,-2-2-105,0 0 0,0 0 0,1-1 0,-1 1 0,1-1 1,-1 0-1,1 0 0,0-1 0,-1 0 0,1 0 0,4 0 0,5-1-483,-1-1-1,0-1 0,0 0 0,-1 0 0,1-1 0,-1-1 0,19-9 0,40-30-3960,3-10-1330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1.138"/>
    </inkml:context>
    <inkml:brush xml:id="br0">
      <inkml:brushProperty name="width" value="0.025" units="cm"/>
      <inkml:brushProperty name="height" value="0.025" units="cm"/>
    </inkml:brush>
  </inkml:definitions>
  <inkml:trace contextRef="#ctx0" brushRef="#br0">106 138 15727,'-10'11'2685,"2"-2"-2291,-2 2 19,0-1 1,0 2-1,1-1 1,0 1 0,1 1-1,1 0 1,0 0-1,-10 26 1,17-39-403,0 1-1,0-1 1,0 0-1,-1 1 1,1-1-1,0 1 1,0-1 0,0 0-1,0 1 1,0-1-1,0 0 1,0 1 0,0-1-1,0 0 1,0 1-1,0-1 1,0 1-1,0-1 1,1 0 0,-1 1-1,0-1 1,0 0-1,0 1 1,0-1-1,1 0 1,-1 1 0,0-1-1,0 0 1,1 0-1,-1 1 1,0-1 0,0 0-1,1 0 1,-1 1-1,0-1 1,1 0-1,-1 0 1,0 0 0,1 0-1,-1 1 1,0-1-1,1 0 1,-1 0-1,1 0 1,21-7 154,20-21 59,31-39 350,-50 44-450,1 1 1,1 1 0,52-34 0,-75 54-94,1-1-1,-1 1 1,0 0 0,1 0-1,-1 0 1,1 0 0,-1 0 0,1 0-1,0 1 1,-1-1 0,1 1 0,-1 0-1,1 0 1,0 0 0,-1 0-1,4 1 1,-4-1-3,-1 1 0,0 0-1,1 0 1,-1 0 0,0 0 0,0 0-1,0 1 1,0-1 0,0 0 0,0 1-1,0-1 1,0 0 0,0 1 0,0-1-1,-1 1 1,1-1 0,-1 1 0,1-1-1,-1 1 1,1 0 0,-1-1 0,0 1-1,0-1 1,0 1 0,0 3 0,1 130 885,-1-135-898,0 1 1,0 0 0,0 0 0,0 0 0,0 0 0,0 0 0,0 0 0,1 0 0,-1 0 0,0 0-1,1 0 1,-1-1 0,0 1 0,1 0 0,-1 0 0,1 0 0,-1-1 0,1 1 0,0 0-1,-1 0 1,1-1 0,0 1 0,-1-1 0,1 1 0,0 0 0,0-1 0,0 1 0,-1-1 0,3 1-1,-2-1 36,1-1-1,-1 1 1,1 0-1,0-1 1,-1 1-1,1-1 1,-1 1-1,1-1 1,-1 0-1,1 0 1,-1 1-1,0-1 1,1 0-1,-1 0 1,2-2-1,41-47 1238,-43 49-1277,39-55 496,-25 32-448,2 0 0,1 1 0,1 1-1,26-23 1,-45 44-64,1 0 1,0 1-1,0-1 1,0 0-1,1 0 1,-1 0-1,0 1 1,0-1-1,0 0 0,1 1 1,-1-1-1,0 1 1,0 0-1,1-1 1,-1 1-1,0 0 0,1 0 1,-1 0-1,0 0 1,1 0-1,1 0 1,-2 1 2,0-1-1,0 1 1,0 0 0,0-1 0,0 1 0,0 0 0,0 0 0,-1 0 0,1 0 0,0 0 0,-1 0 0,1 0-1,-1 0 1,1 0 0,-1 0 0,1 0 0,-1 0 0,0 0 0,1 2 0,1 9-44,-1 0 0,0 0 0,-2 23 0,1-22-87,0-8 137,4 42-1724,-4-47 1656,0 1 0,0 0 0,0-1 1,0 1-1,0 0 0,1 0 0,-1-1 1,0 1-1,1 0 0,-1-1 0,0 1 1,1-1-1,-1 1 0,1 0 0,-1-1 1,1 1-1,-1-1 0,1 1 1,-1-1-1,1 1 0,-1-1 0,1 0 1,0 1-1,-1-1 0,1 0 0,0 1 1,-1-1-1,1 0 0,0 0 0,-1 0 1,1 0-1,0 0 0,0 1 0,-1-1 1,1 0-1,0-1 0,0 1 1,-1 0-1,1 0 0,0 0 0,-1 0 1,1 0-1,0-1 0,-1 1 0,1 0 1,0-1-1,-1 1 0,1 0 0,-1-1 1,1 1-1,0-1 0,-1 1 1,1-1-1,-1 1 0,1-1 0,-1 0 1,1 0-1,5-5-512,-1 0 1,0 0 0,0 0-1,0-1 1,-1 0-1,4-7 1,12-26-5337,-5-2-3959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1.765"/>
    </inkml:context>
    <inkml:brush xml:id="br0">
      <inkml:brushProperty name="width" value="0.025" units="cm"/>
      <inkml:brushProperty name="height" value="0.025" units="cm"/>
    </inkml:brush>
  </inkml:definitions>
  <inkml:trace contextRef="#ctx0" brushRef="#br0">0 93 9225,'0'0'12198,"0"11"-11557,6 82-144,22 122 0,-8-79 83,-15-79-256,-4-37-207,1 0 0,0 0 0,2-1 0,0 1 0,9 21-1,-2-26 370,-1-22-31,3-29 104,6-54-119,9-122-1,-19 121-459,28-118 0,-33 193 19,1 0 1,13-28 0,-16 40-8,0 1 0,0-1 0,0 1 0,0 0-1,1 0 1,0 0 0,5-5 0,-7 7-2,0 0 0,0 0 0,0 0 0,1 1-1,-1-1 1,0 1 0,1-1 0,-1 1 0,0-1 0,1 1 0,-1 0-1,0 0 1,1-1 0,-1 1 0,0 0 0,1 0 0,-1 0-1,1 1 1,-1-1 0,0 0 0,1 0 0,1 1 0,-2 1-10,1-1 1,0 0-1,-1 1 1,1-1-1,-1 1 1,1-1-1,-1 1 1,0 0-1,0 0 1,1-1-1,-1 1 1,-1 0 0,1 0-1,0 0 1,0 0-1,-1 0 1,1 0-1,-1 0 1,0 0-1,1 1 1,-1-1-1,0 0 1,0 0-1,0 0 1,-1 0-1,0 4 1,1 1 17,-1 0 0,-1 0 0,1 0 0,-1-1 0,0 1 0,-6 12 0,2-9 31,-1 0-1,0-1 1,-1 0-1,0-1 1,-18 15-1,23-20-155,-1 0 0,1 0 0,-1-1 0,1 0 0,-1 1 0,0-1 0,0-1 0,0 1 0,0 0 0,0-1 0,0 0 0,0 0 0,-1 0-1,1-1 1,0 1 0,-1-1 0,1 0 0,0 0 0,-6-1 0,10 0-37,-1 1-1,0-1 1,0 0 0,0 1-1,0-1 1,1 1 0,-1-1-1,0 0 1,1 0 0,-1 1-1,1-1 1,-1 0 0,1 0-1,-1 0 1,1 0 0,-1 0-1,1 0 1,0 0 0,0 0-1,-1 0 1,1 0 0,0 0-1,0 0 1,0 0 0,0 1-1,0-1 1,0 0 0,0 0-1,0 0 1,1 0 0,-1 0-1,0 0 1,1 0 0,-1 0-1,0 0 1,1 0 0,0-1-1,20-35-5793,0 11 1222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2.315"/>
    </inkml:context>
    <inkml:brush xml:id="br0">
      <inkml:brushProperty name="width" value="0.025" units="cm"/>
      <inkml:brushProperty name="height" value="0.025" units="cm"/>
    </inkml:brush>
  </inkml:definitions>
  <inkml:trace contextRef="#ctx0" brushRef="#br0">76 231 4837,'0'0'12470,"-5"11"-10078,-10 13-1350,7-13-737,1 0-1,0 1 1,1 0 0,0 0 0,0 0 0,2 1-1,-7 25 1,11-37-301,0-1 0,0 1-1,0-1 1,0 0 0,0 1-1,1-1 1,-1 1 0,0-1-1,0 1 1,1-1 0,-1 0-1,0 1 1,1-1 0,-1 0 0,0 1-1,1-1 1,-1 0 0,0 1-1,1-1 1,-1 0 0,1 0-1,-1 0 1,0 1 0,1-1-1,-1 0 1,1 0 0,-1 0-1,1 0 1,-1 0 0,1 0-1,-1 0 1,1 0 0,-1 0 0,1 0-1,-1 0 1,1 0 0,-1 0-1,1 0 1,-1 0 0,0 0-1,1-1 1,-1 1 0,1 0-1,-1 0 1,1 0 0,-1-1-1,0 1 1,1 0 0,-1-1-1,1 0 1,24-13 401,30-33 315,12-10-466,-61 53-240,-1 1 0,1-1 0,0 1-1,0 0 1,0 0 0,1 1 0,-1 0 0,1 0 0,-1 0-1,8 0 1,-13 2 4,0 0-1,0 1 1,1-1-1,-1 0 1,0 1-1,0-1 1,0 0-1,0 1 1,0-1-1,0 1 1,1 0-1,-1-1 1,-1 1-1,1 0 1,0 0-1,0 0 1,0-1-1,0 1 1,0 0-1,-1 0 1,1 0-1,0 0 1,-1 0-1,1 1 1,-1-1 0,1 0-1,-1 0 1,0 0-1,1 0 1,-1 1-1,0-1 1,0 0-1,0 0 1,0 0-1,0 1 1,0 1-1,0 3 99,0-1 0,0 1 0,-1-1 0,1 1-1,-1-1 1,-1 0 0,-2 9 0,10-82 1171,-3 56-1187,13-52 77,-15 60-176,0 0 0,0 0 1,1 0-1,0 0 0,-1 1 0,1-1 1,1 1-1,-1-1 0,0 1 0,1 0 1,0 0-1,3-4 0,-3 7-10,0-1-1,0 1 1,-1-1-1,1 1 1,0 0-1,0 0 1,0 0-1,-1 0 0,1 1 1,0-1-1,0 1 1,-1 0-1,1-1 1,0 1-1,-1 0 1,1 1-1,-1-1 1,1 0-1,-1 1 1,1-1-1,-1 1 1,4 4-1,26 11-187,-28-16 190,1 0 1,-1-1 0,1 1 0,-1-1-1,1 0 1,-1 0 0,1-1-1,-1 0 1,1 1 0,-1-1-1,1-1 1,-1 1 0,0-1-1,0 1 1,0-1 0,0 0-1,0-1 1,0 1 0,0-1-1,-1 0 1,1 0 0,-1 0-1,0 0 1,0 0 0,0-1-1,4-6 1,-1 2 129,-1 0 0,0 0-1,-1-1 1,0 0 0,-1 0 0,1 0 0,-2 0-1,1 0 1,-1-1 0,-1 1 0,1-16-1,-16 32 199,7 2-312,0-1 1,1 1-1,1 1 1,-1-1-1,1 1 1,1 0-1,-5 14 1,1 2 8,-9 48 0,15-68-89,1 0 0,1 0 0,-1 0 0,1 0 1,0 0-1,0 0 0,1 0 0,0 0 0,0 0 0,3 11 0,-3-16 12,0 1 0,0 0 0,1-1 0,-1 1 0,0 0 0,1-1 0,-1 0 0,1 1 0,-1-1 0,1 0 0,0 0 0,-1 0 0,1 0 0,0 0 0,0 0 0,0 0 0,0-1 0,0 1 0,0 0 0,0-1 0,0 0 0,0 0 0,0 1 0,0-1 0,0 0 0,0-1 0,0 1 0,0 0 0,0-1 0,0 1 0,0-1 0,0 1 0,0-1 0,0 0 0,2-1 0,30-18-4041,4-15-3470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201"/>
    </inkml:context>
    <inkml:brush xml:id="br0">
      <inkml:brushProperty name="width" value="0.025" units="cm"/>
      <inkml:brushProperty name="height" value="0.025" units="cm"/>
    </inkml:brush>
  </inkml:definitions>
  <inkml:trace contextRef="#ctx0" brushRef="#br0">25 150 18129,'0'0'4431,"-4"10"-4137,-1 8-183,0 0 1,1 1 0,1 0 0,1-1-1,1 1 1,0 0 0,1 0 0,4 20 0,0-2-62,1-1 0,3 0 0,18 54 0,-26-88-48,1 1 0,0-1 0,0 0 0,0 0 0,0 0 1,0 0-1,0 0 0,0 0 0,1 0 0,-1 0 0,1-1 0,-1 1 0,4 2 0,-4-3 19,0-1-1,0 0 1,0 1 0,-1-1 0,1 0-1,0 0 1,0 0 0,0 0-1,-1 0 1,1 0 0,0 0-1,0 0 1,0 0 0,0 0-1,-1 0 1,1 0 0,0-1-1,0 1 1,0 0 0,-1-1-1,1 1 1,0 0 0,-1-1 0,1 1-1,1-2 1,2-2 131,0 0-1,0-1 1,0 0 0,0 0 0,-1 0-1,0-1 1,0 1 0,4-11 0,10-35 105,-2-2 1,-2 0 0,-2 0 0,-3-1-1,-2 0 1,-2-92 0,-3 144-386,2 8 41,7 23 8,9 41 111,-15-52-10,0 1-21,0 0 0,2 0 0,0-1 0,14 31 0,-19-47 3,0 1 0,0-1 0,1 0 0,-1 0 0,1 0 0,-1 1 0,1-2 0,-1 1 0,1 0 0,0 0 0,0 0 0,0-1 0,0 1 0,0-1 0,1 0 0,-1 1 0,0-1 0,1 0 0,-1 0 1,1-1-1,-1 1 0,1 0 0,-1-1 0,1 1 0,-1-1 0,1 0 0,-1 0 0,1 0 0,0 0 0,-1-1 0,1 1 0,-1-1 0,1 1 0,-1-1 0,1 0 0,-1 0 0,0 0 0,1 0 0,-1 0 0,0-1 0,0 1 0,0-1 1,0 1-1,3-4 0,4-2 60,-1-1 0,0-1 0,0 1 0,-1-1 1,0 0-1,-1-1 0,0 0 0,0 0 1,-1 0-1,0 0 0,-1-1 0,4-15 1,-1 2 33,-2-1 1,0 1 0,-2-1 0,0-41 0,-2 65-98,-1 1 0,0-1 0,0 0 0,0 0 0,0 1 0,0-1 0,0 0 0,0 0 0,0 1 0,0-1 0,0 0 0,-1 0 0,1 1 0,0-1 0,0 0 0,-1 0 0,1 1 0,0-1 0,-1 1 0,1-1 0,-1 0 0,1 1 0,-1-2 0,-10 12-99,-9 29-52,-26 125 114,41-139 45,0 0 0,2 1 1,1-1-1,2 42 0,0-66-2,0 1 0,0-1 1,0 1-1,0-1 0,0 0 0,0 0 0,1 1 0,-1-1 0,0 0 0,1 1 0,-1-1 0,1 0 0,0 0 0,-1 0 1,1 1-1,0-1 0,0 0 0,0 0 0,-1 0 0,1 0 0,0 0 0,0-1 0,1 1 0,-1 0 0,0 0 0,0-1 1,0 1-1,0-1 0,1 1 0,-1-1 0,0 1 0,0-1 0,1 0 0,-1 1 0,0-1 0,1 0 0,-1 0 0,0 0 1,1 0-1,-1 0 0,3-1 0,0 0 42,1 0 0,0-1 0,0 1 0,-1-1 1,1 0-1,-1-1 0,0 1 0,1-1 0,-1 1 0,4-5 0,11-12 8,-1 0 0,-1-1 0,-1-1 0,-1 0-1,-1-1 1,-1-1 0,-1 0 0,0 0-1,-2-1 1,9-35 0,-36 151-340,11-64 288,1 0 1,-2 55-1,6-82-35,1 0 0,0 0 0,0 0-1,0 0 1,0 0 0,0-1 0,0 1 0,0 0 0,0 0-1,1 0 1,-1 0 0,0-1 0,0 1 0,1 0 0,-1 0 0,1 0-1,-1-1 1,1 1 0,-1 0 0,1-1 0,-1 1 0,1 0-1,-1-1 1,1 1 0,0-1 0,-1 1 0,1-1 0,0 1-1,0-1 1,-1 1 0,1-1 0,1 1 0,1-1-88,-1 0 1,0 0 0,1 0-1,-1-1 1,0 1 0,1-1-1,-1 1 1,0-1 0,0 0-1,1 0 1,-1 0 0,2-1-1,5-3-932,0-1-1,-1 0 1,0 0 0,15-14-1,-4-7-3123,-2 0-1891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532"/>
    </inkml:context>
    <inkml:brush xml:id="br0">
      <inkml:brushProperty name="width" value="0.025" units="cm"/>
      <inkml:brushProperty name="height" value="0.025" units="cm"/>
    </inkml:brush>
  </inkml:definitions>
  <inkml:trace contextRef="#ctx0" brushRef="#br0">0 7 16367,'0'0'10058,"49"-6"-13741,-29 11-1058,0 0-4356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3.877"/>
    </inkml:context>
    <inkml:brush xml:id="br0">
      <inkml:brushProperty name="width" value="0.025" units="cm"/>
      <inkml:brushProperty name="height" value="0.025" units="cm"/>
    </inkml:brush>
  </inkml:definitions>
  <inkml:trace contextRef="#ctx0" brushRef="#br0">83 0 15054,'0'0'7373,"-9"8"-6364,2-2-847,-34 30 451,38-33-603,1-1 0,-1 1 0,1 0 0,0 0-1,0 0 1,0 1 0,1-1 0,-1 0 0,1 1 0,-1-1 0,1 1-1,0-1 1,1 1 0,-2 5 0,3-8-26,-1 0-1,1-1 1,-1 1-1,0 0 1,1-1 0,0 1-1,-1 0 1,1-1-1,-1 1 1,1-1 0,0 1-1,-1-1 1,1 1-1,0-1 1,-1 1 0,1-1-1,0 0 1,0 1-1,0-1 1,-1 0-1,1 0 1,0 0 0,0 1-1,0-1 1,0 0-1,0 0 1,-1 0 0,1 0-1,1-1 1,35 1-189,-26 0 101,-4 0 52,-2 0 16,-1-1-1,1 1 1,-1 1 0,1-1 0,-1 0 0,0 1 0,1 0-1,-1 0 1,7 3 0,-10-3 44,1 1 0,-1-1 0,1 1 1,-1-1-1,0 1 0,0 0 0,0 0 0,0-1 0,0 1 0,0 0 1,0 0-1,-1 0 0,1 0 0,-1 0 0,1 0 0,-1 0 0,0 0 0,0 0 1,0 0-1,0 0 0,0 0 0,0 0 0,-1 0 0,1 0 0,-1 2 0,-1 4 123,-1 0-1,0-1 1,0 1-1,0-1 0,-1 1 1,0-1-1,0 0 0,-1-1 1,0 1-1,0-1 0,-1 0 1,0 0-1,0-1 1,0 1-1,0-2 0,-1 1 1,0 0-1,-14 5 0,21-9-232,-1-1-1,0 0 1,1 1-1,-1-1 1,0 0-1,1 0 0,-1 1 1,0-1-1,0 0 1,1 0-1,-1 0 1,0 0-1,0 0 1,1 0-1,-1 0 0,0 0 1,1 0-1,-1-1 1,0 1-1,0 0 1,1 0-1,-1-1 0,0 1 1,1 0-1,-1-1 1,1 1-1,-2-1 1,-4-18-6187,5-9-6315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4.626"/>
    </inkml:context>
    <inkml:brush xml:id="br0">
      <inkml:brushProperty name="width" value="0.025" units="cm"/>
      <inkml:brushProperty name="height" value="0.025" units="cm"/>
    </inkml:brush>
  </inkml:definitions>
  <inkml:trace contextRef="#ctx0" brushRef="#br0">0 182 6694,'0'0'18113,"7"-9"-16874,-3 4-1121,1 0 0,-1 0 0,1 1 0,0-1 0,1 1 1,-1 0-1,1 1 0,5-4 0,-9 6-116,0 0-1,0 0 1,0 0 0,0 1 0,0-1-1,0 0 1,0 1 0,1 0 0,-1 0-1,0-1 1,0 1 0,0 0 0,0 1 0,0-1-1,0 0 1,1 1 0,-1-1 0,0 1-1,0-1 1,0 1 0,0 0 0,-1 0-1,1 0 1,0 0 0,0 0 0,0 1-1,-1-1 1,1 0 0,-1 1 0,1-1 0,-1 1-1,1 0 1,-1-1 0,0 1 0,2 3-1,1 4-77,1 0-1,-2 0 1,0 1-1,0-1 1,0 1-1,-1-1 1,1 15-1,5 21-288,-8-45 365,0 1-1,0 0 1,1 0-1,-1 0 0,0-1 1,0 1-1,1 0 0,-1 0 1,1-1-1,-1 1 0,0 0 1,1-1-1,0 1 0,-1 0 1,1-1-1,-1 1 1,1-1-1,0 1 0,-1-1 1,1 1-1,0-1 0,-1 0 1,1 1-1,0-1 0,0 0 1,-1 1-1,1-1 0,0 0 1,0 0-1,0 0 1,-1 0-1,1 0 0,0 0 1,0 0-1,0 0 0,0 0 1,-1 0-1,1 0 0,0 0 1,0-1-1,0 1 0,-1 0 1,1-1-1,0 1 1,0-1-1,32-22 313,-5-4-159,-2-1-1,-1-1 1,-2-1-1,0-1 1,-2-1 0,17-37-1,-38 70-152,0-1 0,0 0 0,0 0 0,0 0 0,0 0 0,0 0 0,0 0 0,0 0 0,0 0 0,0 0 0,0 0 0,0 0 0,0 0 0,0 1 0,0-1 1,1 0-1,-1 0 0,0 0 0,0 0 0,0 0 0,0 0 0,0 0 0,0 0 0,0 0 0,0 0 0,0 0 0,0 0 0,0 0 0,0 0 0,0 0 0,0 0 0,0 0 0,1 0 0,-1 0 0,0 0 0,0 0 0,0 0 0,0 0 0,0 0 0,0 0 0,0 0 0,0 0 0,0 0 0,0 0 0,0 0 0,1 0 0,-2 15-38,-2 21-32,-6 6 73,5-26 11,0 0 0,1 1 1,0 0-1,2-1 1,0 1-1,1 0 0,3 31 1,-2-47 13,-1 1-1,1-1 1,-1 0 0,1 0 0,0 0 0,-1 0 0,1 0 0,0 0-1,0 0 1,0 0 0,0 0 0,0 0 0,0 0 0,0 0 0,0-1-1,0 1 1,0 0 0,1-1 0,-1 1 0,0-1 0,0 1 0,0-1-1,1 0 1,-1 0 0,0 1 0,1-1 0,-1 0 0,0 0 0,1 0-1,-1 0 1,0 0 0,0-1 0,1 1 0,-1 0 0,0-1 0,0 1-1,1-1 1,-1 1 0,0-1 0,1 0 0,5-2 139,-1 1 0,0-1 0,0-1 0,0 1 0,0-1 0,7-6 0,-2 0-80,0-1-1,0 0 0,-2-1 0,1 0 1,-1 0-1,-1-1 0,0 0 1,-1-1-1,0 0 0,-1 0 1,-1 0-1,0-1 0,-1 0 1,-1 0-1,0 0 0,-1 0 0,0-16 1,-2 31-87,0-1-1,1 1 1,-1-1 0,0 1 0,0-1-1,0 0 1,0 1 0,0-1 0,0 1 0,0-1-1,0 1 1,0-1 0,-1 1 0,1-1 0,0 1-1,0-1 1,0 0 0,-1 1 0,1-1-1,0 1 1,0 0 0,-1-1 0,1 1 0,-1-1-1,1 1 1,0-1 0,-1 1 0,1 0 0,-1-1-1,0 1 1,-12 9-136,-9 26-31,19-28 157,1 0 1,0 1-1,1-1 0,-1 1 0,1-1 0,1 1 1,-1 9-1,1-16 8,0 0 0,0 0 0,1 0 0,-1 0 0,0 0 0,0 0 0,1 0 0,-1 0 0,0 0 0,1 0 0,-1 0 0,1 0 0,-1-1 0,1 1 0,-1 0 0,1 0 0,0 0 0,-1-1 0,1 1 0,0 0 0,0-1 0,0 1 0,1 0 0,0 0 5,0-1-1,-1 0 1,1 0-1,0 0 0,0 0 1,0-1-1,0 1 1,0 0-1,0-1 0,-1 1 1,1-1-1,0 0 1,0 0-1,-1 1 0,1-1 1,0 0-1,-1 0 1,2-2-1,10-6-21,0-1 0,-1 0-1,-1 0 1,1-1 0,-2-1 0,0 0 0,0 0-1,-1-1 1,9-17 0,-30 51-635,8-14 639,-1 1 1,1 0-1,0 0 1,1 0-1,0 0 1,0 0-1,1 1 1,-2 11-1,7-21 14,1 1 1,-1-1-1,1 0 0,-1 0 1,1 0-1,-1-1 0,0 1 0,6-4 1,-6 3-197,-2 2 107,-1 0 1,1-1-1,-1 1 0,1 0 0,-1 0 1,1 0-1,-1 0 0,1-1 0,-1 1 0,1 0 1,0 0-1,-1 0 0,1 0 0,-1 0 0,1 0 1,-1 0-1,1 1 0,-1-1 0,1 0 0,-1 0 1,1 0-1,-1 1 0,1-1 0,-1 0 1,1 0-1,-1 1 0,1-1 0,-1 0 0,1 1 1,-1-1-1,0 1 0,1-1 0,-1 0 0,0 1 1,1-1-1,-1 1 0,0-1 0,1 1 0,-1-1 1,0 1-1,0-1 0,0 1 0,0-1 1,1 1-1,-1 0 0,0 0 0,-1 34-4988,0-20 710,1-6-2177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5.358"/>
    </inkml:context>
    <inkml:brush xml:id="br0">
      <inkml:brushProperty name="width" value="0.025" units="cm"/>
      <inkml:brushProperty name="height" value="0.025" units="cm"/>
    </inkml:brush>
  </inkml:definitions>
  <inkml:trace contextRef="#ctx0" brushRef="#br0">128 3 6118,'0'0'13308,"-3"8"-11824,-9 31 138,-6 41-1,-12 39 331,11-64-1435,9-31-411,2-1 0,0 1 0,2 0 0,1 0 0,-4 39 0,10-63-102,-1 0 1,0 1 0,1-1-1,-1 0 1,1 0 0,-1 0-1,1 0 1,-1 0-1,0 0 1,1 0 0,-1 0-1,1 0 1,-1 0 0,1 0-1,-1 0 1,1 0-1,-1 0 1,1 0 0,-1 0-1,0 0 1,1-1 0,-1 1-1,1 0 1,-1 0-1,0-1 1,1 1 0,-1 0-1,1 0 1,-1-1 0,10-10-35,0-1 0,-1 0 0,0 0 0,-1-1 0,-1 0 0,0-1 0,6-16 0,5-8-109,9-15 96,-26 52 39,0 1 0,0-1 0,0 1 0,0 0 0,0-1 0,0 1 0,0 0 1,0 0-1,0 0 0,0 0 0,0 0 0,0 0 0,0 0 0,0 0 0,0 0 0,0 0 0,0 1 0,0-1 1,0 0-1,-1 1 0,1-1 0,0 0 0,0 1 0,0-1 0,0 1 0,0 0 0,0 0 0,10 3 7,-4-3 11,0-1-1,0 0 1,0 0 0,0-1-1,0 1 1,0-2-1,0 1 1,-1-1 0,1 0-1,0-1 1,-1 1 0,0-1-1,1 0 1,-1-1-1,0 0 1,-1 0 0,1 0-1,-1-1 1,1 1 0,-1-1-1,-1 0 1,6-7-1,1-2 166,0 0 0,-1-1 1,-1 0-1,0 0 0,-1-1 0,-1 0 0,10-31 0,-16 41-171,0 1 0,0-1 1,0 1-1,-1-1 0,1 0 1,-2-10-1,1 15-15,0 0-1,0 1 1,-1-1 0,1 0 0,0 0 0,0 0 0,-1 1-1,1-1 1,0 0 0,-1 1 0,1-1 0,-1 0 0,1 1-1,-1-1 1,1 1 0,-1-1 0,1 0 0,-1 1 0,1-1-1,-1 1 1,0 0 0,-1-2 0,1 2-8,0 0 1,-1 0 0,1 0 0,0 0-1,-1 1 1,1-1 0,0 0-1,-1 0 1,1 1 0,0-1-1,-1 1 1,1-1 0,0 1-1,0 0 1,-1-1 0,1 1-1,0 0 1,-1 1 0,-16 15-6,1 0 0,1 1 0,1 1 0,1 0 0,0 1 0,-12 27 0,9-20 21,7-12 7,6-10-9,1 1 1,-1-1-1,1 1 0,0 0 0,0 0 0,0 1 0,1-1 1,0 0-1,-1 10 0,3-15 0,0 0 0,0-1 0,1 1 0,-1 0 0,0 0 0,1-1 0,-1 1-1,1 0 1,-1-1 0,1 1 0,-1-1 0,1 1 0,-1-1 0,1 1 0,0-1 0,-1 1 0,1-1 0,0 1 0,-1-1 0,1 0 0,0 1 0,0-1 0,-1 0 0,1 0-1,0 1 1,0-1 0,-1 0 0,1 0 0,0 0 0,0 0 0,0 0 0,1-1 0,37 1 16,-29-1-6,32-1-12,-26 0-67,1 1 0,31 2 0,-47-1 66,0 0 0,1 1 0,-1-1 0,0 0 1,0 1-1,1-1 0,-1 1 0,0 0 0,0-1 1,0 1-1,0 0 0,0-1 0,0 1 0,0 0 0,0 0 1,0 0-1,0 0 0,0 0 0,0 0 0,-1 0 1,1 0-1,0 0 0,-1 1 0,2 1 0,-1 1 3,-1 0 0,1 0-1,0 0 1,-1 0 0,0 0 0,0 0-1,0 0 1,-1 6 0,-1 1-13,0 0-1,-1 0 1,0 0 0,-1 0 0,-6 12 0,9-21-199,0 0 0,0 0 0,0 0 0,-1 0 0,1 0 1,-1-1-1,1 1 0,-1 0 0,0-1 0,0 1 0,1-1 0,-1 1 1,0-1-1,-4 2 0,4-3-339,1 1 1,-1-1-1,1 0 0,-1 0 0,1 0 1,-1 0-1,1 0 0,-1 0 0,0 0 1,1 0-1,-1 0 0,1-1 1,-1 1-1,1-1 0,-1 1 0,-1-2 1,-19-13-12091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6.658"/>
    </inkml:context>
    <inkml:brush xml:id="br0">
      <inkml:brushProperty name="width" value="0.025" units="cm"/>
      <inkml:brushProperty name="height" value="0.025" units="cm"/>
      <inkml:brushProperty name="color" value="#004F8B"/>
    </inkml:brush>
  </inkml:definitions>
  <inkml:trace contextRef="#ctx0" brushRef="#br0">1 0 16047,'0'10'2525,"1"-1"-2088,1 0 0,-1 0 0,2 0 0,-1-1 0,1 1-1,0 0 1,1-1 0,0 0 0,1 0 0,-1 0 0,1-1 0,1 0-1,-1 1 1,1-2 0,1 1 0,-1-1 0,14 10 0,-4-6-215,1-1 0,0-1 0,0 0 1,0-2-1,1 0 0,0 0 0,0-2 0,1-1 1,24 3-1,-17-4-68,1-1 1,-1-1 0,1-2-1,-1 0 1,52-12-1,-58 6 413,-17 1-140,-30-5-32,4 4-502,-37-22-175,-76-33-665,119 57 857,0 0 0,0 2 0,0 0 0,0 0 0,-1 2 1,-21-1-1,38 3 88,-1-1 0,1 1 0,0 0 0,-1 0 0,1 0 0,0 0 0,-1 0 0,1 1 0,0-1 0,-1 0 0,1 1 0,0-1 0,-1 0 0,1 1 0,0 0 0,0-1 0,0 1 0,0 0 0,-1 0 0,1-1 0,0 1 0,0 0 0,0 0 0,1 0 0,-1 0 0,0 0 0,0 0 0,0 1 0,1-1 0,-1 0 0,1 0 0,-1 1 0,1-1 0,-1 0 0,1 0 0,0 1 0,0-1 0,-1 0 0,1 1 0,0-1 0,0 1 0,0-1 0,1 0 0,-1 1 0,0-1 0,0 0 0,1 1 0,-1-1 0,1 0 0,-1 0 0,1 1 0,-1-1 0,1 0 0,0 0 0,1 2 0,2 2 14,-1-1 0,1 1 0,0 0 0,1-1 0,-1 0 0,1 0 0,0 0 0,-1-1 0,2 0 0,-1 0 0,0 0 0,1 0 0,-1-1 0,12 3 0,3 1 6,-1-1-1,1-2 1,26 3 0,-32-5 2,15 2 30,0-1-1,0-1 0,0-2 0,42-6 0,-79 8 115,0-1-1,1 0 0,-1 0 0,0-1 0,-10-1 0,-17-2-138,-29 1-816,-1 3-1,0 3 1,-91 16-1,131-17-1199,20-5-5958,5-9 310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5.700"/>
    </inkml:context>
    <inkml:brush xml:id="br0">
      <inkml:brushProperty name="width" value="0.025" units="cm"/>
      <inkml:brushProperty name="height" value="0.025" units="cm"/>
    </inkml:brush>
  </inkml:definitions>
  <inkml:trace contextRef="#ctx0" brushRef="#br0">0 1 6758,'0'0'12684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6.420"/>
    </inkml:context>
    <inkml:brush xml:id="br0">
      <inkml:brushProperty name="width" value="0.025" units="cm"/>
      <inkml:brushProperty name="height" value="0.025" units="cm"/>
    </inkml:brush>
  </inkml:definitions>
  <inkml:trace contextRef="#ctx0" brushRef="#br0">86 49 8104,'0'0'13879,"1"15"-13062,-4 40-244,-2-2-1,-2 1 1,-21 75-1,20-96-429,-28 146 280,38-164 50,6-16 270,12-19 363,-5-2-832,0-1 0,-1 0 0,-1-1-1,-1 0 1,-2-1 0,12-38 0,-9 18-226,-3 0 0,9-89 0,-32 235-694,12-94 614,1-1 1,0 1-1,1 0 0,0 0 0,0 0 1,0-1-1,1 1 0,2 7 0,-3-13 27,1 1 0,-1 0 0,0 0-1,1-1 1,-1 1 0,1 0 0,0-1 0,0 0-1,-1 1 1,1-1 0,0 0 0,0 0-1,0 0 1,0 0 0,0 0 0,1-1-1,-1 1 1,0 0 0,0-1 0,0 0-1,1 0 1,-1 1 0,0-1 0,0 0-1,0-1 1,1 1 0,-1 0 0,4-2-1,2 0 14,1 0 0,0-1-1,-1 0 1,0 0 0,0-1 0,0 0-1,0 0 1,0-1 0,-1 0-1,0-1 1,0 0 0,0 0-1,-1 0 1,0 0 0,0-1 0,-1 0-1,1-1 1,-2 1 0,6-12-1,-4 9 28,0-1-1,-1 0 1,-1 0-1,0-1 0,-1 1 1,0-1-1,0 0 0,-1 1 1,-1-1-1,0 0 1,-1 0-1,0 0 0,-4-24 1,4 35-35,0 0 0,0 0-1,0-1 1,0 1 0,-1 0 0,1 0 0,0 0 0,-1 0 0,1 0 0,-1 0 0,1 0 0,-1 0 0,0 0 0,1 0 0,-1 0-1,0 0 1,1 0 0,-1 1 0,0-1 0,0 0 0,0 1 0,0-1 0,0 0 0,0 1 0,0-1 0,0 1 0,-2-1 0,1 1-9,0 0 1,1 0-1,-1 1 1,0-1 0,0 1-1,1 0 1,-1-1-1,0 1 1,1 0 0,-1 0-1,0 0 1,1 0 0,-1 0-1,1 0 1,-2 2-1,-6 6-27,1 0-1,0 0 0,-12 19 1,10-13 23,-47 81-7,51-85 19,0 1-1,1 0 1,1 0-1,0 0 1,0 0 0,-1 19-1,4-30 2,1 0 0,0 0 0,0 1 0,0-1-1,0 0 1,0 0 0,0 1 0,1-1 0,-1 0 0,0 0 0,1 1 0,-1-1-1,1 0 1,-1 0 0,1 0 0,-1 0 0,1 1 0,0-1 0,-1 0-1,1 0 1,0-1 0,0 1 0,0 0 0,0 0 0,2 1 0,-1-1 1,1 1 0,0-1 0,0 0 0,0 0 0,0-1 0,1 1 0,-1-1 0,0 1 0,0-1 0,5 0 1,11-2 8,0 0 1,35-10-1,-37 8-7,-5 1-15,-1 0-29,-1 1 0,1 0 0,0 1 0,12 0 0,-21 1 35,-1 0 1,1 0 0,-1 0 0,1 0-1,-1 0 1,1 1 0,-1-1 0,1 0-1,-1 1 1,1-1 0,-1 1 0,1 0-1,-1-1 1,0 1 0,1 0 0,-1 0 0,0 0-1,0 0 1,1 0 0,-1 0 0,0 0-1,0 0 1,0 1 0,-1-1 0,1 0-1,0 1 1,0-1 0,-1 0 0,1 1-1,-1-1 1,1 1 0,-1-1 0,1 1-1,-1-1 1,0 3 0,0 6 11,0 0 1,-1 0-1,-1-1 0,0 1 1,0 0-1,-1-1 0,0 1 1,0-1-1,-1 0 0,-9 15 1,-11 30 19,23-45-472,7-11-1202,7-12-972,2-9-1373,1-6-2557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6.813"/>
    </inkml:context>
    <inkml:brush xml:id="br0">
      <inkml:brushProperty name="width" value="0.025" units="cm"/>
      <inkml:brushProperty name="height" value="0.025" units="cm"/>
    </inkml:brush>
  </inkml:definitions>
  <inkml:trace contextRef="#ctx0" brushRef="#br0">0 139 4228,'0'0'13933,"3"8"-10943,-3-6-2817,1 1 0,-1-1 0,1 1 1,0 0-1,0-1 0,0 0 0,0 1 1,1-1-1,-1 0 0,0 0 0,1 1 1,0-1-1,0 0 0,-1-1 0,1 1 1,0 0-1,0 0 0,1-1 1,-1 0-1,0 1 0,0-1 0,1 0 1,-1 0-1,1 0 0,-1 0 0,1 0 1,-1-1-1,1 1 0,0-1 0,-1 0 1,1 0-1,3 0 0,7 0 10,-1-1 0,0 0 0,1-1 0,-1 0-1,0-1 1,0-1 0,-1 0 0,1 0 0,-1-1 0,18-11-1,-23 13-170,1-1-1,-1 0 0,0 0 0,0-1 0,-1 0 0,1 0 0,-1 0 0,0-1 0,0 0 0,-1 0 0,0 0 0,0 0 0,0-1 0,-1 1 0,0-1 0,0 0 0,-1 0 0,3-13 0,-4 19-6,-1-1-1,0 1 1,0 0 0,0 0-1,0 0 1,0-1 0,0 1-1,0 0 1,-1 0 0,1 0-1,0 0 1,-1-1 0,1 1-1,-1 0 1,1 0 0,-1 0-1,1 0 1,-1 0 0,0 0-1,0 0 1,1 0 0,-1 1-1,0-1 1,0 0 0,0 0-1,-2-1 1,0 1-5,0 0 1,0 0-1,0 0 0,0 0 0,0 1 1,0-1-1,0 1 0,0-1 0,0 1 1,-5 1-1,0-1-9,-1 2 0,1-1 1,0 1-1,-1 0 0,1 0 0,0 1 0,-12 6 1,11-3 6,-1 1 0,1-1 1,0 2-1,1-1 0,-1 1 0,1 1 1,1-1-1,0 1 0,0 1 1,1-1-1,0 1 0,1 0 1,0 1-1,0-1 0,1 1 1,0 0-1,1 0 0,-3 19 1,6-27-11,0-1 0,0 1 0,0 0 0,1-1 0,-1 1 0,0-1 0,1 1 0,0 0 0,0-1 0,0 1 0,0-1 1,0 1-1,0-1 0,0 0 0,1 0 0,-1 1 0,1-1 0,0 0 0,0 0 0,3 3 0,0-2-56,-1 0 1,1-1-1,0 1 0,0-1 0,0 0 0,0-1 0,0 1 0,0-1 0,0 0 0,7 1 1,2-1-303,0-1 0,0 0 0,0 0 0,0-2 0,0 1 1,0-2-1,21-6 0,18-17-6084,-1-9-6422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7.888"/>
    </inkml:context>
    <inkml:brush xml:id="br0">
      <inkml:brushProperty name="width" value="0.025" units="cm"/>
      <inkml:brushProperty name="height" value="0.025" units="cm"/>
    </inkml:brush>
  </inkml:definitions>
  <inkml:trace contextRef="#ctx0" brushRef="#br0">258 46 4356,'1'0'587,"1"-1"-1,-1 0 1,0 1-1,0-1 1,0 0-1,0 0 1,0 0-1,0 0 1,0 0-1,0 0 1,0 0 0,0 0-1,-1-1 1,1 1-1,0 0 1,-1 0-1,1-1 1,-1 1-1,1 0 1,-1-1-1,0 1 1,1 0-1,-1-3 1,-1 3-389,1 0 0,-1 0 1,0 0-1,0 0 0,1 0 0,-1 0 1,0 0-1,0 0 0,0 1 0,0-1 1,0 0-1,0 1 0,-1-1 0,1 1 0,0-1 1,0 1-1,0 0 0,0-1 0,-1 1 1,-1 0-1,-5-2-137,-1 1 1,1 1 0,0-1-1,0 2 1,-1-1-1,1 1 1,-10 2 0,5 2 33,0 0 1,0 1 0,1 0 0,0 1 0,0 0 0,1 1 0,-19 16 0,24-19-58,1-1-1,0 1 1,0 0 0,1 0 0,0 1-1,0-1 1,0 1 0,0 0 0,1 0-1,0 0 1,0 0 0,1 1 0,-1-1-1,2 1 1,-1 0 0,1 0-1,-1 9 1,2-14-60,0-1 0,1 1 0,0 0 0,-1 0 0,1 0 0,0-1 0,0 1 0,0 0 0,0-1 0,0 1 0,0-1 0,0 1 0,0-1 0,1 0 0,-1 1 0,0-1 0,1 0 0,0 0 0,-1 0 0,1 0 0,-1 0 0,1 0 0,0-1 0,0 1 0,-1 0 0,1-1 0,0 1 0,0-1 0,0 0 0,0 0 0,3 0-1,9 2-355,1-2 0,-1 0 0,16-2 0,-26 2 257,17-3-1000,0 0 0,0-1 0,-1-2 0,30-10 0,19-13-4421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251"/>
    </inkml:context>
    <inkml:brush xml:id="br0">
      <inkml:brushProperty name="width" value="0.025" units="cm"/>
      <inkml:brushProperty name="height" value="0.025" units="cm"/>
    </inkml:brush>
  </inkml:definitions>
  <inkml:trace contextRef="#ctx0" brushRef="#br0">144 60 10378,'-10'8'4703,"-2"1"-3791,-57 48 2850,63-51-3444,1-1 0,-1 2 0,1-1 0,0 0-1,1 1 1,-1 0 0,1 0 0,1 0 0,-6 14 0,9-20-303,0-1 0,0 1 0,0 0 0,-1-1 1,1 1-1,0 0 0,0-1 0,0 1 0,0 0 0,0-1 1,0 1-1,0 0 0,0-1 0,0 1 0,1 0 1,-1-1-1,0 1 0,0-1 0,0 1 0,1 0 0,-1-1 1,0 1-1,1-1 0,-1 1 0,1-1 0,-1 1 0,1-1 1,-1 1-1,1-1 0,-1 1 0,1 0 0,24 2 127,28-17-75,-40 7-39,0 0 1,0 0 0,0-2 0,-1 1 0,-1-2-1,1 1 1,10-13 0,-17 16 22,0 0 0,0 0 0,0 0-1,-1-1 1,0 0 0,0 0 0,0 0 0,-1 0 0,0 0-1,-1-1 1,1 0 0,-2 1 0,1-1 0,0-15 0,-2 22-40,1 0 1,-2 1 0,1-1 0,0 0 0,0 0-1,0 0 1,0 0 0,0 0 0,-1 0 0,1 1-1,0-1 1,-1 0 0,1 0 0,-1 0 0,1 1 0,-1-1-1,1 0 1,-1 1 0,0-1 0,1 0 0,-1 1-1,0-1 1,1 1 0,-1-1 0,0 1 0,0-1-1,1 1 1,-1-1 0,0 1 0,0 0 0,0 0-1,0-1 1,0 1 0,1 0 0,-1 0 0,0 0-1,0 0 1,0 0 0,0 0 0,0 0 0,0 0-1,0 0 1,1 1 0,-1-1 0,-1 1 0,-2-1-19,0 1-1,1 0 1,-1 1 0,1-1 0,0 1 0,-1-1 0,1 1 0,0 0-1,0 0 1,-4 4 0,3-2-132,0 1 0,0-1 0,0 1 0,0 0-1,1 0 1,0 1 0,0-1 0,0 1 0,1-1 0,0 1 0,0 0-1,0 0 1,1 0 0,-1 0 0,1 6 0,1-11-4,0 1 0,0-1 1,1 0-1,-1 0 0,0 0 0,1 0 0,-1 0 1,0 0-1,1-1 0,-1 1 0,1 0 1,0 0-1,-1 0 0,1 0 0,0 0 0,-1-1 1,1 1-1,0 0 0,0-1 0,0 1 1,0 0-1,-1-1 0,1 1 0,0-1 0,0 0 1,0 1-1,0-1 0,0 0 0,0 1 1,0-1-1,0 0 0,0 0 0,1 0 0,-1 0 1,0 0-1,1 0 0,3 0-697,0-1 1,-1 1-1,1-1 0,0 1 0,0-1 1,-1-1-1,7-2 0,20-14-4861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576"/>
    </inkml:context>
    <inkml:brush xml:id="br0">
      <inkml:brushProperty name="width" value="0.025" units="cm"/>
      <inkml:brushProperty name="height" value="0.025" units="cm"/>
    </inkml:brush>
  </inkml:definitions>
  <inkml:trace contextRef="#ctx0" brushRef="#br0">108 0 6566,'0'0'7020,"-9"6"-3870,5-4-2869,-48 38 2218,48-36-2238,-1 0-1,1 0 1,0 0 0,0 0 0,1 1-1,-1 0 1,1-1 0,0 1-1,0 1 1,-3 6 0,7-11-250,-1-1 1,0 1-1,0-1 0,1 1 1,-1 0-1,0-1 0,1 1 1,-1-1-1,1 1 0,-1-1 1,1 1-1,-1-1 0,1 0 1,-1 1-1,1-1 1,-1 1-1,1-1 0,0 0 1,-1 0-1,1 1 0,-1-1 1,1 0-1,0 0 0,-1 0 1,1 0-1,0 1 0,-1-1 1,1 0-1,0 0 0,-1 0 1,1-1-1,0 1 1,1 0-1,34 0 35,-29-1-24,31-1-261,41-1-439,-76 3 664,1 0-1,0 0 1,-1 1 0,1 0 0,0-1 0,-1 1-1,1 1 1,-1-1 0,1 0 0,-1 1-1,0 0 1,1 0 0,-1 0 0,0 0 0,0 0-1,3 4 1,-5-5 27,0 0-1,0 0 0,0 0 1,0 0-1,-1 1 0,1-1 1,0 0-1,-1 1 0,1-1 1,-1 0-1,1 1 1,-1-1-1,0 1 0,1-1 1,-1 0-1,0 1 0,0-1 1,0 1-1,0-1 0,0 1 1,-1-1-1,1 1 0,-1 1 1,0 0 82,-1-1 1,1 1 0,-1-1-1,0 0 1,1 1 0,-1-1-1,0 0 1,0 0-1,0 0 1,-1-1 0,-2 3-1,-8 4 407,0-1-1,0-1 1,-23 8-1,32-13-486,-4 2 45,-1 1 0,0-2 0,0 1 0,0-1 0,0-1 0,0 0 0,-17 0 0,25-1-175,1-1-1,0 1 0,-1-1 1,1 1-1,-1-1 1,1 1-1,0-1 0,0 1 1,-1-1-1,1 0 1,0 1-1,0-1 0,0 0 1,0 1-1,0-1 1,-1 1-1,1-1 0,0 0 1,1 1-1,-1-1 1,0 0-1,0 1 0,0-1 1,0 0-1,0 1 0,1-1 1,-1 1-1,0-1 1,0 0-1,1 1 0,-1-1 1,1 1-1,0-1 1,10-22-3306,10-9-2899,8-9-2686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8.934"/>
    </inkml:context>
    <inkml:brush xml:id="br0">
      <inkml:brushProperty name="width" value="0.025" units="cm"/>
      <inkml:brushProperty name="height" value="0.025" units="cm"/>
    </inkml:brush>
  </inkml:definitions>
  <inkml:trace contextRef="#ctx0" brushRef="#br0">126 1 8072,'0'0'10922,"-7"12"-8979,-1 3-1453,1 0 0,1 0 0,0 0 0,1 1 0,1 0 0,0 0 0,1 0 0,-1 26 0,4-20-309,1-1 1,2 0-1,0 0 1,1 0-1,9 25 1,-7-29-764,0 0 0,2-1 0,15 26 0,-24-45-1700,-17-60 251,-96-129 3365,113 192-1285,1-1-1,-1 0 0,1 1 1,-1-1-1,1 0 0,0 1 1,-1-1-1,1 0 0,0 0 1,0 0-1,-1 1 1,1-1-1,0 0 0,0 0 1,0 0-1,0 0 0,0 1 1,0-1-1,0 0 0,0 0 1,0 0-1,0 0 0,1 1 1,-1-1-1,0 0 0,1 0 1,-1 0-1,0 1 1,1-1-1,-1 0 0,1 1 1,-1-1-1,1 0 0,-1 1 1,1-1-1,0 1 0,-1-1 1,1 1-1,0-1 0,-1 1 1,1-1-1,0 1 0,0 0 1,0-1-1,-1 1 1,1 0-1,0 0 0,0-1 1,0 1-1,0 0 0,55 0-233,-33 2 211,60-2-2489,-27 0-2436,-7 0-2110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09.450"/>
    </inkml:context>
    <inkml:brush xml:id="br0">
      <inkml:brushProperty name="width" value="0.025" units="cm"/>
      <inkml:brushProperty name="height" value="0.025" units="cm"/>
    </inkml:brush>
  </inkml:definitions>
  <inkml:trace contextRef="#ctx0" brushRef="#br0">11 1 4132,'0'0'8952,"-2"12"-5060,-2 25-2761,1 0-1,1 0 1,3 0 0,7 56-1,2-27-249,-8-40 10,3 1 1,0 0 0,15 44-1,-20-71-873,0 0 0,0 1 0,0-1-1,0 0 1,0 1 0,0-1 0,0 1 0,0-1 0,0 0-1,1 1 1,-1-1 0,0 0 0,0 1 0,0-1-1,0 0 1,1 1 0,-1-1 0,0 0 0,0 0-1,1 1 1,-1-1 0,0 0 0,1 0 0,-1 1-1,0-1 1,1 0 0,-1 0 0,0 0 0,1 0-1,-1 0 1,0 1 0,1-1 0,-1 0 0,0 0-1,1 0 1,-1 0 0,0 0 0,1 0 0,-1 0-1,1 0 1,-1 0 0,0 0 0,1 0 0,-1-1-1,0 1 1,1 0 0,-1 0 0,0 0 0,1 0-1,-1-1 1,0 1 0,1 0 0,-1 0 0,0 0-1,0-1 1,1 1 0,-1 0 0,0-1 0,0 1-1,1 0 1,-1-1 0,0 1 0,0 0 0,0-1-1,0 1 1,1 0 0,-1-1 0,0 1 0,11-27 200,-1-25-444,-1 0 1,-2-1-1,-2-55 1,-5 112 223,0 0 0,1-1 1,-1 1-1,0 0 0,1 0 1,0-1-1,0 1 0,0 0 1,1-1-1,-1 1 0,1-1 1,0 1-1,0-1 0,0 0 1,0 0-1,0 0 0,1 0 1,4 4-1,-3-4 6,1 0 0,-1 0 0,1 0 0,0-1 1,0 1-1,0-1 0,1-1 0,-1 1 0,0-1 0,1 0 0,-1 0 0,10 0 0,-4 0-7,0-1-1,0-1 0,0 1 1,0-2-1,-1 0 0,1 0 1,0-1-1,-1 0 0,0-1 1,12-6-1,-1-1-10,-1-2 0,0 0 0,28-26 0,-48 39 16,1 0 0,-1 0 0,0 0 0,0 0 0,0 0 0,1 0 0,-1 0 0,0-1 0,0 1 1,1 0-1,-1 0 0,0 0 0,0 0 0,0 0 0,1 0 0,-1 0 0,0 0 0,0 0 0,1 0 0,-1 1 0,0-1 0,0 0 0,0 0 0,1 0 0,-1 0 0,0 0 0,0 0 0,0 0 0,1 0 0,-1 1 0,0-1 1,0 0-1,0 0 0,0 0 0,1 0 0,-1 1 0,0-1 0,0 0 0,0 0 0,0 0 0,0 1 0,0-1 0,0 0 0,0 0 0,1 1 0,-1-1 0,0 0 0,0 0 0,0 0 0,0 1 0,0-1 0,0 0 0,0 0 0,0 1 1,-1-1-1,1 0 0,0 0 0,0 1 0,0-1 0,2 29 259,-2-25-230,-1 0 0,1 0 0,1 0 0,-1-1 0,1 1 0,-1 0 0,1 0 0,0 0 0,2 4 0,0-6-25,1-1-1,-1 1 1,0 0 0,1-1-1,-1 0 1,1 0 0,-1 0 0,1 0-1,0-1 1,-1 0 0,1 1-1,0-1 1,-1 0 0,1-1-1,0 1 1,4-2 0,57-13-1512,-10-11-6235,-33 14-427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0.446"/>
    </inkml:context>
    <inkml:brush xml:id="br0">
      <inkml:brushProperty name="width" value="0.025" units="cm"/>
      <inkml:brushProperty name="height" value="0.025" units="cm"/>
    </inkml:brush>
  </inkml:definitions>
  <inkml:trace contextRef="#ctx0" brushRef="#br0">58 296 7911,'0'0'12620,"0"-8"-10772,-5-21-486,5 28-1336,0 1 0,0 0 0,-1-1 1,1 1-1,0 0 0,0 0 0,0-1 1,-1 1-1,1 0 0,0-1 0,0 1 1,0 0-1,-1 0 0,1 0 0,0-1 0,-1 1 1,1 0-1,0 0 0,-1 0 0,1 0 1,0 0-1,-1-1 0,1 1 0,0 0 0,-1 0 1,1 0-1,0 0 0,-1 0 0,1 0 1,0 0-1,-1 0 0,1 0 0,-17 17 261,12-10-281,1 0 0,1 0 0,0 1 0,0 0-1,-4 12 1,7-17-9,-1-1-1,1 1 0,-1-1 1,1 1-1,0-1 0,0 1 0,0-1 1,1 1-1,-1-1 0,1 4 0,0-5 1,-1 0 0,0 0 0,1-1 0,-1 1 0,1 0 0,-1 0 0,1 0 0,0-1 0,-1 1 0,1 0 0,0-1 0,0 1-1,-1 0 1,1-1 0,0 1 0,0-1 0,0 1 0,0-1 0,-1 1 0,1-1 0,0 0 0,0 0 0,0 1 0,0-1 0,2 0-1,10 0-27,-1 0 0,0-1 0,1 0 0,-1-1-1,0 0 1,0-1 0,0-1 0,0 0-1,0 0 1,15-10 0,8-4-1032,-2-2-1,33-25 0,-46 30-486,0-1 0,-1-2 0,33-36 0,-45 45 1088,0 0 0,0-1 1,-1 0-1,0-1 0,-1 1 0,0-1 1,0 0-1,-1 0 0,-1-1 0,4-17 0,-7 28 544,0 0 0,0 0 0,0 0 0,0 1 0,0-1 0,1 0 0,-1 0 0,-1 0-1,1 0 1,0 1 0,0-1 0,0 0 0,0 0 0,0 0 0,-1 1 0,1-1 0,0 0-1,-1 0 1,1 1 0,-1-1 0,0-1 0,-13 4 2448,-15 22 719,16-9-2520,2 1 1,0 1-1,1 0 0,0 0 0,-9 26 1,14-31-452,2-1 0,-1 1 0,1-1 1,1 1-1,0 0 0,0 0 0,2 0 1,-1 1-1,1-1 0,3 13 0,-3-23-258,0 0 1,0 0-1,0 0 0,1 0 0,-1-1 0,1 1 0,-1 0 0,1 0 0,0-1 1,-1 1-1,1 0 0,0-1 0,0 1 0,0-1 0,1 1 0,-1-1 0,0 0 1,0 1-1,1-1 0,-1 0 0,1 0 0,-1 0 0,1 0 0,0 0 0,-1 0 1,1 0-1,0-1 0,-1 1 0,1-1 0,0 1 0,0-1 0,0 0 0,0 1 1,-1-1-1,1 0 0,0 0 0,0 0 0,0-1 0,0 1 0,2-1 0,0 0 3,0 0 0,1-1 0,-1 0 0,0 0 0,0 0-1,0 0 1,0 0 0,-1-1 0,1 0 0,0 0 0,-1 0-1,0 0 1,0 0 0,0-1 0,3-4 0,-2 1-22,-1 0 0,1 0-1,-1-1 1,-1 1 0,0-1 0,0 1 0,0-1 0,-1 0 0,0 0 0,-1 1 0,0-12-1,1 18-2,-1 1-1,0-1 0,0 0 0,0 1 0,0-1 0,0 0 1,0 1-1,0-1 0,0 1 0,-1-1 0,1 0 0,0 1 0,0-1 1,0 0-1,-1 1 0,1-1 0,0 1 0,-1-1 0,1 1 1,0-1-1,-1 1 0,1-1 0,-1 1 0,1-1 0,-1 1 0,1 0 1,-1-1-1,1 1 0,-1-1 0,0 1 0,1 0 0,-1 0 0,1-1 1,-1 1-1,0 0 0,1 0 0,-1 0 0,1 0 0,-1 0 1,0 0-1,1 0 0,-1 0 0,0 0 0,1 0 0,-1 0 0,0 0 1,1 0-1,-2 1 0,0-1-3,1 1 0,-1 0 0,0 0 0,0-1 0,1 1 0,-1 0 0,0 0 0,1 1 0,-1-1 0,1 0 0,-1 0 0,1 1 0,0-1 1,0 1-1,-2 1 0,2 0 3,0-1 1,-1 0-1,1 0 1,0 0-1,1 1 1,-1-1-1,0 0 1,1 1 0,-1-1-1,1 1 1,0-1-1,0 0 1,0 1-1,0-1 1,0 1-1,0-1 1,1 1 0,-1-1-1,1 0 1,-1 1-1,3 3 1,-2-4 5,1 0 0,0 0 0,0-1 0,0 1 0,0 0 0,0 0 0,0-1 0,0 0 0,1 1 0,-1-1 0,1 0 0,-1 0 0,1 0 0,-1 0 0,1-1 0,3 2 0,6-1 21,0 0-1,1 0 1,-1-1 0,0-1-1,0 0 1,0 0 0,18-6-1,-18 4-2,-1-1-1,0-1 0,0 0 0,0-1 1,17-12-1,-22 14-12,0 0 0,-1 0 0,0-1 0,0 0 0,0 0 1,-1 0-1,1-1 0,-1 1 0,-1-1 0,1 0 0,4-9 0,-9 16-7,-4 13 136,0 1 0,0-1 0,2 1 0,0 0 1,1 1-1,-1 26 0,3-41-114,0 0 0,1 1-1,-1-1 1,0 0 0,1 0 0,0 1-1,-1-1 1,1 0 0,0 0 0,-1 0-1,1 0 1,0 0 0,0 0 0,0 0-1,0 0 1,0 0 0,0-1 0,0 1-1,0 0 1,0-1 0,0 1 0,1-1-1,-1 1 1,0-1 0,0 1 0,1-1-1,-1 0 1,0 1 0,1-1 0,-1 0-1,0 0 1,1 0 0,-1 0 0,0 0-1,0-1 1,1 1 0,1-1 0,3 0 10,0 0 1,0 0-1,-1-1 0,1 0 1,-1 0-1,1 0 1,5-4-1,-4 2-221,0-1 1,-1 0-1,0 0 0,0-1 1,-1 1-1,1-1 0,-1-1 0,0 1 1,7-13-1,-10 14-402,0 0-1,0 0 0,0 0 1,-1 0-1,1 0 1,0-10-1,-1 11-261,-1 0 0,0-1 0,-1 1 0,1 0 0,-1 0 0,1-1 0,-1 1 0,-1 0 0,-1-5 0,-11-17-7647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0.835"/>
    </inkml:context>
    <inkml:brush xml:id="br0">
      <inkml:brushProperty name="width" value="0.025" units="cm"/>
      <inkml:brushProperty name="height" value="0.025" units="cm"/>
    </inkml:brush>
  </inkml:definitions>
  <inkml:trace contextRef="#ctx0" brushRef="#br0">0 1 13004,'0'0'9289,"52"26"-9385,-34-18-1858,-1 0-2690,4-3-3204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27.181"/>
    </inkml:context>
    <inkml:brush xml:id="br0">
      <inkml:brushProperty name="width" value="0.025" units="cm"/>
      <inkml:brushProperty name="height" value="0.025" units="cm"/>
      <inkml:brushProperty name="color" value="#004F8B"/>
    </inkml:brush>
  </inkml:definitions>
  <inkml:trace contextRef="#ctx0" brushRef="#br0">298 30 20211,'-11'13'2573,"-157"210"3954,67-53-5062,89-149-1711,7-19-1146,11-42-755,6 0 792,28-69 0,-17 60 2548,2 1 1,43-61-1,-67 108-1171,-1 0 0,1-1 1,0 1-1,0 0 0,0 0 0,0-1 1,0 1-1,0 0 0,0 0 0,0 0 1,0 0-1,1 0 0,-1 1 0,0-1 0,1 0 1,-1 0-1,0 1 0,3-1 0,-3 1-21,0 0 0,0 0 1,-1 1-1,1-1 0,0 0 0,-1 1 0,1-1 0,0 1 0,-1-1 0,1 1 0,0-1 0,-1 1 0,1-1 0,-1 1 1,1-1-1,-1 1 0,0 0 0,1-1 0,-1 1 0,0 0 0,1-1 0,-1 1 0,0 0 0,0 0 0,1 0 0,1 8-5,0 0-1,-1 0 0,0 0 1,0 14-1,-3 7 80,-1 1 1,-1-1-1,-2 0 0,-1-1 1,-1 1-1,-2-1 0,0-1 1,-23 41-1,-25 60 747,225-453-5857,-54 96 1539,-111 231 3496,-5 12 70,-24 47 150,-3-1 0,-49 75 0,25-47-186,28-42-128,-54 84-2620,60-106-2149</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1.197"/>
    </inkml:context>
    <inkml:brush xml:id="br0">
      <inkml:brushProperty name="width" value="0.025" units="cm"/>
      <inkml:brushProperty name="height" value="0.025" units="cm"/>
    </inkml:brush>
  </inkml:definitions>
  <inkml:trace contextRef="#ctx0" brushRef="#br0">47 0 14350,'0'0'5429,"-6"9"-3780,4-7-1524,-24 35 1390,24-35-1330,1 0-1,-1 0 1,1 0 0,0 0 0,0 1-1,0-1 1,0 0 0,1 1-1,-1-1 1,0 1 0,1-1 0,0 1-1,0-1 1,-1 1 0,1-1 0,1 1-1,-1 2 1,3-3-164,-1-1 1,1 0-1,-1 0 1,1 1-1,-1-1 1,1-1-1,0 1 1,-1 0-1,1-1 1,0 1-1,-1-1 0,1 0 1,0 0-1,0 0 1,0 0-1,-1-1 1,5 0-1,-1 1 4,7-2-176,1 0 0,0-1 1,-1-1-1,0 0 0,19-8 0,-20 6-11,0 2-1,0 0 0,0 0 0,0 1 0,1 0 0,18 0 0,-31 3 234,1 0 0,0 1 0,0-1 0,-1 0 0,1 1-1,0-1 1,-1 1 0,1-1 0,-1 1 0,1 0 0,0-1 0,-1 1-1,1 0 1,-1-1 0,0 1 0,1 0 0,-1-1 0,1 1-1,-1 0 1,0 0 0,0 0 0,1-1 0,-1 1 0,0 0-1,0 0 1,0 0 0,0-1 0,0 1 0,0 0 0,0 0 0,0 0-1,-1 0 1,1-1 0,0 2 0,-1-1-19,1 1-1,0-1 1,0 0 0,0 1-1,0-1 1,0 0-1,0 1 1,1-1 0,-1 0-1,0 1 1,1-1 0,-1 0-1,1 1 1,-1-1 0,1 0-1,0 0 1,-1 0 0,1 0-1,0 0 1,0 1 0,0-1-1,2 1 1,1 0 31,0-1 1,1 0-1,-1 0 1,1 0-1,-1-1 1,1 0-1,-1 0 1,1 0-1,0 0 1,-1 0-1,8-3 1,54-17-1167,-32 8-4201,-20 8-546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2.705"/>
    </inkml:context>
    <inkml:brush xml:id="br0">
      <inkml:brushProperty name="width" value="0.025" units="cm"/>
      <inkml:brushProperty name="height" value="0.025" units="cm"/>
    </inkml:brush>
  </inkml:definitions>
  <inkml:trace contextRef="#ctx0" brushRef="#br0">162 315 6534,'0'0'4655,"-1"-9"-2290,1 7-2301,-10-29 2704,9 30-2650,1 0 0,-1 0 0,0 1 0,0-1 0,0 0-1,0 0 1,0 0 0,0 1 0,0-1 0,0 1 0,0-1-1,0 1 1,0-1 0,-1 1 0,1 0 0,0-1 0,0 1 0,0 0-1,-1 0 1,1 0 0,0 0 0,0 0 0,-1 0 0,1 0-1,0 0 1,0 1 0,0-1 0,-1 0 0,1 1 0,0-1 0,0 1-1,-2 0 1,-6 5 40,1-1 1,0 1-1,0 0 0,0 1 0,1 0 0,0 0 0,0 1 1,1 0-1,0 0 0,1 0 0,-1 1 0,1 0 1,1 0-1,0 0 0,0 1 0,1-1 0,0 1 1,-2 12-1,5-21-147,0-1 1,0 1 0,1 0 0,-1 0 0,0 0-1,0 0 1,0 0 0,1 0 0,-1 0-1,0 0 1,1-1 0,-1 1 0,1 0 0,-1 0-1,1-1 1,-1 1 0,1 0 0,0 0-1,-1-1 1,1 1 0,0-1 0,-1 1 0,1 0-1,0-1 1,0 0 0,0 1 0,-1-1-1,1 1 1,0-1 0,0 0 0,0 0 0,0 1-1,0-1 1,0 0 0,0 0 0,0 0-1,0 0 1,-1 0 0,1 0 0,0 0 0,0-1-1,0 1 1,1-1 0,4 1 121,0-2 1,0 1-1,0-1 0,0 1 1,9-6-1,-2 0-28,-1-1 0,0 0 0,0-1 1,-1 0-1,-1-1 0,1 0 0,11-15 0,-17 18-61,1 0 0,-1 0 0,0 0 0,-1-1 0,0 0 0,0 0 0,-1 0 0,0 0 0,0-1 0,0 1 0,-2-1 1,1 0-1,0-8 0,-9 21-245,-2 9 135,7-7 39,0 0 0,1 0 0,-1 0 1,1 0-1,1 0 0,-1 1 0,1 11 1,1-17 14,-1 1 1,0-1-1,1 0 1,-1 0-1,1 1 1,-1-1 0,1 0-1,0 0 1,0 0-1,-1 0 1,1 1-1,0-1 1,0 0 0,0-1-1,0 1 1,0 0-1,0 0 1,0 0 0,1-1-1,-1 1 1,0 0-1,0-1 1,1 1-1,-1-1 1,0 1 0,0-1-1,1 0 1,-1 0-1,1 0 1,-1 1-1,0-1 1,1 0 0,-1-1-1,0 1 1,1 0-1,-1 0 1,0-1-1,1 1 1,-1 0 0,0-1-1,2 0 1,8-3 17,-1 0 0,0 0 0,0-1 0,0 0 0,-1-1 0,1 0 0,-1-1 0,-1 1 0,1-2 0,-1 1 0,9-12 0,1-1 18,-2-1-1,0 0 0,21-40 0,-31 51 34,-1-2 0,0 1 0,-1-1 0,0 1 0,-1-1 0,0 0 0,0-1 0,0-16 0,-3 29-56,0 0 0,-1-1 0,1 1 1,0 0-1,0 0 0,0 0 0,0-1 0,-1 1 1,1 0-1,0 0 0,0 0 0,-1 0 1,1-1-1,0 1 0,0 0 0,-1 0 0,1 0 1,0 0-1,0 0 0,-1 0 0,1 0 0,0 0 1,0 0-1,-1 0 0,1 0 0,0 0 1,-1 0-1,1 0 0,0 0 0,0 0 0,-1 0 1,1 0-1,0 0 0,0 0 0,-1 0 1,1 1-1,0-1 0,0 0 0,-1 0 0,1 0 1,0 0-1,0 1 0,0-1 0,-1 0 0,1 0 1,0 0-1,0 1 0,0-1 0,0 0 1,-1 0-1,1 1 0,0-1 0,0 0 0,0 0 1,0 1-1,0-1 0,-13 19 67,2-1 0,0 2 0,1 0 1,1 0-1,-9 30 0,5-18-60,-2 8 62,2 0 0,-8 43 1,17-63 18,1 1 1,0-1-1,2 1 1,0 0 0,2 0-1,3 24 1,-1-32-45,1 1 1,0-1-1,1 0 1,7 13-1,-8-18-22,0 0 0,0 0 1,-1 0-1,0 1 0,-1-1 0,1 1 0,-2-1 0,1 1 0,-1 0 1,-1 0-1,1-1 0,-3 16 0,2-23-5,0 1-1,-1 0 0,1-1 1,-1 1-1,1-1 0,-1 1 1,0 0-1,0-1 0,1 1 1,-1-1-1,0 0 1,-1 1-1,1-1 0,0 0 1,0 0-1,0 0 0,-1 1 1,1-1-1,-1 0 1,1-1-1,-1 1 0,1 0 1,-1 0-1,1-1 0,-1 1 1,1-1-1,-1 1 1,0-1-1,0 0 0,1 0 1,-1 1-1,0-1 0,1 0 1,-3-1-1,1 1 15,0 0 1,0-1-1,0 0 0,0 1 1,0-1-1,1 0 0,-1 0 1,0 0-1,1-1 0,-1 1 1,0-1-1,1 0 0,0 1 1,-1-1-1,1 0 0,0 0 1,0 0-1,0-1 0,-2-2 1,-2-8-30,1 0 1,0 0-1,1-1 0,1 0 1,0 1-1,1-1 1,0 0-1,1 0 1,1 0-1,0-1 1,1 1-1,0 0 1,1 0-1,1 0 0,0 1 1,10-27-1,-9 33-22,0 1 0,1 0 0,-1 0 0,1 0 0,0 1 0,1-1 0,-1 1-1,1 0 1,0 1 0,0 0 0,1 0 0,12-7 0,2 3-1074,1 1 1,42-9 0,17-6-8360,-39 6-4108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3.666"/>
    </inkml:context>
    <inkml:brush xml:id="br0">
      <inkml:brushProperty name="width" value="0.025" units="cm"/>
      <inkml:brushProperty name="height" value="0.025" units="cm"/>
    </inkml:brush>
  </inkml:definitions>
  <inkml:trace contextRef="#ctx0" brushRef="#br0">147 133 3491,'0'0'15738,"-10"-8"-14073,-35-22-576,44 29-1036,-1 1-1,0-1 0,0 1 0,0-1 0,0 1 0,0 0 0,1 0 0,-1 0 1,0 0-1,0 0 0,0 0 0,0 0 0,0 1 0,0-1 0,0 1 1,1-1-1,-1 1 0,0 0 0,0-1 0,1 1 0,-1 0 0,1 0 0,-1 0 1,1 1-1,-1-1 0,1 0 0,-1 1 0,1-1 0,-2 3 0,-2 2 134,1 0 0,-1 1 0,1-1 0,1 1 0,-5 10 0,6-13-112,1 0 0,-1 0 0,1 0 0,0 0 0,0 0 0,0 1 0,1-1 0,-1 7 0,1-11-60,0 1-1,0-1 1,0 1-1,1-1 1,-1 1 0,0-1-1,0 1 1,0-1-1,1 1 1,-1-1-1,0 1 1,1-1-1,-1 1 1,0-1-1,1 1 1,-1-1 0,0 1-1,1-1 1,-1 0-1,1 1 1,-1-1-1,1 0 1,-1 0-1,1 1 1,-1-1 0,1 0-1,1 1 8,0-1-1,0 0 0,0 0 1,0 0-1,0 0 1,0-1-1,0 1 0,0 0 1,0-1-1,0 0 1,-1 1-1,3-2 1,5-2 55,-1-1 0,0 0 0,-1 0 0,1-1 0,-1 1 0,0-2 0,0 1 0,-1-1 0,7-10 0,3-3-16,-1-1-1,13-27 1,-14 17-40,-3 8 436,-16 45-8,4-15-375,-4 8 30,0 1-1,1 0 0,1 1 0,1-1 0,1 1 1,0-1-1,1 17 0,1-31-112,-1-1 0,0 0 0,1 1 0,-1-1 0,1 0 0,-1 1 0,1-1 0,0 0 0,-1 0 0,1 0 0,0 0 0,0 0 0,0 0 0,0 0 0,0 0 0,0 0 0,0 0 0,0 0 0,0-1-1,0 1 1,1 0 0,-1-1 0,0 1 0,0-1 0,1 1 0,-1-1 0,0 0 0,1 1 0,-1-1 0,0 0 0,1 0 0,-1 0 0,0 0 0,1 0 0,-1 0 0,1-1 0,0 1 0,2-1-339,0 0 0,0 0 0,0 0 0,0 0 0,0 0 0,0-1 0,-1 1 0,1-1 0,-1 0 0,1 0 0,5-5 0,11-18-4953,-2-5-4093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4.354"/>
    </inkml:context>
    <inkml:brush xml:id="br0">
      <inkml:brushProperty name="width" value="0.025" units="cm"/>
      <inkml:brushProperty name="height" value="0.025" units="cm"/>
    </inkml:brush>
  </inkml:definitions>
  <inkml:trace contextRef="#ctx0" brushRef="#br0">207 126 9673,'0'0'1842,"8"-11"747,23-35 192,-30 44-2534,0 0 0,1 0 0,-1 0-1,0-1 1,0 1 0,0 0 0,0 0-1,0-1 1,-1 1 0,1-1 0,-1 1-1,1-1 1,-1 1 0,0 0 0,0-1-1,0 1 1,-1-4 0,0 5-102,1-1 1,-1 1-1,0 0 1,1 0-1,-1-1 1,0 1-1,0 0 1,0 0-1,0 0 1,0 0-1,0 0 1,-1 0-1,1 1 1,0-1-1,0 0 1,-1 0-1,1 1 1,0-1-1,-1 1 1,-2-1-1,-3 0 100,1 0-1,-1 0 0,0 1 0,0-1 1,0 2-1,0-1 0,0 1 1,0 0-1,-8 3 0,6-1-194,1 1 0,-1 0 0,1 1 0,0 0 0,1 0 0,-1 0 0,1 1 0,0 0 0,0 1-1,1-1 1,0 1 0,-7 11 0,6-8 9,0 0-1,2 0 0,-1 0 1,1 0-1,1 1 1,0 0-1,0 0 1,1 0-1,-3 18 1,6-26-53,0-1 1,-1 1-1,1-1 1,0 0-1,1 1 1,-1-1-1,0 1 1,1-1-1,-1 1 1,1-1-1,0 0 1,0 1-1,0-1 1,0 0-1,0 0 1,0 0-1,0 1 1,1-1-1,-1-1 1,1 1-1,3 3 1,-2-3-28,1 1-1,0-1 1,-1 0 0,1-1-1,0 1 1,0-1 0,0 1-1,1-1 1,-1 0 0,0-1 0,8 1-1,2 0-312,1-2 0,-1 0 0,0 0 0,1-2 0,-1 1 0,23-9 0,-19 4-1338,1 0 0,30-19 0,4-13-6450,-19 6-1433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5.140"/>
    </inkml:context>
    <inkml:brush xml:id="br0">
      <inkml:brushProperty name="width" value="0.025" units="cm"/>
      <inkml:brushProperty name="height" value="0.025" units="cm"/>
    </inkml:brush>
  </inkml:definitions>
  <inkml:trace contextRef="#ctx0" brushRef="#br0">66 106 12620,'0'0'7265,"-9"6"-5572,-28 18-348,36-24-1300,0 1 0,-1 0 0,1-1 0,0 1 1,0 0-1,0 0 0,0 0 0,0 0 0,0 0 0,0 0 0,0 0 0,0 0 1,0 0-1,1 1 0,-1-1 0,0 0 0,1 1 0,-1-1 0,1 0 0,-1 1 0,1-1 1,0 0-1,0 1 0,0-1 0,-1 1 0,1-1 0,1 0 0,-1 1 0,0-1 0,0 1 1,0-1-1,1 3 0,0-3-42,0 1-1,0-1 1,0 0 0,1 0 0,-1 0 0,0 1 0,0-1-1,1 0 1,-1 0 0,0-1 0,1 1 0,-1 0 0,1 0-1,-1-1 1,1 1 0,0-1 0,-1 1 0,1-1 0,-1 1-1,4-1 1,7-1 13,0 0-1,0 0 1,-1-1-1,1-1 1,-1 0-1,0 0 1,14-7-1,33-9 21,-56 18-28,0 1 1,-1-1-1,1 1 0,0-1 0,-1 1 0,1 0 0,0-1 0,-1 1 0,1 0 0,0 0 0,0 0 1,-1 1-1,1-1 0,0 0 0,-1 1 0,4 0 0,-4 0 8,0 0 0,-1 0-1,1 0 1,-1 1 0,1-1 0,-1 0 0,1 0-1,-1 0 1,1 0 0,-1 1 0,0-1 0,0 0-1,0 0 1,0 1 0,0 1 0,4 21 100,-4-23-107,1 0 0,-1 0 0,1 0 0,-1-1 0,1 1 0,0 0 0,0 0 0,-1 0 0,1-1 0,0 1-1,0 0 1,0-1 0,0 1 0,0-1 0,0 1 0,0-1 0,0 0 0,0 1 0,0-1 0,0 0 0,0 1 0,0-1-1,0 0 1,0 0 0,0 0 0,0 0 0,0 0 0,2-1 0,33-5 277,-19-1-207,-1-1 1,-1 0-1,16-12 1,49-24-506,-75 42 156,1-1 0,-1 2 1,1-1-1,0 0 0,-1 1 1,1 0-1,0 1 0,0-1 1,0 1-1,0 0 0,0 1 1,8 1-1,12 10-1138,-24-10 1172,1-1 1,-1 1-1,0-1 0,1 0 0,-1 1 0,1-1 0,-1-1 0,1 1 1,-1 0-1,1-1 0,0 1 0,4 0 0,-1-2-310,1 0 0,-1-1 1,0 1-1,1-1 0,-1-1 0,0 1 0,0-1 0,-1 0 0,1 0 0,0 0 0,-1-1 0,0 0 0,0 0 0,7-7 0,27-32 482,-8 2 7805,-37 56-5339,-6 17-1341,2 0-1,1 0 1,2 1-1,-5 43 1,7-26-751,3 0 1,5 61 0,1-102-205,3-21 206,5-25 87,-2-13-341,2-10-198,2 1-1,30-78 1,-42 134 127,0-1 0,1 0-1,-1 0 1,1 1 0,0-1 0,0 1-1,0 0 1,1 0 0,-1 0 0,1 0-1,-1 1 1,1 0 0,7-4 0,-9 5-21,-1 0 0,0 1 0,1-1 0,-1 1 0,1-1 0,-1 1 0,1-1 0,-1 1 0,1 0 0,-1 0 0,1-1 1,-1 1-1,1 0 0,-1 1 0,1-1 0,-1 0 0,1 0 0,-1 1 0,0-1 0,1 1 0,-1-1 0,1 1 0,-1-1 0,0 1 1,1 0-1,-1 0 0,0 0 0,0 0 0,0 0 0,1 0 0,-1 0 0,0 0 0,0 0 0,-1 0 0,1 0 0,0 1 0,0-1 1,-1 0-1,1 1 0,0-1 0,-1 1 0,1 1 0,-1 0 23,0-1 0,0 1 0,0-1 0,0 1-1,0 0 1,-1-1 0,1 1 0,-1-1 0,0 1 0,0-1 0,1 1 0,-2-1 0,1 1 0,0-1 0,0 0 0,-1 0-1,0 0 1,1 0 0,-1 0 0,0 0 0,0 0 0,0 0 0,0-1 0,0 1 0,0-1 0,0 0 0,-3 2-1,-11 7 238,-1-1 0,-26 11-1,34-16-57,7-3-136,-4 2 34,0 0 1,0-1 0,-1 0 0,1 0-1,0 0 1,-1-1 0,-9 1 0,27-20-5299,6 4-1345,5-2-5226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5.875"/>
    </inkml:context>
    <inkml:brush xml:id="br0">
      <inkml:brushProperty name="width" value="0.025" units="cm"/>
      <inkml:brushProperty name="height" value="0.025" units="cm"/>
    </inkml:brush>
  </inkml:definitions>
  <inkml:trace contextRef="#ctx0" brushRef="#br0">122 66 16912,'0'0'3667,"-10"5"-2471,-5 4-649,-1 0-1,-23 20 1,36-27-476,0 0-1,0 1 1,0-1-1,0 1 1,0 0-1,1 0 1,-1 0-1,1 0 1,0 0-1,0 1 1,0-1-1,0 0 1,1 1-1,-1 0 1,1-1-1,0 1 1,0 0-1,0 0 1,0 0-1,1-1 1,0 1 0,0 7-1,0-10-64,1 0 0,0 0 0,0 0 0,0 0 0,0 0 1,0 0-1,0 0 0,1-1 0,-1 1 0,0-1 0,0 1 0,0 0 0,1-1 0,-1 0 0,0 1 0,1-1 0,-1 0 0,0 0 1,1 0-1,-1 0 0,0 0 0,1 0 0,-1 0 0,0 0 0,1 0 0,-1-1 0,0 1 0,0 0 0,3-2 0,40-11 26,-19 0-681,-1-2 0,0 0 1,30-27-1,-14 12 847,-43 42 1614,2-11-1774,0 0-1,0 1 1,0-1-1,1 1 1,-1 0-1,1-1 1,-1 1-1,1-1 1,-1 1-1,1 0 1,0-1-1,0 1 1,0 0-1,0-1 1,0 1-1,0 0 0,0-1 1,0 1-1,1 0 1,0 1-1,4-2 7,1 0-1,0 0 1,0-1 0,0 0-1,0 0 1,-1 0-1,1-1 1,0 0-1,0 0 1,10-3-1,62-26-519,-38 13-311,-31 14 587,-1 0 1,1 0 0,0 1-1,0 0 1,17-1 0,-7 38 775,-16-33-556,1-1-1,0 1 1,0-1-1,0 0 1,0-1-1,0 1 1,0-1-1,0 1 1,0-1-1,0 0 1,0-1-1,0 1 1,0-1-1,4-1 1,53-18 77,-32 6-175,-15 7-234,0 0 0,1 0 1,0 2-1,0 0 0,0 0 0,0 2 0,19-3 0,-34 6 316,0 0-1,1 1 0,-1-1 1,0 0-1,1 0 1,-1 1-1,0-1 1,1 0-1,-1 1 1,0-1-1,1 0 1,-1 1-1,0-1 1,0 0-1,0 1 1,1-1-1,-1 0 1,0 1-1,0-1 1,0 1-1,0-1 1,0 0-1,0 1 1,0-1-1,0 1 0,0-1 1,0 0-1,0 1 1,0-1-1,0 1 1,0-1-1,0 1 1,0-1-1,0 0 1,0 1-1,-1-1 1,1 0-1,0 1 1,-6 18 431,-3-1 67,2 0-1,0 1 1,1 0 0,1 1-1,-5 34 1,6-7 27,3 63 0,1-97-541,1 10-99,0 1-1,-2 0 1,-1-1 0,-9 44-1,10-62 164,-1 0 0,1 0-1,-1 0 1,0-1 0,-1 1-1,1 0 1,-1-1 0,0 1-1,0-1 1,0 0-1,0 0 1,-1 0 0,0 0-1,0-1 1,0 0 0,0 1-1,0-2 1,-1 1 0,1 0-1,-1-1 1,0 0-1,0 0 1,1 0 0,-1 0-1,-1-1 1,1 0 0,0 0-1,-6 0 1,9-1-10,-1 0 0,1 0 0,-1 0 0,1 0 0,-1 0 1,1 0-1,-1-1 0,1 1 0,0-1 0,-1 0 0,1 0 0,0 0 0,0 0 0,-1 0 1,1 0-1,0-1 0,0 1 0,0-1 0,0 1 0,1-1 0,-4-3 0,2 1-9,0-1 0,1 0 0,-1 1 0,1-1-1,0 0 1,1 0 0,-1 0 0,1-1 0,-2-8 0,1-9-73,1 0 1,1-1 0,5-34 0,-5 56 35,3-21-141,0 1 0,2-1 0,1 1-1,1 0 1,0 0 0,2 1 0,0 0 0,2 0-1,14-22 1,-16 31-49,0 0-1,0 0 0,1 1 1,1 0-1,0 0 0,0 1 1,1 1-1,0 0 0,1 1 1,0 0-1,0 1 0,1 0 1,0 1-1,27-8 0,41-7-5618,-43 10-358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6.251"/>
    </inkml:context>
    <inkml:brush xml:id="br0">
      <inkml:brushProperty name="width" value="0.025" units="cm"/>
      <inkml:brushProperty name="height" value="0.025" units="cm"/>
    </inkml:brush>
  </inkml:definitions>
  <inkml:trace contextRef="#ctx0" brushRef="#br0">111 1 18866,'0'0'1409,"-38"54"673,18-19-929,2 7 257,2 1-770,1-2-544,12-1-160,3-5-1121,0-5-1537,0-8-2019,2-4-6149</inkml:trace>
  <inkml:trace contextRef="#ctx0" brushRef="#br0" timeOffset="1">55 526 21076,'0'0'6822,"-6"52"-6373,12-51-449,5-1-1762,-4-4-4804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8.147"/>
    </inkml:context>
    <inkml:brush xml:id="br0">
      <inkml:brushProperty name="width" value="0.025" units="cm"/>
      <inkml:brushProperty name="height" value="0.025" units="cm"/>
    </inkml:brush>
  </inkml:definitions>
  <inkml:trace contextRef="#ctx0" brushRef="#br0">283 1 8456,'0'0'2157,"-10"2"-187,7-1-1867,-1 0 1,1-1 0,-1 2 0,1-1 0,0 0-1,-1 1 1,1-1 0,0 1 0,0 0 0,0 0-1,1 0 1,-1 0 0,0 1 0,1-1 0,-1 1-1,1-1 1,0 1 0,0 0 0,0 0 0,0 0-1,0 0 1,1 0 0,-1 1 0,1-1 0,0 0-1,-1 5 1,-9 38 604,2-1 0,-5 81 1,7-47-223,-21 172-227,8 461 0,28-40 1086,-18-581-1360,-4-1 0,-26 88 0,-16 91 1336,56-263-1223,-2 0 51,2-1-1,-1 1 1,1 0 0,0-1-1,1 12 1,-1-16-138,1 0 1,-1 0 0,0-1-1,1 1 1,-1 0-1,0 0 1,1 0-1,-1-1 1,1 1 0,-1 0-1,1-1 1,0 1-1,-1 0 1,1-1-1,0 1 1,0-1 0,-1 1-1,1-1 1,0 1-1,0-1 1,-1 0-1,1 1 1,0-1 0,0 0-1,0 0 1,0 0-1,0 1 1,0-1-1,-1 0 1,1 0 0,0 0-1,0 0 1,0-1-1,0 1 1,0 0-1,0 0 1,-1 0-1,1-1 1,0 1 0,0 0-1,0-1 1,-1 1-1,1-1 1,1 0-1,3-2-453,0 0 0,0-1 0,0 1 0,-1-1 0,0 0 0,1-1 0,-1 1 0,-1-1 0,1 0 0,-1 0 0,1 0 0,-1 0 0,-1 0 0,4-9 0,3-8-4939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9.079"/>
    </inkml:context>
    <inkml:brush xml:id="br0">
      <inkml:brushProperty name="width" value="0.025" units="cm"/>
      <inkml:brushProperty name="height" value="0.025" units="cm"/>
    </inkml:brush>
  </inkml:definitions>
  <inkml:trace contextRef="#ctx0" brushRef="#br0">1 136 8104,'0'0'8146,"10"2"-7906,10 3-232,1-2-1,0-1 0,-1 0 0,1-1 1,0-2-1,40-5 0,129-36-542,-142 29 731,1 1 0,0 2-1,91-5 1,-63 19-74,97 16-1,41 3 741,19-24 102,306-39-1,178-5-948,2 39 166,-91 2 2325,-536 1-2221,362 10 108,-449-6-392,27 2 26,42 10-1,-68-12-53,0 1 0,1 0 0,-1 0 0,-1 1-1,1 0 1,0 0 0,-1 1 0,1 0 0,-1 0-1,0 0 1,-1 1 0,8 6 0,-6-3-1366,-9-14 65,-2-9-2686,4 14 3695,0 1 1,0-1-1,0 1 1,0-1 0,0 1-1,-1 0 1,1-1-1,1 1 1,-1-1 0,0 1-1,0-1 1,0 1-1,0 0 1,0-1-1,0 1 1,0-1 0,1 1-1,-1 0 1,0-1-1,0 1 1,0-1 0,1 1-1,-1 0 1,0-1-1,1 1 1,-1 0 0,0 0-1,1-1 1,-1 1-1,7-3-1490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19.515"/>
    </inkml:context>
    <inkml:brush xml:id="br0">
      <inkml:brushProperty name="width" value="0.025" units="cm"/>
      <inkml:brushProperty name="height" value="0.025" units="cm"/>
    </inkml:brush>
  </inkml:definitions>
  <inkml:trace contextRef="#ctx0" brushRef="#br0">56 74 3203,'0'0'8467,"-8"0"-5387,-25-3-1532,19-4 385,19-3-798,19-6-199,-7 9-691,-1 0 1,1 2-1,0 0 1,1 1-1,0 0 0,-1 1 1,1 2-1,0-1 1,28 3-1,-33 0-246,0 0 1,1 1-1,-1 0 0,0 1 1,0 0-1,0 1 0,-1 1 1,1 0-1,-1 1 0,0 0 1,0 1-1,-1 0 1,14 12-1,-22-16-32,0 0-1,1 0 1,-1 1 0,0-1 0,-1 1-1,1 0 1,-1 0 0,1 0-1,-1 0 1,-1 0 0,1 1 0,0-1-1,-1 1 1,1 7 0,-1-9 32,-1 1 0,-1-1 0,1 1 0,0-1 0,-1 0 1,1 1-1,-1-1 0,0 0 0,0 0 0,-1 1 0,1-1 0,-1 0 0,1 0 0,-1 0 0,0-1 1,0 1-1,0 0 0,0-1 0,-1 1 0,-4 3 0,-24 18 401,-62 37 0,63-43-145,0 2 0,-45 38-1,46-24-113,28-33-401,0 1 0,0-1 0,0 1-1,0-1 1,1 1 0,-1 0 0,0-1 0,1 1 0,-1 0-1,1 0 1,0 0 0,-1-1 0,1 1 0,0 0 0,0 0 0,0 0-1,0-1 1,1 1 0,-1 0 0,1 3 0,5-2-4406,5-3-2381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2.180"/>
    </inkml:context>
    <inkml:brush xml:id="br0">
      <inkml:brushProperty name="width" value="0.025" units="cm"/>
      <inkml:brushProperty name="height" value="0.025" units="cm"/>
      <inkml:brushProperty name="color" value="#004F8B"/>
    </inkml:brush>
  </inkml:definitions>
  <inkml:trace contextRef="#ctx0" brushRef="#br0">1 0 17809,'0'0'3843,"0"63"-2081,0-25-353,10 8-704,1 1-160,2-3-289,8-5-160,6-8-96,2-6-352,0-7-321,0-7-576,0-9-609,-8-2-800,-8 0-3172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0.256"/>
    </inkml:context>
    <inkml:brush xml:id="br0">
      <inkml:brushProperty name="width" value="0.025" units="cm"/>
      <inkml:brushProperty name="height" value="0.025" units="cm"/>
    </inkml:brush>
  </inkml:definitions>
  <inkml:trace contextRef="#ctx0" brushRef="#br0">26 526 11435,'-4'9'1174,"-1"0"-787,3-6-226,-1 1 0,2-1-1,-1 1 1,0 0 0,1-1 0,0 1 0,0 0 0,0 0 0,0 0-1,0 0 1,1 7 0,0-10-105,0-1-1,0 1 1,0 0-1,0-1 1,1 1-1,-1 0 1,0-1-1,0 1 1,1-1 0,-1 1-1,0-1 1,1 1-1,-1-1 1,1 1-1,-1-1 1,1 1-1,-1-1 1,1 1-1,-1-1 1,1 0 0,-1 1-1,1-1 1,-1 0-1,1 1 1,0-1-1,-1 0 1,1 0-1,-1 0 1,1 0-1,0 0 1,-1 1-1,1-1 1,0 0 0,-1 0-1,1 0 1,0-1-1,-1 1 1,1 0-1,-1 0 1,2 0-1,30-10 983,-15 1-609,-1-2-1,-1 0 1,0-1 0,0 0-1,-1-1 1,-1-1-1,13-16 1,2-1-110,156-184 551,-154 173-903,-1 0-1,-3-2 1,32-69 0,-69 164-40,-5 64 1,13-89-343,1 0-1,2 0 0,1 0 0,0 1 1,10 40-1,-10-59 183,1 0 0,0-1 0,1 1 0,-1-1 0,1 0 0,1 0 0,0 0 0,0 0 0,0-1-1,1 1 1,-1-1 0,2 0 0,-1 0 0,1-1 0,-1 0 0,1 0 0,1 0 0,-1-1 0,1 0 0,0 0 0,0 0 0,0-1 0,9 3 0,37 2-7150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2.920"/>
    </inkml:context>
    <inkml:brush xml:id="br0">
      <inkml:brushProperty name="width" value="0.025" units="cm"/>
      <inkml:brushProperty name="height" value="0.025" units="cm"/>
    </inkml:brush>
  </inkml:definitions>
  <inkml:trace contextRef="#ctx0" brushRef="#br0">289 52 3203,'0'0'8723,"3"-8"-5702,-1 4-2660,8-25 1988,-16 19-923,-16 12-4,11 3-1288,1 0 0,-1 1 0,1 0 1,0 1-1,0 0 0,1 1 0,-14 13 1,-2 5-88,-27 36 1,39-46 2,1 1-1,1 0 1,1 1 0,0 0-1,2 1 1,0 0 0,1 0-1,0 1 1,2 0 0,0 0-1,2 0 1,-2 33 0,5-51-54,0 0 0,0 0 1,0 0-1,1 0 0,-1 0 1,1 0-1,0 0 0,-1 0 1,1 0-1,0 0 0,0 0 1,0 0-1,0 0 0,1-1 1,-1 1-1,0 0 0,1-1 1,-1 1-1,1-1 1,0 0-1,-1 1 0,1-1 1,0 0-1,0 0 0,0 0 1,0 0-1,0-1 0,0 1 1,0 0-1,0-1 0,0 0 1,0 1-1,0-1 0,0 0 1,0 0-1,3 0 0,7 0-230,0 0-1,0-1 1,0 0-1,0-1 1,14-4-1,64-25-3302,-1-7-3309,-29 9-377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3.359"/>
    </inkml:context>
    <inkml:brush xml:id="br0">
      <inkml:brushProperty name="width" value="0.025" units="cm"/>
      <inkml:brushProperty name="height" value="0.025" units="cm"/>
    </inkml:brush>
  </inkml:definitions>
  <inkml:trace contextRef="#ctx0" brushRef="#br0">205 14 5573,'0'0'13063,"-9"-4"-12230,7 3-810,1 0 0,-1 0 0,0 0-1,0 0 1,0 0 0,0 0 0,0 1 0,0-1 0,0 1-1,0-1 1,-1 1 0,1 0 0,0 0 0,0 0-1,0 0 1,0 0 0,0 1 0,0-1 0,0 0 0,-4 2-1,2 1 5,0 1-1,0-1 0,1 1 1,-1 0-1,1 0 0,-1 0 1,1 0-1,0 1 0,1-1 1,-4 7-1,-13 26 205,1 0 0,1 2 0,-17 63 0,28-80-74,1 1-1,1 1 1,0-1 0,2 1 0,1-1-1,1 1 1,6 42 0,-5-62-172,0 1 1,0-1-1,1 1 1,0-1-1,0 0 1,0 0-1,1 0 1,-1 0-1,1 0 1,0-1-1,0 1 1,0-1-1,0 0 1,1 0-1,-1 0 1,1 0-1,0-1 1,0 1-1,0-1 0,0 0 1,0 0-1,0 0 1,1-1-1,-1 1 1,1-1-1,6 1 1,-3-1-449,-1 0-1,1 0 1,0-1 0,-1 0-1,1 0 1,-1-1 0,1 1 0,-1-2-1,1 1 1,-1-1 0,1 0-1,-1-1 1,0 0 0,0 0-1,9-6 1,11-14-5500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3.793"/>
    </inkml:context>
    <inkml:brush xml:id="br0">
      <inkml:brushProperty name="width" value="0.025" units="cm"/>
      <inkml:brushProperty name="height" value="0.025" units="cm"/>
    </inkml:brush>
  </inkml:definitions>
  <inkml:trace contextRef="#ctx0" brushRef="#br0">78 55 10634,'0'0'3529,"-9"8"-673,1-3-2501,-34 34 2758,39-36-2917,2-1 0,-1 1 0,0-1 1,0 1-1,1 0 0,-1 0 1,1 0-1,0 0 0,0 0 1,0 0-1,1 0 0,-1 0 0,1 0 1,-1 0-1,1 0 0,0 0 1,0 1-1,0-1 0,1 3 0,0-5-186,-1 0-1,1 0 0,0 0 0,-1-1 1,1 1-1,0 0 0,-1-1 0,1 1 1,0 0-1,0-1 0,-1 1 0,1-1 0,0 1 1,0-1-1,0 0 0,0 1 0,0-1 1,0 0-1,0 1 0,0-1 0,0 0 0,0 0 1,0 0-1,-1 0 0,1 0 0,0 0 1,2-1-1,28-3-43,-19-1-108,-1-1 0,0 1 0,0-2 1,-1 1-1,0-2 0,0 1 0,14-15 1,-7 4-1225,0 0 0,27-40 0,-39 50 791,0 0-734,-7 11 178,-15 32 1183,-93 243 5271,107-270-5317,0 1 0,1-1 0,0 1 0,1-1 0,0 1 0,-1 13 0,2-22-106,1 1 0,-1-1-1,0 1 1,0-1-1,1 0 1,-1 1 0,0-1-1,0 1 1,1-1-1,-1 0 1,0 1 0,1-1-1,-1 0 1,1 1-1,-1-1 1,0 0 0,1 1-1,-1-1 1,1 0-1,-1 0 1,1 0 0,-1 0-1,1 1 1,-1-1-1,1 0 1,-1 0 0,1 0-1,-1 0 1,1 0-1,-1 0 1,1 0 0,-1 0-1,1 0 1,-1 0-1,1-1 1,-1 1 0,1 0-1,-1 0 1,1 0-1,-1-1 1,1 1 0,0-1-1,21-9-5629,-7-2-649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153"/>
    </inkml:context>
    <inkml:brush xml:id="br0">
      <inkml:brushProperty name="width" value="0.025" units="cm"/>
      <inkml:brushProperty name="height" value="0.025" units="cm"/>
    </inkml:brush>
  </inkml:definitions>
  <inkml:trace contextRef="#ctx0" brushRef="#br0">177 1 3908,'0'0'13842,"-1"9"-13217,-1 25 191,2 0 1,4 48 0,0-54-472,-2 1 1,-2 0-1,0-1 1,-2 1-1,-1-1 1,-7 31-1,2-32-535,-1 0-1,-24 46 1,-5-16-3076,32-49 1543,-1-1-1,0 0 1,-1 0-1,-12 9 1,-12 2-8714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496"/>
    </inkml:context>
    <inkml:brush xml:id="br0">
      <inkml:brushProperty name="width" value="0.025" units="cm"/>
      <inkml:brushProperty name="height" value="0.025" units="cm"/>
    </inkml:brush>
  </inkml:definitions>
  <inkml:trace contextRef="#ctx0" brushRef="#br0">1 271 11723,'0'0'6310,"79"-1"-4805,-27-22 97,20-8 64,13-9-449,12-5-609,6 2-351,5 6-225,-9 9-129,-9 10-1024,-18 13-512,-18 5-449,-14 10-769,-21 12-1409,-19-3-1185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4.856"/>
    </inkml:context>
    <inkml:brush xml:id="br0">
      <inkml:brushProperty name="width" value="0.025" units="cm"/>
      <inkml:brushProperty name="height" value="0.025" units="cm"/>
    </inkml:brush>
  </inkml:definitions>
  <inkml:trace contextRef="#ctx0" brushRef="#br0">0 112 9513,'0'0'11755,"40"55"-11082,-18-42-289,1-2-224,6-5-128,3-6-96,-3-3-833,2-18-800,3-9-898,-5-6-2113,-6-3-65</inkml:trace>
  <inkml:trace contextRef="#ctx0" brushRef="#br0" timeOffset="1">325 0 8712,'0'0'4773,"-40"91"-2403,16-33-128,1 4-672,3 1-353,-3 0-96,5 0-160,2-5-481,3-9-416,6-11 0,7-14-640,0-16-1442,9-8-3203,7-21-5733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7.203"/>
    </inkml:context>
    <inkml:brush xml:id="br0">
      <inkml:brushProperty name="width" value="0.025" units="cm"/>
      <inkml:brushProperty name="height" value="0.025" units="cm"/>
    </inkml:brush>
  </inkml:definitions>
  <inkml:trace contextRef="#ctx0" brushRef="#br0">0 0 12460,'0'0'9449,"0"55"-8040,9-25-224,-1 4-416,6-2-417,4-5-256,2-6-64,10-11-32,-4-8 0,11-2-288,3-15-160,0-11-353,-4-4-705,-2-6-1184,-5 4-1698,-11 0-2307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27.531"/>
    </inkml:context>
    <inkml:brush xml:id="br0">
      <inkml:brushProperty name="width" value="0.025" units="cm"/>
      <inkml:brushProperty name="height" value="0.025" units="cm"/>
    </inkml:brush>
  </inkml:definitions>
  <inkml:trace contextRef="#ctx0" brushRef="#br0">193 1 9449,'0'0'10122,"-58"64"-8297,40-31-544,-3 7-480,-1 3-224,2 0-385,0 0-128,2-4-64,8-9 0,4-6-480,6-14-1154,9-10-8648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37.476"/>
    </inkml:context>
    <inkml:brush xml:id="br0">
      <inkml:brushProperty name="width" value="0.025" units="cm"/>
      <inkml:brushProperty name="height" value="0.025" units="cm"/>
    </inkml:brush>
  </inkml:definitions>
  <inkml:trace contextRef="#ctx0" brushRef="#br0">9 1 5221,'0'0'9801,"-2"8"-9123,1-4-656,0 0 61,0 0 1,0 1 0,0-1-1,1 0 1,-1 1-1,1-1 1,0 1-1,0-1 1,1 1-1,-1-1 1,1 1-1,0-1 1,0 0-1,0 0 1,1 1-1,0-1 1,0 0-1,0 0 1,4 5-1,1 3 245,-1 1 0,0-1 0,-1 1-1,0 0 1,-1 0 0,0 1-1,3 23 1,-4-18-136,1 1 0,2-2 0,8 22 0,3-6 179,3-1 1,0-1-1,38 45 0,-24-34-211,-17-17 490,-2 0-1,-1 1 1,16 42 0,3 4-383,-17-40-232,-5-8 30,1 0-1,1-2 0,1 1 1,1-2-1,1 0 1,31 33-1,-8-14 275,-1 2 0,-3 1 0,36 59 0,-61-87-344,-4-6 59,0 0-1,0 0 0,0-1 1,1 0-1,1 0 0,0 0 1,0-1-1,0 0 0,1-1 1,1 0-1,-1 0 0,14 6 1,299 123 1238,-271-119-1343,0-2 1,1-3 0,1-1 0,80 4 0,-122-14 50,437 7-11,-415-11 6,-1-1 0,1-2-1,-2-1 1,63-21 0,120-65-131,-111 45-86,-30 14 14,-2-4 1,125-88-1,107-129 169,42-37-413,-243 210 386,-30 18-43,-3-2 1,106-130-1,-157 173 69,2 1-1,0 2 1,1 0 0,1 1-1,1 1 1,33-20-1,-55 37-269,0 1-1,0-1 0,0 0 0,-1 0 1,1 0-1,0 0 0,0 0 1,0 0-1,-1-1 0,1 1 0,-1 0 1,1 0-1,-1 0 0,1 0 1,-1-1-1,0 1 0,1 0 0,-1-1 1,0 1-1,0 0 0,0-1 1,0 1-1,0 0 0,0 0 0,-1-3 1,1-4-2523,0-17-8485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584"/>
    </inkml:context>
    <inkml:brush xml:id="br0">
      <inkml:brushProperty name="width" value="0.025" units="cm"/>
      <inkml:brushProperty name="height" value="0.025" units="cm"/>
      <inkml:brushProperty name="color" value="#004F8B"/>
    </inkml:brush>
  </inkml:definitions>
  <inkml:trace contextRef="#ctx0" brushRef="#br0">27 416 5765,'0'0'1842,"-3"8"2098,-3 8-2196,-4 9 701,2-8 5863,128-216-3709,-1 2-4580,-112 183-55,1 1-366,-2 0 0,0 0 0,6-20 0,-12 33 297,0 1 0,0-1 0,0 0 0,0 0 0,0 0 0,0 0 0,0 0 0,0 0 0,0 0 0,0 1 0,0-1 0,0 0 0,0 0 0,0 0 0,0 0 0,0 0 0,0 0 0,0 0 0,0 0 0,-1 0 0,1 1 0,0-1 0,0 0 0,0 0 0,0 0 0,0 0 0,0 0 0,0 0 0,-1 0 0,1 0 0,0 0 0,0 0 0,0 0 0,0 0 0,0 0 0,0 0 0,0 0 0,-1 0 0,1 0 0,0 0 0,0 0 0,0 0 0,0 0 0,0 0 0,0 0 0,0 0 0,-1 0 0,1 0 0,0-1 0,0 1 0,0 0 0,0 0 0,0 0 0,0 0 0,0 0 0,0 0 0,0 0 0,0 0 0,0 0 0,-1 0 0,1-1 0,0 1 0,0 0 0,0 0 0,-9 9-3459,-10 11-5954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39.332"/>
    </inkml:context>
    <inkml:brush xml:id="br0">
      <inkml:brushProperty name="width" value="0.025" units="cm"/>
      <inkml:brushProperty name="height" value="0.025" units="cm"/>
    </inkml:brush>
  </inkml:definitions>
  <inkml:trace contextRef="#ctx0" brushRef="#br0">210 109 3940,'10'-8'6790,"-3"2"-5811,40-38 2830,-44 40-3165,0 1 0,-1-1-1,1 0 1,-1 1-1,0-1 1,0 0 0,0 0-1,1-9 1,-3 13-568,0-1 1,0 1-1,0 0 1,-1-1-1,1 1 1,0-1-1,0 1 1,-1 0-1,1-1 0,0 1 1,-1-1-1,1 1 1,-1 0-1,1 0 1,0-1-1,-1 1 1,1 0-1,-1 0 1,1-1-1,-1 1 0,1 0 1,-1 0-1,1 0 1,-1 0-1,1 0 1,0 0-1,-1 0 1,1-1-1,-1 2 1,1-1-1,-1 0 1,1 0-1,-1 0 0,1 0 1,-1 0-1,0 0 1,-22 3 388,11 2-387,0 0 0,0 0 0,0 1 0,1 1 1,0-1-1,1 2 0,-11 9 0,-1 2 116,1 1-1,-21 25 1,-8 22 112,47-61-294,0-1 0,1 0-1,-1 1 1,1 0 0,0-1 0,0 1 0,1 0 0,0 0 0,0 0 0,0 0 0,0 10 0,1-15-6,1 1 1,-1 0-1,0-1 1,1 1-1,-1 0 1,1-1 0,0 1-1,-1-1 1,1 1-1,0-1 1,0 1 0,0-1-1,0 1 1,0-1-1,0 0 1,0 1 0,1-1-1,-1 0 1,0 0-1,2 1 1,2 0 14,-1 0-1,0 0 1,1 0 0,-1 0-1,1-1 1,-1 0 0,8 1-1,9 0-76,1 0 0,33-4 0,-38 1-181,-1 1-789,0-1 0,0-1 0,-1-1 0,26-7 0,0-6-5172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
    </inkml:context>
    <inkml:brush xml:id="br0">
      <inkml:brushProperty name="width" value="0.025" units="cm"/>
      <inkml:brushProperty name="height" value="0.025" units="cm"/>
    </inkml:brush>
  </inkml:definitions>
  <inkml:trace contextRef="#ctx0" brushRef="#br0">245 9 14478,'0'0'5338,"-8"-3"-4478,5 2-832,0 0 0,0 0 0,0 0 0,0 0 0,0 1 0,0-1 0,0 1 0,0 0 0,-1 0 0,1 0 0,0 1 0,0-1 0,0 1 1,0 0-1,0 0 0,0 0 0,0 0 0,0 0 0,0 0 0,1 1 0,-1-1 0,0 1 0,1 0 0,-1 0 0,1 0 0,0 0 0,0 0 1,0 1-1,0-1 0,-3 5 0,-17 19 554,1 0 0,1 2 0,-18 34 0,30-48-345,2-1 1,0 2-1,0-1 1,1 1-1,1 0 1,0 0-1,1 0 1,1 0-1,-1 19 1,3-30-250,1 0 1,-1 0 0,1 0-1,0 0 1,0 0 0,0 0-1,0-1 1,0 1-1,1 0 1,0-1 0,0 1-1,0-1 1,0 1 0,0-1-1,1 0 1,-1 0-1,1 0 1,0-1 0,0 1-1,4 3 1,33 14-2294,4-12-3735,-16-7-991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472"/>
    </inkml:context>
    <inkml:brush xml:id="br0">
      <inkml:brushProperty name="width" value="0.025" units="cm"/>
      <inkml:brushProperty name="height" value="0.025" units="cm"/>
    </inkml:brush>
  </inkml:definitions>
  <inkml:trace contextRef="#ctx0" brushRef="#br0">21 0 11627,'0'0'12172,"-4"8"-11190,2-5-884,-11 31 372,12-34-464,1 1 1,0 0-1,0 0 0,0 0 1,0 0-1,0 0 1,0 0-1,0 0 0,0-1 1,0 1-1,0 0 1,0 0-1,0 0 0,1 0 1,-1 0-1,0-1 1,1 1-1,-1 0 1,1 0-1,-1 0 0,1-1 1,-1 1-1,1 0 1,-1-1-1,1 1 0,0 0 1,-1-1-1,1 1 1,0-1-1,-1 1 0,1-1 1,0 1-1,0-1 1,0 0-1,-1 1 0,1-1 1,0 0-1,0 0 1,0 1-1,0-1 0,0 0 1,0 0-1,8 1-241,1-1 0,-1 0 0,0 0 0,0-1 0,0 0 0,0 0 0,16-6 0,15-14-5868,-37 19 4471,1-1 0,-1 0 0,0-1 0,0 1 0,-1 0 0,1-1-1,-1 1 1,3-6 0,-10 18 10518,-4 4-3833,-4 5-3218,1 1-1,-12 25 1,19-32-1323,2-6-395,0 0 1,0 0-1,1 0 1,-1 1-1,1-1 1,1 1-1,-1-1 0,1 1 1,1 0-1,-1-1 1,1 1-1,0 0 1,1 8-1,0-14-192,-1-1-1,0 1 1,1-1-1,-1 1 1,0 0-1,1-1 1,-1 1-1,1-1 1,-1 1-1,1-1 1,0 1-1,-1-1 1,1 0-1,-1 1 1,1-1-1,0 0 1,-1 1-1,1-1 1,0 0-1,-1 0 1,1 1-1,0-1 1,-1 0 0,1 0-1,0 0 1,0 0-1,-1 0 1,1 0-1,0 0 1,-1 0-1,1-1 1,0 1-1,0 0 1,0-1-1,23-13-7003,-8-5-1345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0.829"/>
    </inkml:context>
    <inkml:brush xml:id="br0">
      <inkml:brushProperty name="width" value="0.025" units="cm"/>
      <inkml:brushProperty name="height" value="0.025" units="cm"/>
    </inkml:brush>
  </inkml:definitions>
  <inkml:trace contextRef="#ctx0" brushRef="#br0">269 0 13389,'0'0'9192,"4"12"-8354,3 10-701,-1 1 0,-2 0 0,5 36 0,-9-48-124,1 0 0,-1 0-1,0 0 1,-1 0-1,-1-1 1,1 1 0,-2 0-1,0-1 1,0 0 0,0 1-1,-10 16 1,-4 0 36,-1-1 0,-1-1 1,-1-1-1,-2 0 0,-24 21 0,32-34-658,-1 1 0,0-2 0,-17 9 0,6-8-3475,-1-10-2792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1.218"/>
    </inkml:context>
    <inkml:brush xml:id="br0">
      <inkml:brushProperty name="width" value="0.025" units="cm"/>
      <inkml:brushProperty name="height" value="0.025" units="cm"/>
    </inkml:brush>
  </inkml:definitions>
  <inkml:trace contextRef="#ctx0" brushRef="#br0">1 39 9801,'0'0'2584,"14"1"155,195-4 4679,12-7-4614,166-4-3289,-356 14-302,-14 1-943,-1-1-1,1-1 1,31-5-1,-48 6 1519,1 0-1,-1 0 1,0 0-1,0 0 1,1 0-1,-1 0 1,0 0-1,1 0 1,-1-1 0,0 1-1,0 0 1,1 0-1,-1 0 1,0 0-1,0 0 1,1-1-1,-1 1 1,0 0-1,0 0 1,1-1-1,-1 1 1,0 0-1,0 0 1,0 0 0,0-1-1,0 1 1,1 0-1,-1-1 1,0 1-1,0 0 1,0 0-1,0-1 1,0 1-1,0-1 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1.546"/>
    </inkml:context>
    <inkml:brush xml:id="br0">
      <inkml:brushProperty name="width" value="0.025" units="cm"/>
      <inkml:brushProperty name="height" value="0.025" units="cm"/>
    </inkml:brush>
  </inkml:definitions>
  <inkml:trace contextRef="#ctx0" brushRef="#br0">8 1 11115,'0'0'8776,"-7"50"-6790,7-30-705,7 4-640,2-2-385,7-2-192,4-7-32,9-7-64,5-6-224,6 0-161,-1-9-320,1-10-1216,-6-5-2147,-7-1-3139</inkml:trace>
  <inkml:trace contextRef="#ctx0" brushRef="#br0" timeOffset="1">318 82 13869,'0'0'2146,"-60"78"641,30-31-545,1-1-160,2-2-513,11-5-1184,3 0-321,8-6-64,3-7-1442,-2-7-2689,4-4-7208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5.738"/>
    </inkml:context>
    <inkml:brush xml:id="br0">
      <inkml:brushProperty name="width" value="0.025" units="cm"/>
      <inkml:brushProperty name="height" value="0.025" units="cm"/>
    </inkml:brush>
  </inkml:definitions>
  <inkml:trace contextRef="#ctx0" brushRef="#br0">29 113 4260,'-11'10'5029,"2"-6"-4325,2-1-95,5-1 32,15-2-321,9-7 128,8-2 33,8-3-97,4-1-128,4 3-159,14-2-65,-6 2 0,9-1-481,-5 0-1313,-3-4-800,-6-7-2050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6.081"/>
    </inkml:context>
    <inkml:brush xml:id="br0">
      <inkml:brushProperty name="width" value="0.025" units="cm"/>
      <inkml:brushProperty name="height" value="0.025" units="cm"/>
    </inkml:brush>
  </inkml:definitions>
  <inkml:trace contextRef="#ctx0" brushRef="#br0">0 0 11307,'0'0'1190,"12"6"-1030,23 10-129,84 45-20,-107-54-229,0 0-1,-1 1 0,1 0 0,-2 1 0,0 0 1,0 0-1,14 19 0,-21-24 199,-1 1-1,0 0 1,0 0 0,0 0 0,0 0-1,-1 1 1,0-1 0,0 0 0,-1 1-1,1-1 1,-1 0 0,0 1 0,0-1-1,-1 1 1,0-1 0,0 0 0,0 1-1,-1-1 1,-2 8 0,-6 11 40,-1 0 1,-26 41 0,14-25-84,-21 44-1394,30-56-1063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8:47.096"/>
    </inkml:context>
    <inkml:brush xml:id="br0">
      <inkml:brushProperty name="width" value="0.025" units="cm"/>
      <inkml:brushProperty name="height" value="0.025" units="cm"/>
    </inkml:brush>
  </inkml:definitions>
  <inkml:trace contextRef="#ctx0" brushRef="#br0">136 154 2626,'0'-11'4762,"0"-2"-3918,0-55-412,0 63-128,0 1-1,-1 0 0,1 0 0,-1 0 0,0 0 0,0 0 0,0 0 0,-1 0 1,1 0-1,-1 0 0,0 1 0,0-1 0,-5-6 0,-3 39 2297,5 24-1911,2 0-1,8 99 1,-2-89-139,-23 592 1078,-3-140-1425,37-267-91,1-2-91,-15-234-23,-7 219 190,4-196-81,-2 0 0,-1-1 0,-2 1 0,-18 50 0,13-56-82,10-23-11,0 1 0,0-1 0,1 1 0,-1-1 0,1 1 0,1 0 0,0 0 0,0-1 0,-1 11 1,2-4-64,-1-9-1,1-1 0,-1 0-1,1 0 1,0 1-1,0-1 1,0 0-1,1 0 1,-1 0 0,1 1-1,0-1 1,-1 0-1,1 0 1,1 0 0,-1 0-1,0 0 1,1 0-1,2 3 1,-4-6-8,0 0-1,0 0 1,0 0 0,1 0-1,-1 0 1,0 1 0,0-1-1,0 0 1,1 0 0,-1 0-1,0 0 1,0 0 0,1 0-1,-1 0 1,0 0 0,0 0-1,0 0 1,1 0-1,-1 0 1,0 0 0,0 0-1,0-1 1,1 1 0,-1 0-1,0 0 1,0 0 0,0 0-1,0 0 1,1 0 0,-1 0-1,0-1 1,0 1 0,0 0-1,0 0 1,1 0 0,-1 0-1,0-1 1,0 1 0,0 0-1,0 0 1,0 0 0,0 0-1,0-1 1,0 1 0,0 0-1,0 0 1,0 0 0,0-1-1,0 1 1,0 0 0,0 0-1,0-1 1,0 1 0,0 0-1,0-1 1,1-24-4522,-1-14-2948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16.166"/>
    </inkml:context>
    <inkml:brush xml:id="br0">
      <inkml:brushProperty name="width" value="0.025" units="cm"/>
      <inkml:brushProperty name="height" value="0.025" units="cm"/>
    </inkml:brush>
  </inkml:definitions>
  <inkml:trace contextRef="#ctx0" brushRef="#br0">78 936 4644,'0'0'3380,"-9"-5"-2868,-3-1-327,6 2-39,1 1-1,-1 0 0,-1 0 0,1 1 1,-11-3-1,17 5-96,0 0 1,-1 0-1,1 0 0,-1 0 0,1 0 0,0 0 1,-1 0-1,1 0 0,0 0 0,-1 0 0,1-1 1,0 1-1,-1 0 0,1 0 0,-1 0 1,1 0-1,0-1 0,0 1 0,-1 0 0,1 0 1,0-1-1,-1 1 0,1 0 0,0 0 1,0-1-1,-1 1 0,1 0 0,0-1 0,0 1 1,0 0-1,0-1 0,0 1 0,-1 0 1,1-1-1,0 1 0,0-1 0,0 1 0,0 0 1,0-1-1,0 1 0,0-1 0,15-11 573,27-3-156,-40 15-342,1-1 0,-1 1 0,1 0 1,-1 1-1,1-1 0,-1 0 0,1 1 0,-1 0 0,1-1 0,-1 1 1,0 0-1,1 0 0,-1 0 0,0 0 0,0 1 0,0-1 0,3 3 1,29 36 888,-29-33-953,0 0 1,1 0-1,0-1 1,11 11-1,-5-10-38,0 0 0,0-1 0,0 0-1,0-1 1,1 0 0,0-1 0,0-1 0,0 0 0,1-1 0,-1 0-1,0-1 1,1 0 0,-1-1 0,1-1 0,20-3 0,17-5 196,0-3 0,80-27 0,636-193 1453,666-223-1394,-1346 424-275,110-40 736,266-58 1,-405 119-469,1 3 0,70 1 0,-24 5-3945,-94 1 2958,-5-2-2865,-5-7-982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0T06:53:04.792"/>
    </inkml:context>
    <inkml:brush xml:id="br0">
      <inkml:brushProperty name="width" value="0.05" units="cm"/>
      <inkml:brushProperty name="height" value="0.05" units="cm"/>
    </inkml:brush>
  </inkml:definitions>
  <inkml:trace contextRef="#ctx0" brushRef="#br0">14 668 16011,'-13'-24'1481,"13"-10"-969,6-4-192,17-9 584,10-3-80,15-5-304,8-4-120,7-3-832,5-3-1768,1-14 1992,-1-1-264,-8 5-248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3.913"/>
    </inkml:context>
    <inkml:brush xml:id="br0">
      <inkml:brushProperty name="width" value="0.025" units="cm"/>
      <inkml:brushProperty name="height" value="0.025" units="cm"/>
      <inkml:brushProperty name="color" value="#004F8B"/>
    </inkml:brush>
  </inkml:definitions>
  <inkml:trace contextRef="#ctx0" brushRef="#br0">0 0 13741,'0'0'11851,"53"61"-10858,-16-44-416,3 1-257,2 0-224,-3-2-96,-3-3-320,-2-4-1474,-8-2-2082,-14-7-2177,-5 0-5959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16.920"/>
    </inkml:context>
    <inkml:brush xml:id="br0">
      <inkml:brushProperty name="width" value="0.025" units="cm"/>
      <inkml:brushProperty name="height" value="0.025" units="cm"/>
    </inkml:brush>
  </inkml:definitions>
  <inkml:trace contextRef="#ctx0" brushRef="#br0">1 1 10858,'0'0'4682,"12"9"-4399,49 36 0,115 64 0,-121-84 20,2-2-1,0-2 1,77 17 0,188 23 649,-84-18-291,458 145-96,80 16-345,-755-201-217,498 105 288,-387-74 312,238 96 0,-366-128-674,0-1-43,0 0 0,0 1 0,0-1-1,0 1 1,0 0 0,-1 0 0,1 1-1,-1-1 1,0 1 0,0-1 0,0 1-1,0 0 1,0 0 0,0 0 0,-1 1-1,4 4 1,-9-3-3292,-15-5-2455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19:40.077"/>
    </inkml:context>
    <inkml:brush xml:id="br0">
      <inkml:brushProperty name="width" value="0.025" units="cm"/>
      <inkml:brushProperty name="height" value="0.025" units="cm"/>
    </inkml:brush>
  </inkml:definitions>
  <inkml:trace contextRef="#ctx0" brushRef="#br0">186 34 7143,'0'0'1847,"-8"-6"-1570,-25-18 17,32 23-282,0 1 0,0 0 0,1-1 0,-1 1 0,0-1 0,0 1 0,0 0 0,0 0-1,0 0 1,0 0 0,0-1 0,0 1 0,0 0 0,1 0 0,-1 1 0,0-1 0,0 0 0,0 0 0,0 0 0,0 1 0,0-1 0,0 0 0,1 1 0,-1-1 0,0 1-1,0-1 1,0 1 0,1-1 0,-1 1 0,0-1 0,1 1 0,-2 1 0,-15 27 127,14-21-133,-14 27 179,1 1 0,3 1 0,1 1 0,1-1 0,2 2 0,2-1 0,2 1-1,1 0 1,2 0 0,6 71 0,-2-95-69,1-1 1,1 1-1,0-1 0,1 0 0,0 0 1,1 0-1,14 21 0,-10-16 147,0 0 0,11 35 0,-5 2 72,-9-25-271,1-2 0,2 1 0,1-1 0,23 42 1,-30-64-58,1 0 1,-1 0 0,2 0 0,-1-1 0,1 1 0,0-2-1,0 1 1,1-1 0,-1 0 0,1 0 0,1 0-1,-1-1 1,0 0 0,1-1 0,0 0 0,0 0-1,0 0 1,0-1 0,0-1 0,1 1 0,12 0 0,-4-2 41,1 0 0,-1-1 0,1 0 1,-1-2-1,0 0 0,0-1 0,0-1 1,0 0-1,-1-1 0,0-1 0,0-1 1,0 0-1,-1-1 0,-1 0 0,1-1 1,-2-1-1,1 0 0,-2-1 0,1-1 1,-2 0-1,13-17 0,-19 21-45,-1 1 1,0-1-1,0 0 0,-1 0 0,-1 0 1,1 0-1,1-13 0,4-73 303,-5 53-77,13-307 1265,-16 343-1465,0 0-1,0 0 0,-1 0 0,1 1 1,-1-1-1,-1 0 0,1 0 1,-1 1-1,0-1 0,-1 1 1,1 0-1,-1 0 0,0 0 1,0 0-1,0 0 0,-1 0 1,-4-4-1,2 4-28,0 1 0,0-1 0,-1 1 0,1 0 0,-1 1-1,0 0 1,0 0 0,0 0 0,0 1 0,0 0 0,-14-2 0,-1 2-8,-1 1 0,1 1 0,-1 1 0,1 1 0,0 1 0,0 1-1,0 0 1,-22 9 0,17-4 50,-1 2 1,1 0-1,1 2 0,1 1 0,0 1 0,0 2 0,-24 21 0,37-27-270,0 0 0,1 1 0,0 1 0,1 0 0,-16 27 0,20-29-389,1 0 0,0 0 0,1 1 0,0 0 0,1-1 0,0 1 0,1 1 0,-1 19 0,2 6-4658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40.520"/>
    </inkml:context>
    <inkml:brush xml:id="br0">
      <inkml:brushProperty name="width" value="0.025" units="cm"/>
      <inkml:brushProperty name="height" value="0.025" units="cm"/>
    </inkml:brush>
  </inkml:definitions>
  <inkml:trace contextRef="#ctx0" brushRef="#br0">1908 318 2530,'2'-8'382,"0"0"0,0 1-1,-1-1 1,0-1-1,0 1 1,-1 0-1,0 0 1,-1 0-1,0 0 1,0 0 0,0 0-1,-1 0 1,-1 0-1,1 1 1,-1-1-1,0 1 1,-7-12-1,5 11-196,-1 1-1,0-1 0,-1 1 0,0 1 0,0-1 0,0 1 1,-1 0-1,1 0 0,-1 1 0,-1 0 0,1 1 0,-1 0 1,0 0-1,-15-4 0,-38-6 6,0 2 1,-115-5 0,73 8 358,83 7-456,-280-18 461,264 20-522,0 2 1,1 1 0,-1 2-1,1 2 1,0 1 0,-39 14-1,14 7 130,1 1 0,2 4 0,-104 79 0,115-80-4,-136 114 784,159-125-837,0 1-1,2 2 1,1 0 0,1 2-1,-18 30 1,35-49-73,-1-1 1,1 0-1,1 1 0,-1-1 0,1 1 1,1 0-1,-1 0 0,1 0 1,1 0-1,0 0 0,0 0 0,0-1 1,1 1-1,0 0 0,0 0 1,1 0-1,0 0 0,1-1 0,-1 1 1,2-1-1,-1 0 0,1 0 1,0 0-1,6 8 0,12 14 24,1 0 0,1-1 1,55 48-1,-55-55-42,18 19 24,-3-3-44,73 55 0,-99-82 31,2-1-1,-1-1 1,2 0 0,-1-1-1,1-1 1,0 0 0,0-1-1,0-1 1,28 4 0,1-5 202,0-2 1,0-2-1,59-8 1,132-35-70,15-1-105,-197 37-28,1-3 0,-1-2 0,-1-2 0,0-3 0,-2-1 1,89-49-1,-127 60-7,0-1 0,-1-1 0,0 1 0,0-2 0,-2 0 0,17-21 1,50-80 2,-66 94-9,2 1 41,-2-1 1,-1 0-1,0 0 0,-1-2 1,-1 1-1,-1-1 1,-1 0-1,0 0 0,-2 0 1,0-1-1,1-33 1,-4 41-54,-1 0 0,-1 0 0,0 0 0,-1 0 0,0 0 0,-1 0 0,0 1 0,-1-1 0,0 1 0,-1 0 0,-1 0 0,0 1 0,0-1 0,-1 1 0,-1 1 0,0-1 0,0 1 0,-1 1 0,0-1 0,-17-11 0,8 7 20,-1 1 1,-1 2 0,0 0 0,-1 1-1,0 0 1,0 2 0,-1 1 0,0 1-1,0 0 1,-30-2 0,7 3-889,-50 0 0,-48 9-5744,66-2-1374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0.157"/>
    </inkml:context>
    <inkml:brush xml:id="br0">
      <inkml:brushProperty name="width" value="0.025" units="cm"/>
      <inkml:brushProperty name="height" value="0.025" units="cm"/>
    </inkml:brush>
  </inkml:definitions>
  <inkml:trace contextRef="#ctx0" brushRef="#br0">3495 489 4516,'0'0'4880,"-10"-8"-4485,3 3-333,3 1-27,-1 0 1,0 1-1,0-1 1,-1 1-1,1 0 1,-1 0-1,1 1 1,-1 0-1,0 0 0,0 0 1,0 0-1,-7 0 1,-1 0 279,0-1 0,0 0 0,1-1 0,-1 0 0,1-1 0,0-1 0,1 0 0,-18-11 0,-53-23 838,-99-14-743,-28-10 119,108 30-205,-1 5-1,-2 4 1,-1 4-1,-120-7 1,-91-13-208,140 16-83,-205-4-1,170 31-11,0 9 1,-305 55-1,489-61 3,-13 2 52,-61 20-1,93-24-75,0 0 0,0 0-1,1 1 1,-1 1 0,1-1-1,0 1 1,0 1 0,0-1-1,1 1 1,0 1 0,0-1-1,-9 13 1,10-8 4,0 0 1,1 1-1,0-1 0,1 1 1,0 0-1,1 0 0,1 0 0,-2 16 1,-2 102 10,6-125-16,2 19 6,1 1-1,1-2 1,1 1-1,1 0 0,0-1 1,2 0-1,1-1 1,1 0-1,1 0 0,1-1 1,1 0-1,0-1 1,2-1-1,0 0 1,1-1-1,1 0 0,0-2 1,2 0-1,0-1 1,0-1-1,1 0 0,41 19 1,45 3 174,2-4-1,214 35 1,-95-24-176,-147-28 10,-1-3 1,2-5-1,103-1 0,241-44 41,-86-5 2,-86 14 55,279-70-1,-481 86-74,0-2-1,0-3 1,74-37 0,-111 48 4,0 0 1,-1-1 0,0-1 0,0 0 0,-1-1 0,-1-1 0,1 0 0,-2 0 0,1-1 0,-2 0 0,1-1 0,-2 0 0,0 0 0,0-1 0,-2 0 0,10-26-1,-14 34-5,0 1-1,-1-1 0,0 0 0,0 0 0,-1 0 0,1 0 0,-1 0 0,-1 0 0,1 0 0,-1 1 0,0-1 1,0 0-1,0 0 0,-1 0 0,0 1 0,0-1 0,-1 1 0,1 0 0,-1-1 0,-1 1 0,1 1 0,0-1 0,-9-8 1,2 5 9,-1-1 0,0 1 0,0 1 0,-1 0 0,0 1 1,-1 0-1,1 1 0,-1 0 0,-21-4 0,-26-3-674,-1 2-1,0 3 1,-83 2 0,31 1-2710,14-3-680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5.980"/>
    </inkml:context>
    <inkml:brush xml:id="br0">
      <inkml:brushProperty name="width" value="0.025" units="cm"/>
      <inkml:brushProperty name="height" value="0.025" units="cm"/>
    </inkml:brush>
  </inkml:definitions>
  <inkml:trace contextRef="#ctx0" brushRef="#br0">0 162 6406,'0'0'352,"40"-59"-159,-6 33-1,6 4-128,5 3-96,7 0-1121,2 2-1794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0:57.452"/>
    </inkml:context>
    <inkml:brush xml:id="br0">
      <inkml:brushProperty name="width" value="0.025" units="cm"/>
      <inkml:brushProperty name="height" value="0.025" units="cm"/>
    </inkml:brush>
  </inkml:definitions>
  <inkml:trace contextRef="#ctx0" brushRef="#br0">1 195 7495,'0'0'2942,"7"-8"-2809,-4 4-116,1 1 0,0-1 0,0 1 0,0-1 0,0 1-1,1 1 1,-1-1 0,1 1 0,-1-1 0,1 1 0,0 0 0,0 1 0,0-1 0,0 1 0,0 0-1,1 1 1,5-1 0,458-4 902,-260 7 191,60-1 198,707-11 763,-718 0-1943,416-10 385,2 33 149,807-20-294,-1440 6-358,101-9 4,-129 8-3,0 0 0,-1-2 0,1 0 0,-1 0 0,0-1 0,0-1 0,14-7 0,-27 12-6,0 1-1,0 0 1,0-1-1,0 1 1,0 0-1,-1-1 1,1 1-1,0-1 1,0 0-1,0 1 1,-1-1-1,1 1 1,0-1-1,-1 0 1,1 0-1,-1 1 1,1-1-1,-1 0 1,1 0-1,-1 0 1,1 0-1,-1 0 1,0 1-1,1-1 1,-1 0-1,0 0 1,0 0-1,0 0 1,0 0-1,0 0 1,0-1-1,-1 0-5,0 1-1,0 0 0,0 0 1,-1-1-1,1 1 0,0 0 0,-1 0 1,1 0-1,-1 0 0,1 1 1,-1-1-1,0 0 0,1 0 1,-1 1-1,-2-1 0,-65-11-184,-51 5-401,-211 17 0,-121 42 174,258-26 366,-648 63-91,-5-51 185,738-37-47,-1138 37 0,298 25-170,897-61 140,-83 16 1,118-11-82,32-3-124,34-1 47,1017-65 187,-722 33-14,2988-158-407,-3026 176-1777,-3-2-1800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1:05.985"/>
    </inkml:context>
    <inkml:brush xml:id="br0">
      <inkml:brushProperty name="width" value="0.025" units="cm"/>
      <inkml:brushProperty name="height" value="0.025" units="cm"/>
    </inkml:brush>
  </inkml:definitions>
  <inkml:trace contextRef="#ctx0" brushRef="#br0">282 321 11883,'0'0'1847,"8"2"-1622,0 0-176,1-1 1,-1 1-1,0-2 1,1 1-1,-1-1 1,0 0-1,1-1 1,-1 0-1,0 0 1,14-5-1,13-7 126,1 2 1,0 1-1,0 2 1,1 1-1,0 2 0,46 0 1,60 5 793,212-28 0,-190 6-883,0 7 1,1 7 0,276 23 0,-228-1 388,230-15 1,216-46 57,-352 22-491,317-40-25,-54 3 196,-557 61-193,317-14 531,-325 15-543,1 0-1,-1 1 1,0 0-1,0 0 1,0 1-1,0 0 1,-1 0-1,1 0 1,0 1-1,-1-1 1,1 1 0,-1 1-1,0-1 1,0 1-1,0 0 1,-1 0-1,1 0 1,-1 1-1,0-1 1,0 1-1,-1 0 1,0 0-1,1 0 1,-1 1-1,-1-1 1,1 1-1,-1 0 1,0 0-1,1 9 1,4 16 38,-2 0 1,-1 0-1,-1 0 0,-2 47 1,-1-65-46,0 44 0,15 336 10,-9-350-10,2 0 1,1 0-1,3 0 1,1-2-1,2 1 0,41 76 1,-49-106 0,0 1 1,-1-1 0,-1 1-1,1 0 1,-2 0 0,0 0-1,0 1 1,-2 0 0,0-1-1,0 1 1,-1 0 0,-1 0-1,-2 28 1,0-37 7,1 0 1,-1 0-1,0 0 0,0 0 1,-1 0-1,1 0 0,-1-1 1,0 0-1,-1 1 0,1-1 1,-1 0-1,0 0 0,0-1 0,0 1 1,0-1-1,0 0 0,-1 0 1,0 0-1,-8 3 0,9-4 34,-1 0 1,1 0-1,0-1 0,-1 0 0,1 0 0,-1 0 0,1 0 0,-1-1 0,1 0 1,-1 1-1,1-2 0,-1 1 0,1-1 0,-1 1 0,1-1 0,-1 0 0,1-1 1,-1 1-1,1-1 0,0 0 0,0 0 0,0 0 0,-6-5 0,-2-1-93,0 0 0,0 0 0,-1 1 0,0 1-1,0 0 1,0 1 0,-1 0 0,0 1 0,0 1 0,-14-3 0,-26 0-502,-72-1 0,101 7 437,-801-19-970,-1257 55 1084,1508 18 91,-4 1 125,-1-40 369,519-18-382,-77-14 0,109 12-137,0-2 0,1-1 0,-1-1 0,-43-21 0,68 28-69,0 0 0,1 0 0,-1-1 0,1 1 0,-1-1 0,1 0 0,0 0 0,0 0 0,0-1 0,1 1 0,-1-1 0,1 1 0,0-1 0,0 0 0,-2-5-1,2 2-11,-1-1-1,2 0 0,-1 1 0,1-1 1,0 0-1,1 0 0,0-14 0,4-6-15,1 0 1,1 0-1,14-41 0,-18 65 36,74-200 20,8-27 25,-74 197-50,76-219 5,-83 247-4,0 1 0,0-1 0,1 1 1,0 0-1,-1 0 0,2 0 0,-1 0 0,1 1 0,-1 0 1,1 0-1,7-4 0,66-33-47,-60 33-308,0-1 0,24-16 0,-32 18-461,-1-1 1,0 1-1,-1-2 1,1 1-1,-2-1 1,12-17-1,11-28-6135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05.763"/>
    </inkml:context>
    <inkml:brush xml:id="br0">
      <inkml:brushProperty name="width" value="0.025" units="cm"/>
      <inkml:brushProperty name="height" value="0.025" units="cm"/>
    </inkml:brush>
  </inkml:definitions>
  <inkml:trace contextRef="#ctx0" brushRef="#br0">115 263 10762,'0'0'1991,"3"0"-789,791-26-172,-558 6-930,630-38 136,406 26 1421,-555 17-1184,483-4-331,-143 3 282,-971 14-405,1785-1 448,-531-26-243,-1182 16-517,308-17-1443,-774 49 1120,171-7 464,-1242 56 323,-879-22-38,471-10-95,0-53 32,805 5-103,-560 24 801,1695-7-6305,9 1 3537,122-5-1022,-111-1 764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19.442"/>
    </inkml:context>
    <inkml:brush xml:id="br0">
      <inkml:brushProperty name="width" value="0.025" units="cm"/>
      <inkml:brushProperty name="height" value="0.025" units="cm"/>
    </inkml:brush>
  </inkml:definitions>
  <inkml:trace contextRef="#ctx0" brushRef="#br0">1737 38 6951,'0'0'4067,"-10"-6"-3479,-29-21-140,38 26-433,0 1 0,0-1 0,0 1 0,0-1 0,0 1 0,0-1 0,0 1 0,0 0 0,-1-1 1,1 1-1,0 0 0,0 0 0,0 0 0,-1 0 0,1 0 0,0 0 0,0 1 0,0-1 0,0 0 0,-1 0 0,1 1 0,0-1 0,0 1 0,0-1 0,0 1 0,0 0 0,0-1 0,0 1 0,0 0 0,0 0 0,0-1 0,0 2 1,-21 32-67,18-26 75,-27 50 6,4 1-1,-30 89 1,-25 133 44,40-131-13,-61 237 102,-24 79-54,-125 520 1317,26 6-1207,187-865-194,-186 671 142,-99 980 106,292-1579-253,6-42 429,8 2-1,4 311 1,14-466-463,0 0 1,0 0 0,0 0 0,1 0 0,0 0 0,0 0 0,0 0-1,0 0 1,0 0 0,1 0 0,0-1 0,3 7 0,-4-10-47,-1 0 1,1 0-1,-1 0 1,1-1-1,-1 1 0,1 0 1,-1 0-1,1 0 1,-1 0-1,1-1 1,-1 1-1,0 0 0,1-1 1,-1 1-1,1 0 1,-1-1-1,0 1 1,1 0-1,-1-1 1,0 1-1,1-1 0,-1 1 1,0-1-1,0 1 1,1-1-1,-1 1 1,0-1-1,0 1 0,0-1 1,0 1-1,0-1 1,0 1-1,0-1 1,0 1-1,0-1 1,0 1-1,0-2 0,5-21-746,-2-63-3021,-3 34-476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19.802"/>
    </inkml:context>
    <inkml:brush xml:id="br0">
      <inkml:brushProperty name="width" value="0.025" units="cm"/>
      <inkml:brushProperty name="height" value="0.025" units="cm"/>
    </inkml:brush>
  </inkml:definitions>
  <inkml:trace contextRef="#ctx0" brushRef="#br0">20 25 9641,'0'0'2162,"-4"11"-1836,-1 14-236,0 1 0,2-1 0,1 1 0,2 0 0,0 0 0,5 35 0,0-22-3,21 129 216,-22-152-142,0 0 1,1 0-1,1 0 1,0-1-1,2 0 1,-1 0-1,19 25 0,-25-39-118,0 0 0,0 0-1,0 0 1,0 0-1,0 0 1,0-1-1,0 1 1,1 0 0,-1-1-1,0 1 1,1-1-1,-1 1 1,0-1 0,1 1-1,-1-1 1,1 0-1,-1 0 1,0 0-1,1 0 1,-1 0 0,1 0-1,-1 0 1,0 0-1,1-1 1,-1 1 0,1 0-1,-1-1 1,0 1-1,0-1 1,1 0-1,-1 1 1,0-1 0,0 0-1,0 0 1,1 0-1,-1 0 1,0 0 0,0 0-1,1-2 1,8-6 212,-1-1 0,0 0 1,9-15-1,-11 15-124,38-47 91,129-176 520,-73 69-3494,-59 79-1385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288"/>
    </inkml:context>
    <inkml:brush xml:id="br0">
      <inkml:brushProperty name="width" value="0.025" units="cm"/>
      <inkml:brushProperty name="height" value="0.025" units="cm"/>
      <inkml:brushProperty name="color" value="#004F8B"/>
    </inkml:brush>
  </inkml:definitions>
  <inkml:trace contextRef="#ctx0" brushRef="#br0">1 1 11723,'0'0'8712,"5"63"-7046,3-27-865,-1 6 63,4 1-255,-1-3-545,-2-3 128,2-9-160,5-7-896,-6-12-898,0-9-833,-4-4-1985,-5-19-3524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42.923"/>
    </inkml:context>
    <inkml:brush xml:id="br0">
      <inkml:brushProperty name="width" value="0.025" units="cm"/>
      <inkml:brushProperty name="height" value="0.025" units="cm"/>
    </inkml:brush>
  </inkml:definitions>
  <inkml:trace contextRef="#ctx0" brushRef="#br0">75 243 4452,'0'0'5728,"-8"0"-4692,7 0-903,-35 4 880,6 7 2806,33-12-3754,-1 0 0,1 1 0,0-1 0,-1 1 0,1 0 0,0 0 1,-1 0-1,1 0 0,5 1 0,14 0 68,-19-1-121,428-30 446,-295 22 232,146-30-1,99-7 46,252-21 1064,-380 31-1682,271 0 1,-514 36-495,-1 0 1,1 1-1,0 0 0,-1 1 1,1 0-1,-1 0 0,0 1 0,15 8 1,-6-3-2811,-2-2-2242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2:53.629"/>
    </inkml:context>
    <inkml:brush xml:id="br0">
      <inkml:brushProperty name="width" value="0.025" units="cm"/>
      <inkml:brushProperty name="height" value="0.025" units="cm"/>
    </inkml:brush>
  </inkml:definitions>
  <inkml:trace contextRef="#ctx0" brushRef="#br0">100 1 4452,'0'0'3636,"-8"11"-2868,-4 5-679,-6 7-15,-21 37-1,36-55 84,0 0-1,1 0 1,-1 0-1,1 0 0,0 1 1,0-1-1,1 1 1,-1-1-1,1 1 0,1-1 1,-1 1-1,1 0 1,0-1-1,0 1 1,1 7-1,1-11-92,-1 1 1,1-1-1,-1 1 0,1-1 1,0 0-1,0 0 0,0 0 1,0 0-1,0 0 0,0 0 1,1 0-1,-1-1 0,0 1 0,1-1 1,0 0-1,-1 0 0,1 0 1,0 0-1,-1 0 0,1-1 1,5 2-1,66 5 1222,-64-7-1142,33 2 181,36 0 7,155 26-1,-149-13-177,-1-3 0,2-4 0,-1-4 0,1-4 0,170-21-1,-165 9-39,0 5 0,0 3 0,1 4 0,-1 5 0,159 27 0,-121-10-110,0-6 0,150 0-1,262-26 93,-101-2 128,-106 15-166,403-8 749,-549-5-756,171-2 86,-285 13-84,-1 4 0,136 27 0,-164-22-40,65 17 41,0-6 1,215 15-1,104-49 747,-428 14-859,0-1 0,0 0 0,0 0 0,0 0 0,0-1 0,0 1 0,-1 0 0,1 0 0,0 0 0,0-1 0,0 1 0,0 0 0,-1-1 0,1 1 1,0 0-1,0-1 0,-1 1 0,1-1 0,0 0 0,0 1 0,-1-1 0,1 1 0,0-2 0,-1 1-255,0 0 0,0 0 0,0-1 0,0 1 0,0 0 0,0 0 0,-1 0 0,1 0-1,0 0 1,-1 0 0,1-1 0,-1 1 0,1 0 0,-1 0 0,1 0 0,-1 0 0,0 1 0,1-1 0,-1 0 0,-1-1 0,-22-22-9035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02.854"/>
    </inkml:context>
    <inkml:brush xml:id="br0">
      <inkml:brushProperty name="width" value="0.025" units="cm"/>
      <inkml:brushProperty name="height" value="0.025" units="cm"/>
    </inkml:brush>
  </inkml:definitions>
  <inkml:trace contextRef="#ctx0" brushRef="#br0">51 89 3171,'0'0'7255,"-9"-1"-6609,-33-4 373,54 3-818,-1 1 0,0-2 0,0 0 0,0 0 0,0-1 0,-1 0 0,16-9 0,43-15 839,-36 21-909,-1 2 0,1 2 0,1 0 0,57 5 0,39-3 207,-60-3 55,1 3 1,109 12-1,-28 4-323,186-6 1,155-30 130,-354 13-180,206 2 670,-280 10-522,0 2 0,-1 4 0,82 21 0,-123-24-147,1-2 0,0-1 0,-1-1 1,1-1-1,40-1 0,-63-1-3,0 0 1,0-1-1,0 1 0,0 0 0,0 0 1,0-1-1,0 1 0,0 0 1,0-1-1,0 1 0,0-1 0,0 0 1,0 1-1,0-1 0,0 0 1,0 1-1,-1-1 0,1 0 0,0 0 1,-1 0-1,1 0 0,0 0 0,-1 0 1,1 0-1,-1 0 0,1 0 1,-1 0-1,0 0 0,1 0 0,-1 0 1,0 0-1,0 0 0,0 0 1,0 0-1,0-2 0,0 2-505,-2 6-5945,1-3 3814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23.591"/>
    </inkml:context>
    <inkml:brush xml:id="br0">
      <inkml:brushProperty name="width" value="0.025" units="cm"/>
      <inkml:brushProperty name="height" value="0.025" units="cm"/>
    </inkml:brush>
  </inkml:definitions>
  <inkml:trace contextRef="#ctx0" brushRef="#br0">105 56 3716,'0'0'1601,"-8"2"-838,-67 4 1793,54-5 3286,648-38-3651,-501 26-2007,-53 4-137,-55 5 13,-51 3 196,-656 34-106,619-32-56,56-2-55,48-2-156,249-21 336,110-2-673,-376 25 80,-15 3-438,-27 9-4,-77 23 190,-165 35 0,242-65 538,24-5 74,-21 5-594,0-1 0,0-1 0,-1-1-1,1 0 1,-1-2 0,-23-2 0,17-5-5467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28.284"/>
    </inkml:context>
    <inkml:brush xml:id="br0">
      <inkml:brushProperty name="width" value="0.025" units="cm"/>
      <inkml:brushProperty name="height" value="0.025" units="cm"/>
    </inkml:brush>
  </inkml:definitions>
  <inkml:trace contextRef="#ctx0" brushRef="#br0">0 11 4676,'0'0'9743,"11"0"-8803,1623 9 3597,-1463-18-4341,80-2 30,-250 11 14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7.282"/>
    </inkml:context>
    <inkml:brush xml:id="br0">
      <inkml:brushProperty name="width" value="0.025" units="cm"/>
      <inkml:brushProperty name="height" value="0.025" units="cm"/>
    </inkml:brush>
  </inkml:definitions>
  <inkml:trace contextRef="#ctx0" brushRef="#br0">2 59 13581,'0'0'1137,"0"9"-763,-1-7-360,1 0 1,0 0-1,0 0 1,0 0-1,0 0 1,0 0-1,0 0 1,0 0 0,1 0-1,-1 0 1,1 0-1,-1 0 1,1-1-1,0 1 1,0 0-1,0 0 1,0-1-1,0 1 1,0 0 0,0-1-1,1 1 1,-1-1-1,2 2 1,3 0 44,0-1 0,-1 1 0,1-2 0,0 1 0,0 0 0,0-1 0,0 0 0,0-1 0,6 1 0,348 7 741,-162-8-596,1146-35 1114,-1291 31-1300,893-62 59,0 34 1174,108 55 484,-668-10-1581,-130-15-4072,-122-6-2894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9.925"/>
    </inkml:context>
    <inkml:brush xml:id="br0">
      <inkml:brushProperty name="width" value="0.025" units="cm"/>
      <inkml:brushProperty name="height" value="0.025" units="cm"/>
    </inkml:brush>
  </inkml:definitions>
  <inkml:trace contextRef="#ctx0" brushRef="#br0">0 249 8808,'0'0'2856,"5"-7"-2423,-4 5-424,1 0 23,-1-1 0,1 0 0,0 1 0,0-1 0,0 1 0,0 0 0,0 0 0,1-1 0,-1 2 1,1-1-1,-1 0 0,1 0 0,0 1 0,-1-1 0,1 1 0,0 0 0,0 0 0,0 0 1,0 0-1,0 1 0,0-1 0,0 1 0,1 0 0,-1 0 0,3 0 0,28 2 128,0 2 1,0 1-1,39 12 0,36 5-96,-4-9 19,1-6 0,196-11 1,214-52 1626,-218 19-440,1713-125-155,-1941 158-1130,441-4-66,-476 12-679,44 11 0,-49-8-2196,61 5 1,-44-11-1582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3.526"/>
    </inkml:context>
    <inkml:brush xml:id="br0">
      <inkml:brushProperty name="width" value="0.025" units="cm"/>
      <inkml:brushProperty name="height" value="0.025" units="cm"/>
    </inkml:brush>
  </inkml:definitions>
  <inkml:trace contextRef="#ctx0" brushRef="#br0">105 0 3844,'0'0'459,"-9"5"-246,0-1-208,-38 16 2280,8-13 7143,69-13-8280,7 3-1030,0 2 1,0 1-1,0 2 1,0 1 0,70 17-1,5-1-50,70-2 265,0-8 0,220-18-1,-307 4 76,240-10 960,-231 16-865,127 16 0,-208-16 1113,-23-8 946,-4-2-4058,3-4-4384,3 4-659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5.174"/>
    </inkml:context>
    <inkml:brush xml:id="br0">
      <inkml:brushProperty name="width" value="0.025" units="cm"/>
      <inkml:brushProperty name="height" value="0.025" units="cm"/>
    </inkml:brush>
  </inkml:definitions>
  <inkml:trace contextRef="#ctx0" brushRef="#br0">422 0 5285,'0'0'6881,"-10"7"-6315,1 0-437,1 0 0,0 1 0,0 0 0,1 0 0,0 1 0,0 0 0,1 0 0,0 0 0,0 1 0,1 0 0,-4 10 0,-18 57 495,3 2-1,3 0 1,-13 105 0,-7 249-287,4-34-94,-96 685 115,127-1009-259,3 95-1,5-130-58,2-1-1,2 0 1,2 0-1,14 44 1,6 9-100,59 154-227,-85-240 281,1-1 1,0 0-1,0 0 0,1-1 1,-1 1-1,1-1 1,0 1-1,1-1 0,-1 0 1,1-1-1,-1 1 1,1-1-1,0 0 0,0 0 1,0-1-1,1 1 1,-1-1-1,9 2 0,-4-1 95,1-1-1,1 0 0,-1-1 1,0-1-1,0 1 0,0-2 1,0 0-1,20-3 0,-26 2-115,0 1 0,-1-1 0,1 0 1,-1 0-1,1 0 0,-1 0 0,0-1 0,0 0 0,0 0 0,0 0 0,-1 0 0,1-1 0,-1 1 0,0-1 0,0 0 0,0 0 0,-1 0 0,1 0 0,-1 0 0,0-1 0,0 1 0,1-6 0,4-13-180,-1 1-1,-1-1 1,3-34 0,-4 21 402,20-121-71,56-404 885,-44-6-1165,-7-176-31,-18 639 342,-4-1 0,-9-127-1,-3 188-184,-3 0-1,-2 1 1,-1 0-1,-3 1 1,-1 0-1,-23-44 1,29 70-324,-1 1-1,-1-1 1,0 2-1,-1-1 1,0 2-1,-1-1 1,-1 2 0,-28-21-1,-38-37-4948,57 43 2447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5.044"/>
    </inkml:context>
    <inkml:brush xml:id="br0">
      <inkml:brushProperty name="width" value="0.025" units="cm"/>
      <inkml:brushProperty name="height" value="0.025" units="cm"/>
    </inkml:brush>
  </inkml:definitions>
  <inkml:trace contextRef="#ctx0" brushRef="#br0">552 102 4901,'-6'-9'363,"-2"1"1,1 0 0,-1 0 0,-1 1 0,1-1-1,-1 2 1,0 0 0,-1 0 0,1 0 0,-1 1-1,0 1 1,-1-1 0,1 2 0,-1 0 0,0 0-1,0 0 1,-20 0 0,18 2-228,0 2 0,1-1 1,-1 2-1,0 0 0,1 0 0,-1 1 1,1 1-1,0 0 0,0 0 0,1 2 1,-1-1-1,1 1 0,0 1 0,0 0 1,-13 12-1,10-5-53,0-1 1,2 2-1,-1 0 0,2 0 0,0 1 1,1 1-1,1 0 0,0 0 1,1 1-1,1 0 0,1 0 1,-8 35-1,6-10 54,2 0-1,2 0 1,2 1 0,5 71 0,1-72-100,3-1-1,1 0 1,2 0 0,1-1-1,3 0 1,1-1 0,22 39 0,-21-47-19,3 0 0,0-1 1,2-2-1,1 0 0,1-1 1,2-1-1,0-1 1,49 37-1,-62-55-3,0 0 1,0 0-1,1-1 0,0-1 1,0 0-1,1-1 0,-1-1 1,1 0-1,0-1 0,0 0 1,1-1-1,-1 0 1,27-1-1,-29-3 16,1 1 0,0-1 0,-1-1 0,0-1 0,1 1 0,-1-2-1,-1 0 1,1 0 0,-1-1 0,0-1 0,0 1 0,0-2 0,-1 0 0,-1 0 0,16-16 0,-3-2 185,-2-1 0,0-1 0,-2 0 0,-1-2 0,-1 0 0,-2 0 1,-1-2-1,13-44 0,-10 15-86,-2-1 1,-3 0-1,4-101 0,-13 131-80,-1-1-1,-2 1 0,-1 0 1,-11-56-1,11 80-105,0 0 0,-1 0 0,0 0-1,-1 0 1,0 1 0,0-1 0,0 1 0,-1 0 0,-11-13 0,11 16-98,1 0 1,-1 0-1,0 1 1,-1-1-1,1 1 1,0 0-1,-1 1 1,0-1-1,0 1 1,1 0-1,-1 1 1,0-1-1,-1 1 1,1 0-1,-8 0 1,-26 1-2506,7 0-1238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4.838"/>
    </inkml:context>
    <inkml:brush xml:id="br0">
      <inkml:brushProperty name="width" value="0.025" units="cm"/>
      <inkml:brushProperty name="height" value="0.025" units="cm"/>
      <inkml:brushProperty name="color" value="#004F8B"/>
    </inkml:brush>
  </inkml:definitions>
  <inkml:trace contextRef="#ctx0" brushRef="#br0">161 126 7911,'0'0'2707,"-9"-1"-209,-2 0-1663,1 1 0,0 0 0,-1 0 0,1 1-1,-1 0 1,-13 4 0,21-4-678,-1 0 0,1 0 0,0 0-1,-1 1 1,1-1 0,0 1 0,0 0 0,0 0 0,0 0 0,1 0-1,-1 0 1,0 1 0,1-1 0,0 1 0,-1 0 0,1 0 0,0 0-1,0 0 1,1 0 0,-1 0 0,1 0 0,-1 1 0,1-1 0,0 0 0,1 1-1,-2 4 1,2-6-114,-1 0-1,1 0 0,0 0 1,-1 0-1,1 0 1,0 0-1,1 0 0,-1-1 1,0 1-1,0 0 0,1 0 1,-1 0-1,1 0 1,0 0-1,-1-1 0,1 1 1,0 0-1,0 0 0,0-1 1,0 1-1,0-1 1,1 1-1,-1-1 0,0 1 1,3 0-1,-2 0 0,1-1 0,0 0 0,0 0 0,0 0 0,1 0 0,-1-1 0,0 1 0,0-1 0,0 0 0,0 0-1,1 0 1,-1 0 0,6-2 0,4 0 87,-1-1-1,0-1 1,0 0 0,0-1-1,0 0 1,19-12-1,-18 8-6,0-1-1,-1-1 0,-1 0 0,0 0 1,11-15-1,-19 23-49,0-1 1,0 0-1,0 1 1,0-1-1,-1 0 1,0-1-1,0 1 1,0 0-1,-1-1 1,1 1-1,-1-1 1,0 1-1,0-1 1,0 0-1,-1 1 1,0-1-1,0 0 1,0 1-1,0-1 1,-1 0-1,-2-7 1,2 10-59,-1-1 0,0 1 0,0 0 1,0-1-1,0 1 0,0 0 0,0 0 1,-1 1-1,1-1 0,-1 0 0,1 1 1,-1-1-1,0 1 0,0 0 1,1 0-1,-1 0 0,0 0 0,0 1 1,0-1-1,0 1 0,0 0 0,0 0 1,-4 0-1,2 0-21,1 0 0,0 0 0,-1 0 0,1 0 0,-1 1 0,1 0 0,0 0 0,-1 0-1,1 1 1,0 0 0,0-1 0,0 1 0,0 0 0,0 1 0,-4 2 0,5 0-116,-1-1 0,1 1 0,0 0 0,0 0 0,0 0 0,1 0 0,0 1 1,0-1-1,0 1 0,0-1 0,1 1 0,-1 9 0,1-1-1521,0 0 0,1 0 0,1 0 1,2 16-1,6 6-6946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5.887"/>
    </inkml:context>
    <inkml:brush xml:id="br0">
      <inkml:brushProperty name="width" value="0.025" units="cm"/>
      <inkml:brushProperty name="height" value="0.025" units="cm"/>
    </inkml:brush>
  </inkml:definitions>
  <inkml:trace contextRef="#ctx0" brushRef="#br0">580 25 5926,'-8'-4'1857,"0"0"-1725,0 1-1,-1 0 1,1 0-1,0 1 1,-1 0-1,0 1 1,1-1-1,-1 2 1,0-1-1,0 1 1,0 1-1,1-1 1,-1 2-1,0-1 1,1 1-1,-1 0 1,1 1-1,-12 5 1,-11 8 116,2 1 1,0 2-1,1 1 0,1 1 1,1 1-1,1 1 1,-37 45-1,46-48-82,1 0-1,0 1 0,2 0 1,1 1-1,0 0 0,2 1 1,1 1-1,0-1 0,2 1 1,1 1-1,-4 31 0,6-14-73,2 1 0,1 0 0,3 0 0,2 0 0,1 0 0,2-1 0,2 0 0,2-1 0,2 0-1,2 0 1,1-1 0,2-1 0,31 50 0,-39-75-86,0 0 0,1 0 0,1-1-1,0-1 1,1 0 0,0-1 0,0 0 0,2-1 0,-1 0-1,1-1 1,0-1 0,29 11 0,-31-14 37,2-1 0,-1-1 0,0 0 0,1-1 0,-1-1 0,1 0 0,-1-1 0,1 0 0,-1-1 0,1-1 0,-1 0 0,1-1 0,-1-1 0,0 0-1,19-9 1,-8 1 192,-2-1 0,0-2-1,0 0 1,-1-1-1,-1-1 1,-1-1-1,0-1 1,-2-1-1,0 0 1,-1-1 0,20-34-1,-25 36-227,0-1 1,-2 0-1,-1 0 1,0-1-1,-1 0 0,-1-1 1,-2 0-1,0 0 1,-1 0-1,-1 0 0,-1-1 1,-1 1-1,-1-1 0,-4-26 1,3 38-334,-2 0-1,1 1 1,-2-1 0,1 1 0,-1-1-1,-1 1 1,0 0 0,0 0 0,-1 1 0,-1 0-1,1 0 1,-1 0 0,-1 1 0,0 0-1,0 1 1,0-1 0,-1 1 0,0 1-1,0 0 1,-1 0 0,1 1 0,-1 0-1,-1 1 1,1 0 0,-1 0 0,-14-2 0,-44 3-3208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6.576"/>
    </inkml:context>
    <inkml:brush xml:id="br0">
      <inkml:brushProperty name="width" value="0.025" units="cm"/>
      <inkml:brushProperty name="height" value="0.025" units="cm"/>
    </inkml:brush>
  </inkml:definitions>
  <inkml:trace contextRef="#ctx0" brushRef="#br0">2 53 10922,'0'0'2840,"-1"11"-2268,0-1-601,1 0 1,1 0 0,-1 0-1,2 0 1,-1-1 0,2 1-1,-1 0 1,1-1 0,0 0-1,1 1 1,0-1 0,8 11-1,33 46 164,4-2 0,106 108 1,-45-54 93,-58-58-160,155 164 416,-168-186 12,2-2 0,2-2 0,73 45 0,-107-73-433,-1-1 1,1 0 0,0-1 0,0 0 0,0 0 0,0-1 0,1 0 0,0-1 0,-1 0 0,1-1 0,0 0 0,0 0-1,0-1 1,0 0 0,0-1 0,0 0 0,-1 0 0,1-1 0,0-1 0,-1 1 0,1-2 0,-1 1 0,0-1-1,15-10 1,7-7 168,-2-2 0,-1 0 0,40-45-1,70-95 88,-58 65-167,92-98-641,275-246-1,-444 440-16,0-1 0,0 1 0,0-1 0,-1 0 0,1 0 0,-1 0 0,0 0 0,1 0 0,-1 0 0,-1 0-1,1-1 1,2-5 0,-3-10-5233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8.003"/>
    </inkml:context>
    <inkml:brush xml:id="br0">
      <inkml:brushProperty name="width" value="0.025" units="cm"/>
      <inkml:brushProperty name="height" value="0.025" units="cm"/>
    </inkml:brush>
  </inkml:definitions>
  <inkml:trace contextRef="#ctx0" brushRef="#br0">187 1 12620,'0'0'6027,"-9"0"-5765,3 0-225,0 0 0,0 0 1,0 1-1,1-1 0,-1 1 1,0 1-1,0-1 1,1 1-1,-1 0 0,1 1 1,0-1-1,-1 1 0,1 0 1,0 0-1,1 1 0,-1-1 1,0 1-1,1 0 1,0 0-1,0 1 0,-3 4 1,1-2 184,0-1 1,0 1-1,1 0 1,0 1-1,0-1 1,1 1-1,0 0 1,0 0-1,1 0 1,0 1-1,1-1 1,0 1 0,0 0-1,0-1 1,1 1-1,1 0 1,0 0-1,1 14 1,0-20-219,0 0 0,0 0 0,1-1 0,-1 1 0,1 0 0,0-1 0,-1 1 0,1-1 0,0 0 0,1 1 0,-1-1 1,0 0-1,1 0 0,-1 0 0,1-1 0,-1 1 0,1-1 0,0 1 0,0-1 0,0 0 0,0 0 0,0 0 0,0 0 0,5 0 0,9 2-462,0-1 0,0-1 0,20 0-1,-32-1 162,11-1-868,1 1 0,-1-2 1,0 0-1,20-6 0,15-8-4083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38.770"/>
    </inkml:context>
    <inkml:brush xml:id="br0">
      <inkml:brushProperty name="width" value="0.025" units="cm"/>
      <inkml:brushProperty name="height" value="0.025" units="cm"/>
    </inkml:brush>
  </inkml:definitions>
  <inkml:trace contextRef="#ctx0" brushRef="#br0">132 330 8392,'0'0'8814,"-11"0"-7154,6-1-1605,0 2 0,0-1 0,0 1 0,0-1 0,0 1 0,0 1 1,1-1-1,-1 1 0,0-1 0,1 2 0,-1-1 0,1 0 0,-1 1 0,1 0 0,0 0 1,0 0-1,0 0 0,1 1 0,-1-1 0,1 1 0,0 0 0,0 0 0,0 0 0,1 1 0,-1-1 1,1 0-1,0 1 0,0 0 0,1 0 0,-3 8 0,4-11-49,-1 1 0,0-1 0,1 1 1,0-1-1,-1 1 0,1-1 0,0 1 0,0-1 0,1 1 0,-1-1 0,0 1 0,1 0 1,0-1-1,-1 0 0,1 1 0,0-1 0,0 1 0,0-1 0,1 0 0,-1 0 0,1 0 0,-1 0 1,1 0-1,2 3 0,-1-4 32,0 1 0,0-1 0,-1 0 1,1 0-1,0-1 0,0 1 0,0-1 0,0 1 1,0-1-1,0 0 0,0 0 0,0 0 0,0-1 1,-1 1-1,1-1 0,0 0 0,0 1 0,0-1 0,0 0 1,-1-1-1,6-2 0,1-1 24,0 0-1,-1-1 1,0-1 0,0 1-1,0-1 1,0-1-1,-1 1 1,0-1 0,-1 0-1,10-17 1,16-18 1006,-29 69-753,-7 66 16,4-91-329,0 0 0,0 0 0,0-1 0,0 1 0,0 0 0,0-1 0,0 1 0,0 0 0,1 0 0,-1-1 0,0 1 0,1 0 0,-1-1 0,0 1 0,1-1 0,-1 1 0,1 0 0,-1-1 0,0 1 0,1-1 0,0 1 0,-1-1 0,1 1 0,-1-1 0,1 0 0,0 1 0,-1-1 0,1 0 0,1 1 0,22-4 159,21-23 87,-23 9-323,0-1 0,-2 0 0,0-1 0,-1-2 0,-1 0-1,-1 0 1,-1-2 0,0 0 0,-2-1 0,-1 0-1,18-49 1,-7-7 19,-7 21 69,-13 45 54,-3 18 59,-30 135 469,18-97-482,2 0 0,-5 51 0,12-57 10,4 53 0,-1-79-25,1-14-9,-4-18-212,-5 10-87,1 1 1,-1 0-1,-1 0 1,0 1-1,0 0 1,-1 0 0,0 1-1,-20-15 1,15 13 582,0-2 1,1 0 0,-14-18 0,28 31-315,-1-1 0,1 0 0,-1 1 0,1-1 1,0 1-1,-1-1 0,1 1 0,0 0 0,-1-1 0,1 1 0,0 0 1,-1-1-1,1 1 0,0 0 0,0 0 0,-1 0 0,1-1 0,0 1 1,0 0-1,0 0 0,-1 0 0,1 0 0,0 1 0,0-1 1,1 0-1,28-1-238,-29 1 219,36 1-180,86-4-424,-63-7-2428,-3-11-3744,-21 1-4277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0.070"/>
    </inkml:context>
    <inkml:brush xml:id="br0">
      <inkml:brushProperty name="width" value="0.025" units="cm"/>
      <inkml:brushProperty name="height" value="0.025" units="cm"/>
    </inkml:brush>
  </inkml:definitions>
  <inkml:trace contextRef="#ctx0" brushRef="#br0">79 164 3972,'1'-6'377,"-1"-1"1,2 1-1,-1 0 0,1 0 1,0 1-1,0-1 0,0 0 1,1 1-1,0-1 1,0 1-1,5-7 0,-4 7 366,-1 0 0,0 0 0,0 0 0,0 0-1,-1-1 1,0 0 0,0 1 0,0-1-1,0 0 1,-1 0 0,1-7 0,-3 12-663,1 0 1,0 1-1,0-1 1,0 0-1,0 1 1,0-1-1,-1 1 1,1-1-1,0 0 1,-1 1-1,1-1 1,0 1-1,-1-1 1,1 0-1,-1 1 0,1-1 1,-1 1-1,1 0 1,-1-1-1,1 1 1,-1-1-1,0 1 1,1 0-1,-1-1 1,1 1-1,-1 0 1,0 0-1,1 0 1,-1-1-1,0 1 1,1 0-1,-1 0 1,0 0-1,0 0 1,1 0-1,-1 0 0,0 0 1,1 0-1,-1 1 1,0-1-1,1 0 1,-1 0-1,0 0 1,1 1-1,-1-1 1,0 1-1,-32 16-19,25-10-36,0 1 1,1 0-1,0 0 0,0 1 0,1 0 0,0 0 0,1 1 0,0-1 0,1 1 0,0 0 0,0 1 0,-4 18 0,8-29-16,0 1-1,0 0 1,1 0-1,-1-1 1,0 1-1,0 0 1,0 0-1,1-1 1,-1 1-1,0 0 1,1-1-1,-1 1 1,1 0-1,-1-1 1,1 1-1,-1-1 1,1 1 0,-1-1-1,1 1 1,-1-1-1,1 1 1,0-1-1,-1 1 1,1-1-1,0 0 1,0 1-1,-1-1 1,1 0-1,0 0 1,-1 1-1,1-1 1,0 0-1,0 0 1,0 0-1,-1 0 1,1 0-1,0 0 1,0 0-1,-1 0 1,1-1 0,0 1-1,0 0 1,-1 0-1,2-1 1,39-11 568,-21 2-463,0-2 1,-1 0-1,25-21 0,-22 16-51,38-23-1,-59 39-39,0 1 0,-1 0 0,1 0 0,-1 0-1,1-1 1,0 1 0,-1 0 0,1 0 0,0 0 0,-1 0 0,1 0 0,0 0 0,-1 0 0,1 1 0,-1-1 0,1 0 0,0 0-1,-1 0 1,1 0 0,0 1 0,-1-1 0,1 0 0,-1 1 0,1-1 0,-1 1 0,1-1 0,-1 0 0,1 1 0,-1-1 0,0 1-1,1-1 1,-1 1 0,1-1 0,-1 1 0,0 0 0,0-1 0,1 1 0,-1-1 0,0 1 0,0 0 0,0-1 0,1 1 0,-1-1-1,0 1 1,0 0 0,0-1 0,0 1 0,0 0 0,0-1 0,-1 1 0,1 1 0,1 54 1408,-1-23-1059,1-32-362,-1 0 0,1 0 0,0 0 1,-1 0-1,1 0 0,0 0 0,-1 0 0,1 0 1,0 0-1,0 0 0,0 0 0,0-1 1,0 1-1,0 0 0,0-1 0,0 1 0,0-1 1,0 1-1,1-1 0,-1 1 0,0-1 1,0 0-1,0 0 0,1 1 0,-1-1 0,0 0 1,0 0-1,0 0 0,3-1 0,38-4 367,-29 0-303,0 0-1,-1-1 1,1 0-1,16-11 1,-22 11-79,1 0 1,1 1 0,-1 1 0,1 0-1,0 0 1,0 0 0,0 1-1,0 0 1,1 1 0,17-2-1,-26 4 3,0 0-1,0 1 0,0-1 0,0 1 1,0-1-1,0 1 0,-1-1 1,1 1-1,0 0 0,0-1 1,-1 1-1,1 0 0,0-1 0,-1 1 1,1 0-1,-1 0 0,1 0 1,-1 0-1,1 0 0,-1 0 0,0-1 1,1 1-1,-1 0 0,0 0 1,0 0-1,0 0 0,1 0 0,-1 0 1,0 0-1,-1 1 0,1 39 224,0-31-144,0-9-108,-1 0-1,1 0 1,0 0 0,0 0 0,0 1 0,0-1 0,0 0-1,0 0 1,0 0 0,0 0 0,1 0 0,-1 1-1,0-1 1,1 0 0,-1 0 0,0 0 0,1 0-1,0 0 1,-1 0 0,1 0 0,0 0 0,-1 0-1,1-1 1,0 1 0,0 0 0,1 1 0,-1-2-371,1-1 1,-1 0-1,0 0 1,0 1-1,0-1 0,0 0 1,0 0-1,0 0 1,0 0-1,0 0 1,-1 0-1,1 0 1,0 0-1,0 0 1,-1 0-1,1-1 0,-1 1 1,1 0-1,-1 0 1,0-1-1,1 1 1,-1 0-1,0-2 1,6-24-13864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0.995"/>
    </inkml:context>
    <inkml:brush xml:id="br0">
      <inkml:brushProperty name="width" value="0.025" units="cm"/>
      <inkml:brushProperty name="height" value="0.025" units="cm"/>
    </inkml:brush>
  </inkml:definitions>
  <inkml:trace contextRef="#ctx0" brushRef="#br0">70 33 15631,'0'0'3155,"-2"9"-2520,-18 70 286,3 1 0,4 0 0,-3 117 0,15-196-901,1 0 1,0 0 0,0 0 0,0-1 0,0 1 0,0 0 0,0 0 0,0 0 0,0 0 0,0 0 0,0-1 0,0 1 0,1 0 0,-1 0 0,0 0 0,1 0 0,-1-1 0,0 1 0,1 0-1,-1 0 1,1-1 0,-1 1 0,1 0 0,-1-1 0,1 1 0,0-1 0,-1 1 0,1-1 0,0 1 0,0-1 0,-1 1 0,1-1 0,0 0 0,0 1 0,-1-1 0,1 0 0,0 1 0,0-1-1,0 0 1,0 0 0,0 0 0,-1 0 0,1 0 0,0 0 0,0 0 0,0 0 0,0 0 0,0-1 0,-1 1 0,1 0 0,0 0 0,0-1 0,0 1 0,-1-1 0,1 1 0,1-1 0,3-2 88,0 0 1,0 0 0,0 0-1,0-1 1,-1 0 0,1 0-1,4-5 1,4-8-65,-1-1-1,-1 0 1,-1-1 0,0 0 0,-2-1-1,0 1 1,-1-2 0,-1 1 0,-1-1-1,0 0 1,-2 0 0,1-28 0,-14 97-590,0-6 134,9-33 364,0 1-1,0-1 0,1 1 1,0-1-1,1 1 1,2 12-1,-3-21 49,1 1 0,-1-1 0,1 0 0,-1 0 0,1 0 0,-1 1 0,1-1 0,0 0 0,-1 0 0,1 0 0,0 0 0,0 0 0,0 0 0,0-1 0,0 1 0,0 0 0,0 0 0,0-1 0,0 1 0,0 0 0,3 0 0,-2-1 14,1 0 1,0 1 0,-1-1 0,1-1 0,0 1-1,-1 0 1,1-1 0,0 1 0,-1-1-1,1 0 1,-1 0 0,1 0 0,-1 0 0,5-3-1,6-4 25,-1 0-1,0-1 0,-1 0 0,0-1 0,0 0 0,-1-1 1,0 0-1,12-20 0,-3 2 116,-1-1-1,21-48 1,-33 65-88,0 0-1,-1-1 0,-1 1 1,0-1-1,0 0 0,2-26 1,-7 40-40,0 0 0,0 0 0,0 0 1,0 1-1,0-1 0,0 0 1,0 0-1,0 0 0,0 1 0,1-1 1,-1 0-1,0 1 0,0-1 1,0 1-1,0-1 0,1 1 0,-2 1 1,-14 14-38,1 2 0,1-1 0,0 2 0,2 0 0,-11 21 0,5-10 11,7-14 6,1 1-1,1 0 1,1 0 0,0 1-1,1 0 1,1 0 0,-5 26-1,10-43-7,1 0 0,0 0-1,0 1 1,0-1 0,0 0 0,0 0-1,0 0 1,0 1 0,0-1-1,1 0 1,-1 0 0,0 0-1,1 0 1,-1 1 0,1-1-1,-1 0 1,1 0 0,-1 0-1,1 0 1,0 0 0,0 0 0,-1 0-1,1-1 1,0 1 0,0 0-1,0 0 1,1 0 0,0 0 4,1 0 0,-1 0-1,1-1 1,0 1 0,-1-1 0,1 1 0,-1-1 0,1 0 0,0 0 0,-1 0 0,6-1 0,4-2-44,1 0-1,-1 0 1,0-1 0,14-7-1,-4-1-161,31-14 106,-50 25 73,-1 0-1,1 0 0,-1 0 0,1 1 1,0-1-1,-1 1 0,1-1 0,0 1 1,-1 0-1,1 0 0,0 0 0,0 1 1,-1-1-1,1 0 0,0 1 0,4 1 1,-6 0 24,0-1 0,1 1 1,-1-1-1,0 1 1,0 0-1,0-1 0,0 1 1,0 0-1,0 0 1,-1 0-1,1 0 0,-1 0 1,1-1-1,-1 1 1,0 0-1,0 0 0,1 0 1,-2 3-1,0 44 363,0-42-306,-7 72 145,8-79-232,0 0-1,0 0 1,1 1-1,-1-1 1,0 0-1,0 0 0,0 1 1,0-1-1,1 0 1,-1 0-1,0 1 1,0-1-1,1 0 0,-1 0 1,0 0-1,0 0 1,1 1-1,-1-1 1,0 0-1,1 0 0,-1 0 1,0 0-1,0 0 1,1 0-1,-1 0 1,0 0-1,1 0 1,-1 0-1,0 0 0,1 0 1,-1 0-1,0 0 1,0 0-1,1 0 1,-1 0-1,0 0 0,1 0 1,-1 0-1,0-1 1,0 1-1,1 0 1,-1 0-1,0 0 0,0-1 1,1 1-1,-1 0 1,0 0-1,0 0 1,1-1-1,-1 1 0,0 0 1,0 0-1,0-1 1,0 1-1,0 0 1,1-1-1,14-13-2471,-1-7-2110,1-4-3310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1.369"/>
    </inkml:context>
    <inkml:brush xml:id="br0">
      <inkml:brushProperty name="width" value="0.025" units="cm"/>
      <inkml:brushProperty name="height" value="0.025" units="cm"/>
    </inkml:brush>
  </inkml:definitions>
  <inkml:trace contextRef="#ctx0" brushRef="#br0">1 159 13421,'0'0'7105,"10"1"-5674,-3-1-1289,0 0 1,0 0-1,0-1 1,0 0-1,0-1 1,0 0 0,0 0-1,0 0 1,-1-1-1,1 0 1,-1 0-1,0 0 1,1-1-1,-2 0 1,1 0-1,0-1 1,-1 0-1,0 0 1,5-6-1,-9 10-133,33-40 648,-32 39-614,-1 1 0,0-1 1,0 0-1,0 0 0,0 0 1,0 0-1,0 0 0,0 0 0,-1 0 1,1-1-1,-1 1 0,1 0 0,-1 0 1,0 0-1,0-1 0,0 1 1,0 0-1,-1 0 0,1 0 0,0 0 1,-2-4-1,1 5-27,0 1 0,1-1 0,-1 0 0,0 0 0,0 1 0,0-1 0,0 1 0,0-1 0,0 1 0,0-1 0,0 1 0,0-1 0,0 1 0,-1 0 0,1 0 0,0 0 0,0 0 0,0 0 0,0 0 0,0 0 0,0 0 0,-1 0-1,1 0 1,0 0 0,0 1 0,0-1 0,0 0 0,0 1 0,0-1 0,0 1 0,0-1 0,0 1 0,0 0 0,-1 1 0,-34 23-41,24-12 15,1 1 0,0 0 0,0 1 0,-9 19 0,16-27 17,1 0-1,0 1 0,0 0 1,0-1-1,1 1 0,0 0 1,0 0-1,1 1 0,0-1 1,1 0-1,0 12 1,1-18-65,-1 0 1,0 0 0,1-1 0,-1 1 0,1 0-1,0 0 1,0-1 0,-1 1 0,1 0 0,0-1-1,1 1 1,-1-1 0,0 0 0,0 1 0,1-1-1,-1 0 1,0 1 0,1-1 0,-1 0 0,1 0-1,0 0 1,-1-1 0,1 1 0,0 0-1,-1-1 1,4 2 0,1-1-866,0 0-1,0 0 1,0 0 0,0-1 0,1 0-1,10-1 1,19-5-7901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2.171"/>
    </inkml:context>
    <inkml:brush xml:id="br0">
      <inkml:brushProperty name="width" value="0.025" units="cm"/>
      <inkml:brushProperty name="height" value="0.025" units="cm"/>
    </inkml:brush>
  </inkml:definitions>
  <inkml:trace contextRef="#ctx0" brushRef="#br0">27 5 13869,'0'0'5851,"-3"14"-5162,2-11-614,-5 21 330,0 1 1,2 0-1,-2 32 1,6-49-311,0-1-1,0 0 1,1 1 0,0-1-1,0 0 1,1 0-1,0 0 1,4 9 0,-5-14-56,0 1 1,0-1 0,1 1-1,0-1 1,-1 0 0,1 1-1,0-1 1,0 0 0,0 0-1,0-1 1,1 1 0,-1 0-1,0-1 1,1 1 0,-1-1-1,1 0 1,0 1 0,-1-1 0,1-1-1,0 1 1,4 1 0,2-2 85,0 1 1,-1-1-1,1-1 1,0 0-1,0 0 1,-1 0-1,1-1 1,-1-1-1,1 1 1,-1-1-1,0-1 1,0 0-1,0 0 1,-1 0-1,1-1 1,-1 0-1,0 0 1,0-1-1,10-12 0,-9 10-78,-1 0 0,1-1-1,-2 0 1,1-1 0,-1 1-1,-1-1 1,0 0 0,0-1-1,-1 1 1,0-1 0,-1 0-1,0 0 1,-1 0 0,0 0-1,0-13 1,-2 24-47,0 0 0,0-1 0,0 1 0,0 0 0,0 0 0,0-1 1,0 1-1,0 0 0,0 0 0,0-1 0,0 1 0,0 0 0,0 0 0,0 0 0,0-1 0,-1 1 0,1 0 0,0 0 1,0-1-1,0 1 0,0 0 0,0 0 0,0 0 0,-1-1 0,1 1 0,0 0 0,0 0 0,0 0 0,-1 0 1,1 0-1,0-1 0,0 1 0,0 0 0,-1 0 0,1 0 0,0 0 0,0 0 0,-1 0 0,1 0 0,0 0 0,0 0 1,-1 0-1,1 0 0,0 0 0,0 0 0,-1 0 0,1 0 0,0 0 0,0 0 0,-1 0 0,1 0 0,0 0 0,0 0 1,0 1-1,-1-1 0,1 0 0,0 0 0,0 0 0,0 0 0,-1 0 0,1 1 0,0-1 0,0 0 0,-13 12-64,9-6 56,1 0-1,0 0 0,0 0 1,1 1-1,0-1 1,0 1-1,0-1 0,1 1 1,0 0-1,0 0 1,0 0-1,1-1 0,0 1 1,1 0-1,-1 0 1,1 0-1,3 9 0,-2-14 15,0 0 0,-1 0-1,1 0 1,0-1-1,0 1 1,0-1 0,0 1-1,0-1 1,1 0-1,-1 0 1,0 0 0,0 0-1,1 0 1,-1 0-1,1-1 1,-1 1 0,1-1-1,-1 0 1,1 0-1,-1 1 1,1-2 0,-1 1-1,1 0 1,-1 0-1,5-2 1,0 1 19,1-1 0,-1 0 0,1 0 1,-1 0-1,0-1 0,0 0 0,9-6 0,-11 6-8,0-1 0,0 1 0,0-1-1,0 0 1,-1 0 0,0-1-1,0 1 1,0-1 0,0 0 0,-1 0-1,0 0 1,0 0 0,0-1-1,-1 1 1,0-1 0,0 0 0,0 0-1,0 0 1,-1 0 0,0 0-1,-1 0 1,1-9 0,-1 15-20,0 0 0,-1-1 0,1 1 0,0-1 0,0 1 0,-1 0 1,1 0-1,0-1 0,0 1 0,-1 0 0,1-1 0,0 1 0,-1 0 0,1 0 1,0 0-1,-1-1 0,1 1 0,0 0 0,-1 0 0,1 0 0,-1 0 0,1 0 0,0 0 1,-1 0-1,1 0 0,-1 0 0,1 0 0,0 0 0,-1 0 0,1 0 0,-1 0 1,1 0-1,0 0 0,-1 0 0,1 0 0,-1 0 0,1 1 0,0-1 0,-1 0 0,1 0 1,0 0-1,-1 1 0,1-1 0,0 0 0,-1 1 0,1-1 0,-19 13-128,10-4 121,1 1-1,0 0 1,0 0 0,1 1 0,0 0-1,0 0 1,2 0 0,-1 1-1,1 0 1,1 0 0,0 0 0,-3 23-1,7-34 10,0 0 0,0-1-1,0 1 1,1 0-1,-1 0 1,0 0-1,0-1 1,1 1 0,-1 0-1,0 0 1,1-1-1,-1 1 1,1 0-1,-1-1 1,1 1-1,0 0 1,-1-1 0,1 1-1,-1-1 1,1 1-1,0-1 1,0 1-1,-1-1 1,1 1 0,0-1-1,0 0 1,-1 0-1,1 1 1,0-1-1,0 0 1,0 0 0,0 0-1,-1 0 1,1 0-1,1 0 1,38-1 74,-30 1-73,44-5 29,69 0-597,-121 5 556,-1 0 1,0 0 0,1 0-1,-1 0 1,0 1 0,1-1-1,-1 1 1,0-1 0,1 1-1,-1-1 1,0 1 0,0-1-1,0 1 1,0 0 0,0 0-1,0 0 1,0 0 0,0-1-1,2 3 1,-2-7 116,-1-5-58,-1-18-117,0 14 136,1 1 0,0 0 0,4-22-1,-3 30-147,0 1-1,0-1 1,0 1-1,0 0 1,1-1-1,-1 1 1,1 0-1,0 0 1,0 0-1,0 0 1,0 0-1,1 0 1,-1 1-1,1-1 1,0 1-1,-1 0 0,6-4 1,7-2-1700,32-23-9173,-26 11-1404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2.673"/>
    </inkml:context>
    <inkml:brush xml:id="br0">
      <inkml:brushProperty name="width" value="0.025" units="cm"/>
      <inkml:brushProperty name="height" value="0.025" units="cm"/>
    </inkml:brush>
  </inkml:definitions>
  <inkml:trace contextRef="#ctx0" brushRef="#br0">70 0 14125,'0'0'3123,"-6"9"-1180,-2 3-1541,0 0 0,2 1 0,-1 0 0,1 1 0,1-1 0,1 1 0,0 0 0,1 1 0,-3 23 0,0 211 231,7-163-572,2-77-92,3-20-67,5-22-56,-4 0 141,-2 1 0,-1-1-1,0-50 1,-3 87 14,-1-1 0,1 1 1,0-1-1,1 0 0,-1 0 1,0 1-1,1-1 0,0 0 0,0 0 1,0-1-1,0 1 0,0 0 0,1-1 1,-1 1-1,1-1 0,-1 0 0,1 0 1,0 0-1,0 0 0,0 0 0,0 0 1,0-1-1,0 0 0,1 1 1,-1-1-1,0-1 0,1 1 0,-1 0 1,1-1-1,-1 0 0,1 1 0,3-2 1,1 2 42,0-2 1,-1 1-1,1-1 1,-1 0-1,1 0 1,-1-1 0,1 0-1,-1 0 1,0-1-1,0 0 1,0 0-1,0-1 1,-1 1-1,8-7 1,-8 4 136,0 0 0,0-1 0,-1 0 0,0 0 0,0-1-1,0 1 1,-1-1 0,4-10 0,-21 66 278,9-34-378,-1-1 0,2 1 0,0 1 0,1-1 1,0 0-1,1 1 0,1-1 0,0 0 1,3 21-1,-3-33-151,1-1 1,0 1-1,0-1 1,-1 1-1,1-1 1,0 1-1,0-1 1,0 0-1,0 1 1,1-1-1,-1 0 1,0 0-1,0 0 1,1 0-1,-1 0 1,1 0-1,-1 0 1,1-1-1,-1 1 1,1 0-1,0-1 1,-1 0-1,1 1 1,-1-1-1,1 0 1,0 1-1,-1-1 1,1 0-1,0 0 1,0-1-1,-1 1 1,1 0-1,0 0 1,-1-1-1,1 1 1,-1-1-1,1 0 1,-1 1-1,1-1 1,-1 0-1,1 0 1,-1 0-1,1 0 1,-1 0-1,0 0 1,0 0-1,0 0 1,1-1-1,-1 1 1,1-2-1,8-23-4030,-4-6-2845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067"/>
    </inkml:context>
    <inkml:brush xml:id="br0">
      <inkml:brushProperty name="width" value="0.025" units="cm"/>
      <inkml:brushProperty name="height" value="0.025" units="cm"/>
    </inkml:brush>
  </inkml:definitions>
  <inkml:trace contextRef="#ctx0" brushRef="#br0">0 1 16848,'0'0'2370,"22"48"-2562,1-39-1922,6-2-3363</inkml:trace>
  <inkml:trace contextRef="#ctx0" brushRef="#br0" timeOffset="1">285 106 16560,'-13'5'1825,"0"1"-1228,-70 35 2289,78-38-2732,-1 0 0,0 0-1,1 1 1,0 0 0,0 0 0,0 1 0,0 0 0,1-1 0,-1 1-1,1 1 1,0-1 0,-2 6 0,5-9-159,0 0-1,1-1 1,0 1 0,-1 0 0,1 0-1,0-1 1,0 1 0,0 0 0,0 0-1,0 0 1,0-1 0,0 1 0,1 0-1,-1-1 1,1 1 0,-1 0 0,1-1-1,0 1 1,0 0 0,-1-1 0,1 1-1,0-1 1,0 1 0,1-1 0,-1 0-1,0 0 1,0 1 0,1-1 0,-1 0-1,0 0 1,1 0 0,-1 0 0,1 0-1,0-1 1,-1 1 0,1 0 0,1 0-1,10 3-252,-1 1-1,1-2 0,26 4 1,-24-4-136,13 3-668,-9-2-2097,0 0 0,34 2 1,-34-6 360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6.376"/>
    </inkml:context>
    <inkml:brush xml:id="br0">
      <inkml:brushProperty name="width" value="0.025" units="cm"/>
      <inkml:brushProperty name="height" value="0.025" units="cm"/>
      <inkml:brushProperty name="color" value="#004F8B"/>
    </inkml:brush>
  </inkml:definitions>
  <inkml:trace contextRef="#ctx0" brushRef="#br0">123 0 10666,'-5'6'1602,"-1"2"287,1 2 386,3 3-1122,0 5-64,-3 5-192,-6 5-385,0 7-288,-1 2 161,-3 3 95,1-2-192,-1-7-128,5-1-95,4-10-1,3-10-289,3-28-11017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398"/>
    </inkml:context>
    <inkml:brush xml:id="br0">
      <inkml:brushProperty name="width" value="0.025" units="cm"/>
      <inkml:brushProperty name="height" value="0.025" units="cm"/>
    </inkml:brush>
  </inkml:definitions>
  <inkml:trace contextRef="#ctx0" brushRef="#br0">221 1 10762,'-9'1'5109,"-6"1"-4014,0 1-1,1 1 1,-1 0-1,1 1 1,-23 11-1,29-12-815,0 0 0,0 0-1,1 1 1,-1 1 0,1-1 0,1 1-1,-1 0 1,1 0 0,0 1 0,0 0-1,1 0 1,-5 8 0,9-14-254,0 1 0,0-1 0,0 1-1,0-1 1,0 0 0,0 1 0,1-1 0,-1 1 0,1 0 0,-1-1 0,1 1-1,0-1 1,-1 1 0,1 0 0,0-1 0,0 1 0,0 0 0,0-1-1,1 1 1,-1 0 0,0-1 0,1 1 0,-1-1 0,1 1 0,-1 0 0,1-1-1,0 1 1,0-1 0,0 0 0,0 1 0,0-1 0,0 0 0,0 1 0,0-1-1,0 0 1,1 0 0,-1 0 0,0 0 0,1 0 0,-1 0 0,1-1-1,-1 1 1,1 0 0,-1-1 0,1 1 0,-1-1 0,1 1 0,0-1 0,-1 0-1,3 0 1,8 2 2,-1-1-1,0-1 0,1 0 0,-1 0 1,0-1-1,12-2 0,-12 0-22,0 0 0,0 0 0,0-1 0,-1 0-1,0-1 1,0 0 0,0-1 0,-1 0 0,0-1 0,0 0 0,0 0 0,-1 0-1,0-1 1,0-1 0,-1 1 0,0-1 0,-1-1 0,0 1 0,0-1 0,-1 0 0,4-12-1,-54 98 168,43-72-279,0 0 0,1 0 0,-1 0 0,1 0 0,0 0 0,1 1 0,-1-1 0,1 0 0,-1 1 0,1-1 0,1 0 0,-1 1 0,0-1 0,1 0 0,0 0 0,2 7 0,-1-8-64,0-1 0,-1 1 0,1-1-1,0 0 1,1 1 0,-1-1 0,0 0 0,0-1 0,1 1 0,-1 0 0,1-1 0,0 1-1,-1-1 1,1 0 0,0 0 0,0 0 0,0 0 0,0 0 0,0-1 0,0 1 0,0-1-1,0 0 1,0 0 0,4 0 0,20 0-6020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3.912"/>
    </inkml:context>
    <inkml:brush xml:id="br0">
      <inkml:brushProperty name="width" value="0.025" units="cm"/>
      <inkml:brushProperty name="height" value="0.025" units="cm"/>
    </inkml:brush>
  </inkml:definitions>
  <inkml:trace contextRef="#ctx0" brushRef="#br0">44 1 12396,'0'0'10580,"4"13"-9645,-1-3-784,-1 0 0,0 0 0,0 0 0,-1 0 0,-1 1 0,0-1 0,0 0 0,0 0 0,-5 20 0,-7 18 235,-21 97 634,30-125-1270,0 0 1,2 0 0,0 0-1,2 1 1,2 22 0,-3-42 48,0 1 0,1-1 0,-1 1 0,1-1 0,-1 1 0,1-1 0,-1 0 1,1 1-1,0-1 0,0 1 0,0-1 0,-1 0 0,1 0 0,0 0 0,1 1 0,-1-1 1,2 1-1,17 4-6385,-4-5-1048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4.460"/>
    </inkml:context>
    <inkml:brush xml:id="br0">
      <inkml:brushProperty name="width" value="0.025" units="cm"/>
      <inkml:brushProperty name="height" value="0.025" units="cm"/>
    </inkml:brush>
  </inkml:definitions>
  <inkml:trace contextRef="#ctx0" brushRef="#br0">294 0 1537,'0'0'24632,"-10"16"-23997,-38 51-172,-3-3-1,-101 103 1,151-167-558,1 1 0,-1-1 0,1 1 1,0-1-1,-1 1 0,1-1 0,-1 1 0,1-1 0,-1 0 0,1 1 1,-1-1-1,0 0 0,1 1 0,-1-1 0,1 0 0,-1 0 0,0 0 0,1 1 1,-1-1-1,0 0 0,1 0 0,-1 0 0,0 0 0,1 0 0,-1 0 1,0 0-1,1 0 0,-1-1 0,1 1 0,-1 0 0,0 0 0,1 0 1,-2-1-1,-5-20-4880,3-6-1020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4.850"/>
    </inkml:context>
    <inkml:brush xml:id="br0">
      <inkml:brushProperty name="width" value="0.025" units="cm"/>
      <inkml:brushProperty name="height" value="0.025" units="cm"/>
    </inkml:brush>
  </inkml:definitions>
  <inkml:trace contextRef="#ctx0" brushRef="#br0">0 1 2851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181"/>
    </inkml:context>
    <inkml:brush xml:id="br0">
      <inkml:brushProperty name="width" value="0.025" units="cm"/>
      <inkml:brushProperty name="height" value="0.025" units="cm"/>
    </inkml:brush>
  </inkml:definitions>
  <inkml:trace contextRef="#ctx0" brushRef="#br0">241 99 6150,'0'0'5728,"6"-9"-1847,-4 6-3768,2-3 679,-1 1 0,0-1 0,0 0 0,0 0 0,-1 0 0,3-8 0,-5 12-688,0 1 0,0 0 0,0-1 0,0 1 0,0 0 0,0-1 0,0 1 0,0 0 0,0-1 0,-1 1 0,1 0 0,-1 0 0,1-1 0,-1 1 0,1 0 0,-1 0 0,1 0 0,-1 0 0,0 0 0,0 0 0,0 0 0,0 0 0,0 0 0,0 0 0,0 0 0,0 0 0,0 0 0,0 1 0,0-1 0,0 1 0,0-1 0,-1 0 0,1 1 0,0 0 0,-1-1 0,1 1 0,0 0 0,0 0 0,-1 0 0,1 0 0,0 0 1,-1 0-1,-1 0 0,-6 1-70,-1-1 1,1 1-1,0 1 1,0 0-1,0 0 1,1 1-1,-1 0 1,1 0-1,-1 1 0,1 0 1,0 1-1,0-1 1,1 2-1,0-1 1,-1 1-1,2 0 1,-12 13-1,10-11 64,0 1-1,1 0 0,0 0 0,1 1 0,0 0 0,0 0 0,1 1 0,0-1 1,1 1-1,0 0 0,1 0 0,0 0 0,-2 20 0,5-29-87,0 0-1,1 0 1,-1 0 0,0 0 0,1 0-1,-1-1 1,1 1 0,0 0-1,-1 0 1,1 0 0,0-1-1,0 1 1,0-1 0,0 1-1,0 0 1,1-1 0,-1 0-1,0 1 1,1-1 0,-1 0-1,1 0 1,-1 0 0,1 0-1,0 0 1,-1 0 0,1 0-1,0 0 1,0-1 0,0 1-1,-1-1 1,1 1 0,0-1-1,0 0 1,0 0 0,0 1-1,0-1 1,0-1 0,2 1-1,6 0 47,0-1 0,0 0 0,0 0 0,1-1 0,-1 0 0,12-5 0,-4-1-24,0 0 0,0-1 0,-1-1 0,-1-1 0,0 0 0,0-1 0,17-18 0,-25 23-20,-1 0 0,0 0 0,-1-1 0,1 0 0,-1-1 0,-1 1 0,0-1 0,0 0 0,0-1 0,-1 1 0,-1-1 0,0 1 0,0-1 0,-1 0 0,2-18 0,-4 27-13,1 1 0,-1 0 0,0-1 0,0 1 0,0 0 1,-1-1-1,1 1 0,0-1 0,0 1 0,0 0 0,0-1 0,0 1 0,0 0 0,0-1 0,-1 1 0,1 0 0,0-1 0,0 1 0,-1 0 0,1-1 0,0 1 0,0 0 0,-1 0 0,1-1 0,0 1 0,-1 0 0,1 0 0,0 0 0,-1-1 0,1 1 0,0 0 1,-1 0-1,1 0 0,0 0 0,-1 0 0,1 0 0,-1 0 0,1 0 0,0 0 0,-1 0 0,1 0 0,0 0 0,-1 0 0,1 0 0,-1 0 0,1 0 0,0 0 0,-1 0 0,1 0 0,0 1 0,-1-1 0,1 0 0,0 0 0,-1 0 0,1 1 0,-1-1 1,-20 15-79,5 0 79,2 0 1,0 0-1,0 2 1,-15 25-1,22-32-2,1 1 0,0 0 0,1 0 0,0 1 0,1-1 0,0 1 0,0 0 0,-2 24 0,6-34-9,0-1 1,0 1-1,0 0 1,0 0-1,0-1 1,0 1-1,1 0 1,-1-1-1,1 1 1,-1-1-1,1 1 1,0 0-1,0-1 1,-1 1 0,1-1-1,0 0 1,0 1-1,0-1 1,1 0-1,-1 1 1,0-1-1,0 0 1,1 0-1,2 2 1,0-1-70,0-1 1,0 1 0,1 0-1,-1-1 1,1 0 0,-1 0-1,1 0 1,0-1 0,6 0-1,0 0-669,0 0-1,1-1 1,-1-1-1,0 0 0,0 0 1,0-1-1,16-6 1,12-14-5700,-1-5-4479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496"/>
    </inkml:context>
    <inkml:brush xml:id="br0">
      <inkml:brushProperty name="width" value="0.025" units="cm"/>
      <inkml:brushProperty name="height" value="0.025" units="cm"/>
    </inkml:brush>
  </inkml:definitions>
  <inkml:trace contextRef="#ctx0" brushRef="#br0">274 0 13004,'0'0'7447,"0"8"-6641,-1 1-546,-1 0-1,0 0 0,0 0 0,-1-1 1,0 1-1,-1-1 0,0 0 0,0 0 1,-1 0-1,0-1 0,-11 14 0,-77 83 1921,84-95-2004,-42 48 625,-17 16-390,66-72-1079,2-39-8199,0 5 1773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5.828"/>
    </inkml:context>
    <inkml:brush xml:id="br0">
      <inkml:brushProperty name="width" value="0.025" units="cm"/>
      <inkml:brushProperty name="height" value="0.025" units="cm"/>
    </inkml:brush>
  </inkml:definitions>
  <inkml:trace contextRef="#ctx0" brushRef="#br0">0 0 16656,'0'0'8488,"58"58"-7303,-27-34-544,1 2-353,4-1-192,4 0-96,-3-4-1313,-1-2-1858,-3-3-1057,-3-6-1314,-1-6-159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6.217"/>
    </inkml:context>
    <inkml:brush xml:id="br0">
      <inkml:brushProperty name="width" value="0.025" units="cm"/>
      <inkml:brushProperty name="height" value="0.025" units="cm"/>
    </inkml:brush>
  </inkml:definitions>
  <inkml:trace contextRef="#ctx0" brushRef="#br0">64 148 9033,'0'0'13196,"12"3"-11626,9 0-1176,0 0 0,1-1 0,-1-1 1,0 0-1,33-5 0,-46 3-367,0 0 0,0 0-1,-1-1 1,1 0 0,-1-1-1,0 1 1,1-1 0,-1-1-1,-1 1 1,1-1-1,0 0 1,-1-1 0,0 0-1,0 0 1,0 0 0,-1 0-1,1-1 1,-1 0 0,-1 0-1,7-10 1,-10 14-20,-1 1 0,1-1 1,0 1-1,0-1 0,-1 1 0,1-1 0,0 1 1,-1-1-1,0 0 0,1 1 0,-1-1 1,0 0-1,0 1 0,0-1 0,0 0 0,0 1 1,0-1-1,-1 0 0,1 1 0,0-1 0,-1 0 1,1 1-1,-1-1 0,0 1 0,0-1 1,1 1-1,-1-1 0,0 1 0,0 0 0,0-1 1,0 1-1,-1 0 0,1 0 0,0 0 1,0 0-1,-1 0 0,1 0 0,-1 0 0,1 0 1,-1 0-1,1 1 0,-1-1 0,1 1 0,-1-1 1,0 1-1,1 0 0,-3-1 0,-5-1-17,-1 1 0,1 0 1,-1 0-1,1 1 0,-1 0 0,1 1 0,-12 1 0,7 2 36,0 0 0,1 1 0,-1 1 0,1 0 0,1 1 0,-1 0 0,1 1 0,0 0 0,-18 17 0,16-12 115,1 0-1,0 1 1,1 0-1,0 1 1,1 1-1,-17 31 1,26-44-123,0 0 0,1 1 1,-1-1-1,1 0 0,0 0 1,0 1-1,0-1 0,1 1 1,-1-1-1,1 1 0,0-1 0,0 1 1,0-1-1,0 1 0,1-1 1,-1 1-1,1-1 0,0 1 1,0-1-1,0 1 0,0-1 1,3 5-1,-1-5-44,0 0 0,1 1 1,-1-1-1,1 0 0,-1 0 1,1-1-1,0 1 0,0-1 0,0 0 1,0 0-1,1 0 0,-1-1 1,0 1-1,1-1 0,-1 0 0,9 1 1,63 3-2182,1-12-4000,-29-9-1747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3:46.578"/>
    </inkml:context>
    <inkml:brush xml:id="br0">
      <inkml:brushProperty name="width" value="0.025" units="cm"/>
      <inkml:brushProperty name="height" value="0.025" units="cm"/>
    </inkml:brush>
  </inkml:definitions>
  <inkml:trace contextRef="#ctx0" brushRef="#br0">299 1 16784,'0'0'7725,"-10"-1"-7245,3 1-458,-1 0-1,0 1 1,1-1 0,-1 2 0,0-1-1,1 1 1,0 0 0,-1 0-1,1 1 1,0 0 0,0 0-1,0 1 1,1 0 0,-10 7 0,-14 9 656,-41 38 0,64-52-456,0 1 0,1 0 0,-1 0 0,2 0 0,-1 1 0,1 0 0,0 0 0,1 0 0,0 0 0,0 1-1,-4 14 1,8-22-200,-1 1 0,1 0-1,0 0 1,0-1-1,0 1 1,0 0-1,0 0 1,0-1-1,0 1 1,0 0-1,1-1 1,-1 1 0,1 0-1,-1 0 1,1-1-1,0 1 1,0-1-1,-1 1 1,1-1-1,0 1 1,0-1-1,1 0 1,-1 1 0,0-1-1,0 0 1,1 0-1,-1 0 1,1 0-1,-1 0 1,1 0-1,-1 0 1,1 0 0,-1-1-1,1 1 1,0 0-1,-1-1 1,4 1-1,7 1 28,1 0 0,-1-1 1,0 0-1,18-2 0,-14 1 7,8 0-146,175-5-868,-159 1-1662,50-10 0,-46 1-3498,-8-7-6262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29.099"/>
    </inkml:context>
    <inkml:brush xml:id="br0">
      <inkml:brushProperty name="width" value="0.025" units="cm"/>
      <inkml:brushProperty name="height" value="0.025" units="cm"/>
    </inkml:brush>
  </inkml:definitions>
  <inkml:trace contextRef="#ctx0" brushRef="#br0">343 223 4228,'0'-13'2995,"0"-8"-2524,0-63 1858,0 77-1956,0 0-1,-1-1 0,-1 1 1,1 0-1,-1 0 0,0 0 0,-1 0 1,0 0-1,-4-8 0,6 13-283,0 0-1,0 0 0,-1 1 1,1-1-1,0 1 0,-1-1 1,1 1-1,-1-1 0,1 1 1,-1 0-1,0 0 0,1 0 1,-1 0-1,0 0 1,0 0-1,0 0 0,0 1 1,0-1-1,0 1 0,0-1 1,0 1-1,-3 0 0,2 0-43,-1 1 1,1 0-1,0 0 0,0 0 0,0 0 0,0 0 0,1 1 0,-1-1 0,0 1 1,0 0-1,1-1 0,-1 1 0,-1 3 0,-7 6-31,2 0 1,-1 0-1,2 1 0,-1 0 0,-6 15 1,-15 37-8,3 1 0,3 1 0,3 2 0,3 0 0,-13 96 0,20-93 4,-4 114 0,15-157-13,1 1 1,1-1 0,1 0-1,2 0 1,1-1 0,0 0-1,13 29 1,-15-46-5,0 0 1,2 0-1,-1 0 1,1-1-1,0 0 1,1 0-1,0-1 1,0 0-1,1 0 1,0-1-1,0 0 1,15 10-1,-15-13 42,0 0 1,0 0-1,0-1 0,1 0 0,-1-1 1,1 1-1,0-2 0,0 1 0,-1-1 1,1-1-1,0 1 0,0-1 1,0-1-1,0 0 0,0 0 0,9-3 1,0-2 150,-1 0 1,1-1 0,-2-1 0,1 0 0,-1-1 0,-1-1 0,1 0 0,24-24 0,-6 3 120,-2-2 0,40-53 0,-46 51-235,-3 0-1,0-1 0,-2-2 0,-2 0 1,15-43-1,-24 52-19,-2 0 0,0 0 1,-2 0-1,-1-1 0,-2 0 0,0-1 1,-4-57-1,-1 74-45,0 0 1,-1 1-1,0-1 1,-1 1-1,0 0 1,-1 0-1,-1 0 1,0 0-1,-1 1 1,0 0-1,0 1 1,-2-1 0,1 1-1,-1 1 1,-1 0-1,-12-10 1,9 9-156,-2 1 0,1 0 1,-1 1-1,-1 1 0,0 0 1,0 1-1,0 1 0,-1 0 1,0 1-1,0 1 0,0 1 1,-24-2-1,-31 3-1982,27 3-2100,8 2-3480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091"/>
    </inkml:context>
    <inkml:brush xml:id="br0">
      <inkml:brushProperty name="width" value="0.025" units="cm"/>
      <inkml:brushProperty name="height" value="0.025" units="cm"/>
      <inkml:brushProperty name="color" value="#004F8B"/>
    </inkml:brush>
  </inkml:definitions>
  <inkml:trace contextRef="#ctx0" brushRef="#br0">0 1 11627,'0'0'6406,"63"51"-4516,-28-38-449,4-2-160,1-5-320,3 2-448,-2-2-321,-3 0-192,-3 3 32,-12 1-993,-7-1-961,-10 0-2786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0.001"/>
    </inkml:context>
    <inkml:brush xml:id="br0">
      <inkml:brushProperty name="width" value="0.025" units="cm"/>
      <inkml:brushProperty name="height" value="0.025" units="cm"/>
    </inkml:brush>
  </inkml:definitions>
  <inkml:trace contextRef="#ctx0" brushRef="#br0">558 43 4901,'-8'-3'3699,"-15"-6"-3356,-1 1 1,-1 1-1,1 2 1,-30-4-1,45 8-282,-1 0 0,1 1-1,0 1 1,-1-1 0,1 1 0,0 1 0,0 0 0,0 0 0,0 1 0,0 0-1,0 0 1,1 1 0,-1 1 0,1-1 0,-12 10 0,0 4 111,1 1 0,1 0 0,1 1 1,1 1-1,0 1 0,2 0 0,1 1 1,0 0-1,2 1 0,1 1 0,-11 36 1,6-7-65,2 1 1,2 0 0,3 1-1,-1 77 1,8-101-88,2 1 0,1-1 0,1 0 0,2 0 0,1 0 0,2-1 0,16 42 0,-18-58 17,0 0-1,2 0 1,0-1-1,0 0 1,2-1-1,-1 0 1,2 0-1,0-1 1,0-1 0,1 1-1,0-2 1,1 0-1,1 0 1,-1-1-1,1-1 1,24 10-1,-26-13 5,0-1 1,1 0-1,-1-1 0,1 0 0,0-1 1,0-1-1,0 0 0,0 0 0,0-1 1,0-1-1,0-1 0,14-2 0,-9-1 79,-1 0-1,0-1 1,-1-1-1,1-1 1,-1 0-1,-1-1 1,0 0-1,16-13 1,-6 0 103,-1-1 0,0 0 0,-2-2 1,-1 0-1,-1-2 0,-1 0 0,-1-1 0,-1-1 1,14-35-1,-17 29 10,-2-1-1,-1 0 1,-2 0 0,-1-1 0,-2 0 0,-1 0-1,-2-1 1,-4-68 0,0 86-199,-1 0 1,-1 0 0,-1 0-1,-1 1 1,0-1-1,-2 1 1,0 0-1,-1 1 1,-1 0-1,0 0 1,-2 0 0,0 2-1,0-1 1,-2 1-1,0 1 1,-1 0-1,-30-24 1,32 31-98,-1 0 0,1 1 0,-1 1 0,-1 0 0,1 0-1,-1 1 1,0 1 0,0 0 0,-17-1 0,19 3-328,0 1-1,0 1 0,-1 0 1,-19 3-1,23-1-457,1 0 0,-1 0 0,0 0 0,1 1 0,0 1 0,-15 7 0,-5 8-5018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0.985"/>
    </inkml:context>
    <inkml:brush xml:id="br0">
      <inkml:brushProperty name="width" value="0.025" units="cm"/>
      <inkml:brushProperty name="height" value="0.025" units="cm"/>
    </inkml:brush>
  </inkml:definitions>
  <inkml:trace contextRef="#ctx0" brushRef="#br0">0 967 11275,'0'0'934,"10"1"-176,10 0-480,1 0-1,-1-2 1,0 0 0,0-2 0,0 0 0,0-1-1,19-7 1,145-54 255,-166 58-453,101-44 313,153-89 0,99-88-269,-189 110 168,304-144 0,-446 245-163,0 2 0,63-15 0,-80 26-115,-1 0-1,1 1 0,-1 2 1,1 0-1,0 1 0,31 5 1,-48-5 7,0 1 1,0 1 0,-1-1-1,1 1 1,-1 0-1,1 0 1,-1 1 0,0 0-1,0 0 1,0 0-1,0 0 1,0 1 0,-1 0-1,1 0 1,-1 0-1,0 0 1,-1 1 0,1-1-1,-1 1 1,1 0-1,-2 0 1,1 1 0,0-1-1,-1 0 1,0 1-1,2 8 1,1 12 359,-1 0 1,-2 0-1,0 0 0,-4 47 0,1-23 119,1-2-235,-1 11 3,2-1 1,12 73-1,-11-115-257,1-1 0,1 0 0,0-1 0,1 1 0,1-1-1,0 0 1,0 0 0,2 0 0,0-1 0,0 0 0,1-1 0,1 0 0,19 19 0,-23-26-239,1 0 0,0 0 0,0 0 0,1-1 0,-1 0 0,1-1 0,0 0 1,0 0-1,0-1 0,0 0 0,0 0 0,16 1 0,31-2-4833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3.973"/>
    </inkml:context>
    <inkml:brush xml:id="br0">
      <inkml:brushProperty name="width" value="0.025" units="cm"/>
      <inkml:brushProperty name="height" value="0.025" units="cm"/>
    </inkml:brush>
  </inkml:definitions>
  <inkml:trace contextRef="#ctx0" brushRef="#br0">350 1 6887,'0'0'9454,"-11"0"-7383,-9 0-1731,0 0-1,1 2 1,-1 0 0,1 1-1,0 2 1,0-1 0,-27 12-1,40-14-274,-63 32 693,64-31-717,-1 0-1,1 1 1,-1 0-1,1 0 1,0 1-1,0 0 1,1-1-1,0 1 1,-6 8-1,10-12-40,-1 0 1,1 0-1,-1-1 0,1 1 0,0 0 0,-1 0 1,1 0-1,0 0 0,0 0 0,-1 0 1,1 0-1,0 0 0,0 0 0,0 0 0,0 0 1,0 0-1,0 0 0,1 0 0,-1 0 1,0 0-1,0-1 0,1 1 0,-1 0 0,1 0 1,0 1-1,0 0 1,1 0 0,0 0 1,0-1-1,-1 1 0,1 0 0,0-1 1,0 0-1,0 0 0,1 1 0,2 0 1,9 3 8,1-1 1,27 6 0,-25-7-4,14 3-5,-23-5-7,0 0 0,-1 0 0,1 1 0,-1 0 0,1 0 0,-1 1 0,0 0-1,0 0 1,0 1 0,-1 0 0,10 7 0,-15-11 10,-1 1 0,1-1 0,-1 1 0,1 0 0,-1-1 0,0 1 0,0 0 0,1-1 0,-1 1 0,0 0 0,0 0 0,1-1 0,-1 1 0,0 0 0,0 0 0,0-1 0,0 1 0,0 0 0,0-1 0,-1 1 0,1 0 0,0 0 0,0-1 0,0 1 0,-1 0 0,1-1 0,0 1 0,-1 0 0,1-1 0,0 1 0,-1 0 0,1-1 0,-1 1 0,1-1 0,-1 1 0,1-1 0,-1 1 0,0-1 0,1 1 0,-1-1 0,1 0 0,-1 1 0,0-1 0,0 0 0,1 0 0,-1 1 0,-1-1 0,-41 16 707,37-14-559,-84 18 1708,65-16-1284,0 1 1,-40 14-1,64-16-4347,13-4 906,23-7-3763,2-11-2234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317"/>
    </inkml:context>
    <inkml:brush xml:id="br0">
      <inkml:brushProperty name="width" value="0.025" units="cm"/>
      <inkml:brushProperty name="height" value="0.025" units="cm"/>
    </inkml:brush>
  </inkml:definitions>
  <inkml:trace contextRef="#ctx0" brushRef="#br0">126 1 20275,'0'0'1516,"-9"3"-587,2 0-736,1 0 1,-1 0-1,1 1 0,-1-1 0,1 2 1,1-1-1,-1 1 0,0 0 0,1 0 1,0 0-1,0 1 0,1-1 0,0 1 1,0 0-1,0 1 0,0-1 0,1 1 1,0 0-1,-2 8 0,1-4-141,1-1 0,1 1 0,0 0 0,1 0 0,-1 0 0,2 0 0,0 0 0,0 0 0,4 20 0,-2-24-171,0 0 1,0 0-1,1 0 1,0 0-1,0 0 0,0-1 1,1 0-1,0 0 1,1 0-1,-1 0 1,1 0-1,0-1 1,0 0-1,1 0 0,10 7 1,-14-11-354,-1 0 1,1 0 0,-1 0-1,1-1 1,-1 1 0,1 0-1,0-1 1,-1 1-1,1-1 1,0 0 0,-1 0-1,1 1 1,0-1 0,0 0-1,-1 0 1,1-1-1,0 1 1,-1 0 0,3-1-1,10-7-5283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646"/>
    </inkml:context>
    <inkml:brush xml:id="br0">
      <inkml:brushProperty name="width" value="0.025" units="cm"/>
      <inkml:brushProperty name="height" value="0.025" units="cm"/>
    </inkml:brush>
  </inkml:definitions>
  <inkml:trace contextRef="#ctx0" brushRef="#br0">67 1 13229,'0'0'9182,"-9"11"-9086,-28 39-59,35-45-42,-1-1 0,1 0 0,0 1 0,1 0 1,-1-1-1,1 1 0,-1 0 0,2 0 0,-1 0 0,0 0 0,1 0 1,0 0-1,1 9 0,-1-12 44,0 0 0,0-1 0,1 1 0,-1 0 0,1 0 0,-1-1 0,1 1 0,-1-1 0,1 1 0,0 0 0,0-1 0,0 1 1,0-1-1,0 0 0,0 1 0,0-1 0,0 0 0,1 1 0,-1-1 0,0 0 0,1 0 0,-1 0 0,1 0 0,-1-1 0,1 1 0,0 0 0,-1-1 0,1 1 1,0-1-1,-1 1 0,1-1 0,0 0 0,2 1 0,-2-2 70,1 0 0,-1 0 1,0 0-1,-1 0 0,1 0 0,0 0 1,0-1-1,0 1 0,-1-1 1,1 1-1,-1-1 0,1 1 0,-1-1 1,1 0-1,-1 0 0,0 0 0,0 0 1,0 0-1,0 0 0,0 0 0,-1 0 1,1 0-1,-1 0 0,1 0 1,-1 0-1,0-1 0,1-1 0,0-3 50,0 1 0,0 0 0,-1-1 0,0 1 0,0 0 0,0-1 0,-1 1 0,-2-11-1,1 15-139,1 0 0,0 0 0,-1 0 0,1 1 0,-1-1 0,1 0 0,-1 1 0,0-1 0,0 1-1,1 0 1,-1-1 0,0 1 0,0 0 0,0 0 0,-1 0 0,1 1 0,0-1 0,0 0-1,0 1 1,-1-1 0,1 1 0,-3 0 0,4 0-41,0 0 1,0-1-1,-1 1 0,1 0 0,0 0 0,0 1 1,-1-1-1,1 0 0,0 0 0,0 0 1,0 1-1,0-1 0,-1 1 0,1-1 0,0 1 1,0-1-1,0 1 0,0 0 0,0-1 1,0 1-1,0 0 0,0 0 0,1 0 0,-1 0 1,0 0-1,0 0 0,1 0 0,-1 0 1,0 0-1,1 0 0,0 0 0,-1 0 0,1 0 1,-1 1-1,1-1 0,0 0 0,0 0 0,0 0 1,0 1-1,0-1 0,0 0 0,0 2 1,0-2-72,1 0 1,-1 0 0,0 0 0,1 0 0,-1-1-1,1 1 1,-1 0 0,1 0 0,0 0 0,-1-1 0,1 1-1,0 0 1,-1-1 0,1 1 0,0 0 0,0-1-1,0 1 1,0-1 0,0 1 0,-1-1 0,1 0-1,0 1 1,0-1 0,0 0 0,0 0 0,0 0-1,0 1 1,0-1 0,1 0 0,38 0-2357,-30 0 1482,23-2-2701,-2-9-2487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4.990"/>
    </inkml:context>
    <inkml:brush xml:id="br0">
      <inkml:brushProperty name="width" value="0.025" units="cm"/>
      <inkml:brushProperty name="height" value="0.025" units="cm"/>
    </inkml:brush>
  </inkml:definitions>
  <inkml:trace contextRef="#ctx0" brushRef="#br0">56 1 14958,'0'0'4661,"-4"8"-3786,-6 13-129,2 0 1,1 0-1,0 0 1,-5 32-1,9-32-779,0 1 0,2 0 0,1 0 0,0 0 0,4 24 0,-1-12 69,-2 48 1,-1-50 408,-1-93 2152,4-108-1775,-2 150-903,2 1-1,0-1 0,1 1 0,1 0 0,0 0 1,2 1-1,9-20 0,-13 34 47,0-1 1,0 1-1,0 0 0,1 0 0,-1 0 0,1 0 0,0 1 1,0 0-1,0-1 0,0 1 0,0 0 0,0 1 0,1-1 1,-1 1-1,0 0 0,1 0 0,-1 0 0,1 1 0,0 0 1,-1 0-1,1 0 0,-1 0 0,1 1 0,5 1 1,-4-2-15,0 1 0,0-1 1,0 2-1,0-1 0,0 1 1,0 0-1,-1 0 1,1 0-1,-1 1 0,0 0 1,1 0-1,-1 0 1,-1 1-1,1-1 0,0 1 1,-1 1-1,8 8 1,-12-12 60,1 0 0,0 1 0,0-1 0,-1 1 0,1 0 0,-1-1 0,0 1 0,1-1 0,-1 1 0,0 0 0,0-1 0,0 1 0,0 0 1,0-1-1,0 1 0,0-1 0,-1 1 0,1 0 0,-1-1 0,1 1 0,-1-1 0,-1 3 0,0-1 75,0 0-1,0 0 1,0-1 0,-1 1-1,1-1 1,-1 0-1,0 1 1,0-1 0,0 0-1,-3 1 1,-7 3 206,0 0 0,0-1 0,0-1 0,-16 4 0,21-6-286,2 0-61,-1-1-1,1 1 1,-1-1 0,1-1 0,-1 1 0,1-1 0,-14-1-1,20 1-123,-1-1 1,1 1-1,0 0 0,0-1 0,0 1 0,-1 0 0,1-1 0,0 1 0,0-1 1,0 1-1,0 0 0,0-1 0,0 1 0,0-1 0,0 1 0,0 0 1,0-1-1,0 1 0,0-1 0,0 1 0,0 0 0,0-1 0,0 1 0,0-1 1,0 1-1,1 0 0,-1-1 0,0 1 0,0 0 0,0-1 0,1 1 0,-1 0 1,0-1-1,1 1 0,-1 0 0,0 0 0,0-1 0,1 1 0,-1 0 0,0 0 1,1-1-1,-1 1 0,1 0 0,-1 0 0,1 0 0,14-13-5936,3 2-2523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5.366"/>
    </inkml:context>
    <inkml:brush xml:id="br0">
      <inkml:brushProperty name="width" value="0.025" units="cm"/>
      <inkml:brushProperty name="height" value="0.025" units="cm"/>
    </inkml:brush>
  </inkml:definitions>
  <inkml:trace contextRef="#ctx0" brushRef="#br0">85 54 17969,'0'0'7773,"9"-1"-7453,-8 1-304,55-7 295,-54 7-290,1-1 0,-1 1 0,1-1-1,0 1 1,-1-1 0,0 0 0,1 0 0,-1 0-1,1 0 1,-1-1 0,0 1 0,0-1 0,0 1-1,0-1 1,0 0 0,0 0 0,0 0 0,-1 0-1,1 0 1,0 0 0,1-4 0,-3 6-8,0 0 0,0-1 1,0 1-1,0-1 0,0 1 0,0 0 1,0-1-1,0 1 0,-1 0 1,1-1-1,0 1 0,0 0 1,0-1-1,0 1 0,-1 0 0,1-1 1,0 1-1,0 0 0,0-1 1,-1 1-1,1 0 0,0 0 0,-1-1 1,1 1-1,0 0 0,-1 0 1,1 0-1,0-1 0,-1 1 0,1 0 1,0 0-1,-1 0 0,1 0 1,-1 0-1,-21-4 160,-22 6-21,36 0-109,1 0-1,0 0 1,-1 1 0,1 0 0,0 0 0,0 1 0,1 0 0,-1 0-1,-10 9 1,13-10 32,0 0 0,1 1 0,-1-1 0,1 1 0,0 0 0,0 0 0,0 0 0,1 0 0,-1 0 0,1 1 0,0-1 0,0 1 0,0-1 0,1 1 0,0 0 0,-1 7 0,2-11-65,0 1 0,0-1 0,0 1 0,0-1 0,0 0 0,1 1 0,-1-1 0,1 1 0,-1-1 0,1 0 0,-1 0 0,1 1 0,0-1 0,0 0 0,-1 0 0,1 0 0,0 1 1,0-1-1,0 0 0,0-1 0,2 3 0,1-1 16,0 0 0,0 0 0,0 0 0,0 0 0,0-1 1,0 1-1,6 0 0,8 1-25,1-1 0,28 0 0,-42-1-55,10-1-222,-2 1-1015,1-1 0,0-1 0,18-3 0,9-10-5499</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6.247"/>
    </inkml:context>
    <inkml:brush xml:id="br0">
      <inkml:brushProperty name="width" value="0.025" units="cm"/>
      <inkml:brushProperty name="height" value="0.025" units="cm"/>
    </inkml:brush>
  </inkml:definitions>
  <inkml:trace contextRef="#ctx0" brushRef="#br0">90 315 16848,'0'0'4586,"-8"-1"-4239,5 0-342,0 1 1,-1-1 0,1 1 0,0 0-1,-1 0 1,1 0 0,0 0-1,0 1 1,-1-1 0,1 1 0,0 0-1,0 0 1,0 0 0,0 0 0,0 1-1,0-1 1,0 1 0,0 0 0,1 0-1,-1 0 1,0 0 0,1 0-1,0 1 1,0-1 0,-1 1 0,-2 4-1,37-30 289,-22 11-157,0-1 0,0-1 0,-1 1 0,-1-2 0,-1 1 0,0-1 0,0 0 0,7-29 0,-15 50-105,0 1 0,0-1 0,1 1 0,0-1 0,1 0 0,-1 1-1,1-1 1,0 1 0,1-1 0,-1 0 0,1 0 0,1 1 0,-1-1 0,6 8 0,-7-11-20,1 0 0,1 0 0,-1 0 0,0 0 0,1 0 1,-1 0-1,1 0 0,0-1 0,0 0 0,0 1 0,0-1 1,1 0-1,-1-1 0,0 1 0,1 0 0,-1-1 0,1 0 1,0 0-1,-1 0 0,1 0 0,0-1 0,0 1 0,-1-1 1,1 0-1,0 0 0,0-1 0,0 1 0,-1-1 1,5-1-1,1 0 89,0-2 0,-1 1 1,0-1-1,0-1 1,0 1-1,-1-1 1,1-1-1,-1 1 0,0-1 1,-1 0-1,1-1 1,-1 0-1,-1 0 0,1 0 1,8-15-1,-4 4 4,-1-1 0,0 1 0,-1-1 0,-1-1 0,8-38 0,-13 51-73,-1 3-23,0 0 0,0 0 0,0 0 0,0 0 0,-1 0 0,0 0 0,0 0 0,0 0 0,0-1-1,0 1 1,-2-6 0,0 10-19,0 1 0,1-1 0,-1 1 0,1-1 0,-1 1 0,1 0 0,-1-1 0,1 1 0,-1 0 0,1 0 0,0 0 1,0 0-1,-1 0 0,1 1 0,0-1 0,0 0 0,0 1 0,0-1 0,0 0 0,-1 3 0,1-3-5,-18 27-2,0 0 0,2 2 0,1 0 0,1 0 0,-11 38 0,18-46 26,1 1 1,1 0 0,2 0-1,0 0 1,1 1-1,1-1 1,2 1-1,2 30 1,0-44-5,1-1-1,0 0 1,0 0 0,1 0 0,0 0-1,0-1 1,1 1 0,7 9-1,-7-12-7,0 1 0,-1 0 0,0 0 0,0 0 0,-1 1 0,0-1 0,0 1 0,-1 0 0,0 0 0,0 0-1,1 11 1,-3-18 9,0-1-1,0 0 1,0 1-1,0-1 1,0 0-1,-1 1 1,1-1 0,0 0-1,0 1 1,0-1-1,0 0 1,0 1-1,0-1 1,-1 0-1,1 0 1,0 1-1,0-1 1,0 0-1,-1 0 1,1 1-1,0-1 1,-1 0-1,1 0 1,0 0-1,0 1 1,-1-1-1,1 0 1,0 0-1,-1 0 1,1 0 0,0 0-1,-1 0 1,1 0-1,0 0 1,-1 1-1,1-1 1,0 0-1,-1-1 1,1 1-1,0 0 1,-1 0-1,1 0 1,0 0-1,-1 0 1,1 0-1,0 0 1,-1 0-1,1 0 1,0-1-1,0 1 1,-1 0-1,1 0 1,0 0 0,0-1-1,-1 1 1,1 0-1,0 0 1,-1-1-1,-17-14 193,7 2-179,1 0 0,1-1 1,0 0-1,1-1 1,0 0-1,1 0 1,1-1-1,0 0 1,1 0-1,1 0 1,1-1-1,0 1 1,1-1-1,1 0 1,0 0-1,3-21 1,-1 33-18,0 0 0,0 1 0,1-1 1,-1 1-1,1 0 0,1-1 1,-1 1-1,0 0 0,1 0 0,0 0 1,0 0-1,0 1 0,0-1 1,1 1-1,-1 0 0,1 0 0,0 0 1,0 0-1,0 1 0,0 0 1,1-1-1,-1 2 0,0-1 0,1 0 1,9-1-1,57-8-1703,-1 10-4449,-44 1 1466,7-1-4103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7.034"/>
    </inkml:context>
    <inkml:brush xml:id="br0">
      <inkml:brushProperty name="width" value="0.025" units="cm"/>
      <inkml:brushProperty name="height" value="0.025" units="cm"/>
    </inkml:brush>
  </inkml:definitions>
  <inkml:trace contextRef="#ctx0" brushRef="#br0">13 1 18898,'0'0'4137,"-1"8"-3779,-6 53 654,3 1 1,7 118-1,1-42-926,1-143 337,0-13-136,-1-29-327,-4-59 0,-2 66-106,3 0 0,7-58 0,-8 98 142,0-1 1,0 1-1,0-1 0,0 1 0,0-1 1,0 1-1,0 0 0,0-1 1,0 1-1,1-1 0,-1 1 0,0-1 1,0 1-1,1 0 0,-1-1 1,0 1-1,0-1 0,1 1 0,-1 0 1,0-1-1,1 1 0,-1 0 1,0 0-1,1-1 0,-1 1 1,1 0-1,-1 0 0,1-1 0,-1 1 1,0 0-1,2 0 0,13 8-243,16 27-233,-26-27 434,-2-5 75,0 0-1,0 0 0,0 0 0,0-1 0,1 1 0,-1-1 0,1 0 0,0 0 0,-1 0 0,1 0 0,0 0 0,0-1 0,0 0 1,0 0-1,0 0 0,1 0 0,-1-1 0,0 0 0,0 0 0,0 0 0,1 0 0,-1 0 0,0-1 0,4-1 0,-2 1 16,-1-1-1,0 0 1,0 0-1,0 0 1,0-1-1,0 0 1,0 0-1,0 0 0,-1 0 1,0-1-1,0 1 1,0-1-1,0-1 1,0 1-1,-1 0 1,0-1-1,6-9 0,-8 12-11,0 0-1,0 0 0,-1 0 0,1 0 1,0 0-1,-1 0 0,1 0 0,-1 0 1,0 0-1,0 0 0,0 0 0,0-1 1,0-2-1,0 4-28,0 1 0,-1-1 0,1 0 0,0 0 0,-1 1 0,1-1 0,0 0 0,-1 1 0,1-1 0,-1 0 0,1 1 0,-1-1 0,1 0 0,-1 1 0,0-1 0,1 1 0,-1-1 0,0 1 0,1 0 0,-1-1 0,0 1 0,0 0 0,1-1 0,-2 1 0,0 0-17,0 0 0,0 0 1,0 0-1,0 0 0,0 0 0,1 1 1,-1-1-1,0 1 0,0-1 1,0 1-1,0 0 0,0 0 0,1 0 1,-1 0-1,0 0 0,1 0 1,-1 0-1,1 0 0,-1 1 0,1-1 1,0 1-1,0-1 0,-1 1 1,1-1-1,0 1 0,0 0 0,-1 1 1,-4 12-1,0 1 0,1-1 0,1 1 0,0 0 0,1 0 0,0 0 0,2 1 1,0-1-1,1 23 0,0-37 22,0 0 0,0 0 0,1 0 0,-1 0 0,1 0 0,-1 0 0,1 0 0,-1 0 0,1 0 0,0 0 0,0 0 0,0-1-1,0 1 1,0 0 0,1-1 0,-1 1 0,0 0 0,1-1 0,-1 0 0,1 1 0,0-1 0,-1 0 0,1 0 0,0 0 0,0 0 0,0 0 0,0 0 0,-1 0 0,1-1 0,0 1 0,0-1 0,1 1 0,-1-1 0,0 0 0,0 0 0,0 0 0,0 0 0,0 0 0,3-1 0,2 1 24,0-1 1,0 0 0,0-1-1,0 1 1,0-1 0,-1 0-1,1-1 1,0 0 0,-1 0-1,11-7 1,-13 7 13,1 0 1,-1 0 0,0 0-1,0-1 1,0 0 0,-1 1-1,0-1 1,1-1 0,-1 1-1,-1 0 1,1-1-1,0 1 1,-1-1 0,0 0-1,0 0 1,-1 0 0,0 0-1,2-9 1,-3 13-48,0 1-1,-1-1 1,1 0 0,0 1 0,-1-1-1,1 1 1,-1-1 0,1 1 0,0-1-1,-1 1 1,1 0 0,-1-1 0,1 1-1,-1-1 1,1 1 0,-1 0 0,0 0-1,1-1 1,-1 1 0,1 0-1,-1 0 1,0 0 0,1-1 0,-1 1-1,0 0 1,1 0 0,-1 0 0,0 0-1,1 0 1,-1 0 0,1 1 0,-1-1-1,0 0 1,1 0 0,-1 0 0,1 0-1,-1 1 1,0-1 0,0 1 0,-26 9-184,25-8 171,0-1-1,0 1 1,0-1-1,0 1 1,0 0-1,0 0 1,1 0 0,-1 0-1,1 0 1,-1 0-1,1 0 1,0 1-1,0-1 1,0 0 0,0 1-1,0-1 1,1 1-1,-1-1 1,1 1-1,-1-1 1,1 1 0,0-1-1,0 1 1,0-1-1,0 1 1,1-1-1,-1 1 1,1-1 0,-1 1-1,1-1 1,0 1-1,0-1 1,0 0-1,0 1 1,1-1-1,-1 0 1,1 0 0,-1 0-1,1 0 1,0 0-1,-1 0 1,1-1-1,0 1 1,0 0 0,0-1-1,1 0 1,-1 1-1,0-1 1,0 0-1,1 0 1,-1 0 0,1-1-1,3 2 1,3 1-872,1-1 1,-1 0 0,1 0 0,0-1-1,10 0 1,19 0-4795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8.046"/>
    </inkml:context>
    <inkml:brush xml:id="br0">
      <inkml:brushProperty name="width" value="0.025" units="cm"/>
      <inkml:brushProperty name="height" value="0.025" units="cm"/>
    </inkml:brush>
  </inkml:definitions>
  <inkml:trace contextRef="#ctx0" brushRef="#br0">46 1 18738,'0'0'1527,"-2"2"-182,-3 6-1245,0 1 0,0-1 0,1 1 0,0 0 0,1 0 0,-1 1 0,2-1 1,-1 1-1,0 14 0,0-3 18,1 1 0,1-1 0,3 30 0,-2-49-81,0 0 0,0 0-1,1 0 1,-1 1 0,0-1 0,1 0 0,0 0-1,-1 0 1,1 0 0,0 0 0,0 0-1,0 0 1,1 0 0,-1 0 0,0 0-1,1 0 1,-1-1 0,1 1 0,-1 0-1,1-1 1,0 0 0,0 1 0,0-1 0,-1 0-1,1 0 1,0 0 0,1 0 0,-1 0-1,0-1 1,0 1 0,0-1 0,0 1-1,1-1 1,-1 0 0,0 1 0,0-1-1,1-1 1,-1 1 0,0 0 0,0 0 0,4-2-1,2 1 116,-1-1-1,0-1 0,1 1 0,-1-1 1,0 0-1,0-1 0,-1 1 1,1-1-1,-1-1 0,12-9 1,44-63 1502,-74 107-1726,8-23 62,1 1 0,0 0-1,0 0 1,1-1-1,0 1 1,0 1-1,1-1 1,0 0-1,0 0 1,1 1-1,0-1 1,1 9-1,0-16 13,0 1-1,0-1 0,0 0 0,0 0 1,0 0-1,0 0 0,0 0 0,0 0 1,0 0-1,0 0 0,1 0 1,-1-1-1,0 1 0,1 0 0,-1-1 1,1 1-1,-1-1 0,0 0 1,1 1-1,-1-1 0,1 0 0,-1 0 1,1 0-1,-1 0 0,4 0 1,39-6 215,-31 2-175,-1-1-1,0 0 0,15-10 1,-18 9-35,0 1-1,1 0 1,0 0 0,0 1 0,0 1 0,14-4 0,-24 7-17,1 0 0,0 0 0,0 0 1,-1 0-1,1 0 0,0 0 0,0 1 1,-1-1-1,1 0 0,0 0 0,-1 1 1,1-1-1,0 0 0,-1 1 0,1-1 1,0 0-1,-1 1 0,1-1 0,-1 1 1,1-1-1,0 1 0,-1 0 0,0-1 1,1 1-1,-1-1 0,1 1 0,-1 0 1,0-1-1,1 1 0,-1 0 0,0 0 1,8 32-19,0-3 58,-6-28-16,0 0 0,0 0 1,0-1-1,0 1 0,0 0 0,1-1 0,-1 1 1,1-1-1,-1 0 0,0 0 0,1 0 0,0 0 0,-1 0 1,1 0-1,0-1 0,-1 1 0,1-1 0,0 0 1,0 0-1,-1 0 0,1 0 0,0 0 0,-1-1 0,1 1 1,0-1-1,-1 0 0,1 0 0,4-2 0,5-1 59,1-2-1,-1 1 1,-1-2 0,17-10-1,-10 3-26,-14 10-54,1 0 0,0 0 1,0 0-1,0 1 0,0 0 0,0 0 0,1 0 0,0 1 1,-1 0-1,1 0 0,7-1 0,-12 7-16,0 1 0,0 0 0,0 0 0,0-1 0,-1 1 0,0 0 0,0 0 0,0 0 0,-2 5 0,-11 32 259,-1-24-1862,13-17 1320,0-1-1,0 1 1,0-1-1,1 1 1,-1-1 0,0 1-1,0-1 1,0 0-1,0 0 1,0 1-1,0-1 1,1 0 0,-1 0-1,0 0 1,0 0-1,0 0 1,0 0 0,0 0-1,0 0 1,-1-1-1,-13-5-5137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7.805"/>
    </inkml:context>
    <inkml:brush xml:id="br0">
      <inkml:brushProperty name="width" value="0.025" units="cm"/>
      <inkml:brushProperty name="height" value="0.025" units="cm"/>
      <inkml:brushProperty name="color" value="#004F8B"/>
    </inkml:brush>
  </inkml:definitions>
  <inkml:trace contextRef="#ctx0" brushRef="#br0">1 0 6822,'0'0'17105,"49"3"-16433,-30 24 1,1 8-65,7 8-287,2 4-225,0 4-32,3-1-64,-1-4 64,-4-5-64,-4-6-801,-1-8-832,-8-10-994,-8-12-2017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8.435"/>
    </inkml:context>
    <inkml:brush xml:id="br0">
      <inkml:brushProperty name="width" value="0.025" units="cm"/>
      <inkml:brushProperty name="height" value="0.025" units="cm"/>
    </inkml:brush>
  </inkml:definitions>
  <inkml:trace contextRef="#ctx0" brushRef="#br0">0 0 20371,'0'0'2306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39.377"/>
    </inkml:context>
    <inkml:brush xml:id="br0">
      <inkml:brushProperty name="width" value="0.025" units="cm"/>
      <inkml:brushProperty name="height" value="0.025" units="cm"/>
    </inkml:brush>
  </inkml:definitions>
  <inkml:trace contextRef="#ctx0" brushRef="#br0">0 152 14318,'0'0'2706,"13"3"-1200,0 1-1142,1-1 1,-1-1 0,1 0 0,0-1-1,-1 0 1,1-1 0,0-1 0,0 0 0,-1-1-1,1 0 1,16-6 0,-20 3-29,1 0 0,0 0 1,-1-2-1,0 1 0,17-15 0,-24 17-211,0 1 0,1-1-1,-1 1 1,0-1-1,-1 0 1,1 0 0,-1 0-1,0 0 1,0-1-1,0 1 1,0-1-1,-1 1 1,0-1 0,0 0-1,0 1 1,0-1-1,-1-5 1,0 9-101,0 0-1,0 0 1,0 0-1,0 0 1,0 0 0,0 1-1,0-1 1,0 0-1,-1 0 1,1 0 0,0 0-1,-1 1 1,1-1-1,-1 0 1,1 0 0,-1 1-1,1-1 1,-1 0-1,1 0 1,-1 1 0,0-1-1,1 1 1,-1-1-1,0 1 1,0-1 0,1 1-1,-1-1 1,0 1-1,-1-1 1,-1 1-8,1-1-1,-1 1 1,0-1-1,0 1 1,0 0-1,1 0 1,-1 1-1,0-1 1,-4 1-1,-1 1-34,0 0 0,0 1-1,0 0 1,1 0 0,-15 9-1,14-6-1,0 0 0,0 0-1,1 1 1,0 0 0,0 0-1,1 1 1,0 0 0,0 0-1,1 1 1,0-1 0,1 1-1,0 0 1,0 0-1,1 1 1,0-1 0,-3 19-1,6-27 18,0 1 0,0 0-1,0-1 1,1 1 0,-1 0 0,0-1-1,1 1 1,0-1 0,-1 1-1,1-1 1,0 1 0,0-1-1,0 1 1,0-1 0,0 0 0,0 1-1,0-1 1,0 0 0,0 0-1,1 0 1,-1 0 0,0 0-1,1 0 1,-1 0 0,1-1-1,-1 1 1,1 0 0,-1-1 0,1 1-1,0-1 1,-1 0 0,1 1-1,0-1 1,2 0 0,9 2-13,0-1 1,0-1 0,18-1-1,-21 1-18,7-2-416,0 1-1,0-2 0,0-1 0,18-5 1,31-17-6248,-22 4-5174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4:53.505"/>
    </inkml:context>
    <inkml:brush xml:id="br0">
      <inkml:brushProperty name="width" value="0.025" units="cm"/>
      <inkml:brushProperty name="height" value="0.025" units="cm"/>
    </inkml:brush>
  </inkml:definitions>
  <inkml:trace contextRef="#ctx0" brushRef="#br0">89 59 5093,'0'0'630,"-8"4"-433,4-2-116,-33 15-185,36-16 125,0-1 1,0 0 0,0 1 0,0-1 0,0 0 0,-1 1 0,1-1-1,0 0 1,0 0 0,0 0 0,0 0 0,0 0 0,0 0 0,-1 0 0,1-1-1,0 1 1,0 0 0,0-1 0,0 1 0,0-1 0,0 1 0,0-1-1,0 1 1,0-1 0,0 0 0,0 1 0,1-1 0,-1 0 0,0 0-1,0 1 1,1-1 0,-1 0 0,0 0 0,1 0 0,-2-2 0,2 3 13,0-1 0,-1 1 1,1 0-1,0-1 0,-1 1 1,1-1-1,0 1 0,0 0 1,0-1-1,-1 1 0,1-1 1,0 1-1,0-1 0,0 1 1,0 0-1,0-1 0,0 1 1,0-1-1,0 1 0,0-1 1,0 1-1,0-1 0,0 1 1,0-1-1,0 1 0,0 0 1,0-1-1,1 1 0,-1-1 1,0 1-1,0 0 0,0-1 1,1 1-1,-1-1 0,0 1 1,1 0-1,-1-1 0,0 1 1,1 0-1,-1 0 0,0-1 1,1 1-1,-1 0 0,1 0 1,-1-1-1,0 1 0,1 0 0,-1 0 1,1 0-1,-1 0 0,1 0 1,-1 0-1,0 0 0,1 0 1,-1 0-1,1 0 0,-1 0 1,1 0-1,-1 0 0,1 0 1,-1 0-1,1 0 0,-1 0 1,0 0-1,1 1 0,17-2-119,106-25-466,-88 15-1836,-15-2-1271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8.775"/>
    </inkml:context>
    <inkml:brush xml:id="br0">
      <inkml:brushProperty name="width" value="0.025" units="cm"/>
      <inkml:brushProperty name="height" value="0.025" units="cm"/>
    </inkml:brush>
  </inkml:definitions>
  <inkml:trace contextRef="#ctx0" brushRef="#br0">447 57 1121,'-9'-3'3347,"-47"-14"1473,34 9-3885,0 1 0,-1 1 0,1 1 0,-1 1 0,0 1 1,-24 0-1,42 4-925,1 0 0,-1 0 0,0 1 0,1 0 0,-1 0 0,1 0 0,0 1 0,0-1 0,0 1 0,0 0 0,0 0 0,0 1 0,1-1 0,-1 1 1,1-1-1,0 1 0,0 0 0,-3 8 0,-7 9 59,1 1 0,-10 29 0,21-50-67,-14 38 35,3-1 0,1 2 0,1 0 0,-6 64 0,6 164 291,12-232-191,1 1 1,1-1 0,2 0 0,2-1 0,13 37 0,-12-46-102,1 0 0,1-1 0,1 0 0,2-1 0,0 0 0,1-2 0,25 29 0,-35-45-29,1 0-1,0 0 1,1-1-1,-1 0 1,1 0-1,0 0 1,0-1 0,1 0-1,-1-1 1,1 1-1,0-1 1,0-1-1,9 3 1,-10-5 37,-1 1 1,1-1 0,-1 0 0,1 0-1,-1 0 1,1-1 0,-1 0 0,1 0-1,-1-1 1,0 0 0,1 0 0,-1-1-1,0 1 1,-1-1 0,1-1 0,0 1-1,7-7 1,39-35 307,-3-2 0,-2-2-1,-2-2 1,-2-2 0,-2-2 0,-3-2-1,-2-1 1,54-125 0,-76 151-223,-2-1-1,10-45 1,-19 62-100,0 1 0,-1-1 1,-1 1-1,0-1 0,-1 0 0,-1 0 0,-3-22 0,2 31-90,0 0 0,-1 0 1,1 1-1,-1-1 0,-1 1 0,1-1 1,-1 1-1,0 0 0,-1 0 0,0 1 1,1 0-1,-2-1 0,1 2 0,0-1 0,-1 0 1,0 1-1,0 0 0,-1 1 0,1-1 1,-1 1-1,-9-3 0,-14-4-1071,0 2 1,0 0-1,-50-4 0,64 9 264,0 0-1683,4-1-1613</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55.074"/>
    </inkml:context>
    <inkml:brush xml:id="br0">
      <inkml:brushProperty name="width" value="0.025" units="cm"/>
      <inkml:brushProperty name="height" value="0.025" units="cm"/>
    </inkml:brush>
  </inkml:definitions>
  <inkml:trace contextRef="#ctx0" brushRef="#br0">904 39 3908,'0'0'5925,"-9"-5"-3789,-1-1-1840,0 2 1,0-1 0,-1 1 0,0 1 0,0 0 0,0 0-1,0 1 1,0 0 0,-21 0 0,8 2-142,0 1 0,1 0 1,-1 2-1,1 1 0,0 0 0,0 2 1,0 1-1,1 0 0,0 2 0,0 1 1,-29 17-1,13-3-46,0 2-1,2 2 1,1 1-1,1 2 1,2 1 0,1 2-1,-43 59 1,55-65 31,2 1 1,0 0-1,2 1 0,1 1 1,1 0-1,2 1 0,2 0 1,0 1-1,2 0 0,-4 67 1,9-55-86,2 0 0,2 0 0,2 1 0,19 85 0,-20-116-55,2 0 0,0 0 1,1 0-1,0 0 0,1-1 0,1-1 0,0 1 0,1-1 0,0 0 0,1-1 1,0 0-1,1-1 0,1 0 0,0 0 0,0-2 0,1 1 0,24 13 0,-22-17 8,-1-1-1,1 0 0,1 0 0,-1-2 0,0 0 0,1 0 0,0-2 0,-1 0 0,1-1 0,0 0 0,-1-1 0,1-1 0,0-1 0,-1 0 0,0-1 1,0 0-1,17-8 0,0-2 27,1-1 1,-2-2-1,0-1 0,-2-1 1,0-2-1,41-37 1,-36 25 10,-1 0 1,-2-3-1,-1 0 1,-2-2-1,-1-1 1,-3-1-1,21-45 1,-31 54 7,-1 0 0,-2-1 1,-1-1-1,-2 1 0,-1-2 1,-1 1-1,-2-1 0,-1 0 0,-2 0 1,-5-52-1,2 71-46,-1 1-1,-1-1 1,0 1-1,0 0 1,-2 0-1,0 0 1,0 0-1,-1 1 1,-1 0-1,0 1 1,-1 0 0,-13-14-1,17 20-148,0 1-1,0-1 1,-1 1-1,0 1 1,0-1-1,0 1 1,-1 0-1,0 1 1,1-1-1,-1 1 1,0 0-1,0 1 1,-1 0-1,1 0 1,0 1-1,-1 0 1,1 0-1,-1 0 1,1 1-1,-1 0 1,0 1-1,1 0 1,0 0 0,-1 0-1,-13 6 1,17-6-507,1 0 1,0 1 0,0-1 0,0 1 0,0 0 0,0 0-1,0 0 1,1 0 0,-1 1 0,1-1 0,-4 5 0,-1 4-5016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39.275"/>
    </inkml:context>
    <inkml:brush xml:id="br0">
      <inkml:brushProperty name="width" value="0.025" units="cm"/>
      <inkml:brushProperty name="height" value="0.025" units="cm"/>
    </inkml:brush>
  </inkml:definitions>
  <inkml:trace contextRef="#ctx0" brushRef="#br0">0 1 8936,'0'0'209,"11"0"-28,116 2 2963,237 36 1,-211-16-3025,245 6 0,156-39 1044,769-1 304,-889 21-1344,853 1 2191,-1256-10-2266,146-6 1155,329 32-1,-468-20-1393,32 5-1738,95 2 0,-163-11-1638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7.593"/>
    </inkml:context>
    <inkml:brush xml:id="br0">
      <inkml:brushProperty name="width" value="0.025" units="cm"/>
      <inkml:brushProperty name="height" value="0.025" units="cm"/>
    </inkml:brush>
  </inkml:definitions>
  <inkml:trace contextRef="#ctx0" brushRef="#br0">0 124 4516,'0'0'6027,"9"0"-5813,-3 1-117,1-1-1,-1 1 1,1 0 0,-1 1-1,0 0 1,1 0 0,-1 0-1,10 5 1,-4-1 82,2-1 0,-1-1-1,1 0 1,-1-1 0,1 0 0,15 0 0,90 1 137,-80-3-282,1476 7 1786,242-31-816,-1169 9-356,812-41 1399,-1341 51-1807,0 1-33,-1-2-1,100-23 1,-157 28-187,-1 0 0,1-1-1,0 1 1,-1 0 0,1 0 0,-1-1 0,1 1 0,0 0-1,-1-1 1,1 1 0,-1-1 0,1 1 0,-1 0 0,1-1-1,-1 0 1,0 1 0,1-1 0,-1 1 0,1-1 0,-1 1-1,0-1 1,0 0 0,1 1 0,-1-1 0,0 0 0,0 1-1,0-1 1,0 0 0,0 1 0,1-1 0,-1 0 0,-1 1 0,1-1-1,0 0 1,0 1 0,0-1 0,0 0 0,0 1 0,-1-2-1,1 1-64,-1 0 0,1 0 0,-1-1 0,1 1 0,-1 0 0,0 0 0,0 0 0,0 0 0,1 0 0,-1 0 0,0 0 0,0 0 0,0 0 0,0 0 0,-1 1 0,1-1 0,0 0 0,0 1 0,-2-2 0,-26-3-5229,14 2 272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03.565"/>
    </inkml:context>
    <inkml:brush xml:id="br0">
      <inkml:brushProperty name="width" value="0.025" units="cm"/>
      <inkml:brushProperty name="height" value="0.025" units="cm"/>
    </inkml:brush>
  </inkml:definitions>
  <inkml:trace contextRef="#ctx0" brushRef="#br0">27 93 3908,'0'0'14307,"-5"-3"-13384,-14-1 157,17 8 54,14 7 53,-3-7-947,0 0 1,1-1 0,0 0 0,0-1-1,0 0 1,0 0 0,0-1 0,0 0-1,1-1 1,9-1 0,13 2 79,17 1-263,1-1 0,-1-3 0,1-2 0,-1-3 0,84-21-1,-100 19 14,-33 9 416,-23-1-182,-358 3 1169,306 9-1473,56-7-9,0-1 0,-29 1 1,58-4-243,560-22 27,-515 11 244,-54 11-14,0-1 0,0 1 0,1-1 0,-1 0-1,0 0 1,0 0 0,0 0 0,0 0 0,-1 0 0,1 0 0,0-1-1,0 1 1,-1-1 0,1 1 0,-1-1 0,1 0 0,-1 1 0,0-1-1,1 0 1,-1 0 0,1-3 0,-2 4 0,0 0-1,-1 1 1,1-1 0,0 0 0,-1 1-1,1-1 1,-1 0 0,1 1 0,-1-1-1,1 0 1,-1 1 0,1-1 0,-1 1-1,1-1 1,-1 1 0,0 0-1,1-1 1,-1 1 0,0-1 0,1 1-1,-1 0 1,0 0 0,0-1 0,1 1-1,-1 0 1,0 0 0,0 0-1,1 0 1,-1 0 0,0 0 0,0 0-1,-1 0 1,-33-1 57,31 1-59,-449 20 215,554-34-1518,56-6-5132,-91 14 975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21.650"/>
    </inkml:context>
    <inkml:brush xml:id="br0">
      <inkml:brushProperty name="width" value="0.025" units="cm"/>
      <inkml:brushProperty name="height" value="0.025" units="cm"/>
    </inkml:brush>
  </inkml:definitions>
  <inkml:trace contextRef="#ctx0" brushRef="#br0">1 101 6854,'0'0'4207,"14"6"-2808,-4-1-1134,-2-1-93,0 0 0,0-1 0,0 0 0,1 0 0,-1-1 0,1 0 0,-1-1 0,1 0 0,0 0 0,12-1 0,178-23 2096,59-3-1766,608 55 480,-809-26-1024,641-3 327,-97-6-63,-336 22-79,116 2 200,-157-17-245,542 11 823,-763-12-921,361 4 64,-350-6-37,0-1-1,0 0 1,23-8-1,21-4 28,-158 28-200,0-5 0,-136-5 0,-208-32-816,192 9 942,-1008-33-2451,690 70 724,-282 47 3321,592-42-1033,120-13-504,61-6-22,1 4-1,-145 30 0,197-27-156,26-10 137,0 1 0,0-1 1,0 0-1,0 0 0,0 0 0,0 0 0,0 0 1,-1 0-1,1 1 0,0-1 0,0 0 1,0 0-1,0 0 0,0 0 0,0 0 1,0 1-1,0-1 0,0 0 0,0 0 1,0 0-1,0 0 0,0 0 0,0 1 1,0-1-1,0 0 0,0 0 0,1 0 1,-1 0-1,0 0 0,0 0 0,0 1 1,0-1-1,0 0 0,0 0 0,0 0 1,0 0-1,0 0 0,1 0 0,-1 0 0,0 1 1,0-1-1,0 0 0,0 0 0,0 0 1,0 0-1,1 0 0,-1 0 0,0 0 1,0 0-1,0 0 0,0 0 0,0 0 1,1 0-1,-1 0 0,0 0 0,0 0 1,0 0-1,0 0 0,0 0 0,1 0 1,-1 0-1,0 0 0,0 0 0,0 0 1,0 0-1,50 2-51,373-38 222,-271 18-145,-103 12-21,1098-109 344,5 62-5,-377 118 465,-5 0-572,-723-66-255,-24-1 12,-1 2 1,1 1-1,-1 1 1,27 5 0,-49-7-5,0 0 1,1 0-1,-1 0 1,0 0-1,0 0 1,0 0-1,0 0 0,0 0 1,1 0-1,-1 0 1,0 0-1,0 0 1,0 0-1,0 0 1,0 0-1,0 0 1,1 0-1,-1 0 1,0 1-1,0-1 1,0 0-1,0 0 0,0 0 1,0 0-1,0 0 1,0 0-1,0 0 1,1 1-1,-1-1 1,0 0-1,0 0 1,0 0-1,0 0 1,0 0-1,0 1 1,0-1-1,0 0 0,0 0 1,0 0-1,0 0 1,0 0-1,0 1 1,0-1-1,0 0 1,0 0-1,0 0 1,0 0-1,0 0 1,-1 1-1,1-1 0,0 0 1,0 0-1,0 0 1,0 0-1,0 0 1,0 0-1,0 0 1,0 1-1,0-1 1,-1 0-1,1 0 1,-6 4-5107,1-2-313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096"/>
    </inkml:context>
    <inkml:brush xml:id="br0">
      <inkml:brushProperty name="width" value="0.025" units="cm"/>
      <inkml:brushProperty name="height" value="0.025" units="cm"/>
    </inkml:brush>
  </inkml:definitions>
  <inkml:trace contextRef="#ctx0" brushRef="#br0">46 53 6566,'0'0'13693,"8"-7"-12807,3 1-702,0 0-1,0 0 0,0 1 0,0 1 1,1 0-1,0 0 0,0 1 1,0 0-1,0 1 0,0 1 0,23 0 1,-34 1-184,-1 0 0,1-1 1,-1 1-1,0 0 0,1 0 0,-1 0 1,1 0-1,-1 0 0,1 0 0,-1 0 1,1 1-1,-1-1 0,1 0 0,-1 0 1,0 0-1,1 0 0,-1 0 1,1 1-1,-1-1 0,0 0 0,1 0 1,-1 1-1,1-1 0,-1 0 0,0 1 1,1-1-1,-1 0 0,0 1 0,0-1 1,1 0-1,-1 1 0,0-1 1,1 1-1,-9 15 61,-27 17 113,33-31-157,-36 29 89,22-20 32,1 0-1,1 1 0,0 1 0,0 1 1,1 0-1,1 0 0,0 1 1,2 1-1,-10 17 0,19-32-128,0 1-1,0-1 1,0 1-1,1 0 1,-1-1-1,1 1 1,-1 0-1,1-1 1,0 1-1,0 0 1,0 0-1,0-1 1,0 1-1,0 0 1,0 0-1,0-1 1,1 1-1,-1 0 1,1-1-1,-1 1 1,1 0-1,0-1 1,-1 1-1,3 2 1,-1-3-10,0 1 0,0 0 0,0-1 0,0 1 0,1-1 0,-1 0 0,1 0 0,-1 0 0,1 0 0,-1 0 0,1 0 0,-1-1 0,1 1 0,3-1 0,11 1-391,0-1-1,0 0 0,31-6 0,-46 6 330,20-4-1173,0-1 0,26-10 0,13-8-3975,-53 20 4233,42-16-7169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8.541"/>
    </inkml:context>
    <inkml:brush xml:id="br0">
      <inkml:brushProperty name="width" value="0.025" units="cm"/>
      <inkml:brushProperty name="height" value="0.025" units="cm"/>
      <inkml:brushProperty name="color" value="#004F8B"/>
    </inkml:brush>
  </inkml:definitions>
  <inkml:trace contextRef="#ctx0" brushRef="#br0">3 503 4773,'0'0'19469,"-2"-9"-18033,2-2-1235,0-1 1,0 0-1,1 0 1,1 0-1,0 1 1,0-1-1,1 1 1,0-1-1,1 1 1,1 0-1,10-19 1,11-19-216,18-35-534,55-81 0,-76 137-1607,-11 18-3095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487"/>
    </inkml:context>
    <inkml:brush xml:id="br0">
      <inkml:brushProperty name="width" value="0.025" units="cm"/>
      <inkml:brushProperty name="height" value="0.025" units="cm"/>
    </inkml:brush>
  </inkml:definitions>
  <inkml:trace contextRef="#ctx0" brushRef="#br0">81 49 13004,'0'0'6839,"-9"-2"-5900,6 1-883,0 1 0,1-1 0,-1 1-1,0-1 1,0 1 0,1 0-1,-1 0 1,0 1 0,1-1 0,-1 1-1,0-1 1,0 1 0,-2 1 0,3-1-25,0 1 1,0-1-1,0 1 0,0 0 1,0 0-1,1 0 1,-1 0-1,1 0 1,0 0-1,-1 1 1,1-1-1,0 0 1,0 1-1,0-1 0,1 1 1,-1-1-1,0 1 1,1-1-1,-1 6 1,0 2 38,-1 1 1,1 0-1,1 0 1,0 0 0,0 0-1,1 0 1,3 13-1,-3-21-44,0 1-1,0-1 0,0 0 0,1 0 0,-1 0 1,1 0-1,-1 0 0,1 0 0,0-1 0,0 1 1,1-1-1,-1 1 0,0-1 0,1 0 0,-1 1 1,1-1-1,0-1 0,0 1 0,0 0 1,0-1-1,0 1 0,0-1 0,0 0 0,0 0 1,0 0-1,1 0 0,4 0 0,-2-1 61,0 0-1,0 0 0,1-1 1,-1 0-1,0 0 1,0 0-1,0-1 1,0 1-1,0-2 0,0 1 1,-1-1-1,1 1 1,-1-1-1,0-1 0,1 1 1,-1-1-1,-1 0 1,1 0-1,-1-1 0,1 1 1,-1-1-1,-1 0 1,1 0-1,-1 0 1,1-1-1,-2 1 0,1-1 1,0 0-1,-1 1 1,0-1-1,-1 0 0,1 0 1,-1-1-1,0 1 1,-1 0-1,0 0 0,0 0 1,0-1-1,0 1 1,-1 0-1,0 0 1,0 0-1,-4-9 0,2 10-62,1 0 0,-1 1 0,-1 0-1,1 0 1,-1 0 0,1 0 0,-1 0 0,0 1-1,-1 0 1,1-1 0,-1 2 0,1-1-1,-1 0 1,0 1 0,0 0 0,0 0-1,0 1 1,0-1 0,0 1 0,-8-1 0,9 1-47,1 0 0,-1 1 0,1-1 0,-1 1 0,1 0 0,-1 0 0,1 0 1,-1 1-1,1-1 0,-1 1 0,1 0 0,0 0 0,-1 0 0,1 0 0,0 0 1,0 1-1,0-1 0,0 1 0,0 0 0,0 0 0,0 0 0,0 1 0,1-1 1,-1 1-1,1-1 0,0 1 0,0 0 0,0 0 0,0 0 0,0 0 1,0 0-1,0 3 0,1-5-67,1 0 1,0 0 0,0 0-1,0 0 1,0 0 0,0 0-1,0 0 1,0 0 0,0 0-1,0 0 1,1 0 0,-1-1-1,0 1 1,1 0 0,-1 0-1,0 0 1,1 0 0,-1 0-1,1-1 1,-1 1 0,1 0-1,0 0 1,-1-1-1,1 1 1,0 0 0,-1-1-1,1 1 1,0-1 0,0 1-1,-1-1 1,1 1 0,0-1-1,0 0 1,0 1 0,0-1-1,0 0 1,0 0 0,0 0-1,0 1 1,0-1 0,1 0-1,49 2-2894,-41-2 2184,44-1-3160,11-5-1254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3.831"/>
    </inkml:context>
    <inkml:brush xml:id="br0">
      <inkml:brushProperty name="width" value="0.025" units="cm"/>
      <inkml:brushProperty name="height" value="0.025" units="cm"/>
    </inkml:brush>
  </inkml:definitions>
  <inkml:trace contextRef="#ctx0" brushRef="#br0">181 5 15214,'-10'1'1671,"1"1"-1288,-1 0 0,1 0-1,-1 1 1,1 0-1,0 1 1,0 0 0,1 0-1,-1 1 1,1 0 0,-14 12-1,17-13-285,0 1 0,0-1 0,0 1 0,1 0-1,0 1 1,0-1 0,0 1 0,1-1 0,0 1-1,0 0 1,0 1 0,1-1 0,0 0 0,0 1-1,1-1 1,0 1 0,0-1 0,0 10 0,1-15-96,0 1 0,0 0 1,0 0-1,1 0 1,-1 0-1,1 0 0,-1-1 1,1 1-1,0 0 0,-1 0 1,1-1-1,0 1 0,0 0 1,0-1-1,1 1 1,-1-1-1,0 1 0,0-1 1,1 0-1,-1 0 0,3 2 1,1 0 19,-1-1-1,1 0 1,-1 0 0,1 0 0,0-1 0,0 1 0,0-1-1,6 0 1,2 0 131,0 0 0,1-1 0,-1 0 0,0-1 0,0-1 0,14-3 0,-22 3-70,1 1-1,-1-1 1,1 0 0,-1 0 0,0-1-1,0 0 1,0 0 0,0 0 0,0 0-1,0-1 1,-1 0 0,0 0 0,0 0-1,0 0 1,0-1 0,-1 1 0,1-1-1,-1 0 1,-1 0 0,1 0 0,-1-1-1,1 1 1,-2-1 0,1 1 0,0-1-1,-1 1 1,0-1 0,-1 0 0,1 0 0,-1 0-1,0 1 1,0-1 0,-1 0 0,-2-9-1,2 11-51,-1 1 0,0-1 0,0 0-1,-1 1 1,1 0 0,-1-1 0,1 1-1,-1 0 1,0 0 0,0 0 0,-1 1-1,1-1 1,0 1 0,-1 0 0,0 0 0,1 0-1,-1 0 1,0 0 0,0 1 0,0 0-1,0 0 1,0 0 0,0 0 0,0 1-1,-1-1 1,1 1 0,0 0 0,-7 1-1,5 0-75,-1-1-1,0 1 0,1 0 0,-1 0 1,1 1-1,0-1 0,-1 2 0,1-1 1,0 1-1,0 0 0,0 0 0,1 0 0,-1 1 1,1 0-1,-1 0 0,1 0 0,-7 9 1,12-13-103,-1 1 0,0 0 0,0 0 0,1 0 0,-1 0 0,1 0 0,-1-1 0,1 1 0,-1 0 0,1 0 0,0 0 0,-1 0 1,1 0-1,0 0 0,0 0 0,0 1 0,-1-1 0,1 0 0,0 0 0,1 0 0,-1 0 0,0 0 0,0 0 0,0 0 0,1 0 0,-1 0 1,0 0-1,1 1 0,1-1-271,-1 0 0,1 0 0,-1 0 0,1 0 1,-1 0-1,1 0 0,0 0 0,-1 0 0,1-1 0,0 1 0,0-1 1,-1 1-1,1-1 0,0 0 0,0 0 0,2 0 0,29 1-5772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4.178"/>
    </inkml:context>
    <inkml:brush xml:id="br0">
      <inkml:brushProperty name="width" value="0.025" units="cm"/>
      <inkml:brushProperty name="height" value="0.025" units="cm"/>
    </inkml:brush>
  </inkml:definitions>
  <inkml:trace contextRef="#ctx0" brushRef="#br0">22 0 16656,'0'0'6598,"-2"78"-5189,-7-36-384,2 5-544,3 1-289,4-4-128,0-6-64,6-7 0,8-8-448,-1-7-417,-1-7-961,-3-9-1025,-9-8-9929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4.554"/>
    </inkml:context>
    <inkml:brush xml:id="br0">
      <inkml:brushProperty name="width" value="0.025" units="cm"/>
      <inkml:brushProperty name="height" value="0.025" units="cm"/>
    </inkml:brush>
  </inkml:definitions>
  <inkml:trace contextRef="#ctx0" brushRef="#br0">0 29 15214,'0'0'9001,"71"-3"-7400,-23 3-447,5 0-514,2-1-544,-1 0-480,0-3-1538,-16-3-1537,-5-6-2915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5.614"/>
    </inkml:context>
    <inkml:brush xml:id="br0">
      <inkml:brushProperty name="width" value="0.025" units="cm"/>
      <inkml:brushProperty name="height" value="0.025" units="cm"/>
    </inkml:brush>
  </inkml:definitions>
  <inkml:trace contextRef="#ctx0" brushRef="#br0">339 131 4644,'0'0'11046,"0"-9"-8991,-1 5-1974,1 2 98,0-1 0,0 0 0,0 1 0,0-1 0,-1 1 0,1-1-1,-1 1 1,1-1 0,-1 1 0,0-1 0,0 1 0,0-1 0,-1 1 0,1 0-1,0 0 1,-1 0 0,0 0 0,1 0 0,-1 0 0,0 0 0,0 0 0,0 1-1,0-1 1,0 1 0,-1-1 0,1 1 0,0 0 0,-5-2 0,-3 1-103,0 1 0,0-1 0,0 2 1,0-1-1,0 1 0,0 1 0,0 0 1,0 0-1,0 1 0,0 0 0,1 1 0,-1 0 1,1 1-1,-1 0 0,1 0 0,0 1 0,1 0 1,-1 0-1,-12 12 0,12-10-47,1 1 0,1 0 1,-1 0-1,1 0 0,1 1 0,0 0 1,0 1-1,0-1 0,2 1 0,-1 0 0,1 0 1,0 0-1,1 1 0,0 0 0,1-1 0,0 1 1,0 20-1,2-29-20,0 1 1,0-1-1,0 0 1,1 0-1,-1 0 1,1 1-1,-1-1 1,1 0-1,0 0 1,0 0-1,0 0 0,0 0 1,0 0-1,0-1 1,0 1-1,1 0 1,-1 0-1,1-1 1,-1 1-1,1-1 1,2 2-1,0 0 41,0-1 0,0 0 1,1 0-1,-1-1 0,0 1 0,1-1 0,0 0 0,-1 0 0,9 0 0,-1 0 91,0-1 0,0-1 0,0 0 0,0 0 0,-1-2-1,1 1 1,18-7 0,-17 3-20,-1-1 1,0 0-1,0-1 0,-1 0 1,0 0-1,0-1 0,-1-1 1,0 0-1,0 0 0,-1-1 1,7-12-1,-11 16-62,0 0 0,-1 0 0,0 0 0,-1 0 0,0-1 0,0 1 0,0-1 0,-1 0 1,0 0-1,-1 0 0,0 0 0,0 0 0,-1 0 0,0 0 0,0 0 0,0-1 0,-1 1 0,-1 0 0,1 0 0,-5-11 0,4 16-127,1-1-1,-1 1 1,0 0-1,0 0 1,-1 0 0,1 0-1,0 1 1,-1-1-1,0 1 1,0 0 0,1-1-1,-1 1 1,0 0-1,-1 1 1,1-1 0,0 0-1,-1 1 1,1 0-1,0 0 1,-1 0 0,0 0-1,1 0 1,-5 1-1,6-1-13,-1 1 0,1 0 0,-1 0-1,1 0 1,-1 1 0,0-1 0,1 1-1,0-1 1,-1 1 0,1 0 0,-1 0-1,1 0 1,0 0 0,0 0 0,-1 1-1,1-1 1,0 1 0,0-1 0,0 1-1,1 0 1,-1 0 0,0 0-1,1 0 1,-1 0 0,1 0 0,-1 0-1,1 0 1,0 1 0,0-1 0,0 0-1,0 1 1,0 4 0,-1-2-675,1 0-1,0 0 1,1 0 0,-1-1-1,1 1 1,0 0 0,0 0 0,1 0-1,-1 0 1,1 0 0,0 0-1,0 0 1,3 7 0,14 7-6130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5.947"/>
    </inkml:context>
    <inkml:brush xml:id="br0">
      <inkml:brushProperty name="width" value="0.025" units="cm"/>
      <inkml:brushProperty name="height" value="0.025" units="cm"/>
    </inkml:brush>
  </inkml:definitions>
  <inkml:trace contextRef="#ctx0" brushRef="#br0">1 0 11147,'0'0'10313,"29"66"-8359,-24-32-609,4 9-672,-7 0-417,3-1-160,-1-2-96,0-7 0,1-9-1025,0-5-800,6-10-257,-2-9-737,0-3-1249,-3-18-1537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6.418"/>
    </inkml:context>
    <inkml:brush xml:id="br0">
      <inkml:brushProperty name="width" value="0.025" units="cm"/>
      <inkml:brushProperty name="height" value="0.025" units="cm"/>
    </inkml:brush>
  </inkml:definitions>
  <inkml:trace contextRef="#ctx0" brushRef="#br0">202 79 11627,'1'-8'1965,"0"5"-1916,1-5 1002,-1 1 1,0-1-1,-1 1 0,0-15 1,0 22-936,0-1-1,0 0 1,0 0 0,0 0 0,0 1 0,0-1 0,-1 0-1,1 1 1,0-1 0,-1 0 0,1 1 0,0-1-1,-1 0 1,1 1 0,-1-1 0,1 0 0,-1 1 0,1-1-1,-1 1 1,1-1 0,-1 1 0,0-1 0,1 1-1,-2-1 1,0 1-79,1 0-1,-1 0 0,0 0 1,1 1-1,-1-1 0,0 0 1,1 1-1,-1-1 1,1 1-1,-1 0 0,1-1 1,-1 1-1,1 0 0,-1 0 1,1 0-1,0 0 1,-2 1-1,-8 7 21,1 0 0,0 0 1,0 1-1,-8 12 0,14-17 16,0 0 0,1 0 0,0 0-1,0 0 1,0 0 0,1 0 0,0 1 0,0-1 0,0 1 0,1 0-1,-1 0 1,1 7 0,0-13-65,2 1 0,-1 0 0,0 0 0,0-1-1,0 1 1,0 0 0,0-1 0,1 1 0,-1 0 0,0-1 0,0 1 0,1 0-1,-1-1 1,1 1 0,-1 0 0,0-1 0,1 1 0,-1-1 0,1 1 0,0-1-1,-1 1 1,1-1 0,-1 0 0,1 1 0,0-1 0,-1 1 0,1-1 0,1 0-1,25 2 245,-19-3-178,0 0 0,0-1-1,0 0 1,14-6 0,-12 2-44,0 0 1,-1 0 0,1-1-1,11-11 1,-18 15-64,0 0 1,0 0 0,0 0 0,0-1-1,0 1 1,-1-1 0,1 1 0,-1-1-1,0 0 1,-1 0 0,1 0 0,0 0 0,-1 0-1,0 0 1,1-4 0,-18 16-411,7 2 469,1 0 1,1 1 0,0 0 0,0 0-1,1 1 1,1 0 0,0 0-1,0 0 1,1 1 0,1-1-1,0 1 1,1 0 0,0 0-1,1 19 1,0-29 2,1-1 0,1 1 0,-1 0 1,0 0-1,1 0 0,-1 0 0,1-1 0,0 1 0,0 0 0,0-1 0,0 1 0,0 0 0,1-1 0,-1 1 1,1-1-1,0 0 0,-1 0 0,1 1 0,5 2 0,-1-1 57,0 0 0,1 0 0,0-1 0,0 0 0,14 4 0,6 3 44,-27-10-129,0 0-1,0 0 1,0 0-1,1 0 1,-1 0 0,0 0-1,0 0 1,0 0 0,1 0-1,-1 0 1,0 0-1,0 0 1,0 0 0,1 0-1,-1 1 1,0-1 0,0 0-1,0 0 1,0 0-1,1 0 1,-1 1 0,0-1-1,0 0 1,0 0 0,0 0-1,0 0 1,0 1-1,0-1 1,0 0 0,0 0-1,1 0 1,-1 1 0,0-1-1,0 0 1,0 0-1,0 0 1,0 1 0,0-1-1,0 0 1,0 0 0,-1 1-1,1-1 1,0 0-1,0 0 1,0 0 0,0 0-1,0 1 1,0-1 0,0 0-1,-1 0 1,-12 10 203,-21 2 644,11-6-285,0-1 1,-1-1-1,1 0 1,-1-2 0,0-1-1,-38-3 1,61 2-593,-1-1 1,0 1-1,0 0 1,0-1-1,0 1 0,0-1 1,0 1-1,1-1 1,-1 0-1,0 0 1,1 0-1,-1 0 0,0 0 1,1 0-1,-1 0 1,1 0-1,-1-1 1,1 1-1,-1-2 1,3 2-317,0 0 0,1 0 0,-1 0 0,1 0 0,-1 0 1,1 0-1,0 1 0,-1-1 0,1 1 0,0-1 1,-1 1-1,1 0 0,0 0 0,-1 0 0,1 0 1,0 0-1,3 0 0,-3 0-324,27-3-4131,4-2-2924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57.299"/>
    </inkml:context>
    <inkml:brush xml:id="br0">
      <inkml:brushProperty name="width" value="0.025" units="cm"/>
      <inkml:brushProperty name="height" value="0.025" units="cm"/>
    </inkml:brush>
  </inkml:definitions>
  <inkml:trace contextRef="#ctx0" brushRef="#br0">1 31 11531,'0'0'7570,"8"7"-5761,21 25-377,32 28 184,-56-55-1599,0-2 1,0 1-1,0-1 1,1 1-1,-1-2 0,1 1 1,0 0-1,0-1 1,0 0-1,0-1 0,10 2 1,-3-2-230,0-1 1,0 0-1,-1-1 0,1-1 1,0 0-1,-1-1 1,1 0-1,-1-1 0,0 0 1,13-7-1,-18 7-448,1 0 1,-1-1-1,-1 1 0,1-1 1,-1-1-1,1 1 0,5-9 0,-8 9-255,0 0 0,0 0 1,-1-1-1,0 1 0,0-1 0,-1 0 0,1 0 0,-1 0 0,0 0 0,1-8 0,-3 13 995,0 1 1,0-1 0,1 0-1,-1 1 1,0-1 0,0 1 0,0-1-1,0 0 1,0 1 0,0-1-1,0 0 1,0 1 0,0-1-1,0 0 1,0 1 0,0-1-1,0 0 1,0 1 0,-1-1-1,1 1 1,0-1 0,-1 0-1,1 1 1,0-1 0,-1 1-1,1-1 1,0 1 0,-1-1-1,0 0 1,-16 8 2879,-16 26 1381,14-6-3383,2 0-1,1 2 1,1 0-1,2 0 1,0 1-1,3 1 1,-9 37-1,12-37-1759,2 1-1,2-1 0,1 1 0,2 41 0,1-38-4904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1.323"/>
    </inkml:context>
    <inkml:brush xml:id="br0">
      <inkml:brushProperty name="width" value="0.025" units="cm"/>
      <inkml:brushProperty name="height" value="0.025" units="cm"/>
    </inkml:brush>
  </inkml:definitions>
  <inkml:trace contextRef="#ctx0" brushRef="#br0">474 177 4260,'0'0'646,"5"-9"-251,34-66 2277,-34 66-1708,-1-1 1,0-1-1,-1 1 0,0 0 1,0-1-1,1-21 0,-20 33 1759,3 6-2563,1 0 0,-1 1 1,1 0-1,1 1 0,0 1 0,0-1 1,-10 13-1,-2 0-27,-16 14-16,-10 8 178,2 3-1,-44 55 1,79-87-261,1 0 0,0 1 1,2 1-1,-1 0 1,2 0-1,1 1 1,0-1-1,1 2 1,1-1-1,0 1 1,-3 34-1,8-50-54,-1 1 0,1-1 1,0 0-1,0 0 0,1 0 0,-1 0 0,1 0 0,-1 0 0,1 0 1,0 0-1,0 0 0,0 0 0,0 0 0,1 0 0,-1-1 0,1 1 1,0 0-1,0-1 0,0 1 0,0-1 0,0 0 0,0 0 0,5 3 1,2 0-186,0-1 1,0 0 0,1 0 0,-1-1 0,1 0 0,12 1-1,-15-3 107,-1 0 0,0 1 0,0 0 0,0 0 0,0 0 0,0 1 0,0 0-1,-1 0 1,1 1 0,9 7 0,-13-8 109,1 0 0,-1 0 0,0 0 0,0 0 0,-1 0 0,1 1 0,-1-1 0,1 1 0,-1-1 0,0 1 0,-1 0 0,1-1 0,0 1 0,-1 0 0,0-1 0,0 1 0,0 0 0,0-1 0,-1 1 0,-1 7 0,-7 18 518,0 1-1,-2-1 1,-1 0 0,-2-1 0,-32 50 0,2 0 392,4-8-465,25-47-456,1 0 1,1 1-1,1 0 1,1 1-1,2 1 1,-8 29-1,17-54-52,0 1 1,0-1-1,0 1 0,0 0 0,0-1 0,0 1 0,0 0 1,0-1-1,1 1 0,-1-1 0,1 1 0,-1-1 0,1 1 1,0-1-1,0 1 0,-1-1 0,1 1 0,0-1 1,0 0-1,0 0 0,0 1 0,1-1 0,-1 0 0,0 0 1,0 0-1,1 0 0,-1 0 0,1-1 0,-1 1 0,1 0 1,-1-1-1,1 1 0,2 0 0,8 2 104,1 0-1,0 0 1,22 0-1,20 5-107,-51-6 62,-1-1-1,0 0 0,0 1 1,0 0-1,0-1 1,0 1-1,-1 1 1,1-1-1,-1 0 1,1 0-1,-1 1 1,0 0-1,0-1 1,0 1-1,0 0 1,0 0-1,-1 0 1,1 0-1,-1 0 1,0 0-1,0 1 1,0-1-1,0 0 1,0 1-1,-1-1 1,0 1-1,0-1 1,0 0-1,0 1 0,0-1 1,-2 7-1,-2 10 126,0 0-1,-2 0 1,0 0-1,-12 23 0,4-7-65,11-30-172,-10 44 400,13-48-399,0-1 0,0 1 1,-1-1-1,1 0 0,0 1 1,1-1-1,-1 1 0,0-1 1,0 1-1,1-1 0,-1 1 1,0-1-1,1 1 0,-1-1 1,1 0-1,0 1 0,0-1 1,-1 0-1,1 0 0,0 0 1,0 1-1,0-1 0,0 0 0,0 0 1,0 0-1,1 0 0,-1-1 1,0 1-1,3 1 0,8 2-1120,-10-3 1116,1-1 1,-1 1 0,1-1-1,-1 1 1,0 0 0,1 0 0,-1 0-1,0 0 1,0 1 0,0-1-1,1 0 1,-2 1 0,1 0-1,0-1 1,0 1 0,0 0-1,-1 0 1,1 0 0,-1 0 0,1 0-1,-1 0 1,0 0 0,0 1-1,0-1 1,0 0 0,0 1-1,-1-1 1,1 1 0,-1-1 0,0 1-1,1 2 1,-1 7 373,-1-1 0,0 1 0,-1-1 1,0 1-1,-1-1 0,0 0 0,-8 17 0,-40 74 2269,19-44-1483,17-27-451,-9 16 507,-21 60-1,40-93-1039,0 1 1,2 0-1,-1 0 0,2 1 0,0-1 0,1 1 1,0-1-1,3 27 0,3-25-267,0-1-1,1 0 1,0 0 0,2-1-1,0 1 1,0-2 0,1 1-1,14 15 1,17 31 155,-26-35-172,-7-11 372,0 0 0,2 0 0,16 21 0,-23-34-233,-1 0 0,1 0 0,0 0 0,0 0 0,0 0 0,0 0 0,0-1 0,0 1 0,0-1 0,0 1 1,1-1-1,-1 0 0,0 0 0,1 0 0,-1 0 0,1 0 0,0-1 0,-1 1 0,1-1 0,-1 0 0,1 0 1,0 0-1,-1 0 0,1 0 0,0 0 0,-1-1 0,1 1 0,-1-1 0,4-1 0,17-16-4042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250"/>
    </inkml:context>
    <inkml:brush xml:id="br0">
      <inkml:brushProperty name="width" value="0.025" units="cm"/>
      <inkml:brushProperty name="height" value="0.025" units="cm"/>
    </inkml:brush>
  </inkml:definitions>
  <inkml:trace contextRef="#ctx0" brushRef="#br0">299 5 12684,'0'0'1783,"-9"-1"171,2-1-1791,1 1 0,-1 1-1,0-1 1,0 1 0,0 1 0,1-1 0,-1 1-1,0 0 1,1 1 0,-1-1 0,1 1 0,-1 1 0,1-1-1,0 1 1,0 0 0,0 1 0,-6 4 0,-3 3-112,1 0 1,0 1-1,1 1 1,0 1-1,1 0 1,0 0 0,-17 31-1,22-33 17,1 0-1,0 0 1,1 0-1,0 1 1,1 0-1,1 0 1,0 0-1,1 1 1,0-1-1,1 1 1,1 21-1,0-32-60,1 1 0,0 0 1,0-1-1,0 1 0,0-1 0,1 1 0,0-1 0,-1 0 0,1 1 1,0-1-1,0 0 0,1 0 0,-1 0 0,1-1 0,-1 1 0,1-1 1,0 1-1,0-1 0,0 0 0,0 0 0,1 0 0,-1 0 0,0-1 0,1 1 1,-1-1-1,1 0 0,0 0 0,-1 0 0,1-1 0,5 1 0,4 1-371,1-1-1,-1 0 1,1-1-1,-1-1 0,0 0 1,1-1-1,19-5 0,21-14-2843,-5-6-1533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39.034"/>
    </inkml:context>
    <inkml:brush xml:id="br0">
      <inkml:brushProperty name="width" value="0.025" units="cm"/>
      <inkml:brushProperty name="height" value="0.025" units="cm"/>
      <inkml:brushProperty name="color" value="#004F8B"/>
    </inkml:brush>
  </inkml:definitions>
  <inkml:trace contextRef="#ctx0" brushRef="#br0">0 1 9865,'0'0'13325,"58"33"-12332,-24-14-320,6 0-321,-3 1-288,3 0 32,-4-6-64,2 0-192,-4-6-1346,-9-6-1440,-1-2-2852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581"/>
    </inkml:context>
    <inkml:brush xml:id="br0">
      <inkml:brushProperty name="width" value="0.025" units="cm"/>
      <inkml:brushProperty name="height" value="0.025" units="cm"/>
    </inkml:brush>
  </inkml:definitions>
  <inkml:trace contextRef="#ctx0" brushRef="#br0">116 0 9737,'-9'10'2274,"-1"0"-1915,-51 57 3117,57-61-3207,0 0 1,0-1 0,1 1-1,-1 0 1,1 1 0,1-1 0,-1 0-1,1 1 1,0 0 0,1-1-1,-1 1 1,1 7 0,1-12-221,0-1 0,0 0 1,0 1-1,1-1 1,-1 1-1,1-1 0,-1 1 1,1-1-1,0 0 1,-1 0-1,1 1 1,0-1-1,0 0 0,0 0 1,0 0-1,0 0 1,0 0-1,0 0 0,0 0 1,0 0-1,1 0 1,-1 0-1,0-1 0,1 1 1,-1 0-1,0-1 1,1 1-1,-1-1 0,1 0 1,-1 1-1,0-1 1,1 0-1,-1 0 0,1 0 1,-1 0-1,1 0 1,-1 0-1,1 0 0,-1-1 1,3 0-1,2 1 103,1-1-1,-1-1 1,1 1 0,-1-1-1,1 0 1,-1-1-1,0 1 1,6-5 0,5-4-42,-1-1 0,0 0 0,15-17 0,-27 25-69,1-1 0,-1 0 1,0 0-1,0 0 0,-1 0 0,0-1 0,0 1 0,0-1 0,0 0 0,-1 0 0,0 0 0,0 0 0,-1 0 0,1-7 1,-2 12-11,1 1 1,-2-1-1,1 0 1,0 0-1,0 0 1,0 0 0,0 0-1,0 0 1,-1 0-1,1 1 1,0-1-1,-1 0 1,1 0 0,-1 0-1,1 1 1,-1-1-1,1 0 1,-1 1-1,0-1 1,1 0 0,-1 1-1,0-1 1,1 1-1,-1-1 1,0 1-1,0-1 1,1 1 0,-2-1-1,-32-3 115,25 5-182,0 0-1,1 0 1,-1 1 0,0 0-1,-14 7 1,-22 19-87,43-26-48,0-1-1,1 1 1,-1 0 0,0 0 0,0 0 0,1 0 0,-1 0 0,1 0 0,-1 0 0,1 0 0,0 1 0,0-1-1,0 0 1,0 1 0,1-1 0,-1 1 0,0 3 0,1-6 64,0 1 0,0-1 1,0 0-1,0 1 0,0-1 0,0 0 0,1 1 0,-1-1 1,0 1-1,0-1 0,0 0 0,0 1 0,1-1 1,-1 0-1,0 0 0,0 1 0,1-1 0,-1 0 1,0 1-1,1-1 0,-1 0 0,0 0 0,1 0 0,-1 1 1,0-1-1,1 0 0,-1 0 0,0 0 0,1 0 1,-1 0-1,0 1 0,1-1 0,-1 0 0,1 0 1,-1 0-1,0 0 0,1 0 0,-1 0 0,1 0 1,-1-1-1,0 1 0,1 0 0,-1 0 0,1 0 0,-1 0 1,5-1-1019,18 1-3866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2.943"/>
    </inkml:context>
    <inkml:brush xml:id="br0">
      <inkml:brushProperty name="width" value="0.025" units="cm"/>
      <inkml:brushProperty name="height" value="0.025" units="cm"/>
    </inkml:brush>
  </inkml:definitions>
  <inkml:trace contextRef="#ctx0" brushRef="#br0">92 1 14926,'0'0'4997,"-23"56"-4517,6-18 129,3 5-1,0 7-223,-1-5-193,8-3-192,5-6 32,2-8 32,0-9-96,0-6 64,7-9-961,1-4-1121,-5-1-2178,-1-15-2658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3.320"/>
    </inkml:context>
    <inkml:brush xml:id="br0">
      <inkml:brushProperty name="width" value="0.025" units="cm"/>
      <inkml:brushProperty name="height" value="0.025" units="cm"/>
    </inkml:brush>
  </inkml:definitions>
  <inkml:trace contextRef="#ctx0" brushRef="#br0">1 69 14926,'0'0'5573,"77"12"-3811,-23-21-737,6-4-545,8-4-383,-5 3-866,-3 2-3171,-12-4-4548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3.684"/>
    </inkml:context>
    <inkml:brush xml:id="br0">
      <inkml:brushProperty name="width" value="0.025" units="cm"/>
      <inkml:brushProperty name="height" value="0.025" units="cm"/>
    </inkml:brush>
  </inkml:definitions>
  <inkml:trace contextRef="#ctx0" brushRef="#br0">51 0 13357,'0'0'8103,"-5"79"-7270,-2-31-224,-4 4-353,4 4-160,-2-4-96,9-7 32,0-4-705,0-6-1056,0-10-1058,0-12-1697,-11-4-1730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041"/>
    </inkml:context>
    <inkml:brush xml:id="br0">
      <inkml:brushProperty name="width" value="0.025" units="cm"/>
      <inkml:brushProperty name="height" value="0.025" units="cm"/>
    </inkml:brush>
  </inkml:definitions>
  <inkml:trace contextRef="#ctx0" brushRef="#br0">0 551 9257,'0'0'8936,"71"4"-7206,-28-15-449,5-6-480,10-2-609,-2-1-128,-4-3-737,-9 3-1216,-12-1-1507,-9 1-223,-15 1-2146</inkml:trace>
  <inkml:trace contextRef="#ctx0" brushRef="#br0" timeOffset="1">6 95 13581,'0'0'6598,"63"0"-5125,-15 0-736,12-12-481,8-5-127,-8-2-65,-3 3-993,-1 3-1666,-13 4-1569,-7 1-2210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435"/>
    </inkml:context>
    <inkml:brush xml:id="br0">
      <inkml:brushProperty name="width" value="0.025" units="cm"/>
      <inkml:brushProperty name="height" value="0.025" units="cm"/>
    </inkml:brush>
  </inkml:definitions>
  <inkml:trace contextRef="#ctx0" brushRef="#br0">200 0 13965,'0'0'4164,"-43"72"-2114,27-38-544,3-1-449,4 3-545,7-1-352,2-6-96,0-3-96,6-4-480,3-5-449,0-8-609,-7-8-255</inkml:trace>
  <inkml:trace contextRef="#ctx0" brushRef="#br0" timeOffset="1">0 193 13869,'0'0'5157,"63"0"-3780,-23 0-608,10 0-577,6-6-384,2-5-2659,-2-1-1857,-6-3-2018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4.814"/>
    </inkml:context>
    <inkml:brush xml:id="br0">
      <inkml:brushProperty name="width" value="0.025" units="cm"/>
      <inkml:brushProperty name="height" value="0.025" units="cm"/>
    </inkml:brush>
  </inkml:definitions>
  <inkml:trace contextRef="#ctx0" brushRef="#br0">0 0 9673,'0'0'-160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144"/>
    </inkml:context>
    <inkml:brush xml:id="br0">
      <inkml:brushProperty name="width" value="0.025" units="cm"/>
      <inkml:brushProperty name="height" value="0.025" units="cm"/>
    </inkml:brush>
  </inkml:definitions>
  <inkml:trace contextRef="#ctx0" brushRef="#br0">254 26 1826,'0'0'4249,"-5"-4"-960,-21-18 9507,-11 24-10752,30 2-1913,0 0 0,-1 1 0,2 0 0,-1 0-1,0 0 1,1 1 0,0 0 0,0 1 0,1-1-1,-9 15 1,-3 5-170,-20 47 1,25-46 87,1 1 1,-8 29-1,16-47-35,1 0 0,0 0 0,1 0 0,0 0 0,0 0 0,1 0 0,0 1 0,1-1 0,3 16 0,-2-22-12,0-1-1,0 1 1,0 0 0,0-1 0,1 0 0,-1 1 0,1-1 0,0 0-1,0-1 1,0 1 0,0 0 0,0-1 0,1 0 0,-1 1 0,1-1-1,0-1 1,0 1 0,-1 0 0,1-1 0,0 0 0,0 0 0,0 0-1,1-1 1,7 1 0,-3 0 0,0 0-1,1-1 1,-1 0 0,0 0-1,1-1 1,-1 0-1,0-1 1,0 0 0,0-1-1,10-3 1,24-21 28,-41 25-17,0 0 0,0 1-1,0-1 1,0 0-1,-1 0 1,1 0-1,-1 0 1,1 0-1,-1 0 1,0 0-1,0 0 1,0 0-1,0-1 1,0 1-1,-1-1 1,1 1 0,0-5-1,-2 6 6,-1 0-1,1 0 1,0 0 0,-1 0 0,1 1-1,-1-1 1,1 0 0,-1 1-1,1-1 1,-1 1 0,0 0-1,1-1 1,-1 1 0,0 0-1,1 0 1,-1 0 0,1 0-1,-1 0 1,0 0 0,-2 1-1,-1 0 18,-134 1-153,153-3-77,0-2 0,0 1 0,0-2 0,0 0 0,0 0 0,20-11 0,-21 9-53,0 1 0,1 0 0,0 0 0,0 2 0,0-1 0,23-1 0,-36 5 245,0 0 1,0 0 0,0 1 0,0-1-1,0 0 1,0 0 0,0 1 0,0-1-1,-1 0 1,1 1 0,0-1 0,0 1-1,0-1 1,0 1 0,0 0-1,-1-1 1,1 1 0,0 0 0,-1 0-1,1-1 1,0 1 0,-1 0 0,1 0-1,-1 0 1,1 0 0,-1 0 0,0 0-1,1-1 1,-1 1 0,0 0-1,0 0 1,0 0 0,1 0 0,-1 0-1,0 0 1,0 0 0,0 0 0,-1 2-1,-5 44 597,5-43-496,-4 18 175,0 0-166,0 1-1,2 0 1,-2 27-1,5-46-333,2 10-1106,7-11-2498,9-5-3590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483"/>
    </inkml:context>
    <inkml:brush xml:id="br0">
      <inkml:brushProperty name="width" value="0.025" units="cm"/>
      <inkml:brushProperty name="height" value="0.025" units="cm"/>
    </inkml:brush>
  </inkml:definitions>
  <inkml:trace contextRef="#ctx0" brushRef="#br0">0 44 13325,'0'0'8039,"74"-15"-7270,-31 11-289,6-1 33,0-1-289,1 0-128,-7 2-96,-9 2-865,-7 1-576,-16 1-833,-14 0-3524,-21 6 2691,-6 3-2818</inkml:trace>
  <inkml:trace contextRef="#ctx0" brushRef="#br0" timeOffset="1">72 98 6278,'0'0'6662,"-52"36"-3747,52-25-1217,0-3-962,14-4 97,15-1 320,14-3-64,8 0-448,3-6-449,4-8-64,3 0-96,-9-1-1249,-3-2-2050,-10-1-3395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5.829"/>
    </inkml:context>
    <inkml:brush xml:id="br0">
      <inkml:brushProperty name="width" value="0.025" units="cm"/>
      <inkml:brushProperty name="height" value="0.025" units="cm"/>
    </inkml:brush>
  </inkml:definitions>
  <inkml:trace contextRef="#ctx0" brushRef="#br0">0 143 4965,'0'0'11525,"3"-9"-9453,-2 4-1930,0 0 0,1 0 0,0 0 0,0 0 0,0 0 0,0 1 0,1-1 0,0 1 0,0 0 1,0 0-1,0 0 0,1 0 0,0 0 0,-1 1 0,1 0 0,1 0 0,-1 0 0,0 0 1,1 0-1,8-2 0,1-3-16,1 1 0,0 1 0,1 0 0,0 1 0,0 1 0,0 0 0,0 1 0,1 1 0,27 0 0,-42 2-103,-1 0 1,1 1 0,0-1 0,0 1 0,-1-1-1,1 1 1,0 0 0,-1-1 0,1 1 0,-1 0 0,1 0-1,-1 0 1,1 1 0,-1-1 0,0 0 0,1 0-1,-1 1 1,0-1 0,0 1 0,0-1 0,0 1 0,0-1-1,0 1 1,-1 0 0,1-1 0,0 1 0,-1 0-1,0 0 1,1-1 0,-1 1 0,0 0 0,0 0-1,0 0 1,0-1 0,0 1 0,-1 3 0,1 2 199,-1 1 1,0-1-1,0 0 1,-1 0 0,0 0-1,0 0 1,0-1-1,-6 11 1,-7 5 513,-35 41 0,-8 13-161,57-75-575,0 0-1,0 1 1,0-1 0,1 0 0,-1 1-1,0-1 1,1 1 0,-1-1 0,1 1 0,-1-1-1,1 1 1,0 0 0,-1-1 0,1 1-1,0-1 1,0 1 0,1 2 0,-1-3-31,1 0 1,-1 0 0,1-1 0,-1 1 0,1 0 0,-1-1-1,1 1 1,-1 0 0,1-1 0,0 1 0,0-1-1,-1 1 1,1-1 0,0 1 0,0-1 0,-1 0 0,1 1-1,0-1 1,0 0 0,0 0 0,0 1 0,1-1 0,5 0-324,0 0 0,1 0 0,-1 0 0,0-1 0,0 0 0,11-4 0,-4 0-1040,0 0 1,0-1 0,-1-1 0,19-12-1,15-11-5376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205"/>
    </inkml:context>
    <inkml:brush xml:id="br0">
      <inkml:brushProperty name="width" value="0.025" units="cm"/>
      <inkml:brushProperty name="height" value="0.025" units="cm"/>
      <inkml:brushProperty name="color" value="#004F8B"/>
    </inkml:brush>
  </inkml:definitions>
  <inkml:trace contextRef="#ctx0" brushRef="#br0">49 5 12588,'-9'-4'1569,"-5"3"1282,3 1-801,6 0-865,1 0 0,-1 5-192,5 9-416,0 7-321,9 7-128,7 7-32,2 2-64,7 5 32,-1-3-64,-1 0-800,1-3-1090,-6-7-1345,-4-5-2050,-3-9-1346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6.218"/>
    </inkml:context>
    <inkml:brush xml:id="br0">
      <inkml:brushProperty name="width" value="0.025" units="cm"/>
      <inkml:brushProperty name="height" value="0.025" units="cm"/>
    </inkml:brush>
  </inkml:definitions>
  <inkml:trace contextRef="#ctx0" brushRef="#br0">180 18 17969,'-8'0'1852,"1"-2"-1634,1 2 0,0-1 0,0 1-1,0 0 1,0 0 0,-1 0 0,1 1 0,0 0-1,0 0 1,0 1 0,0 0 0,0 0-1,1 0 1,-1 0 0,1 1 0,-1 0-1,1 0 1,0 1 0,0 0 0,0 0-1,0 0 1,1 0 0,-7 9 0,7-8-126,1 1 0,-1 0 1,1 0-1,0 1 0,1-1 0,-1 0 1,1 1-1,1 0 0,-1 0 1,1-1-1,0 1 0,1 0 0,0 7 1,0-11-83,1 0 1,-1-1-1,1 1 1,0 0-1,0 0 1,0-1-1,0 1 1,0-1-1,1 1 1,-1-1-1,1 1 1,0-1-1,-1 0 1,1 0-1,0 0 1,0 0-1,1 0 1,-1 0-1,0 0 1,0-1-1,1 1 1,-1-1-1,1 0 1,0 0-1,-1 0 1,1 0 0,0 0-1,0 0 1,-1-1-1,1 0 1,0 1-1,5-1 1,0 0 22,0 1 0,1-1 0,-1-1 1,1 0-1,-1 0 0,0 0 1,1-1-1,-1-1 0,0 1 0,0-1 1,-1-1-1,1 1 0,-1-1 1,1 0-1,-1-1 0,7-6 1,-10 7-18,1 0 0,-1 0 0,0-1 0,0 1 0,-1-1 0,1 0 0,-1 0 0,0 0 0,-1 0 0,1-1 0,-1 1 0,0-1 0,0 0 0,-1 0 0,0 1 0,0-1 0,0 0 0,0 0 0,-1 0 0,0 0 0,-1 0 0,1 0 0,-3-9 0,2 12-25,0 1 1,0-1 0,-1 1-1,1-1 1,-1 1 0,0-1-1,1 1 1,-1 0 0,0 0-1,0-1 1,-1 2 0,1-1-1,0 0 1,-1 0 0,1 1-1,-1-1 1,1 1 0,-1 0-1,0 0 1,1 0 0,-1 0-1,0 0 1,0 0 0,0 1-1,0 0 1,0-1 0,1 1-1,-1 0 1,-4 1 0,5-1-119,-1 0 0,1 0 1,0 0-1,0 0 0,-1 0 1,1 1-1,0-1 1,0 1-1,0 0 0,-1-1 1,1 1-1,0 0 0,0 0 1,0 0-1,0 1 0,1-1 1,-1 0-1,0 1 1,0-1-1,1 1 0,-1 0 1,1-1-1,0 1 0,-1 0 1,1 0-1,0 0 1,0 0-1,0 0 0,0 0 1,0 0-1,1 0 0,-1 1 1,1-1-1,-1 0 0,1 0 1,0 1-1,0-1 1,0 3-1,0-4-58,0 0-1,1 0 1,-1 0 0,0 1 0,1-1-1,-1 0 1,1 0 0,-1 0 0,1 0 0,-1 0-1,1 0 1,0 0 0,0 0 0,-1 0-1,1-1 1,0 1 0,0 0 0,0 0-1,0-1 1,0 1 0,0 0 0,0-1-1,0 1 1,0-1 0,0 1 0,2-1 0,35 5-4493,-33-5 3883,35 1-5093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6.562"/>
    </inkml:context>
    <inkml:brush xml:id="br0">
      <inkml:brushProperty name="width" value="0.025" units="cm"/>
      <inkml:brushProperty name="height" value="0.025" units="cm"/>
    </inkml:brush>
  </inkml:definitions>
  <inkml:trace contextRef="#ctx0" brushRef="#br0">216 30 13805,'0'0'3582,"-11"4"-1302,-2 1-1919,1 0 0,0 1 1,0 0-1,0 1 0,1 0 1,0 1-1,0 0 1,1 1-1,0 0 0,0 1 1,1 0-1,-15 22 0,20-26-119,-29 54 985,31-57-1205,1 1-1,-1-1 1,1 0-1,0 0 1,0 1 0,0-1-1,1 1 1,-1-1 0,1 1-1,0-1 1,0 0 0,0 1-1,0-1 1,1 1-1,0-1 1,0 5 0,1-6-14,-1-1 0,1 1 0,-1 0 0,1-1 0,0 1 0,0-1 0,0 0 0,-1 0 0,1 1 0,0-1 0,0-1 0,1 1 0,-1 0 0,0 0 0,0-1 0,0 1 0,0-1 0,1 0 0,-1 1 0,0-1 0,0 0 0,1 0 0,-1-1 0,0 1 0,0 0 0,3-2 0,6 1 49,-1-1 0,0-1 0,0 0 0,15-6 1,-6-1-30,-1 0 0,0-1 0,-1-1 1,-1-1-1,28-26 0,-36 32-12,-1-1 1,0 1-1,-1-1 1,0-1-1,0 1 1,0-1-1,-1 0 1,-1-1-1,1 1 1,-2-1-1,1 1 1,-1-1-1,2-17 1,-4 25-10,-1 0 0,0 1 0,0-1-1,0 1 1,0-1 0,-1 1 0,1-1 0,0 0 0,-1 1-1,1-1 1,-1 1 0,1-1 0,-1 1 0,0 0 0,1-1 0,-1 1-1,0-1 1,0 1 0,0 0 0,0 0 0,0 0 0,0 0-1,-1 0 1,1 0 0,0 0 0,0 0 0,-1 0 0,1 0 0,-1 1-1,1-1 1,-1 0 0,1 1 0,-3-1 0,-4-1-513,-1 1 0,0 0 0,0 1 0,-18 0 0,-2 1-5461,9-4-4800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13.216"/>
    </inkml:context>
    <inkml:brush xml:id="br0">
      <inkml:brushProperty name="width" value="0.025" units="cm"/>
      <inkml:brushProperty name="height" value="0.025" units="cm"/>
    </inkml:brush>
  </inkml:definitions>
  <inkml:trace contextRef="#ctx0" brushRef="#br0">0 82 6887,'0'0'3929,"10"1"-3444,976-14 2654,-687-11-3101,545-21 309,-714 52-67,-116-6-156,0 2 1,0 0 0,-1 1 0,1 0-1,-1 1 1,24 12 0,-35-17-101,-1 1 0,0-1 0,1 1 0,-1 0 0,0-1 0,1 1 0,-1 0 0,0 0 0,0 0 0,0 0 0,0 0 0,0 0 0,0 1 0,0-1 0,0 0 0,0 0 0,-1 1 0,1-1 0,0 0 0,-1 1 0,1-1 0,-1 1 0,1 2 0,-1-3 26,-1 1-1,0-1 0,1 0 1,-1 1-1,0-1 0,1 0 1,-1 0-1,0 0 0,0 1 1,0-1-1,0 0 0,0 0 1,0 0-1,0-1 0,0 1 1,-1 0-1,1 0 0,0-1 1,-3 2-1,-2 1-303,-1 0-1,0-1 1,1 0 0,-1 0-1,0-1 1,-1 1 0,1-1-1,-9 0 1,15-1 177,1 0 0,0 0 0,0 0-1,0 0 1,-1 0 0,1-1 0,0 1 0,0 0 0,-1 0 0,1 0 0,0 0 0,0 0 0,-1 0 0,1 0 0,0 0-1,0 0 1,0-1 0,-1 1 0,1 0 0,0 0 0,0 0 0,0 0 0,0-1 0,0 1 0,-1 0 0,1 0 0,0 0 0,0-1-1,0 1 1,0 0 0,0 0 0,0-1 0,0 1 0,0 0 0,0 0 0,0-1 0,0 1 0,0 0 0,0 0 0,0-1-1,-1-22-3973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7.898"/>
    </inkml:context>
    <inkml:brush xml:id="br0">
      <inkml:brushProperty name="width" value="0.025" units="cm"/>
      <inkml:brushProperty name="height" value="0.025" units="cm"/>
    </inkml:brush>
  </inkml:definitions>
  <inkml:trace contextRef="#ctx0" brushRef="#br0">36 46 10474,'0'0'774,"11"-5"203,-1 1-761,6-3 345,1 0 0,1 2 0,-1 0 0,1 0 0,31-2 0,-49 7-534,0 0 0,0 0 0,1 0 0,-1 0 0,0 0 1,1 0-1,-1 0 0,0 0 0,0 0 0,1 0 0,-1 0 0,0 0 0,1 0 0,-1 0 0,0 0 1,0 0-1,1 0 0,-1 0 0,0 0 0,0 1 0,1-1 0,-1 0 0,0 0 0,0 0 0,0 0 0,1 1 1,-1-1-1,0 0 0,0 0 0,0 1 0,0-1 0,1 0 0,-1 0 0,0 1 0,0-1 0,0 0 1,0 0-1,0 1 0,0-1 0,0 1 0,-6 11 822,-16 12 373,-32 18 443,-42 37 497,94-77-2139,0-1-1,1 1 1,-1 0-1,0 0 1,1 0-1,-1 1 1,1-1-1,-1 0 1,1 1-1,0-1 1,0 0-1,0 1 1,0-1-1,1 1 1,-1 4-1,1-6-20,0 0 0,0 0-1,1 0 1,-1 0 0,0 0-1,1 0 1,-1 0 0,1 0-1,-1 0 1,1 0 0,0 0-1,-1-1 1,1 1 0,0 0-1,-1 0 1,1-1 0,0 1-1,0 0 1,0-1 0,0 1-1,0-1 1,0 1 0,0-1-1,0 1 1,0-1 0,0 0-1,0 1 1,0-1 0,0 0-1,0 0 1,0 0 0,0 0-1,0 0 1,0 0 0,0 0-1,2-1 1,14 1-527,1 0 0,-1-2 0,34-7 0,-32 4-1224,0-1 0,-1-1 0,23-12-1,-2-1-4095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8.227"/>
    </inkml:context>
    <inkml:brush xml:id="br0">
      <inkml:brushProperty name="width" value="0.025" units="cm"/>
      <inkml:brushProperty name="height" value="0.025" units="cm"/>
    </inkml:brush>
  </inkml:definitions>
  <inkml:trace contextRef="#ctx0" brushRef="#br0">105 19 10794,'0'0'2798,"-9"0"-289,9 0-2503,-7-1 402,1 1 1,-1 0 0,0 1-1,0 0 1,1 0-1,-13 4 1,17-4-325,0 0-1,-1 0 1,1 0 0,0 0-1,0 1 1,0-1-1,0 1 1,0 0 0,1 0-1,-1-1 1,0 1 0,1 0-1,-1 0 1,1 0 0,0 1-1,0-1 1,0 0 0,0 0-1,0 1 1,0-1 0,1 0-1,-1 1 1,1-1-1,-1 1 1,1-1 0,0 4-1,0-4-73,0 0-1,0 0 0,0 0 0,0 0 1,0 0-1,0 0 0,1-1 0,-1 1 0,1 0 1,-1 0-1,1 0 0,0-1 0,-1 1 0,1 0 1,0-1-1,0 1 0,1 0 0,-1-1 1,0 0-1,0 1 0,1-1 0,-1 0 0,1 1 1,-1-1-1,1 0 0,-1 0 0,1 0 1,0 0-1,-1-1 0,1 1 0,0 0 0,3 0 1,3 0 52,0 0 0,-1 0 0,1-1 0,0 0 0,0 0 0,-1-1 0,11-2 0,-15 3-51,0-1 0,0 0-1,-1 1 1,1-1 0,0-1 0,-1 1 0,1 0-1,-1 0 1,1-1 0,-1 0 0,0 1-1,0-1 1,0 0 0,0 0 0,0 0-1,0 0 1,0-1 0,-1 1 0,1 0-1,-1-1 1,1 1 0,-1-1 0,0 1-1,0-1 1,0 0 0,-1 0 0,1 1-1,-1-1 1,1 0 0,-1 0 0,0 0 0,0 1-1,0-1 1,0 0 0,-1 0 0,1 0-1,-1 1 1,0-1 0,1 0 0,-1 1-1,0-1 1,-1 0 0,1 1 0,0-1-1,-1 1 1,0 0 0,1 0 0,-1-1-1,0 1 1,0 0 0,0 0 0,0 1 0,-1-1-1,1 0 1,0 1 0,-1-1 0,1 1-1,-1 0 1,1 0 0,-1 0 0,0 0-1,-4-1 1,-36 2-368,42 0 230,0-1 0,0 1 0,1 0 0,-1 0 0,0 0 0,0 0 0,0 0 0,0 0 0,1 1 0,-1-1 0,0 0 0,0 0 0,0 0 0,1 1 0,-1-1 0,0 0 0,0 1 0,1-1 0,-1 1 0,0-1 0,1 1 0,-1-1 0,1 1 0,-1 0 0,0-1 0,1 1 0,-1 0 0,1-1 0,0 1 0,-1 0 0,1-1 0,0 1 0,-1 0 0,1 0 0,0 0 0,0-1 0,-1 1 0,1 0 0,0 0 0,0 0 0,0-1 0,0 1 0,0 0 0,0 0 0,1 0 0,-1 1 0,1-2-95,-1 1 1,1-1-1,-1 1 0,1-1 0,-1 1 1,1-1-1,0 1 0,-1-1 0,1 1 1,0-1-1,-1 0 0,1 1 0,0-1 1,0 0-1,-1 0 0,1 0 0,0 0 1,0 1-1,-1-1 0,1 0 1,0 0-1,0 0 0,0-1 0,0 1 1,3 0-498,16 0-3439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08.573"/>
    </inkml:context>
    <inkml:brush xml:id="br0">
      <inkml:brushProperty name="width" value="0.025" units="cm"/>
      <inkml:brushProperty name="height" value="0.025" units="cm"/>
    </inkml:brush>
  </inkml:definitions>
  <inkml:trace contextRef="#ctx0" brushRef="#br0">126 26 6406,'0'0'5701,"-8"1"-2359,0 0-2783,0 1 0,1 0-1,-1 0 1,1 1 0,0 0-1,0 0 1,-13 8 0,17-9-405,0 0 0,-1 0 1,1 1-1,0-1 0,1 1 0,-1 0 1,0-1-1,1 1 0,-1 0 0,1 1 0,0-1 1,0 0-1,0 1 0,1-1 0,-1 1 1,1-1-1,0 1 0,0 0 0,0 0 1,-1 7-1,3-10-147,0 0-1,0 0 1,0 0-1,0 0 1,0 0 0,0 0-1,0-1 1,0 1 0,1 0-1,-1-1 1,0 1-1,0-1 1,1 1 0,-1-1-1,0 1 1,1-1 0,-1 0-1,0 0 1,1 0-1,-1 0 1,0 0 0,1 0-1,-1 0 1,0 0 0,1 0-1,-1-1 1,2 0-1,46-6 273,-34 4-230,1-2 1,-1 0-1,0-1 0,0 0 0,0-1 0,-1-1 0,0 0 0,0-1 0,20-18 0,-33 26-38,0 0-1,0 0 0,0 1 0,0-1 0,0 0 0,-1 0 0,1 0 0,0 0 0,-1-1 0,1 1 0,0 0 0,-1 0 0,0 0 1,1 0-1,-1-1 0,0 1 0,1 0 0,-1 0 0,0-1 0,0 1 0,0-2 0,-1 2-9,1 0-1,-1 0 0,0 0 1,1 0-1,-1 0 0,0 1 1,0-1-1,1 0 1,-1 0-1,0 1 0,0-1 1,0 1-1,0-1 1,0 1-1,0-1 0,0 1 1,0-1-1,0 1 0,-2-1 1,-7 0-313,0-1 1,0 1 0,-21 1-1,26 0-81,-30 0-2300,13 0-2050,3 0-4503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4.361"/>
    </inkml:context>
    <inkml:brush xml:id="br0">
      <inkml:brushProperty name="width" value="0.025" units="cm"/>
      <inkml:brushProperty name="height" value="0.025" units="cm"/>
    </inkml:brush>
  </inkml:definitions>
  <inkml:trace contextRef="#ctx0" brushRef="#br0">61 6966 3812,'0'0'3806,"-6"8"-3678,-4 6-1141,-22 35 4589,30-46-3267,0 1-1,1-1 1,-1 1 0,1-1 0,0 1 0,0 0 0,0 0-1,1-1 1,-1 1 0,1 0 0,0 0 0,0 0 0,1 7 0,-1-10-302,1-1 0,-1 1 0,0 0 0,1-1-1,-1 1 1,0-1 0,1 1 0,-1 0 0,1-1 0,-1 1 0,1-1 0,-1 1 0,1-1 0,0 0 0,-1 1 0,1-1 0,-1 0 0,1 1 0,0-1 0,-1 0 0,1 1 0,0-1 0,-1 0 0,1 0 0,0 0 0,0 0 0,-1 0 0,1 0 0,0 0 0,-1 0 0,1 0 0,0 0 0,0 0 0,-1 0 0,1-1 0,0 1 0,-1 0 0,1 0 0,0-1 0,26-13 1069,57-64-645,120-104 1425,-155 143-1478,2 2 1,77-42-1,-52 33-128,90-70-1,0 0 48,-60 42-152,40-24 78,111-57 92,-89 37-256,23-6-26,-89 56 44,161-82 0,-133 81 151,140-98 1,10-7-8,156-96-163,-219 130-26,835-507 198,-908 555-238,385-230 80,11 1-72,-195 112 0,430-261 5,-396 246 10,230-131-24,747-418 51,-919 520-58,355-225 40,-657 395-21,163-87-5,167-111 127,-430 254 220,-16 12 8,0 1 0,31-17 0,-49 31-478,-1 0 0,0-1 1,1 1-1,-1 0 0,0 0 1,1-1-1,-1 1 0,0 0 1,1-1-1,-1 1 0,0 0 1,0-1-1,1 1 0,-1 0 1,0-1-1,0 1 0,0-1 1,0 1-1,1 0 0,-1-1 1,0 1-1,0-1 0,0 1 1,0-1-1,0 1 0,0 0 1,0-1-1,0 1 0,0-1 1,-1 0-1,1-13-5000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5.356"/>
    </inkml:context>
    <inkml:brush xml:id="br0">
      <inkml:brushProperty name="width" value="0.025" units="cm"/>
      <inkml:brushProperty name="height" value="0.025" units="cm"/>
    </inkml:brush>
  </inkml:definitions>
  <inkml:trace contextRef="#ctx0" brushRef="#br0">1 1 13421,'0'0'6822,"0"8"-5204,-1 1-1252,2 1 0,-1 0 0,1 0 1,1 0-1,0-1 0,0 1 0,1-1 1,0 0-1,1 1 0,0-1 1,7 12-1,-8-15-335,1-1 0,-1 0 0,1 0 1,0 0-1,1 0 0,-1 0 0,1-1 0,-1 0 0,1 0 1,1 0-1,-1-1 0,0 0 0,1 0 0,0 0 1,0-1-1,0 1 0,0-1 0,0-1 0,0 1 1,8 0-1,-5-1-237,-1-1 0,0 0 0,1-1 0,-1 0 0,1 0 0,-1 0 0,0-1 0,0-1 0,0 1 0,0-1 0,0-1 0,-1 1 0,1-1 0,-1-1 0,9-6 0,18-23-4619,-8-11-3347,-13 10-1677</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5.717"/>
    </inkml:context>
    <inkml:brush xml:id="br0">
      <inkml:brushProperty name="width" value="0.025" units="cm"/>
      <inkml:brushProperty name="height" value="0.025" units="cm"/>
    </inkml:brush>
  </inkml:definitions>
  <inkml:trace contextRef="#ctx0" brushRef="#br0">165 0 6086,'0'0'9545,"-36"74"-6246,11-28-1281,1 4-673,1 7-64,-1 0 193,8-1-706,5-5-511,6-8-193,5-9-64,5-11-1281,6-12-898,-2-11-2241,-2-7-6758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045"/>
    </inkml:context>
    <inkml:brush xml:id="br0">
      <inkml:brushProperty name="width" value="0.025" units="cm"/>
      <inkml:brushProperty name="height" value="0.025" units="cm"/>
    </inkml:brush>
  </inkml:definitions>
  <inkml:trace contextRef="#ctx0" brushRef="#br0">2 1 16400,'0'0'7431,"11"81"-6214,-11-38-641,-6 4-287,1-2-257,3-4 0,2-5-769,0-7-1441,2-11-385,3-11-223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0.614"/>
    </inkml:context>
    <inkml:brush xml:id="br0">
      <inkml:brushProperty name="width" value="0.025" units="cm"/>
      <inkml:brushProperty name="height" value="0.025" units="cm"/>
      <inkml:brushProperty name="color" value="#004F8B"/>
    </inkml:brush>
  </inkml:definitions>
  <inkml:trace contextRef="#ctx0" brushRef="#br0">141 117 9769,'0'0'3374,"0"-9"-1714,1-1-1211,0 7-280,-1 0 1,1-1-1,-1 1 1,0 0-1,-1-1 1,1 1-1,0 0 1,-1-1-1,0 1 1,0 0-1,-1-4 1,2 7-121,0-1 1,0 1-1,0 0 1,0 0-1,0-1 1,-1 1-1,1 0 1,0-1-1,0 1 0,0 0 1,0 0-1,-1-1 1,1 1-1,0 0 1,0 0-1,-1-1 1,1 1-1,0 0 1,0 0-1,-1 0 1,1 0-1,0-1 1,-1 1-1,1 0 1,0 0-1,-1 0 1,1 0-1,0 0 1,0 0-1,-1 0 0,1 0 1,0 0-1,-1 0 1,1 0-1,0 0 1,-1 0-1,1 0 1,0 0-1,-1 0 1,1 0-1,0 1 1,-1-1-1,1 0 1,0 0-1,0 0 1,-1 0-1,1 1 1,0-1-1,0 0 1,-1 0-1,1 0 0,0 1 1,0-1-1,0 0 1,-1 1-1,1-1 1,0 1-1,-11 17 247,6-2-92,1 0-1,0 0 1,2 1-1,0-1 1,0 34-1,2-39-119,0 0 0,1 0 0,1 0 0,-1 0 0,2 0 0,0 0 0,0-1 0,1 1 0,8 16 0,-11-25-69,0 0 0,0 0 0,0 0 1,0 0-1,0 0 0,1 0 0,-1-1 0,1 1 0,-1 0 0,1-1 1,-1 1-1,1-1 0,0 0 0,0 0 0,0 0 0,0 1 1,0-2-1,0 1 0,0 0 0,0 0 0,0-1 0,0 1 0,0-1 1,0 1-1,1-1 0,-1 0 0,0 0 0,0 0 0,1 0 0,-1-1 1,0 1-1,0 0 0,0-1 0,0 0 0,0 1 0,0-1 1,0 0-1,0 0 0,0 0 0,0 0 0,0-1 0,1 0 0,3-3 25,0 0-1,-1-1 0,0 1 0,-1-1 0,1 0 0,-1 0 0,0 0 1,0 0-1,-1-1 0,0 0 0,3-9 0,-3 6-23,0 0-1,-1 0 1,-1-1 0,0 1-1,0-1 1,-1 1 0,0 0-1,-1-1 1,0 1 0,0-1-1,-1 1 1,-1 0 0,0 0-1,0 0 1,-6-11 0,6 15-17,-1-1 0,0 1 1,0 0-1,0 1 0,0-1 1,-1 1-1,0 0 0,-1 0 1,1 0-1,-1 1 0,1 0 0,-1 0 1,-1 0-1,1 1 0,0 0 1,-1 0-1,0 1 0,0-1 1,1 1-1,-1 1 0,0 0 1,-14-2-1,17 3-2,0 0 0,0 0 0,0 0 0,0 1 0,0-1 0,0 1 0,0 0 0,0 0 0,0 1 0,0-1 0,1 1 0,-1-1 0,0 1 0,1 0 0,0 1 0,-1-1 0,1 1 0,0-1 0,0 1 0,0 0 0,1 0 0,-1 0 0,1 1 0,-1-1 0,1 0 0,0 1 0,0 0 0,1-1 0,-1 1 0,1 0 0,0 0 0,0 0 0,0 0 0,0 7 0,0-4-177,0 1-1,0 0 1,1-1 0,1 1-1,-1 0 1,1-1-1,0 1 1,1-1-1,0 1 1,0-1-1,1 1 1,-1-1 0,2 0-1,-1 0 1,1-1-1,0 1 1,9 11-1,26 12-4159,3-9-3731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418"/>
    </inkml:context>
    <inkml:brush xml:id="br0">
      <inkml:brushProperty name="width" value="0.025" units="cm"/>
      <inkml:brushProperty name="height" value="0.025" units="cm"/>
    </inkml:brush>
  </inkml:definitions>
  <inkml:trace contextRef="#ctx0" brushRef="#br0">1 51 4068,'0'0'18060,"11"-7"-17591,-3 2-329,0-1 0,1 2 0,0-1 0,0 1 0,0 1 0,0 0-1,1 0 1,-1 1 0,20-3 0,-7 4 108,27-2 132,58 4 0,-94 0-375,0 0-1,-1 1 1,1 1 0,-1 0 0,1 0 0,-1 1 0,0 1 0,-1 0 0,22 12 0,-30-14 22,0-1 1,1 0-1,-1 1 0,-1 0 0,1-1 1,0 1-1,-1 0 0,1 0 1,-1 1-1,0-1 0,0 0 0,0 1 1,0 0-1,-1-1 0,0 1 0,1 0 1,-1 0-1,-1-1 0,1 1 1,0 0-1,-1 0 0,0 0 0,0 0 1,0 0-1,0 0 0,-1 0 0,0 0 1,0 0-1,0-1 0,0 1 1,-2 5-1,-1 0 186,-1 1-1,0-1 1,-1 0 0,0-1 0,0 1 0,-1-1-1,1 0 1,-2 0 0,1-1 0,-13 8 0,11-7-206,-1-1 1,0-1-1,-1 0 0,0 0 1,0-1-1,0 0 1,0-1-1,-1 0 0,0-1 1,1 0-1,-1-1 1,0-1-1,-1 0 1,1 0-1,0-1 0,0 0 1,-13-3-1,23 2-389,-1 0 1,0 0-1,1 0 0,-1 0 0,1-1 0,-1 1 0,1-1 0,0 0 1,0 1-1,0-1 0,0 0 0,0 0 0,0 0 0,0-1 0,0 1 1,-1-4-1,-9-15-6377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6.782"/>
    </inkml:context>
    <inkml:brush xml:id="br0">
      <inkml:brushProperty name="width" value="0.025" units="cm"/>
      <inkml:brushProperty name="height" value="0.025" units="cm"/>
    </inkml:brush>
  </inkml:definitions>
  <inkml:trace contextRef="#ctx0" brushRef="#br0">0 1 13773,'0'0'8072,"76"12"-7111,-36-11-129,14-1-447,0 0-289,-2 0-64,-3-1-737,-8-5-544,-14 4-769,-11 1-865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114"/>
    </inkml:context>
    <inkml:brush xml:id="br0">
      <inkml:brushProperty name="width" value="0.025" units="cm"/>
      <inkml:brushProperty name="height" value="0.025" units="cm"/>
    </inkml:brush>
  </inkml:definitions>
  <inkml:trace contextRef="#ctx0" brushRef="#br0">1 0 11371,'0'0'6278,"77"34"-4613,-26-30-255,6-4-674,6 0-544,-3 0-159,-4-8-2051,-9-8-4388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504"/>
    </inkml:context>
    <inkml:brush xml:id="br0">
      <inkml:brushProperty name="width" value="0.025" units="cm"/>
      <inkml:brushProperty name="height" value="0.025" units="cm"/>
    </inkml:brush>
  </inkml:definitions>
  <inkml:trace contextRef="#ctx0" brushRef="#br0">168 71 9001,'11'-5'1521,"5"-1"-886,32-12 2191,-1-10 3685,-47 28-6413,0 0 1,1 0-1,-1-1 0,0 1 0,0 0 1,1 0-1,-1 0 0,0 0 1,0 0-1,0-1 0,1 1 0,-1 0 1,0 0-1,0 0 0,0-1 0,0 1 1,1 0-1,-1 0 0,0-1 1,0 1-1,0 0 0,0 0 0,0-1 1,0 1-1,0 0 0,0 0 0,0-1 1,0 1-1,0 0 0,0 0 1,0-1-1,0 1 0,0 0 0,0-1 1,0 1-1,0 0 0,0 0 0,0-1 1,0 1-1,0 0 0,-1 0 0,1-1 1,0 1-1,0 0 0,-15-4 1038,-22 7-1297,18 3 144,2 1-1,-1 1 0,1 1 1,0 0-1,1 2 0,0-1 1,0 2-1,1 0 0,1 1 1,0 1-1,1 0 0,-12 17 1,22-29 18,1 1 0,0 0 0,0 0 0,0 0 0,0 0 0,0 1 1,1-1-1,-1 1 0,1-1 0,0 1 0,0-1 0,0 1 1,1-1-1,-1 1 0,1 7 0,0-9-3,1 0 0,0 0 1,0 0-1,-1 0 0,1 0 0,0 0 0,1-1 1,-1 1-1,0 0 0,1 0 0,-1-1 0,1 1 1,-1-1-1,1 1 0,-1-1 0,1 0 0,0 0 1,0 0-1,0 0 0,0 0 0,0 0 0,0 0 1,0 0-1,0-1 0,0 1 0,0-1 0,2 0 1,17 4-716,-1-1 1,0-1-1,1-1 1,21-2-1,40-8-5747,-28-2-919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7.864"/>
    </inkml:context>
    <inkml:brush xml:id="br0">
      <inkml:brushProperty name="width" value="0.025" units="cm"/>
      <inkml:brushProperty name="height" value="0.025" units="cm"/>
    </inkml:brush>
  </inkml:definitions>
  <inkml:trace contextRef="#ctx0" brushRef="#br0">93 1 11563,'0'0'3966,"-8"1"-2252,4 0-1583,0-1-1,0 1 1,0 0 0,1 0-1,-1 1 1,0-1 0,1 1 0,-1-1-1,1 1 1,-1 0 0,1 0-1,0 1 1,0-1 0,0 1-1,0 0 1,0-1 0,0 1 0,1 0-1,0 1 1,-1-1 0,1 0-1,1 1 1,-1-1 0,0 1-1,1 0 1,-1-1 0,1 1 0,-1 7-1,1-7 27,0 0 0,1 1 0,0-1-1,-1 0 1,1 0 0,1 1 0,-1-1-1,1 0 1,-1 0 0,1 0 0,0 0-1,1 1 1,2 4 0,-3-7-68,1 0 1,0 0-1,1 0 0,-1 0 0,0-1 1,0 1-1,1-1 0,-1 1 0,1-1 1,-1 0-1,1 0 0,0 0 0,-1 0 1,1-1-1,0 1 0,0-1 1,-1 1-1,1-1 0,0 0 0,0 0 1,4-1-1,-1 1 69,0 0 0,0-1 0,0 0 0,0 0 0,0 0 0,-1-1 0,1 0 0,0 0 0,-1 0 0,8-5 0,-10 5-98,-1 1 0,1-1 0,-1 0-1,1 0 1,-1 0 0,0 0 0,0-1 0,0 1 0,0-1 0,0 1 0,-1-1 0,1 0 0,-1 1 0,1-1 0,-1 0 0,0 0 0,0 0 0,-1 0 0,1 0 0,0 0 0,-1 0 0,0-4 0,0 5-39,-1 0 0,0 0 0,0 0 0,0 0 0,0 0 0,-1 0 0,1 1 0,0-1 0,-1 0 0,1 1-1,-1-1 1,0 1 0,1 0 0,-1 0 0,0-1 0,0 1 0,0 0 0,0 0 0,0 1 0,0-1-1,0 0 1,0 1 0,0-1 0,0 1 0,0 0 0,-1-1 0,-2 1 0,-4-1-235,0 0 0,0 0-1,1 1 1,-1 0 0,-17 3 0,26-3 143,0 0 1,0 0-1,0 0 0,0 0 0,1 0 1,-1 0-1,0 1 0,0-1 1,0 0-1,0 0 0,0 0 0,0 0 1,0 0-1,0 1 0,0-1 0,0 0 1,0 0-1,0 0 0,0 0 0,0 0 1,0 1-1,0-1 0,0 0 1,0 0-1,0 0 0,0 0 0,0 1 1,0-1-1,0 0 0,0 0 0,0 0 1,0 0-1,0 1 0,0-1 0,0 0 1,0 0-1,0 0 0,-1 0 0,1 0 1,0 0-1,0 0 0,0 1 1,0-1-1,0 0 0,0 0 0,-1 0 1,1 0-1,0 0 0,0 0 0,0 0 1,0 0-1,-1 0 0,1 0 0,0 0 1,0 0-1,0 0 0,0 0 1,0 0-1,-1 0 0,1 0 0,0 0 1,0 0-1,0 0 0,0 0 0,-1 0 1,1 0-1,13 4-5301,5-4-3319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8.332"/>
    </inkml:context>
    <inkml:brush xml:id="br0">
      <inkml:brushProperty name="width" value="0.025" units="cm"/>
      <inkml:brushProperty name="height" value="0.025" units="cm"/>
    </inkml:brush>
  </inkml:definitions>
  <inkml:trace contextRef="#ctx0" brushRef="#br0">10 0 14638,'0'0'7559,"-7"49"-6950,5-31-257,2 1-160,0-4-160,2-2-96,5-4-641,4-3-352,-6-3-64,-1-1-384,-10-2-3844,-15-5-993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8.662"/>
    </inkml:context>
    <inkml:brush xml:id="br0">
      <inkml:brushProperty name="width" value="0.025" units="cm"/>
      <inkml:brushProperty name="height" value="0.025" units="cm"/>
    </inkml:brush>
  </inkml:definitions>
  <inkml:trace contextRef="#ctx0" brushRef="#br0">0 76 13261,'0'0'4708,"54"-5"-4035,-18 5 31,9-5-255,13-2-289,0-2-160,5-4-1153,-4-4-2979,-5-2-3203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035"/>
    </inkml:context>
    <inkml:brush xml:id="br0">
      <inkml:brushProperty name="width" value="0.025" units="cm"/>
      <inkml:brushProperty name="height" value="0.025" units="cm"/>
    </inkml:brush>
  </inkml:definitions>
  <inkml:trace contextRef="#ctx0" brushRef="#br0">294 1 15118,'0'0'4319,"-12"1"-3107,-5 2-997,1 1 0,-1 0 0,1 2 0,0 0 1,1 0-1,-1 2 0,1 0 0,1 1 0,-14 10 0,-42 38 501,66-53-703,0 0 0,1 0-1,-1 0 1,1 0 0,0 0 0,0 0-1,0 1 1,1 0 0,-1-1 0,1 1 0,0 0-1,1 0 1,-1 0 0,-1 10 0,4-13-14,-1-1 0,1 0 0,-1 0 0,1 0 1,0 0-1,0 0 0,-1 0 0,1 0 0,0 0 1,0 0-1,0 0 0,0 0 0,0 0 0,0-1 0,0 1 1,0 0-1,1-1 0,-1 1 0,0-1 0,0 1 0,0-1 1,1 0-1,-1 1 0,0-1 0,0 0 0,1 0 1,1 0-1,44 4-805,-43-3 647,102-2-7902,-77-2 2979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378"/>
    </inkml:context>
    <inkml:brush xml:id="br0">
      <inkml:brushProperty name="width" value="0.025" units="cm"/>
      <inkml:brushProperty name="height" value="0.025" units="cm"/>
    </inkml:brush>
  </inkml:definitions>
  <inkml:trace contextRef="#ctx0" brushRef="#br0">47 1 5157,'0'0'13154,"-7"6"-12396,-22 20 10,28-26-724,0 1-1,0 0 0,0-1 1,1 1-1,-1 0 0,0 0 1,1 0-1,-1 0 0,1 0 1,-1 0-1,1 0 0,-1 0 1,1 0-1,-1 0 0,1 0 1,0 0-1,0 0 0,-1 0 1,1 0-1,0 0 0,0 0 0,0 1 1,1-1-4,-1 0-1,1-1 1,-1 1 0,1 0 0,-1 0-1,1-1 1,0 1 0,-1-1 0,1 1-1,0 0 1,-1-1 0,1 1 0,0-1 0,0 0-1,-1 1 1,1-1 0,0 0 0,0 1-1,0-1 1,1 0 0,40 3 1470,-36-5-1457,0 1 0,-1-1 0,1-1 0,-1 1-1,0-1 1,0 1 0,1-1 0,-2-1 0,9-6-1,22-13 45,-34 22 170,-30 26 971,22-18-1163,-40 50 1259,44-53-1234,0 0 0,0 1 1,1-1-1,-1 1 0,1 0 0,0 0 0,0 0 0,1 0 0,0 0 0,-1 0 1,1 7-1,1-12-103,0 1 0,0 0 0,0-1 0,0 1 0,0-1 0,1 1 0,-1-1 0,0 1-1,0-1 1,0 0 0,1 1 0,-1-1 0,0 1 0,1-1 0,-1 1 0,0-1 0,1 0 0,-1 1 0,1-1 0,-1 0 0,0 1 0,1-1 0,-1 0 0,1 0 0,-1 1 0,1-1 0,-1 0 0,1 0 0,-1 0 0,1 0 0,-1 0 0,1 0 0,0 0 0,22 0-2936,-16 0 247,1 0-3127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29.768"/>
    </inkml:context>
    <inkml:brush xml:id="br0">
      <inkml:brushProperty name="width" value="0.025" units="cm"/>
      <inkml:brushProperty name="height" value="0.025" units="cm"/>
    </inkml:brush>
  </inkml:definitions>
  <inkml:trace contextRef="#ctx0" brushRef="#br0">6 0 8136,'0'0'16207,"-6"49"-14958,6-33-416,9-2-353,2-2-351,4-7-65,10-3-321,-5-2-1600,1-7-2275,-8-11-4516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6.698"/>
    </inkml:context>
    <inkml:brush xml:id="br0">
      <inkml:brushProperty name="width" value="0.025" units="cm"/>
      <inkml:brushProperty name="height" value="0.025" units="cm"/>
    </inkml:brush>
  </inkml:definitions>
  <inkml:trace contextRef="#ctx0" brushRef="#br0">0 95 3043,'0'0'7111,"8"-10"-4117,-2 3-2665,34-41 2642,-37 45-2666,0 0-1,0 0 1,1 1 0,-1-1-1,1 1 1,0 0-1,-1 0 1,1 0 0,0 1-1,0-1 1,0 1-1,0 0 1,0 0 0,9-1-1,-12 3-288,0-1-1,0 0 1,1 0 0,-1 1-1,0-1 1,0 1-1,0-1 1,0 1-1,0-1 1,0 1 0,0 0-1,0 0 1,0-1-1,0 1 1,0 0-1,0 0 1,0 0 0,-1 0-1,1 0 1,0 0-1,-1 0 1,1 0-1,0 0 1,0 2 0,11 37-37,-7-23 63,30 123-86,-25-92-644,23 67 1,-26-97-457,1-1 0,0 1 0,22 30 0,-21-35-2406,-5-7-998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223"/>
    </inkml:context>
    <inkml:brush xml:id="br0">
      <inkml:brushProperty name="width" value="0.025" units="cm"/>
      <inkml:brushProperty name="height" value="0.025" units="cm"/>
      <inkml:brushProperty name="color" value="#004F8B"/>
    </inkml:brush>
  </inkml:definitions>
  <inkml:trace contextRef="#ctx0" brushRef="#br0">1 503 13901,'0'0'10122,"52"-83"-9193,-18 34-577,2-10-288,4-4-32,-6-2-64,-7 7-480,-9 8-610,-9 12-703,-9 12-674,0 15-704,-14 11-929,3 9-1761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116"/>
    </inkml:context>
    <inkml:brush xml:id="br0">
      <inkml:brushProperty name="width" value="0.025" units="cm"/>
      <inkml:brushProperty name="height" value="0.025" units="cm"/>
    </inkml:brush>
  </inkml:definitions>
  <inkml:trace contextRef="#ctx0" brushRef="#br0">72 0 13741,'0'0'7436,"-8"8"-6544,-1 2-513,0 0 1,0 0 0,1 1-1,-8 16 1,14-24-260,0 0-1,0 1 1,1-1 0,0 1 0,0-1-1,0 1 1,0-1 0,0 1 0,1 0 0,-1 0-1,1 3 1,0-5-88,1-1 0,-1 1 0,1 0 0,-1-1 1,1 1-1,-1-1 0,1 1 0,0-1 0,0 1 0,0-1 0,0 0 0,0 1 0,0-1 0,0 0 0,0 0 0,0 0 0,1 0 1,-1 0-1,0 0 0,1 0 0,-1 0 0,1 0 0,-1-1 0,1 1 0,-1 0 0,3 0 0,4 1 28,0 0 1,0-1-1,0 1 0,0-1 0,0-1 0,0 0 1,0 0-1,0 0 0,0-1 0,0 0 1,0-1-1,0 0 0,0 0 0,-1-1 0,1 0 1,7-4-1,8-6 150,0 0 0,-2-2-1,33-28 1,-54 65-850,-7 2 644,-2-1 1,0 0 0,-21 35 0,20-41 19,0 0-1,2 1 1,0 0-1,1 0 1,1 1 0,0 0-1,-2 20 1,9-32-2266,5-5-5622,1-2-3165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666"/>
    </inkml:context>
    <inkml:brush xml:id="br0">
      <inkml:brushProperty name="width" value="0.025" units="cm"/>
      <inkml:brushProperty name="height" value="0.025" units="cm"/>
    </inkml:brush>
  </inkml:definitions>
  <inkml:trace contextRef="#ctx0" brushRef="#br0">23 1 5445,'0'0'16944,"6"54"-16047,-8-28-352,-2 0-257,4-1-256,0-6-32,0-4-160,0-6-545,6-2 96,-6-5-223,-7-2-5350,-15-5-1473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0.996"/>
    </inkml:context>
    <inkml:brush xml:id="br0">
      <inkml:brushProperty name="width" value="0.025" units="cm"/>
      <inkml:brushProperty name="height" value="0.025" units="cm"/>
    </inkml:brush>
  </inkml:definitions>
  <inkml:trace contextRef="#ctx0" brushRef="#br0">0 185 12268,'0'0'6534,"74"11"-4837,-36-11 1,7 0-641,4-6-833,1-6-160,-3-1-961,-2-5-1665,-11-4-3075,0-2-4197</inkml:trace>
  <inkml:trace contextRef="#ctx0" brushRef="#br0" timeOffset="1">598 0 13965,'0'0'5862,"-23"53"-5318,16-33-63,1 4-289,6 1-96,0 1-673,2-2-1633,7-1-1281,-3-1-737,-6-5-1473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1.342"/>
    </inkml:context>
    <inkml:brush xml:id="br0">
      <inkml:brushProperty name="width" value="0.025" units="cm"/>
      <inkml:brushProperty name="height" value="0.025" units="cm"/>
    </inkml:brush>
  </inkml:definitions>
  <inkml:trace contextRef="#ctx0" brushRef="#br0">0 133 9577,'0'0'14157,"81"-46"-13740,-36 41-65,2-1-224,4-1-64,-8-2-768,-9 0-642,-9-2-543,-10 1-770,-10-4-1793,-5-2-6022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1.737"/>
    </inkml:context>
    <inkml:brush xml:id="br0">
      <inkml:brushProperty name="width" value="0.025" units="cm"/>
      <inkml:brushProperty name="height" value="0.025" units="cm"/>
    </inkml:brush>
  </inkml:definitions>
  <inkml:trace contextRef="#ctx0" brushRef="#br0">0 75 12075,'0'0'8777,"56"-23"-7848,-11 18-65,8 0-255,4 1-481,-1 4-96,0 0-1025,-15 0-2242,-6 0-3940</inkml:trace>
  <inkml:trace contextRef="#ctx0" brushRef="#br0" timeOffset="1">683 1 10826,'0'0'7816,"-47"68"-6631,35-38 128,1 4-416,7 1-64,4-2-289,4-1-352,12-5-32,-3-3-63,-1-6-226,1-6-319,-8 0-545,1-6-737,-6-2-1024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063"/>
    </inkml:context>
    <inkml:brush xml:id="br0">
      <inkml:brushProperty name="width" value="0.025" units="cm"/>
      <inkml:brushProperty name="height" value="0.025" units="cm"/>
    </inkml:brush>
  </inkml:definitions>
  <inkml:trace contextRef="#ctx0" brushRef="#br0">1 40 14638,'0'0'5701,"63"-7"-4644,-20 2-224,8 2-577,1-2-224,-2 2-352,-5-2-1762,-7 1-2883,-5-3-2530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424"/>
    </inkml:context>
    <inkml:brush xml:id="br0">
      <inkml:brushProperty name="width" value="0.025" units="cm"/>
      <inkml:brushProperty name="height" value="0.025" units="cm"/>
    </inkml:brush>
  </inkml:definitions>
  <inkml:trace contextRef="#ctx0" brushRef="#br0">327 2 18514,'-14'0'1409,"-5"-1"-1088,1 0 0,-1 2 0,0 0-1,0 2 1,0 0 0,1 1 0,-1 0 0,-34 15 0,44-14-175,1 0 0,0 1 0,0 0-1,0 1 1,1 0 0,0 0 0,0 0 0,1 1 0,0 0 0,0 0 0,1 0 0,0 1-1,-5 10 1,9-15-125,-1-1-1,1 1 0,0-1 1,0 1-1,0 0 1,0 0-1,1 0 0,-1 0 1,1 0-1,0-1 0,0 1 1,0 0-1,1 0 1,0 0-1,-1 0 0,1 0 1,1-1-1,-1 1 0,0 0 1,1-1-1,0 1 1,0-1-1,0 0 0,0 1 1,0-1-1,1 0 0,-1 0 1,1-1-1,0 1 1,0 0-1,0-1 0,0 0 1,1 0-1,-1 0 0,5 2 1,4 2 20,0-1-1,0-1 1,1 0 0,-1 0-1,1-1 1,16 1 0,-25-3-16,0 0 0,0-1 1,0 1-1,0-1 0,0 0 1,0-1-1,0 1 0,0-1 1,0 1-1,0-1 0,0 0 1,0-1-1,-1 1 0,1 0 1,0-1-1,-1 0 0,1 0 1,-1 0-1,0-1 0,0 1 1,1-1-1,-2 1 0,1-1 1,3-4-1,-6 6 23,1 1 0,0-1-1,-1 0 1,0 0 0,1 0 0,-1 0 0,1 0-1,-1 0 1,0 0 0,0 0 0,1 0 0,-1 0 0,0 0-1,0 0 1,0 0 0,0 0 0,0 0 0,-1 0-1,1 0 1,0 0 0,0 0 0,-1 0 0,1 0-1,0 0 1,-1 0 0,1 0 0,-1 0 0,-1-1-31,1 1 0,-1 0 1,1-1-1,-1 1 1,0 0-1,1 0 1,-1 0-1,0 0 1,0 1-1,0-1 1,1 0-1,-1 1 0,-2-1 1,-1 0-42,0 0 0,0 1 0,-1-1 0,1 1 0,0 0 0,0 0 0,0 1 0,0 0 0,0 0 0,-7 2 0,12-3 19,0 0 1,-1 0 0,1 0-1,0 0 1,-1 0 0,1 0-1,0 0 1,0 0-1,-1 1 1,1-1 0,0 0-1,0 0 1,-1 0 0,1 0-1,0 1 1,0-1 0,0 0-1,-1 0 1,1 0 0,0 1-1,0-1 1,0 0 0,0 0-1,-1 1 1,1-1-1,0 0 1,0 1 0,0-1-1,0 0 1,0 0 0,0 1-1,0-1 1,0 0 0,0 1-1,0-1 1,0 0 0,0 1-1,11 5-109,14 0 63,130-4-5101,-154-2 5128,-1 0 1,1 0-1,0 0 0,0 0 0,-1 0 0,1 1 0,0-1 1,0 0-1,-1 1 0,1-1 0,0 0 0,0 1 1,-1-1-1,1 0 0,-1 1 0,1-1 0,0 1 0,-1 0 1,1-1-1,-1 1 0,1-1 0,-1 1 0,1 0 1,-1-1-1,0 1 0,1 0 0,-1 0 0,0-1 0,1 2 1,-6 25 427,-25 27 1633,28-52-1885,0 1-161,0-1 0,0 1 1,0 0-1,1 0 0,-1-1 0,1 1 0,-1 0 0,1 0 0,0 1 0,0-1 0,1 0 0,-1 0 1,0 0-1,1 1 0,0-1 0,0 0 0,0 5 0,4-5-2575,6-3-3133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2.845"/>
    </inkml:context>
    <inkml:brush xml:id="br0">
      <inkml:brushProperty name="width" value="0.025" units="cm"/>
      <inkml:brushProperty name="height" value="0.025" units="cm"/>
    </inkml:brush>
  </inkml:definitions>
  <inkml:trace contextRef="#ctx0" brushRef="#br0">1 1 10602,'0'0'8776,"83"43"-7687,-35-43-64,7 0-416,2 0-417,1 0-160,-6 0-448,-7 0-1538,-16 0-2018,-13 0-1313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3.252"/>
    </inkml:context>
    <inkml:brush xml:id="br0">
      <inkml:brushProperty name="width" value="0.025" units="cm"/>
      <inkml:brushProperty name="height" value="0.025" units="cm"/>
    </inkml:brush>
  </inkml:definitions>
  <inkml:trace contextRef="#ctx0" brushRef="#br0">1 80 12716,'0'0'1345,"77"0"1282,-17-8-289,6-6-1569,6 1-449,0-1-256,-2 4-1601,-6-1-3973,-12 2-7174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4.731"/>
    </inkml:context>
    <inkml:brush xml:id="br0">
      <inkml:brushProperty name="width" value="0.025" units="cm"/>
      <inkml:brushProperty name="height" value="0.025" units="cm"/>
    </inkml:brush>
  </inkml:definitions>
  <inkml:trace contextRef="#ctx0" brushRef="#br0">0 12 14446,'17'-4'1270,"-1"1"0,1 1 1,22 0-1,-34 2-1137,1 0 0,-1 0 0,0 0 1,0 1-1,0-1 0,0 1 0,0 1 0,0-1 0,0 1 1,0-1-1,0 2 0,-1-1 0,1 0 0,6 6 0,-9-6-109,0 0-1,-1 0 1,1 0-1,-1 0 1,0 0-1,0 1 1,0-1-1,0 0 0,0 1 1,0-1-1,-1 0 1,1 1-1,-1-1 1,1 1-1,-1-1 1,0 1-1,0 0 1,0-1-1,0 1 1,-1-1-1,1 1 0,-1-1 1,0 0-1,1 1 1,-1-1-1,0 1 1,0-1-1,-2 2 1,-2 6 123,-1-1 0,0 0 1,0 0-1,-1 0 0,-8 7 1,-20 13 411,28-24-338,0 0 1,1 1 0,-1 0 0,1 0-1,0 0 1,0 1 0,-8 13-1,14-20-216,-1 0-1,1 1 0,0-1 1,0 0-1,0 1 0,0-1 1,0 0-1,0 1 1,0-1-1,0 0 0,0 1 1,0-1-1,0 0 0,0 1 1,0-1-1,0 0 0,1 1 1,-1-1-1,0 0 0,0 1 1,0-1-1,0 0 0,1 1 1,-1-1-1,0 0 0,0 0 1,1 1-1,-1-1 0,0 0 1,0 0-1,1 1 1,-1-1-1,0 0 0,1 0 1,-1 0-1,0 0 0,1 0 1,-1 1-1,0-1 0,1 0 1,-1 0-1,0 0 0,1 0 1,-1 0-1,0 0 0,1 0 1,-1 0-1,0 0 0,1 0 1,22-1 44,-19 0-22,19-2-312,1-1 0,-1-1 0,0-2-1,31-12 1,85-44-7444,-81 33 1387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1.602"/>
    </inkml:context>
    <inkml:brush xml:id="br0">
      <inkml:brushProperty name="width" value="0.025" units="cm"/>
      <inkml:brushProperty name="height" value="0.025" units="cm"/>
      <inkml:brushProperty name="color" value="#004F8B"/>
    </inkml:brush>
  </inkml:definitions>
  <inkml:trace contextRef="#ctx0" brushRef="#br0">0 0 12332,'0'0'9288,"74"54"-8455,-25-30-288,5 0-289,5-6-128,-5-6-64,2-8-544,-9-4-1474,-9-12-3011,-9-14-7591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079"/>
    </inkml:context>
    <inkml:brush xml:id="br0">
      <inkml:brushProperty name="width" value="0.025" units="cm"/>
      <inkml:brushProperty name="height" value="0.025" units="cm"/>
    </inkml:brush>
  </inkml:definitions>
  <inkml:trace contextRef="#ctx0" brushRef="#br0">116 3 12588,'-9'2'3384,"1"0"-3005,0 0 0,0 1 0,0 0 0,1 1 0,-1 0 0,1 0 0,-10 8 0,14-10-271,0 0-1,1 0 1,-1 0-1,1 0 0,-1 1 1,1 0-1,0-1 1,0 1-1,0 0 1,1 0-1,-1 0 0,1 0 1,-1 0-1,1 0 1,0 0-1,0 1 1,0-1-1,1 0 0,-1 1 1,1-1-1,0 0 1,0 1-1,0-1 0,1 7 1,0-9-77,0 1 0,-1-1 0,1 0 0,0 0 1,0 1-1,0-1 0,0 0 0,0 0 0,0 0 0,0 0 1,0 0-1,1 0 0,-1 0 0,0-1 0,1 1 0,-1 0 0,0-1 1,1 1-1,-1-1 0,1 1 0,-1-1 0,1 0 0,-1 1 0,1-1 1,2 0-1,47 0 594,-40-1-459,-2 1-101,0-1-1,1-1 1,-1 0-1,0 0 0,0-1 1,-1 0-1,1 0 0,9-6 1,-15 7-19,1 1 1,-1-1-1,0 0 1,0 0-1,0-1 1,0 1 0,0 0-1,0-1 1,0 0-1,-1 0 1,0 0-1,1 0 1,-1 0-1,0 0 1,-1 0-1,1-1 1,0 1-1,-1-1 1,0 1-1,0-1 1,0 1-1,1-7 1,-3 8-22,1 0-1,-1 1 1,1-1-1,-1 0 1,1 0-1,-1 1 1,0-1 0,0 0-1,0 1 1,0-1-1,0 1 1,0-1 0,0 1-1,-1 0 1,1-1-1,0 1 1,-1 0 0,1 0-1,-1 0 1,0 0-1,1 0 1,-1 0-1,0 1 1,1-1 0,-1 0-1,0 1 1,0-1-1,1 1 1,-1 0 0,-3 0-1,-63-5-165,61 5 150,-2 0-170,0 1 1,0 0 0,0 1-1,-11 3 1,18-5 73,0 1 0,0 0 1,0 0-1,0 0 0,0 0 0,0 0 0,0 0 1,1 0-1,-1 1 0,0-1 0,-1 3 0,2-4 27,1 1 0,-1 0 0,1 0 0,0-1 0,-1 1 0,1 0-1,0 0 1,0 0 0,0 0 0,-1 0 0,1-1 0,0 1 0,0 0 0,0 0-1,0 0 1,0 0 0,1 0 0,-1 0 0,0-1 0,0 1 0,1 0-1,-1 0 1,0 0 0,1 0 0,-1-1 0,1 1 0,-1 0 0,1 0-1,1 1-211,-1 0 0,1-1-1,0 1 1,0-1-1,0 1 1,0-1-1,0 0 1,0 0 0,0 0-1,0 0 1,0 0-1,1 0 1,-1-1-1,0 1 1,3 0-1,38 4-4252,-41-5 4324,40 0-4657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424"/>
    </inkml:context>
    <inkml:brush xml:id="br0">
      <inkml:brushProperty name="width" value="0.025" units="cm"/>
      <inkml:brushProperty name="height" value="0.025" units="cm"/>
    </inkml:brush>
  </inkml:definitions>
  <inkml:trace contextRef="#ctx0" brushRef="#br0">161 2 4452,'0'0'12855,"-12"-1"-10591,3 1-2037,0 0 1,1 0 0,-1 1-1,0 0 1,0 0 0,0 1 0,0 1-1,-8 2 1,14-4-153,-1 1 0,1-1 0,-1 1 0,1 0 0,0 0 0,0 0 0,0 0 0,0 0 0,0 1 0,0-1 0,0 1-1,1 0 1,0 0 0,-1 0 0,1 0 0,0 0 0,0 0 0,1 1 0,-1-1 0,1 1 0,0-1 0,-1 1 0,2 0 0,-1-1 0,0 8 0,0-10-62,2 1 1,-1-1-1,0 1 0,0 0 1,0-1-1,1 1 1,-1-1-1,1 1 0,-1-1 1,1 1-1,-1-1 1,1 0-1,0 1 0,0-1 1,0 0-1,0 0 0,0 1 1,0-1-1,0 0 1,0 0-1,0 0 0,3 1 1,0 1 10,0-1 0,0 0 0,0-1 1,1 1-1,-1-1 0,0 1 0,1-2 1,5 2-1,-1-1 60,1 0 1,-1-1-1,1 0 0,0-1 1,-1 0-1,1 0 1,13-4-1,-18 3 36,-1 0 0,0-1 0,0 1 0,0-1-1,0 0 1,0 0 0,0 0 0,-1 0 0,1-1 0,-1 1 0,0-1 0,3-4-1,-5 6-73,0 1 0,0 0 0,-1-1-1,1 1 1,0-1 0,-1 1 0,1-1-1,-1 1 1,1-1 0,-1 1-1,0-1 1,1 1 0,-1-1 0,0 0-1,0 1 1,0-1 0,0 1 0,-1-1-1,1 0 1,0 1 0,-1-1 0,1 1-1,-1-1 1,1 1 0,-1-1-1,0 1 1,0-1 0,1 1 0,-1 0-1,0-1 1,0 1 0,-1 0 0,1 0-1,0 0 1,0 0 0,0 0-1,-1 0 1,-2-1 0,-5-3-230,0 0 0,0 1-1,-1 0 1,0 1 0,0 0 0,-17-2 0,8 4-3808,2 4-3502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5.765"/>
    </inkml:context>
    <inkml:brush xml:id="br0">
      <inkml:brushProperty name="width" value="0.025" units="cm"/>
      <inkml:brushProperty name="height" value="0.025" units="cm"/>
    </inkml:brush>
  </inkml:definitions>
  <inkml:trace contextRef="#ctx0" brushRef="#br0">16 0 5926,'0'0'16655,"-16"71"-15694,16-41-448,0-2-257,0 2-192,0-4 32,11-5-32,1-3-224,3-4-1057,-3-7-897,-4-7-961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6.108"/>
    </inkml:context>
    <inkml:brush xml:id="br0">
      <inkml:brushProperty name="width" value="0.025" units="cm"/>
      <inkml:brushProperty name="height" value="0.025" units="cm"/>
    </inkml:brush>
  </inkml:definitions>
  <inkml:trace contextRef="#ctx0" brushRef="#br0">0 49 13325,'0'0'7527,"58"-10"-6791,-19 7-319,8-2-97,4 1-256,5-3-352,-6-2-2531,-3-1-5284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6.845"/>
    </inkml:context>
    <inkml:brush xml:id="br0">
      <inkml:brushProperty name="width" value="0.025" units="cm"/>
      <inkml:brushProperty name="height" value="0.025" units="cm"/>
    </inkml:brush>
  </inkml:definitions>
  <inkml:trace contextRef="#ctx0" brushRef="#br0">109 109 1826,'0'0'7666,"8"-10"-4143,24-30-539,-31 38-2701,1 1 1,-1-1-1,0 1 0,0-1 1,0 0-1,0 0 0,0 1 1,-1-1-1,1 0 0,0 0 0,-1 0 1,1 0-1,-1 0 0,0 0 1,1-4-1,-2 6-172,1-1-1,0 0 1,-1 0 0,1 0-1,0 1 1,-1-1 0,1 0 0,-1 1-1,1-1 1,-1 0 0,1 1-1,-1-1 1,1 1 0,-1-1 0,0 1-1,1-1 1,-1 1 0,0-1-1,0 1 1,1 0 0,-1-1-1,0 1 1,0 0 0,1 0 0,-2-1-1,-2 1-26,0-1-1,0 1 0,1 0 0,-1 0 1,0 0-1,0 1 0,0-1 0,1 1 1,-1 0-1,0 0 0,1 0 0,-5 2 1,1 2-88,0 1 0,0-1 1,0 1-1,1 1 1,0-1-1,0 1 1,0 0-1,1 0 0,0 1 1,1 0-1,0 0 1,0 0-1,0 0 1,1 0-1,0 1 1,1 0-1,0-1 0,0 1 1,1 0-1,0 16 1,1-23 17,0 1 0,0-1 1,1 0-1,-1 1 0,1-1 1,0 0-1,-1 0 0,1 0 1,0 0-1,0 0 0,0 1 1,1-2-1,-1 1 0,0 0 1,1 0-1,-1 0 0,1-1 1,0 1-1,-1 0 0,1-1 0,0 0 1,0 1-1,0-1 0,0 0 1,0 0-1,0 0 0,1 0 1,-1-1-1,0 1 0,0-1 1,0 1-1,1-1 0,-1 0 1,0 1-1,1-1 0,3-1 1,1 1 39,0 0 0,0 0 0,0-1 0,0 0 0,0-1 1,0 1-1,0-1 0,0-1 0,0 1 0,-1-1 0,9-5 1,-7 2 16,0 0 0,-1-1 0,0 1 1,0-1-1,-1-1 0,0 1 0,0-1 1,8-16-1,-10 18 22,-2 0-1,1 0 0,-1 0 1,0 0-1,0-1 1,0 1-1,-1 0 1,0-1-1,0 0 1,-1 1-1,0-1 1,0 1-1,0-1 1,-2-7-1,1 12-85,0 0-1,0 0 1,0-1-1,-1 1 1,1 0-1,0 0 1,-1 0-1,1 1 1,-1-1-1,0 0 1,0 1-1,0-1 1,0 1-1,0-1 1,0 1-1,0 0 1,0 0-1,0 0 1,0 0 0,-1 0-1,1 0 1,-3 0-1,4 1-50,0-1 0,-1 1 0,1 0 0,0-1-1,-1 1 1,1 0 0,-1 0 0,1 0 0,0 0 0,-1 0 0,1 0 0,0 0-1,-1 1 1,1-1 0,0 0 0,-1 1 0,1-1 0,0 1 0,0-1 0,-1 1-1,1 0 1,0-1 0,0 1 0,0 0 0,0 0 0,0 0 0,0 0 0,0 0-1,0 0 1,0 0 0,1 0 0,-1 0 0,0 1 0,1-1 0,-1 0 0,1 0-1,-2 3 1,0 32-3319,6-14-1746,8-6-1468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7.204"/>
    </inkml:context>
    <inkml:brush xml:id="br0">
      <inkml:brushProperty name="width" value="0.025" units="cm"/>
      <inkml:brushProperty name="height" value="0.025" units="cm"/>
    </inkml:brush>
  </inkml:definitions>
  <inkml:trace contextRef="#ctx0" brushRef="#br0">39 1 11851,'0'0'4965,"0"59"-2210,-11-28-898,0 0-1024,0-3 0,10-5-321,-3-3-287,4-7-193,9-7-769,5-6-1153,6-2-768,0-18-2083,0-6-3907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7.851"/>
    </inkml:context>
    <inkml:brush xml:id="br0">
      <inkml:brushProperty name="width" value="0.025" units="cm"/>
      <inkml:brushProperty name="height" value="0.025" units="cm"/>
    </inkml:brush>
  </inkml:definitions>
  <inkml:trace contextRef="#ctx0" brushRef="#br0">180 43 12011,'0'0'7116,"-9"-4"-6902,1-2-109,5 4-39,0 0-1,0 0 0,0 0 0,0 1 1,0-1-1,0 1 0,-1-1 0,1 1 1,-7-1-1,9 2 458,-14-16 3801,-47 47-1856,58-29-2444,1 0 0,-1 1 0,1-1 0,0 1 0,0 0 0,0 0-1,0 0 1,0 0 0,1 0 0,-1 1 0,1-1 0,0 1 0,0 0 0,0-1 0,-1 7 0,3-9-14,-1 0-1,1 0 1,0 0-1,0 0 1,0 0-1,0 0 1,0 0-1,0 0 1,0 0 0,0 0-1,0 0 1,0 0-1,1 0 1,-1 0-1,0 0 1,1 0-1,-1 0 1,1 0 0,-1-1-1,1 1 1,-1 0-1,1 0 1,0 0-1,-1 0 1,1-1-1,0 1 1,0 0 0,1 0-1,1 0 3,-1 1 0,1-1 0,0 0 0,0 0 0,0 0 0,0-1 0,0 1 0,0-1 0,6 0 0,2 0 2,0 0 0,0-2 0,0 1 0,0-1 0,11-4-1,-12 2-11,-1 0-1,1 0 0,-1-1 1,13-9-1,-19 13-1,0-1 0,0 0 0,-1-1 0,1 1 0,-1 0 0,1-1 0,-1 1 0,0-1-1,0 0 1,0 0 0,-1 0 0,1 0 0,-1 0 0,1 0 0,-1 0 0,0 0 0,1-6 0,-2 9-1,0-1 1,-1 0 0,1 0 0,0 0-1,-1 1 1,1-1 0,0 0 0,-1 0-1,1 1 1,-1-1 0,1 0 0,-1 1-1,1-1 1,-1 1 0,1-1-1,-1 1 1,0-1 0,1 1 0,-1-1-1,0 1 1,0-1 0,1 1 0,-1 0-1,0 0 1,0-1 0,1 1 0,-1 0-1,0 0 1,0 0 0,0 0-1,1 0 1,-1 0 0,0 0 0,0 0-1,0 0 1,0 0 0,1 0 0,-1 0-1,-1 1 1,-35 8-11,30-6 29,0 2 0,0-1-1,1 1 1,0 0 0,-1 0-1,2 1 1,-1-1 0,-8 12-1,13-16-13,0 1-1,0-1 1,0 1-1,0-1 1,0 0 0,0 1-1,1 0 1,-1-1-1,1 1 1,-1-1-1,1 1 1,-1 0-1,1-1 1,0 1-1,0 0 1,0-1 0,0 1-1,0 0 1,0-1-1,0 1 1,1 0-1,-1-1 1,1 1-1,-1-1 1,1 1-1,-1 0 1,1-1 0,0 1-1,0-1 1,0 0-1,0 1 1,0-1-1,0 0 1,0 1-1,0-1 1,0 0 0,1 0-1,-1 0 1,0 0-1,1 0 1,-1 0-1,1-1 1,-1 1-1,1 0 1,0-1-1,2 1 1,22 9 29,-11-4-52,0 0 0,0 1 1,27 17-1,-39-22 17,0 0-1,1 1 0,-1 0 1,0-1-1,-1 1 1,1 0-1,0 1 0,-1-1 1,0 0-1,0 1 1,0-1-1,0 1 1,0 0-1,-1 0 0,1 0 1,-1-1-1,0 1 1,-1 0-1,1 0 1,0 8-1,-1-10 45,-1 0 0,1 0 0,0 0 1,-1 0-1,1 0 0,-1 0 0,1-1 0,-1 1 0,0 0 1,0 0-1,0 0 0,0-1 0,0 1 0,-1 0 0,1-1 0,0 1 1,-1-1-1,-2 2 0,-1 1 120,0-1-1,0 0 1,0 0-1,0 0 1,-1 0 0,-7 1-1,-2 1 111,0-1 1,-1-1-1,0-1 0,-15 1 1,16-2-294,-38-1 460,50 0-531,1 0 1,-1 0-1,0-1 1,0 0-1,0 1 0,0-1 1,1 0-1,-1-1 1,0 1-1,1 0 1,-1-1-1,1 1 0,-1-1 1,-2-3-1,3-1-6447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8.842"/>
    </inkml:context>
    <inkml:brush xml:id="br0">
      <inkml:brushProperty name="width" value="0.025" units="cm"/>
      <inkml:brushProperty name="height" value="0.025" units="cm"/>
    </inkml:brush>
  </inkml:definitions>
  <inkml:trace contextRef="#ctx0" brushRef="#br0">0 0 2787,'0'0'-2787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9.219"/>
    </inkml:context>
    <inkml:brush xml:id="br0">
      <inkml:brushProperty name="width" value="0.025" units="cm"/>
      <inkml:brushProperty name="height" value="0.025" units="cm"/>
    </inkml:brush>
  </inkml:definitions>
  <inkml:trace contextRef="#ctx0" brushRef="#br0">93 88 9641,'0'0'1922,"-5"-16"-160,-2 13-834,1-1-799,-3-1-322,9-4-1792,-2 1-1283,-1-5-3554</inkml:trace>
  <inkml:trace contextRef="#ctx0" brushRef="#br0" timeOffset="1">50 0 6342,'0'0'7917,"-8"4"-5643,4-3-2153,2 0 17,0-1-1,0 1 0,0 0 1,0 0-1,1 0 0,-1 0 1,0 0-1,0 0 0,1 0 1,-1 1-1,0-1 0,1 1 1,-1-1-1,1 1 0,0-1 1,-1 1-1,1 0 0,0 0 1,0 0-1,0 0 0,0-1 1,1 1-1,-1 0 0,0 0 1,1 1-1,0-1 1,-1 0-1,1 0 0,0 0 1,0 0-1,0 3 0,1 7 179,-1 0 1,2-1-1,-1 0 0,2 1 0,-1-1 1,2 0-1,-1 0 0,2 0 0,-1 0 1,2-1-1,-1 0 0,1 0 0,13 16 1,-16-22-400,1 1 1,1-1-1,-1 0 1,1 0-1,-1 0 1,1-1 0,0 0-1,1 1 1,-1-2-1,0 1 1,1-1-1,-1 0 1,1 0 0,0 0-1,0-1 1,0 0-1,0 0 1,0 0-1,0-1 1,0 0 0,0 0-1,0-1 1,0 1-1,0-1 1,0 0-1,-1-1 1,10-3 0,-7 1-720,0 1 1,0-2-1,0 1 1,-1-1-1,0 0 1,0-1 0,8-7-1,12-17-5673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39.547"/>
    </inkml:context>
    <inkml:brush xml:id="br0">
      <inkml:brushProperty name="width" value="0.025" units="cm"/>
      <inkml:brushProperty name="height" value="0.025" units="cm"/>
    </inkml:brush>
  </inkml:definitions>
  <inkml:trace contextRef="#ctx0" brushRef="#br0">271 1 16367,'0'0'3460,"-54"68"-1987,39-34-800,-1 5 224,2 4 192,-1 0-321,1 2-319,1 1-257,-3 2-128,2-1-32,-3-1 0,-1-2-32,2-1-576,-2-3-1763,2-6-2433,2-5-5638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500"/>
    </inkml:context>
    <inkml:brush xml:id="br0">
      <inkml:brushProperty name="width" value="0.025" units="cm"/>
      <inkml:brushProperty name="height" value="0.025" units="cm"/>
      <inkml:brushProperty name="color" value="#004F8B"/>
    </inkml:brush>
  </inkml:definitions>
  <inkml:trace contextRef="#ctx0" brushRef="#br0">194 0 14606,'0'0'8968,"-6"8"-8562,-14 27-295,0 0 0,3 1 0,1 1 0,-17 58 0,10-29 103,8-25-238,1 0 0,3 1 0,-7 49 0,19-77-1143,6-14-956,12-18-2237,5-18-1593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08.383"/>
    </inkml:context>
    <inkml:brush xml:id="br0">
      <inkml:brushProperty name="width" value="0.025" units="cm"/>
      <inkml:brushProperty name="height" value="0.025" units="cm"/>
    </inkml:brush>
  </inkml:definitions>
  <inkml:trace contextRef="#ctx0" brushRef="#br0">1 1 12748,'0'0'9502,"4"10"-8589,20 53 74,-16-37-775,2 0 0,0-1 0,27 44 1,-33-63-187,0 0 1,0 0 0,1 0 0,0-1-1,0 0 1,0 0 0,1 0 0,-1-1-1,1 0 1,0 0 0,1 0 0,-1-1-1,1 1 1,-1-2 0,1 1-1,0-1 1,0 0 0,0 0 0,13 1-1,-9-2-553,46 0 1614,-30-8-3837,-9-9-6169,-9 2-1277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08.713"/>
    </inkml:context>
    <inkml:brush xml:id="br0">
      <inkml:brushProperty name="width" value="0.025" units="cm"/>
      <inkml:brushProperty name="height" value="0.025" units="cm"/>
    </inkml:brush>
  </inkml:definitions>
  <inkml:trace contextRef="#ctx0" brushRef="#br0">316 0 16239,'0'0'3299,"-8"8"-3181,-5 8-77,1 0-1,0 1 1,1 1 0,1 0-1,1 0 1,0 1 0,-10 35 0,-143 425 2147,141-404-2732,2-8-3060,9-40-1638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0.514"/>
    </inkml:context>
    <inkml:brush xml:id="br0">
      <inkml:brushProperty name="width" value="0.025" units="cm"/>
      <inkml:brushProperty name="height" value="0.025" units="cm"/>
    </inkml:brush>
  </inkml:definitions>
  <inkml:trace contextRef="#ctx0" brushRef="#br0">0 63 15054,'8'3'5678,"40"-4"-3610,102-28 1756,-107 18-3662,0 2 1,1 2-1,81-1 1,-122 8-247,0 0 0,0 0 1,-1 1-1,1-1 0,0 1 0,-1 0 1,1 0-1,0 0 0,-1 0 1,1 0-1,-1 1 0,0-1 0,1 1 1,-1-1-1,0 1 0,0 0 1,0 0-1,0 0 0,0 0 0,-1 0 1,1 1-1,0-1 0,1 5 1,4 15-3921,-9 3-3804,-2-14-72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0.861"/>
    </inkml:context>
    <inkml:brush xml:id="br0">
      <inkml:brushProperty name="width" value="0.025" units="cm"/>
      <inkml:brushProperty name="height" value="0.025" units="cm"/>
    </inkml:brush>
  </inkml:definitions>
  <inkml:trace contextRef="#ctx0" brushRef="#br0">1 7 16111,'0'0'6598,"70"12"-4227,-20-12-770,8-2-960,5-4-545,-5 1-32,-1 4-64,-6 1-673,-6 0-1152,-11 0-2243,-11-4-4356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1.346"/>
    </inkml:context>
    <inkml:brush xml:id="br0">
      <inkml:brushProperty name="width" value="0.025" units="cm"/>
      <inkml:brushProperty name="height" value="0.025" units="cm"/>
    </inkml:brush>
  </inkml:definitions>
  <inkml:trace contextRef="#ctx0" brushRef="#br0">0 0 14189,'0'0'9225,"9"7"-8792,38 37-126,-28-24-124,1-2 0,2 0 0,-1-1-1,44 25 1,-59-38-333,1-1-1,0 0 1,0 0 0,0-1-1,0 0 1,0 0 0,0-1-1,1 0 1,-1 0 0,0-1-1,1 0 1,-1 0 0,1-1 0,-1 1-1,0-2 1,0 1 0,1-1-1,-1 0 1,0-1 0,0 1-1,-1-1 1,1-1 0,8-5-1,-7 4-1066,0-1 0,0 0 0,-1-1 0,0 0 0,0 0-1,9-13 1,3-11-5381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1.695"/>
    </inkml:context>
    <inkml:brush xml:id="br0">
      <inkml:brushProperty name="width" value="0.025" units="cm"/>
      <inkml:brushProperty name="height" value="0.025" units="cm"/>
    </inkml:brush>
  </inkml:definitions>
  <inkml:trace contextRef="#ctx0" brushRef="#br0">240 0 10442,'0'0'5061,"-63"60"-2819,34-13-449,1 7-511,-3 5 191,0 5-64,8-5-416,5-6-480,5-9-353,10-7-96,3-9-64,0-7-576,16-8-1122,0-7-1089,0-6-2594,-1-8-5509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050"/>
    </inkml:context>
    <inkml:brush xml:id="br0">
      <inkml:brushProperty name="width" value="0.025" units="cm"/>
      <inkml:brushProperty name="height" value="0.025" units="cm"/>
    </inkml:brush>
  </inkml:definitions>
  <inkml:trace contextRef="#ctx0" brushRef="#br0">0 1 7815,'0'0'11019,"51"30"-10186,-42-5-65,-2 2-159,0 5-417,-3-2-96,-4-2-64,1-2-352,-1-6-833,0-6-641,0-5-1025,-10-7-2081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375"/>
    </inkml:context>
    <inkml:brush xml:id="br0">
      <inkml:brushProperty name="width" value="0.025" units="cm"/>
      <inkml:brushProperty name="height" value="0.025" units="cm"/>
    </inkml:brush>
  </inkml:definitions>
  <inkml:trace contextRef="#ctx0" brushRef="#br0">1 67 15054,'0'0'3897,"10"-6"-2632,10-3-1059,0 0 0,1 1 0,-1 2 0,2 0-1,-1 1 1,43-5 0,145 2 334,-197 9-552,0-1 0,0 2 0,1 0 0,-1 0 0,0 1 0,-1 0 0,1 1 0,-1 0 0,17 10 0,-24-13 13,-1 1-1,0 0 1,-1 0-1,1 1 1,0-1 0,-1 0-1,1 1 1,-1 0 0,0-1-1,0 1 1,0 0 0,0 0-1,0 0 1,-1 1-1,1-1 1,-1 0 0,0 0-1,0 1 1,0-1 0,-1 1-1,1-1 1,-1 1-1,1-1 1,-1 1 0,0-1-1,-1 1 1,1-1 0,-1 1-1,1-1 1,-1 1-1,0-1 1,0 1 0,-1-1-1,1 0 1,-1 0 0,0 0-1,-2 4 1,-3 5 287,-1-1 0,0 0 0,-1-1 0,0 1 0,-1-2 1,0 0-1,0 0 0,-22 14 0,4-5 764,-1-2 0,-46 20 0,63-30-1029,-1-1 0,0 0 0,0-1 0,0 0-1,-1-1 1,1-1 0,-1 0 0,0 0 0,0-2-1,-18 0 1,32 0-146,-1 0 0,0-1 0,1 1 0,-1 0 0,0 0 0,1-1 0,-1 1 0,0-1 0,1 1 0,-1 0 0,1-1 0,-1 1 0,1-1 0,-1 1 0,1-1 0,-1 1 0,1-1 0,0 1 0,-1-1 0,1 0 0,0 1 0,-1-1 0,1 0 0,0 1 0,0-1 0,-1 0 0,1 1 0,0-1 0,0 0 0,0 1 0,0-1 0,0 0 0,0 0 0,0 0 0,1-1-617,-1 0 0,0 0 1,0 0-1,1 1 0,-1-1 0,1 0 0,0 0 1,0 1-1,-1-1 0,1 0 0,0 1 1,3-4-1,13-8-9691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2.750"/>
    </inkml:context>
    <inkml:brush xml:id="br0">
      <inkml:brushProperty name="width" value="0.025" units="cm"/>
      <inkml:brushProperty name="height" value="0.025" units="cm"/>
    </inkml:brush>
  </inkml:definitions>
  <inkml:trace contextRef="#ctx0" brushRef="#br0">0 22 14125,'0'0'4228,"70"8"-2722,-12-8 223,12 0-543,10 0-482,1-9-383,-2 1-161,-11 3-128,-10 1 32,-13 1-96,-11 3-737,-12 0-192,-15 0-704,-7 3-962,-2 3-1024,-19 1-385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3.079"/>
    </inkml:context>
    <inkml:brush xml:id="br0">
      <inkml:brushProperty name="width" value="0.025" units="cm"/>
      <inkml:brushProperty name="height" value="0.025" units="cm"/>
    </inkml:brush>
  </inkml:definitions>
  <inkml:trace contextRef="#ctx0" brushRef="#br0">0 15 14542,'0'0'6053,"74"46"-3522,-16-41-33,10-5-1024,6 0-770,0-8-447,-4-3-161,-8-1-385,-12 2-1632,-10-2-2820,-10-1-5605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2.860"/>
    </inkml:context>
    <inkml:brush xml:id="br0">
      <inkml:brushProperty name="width" value="0.025" units="cm"/>
      <inkml:brushProperty name="height" value="0.025" units="cm"/>
      <inkml:brushProperty name="color" value="#004F8B"/>
    </inkml:brush>
  </inkml:definitions>
  <inkml:trace contextRef="#ctx0" brushRef="#br0">0 1 12876,'0'0'8499,"12"4"-7084,47 16-91,113 42 951,-150-52-2386,-1 0-1,0 1 1,-1 1-1,0 1 1,30 26-1,-20-6-2235,-19-19-1086,-4-5-465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4.146"/>
    </inkml:context>
    <inkml:brush xml:id="br0">
      <inkml:brushProperty name="width" value="0.025" units="cm"/>
      <inkml:brushProperty name="height" value="0.025" units="cm"/>
    </inkml:brush>
  </inkml:definitions>
  <inkml:trace contextRef="#ctx0" brushRef="#br0">19 81 5669,'0'0'5536,"8"-7"-5087,24-24-70,-22 17-290,-9 14 160,-1-1 1,0 1-1,0-1 0,0 1 0,1-1 1,-1 0-1,0 1 0,0-1 0,0 1 1,0-1-1,0 1 0,0-1 0,0 1 0,0-1 1,0 1-1,0-1 0,0 0 0,0 1 1,-1-1-1,1 1 0,0-1 0,0 1 1,-1-1-1,1 1 0,0-1 0,-23-10 10689,15 8-12900,7 3 1951,-20 0-11258,6 1 5349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4.695"/>
    </inkml:context>
    <inkml:brush xml:id="br0">
      <inkml:brushProperty name="width" value="0.025" units="cm"/>
      <inkml:brushProperty name="height" value="0.025" units="cm"/>
    </inkml:brush>
  </inkml:definitions>
  <inkml:trace contextRef="#ctx0" brushRef="#br0">397 52 11979,'0'0'9268,"6"-8"-7266,17-25-497,-23 33-1489,0-1 1,0 1-1,0-1 1,0 1-1,0-1 0,0 1 1,0 0-1,0-1 0,0 1 1,0-1-1,0 1 0,-1 0 1,1-1-1,0 1 1,0 0-1,0-1 0,-1 1 1,1 0-1,0-1 0,-1 1 1,1 0-1,0-1 0,0 1 1,-1 0-1,1 0 1,-1-1-1,1 1 0,0 0 1,-1 0-1,1 0 0,0 0 1,-1-1-1,1 1 0,-1 0 1,1 0-1,-1 0 1,1 0-1,0 0 0,-1 0 1,1 0-1,-1 0 0,1 0 1,-1 0-1,1 0 0,0 1 1,-1-1-1,0 0 1,-28 0 300,25 0-304,-12 1-11,0 1 0,0 0 0,0 1 1,0 1-1,1 1 0,-1 0 0,1 1 1,-26 14-1,12-3 21,0 0 0,2 2 0,-33 30 0,52-43 12,1 1 0,1 0 0,-1 1 0,1-1 1,0 1-1,1 1 0,0-1 0,-4 10 0,8-15-31,-1-1 0,2 0 0,-1 1-1,0-1 1,0 1 0,1-1 0,-1 1 0,1-1 0,0 1-1,0 0 1,0-1 0,0 1 0,0-1 0,1 1-1,-1-1 1,1 1 0,0-1 0,-1 1 0,1-1 0,0 1-1,0-1 1,1 0 0,-1 0 0,0 0 0,1 1-1,0-1 1,-1 0 0,1-1 0,0 1 0,0 0 0,0 0-1,0-1 1,0 1 0,0-1 0,3 2 0,7 2 25,0 0 0,1 0 0,-1-1 0,1-1 1,-1 0-1,1 0 0,18 0 0,96-1-1564,-95-3 365,28-2-2599,-8-5-2397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5.464"/>
    </inkml:context>
    <inkml:brush xml:id="br0">
      <inkml:brushProperty name="width" value="0.025" units="cm"/>
      <inkml:brushProperty name="height" value="0.025" units="cm"/>
    </inkml:brush>
  </inkml:definitions>
  <inkml:trace contextRef="#ctx0" brushRef="#br0">103 67 10570,'0'0'10613,"-9"5"-9578,3-2-947,0 0 0,-1 1 0,1 0 0,1 0 0,-1 1 0,1 0 0,-1 0 0,1 0 0,1 0 0,-1 1 0,1 0 0,0 0 0,0 0 0,0 0-1,1 1 1,0-1 0,1 1 0,-4 14 0,5-19-86,0 0-1,1 1 1,0-1-1,-1 0 1,1 1 0,0-1-1,0 1 1,0-1-1,1 0 1,-1 1-1,0-1 1,1 1-1,0-1 1,-1 0-1,1 0 1,0 1 0,0-1-1,0 0 1,1 0-1,1 2 1,-1-2 42,0-1-1,1 0 1,-1 0 0,1 0 0,0 0 0,-1 0-1,1 0 1,-1-1 0,1 1 0,0-1 0,0 0-1,-1 0 1,1 0 0,0 0 0,-1 0 0,1 0-1,0-1 1,3-1 0,7-1 228,0 0-1,-1-2 1,1 1 0,-1-2-1,0 0 1,0 0-1,0-1 1,19-16 0,-24 19-165,-1-1 1,0 0 0,0-1 0,-1 0-1,1 1 1,-1-2 0,-1 1 0,1-1-1,-1 1 1,0-1 0,-1 0-1,1-1 1,-1 1 0,-1 0 0,1-1-1,1-10 1,-4 16-114,0 0-1,1-1 1,-1 1-1,0 0 1,0 0-1,0 0 1,0 0-1,-1 0 1,1-1-1,-1 1 1,1 0-1,-1 0 1,1 0-1,-1 0 1,0 0-1,0 0 1,0 1-1,0-1 1,-1 0-1,1 0 1,0 1-1,-1-1 1,1 1-1,-1-1 1,0 1-1,1 0 1,-1-1 0,0 1-1,0 0 1,0 0-1,0 0 1,0 0-1,0 1 1,0-1-1,0 1 1,0-1-1,0 1 1,0-1-1,-3 1 1,2 0-273,-1 0 0,0 1-1,1-1 1,-1 1 0,0 0 0,1 0 0,-1 0 0,1 1 0,-1-1 0,1 1 0,0 0 0,0 0 0,0 0 0,0 0-1,0 0 1,0 1 0,0-1 0,1 1 0,-1 0 0,1-1 0,0 1 0,-3 4 0,-7 20-4414,4-1-2748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6.134"/>
    </inkml:context>
    <inkml:brush xml:id="br0">
      <inkml:brushProperty name="width" value="0.025" units="cm"/>
      <inkml:brushProperty name="height" value="0.025" units="cm"/>
    </inkml:brush>
  </inkml:definitions>
  <inkml:trace contextRef="#ctx0" brushRef="#br0">54 1 8040,'0'0'14846,"-5"10"-14611,-4 13 146,0 1 0,1 0 1,2 1-1,-7 48 0,11-64-459,2-1-1,-1 1 0,1-1 0,0 0 1,0 1-1,1-1 0,1 1 0,-1-1 0,1 0 1,1 0-1,-1 0 0,1 0 0,1 0 0,0-1 1,0 1-1,0-1 0,1 0 0,0 0 0,11 11 1,-12-15-2072,-5-6-1680,-7-6-349,-10-7-2099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6.480"/>
    </inkml:context>
    <inkml:brush xml:id="br0">
      <inkml:brushProperty name="width" value="0.025" units="cm"/>
      <inkml:brushProperty name="height" value="0.025" units="cm"/>
    </inkml:brush>
  </inkml:definitions>
  <inkml:trace contextRef="#ctx0" brushRef="#br0">1 24 13837,'0'0'8264,"56"-19"-7816,-11 19 289,5 0-417,10 0-224,-4 0-224,-6 0-2434,-9-5-3556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7.220"/>
    </inkml:context>
    <inkml:brush xml:id="br0">
      <inkml:brushProperty name="width" value="0.025" units="cm"/>
      <inkml:brushProperty name="height" value="0.025" units="cm"/>
    </inkml:brush>
  </inkml:definitions>
  <inkml:trace contextRef="#ctx0" brushRef="#br0">234 79 7399,'0'0'6433,"6"-9"-3107,21-31-887,-27 40-2281,1-1 1,0 0-1,-1 0 0,1 0 0,-1 0 1,1 0-1,-1 1 0,1-1 0,-1 0 0,0 0 1,1 0-1,-1 0 0,0 0 0,0 0 0,0 0 1,0 0-1,0 0 0,0 0 0,0 0 1,0 0-1,0 0 0,-1 0 0,1 0 0,-1-1 1,1 1-94,-1 0 1,0 1 0,0-1 0,0 1 0,0-1-1,1 1 1,-1 0 0,0-1 0,0 1 0,0 0-1,0 0 1,0-1 0,0 1 0,0 0-1,0 0 1,0 0 0,0 0 0,0 0 0,-1 1-1,-44 11 45,29-2-47,0 0-1,0 0 0,1 2 0,0 0 1,1 1-1,0 1 0,1 0 1,0 1-1,2 0 0,0 1 0,-19 34 1,29-47-46,1-1 0,-1 1 0,1 0 0,0 0 1,0 0-1,1 0 0,-1 0 0,1 1 0,-1-1 1,1 0-1,0 0 0,0 0 0,0 0 0,1 0 1,-1 1-1,1-1 0,0 0 0,0 0 0,0 0 1,2 4-1,-1-4 19,1 0 0,-1 0 0,1 0 0,0 0 0,0-1 0,0 1 0,0-1 0,1 0 1,-1 0-1,1 0 0,-1 0 0,1-1 0,-1 1 0,6 0 0,12 3-402,1-1 0,0-1 1,1-1-1,33-1 0,-48-1-26,37-1-3414,-2 0-2445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7.601"/>
    </inkml:context>
    <inkml:brush xml:id="br0">
      <inkml:brushProperty name="width" value="0.025" units="cm"/>
      <inkml:brushProperty name="height" value="0.025" units="cm"/>
    </inkml:brush>
  </inkml:definitions>
  <inkml:trace contextRef="#ctx0" brushRef="#br0">39 0 15182,'0'0'2253,"-6"10"-1356,5-8-850,-24 39 702,24-40-723,1 0-1,-1 1 1,0-1-1,1 0 0,-1 1 1,0-1-1,1 1 0,0-1 1,-1 1-1,1-1 0,0 1 1,0-1-1,0 1 1,0-1-1,0 1 0,0-1 1,0 1-1,0 0 0,1-1 1,-1 0-1,1 1 1,-1-1-1,1 1 0,-1-1 1,1 1-1,0-1 0,0 0 1,0 0-1,0 1 0,0-1 1,0 0-1,2 2 1,0-2-3,0 1 1,0 0 0,1-1 0,-1 0-1,1 0 1,-1 0 0,1 0-1,-1 0 1,1-1 0,-1 1 0,1-1-1,0 0 1,-1 0 0,1 0 0,0-1-1,-1 0 1,1 1 0,-1-1 0,1 0-1,3-2 1,4-3-548,0 0 1,0 0-1,-1-1 1,15-12-1,7-5-3677,-58 76 9192,20-42-4663,-13 22 2319,-19 44 1,33-62-2978,0 0 0,0 0 0,-2 23 0,-4 3-5457,3-21 871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9.548"/>
    </inkml:context>
    <inkml:brush xml:id="br0">
      <inkml:brushProperty name="width" value="0.025" units="cm"/>
      <inkml:brushProperty name="height" value="0.025" units="cm"/>
    </inkml:brush>
  </inkml:definitions>
  <inkml:trace contextRef="#ctx0" brushRef="#br0">1 0 10922,'0'0'13304,"2"11"-12691,-1-2-513,2 0 0,-1 0 0,1 0 0,0-1 0,1 1 0,8 14 0,-9-19-84,-1 0 0,1-1 0,0 1 0,0-1 0,0 1 0,0-1 0,1 0 0,-1 0 0,1-1 0,0 1 0,0-1 0,0 0 0,0 0 0,0 0 0,0 0 0,1-1 0,-1 0 0,0 0 0,7 1 0,-1-1-530,0 0 1,0-1-1,0 0 0,0-1 1,-1 0-1,17-4 0,-21 3-351,0 0-1,1 0 0,-1 0 1,0-1-1,0 1 0,-1-1 1,1-1-1,5-3 0,7-11-5406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19.879"/>
    </inkml:context>
    <inkml:brush xml:id="br0">
      <inkml:brushProperty name="width" value="0.025" units="cm"/>
      <inkml:brushProperty name="height" value="0.025" units="cm"/>
    </inkml:brush>
  </inkml:definitions>
  <inkml:trace contextRef="#ctx0" brushRef="#br0">193 0 12748,'0'0'6641,"-8"10"-5290,-9 15-545,0 1 0,2 1 0,1 0 0,-14 37 0,3-2-565,12-34-296,2 1-1,0-1 0,2 2 0,1-1 0,2 1 0,-5 45 1,11-74-46,0 0 1,0-1 0,0 1 0,0 0-1,0 0 1,0-1 0,0 1 0,0 0-1,1 0 1,-1-1 0,0 1 0,0 0 0,1-1-1,-1 1 1,0 0 0,1-1 0,-1 1-1,0 0 1,1-1 0,-1 1 0,1-1-1,-1 1 1,1-1 0,0 1 0,-1-1-1,1 1 1,-1-1 0,1 0 0,0 1 0,-1-1-1,1 0 1,0 1 0,1-1 0,-1 0-342,1 0 1,0 0-1,-1 0 1,1 0 0,-1-1-1,1 1 1,0-1-1,-1 1 1,1-1 0,-1 0-1,1 1 1,-1-1 0,0 0-1,1 0 1,-1 0-1,2-2 1,18-16-9456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0.448"/>
    </inkml:context>
    <inkml:brush xml:id="br0">
      <inkml:brushProperty name="width" value="0.025" units="cm"/>
      <inkml:brushProperty name="height" value="0.025" units="cm"/>
    </inkml:brush>
  </inkml:definitions>
  <inkml:trace contextRef="#ctx0" brushRef="#br0">22 1 13293,'0'0'10196,"-1"8"-9924,-6 26-169,1 1 1,2 0-1,1 0 0,2 1 0,4 38 0,-2-70-119,0 0 1,0 0-1,1 0 0,-1 0 0,1-1 0,0 1 0,3 5 0,3 3-2489,-3 1-5304,-6-18 3095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3.300"/>
    </inkml:context>
    <inkml:brush xml:id="br0">
      <inkml:brushProperty name="width" value="0.025" units="cm"/>
      <inkml:brushProperty name="height" value="0.025" units="cm"/>
      <inkml:brushProperty name="color" value="#004F8B"/>
    </inkml:brush>
  </inkml:definitions>
  <inkml:trace contextRef="#ctx0" brushRef="#br0">1 1 11659,'0'0'10026,"9"75"-9002,-4-26 33,4 5-384,2 6-289,5 0-191,2-4 95,6-4-160,3-7-64,0-10-32,-4-9-865,-1-11-1217,-8-11-1793,-3-4-3812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0.778"/>
    </inkml:context>
    <inkml:brush xml:id="br0">
      <inkml:brushProperty name="width" value="0.025" units="cm"/>
      <inkml:brushProperty name="height" value="0.025" units="cm"/>
    </inkml:brush>
  </inkml:definitions>
  <inkml:trace contextRef="#ctx0" brushRef="#br0">0 26 13261,'0'0'9384,"77"-4"-8615,-37 5-481,7-1-256,-2 0-192,2 0-1409,-8-5-1346,-4-4-3235,-1 1-6726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1.123"/>
    </inkml:context>
    <inkml:brush xml:id="br0">
      <inkml:brushProperty name="width" value="0.025" units="cm"/>
      <inkml:brushProperty name="height" value="0.025" units="cm"/>
    </inkml:brush>
  </inkml:definitions>
  <inkml:trace contextRef="#ctx0" brushRef="#br0">345 1 13261,'0'0'5861,"-40"51"-4900,24-25 320,7 6 64,-2 0-608,7 2-417,4-3-223,0 3-65,9-3-64,6-2-897,-5-4-1121,-1-3-673,-3-5-1313,-6-6-544</inkml:trace>
  <inkml:trace contextRef="#ctx0" brushRef="#br0" timeOffset="1">0 359 12300,'0'0'6406,"78"8"-4484,-33-9-898,13-7-543,1-2-257,-1-2-160,-6-1-32,-5 3-160,-13-2-929,-7 2-512,-14-2-1506,-3-2-1890,-10-2-4068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1.500"/>
    </inkml:context>
    <inkml:brush xml:id="br0">
      <inkml:brushProperty name="width" value="0.025" units="cm"/>
      <inkml:brushProperty name="height" value="0.025" units="cm"/>
    </inkml:brush>
  </inkml:definitions>
  <inkml:trace contextRef="#ctx0" brushRef="#br0">0 39 15278,'0'0'5125,"92"1"-3331,-29-1 192,17 0-801,1-6-801,2 2-320,-10-2-256,-10 0-1954,-12 0-1890,-21-6-4067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2.141"/>
    </inkml:context>
    <inkml:brush xml:id="br0">
      <inkml:brushProperty name="width" value="0.025" units="cm"/>
      <inkml:brushProperty name="height" value="0.025" units="cm"/>
    </inkml:brush>
  </inkml:definitions>
  <inkml:trace contextRef="#ctx0" brushRef="#br0">19 1 13645,'0'0'11568,"2"8"-11370,0 13-82,-1-1 1,-1 1-1,-1 0 1,-1 0-1,-6 32 0,2-18-57,0 47 0,5-72-327,2 30 840,-2-39-695,1-1 1,0 1-1,0 0 0,0 0 0,0 0 1,0 0-1,1 0 0,-1 0 0,0 0 1,0 0-1,1-1 0,-1 1 0,0 0 0,1 0 1,-1 0-1,1-1 0,-1 1 0,1 0 1,-1 0-1,1-1 0,0 1 0,-1 0 1,1-1-1,0 1 0,-1-1 0,1 1 1,0-1-1,0 1 0,-1-1 0,3 1 1,-3-10-9050,-3-8-2845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2.498"/>
    </inkml:context>
    <inkml:brush xml:id="br0">
      <inkml:brushProperty name="width" value="0.025" units="cm"/>
      <inkml:brushProperty name="height" value="0.025" units="cm"/>
    </inkml:brush>
  </inkml:definitions>
  <inkml:trace contextRef="#ctx0" brushRef="#br0">0 47 15631,'0'0'6726,"87"-7"-4964,-35 3-513,9-1-993,4 0-192,-5-2-1313,-12-2-2979,-8-1-4901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5:23.050"/>
    </inkml:context>
    <inkml:brush xml:id="br0">
      <inkml:brushProperty name="width" value="0.025" units="cm"/>
      <inkml:brushProperty name="height" value="0.025" units="cm"/>
    </inkml:brush>
  </inkml:definitions>
  <inkml:trace contextRef="#ctx0" brushRef="#br0">304 23 19218,'0'0'2386,"-8"-5"-1724,5 3-651,0 0-1,0 0 0,0 0 0,0 1 0,0-1 0,0 1 1,0 0-1,-1-1 0,1 2 0,-1-1 0,1 0 0,-1 1 0,1-1 1,-1 1-1,1 0 0,-1 0 0,1 1 0,-1-1 0,1 1 1,-1 0-1,1-1 0,0 2 0,-1-1 0,1 0 0,0 1 1,0-1-1,0 1 0,0 0 0,0 0 0,-5 4 0,-11 11 98,0 0-1,1 1 1,0 1-1,2 0 1,-26 40-1,34-47 103,1 2 1,0-1-1,0 1 0,2 0 0,-1 0 0,2 1 0,0-1 0,1 1 0,0 0 0,1 0 0,0 16 0,2-27-186,1 0-1,-1-1 1,1 1-1,0 0 1,0-1-1,0 1 1,0-1-1,1 1 1,-1-1-1,1 0 1,0 0-1,0 1 1,0-1 0,0 0-1,1-1 1,-1 1-1,1 0 1,0-1-1,-1 0 1,1 1-1,4 1 1,-1 0 10,1-1 0,-1 0-1,1 0 1,0-1 0,0 0 0,0 0 0,0 0 0,0-1 0,0 0 0,14 0-1,-14-1 14,0-1-1,0 1 1,0-1-1,0 0 1,0-1-1,0 0 1,-1 0-1,1 0 0,-1-1 1,1 0-1,6-4 1,-10 5 2,0-1-1,0 1 1,0 0 0,0-1-1,-1 1 1,1-1 0,-1 0 0,0 0-1,0 0 1,0 0 0,0 0-1,0-1 1,-1 1 0,1-1 0,-1 1-1,0-1 1,0 1 0,0-1 0,-1 1-1,1-1 1,-1-5 0,0 7-43,-1 0 0,1-1 0,-1 1 1,0 0-1,1 0 0,-1 0 0,0 0 0,0 0 1,-1 1-1,1-1 0,0 0 0,-1 0 0,1 1 1,-1-1-1,1 1 0,-1-1 0,0 1 1,0 0-1,1-1 0,-1 1 0,0 0 0,0 0 1,0 1-1,0-1 0,0 0 0,0 1 0,-1-1 1,1 1-1,-4-1 0,2 0-25,-1 0 1,0 1-1,1-1 0,-1 1 1,0 0-1,1 0 1,-1 1-1,0-1 0,1 1 1,-1 0-1,1 0 0,-1 1 1,-6 2-1,10-3 14,0-1 0,0 1-1,0-1 1,0 1 0,1 0 0,-1-1 0,0 1 0,0 0-1,0 0 1,1 0 0,-1-1 0,0 1 0,1 0 0,-1 0-1,1 0 1,-1 0 0,0 2 0,1-3 3,0 1 0,0-1 1,0 1-1,1-1 0,-1 0 0,0 1 0,0-1 1,0 1-1,1-1 0,-1 1 0,0-1 1,0 0-1,1 1 0,-1-1 0,0 1 1,1-1-1,-1 0 0,0 1 0,1-1 0,-1 0 1,1 0-1,-1 1 0,0-1 0,1 0 1,-1 0-1,1 1 0,37 5 90,-19-7-96,0-1 0,-1-1-1,1-1 1,-1-1 0,0-1 0,0 0 0,30-16 0,34-11-39,-82 33 46,0 0 0,1 0 0,-1 0 0,0 0 0,0-1 0,1 1 0,-1 0 1,0 0-1,1 0 0,-1 0 0,0 0 0,1 0 0,-1 0 0,0 0 1,1 0-1,-1 0 0,0 0 0,0 0 0,1 0 0,-1 0 0,0 0 0,1 0 1,-1 0-1,0 1 0,1-1 0,-1 0 0,0 0 0,0 0 0,1 0 1,-1 1-1,0-1 0,0 0 0,1 0 0,-1 0 0,0 1 0,0-1 1,0 0-1,0 0 0,1 1 0,-1-1 0,0 0 0,0 1 0,0-1 0,0 0 1,0 0-1,0 1 0,0 0 0,-4 21-79,-19 25 79,23-46 11,-31 51 192,21-39-292,1 2-1,1 0 0,0 0 1,0 0-1,2 1 0,0 0 1,1 0-1,-5 27 1,9-43-81,1 0 0,0 0 1,0 1-1,0-1 1,0 1-1,0-1 1,0 0-1,0 1 0,0-1 1,0 0-1,0 1 1,0-1-1,0 0 1,0 1-1,0-1 1,0 0-1,0 1 0,0-1 1,0 0-1,0 1 1,1-1-1,-1 0 1,0 1-1,0-1 1,0 0-1,1 0 0,-1 1 1,0-1-1,0 0 1,1 0-1,-1 1 1,0-1-1,1 0 1,-1 0-1,0 0 0,0 1 1,1-1-1,-1 0 1,0 0-1,1 0 1,-1 0-1,0 0 1,1 0-1,-1 0 0,1 0 1,-1 0-1,0 0 1,1 0-1,-1 0 1,0 0-1,1 0 1,-1 0-1,0 0 0,1 0 1,-1 0-1,0-1 1,1 1-1,0 0 1,17-4-14666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130"/>
    </inkml:context>
    <inkml:brush xml:id="br0">
      <inkml:brushProperty name="width" value="0.025" units="cm"/>
      <inkml:brushProperty name="height" value="0.025" units="cm"/>
    </inkml:brush>
  </inkml:definitions>
  <inkml:trace contextRef="#ctx0" brushRef="#br0">35 351 3972,'-4'8'1332,"4"-5"-600,-1 0-1,0 0 0,0 0 0,-1 0 0,1 0 0,0 0 0,-1-1 1,0 1-1,0-1 0,0 1 0,0-1 0,0 0 0,0 0 0,0 0 1,-5 3-1,6-5 288,3-4-699,-1 0 0,1 1 0,0-1-1,0 0 1,0 1 0,0-1-1,1 1 1,5-6 0,2-5 230,211-323 2605,-207 324-2791,-13 29-207,-17 45-105,13-51-22,-7 26-39,-1 0-42,2 0 0,1 1 0,-5 69-1,13-105-21,0-1-1,0 1 1,0-1 0,0 1-1,0-1 1,0 1-1,0-1 1,0 1 0,1 0-1,-1-1 1,0 1-1,0-1 1,0 1-1,1-1 1,-1 1 0,0-1-1,0 1 1,1-1-1,-1 0 1,0 1-1,1-1 1,-1 1 0,1-1-1,-1 0 1,0 1-1,1-1 1,-1 0-1,1 1 1,-1-1 0,1 0-1,-1 0 1,1 0-1,0 1 1,22-6-2652,19-20-3483,-18 0 1323,2-5-1937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466"/>
    </inkml:context>
    <inkml:brush xml:id="br0">
      <inkml:brushProperty name="width" value="0.025" units="cm"/>
      <inkml:brushProperty name="height" value="0.025" units="cm"/>
    </inkml:brush>
  </inkml:definitions>
  <inkml:trace contextRef="#ctx0" brushRef="#br0">95 26 9033,'0'0'9043,"-8"4"-8008,1 1-922,1 0-1,0 0 1,0 0-1,0 1 0,0 0 1,1 0-1,0 0 1,0 1-1,1-1 0,0 1 1,0 0-1,0 1 1,1-1-1,0 1 0,1-1 1,-1 1-1,-1 13 1,3-16-75,0 0 0,0 0 1,1 0-1,-1 0 1,1 0-1,0 0 0,1 0 1,-1 0-1,3 8 1,-2-11-23,-1-1 1,1 1-1,0 0 1,1-1 0,-1 1-1,0-1 1,0 0-1,1 1 1,-1-1-1,0 0 1,1 0 0,0 0-1,-1 0 1,1 0-1,-1 0 1,1 0 0,0-1-1,0 1 1,-1-1-1,1 1 1,0-1-1,0 1 1,0-1 0,0 0-1,0 0 1,-1 0-1,1 0 1,3-1-1,1 0 89,0-1-1,0 1 0,0-1 0,0 0 0,0-1 0,-1 0 0,1 0 0,-1 0 0,0 0 0,0-1 0,0 0 1,0 0-1,-1 0 0,1 0 0,-1-1 0,0 0 0,-1 0 0,1 0 0,4-10 0,-4 10 4,0-1-1,-1 0 1,0 0 0,0 0-1,-1-1 1,0 1 0,0 0-1,0-1 1,-1 0-1,0 1 1,0-1 0,0 0-1,-1 0 1,0 1 0,-1-1-1,0 0 1,0 0-1,-2-9 1,2 14-94,-1 0-1,1 0 0,0 0 1,-1 0-1,0 0 1,1 0-1,-1 0 1,0 1-1,0-1 0,0 1 1,0-1-1,0 1 1,0 0-1,0 0 1,0 0-1,-1 0 1,1 0-1,0 0 0,-1 0 1,1 1-1,-1 0 1,1-1-1,-1 1 1,1 0-1,-1 0 1,-4 1-1,5-1-102,-1 0-1,1 1 1,0-1-1,-1 1 1,1 0-1,0 0 1,0 0 0,-1 0-1,1 0 1,0 0-1,0 1 1,-2 1-1,3-2-167,-1 0 0,1 1 0,0-1 0,0 1-1,0-1 1,0 1 0,0-1 0,0 1 0,1 0-1,-1-1 1,0 1 0,1 0 0,0-1 0,-1 1 0,1 0-1,0 0 1,0 2 0,0-3 110,0-1-1,0 0 1,0 1-1,0-1 1,0 0-1,0 1 1,0-1 0,0 0-1,0 1 1,0-1-1,0 0 1,0 0-1,1 1 1,-1-1 0,0 0-1,0 0 1,0 1-1,1-1 1,-1 0-1,0 0 1,0 1 0,0-1-1,1 0 1,-1 0-1,0 0 1,1 0-1,-1 1 1,0-1 0,0 0-1,1 0 1,-1 0-1,0 0 1,1 0 0,-1 0-1,0 0 1,1 0-1,-1 0 1,0 0-1,1 0 1,-1 0 0,0 0-1,1 0 1,-1 0-1,0 0 1,0 0-1,1-1 1,3 1-974,16 0-4095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3.797"/>
    </inkml:context>
    <inkml:brush xml:id="br0">
      <inkml:brushProperty name="width" value="0.025" units="cm"/>
      <inkml:brushProperty name="height" value="0.025" units="cm"/>
    </inkml:brush>
  </inkml:definitions>
  <inkml:trace contextRef="#ctx0" brushRef="#br0">53 39 11851,'0'0'7645,"-7"5"-7490,3-3-139,1 1 0,0-1 0,0 1 1,0-1-1,0 1 0,0 0 0,1 0 1,-1 0-1,1 1 0,0-1 0,0 1 1,0-1-1,0 1 0,1 0 0,-1-1 1,1 1-1,0 0 0,0 0 0,0 0 1,1 0-1,0 0 0,-1 5 0,1-3 102,0 1-1,0-1 0,0 1 1,1-1-1,-1 1 0,2-1 1,-1 0-1,1 0 0,0 0 0,4 10 1,-4-14-31,-1 0 1,1 0-1,0-1 1,-1 1-1,1 0 1,0-1-1,0 1 1,0-1 0,1 0-1,-1 1 1,0-1-1,0 0 1,1 0-1,-1-1 1,1 1-1,-1 0 1,0-1-1,1 0 1,-1 1-1,1-1 1,-1 0-1,1 0 1,0 0-1,-1-1 1,1 1-1,-1-1 1,0 1-1,1-1 1,-1 0 0,4-1-1,0-1 98,0 0-1,0 0 1,-1 0-1,1-1 1,-1 1 0,0-1-1,0 0 1,-1-1-1,1 1 1,-1-1-1,0 0 1,0 0 0,-1 0-1,1-1 1,4-11-1,-4 11-4,-1-1-1,0 0 1,-1 0-1,1-1 1,-1 1-1,-1 0 1,1-1-1,-1 1 1,-1-1 0,1 1-1,-1-1 1,-1 0-1,-1-11 1,1 18-178,1-1 1,-1 0 0,0 1-1,0-1 1,0 0 0,0 1-1,0-1 1,0 1-1,0 0 1,0-1 0,-1 1-1,1 0 1,0 0 0,-1 0-1,1 0 1,-1 0 0,0 0-1,1 0 1,-1 0 0,0 0-1,1 1 1,-1-1 0,0 1-1,0 0 1,1-1 0,-1 1-1,0 0 1,0 0 0,0 0-1,0 0 1,1 0 0,-1 0-1,0 1 1,0-1 0,-3 2-1,0-1-202,1 0-1,-1 1 1,0-1 0,1 1-1,0 0 1,-1 0 0,1 1-1,0-1 1,0 1 0,0 0-1,0 0 1,-5 5 0,-15 37-5966,15-19 592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9.364"/>
    </inkml:context>
    <inkml:brush xml:id="br0">
      <inkml:brushProperty name="width" value="0.025" units="cm"/>
      <inkml:brushProperty name="height" value="0.025" units="cm"/>
    </inkml:brush>
  </inkml:definitions>
  <inkml:trace contextRef="#ctx0" brushRef="#br0">178 76 13837,'0'0'4378,"-10"-8"-3295,-34-21-314,42 27-750,-1 1-1,1-1 1,-1 1 0,0 0-1,1 0 1,-1 0 0,0 0-1,0 0 1,0 1 0,1-1-1,-1 1 1,0 0 0,0 0-1,0 0 1,0 0 0,0 0-1,0 0 1,0 1 0,0 0-1,0-1 1,1 1 0,-1 0-1,0 1 1,1-1 0,-1 0-1,0 1 1,1-1 0,0 1-1,-1 0 1,1 0 0,0 0-1,0 0 1,0 0 0,0 0-1,0 1 1,1-1 0,-1 1-1,-1 2 1,0 1 38,0 0 1,0 0-1,0 0 1,1 0 0,-1 0-1,2 1 1,-1-1-1,1 1 1,0-1-1,0 1 1,1 0-1,0-1 1,0 1-1,2 11 1,-2-17-5,1 0 0,-1 0 0,1 0 1,-1-1-1,1 1 0,0 0 0,-1 0 0,1-1 1,0 1-1,0 0 0,-1-1 0,1 1 1,0-1-1,0 1 0,0-1 0,0 1 0,0-1 1,0 0-1,0 1 0,0-1 0,0 0 0,0 0 1,0 0-1,0 0 0,0 0 0,0 0 0,0 0 1,0 0-1,0 0 0,0 0 0,0 0 1,-1-1-1,1 1 0,0 0 0,0-1 0,0 1 1,0-1-1,0 1 0,1-2 0,35-21 1999,-31 17-1934,-1 0-1,-1 0 1,1-1 0,-1 1-1,0-1 1,0 0 0,-1 0 0,0-1-1,-1 1 1,1 0 0,-1-1 0,-1 0-1,1 0 1,-1 1 0,-1-1 0,1 0-1,-2-11 1,1 19-118,0-1 0,0 1-1,0-1 1,0 0 0,0 1 0,0-1 0,0 1-1,0-1 1,0 1 0,0-1 0,0 0-1,0 1 1,-1-1 0,1 1 0,0-1 0,0 1-1,-1-1 1,1 1 0,0-1 0,-1 1-1,1-1 1,-1 1 0,1-1 0,-1 1 0,1 0-1,0-1 1,-1 1 0,1 0 0,-1-1-1,1 1 1,-1 0 0,0 0 0,1 0 0,-1-1-1,1 1 1,-1 0 0,1 0 0,-1 0 0,0 0-1,1 0 1,-1 0 0,1 0 0,-1 0-1,0 0 1,1 0 0,-1 0 0,1 1 0,-1-1-1,0 0 1,-1 1-27,1 0-1,-1-1 1,1 1 0,-1 0 0,1 0-1,0 0 1,-1 0 0,1 0-1,0 1 1,0-1 0,0 0-1,-1 1 1,1-1 0,1 0 0,-1 1-1,-1 2 1,-1 4-571,1 0 0,1 0 0,-1 0 0,1 0 0,1 13 0,0-17-154,0 0-1,0 0 1,0 0 0,1-1 0,-1 1-1,1 0 1,0 0 0,1-1-1,-1 1 1,0 0 0,1-1 0,0 0-1,4 7 1,13 5-5275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44.270"/>
    </inkml:context>
    <inkml:brush xml:id="br0">
      <inkml:brushProperty name="width" value="0.025" units="cm"/>
      <inkml:brushProperty name="height" value="0.025" units="cm"/>
      <inkml:brushProperty name="color" value="#004F8B"/>
    </inkml:brush>
  </inkml:definitions>
  <inkml:trace contextRef="#ctx0" brushRef="#br0">90 20 3812,'0'0'4164,"-52"-20"-3844,43 20-160,6 0-96,-1 0-32,2 0-64,-1 3-32,1 1 64,-2 1 0,4-2 32,-2-1-32,-1 1 0,-3-3-352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49.913"/>
    </inkml:context>
    <inkml:brush xml:id="br0">
      <inkml:brushProperty name="width" value="0.025" units="cm"/>
      <inkml:brushProperty name="height" value="0.025" units="cm"/>
    </inkml:brush>
  </inkml:definitions>
  <inkml:trace contextRef="#ctx0" brushRef="#br0">14 0 11691,'0'0'10271,"-2"10"-9732,-9 95 870,10-96-1526,1 0-1,0 0 0,1 0 0,0 0 0,0 0 0,1 0 0,0 0 0,0-1 0,1 1 0,8 16 0,-11-25 43,0 1 0,0-1-1,1 1 1,-1-1 0,0 0 0,0 1-1,0-1 1,1 0 0,-1 1-1,0-1 1,0 0 0,1 1-1,-1-1 1,0 0 0,1 0-1,-1 1 1,0-1 0,1 0-1,-1 0 1,0 1 0,1-1 0,-1 0-1,1 0 1,-1 0 0,0 0-1,1 0 1,-1 0 0,1 0-1,-1 0 1,0 0 0,1 0-1,-1 0 1,1 0 0,-1 0-1,1 0 1,-1 0 0,0 0 0,1 0-1,-1 0 1,1 0 0,-1-1-1,0 1 1,1 0 0,-1 0-1,0 0 1,1-1 0,-1 1-1,0 0 1,1-1 0,-1 1-1,0 0 1,0-1 0,1 1 0,-1 0-1,0-1 1,0 1 0,0 0-1,1-1 1,9-28-5276,-8 23 3316,7-22-7500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0.413"/>
    </inkml:context>
    <inkml:brush xml:id="br0">
      <inkml:brushProperty name="width" value="0.025" units="cm"/>
      <inkml:brushProperty name="height" value="0.025" units="cm"/>
    </inkml:brush>
  </inkml:definitions>
  <inkml:trace contextRef="#ctx0" brushRef="#br0">54 1 16111,'0'0'5600,"-8"2"-5648,6-2 53,0 0 0,0 0 0,0 1 0,0-1 0,0 1 0,0 0 1,0-1-1,0 1 0,0 0 0,0 0 0,1 0 0,-1 0 0,0 1 0,1-1 0,-1 0 0,1 1 0,-1-1 0,1 1 0,0-1 0,-1 1 0,1 0 0,0 0 0,0-1 0,0 1 0,0 0 0,1 0 1,-1 0-1,0 0 0,1 0 0,0 0 0,-1 0 0,1 0 0,0 0 0,0 0 0,0 0 0,0 3 0,1-5 31,0 1 1,0 0-1,-1 0 1,1-1-1,0 1 0,0-1 1,0 1-1,0 0 1,0-1-1,0 0 1,-1 1-1,1-1 0,0 0 1,0 1-1,0-1 1,1 0-1,-1 0 0,0 0 1,0 0-1,0 0 1,0 0-1,0 0 1,0 0-1,2-1 0,30-2 527,-24 0-515,-1 0 0,0 0-1,1-1 1,12-9 0,7-2 34,-28 15-87,1 0 1,-1 0 0,0 0-1,0 0 1,0 0 0,1 0-1,-1 0 1,0 0 0,0 1-1,0-1 1,1 0 0,-1 0-1,0 0 1,0 0 0,0 1-1,0-1 1,1 0 0,-1 0-1,0 0 1,0 0 0,0 1-1,0-1 1,0 0 0,0 0-1,0 1 1,0-1 0,0 0-1,0 0 1,0 0 0,0 1-1,0-1 1,0 0 0,0 0-1,0 1 1,0-1 0,0 0-1,0 0 1,0 0 0,0 1-1,0-1 1,0 0 0,0 0-1,0 1 1,0-1 0,-1 0-1,1 0 1,0 0 0,0 0-1,0 1 1,0-1 0,0 0-1,-1 0 1,1 0 0,0 1-1,-6 15 75,6-16-61,-25 69 101,23-63-127,1 0 1,0 0 0,0 1-1,0-1 1,1 0 0,-1 0-1,2 1 1,-1-1 0,2 11-1,16 3 188,-3-3 1721,-16-16-1819,1 0-1,0-1 1,0 1 0,0 0 0,-1 0 0,1-1 0,0 1 0,-1 0 0,1-1 0,-1 1 0,1 0 0,-1-1 0,1 1 0,-1 0 0,1-1 0,-1 1 0,0-1 0,1 1 0,-1-1 0,0 1 0,0-1 0,1 0 0,-1 1 0,0-1 0,0 0-1,1 0 1,-1 0 0,0 1 0,0-1 0,-1 0 0,-71 10 3403,43-8-4307,25-2-8407,19-2 2747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2.279"/>
    </inkml:context>
    <inkml:brush xml:id="br0">
      <inkml:brushProperty name="width" value="0.025" units="cm"/>
      <inkml:brushProperty name="height" value="0.025" units="cm"/>
    </inkml:brush>
  </inkml:definitions>
  <inkml:trace contextRef="#ctx0" brushRef="#br0">16 1 3011,'0'0'16992,"-1"4"-16768,-3 12-103,0 1-1,2-1 1,0 1-1,0 0 1,2-1-1,0 1 1,1 0-1,1-1 0,5 22 1,2 65-5810,-14-100-1320,-8-3 1510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2.611"/>
    </inkml:context>
    <inkml:brush xml:id="br0">
      <inkml:brushProperty name="width" value="0.025" units="cm"/>
      <inkml:brushProperty name="height" value="0.025" units="cm"/>
    </inkml:brush>
  </inkml:definitions>
  <inkml:trace contextRef="#ctx0" brushRef="#br0">0 65 9001,'0'0'11114,"31"-52"-10890,-4 48-192,4 1-32,3 3-512,0 0-1250,0 0-2466,-5-6-3107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4.692"/>
    </inkml:context>
    <inkml:brush xml:id="br0">
      <inkml:brushProperty name="width" value="0.025" units="cm"/>
      <inkml:brushProperty name="height" value="0.025" units="cm"/>
    </inkml:brush>
  </inkml:definitions>
  <inkml:trace contextRef="#ctx0" brushRef="#br0">1 1 9321,'0'0'11397,"1"5"-10777,0-2-579,-1-1 1,1 0 0,0 1-1,0-1 1,0 0 0,0 0 0,0 0-1,0 0 1,1 0 0,-1 0 0,1 0-1,-1 0 1,1 0 0,0-1-1,0 1 1,3 1 0,-1 0-12,1-1 1,-1 0-1,1 0 0,0 0 1,0-1-1,0 1 0,0-1 0,10 1 1,-11-2 48,42 2-1937,-44-2 1377,0-1 1,0 1-1,0 0 1,0 0 0,0-1-1,0 1 1,0-1 0,0 0-1,-1 0 1,1 0-1,0 0 1,0 0 0,0 0-1,-1 0 1,1 0 0,-1 0-1,1-1 1,-1 1-1,3-4 1,4-12-5777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5.054"/>
    </inkml:context>
    <inkml:brush xml:id="br0">
      <inkml:brushProperty name="width" value="0.025" units="cm"/>
      <inkml:brushProperty name="height" value="0.025" units="cm"/>
    </inkml:brush>
  </inkml:definitions>
  <inkml:trace contextRef="#ctx0" brushRef="#br0">92 0 14382,'0'0'3395,"-29"63"-1954,17-29-352,1 9-320,-2 9-353,4 4-288,-3 2-31,6-7-65,6-3-417,0-14-1633,0-12-2114,0-11-2402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5.955"/>
    </inkml:context>
    <inkml:brush xml:id="br0">
      <inkml:brushProperty name="width" value="0.025" units="cm"/>
      <inkml:brushProperty name="height" value="0.025" units="cm"/>
    </inkml:brush>
  </inkml:definitions>
  <inkml:trace contextRef="#ctx0" brushRef="#br0">22 0 16912,'0'0'2723,"-11"68"-2659,7-33-64,-1 3 32,5-2-32,0-2 0,0-5-64,0-7-97,5-6-223,1-3-289,-6-7-832,-13-11-12748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6.317"/>
    </inkml:context>
    <inkml:brush xml:id="br0">
      <inkml:brushProperty name="width" value="0.025" units="cm"/>
      <inkml:brushProperty name="height" value="0.025" units="cm"/>
    </inkml:brush>
  </inkml:definitions>
  <inkml:trace contextRef="#ctx0" brushRef="#br0">1 38 5958,'0'0'14734,"79"-21"-14126,-41 22-416,7 1-128,-6-2-224,1 0-1922,-11-7-2274,-6-6-4997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7.556"/>
    </inkml:context>
    <inkml:brush xml:id="br0">
      <inkml:brushProperty name="width" value="0.025" units="cm"/>
      <inkml:brushProperty name="height" value="0.025" units="cm"/>
    </inkml:brush>
  </inkml:definitions>
  <inkml:trace contextRef="#ctx0" brushRef="#br0">75 78 2274,'4'-14'5478,"-3"8"-4128,0 0-1,0 0 1,1 0-1,0 1 1,0-1-1,1 0 0,-1 1 1,1-1-1,5-5 1,-6 50 289,-6-7-1355,2-27-266,1 1 0,1-1 0,-1 0 1,1 0-1,0 0 0,0 8 0,1-12-23,-1 1-1,1-1 1,-1 0 0,0 0-1,1 0 1,0 0-1,-1 0 1,1 0 0,0 0-1,-1 0 1,1 0 0,0 0-1,0-1 1,0 1 0,0 0-1,0 0 1,0-1 0,0 1-1,0-1 1,0 1 0,0-1-1,0 1 1,0-1 0,0 1-1,1-1 1,-1 0 0,0 0-1,0 0 1,0 0 0,1 0-1,-1 0 1,2 0 0,37-1-382,32 3-508,-71-2 876,1 0 1,-1 1-1,0-1 0,0 0 0,1 1 0,-1-1 0,0 0 0,0 1 0,0 0 0,0-1 0,1 1 1,-1 0-1,0-1 0,0 1 0,-1 0 0,1 0 0,0 0 0,0 0 0,0 0 0,0 0 0,-1 0 0,1 0 1,-1 0-1,1 0 0,0 2 0,0 0 40,-1-1 0,0 1 0,0 0 0,1 0 0,-1-1-1,-1 1 1,1 0 0,0 0 0,-1-1 0,1 1 0,-2 3 0,-1 2 183,-1 0 1,1 0-1,-1 0 1,0 0-1,-1-1 0,-9 12 1,6-10 173,-2 0 0,1 0 1,-1-1-1,0 0 0,-1-1 0,0 0 1,0-1-1,-22 10 0,30-15-335,-1 0-1,0 0 1,0 0-1,1 0 1,-1-1-1,0 0 1,0 1-1,0-2 1,0 1-1,0 0 1,1-1-1,-1 1 1,0-1-1,-4-1 1,5 0-216,0 0 1,0 0 0,0 0 0,0 0 0,0 0 0,0-1 0,0 1 0,1-1 0,-1 0 0,1 0 0,0 1 0,0-2 0,0 1 0,0 0 0,1 0 0,-1-1 0,-1-4 0,1-2-929,-1 1 0,2-1 0,-1 0 1,1 0-1,1 1 0,0-12 0,0 11-589,0-23-3856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7.935"/>
    </inkml:context>
    <inkml:brush xml:id="br0">
      <inkml:brushProperty name="width" value="0.025" units="cm"/>
      <inkml:brushProperty name="height" value="0.025" units="cm"/>
    </inkml:brush>
  </inkml:definitions>
  <inkml:trace contextRef="#ctx0" brushRef="#br0">1 18 8872,'3'-7'3812,"-3"1"-737,2 2-577,4 3-896,6 1-417,3 0-448,8 0-97,11 0-416,2 0-192,8 5-768,-3-5-2467,2 0-4164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0.701"/>
    </inkml:context>
    <inkml:brush xml:id="br0">
      <inkml:brushProperty name="width" value="0.025" units="cm"/>
      <inkml:brushProperty name="height" value="0.025" units="cm"/>
      <inkml:brushProperty name="color" value="#004F8B"/>
    </inkml:brush>
  </inkml:definitions>
  <inkml:trace contextRef="#ctx0" brushRef="#br0">156 1 14606,'-11'4'1158,"2"-1"-1001,1 1 0,-1 0-1,1 1 1,0 0 0,0 0-1,1 1 1,0 0 0,0 0-1,0 0 1,1 1 0,0 0-1,0 1 1,0-1 0,1 1-1,1 0 1,-1 0 0,1 1 0,0-1-1,-2 10 1,2-3-25,1 0 0,0 0 0,1 0 0,1 1 1,0-1-1,1 0 0,3 27 0,-3-38-96,1-1-1,-1 1 1,1-1 0,0 1-1,0-1 1,0 1 0,0-1-1,0 0 1,1 1 0,0-1-1,-1 0 1,1 0 0,0 0-1,1 0 1,-1-1 0,0 1 0,1 0-1,0-1 1,-1 0 0,1 0-1,0 0 1,0 0 0,0 0-1,1 0 1,-1-1 0,0 1-1,1-1 1,-1 0 0,1 0-1,-1 0 1,1-1 0,-1 1-1,1-1 1,-1 0 0,1 0-1,0 0 1,5-2 0,-1 1 158,-1-2 0,-1 1 0,1-1 0,0 0 0,-1 0 1,1-1-1,-1 1 0,0-2 0,0 1 0,-1-1 0,1 1 0,-1-2 0,0 1 1,0 0-1,-1-1 0,1 0 0,-2 0 0,1 0 0,0-1 0,-1 0 0,4-11 1,-3 8 11,0-1 1,-1 1 0,0-1 0,0 1-1,-2-1 1,1 0 0,-1 0 0,-1 0-1,0 0 1,0 0 0,-1 0 0,0 0 0,-1 1-1,-4-14 1,3 19-168,1 0 0,-1-1 0,0 2 0,0-1-1,-1 0 1,1 1 0,-1-1 0,0 1 0,-8-7 0,9 9-88,1 0 0,0 1 1,-1-1-1,0 1 0,1-1 0,-1 1 0,0 0 1,1 0-1,-1 0 0,0 0 0,0 0 1,0 1-1,0-1 0,0 1 0,0 0 1,0 0-1,0 0 0,0 0 0,0 0 1,-6 2-1,8-1-78,-1 0 1,1 0-1,0 0 1,-1 0-1,1 1 0,0-1 1,0 0-1,0 1 1,0-1-1,0 1 0,0-1 1,0 1-1,0-1 1,0 1-1,1 0 1,-1-1-1,1 1 0,-1 0 1,1 0-1,0-1 1,0 1-1,0 0 0,0 2 1,1 47-3625,-1-45 3018,6 29-4130,2-1-2536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8.282"/>
    </inkml:context>
    <inkml:brush xml:id="br0">
      <inkml:brushProperty name="width" value="0.025" units="cm"/>
      <inkml:brushProperty name="height" value="0.025" units="cm"/>
    </inkml:brush>
  </inkml:definitions>
  <inkml:trace contextRef="#ctx0" brushRef="#br0">69 0 16496,'0'0'2674,"-5"11"-2065,-7 17-497,1 0 0,1 1 0,2-1 0,1 2 0,1-1 0,-3 53 0,9-75-126,0 1-1,0-1 0,1 0 0,0 0 0,1 0 0,0 0 1,4 11-1,-6-16 31,1-1 0,0 0 0,-1 0 0,1 0 0,0 0 0,0 1 1,0-1-1,0 0 0,0 0 0,0-1 0,0 1 0,0 0 0,0 0 1,0 0-1,0-1 0,0 1 0,1-1 0,-1 1 0,2 0 0,-1-1 67,0 0-1,0 0 1,0 0-1,0-1 1,1 1-1,-1 0 1,0-1 0,0 0-1,0 1 1,0-1-1,0 0 1,-1 0-1,1 0 1,0 0-1,0 0 1,2-3-1,2-1 124,-1-1 0,0 1 1,0-1-1,-1 0 0,0 0 0,0 0 0,0-1 0,-1 1 0,0-1 0,0 0 0,-1 0 0,1 0 0,-2 0 0,3-13 0,-2 4 8,0-1-1,-1 1 1,-1 0-1,0-1 1,-4-26-1,3 40-220,1-1 0,-1 1 0,0-1 0,0 1 0,0-1 0,-1 1 0,1 0 0,-1 0-1,0-1 1,0 1 0,0 0 0,0 1 0,0-1 0,-1 0 0,1 1 0,-1-1 0,1 1 0,-5-3-1,-24-7-2564,-7 9-4613,20 3-1297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8.629"/>
    </inkml:context>
    <inkml:brush xml:id="br0">
      <inkml:brushProperty name="width" value="0.025" units="cm"/>
      <inkml:brushProperty name="height" value="0.025" units="cm"/>
    </inkml:brush>
  </inkml:definitions>
  <inkml:trace contextRef="#ctx0" brushRef="#br0">2 1 9673,'0'0'8013,"0"11"-7153,0 14-147,-2 46 488,2-64-1180,1-1-1,-1 0 0,1 0 1,0 0-1,0 0 0,1 0 1,0 0-1,4 9 1,-5-13-58,0-1 1,1 1-1,-1 0 1,1 0 0,-1-1-1,1 1 1,0-1 0,-1 0-1,1 1 1,0-1 0,0 0-1,0 0 1,0 0 0,0 0-1,0 0 1,0-1 0,1 1-1,-1-1 1,0 1 0,0-1-1,0 0 1,1 0 0,-1 0-1,0 0 1,0 0 0,1 0-1,-1-1 1,0 1-1,0-1 1,0 0 0,0 1-1,0-1 1,1 0 0,-2 0-1,4-2 1,2-1-383,0 0-1,-1 0 1,1-1 0,-1 0 0,0 0-1,0-1 1,0 1 0,7-11-1,-7 7-421,0 1 0,-1-1 0,0-1-1,-1 1 1,4-12 0,0-27 2216,-12 49 2012,-10 10-2653,7-3-402,1 1 0,0 0 0,1 0 0,0 0 0,0 1 0,-4 12 0,7-16-285,0-1 0,0 1 0,1 0 0,-1 1 0,2-1 0,-1 0 1,0 0-1,1 0 0,0 1 0,1-1 0,0 0 0,1 7 0,-2-12-155,1 1 1,0-1-1,0 0 1,-1 1-1,1-1 1,0 0-1,0 0 0,0 0 1,0 0-1,0 0 1,0 0-1,1 0 1,-1 0-1,0 0 1,0 0-1,1-1 0,-1 1 1,1 0-1,-1-1 1,0 0-1,1 1 1,-1-1-1,1 0 1,-1 1-1,1-1 0,2 0 1,21 1-4532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6:59.674"/>
    </inkml:context>
    <inkml:brush xml:id="br0">
      <inkml:brushProperty name="width" value="0.025" units="cm"/>
      <inkml:brushProperty name="height" value="0.025" units="cm"/>
    </inkml:brush>
  </inkml:definitions>
  <inkml:trace contextRef="#ctx0" brushRef="#br0">49 0 16976,'0'0'1794,"-13"51"-1506,1-17 353,1 6-353,2 4-192,5-1-96,4-3 32,0-6-448,2-9-481,9-8-320,0-10-513,-4-7-544,-3-4-449,-4-14-3843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049"/>
    </inkml:context>
    <inkml:brush xml:id="br0">
      <inkml:brushProperty name="width" value="0.025" units="cm"/>
      <inkml:brushProperty name="height" value="0.025" units="cm"/>
    </inkml:brush>
  </inkml:definitions>
  <inkml:trace contextRef="#ctx0" brushRef="#br0">0 17 12748,'0'0'7751,"63"5"-7046,-27-4-321,4-1-159,7 0-161,-2 0-64,-6-3-1121,-1-3-1538,-7 1-2145,-8-4-3204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393"/>
    </inkml:context>
    <inkml:brush xml:id="br0">
      <inkml:brushProperty name="width" value="0.025" units="cm"/>
      <inkml:brushProperty name="height" value="0.025" units="cm"/>
    </inkml:brush>
  </inkml:definitions>
  <inkml:trace contextRef="#ctx0" brushRef="#br0">159 13 18129,'0'0'641,"-8"5"111,6-3-769,-35 29 1132,35-30-1072,0 1 0,0 0 0,1-1 0,-1 1 0,1 0 0,-1 0 0,1 0 0,0 0 0,0 0 0,0 0 0,0 0 0,0 1 1,0-1-1,1 0 0,-1 1 0,1-1 0,-1 0 0,1 1 0,0-1 0,0 0 0,0 5 0,1-7-43,0 1 1,-1 0-1,1 0 1,0-1-1,-1 1 0,1 0 1,0-1-1,0 1 0,0 0 1,0-1-1,0 1 1,-1-1-1,1 0 0,0 1 1,0-1-1,0 0 0,0 1 1,0-1-1,0 0 1,0 0-1,0 0 0,2 0 1,28 0 118,-21 0-55,-4 0-103,1 1 0,0-1 0,0 1 0,0 0 1,-1 1-1,1 0 0,0 0 0,-1 0 0,0 1 0,12 6 0,-16-7 44,0-1 0,1 1 0,-1 0 1,0 0-1,-1 0 0,1 0 0,0 1 1,-1-1-1,1 0 0,-1 1 0,1-1 0,-1 1 1,0-1-1,0 1 0,-1 0 0,1-1 0,0 1 1,-1 0-1,0 0 0,1-1 0,-1 1 0,0 0 1,0 0-1,-1-1 0,1 1 0,-1 0 0,1 0 1,-1-1-1,0 1 0,-1 3 0,0-2 87,-1 1-1,1-1 1,-1 0-1,0 1 1,0-1-1,-1 0 1,1-1-1,-1 1 1,0-1-1,0 1 0,0-1 1,0 0-1,-1-1 1,1 1-1,-1-1 1,-8 4-1,2-2 252,-1 1-1,0-2 0,0 0 0,-1 0 1,-20 1-1,29-3-443,0-1 0,1 0-1,-1 0 1,0 0 0,1 0 0,-1-1 0,1 0-1,-1 1 1,1-1 0,-1 0 0,1-1-1,0 1 1,-1-1 0,1 1 0,0-1 0,0 0-1,-5-5 1,5 4-655,0 0 0,1-1 0,0 1 0,-1-1 0,1 1 0,1-1 0,-1 0 0,0 0 0,1 1 0,-1-6 0,-5-24-9915</inkml:trace>
  <inkml:trace contextRef="#ctx0" brushRef="#br0" timeOffset="1">11 0 12620,'0'0'6822,"54"0"-5925,-16 3 352,11-1-896,7-2-289,-2 0-2178,1 0-3556,-8-1-3618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0.765"/>
    </inkml:context>
    <inkml:brush xml:id="br0">
      <inkml:brushProperty name="width" value="0.025" units="cm"/>
      <inkml:brushProperty name="height" value="0.025" units="cm"/>
    </inkml:brush>
  </inkml:definitions>
  <inkml:trace contextRef="#ctx0" brushRef="#br0">190 1 10410,'0'0'1495,"-8"7"474,2-1-1578,-17 17 1317,1 1-1,-22 29 0,38-44-1472,0-1-1,1 1 0,0 0 0,0 1 0,1-1 0,1 1 0,-1 0 1,1 0-1,1 0 0,0 0 0,-1 21 0,3-31-192,0 1 1,0 0-1,0-1 0,0 1 0,0 0 1,0-1-1,1 1 0,-1 0 1,0-1-1,1 1 0,-1 0 1,0-1-1,1 1 0,-1-1 0,1 1 1,-1-1-1,1 1 0,-1-1 1,1 1-1,-1-1 0,1 1 0,-1-1 1,1 0-1,0 1 0,-1-1 1,1 0-1,0 0 0,-1 1 0,1-1 1,0 0-1,-1 0 0,1 0 1,0 0-1,-1 0 0,1 0 1,0 0-1,0 0 0,-1 0 0,1 0 1,0 0-1,-1 0 0,1-1 1,0 1-1,-1 0 0,2-1 0,31-14 1285,-24 7-1093,-1-1 0,0 0-1,-1 0 1,0 0 0,0-1-1,10-21 1,-14 26-99,0-1 0,-1 0 0,0 0 0,0 0 0,0 0 1,-1 0-1,0-1 0,0 1 0,0 0 0,-1-1 0,0 1 0,0-1 0,-1 1 0,-1-10 1,1 14-148,0 0 1,-1 0 0,1 1-1,-1-1 1,1 0 0,-1 0 0,0 1-1,0-1 1,1 1 0,-1-1 0,0 1-1,0 0 1,0 0 0,-1 0-1,1 0 1,0 0 0,0 1 0,-1-1-1,1 0 1,0 1 0,0 0-1,-1 0 1,1-1 0,-3 2 0,-64 0-2617,61-1 1891,-20 5-2537,10 2-3039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7:01.125"/>
    </inkml:context>
    <inkml:brush xml:id="br0">
      <inkml:brushProperty name="width" value="0.025" units="cm"/>
      <inkml:brushProperty name="height" value="0.025" units="cm"/>
    </inkml:brush>
  </inkml:definitions>
  <inkml:trace contextRef="#ctx0" brushRef="#br0">15 0 15983,'0'0'4634,"-2"12"-2969,0-3-1309,-1 7-38,0 0 0,1 1 0,0-1 0,2 1 0,1 18 0,-1-34-393,0 0 0,0 0 0,0 0 0,0-1 0,1 1 0,-1 0-1,0 0 1,1 0 0,-1 0 0,1 0 0,-1-1 0,1 1 0,-1 0 0,1 0 0,0-1 0,-1 1 0,1-1 0,0 1 0,0 0 0,-1-1 0,1 1 0,0-1-1,0 0 1,0 1 0,0-1 0,1 1 0,28-3-1093,-22 0 840,0-1 0,0 0 0,-1 0 1,1-1-1,8-6 0,-4 1-371,-1 0 0,0-2 1,-1 1-1,16-20 0,8-25 2084,-41 68-318,-20 47 1130,24-52-2466,1 0-1,0 0 0,0 0 1,1 1-1,0-1 1,0 9-1,1-2-4577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0.716"/>
    </inkml:context>
    <inkml:brush xml:id="br0">
      <inkml:brushProperty name="width" value="0.025" units="cm"/>
      <inkml:brushProperty name="height" value="0.025" units="cm"/>
    </inkml:brush>
  </inkml:definitions>
  <inkml:trace contextRef="#ctx0" brushRef="#br0">1022 334 3651,'0'0'582,"8"-11"2056,0 2-2408,-1-1 0,0 0 0,-1-1 0,0 1 0,-1-1 0,0 0 0,0-1 0,-1 1 0,-1-1 0,4-23 0,-6 17 113,1 6 61,-2 0-1,1 0 0,-2 0 0,1 0 1,-2 0-1,-3-15 0,4 24-331,0-1-1,-1 1 1,1 0-1,-1 0 1,0 0-1,0 0 0,0 0 1,-1 0-1,1 1 1,-1-1-1,1 1 0,-1-1 1,0 1-1,0 0 1,0 0-1,0 0 1,0 1-1,0-1 0,-1 1 1,1-1-1,0 1 1,-1 0-1,1 1 0,-1-1 1,-5 0-1,-44-4-74,0 3 0,0 1 0,0 4 0,-67 10-1,77-7 43,1 3 0,0 1 0,0 2 0,1 2 0,-52 25 0,66-25 26,1 1 1,1 1-1,0 2 1,1 0-1,1 1 0,1 2 1,1 0-1,-29 38 0,32-35-21,1 1 0,1 1 0,2 0 0,0 1 0,2 0 0,1 1 0,-13 48 0,21-64-31,1 1 0,-1 0 0,2-1-1,0 1 1,1 0 0,0-1-1,0 1 1,2 0 0,-1 0 0,2-1-1,0 1 1,0-1 0,1 0 0,0 0-1,1 0 1,1-1 0,0 1-1,0-1 1,1-1 0,12 14 0,-3-8 13,0-1 1,2 0-1,0-2 1,0 0-1,1-1 1,1-1-1,0-1 1,0 0-1,1-2 1,0 0-1,1-1 1,-1-2-1,1 0 1,29 2-1,-22-4 66,1-1 0,-1-1 0,1-2 0,-1-1 0,0-1 0,1-2 0,-1 0 0,-1-2 0,1-2 0,38-16 0,-28 5-26,0-2 0,-2-1-1,0-2 1,-2-1 0,-1-2 0,-1-2-1,-1-1 1,42-53 0,-50 54-52,-2-2 0,-1 0 0,-1-1 0,-2-1 1,-1-1-1,-2-1 0,-1 0 0,-2 0 0,-2-2 0,6-37 0,-13 62 0,-2 0 0,1 0 0,-2 0-1,0 0 1,0 0 0,-1 0 0,-1 0-1,-3-13 1,3 22-106,1 0-1,-1 0 0,0 0 1,0 0-1,0 1 1,-1-1-1,1 1 1,-1-1-1,0 1 0,0 0 1,0 0-1,-1 0 1,1 1-1,0-1 1,-1 1-1,0 0 0,0 0 1,1 0-1,-1 0 1,-1 1-1,1-1 1,0 1-1,0 0 0,0 0 1,0 1-1,-9-1 1,-49 1-3261,-6 7-1366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1.611"/>
    </inkml:context>
    <inkml:brush xml:id="br0">
      <inkml:brushProperty name="width" value="0.025" units="cm"/>
      <inkml:brushProperty name="height" value="0.025" units="cm"/>
    </inkml:brush>
  </inkml:definitions>
  <inkml:trace contextRef="#ctx0" brushRef="#br0">732 89 11243,'-10'-8'-32,"-4"-2"162,1 1 1,-2 0 0,1 1 0,-1 1 0,0 1-1,0 0 1,-26-7 0,19 9 97,0 0 0,0 2 1,0 0-1,-1 1 0,1 1 0,0 2 1,-30 4-1,38-2-213,1-1 1,0 2 0,1-1-1,-1 2 1,1 0 0,0 0-1,1 1 1,-1 0-1,1 1 1,1 1 0,-1 0-1,2 0 1,-14 16 0,0 3 44,1 2 1,2 0-1,1 1 1,1 1-1,2 1 1,1 0-1,2 1 1,1 0-1,2 1 1,1 1-1,2 0 1,1 0-1,2 0 1,1 59-1,3-88-39,1 0-1,0-1 1,0 1-1,0-1 1,1 1-1,0-1 1,0 1-1,1-1 0,0 0 1,0 0-1,0 0 1,1 0-1,0-1 1,0 0-1,0 1 1,1-1-1,-1-1 1,1 1-1,1-1 1,-1 0-1,0 0 1,1 0-1,0-1 1,0 0-1,0 0 1,0 0-1,0-1 1,1 0-1,-1 0 1,1-1-1,6 2 1,4-1 142,-1-1 1,0 0-1,0-1 1,0-1-1,0 0 1,1-1-1,-1-1 1,-1-1-1,1 0 1,-1-1-1,1 0 1,14-9-1,18-12 34,-2-2 0,-1-3 0,-1-1 0,-1-2 0,-3-2 0,0-2 0,-3-2 0,43-56 0,-71 83-172,0-1 0,-1 0 0,0-1 1,-1 1-1,7-24 0,-12 33-105,0 0-1,-1 0 1,0 0-1,0 0 1,0 0 0,-1 0-1,0 0 1,0 0-1,0 0 1,0-1-1,-1 1 1,0 0 0,0 0-1,0 0 1,-1 0-1,0 0 1,0 1 0,0-1-1,0 0 1,-6-7-1,-4-2-890,-1 2-1,0 0 1,-1 0-1,-21-13 1,-31-14-5532,49 31 3321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8:42.211"/>
    </inkml:context>
    <inkml:brush xml:id="br0">
      <inkml:brushProperty name="width" value="0.025" units="cm"/>
      <inkml:brushProperty name="height" value="0.025" units="cm"/>
    </inkml:brush>
  </inkml:definitions>
  <inkml:trace contextRef="#ctx0" brushRef="#br0">677 96 9385,'0'0'277,"-10"-8"300,-3-2-344,0 0 0,0 1-1,-1 1 1,0 0 0,-1 1 0,1 1-1,-1 0 1,-1 1 0,-18-4 0,12 5 101,0 1 0,0 1-1,0 1 1,0 1 0,0 1 0,0 1 0,0 1 0,0 1 0,0 0 0,1 2 0,-34 14 0,41-14-238,1 1 0,1 0 0,-1 1 0,1 0 0,0 1 0,1 0-1,0 1 1,1 1 0,0-1 0,0 2 0,1-1 0,1 1 0,0 1 0,0-1 0,2 1-1,-1 1 1,2-1 0,-6 20 0,5-14-11,2-1-1,0 1 1,2 0-1,0 0 1,1 0-1,0 0 1,2 0-1,0 0 1,2 0-1,0 0 1,0-1-1,13 36 1,-11-42-80,1-1 1,-1 1 0,2-1-1,0 0 1,0-1 0,0 1-1,2-1 1,-1-1 0,1 0-1,1 0 1,-1-1 0,1 0-1,1 0 1,0-1 0,0-1-1,0 0 1,1 0 0,-1-1-1,25 7 1,-19-9 65,0 0 0,0-1 0,-1 0 0,1-1-1,0-1 1,0-1 0,0 0 0,0-2 0,0 1 0,0-2 0,-1 0 0,0-2 0,0 1 0,0-2 0,-1 0 0,0-1-1,0 0 1,27-21 0,-17 9 52,-1-1-1,-1-1 1,0-1 0,-2-1-1,-1-1 1,-1 0-1,-1-2 1,-1 0-1,16-35 1,-26 47-96,-1 0 1,0-1-1,-1 1 0,-1-1 0,0 0 1,-1 0-1,1-28 0,-3 40-40,-1-1-1,-1 1 1,1 0-1,0 0 1,-1 0 0,0 0-1,0-1 1,0 1-1,-1 0 1,1 1 0,-1-1-1,0 0 1,0 0-1,0 1 1,0-1 0,-1 1-1,0 0 1,1-1-1,-1 1 1,0 1 0,-1-1-1,1 0 1,0 1-1,-1-1 1,1 1 0,-1 0-1,0 0 1,0 1-1,0-1 1,0 1 0,0 0-1,0 0 1,0 0-1,-8 0 1,-12-1-415,-1 1 0,1 1 0,-1 1 0,0 1 0,1 1 0,0 1 0,-44 14 0,13 1-1915,0 3 0,-59 32 1,73-34-1417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047"/>
    </inkml:context>
    <inkml:brush xml:id="br0">
      <inkml:brushProperty name="width" value="0.025" units="cm"/>
      <inkml:brushProperty name="height" value="0.025" units="cm"/>
      <inkml:brushProperty name="color" value="#004F8B"/>
    </inkml:brush>
  </inkml:definitions>
  <inkml:trace contextRef="#ctx0" brushRef="#br0">1 582 15278,'0'0'9028,"8"-2"-7363,-3 1-1512,0-1-1,0 0 1,0-1 0,-1 1-1,1-1 1,0 0-1,-1 0 1,0 0 0,0-1-1,0 1 1,0-1-1,0 0 1,-1 0-1,0 0 1,0-1 0,5-8-1,8-17 170,20-48 0,-32 68-271,127-349-683,-120 326-338,-10 26-321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5.128"/>
    </inkml:context>
    <inkml:brush xml:id="br0">
      <inkml:brushProperty name="width" value="0.025" units="cm"/>
      <inkml:brushProperty name="height" value="0.025" units="cm"/>
    </inkml:brush>
  </inkml:definitions>
  <inkml:trace contextRef="#ctx0" brushRef="#br0">36 1 7751,'0'0'4938,"-3"12"-4025,-9 57 3,2 0-1,0 108 1,18 152-542,-3 95-153,-9-383-274,-1 44 52,5-78-327,1 1 0,-1-1 0,1 0 0,0 0 0,1 0 0,0 0 0,0 0 0,5 11 1,-6-16 48,0 0 1,0 0-1,1-1 1,-1 1-1,0 0 1,0-1 0,1 0-1,-1 1 1,1-1-1,0 0 1,-1 0 0,4 2-1,25 4-5332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5.990"/>
    </inkml:context>
    <inkml:brush xml:id="br0">
      <inkml:brushProperty name="width" value="0.025" units="cm"/>
      <inkml:brushProperty name="height" value="0.025" units="cm"/>
    </inkml:brush>
  </inkml:definitions>
  <inkml:trace contextRef="#ctx0" brushRef="#br0">0 267 12107,'11'-4'476,"41"-12"-11,0 3 0,1 2 0,57-4 1,178-4 262,-110 10-718,496-49-59,414-23 1348,-779 68-1041,1100-14 562,-914 57-314,56 1-329,499-37-41,-470-2 299,178 36 206,-461-18-449,-282-13-309,-17-3-1701,1 5 1586,-1 1 1,1-1-1,-1 1 0,1-1 0,-1 1 1,1-1-1,-1 1 0,1 0 0,-1-1 0,0 1 1,1 0-1,-1 0 0,1 1 0,-1-1 0,0 0 1,1 0-1,-3 1 0,-28 18-4466,16-9 582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46.899"/>
    </inkml:context>
    <inkml:brush xml:id="br0">
      <inkml:brushProperty name="width" value="0.025" units="cm"/>
      <inkml:brushProperty name="height" value="0.025" units="cm"/>
    </inkml:brush>
  </inkml:definitions>
  <inkml:trace contextRef="#ctx0" brushRef="#br0">7628 1387 9161,'0'0'2007,"-2"-8"-1068,-1-3-576,1-1 0,0 1 0,1-1 0,1 1 1,0-1-1,0 0 0,1 1 0,1-1 0,0 1 0,0 0 0,1-1 0,5-12 0,107-263 1235,19-54-661,-126 317-769,-1 0-1,-1 0 0,-1 0 0,-1 0 1,-1-1-1,-2 0 0,0 1 0,-1-1 1,-2 0-1,-1 0 0,0 1 1,-2 0-1,-1 0 0,-16-43 0,18 57 123,1 3-106,0 1-1,0-1 1,1 1-1,0-1 1,0 0 0,-1-9-1,3 15-258,0 4-677,0 0 710,0-1 0,0 1-1,-1-1 1,1 1 0,-1 0 0,1-1-1,-1 1 1,0-1 0,0 0 0,-2 4-1,-27-7 60,1-3 0,0 0 0,-36-11 1,-22-4-97,-813-69-1130,-6 72 181,843 15 846,-2146 36-472,1211-10 678,-322-38 78,1112 8-11,-171 3 265,-97-3 329,457 4-778,-45-3-385,22-6-2870,17-2-1627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7.277"/>
    </inkml:context>
    <inkml:brush xml:id="br0">
      <inkml:brushProperty name="width" value="0.025" units="cm"/>
      <inkml:brushProperty name="height" value="0.025" units="cm"/>
      <inkml:brushProperty name="color" value="#E71224"/>
    </inkml:brush>
  </inkml:definitions>
  <inkml:trace contextRef="#ctx0" brushRef="#br0">0 1 13869,'0'0'320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8.254"/>
    </inkml:context>
    <inkml:brush xml:id="br0">
      <inkml:brushProperty name="width" value="0.025" units="cm"/>
      <inkml:brushProperty name="height" value="0.025" units="cm"/>
      <inkml:brushProperty name="color" value="#E71224"/>
    </inkml:brush>
  </inkml:definitions>
  <inkml:trace contextRef="#ctx0" brushRef="#br0">262 2 5669,'0'0'7629,"-8"-1"-7101,5 1-493,1 0 0,-1-1 0,1 1 0,-1 0 0,1 0 0,-1 1 0,1-1 0,-1 1 0,1-1 0,0 1 0,-1 0 0,1-1 0,0 1 0,-1 1 0,1-1 0,0 0 0,0 0 0,-2 3 0,-1 1 57,0 0 0,1 1-1,0-1 1,0 1 0,0 0 0,1 1-1,-4 8 1,-15 40 248,2 1 0,3 1 0,2 0 1,-13 101-1,-2 245 723,25-288-827,-9 93-77,-5 170-46,19-363-184,1 30-206,0-43 170,-1-1 0,0 0 0,0 1 0,1-1 0,-1 1 0,1-1 0,-1 0 0,1 1 1,0-1-1,-1 0 0,1 0 0,0 0 0,0 1 0,0-1 0,0 0 0,0 0 0,0 0 0,0 0 0,0-1 1,1 1-1,-1 0 0,0 0 0,0-1 0,3 2 0,-3-2-31,0 0 0,-1 0 0,1 1 0,0-1 0,0 0 1,-1 0-1,1 0 0,0 0 0,-1-1 0,1 1 0,0 0 0,0 0 0,-1 0 0,1 0 0,0-1 0,-1 1 1,1 0-1,0-1 0,-1 1 0,1 0 0,-1-1 0,1 1 0,0-2 0,23-25-3860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29:59.485"/>
    </inkml:context>
    <inkml:brush xml:id="br0">
      <inkml:brushProperty name="width" value="0.025" units="cm"/>
      <inkml:brushProperty name="height" value="0.025" units="cm"/>
      <inkml:brushProperty name="color" value="#E71224"/>
    </inkml:brush>
  </inkml:definitions>
  <inkml:trace contextRef="#ctx0" brushRef="#br0">0 1794 17969,'8'4'-219,"22"7"229,-1 0 1,1-2-1,1-2 0,0 0 1,57 4-1,172-6 193,-174-6-228,746-67 383,-755 59-321,555-94 776,50-6-115,-657 107-1052,-22 2 456,1 1 0,-1-1 0,0 0 0,0 0 0,0-1 0,1 1 0,-1-1 0,0 0 0,0 0 0,0 0 0,0 0 0,0 0 0,0 0 0,0-1 0,-1 0 0,1 1 0,0-1 0,-1 0 0,1 0-1,-1-1 1,0 1 0,2-3 0,60-92-103,-6-3 0,-3-3 0,-5-2 0,49-152 0,-69 170 21,103-357 120,-129 427-96,-1-1 0,0 1 1,-1 0-1,-1-1 0,-1-18 0,-1 32-30,1 0 0,0 0 0,-1 0 1,0 0-1,0 0 0,0 1 0,-1-1 0,1 0 0,-1 0 0,0 1 0,0-1 0,0 1 1,0 0-1,-1 0 0,1 0 0,-1 0 0,0 0 0,0 0 0,0 0 0,0 1 0,0 0 1,-1 0-1,1 0 0,-1 0 0,0 0 0,-6-2 0,8 4-18,0-1 0,1 0 1,-1 0-1,1 0 0,-1 1 0,1-1 0,-1-1 1,1 1-1,0 0 0,-1 0 0,1 0 0,0-1 0,0 1 1,0-1-1,0 1 0,0-1 0,0 1 0,-1-3 1,2 2-1,-1 1 1,0-1 0,0 0 0,0 1 0,0-1-1,0 0 1,-1 1 0,1 0 0,0-1 0,-1 1-1,1 0 1,-1 0 0,1-1 0,-1 1-1,0 0 1,1 1 0,-1-1 0,0 0 0,0 0-1,0 1 1,1-1 0,-1 1 0,-3-1 0,-28-1-11,0 0 0,-1 2 0,1 2 0,-47 8 0,-40 2-2,-34-14 190,1-6-1,-193-35 1,155 17 186,14 8-111,-322 11 0,-174 65-432,164-16-4584,369-41-790</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5.452"/>
    </inkml:context>
    <inkml:brush xml:id="br0">
      <inkml:brushProperty name="width" value="0.025" units="cm"/>
      <inkml:brushProperty name="height" value="0.025" units="cm"/>
      <inkml:brushProperty name="color" value="#E71224"/>
    </inkml:brush>
  </inkml:definitions>
  <inkml:trace contextRef="#ctx0" brushRef="#br0">1 45 7751,'0'0'11003,"8"4"-10443,4 1-280,1 0-1,0-1 1,0 0 0,0-1-1,0-1 1,25 2-1,96-2 1103,-76-3-957,460-36 786,-231 10-970,-230 23-204,91-4 161,-148 9-309,0 1 1,-1-1-1,1 1 0,0-1 1,-1 1-1,1-1 1,-1 0-1,1 1 1,-1-1-1,0 0 0,0 1 1,0-1-1,-1 2 1,-11 6-3200,-4-2-2632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39.855"/>
    </inkml:context>
    <inkml:brush xml:id="br0">
      <inkml:brushProperty name="width" value="0.025" units="cm"/>
      <inkml:brushProperty name="height" value="0.025" units="cm"/>
      <inkml:brushProperty name="color" value="#E71224"/>
    </inkml:brush>
  </inkml:definitions>
  <inkml:trace contextRef="#ctx0" brushRef="#br0">1 118 12204,'0'0'3155,"9"-2"-2499,698-108 1042,-671 105-1673,-28 4 29,-34 7-26,-54 7 192,0-4 1,-89-1 0,83-6 275,-134 21 0,366-18-341,45-23-2278,-65-6-3687,-56 6-601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50.906"/>
    </inkml:context>
    <inkml:brush xml:id="br0">
      <inkml:brushProperty name="width" value="0.025" units="cm"/>
      <inkml:brushProperty name="height" value="0.025" units="cm"/>
      <inkml:brushProperty name="color" value="#E71224"/>
    </inkml:brush>
  </inkml:definitions>
  <inkml:trace contextRef="#ctx0" brushRef="#br0">400 49 5926,'-8'-1'3998,"-129"-9"-336,121 9-3453,1 2 1,-1 0 0,1 0-1,0 2 1,0 0-1,0 1 1,-21 7-1,30-7-150,-1 0 0,1 1-1,0-1 1,0 1-1,1 1 1,0-1-1,0 1 1,0 0 0,0 0-1,1 0 1,0 1-1,0-1 1,1 1 0,0 0-1,0 0 1,0 0-1,-1 12 1,-3 10 191,1 1 0,-4 59 0,7-38-48,2-1 0,2 0 0,11 74 0,-9-108-192,0 1-1,1-1 1,0 0-1,1 0 1,1-1-1,1 0 0,0 0 1,1 0-1,1-1 1,0 0-1,1 0 1,0-1-1,1-1 1,18 17-1,-24-25 19,-1 0 0,2 0 0,-1-1 0,0 0 0,1 0 0,-1-1 0,1 1 0,0-1 0,0 0 0,0-1 0,0 1 0,0-1-1,0 0 1,0-1 0,0 1 0,0-1 0,0-1 0,1 1 0,-1-1 0,0 0 0,0 0 0,0-1 0,0 0 0,0 0 0,-1 0 0,1-1 0,-1 0 0,1 0 0,-1 0 0,0-1 0,0 1 0,0-1 0,-1 0 0,1-1 0,-1 1-1,0-1 1,3-5 0,7-11 112,-2 0 1,0-1-1,-1-1 0,-2 0 0,0 0 0,-2-1 0,0 1 0,-1-2 0,2-26 0,0-31 299,-2-112 1,-6 164-387,-1 1 1,-10-53-1,10 73-81,-1 0 0,0 1 1,-1-1-1,0 1 0,-1 0 0,1-1 0,-2 2 0,1-1 1,-1 0-1,0 1 0,-1 0 0,1 0 0,-11-8 0,14 13-14,0 0-1,0 0 0,0 1 1,0-1-1,0 1 0,-1 0 1,1-1-1,0 1 0,-1 0 1,1 0-1,-1 1 0,1-1 0,-1 0 1,0 1-1,1 0 0,-1 0 1,0-1-1,1 1 0,-1 1 1,0-1-1,1 0 0,-1 1 1,1-1-1,-1 1 0,1 0 1,-1 0-1,1 0 0,-1 0 1,-2 2-1,-23 25-2579,9 8-4152,16-24-636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57.778"/>
    </inkml:context>
    <inkml:brush xml:id="br0">
      <inkml:brushProperty name="width" value="0.025" units="cm"/>
      <inkml:brushProperty name="height" value="0.025" units="cm"/>
      <inkml:brushProperty name="color" value="#E71224"/>
    </inkml:brush>
  </inkml:definitions>
  <inkml:trace contextRef="#ctx0" brushRef="#br0">103 234 8584,'0'0'14755,"0"10"-11504,0-20-3168,0 5-56,0 0 0,0 1 1,0-1-1,0 0 0,-1 1 1,0-1-1,0 0 0,-2-4 0,2 7-21,0 1-1,0 0 0,0-1 0,0 1 0,0 0 0,0 0 0,-1 0 0,1 0 0,0 0 0,-1 0 0,1 0 0,-1 0 0,1 1 0,-1-1 0,0 1 1,1-1-1,-1 1 0,1-1 0,-1 1 0,0 0 0,1 0 0,-1 0 0,0 0 0,1 0 0,-1 0 0,0 0 0,-2 1 0,1 0-8,1 0 0,-1 0-1,1 0 1,-1 0 0,1 0-1,-1 1 1,1-1 0,0 1-1,0-1 1,-1 1 0,1 0 0,1 0-1,-1 0 1,0 0 0,0 0-1,1 1 1,-1-1 0,1 0-1,0 1 1,0-1 0,-1 1-1,2-1 1,-1 1 0,0 0-1,0-1 1,1 6 0,-3 4-17,1 0 1,1 0-1,0 0 1,2 22-1,-1-32 22,0 0 0,0 0-1,0 0 1,0-1-1,0 1 1,1 0 0,-1 0-1,1 0 1,-1 0-1,1-1 1,-1 1 0,1 0-1,0 0 1,0-1 0,0 1-1,0-1 1,0 1-1,1-1 1,-1 1 0,0-1-1,1 0 1,-1 1-1,1-1 1,-1 0 0,1 0-1,-1 0 1,1 0-1,0 0 1,-1-1 0,1 1-1,0 0 1,0-1-1,0 1 1,0-1 0,0 0-1,-1 0 1,1 0 0,0 0-1,0 0 1,0 0-1,0 0 1,0 0 0,2-2-1,2 1 9,0-1 0,0 0-1,-1-1 1,1 1 0,-1-1 0,1 0-1,-1 0 1,0-1 0,0 0 0,0 0-1,-1 0 1,5-6 0,-3 3 36,-2 0 0,1 0 0,-1 0 0,0 0 0,0-1 0,-1 0 0,0 0 0,-1 0 0,0 0 0,0 0 0,0-1 0,0-14 0,-2 20-23,0 0 0,0 0 0,-1 0 0,1 0 0,-1 0-1,0 1 1,1-1 0,-1 0 0,-1 0 0,1 0 0,0 1 0,-1-1-1,1 0 1,-1 1 0,0 0 0,1-1 0,-1 1 0,0 0-1,-1 0 1,1 0 0,0 0 0,-1 0 0,1 1 0,-1-1 0,1 1-1,-1-1 1,0 1 0,0 0 0,1 0 0,-1 0 0,0 1-1,0-1 1,0 1 0,0-1 0,0 1 0,0 0 0,0 0 0,-5 1-1,6-1-33,0 0-1,-1 0 0,1 1 0,0-1 1,0 1-1,0-1 0,0 1 0,0 0 0,0 0 1,0 0-1,0 0 0,0 0 0,1 0 1,-1 1-1,0-1 0,1 1 0,-1-1 1,1 1-1,-1-1 0,1 1 0,0 0 0,-1 0 1,1 0-1,-1 3 0,0-1-4,0 1-1,1-1 1,-1 1-1,1 0 1,0 0-1,0-1 1,1 1 0,0 0-1,0 0 1,0 7-1,1-11 14,-1 0 0,0-1 0,1 1 0,-1-1-1,1 1 1,-1-1 0,1 1 0,-1-1 0,1 1 0,-1-1-1,1 1 1,-1-1 0,1 0 0,-1 1 0,1-1 0,0 0-1,-1 0 1,1 1 0,0-1 0,-1 0 0,1 0-1,0 0 1,-1 0 0,1 0 0,0 0 0,-1 0 0,1 0-1,0 0 1,-1 0 0,1 0 0,0 0 0,-1-1 0,1 1-1,0 0 1,-1 0 0,1-1 0,0 1 0,-1 0 0,1-1-1,-1 1 1,1-1 0,-1 1 0,1-1 0,0 0 0,27-17 28,-21 11-7,0-1 0,0-1 0,-1 1 1,0-1-1,0 0 0,-1-1 0,-1 1 1,1-1-1,-2 0 0,1 0 0,-1-1 0,-1 1 1,0 0-1,0-1 0,-1 0 0,0-13 0,-1 23-12,0 0-1,-1 0 1,1 0-1,0 0 0,-1 0 1,1 0-1,0 0 1,-1 0-1,1 0 0,-1 0 1,0 0-1,1 0 0,-1 0 1,0 0-1,0 0 1,1 0-1,-1 1 0,0-1 1,0 0-1,0 0 1,0 1-1,0-1 0,0 1 1,0-1-1,0 1 1,0 0-1,0-1 0,0 1 1,0 0-1,0-1 1,-1 1-1,1 0 0,0 0 1,0 0-1,0 0 0,0 0 1,-2 1-1,1-1-5,-1 0-1,0 0 1,1 1 0,-1-1-1,1 1 1,-1 0-1,1 0 1,-1 0-1,1 0 1,0 0 0,0 0-1,-1 1 1,1-1-1,0 1 1,0 0-1,-2 1 1,-2 9-19,0 0-1,0 0 1,1 1 0,1 0-1,0-1 1,1 1 0,0 1 0,1-1-1,0 0 1,1 1 0,1-1-1,1 15 1,-1-26-36,0 0 0,0 0 0,0 0 1,0-1-1,1 1 0,-1 0 0,1 0 0,-1 0 0,1 0 0,-1-1 1,1 1-1,0 0 0,0-1 0,0 1 0,0 0 0,0-1 0,0 0 1,1 1-1,-1-1 0,0 1 0,1-1 0,-1 0 0,1 0 0,-1 0 0,1 0 1,0 0-1,-1 0 0,4 0 0,-2 0-353,0 0 0,1-1 0,-1 0 0,1 1 0,-1-1 0,1-1 0,-1 1 0,0 0 0,1-1 0,-1 0 0,0 0 0,1 0-1,-1 0 1,0 0 0,5-3 0,26-22-6660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422"/>
    </inkml:context>
    <inkml:brush xml:id="br0">
      <inkml:brushProperty name="width" value="0.025" units="cm"/>
      <inkml:brushProperty name="height" value="0.025" units="cm"/>
      <inkml:brushProperty name="color" value="#004F8B"/>
    </inkml:brush>
  </inkml:definitions>
  <inkml:trace contextRef="#ctx0" brushRef="#br0">8 1 12268,'0'0'6085,"-7"59"-3490,26-37-641,16-1-97,8-2-63,9 1-481,6-5-608,5-3-545,0-3-96,-6-4-640,-3-2-1218,-12-3-1954,-10 0-1953,-14 0-9738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6.402"/>
    </inkml:context>
    <inkml:brush xml:id="br0">
      <inkml:brushProperty name="width" value="0.025" units="cm"/>
      <inkml:brushProperty name="height" value="0.025" units="cm"/>
      <inkml:brushProperty name="color" value="#E71224"/>
    </inkml:brush>
  </inkml:definitions>
  <inkml:trace contextRef="#ctx0" brushRef="#br0">1 1 5285,'0'0'13746,"11"2"-12523,0 1-870,1 0 0,0 1 0,-1 0 0,0 1-1,0 0 1,0 0 0,-1 2 0,18 12 0,39 38-101,55 42 428,-99-83-4130,41 22 0,-61-38-618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6.749"/>
    </inkml:context>
    <inkml:brush xml:id="br0">
      <inkml:brushProperty name="width" value="0.025" units="cm"/>
      <inkml:brushProperty name="height" value="0.025" units="cm"/>
      <inkml:brushProperty name="color" value="#E71224"/>
    </inkml:brush>
  </inkml:definitions>
  <inkml:trace contextRef="#ctx0" brushRef="#br0">211 1 14478,'0'0'4900,"-5"10"-4558,-48 165 1364,17-52-492,3-25-628,5-15-529,-23 102-1,47-147-723,5-19-997,-1-19 1552,0 0 0,0 0 0,0 1-1,1-1 1,-1 0 0,0 0 0,0 1 0,0-1 0,0 0 0,0 0-1,0 0 1,0 1 0,1-1 0,-1 0 0,0 0 0,0 0 0,0 0-1,1 1 1,-1-1 0,0 0 0,0 0 0,0 0 0,1 0 0,-1 0-1,0 0 1,0 0 0,1 1 0,-1-1 0,0 0 0,0 0 0,0 0 0,1 0-1,-1 0 1,0 0 0,0 0 0,1 0 0,-1 0 0,0 0 0,0 0-1,1-1 1,-1 1 0,0 0 0,1 0 0,17-11-6961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7.554"/>
    </inkml:context>
    <inkml:brush xml:id="br0">
      <inkml:brushProperty name="width" value="0.025" units="cm"/>
      <inkml:brushProperty name="height" value="0.025" units="cm"/>
      <inkml:brushProperty name="color" value="#E71224"/>
    </inkml:brush>
  </inkml:definitions>
  <inkml:trace contextRef="#ctx0" brushRef="#br0">0 1 13293,'0'0'6598,"58"8"-5573,-16-8-96,3 0-321,12 1-416,-3 2-128,0 1-64,-9-1-224,-10 2-929,-12 0-641,-14 0-1857,-9 2-609,-18-2-1826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7.898"/>
    </inkml:context>
    <inkml:brush xml:id="br0">
      <inkml:brushProperty name="width" value="0.025" units="cm"/>
      <inkml:brushProperty name="height" value="0.025" units="cm"/>
      <inkml:brushProperty name="color" value="#E71224"/>
    </inkml:brush>
  </inkml:definitions>
  <inkml:trace contextRef="#ctx0" brushRef="#br0">0 0 10442,'0'0'10186,"63"51"-9033,-16-45-192,6-3-385,4-2-448,3-1-96,-6 0-608,-9 0-1282,-2-10-1537,-14-4-3364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8.604"/>
    </inkml:context>
    <inkml:brush xml:id="br0">
      <inkml:brushProperty name="width" value="0.025" units="cm"/>
      <inkml:brushProperty name="height" value="0.025" units="cm"/>
      <inkml:brushProperty name="color" value="#E71224"/>
    </inkml:brush>
  </inkml:definitions>
  <inkml:trace contextRef="#ctx0" brushRef="#br0">1 1 13613,'0'0'8616,"65"58"-8360,-33-37-160,2-2-32,0-2-160,2-4-672,-3-2-418,-4-5-863,-6-6-1667,-5 0-1473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8.946"/>
    </inkml:context>
    <inkml:brush xml:id="br0">
      <inkml:brushProperty name="width" value="0.025" units="cm"/>
      <inkml:brushProperty name="height" value="0.025" units="cm"/>
      <inkml:brushProperty name="color" value="#E71224"/>
    </inkml:brush>
  </inkml:definitions>
  <inkml:trace contextRef="#ctx0" brushRef="#br0">208 0 14318,'0'0'3907,"-54"52"-2786,34-16-96,0 11-32,0 4-224,0 9-128,2 4-321,2-1-160,2-4-96,5-9-32,1-9-865,3-8-416,1-12 64,4-15-801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9.291"/>
    </inkml:context>
    <inkml:brush xml:id="br0">
      <inkml:brushProperty name="width" value="0.025" units="cm"/>
      <inkml:brushProperty name="height" value="0.025" units="cm"/>
      <inkml:brushProperty name="color" value="#E71224"/>
    </inkml:brush>
  </inkml:definitions>
  <inkml:trace contextRef="#ctx0" brushRef="#br0">42 0 12876,'0'0'9513,"0"58"-8968,-7-18-161,-2 3-288,0 2-64,-1-3 0,5-5-224,3-9-320,2-8-321,0-12-513,2-8-671,3 0-1090,1-18-1506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09.651"/>
    </inkml:context>
    <inkml:brush xml:id="br0">
      <inkml:brushProperty name="width" value="0.025" units="cm"/>
      <inkml:brushProperty name="height" value="0.025" units="cm"/>
      <inkml:brushProperty name="color" value="#E71224"/>
    </inkml:brush>
  </inkml:definitions>
  <inkml:trace contextRef="#ctx0" brushRef="#br0">1 57 6246,'0'0'13725,"13"-9"-13149,-4 3-472,0 1-1,0 0 1,1 0-1,-1 0 0,1 1 1,0 1-1,1 0 0,-1 0 1,0 1-1,19-2 1,8 3 120,100 0 110,-122 2-323,0 0 0,0 2 0,-1-1 0,1 2 0,-1 0 0,27 12 0,-38-15-3,0 0 0,-1 0 0,1 0 0,0 1 0,0-1 0,-1 1 0,1 0 0,-1 0 1,0 0-1,1 0 0,-1 0 0,0 0 0,0 1 0,0-1 0,-1 1 0,1-1 0,0 1 0,-1 0 0,0 0 0,0 0 1,0 0-1,0-1 0,0 1 0,0 0 0,-1 1 0,1-1 0,-1 0 0,0 0 0,0 0 0,0 0 0,-1 0 0,1 0 0,-1 0 1,1 0-1,-1 0 0,0 0 0,0 0 0,0 0 0,-1 0 0,-1 3 0,-5 6 197,0-1 0,0 1 0,-1-1-1,0-1 1,-1 0 0,-1 0 0,-15 12 0,1-4 139,-1-1 0,0 0 1,-45 19-1,56-30-475,0 0 0,0-1 0,0 0 0,-1-2 0,1 1 0,-1-2-1,0 0 1,-27-1 0,41-1-37,0 0-1,1 0 1,-1 0-1,1 0 1,-1-1-1,1 1 1,-1 0-1,0-1 1,1 1-1,-1-1 1,1 1-1,0-1 1,-1 0 0,1 0-1,0 1 1,-1-1-1,1 0 1,0 0-1,0-1 1,0 1-1,-1 0 1,1 0-1,1 0 1,-1-1-1,0 1 1,0 0-1,0-1 1,1 1-1,-1-1 1,1 1-1,-1-1 1,1 1 0,-1-4-1,-1-34-5426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2.304"/>
    </inkml:context>
    <inkml:brush xml:id="br0">
      <inkml:brushProperty name="width" value="0.025" units="cm"/>
      <inkml:brushProperty name="height" value="0.025" units="cm"/>
      <inkml:brushProperty name="color" value="#E71224"/>
    </inkml:brush>
  </inkml:definitions>
  <inkml:trace contextRef="#ctx0" brushRef="#br0">0 0 8360,'0'0'6609,"3"9"-6059,7 43 79,-3 0 1,2 105-1,-3-40-281,6 28 43,8 142 1066,13 403-817,-23-517-430,-7 1 0,-20 177 0,-2 376 1317,21-478-1474,-3-220-68,0-21-9,0 1 0,1-1 0,-1 0 0,2 1 0,-1-1 0,1 0-1,1 0 1,-1 1 0,4 9 0,-4-18-60,-1 0-1,0 0 1,1 0-1,-1 0 1,0 0-1,1 0 1,-1 0 0,0 0-1,1 0 1,-1 0-1,0 0 1,0 0-1,1 0 1,-1 0 0,0-1-1,1 1 1,-1 0-1,0 0 1,0 0-1,1 0 1,-1-1-1,0 1 1,0 0 0,1 0-1,-1 0 1,0-1-1,0 1 1,0 0-1,1 0 1,-1-1 0,0 1-1,0 0 1,0 0-1,0-1 1,0 1-1,0 0 1,0-1 0,1 1-1,-1 0 1,0-1-1,0 1 1,0 0-1,0-1 1,0 1 0,0 0-1,-1 0 1,1-1-1,0 1 1,6-19-2660,-1-4-1618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3.043"/>
    </inkml:context>
    <inkml:brush xml:id="br0">
      <inkml:brushProperty name="width" value="0.025" units="cm"/>
      <inkml:brushProperty name="height" value="0.025" units="cm"/>
      <inkml:brushProperty name="color" value="#E71224"/>
    </inkml:brush>
  </inkml:definitions>
  <inkml:trace contextRef="#ctx0" brushRef="#br0">0 145 14926,'0'0'2210,"11"0"-1713,35-5-165,0-2-1,-1-2 1,53-17 0,1-1-175,2 5-42,0 3 0,2 5 0,-1 4 0,1 5 1,0 5-1,114 13 0,734 52 773,4-80-164,-185-11 1,-464 17-655,862 39 470,-1149-29-555,-14-2-73,0 1 0,1 0-1,-1 0 1,0 0 0,0 1 0,0 0-1,0 0 1,0 0 0,4 2 0,-8-2 206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1.752"/>
    </inkml:context>
    <inkml:brush xml:id="br0">
      <inkml:brushProperty name="width" value="0.025" units="cm"/>
      <inkml:brushProperty name="height" value="0.025" units="cm"/>
      <inkml:brushProperty name="color" value="#004F8B"/>
    </inkml:brush>
  </inkml:definitions>
  <inkml:trace contextRef="#ctx0" brushRef="#br0">11 1 17649,'0'0'5605,"-11"44"-5349,11-14 129,0 1 95,11 1-224,5-4-192,-1-2-32,12-4 0,2-2-32,3-2-256,4-1-416,4-2-738,-1-5-1505,-3-4-2946,-1-6-5830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3.435"/>
    </inkml:context>
    <inkml:brush xml:id="br0">
      <inkml:brushProperty name="width" value="0.025" units="cm"/>
      <inkml:brushProperty name="height" value="0.025" units="cm"/>
      <inkml:brushProperty name="color" value="#E71224"/>
    </inkml:brush>
  </inkml:definitions>
  <inkml:trace contextRef="#ctx0" brushRef="#br0">46 68 7623,'0'0'1474,"0"-8"-594,1-28 290,-1 34-1061,1 1 0,-1 0 0,1 0 1,-1 0-1,1-1 0,-1 1 0,1 0 1,0 0-1,-1 0 0,1 0 0,0 0 1,0 0-1,0 0 0,0 1 0,0-1 1,0 0-1,0 0 0,0 1 0,0-1 1,0 1-1,0-1 0,1 1 0,-1-1 1,0 1-1,0 0 0,1-1 0,-1 1 1,0 0-1,0 0 0,1 0 1,0 0-1,40 3 1333,-40-3-1362,23 5 315,44 16 0,-47-13-198,0-1 1,38 6-1,-59-13-168,0 0 0,-1 0 0,1 0 0,0 0 0,0 0 0,0 1 0,-1-1 0,1 0 0,0 0 0,-1 1 0,1-1 0,0 0 0,0 1-1,-1-1 1,1 1 0,-1-1 0,1 1 0,0-1 0,-1 1 0,1-1 0,-1 1 0,1 0 0,-1-1 0,0 1 0,1 0 0,-1-1 0,0 1 0,1 0 0,-1-1 0,1 2-1,-1 1 57,-1-1-1,1 0 0,0 0 1,0 0-1,-1 0 0,1 0 1,-1 0-1,0 0 0,1 0 0,-1 0 1,-2 3-1,-36 50 1427,36-52-1445,-128 139 2082,24-28-1703,56-47-3598,73-104-1582,11-16-3668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4.265"/>
    </inkml:context>
    <inkml:brush xml:id="br0">
      <inkml:brushProperty name="width" value="0.025" units="cm"/>
      <inkml:brushProperty name="height" value="0.025" units="cm"/>
      <inkml:brushProperty name="color" value="#E71224"/>
    </inkml:brush>
  </inkml:definitions>
  <inkml:trace contextRef="#ctx0" brushRef="#br0">0 438 11787,'0'0'4260,"10"-10"-3256,297-388 891,-281 370-1939,-26 28 41,0 0 1,1 0-1,-1 0 0,1-1 0,-1 1 1,0 0-1,1 0 0,-1 0 0,1 0 1,-1 0-1,0 0 0,1 0 1,-1 0-1,1 0 0,-1 0 0,0 0 1,1 0-1,-1 0 0,1 0 0,-1 0 1,0 0-1,1 0 0,-1 0 0,1 0 1,-1 1-1,0-1 0,1 0 0,-1 0 1,0 1-1,1-1 0,-1 0 0,0 0 1,0 1-1,1-1 0,-1 0 0,0 1 1,1 0-1,1 5-5,0 0 0,-1 1 1,1-1-1,-1 1 0,-1 0 1,1 10-1,0-4 60,0 13-182,19 161 527,-17-170-803,1 0 1,1 0-1,0-1 0,1 1 1,1-1-1,0 0 0,1-1 1,16 23-1,8-8-4751,2-14-5098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5.381"/>
    </inkml:context>
    <inkml:brush xml:id="br0">
      <inkml:brushProperty name="width" value="0.025" units="cm"/>
      <inkml:brushProperty name="height" value="0.025" units="cm"/>
      <inkml:brushProperty name="color" value="#E71224"/>
    </inkml:brush>
  </inkml:definitions>
  <inkml:trace contextRef="#ctx0" brushRef="#br0">263 81 5125,'0'0'3657,"5"-9"-1127,15-32-277,-19 41-2169,-1-1 1,1 1-1,-1-1 1,1 0-1,-1 1 1,0-1-1,1 0 1,-1 1-1,1-1 1,-1 0-1,0 0 0,0 1 1,0-1-1,1 0 1,-1 0-1,0 0 1,0 1-1,0-1 1,0 0-1,0 0 1,0 1-1,-1-1 1,1 0-1,0 0 1,0 0-1,0 1 0,-1-1 1,1 0-1,0 1 1,-1-1-1,1 0 1,-1 1-1,1-1 1,-1 0-1,1 1 1,-1-1-1,1 1 1,-1-1-1,0 1 1,1-1-1,-1 1 0,0-1 1,1 1-1,-1 0 1,0-1-1,0 1 1,1 0-1,-1 0 1,0-1-1,0 1 1,1 0-1,-1 0 1,0 0-1,0 0 1,0 0-1,1 0 1,-1 0-1,0 0 0,0 1 1,1-1-1,-1 0 1,0 0-1,0 1 1,0 0-1,-5 0 33,0 0-1,1 1 0,-1 0 1,1 0-1,-1 0 0,-7 5 0,7-1-45,0 0-1,1 0 0,0 0 1,0 1-1,1 0 0,-1 0 1,1 0-1,1 0 0,-1 1 1,1-1-1,1 1 0,0 0 1,0 0-1,-2 14 0,1 8 193,1 0-1,4 48 0,0-62-215,1 0-1,0 0 0,1 0 1,1 0-1,1 0 0,0-1 1,0 0-1,2 0 1,0-1-1,1 0 0,0 0 1,1-1-1,0 0 0,1-1 1,17 15-1,-26-21 12,-14-7-119,-18-11-309,-112-95-1759,79 57 1503,58 46 653,3 2 40,0 0 0,0 0-1,-1 0 1,1 0 0,-1 1-1,1 0 1,-1-1 0,1 1-1,-1 0 1,0 0 0,-4-1-1,90 14 1760,-71-11-1867,107 3 432,-42-9-3100,-48-3-1162,-6-5-1755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5.770"/>
    </inkml:context>
    <inkml:brush xml:id="br0">
      <inkml:brushProperty name="width" value="0.025" units="cm"/>
      <inkml:brushProperty name="height" value="0.025" units="cm"/>
      <inkml:brushProperty name="color" value="#E71224"/>
    </inkml:brush>
  </inkml:definitions>
  <inkml:trace contextRef="#ctx0" brushRef="#br0">135 0 14926,'0'0'4100,"-61"52"-3588,39-18-223,4 3 127,0 8-192,8-2-96,4-4-95,6-3-33,2-7 64,14-6-128,6-7-193,5-8-223,4-6-513,-3-2-993,5-5-2242,-4-12-2018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6.100"/>
    </inkml:context>
    <inkml:brush xml:id="br0">
      <inkml:brushProperty name="width" value="0.025" units="cm"/>
      <inkml:brushProperty name="height" value="0.025" units="cm"/>
      <inkml:brushProperty name="color" value="#E71224"/>
    </inkml:brush>
  </inkml:definitions>
  <inkml:trace contextRef="#ctx0" brushRef="#br0">155 1 10826,'0'0'7880,"-43"70"-7656,31-36 32,-5 6-192,-1 3 0,0-4-32,2-1 193,0-4 191,7-8-160,4-9-224,5-9-416,1-14-4613,7-15 417</inkml:trace>
  <inkml:trace contextRef="#ctx0" brushRef="#br0" timeOffset="1">10 99 12620,'0'0'5829,"-8"49"-5060,16-32-96,11-2 64,10-5-129,5-5-384,2-5-96,4 0-960,-6-12-1090,-5-7-1281,-7-3-897,-10-4-1986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6.447"/>
    </inkml:context>
    <inkml:brush xml:id="br0">
      <inkml:brushProperty name="width" value="0.025" units="cm"/>
      <inkml:brushProperty name="height" value="0.025" units="cm"/>
      <inkml:brushProperty name="color" value="#E71224"/>
    </inkml:brush>
  </inkml:definitions>
  <inkml:trace contextRef="#ctx0" brushRef="#br0">121 1 9737,'0'0'10378,"13"68"-9097,-4-34-352,-5 6-320,-1 6-193,-3 7-320,-7 11 0,-18 0-64,-1-3-800,-6-6-898,-2-14-1729,9-17-6310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7.218"/>
    </inkml:context>
    <inkml:brush xml:id="br0">
      <inkml:brushProperty name="width" value="0.025" units="cm"/>
      <inkml:brushProperty name="height" value="0.025" units="cm"/>
      <inkml:brushProperty name="color" value="#E71224"/>
    </inkml:brush>
  </inkml:definitions>
  <inkml:trace contextRef="#ctx0" brushRef="#br0">372 0 13261,'0'0'6950,"-74"64"-5669,36-33-576,-2 6-225,-1 1-255,1-1-193,1-4-32,4-3 32,7-6 32,10-9-64,5-7-417,8-8-1056,5-5-705,1-20-1249,12-8-2787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17.561"/>
    </inkml:context>
    <inkml:brush xml:id="br0">
      <inkml:brushProperty name="width" value="0.025" units="cm"/>
      <inkml:brushProperty name="height" value="0.025" units="cm"/>
      <inkml:brushProperty name="color" value="#E71224"/>
    </inkml:brush>
  </inkml:definitions>
  <inkml:trace contextRef="#ctx0" brushRef="#br0">1 1 14382,'0'0'3299,"9"63"-1506,12-36 1,13 3-385,13 0-544,14-3-480,11-2-289,2-8-1730,-5-6-3298,-4-8-11180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3.454"/>
    </inkml:context>
    <inkml:brush xml:id="br0">
      <inkml:brushProperty name="width" value="0.025" units="cm"/>
      <inkml:brushProperty name="height" value="0.025" units="cm"/>
      <inkml:brushProperty name="color" value="#E71224"/>
    </inkml:brush>
  </inkml:definitions>
  <inkml:trace contextRef="#ctx0" brushRef="#br0">1986 0 4612,'0'0'4800,"-5"9"-4112,2-3-482,0-1 0,-1 0-1,1 0 1,-1 0 0,0 0-1,-1 0 1,1-1 0,-1 1-1,0-1 1,0-1 0,0 1-1,-1-1 1,1 0 0,-1 0-1,0 0 1,-10 3 0,-414 128 2821,383-123-2810,-1-1 0,-1-2-1,-62 1 1,-149-9 625,114-2-880,-24 10 1039,-270 49 1,353-43-769,69-11-220,11-3-14,0 0-1,-1 1 1,1 1 0,0-1 0,0 1-1,0 0 1,0 1 0,0-1 0,-11 8-1,17-10-2,1 0-1,0 1 1,-1-1-1,1 1 0,0-1 1,0 1-1,0-1 0,-1 0 1,1 1-1,0-1 1,0 1-1,0-1 0,0 1 1,0-1-1,0 1 0,0-1 1,0 1-1,0-1 1,0 1-1,0-1 0,0 1 1,0-1-1,0 1 0,0-1 1,1 1-1,-1-1 1,0 1-1,0-1 0,1 0 1,-1 1-1,0-1 0,0 1 1,1-1-1,-1 0 1,0 1-1,1-1 0,-1 0 1,1 1-1,-1-1 1,1 0-1,-1 0 0,0 1 1,1-1-1,-1 0 0,1 0 1,0 0-1,24 11-15,-23-10 1,13 3-347,-1 0-1,1-1 0,22 2 1,-33-4-209,1 0 1,-1-1-1,1 0 0,-1 0 1,1 0-1,-1-1 0,1 0 1,-1 0-1,1 0 0,-1 0 1,0 0-1,0-1 0,1 0 1,-1 0-1,7-5 0,6-13-5420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3.897"/>
    </inkml:context>
    <inkml:brush xml:id="br0">
      <inkml:brushProperty name="width" value="0.025" units="cm"/>
      <inkml:brushProperty name="height" value="0.025" units="cm"/>
      <inkml:brushProperty name="color" value="#E71224"/>
    </inkml:brush>
  </inkml:definitions>
  <inkml:trace contextRef="#ctx0" brushRef="#br0">141 0 5701,'0'0'10154,"-8"8"-9642,1 0-431,1-1 0,0 2 0,0-1 0,1 1 0,0-1 0,1 1 0,0 1 0,0-1 0,1 1 0,0-1 0,-3 18 0,0 9-24,0 2-14,-2-1 0,-1 1 0,-2-1 0,-22 50 0,33-83 434,8-11-496,-5 3-301,1 0 1,0 1-1,1-1 1,-1 1-1,0 0 1,1 0-1,0 1 1,0-1-1,0 1 1,0 0-1,0 0 1,0 1 0,0-1-1,7 0 1,14 8-2564,-18-4 176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7T06:29:17.095"/>
    </inkml:context>
    <inkml:brush xml:id="br0">
      <inkml:brushProperty name="width" value="0.025" units="cm"/>
      <inkml:brushProperty name="height" value="0.025" units="cm"/>
    </inkml:brush>
  </inkml:definitions>
  <inkml:trace contextRef="#ctx0" brushRef="#br0">0 303 15439,'0'0'2978,"8"-53"-2305,19 31 32,12-4 576,12-3-384,17 1-161,3 1-383,4-1-225,4 6-128,-7 0-1217,-10 0-1986,-10-1-4645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2.125"/>
    </inkml:context>
    <inkml:brush xml:id="br0">
      <inkml:brushProperty name="width" value="0.025" units="cm"/>
      <inkml:brushProperty name="height" value="0.025" units="cm"/>
      <inkml:brushProperty name="color" value="#004F8B"/>
    </inkml:brush>
  </inkml:definitions>
  <inkml:trace contextRef="#ctx0" brushRef="#br0">225 1 12107,'0'0'2728,"-7"10"144,-12 20-1289,2 2 0,1 0 0,-18 51 0,24-51-1076,-108 284 1062,114-311-5145,5-15-1704,7-12-3523</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4.445"/>
    </inkml:context>
    <inkml:brush xml:id="br0">
      <inkml:brushProperty name="width" value="0.025" units="cm"/>
      <inkml:brushProperty name="height" value="0.025" units="cm"/>
      <inkml:brushProperty name="color" value="#E71224"/>
    </inkml:brush>
  </inkml:definitions>
  <inkml:trace contextRef="#ctx0" brushRef="#br0">69 0 5125,'0'0'4639,"-5"11"-4180,-6 15-281,2 0 0,1 1 0,1 1 0,1-1 0,-3 40 0,-5 132 4055,38-221-2776,7-12-1449,2 2 0,0 1 0,52-35 0,-77 57-2794,-2 1-1255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7.898"/>
    </inkml:context>
    <inkml:brush xml:id="br0">
      <inkml:brushProperty name="width" value="0.025" units="cm"/>
      <inkml:brushProperty name="height" value="0.025" units="cm"/>
      <inkml:brushProperty name="color" value="#E71224"/>
    </inkml:brush>
  </inkml:definitions>
  <inkml:trace contextRef="#ctx0" brushRef="#br0">24 362 7591,'0'0'2653,"-4"-9"-1750,-13-33-306,16 40-561,1 0-1,-1 0 0,1 0 1,0 0-1,0 0 0,0 0 0,0 0 1,0-1-1,0 1 0,0 0 1,1 0-1,-1 0 0,1 0 0,-1 0 1,1 0-1,0 0 0,0 0 0,0 0 1,2-3-1,27-27 277,-24 26-273,21-17-18,1 2 0,1 0 0,0 2 0,1 2 0,1 0 0,1 2 0,1 2 0,-1 1 0,2 1 0,61-11 0,0 6-105,1 5 0,161 1 0,427 46 453,-575-27 202,207 26 101,-1 14 1,328 95 0,-451-87-408,-2 9 1,225 110 0,335 227 618,-640-335-824,-3 5-1,-3 5 1,-4 4 0,-3 4-1,146 169 1,-60-55 106,47 55 443,-192-207-420,-2 2 1,-2 1-1,42 88 0,-32-37 72,39 136-1,11 113-199,-57-206-24,-20-67 72,-3 0 1,-3 0-1,0 152 0,-42 236 575,19-381-616,-3 0-1,-31 95 0,-69 158 144,47-148-85,62-169-116,1 0 0,1 0 0,0 0 0,2 1 0,0-1 0,2 23 0,-3-25 83,-9-15 39,-7-1-138,-24 15-178,40-17-90,1 1-1,-1-1 1,1 1-1,-1-1 1,1 1 0,0 0-1,0 0 1,0-1-1,0 2 1,0-1 0,0 0-1,0 0 1,-2 5 0,12-11-11135,0-5 4966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48.241"/>
    </inkml:context>
    <inkml:brush xml:id="br0">
      <inkml:brushProperty name="width" value="0.025" units="cm"/>
      <inkml:brushProperty name="height" value="0.025" units="cm"/>
      <inkml:brushProperty name="color" value="#E71224"/>
    </inkml:brush>
  </inkml:definitions>
  <inkml:trace contextRef="#ctx0" brushRef="#br0">162 191 6374,'-97'0'7874,"96"20"-5995,-29 123 1237,19-100-2616,-10 83 0,21-125-489,0 0 0,-1 0 0,1 0 0,0 0 0,0 0 0,0 1 0,0-1 0,0 0 0,0 0 0,0 0 0,0 0 0,0 0 0,1 0 0,-1 0 0,0 0 0,1 0 0,-1 0 0,1 0 0,-1 0 0,1 0 0,-1 0 0,1 0 0,0 0 0,0 0 0,-1 0 0,1-1 0,0 1 0,0 0 0,0-1 0,1 2 0,0-2 1,0 0 1,0 0-1,0 0 1,0 0-1,0-1 1,0 1-1,0-1 1,0 1-1,0-1 1,0 1-1,0-1 1,0 0-1,-1 0 1,4-2-1,10-7 44,-1 0-1,23-22 0,79-85-1141,155-203-1,-244 284-2367,-18 16-2471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5.263"/>
    </inkml:context>
    <inkml:brush xml:id="br0">
      <inkml:brushProperty name="width" value="0.025" units="cm"/>
      <inkml:brushProperty name="height" value="0.025" units="cm"/>
      <inkml:brushProperty name="color" value="#E71224"/>
    </inkml:brush>
  </inkml:definitions>
  <inkml:trace contextRef="#ctx0" brushRef="#br0">269 80 2274,'0'0'8269,"3"-8"-4809,-2 6-3070,12-30 1248,-13 30-1374,1 0-1,0 0 0,-1 0 0,1 0 1,-1 0-1,0-1 0,1 1 0,-1 0 1,0 0-1,0 0 0,-1 0 0,1 0 0,0 0 1,-1-1-1,0-1 0,1 3-236,-1 1 1,1 0-1,0 0 0,-1 0 1,1 0-1,-1-1 0,1 1 1,0 0-1,-1 0 0,1 0 0,0 0 1,-1 0-1,1 0 0,0 0 1,-1 0-1,1 0 0,-1 0 1,1 0-1,0 1 0,-1-1 0,1 0 1,0 0-1,-1 0 0,1 0 1,0 0-1,-1 1 0,1-1 1,0 0-1,-1 0 0,1 1 1,0-1-1,0 0 0,-1 0 0,1 1 1,0-1-1,0 0 0,0 1 1,-1-1-1,1 0 0,0 1 1,0-1-1,0 0 0,0 1 0,0-1 1,0 1-1,-9 16 78,0 11 305,1 1-1,2 0 1,1 0-1,-2 48 1,6-21 106,9 85 1,1-81-105,22 76 0,-7-35 18,-21-92-237,-5-25-210,-8-30-1114,5 35 166,-1 0-1,1 0 1,-2 0 0,0 1 0,0 0 0,0 0 0,-1 1 0,-1 0-1,0 0 1,0 1 0,-1 0 0,-11-7 0,7 6-44,0 1 0,-1 1 0,0 1 0,-20-7 0,-35-4 3637,69 17-2422,0 0 0,0 0-1,1 0 1,-1 0 0,0 0 0,0 0-1,1 0 1,-1-1 0,0 1 0,1 0-1,-1 0 1,0-1 0,1 1 0,-1 0 0,0-1-1,1 1 1,-1-1 0,0 1 0,1-1-1,-1 1 1,1-1 0,-1 1 0,1-1-1,-1 0 1,1 1 0,0-1 0,-1-1-1,12-13 2492,38-13-1056,-43 26-1271,33-18 34,87-40 1353,-108 52-2632,0 2 1,0 0 0,0 1-1,1 1 1,21-2-1,-25 6-4741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5.624"/>
    </inkml:context>
    <inkml:brush xml:id="br0">
      <inkml:brushProperty name="width" value="0.025" units="cm"/>
      <inkml:brushProperty name="height" value="0.025" units="cm"/>
      <inkml:brushProperty name="color" value="#E71224"/>
    </inkml:brush>
  </inkml:definitions>
  <inkml:trace contextRef="#ctx0" brushRef="#br0">105 1 12716,'0'0'7100,"-9"13"-6417,-5 9-353,1 0 0,2 2 0,0-1 0,1 1-1,2 0 1,0 1 0,2 0 0,-6 43 0,11-60-263,0 0 0,1 0 1,0 1-1,0-1 0,1 0 1,0 0-1,0 0 0,1 0 1,0 0-1,1-1 0,-1 1 1,2-1-1,-1 1 0,1-1 1,0 0-1,0 0 0,1-1 1,0 1-1,0-1 0,1 0 1,-1 0-1,1-1 0,0 1 1,1-2-1,12 9 1,34 16-1731,-16-16-2835,-14-9-1331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
    </inkml:context>
    <inkml:brush xml:id="br0">
      <inkml:brushProperty name="width" value="0.025" units="cm"/>
      <inkml:brushProperty name="height" value="0.025" units="cm"/>
      <inkml:brushProperty name="color" value="#E71224"/>
    </inkml:brush>
  </inkml:definitions>
  <inkml:trace contextRef="#ctx0" brushRef="#br0">245 1 16848,'0'0'2007,"-2"9"-683,-13 47-866,-1 0 0,-3-1 0,-3-1 0,-37 67 0,57-118-612,0 0 1,0 0-1,0-1 0,0 1 0,-1 0 0,1-1 1,-1 0-1,0 1 0,0-1 0,-3 2 0,5-4-115,0 1-1,0-1 1,0 0-1,0 1 1,0-1-1,0 0 1,0 0-1,0 0 0,0 0 1,0 0-1,0 0 1,0 0-1,-1 0 1,1 0-1,0-1 1,0 1-1,0 0 1,1 0-1,-1-1 1,0 1-1,0-1 1,0 1-1,0-1 1,0 0-1,0 1 1,1-1-1,-1 0 1,0 1-1,0-1 0,1 0 1,-1 0-1,1 0 1,-1 1-1,0-1 1,1 0-1,0 0 1,-1 0-1,0-2 1,-11-27-7563</inkml:trace>
  <inkml:trace contextRef="#ctx0" brushRef="#br0" timeOffset="1">0 123 6502,'0'0'12812,"68"0"-10954,-42 7-577,8 2-320,0 1-352,-1 3-513,-3-2-64,-1-1-1057,0 0-1313,-9-2-1346,-4-2-2145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328"/>
    </inkml:context>
    <inkml:brush xml:id="br0">
      <inkml:brushProperty name="width" value="0.025" units="cm"/>
      <inkml:brushProperty name="height" value="0.025" units="cm"/>
      <inkml:brushProperty name="color" value="#E71224"/>
    </inkml:brush>
  </inkml:definitions>
  <inkml:trace contextRef="#ctx0" brushRef="#br0">1 0 13965,'7'3'3080,"59"19"888,-45-17-3200,-1 2 0,1 0 0,35 19 0,-50-23-746,-1 0 0,0 1 0,0-1 0,-1 1 0,1 0 0,-1 0 0,0 1 0,0-1 0,0 1 0,-1 0 0,1 0 0,-1 0 0,-1 1 0,1-1 0,-1 1 0,0-1 0,0 1 0,2 11 0,-3-4-5,0 0 1,-1 0-1,-1-1 0,0 1 1,0 0-1,-2 0 0,1 0 0,-2-1 1,0 1-1,0-1 0,-1 0 0,0 0 1,-1-1-1,-14 21 0,3-8-553,-1-1 0,-1 0 0,0-2 0,-2 0 0,-36 28 0,30-30-2892,6-8-2198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6.688"/>
    </inkml:context>
    <inkml:brush xml:id="br0">
      <inkml:brushProperty name="width" value="0.025" units="cm"/>
      <inkml:brushProperty name="height" value="0.025" units="cm"/>
      <inkml:brushProperty name="color" value="#E71224"/>
    </inkml:brush>
  </inkml:definitions>
  <inkml:trace contextRef="#ctx0" brushRef="#br0">0 60 17136,'0'0'5573,"49"-1"-4451,-9-11 63,7 0-288,5-1-481,-2 4-320,-3 1-64,-2 4-192,-11 3-769,-10 1-929,-4 0-736,-13 0-545,-5 4-2114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7.031"/>
    </inkml:context>
    <inkml:brush xml:id="br0">
      <inkml:brushProperty name="width" value="0.025" units="cm"/>
      <inkml:brushProperty name="height" value="0.025" units="cm"/>
      <inkml:brushProperty name="color" value="#E71224"/>
    </inkml:brush>
  </inkml:definitions>
  <inkml:trace contextRef="#ctx0" brushRef="#br0">1 94 16592,'0'0'6310,"74"1"-4773,-33-13-224,6-1-704,-2-3-481,0 2-96,-4 4-1153,-10-1-1730,-6 2-1921,-9 0-2915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1:57.389"/>
    </inkml:context>
    <inkml:brush xml:id="br0">
      <inkml:brushProperty name="width" value="0.025" units="cm"/>
      <inkml:brushProperty name="height" value="0.025" units="cm"/>
      <inkml:brushProperty name="color" value="#E71224"/>
    </inkml:brush>
  </inkml:definitions>
  <inkml:trace contextRef="#ctx0" brushRef="#br0">251 0 13549,'0'0'10004,"-2"11"-9011,-6 17-599,-1 0 0,-1-1 0,-2 0 0,-25 45 0,-60 113-650,94-179-504,-3 8 634,3-11-3126,-1-23-15154</inkml:trace>
  <inkml:trace contextRef="#ctx0" brushRef="#br0" timeOffset="1">0 93 17777,'0'0'6758,"51"53"-4964,-17-35-641,4-3-416,7 0-577,-2 1-128,2 1-32,-5 0-513,-6 0-960,-5-2-1346,-13 2-2594,-3-5-6950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443"/>
    </inkml:context>
    <inkml:brush xml:id="br0">
      <inkml:brushProperty name="width" value="0.025" units="cm"/>
      <inkml:brushProperty name="height" value="0.025" units="cm"/>
      <inkml:brushProperty name="color" value="#004F8B"/>
    </inkml:brush>
  </inkml:definitions>
  <inkml:trace contextRef="#ctx0" brushRef="#br0">6 19 8392,'2'-15'13178,"3"11"-5573,11 22-3857,6 26-7107,-17-32 5153,6 23-1358,-7-23 206,-15-35-311,-12-18-358,21 39 24,1 1 0,0-1 0,0 0 0,-1 0 0,1 1 0,-1-1 0,1 1 0,-1-1-1,0 1 1,0 0 0,0 0 0,1-1 0,-1 1 0,0 0 0,0 1 0,-1-1 0,1 0 0,-3 0 0,16 32-184,30 8-1548,-24-30-2059,1-5-4376,-8-4-1625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1.570"/>
    </inkml:context>
    <inkml:brush xml:id="br0">
      <inkml:brushProperty name="width" value="0.025" units="cm"/>
      <inkml:brushProperty name="height" value="0.025" units="cm"/>
      <inkml:brushProperty name="color" value="#E71224"/>
    </inkml:brush>
  </inkml:definitions>
  <inkml:trace contextRef="#ctx0" brushRef="#br0">1 153 9897,'0'0'8312,"14"-3"-7490,185-50 23,57-13 494,-203 55-1112,1 3 1,98-4 0,-148 12-262,28 2-1174,-32-2 1136,1 0 0,0 0 0,0 0 0,-1 1 0,1-1 0,0 0 0,0 0 0,-1 0 0,1 1 0,0-1 0,-1 0 0,1 1 0,0-1 0,-1 1 0,1-1 0,0 0 0,-1 1-1,1 0 1,-1-1 0,1 1 0,-1-1 0,1 1 0,-1 0 0,1-1 0,-1 1 0,0 0 0,1-1 0,-1 1 0,0 0 0,1 1 0,-4-2-3500,-11 0-1510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229"/>
    </inkml:context>
    <inkml:brush xml:id="br0">
      <inkml:brushProperty name="width" value="0.025" units="cm"/>
      <inkml:brushProperty name="height" value="0.025" units="cm"/>
      <inkml:brushProperty name="color" value="#E71224"/>
    </inkml:brush>
  </inkml:definitions>
  <inkml:trace contextRef="#ctx0" brushRef="#br0">1 81 7751,'0'0'12732,"8"11"-12246,3 7-310,-6-9-4,1 0 0,0-1-1,0 1 1,0-1 0,15 13 0,-20-21-142,0 1 1,0 0 0,0 0 0,0 0-1,1 0 1,-1-1 0,0 1 0,1-1 0,-1 1-1,0-1 1,1 1 0,-1-1 0,1 0-1,-1 0 1,1 0 0,-1 0 0,0 0-1,1 0 1,-1 0 0,1 0 0,-1 0 0,1-1-1,0 0 1,2 0 3,-1-1-1,1 0 1,-1 0 0,0 0-1,1 0 1,-1 0 0,-1-1-1,6-4 1,0-2-13,0-1 0,-1 0 1,0 0-1,8-17 0,-6 4-29,11-44 1,-20 66-36,-2 13 125,-1 0 1,-1-1-1,0 1 1,-1-1 0,0 0-1,-9 14 1,-6 17 753,10-20-656,1 0-1,1 1 1,1 0-1,1 0 1,1 0-1,1 1 1,-1 26-1,5-50-265,0 1 1,0-1-1,0 1 0,0-1 0,0 1 0,0 0 0,0-1 0,0 1 0,0-1 1,0 1-1,0-1 0,0 1 0,0-1 0,0 1 0,1-1 0,-1 0 0,0 1 1,0-1-1,1 1 0,-1-1 0,0 1 0,1-1 0,-1 0 0,0 1 0,1-1 1,-1 0-1,1 1 0,-1-1 0,1 0 0,-1 0 0,1 1 0,-1-1 0,0 0 1,1 0-1,-1 0 0,1 0 0,-1 1 0,1-1 0,-1 0 0,1 0 0,0 0 1,-1 0-1,1 0 0,-1 0 0,1-1 0,-1 1 0,1 0 0,0 0 0,0-1-228,0 1 0,1-1 0,-1 1 0,0-1 0,0 0 0,0 1 0,0-1 0,0 0 0,0 0-1,0 0 1,0 1 0,0-1 0,0 0 0,-1 0 0,1-1 0,0 1 0,-1 0 0,1 0 0,0-2-1,2-14-4676,2-1-2216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590"/>
    </inkml:context>
    <inkml:brush xml:id="br0">
      <inkml:brushProperty name="width" value="0.025" units="cm"/>
      <inkml:brushProperty name="height" value="0.025" units="cm"/>
      <inkml:brushProperty name="color" value="#E71224"/>
    </inkml:brush>
  </inkml:definitions>
  <inkml:trace contextRef="#ctx0" brushRef="#br0">46 0 11339,'0'0'8328,"-27"52"-7207,19-20-353,3 1-511,0 0-161,5-4-64,0-3 0,0-6-32,5-4-32,0-7-449,-1-6-480,1-3-576,-1 0-1090,-4-7-1633,0-6-160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2.966"/>
    </inkml:context>
    <inkml:brush xml:id="br0">
      <inkml:brushProperty name="width" value="0.025" units="cm"/>
      <inkml:brushProperty name="height" value="0.025" units="cm"/>
      <inkml:brushProperty name="color" value="#E71224"/>
    </inkml:brush>
  </inkml:definitions>
  <inkml:trace contextRef="#ctx0" brushRef="#br0">28 117 5125,'0'0'9502,"-6"-9"-7201,-16-26-881,22 34-1378,0 0 1,0 0-1,0-1 1,1 1-1,-1 0 0,0 0 1,1 0-1,-1-1 0,0 1 1,1 0-1,0 0 1,-1 0-1,1 0 0,0 0 1,-1 0-1,1 0 1,0 0-1,0 0 0,0 0 1,0 1-1,0-1 0,0 0 1,0 1-1,0-1 1,0 0-1,0 1 0,0-1 1,0 1-1,0 0 1,1-1-1,-1 1 0,0 0 1,2 0-1,3-2 103,16-7-13,1 1 1,1 1 0,-1 2 0,1 0 0,0 1 0,0 2 0,1 0 0,-1 2 0,30 3 0,-50-3-128,0 1-1,-1-1 1,1 1 0,-1 0 0,0 0 0,1 1-1,-1-1 1,0 1 0,0-1 0,1 1-1,-1 0 1,-1 1 0,1-1 0,0 0 0,-1 1-1,1-1 1,-1 1 0,1 0 0,2 5 0,-4-5 35,1-1 0,-1 1 0,-1-1 0,1 1 0,0 0 0,-1-1 0,1 1 0,-1 0 0,0 0 0,0-1 0,0 1 0,0 0 0,0 0 0,-1-1 0,1 1 0,-1 0 0,0-1 0,1 1 0,-1-1 1,-1 1-1,1-1 0,0 1 0,-1-1 0,1 0 0,-1 1 0,1-1 0,-4 2 0,-15 17 286,-1-2 0,-2 0 0,0-2 0,0 0 1,-2-2-1,0 0 0,-1-2 0,0-1 0,-1-1 0,-33 9 0,31-17-400,29-3 33,0 0 0,0 0 0,0-1 0,-1 1 0,1 0 0,0-1 0,0 1 0,0 0 0,0-1 0,0 1 0,0 0 0,0-1-1,0 1 1,0 0 0,0-1 0,0 1 0,0 0 0,0-1 0,0 1 0,0 0 0,0-1 0,0 1 0,0 0 0,0-1 0,0 1 0,0 0 0,1 0 0,-1-1-1,0 1 1,0 0 0,0-1 0,1 1 0,-1 0 0,0 0 0,0 0 0,1-1 0,-1 1 0,0 0 0,1 0 0,41-35-5006,-6 11-612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3.784"/>
    </inkml:context>
    <inkml:brush xml:id="br0">
      <inkml:brushProperty name="width" value="0.025" units="cm"/>
      <inkml:brushProperty name="height" value="0.025" units="cm"/>
      <inkml:brushProperty name="color" value="#E71224"/>
    </inkml:brush>
  </inkml:definitions>
  <inkml:trace contextRef="#ctx0" brushRef="#br0">85 68 4676,'0'0'251,"-9"3"363,4-1-237,-40 14 2180,19-1 7209,33-14-6315,21-1-2273,7-7-167,0-2 1,57-23 0,-54 18-659,70-17 1,-104 30-346,14-3 8,1 2 1,-1-1 0,20 2 0,-80 6-2922,19-2-549,-1-1-4660,13-2 224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4.177"/>
    </inkml:context>
    <inkml:brush xml:id="br0">
      <inkml:brushProperty name="width" value="0.025" units="cm"/>
      <inkml:brushProperty name="height" value="0.025" units="cm"/>
      <inkml:brushProperty name="color" value="#E71224"/>
    </inkml:brush>
  </inkml:definitions>
  <inkml:trace contextRef="#ctx0" brushRef="#br0">0 51 7655,'0'0'5002,"5"-8"-1991,-2 1-2175,-2 4-576,0 0 0,0 1 0,0-1 0,0 1-1,1-1 1,-1 1 0,1-1 0,0 1 0,-1 0-1,1-1 1,0 1 0,0 0 0,3-1 0,-4 3-159,-1 0 0,1 0 1,-1 0-1,0 0 1,1 1-1,-1-1 0,1 0 1,-1 0-1,0 1 0,1-1 1,-1 0-1,0 1 0,1-1 1,-1 0-1,0 1 1,1-1-1,-1 1 0,0-1 1,0 0-1,0 1 0,1-1 1,-1 1-1,0-1 1,0 1-1,0-1 0,0 1 1,0-1-1,0 1 0,0-1 1,0 0-1,0 1 0,0-1 1,0 1-1,0 0 1,3 27 86,-3-22 122,0-2-281,0 0-1,1 0 1,-1 0 0,1 0-1,0 0 1,0 0 0,0 0-1,0 0 1,1 0-1,0-1 1,2 5 0,-2-7-24,0 1 1,-1-1 0,1 0 0,0 0-1,0 0 1,0 0 0,0 0-1,0 0 1,1 0 0,-1-1 0,0 1-1,0-1 1,0 0 0,1 1 0,-1-1-1,0 0 1,0 0 0,1-1-1,-1 1 1,0 0 0,0-1 0,3 0-1,57-19-759,-27-1-7834,-29 13 3100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04.538"/>
    </inkml:context>
    <inkml:brush xml:id="br0">
      <inkml:brushProperty name="width" value="0.025" units="cm"/>
      <inkml:brushProperty name="height" value="0.025" units="cm"/>
      <inkml:brushProperty name="color" value="#E71224"/>
    </inkml:brush>
  </inkml:definitions>
  <inkml:trace contextRef="#ctx0" brushRef="#br0">183 1 14061,'0'0'5013,"-10"10"-3059,-9 14-1395,1 0 0,0 1 0,2 0 0,1 2 0,2 0 0,-12 30 0,8-12-838,-8 22-1503,19-22-4528,8-39 1052,7-5-2659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5.556"/>
    </inkml:context>
    <inkml:brush xml:id="br0">
      <inkml:brushProperty name="width" value="0.025" units="cm"/>
      <inkml:brushProperty name="height" value="0.025" units="cm"/>
      <inkml:brushProperty name="color" value="#E71224"/>
    </inkml:brush>
  </inkml:definitions>
  <inkml:trace contextRef="#ctx0" brushRef="#br0">138 11 2723,'-12'2'32,"2"-1"493,-49 8-744,28 1 2087,7 5 3399,24-15-5184,0 0-1,0 0 0,-1 1 0,1-1 1,0 0-1,0 0 0,0 0 0,0 1 1,0-1-1,-1 0 0,1 0 0,0 1 0,0-1 1,0 0-1,0 0 0,0 1 0,0-1 1,0 0-1,0 0 0,0 1 0,0-1 1,0 0-1,0 0 0,0 1 0,0-1 1,0 0-1,0 0 0,1 1 0,-1-1 1,0 0-1,0 0 0,0 1 0,0-1 1,0 0-1,0 0 0,1 0 0,-1 1 1,0-1-1,0 0 0,0 0 0,1 0 1,-1 0-1,0 1 0,0-1 0,1 0 1,-1 0-1,0 0 0,0 0 0,1 0 1,-1 0-1,0 0 0,0 0 0,1 0 1,-1 0-1,0 0 0,0 0 0,1 0 0,-1 0 1,1 0-1,20 2 1044,-19-2-813,36 0 385,0-3-1,1 0 1,-2-3-1,55-14 1,29-6-5905,-107 25 2816,-8 1-1074</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5.954"/>
    </inkml:context>
    <inkml:brush xml:id="br0">
      <inkml:brushProperty name="width" value="0.025" units="cm"/>
      <inkml:brushProperty name="height" value="0.025" units="cm"/>
      <inkml:brushProperty name="color" value="#E71224"/>
    </inkml:brush>
  </inkml:definitions>
  <inkml:trace contextRef="#ctx0" brushRef="#br0">0 84 9993,'0'0'7656,"58"1"-6279,-17-11-416,6-2-353,7 0-415,0 4-161,-3 2-993,-6-2-1409,-6-5-2723,-6-3-4228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6.801"/>
    </inkml:context>
    <inkml:brush xml:id="br0">
      <inkml:brushProperty name="width" value="0.025" units="cm"/>
      <inkml:brushProperty name="height" value="0.025" units="cm"/>
      <inkml:brushProperty name="color" value="#E71224"/>
    </inkml:brush>
  </inkml:definitions>
  <inkml:trace contextRef="#ctx0" brushRef="#br0">245 43 10666,'0'0'4281,"-7"-7"-2417,3 4-1782,1 0 0,-1 0 0,1 0 0,-1 1 0,0-1 0,0 1 1,0 0-1,0 0 0,-1 1 0,1-1 0,0 1 0,-1 0 0,1 0 1,-1 1-1,1-1 0,-1 1 0,0 0 0,1 0 0,-1 0 0,1 1 1,-1 0-1,1 0 0,-1 0 0,1 0 0,0 1 0,-1-1 0,1 1 1,0 0-1,0 0 0,-4 4 0,-3 0-9,1 1 1,0 1-1,1-1 0,-1 1 1,-13 17-1,20-21 59,0 0 0,0 0-1,0 0 1,0 0 0,1 1 0,0-1-1,0 1 1,0-1 0,1 1 0,-1 0-1,1 0 1,0 0 0,1 0 0,-1 0-1,1 0 1,0 9 0,1-12-86,0 0 0,-1 0 0,1 0 0,0 0 0,0 0 0,0 0 0,1-1 0,-1 1 1,0 0-1,1-1 0,-1 1 0,1-1 0,-1 1 0,1-1 0,0 0 0,0 0 0,-1 0 0,1 0 0,0 0 0,0 0 1,0 0-1,0-1 0,0 1 0,0-1 0,0 1 0,0-1 0,0 0 0,1 0 0,2 0 0,8 1 93,1-1 0,0 0 0,16-3 0,-10-1-85,0 0 0,-1-1 0,0-2 1,0 1-1,-1-2 0,1-1 0,-2 0 0,1-1 1,-1-1-1,-1-1 0,0 0 0,17-18 0,-29 27 48,-1 0 0,0-1 0,0 0 0,0 0 0,-1 0 0,0 0 0,1 0 0,2-7 0,-5 10-65,0 0-1,0 0 1,1 0-1,-1 0 1,0 0-1,0 0 1,0 0-1,0 0 1,0 0-1,0 0 0,0 0 1,0 0-1,-1 0 1,1 0-1,0 0 1,-1 0-1,1 0 1,0 0-1,-1 0 1,1 0-1,-1 0 1,0 0-1,1 0 1,-1 1-1,0-1 1,1 0-1,-1 0 1,0 1-1,0-1 1,1 1-1,-1-1 1,0 1-1,0-1 1,0 1-1,0-1 1,0 1-1,0 0 1,0-1-1,0 1 1,0 0-1,-2 0 1,-10-3-65,0 1 1,0 1 0,-1 0-1,1 1 1,0 1 0,-1 0-1,1 0 1,0 1 0,0 1-1,0 0 1,0 1 0,1 0 0,-1 1-1,1 1 1,0 0 0,-17 11-1,17 2-3146,12-18 2968,0-1 1,-1 1-1,1-1 1,0 1 0,0-1-1,0 1 1,1-1 0,-1 1-1,0-1 1,0 1-1,0-1 1,0 1 0,0-1-1,0 1 1,1-1 0,-1 0-1,0 1 1,0-1-1,1 1 1,-1-1 0,0 0-1,1 1 1,-1-1-1,0 0 1,1 1 0,-1-1-1,0 0 1,1 1 0,-1-1-1,1 0 1,-1 0-1,1 0 1,-1 1 0,1-1-1,-1 0 1,1 0 0,-1 0-1,0 0 1,1 0-1,-1 0 1,1 0 0,0 0-1,17 0-6477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4.959"/>
    </inkml:context>
    <inkml:brush xml:id="br0">
      <inkml:brushProperty name="width" value="0.025" units="cm"/>
      <inkml:brushProperty name="height" value="0.025" units="cm"/>
      <inkml:brushProperty name="color" value="#004F8B"/>
    </inkml:brush>
  </inkml:definitions>
  <inkml:trace contextRef="#ctx0" brushRef="#br0">1 1 9161,'0'0'18422,"9"2"-17023,35 8-564,1-2-1,65 4 1,-51-12-2298,-58 0 246,-36 2-7880,10-1 3161,-2-1-2232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253"/>
    </inkml:context>
    <inkml:brush xml:id="br0">
      <inkml:brushProperty name="width" value="0.025" units="cm"/>
      <inkml:brushProperty name="height" value="0.025" units="cm"/>
      <inkml:brushProperty name="color" value="#E71224"/>
    </inkml:brush>
  </inkml:definitions>
  <inkml:trace contextRef="#ctx0" brushRef="#br0">1 1 16367,'0'0'9092,"0"9"-8073,0 3-766,-1 3-153,1 0-1,1 0 1,0 0 0,1 0-1,0 0 1,9 26 0,8-6-161,7 15-819,-19-19-6758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618"/>
    </inkml:context>
    <inkml:brush xml:id="br0">
      <inkml:brushProperty name="width" value="0.025" units="cm"/>
      <inkml:brushProperty name="height" value="0.025" units="cm"/>
      <inkml:brushProperty name="color" value="#E71224"/>
    </inkml:brush>
  </inkml:definitions>
  <inkml:trace contextRef="#ctx0" brushRef="#br0">1 68 15150,'0'0'9321,"59"-7"-7463,-25-1-769,11-2-737,-5-2-288,-6 3-416,-5 1-1730,-6 2-2178,-8-1-3940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7.949"/>
    </inkml:context>
    <inkml:brush xml:id="br0">
      <inkml:brushProperty name="width" value="0.025" units="cm"/>
      <inkml:brushProperty name="height" value="0.025" units="cm"/>
      <inkml:brushProperty name="color" value="#E71224"/>
    </inkml:brush>
  </inkml:definitions>
  <inkml:trace contextRef="#ctx0" brushRef="#br0">0 376 9705,'0'0'13154,"6"-10"-12236,43-59-199,-23 36-666,-2-2 0,-1-1-1,-2-1 1,-1 0 0,20-57 0,-34 70 19,-12 35 82,-11 39-76,12-24 37,1 0 0,0 29 0,4-46-56,-1 1-1,2-1 0,-1 1 1,2-1-1,-1 0 1,1 1-1,0-1 0,1 0 1,5 11-1,6-5 121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8.314"/>
    </inkml:context>
    <inkml:brush xml:id="br0">
      <inkml:brushProperty name="width" value="0.025" units="cm"/>
      <inkml:brushProperty name="height" value="0.025" units="cm"/>
      <inkml:brushProperty name="color" value="#E71224"/>
    </inkml:brush>
  </inkml:definitions>
  <inkml:trace contextRef="#ctx0" brushRef="#br0">6 25 22101,'0'0'9833,"-5"-24"-14381,10 24 224,-3 5-1281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8.705"/>
    </inkml:context>
    <inkml:brush xml:id="br0">
      <inkml:brushProperty name="width" value="0.025" units="cm"/>
      <inkml:brushProperty name="height" value="0.025" units="cm"/>
      <inkml:brushProperty name="color" value="#E71224"/>
    </inkml:brush>
  </inkml:definitions>
  <inkml:trace contextRef="#ctx0" brushRef="#br0">146 0 17168,'0'0'7549,"-6"10"-6695,-28 45-422,2 0 1,-34 83-1,64-143-8304,1-5 4763,-4-9-4386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19.085"/>
    </inkml:context>
    <inkml:brush xml:id="br0">
      <inkml:brushProperty name="width" value="0.025" units="cm"/>
      <inkml:brushProperty name="height" value="0.025" units="cm"/>
      <inkml:brushProperty name="color" value="#E71224"/>
    </inkml:brush>
  </inkml:definitions>
  <inkml:trace contextRef="#ctx0" brushRef="#br0">0 0 15759,'0'0'10250,"54"31"-8489,-21-13-512,-1 1-512,-1 0-417,-2 3-255,-1-1-98,-4 0 33,-4 3-96,-6-5-897,0 0-704,-6-3-1314,1-4-961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6.344"/>
    </inkml:context>
    <inkml:brush xml:id="br0">
      <inkml:brushProperty name="width" value="0.025" units="cm"/>
      <inkml:brushProperty name="height" value="0.025" units="cm"/>
      <inkml:brushProperty name="color" value="#E71224"/>
    </inkml:brush>
  </inkml:definitions>
  <inkml:trace contextRef="#ctx0" brushRef="#br0">0 0 5189,'2'8'11600,"2"14"-7253,11 50-5315,-10-48 3056,-3-17-1919,1 0 1,-1 0 0,1 0-1,0 0 1,1-1 0,0 1-1,0-1 1,0 0 0,7 7-1,-9-11-155,0 0-1,0 0 1,0 0 0,0-1-1,0 1 1,0-1 0,0 0-1,1 0 1,-1 1 0,1-1-1,-1-1 1,0 1 0,1 0-1,0-1 1,-1 1-1,1-1 1,-1 0 0,1 1-1,-1-1 1,1-1 0,0 1-1,-1 0 1,1-1 0,-1 1-1,1-1 1,-1 0 0,1 0-1,-1 0 1,0 0-1,5-2 1,-3 0-49,-1 0 0,1 0 0,-1-1 0,0 1 0,0-1 0,0 0 0,0 0 0,-1 0 0,1 0-1,-1 0 1,0 0 0,0-1 0,2-6 0,-3 7-605,0 0-1,0 0 0,0 0 1,-1 0-1,1 0 0,-1-1 1,0 1-1,0 0 1,-1-7-1,-4 4-7148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6.765"/>
    </inkml:context>
    <inkml:brush xml:id="br0">
      <inkml:brushProperty name="width" value="0.025" units="cm"/>
      <inkml:brushProperty name="height" value="0.025" units="cm"/>
      <inkml:brushProperty name="color" value="#E71224"/>
    </inkml:brush>
  </inkml:definitions>
  <inkml:trace contextRef="#ctx0" brushRef="#br0">1 1 11243,'0'0'10073,"0"8"-9587,0-6-482,-1 5 117,2 0-1,-1 0 1,0-1 0,1 1 0,1 0-1,-1 0 1,4 7 0,-5-12-88,1 0 0,0 0 0,1 0 0,-1-1-1,0 1 1,0 0 0,1-1 0,-1 1 0,1-1 0,0 1 0,-1-1 0,1 0 0,0 0-1,0 0 1,0 0 0,-1 0 0,1 0 0,0 0 0,0-1 0,0 1 0,1-1 0,-1 1-1,0-1 1,0 0 0,0 0 0,0 0 0,0 0 0,0 0 0,0 0 0,0-1-1,1 1 1,2-2 0,0 0-15,0-1-1,-1 1 0,1-1 1,-1 0-1,0-1 0,0 1 1,0-1-1,0 1 0,0-1 1,-1 0-1,0 0 0,0-1 1,0 1-1,0-1 0,2-5 1,9-12 25,-8 20-94,-2 11 89,-1 22 173,-3-24-111,0-5-61,0-1 0,0 0 0,0 1 0,0-1 0,1 1 0,-1-1-1,0 0 1,0 1 0,1-1 0,-1 0 0,1 1 0,-1-1-1,1 0 1,0 1 0,0-1 0,-1 0 0,1 0 0,0 0-1,0 0 1,0 0 0,0 0 0,0 0 0,0 0 0,1 0-1,-1 0 1,0-1 0,0 1 0,1-1 0,-1 1 0,0 0 0,1-1-1,-1 0 1,0 1 0,1-1 0,-1 0 0,0 0 0,1 0-1,-1 0 1,3 0 0,20 3 228,1 11-10586,-35-22 5007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7.136"/>
    </inkml:context>
    <inkml:brush xml:id="br0">
      <inkml:brushProperty name="width" value="0.025" units="cm"/>
      <inkml:brushProperty name="height" value="0.025" units="cm"/>
      <inkml:brushProperty name="color" value="#E71224"/>
    </inkml:brush>
  </inkml:definitions>
  <inkml:trace contextRef="#ctx0" brushRef="#br0">0 7 10186,'0'0'11050,"38"-4"-17072,-22 1-384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7.481"/>
    </inkml:context>
    <inkml:brush xml:id="br0">
      <inkml:brushProperty name="width" value="0.025" units="cm"/>
      <inkml:brushProperty name="height" value="0.025" units="cm"/>
      <inkml:brushProperty name="color" value="#E71224"/>
    </inkml:brush>
  </inkml:definitions>
  <inkml:trace contextRef="#ctx0" brushRef="#br0">29 0 9961,'0'0'10741,"-5"31"-10234,1-24-388,0 1 0,1-1 0,1 1 0,-1-1 0,1 1 0,0 0 0,1 0 0,0 0 0,0 0-1,1 12 1,0-19-113,0-1 0,0 0 0,0 1 0,0-1 0,0 0 0,1 1 0,-1-1 0,0 0-1,0 1 1,1-1 0,-1 0 0,0 1 0,0-1 0,1 0 0,-1 0 0,0 1 0,1-1 0,-1 0-1,0 0 1,1 0 0,-1 0 0,1 1 0,-1-1 0,0 0 0,1 0 0,-1 0 0,0 0 0,1 0-1,-1 0 1,1 0 0,-1 0 0,0 0 0,1 0 0,-1 0 0,1 0 0,-1 0 0,0-1 0,1 1-1,-1 0 1,0 0 0,1 0 0,-1 0 0,0-1 0,1 1 0,-1 0 0,0 0 0,1-1 0,-1 1 0,20-12 110,-8-1-72,0-1 0,-2 0 0,16-25 0,-26 39-31,0 0 0,0 0-1,1-1 1,-1 1 0,0 0-1,0 0 1,1 0 0,-1 0-1,0-1 1,0 1 0,1 0 0,-1 0-1,0 0 1,0 0 0,1 0-1,-1 0 1,0 0 0,1 0-1,-1 0 1,0 0 0,1 0 0,-1 0-1,0 0 1,0 0 0,1 0-1,-1 0 1,0 0 0,1 0-1,-1 0 1,0 1 0,0-1 0,1 0-1,-1 0 1,0 0 0,0 0-1,1 1 1,-1-1 0,0 0-1,0 0 1,0 1 0,1-1 0,-1 0-1,15 16 40,-2-3 12,-8-12 97,-1 0 1,1 0-1,-1-1 0,1 0 0,0 0 0,-1 0 1,1 0-1,0-1 0,7-1 0,-11 1-145,-1 1-1,0 0 1,1-1-1,-1 0 0,0 1 1,0-1-1,1 1 1,-1-1-1,0 1 0,0-1 1,0 0-1,0 1 1,0-1-1,0 1 0,0-1 1,0 0-1,0 1 1,0-1-1,0 1 0,0-1 1,0 1-1,0-1 0,0 0 1,-1 1-1,1-1 1,0 1-1,0-1 0,-1 1 1,1-1-1,-1 1 1,1-1-1,-14-22 567,11 19-509,-6-19-4906,30 22-3783,-15 1 7470,10 0-7353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336"/>
    </inkml:context>
    <inkml:brush xml:id="br0">
      <inkml:brushProperty name="width" value="0.025" units="cm"/>
      <inkml:brushProperty name="height" value="0.025" units="cm"/>
      <inkml:brushProperty name="color" value="#004F8B"/>
    </inkml:brush>
  </inkml:definitions>
  <inkml:trace contextRef="#ctx0" brushRef="#br0">124 1 12139,'0'0'11574,"-6"9"-10389,-43 90 234,30-58-2441,-30 51 1,51-109-15502</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109"/>
    </inkml:context>
    <inkml:brush xml:id="br0">
      <inkml:brushProperty name="width" value="0.025" units="cm"/>
      <inkml:brushProperty name="height" value="0.025" units="cm"/>
      <inkml:brushProperty name="color" value="#E71224"/>
    </inkml:brush>
  </inkml:definitions>
  <inkml:trace contextRef="#ctx0" brushRef="#br0">26 1 5317,'0'0'20628,"-3"11"-19945,-3 13-476,0 0 0,2 0 1,0 1-1,2-1 0,1 50 1,1-72-202,1 0 0,-1 0 0,0 1 0,1-1 1,-1 0-1,1 0 0,0 0 0,0 1 0,0-1 1,0 0-1,0 0 0,0-1 0,1 1 0,-1 0 1,1 0-1,-1 0 0,1-1 0,0 1 0,-1-1 1,1 1-1,0-1 0,0 0 0,0 0 0,0 0 0,0 0 1,0 0-1,0 0 0,1-1 0,-1 1 0,0-1 1,0 1-1,1-1 0,-1 0 0,0 0 0,1 0 1,2 0-1,0-1 6,0 1 0,0-1 0,0 0 0,0-1 0,0 1 1,0-1-1,0 0 0,0 0 0,-1-1 0,1 1 0,-1-1 0,1 0 1,-1-1-1,7-6 0,-5 3-20,0-2 1,-1 1 0,0-1-1,0 0 1,-1 0 0,0 0-1,5-19 1,-10 30 6,1-1 1,-1 1-1,1 0 1,0-1-1,0 1 0,0 0 1,0 0-1,0-1 0,1 1 1,-1 0-1,0 0 0,1-1 1,-1 1-1,1-1 1,-1 1-1,1 0 0,0-1 1,0 1-1,0-1 0,0 1 1,0-1-1,0 0 0,0 1 1,0-1-1,1 0 1,-1 0-1,0 0 0,1 0 1,2 1-1,-1-1 5,0-1 0,0 1 0,0-1 0,0 0 0,0 0 0,0 0 0,0-1 0,0 1 0,0-1 0,-1 0 0,1 1 0,0-1 0,0-1 0,0 1 0,-1 0 0,1-1 0,3-1 0,-6 2-5,0 1-1,1 0 0,-1-1 1,0 1-1,1 0 0,-1 0 1,1-1-1,-1 1 0,1 0 1,-1 0-1,1 0 0,-1-1 0,1 1 1,-1 0-1,0 0 0,1 0 1,-1 0-1,1 0 0,-1 0 1,1 0-1,-1 0 0,1 0 1,-1 0-1,1 0 0,-1 1 0,1-1 1,-1 0-1,1 0 0,-1 0 1,1 1-1,-1-1 0,1 1 1,4 15 0,-5-14 10,0-1 0,1 0 0,-1 1-1,0-1 1,0 1 0,1-1 0,-1 0 0,1 1 0,-1-1 0,1 0 0,-1 0-1,1 1 1,0-1 0,0 0 0,-1 0 0,1 0 0,0 0 0,0 0 0,0 0-1,0 0 1,2 1 0,1-1 0,-1-1 0,0 1 0,0-1-1,1 0 1,-1 0 0,0-1 0,1 1 0,-1-1-1,0 1 1,0-1 0,0 0 0,0 0 0,0-1-1,0 1 1,0-1 0,0 1 0,0-1 0,0 0-1,-1 0 1,1 0 0,-1 0 0,1-1 0,-1 1-1,0 0 1,2-5 0,6-9-3555,-7-2-3637,-3 11 382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468"/>
    </inkml:context>
    <inkml:brush xml:id="br0">
      <inkml:brushProperty name="width" value="0.025" units="cm"/>
      <inkml:brushProperty name="height" value="0.025" units="cm"/>
      <inkml:brushProperty name="color" value="#E71224"/>
    </inkml:brush>
  </inkml:definitions>
  <inkml:trace contextRef="#ctx0" brushRef="#br0">0 1 12716,'0'0'12652,"52"6"-16688,-41-1-1249,-4 1-4260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8.824"/>
    </inkml:context>
    <inkml:brush xml:id="br0">
      <inkml:brushProperty name="width" value="0.025" units="cm"/>
      <inkml:brushProperty name="height" value="0.025" units="cm"/>
      <inkml:brushProperty name="color" value="#E71224"/>
    </inkml:brush>
  </inkml:definitions>
  <inkml:trace contextRef="#ctx0" brushRef="#br0">1 88 12940,'0'0'7100,"9"0"-4580,6 0-1927,1-1 0,-1 0 1,1-1-1,-1-1 0,0-1 0,0 0 1,16-7-1,-16 5-433,28-14 171,-41 20-296,-1-1 0,1 0 1,-1 0-1,0 1 0,1-1 0,-1 0 0,0 0 0,1-1 0,-1 1 0,0 0 0,0 0 0,0-1 0,0 1 0,0 0 0,0-1 0,0 1 0,-1-1 0,1 1 1,0-1-1,0-1 0,-2 2-29,0 0 0,0 0 0,0 0 1,0 1-1,0-1 0,0 0 0,0 1 1,-1-1-1,1 1 0,0-1 1,0 1-1,0 0 0,0-1 0,-1 1 1,1 0-1,0 0 0,0 0 0,-1 0 1,1 0-1,0 0 0,0 0 0,-3 1 1,-33 1-50,28-1 36,1 1-1,-1 1 1,0-1-1,1 2 1,0-1 0,0 1-1,-15 9 1,20-11 15,0 0-1,-1 1 1,1-1 0,0 0 0,0 1-1,0 0 1,1 0 0,-1 0 0,0 0 0,1 0-1,0 0 1,0 1 0,0-1 0,0 1-1,1-1 1,-1 1 0,1 0 0,0 0-1,-1 7 1,3-10 5,-1 0 1,1 1-1,-1-1 0,1 0 0,0 0 1,0 0-1,0 0 0,0 0 0,0 0 1,0 0-1,0 0 0,0 0 1,0 0-1,0-1 0,0 1 0,1 0 1,-1-1-1,0 1 0,0-1 0,1 1 1,-1-1-1,0 0 0,1 1 0,-1-1 1,0 0-1,3 0 0,45 5 87,-44-5-88,108 4-807,-75-3-2253,0-1-3636,-22 0-1548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9.322"/>
    </inkml:context>
    <inkml:brush xml:id="br0">
      <inkml:brushProperty name="width" value="0.025" units="cm"/>
      <inkml:brushProperty name="height" value="0.025" units="cm"/>
      <inkml:brushProperty name="color" value="#E71224"/>
    </inkml:brush>
  </inkml:definitions>
  <inkml:trace contextRef="#ctx0" brushRef="#br0">184 106 13132,'0'0'6481,"-10"-6"-4297,4 2-1955,0 0 1,-1 1 0,0 0 0,1 0 0,-1 0 0,0 1 0,-10-2 0,14 4-186,-1 0 1,1 0 0,-1 0 0,1 0-1,-1 0 1,1 1 0,-1-1 0,1 1 0,0 0-1,-1 0 1,1 0 0,0 1 0,0-1-1,0 1 1,0 0 0,0 0 0,0 0 0,0 0-1,1 0 1,-1 1 0,-3 4 0,1-2 59,1 1 1,0 0-1,1 0 1,-1 0-1,1 0 1,1 0 0,-1 1-1,1-1 1,0 1-1,0-1 1,1 1-1,0 0 1,0 0 0,1 0-1,-1 0 1,2 8-1,-1-14-66,1 0 0,0 0 0,-1 0 0,1 0 0,-1 0 0,1 1 0,0-1 0,0 0 0,0 0 0,0-1 0,0 1 0,0 0-1,0 0 1,0 0 0,0-1 0,0 1 0,0 0 0,0-1 0,0 1 0,1-1 0,-1 0 0,0 1 0,0-1 0,1 0 0,-1 0 0,0 1 0,0-1 0,1 0-1,-1 0 1,2-1 0,3 1 67,-1 0 0,1-1 0,-1 0 0,0 0 0,1 0 0,7-3 0,0-3 3,0 0 0,-1 0 0,0-1-1,0-1 1,-1 0 0,0-1-1,0 0 1,13-17 0,-17 19-83,0-1 1,0 0-1,-1-1 1,0 1-1,-1-1 1,0 0 0,-1 0-1,0-1 1,0 1-1,-1-1 1,3-17-1,-8 25-78,-4 9 20,-4 9 7,6-6 13,0 0 0,1 0 1,0 1-1,1-1 0,0 1 0,0-1 0,1 1 0,0 0 0,1 0 0,0-1 0,2 18 0,-1-25-94,0 0-1,0-1 0,0 1 0,0-1 0,0 1 0,0-1 0,0 0 1,0 1-1,0-1 0,1 0 0,-1 0 0,0 0 0,1 0 0,-1 0 0,1 0 1,0 0-1,-1 0 0,1-1 0,0 1 0,-1-1 0,1 1 0,0-1 1,0 1-1,-1-1 0,1 0 0,0 0 0,0 0 0,2-1 0,1 1-707,0 0 0,-1-1 0,1 1 0,0-1-1,-1-1 1,1 1 0,-1-1 0,1 1 0,6-5-1,15-14-7068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29.665"/>
    </inkml:context>
    <inkml:brush xml:id="br0">
      <inkml:brushProperty name="width" value="0.025" units="cm"/>
      <inkml:brushProperty name="height" value="0.025" units="cm"/>
      <inkml:brushProperty name="color" value="#E71224"/>
    </inkml:brush>
  </inkml:definitions>
  <inkml:trace contextRef="#ctx0" brushRef="#br0">15 1 13261,'0'0'13965,"-3"10"-13170,0 1-725,0 0 0,1-1 0,0 1-1,1 0 1,0 0 0,1 0 0,0 0 0,1 0-1,0 0 1,1 0 0,0 0 0,7 20 0,-2-11-381,-5-14-148,0 0-1,0-1 1,0 1-1,1-1 0,-1 0 1,1 1-1,0-1 0,7 8 1,-22-29-21236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009"/>
    </inkml:context>
    <inkml:brush xml:id="br0">
      <inkml:brushProperty name="width" value="0.025" units="cm"/>
      <inkml:brushProperty name="height" value="0.025" units="cm"/>
      <inkml:brushProperty name="color" value="#E71224"/>
    </inkml:brush>
  </inkml:definitions>
  <inkml:trace contextRef="#ctx0" brushRef="#br0">0 119 10890,'0'0'16592,"79"-34"-15791,-34 21-545,4 0-224,0 1-512,-8-1-1250,-1 2-1601,-13 0-1986,-4 0-3940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404"/>
    </inkml:context>
    <inkml:brush xml:id="br0">
      <inkml:brushProperty name="width" value="0.025" units="cm"/>
      <inkml:brushProperty name="height" value="0.025" units="cm"/>
      <inkml:brushProperty name="color" value="#E71224"/>
    </inkml:brush>
  </inkml:definitions>
  <inkml:trace contextRef="#ctx0" brushRef="#br0">1 1 15246,'0'0'10597,"5"9"-9027,13 26-594,-12-19-717,1-1 0,1-1 0,0 1 0,1-1 0,18 21 0,-25-33-252,0-1 0,0 0 0,0 1 0,0-1 0,0 0-1,0 0 1,0 0 0,0-1 0,1 1 0,-1 0 0,0-1 0,1 1 0,-1-1 0,0 0 0,1 0 0,-1 0 0,4-1-1,45-11-627,-3 1 157,-46 11 469,-1 0 1,1-1-1,-1 1 1,1 1-1,-1-1 0,1 0 1,-1 0-1,1 0 0,-1 1 1,1-1-1,-1 1 1,1-1-1,-1 1 0,0 0 1,1-1-1,-1 1 0,0 0 1,0 0-1,1 0 1,-1 0-1,0 0 0,0 0 1,0 0-1,0 1 0,0-1 1,0 0-1,-1 0 1,1 1-1,0-1 0,-1 1 1,1-1-1,-1 1 0,1-1 1,-1 0-1,0 1 1,0-1-1,1 1 0,-1 0 1,0-1-1,0 1 0,0-1 1,-1 3-1,0 0 58,0 0 1,1 0-1,-2 0 0,1-1 1,0 1-1,-1 0 0,0 0 1,0-1-1,0 1 0,0-1 0,-1 0 1,1 0-1,-1 0 0,0 0 1,-6 5-1,0-2 164,-2 0 1,1 0-1,-1-2 1,-18 8-1,23-11-176,1 1 0,0-1 0,-1 1 0,1-2 0,-1 1 0,1 0-1,-1-1 1,0 0 0,1-1 0,-1 1 0,1-1 0,-6-1 0,10 2-77,0-1-1,1 1 1,-1 0 0,0-1 0,1 1-1,-1 0 1,0-1 0,1 1-1,-1-1 1,0 1 0,1-1 0,-1 1-1,1-1 1,-1 0 0,1 1-1,0-1 1,-1 0 0,1 1 0,0-1-1,-1 0 1,1 1 0,0-1-1,0 0 1,-1 1 0,1-1 0,0 0-1,0 0 1,0 0 0,0 1-1,0-1 1,0 0 0,0 0 0,0 1-1,1-1 1,-1 0 0,0 0 0,0 1-1,1-1 1,-1 0 0,0 1-1,1-1 1,-1 0 0,0 1 0,1-1-1,-1 1 1,1-1 0,0 0-1,27-26-3201,-25 25 2745,31-19-5608,-12 8-1529,2 0-4472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0.765"/>
    </inkml:context>
    <inkml:brush xml:id="br0">
      <inkml:brushProperty name="width" value="0.025" units="cm"/>
      <inkml:brushProperty name="height" value="0.025" units="cm"/>
      <inkml:brushProperty name="color" value="#E71224"/>
    </inkml:brush>
  </inkml:definitions>
  <inkml:trace contextRef="#ctx0" brushRef="#br0">233 1 5926,'0'0'23056,"-8"11"-22052,-22 27-382,-52 75 424,72-97-1111,0 0 1,1 1-1,0 0 1,1 0-1,-6 22 1,-1-67-16709,10 16 12892,-6-14-3977</inkml:trace>
  <inkml:trace contextRef="#ctx0" brushRef="#br0" timeOffset="1">0 121 8872,'0'0'15951,"72"-3"-13965,-46 11-512,8 3-417,4-1-449,-2 3-512,3 0-64,-1 1-896,-4-2-1443,-3 2-1664,-8-3-1763,-1-2-5508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2.823"/>
    </inkml:context>
    <inkml:brush xml:id="br0">
      <inkml:brushProperty name="width" value="0.025" units="cm"/>
      <inkml:brushProperty name="height" value="0.025" units="cm"/>
      <inkml:brushProperty name="color" value="#E71224"/>
    </inkml:brush>
  </inkml:definitions>
  <inkml:trace contextRef="#ctx0" brushRef="#br0">1 1 5765,'0'0'12097,"0"8"-11579,1 19-322,1-1 0,1 1 0,2-1 0,14 46 0,47 105-77,-1-5-1052,-63-163 359,0-1 0,0 1 0,0 0 0,-1 0 0,0 11 0,-1-20 473,0 1 1,0-1-1,0 0 0,0 0 0,0 1 0,0-1 0,0 0 1,0 0-1,0 1 0,0-1 0,0 0 0,0 0 0,0 0 0,0 1 1,-1-1-1,1 0 0,0 0 0,0 1 0,0-1 0,0 0 1,0 0-1,-1 0 0,1 0 0,0 1 0,0-1 0,0 0 0,0 0 1,-1 0-1,1 0 0,0 0 0,0 1 0,0-1 0,-1 0 1,1 0-1,0 0 0,0 0 0,-1 0 0,1 0 0,0 0 0,0 0 1,-1 0-1,1 0 0,0 0 0,0 0 0,-1 0 0,1 0 1,0 0-1,0 0 0,-1 0 0,-1 0-499,-12 0-3223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3.203"/>
    </inkml:context>
    <inkml:brush xml:id="br0">
      <inkml:brushProperty name="width" value="0.025" units="cm"/>
      <inkml:brushProperty name="height" value="0.025" units="cm"/>
      <inkml:brushProperty name="color" value="#E71224"/>
    </inkml:brush>
  </inkml:definitions>
  <inkml:trace contextRef="#ctx0" brushRef="#br0">8 286 9865,'0'0'2018,"-1"9"-710,1-7-1181,-6 40 873,6-41-908,0 1 0,0 0 0,0-1-1,0 1 1,0-1 0,0 1 0,0 0 0,0-1 0,1 1 0,-1-1 0,1 1 0,-1-1 0,1 1 0,0-1 0,-1 1 0,1-1 0,0 0 0,0 1-1,0-1 1,0 0 0,0 0 0,0 1 0,0-1 0,1 0 0,-1 0 0,2 1 0,-2-2-59,-1 0 0,0 0 0,0 0 0,1 0-1,-1 0 1,0 0 0,1-1 0,-1 1 0,0 0 0,0 0 0,1 0 0,-1 0 0,0 0 0,1 0-1,-1-1 1,0 1 0,0 0 0,0 0 0,1 0 0,-1-1 0,0 1 0,0 0 0,0 0 0,1-1 0,-1 1-1,0 0 1,0 0 0,0-1 0,0 1 0,0 0 0,0-1 0,0 1 0,0 0 0,0-1 0,0 1-1,0 0 1,0 0 0,0-1 0,0 1 0,0-1 0,1-17 762,-2 14-612,-17-342 2892,35 385-2819,-9-23-229,-3-4-85,0 0-1,1-1 0,1 1 1,0-1-1,12 15 1,-16-23-305,1 0 1,0 0 0,-1 0 0,1 0 0,1 0 0,-1-1 0,0 1-1,0-1 1,1 0 0,0-1 0,-1 1 0,1-1 0,0 0-1,-1 0 1,1 0 0,0-1 0,9 0 0,16-1-3642,-1-6-1329</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5.759"/>
    </inkml:context>
    <inkml:brush xml:id="br0">
      <inkml:brushProperty name="width" value="0.025" units="cm"/>
      <inkml:brushProperty name="height" value="0.025" units="cm"/>
      <inkml:brushProperty name="color" value="#004F8B"/>
    </inkml:brush>
  </inkml:definitions>
  <inkml:trace contextRef="#ctx0" brushRef="#br0">17 336 7015,'0'0'10121,"-1"-1"-9826,0 1 0,0-1 0,-1 0 0,1 1 0,0-1 0,0 0 0,0 0 0,0 1 0,0-1 0,0 0 0,0 0 0,1 0 0,-1 0-1,0-1 1,0 0 0,2-5 86,1 1 0,0-1 0,0 1 0,1-1 0,0 1 0,0 0 0,0 0 0,1 0-1,0 1 1,0-1 0,0 1 0,1 0 0,8-7 0,12-17 228,-8 6-289,26-44 0,-38 58-302,-1 0 1,-1 1-1,1-1 0,-1-1 0,-1 1 0,0 0 1,0-1-1,-1 1 0,1-13 0,-2 22-42,0 0-1,0 0 0,0 0 1,0-1-1,0 1 1,0 0-1,0 0 1,0-1-1,0 1 1,0 0-1,0 0 1,0-1-1,0 1 1,0 0-1,0 0 1,0-1-1,0 1 1,0 0-1,0 0 1,0 0-1,0-1 1,-1 1-1,1 0 0,0 0 1,0 0-1,0-1 1,0 1-1,0 0 1,-1 0-1,1 0 1,0 0-1,0-1 1,0 1-1,-1 0 1,1 0-1,0 0 1,0 0-1,0 0 1,-1 0-1,1 0 1,0 0-1,0 0 1,-1 0-1,1 0 0,0 0 1,-1 0-1,-10 9-1510,-8 18-1382,5 13-2731,6-24-475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3.953"/>
    </inkml:context>
    <inkml:brush xml:id="br0">
      <inkml:brushProperty name="width" value="0.025" units="cm"/>
      <inkml:brushProperty name="height" value="0.025" units="cm"/>
      <inkml:brushProperty name="color" value="#E71224"/>
    </inkml:brush>
  </inkml:definitions>
  <inkml:trace contextRef="#ctx0" brushRef="#br0">2 1 10570,'0'0'6956,"-1"11"-6086,1 18-543,1-1-1,1 1 1,1-1-1,2 0 1,10 32-1,11 31-160,35 105-2307,-58-189 433,-1-15-3145,-2-11 529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2:34.388"/>
    </inkml:context>
    <inkml:brush xml:id="br0">
      <inkml:brushProperty name="width" value="0.025" units="cm"/>
      <inkml:brushProperty name="height" value="0.025" units="cm"/>
      <inkml:brushProperty name="color" value="#E71224"/>
    </inkml:brush>
  </inkml:definitions>
  <inkml:trace contextRef="#ctx0" brushRef="#br0">4 223 6342,'0'0'3998,"-1"8"-2497,0 0-1114,0 0 1,1 0-1,0 0 1,0 0-1,1 0 1,0 0 0,1 0-1,0 0 1,0 0-1,0-1 1,1 1-1,0-1 1,1 0-1,7 13 1,-9-17-258,-1-1 0,1 0 0,-1 0 0,1 0 0,0 0 1,0 0-1,0 0 0,0 0 0,0-1 0,0 1 0,1-1 0,-1 1 0,1-1 0,-1 0 0,0 0 0,1 0 0,4 1 0,-6-2-39,1-1-1,0 1 0,0 0 0,0-1 1,-1 1-1,1-1 0,0 0 0,-1 0 1,1 0-1,-1 1 0,1-1 0,-1-1 1,1 1-1,-1 0 0,0 0 0,0 0 1,1-1-1,-1 1 0,0-1 0,0 1 0,0-1 1,0 1-1,-1-1 0,1 0 0,0 1 1,0-4-1,10-23 243,-2 0 1,-1-1 0,-1 0-1,4-48 1,-1-90 795,-10 177-1136,0 1 0,1-1 0,1 0-1,0 1 1,0-1 0,1 0 0,0 0 0,1-1-1,0 1 1,0-1 0,8 11 0,-8-14-218,-1-1 0,1 0 1,1 0-1,-1-1 0,1 1 1,-1-1-1,1 0 0,0 0 1,1 0-1,-1-1 0,1 0 0,0 0 1,-1-1-1,1 1 0,0-1 1,1 0-1,-1-1 0,0 0 1,10 1-1,-3-1-1616,0 0 1,0-2-1,0 1 0,23-5 0,13-11-7010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1.141"/>
    </inkml:context>
    <inkml:brush xml:id="br0">
      <inkml:brushProperty name="width" value="0.025" units="cm"/>
      <inkml:brushProperty name="height" value="0.025" units="cm"/>
      <inkml:brushProperty name="color" value="#E71224"/>
    </inkml:brush>
  </inkml:definitions>
  <inkml:trace contextRef="#ctx0" brushRef="#br0">175 5 3555,'0'0'5034,"-11"-1"-3074,-102-2 2636,111 3-4528,0 1 0,0 0 0,0 0 0,0 0 0,0 0 0,0 0 0,0 0 0,0 0 0,0 1 0,0-1 0,1 1 0,-1 0 0,1-1 0,-1 1 0,1 0 0,0 0 0,-1 0 0,1 0 0,0 0 0,0 0 0,1 0 0,-1 0 0,0 0 0,1 0 0,-1 1 0,1-1 0,-1 2 0,-7 72 246,7-67-204,-2 63 313,4 1 1,13 105 0,-8-138-520,2-1 0,1 1-1,2-1 1,2-1 0,35 72 0,-43-101 58,0-1 1,0 0 0,1 0-1,0-1 1,0 0 0,11 9-1,-16-14 36,0-1 0,1 0 0,-1 0 0,0 0-1,1 0 1,-1 0 0,1 0 0,-1 0 0,1 0 0,0-1-1,-1 1 1,1 0 0,0-1 0,0 1 0,-1-1 0,1 0-1,0 0 1,0 0 0,-1 0 0,1 0 0,0 0 0,0 0-1,0 0 1,-1-1 0,1 1 0,0-1 0,-1 1 0,1-1-1,0 0 1,-1 0 0,1 0 0,-1 1 0,1-2 0,-1 1-1,1 0 1,-1 0 0,0 0 0,0-1 0,1 1 0,-1 0-1,1-3 1,5-7 138,-2 0-1,1 0 1,-2 0-1,1 0 1,-2-1 0,1 0-1,2-18 1,7-94 777,-11 101-829,7-388 2116,-9 405-2166,0-1 1,-1 0 0,0 1 0,0-1 0,0 1 0,-4-11 0,4 16-127,0-1 0,0 0 0,0 1 0,0-1 0,0 1 0,0 0 1,0-1-1,-1 1 0,1 0 0,0 0 0,-1-1 0,1 1 0,-1 0 0,0 1 0,1-1 1,-1 0-1,0 0 0,1 1 0,-1-1 0,0 1 0,0-1 0,0 1 0,1 0 0,-1 0 1,0 0-1,-3 0 0,-24 0-6891,13 0 33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1.725"/>
    </inkml:context>
    <inkml:brush xml:id="br0">
      <inkml:brushProperty name="width" value="0.025" units="cm"/>
      <inkml:brushProperty name="height" value="0.025" units="cm"/>
      <inkml:brushProperty name="color" value="#E71224"/>
    </inkml:brush>
  </inkml:definitions>
  <inkml:trace contextRef="#ctx0" brushRef="#br0">297 145 10602,'0'0'1190,"-10"-2"140,4 0-1196,-1 0 1,0 0-1,1 1 1,-1 0-1,0 0 1,0 0-1,0 1 1,0 0-1,0 1 1,1-1-1,-1 1 0,0 1 1,0-1-1,1 1 1,-1 0-1,1 1 1,0 0-1,-1 0 1,1 0-1,-9 7 1,3 1-137,0 0 0,1 1 0,0 0 0,1 1 0,0 1 0,2-1 0,-1 1 0,1 1 0,1-1 0,1 1 0,-7 24 0,7-15 62,0 1 0,2 0-1,1 0 1,1 0 0,1 0 0,5 44 0,-4-61-24,1-1 1,1 1-1,-1 0 1,1-1 0,1 1-1,-1-1 1,1 1-1,1-1 1,-1 0-1,1 0 1,0-1-1,1 1 1,0-1 0,0 0-1,0 0 1,11 9-1,-11-12 15,1 1-1,-1-1 0,1 0 1,0 0-1,-1-1 0,1 0 1,0 0-1,0 0 1,1-1-1,-1 0 0,0 0 1,1 0-1,-1-1 0,0 0 1,1 0-1,-1-1 1,0 0-1,0 0 0,1 0 1,-1-1-1,9-3 0,-2-1 209,0 0 0,0-1-1,-1-1 1,0 0 0,0-1 0,-1 0-1,0 0 1,-1-1 0,0-1-1,13-16 1,-5 3-58,-1-1-1,-1-1 1,-2 0 0,13-30-1,-17 31-153,-2 0-1,0-1 0,-1 0 1,-2 0-1,-1 0 0,1-32 1,-4 46-98,0 1 1,-2-1 0,1 1 0,-1-1 0,-1 1 0,0 0-1,-1-1 1,0 1 0,0 0 0,-2 1 0,1-1 0,-1 1 0,0-1-1,-1 2 1,-1-1 0,-10-13 0,14 20-129,0 0 1,0 1-1,0-1 1,0 0-1,0 1 1,-1 0 0,1 0-1,-1 0 1,0 0-1,0 0 1,0 1-1,0 0 1,0 0-1,0 0 1,0 0-1,0 0 1,0 1-1,0 0 1,0 0-1,0 0 1,0 0-1,-1 1 1,1-1-1,0 1 1,-6 3-1,2-1-542,1 1 0,-1 0 0,1 0 0,0 0 0,1 1 0,-1 1 0,1-1 0,0 1 0,0 0 0,1 0 0,-9 12 0,-12 24-7121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09.564"/>
    </inkml:context>
    <inkml:brush xml:id="br0">
      <inkml:brushProperty name="width" value="0.025" units="cm"/>
      <inkml:brushProperty name="height" value="0.025" units="cm"/>
      <inkml:brushProperty name="color" value="#E71224"/>
    </inkml:brush>
  </inkml:definitions>
  <inkml:trace contextRef="#ctx0" brushRef="#br0">349 160 14638,'0'0'261,"9"-2"-239,14-2-41,1 2-1,-1 1 1,0 0 0,25 3 0,106 17-110,-44-5-303,578 19-684,0-44 1694,-61 0 1781,-568 10-2120,-27-1-151,0 2 0,1 1 0,-1 1 1,0 2-1,33 9 0,-114-10 195,-596-7 51,-232 0-107,4 33-185,673-13-34,-206 7-21,431-24-262,1-2-1,25-5 1,5-1-25,1546-147-1646,-529 107 4292,-587 43-1203,-485 7-1235,0-1 0,0 0 1,0 0-1,0 0 0,0 1 1,0-1-1,0 0 0,-1 0 1,1 0-1,0 0 0,0 0 1,0-1-1,0 1 0,0 0 1,0 0-1,0-1 0,0 1 1,0 0-1,0-1 0,0 1 1,-1-1-1,1 1 0,0-1 1,0 0-1,-1 1 0,1-1 1,0 0-1,-1 1 0,1-1 1,0 0-1,-1 0 0,1 0 1,-1 0-1,0 1 0,1-1 1,-1 0-1,0 0 0,1 0 1,-1 0-1,0-1 0,1-23-5588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6.567"/>
    </inkml:context>
    <inkml:brush xml:id="br0">
      <inkml:brushProperty name="width" value="0.025" units="cm"/>
      <inkml:brushProperty name="height" value="0.025" units="cm"/>
      <inkml:brushProperty name="color" value="#E71224"/>
    </inkml:brush>
  </inkml:definitions>
  <inkml:trace contextRef="#ctx0" brushRef="#br0">24 12626 2050,'0'0'11520,"-4"2"-10671,1-1-933,2-1 196,0 1 0,0-1 0,0 0 0,0 1-1,1-1 1,-1 0 0,0 1 0,0-1 0,0 1 0,1-1 0,-1 1 0,0 0 0,1-1-1,-1 1 1,1 0 0,-1-1 0,1 1 0,-1 0 0,1 0 0,-1-1 0,1 1 0,0 0-1,-1 0 1,1 0 0,0 0 0,0 0 0,-1-1 0,1 1 0,0 0 0,0 1 336,2-3-225,-1 0 1,1 0-1,-1 0 1,1 0-1,0 0 1,-1 1-1,1-1 1,0 0-1,0 1 1,-1-1-1,1 1 0,3-1 1,-3 1-233,0 0 1,0 0-1,0-1 0,0 1 1,0-1-1,0 1 0,0-1 1,0 0-1,-1 0 0,1 0 1,0 0-1,-1 0 0,1 0 1,-1 0-1,1 0 0,-1-1 1,2-1-1,62-92 1002,34-42-395,-1 0-126,-1 2 92,14 19-500,-42 47-38,165-198-186,-144 158 149,204-187 0,-30 36 28,-217 208-5,202-234-24,-65 67 30,8-10-25,382-448 1,-444 536 16,163-188 2,251-307-34,-305 361 33,-42 47 3,488-584-7,279-340-7,-787 951 8,289-334-21,355-427 26,-322 380 11,77-84-27,168-199 33,-337 366-25,38-46 22,-84 88-21,-181 222-7,-91 125 447,-18 24 583,74-121 0,-140 204-1100,-3 1-1666,3-9-10233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7.500"/>
    </inkml:context>
    <inkml:brush xml:id="br0">
      <inkml:brushProperty name="width" value="0.025" units="cm"/>
      <inkml:brushProperty name="height" value="0.025" units="cm"/>
      <inkml:brushProperty name="color" value="#E71224"/>
    </inkml:brush>
  </inkml:definitions>
  <inkml:trace contextRef="#ctx0" brushRef="#br0">33 52 3844,'0'0'7788,"-4"-7"-4200,0-3-2687,3 6-490,-1 1-1,1-1 1,-1 1-1,0 0 1,0-1 0,0 1-1,-1 0 1,-4-5-1,5 17 3296,1 35-2132,3-31-1406,0-1 0,1 1-1,1-1 1,0 0 0,0 0 0,1 0 0,1 0 0,0-1 0,1 0 0,0 0 0,0-1 0,14 15 0,-16-19-269,0-1 1,1 1 0,0-1 0,0 0 0,0-1-1,0 1 1,1-1 0,0 0 0,0-1 0,0 0-1,0 0 1,1 0 0,-1-1 0,1 0 0,-1-1 0,1 1-1,0-1 1,-1-1 0,1 0 0,0 0 0,14-2-1,-19 1-377,1 0 0,-1 0-1,0-1 1,1 1 0,-1-1-1,0 0 1,0 0 0,0 0 0,0 0-1,0 0 1,-1-1 0,1 1-1,-1-1 1,4-5 0,13-19-6275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7.850"/>
    </inkml:context>
    <inkml:brush xml:id="br0">
      <inkml:brushProperty name="width" value="0.025" units="cm"/>
      <inkml:brushProperty name="height" value="0.025" units="cm"/>
      <inkml:brushProperty name="color" value="#E71224"/>
    </inkml:brush>
  </inkml:definitions>
  <inkml:trace contextRef="#ctx0" brushRef="#br0">188 1 14061,'0'0'6406,"-50"47"-5060,30-10 543,-3 6-383,3 10-385,-6 3-545,8 3-383,2 0-129,9-2-64,0-5 32,7-5-417,0-7-896,0-6-833,11-12-1153,-4-10-2659,0-12-6053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8.473"/>
    </inkml:context>
    <inkml:brush xml:id="br0">
      <inkml:brushProperty name="width" value="0.025" units="cm"/>
      <inkml:brushProperty name="height" value="0.025" units="cm"/>
      <inkml:brushProperty name="color" value="#E71224"/>
    </inkml:brush>
  </inkml:definitions>
  <inkml:trace contextRef="#ctx0" brushRef="#br0">0 0 8840,'0'0'13005,"49"30"-11596,-2-30-352,10 0-705,1 0-224,-1-9-96,-6 1-224,-8 2-1153,-14 3-737,-15 1-897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8.830"/>
    </inkml:context>
    <inkml:brush xml:id="br0">
      <inkml:brushProperty name="width" value="0.025" units="cm"/>
      <inkml:brushProperty name="height" value="0.025" units="cm"/>
      <inkml:brushProperty name="color" value="#E71224"/>
    </inkml:brush>
  </inkml:definitions>
  <inkml:trace contextRef="#ctx0" brushRef="#br0">1 0 7079,'0'0'9865,"52"26"-8328,-5-26 65,7 0-225,5 0-864,3 0-353,-5-1-160,-10 1-961,-4 0-2690,-12 0-3428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168"/>
    </inkml:context>
    <inkml:brush xml:id="br0">
      <inkml:brushProperty name="width" value="0.025" units="cm"/>
      <inkml:brushProperty name="height" value="0.025" units="cm"/>
      <inkml:brushProperty name="color" value="#004F8B"/>
    </inkml:brush>
  </inkml:definitions>
  <inkml:trace contextRef="#ctx0" brushRef="#br0">0 1 9545,'0'0'17884,"14"6"-17137,230 88-662,-226-92-2816,-18-3 2446,0 1-1,1 0 0,-1-1 1,0 1-1,1-1 1,-1 1-1,0-1 1,0 1-1,1-1 0,-1 1 1,0-1-1,0 1 1,0-1-1,0 1 0,1-1 1,-1 1-1,0-1 1,0 1-1,0-1 1,0 0-1,0 1 0,-1-1 1,1 1-1,0-1 1,0 1-1,-1-2 1,-3-16-8118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162"/>
    </inkml:context>
    <inkml:brush xml:id="br0">
      <inkml:brushProperty name="width" value="0.025" units="cm"/>
      <inkml:brushProperty name="height" value="0.025" units="cm"/>
      <inkml:brushProperty name="color" value="#E71224"/>
    </inkml:brush>
  </inkml:definitions>
  <inkml:trace contextRef="#ctx0" brushRef="#br0">11 4 10922,'0'0'11403,"-11"52"-10346,26-36-673,3-2-255,9-5 31,2-4-64,7-5-256,1 0-545,-2-4-672,-5-10-1346,-3-3-1441,-3 0-608,-8 2-1730</inkml:trace>
  <inkml:trace contextRef="#ctx0" brushRef="#br0" timeOffset="1">314 1 9161,'0'0'6374,"-36"63"-4613,18-30-287,-2 8 95,2 5-95,-2 3-417,-2 2-385,6-4-383,4-7-193,3-6-32,7-11-1281,2-11-1762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525"/>
    </inkml:context>
    <inkml:brush xml:id="br0">
      <inkml:brushProperty name="width" value="0.025" units="cm"/>
      <inkml:brushProperty name="height" value="0.025" units="cm"/>
      <inkml:brushProperty name="color" value="#E71224"/>
    </inkml:brush>
  </inkml:definitions>
  <inkml:trace contextRef="#ctx0" brushRef="#br0">15 1 17777,'0'0'2370,"-4"71"-768,-1-38-257,3 1-833,-2 0-384,4 0-63,0-7-322,0-1-896,0-5-352,4-8-962,-4-5-1600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19.918"/>
    </inkml:context>
    <inkml:brush xml:id="br0">
      <inkml:brushProperty name="width" value="0.025" units="cm"/>
      <inkml:brushProperty name="height" value="0.025" units="cm"/>
      <inkml:brushProperty name="color" value="#E71224"/>
    </inkml:brush>
  </inkml:definitions>
  <inkml:trace contextRef="#ctx0" brushRef="#br0">1 49 13645,'0'0'5627,"12"-7"-5232,-11 6-392,7-4 56,1 0-1,-1 0 0,1 1 1,1 0-1,-1 1 1,0-1-1,1 2 0,0 0 1,0 0-1,14-1 1,-14 3 24,48-1 238,59 6 1,-102-4-322,0 1 0,0 1 0,0 0 0,-1 1 0,1 0 0,-1 2 0,0-1 0,0 2 0,17 10 0,-29-16 2,0 1 1,0-1 0,0 1 0,0-1 0,-1 1-1,1-1 1,0 1 0,-1 0 0,1 0 0,-1 0-1,0 0 1,0 0 0,0 0 0,0 0 0,0 1-1,0-1 1,0 0 0,-1 0 0,1 1 0,-1-1 0,0 0-1,1 1 1,-1-1 0,0 0 0,0 1 0,-1-1-1,1 1 1,0-1 0,-1 0 0,0 1 0,1-1-1,-1 0 1,0 0 0,0 0 0,0 0 0,-1 0-1,1 0 1,-3 4 0,-5 5 240,0 0 0,-1 0 0,-1-1 0,-21 17-1,-15 8 635,-1-2 0,-1-2-1,-2-2 1,-58 23-1,105-50-1012,-35 12 393,38-13-382,0-1-1,0 1 1,0-1-1,0 1 1,-1-1-1,1 0 1,0 0-1,0 0 1,0 1-1,0-1 1,-1 0-1,1 0 1,0-1 0,0 1-1,0 0 1,0 0-1,0-1 1,-1 1-1,1 0 1,0-1-1,0 1 1,0-1-1,0 1 1,0-1-1,0 0 1,0 1-1,0-1 1,0-1-1,-2-20-5388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3.357"/>
    </inkml:context>
    <inkml:brush xml:id="br0">
      <inkml:brushProperty name="width" value="0.025" units="cm"/>
      <inkml:brushProperty name="height" value="0.025" units="cm"/>
      <inkml:brushProperty name="color" value="#E71224"/>
    </inkml:brush>
  </inkml:definitions>
  <inkml:trace contextRef="#ctx0" brushRef="#br0">1 1 13645,'0'0'9289,"93"14"-8424,-19-4-353,11 3-448,-1 2-32,3 2 0,-4-2-64,-11-2-737,-4-5-352,-3-4-160,-11-4-545,-9 0-1665,-16-10-1858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3.765"/>
    </inkml:context>
    <inkml:brush xml:id="br0">
      <inkml:brushProperty name="width" value="0.025" units="cm"/>
      <inkml:brushProperty name="height" value="0.025" units="cm"/>
      <inkml:brushProperty name="color" value="#E71224"/>
    </inkml:brush>
  </inkml:definitions>
  <inkml:trace contextRef="#ctx0" brushRef="#br0">0 1 5765,'0'0'8611,"12"5"-8210,71 24 2128,123 28 1,48 14-1706,-249-69-747,0 0 0,1 0 0,-1 1 0,0 0 0,0-1 0,7 7 0,-12-8-31,1-1 1,0 1 0,-1 0 0,1 0 0,0-1 0,-1 1-1,1 0 1,-1 0 0,1 0 0,-1 0 0,1 0 0,-1 0-1,0 0 1,1 0 0,-1 0 0,0 0 0,0 0 0,0 0-1,0 0 1,0 0 0,0 0 0,0 0 0,0 0 0,0 0-1,0 0 1,-1 0 0,1 0 0,0 0 0,-1 0 0,1 0-1,0 0 1,-1-1 0,0 1 0,1 0 0,-1 0 0,1 0-1,-1-1 1,0 1 0,0 0 0,1 0 0,-1-1 0,0 1-1,-1 0 1,-20 14 353,0-1-1,0-1 1,-1-1-1,-1-1 1,-38 13-1,-3 2-303,62-25-169,-26 12 62,-46 27 1,38-11-3947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5.403"/>
    </inkml:context>
    <inkml:brush xml:id="br0">
      <inkml:brushProperty name="width" value="0.025" units="cm"/>
      <inkml:brushProperty name="height" value="0.025" units="cm"/>
      <inkml:brushProperty name="color" value="#E71224"/>
    </inkml:brush>
  </inkml:definitions>
  <inkml:trace contextRef="#ctx0" brushRef="#br0">217 47 6694,'15'-26'6016,"-15"25"-5816,1 1-1,-1-1 1,0 1-1,0-1 1,0 0-1,0 1 0,0-1 1,0 0-1,0 1 1,0-1-1,0 1 1,0-1-1,0 0 0,-1 1 1,1-1-1,0 1 1,0-1-1,0 0 1,-1 1-1,1-1 0,0 1 1,-1-1-1,1 1 1,-1-1-1,-2 0-51,1 0 0,0 0 0,0 0 1,-1 1-1,1-1 0,0 1 0,-1 0 0,1 0 0,-1 0 0,1 0 0,0 0 0,-1 0 0,1 1 1,0-1-1,-1 1 0,1 0 0,0-1 0,-5 3 0,-5 3-46,0 0 0,0 1 0,0 0 0,1 1 0,0 0 0,0 0 0,1 1 0,0 1 0,0 0 0,1 0 0,1 1 0,0 0 0,0 1 0,1 0 0,1 0 0,0 0 0,-8 23 0,13-33-81,1 0 0,0-1-1,-1 1 1,1 0-1,0 0 1,0-1 0,0 1-1,0 0 1,0 0-1,0 0 1,0-1-1,0 1 1,1 0 0,-1-1-1,1 1 1,0 0-1,-1-1 1,1 1-1,0 0 1,0-1 0,0 1-1,0-1 1,0 0-1,0 1 1,0-1-1,1 0 1,1 2 0,0-2 4,0 1 0,0-1 1,1 0-1,-1 0 1,1 0-1,-1 0 1,1-1-1,0 1 1,-1-1-1,1 0 0,-1 0 1,7-1-1,4-1 23,1 0 1,-1-2-1,0 1 0,0-2 0,24-11 0,-12 2-2,0-2-1,45-36 0,-62 45-60,0-1 0,-1 0-1,0 0 1,-1-1 0,0 0 0,0 0-1,-1-1 1,0 1 0,-1-1 0,9-21-1,-17 27-67,-5 7-4,-8 9-42,9-6 116,1 0 0,0 1 0,0 0 0,0 0 0,1 0 1,0 1-1,1-1 0,0 1 0,0 0 0,0 1 0,1-1 0,1 1 0,-4 14 0,6-23-20,0 1 0,1 0 0,-1 0 0,0 0 0,0 0 0,1 0 0,-1 0 0,0 0 0,1-1 0,-1 1 0,1 0 0,-1 0 0,1-1 0,-1 1 0,1 0 0,0 0 0,-1-1 0,1 1 0,0-1 0,-1 1 0,1-1 0,0 1 0,0-1 0,0 1 0,-1-1 0,1 0 0,0 1 0,0-1 0,0 0 0,0 0 0,0 0 0,0 1 0,0-1 0,0 0 0,-1 0 0,1 0 0,0-1 0,2 1 0,38-8-2994,-11-12-1585,2-7-2670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5.784"/>
    </inkml:context>
    <inkml:brush xml:id="br0">
      <inkml:brushProperty name="width" value="0.025" units="cm"/>
      <inkml:brushProperty name="height" value="0.025" units="cm"/>
      <inkml:brushProperty name="color" value="#E71224"/>
    </inkml:brush>
  </inkml:definitions>
  <inkml:trace contextRef="#ctx0" brushRef="#br0">121 0 17649,'0'0'528,"-9"12"65,1 1-473,-57 88 2417,59-90-2348,0-1 0,1 1-1,1 0 1,0 0 0,0 1 0,1-1-1,0 1 1,-1 21 0,4-32-191,1 1 1,-1 0-1,1 0 1,-1 0-1,1-1 0,0 1 1,-1 0-1,1-1 1,0 1-1,0-1 1,0 1-1,1-1 1,-1 1-1,0-1 0,0 0 1,1 0-1,-1 1 1,1-1-1,-1 0 1,1 0-1,-1 0 0,1-1 1,0 1-1,-1 0 1,1-1-1,0 1 1,0-1-1,-1 1 1,1-1-1,0 0 0,0 0 1,0 0-1,0 0 1,2 0-1,7 0-164,-1 0 0,0 0 0,0-1 0,0-1-1,12-3 1,-13 2-311,1 0-1,-1-1 1,-1 0 0,1-1-1,-1 0 1,1 0-1,-1-1 1,-1 0-1,1 0 1,-1-1 0,0 0-1,-1 0 1,0-1-1,9-12 1,-8 9 284,-1 0 0,-1-1 0,1 1 1,4-19-1,-6 18 1199,-1 0-1,-1 0 1,0 0 0,0-20 0,-17 56 1541,6-10-2532,2-1 62,0 1 0,1 0 0,0 0 0,1 0 0,1 1 0,0-1 0,1 1 0,0 0 0,2 0 0,-1 1 0,3 26 0,-1-40-154,1 0 0,0 0 1,0 0-1,-1 0 0,1 0 0,1 0 0,-1 0 0,0 0 1,0 0-1,1 0 0,-1-1 0,1 1 0,-1 0 1,1-1-1,0 0 0,0 1 0,-1-1 0,1 0 1,0 0-1,0 0 0,0 0 0,1 0 0,-1-1 1,0 1-1,0 0 0,0-1 0,0 0 0,1 1 1,-1-1-1,3 0 0,23 1-5048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7.176"/>
    </inkml:context>
    <inkml:brush xml:id="br0">
      <inkml:brushProperty name="width" value="0.025" units="cm"/>
      <inkml:brushProperty name="height" value="0.025" units="cm"/>
      <inkml:brushProperty name="color" value="#E71224"/>
    </inkml:brush>
  </inkml:definitions>
  <inkml:trace contextRef="#ctx0" brushRef="#br0">83 1 13421,'0'0'8167,"0"7"-7804,-4 25 28,-1 0 0,-2 0-1,-18 54 1,13-49-318,1 1 1,-8 58-1,24-111 295,1 1 0,0-1 1,0 1-1,17-26 0,-5 9-292,4-11-67,31-55 21,-47 86-35,1 1-1,1 0 1,-1 0-1,2 1 0,-1 0 1,14-11-1,-20 19-8,-1 0 0,0 0-1,0-1 1,1 1 0,-1 0 0,0 0 0,1 0-1,-1 1 1,1-1 0,0 0 0,-1 1 0,1-1-1,-1 0 1,1 1 0,0 0 0,-1-1 0,1 1-1,0 0 1,0 0 0,-1 0 0,1 0 0,0 0-1,0 1 1,-1-1 0,1 0 0,0 1 0,-1 0-1,1-1 1,-1 1 0,1 0 0,-1-1 0,1 1-1,-1 0 1,1 0 0,-1 0 0,0 1 0,1-1-1,-1 0 1,0 0 0,0 1 0,0-1 0,0 0-1,0 1 1,0-1 0,-1 1 0,1 0 0,0 1-1,0 0 16,0 0-1,0 0 1,0 1 0,-1-1-1,1 0 1,-1 0-1,0 0 1,0 0-1,0 0 1,-1 1-1,1-1 1,-1 0-1,0 0 1,1 0-1,-2 0 1,1 0-1,0 0 1,0 0-1,-1 0 1,0-1-1,1 1 1,-1-1 0,0 1-1,0-1 1,0 1-1,-3 1 1,-4 2 13,1-1 0,-1 0 0,0 0 1,0-1-1,-1 0 0,1-1 0,-1 0 1,0 0-1,0-1 0,0-1 0,0 0 0,0 0 1,0 0-1,-12-2 0,21 1-90,1 0-1,0 0 1,0 0-1,-1 0 1,1 0-1,0 0 1,-1 0-1,1 0 1,0 0 0,0 0-1,-1 0 1,1 0-1,0 0 1,-1 0-1,1 0 1,0 0-1,-1 0 1,1 0-1,0 0 1,0 0-1,-1-1 1,1 1-1,0 0 1,0 0 0,-1 0-1,1 0 1,0-1-1,0 1 1,0 0-1,-1 0 1,1-1-1,0 1 1,0 0-1,0 0 1,0-1-1,0 1 1,-1 0-1,1-1 1,0 1 0,0 0-1,0 0 1,0-1-1,0 1 1,0 0-1,0-1 1,0 1-1,0 0 1,0 0-1,0-1 1,0 1-1,0 0 1,0-1-1,1 1 1,-1 0 0,0 0-1,0-1 1,17-10-9643,0 9 3756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7.525"/>
    </inkml:context>
    <inkml:brush xml:id="br0">
      <inkml:brushProperty name="width" value="0.025" units="cm"/>
      <inkml:brushProperty name="height" value="0.025" units="cm"/>
      <inkml:brushProperty name="color" value="#E71224"/>
    </inkml:brush>
  </inkml:definitions>
  <inkml:trace contextRef="#ctx0" brushRef="#br0">155 18 14510,'0'0'9523,"-7"-1"-9320,0 1-208,0 1 0,0 0 0,0 0 0,0 1 0,1 0 0,-1 0 0,1 1 0,-1-1-1,1 1 1,0 1 0,0-1 0,0 1 0,1 0 0,-1 0 0,1 1 0,0-1 0,0 1 0,0 1-1,1-1 1,0 1 0,-6 8 0,9-12 11,-1 1-1,1-1 0,-1 0 1,1 1-1,0-1 1,0 1-1,0 0 0,0-1 1,0 1-1,0 0 1,1-1-1,-1 1 1,1 0-1,0 5 0,1-7 3,-1 0-1,1 0 0,0 0 0,-1 1 0,1-1 1,0 0-1,0 0 0,0 0 0,0-1 0,0 1 1,0 0-1,0 0 0,0 0 0,0-1 0,0 1 1,0 0-1,1-1 0,-1 1 0,0-1 0,0 0 0,1 1 1,-1-1-1,0 0 0,0 0 0,1 0 0,-1 0 1,0 0-1,1 0 0,-1 0 0,2-1 0,8 1 61,0-2 0,0 1 0,0-1-1,0-1 1,0 0 0,0-1-1,-1 0 1,0 0 0,13-8 0,-18 9-50,1 0 1,-1-1 0,0 1 0,1-1-1,-2 0 1,1 0 0,0-1-1,-1 0 1,0 0 0,0 0 0,0 0-1,-1 0 1,1-1 0,-1 1 0,-1-1-1,1 0 1,2-10 0,-5 15-15,0 1 1,1-1-1,-1 0 0,0 0 1,0 0-1,0 0 0,0 0 1,0 0-1,-1 0 1,1 0-1,0 0 0,0 1 1,-1-1-1,1 0 1,0 0-1,-1 0 0,1 0 1,-1 1-1,1-1 1,-1 0-1,1 0 0,-1 1 1,1-1-1,-1 0 0,0 1 1,0-1-1,1 1 1,-1-1-1,0 1 0,-1-1 1,0 0-9,-1 0-1,0 0 1,0 0 0,0 0 0,-1 1 0,1 0 0,0-1-1,0 1 1,-5 1 0,2-1-32,-1 1 0,0 0 0,1 0 0,-1 1 0,1-1 0,0 1 0,0 1 0,-11 5 0,16-8-60,0 1 1,0-1-1,0 0 0,1 1 0,-1-1 0,0 1 0,0-1 1,1 1-1,-1-1 0,0 1 0,1-1 0,-1 1 1,1 0-1,-1-1 0,1 1 0,-1 0 0,1 0 0,-1-1 1,1 1-1,0 0 0,-1 0 0,1 0 0,0 0 1,0-1-1,-1 1 0,1 0 0,0 0 0,0 0 0,0 0 1,0 0-1,0 0 0,0-1 0,1 3 0,0-2-319,1 0-1,0 0 1,-1-1-1,1 1 0,0 0 1,0-1-1,-1 1 1,1-1-1,0 1 0,0-1 1,0 0-1,0 0 1,0 0-1,3 0 1,21 0-4993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8.218"/>
    </inkml:context>
    <inkml:brush xml:id="br0">
      <inkml:brushProperty name="width" value="0.025" units="cm"/>
      <inkml:brushProperty name="height" value="0.025" units="cm"/>
      <inkml:brushProperty name="color" value="#E71224"/>
    </inkml:brush>
  </inkml:definitions>
  <inkml:trace contextRef="#ctx0" brushRef="#br0">203 55 12236,'0'0'10420,"2"-8"-8226,-2 6-2132,1 0 74,0 0 0,0-1 0,-1 1 0,0 0 0,1 0 0,-1-1 0,0 1 0,0 0 0,0-1 0,-1-3 0,0 5-104,1 0 0,-1 0 0,0 0 0,0 0 0,0 0 0,0 0 0,0 0 0,0 0 0,0 0 0,0 0 0,0 1 1,0-1-1,0 0 0,-1 1 0,1-1 0,0 1 0,0-1 0,-1 1 0,1 0 0,0-1 0,-1 1 0,1 0 0,0 0 1,-1 0-1,1 0 0,-2 1 0,-9-2-25,-1 1 1,0 1-1,1 0 1,-1 1-1,-17 4 1,24-4-11,0 0 1,0 0 0,0 1 0,0-1 0,1 1-1,-1 0 1,1 1 0,0-1 0,0 1-1,0 0 1,0 0 0,-6 9 0,10-13 0,1 0 1,-1 0 0,1 1-1,0-1 1,-1 0 0,1 1-1,0-1 1,-1 1 0,1-1-1,0 0 1,0 1 0,-1-1-1,1 1 1,0-1 0,0 1-1,0-1 1,0 1 0,-1-1-1,1 1 1,0-1 0,0 1-1,0-1 1,0 1 0,0-1-1,0 1 1,0-1-1,0 1 1,1-1 0,-1 0-1,0 1 1,0-1 0,0 1-1,0-1 1,1 1 0,-1-1-1,0 1 1,0-1 0,1 0-1,-1 1 1,0-1 0,1 1-1,-1-1 1,1 0 0,-1 0-1,0 1 1,1-1 0,-1 0-1,1 0 1,-1 1 0,1-1-1,-1 0 1,0 0 0,1 0-1,-1 0 1,1 1-1,0-1 1,35 2 23,-26-3-37,33 1-314,-24-1-3,1 1 0,-1 0 0,0 1 0,0 2 0,0 0 0,24 7 0,-42-10 325,0 0-1,-1 0 0,1 0 1,0 1-1,0-1 0,0 0 1,0 1-1,-1-1 0,1 0 1,0 1-1,0-1 1,-1 1-1,1 0 0,0-1 1,-1 1-1,1 0 0,0-1 1,-1 1-1,1 0 0,-1-1 1,1 1-1,-1 0 0,0 0 1,1 0-1,-1-1 1,0 1-1,0 0 0,1 0 1,-1 2-1,-1-2 59,1 1 1,-1-1 0,1 1-1,-1-1 1,0 1-1,0-1 1,0 0-1,0 1 1,0-1 0,0 0-1,0 0 1,-1 1-1,1-1 1,-2 1-1,-6 4 331,1-1-1,-1 0 0,0 0 0,-12 4 1,3-4-73,-1-1 1,1 0-1,-1-2 1,0 0 0,-26-1-1,45-1-350,0 0 0,0 0 0,0 0 0,0 0 0,0 0 0,0 0 0,0 0 0,0 0 0,0 0 0,0 0 0,0 0 0,0-1 0,1 1 0,-1 0 0,0 0 0,0 0 0,0 0 0,0 0 0,0 0 0,0 0-1,0 0 1,0 0 0,0 0 0,0-1 0,0 1 0,0 0 0,0 0 0,0 0 0,0 0 0,0 0 0,0 0 0,0 0 0,-1 0 0,1 0 0,0 0 0,0-1 0,0 1 0,0 0 0,0 0 0,0 0 0,0 0 0,0 0 0,0 0 0,0 0 0,0 0-1,0 0 1,0 0 0,0 0 0,-1 0 0,1 0 0,0 0 0,0 0 0,0 0 0,0 0 0,0 0 0,0 0 0,0 0 0,0 0 0,0 0 0,0 0 0,-1 0 0,1 0 0,0 0 0,0 0 0,0 0 0,0 0 0,0 0 0,9-8-2287,13-5-1944,3 2-1830,7 1-2092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564"/>
    </inkml:context>
    <inkml:brush xml:id="br0">
      <inkml:brushProperty name="width" value="0.025" units="cm"/>
      <inkml:brushProperty name="height" value="0.025" units="cm"/>
      <inkml:brushProperty name="color" value="#004F8B"/>
    </inkml:brush>
  </inkml:definitions>
  <inkml:trace contextRef="#ctx0" brushRef="#br0">0 1 9673,'0'0'12588,"1"8"-11072,2 8-863,0-1 0,2 1 0,8 21 0,-12-31-577,2 0 0,-1 0 0,1-1-1,0 1 1,0-1 0,0 0 0,1 0-1,0 0 1,0 0 0,0-1 0,1 1-1,-1-1 1,11 7 0,-1-9-1420,-13-2 1133,-1 0 1,0 0 0,1-1-1,-1 1 1,0 0 0,1 0-1,-1-1 1,0 1-1,1 0 1,-1 0 0,0-1-1,0 1 1,1 0 0,-1-1-1,0 1 1,0 0 0,0-1-1,1 1 1,-1 0-1,0-1 1,0 1 0,0 0-1,0-1 1,0 1 0,0-1-1,0 1 1,0 0-1,0-1 1,0 0 0,0-12-5780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8.707"/>
    </inkml:context>
    <inkml:brush xml:id="br0">
      <inkml:brushProperty name="width" value="0.025" units="cm"/>
      <inkml:brushProperty name="height" value="0.025" units="cm"/>
      <inkml:brushProperty name="color" value="#E71224"/>
    </inkml:brush>
  </inkml:definitions>
  <inkml:trace contextRef="#ctx0" brushRef="#br0">128 15 13164,'0'0'13795,"3"-14"-14975,-3 15 1192,-1 0-1,1 0 1,-1 0 0,1 1-1,-1-1 1,0 0-1,0 0 1,0 0 0,0 0-1,1 0 1,-1 0-1,0 0 1,-1-1 0,1 1-1,0 0 1,0 0 0,0-1-1,0 1 1,-1-1-1,1 1 1,0-1 0,-2 1-1,-40 12 901,27-9-628,14-4-276,-1 1 0,1-1 0,0 1 0,-1 0 0,1-1 0,0 1 0,0 0 0,0 0 0,-1 1 0,1-1 0,0 0 0,1 1 0,-1-1 0,0 1 0,0 0 0,1 0 0,-1 0 0,1-1 0,-1 1 0,1 1 0,0-1 0,0 0 0,0 0 0,0 0 0,0 1 0,0-1 0,1 0 0,-1 1 0,0 2 0,3-3-28,0 0 0,0 0 0,1-1 0,-1 1 0,0-1 0,0 0 0,1 0 0,-1 1 0,1-2 0,-1 1 0,1 0 0,0 0 0,-1-1 0,1 1 0,0-1 0,3 0 0,2 1-83,27 5-379,-26-5 382,1 0 1,0 0 0,0 1-1,-1 0 1,1 1 0,-1 0-1,0 0 1,0 1 0,0 0-1,13 9 1,-21-12 105,0-1 0,-1 1 0,1-1 0,0 1 0,-1-1 0,1 1 0,-1 0 0,1-1 0,-1 1 0,1-1 0,-1 1-1,0 0 1,1 0 0,-1-1 0,0 1 0,1 0 0,-1 0 0,0-1 0,0 1 0,0 0 0,0 0 0,0 0 0,1-1 0,-2 1 0,1 0 0,0 0 0,0 0 0,0-1 0,0 1-1,0 0 1,-1 1 0,0-1 49,-1 1-1,1-1 0,-1 0 1,1 0-1,-1 0 0,1 0 0,-1 0 1,0 0-1,1-1 0,-1 1 1,0 0-1,1-1 0,-3 1 0,-56 6 1158,39-5-932,14-1-213,1-1 0,-1 1 0,1-1 0,-1 0 0,1 0 0,-1-1 0,1 0 0,-1 0 0,-6-2 0,12 2-140,1 1-1,0 0 1,-1 0-1,1 0 0,0 0 1,-1-1-1,1 1 0,0 0 1,0 0-1,-1 0 1,1-1-1,0 1 0,0 0 1,-1-1-1,1 1 0,0 0 1,0-1-1,0 1 1,0 0-1,-1-1 0,1 1 1,0 0-1,0-1 0,0 1 1,0 0-1,0-1 1,0 1-1,0 0 0,0-1 1,0 1-1,0-1 0,0 1 1,0 0-1,0-1 1,0 1-1,0 0 0,0-1 1,1 1-1,-1 0 0,0-1 1,0 1-1,0 0 1,1-1-1,-1 1 0,0 0 1,0 0-1,1-1 0,-1 1 1,0 0-1,0 0 1,1-1-1,-1 1 0,0 0 1,1 0-1,-1 0 0,0 0 1,1-1-1,25-10-5796,-19 8 3994,13-8-4787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067"/>
    </inkml:context>
    <inkml:brush xml:id="br0">
      <inkml:brushProperty name="width" value="0.025" units="cm"/>
      <inkml:brushProperty name="height" value="0.025" units="cm"/>
      <inkml:brushProperty name="color" value="#E71224"/>
    </inkml:brush>
  </inkml:definitions>
  <inkml:trace contextRef="#ctx0" brushRef="#br0">35 0 17424,'0'0'8809,"-32"57"-8617,30-44-160,2-2-801,0-2-1345,0-3-256,0-3-1025,7-3-2755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398"/>
    </inkml:context>
    <inkml:brush xml:id="br0">
      <inkml:brushProperty name="width" value="0.025" units="cm"/>
      <inkml:brushProperty name="height" value="0.025" units="cm"/>
      <inkml:brushProperty name="color" value="#E71224"/>
    </inkml:brush>
  </inkml:definitions>
  <inkml:trace contextRef="#ctx0" brushRef="#br0">96 1 16976,'0'0'7319,"-3"10"-6406,-32 84 1562,25-72-2302,1 0-1,1 0 1,0 1-1,2 0 1,1 0 0,-5 44-1,10-66-167,0 0-1,0-1 0,0 1 0,1 0 1,-1-1-1,0 1 0,0 0 0,0-1 1,0 1-1,1 0 0,-1-1 0,0 1 1,0 0-1,1-1 0,-1 1 0,1-1 1,-1 1-1,0-1 0,1 1 0,-1-1 1,1 1-1,0-1 0,-1 1 0,1-1 1,-1 0-1,1 1 0,-1-1 0,1 0 1,0 0-1,-1 1 0,1-1 0,0 0 1,0 0-1,31-3 129,25-20-774,-32 7-110,-18 11 484,0 0 0,0 1 0,0-1 0,1 1 0,0 1 0,-1 0 0,1 0 0,1 0-1,15-2 1,-24 5 254,1 1 0,0-1 0,-1 1 0,1-1 0,-1 1 0,1 0 0,-1-1 0,1 1 0,-1 0 0,1-1 0,-1 1 0,0 0 0,1-1 0,-1 1 0,0 0 0,0 0 0,1 0 0,-1-1 0,0 1 0,0 0 0,0 0 0,0 0 0,0-1 0,0 1 0,0 0 0,-1 0 0,1 0 0,0-1 0,0 1 0,0 0 0,-1 1 0,-8 29 803,2-23-570,-1 1 0,1-1-1,-2-1 1,1 0 0,-1 0 0,0 0-1,0-1 1,-1 0 0,0-1 0,0 0 0,0-1-1,-1 0 1,1-1 0,-1 0 0,0 0-1,0-1 1,-21 1 0,31-3-263,0 0 0,0 0 0,0 0 0,0 0 0,0 0 0,0-1 0,0 1 0,0 0 0,0 0 0,0-1 0,0 1 0,0 0 0,0-1 0,0 1 0,0-1 0,0 0 0,1 1 0,-1-1 0,0 0 0,0 1 0,1-1 0,-1 0 0,0 0 0,1 1 0,-1-1 0,1 0 0,-1 0 0,1 0 0,-1 0 0,1 0 0,0 0 0,-1 0 0,1 0 0,0 0 1,0 0-1,0 0 0,0 0 0,0 0 0,0 0 0,0 0 0,0 0 0,0 0 0,0 0 0,1 0 0,-1 0 0,0 0 0,1 0 0,-1 0 0,1 0 0,0-1 0,2-5-1146,0 0 1,0 1-1,0-1 1,1 1-1,0 0 1,5-6 0,13-13-6014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29.728"/>
    </inkml:context>
    <inkml:brush xml:id="br0">
      <inkml:brushProperty name="width" value="0.025" units="cm"/>
      <inkml:brushProperty name="height" value="0.025" units="cm"/>
      <inkml:brushProperty name="color" value="#E71224"/>
    </inkml:brush>
  </inkml:definitions>
  <inkml:trace contextRef="#ctx0" brushRef="#br0">83 0 13805,'0'0'12204,"-5"63"-10603,-8-31-544,-3 3-480,-2-1-417,2-2-128,5-6 0,7-5 0,4-5-448,0-8-545,2-6-897,11-2-1345,3-2-1378,0-13-6149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090"/>
    </inkml:context>
    <inkml:brush xml:id="br0">
      <inkml:brushProperty name="width" value="0.025" units="cm"/>
      <inkml:brushProperty name="height" value="0.025" units="cm"/>
      <inkml:brushProperty name="color" value="#E71224"/>
    </inkml:brush>
  </inkml:definitions>
  <inkml:trace contextRef="#ctx0" brushRef="#br0">59 56 5509,'0'0'19672,"9"7"-18070,-7-5-1541,1 1-5,0-1 0,1 1 0,-1-1 0,0 1 0,1-1 0,-1 0 0,1 0 1,0-1-1,-1 1 0,1-1 0,0 0 0,0 0 0,0 0 0,0 0 0,0-1 0,0 1 0,1-1 0,-1 0 0,0 0 0,0-1 0,0 0 0,0 1 0,0-1 0,5-2 0,39-26 107,-47 29-151,1-1-1,-1 0 0,0 0 1,0 1-1,0-1 0,1 0 1,-1 0-1,0 0 0,0 0 1,-1-1-1,1 1 0,0 0 1,0 0-1,0 0 0,-1-1 1,1 1-1,-1 0 1,1-1-1,-1 1 0,1-1 1,-1 1-1,0-1 0,0 1 1,0 0-1,1-1 0,-1 1 1,-1-1-1,1 1 0,0-1 1,0 1-1,-1-1 0,1 1 1,0 0-1,-1-1 0,-1-1 1,0 1-18,0 1 1,0 0-1,-1-1 0,1 1 1,0 0-1,-1 1 1,1-1-1,-1 0 1,0 1-1,1-1 1,-1 1-1,1 0 1,-1 0-1,1 0 1,-1 0-1,0 0 0,-2 1 1,-48 10-93,41-7 82,0 1-1,0 1 0,0 0 1,1 1-1,-11 7 1,18-11 46,-1 1 0,1-1 0,0 1 1,0-1-1,1 1 0,-1 0 0,1 1 1,0-1-1,0 0 0,0 1 0,1 0 1,0 0-1,0 0 0,0 0 0,-2 6 0,4-10-18,1 1 0,-1 0 0,0 0-1,0-1 1,1 1 0,-1 0 0,1-1-1,-1 1 1,1 0 0,0-1 0,0 1-1,0-1 1,0 1 0,0-1-1,0 1 1,0-1 0,0 0 0,1 1-1,-1-1 1,0 0 0,1 0 0,-1 0-1,1 0 1,-1 0 0,1 0 0,-1-1-1,1 1 1,0-1 0,-1 1 0,1-1-1,0 1 1,0-1 0,2 0 0,67 10 200,-64-10-231,12 1-208,78 2-2561,-36-12-4703,-27-3-1926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451"/>
    </inkml:context>
    <inkml:brush xml:id="br0">
      <inkml:brushProperty name="width" value="0.025" units="cm"/>
      <inkml:brushProperty name="height" value="0.025" units="cm"/>
      <inkml:brushProperty name="color" value="#E71224"/>
    </inkml:brush>
  </inkml:definitions>
  <inkml:trace contextRef="#ctx0" brushRef="#br0">13 37 15727,'0'0'8402,"-1"8"-7595,0-6-708,-9 47 715,10-21-495,0-27-316,0-1 0,0 1 1,0-1-1,0 1 0,0 0 1,0-1-1,1 1 1,-1 0-1,0-1 0,0 1 1,1-1-1,-1 1 0,0-1 1,1 1-1,-1-1 0,1 1 1,-1-1-1,1 1 0,-1-1 1,1 0-1,-1 1 0,1-1 1,-1 0-1,1 1 0,-1-1 1,1 0-1,-1 0 1,2 1-1,9-1-269,0 0-1,-1-1 1,1 0 0,0-1 0,-1 0 0,1 0-1,-1-1 1,1-1 0,-1 0 0,0 0-1,-1-1 1,15-9 0,2-2-1567,0-2-1,-2-1 1,26-24 0,-74 81 6186,-14 44-1948,36-75-2291,-1-1 0,1 1 0,0-1 0,1 1 0,0 0 0,-1 9-1,2-15-126,0 0-1,0 0 0,0 0 0,0 0 0,0 0 0,1 0 1,-1 0-1,0 0 0,1 0 0,-1 0 0,0 0 0,1 0 1,0 0-1,-1 0 0,1 0 0,-1-1 0,1 1 0,0 0 1,1 1-1,-1-1-72,1-1 1,-1 1-1,1-1 0,0 1 1,-1-1-1,1 1 1,-1-1-1,1 0 1,0 0-1,-1 0 0,1 0 1,0 0-1,-1 0 1,1-1-1,0 1 0,2-1 1,32-14-3871,9-15-4895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0.920"/>
    </inkml:context>
    <inkml:brush xml:id="br0">
      <inkml:brushProperty name="width" value="0.025" units="cm"/>
      <inkml:brushProperty name="height" value="0.025" units="cm"/>
      <inkml:brushProperty name="color" value="#E71224"/>
    </inkml:brush>
  </inkml:definitions>
  <inkml:trace contextRef="#ctx0" brushRef="#br0">1 1 2370,'0'0'22005,"0"5"-21332,0-4-656,0 0-1,0 0 1,0 1 0,0-1 0,0 0 0,0 0 0,0 1 0,0-1-1,1 0 1,-1 0 0,1 1 0,-1-1 0,1 0 0,-1 0 0,1 0-1,-1 0 1,1 0 0,0 0 0,0 0 0,0 0 0,0 0 0,1 1-1,0-1 14,1 0-1,0 0 0,0 0 1,0 0-1,0-1 0,1 1 1,-1-1-1,0 0 0,0 0 0,4 0 1,-1 0-48,0 1 0,1-2-1,-1 1 1,0-1 0,0 0 0,0 0 0,0-1 0,0 0 0,0 0 0,0 0 0,0-1 0,-1 1 0,1-2-1,-1 1 1,0 0 0,0-1 0,5-5 0,-12 12 192,0-1-1,0 1 1,0 0 0,0 0-1,0 0 1,1-1 0,0 2-1,-3 5 1,0 21-4524</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2.078"/>
    </inkml:context>
    <inkml:brush xml:id="br0">
      <inkml:brushProperty name="width" value="0.025" units="cm"/>
      <inkml:brushProperty name="height" value="0.025" units="cm"/>
      <inkml:brushProperty name="color" value="#E71224"/>
    </inkml:brush>
  </inkml:definitions>
  <inkml:trace contextRef="#ctx0" brushRef="#br0">77 72 4100,'0'0'5269,"-1"10"-3043,0 1-1885,0-3 234,0-1 0,1 1 1,-1-1-1,2 1 0,1 13 1,-2-19-461,1 0 0,0 0 0,-1 1 0,1-1 1,0 0-1,0 0 0,0 0 0,0 0 0,1-1 0,-1 1 1,0 0-1,1 0 0,0-1 0,-1 1 0,1-1 1,0 1-1,0-1 0,-1 0 0,1 0 0,0 0 0,0 0 1,0 0-1,1 0 0,-1 0 0,0-1 0,4 2 1,2-1 82,-1-1 1,0 0 0,1 0 0,-1 0 0,0-1 0,0 1 0,1-2 0,-1 1 0,0-1 0,0 0 0,0-1 0,-1 0 0,1 0 0,-1 0 0,1-1 0,10-8 0,-6 4-126,-1-2 0,1 1 0,-1-1 0,-1-1 0,0 0 0,-1 0 0,14-23 0,-21 32-75,0 1 0,0 0 0,0-1 1,0 1-1,0-1 0,-1 1 0,1-1 0,0 0 1,-1 1-1,1-1 0,-1 0 0,0 1 0,0-1 0,1 0 1,-1 1-1,0-1 0,0 0 0,-1 1 0,1-1 1,0 0-1,0 1 0,-1-1 0,1 0 0,-1 1 0,0-3 1,-1 3-9,1 0 0,-1 0 0,0 0 0,1 0 0,-1 0 0,0 0 0,0 1 0,1-1 0,-1 1 0,0-1 0,0 1 0,0-1 1,0 1-1,0 0 0,0 0 0,1 0 0,-1 0 0,-3 1 0,-5 0-7,0 0 1,0 1-1,0 1 1,0 0-1,0 0 1,0 1-1,-9 5 1,-1 4 130,0 1 0,1 1 0,0 0 0,1 2 0,1 0 0,1 1 0,0 1 0,2 0 0,0 1 0,-18 35 0,30-51-95,0 0-1,0 1 0,0-1 1,1 1-1,0-1 1,0 1-1,0 0 0,0-1 1,1 8-1,0-11-17,0 1 1,0-1-1,0 1 0,1-1 0,-1 1 0,1-1 1,-1 0-1,1 1 0,0-1 0,-1 0 0,1 0 0,0 1 1,0-1-1,0 0 0,0 0 0,0 0 0,0 0 0,0 0 1,0 0-1,1 0 0,-1 0 0,0-1 0,0 1 1,1 0-1,-1-1 0,0 1 0,1-1 0,-1 1 0,1-1 1,-1 0-1,1 0 0,-1 0 0,2 0 0,20 2-751,0-2-1,0-1 1,0-1-1,0-1 1,0 0-1,-1-2 1,1-1-1,-1-1 1,-1-1-1,1 0 1,20-13-1,18-11-6194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3.098"/>
    </inkml:context>
    <inkml:brush xml:id="br0">
      <inkml:brushProperty name="width" value="0.025" units="cm"/>
      <inkml:brushProperty name="height" value="0.025" units="cm"/>
      <inkml:brushProperty name="color" value="#E71224"/>
    </inkml:brush>
  </inkml:definitions>
  <inkml:trace contextRef="#ctx0" brushRef="#br0">318 1 16464,'0'0'3694,"-9"2"-2894,2-1-779,0 1 0,0 0-1,0 1 1,1-1-1,-1 1 1,1 1-1,0-1 1,0 1-1,0 0 1,0 1-1,1-1 1,-9 10-1,-15 15 188,-34 35 1395,58-58-1427,0 1-1,0-1 1,1 1-1,-1 0 0,2 1 1,-1-1-1,1 1 1,-3 9-1,6-17-173,-1 0 0,1 1-1,0-1 1,0 1 0,0-1 0,-1 1-1,1-1 1,0 1 0,0 0 0,0-1-1,0 1 1,0-1 0,0 1 0,0-1-1,0 1 1,1-1 0,-1 1-1,0-1 1,0 1 0,0-1 0,0 1-1,1-1 1,-1 1 0,0-1 0,0 0-1,1 1 1,-1-1 0,0 1 0,1-1-1,-1 0 1,1 1 0,-1-1-1,0 0 1,1 1 0,-1-1 0,1 0-1,-1 0 1,1 1 0,26-4 90,27-23 111,-10-4-280,-1-2-1,-1-2 1,64-67 0,-165 167 493,3 3 0,-80 126 1,113-152-329,1 1-1,2 0 1,3 2 0,-20 74 0,-2 5 76,66-178-892,1 0 0,55-73 1,2 15 505,146-147 0,-176 199 164,-30 37-16,-25 22 69,1 0 0,-1 0 0,0 0 0,0 0 1,0 0-1,1 0 0,-1 0 0,0 0 0,0 0 0,0 0 1,1 0-1,-1 0 0,0 1 0,0-1 0,0 0 0,0 0 0,1 0 1,-1 0-1,0 0 0,0 0 0,0 0 0,0 1 0,1-1 1,-1 0-1,0 0 0,0 0 0,0 0 0,0 1 0,0-1 1,0 0-1,0 0 0,0 0 0,1 1 0,-1-1 0,0 0 1,0 0-1,0 0 0,0 1 0,0-1 0,0 0 0,0 0 0,0 0 1,0 1-1,0-1 0,0 0 0,0 0 0,-1 0 0,1 1 1,0-1-1,0 0 0,0 0 0,0 0 0,0 0 0,0 1 1,0-1-1,0 0 0,-1 0 0,1 0 0,0 0 0,-24 52-79,-15 8 415,15-23 443,-21 40 1,44-76-762,1 0 0,-1 0 0,1 1 0,-1-1 0,1 0 0,-1 0 0,1 0 0,-1 1 0,1-1 1,0 0-1,0 0 0,0 1 0,0-1 0,0 0 0,0 0 0,0 1 0,0-1 0,0 0 0,1 3 0,0-4-6,-1 1-1,1-1 0,0 1 0,-1-1 0,1 1 0,-1-1 0,1 1 1,0-1-1,0 0 0,-1 1 0,1-1 0,0 0 0,0 1 0,-1-1 1,1 0-1,0 0 0,0 0 0,0 0 0,-1 0 0,1 0 0,0 0 1,1 0-1,5-1 35,-1 0-1,0-1 1,1 1 0,-1-1 0,0-1-1,9-4 1,22-16 21,-1-2 1,0-2-1,-2-1 0,-1-2 0,43-50 0,-37 40-18,-35 38-69,-9 14-51,-17 25-95,16-26 144,-5 7 40,7-11 0,0-1 0,0 1 0,1-1 0,-1 1 0,2 0 0,-1 0 0,-2 13 0,5-20-11,0 0-1,0 1 1,0-1 0,0 0-1,0 1 1,0-1 0,0 0-1,0 1 1,0-1 0,0 0-1,0 1 1,0-1-1,0 0 1,0 0 0,1 1-1,-1-1 1,0 0 0,0 0-1,0 1 1,0-1 0,1 0-1,-1 0 1,0 1 0,0-1-1,1 0 1,-1 0 0,0 0-1,1 1 1,-1-1-1,0 0 1,0 0 0,1 0-1,-1 0 1,0 0 0,1 0-1,-1 0 1,0 0 0,1 0-1,18-3 85,17-11 106,2-10-92,62-49 0,4-3-23,-124 116-285,-5-8 238,-16 23 411,38-51-403,0 0 0,1 0-1,0 1 1,0-1 0,0 1 0,1-1-1,-1 1 1,1 0 0,0 0 0,-1 7-1,2-12-81,1 0-1,-1 1 1,0-1-1,0 0 1,0 1 0,0-1-1,0 0 1,0 1-1,0-1 1,0 0-1,0 1 1,1-1-1,-1 0 1,0 0-1,0 1 1,0-1 0,1 0-1,-1 0 1,0 1-1,0-1 1,1 0-1,-1 0 1,0 0-1,1 1 1,-1-1-1,0 0 1,1 0 0,-1 0-1,0 0 1,1 0-1,-1 0 1,0 1-1,1-1 1,-1 0-1,0 0 1,1 0-1,19-4-2557,15-11-6107,-16-1-1049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3.793"/>
    </inkml:context>
    <inkml:brush xml:id="br0">
      <inkml:brushProperty name="width" value="0.025" units="cm"/>
      <inkml:brushProperty name="height" value="0.025" units="cm"/>
      <inkml:brushProperty name="color" value="#E71224"/>
    </inkml:brush>
  </inkml:definitions>
  <inkml:trace contextRef="#ctx0" brushRef="#br0">190 47 13004,'6'-47'9289,"-26"66"-7687,-7 20-1648,-4 4 181,2 1 1,2 1 0,-22 52-1,47-92-41,0 1 1,0-1-1,0 1 1,1 0-1,0-1 1,0 1-1,0 0 0,1 11 1,0-16-80,0 1 0,0 0-1,1-1 1,-1 1 0,1 0 0,0-1 0,-1 1 0,1 0 0,0-1-1,0 1 1,0-1 0,0 1 0,0-1 0,0 0 0,1 0 0,-1 1-1,0-1 1,1 0 0,-1 0 0,1 0 0,-1 0 0,1 0-1,-1-1 1,1 1 0,0 0 0,-1-1 0,1 1 0,0-1 0,-1 0-1,1 1 1,0-1 0,2 0 0,9 0 29,0 0 0,0-1 1,0 0-1,0-1 0,0-1 0,0 0 1,0 0-1,-1-1 0,0-1 0,1 0 1,-2-1-1,1 0 0,-1-1 0,16-12 1,-5 3-8,-1-1 0,-1-1 0,-1-1 0,0-1 0,-2-1 0,18-24 1,-59 61 207,-37 55-294,55-65 90,1 2 0,0-1 0,0 0 0,1 1 0,0 0 0,1 0 0,0 0 0,-3 12 0,5-19-36,1 0-1,0 0 0,0-1 1,0 1-1,0 0 0,0 0 1,0-1-1,0 1 0,0 0 0,0 0 1,0-1-1,1 1 0,-1 0 1,0-1-1,0 1 0,1 0 0,-1-1 1,1 1-1,-1 0 0,0-1 1,1 1-1,-1-1 0,1 1 1,-1-1-1,1 1 0,0-1 0,-1 1 1,1-1-1,-1 1 0,1-1 1,0 0-1,-1 1 0,1-1 1,1 1-1,34-1 331,-26-2-608,1-1-1,0 0 1,0 0 0,15-8 0,6-14-3631,-17 1-2287,-6 3-1950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4:56.930"/>
    </inkml:context>
    <inkml:brush xml:id="br0">
      <inkml:brushProperty name="width" value="0.025" units="cm"/>
      <inkml:brushProperty name="height" value="0.025" units="cm"/>
      <inkml:brushProperty name="color" value="#004F8B"/>
    </inkml:brush>
  </inkml:definitions>
  <inkml:trace contextRef="#ctx0" brushRef="#br0">91 93 8232,'0'0'3416,"-3"-8"-1350,-11-26-245,14 33-1674,-1 0 1,1 0 0,0 0 0,-1 0-1,1 1 1,0-1 0,-1 0 0,1 0 0,-1 1-1,1-1 1,-1 0 0,0 0 0,1 1-1,-1-1 1,0 1 0,1-1 0,-1 1-1,0-1 1,0 1 0,0-1 0,-9 9 1164,2 23-437,8-26-683,-2 12 368,0-1 0,2 1 0,0 0 0,3 22 0,-3-38-517,0 1 0,1 0-1,-1 0 1,0 0 0,1 0 0,-1 0 0,1 0-1,-1 0 1,1-1 0,0 1 0,0 0-1,0-1 1,0 1 0,0 0 0,0-1-1,0 1 1,0-1 0,1 0 0,-1 1-1,1-1 1,-1 0 0,1 0 0,-1 0-1,1 0 1,0 0 0,-1 0 0,1 0-1,0-1 1,0 1 0,0 0 0,0-1 0,0 0-1,-1 1 1,1-1 0,0 0 0,0 0-1,0 0 1,0 0 0,0-1 0,0 1-1,0 0 1,0-1 0,-1 1 0,1-1-1,0 0 1,0 0 0,-1 1 0,1-1-1,3-2 1,1-2 11,0 1-1,0-1 0,-1 0 1,1 0-1,-1-1 1,-1 0-1,1 0 0,-1 0 1,1 0-1,-2-1 0,1 1 1,-1-1-1,0 0 1,0 0-1,-1 0 0,0 0 1,-1-1-1,1 1 1,-1-1-1,0 1 0,-1-1 1,0 1-1,0-1 0,-3-11 1,2 16-40,-1 0 0,0 0 1,0 0-1,-1 0 0,1 0 0,0 1 1,-1-1-1,0 1 0,1 0 1,-1-1-1,0 1 0,0 0 0,-1 1 1,1-1-1,0 1 0,-1-1 0,1 1 1,0 0-1,-1 0 0,1 0 1,-7 0-1,5 0-19,1 1 0,-1-1 1,1 1-1,-1-1 0,1 2 1,-1-1-1,1 0 0,0 1 1,-1 0-1,1 0 0,-1 0 1,1 0-1,0 1 0,0 0 0,0 0 1,0 0-1,-6 4 0,6-2 8,0 1-1,1-1 1,0 1-1,-1 0 1,2 0-1,-1 0 1,0 0 0,1 1-1,-3 10 1,4-13-282,0 0 0,1 1 1,-1-1-1,1 0 1,-1 0-1,1 1 0,0-1 1,0 0-1,1 1 1,-1-1-1,1 0 1,-1 0-1,1 1 0,0-1 1,0 0-1,1 0 1,-1 0-1,1 0 0,2 4 1,16 9-6897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169"/>
    </inkml:context>
    <inkml:brush xml:id="br0">
      <inkml:brushProperty name="width" value="0.025" units="cm"/>
      <inkml:brushProperty name="height" value="0.025" units="cm"/>
      <inkml:brushProperty name="color" value="#E71224"/>
    </inkml:brush>
  </inkml:definitions>
  <inkml:trace contextRef="#ctx0" brushRef="#br0">0 38 16784,'0'0'8680,"60"-30"-16591,-47 22-129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513"/>
    </inkml:context>
    <inkml:brush xml:id="br0">
      <inkml:brushProperty name="width" value="0.025" units="cm"/>
      <inkml:brushProperty name="height" value="0.025" units="cm"/>
      <inkml:brushProperty name="color" value="#E71224"/>
    </inkml:brush>
  </inkml:definitions>
  <inkml:trace contextRef="#ctx0" brushRef="#br0">180 0 18546,'0'0'2898,"-6"10"-2417,-66 139 1866,64-130-2200,1 1-1,0 0 1,2 0 0,0 1-1,1-1 1,-1 31 0,6-50-147,-1 0 1,1-1-1,0 1 1,0-1-1,0 1 1,-1-1-1,1 1 1,0-1 0,0 1-1,0-1 1,0 0-1,0 0 1,0 1-1,0-1 1,0 0-1,0 0 1,0 0-1,0 0 1,0 0 0,0 0-1,2-1 1,29 0-344,-30 1 252,26-3-632,-21 2 639,0 0-1,1 0 0,-1 0 1,1 1-1,-1 0 1,0 1-1,1-1 0,12 4 1,-19-3 81,0 0 0,1 0-1,-1 0 1,0 0 0,0 0 0,0 0 0,0 0 0,-1 1 0,1-1 0,0 0-1,0 1 1,-1-1 0,1 0 0,-1 1 0,1-1 0,-1 1 0,0-1 0,1 1-1,-1-1 1,0 1 0,0-1 0,0 1 0,0-1 0,0 1 0,-1-1 0,1 1 0,0-1-1,-2 3 1,1 1 85,0 0-1,0 0 0,-1 0 1,0 0-1,0 0 1,0-1-1,-5 7 0,-2 0 246,-1 0 0,0 0 0,-1-1 0,0 0 0,-22 14-1,25-19-71,1-1 1,-1 1-1,0-2 0,0 1 0,-1-1 0,1 0 0,-1-1 0,1 0 0,-1 0 0,-15 1 1,23-3-243,0 0 0,0 0 0,0 0 0,-1 0 1,1 0-1,0 0 0,0 0 0,0 0 1,0-1-1,0 1 0,0 0 0,0-1 1,0 1-1,0-1 0,0 1 0,0-1 1,1 1-1,-1-1 0,0 0 0,0 1 0,0-1 1,1 0-1,-1 1 0,0-1 0,0 0 1,1 0-1,-1-1 0,0 0-105,1 0 0,0 1-1,0-1 1,0 0 0,0 0-1,0 0 1,0 1 0,0-1 0,0 0-1,1 0 1,-1 1 0,1-1 0,-1 0-1,2-2 1,1-2-467,-1 1-1,1-1 1,1 1-1,-1 0 1,1 0-1,0 0 1,0 1 0,7-8-1,8 1-2497,1 0-1,0 1 0,29-10 1,-8 5-2580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4.902"/>
    </inkml:context>
    <inkml:brush xml:id="br0">
      <inkml:brushProperty name="width" value="0.025" units="cm"/>
      <inkml:brushProperty name="height" value="0.025" units="cm"/>
      <inkml:brushProperty name="color" value="#E71224"/>
    </inkml:brush>
  </inkml:definitions>
  <inkml:trace contextRef="#ctx0" brushRef="#br0">36 48 12172,'0'0'13863,"3"12"-12816,0-2-818,-2-6-154,1 1 1,-1-1 0,0 1-1,0-1 1,0 1 0,-1 0 0,0-1-1,1 1 1,-2 0 0,1-1-1,-1 1 1,1 0 0,-1-1 0,0 1-1,-1-1 1,-1 5 0,-37 78 570,40-87-643,0 0 1,0 0 0,0 0-1,0 1 1,0-1-1,0 0 1,0 0 0,0 0-1,1 0 1,-1 0 0,0 1-1,0-1 1,0 0 0,0 0-1,0 0 1,0 0 0,1 0-1,-1 0 1,0 0-1,0 1 1,0-1 0,0 0-1,1 0 1,-1 0 0,0 0-1,0 0 1,0 0 0,0 0-1,1 0 1,-1 0-1,0 0 1,0 0 0,0 0-1,0 0 1,1 0 0,-1 0-1,0 0 1,0 0 0,0 0-1,0 0 1,1-1-1,-1 1 1,0 0 0,0 0-1,0 0 1,0 0 0,0 0-1,1 0 1,-1 0 0,0 0-1,0-1 1,0 1 0,0 0-1,0 0 1,0 0-1,0 0 1,0 0 0,1-1-1,-1 1 1,0 0 0,0 0-1,0 0 1,0 0 0,0-1-1,11-7 124,-1-6-204,0 0 0,-1 0 1,11-23-1,-13 22-92,1 0 0,1 1 0,14-18 0,-22 35 112,0 0-1,0 0 1,1 0-1,0 0 1,-1 0-1,1-1 1,0 1-1,0-1 1,1 1 0,-1-1-1,0 0 1,6 4-1,-2-5 72,0 0 0,0-1 0,0 0 0,0 0 0,-1 0 0,1 0 0,0-1 0,0 0 1,0 0-1,0-1 0,-1 0 0,1 0 0,0 0 0,-1 0 0,7-5 0,12-7 140,44-34 1,-48 33-128,6-2-64,-38 31-142,-11 14 149,12-14 11,-36 53 196,43-62-127,1 1 0,0 0-1,1 0 1,-1 0 0,1 0 0,0 0 0,0 0 0,1 1 0,-1 11 0,2-17-41,0 0 0,1-1 0,-1 1 0,1 0 0,-1 0 0,1 0 0,0-1 0,-1 1 0,1 0 0,0-1 0,-1 1 0,1 0 0,0-1 0,0 1 0,-1-1 0,1 1 0,0-1 0,0 1 0,0-1 0,0 0 0,0 1 0,0-1 0,0 0 0,0 0 0,0 0 0,-1 0 0,1 0 0,0 0 0,0 0 0,0 0 0,0 0 0,2-1 0,35-3 265,-31 2-472,-1 0 0,1-1 0,0 0 0,-1 0 0,1-1 0,-1 0 0,0 0-1,0-1 1,6-5 0,-8 6-606,0 0 0,-1 0 0,1 0 0,-1-1 0,0 1 0,0-1 0,4-9 0,0-13-5117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5.245"/>
    </inkml:context>
    <inkml:brush xml:id="br0">
      <inkml:brushProperty name="width" value="0.025" units="cm"/>
      <inkml:brushProperty name="height" value="0.025" units="cm"/>
      <inkml:brushProperty name="color" value="#E71224"/>
    </inkml:brush>
  </inkml:definitions>
  <inkml:trace contextRef="#ctx0" brushRef="#br0">0 1 4228,'0'0'20435,"60"45"-26649,-35-37 321,4 1-5158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5.635"/>
    </inkml:context>
    <inkml:brush xml:id="br0">
      <inkml:brushProperty name="width" value="0.025" units="cm"/>
      <inkml:brushProperty name="height" value="0.025" units="cm"/>
      <inkml:brushProperty name="color" value="#E71224"/>
    </inkml:brush>
  </inkml:definitions>
  <inkml:trace contextRef="#ctx0" brushRef="#br0">186 0 11339,'0'0'9054,"-10"10"-7827,-24 21-242,-46 44 1779,71-67-2458,2 0 1,-1 1-1,1 1 1,1-1-1,-1 1 1,-8 20-1,14-30-297,1 1 0,0 0 0,-1 0 0,1-1 0,0 1 0,0 0-1,-1 0 1,1-1 0,0 1 0,0 0 0,0 0 0,0 0 0,0-1 0,0 1 0,0 0 0,1 0 0,-1-1 0,0 1 0,0 0-1,0 0 1,1-1 0,-1 1 0,0 0 0,1-1 0,-1 1 0,1 0 0,-1-1 0,1 1 0,-1 0 0,2 0 0,0 0 11,-1 0 1,1-1 0,0 1-1,0 0 1,0-1 0,0 0-1,0 1 1,0-1 0,0 0-1,0 0 1,0 0 0,2 0-1,7-1 58,-1-1 0,0 0 0,0-1-1,12-4 1,7-6-107,0-1 0,-1-1 0,0-2 0,-2-1 0,0-1 0,37-35 0,-48 35 49,-15 19-22,0 0 1,0 0 0,0 0-1,0-1 1,0 1-1,0 0 1,0 0-1,0 0 1,0 0 0,0-1-1,0 1 1,0 0-1,0 0 1,0 0-1,0 0 1,0-1 0,0 1-1,0 0 1,0 0-1,0 0 1,0 0-1,0-1 1,0 1 0,0 0-1,0 0 1,0 0-1,0 0 1,0 0-1,-1-1 1,1 1 0,0 0-1,0 0 1,0 0-1,0 0 1,0 0-1,0 0 1,-1 0 0,1-1-1,0 1 1,0 0-1,0 0 1,0 0-1,-1 0 1,1 0 0,0 0-1,0 0 1,0 0-1,0 0 1,-1 0-1,1 0 1,-3 0-18,1 1 0,-1 0 0,1 0 0,-1-1 1,1 1-1,-1 1 0,1-1 0,0 0 0,-1 1 0,1-1 0,0 1 0,-3 2 0,0 0 9,1 1 0,-1 0 0,1 0-1,0 0 1,0 0 0,0 1 0,1-1-1,0 1 1,0 0 0,0 0 0,-2 8-1,5-12 9,0 0-1,-1 0 0,1 0 1,0 1-1,0-1 0,0 0 0,0 0 1,0 0-1,0 1 0,1-1 0,-1 0 1,1 0-1,0 0 0,-1 0 0,1 0 1,0 0-1,0 0 0,0 0 0,1 0 1,-1-1-1,0 1 0,1 0 1,-1-1-1,1 1 0,-1-1 0,1 1 1,0-1-1,0 0 0,0 0 0,-1 0 1,1 0-1,0 0 0,0 0 0,1 0 1,-1-1-1,3 2 0,6 0-765,0 1-1,0-1 0,0-1 0,18 1 1,12-2-4309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6.810"/>
    </inkml:context>
    <inkml:brush xml:id="br0">
      <inkml:brushProperty name="width" value="0.025" units="cm"/>
      <inkml:brushProperty name="height" value="0.025" units="cm"/>
      <inkml:brushProperty name="color" value="#E71224"/>
    </inkml:brush>
  </inkml:definitions>
  <inkml:trace contextRef="#ctx0" brushRef="#br0">12 186 4484,'0'0'5205,"-2"-9"-2867,0 3-2091,0 3-65,1 0 0,0 0-1,0-1 1,0 1 0,1 0-1,-1-1 1,1 1 0,-1-1-1,1 1 1,0-1 0,1 1-1,-1 0 1,0-1 0,1 1-1,0-1 1,0 1 0,0 0-1,0 0 1,1-1 0,-1 1-1,1 0 1,0 0 0,-1 0-1,4-3 1,6-3 148,0 0-1,0 1 1,0 0 0,1 0 0,0 2 0,1-1-1,-1 2 1,1 0 0,0 0 0,1 1 0,-1 0-1,1 2 1,0-1 0,-1 2 0,1 0 0,0 0-1,15 2 1,-26 0-316,-1 0-1,-1 0 1,1-1-1,0 1 1,0 0 0,0 1-1,0-1 1,-1 0-1,1 1 1,0-1-1,-1 0 1,1 1-1,-1 0 1,0-1 0,0 1-1,1 0 1,-1 0-1,0 0 1,0 0-1,-1 0 1,1 0-1,0 0 1,-1 0 0,1 0-1,-1 0 1,0 0-1,1 0 1,-1 0-1,0 0 1,0 0-1,-1 1 1,1-1 0,-1 2-1,0 9 52,-1-1 0,0 0-1,-1 0 1,-6 18 0,-4 1 81,-33 57 1,33-67-120,1 1-1,1 0 1,1 1 0,1 0 0,-9 34 0,18-56-15,0 0 0,0-1 1,0 1-1,0 0 1,0-1-1,0 1 0,0 0 1,0 0-1,1-1 1,-1 1-1,0 0 0,0-1 1,1 1-1,-1 0 1,0-1-1,1 1 0,-1 0 1,1-1-1,-1 1 1,1-1-1,-1 1 0,1-1 1,-1 1-1,1-1 1,-1 1-1,1-1 0,0 1 1,-1-1-1,1 0 0,0 0 1,-1 1-1,1-1 1,0 0-1,-1 0 0,1 0 1,0 1-1,0-1 1,-1 0-1,1 0 0,0 0 1,0 0-1,-1 0 1,1-1-1,0 1 0,-1 0 1,1 0-1,0 0 1,-1-1-1,1 1 0,0 0 1,0-1-1,42-14 246,-22 4-223,0-1 0,-1 0 0,0-2-1,30-27 1,62-75-157,-61 62 129,-47 54-119,-4 12 35,-5 14 47,1-15 58,1 1 0,1-1 0,0 1 1,0-1-1,1 23 0,1-31-10,0-1 0,0 1 0,0-1 0,1 1 0,-1-1 0,1 1-1,-1-1 1,1 0 0,0 1 0,0-1 0,0 0 0,0 0 0,1 0 0,-1 0-1,1 0 1,-1 0 0,1 0 0,-1 0 0,1 0 0,0-1 0,0 1 0,0-1 0,0 1-1,0-1 1,0 0 0,0 0 0,1 0 0,-1 0 0,0 0 0,1 0 0,-1-1-1,1 1 1,-1-1 0,4 1 0,2-2 73,0 1 0,0-1 0,0 0 0,0-1 0,0 0 0,0 0 0,0 0-1,0-1 1,-1-1 0,1 1 0,-1-1 0,0 0 0,0-1 0,-1 0 0,1 0 0,-1 0 0,0-1 0,5-6-1,-6 7-25,0-1 0,0 1 0,-1-1 0,0 0 0,0 0 0,0-1 0,-1 1 0,0-1-1,0 1 1,-1-1 0,0 0 0,0 0 0,0 0 0,-1-1 0,0 1 0,-1 0 0,1 0 0,-1-1-1,-1 1 1,1 0 0,-3-8 0,2 13-112,0-1-1,0 1 1,0-1 0,-1 1-1,1 0 1,-1-1-1,1 1 1,-1 0-1,0 0 1,0 0 0,0 0-1,0 1 1,0-1-1,0 0 1,-1 1 0,1 0-1,0-1 1,-1 1-1,1 0 1,-1 0 0,1 0-1,-1 1 1,0-1-1,-2 0 1,18 10-10913,6-8 1949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7.801"/>
    </inkml:context>
    <inkml:brush xml:id="br0">
      <inkml:brushProperty name="width" value="0.025" units="cm"/>
      <inkml:brushProperty name="height" value="0.025" units="cm"/>
      <inkml:brushProperty name="color" value="#E71224"/>
    </inkml:brush>
  </inkml:definitions>
  <inkml:trace contextRef="#ctx0" brushRef="#br0">0 100 4516,'0'0'14846,"8"4"-13335,-3-1-1401,0-1 0,0 1 0,-1-1 0,1-1-1,1 1 1,-1-1 0,0 1 0,0-2 0,0 1 0,1 0 0,-1-1 0,0 0 0,1 0-1,-1-1 1,0 1 0,0-1 0,1 0 0,-1-1 0,0 1 0,0-1 0,0 0-1,-1 0 1,7-4 0,-2 0 4,0-1-1,0 0 0,-1 0 0,7-8 1,-13 13-79,0 1 1,0-1 0,0 0-1,0 0 1,-1 0 0,1 0 0,-1-1-1,0 1 1,1 0 0,-1-1 0,0 1-1,0 0 1,-1-1 0,1 1-1,0-1 1,-1 1 0,0-1 0,1 0-1,-1 1 1,0-1 0,0 1 0,-1-4-1,1 5-33,-1 1 0,1-1 0,0 1 0,-1 0 0,1-1 0,-1 1-1,1 0 1,-1-1 0,1 1 0,-1 0 0,1-1 0,-1 1 0,1 0 0,-1 0 0,1 0-1,-1-1 1,0 1 0,1 0 0,-1 0 0,1 0 0,-1 0 0,1 0 0,-1 0 0,0 0-1,1 0 1,-1 0 0,1 0 0,-1 1 0,1-1 0,-1 0 0,0 0 0,1 1 0,-1-1-1,0 1 1,-19 10-180,8-1 164,1 1 0,1 0-1,0 0 1,0 1 0,1 0 0,1 1-1,0 0 1,1 0 0,0 1 0,1 0 0,-6 19-1,12-32 12,0-1-1,0 1 0,-1 0 1,1-1-1,0 1 0,0 0 1,0-1-1,0 1 0,0 0 1,0-1-1,0 1 1,0 0-1,0-1 0,1 1 1,-1 0-1,0-1 0,0 1 1,1-1-1,-1 1 0,0 0 1,1-1-1,-1 1 0,0-1 1,1 1-1,-1-1 1,1 1-1,-1-1 0,1 1 1,-1-1-1,1 1 0,-1-1 1,1 0-1,-1 1 0,1-1 1,0 0-1,0 1 0,33-1 142,33-18 148,-21-1-223,-29 11-168,0 1 0,0 0 0,0 1 0,1 1 0,0 0 0,0 2 1,0 0-1,36-1 0,-53 5 115,0-1 0,0 0 0,0 1 0,0-1 0,0 1 0,0-1 0,0 1 0,0 0 0,-1-1 0,1 1 0,0 0 0,0 0 0,-1 0 0,1 0 0,0-1 0,-1 1 0,1 0 1,-1 0-1,1 0 0,-1 0 0,1 0 0,-1 0 0,0 0 0,1 0 0,-1 1 0,0-1 0,0 0 0,0 0 0,0 2 0,0 43 1039,-1-30-333,1-15 74,0-26 1041,2-16-1803,2 1 1,11-51-1,-14 90-107,-1 1-1,0-1 1,1 1-1,-1-1 1,0 0-1,1 1 1,-1-1 0,1 1-1,-1-1 1,1 1-1,-1 0 1,1-1-1,-1 1 1,1-1-1,0 1 1,-1 0-1,1 0 1,0-1 0,-1 1-1,1 0 1,0 0-1,-1 0 1,1 0-1,0 0 1,-1 0-1,1 0 1,0 0-1,-1 0 1,1 0-1,0 0 1,-1 0 0,2 0-1,30 8-2397,-14-3 556,12-2-2291,2-3-3037</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38.837"/>
    </inkml:context>
    <inkml:brush xml:id="br0">
      <inkml:brushProperty name="width" value="0.025" units="cm"/>
      <inkml:brushProperty name="height" value="0.025" units="cm"/>
      <inkml:brushProperty name="color" value="#E71224"/>
    </inkml:brush>
  </inkml:definitions>
  <inkml:trace contextRef="#ctx0" brushRef="#br0">128 4 6182,'8'-4'14120,"-12"28"-11536,-6 15-4525,5-20 3380,-49 119-199,31-85-470,-16 59 1,39-112-766,0 0 0,0 0 0,0 1 1,0-1-1,0 0 0,0 0 0,0 0 0,0 0 0,0 0 0,0 0 0,0 0 0,0 1 0,0-1 0,0 0 0,0 0 1,0 0-1,0 0 0,0 0 0,0 0 0,0 0 0,0 0 0,1 0 0,-1 1 0,0-1 0,0 0 0,0 0 1,0 0-1,0 0 0,0 0 0,0 0 0,0 0 0,0 0 0,0 0 0,1 0 0,-1 0 0,0 0 0,0 0 1,0 0-1,0 0 0,0 0 0,0 0 0,0 0 0,1 0 0,-1 0 0,0 0 0,0 0 0,0 0 0,0 0 1,0 0-1,0 0 0,0 0 0,0 0 0,1 0 0,-1 0 0,0 0 0,0 0 0,0 0 0,0 0 0,0-1 1,0 1-1,0 0 0,0 0 0,0 0 0,0 0 0,1 0 0,12-8 141,13-11 34,9-13-46,-16 13-125,0 2 0,2 0 0,0 0-1,0 2 1,42-21 0,-62 35-6,0 0-1,1 1 1,-1-1-1,0 1 1,0-1-1,0 1 1,0-1-1,0 1 1,1 0 0,-1-1-1,0 1 1,0 0-1,0 0 1,1 0-1,-1 0 1,0 0-1,0 0 1,1 1 0,-1-1-1,0 0 1,0 0-1,0 1 1,1-1-1,-1 1 1,0-1-1,0 1 1,0 0 0,0-1-1,0 1 1,1 1-1,-1 0 37,0 1 0,0-1 0,0 0 0,-1 1 0,1-1 0,-1 1 0,1-1 0,-1 1 0,0-1 0,0 1 0,0-1 0,0 1-1,-1-1 1,0 3 0,-3 14 246,0-1-1,-14 33 0,7-30-208,8-17-5,1-1 0,0 1 0,0 0 0,0 0 0,1-1 0,-1 1 0,1 0 0,-1 8 0,2-12-193,11 1-1504,22-4-4265,-14-8-109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0.227"/>
    </inkml:context>
    <inkml:brush xml:id="br0">
      <inkml:brushProperty name="width" value="0.025" units="cm"/>
      <inkml:brushProperty name="height" value="0.025" units="cm"/>
      <inkml:brushProperty name="color" value="#E71224"/>
    </inkml:brush>
  </inkml:definitions>
  <inkml:trace contextRef="#ctx0" brushRef="#br0">35 150 5573,'0'0'10437,"-6"9"-8489,6-8-1908,-24 39 1492,24-39-1452,-1 0 0,1 0 0,-1 0 0,1 0 0,-1 0 0,1 0 0,0 0 0,-1 0 0,1 0 0,0 0 0,0 0 0,0 1 0,0-1 0,0 0 0,0 0 0,0 0 0,0 0 1,0 0-1,0 0 0,1 0 0,-1 1 0,0-1 0,1 0 0,-1 0 0,1 0 0,0 0 0,-1 0 0,1 0 0,-1-1 0,1 1 0,0 0 0,0 0 0,0 0 0,0-1 0,-1 1 0,1 0 0,0-1 0,0 1 0,0-1 0,0 1 0,0-1 0,0 1 0,1-1 0,0 1 0,5-1 116,0 1 0,0-1 0,0 0 0,1 0 0,-1-1 1,0 0-1,0 0 0,0-1 0,0 0 0,0 0 0,-1-1 0,1 1 0,-1-1 0,1-1 0,-1 1 0,0-1 0,11-10 0,-6 5-137,0 0-1,-1-1 1,0-1 0,-1 1 0,0-2-1,-1 1 1,0-1 0,7-14-1,-14 25-43,0 0 0,-1 0 0,1 0 0,0-1 0,0 1 0,-1 0 0,1-1 0,-1 1 0,1 0-1,-1-1 1,1 1 0,-1 0 0,0-1 0,0 1 0,0-1 0,0 1 0,0-1 0,0 1 0,0 0 0,0-1-1,-1 1 1,1-1 0,0 1 0,-1 0 0,1-1 0,-1 1 0,1 0 0,-1-1 0,0 1 0,0 0 0,0 0-1,0 0 1,-1-1 0,0 1-19,0 0-1,0 1 0,0 0 1,0-1-1,0 1 1,0 0-1,0 0 0,0 0 1,-1 1-1,1-1 1,0 0-1,0 1 1,0 0-1,0-1 0,0 1 1,0 0-1,0 0 1,0 0-1,1 0 0,-1 0 1,-3 3-1,-11 9-6,0 1 0,1 0-1,1 1 1,0 1 0,1 0 0,0 1 0,2 0-1,0 1 1,-16 36 0,27-54 12,0 1 1,-1 0-1,1-1 1,0 1-1,-1 0 0,1-1 1,0 1-1,0 0 1,0-1-1,-1 1 1,1 0-1,0 0 0,0-1 1,0 1-1,0 0 1,0-1-1,1 1 0,-1 0 1,0 0-1,0-1 1,0 1-1,1 0 1,-1-1-1,0 1 0,0 0 1,1-1-1,-1 1 1,1-1-1,-1 1 0,1 0 1,-1-1-1,1 1 1,-1-1-1,1 1 1,-1-1-1,1 0 0,0 1 1,2 0 15,0-1-1,-1 1 1,1-1 0,0 0 0,0 0 0,-1 0 0,1 0-1,0-1 1,-1 1 0,5-2 0,65-24 294,-11-6-240,-43 21-108,0 1 0,1 1 0,1 1 1,0 0-1,32-8 0,-51 16 27,0 0 0,0 0 0,0 0-1,0 0 1,0 0 0,0 0-1,0 0 1,0 0 0,0 0 0,0 0-1,0 0 1,0 1 0,0-1-1,0 0 1,-1 1 0,1-1 0,0 1-1,0-1 1,0 1 0,0-1-1,-1 1 1,1 0 0,0-1 0,-1 1-1,1 0 1,0-1 0,-1 1-1,1 1 1,1 1 11,-1 0 0,0-1-1,-1 1 1,1 0 0,0 0 0,-1 0-1,0 0 1,0 0 0,0 5-1,-1 3 47,0 1-1,-1-1 1,0 1-1,-5 13 1,0-9 18,4-9 47,1 0 0,-1 0 0,1 0 0,0 0 0,1 0 0,-1 9-1,24-44 936,-17 20-1054,0-1 0,0 0 0,-1 0 0,0-1 0,0 1 0,-1-1 0,0 0 0,-1 0 0,0 0 0,-1 0 0,0 0 0,-1-19 0,0 28-8,0 1-1,-1-1 1,1 1 0,0 0-1,0-1 1,0 1 0,-1-1 0,1 1-1,0 0 1,0-1 0,-1 1-1,1 0 1,0-1 0,-1 1-1,1 0 1,0-1 0,-1 1-1,1 0 1,0 0 0,-1 0 0,1-1-1,-1 1 1,1 0 0,-1 0-1,1 0 1,0 0 0,-1 0-1,1 0 1,-1 0 0,1 0-1,-1 0 1,1 0 0,-1 0 0,1 0-1,0 0 1,-1 0 0,1 0-1,-1 0 1,1 0 0,0 1-1,-1-1 1,1 0 0,-1 0-1,1 1 1,0-1 0,-1 0 0,1 0-1,-1 1 1,0 0-11,0-1 1,0 1-1,0-1 1,0 1-1,0 0 1,0 0-1,0 0 1,0-1-1,0 1 0,1 0 1,-1 0-1,0 0 1,1 0-1,-1 0 1,0 0-1,1 0 1,-1 1-1,1-1 1,0 0-1,-1 2 0,5-2 57,-1 0 0,1-1 0,0 1-1,0-1 1,0 0 0,-1 0-1,9-1 1,19-3-25,-1-2-1,0-1 1,0-1-1,35-15 1,-50 17 34,0-2 1,0 1-1,-1-2 1,-1 0-1,0-1 1,0 0-1,-1-1 1,0 0-1,17-22 0,-28 33-31,0-1 0,0 0 0,0 0 0,0 0 0,-1 0 0,1-1 0,0 1 0,-1 0 0,1 0 0,0 0 0,-1-1 0,0 1 0,1 0 0,-1 0 0,0-1 0,1 1 0,-1-2 0,-1 2-9,1 1 0,0 0 0,-1-1 0,1 1 0,-1 0 0,1-1 0,-1 1 0,1 0 0,-1 0 0,1-1 0,-1 1 0,1 0 0,-1 0 0,1 0 0,-1 0 0,1 0 0,-1 0 0,1 0 0,-1 0 0,1 0 0,-1 0 0,1 0 0,-1 0 0,1 0 0,-1 0 0,1 1 0,-2-1 0,-4 2-24,0 0 1,0 0-1,1 1 0,-1-1 0,1 1 0,-7 4 0,-1 4 11,0 0 0,1 1 0,0 1 0,-14 19 0,22-27 11,0 1 0,0 0 1,1-1-1,0 1 0,0 0 1,0 1-1,1-1 0,0 0 1,0 1-1,1-1 0,0 1 0,0-1 1,0 1-1,1 8 0,1-13 3,-1 0 1,1 0-1,0 0 0,0 0 0,1-1 0,-1 1 0,0 0 0,0-1 0,1 1 1,-1-1-1,1 1 0,0-1 0,-1 0 0,1 0 0,0 0 0,0 0 0,-1 0 0,1 0 1,0 0-1,0 0 0,0-1 0,0 1 0,4 0 0,54 9-445,-57-10 381,12 1-1072,0 0 0,1 0 0,-1-2 0,17-2 0,18-11-3760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0.968"/>
    </inkml:context>
    <inkml:brush xml:id="br0">
      <inkml:brushProperty name="width" value="0.025" units="cm"/>
      <inkml:brushProperty name="height" value="0.025" units="cm"/>
      <inkml:brushProperty name="color" value="#E71224"/>
    </inkml:brush>
  </inkml:definitions>
  <inkml:trace contextRef="#ctx0" brushRef="#br0">69 1 12300,'0'0'9897,"18"77"-8968,-18-34-321,0 4-383,0 0-129,-5-4-32,-1-3-32,1-6-128,3-7-449,-3-6 33,-6-8-930,-4-6-992,-3-7-1570,-2-3-1889</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3.310"/>
    </inkml:context>
    <inkml:brush xml:id="br0">
      <inkml:brushProperty name="width" value="0.025" units="cm"/>
      <inkml:brushProperty name="height" value="0.025" units="cm"/>
      <inkml:brushProperty name="color" value="#004F8B"/>
    </inkml:brush>
  </inkml:definitions>
  <inkml:trace contextRef="#ctx0" brushRef="#br0">401 170 7911,'3'-12'4474,"-2"4"-4048,1 0 32,0 0 0,-1 0-1,0-1 1,0 1 0,-1 0-1,-1-14 1,1 19-368,-1 0-1,0 0 1,0 0 0,0 0 0,0 0-1,0 1 1,-1-1 0,1 0 0,-1 1-1,0-1 1,0 1 0,0-1-1,0 1 1,0 0 0,0 0 0,-1 0-1,1 0 1,-1 0 0,1 1 0,-1-1-1,0 1 1,1 0 0,-1-1 0,0 1-1,-6-1 1,1 0-62,-1 0 1,0 1-1,1 0 0,-1 0 1,0 1-1,0 0 0,0 0 1,0 1-1,1 1 0,-1-1 0,0 1 1,1 1-1,-11 3 0,6 0-15,0 0 0,1 1 0,0 1 0,0 0 0,1 0 0,0 1 0,1 0 0,-10 12 0,8-9 79,1 1 0,1 0 0,0 1 0,1 0 1,1 0-1,0 1 0,1 0 0,0 1 0,1 0 0,1 0 1,1 0-1,0 0 0,1 1 0,-1 26 0,4-40-80,-1-1 0,2 0 0,-1 1 0,0-1-1,0 1 1,1-1 0,-1 0 0,1 1 0,0-1 0,-1 0 0,1 1-1,1-1 1,-1 0 0,0 0 0,0 0 0,1 0 0,-1 0 0,1 0-1,-1 0 1,1-1 0,0 1 0,0 0 0,0-1 0,2 2 0,0-1 2,0-1 1,1 0-1,-1 0 1,0 0-1,0 0 1,1-1 0,-1 0-1,0 0 1,0 0-1,1 0 1,-1-1 0,8-1-1,4-2 20,0-1 1,0-1-1,0 0 0,-1-1 1,0 0-1,15-11 0,9-11 0,-1-2-1,-2-1 0,-2-2 1,-1-1-1,-1-2 0,-2-1 1,34-57-1,-54 76-17,-2 4 39,-9 28-142,-8 30 162,1 0 0,3 1 0,0 48 0,5-74 7,1-1 1,1 0-1,0-1 0,1 1 0,1 0 0,1-1 1,1 0-1,0 0 0,1 0 0,0-1 0,13 19 1,17 13 164,-25-34-246,0 0-1,-2 1 0,1 1 0,13 27 1,-22-39 74,-1 1 1,1-1 0,-1 0-1,0 0 1,0 1 0,-1-1-1,1 1 1,-1-1 0,0 0-1,0 1 1,0-1 0,0 1 0,0-1-1,-1 1 1,1-1 0,-1 0-1,0 1 1,0-1 0,-1 0-1,1 0 1,0 1 0,-1-1-1,0 0 1,0-1 0,0 1 0,0 0-1,0 0 1,-1-1 0,-3 4-1,-10 7 272,-1-1 0,0-1-1,-1 0 1,0-1 0,-1-1 0,1-1-1,-2 0 1,-31 7 0,25-9-213,-1 0 1,-1-2 0,1-1 0,0-1 0,-55-4-1,38-8-288,43 10 50,0 0 1,-1-1-1,1 1 1,0 0-1,0 0 1,0-1 0,0 1-1,0-1 1,0 1-1,0-1 1,0 0-1,0 1 1,0-1-1,0 0 1,0 0-1,1 1 1,-1-1-1,0 0 1,0 0-1,1 0 1,-1 0-1,1 0 1,-1 0-1,1 0 1,-1 0-1,1 0 1,-1 0-1,1 0 1,0-1-1,0 1 1,0 0 0,0 0-1,0-2 1,2 0-431,1-1 0,0 1 0,1 1 0,-1-1 0,0 0 1,1 1-1,0 0 0,-1 0 0,1 0 0,0 0 1,0 0-1,0 1 0,6-2 0,11-5-2093,27-15-2882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1.300"/>
    </inkml:context>
    <inkml:brush xml:id="br0">
      <inkml:brushProperty name="width" value="0.025" units="cm"/>
      <inkml:brushProperty name="height" value="0.025" units="cm"/>
      <inkml:brushProperty name="color" value="#E71224"/>
    </inkml:brush>
  </inkml:definitions>
  <inkml:trace contextRef="#ctx0" brushRef="#br0">0 174 9801,'3'-9'4757,"-2"1"-4398,2 1 1,-1-1-1,1 1 1,0 0-1,1 0 1,0 0 0,0 0-1,0 1 1,1 0-1,0 0 1,0 0-1,1 0 1,-1 1-1,1 0 1,0 0-1,1 0 1,-1 1-1,1 0 1,9-4 0,7-1-162,1 2 0,0 0 0,1 1 0,0 2 0,-1 0 0,1 2 0,0 0 0,29 3 1,-52-1-198,0 0 1,0 0 0,0 0 0,0 1-1,1-1 1,-1 1 0,0-1 0,0 1 0,0 0-1,0-1 1,-1 1 0,1 0 0,0 0-1,0 0 1,3 3 0,-5-3 2,1 0-1,0 0 1,0 0 0,-1 0 0,1 1-1,-1-1 1,1 0 0,-1 0-1,1 0 1,-1 1 0,0-1 0,0 0-1,0 0 1,0 1 0,1-1-1,-2 0 1,1 0 0,0 1 0,0 1-1,-2 2 16,1-1 0,-1 1-1,0 0 1,0-1-1,0 1 1,-1-1-1,0 0 1,0 0 0,0 0-1,0 0 1,-5 4-1,-74 63 205,50-46-226,2 1 0,-45 50 0,74-75-57,0 0 0,0 0 1,0 0-1,0 0 0,0 0 0,1 0 1,-1 0-1,0 0 0,0 0 0,1 1 1,-1-1-1,1 0 0,-1 0 0,1 1 1,-1-1-1,1 0 0,0 1 0,0-1 1,-1 0-1,1 1 0,0-1 0,0 0 1,0 1-1,1 1 0,0-2-86,0 0 0,0 0-1,0-1 1,1 1 0,-1-1-1,0 1 1,0-1 0,1 1-1,-1-1 1,0 0 0,0 0-1,1 1 1,-1-1 0,0 0-1,1 0 1,-1 0 0,0-1-1,1 1 1,1 0 0,9-3-1326,1 1 0,-1-2-1,23-8 1,5-8-3434,3 1-2893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1.836"/>
    </inkml:context>
    <inkml:brush xml:id="br0">
      <inkml:brushProperty name="width" value="0.025" units="cm"/>
      <inkml:brushProperty name="height" value="0.025" units="cm"/>
      <inkml:brushProperty name="color" value="#E71224"/>
    </inkml:brush>
  </inkml:definitions>
  <inkml:trace contextRef="#ctx0" brushRef="#br0">31 9 4869,'0'0'11050,"3"9"-8899,-1 2-1726,-1 0-1,-1 0 0,0 1 0,0-1 0,-1 0 0,0 0 1,-1 0-1,0 0 0,-1 0 0,-8 19 0,7-18 4,1 1 0,0 0 1,1-1-1,-2 25 0,4-36-406,0-1-1,1 1 1,-1-1 0,0 1 0,1 0-1,-1-1 1,1 1 0,-1-1-1,0 1 1,1-1 0,-1 1 0,1-1-1,0 0 1,-1 1 0,1-1 0,-1 1-1,1-1 1,0 0 0,-1 0-1,1 1 1,-1-1 0,1 0 0,0 0-1,-1 0 1,1 0 0,0 0 0,-1 0-1,1 0 1,0 0 0,0 0-1,-1 0 1,1 0 0,0 0 0,-1 0-1,1-1 1,-1 1 0,1 0 0,0 0-1,-1-1 1,1 1 0,-1 0 0,1-1-1,0 0 1,31-16 431,-25 9-421,-1 0-1,-1 0 1,1-1-1,-1 0 1,-1 0-1,0 0 0,0 0 1,-1-1-1,0 0 1,0 1-1,-1-1 1,-1 0-1,0 0 1,0 0-1,-1-1 1,0 1-1,0 0 1,-3-12-1,3 21-28,0 0-1,0 0 1,0 0 0,-1 0-1,1 0 1,0 0 0,-1 0-1,1 0 1,0 1 0,-1-1-1,1 0 1,-1 0 0,1 0 0,-1 0-1,1 1 1,-1-1 0,0 0-1,1 1 1,-1-1 0,0 0-1,0 1 1,0-1 0,1 1-1,-1-1 1,0 1 0,0-1-1,0 1 1,0 0 0,0-1-1,0 1 1,0 0 0,0 0-1,0 0 1,0 0 0,0 0-1,0 0 1,0 0 0,0 0-1,0 0 1,1 0 0,-3 1-1,2-1-20,1 0-1,-1 1 1,1-1-1,-1 0 0,1 0 1,0 1-1,-1-1 1,1 0-1,-1 1 0,1-1 1,0 0-1,-1 1 1,1-1-1,-1 0 0,1 1 1,0-1-1,0 1 1,-1-1-1,1 1 0,0-1 1,0 1-1,0-1 1,-1 1-1,1-1 0,0 2 1,0-1-26,1-1 0,-1 1 1,0 0-1,0 0 0,1 0 0,-1-1 1,1 1-1,-1 0 0,1 0 0,-1-1 1,1 1-1,-1 0 0,1-1 0,-1 1 1,1-1-1,0 1 0,-1-1 1,1 1-1,0-1 0,0 1 0,0-1 1,1 1-1,7 3-411,1 0 0,0-1 0,0 0 0,0-1 0,0 0 0,0-1 0,17 1 0,76-4-4001,-94 1 3930,8 0-992,1-1-1,-1-1 0,0 0 0,0-1 0,0-1 1,-1 0-1,23-12 0,-38 17 1736,0 0-1,0-1 1,0 1 0,0-1-1,0 1 1,0-1-1,0 1 1,0-1 0,0 1-1,-1-1 1,1 0 0,0 1-1,0-1 1,-1 0-1,1 0 1,0 0 0,-1 1-1,1-1 1,-1 0-1,1 0 1,-1 0 0,1-2-1,-2 3 2,1-1 0,-1 0 0,1 1 0,-1-1 0,0 1 0,1-1-1,-1 1 1,0-1 0,0 1 0,1-1 0,-1 1 0,0 0 0,0-1 0,1 1-1,-1 0 1,0 0 0,0 0 0,0-1 0,0 1 0,-1 0 0,-56-2 4310,54 2-4697,-7 1 415,0 0 0,0 1-1,0 0 1,1 1-1,-1 0 1,1 0 0,0 1-1,-15 8 1,20-9-84,0-1 1,0 1-1,0 0 0,1 1 1,-1-1-1,1 1 1,0-1-1,0 1 0,0 1 1,1-1-1,0 0 0,-1 1 1,1 0-1,1-1 0,-1 1 1,1 1-1,0-1 1,-2 6-1,4-10-149,0 0 0,0 0 0,0 0 1,0 0-1,0 0 0,0 0 0,1 0 0,-1 0 0,0-1 0,1 1 1,-1 0-1,0 0 0,1 0 0,-1 0 0,1-1 0,-1 1 1,1 0-1,0 0 0,-1-1 0,1 1 0,0-1 0,-1 1 0,1 0 1,0-1-1,0 1 0,0-1 0,0 0 0,-1 1 0,1-1 0,0 0 1,0 1-1,0-1 0,0 0 0,0 0 0,0 0 0,0 0 1,1 0-1,44 2 268,-36-2-197,3-1-41,1 0 0,-1-1 0,0 0 0,0-1 0,-1 0 0,16-7 0,-23 9-38,-1-1 0,1 0 0,-1 0 0,0 0 0,0 0 0,0-1 0,0 0 0,0 1 0,0-1 0,-1-1 0,1 1 0,-1-1 0,0 1 0,0-1 0,0 0 0,-1 0 0,1 0 0,-1 0 0,0-1 0,2-6 0,-4 10-8,0-1 0,0 1 0,0-1 1,0 1-1,0 0 0,-1-1 1,1 1-1,-1-1 0,1 1 0,-1 0 1,1 0-1,-1-1 0,0 1 1,1 0-1,-1 0 0,0 0 1,0-1-1,0 1 0,0 0 0,0 0 1,0 1-1,0-1 0,-1 0 1,1 0-1,0 0 0,0 1 0,-1-1 1,1 1-1,0-1 0,-1 1 1,1-1-1,0 1 0,-1 0 1,1 0-1,-1 0 0,-1 0 0,-2-1-160,-1 0-1,0 0 0,1 1 0,-1 0 0,1 0 0,-1 1 0,0-1 1,-7 3-1,2 5-1279,16 0-1912,22 0-2930,-2-8 2660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2.462"/>
    </inkml:context>
    <inkml:brush xml:id="br0">
      <inkml:brushProperty name="width" value="0.025" units="cm"/>
      <inkml:brushProperty name="height" value="0.025" units="cm"/>
      <inkml:brushProperty name="color" value="#E71224"/>
    </inkml:brush>
  </inkml:definitions>
  <inkml:trace contextRef="#ctx0" brushRef="#br0">158 140 10346,'0'0'9080,"-9"3"-7617,-1 1-1368,-1 1 0,1 0 0,0 0 0,0 1 0,1 1 0,-16 13 0,19-15 102,0 1-1,0 0 1,0 0 0,1 0 0,0 1 0,0-1 0,1 1 0,0 0-1,0 1 1,1-1 0,-5 14 0,8-20-182,0 0 0,-1 0 0,1 0-1,0 0 1,0 0 0,0 0 0,0 0 0,0 0 0,0 0 0,0-1 0,0 1-1,0 0 1,0 0 0,0 0 0,1 0 0,-1 0 0,0 0 0,1 0-1,-1 0 1,1 0 0,-1 0 0,1-1 0,-1 1 0,1 0 0,0 0 0,-1-1-1,1 1 1,0 0 0,0-1 0,-1 1 0,1-1 0,0 1 0,0-1-1,0 1 1,0-1 0,0 0 0,-1 1 0,1-1 0,0 0 0,0 0 0,0 1-1,0-1 1,0 0 0,0 0 0,0 0 0,0 0 0,0 0 0,2-1 0,3 1 52,0-1 1,0 0-1,0-1 1,0 1-1,0-1 1,10-4-1,-2-2-94,0-1-1,0-1 1,-1 0-1,0 0 1,-1-2-1,0 1 1,-1-1-1,0-1 1,-1 0-1,0-1 1,-1 0-1,-1 0 1,0-1-1,-1 0 1,0 0-1,-1-1 1,-1 0-1,-1 0 1,5-32-1,-9 48 24,0-1 0,0 1 0,0 0 0,0-1 0,1 1-1,-1-1 1,0 1 0,0-1 0,0 1 0,0 0 0,0-1-1,-1 1 1,1-1 0,0 1 0,0-1 0,0 1 0,0 0 0,0-1-1,0 1 1,-1-1 0,1 1 0,0 0 0,0-1 0,-1 1 0,1 0-1,0-1 1,-1 1 0,1 0 0,0 0 0,-1-1 0,1 1 0,-1 0-1,-12 6-56,-11 20 14,17-16 94,0 0 0,1 0 0,0 0 0,0 1 0,1 0 0,0 0 0,1 0-1,1 1 1,0 0 0,0-1 0,1 1 0,1 0 0,0 0 0,1 24 0,1-34-26,0 0-1,0 0 0,0 0 0,0-1 1,0 1-1,0 0 0,1-1 1,-1 1-1,1 0 0,-1-1 0,1 0 1,0 1-1,0-1 0,-1 0 1,1 0-1,0 0 0,0 0 0,0 0 1,0-1-1,0 1 0,0-1 1,1 1-1,-1-1 0,0 0 0,0 1 1,0-1-1,4-1 0,4 2 57,0-1-1,0 0 1,0-1-1,17-3 1,-15-1-67,0 1 0,-1-1 0,1-1 1,-1 0-1,0-1 0,0 0 0,-1-1 1,0 0-1,0 0 0,-1-1 1,0 0-1,14-20 0,-56 53 481,33-23-491,-5 4 46,0 0-1,1 0 0,0 0 1,0 1-1,0-1 0,0 1 1,1 0-1,0 1 1,0-1-1,1 0 0,0 1 1,0-1-1,-1 10 0,3-16-36,0 1 0,0 0 0,0 0 0,0-1 0,0 1-1,0 0 1,1 0 0,-1-1 0,0 1 0,0 0 0,1-1-1,-1 1 1,1 0 0,-1-1 0,1 1 0,-1 0-1,1-1 1,-1 1 0,1-1 0,-1 1 0,1-1 0,-1 1-1,1-1 1,0 1 0,-1-1 0,1 0 0,1 1 0,27 2 224,-21-4-170,0 0 0,-1 0 0,1-1 0,0 0 1,9-4-1,-8 1-56,1 0 1,-1 0-1,0-1 1,-1 0-1,1-1 1,-1 1-1,0-2 1,-1 1-1,0-1 1,0 0-1,-1-1 1,0 1-1,0-1 1,6-14-1,-13 18-383,-9 12 215,-10 15 47,16-16 114,1 1 0,0-1 1,0 1-1,0 0 0,1 0 1,-2 8-1,4-14-80,-1 1-1,1-1 1,0 0-1,0 1 1,0-1 0,0 0-1,0 1 1,0-1-1,0 1 1,0-1 0,0 0-1,1 1 1,-1-1-1,1 0 1,-1 1 0,1-1-1,-1 0 1,1 0-1,0 1 1,0-1 0,-1 0-1,1 0 1,0 0-1,0 0 1,0 0 0,0 0-1,0 0 1,1 0-1,-1-1 1,0 1 0,0 0-1,0-1 1,1 1-1,-1-1 1,0 1 0,1-1-1,-1 1 1,0-1-1,2 0 1,4 1-803,-1 0 0,1 0 0,0-1 0,-1 0 0,1 0 0,0 0 0,-1-1 0,1 0 0,12-4 0,11-12-5469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2.886"/>
    </inkml:context>
    <inkml:brush xml:id="br0">
      <inkml:brushProperty name="width" value="0.025" units="cm"/>
      <inkml:brushProperty name="height" value="0.025" units="cm"/>
      <inkml:brushProperty name="color" value="#E71224"/>
    </inkml:brush>
  </inkml:definitions>
  <inkml:trace contextRef="#ctx0" brushRef="#br0">190 1 15086,'0'0'5531,"-9"3"-3332,-17 8-1145,1 1 0,-24 16 0,43-25-911,-1 1 0,1 0 0,0 0 0,1 1 0,-1 0 0,1 0 0,0 0 0,0 0 0,1 1 0,-1 0 0,1 0 0,0 0 0,1 0 0,-5 12 0,7-17-161,1 0 1,0 0 0,0 0-1,0 0 1,0 0 0,0 0-1,0 0 1,0 0 0,0 0-1,0 0 1,0 0 0,1 0-1,-1 0 1,0 0 0,1 0 0,-1 0-1,0 0 1,1 0 0,-1-1-1,1 1 1,0 0 0,-1 0-1,1-1 1,0 1 0,-1 0-1,1 0 1,0-1 0,0 1-1,0 0 1,2 0-91,1 1 0,-1-1 0,0 0 0,1 0 0,-1 0 0,0-1 0,1 1 0,5 0 0,5-1-691,0-1 0,-1 0 0,21-4 1,-19 0-325,-1 0 1,1 0-1,-1-1 1,0-1 0,-1 0-1,0-1 1,17-13-1,13-14-3916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3.355"/>
    </inkml:context>
    <inkml:brush xml:id="br0">
      <inkml:brushProperty name="width" value="0.025" units="cm"/>
      <inkml:brushProperty name="height" value="0.025" units="cm"/>
      <inkml:brushProperty name="color" value="#E71224"/>
    </inkml:brush>
  </inkml:definitions>
  <inkml:trace contextRef="#ctx0" brushRef="#br0">197 1 4676,'0'0'14254,"-11"4"-13475,4-1-648,0 2-1,0-1 0,0 1 1,0 0-1,0 0 0,1 1 1,0-1-1,1 2 0,-1-1 1,1 0-1,0 1 0,1 0 0,-1 0 1,1 1-1,1-1 0,-6 15 1,-3 10 609,1 1 1,1 0-1,2 1 1,2 0-1,1 0 1,-2 56-1,27-126-644,-17 24-291,0 0-1,-1 0 0,0-1 0,-1 1 1,0 0-1,-1-1 0,0 1 0,-4-23 1,4 34 192,-1 0 1,1-1-1,0 1 0,0 0 1,0 0-1,-1 0 1,1-1-1,-1 1 1,1 0-1,-1 0 1,1 0-1,-1 0 0,0 0 1,1 0-1,-1 0 1,0 0-1,0 0 1,0 0-1,0 0 0,0 0 1,0 1-1,0-1 1,0 0-1,0 1 1,0-1-1,0 1 1,0-1-1,-1 1 0,1 0 1,0-1-1,0 1 1,0 0-1,-1 0 1,1 0-1,0 0 0,0 0 1,-1 0-1,1 0 1,0 0-1,0 0 1,-2 1-1,1 0 13,1 0 0,0-1-1,0 1 1,0 0 0,0 0 0,0 0-1,0 0 1,0 0 0,0 0 0,1 0-1,-1 0 1,0 0 0,0 0-1,1 1 1,-1-1 0,1 0 0,-1 0-1,1 1 1,0-1 0,-1 0 0,1 0-1,0 1 1,0-1 0,0 1 0,0-1-1,0 0 1,0 1 0,1-1 0,-1 0-1,0 0 1,0 1 0,1-1 0,-1 0-1,1 0 1,0 1 0,-1-1 0,1 0-1,1 2 1,1 0 31,0 0-1,0 0 1,0 0-1,0 0 1,1-1-1,-1 1 1,1-1-1,0 0 1,0 0-1,0 0 1,0-1-1,0 1 1,0-1-1,0 0 1,0 0-1,1-1 1,-1 1-1,6-1 1,1 1 23,1 0 1,-1-1 0,0-1-1,1 0 1,-1 0 0,12-4-1,-11 1-11,-1-1-1,0 0 1,0 0-1,0-2 1,-1 1-1,0-1 0,0-1 1,0 1-1,-1-2 1,9-10-1,-23 26 113,0 0 0,0 0-1,1 0 1,0 0 0,0 1 0,1-1-1,0 1 1,0 0 0,1 0 0,0 0 0,0 0-1,1 0 1,0 1 0,0 13 0,2-21-150,-1 0 1,1 0-1,0 0 0,0 1 1,-1-1-1,1 0 1,0 0-1,0 0 1,0 0-1,0 0 0,0-1 1,0 1-1,0 0 1,1 0-1,-1-1 1,0 1-1,0 0 0,0-1 1,1 1-1,-1-1 1,0 0-1,1 1 1,-1-1-1,0 0 1,1 0-1,-1 0 0,0 0 1,1 0-1,-1 0 1,1 0-1,-1-1 1,0 1-1,2-1 0,3 0 22,0 0-1,0 0 1,0-1-1,-1 0 0,1 0 1,7-4-1,0-2-117,0-1 1,-1 0-1,0-1 0,15-17 0,-23 23 10,0-1-1,0 1 0,0-1 1,-1 0-1,0 0 0,0 0 1,0-1-1,0 1 0,-1-1 1,0 0-1,0 1 0,-1-1 1,1 0-1,0-8 0,-4 14 31,0 1 0,1 0 0,-1-1 0,1 1-1,-1 0 1,1 0 0,0 0 0,-1 0 0,1 0 0,0 0-1,0 1 1,-1-1 0,0 3 0,-7 9-344,-7 14 853,11-9-7358,11-24-2062,-1-6-1084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3.931"/>
    </inkml:context>
    <inkml:brush xml:id="br0">
      <inkml:brushProperty name="width" value="0.025" units="cm"/>
      <inkml:brushProperty name="height" value="0.025" units="cm"/>
      <inkml:brushProperty name="color" value="#E71224"/>
    </inkml:brush>
  </inkml:definitions>
  <inkml:trace contextRef="#ctx0" brushRef="#br0">251 63 6790,'0'0'11617,"0"-9"-9194,0 3-2108,1 4-223,-1 1-1,1-1 0,-1 1 1,0-1-1,0 1 1,0-1-1,0 0 0,0 1 1,0-1-1,0 1 0,-1-1 1,1 1-1,0-1 1,-1 1-1,1-1 0,-1 1 1,0-1-1,1 1 0,-1 0 1,0-1-1,0 1 1,0 0-1,0 0 0,0-1 1,0 1-1,0 0 0,-1 0 1,1 0-1,0 0 1,0 1-1,-1-1 0,1 0 1,-1 0-1,1 1 0,-1-1 1,1 1-1,-1-1 1,1 1-1,-1 0 0,1 0 1,-1 0-1,-1 0 0,-8 1 21,0 0-1,0 1 0,0 1 0,1 0 0,-1 0 1,1 1-1,0 1 0,0-1 0,0 2 1,1-1-1,0 1 0,0 1 0,0 0 0,1 0 1,0 0-1,0 1 0,1 0 0,0 1 1,0 0-1,1 0 0,0 0 0,1 1 0,-5 11 1,9-20-105,1-1 0,0 1 1,0-1-1,-1 1 0,1-1 1,0 1-1,0-1 1,0 1-1,0-1 0,0 1 1,0 0-1,0-1 0,0 1 1,0-1-1,0 1 0,0-1 1,0 1-1,0 0 1,0-1-1,0 1 0,1-1 1,-1 1-1,0-1 0,0 1 1,1-1-1,-1 1 1,0-1-1,1 1 0,-1-1 1,1 0-1,-1 1 0,0-1 1,1 0-1,-1 1 0,1-1 1,-1 0-1,1 1 1,0-1-1,29 1 288,31-18-344,-20-4-689,-29 15 632,0-1-1,1 2 1,-1 0-1,15-4 1,-26 9 136,0 1 0,-1 0 0,1-1 0,-1 1 0,1 0 0,-1 0 0,0-1 0,1 1 0,-1 0 0,0 0-1,1 0 1,-1 0 0,0 0 0,0-1 0,0 1 0,0 0 0,0 0 0,0 0 0,0 0 0,0 0 0,0 0 0,0-1 0,-1 2 0,1 0-5,0 0 0,0-1 0,0 1 1,0 0-1,0 0 0,0-1 0,0 1 0,1 0 0,-1-1 0,1 1 0,-1 0 0,1-1 1,0 1-1,-1-1 0,2 2 0,8-1 58,0 0 1,-1-1-1,1 0 1,0-1-1,0 0 1,0-1-1,0 0 1,0-1-1,-1 1 1,19-7-1,-8 1-204,-13 3 15,1 1 0,-1 0 0,1 1 0,0-1 0,0 2 0,0-1 0,0 1 0,0 0 0,0 1 0,0 0 0,13 1 0,-20 3 133,0-1-1,0 0 1,0 1 0,0-1 0,0 1-1,-1-1 1,0 1 0,1-1-1,-1 1 1,0-1 0,-1 1 0,0 4-1,0 1 86,1-8-119,0 0 0,0 1 0,0-1 0,1 0 0,-1 0 0,0 1 0,0-1 0,1 0 0,-1 0 0,1 1 0,-1-1 0,1 0 0,-1 0 0,1 0 0,0 0 0,0 0 0,-1 0 0,3 1 1,-3-1-163,1-1 0,-1 0 1,1 0-1,0 0 0,-1 0 1,1 1-1,0-1 1,0 0-1,-1 0 0,1 0 1,0 0-1,-1-1 1,1 1-1,0 0 0,-1 0 1,1 0-1,0 0 1,-1-1-1,1 1 0,-1 0 1,1-1-1,0 1 1,-1 0-1,1-1 0,-1 1 1,1-1-1,-1 1 0,1-1 1,-1 1-1,1-1 1,-1 1-1,0-1 0,1 1 1,-1-1-1,0 0 1,1 1-1,-1-2 0,9-14-6733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4.283"/>
    </inkml:context>
    <inkml:brush xml:id="br0">
      <inkml:brushProperty name="width" value="0.025" units="cm"/>
      <inkml:brushProperty name="height" value="0.025" units="cm"/>
      <inkml:brushProperty name="color" value="#E71224"/>
    </inkml:brush>
  </inkml:definitions>
  <inkml:trace contextRef="#ctx0" brushRef="#br0">0 0 24023,'0'0'4772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4.831"/>
    </inkml:context>
    <inkml:brush xml:id="br0">
      <inkml:brushProperty name="width" value="0.025" units="cm"/>
      <inkml:brushProperty name="height" value="0.025" units="cm"/>
      <inkml:brushProperty name="color" value="#E71224"/>
    </inkml:brush>
  </inkml:definitions>
  <inkml:trace contextRef="#ctx0" brushRef="#br0">3 59 7911,'0'0'16379,"0"13"-15728,0-6-563,-2 44 160,2-48-237,0 0-1,0 0 0,0-1 1,1 1-1,-1 0 1,1-1-1,-1 1 0,1 0 1,0-1-1,0 1 0,0-1 1,1 1-1,-1-1 1,0 0-1,1 0 0,0 1 1,2 1-1,-1-3 8,0 1 1,0-1-1,0 0 0,1 0 0,-1 0 1,0 0-1,1-1 0,-1 1 0,1-1 1,-1 0-1,1 0 0,-1 0 0,1-1 1,-1 1-1,1-1 0,-1 0 0,0 1 1,7-4-1,3-1 66,0-1 0,-1 0 0,15-10 0,44-36-8,-55 39-164,0 0 0,1 1 0,0 1-1,1 1 1,31-14 0,-47 23 83,-1 1 1,0-1-1,0 1 1,0-1 0,1 1-1,-1 0 1,0-1-1,1 1 1,-1 0 0,0 0-1,1 0 1,-1 0-1,0 0 1,1 0-1,-1 0 1,0 1 0,1-1-1,-1 0 1,0 1-1,0-1 1,1 1 0,-1 0-1,0-1 1,0 1-1,0 0 1,0-1-1,0 1 1,0 0 0,0 0-1,0 0 1,0 0-1,0 0 1,0 0 0,0 0-1,-1 0 1,1 1-1,-1-1 1,1 0 0,-1 0-1,1 1 1,-1-1-1,1 0 1,-1 0-1,0 1 1,0 1 0,1 9 236,0 0 0,-1 0 1,-1-1-1,-2 18 0,0 0 801,40-61-51,-6-5-924,-25 28-117,1 0-1,1 0 1,0 0 0,0 1-1,0 0 1,1 1 0,11-7 0,-20 14 44,1 0 1,-1-1-1,1 1 1,-1 0-1,1 0 0,-1 0 1,1 0-1,-1 0 1,1 0-1,-1 0 1,1 0-1,-1 0 0,1 0 1,-1 0-1,1 1 1,-1-1-1,1 0 1,-1 0-1,1 0 1,-1 1-1,1-1 0,-1 0 1,1 1-1,-1-1 1,0 0-1,1 1 1,-1-1-1,0 0 1,1 1-1,-1-1 0,0 1 1,1-1-1,-1 1 1,0-1-1,0 0 1,1 1-1,-1-1 1,0 1-1,0-1 0,0 1 1,0 0-1,0-1 1,0 1-1,0-1 1,0 1-1,0-1 1,0 1-1,0-1 0,0 1 1,0 0-1,0 38 18,-1-28-27,-4 76-1177,5-87 1114,0 0 0,0 1 0,0-1 0,0 0 0,0 1-1,0-1 1,0 0 0,0 0 0,0 1 0,0-1 0,0 0 0,0 1-1,1-1 1,-1 0 0,0 0 0,0 1 0,0-1 0,0 0 0,1 0-1,-1 1 1,0-1 0,0 0 0,1 0 0,-1 1 0,0-1 0,0 0 0,1 0-1,-1 0 1,0 0 0,1 0 0,-1 0 0,0 1 0,0-1 0,1 0-1,-1 0 1,0 0 0,1 0 0,-1 0 0,0 0 0,1 0 0,-1 0-1,0 0 1,1 0 0,-1 0 0,0-1 0,1 1 0,-1 0 0,0 0 0,0 0-1,1 0 1,-1 0 0,0-1 0,0 1 0,1 0 0,-1 0 0,0 0-1,0-1 1,1 1 0,-1 0 0,0 0 0,0-1 0,0 1 0,1-1-1,16-16-4803,-5-7-2439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5.161"/>
    </inkml:context>
    <inkml:brush xml:id="br0">
      <inkml:brushProperty name="width" value="0.025" units="cm"/>
      <inkml:brushProperty name="height" value="0.025" units="cm"/>
      <inkml:brushProperty name="color" value="#E71224"/>
    </inkml:brush>
  </inkml:definitions>
  <inkml:trace contextRef="#ctx0" brushRef="#br0">51 72 4901,'0'0'9870,"0"9"-6496,-1 5-2678,0-9-376,1 1 0,-1-1 0,1 1 0,1-1 0,-1 0 0,3 11 0,-3-15-270,1 0 0,-1-1 0,1 1-1,-1 0 1,1 0 0,0 0-1,-1-1 1,1 1 0,0 0 0,-1-1-1,1 1 1,0-1 0,0 1 0,0-1-1,-1 1 1,1-1 0,0 0 0,0 1-1,0-1 1,0 0 0,0 0 0,0 1-1,0-1 1,0 0 0,0 0 0,0 0-1,0 0 1,0 0 0,0-1 0,1 1-1,32-7 1409,-26 4-1350,0-1 0,0-1 0,0 1 0,-1-1 0,1 0 0,-1-1 0,8-8 0,-11 10-92,0 0 0,0 0-1,-1 0 1,1-1 0,-1 1-1,0-1 1,-1 0 0,1 0 0,-1 0-1,0 0 1,0 0 0,0-1-1,0-5 1,-2 10-17,0 0 0,0-1 0,0 1 0,0 0 0,0 0 0,0 0 0,-1 0 0,1-1 0,0 1 0,-1 0 0,1 0 0,-1 0 0,1 0 0,-1 0 0,0 0 0,1 0 0,-1 0 0,0 0 0,0 1 0,1-1 0,-1 0-1,0 0 1,0 1 0,0-1 0,0 0 0,0 1 0,0-1 0,0 1 0,0-1 0,-1 1 0,1 0 0,0-1 0,0 1 0,0 0 0,0 0 0,-1 0 0,1 0 0,0 0 0,0 0 0,0 0 0,0 0 0,-1 1 0,0-1 0,-4 1-18,1-1-1,-1 1 1,1 0 0,-1 1-1,0-1 1,1 1 0,0 0 0,-6 3-1,0 3 22,1 0 0,0 0-1,0 1 1,1 0 0,0 0-1,0 1 1,1 1 0,0-1-1,1 1 1,1 1 0,-1-1-1,2 1 1,0 0 0,0 0-1,-6 26 1,11-37 2,0 1 0,0-1 0,0 1 0,0-1 0,0 1 0,0-1 0,0 1 0,0-1 0,0 0 0,1 1 0,-1-1 0,1 1 1,-1-1-1,1 0 0,0 1 0,-1-1 0,1 0 0,0 1 0,0-1 0,0 0 0,0 0 0,0 0 0,0 0 0,0 0 0,0 0 0,0 0 0,2 1 0,1-1-27,0 1 0,-1-1 0,1 0-1,0 0 1,0-1 0,0 1 0,0-1-1,0 0 1,-1 0 0,7-1 0,4 0-499,-1-2 0,1 1 1,-1-2-1,0 0 0,18-8 1,-13 2-1263,-1 0 0,-1-1 0,0-1 0,0-1 1,-1 0-1,20-23 0,3-9-3426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6.375"/>
    </inkml:context>
    <inkml:brush xml:id="br0">
      <inkml:brushProperty name="width" value="0.025" units="cm"/>
      <inkml:brushProperty name="height" value="0.025" units="cm"/>
      <inkml:brushProperty name="color" value="#E71224"/>
    </inkml:brush>
  </inkml:definitions>
  <inkml:trace contextRef="#ctx0" brushRef="#br0">154 34 11979,'0'0'10015,"-8"11"-9780,-1 4-107,0-1 0,1 2 0,1-1 1,1 1-1,0 0 0,-7 31 0,7 0 48,2 1 0,2 0 0,7 74 1,-23-175-210,15 45 108,-1 0-1,1 0 1,0-1 0,1 1 0,0-1 0,-1-15 0,3 24 112,9 33-449,-7-28 550,5 8 1527,-7-13-1793,0 0 1,-1 0-1,1 0 1,0 0-1,0 0 1,0-1-1,1 1 0,-1 0 1,0 0-1,0 0 1,0 0-1,0 0 1,0 0-1,0 0 1,0-1-1,0 1 1,0 0-1,0 0 0,0 0 1,0 0-1,0 0 1,0 0-1,0 0 1,0 0-1,1 0 1,-1 0-1,0-1 1,0 1-1,0 0 0,0 0 1,0 0-1,0 0 1,0 0-1,0 0 1,1 0-1,-1 0 1,0 0-1,0 0 0,0 0 1,0 0-1,0 0 1,0 0-1,1 0 1,-1 0-1,0 0 1,0 0-1,0 0 1,0 0-1,0 0-358,-2 0-848,0 1 412,0-1 0,0 0 0,0 0-1,0 0 1,-1 0 0,1-1 0,0 1-1,0-1 1,0 1 0,0-1-1,0 1 1,0-1 0,0 0 0,0 0-1,1 0 1,-1 0 0,0-1 0,0 1-1,-2-3 1,-2-14-4419,6 5 6223,0-1 3525,0 4 399,5 0 1379,10 3-3317,27-3-2443,-3 1 435,-30 4-853,-1 1 0,1-2 0,-1 1 0,0-1-1,0 0 1,12-13 0,-17 16-78,1-1 0,-1 0 0,0 0 0,0 0-1,-1 0 1,1 0 0,-1-1 0,0 1 0,0-1 0,0 0 0,-1 1-1,0-1 1,0 0 0,0 0 0,0-5 0,-2 9-72,0 1 0,0-1 1,0 0-1,-1 1 0,1 0 1,0-1-1,0 1 0,-1 0 0,1-1 1,0 1-1,0 0 0,-1 0 1,1 0-1,0 0 0,-1 0 0,1 0 1,0 1-1,0-1 0,-1 0 0,1 1 1,-2 0-1,-3 3-32,0-1 0,0 1 0,0 0-1,1 0 1,-1 1 0,1 0 0,0 0 0,-7 10-1,-36 55 15,31-43 25,3-8-9,-26 44 52,38-59-50,0 0 0,1 0 1,-1-1-1,1 1 0,-1 1 0,1-1 1,1 0-1,-1 0 0,0 0 0,1 0 1,0 1-1,0-1 0,0 0 0,1 5 1,0-8-4,0 0 1,-1 0-1,1 0 0,0 0 1,0 0-1,0 0 1,0 0-1,0-1 1,0 1-1,0 0 1,0-1-1,0 1 1,0-1-1,0 1 0,0-1 1,0 1-1,0-1 1,0 0-1,0 0 1,1 0-1,-1 1 1,0-1-1,0 0 0,2-1 1,37 0 92,-33 0-81,7 0-103,1-1-1,-1 0 1,0-2 0,-1 1-1,1-2 1,15-6 0,-11 2-919,-1-1-1,1 0 1,-1-2 0,-1 1 0,0-2 0,-1 0 0,15-17 0,-15 13-376,-1 0 1,-1 0 0,-1-1 0,0-1 0,-1 0 0,11-29-1,-16 33 801,-1-1-1,0 0 1,-2 1-1,0-2 0,2-16 1,-9 4 5733,4 28-4926,0 1 0,-1-1 0,1 1 0,0-1 1,-1 1-1,1-1 0,-1 1 0,1-1 1,-1 1-1,1-1 0,-1 1 0,1 0 0,-1-1 1,1 1-1,-1 0 0,1-1 0,-1 1 0,0 0 1,1 0-1,-1-1 0,1 1 0,-1 0 0,0 0 1,0 0-1,-18 7 3689,-1 14-3983,9-5 370,2 0 0,0 1 0,1 0 0,1 1 1,0 0-1,2 0 0,0 0 0,-4 30 0,2 6 938,0 95 0,7-149-1226,-1 1 1,1 0-1,0 0 0,0-1 0,0 1 0,0 0 0,0 0 0,0 0 0,0 0 0,0-1 0,0 1 0,0 0 0,1 0 1,-1-1-1,0 1 0,0 0 0,1 0 0,-1-1 0,0 1 0,1 0 0,-1-1 0,1 1 0,-1 0 0,1-1 1,-1 1-1,1-1 0,0 1 0,-1-1 0,1 1 0,0-1 0,-1 1 0,1-1 0,0 1 0,-1-1 0,1 0 1,0 0-1,0 1 0,0-1 0,-1 0 0,1 0 0,0 0 0,0 0 0,0 0 0,-1 0 0,1 0 0,0 0 0,0 0 1,0 0-1,-1-1 0,1 1 0,1 0 0,1-2 5,-1 1-1,1 0 1,-1 0 0,1-1 0,-1 0 0,1 1-1,-1-1 1,0 0 0,0 0 0,0 0 0,0 0-1,3-5 1,-1 0-110,-2 1-1,1-1 1,-1 0-1,0 0 0,0 1 1,-1-1-1,0-1 1,0 1-1,-1 0 1,1 0-1,-2 0 1,1 0-1,-1 0 0,0 0 1,-2-8-1,2 10 107,-1 1 0,1 0 0,-1-1 0,0 1-1,0 0 1,0 0 0,0 0 0,-1 0 0,0 0 0,1 1-1,-1-1 1,-1 1 0,1 0 0,0 0 0,-1 0-1,0 0 1,1 1 0,-1-1 0,0 1 0,0 0 0,-1 0-1,1 0 1,0 1 0,-8-2 0,-3 5 261,14 7-193,2-8-77,-1 1 1,1-1 0,0 0-1,0 0 1,0 1 0,0-1 0,0 0-1,0 0 1,1 0 0,-1-1-1,0 1 1,1 0 0,-1 0-1,0 0 1,1-1 0,-1 1-1,0-1 1,3 1 0,23 2-215,0-2 0,0-1 1,-1 0-1,1-2 0,0-2 1,36-8-1,-26 3-5575,68-27-1,-78 23 665,-4-2-1698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054"/>
    </inkml:context>
    <inkml:brush xml:id="br0">
      <inkml:brushProperty name="width" value="0.025" units="cm"/>
      <inkml:brushProperty name="height" value="0.025" units="cm"/>
      <inkml:brushProperty name="color" value="#004F8B"/>
    </inkml:brush>
  </inkml:definitions>
  <inkml:trace contextRef="#ctx0" brushRef="#br0">22 229 16848,'0'0'667,"4"13"-256,5 28 489,4 61-1,12 59 158,-10-121-1017,-14-38-33,-1-1 1,1 0-1,-1 1 0,1-1 1,-1 0-1,1 1 1,0-1-1,-1 0 0,1 0 1,0 0-1,0 1 0,0-1 1,0 0-1,0 0 1,0-1-1,0 1 0,1 0 1,-1 0-1,0 0 1,0-1-1,1 1 0,-1-1 1,0 1-1,3 0 1,-3-4 71,1 0 0,-1 0 0,0 0 0,0 0 0,0 0 1,0 0-1,-1 0 0,1-1 0,-1 1 0,1 0 0,-1 0 0,0 0 1,-1-1-1,1 1 0,-1-5 0,0-1 64,0-15-91,-1 0 0,-2 0 0,0 1 1,-1 0-1,-17-43 0,-1 8-219,-33-56 0,52 109 35,7 17 81,14 22 73,-12-28-1,1 0-1,0 0 0,0-1 0,1 0 0,0-1 1,-1 1-1,2-1 0,-1-1 0,0 1 1,1-1-1,0-1 0,-1 1 0,1-1 0,0-1 1,0 1-1,0-1 0,0-1 0,1 1 1,-1-2-1,0 1 0,0-1 0,9-2 0,-3 1 21,0-1 0,-1 0 0,1-1 0,-1-1 0,1-1 0,-1 1 0,-1-2-1,1 0 1,-1 0 0,-1-1 0,22-19 0,-24 18-21,0-1 1,-1 0-1,0-1 0,-1 0 1,0 0-1,0 0 0,-2-1 1,1 0-1,-1 0 0,-1-1 1,0 1-1,-1-1 1,0 0-1,-1 0 0,1-18 1,-4 31-23,1 0 1,0 0 0,0 0 0,0 0 0,0 0 0,0 1-1,0-1 1,0 0 0,0 0 0,0 0 0,-1 0 0,1 0 0,0 0-1,0 0 1,0 0 0,0 0 0,0 0 0,0 0 0,0 0-1,0 0 1,-1-1 0,1 1 0,0 0 0,0 0 0,0 0-1,0 0 1,0 0 0,0 0 0,0 0 0,0 0 0,0 0-1,0 0 1,0 0 0,-1 0 0,1 0 0,0 0 0,0-1-1,0 1 1,0 0 0,0 0 0,0 0 0,0 0 0,0 0 0,0 0-1,0 0 1,0 0 0,0 0 0,0-1 0,0 1 0,0 0-1,0 0 1,0 0 0,0 0 0,0 0 0,0 0 0,0 0-1,-8 14-101,-5 21-37,8-16 178,1 0 1,1 0-1,1 1 1,0-1-1,2 0 1,0 1-1,1-1 1,1 0-1,7 29 1,-7-40-144,0 0 1,1 0 0,0 0-1,0-1 1,1 1-1,0-1 1,0 0-1,1 0 1,0-1-1,0 1 1,0-1 0,1 0-1,0-1 1,0 1-1,0-1 1,1 0-1,0-1 1,0 1-1,0-1 1,1-1 0,-1 1-1,1-1 1,0-1-1,15 4 1,10-3-3777,-7-3-2648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6.733"/>
    </inkml:context>
    <inkml:brush xml:id="br0">
      <inkml:brushProperty name="width" value="0.025" units="cm"/>
      <inkml:brushProperty name="height" value="0.025" units="cm"/>
      <inkml:brushProperty name="color" value="#E71224"/>
    </inkml:brush>
  </inkml:definitions>
  <inkml:trace contextRef="#ctx0" brushRef="#br0">181 13 3876,'0'0'355,"0"-1"1,0 1 0,0 0-1,0-1 1,0 1-1,1 0 1,-1-1 0,0 1-1,0 0 1,0-1 0,0 1-1,0-1 1,0 1 0,0 0-1,0-1 1,0 1-1,0 0 1,-1-1 0,1 1-1,0 0 1,0-1 0,0 1-1,0 0 1,0-1 0,-1 1-1,1 0 1,0-1-1,0 1 1,-1 0 0,1-1-1,0 1 1,0 0 0,-1 0-1,1 0 1,0-1 0,-1 1-1,1 0 1,-1 0-1,-16 3 3457,-18 19-2617,32-20-1005,-70 63 3443,68-60-3525,0 0 0,1 0 0,-1 0 0,1 1 0,0 0 0,1 0 0,0 0 0,0 0 0,0 0 1,1 1-1,-4 12 0,6-18-107,0 1-1,0-1 1,0 0 0,0 0 0,1 0 0,-1 0 0,0 0-1,0 0 1,1 0 0,-1 0 0,1 1 0,-1-1 0,1-1-1,0 1 1,-1 0 0,1 0 0,0 0 0,-1 0 0,1 0-1,0 0 1,0-1 0,0 1 0,0 0 0,0-1 0,0 1-1,0-1 1,0 1 0,0-1 0,0 1 0,0-1 0,0 0-1,0 0 1,0 1 0,1-1 0,0 0 0,49 3-186,-42-4 51,181 1-2593,-190 0 2732,0 0 1,1 0-1,-1 0 1,1-1-1,-1 1 1,1 0-1,-1 0 1,0 0 0,1 0-1,-1 0 1,1 0-1,-1 0 1,1 0-1,-1 0 1,1 0-1,-1 0 1,0 0 0,1 0-1,-1 0 1,1 0-1,-1 1 1,1-1-1,-1 0 1,0 0-1,1 0 1,-1 1 0,1-1-1,-1 0 1,0 1-1,1-1 1,-1 0-1,0 0 1,1 1-1,-1-1 1,0 1 0,0-1-1,1 0 1,-1 1-1,0-1 1,0 1-1,0-1 1,0 1-1,0-1 1,1 0 0,-1 1-1,0-1 1,0 1-1,0-1 1,0 1-1,0-1 1,0 1-1,0-1 1,-1 1 0,1-1-1,0 0 1,0 1-1,0-1 1,0 1-1,-1-1 1,1 0-1,0 1 1,0-1 0,0 1-1,-1-1 1,1 0-1,0 1 1,-1-1-1,0 1 1,-25 22 1057,7-12-1162,0-1 1,-1-1-1,0-1 0,0 0 0,-37 8 1,48-15-2928,4-3-4214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7.641"/>
    </inkml:context>
    <inkml:brush xml:id="br0">
      <inkml:brushProperty name="width" value="0.025" units="cm"/>
      <inkml:brushProperty name="height" value="0.025" units="cm"/>
      <inkml:brushProperty name="color" value="#E71224"/>
    </inkml:brush>
  </inkml:definitions>
  <inkml:trace contextRef="#ctx0" brushRef="#br0">1 0 4388,'0'0'-640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7.990"/>
    </inkml:context>
    <inkml:brush xml:id="br0">
      <inkml:brushProperty name="width" value="0.025" units="cm"/>
      <inkml:brushProperty name="height" value="0.025" units="cm"/>
      <inkml:brushProperty name="color" value="#E71224"/>
    </inkml:brush>
  </inkml:definitions>
  <inkml:trace contextRef="#ctx0" brushRef="#br0">18 17 11627,'0'0'2114,"-18"-12"-5509,22 8-1762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9.099"/>
    </inkml:context>
    <inkml:brush xml:id="br0">
      <inkml:brushProperty name="width" value="0.025" units="cm"/>
      <inkml:brushProperty name="height" value="0.025" units="cm"/>
      <inkml:brushProperty name="color" value="#E71224"/>
    </inkml:brush>
  </inkml:definitions>
  <inkml:trace contextRef="#ctx0" brushRef="#br0">58 0 14189,'-1'9'5772,"2"7"-4577,-2 17-971,-17 150 2717,16-58-8492,-2-125-70,-9-5 2086,-6-10-3549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49.448"/>
    </inkml:context>
    <inkml:brush xml:id="br0">
      <inkml:brushProperty name="width" value="0.025" units="cm"/>
      <inkml:brushProperty name="height" value="0.025" units="cm"/>
      <inkml:brushProperty name="color" value="#E71224"/>
    </inkml:brush>
  </inkml:definitions>
  <inkml:trace contextRef="#ctx0" brushRef="#br0">9 72 11499,'0'0'8504,"-3"-8"-6977,3 6-1484,-1 1 0,0-1 0,0 0 1,1 0-1,-1 1 0,1-1 0,-1 0 0,1 0 1,0 0-1,0 1 0,0-1 0,0 0 0,0 0 1,0 0-1,0 0 0,1 0 0,-1 1 0,1-3 1,1 2-17,1 0 0,-1 0 0,0 1 0,1-1 0,-1 1 0,1-1 0,-1 1 0,1 0 0,0 0 0,-1 0 0,1 1 1,0-1-1,0 1 0,-1-1 0,1 1 0,4 0 0,49-5 114,-1 2 1,1 2-1,63 8 1,-109-6-163,0 0 0,1 1 0,-1 0 0,0 1 0,0 1 1,0-1-1,0 1 0,-1 1 0,17 10 0,-23-13 52,0 1 0,0 0 0,-1-1 0,1 1 0,-1 0 0,1 0 0,-1 1 0,0-1 0,0 0-1,0 1 1,-1-1 0,1 1 0,-1 0 0,0 0 0,0-1 0,0 1 0,0 0 0,-1 0 0,0 0 0,0 0 0,0 0 0,0-1 0,0 1 0,-1 0 0,1 0 0,-1 0 0,0 0 0,-3 6-1,-2 2 187,1 1-1,-2-1 1,1-1-1,-2 1 0,0-1 1,0-1-1,-1 1 1,0-1-1,-12 10 0,-3 0 238,-1 0-1,-51 30 0,59-39-366,-1-1 1,0-1-1,-1-1 1,0 0 0,0-2-1,-1 0 1,0-1-1,0-1 1,-32 2-1,51-6-164,0 0 0,0 1 0,0-1 0,0 0-1,0 0 1,0 0 0,0 0 0,0 0 0,0 0-1,0-1 1,0 1 0,0 0 0,0 0 0,0-1-1,0 1 1,1 0 0,-1-1 0,0 1 0,0-1-1,0 0 1,0 1 0,1-1 0,-1 1 0,0-1 0,0 0-1,1 0 1,-1 1 0,1-1 0,-1 0 0,1 0-1,-1 0 1,1 0 0,-1 0 0,1 0 0,0 1-1,-1-1 1,1 0 0,0 0 0,0 0 0,0 0 0,0 0-1,0 0 1,0 0 0,0 0 0,0 0 0,0 0-1,0 0 1,1 0 0,-1 0 0,0 0 0,1 0-1,-1 0 1,1 0 0,-1 0 0,1 1 0,-1-1-1,2-1 1,2-5-862,0 0 0,0 0 0,1 1 0,0 0 0,0 0 0,7-6 0,25-18-4437,6 0-1473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0.129"/>
    </inkml:context>
    <inkml:brush xml:id="br0">
      <inkml:brushProperty name="width" value="0.025" units="cm"/>
      <inkml:brushProperty name="height" value="0.025" units="cm"/>
      <inkml:brushProperty name="color" value="#E71224"/>
    </inkml:brush>
  </inkml:definitions>
  <inkml:trace contextRef="#ctx0" brushRef="#br0">1 230 8840,'0'0'12658,"10"1"-10619,-5 0-1848,0-1-1,1 0 1,-1 0-1,1 0 1,-1-1-1,0 0 1,1 0 0,-1 0-1,0-1 1,0 1-1,0-1 1,0-1-1,0 1 1,-1-1 0,1 1-1,-1-1 1,1-1-1,-1 1 1,7-8 0,-1 2-43,0-1 1,-1 0 0,-1 0 0,1-1-1,7-13 1,-13 18-81,0 1 1,0-1-1,-1 0 0,0 1 0,0-1 0,0 0 0,-1-1 1,1 1-1,-2 0 0,1 0 0,-1-1 0,0 1 0,0-8 1,-1 13-70,1-1 1,0 1 0,-1 0 0,1-1-1,-1 1 1,0 0 0,1 0 0,-1 0-1,0 0 1,1 0 0,-1 0 0,0 0-1,0 0 1,0 0 0,0 0 0,0 0-1,0 0 1,0 0 0,-1 1 0,1-1-1,0 1 1,0-1 0,0 1 0,-1-1-1,1 1 1,0 0 0,-1-1 0,1 1-1,0 0 1,-1 0 0,1 0 0,0 0-1,-1 0 1,1 0 0,0 0 0,-1 1-1,1-1 1,0 0 0,0 1 0,-3 1-1,-2-1-27,0 1 0,0 0 0,1 1 0,-1-1 0,1 1 0,-1 0 0,-8 7 0,3 1 10,0-1 1,1 2 0,1-1-1,-11 17 1,17-23 14,0 0 0,0-1 0,1 1 0,0 0 0,0 0 0,0 0 1,0 1-1,1-1 0,0 0 0,0 1 0,0-1 0,1 0 0,0 1 0,0-1 0,1 8 0,0-12 8,0 1 0,0-1 1,1 1-1,-1-1 0,1 1 0,-1-1 0,1 0 0,-1 1 0,1-1 0,0 0 0,-1 0 0,1 0 0,0 0 0,0-1 0,0 1 1,0 0-1,0-1 0,0 0 0,0 1 0,0-1 0,0 0 0,0 0 0,0 0 0,0 0 0,3-1 0,56-4 168,-42 0-272,-1-2 0,0 1 1,0-2-1,-1-1 0,18-10 0,-16 8 69,0 0-1,1 2 0,25-9 0,-44 19 32,0-1 0,-1 1-1,1-1 1,0 0 0,-1 1-1,1-1 1,-1 1 0,1 0-1,-1-1 1,1 1 0,-1-1-1,1 1 1,-1 0 0,0-1-1,1 1 1,-1 0 0,0-1-1,1 1 1,-1 0 0,0 0-1,0-1 1,0 1 0,0 0-1,0 0 1,0-1 0,0 1-1,0 0 1,0 0 0,0-1-1,0 3 1,0 35 368,-1-30-284,1-6-59,0-1 0,0 1-1,0-1 1,0 1 0,0-1-1,0 1 1,0-1 0,0 1 0,1-1-1,-1 1 1,1-1 0,-1 1-1,1-1 1,-1 1 0,1-1-1,0 0 1,1 2 0,0-2 6,-1-1 1,1 1-1,0 0 1,0-1 0,0 0-1,1 1 1,-1-1-1,0 0 1,0 0-1,0 0 1,0-1-1,0 1 1,3-1 0,7-2 21,0 0 0,-1-1 0,0 0 0,1-1 0,19-12 0,-23 12-96,1 1 1,-1-1-1,1 1 0,-1 1 0,1-1 1,0 1-1,1 1 0,-1 0 1,0 0-1,1 1 0,9 0 0,-18 1 46,-1 0-1,0 0 0,1 1 1,-1-1-1,0 0 0,1 1 1,-1-1-1,0 0 0,0 1 1,0-1-1,1 0 0,-1 1 1,0-1-1,0 1 0,0-1 1,0 0-1,0 1 0,1-1 1,-1 1-1,0-1 0,0 1 1,0-1-1,0 0 0,0 1 1,-1-1-1,1 1 0,0-1 1,0 0-1,0 1 0,0 0 1,-1 0 4,1-1 0,0 1 1,0-1-1,-1 1 1,1 0-1,0-1 0,0 1 1,0-1-1,0 1 1,0 0-1,0-1 0,0 1 1,0 0-1,0-1 1,0 1-1,0 0 0,1-1 1,-1 1-1,0-1 1,0 1-1,1 0 0,-1-1 1,0 1-1,1-1 1,-1 1-1,0-1 0,1 1 1,-1-1-1,1 1 1,-1-1-1,1 0 0,-1 1 1,1-1-1,-1 1 1,1-1-1,0 0 0,-1 0 1,1 1-1,-1-1 1,1 0-1,0 0 0,0 0 1,12-2 64,0 0 0,0-1 0,-1-1-1,1 0 1,-1-1 0,0 0 0,0-1 0,19-12 0,24-11-366,-54 28 275,8-3-78,0 0 1,0 1-1,0 0 0,1 0 0,-1 1 0,17-2 0,-25 9 135,0 1 0,0 0-1,0 0 1,-1 0 0,0 0-1,-1 8 1,1-10-54,0-3-87,0 0 0,-1 0 0,1 0 1,0 0-1,0 0 0,0 0 0,0 0 0,0-1 0,1 1 0,-1 0 0,0 0 0,0 0 0,1 0 0,-1 0 0,0 0 0,1 0 0,-1-1 0,1 1 0,-1 0 0,1 0 0,-1-1 0,1 1 0,0 0 0,-1-1 0,1 1 0,0 0 0,-1-1 0,1 1 0,0-1 0,0 1 0,0-1 0,0 0 0,-1 1 0,2-1 0,0 0-467,0 0 1,0 0-1,0-1 0,0 1 0,0-1 0,0 0 1,-1 1-1,1-1 0,0 0 0,-1 0 0,1 0 0,0 0 1,-1 0-1,1 0 0,-1-1 0,3-2 0,12-12-8437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0.959"/>
    </inkml:context>
    <inkml:brush xml:id="br0">
      <inkml:brushProperty name="width" value="0.025" units="cm"/>
      <inkml:brushProperty name="height" value="0.025" units="cm"/>
      <inkml:brushProperty name="color" value="#E71224"/>
    </inkml:brush>
  </inkml:definitions>
  <inkml:trace contextRef="#ctx0" brushRef="#br0">207 47 6150,'0'0'19629,"-11"-8"-19277,3 3-320,5 2-29,0 1 0,0 0 0,0 0 0,0 0 0,0 0 0,-1 0 0,1 0-1,-1 1 1,1 0 0,-1-1 0,0 1 0,1 1 0,-1-1 0,0 1 0,0-1 0,1 1 0,-1 0 0,0 0 0,0 1 0,0-1 0,-4 2-1,-2 2-5,0 1-1,0 0 0,0 1 0,-16 11 0,23-15 37,0 0 0,0 1 0,0-1-1,0 1 1,1-1 0,-1 1 0,1 0 0,-1 0-1,1 0 1,0 1 0,0-1 0,1 0 0,-1 1-1,1-1 1,-1 1 0,1-1 0,-1 7 0,2-9-27,1-1 1,-1 1-1,0-1 1,1 1-1,-1-1 1,0 1-1,1-1 1,-1 1-1,0-1 1,1 1-1,-1-1 1,1 1-1,-1-1 1,1 0-1,-1 1 0,1-1 1,0 0-1,-1 1 1,1-1-1,-1 0 1,1 0-1,0 0 1,-1 1-1,1-1 1,-1 0-1,1 0 1,0 0-1,-1 0 1,2 0-1,25 0 139,-21 0-116,5 0-178,-1-1-1,1 0 1,-1-1-1,0 0 1,0 0-1,0-1 1,0-1-1,0 1 1,-1-2-1,1 1 1,-1-1-1,0-1 1,-1 1-1,1-2 1,-1 1-1,0-1 1,11-13-1,-19 20 177,0 0 0,1 0 0,-1 0 0,0-1 0,1 1 0,-1 0 0,0 0 0,0-1 0,1 1-1,-1 0 1,0 0 0,0-1 0,0 1 0,1 0 0,-1-1 0,0 1 0,0 0 0,0-1-1,0 1 1,0 0 0,0-1 0,0 1 0,0 0 0,0-1 0,0 1 0,0-1 0,0 1-1,0 0 1,0-1 0,0 1 0,0 0 0,0-1 0,0 1 0,0 0 0,0-1 0,-1 1-1,1 0 1,0-1 0,0 1 0,-16 2 328,-20 14-227,30-12-82,0 0 138,-1 1 0,1 0 0,0 0 0,0 0 1,0 1-1,1 0 0,0 0 0,-5 8 0,46-32 270,-19 12-448,-18 16 198,0-10-187,1 1-1,0-1 0,-1 1 0,1-1 0,0 1 0,0-1 1,-1 1-1,1-1 0,0 1 0,0-1 0,0 1 1,0 0-1,0-1 0,-1 1 0,1-1 0,0 1 1,0-1-1,0 1 0,1 0 0,-1-1 0,0 1 0,0-1 1,0 1-1,0-1 0,0 1 0,1-1 0,-1 1 1,0-1-1,0 1 0,1-1 0,-1 1 0,0-1 1,1 1-1,-1-1 0,1 0 0,-1 1 0,1-1 1,-1 1-1,0-1 0,1 0 0,-1 0 0,1 1 0,-1-1 1,1 0-1,0 0 0,-1 0 0,1 1 0,0-1 1,12-1 23,0 0 0,-1-1 0,1-1 1,-1 0-1,0 0 0,0-1 0,0-1 1,0 0-1,-1 0 0,0-1 0,13-10 1,26-11-28,-50 35 286,-1-7-291,1 0 1,0 0 0,0 0 0,-1 0-1,1 0 1,0 0 0,0 0 0,0 1 0,0-1-1,0 0 1,0 0 0,0 0 0,0 0-1,1 0 1,-1 0 0,0 0 0,1 0 0,-1 0-1,1 0 1,-1 0 0,1 0 0,-1-1-1,1 1 1,1 1 0,6-2-11,1-1 0,0-1 0,0 1 1,-1-1-1,1-1 0,-1 0 0,15-7 0,32-10-762,-55 20 759,1 0 1,-1 1 0,1-1 0,-1 0 0,1 0 0,-1 0 0,0 1 0,1-1-1,-1 0 1,1 0 0,-1 1 0,0-1 0,1 0 0,-1 1 0,0-1 0,1 1 0,-1-1-1,0 0 1,0 1 0,0-1 0,1 1 0,-1-1 0,0 1 0,0-1 0,0 0-1,0 1 1,0-1 0,0 1 0,0-1 0,0 1 0,0-1 0,0 1 0,0-1 0,0 1-1,0-1 1,0 1 0,0-1 0,0 1 0,0-1 0,-1 0 0,1 1 0,0 0 0,-1-1 3,1 1 1,0 0 0,0 0 0,0-1 0,-1 1 0,1 0 0,0 0 0,0-1-1,0 1 1,0 0 0,0 0 0,0 0 0,0-1 0,1 1 0,-1 0 0,0 0-1,0-1 1,1 1 0,-1 0 0,0-1 0,1 1 0,-1 0 0,1-1 0,-1 1-1,1 0 1,-1-1 0,1 1 0,-1-1 0,1 1 0,-1-1 0,1 1 0,0-1-1,-1 0 1,1 1 0,1 0 0,5-1-685,-1-1 0,1 1 0,-1-1 0,1 0 0,-1-1 0,12-4 0,-10 3-1129,0-1 1,-1 0-1,0-1 0,14-10 0,3-5-5115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1.336"/>
    </inkml:context>
    <inkml:brush xml:id="br0">
      <inkml:brushProperty name="width" value="0.025" units="cm"/>
      <inkml:brushProperty name="height" value="0.025" units="cm"/>
      <inkml:brushProperty name="color" value="#E71224"/>
    </inkml:brush>
  </inkml:definitions>
  <inkml:trace contextRef="#ctx0" brushRef="#br0">154 98 5189,'0'0'16677,"-10"3"-15374,9-2-1310,-74 28 2224,70-27-2015,0 0 1,0 1 0,0 0 0,1-1 0,-1 2 0,1-1 0,-1 0-1,1 1 1,0 0 0,1 0 0,-1 0 0,1 0 0,-1 1 0,-2 6 0,5-10-198,1-1 0,0 1 0,0-1 0,0 1 0,0 0 0,0-1 0,0 1 0,0 0 0,0-1 0,0 1 0,0-1 1,0 1-1,0 0 0,0-1 0,0 1 0,1-1 0,-1 1 0,0 0 0,0-1 0,1 1 0,-1-1 0,0 1 0,1-1 0,-1 1 1,1-1-1,-1 1 0,0-1 0,1 0 0,-1 1 0,1-1 0,-1 0 0,1 1 0,0-1 0,0 1 0,30 6 114,34-9-287,-50-1 50,0-1 0,0 0 1,-1-1-1,1 0 0,-1-1 1,0-1-1,-1 0 0,0-1 1,14-10-1,-9 5 82,0-1 0,-1-1 0,-1-1 0,0 0-1,21-29 1,-27 23 1212,-10 22-1148,0-1 0,0 1 0,0 0 0,0 0 0,0 0 1,0-1-1,0 1 0,0 0 0,-1 0 0,1 0 0,0-1 0,0 1 0,0 0 0,0 0 0,-1 0 0,1 0 0,0-1 0,0 1 0,-1 0 0,1 0 0,0 0 0,0 0 0,0 0 0,-1 0 0,1 0 1,0 0-1,0 0 0,-1 0 0,1 0 0,0 0 0,0 0 0,-1 0 0,1 0 0,0 0 0,0 0 0,-1 0 0,1 0 0,0 0 0,0 0 0,-1 0 0,1 0 0,0 0 0,0 1 0,-4 0 10,0 1-1,0 0 0,1 0 0,-1 0 0,1 0 0,-1 0 0,1 1 0,-4 4 0,2-2-14,0 1-1,0 0 1,1-1 0,0 2-1,0-1 1,1 0-1,0 1 1,0 0 0,0-1-1,1 1 1,0 0-1,0 1 1,1-1 0,0 0-1,0 9 1,1-13-83,0 1-1,0-1 1,1 1 0,0-1 0,-1 1 0,1-1 0,1 1 0,-1-1-1,0 0 1,1 1 0,0-1 0,0 0 0,3 4 0,-2-3-257,0-1 0,1 0 0,-1-1 0,1 1 0,0 0 1,-1-1-1,1 0 0,0 0 0,0 0 0,0 0 0,1-1 0,-1 0 0,5 1 1,19 1-5605,0-2-5423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012"/>
    </inkml:context>
    <inkml:brush xml:id="br0">
      <inkml:brushProperty name="width" value="0.025" units="cm"/>
      <inkml:brushProperty name="height" value="0.025" units="cm"/>
      <inkml:brushProperty name="color" value="#E71224"/>
    </inkml:brush>
  </inkml:definitions>
  <inkml:trace contextRef="#ctx0" brushRef="#br0">69 1 4260,'0'0'18562,"-4"10"-18162,-13 35 161,-18 53-151,32-88-406,0 0 0,1 0 0,0 0 0,1 0 0,0 0 1,1 1-1,1 15 0,-1-24-4,1 1 0,0 0 1,0-1-1,1 1 0,-1 0 1,0-1-1,1 0 0,-1 1 1,1-1-1,0 0 1,0 0-1,0 0 0,0 0 1,0 0-1,1 0 0,-1-1 1,0 1-1,1-1 0,-1 1 1,1-1-1,0 0 1,-1 0-1,1 0 0,0-1 1,3 2-1,10 1-162,-1-1 0,1 0 0,19 0 1,-34-2 142,30 1-1538,1-2 0,34-4 0,-1-10-3760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435"/>
    </inkml:context>
    <inkml:brush xml:id="br0">
      <inkml:brushProperty name="width" value="0.025" units="cm"/>
      <inkml:brushProperty name="height" value="0.025" units="cm"/>
      <inkml:brushProperty name="color" value="#E71224"/>
    </inkml:brush>
  </inkml:definitions>
  <inkml:trace contextRef="#ctx0" brushRef="#br0">249 41 9353,'0'0'13933,"-10"-8"-12977,-35-21-471,42 28-467,0 1 0,0-1 0,0 0 0,-1 1 0,1 0 0,0 0 0,0 0 0,0 0 0,0 0 0,0 0 0,0 1 0,-1 0-1,1 0 1,0 0 0,0 0 0,1 0 0,-1 0 0,0 1 0,0-1 0,1 1 0,-1 0 0,1 0 0,-1 0 0,-3 3 0,-6 4 195,-48 33 858,55-38-1028,1-1 1,0 1-1,0 0 0,0 1 1,0-1-1,0 1 1,1-1-1,0 1 1,0 0-1,-3 8 0,6-12-46,0-1 0,0 1-1,0-1 1,0 0-1,0 1 1,0-1-1,0 1 1,0-1-1,0 0 1,0 1-1,0-1 1,1 1 0,-1-1-1,0 0 1,0 1-1,0-1 1,1 1-1,-1-1 1,0 0-1,0 1 1,1-1-1,-1 0 1,0 0 0,1 1-1,-1-1 1,0 0-1,1 0 1,-1 1-1,0-1 1,1 0-1,-1 0 1,0 0-1,1 0 1,-1 1 0,1-1-1,-1 0 1,1 0-1,-1 0 1,21 3-73,-16-3 73,34 3-263,50 5-1823,-83-7 2012,0 0 1,0 1-1,0-1 0,-1 1 0,1 0 0,-1 1 0,1 0 0,-1-1 0,0 2 0,1-1 0,4 5 0,-8-7 110,-1 0 0,0 0 1,0 1-1,0-1 0,0 0 0,-1 0 0,1 0 0,0 1 1,0-1-1,-1 1 0,1-1 0,-1 0 0,1 1 0,-1-1 1,0 1-1,0-1 0,1 1 0,-1-1 0,0 1 0,0-1 0,0 1 1,-1-1-1,1 3 0,-1-1 81,0 0-1,-1-1 1,1 1-1,-1 0 1,1-1 0,-1 1-1,0-1 1,0 1 0,0-1-1,-5 4 1,-3 2 211,0-1 1,0 0-1,-1 0 1,-16 6-1,20-9-271,0 0 1,-1-1-1,0 0 0,1 0 0,-1-1 1,0 0-1,0 0 0,0-1 0,-1 0 1,1 0-1,-12-1 0,19-1-144,1 1 0,0 0-1,0 0 1,-1-1 0,1 1 0,0 0-1,0-1 1,-1 1 0,1 0-1,0-1 1,0 1 0,0 0-1,0-1 1,0 1 0,0 0 0,-1-1-1,1 1 1,0-1 0,0 1-1,0 0 1,0-1 0,0 1 0,0 0-1,1-1 1,-1 1 0,0-1-1,0 1 1,0 0 0,0-1 0,0 1-1,0 0 1,1-1 0,-1 1-1,0 0 1,0-1 0,1 1 0,-1 0-1,0 0 1,0-1 0,1 1-1,-1 0 1,0 0 0,1-1 0,-1 1-1,0 0 1,1 0 0,15-15-4021,12-4-3278,8-3-3997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4T06:28:04.947"/>
    </inkml:context>
    <inkml:brush xml:id="br0">
      <inkml:brushProperty name="width" value="0.025" units="cm"/>
      <inkml:brushProperty name="height" value="0.025" units="cm"/>
    </inkml:brush>
  </inkml:definitions>
  <inkml:trace contextRef="#ctx0" brushRef="#br0">117 0 24567,'0'0'-3011,"-52"53"2691,17-39-160,5-9-1,30-3-352,17-2-1569,13-8-1602,-1-18-256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386"/>
    </inkml:context>
    <inkml:brush xml:id="br0">
      <inkml:brushProperty name="width" value="0.025" units="cm"/>
      <inkml:brushProperty name="height" value="0.025" units="cm"/>
      <inkml:brushProperty name="color" value="#004F8B"/>
    </inkml:brush>
  </inkml:definitions>
  <inkml:trace contextRef="#ctx0" brushRef="#br0">53 202 7559,'0'0'10218,"-45"62"-8392,39-29-641,4-1 224,2 2-800,2 0-321,24-4-128,-1-6-96,4-5-673,5-11-960,-5-8-1314,-2-8-1633,-15-19-2146</inkml:trace>
  <inkml:trace contextRef="#ctx0" brushRef="#br0" timeOffset="1">31 1 15439,'0'0'5156,"61"60"-8967,-17-47-1826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2.779"/>
    </inkml:context>
    <inkml:brush xml:id="br0">
      <inkml:brushProperty name="width" value="0.025" units="cm"/>
      <inkml:brushProperty name="height" value="0.025" units="cm"/>
      <inkml:brushProperty name="color" value="#E71224"/>
    </inkml:brush>
  </inkml:definitions>
  <inkml:trace contextRef="#ctx0" brushRef="#br0">121 4 9001,'0'0'8472,"-8"1"-5504,-1 2-2540,0 0 0,0 0 0,0 1 0,0 0 1,-12 8-1,18-10-306,0 0 1,-1 0 0,1 0 0,0 1-1,0-1 1,0 1 0,0 0-1,1 0 1,-1 0 0,1 0 0,0 0-1,0 1 1,0-1 0,0 1-1,0 0 1,1-1 0,0 1 0,-2 6-1,4-9-112,-1 0-1,1 0 0,-1 0 0,1 0 1,0 0-1,-1-1 0,1 1 0,0 0 1,0 0-1,-1 0 0,1-1 0,0 1 1,0 0-1,0-1 0,0 1 0,0-1 1,0 1-1,0-1 0,0 0 0,0 1 1,0-1-1,0 0 0,0 0 0,1 0 1,-1 0-1,0 0 0,0 0 0,0 0 0,0 0 1,0 0-1,2-1 0,40-1 309,-26-2-338,0-1-1,0-1 1,-1 0 0,0-1-1,0 0 1,-1-2-1,0 0 1,0-1 0,25-22-1,-22 19 86,-17 12-43,-1 9 12,-1-1 0,0 0 0,-1 1 0,0-1 0,0 0 0,-6 11 0,5-11 4,0 1 0,1-1-1,0 0 1,0 1-1,0 0 1,0 13 0,2-21-84,1 1 0,-1 0 0,0 0 1,1 0-1,-1 0 0,1 0 0,-1-1 1,1 1-1,-1 0 0,1 0 0,0-1 1,-1 1-1,1 0 0,0-1 0,0 1 1,-1 0-1,1-1 0,0 0 1,0 1-1,0-1 0,0 1 0,0-1 1,-1 0-1,1 1 0,0-1 0,0 0 1,0 0-1,0 0 0,0 0 0,0 0 1,0 0-1,0 0 0,0 0 0,0 0 1,0-1-1,1 1 0,3-1-718,-1 1 0,0-1 0,0 0 0,0 0 0,0 0 0,0-1 0,0 1 0,5-4 0,15-14-6533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3.185"/>
    </inkml:context>
    <inkml:brush xml:id="br0">
      <inkml:brushProperty name="width" value="0.025" units="cm"/>
      <inkml:brushProperty name="height" value="0.025" units="cm"/>
      <inkml:brushProperty name="color" value="#E71224"/>
    </inkml:brush>
  </inkml:definitions>
  <inkml:trace contextRef="#ctx0" brushRef="#br0">110 0 15663,'-7'8'2130,"0"0"-2017,-53 66 3069,55-66-2835,1 0-1,-1 0 0,2 0 1,-1 0-1,1 0 0,0 1 0,0-1 1,1 1-1,-2 16 0,7 159 935,-1-202-1326,1 0 0,1 0-1,0 0 1,2 0-1,-1 1 1,12-22-1,-7 15-511,2-8-679,22-36 0,-31 61 1182,1 1 0,0-1 1,0 1-1,0 0 0,1 0 0,0 1 0,0-1 1,1 1-1,-1 0 0,1 1 0,0-1 1,9-4-1,-14 9 46,1-1 0,0 0 0,-1 1 1,1-1-1,0 1 0,0 0 0,-1 0 0,1 0 0,0 0 0,-1 0 1,1 0-1,0 0 0,0 0 0,-1 0 0,1 1 0,0-1 1,-1 1-1,1 0 0,0-1 0,-1 1 0,1 0 0,-1 0 0,1 0 1,-1 0-1,0 0 0,1 0 0,-1 0 0,0 0 0,0 1 1,0-1-1,0 1 0,0-1 0,0 1 0,0-1 0,0 1 1,1 2-1,-1-1 20,0 0 1,0 0 0,0-1 0,-1 1-1,1 0 1,-1 0 0,1 0-1,-1 0 1,0 0 0,0 0-1,0-1 1,-1 1 0,1 0 0,-1 0-1,0 0 1,1 0 0,-1-1-1,0 1 1,-1 0 0,1-1 0,-3 5-1,-3 0 125,-1-1 0,1 0 0,-1-1 0,0 0 0,0 0 0,-1-1 0,0 0-1,1 0 1,-1-1 0,0 0 0,-1 0 0,1-1 0,-13 1 0,22-3-213,0-1 1,-1 1-1,1 0 1,0 0-1,-1 0 0,1-1 1,0 1-1,0 0 1,-1-1-1,1 1 1,0 0-1,0 0 1,0-1-1,-1 1 0,1 0 1,0-1-1,0 1 1,0 0-1,0-1 1,0 1-1,0 0 1,0-1-1,0 1 1,0 0-1,0-1 0,0 1 1,0-1-1,0 1 1,0 0-1,0-1 1,0 1-1,0 0 1,0-1-1,0 1 0,0 0 1,1-1-1,-1 1 1,0 0-1,0 0 1,0-1-1,1 1 1,6-17-4904,9-3-2650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3.603"/>
    </inkml:context>
    <inkml:brush xml:id="br0">
      <inkml:brushProperty name="width" value="0.025" units="cm"/>
      <inkml:brushProperty name="height" value="0.025" units="cm"/>
      <inkml:brushProperty name="color" value="#E71224"/>
    </inkml:brush>
  </inkml:definitions>
  <inkml:trace contextRef="#ctx0" brushRef="#br0">167 0 12780,'-7'9'4762,"-21"27"-3544,1-2 1283,-33 55-1,53-77-2273,1-1 0,1 1 0,0 0 0,0 0 0,1 0-1,1 1 1,0-1 0,0 1 0,0 23 0,3-34-238,0-1 1,1 1-1,-1-1 1,0 0-1,1 1 0,-1-1 1,1 0-1,0 1 1,-1-1-1,1 0 1,0 0-1,0 0 0,0 0 1,0 0-1,0 0 1,0 0-1,0 0 0,0 0 1,0 0-1,0 0 1,0 0-1,1-1 1,-1 1-1,0-1 0,1 1 1,-1-1-1,0 1 1,1-1-1,-1 0 0,1 0 1,-1 1-1,0-1 1,1 0-1,-1 0 1,1 0-1,-1-1 0,1 1 1,-1 0-1,0-1 1,1 1-1,-1 0 0,0-1 1,1 0-1,-1 1 1,0-1-1,0 0 1,1 1-1,-1-1 0,0 0 1,0 0-1,0 0 1,0 0-1,0 0 0,0 0 1,-1-1-1,3-1 1,40-69-862,21-31-2189,-58 94 2878,1 0 0,1 1 0,-1-1 0,1 2 1,1-1-1,0 1 0,0 1 0,12-8 0,-20 13 180,0 0 1,1 1-1,-1-1 0,0 0 1,1 1-1,-1-1 0,1 1 1,-1-1-1,1 1 0,-1 0 1,1-1-1,-1 1 0,1 0 1,-1 0-1,1 0 0,-1 0 1,1 1-1,-1-1 0,1 0 1,-1 1-1,3 0 0,-4-1 38,1 1-1,0 0 1,0 0-1,0 0 0,0 0 1,-1 0-1,1 0 0,-1 0 1,1 0-1,0 0 0,-1 0 1,0 0-1,1 0 0,-1 0 1,0 0-1,1 1 0,-1-1 1,0 0-1,0 0 1,0 0-1,0 2 0,0 1 58,0-1 0,-1 1 1,1 0-1,-1 0 0,0-1 0,0 1 0,0 0 0,-1-1 0,1 1 1,-1-1-1,0 0 0,0 1 0,0-1 0,0 0 0,-1 0 0,-3 3 1,-5 1 231,0 0 0,0-1 0,-1-1 0,0 0 0,0 0 0,-1-2 0,1 1 1,-1-1-1,0-1 0,0 0 0,1-1 0,-1-1 0,-25-1 0,37 1-435,0 0-1,-1 0 1,1-1-1,0 1 1,0 0-1,-1 0 1,1-1-1,0 1 1,0-1-1,-1 1 1,1-1-1,0 0 1,0 1 0,0-1-1,0 0 1,0 0-1,0 0 1,0 0-1,0 0 1,0 0-1,0 0 1,1 0-1,-1 0 1,0 0-1,1 0 1,-1 0-1,1-1 1,-2-1-1,2 1-502,0 0 0,0 0 0,0-1 0,0 1 0,0 0 0,0 0 0,0 0 0,1 0 0,-1 0 0,1 0 0,-1 0 0,1 0 0,0 0 0,0 0 0,0 0 0,0 1 0,0-1 0,3-3 0,14-15-5306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4.246"/>
    </inkml:context>
    <inkml:brush xml:id="br0">
      <inkml:brushProperty name="width" value="0.025" units="cm"/>
      <inkml:brushProperty name="height" value="0.025" units="cm"/>
      <inkml:brushProperty name="color" value="#E71224"/>
    </inkml:brush>
  </inkml:definitions>
  <inkml:trace contextRef="#ctx0" brushRef="#br0">80 1 11979,'0'0'11515,"-5"8"-11253,-10 16 60,1 0 0,-11 27 1,22-43-193,-1-1 1,2 1 0,-1 0 0,1 0-1,0 0 1,0 0 0,1 0 0,0 1-1,1-1 1,0 0 0,0 1 0,1-1-1,2 10 1,-2-16-110,0-1 0,1 1 0,-1 0 0,1-1 0,-1 1-1,1-1 1,0 1 0,0-1 0,-1 0 0,1 0 0,0 0 0,0 0 0,0 0 0,0 0 0,0-1-1,1 1 1,-1 0 0,0-1 0,0 0 0,0 0 0,1 0 0,-1 1 0,0-2 0,0 1 0,4-1-1,3 1 14,0-1-1,0 0 0,0-1 0,-1 0 0,11-3 0,-8-1-151,0 0 0,-1 0-1,0 0 1,11-10 0,-18 14 84,0-1 1,0 1-1,0-1 1,0 0-1,0 0 1,-1 0 0,1 0-1,-1 0 1,0 0-1,0-1 1,0 1-1,0-1 1,-1 0 0,0 1-1,3-9 1,-6 12 3,0 1-1,1-1 1,-1 0 0,0 0-1,1 1 1,-1-1 0,1 1 0,-1-1-1,1 1 1,-1 0 0,1 0 0,-1-1-1,1 1 1,-2 2 0,-2 2 54,1-1 1,-1 1-1,1 0 1,1 0-1,-1 1 0,1-1 1,0 1-1,-3 6 1,6-11-11,-1 0 0,1 0 0,-1 0 0,1 0 0,0 0 0,-1 0 0,1 0 1,0 0-1,0 1 0,0-1 0,0 0 0,0 0 0,0 0 0,0 0 0,0 0 1,0 1-1,1-1 0,-1 0 0,0 0 0,1 0 0,-1 0 0,1 0 0,-1 0 0,1 0 1,0 0-1,-1 0 0,1 0 0,0 0 0,0-1 0,-1 1 0,1 0 0,0 0 1,0-1-1,0 1 0,0 0 0,0-1 0,0 1 0,0-1 0,0 0 0,0 1 0,0-1 1,0 0-1,1 1 0,-1-1 0,0 0 0,0 0 0,0 0 0,0 0 0,0 0 0,2-1 1,7 1 2,1 0 1,-1-1 0,0 0 0,0-1 0,0 0-1,0 0 1,0-1 0,-1-1 0,1 0 0,11-6-1,37-14-607,-58 24 575,1 1 1,-1-1 0,0 0-1,1 1 1,-1-1 0,0 1-1,1-1 1,-1 0-1,0 1 1,1-1 0,-1 1-1,0-1 1,0 1 0,0-1-1,0 1 1,1 0 0,-1-1-1,0 1 1,0-1 0,0 1-1,0-1 1,0 1 0,0-1-1,0 1 1,-1-1 0,1 1-1,0-1 1,0 1 0,0-1-1,-1 2 1,-2 19-390,-43 184 1138,17-64-171,7-84 284,3-34 106,18-22-898,0-1 0,0 1 1,0-1-1,1 1 1,-1-1-1,0 0 1,0 0-1,0 1 1,0-1-1,0 0 1,0 0-1,0 0 1,1 0-1,-1 0 0,0 0 1,0 0-1,0 0 1,0 0-1,0-1 1,0 1-1,0 0 1,1-1-1,-1 1 1,0 0-1,0-1 1,0 1-1,0-2 0,-1 0-3,0 0-1,0 0 0,0-1 0,1 1 0,-1-1 0,1 0 1,0 1-1,0-1 0,0 0 0,0 0 0,0 1 0,0-1 0,1 0 1,-1-4-1,-3-48-384,3 47 261,1-9-170,0 0 0,1 1 0,0-1-1,1 0 1,1 1 0,1 0 0,0 0-1,2 0 1,11-26 0,-12 32-11,0 1 1,1-1 0,1 1 0,-1 1-1,2-1 1,-1 1 0,1 0-1,0 1 1,0 0 0,1 0-1,0 0 1,1 1 0,-1 1 0,1 0-1,17-6 1,42-13-6672,-39 14-603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3:54.622"/>
    </inkml:context>
    <inkml:brush xml:id="br0">
      <inkml:brushProperty name="width" value="0.025" units="cm"/>
      <inkml:brushProperty name="height" value="0.025" units="cm"/>
      <inkml:brushProperty name="color" value="#E71224"/>
    </inkml:brush>
  </inkml:definitions>
  <inkml:trace contextRef="#ctx0" brushRef="#br0">327 0 8456,'0'0'10218,"-4"61"-9193,9-24-32,6 9 416,0 6 128,-2 7-287,-9 3-514,-4 5-255,-19 1-321,-15 1-64,-10-2-160,-12-3-929,-3-7-1025,-2-11-1537,8-11-8168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0.835"/>
    </inkml:context>
    <inkml:brush xml:id="br0">
      <inkml:brushProperty name="width" value="0.025" units="cm"/>
      <inkml:brushProperty name="height" value="0.025" units="cm"/>
      <inkml:brushProperty name="color" value="#E71224"/>
    </inkml:brush>
  </inkml:definitions>
  <inkml:trace contextRef="#ctx0" brushRef="#br0">0 114 13933,'0'0'1938,"10"9"-1383,-6-6-542,1 2-1,0 0 1,1 0 0,0 0 0,-1-1 0,2 0 0,-1 0-1,0-1 1,1 0 0,0 0 0,-1 0 0,1-1 0,0 0 0,11 2-1,867 49 794,-549-57 807,366-52-1,904-78-897,-759 124 511,216-6 500,-895 14-1476,-19 0-1495,-48-2-5447,-81 2 665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5.714"/>
    </inkml:context>
    <inkml:brush xml:id="br0">
      <inkml:brushProperty name="width" value="0.025" units="cm"/>
      <inkml:brushProperty name="height" value="0.025" units="cm"/>
      <inkml:brushProperty name="color" value="#E71224"/>
    </inkml:brush>
  </inkml:definitions>
  <inkml:trace contextRef="#ctx0" brushRef="#br0">0 0 7015,'0'0'12203,"16"51"-11434,13-42 128,11-1-32,8-3-481,1-2-256,1-2-128,-5-1-576,-3 0-994,-11 0-1409,-13 0-1025,-13 0 513,-5-3-2050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047"/>
    </inkml:context>
    <inkml:brush xml:id="br0">
      <inkml:brushProperty name="width" value="0.025" units="cm"/>
      <inkml:brushProperty name="height" value="0.025" units="cm"/>
      <inkml:brushProperty name="color" value="#E71224"/>
    </inkml:brush>
  </inkml:definitions>
  <inkml:trace contextRef="#ctx0" brushRef="#br0">1 1 8712,'0'0'13101,"83"47"-12813,-38-47-192,0 0-192,-4 0-1089,-7 0-1570,-1 0-1633,-10-2-993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418"/>
    </inkml:context>
    <inkml:brush xml:id="br0">
      <inkml:brushProperty name="width" value="0.025" units="cm"/>
      <inkml:brushProperty name="height" value="0.025" units="cm"/>
      <inkml:brushProperty name="color" value="#E71224"/>
    </inkml:brush>
  </inkml:definitions>
  <inkml:trace contextRef="#ctx0" brushRef="#br0">62 20 3651,'0'0'8109,"8"-3"-5487,8-2-2173,0 2 0,0 0 0,0 1 1,0 0-1,21 1 0,-29 1-310,1 0 1,0 1-1,-1 0 0,1 0 0,-1 1 1,1 0-1,-1 1 0,0 0 0,0 0 1,0 1-1,0-1 0,12 10 0,-18-12-107,0 1 0,-1-1 0,1 1-1,0 0 1,-1 0 0,0 0 0,1-1 0,-1 1-1,0 1 1,0-1 0,0 0 0,0 0 0,0 0 0,0 0-1,-1 1 1,1-1 0,-1 0 0,1 1 0,-1-1-1,0 0 1,0 1 0,0-1 0,0 0 0,-1 1-1,1-1 1,-1 0 0,1 1 0,-1-1 0,0 0-1,0 0 1,0 0 0,0 1 0,0-1 0,0 0-1,-1 0 1,1-1 0,0 1 0,-1 0 0,-2 2 0,-8 9 151,-1-1 0,0-1 1,-1 0-1,-17 11 0,19-14-204,-11 9-215,-78 51 391,33-34-4890,45-30-4329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6.888"/>
    </inkml:context>
    <inkml:brush xml:id="br0">
      <inkml:brushProperty name="width" value="0.025" units="cm"/>
      <inkml:brushProperty name="height" value="0.025" units="cm"/>
      <inkml:brushProperty name="color" value="#E71224"/>
    </inkml:brush>
  </inkml:definitions>
  <inkml:trace contextRef="#ctx0" brushRef="#br0">7 212 7591,'0'0'10143,"9"0"-7623,9-1-2386,0-1 0,0-1 0,0-1 1,0 0-1,-1-1 0,0-1 0,0-1 0,0 0 0,-1-1 1,0-1-1,-1-1 0,0 0 0,0-1 0,24-24 0,-36 33-116,-1-1-1,0 0 0,0 0 0,0 0 0,0 0 0,0 0 0,-1 0 1,1 0-1,-1 0 0,0-1 0,0 1 0,0-1 0,0 1 0,-1 0 1,1-7-1,-2 9 7,1-1 1,0 1 0,-1-1-1,1 0 1,-1 1-1,1-1 1,-1 1-1,0-1 1,0 1 0,1-1-1,-1 1 1,0 0-1,0 0 1,0-1 0,-1 1-1,1 0 1,0 0-1,0 0 1,-1 0 0,1 0-1,-1 0 1,1 1-1,0-1 1,-1 0 0,0 1-1,1-1 1,-1 1-1,1-1 1,-1 1-1,0 0 1,1 0 0,-1 0-1,-2 0 1,-7 0 46,0 0 0,-1 1 0,1 0 0,0 1 0,0 0 0,1 1 1,-1 0-1,1 1 0,-1 0 0,1 1 0,0 0 0,0 0 0,1 1 0,0 0 1,-16 15-1,17-14-57,0 0 0,0 1 0,1 0 0,0 0 0,1 1 0,-1 0 0,2 0 0,-1 0 0,1 1 0,1 0 1,0 0-1,0 0 0,1 0 0,0 1 0,1-1 0,-2 18 0,4-26-45,0 1 1,0 0-1,0 0 0,1 0 0,-1 0 1,0 0-1,1-1 0,0 1 0,0 0 1,0 0-1,0-1 0,0 1 0,0-1 0,1 1 1,-1-1-1,1 1 0,0-1 0,0 0 1,0 0-1,0 0 0,0 0 0,0 0 1,0 0-1,1 0 0,-1-1 0,1 1 1,-1-1-1,4 2 0,4-1-647,-1 1 0,1-1 0,-1 0 0,1-1 1,0 0-1,0-1 0,11 0 0,26-3-5942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4.774"/>
    </inkml:context>
    <inkml:brush xml:id="br0">
      <inkml:brushProperty name="width" value="0.025" units="cm"/>
      <inkml:brushProperty name="height" value="0.025" units="cm"/>
      <inkml:brushProperty name="color" value="#004F8B"/>
    </inkml:brush>
  </inkml:definitions>
  <inkml:trace contextRef="#ctx0" brushRef="#br0">162 0 14862,'-9'4'1596,"-4"2"-1118,1 1-1,0 0 1,1 1-1,-1 0 1,2 1-1,-1 0 1,-14 17-1,21-21-308,-1 1-1,0 0 0,1 0 1,0 0-1,0 0 0,1 0 0,0 1 1,0 0-1,1-1 0,-1 1 0,1 0 1,1 1-1,0-1 0,0 0 1,0 0-1,1 0 0,0 14 0,1-19-153,-1 0-1,1 1 1,-1-1-1,1 0 0,0 1 1,0-1-1,0 0 1,0 0-1,0 0 1,1 0-1,-1 0 0,0 0 1,1 0-1,0 0 1,-1 0-1,1-1 1,0 1-1,0-1 0,3 2 1,0 0 15,-1-2 1,0 1 0,1 0-1,0-1 1,-1 0 0,1 0-1,0 0 1,-1-1 0,9 1-1,-4-1 42,1-1-1,-1 0 0,1 0 0,-1-1 1,0 0-1,0-1 0,0 0 1,0 0-1,15-9 0,-18 8-13,-1 0 0,1 0 0,-1-1-1,0 0 1,0 0 0,0 0 0,-1-1 0,1 1-1,-1-1 1,-1 0 0,1-1 0,-1 1 0,0 0-1,-1-1 1,1 0 0,-1 0 0,-1 1 0,1-1-1,-1 0 1,0 0 0,-1-8 0,0 10-33,0 1 0,-1-1 0,0 1 0,0-1 0,0 1 0,0-1 0,-1 1 1,0 0-1,0 0 0,0 0 0,0 0 0,0 0 0,-1 0 0,0 1 0,0-1 0,0 1 0,0-1 0,0 1 1,-1 0-1,1 1 0,-1-1 0,0 1 0,0-1 0,0 1 0,0 0 0,0 1 0,-1-1 0,1 1 0,0 0 1,-1 0-1,1 0 0,-1 0 0,-5 1 0,8-1-200,-39 0 477,26 8-1935,15-6 1388,0-1 0,-1 1-1,1 0 1,0-1 0,-1 1-1,1 0 1,0-1 0,0 1-1,0 0 1,-1-1 0,1 1-1,0 0 1,0 0 0,0-1-1,0 1 1,0 0 0,1-1 0,-1 1-1,0 0 1,0-1 0,0 1-1,1 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8.138"/>
    </inkml:context>
    <inkml:brush xml:id="br0">
      <inkml:brushProperty name="width" value="0.025" units="cm"/>
      <inkml:brushProperty name="height" value="0.025" units="cm"/>
      <inkml:brushProperty name="color" value="#E71224"/>
    </inkml:brush>
  </inkml:definitions>
  <inkml:trace contextRef="#ctx0" brushRef="#br0">361 1 12492,'0'0'6118,"-9"1"-6049,2 0 157,0 1 0,0 0 1,0 1-1,1-1 0,-1 1 0,1 1 1,0-1-1,-1 1 0,1 0 0,1 1 1,-1-1-1,1 1 0,0 0 0,0 0 1,0 1-1,1 0 0,-1-1 0,2 1 1,-1 1-1,-4 8 0,8-14-219,0-1 1,0 0-1,-1 0 0,1 1 1,0-1-1,0 0 0,0 0 0,0 1 1,0-1-1,0 0 0,0 1 0,-1-1 1,1 0-1,0 0 0,0 1 1,0-1-1,0 0 0,0 1 0,0-1 1,0 0-1,1 1 0,-1-1 0,0 0 1,0 0-1,0 1 0,0-1 1,0 0-1,0 1 0,0-1 0,1 0 1,-1 0-1,0 1 0,0-1 1,0 0-1,1 0 0,-1 0 0,0 1 1,0-1-1,1 0 0,-1 0 0,14-5 501,12-15 133,-10 4-333,-1 0 0,20-28-1,-75 39 580,36 5-872,0 1 0,-1 0 1,1 0-1,1 1 1,-1-1-1,0 1 0,0 0 1,0 0-1,1 0 0,-1 0 1,1 1-1,0-1 1,-6 7-1,-41 46 229,40-43-218,-12 13 52,13-17-22,0 1 0,1 0 0,0 0 0,1 1 0,0 1 0,1-1 0,0 1 0,0 0 0,1 0 0,-5 15 0,10-26-53,0 1 0,0-1-1,0 1 1,0-1 0,0 0-1,0 1 1,1-1 0,-1 1-1,0-1 1,0 0 0,0 1-1,0-1 1,0 1 0,1-1-1,-1 0 1,0 1 0,0-1-1,0 0 1,1 1-1,-1-1 1,0 0 0,1 0-1,-1 1 1,0-1 0,1 0-1,-1 0 1,0 1 0,1-1-1,-1 0 1,0 0 0,1 0-1,-1 0 1,1 0 0,-1 0-1,0 1 1,1-1 0,-1 0-1,1 0 1,-1 0 0,0 0-1,1 0 1,0-1 0,20-1 73,-19 1-69,13-3 23,-1-1 0,0 0 0,0-1 1,0 0-1,-1-2 0,17-10 0,75-62 0,-71 53 1,30-33 23,-108 100-35,1 1 1,3 2 0,1 1 0,-39 60-1,32-33 9,3 1-1,-46 106 1,81-151-74,20-33-60,26-40-94,105-133-537,166-160 0,-306 334 626,-17 19 37,-25 25 30,36-34 42,-1-1 21,1 0 1,-1 0-1,1 0 1,0 1-1,1-1 1,-1 1-1,1 0 0,-1 0 1,2 0-1,-1 0 1,0 0-1,0 10 1,2-15-12,0 1-1,1-1 1,-1 1 0,1-1 0,-1 1 0,0-1 0,1 1 0,-1-1 0,1 1 0,-1-1-1,1 0 1,0 1 0,-1-1 0,1 0 0,-1 1 0,1-1 0,0 0 0,-1 0-1,1 1 1,0-1 0,-1 0 0,1 0 0,0 0 0,-1 0 0,1 0 0,0 0 0,-1 0-1,1 0 1,0-1 0,0 1 0,24-3 159,-4-6-127,-2 0-1,0-1 1,0 0 0,0-2 0,-2-1-1,1 0 1,-2-1 0,0 0 0,0-2 0,20-26-1,-88 98 276,52-55-315,-23 36-1,22-35 1,0-1 1,0 1-1,0 0 0,0 0 1,0 0-1,1 0 1,-1 0-1,1 0 0,-1 0 1,1 0-1,0 0 0,0 0 1,0 0-1,0 0 0,0 0 1,0 0-1,1 0 0,0 2 1,0-3 7,0 0-1,1 0 1,-1-1 0,0 1 0,1 0-1,-1 0 1,1-1 0,0 1 0,-1-1-1,1 1 1,-1-1 0,1 0 0,0 1-1,-1-1 1,1 0 0,0 0 0,-1 0-1,1 0 1,0-1 0,-1 1 0,1 0 0,-1-1-1,4 0 1,38-14 174,-23 4-161,-1-1 1,0-1-1,-1-1 1,-1 0-1,19-19 0,-111 122-31,61-71-183,14-18 83,0 0 0,1 0-1,-1 0 1,0-1 0,0 1 0,0 0-1,1 0 1,-1 0 0,0 0-1,0 0 1,1 0 0,-1 0 0,0-1-1,1 1 1,-1 0 0,0 0 0,0 0-1,1 0 1,-1 0 0,0 0 0,0 0-1,1 0 1,-1 1 0,0-1-1,1 0 1,-1 0 0,0 0 0,0 0-1,1 0 1,-1 0 0,0 0 0,0 1-1,0-1 1,1 0 0,-1 0-1,0 0 1,0 1 0,0-1 0,1 0-1,-1 0 1,0 0 0,0 1 0,0-1-1,0 0 1,0 0 0,0 1-1,0-1 1,1 0 0,-1 0 0,0 1-1,0-1 1,0 0 0,0 0 0,0 1-1,0-1 1,0 0 0,0 1-1,0-1 1,0 0 0,-1 0 0,1 1-1,0-1 1,0 0 0,0 0 0,0 1-1,0-1 1,7-4-7054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8.879"/>
    </inkml:context>
    <inkml:brush xml:id="br0">
      <inkml:brushProperty name="width" value="0.025" units="cm"/>
      <inkml:brushProperty name="height" value="0.025" units="cm"/>
      <inkml:brushProperty name="color" value="#E71224"/>
    </inkml:brush>
  </inkml:definitions>
  <inkml:trace contextRef="#ctx0" brushRef="#br0">264 0 4869,'-24'27'12784,"-6"6"-5586,-39 51-2869,-26 48-6417,64-77 3604,29-52-1513,0 0 0,0 0 0,1 0 0,0 0-1,-1 1 1,1-1 0,0 0 0,1 0 0,-1 1 0,0-1-1,1 1 1,0-1 0,0 0 0,0 1 0,0-1-1,2 6 1,-1-7 0,0 0 1,1-1-1,0 1 0,-1-1 0,1 1 0,0-1 1,0 1-1,-1-1 0,1 0 0,0 0 1,1 0-1,-1 0 0,0 0 0,0-1 0,0 1 1,0 0-1,1-1 0,-1 0 0,0 1 0,0-1 1,1 0-1,-1 0 0,0-1 0,4 1 1,8-1-24,-1 0 1,1 0-1,-1-1 1,1-1-1,-1 0 1,1-1-1,-1 0 1,-1-1-1,1 0 1,-1-2-1,0 1 1,0-1-1,0-1 1,-1 0-1,-1 0 1,1-1-1,-1-1 1,-1 0-1,15-19 1,-52 68-140,24-33 139,0-1 0,0 1 0,1 0 0,0 1 1,0-1-1,1 0 0,-1 1 0,1 0 0,-1 7 0,8-10-1244,6-10-293,7-10-1862,-7-4-2112,-2-5-4185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9.271"/>
    </inkml:context>
    <inkml:brush xml:id="br0">
      <inkml:brushProperty name="width" value="0.025" units="cm"/>
      <inkml:brushProperty name="height" value="0.025" units="cm"/>
      <inkml:brushProperty name="color" value="#E71224"/>
    </inkml:brush>
  </inkml:definitions>
  <inkml:trace contextRef="#ctx0" brushRef="#br0">483 322 6726,'0'0'22390,"-23"-56"-29629,23 42-801</inkml:trace>
  <inkml:trace contextRef="#ctx0" brushRef="#br0" timeOffset="1">0 1 18129,'0'0'5381,"47"1"-15054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19.633"/>
    </inkml:context>
    <inkml:brush xml:id="br0">
      <inkml:brushProperty name="width" value="0.025" units="cm"/>
      <inkml:brushProperty name="height" value="0.025" units="cm"/>
      <inkml:brushProperty name="color" value="#E71224"/>
    </inkml:brush>
  </inkml:definitions>
  <inkml:trace contextRef="#ctx0" brushRef="#br0">230 0 17200,'0'0'8109,"-1"9"-7858,-4 9 61,0 0-1,-2 0 0,0-1 1,0 0-1,-2 0 1,-18 26-1,-17 37 397,42-78-710,1 0 0,0 0 0,0 0 0,0 0 0,0 0 0,1 0-1,-1 0 1,0 1 0,1-1 0,0 0 0,-1 0 0,1 1 0,0-1 0,0 0 0,0 1-1,1-1 1,-1 0 0,1 3 0,0-4-73,1 1-1,-1-1 0,0 0 1,1 0-1,-1 0 1,1 0-1,-1 0 0,1 0 1,0-1-1,-1 1 1,1-1-1,0 1 1,0-1-1,-1 1 0,1-1 1,0 0-1,0 0 1,-1 0-1,1 0 0,0 0 1,2 0-1,32 3-1822,-35 4 1722,-16 8 852,6-9-499,-1 1 0,1-1-1,-1-1 1,0 0 0,0-1 0,-1 1 0,1-2 0,-1 0 0,0 0 0,0-1 0,0 0 0,0-1 0,-19 0 0,24-6-1813,13-5-382,12-4-2149,4 4-958,5-1-1233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076"/>
    </inkml:context>
    <inkml:brush xml:id="br0">
      <inkml:brushProperty name="width" value="0.025" units="cm"/>
      <inkml:brushProperty name="height" value="0.025" units="cm"/>
      <inkml:brushProperty name="color" value="#E71224"/>
    </inkml:brush>
  </inkml:definitions>
  <inkml:trace contextRef="#ctx0" brushRef="#br0">28 25 4548,'0'0'24738,"1"5"-24311,-2-1-391,1 1-1,-1-1 0,0 1 0,0-1 0,0 0 1,-1 1-1,1-1 0,-1 0 0,-2 4 0,-9 21-755,13-29 677,0 1-1,0-1 0,0 0 1,-1 0-1,1 0 1,0 1-1,0-1 1,0 0-1,0 1 0,0-1 1,0 0-1,0 0 1,0 1-1,0-1 1,0 0-1,0 0 0,0 1 1,0-1-1,0 0 1,0 1-1,0-1 1,0 0-1,0 0 1,0 1-1,0-1 0,0 0 1,1 0-1,-1 1 1,0-1-1,0 0 1,0 0-1,0 1 0,0-1 1,1 0-1,-1 0 1,0 0-1,0 1 1,1-1-1,-1 0 0,0 0 1,0 0-1,1 0 1,-1 0-1,0 0 1,1 1-1,15-6-874,15-14-383,-23 12 1042,0 0 0,-1-1-1,0 0 1,9-13 0,-14 18 552,-1 0 0,1 0 0,0 0 0,-1 0 0,0-1 0,1 1 0,-1 0 0,-1-1 0,1 1 1,0-6 319,25 28-650,-12-17 102,0-1 1,-1 0-1,1-1 0,26-3 1,10 1-46,-54 4-14,1 1 0,-1 0 0,1 0 0,0 1 0,0-1 0,0 1 0,1-1 1,-3 6-1,-4 3-3,-21 35 65,26-37-3170,1-1-3302,7-22-589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453"/>
    </inkml:context>
    <inkml:brush xml:id="br0">
      <inkml:brushProperty name="width" value="0.025" units="cm"/>
      <inkml:brushProperty name="height" value="0.025" units="cm"/>
      <inkml:brushProperty name="color" value="#E71224"/>
    </inkml:brush>
  </inkml:definitions>
  <inkml:trace contextRef="#ctx0" brushRef="#br0">8 1 7751,'0'0'10730,"-7"59"-10665,7-40-97,11-3-1570,5-3-2081,-2 0-1955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0.816"/>
    </inkml:context>
    <inkml:brush xml:id="br0">
      <inkml:brushProperty name="width" value="0.025" units="cm"/>
      <inkml:brushProperty name="height" value="0.025" units="cm"/>
      <inkml:brushProperty name="color" value="#E71224"/>
    </inkml:brush>
  </inkml:definitions>
  <inkml:trace contextRef="#ctx0" brushRef="#br0">71 1 7911,'0'0'14820,"-8"7"-13752,2-3-918,-28 28 1199,32-30-1358,-1 1 1,1-1 0,0 0-1,1 1 1,-1 0 0,0 0-1,1-1 1,-1 1 0,1 0-1,0 0 1,0 0 0,0 0-1,0 6 1,30-9-632,-19-3 237,1-1 0,-1 0 0,17-10 0,-10 5 2079,-28 26-583,10-16-1077,0 0-1,-1 0 0,1 0 1,0 1-1,0-1 0,0 1 0,0-1 1,0 1-1,0-1 0,0 1 1,1-1-1,-1 1 0,0 1 1,1-2-71,0 0 1,0 0 0,0 0 0,0 0 0,0 0 0,0 0 0,0 0-1,1 0 1,-1-1 0,0 1 0,0 0 0,1 0 0,-1 0 0,0 0 0,1-1-1,-1 1 1,1 0 0,-1 0 0,1-1 0,0 1 0,-1 0 0,1-1 0,0 1-1,-1-1 1,1 1 0,0-1 0,0 1 0,-1-1 0,1 1 0,0-1-1,1 1 1,30 2-4799,-28-3 4104,26 1-6907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1.804"/>
    </inkml:context>
    <inkml:brush xml:id="br0">
      <inkml:brushProperty name="width" value="0.025" units="cm"/>
      <inkml:brushProperty name="height" value="0.025" units="cm"/>
      <inkml:brushProperty name="color" value="#E71224"/>
    </inkml:brush>
  </inkml:definitions>
  <inkml:trace contextRef="#ctx0" brushRef="#br0">0 8 4004,'6'-4'8744,"1"1"-288,-7 8-7815,0 10 95,0 4 257,-6 1-448,5 3-353,-3-1-128,4-4-32,0-1-224,0-3-1057,0-5-961,0-5-1154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2.131"/>
    </inkml:context>
    <inkml:brush xml:id="br0">
      <inkml:brushProperty name="width" value="0.025" units="cm"/>
      <inkml:brushProperty name="height" value="0.025" units="cm"/>
      <inkml:brushProperty name="color" value="#E71224"/>
    </inkml:brush>
  </inkml:definitions>
  <inkml:trace contextRef="#ctx0" brushRef="#br0">0 53 11915,'0'0'8328,"0"-49"-6983,5 46-608,-1 3-449,7 0-352,1 2-128,10 5-1153,2 3-865,1-3-1506,4 1-768,5-1-481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2.460"/>
    </inkml:context>
    <inkml:brush xml:id="br0">
      <inkml:brushProperty name="width" value="0.025" units="cm"/>
      <inkml:brushProperty name="height" value="0.025" units="cm"/>
      <inkml:brushProperty name="color" value="#E71224"/>
    </inkml:brush>
  </inkml:definitions>
  <inkml:trace contextRef="#ctx0" brushRef="#br0">110 0 6086,'0'0'15913,"-6"5"-15181,-94 53 549,100-58-1284,0 0-1,0 0 1,-1 0-1,1 0 1,0 1-1,0-1 1,-1 0-1,1 0 1,0 1 0,0-1-1,-1 0 1,1 0-1,0 1 1,0-1-1,0 0 1,0 1-1,0-1 1,-1 0-1,1 1 1,0-1 0,0 0-1,0 1 1,0-1-1,0 0 1,0 1-1,0-1 1,0 0-1,0 1 1,0-1-1,0 0 1,0 0 0,1 1-1,-1-1 1,0 0-1,0 1 1,0-1-1,0 0 1,0 1-1,1-1 1,-1 0-1,0 0 1,0 1 0,0-1-1,1 0 1,-1 0-1,0 1 1,0-1-1,1 0 1,-1 0-1,0 0 1,1 0-1,-1 0 1,0 1 0,0-1-1,1 0 1,-1 0-1,0 0 1,1 0-1,-1 0 1,0 0-1,1 0 1,-1 0 0,1 0-1,29 6-490,-22-4 280,15 3-161,0 2-1,0 0 1,-1 1-1,0 2 1,29 17-1,-49-26 368,0 0 0,0 0 0,-1 0 0,1 0 0,0 0 0,-1 1 0,1-1 0,-1 0 0,0 1 0,1 0 0,-1-1 0,0 1 0,0 0 0,0-1 0,1 4 0,-2-5 25,0 1 1,0 0-1,0 0 0,0 0 1,0 0-1,0 0 1,0 0-1,0 0 1,0 0-1,-1 0 0,1 0 1,0 0-1,-1 0 1,1 0-1,0-1 1,-1 1-1,1 0 0,-1 0 1,0 0-1,1-1 1,-1 1-1,0 1 1,-3 1 129,0 0 0,0-1 1,-1 1-1,1-1 0,0 1 1,-1-1-1,0 0 0,1-1 1,-11 3-1,-16 1 842,0-1 1,-52 0-1,81-4-1352,27-11-6507,-5 3 287,7-1-4953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5.293"/>
    </inkml:context>
    <inkml:brush xml:id="br0">
      <inkml:brushProperty name="width" value="0.025" units="cm"/>
      <inkml:brushProperty name="height" value="0.025" units="cm"/>
      <inkml:brushProperty name="color" value="#004F8B"/>
    </inkml:brush>
  </inkml:definitions>
  <inkml:trace contextRef="#ctx0" brushRef="#br0">198 119 5541,'0'0'6839,"-4"-9"-3343,2 5-3144,0-1 0,0 1 1,0-1-1,-1 1 0,1 0 0,-1 0 0,0 0 0,-6-5 0,7 7-235,0 1-1,0 0 1,0-1 0,0 1-1,0 0 1,-1 0 0,1 0-1,0 0 1,-1 0 0,1 1-1,-1-1 1,1 1-1,-1 0 1,1-1 0,-1 1-1,1 0 1,-1 0 0,1 1-1,-1-1 1,1 1 0,-1-1-1,1 1 1,-4 1 0,0 1-3,-1 1 1,1-1 0,0 2-1,0-1 1,0 0 0,0 1-1,1 0 1,0 1 0,0-1-1,0 1 1,1 0 0,-6 9-1,6-9 3,1 0 0,0-1 0,0 1 0,0 0 0,0 0 0,1 1 0,0-1 0,1 0 0,-1 1 0,1-1 0,0 1 0,1 0 0,0-1 0,0 8 0,1-12-108,-1-1 0,1 1 0,0-1 0,0 1-1,0-1 1,0 1 0,0-1 0,0 0-1,0 0 1,0 0 0,0 1 0,1-1 0,-1 0-1,0 0 1,1-1 0,-1 1 0,1 0-1,-1 0 1,1-1 0,-1 1 0,1-1 0,-1 1-1,1-1 1,0 0 0,-1 1 0,1-1-1,0 0 1,-1 0 0,1 0 0,0 0 0,-1-1-1,1 1 1,-1 0 0,3-1 0,5-1 37,0 0 1,-1 0 0,1-1-1,-1 0 1,10-4 0,1-4-12,0-1 0,-1-1 1,-1-1-1,0 0 0,-1-1 1,-1 0-1,0-2 0,-1 0 0,-1 0 1,0-1-1,-1-1 0,15-34 1,-38 88-18,0 1 1,3 0 0,1 0-1,1 1 1,2-1 0,2 1 0,4 57-1,-1-84 36,1 0 0,0 0 0,0-1 0,1 1 0,1-1 0,0 0 0,8 15 0,18 13-940,-26-34 387,-1-1 1,1 1 0,-1-1 0,1 0 0,0 0 0,0 0 0,0 0-1,8 1 1,3-1-5700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4.502"/>
    </inkml:context>
    <inkml:brush xml:id="br0">
      <inkml:brushProperty name="width" value="0.025" units="cm"/>
      <inkml:brushProperty name="height" value="0.025" units="cm"/>
      <inkml:brushProperty name="color" value="#E71224"/>
    </inkml:brush>
  </inkml:definitions>
  <inkml:trace contextRef="#ctx0" brushRef="#br0">4 97 2466,'3'-9'1538,"-3"8"-1716,7-19 2411,9-28 5831,-6 29-1742,-13 54-4938,-8 33-376,1-8 538,-6 109 0,17-168-1530,-1-1 0,0 1 0,0-1 0,0 0 0,0 1 0,1-1 0,-1 1 0,0-1 0,0 1 0,1-1 0,-1 0 0,0 1 0,1-1 0,-1 0 0,0 1 0,1-1 0,-1 0 0,0 0 0,1 1 0,-1-1 0,1 0 0,-1 0 0,1 1 0,-1-1 0,0 0 0,1 0 0,-1 0 0,1 0 0,-1 0 0,1 0 0,-1 0 0,1 0 0,-1 0 0,1 0 0,-1 0 0,1 0 0,-1 0 0,1 0 1,-1-1-1,0 1 0,1 0 0,-1 0 0,1 0 0,-1-1 0,1 1 0,-1 0 0,0 0 0,1-1 0,-1 1 0,1-1 0,23-15 576,-16 4-608,0-1 0,-1-1 0,-1 1 0,0-1 0,-1-1 0,0 1 0,-1-1 0,-1 1 0,0-1 0,-1 0 0,0 0 0,-2-27 0,0 40-150,0 3 157,0 5-72,-1 1 1,2 0-1,-1 0 1,1 0 0,0 0-1,0-1 1,4 11 0,-4-14 85,1-1 1,0 1 0,0-1-1,0 0 1,0 1 0,0-1-1,0 0 1,1 0 0,-1 0-1,1-1 1,-1 1-1,1-1 1,0 1 0,-1-1-1,1 0 1,0 0 0,0 0-1,0 0 1,0-1 0,3 1-1,4 1 27,0 0-1,0-1 1,1-1 0,-1 0-1,0 0 1,0-1-1,0 0 1,0 0-1,0-2 1,0 1-1,0-1 1,-1 0 0,1-1-1,-1 0 1,0-1-1,0 0 1,0 0-1,-1-1 1,0 0 0,0 0-1,0-1 1,-1 0-1,0-1 1,0 1-1,-1-1 1,0-1-1,0 1 1,-1-1 0,0 0-1,-1 0 1,0 0-1,0-1 1,3-14-1,-7 24-33,0 0-1,0 0 0,0 0 1,0 0-1,0 0 0,0 0 1,0 0-1,0 0 0,-1 0 1,1 0-1,0 0 1,0 0-1,0 0 0,0 0 1,0 0-1,0 0 0,0 0 1,0 0-1,0 0 0,0 0 1,-1 0-1,1 0 0,0 0 1,0 0-1,0 0 0,0 0 1,0 0-1,0 0 0,0 0 1,0 0-1,0 0 0,0 0 1,0 0-1,-1 0 1,1 0-1,0-1 0,0 1 1,0 0-1,0 0 0,0 0 1,0 0-1,0 0 0,0 0 1,0 0-1,0 0 0,0 0 1,0 0-1,0 0 0,0 0 1,0-1-1,0 1 0,0 0 1,0 0-1,0 0 0,0 0 1,0 0-1,0 0 1,0 0-1,0 0 0,0 0 1,0 0-1,0-1 0,0 1 1,0 0-1,0 0 0,0 0 1,-9 8-100,-8 12 40,10-12 65,2 0 0,-1 1 1,1 0-1,0 0 0,1 0 0,0 0 1,0 1-1,1-1 0,0 1 1,1 0-1,0 0 0,-1 19 0,4-27 9,0 0-1,-1 1 0,1-1 1,0 0-1,0 0 1,0 0-1,0 1 0,0-1 1,1 0-1,-1 0 0,1-1 1,-1 1-1,1 0 0,0 0 1,0-1-1,-1 1 1,1-1-1,0 0 0,1 1 1,-1-1-1,0 0 0,0 0 1,0 0-1,1 0 0,-1-1 1,0 1-1,1-1 1,3 1-1,10 1 25,0 0-1,1-1 1,18-1 0,-20 0-33,-2 0 14,0-1 0,0 0 0,24-5 0,-35 6-11,0 0 0,0-1 1,1 1-1,-1-1 0,0 0 0,0 0 0,0 0 0,0 0 0,0 0 0,0 0 0,0 0 0,0 0 0,0-1 0,-1 1 0,1-1 0,-1 0 1,1 1-1,-1-1 0,1 0 0,-1 0 0,0 0 0,0 0 0,0 0 0,0 0 0,0 0 0,0 0 0,-1 0 0,1-1 0,0-3 0,-2 5-3,1 0 0,0 1 0,-1-1 0,1 0 0,0 1 1,-1-1-1,1 1 0,-1-1 0,1 1 0,-1-1 0,1 1 0,-1-1 0,0 1 0,1 0 0,-1-1 0,1 1 0,-1 0 0,0-1 0,1 1 0,-1 0 0,0 0 0,1 0 0,-1 0 0,0-1 0,0 1 0,1 0 0,-1 0 0,0 0 0,-1 1 0,-29-1 87,24 0-78,2 0-14,1 1 1,0-1 0,0 1 0,-1 0 0,1 0 0,0 1 0,0-1-1,0 1 1,1 0 0,-1 0 0,0 0 0,0 0 0,-3 4 0,6-6 0,1 1 1,-1 0 0,0 0-1,0 0 1,0 0 0,1 0-1,-1 0 1,0 0 0,1 0-1,-1 0 1,1 0 0,-1 0-1,1 0 1,0 0 0,-1 0-1,1 1 1,0-1 0,0 0 0,0 0-1,0 0 1,0 1 0,0-1-1,0 0 1,0 0 0,0 0-1,1 0 1,-1 1 0,0-1-1,1 0 1,-1 0 0,1 0-1,-1 0 1,1 0 0,0 0-1,-1 0 1,1 0 0,0 0-1,0 0 1,0 0 0,0-1-1,0 1 1,0 0 0,-1-1 0,2 1-1,-1 0 1,0-1 0,0 1-1,0-1 1,2 1 0,16 10-1359,0-1 0,1-1 1,0 0-1,1-2 0,37 9 1,-8-7-6442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122"/>
    </inkml:context>
    <inkml:brush xml:id="br0">
      <inkml:brushProperty name="width" value="0.025" units="cm"/>
      <inkml:brushProperty name="height" value="0.025" units="cm"/>
      <inkml:brushProperty name="color" value="#E71224"/>
    </inkml:brush>
  </inkml:definitions>
  <inkml:trace contextRef="#ctx0" brushRef="#br0">0 0 769,'0'0'448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529"/>
    </inkml:context>
    <inkml:brush xml:id="br0">
      <inkml:brushProperty name="width" value="0.025" units="cm"/>
      <inkml:brushProperty name="height" value="0.025" units="cm"/>
      <inkml:brushProperty name="color" value="#E71224"/>
    </inkml:brush>
  </inkml:definitions>
  <inkml:trace contextRef="#ctx0" brushRef="#br0">305 165 10346,'0'0'352,"-8"-62"-288,-10 43-96,-9 2-288,-9 0-513,-7 2-480,-7 2-161,-10 1-832,-3 2-1025</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0:27.873"/>
    </inkml:context>
    <inkml:brush xml:id="br0">
      <inkml:brushProperty name="width" value="0.025" units="cm"/>
      <inkml:brushProperty name="height" value="0.025" units="cm"/>
      <inkml:brushProperty name="color" value="#E71224"/>
    </inkml:brush>
  </inkml:definitions>
  <inkml:trace contextRef="#ctx0" brushRef="#br0">1 1 7431,'0'0'7196,"5"8"-5819,-4-4-1255,1-1-1,0 0 0,0 0 0,0 0 1,1-1-1,-1 1 0,1 0 0,-1-1 1,1 0-1,0 1 0,0-1 0,0 0 0,0-1 1,0 1-1,0 0 0,1-1 0,-1 0 1,0 0-1,1 0 0,-1 0 0,1 0 0,-1-1 1,6 1-1,111 2 642,-1-5 1,0-5-1,195-37 0,-388 47 743,64-2-1761,-44 8-2311,18-8-4025,14-3-3466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7.680"/>
    </inkml:context>
    <inkml:brush xml:id="br0">
      <inkml:brushProperty name="width" value="0.025" units="cm"/>
      <inkml:brushProperty name="height" value="0.025" units="cm"/>
      <inkml:brushProperty name="color" value="#E71224"/>
    </inkml:brush>
  </inkml:definitions>
  <inkml:trace contextRef="#ctx0" brushRef="#br0">71 0 4965,'-3'52'3533,"-2"-1"0,-23 95 1,2-8-3281,18-68-3811,8 1-3332,9-21 4680,0-2 4896,-5 68 610,-7 59-2613,0-15-1241,3-143-1726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010"/>
    </inkml:context>
    <inkml:brush xml:id="br0">
      <inkml:brushProperty name="width" value="0.025" units="cm"/>
      <inkml:brushProperty name="height" value="0.025" units="cm"/>
      <inkml:brushProperty name="color" value="#E71224"/>
    </inkml:brush>
  </inkml:definitions>
  <inkml:trace contextRef="#ctx0" brushRef="#br0">286 0 9865,'-15'62'1393,"-97"472"4629,48-106-10372,18 179 9451,41-344-7311,1-29-5998,-15 174 14051,-1 125-2184,20-492-4109,1 154 1192,0-129-3154,2 0-3316,-3-23-1553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389"/>
    </inkml:context>
    <inkml:brush xml:id="br0">
      <inkml:brushProperty name="width" value="0.025" units="cm"/>
      <inkml:brushProperty name="height" value="0.025" units="cm"/>
      <inkml:brushProperty name="color" value="#E71224"/>
    </inkml:brush>
  </inkml:definitions>
  <inkml:trace contextRef="#ctx0" brushRef="#br0">0 1 3459,'5'123'7827,"10"140"-1262,-9-211-6657,3 0 0,1 0 0,18 50 0,-27-99-35,0 0 0,-1 1 0,0-1 0,0 0 0,0 0 0,0 1-1,0-1 1,-1 0 0,1 0 0,-1 1 0,0-1 0,-2 5 0,-2 9 76,-47 340 4394,46-217-5178,6-176-2860,0-19-2065</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7.336"/>
    </inkml:context>
    <inkml:brush xml:id="br0">
      <inkml:brushProperty name="width" value="0.025" units="cm"/>
      <inkml:brushProperty name="height" value="0.025" units="cm"/>
      <inkml:brushProperty name="color" value="#E71224"/>
    </inkml:brush>
  </inkml:definitions>
  <inkml:trace contextRef="#ctx0" brushRef="#br0">114 0 10025,'0'0'3716,"-43"77"-3652,21-42 160,10 3-96,-4-3-32,5 0 33,2-2 351,9-4-256,0-1-128,0-1-32,0 2-64,9 3 32,-2 1-1569,2 1-2211,-2 0-4547</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8.894"/>
    </inkml:context>
    <inkml:brush xml:id="br0">
      <inkml:brushProperty name="width" value="0.025" units="cm"/>
      <inkml:brushProperty name="height" value="0.025" units="cm"/>
      <inkml:brushProperty name="color" value="#E71224"/>
    </inkml:brush>
  </inkml:definitions>
  <inkml:trace contextRef="#ctx0" brushRef="#br0">1 152 17328,'0'0'897,"46"-4"-1153,-11 0 160,4 1-160,6-1-833,11-3-1025,5-3-929,-3-7 705,7-5 832,2-6-127,3 1-385,-2 2-1121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9.253"/>
    </inkml:context>
    <inkml:brush xml:id="br0">
      <inkml:brushProperty name="width" value="0.025" units="cm"/>
      <inkml:brushProperty name="height" value="0.025" units="cm"/>
      <inkml:brushProperty name="color" value="#E71224"/>
    </inkml:brush>
  </inkml:definitions>
  <inkml:trace contextRef="#ctx0" brushRef="#br0">0 158 1185,'63'17'2498,"-3"7"962,3 1-930,4 1-224,3-5-640,9-9-929,11-12-449,7-3-160,6-27-673,9-13-2337,-4-6-3172</inkml:trace>
  <inkml:trace contextRef="#ctx0" brushRef="#br0" timeOffset="1">2065 181 5445,'100'0'7399,"10"-8"-6502,9-22-673,5-11-128,4-8-1985,2-3-2724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1:56.253"/>
    </inkml:context>
    <inkml:brush xml:id="br0">
      <inkml:brushProperty name="width" value="0.025" units="cm"/>
      <inkml:brushProperty name="height" value="0.025" units="cm"/>
      <inkml:brushProperty name="color" value="#004F8B"/>
    </inkml:brush>
  </inkml:definitions>
  <inkml:trace contextRef="#ctx0" brushRef="#br0">10 111 13357,'0'0'5776,"-2"12"-5397,2-8-364,-3 11 182,1-1 0,0 1 0,1 0 0,3 25 0,-2-37-164,0 1 1,0-1 0,1 0-1,-1 1 1,1-1 0,0 0 0,0 0-1,0 1 1,1-1 0,-1 0-1,1 0 1,0 0 0,0 0-1,0-1 1,0 1 0,0 0 0,0-1-1,1 0 1,-1 1 0,1-1-1,0 0 1,0 0 0,-1-1-1,1 1 1,0 0 0,1-1 0,-1 0-1,0 0 1,0 0 0,5 1-1,1-1 21,-1-1 0,1 0 0,0 0 0,-1-1-1,1 0 1,-1-1 0,0 0 0,1 0 0,-1 0-1,0-1 1,0-1 0,-1 1 0,1-1 0,13-10-1,-11 7 64,0-1 0,0 0 0,-1-1 0,0 0-1,0 0 1,-1-1 0,0 0 0,-1-1 0,8-15 0,-16 29 98,-1 1 0,1-1 0,0 0 0,0 1 1,0-1-1,1 1 0,-1 0 0,1-1 1,0 7-1,0-9-210,0-1 0,0 1 0,0 0 0,0 0 0,1 0 0,-1 0 0,0 0 0,1 0 0,-1-1 0,1 1 0,-1 0 0,1 0 0,-1 0-1,1-1 1,-1 1 0,1 0 0,0-1 0,-1 1 0,1-1 0,0 1 0,-1-1 0,1 1 0,0-1 0,0 1 0,0-1 0,0 0 0,-1 1 0,1-1 0,0 0 0,0 0 0,0 0 0,0 1 0,0-1 0,0 0 0,0 0 0,0 0 0,-1-1 0,1 1 0,0 0 0,0 0 0,0 0 0,0-1 0,0 1 0,0 0 0,-1-1 0,2 0 0,7-2 36,-1-1 0,1 0 0,-1 0 0,0-1 0,0 0 0,0 0 0,-1-1 0,7-6 0,55-60 11,-48 49-35,42-48-146,-63 71 122,0 0-1,1-1 0,-1 1 0,0 0 0,0 0 0,1 0 0,-1 0 0,0-1 0,1 1 0,-1 0 0,0 0 0,1 0 0,-1 0 0,0 0 0,1 0 0,-1 0 0,0 0 0,1 0 0,-1 0 0,0 0 0,1 0 0,-1 0 0,0 0 0,0 1 1,1-1-1,-1 0 0,0 0 0,1 0 0,-1 0 0,0 0 0,0 1 0,1-1 0,-1 0 0,0 0 0,0 1 0,1-1 0,-1 0 0,0 0 0,0 1 0,0-1 0,0 0 0,1 0 0,-1 1 0,0-1 0,0 0 0,0 1 0,0-1 0,0 0 1,0 1-1,0-1 0,0 0 0,0 1 0,0-1 0,0 0 0,0 1 0,0-1 0,0 0 0,0 1 0,0-1 0,0 0 0,-1 1 0,2 29-134,-1-24 121,0 8-49,-1-4 15,1 0 0,0 0 0,1 0 0,0 0 0,4 15 0,-5-24-97,1 1 1,-1-1 0,1 1 0,-1-1 0,1 1 0,0-1 0,0 0 0,0 1 0,0-1 0,0 0 0,0 0-1,0 0 1,0 0 0,0 0 0,1 0 0,-1 0 0,0 0 0,0 0 0,1 0 0,-1-1 0,1 1 0,-1-1-1,1 1 1,-1-1 0,1 1 0,-1-1 0,1 0 0,-1 0 0,1 0 0,0 0 0,-1 0 0,1 0 0,-1 0-1,1 0 1,-1-1 0,1 1 0,-1-1 0,1 1 0,-1-1 0,1 0 0,-1 1 0,3-3 0,11-11-5439,-4-12-4067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09.616"/>
    </inkml:context>
    <inkml:brush xml:id="br0">
      <inkml:brushProperty name="width" value="0.025" units="cm"/>
      <inkml:brushProperty name="height" value="0.025" units="cm"/>
      <inkml:brushProperty name="color" value="#E71224"/>
    </inkml:brush>
  </inkml:definitions>
  <inkml:trace contextRef="#ctx0" brushRef="#br0">0 170 2050,'149'36'7980,"-2"-9"-4877,-100-21-2776,0-2-1,0-2 1,1-2-1,66-9 1,-5-12-664,195-65 0,-35 8-3464,-214 65 2207,0 3 0,112-6 0,-111 18 3867,0 3-1,-1 2 0,94 25 1,-85-17 98,131 14 0,-128-27-2345,0-4-1,-1-2 1,1-3-1,125-31 1,-148 27-620,11-3-3222,83-10 0,-76 21-765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5.324"/>
    </inkml:context>
    <inkml:brush xml:id="br0">
      <inkml:brushProperty name="width" value="0.025" units="cm"/>
      <inkml:brushProperty name="height" value="0.025" units="cm"/>
      <inkml:brushProperty name="color" value="#E71224"/>
    </inkml:brush>
  </inkml:definitions>
  <inkml:trace contextRef="#ctx0" brushRef="#br0">188 11 16047,'0'0'3860,"-11"-3"-2622,9 3-1202,-2-2-11,0 1 1,0 0-1,0 0 1,-1 0-1,1 0 1,0 1-1,-1 0 1,1-1-1,0 2 1,-1-1-1,1 0 1,0 1-1,0 0 1,-1 0-1,1 0 0,0 1 1,0-1-1,0 1 1,0 0-1,0 0 1,1 0-1,-1 1 1,1-1-1,-6 6 1,-1 2 62,1 0 1,0 1-1,1 0 0,-8 14 0,14-22-54,0 1 0,0-1 0,1 1 0,-1 0-1,1-1 1,-1 1 0,1 0 0,0 0 0,1 0-1,-1 0 1,1 0 0,0 1 0,0-1 0,0 0-1,0 0 1,1 0 0,0 0 0,1 6 0,-1-9-28,1 1 0,-1 0 1,0-1-1,1 1 1,-1-1-1,1 1 0,0-1 1,0 0-1,-1 0 1,1 0-1,0 0 0,0 0 1,0 0-1,0 0 1,0-1-1,0 1 0,0-1 1,0 1-1,0-1 0,0 0 1,4 0-1,54 0-585,-42-1-29,-5 1-466,0-1 1,-1 0-1,1-1 0,-1 0 0,22-8 0,14-8-4633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5.718"/>
    </inkml:context>
    <inkml:brush xml:id="br0">
      <inkml:brushProperty name="width" value="0.025" units="cm"/>
      <inkml:brushProperty name="height" value="0.025" units="cm"/>
      <inkml:brushProperty name="color" value="#E71224"/>
    </inkml:brush>
  </inkml:definitions>
  <inkml:trace contextRef="#ctx0" brushRef="#br0">69 0 8552,'0'0'4458,"-9"6"-2334,-29 18-367,36-23-1602,0 1 0,1-1 0,-1 0 1,0 1-1,1-1 0,0 0 0,-1 1 1,1 0-1,0-1 0,0 1 0,0 0 0,0 0 1,0 0-1,0-1 0,-1 5 0,2-5-100,0 0 0,0 0 0,0 0-1,0 0 1,1 0 0,-1 0 0,0 0-1,0 0 1,1 0 0,-1 0 0,0 0-1,1 0 1,-1 0 0,1 0 0,-1 0 0,1 0-1,0 0 1,-1 0 0,1-1 0,1 2-1,2 1-24,-1-1 0,0 1 0,1-1-1,0 0 1,0 0 0,-1-1 0,1 1-1,0-1 1,0 0 0,7 1 0,2 0-85,0-1 1,1-1 0,-1 0 0,0 0-1,1-2 1,23-4 0,-31 4 32,0 1-1,0-1 1,0-1 0,-1 1 0,1-1-1,-1 0 1,0 0 0,1 0 0,-1-1-1,-1 0 1,1 0 0,0 0 0,-1 0-1,0-1 1,0 0 0,5-9 0,-4-3 640,-14 14 1064,6 4-1531,1 0 0,0 0 0,0 0 0,0 0 0,0 0 0,0 0 0,0 1 0,0-1 0,0 1 0,1-1 0,-1 1 0,0 0 0,-1 1 1,0 2 80,0 0 0,0 0 1,0 1-1,0-1 1,1 1-1,0-1 1,0 1-1,-1 7 1,3-12-177,0 0 1,0 0 0,0 0-1,0 0 1,0 1-1,0-1 1,1 0 0,-1 0-1,0 0 1,0 0 0,1 0-1,-1 0 1,1 0 0,-1 0-1,1 0 1,0 0 0,-1 0-1,1 0 1,1 1 0,0-1-13,0 0 1,0 1 0,0-1-1,0 0 1,0 0 0,0 0 0,0-1-1,1 1 1,-1 0 0,0-1-1,1 0 1,3 1 0,71 2-483,-52-4-2403,0 0-3404,-6-2-5147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6.539"/>
    </inkml:context>
    <inkml:brush xml:id="br0">
      <inkml:brushProperty name="width" value="0.025" units="cm"/>
      <inkml:brushProperty name="height" value="0.025" units="cm"/>
      <inkml:brushProperty name="color" value="#E71224"/>
    </inkml:brush>
  </inkml:definitions>
  <inkml:trace contextRef="#ctx0" brushRef="#br0">104 1 11339,'0'0'9379,"-3"11"-8968,-5 21-17,2 0-1,1 0 1,1 0-1,2 1 1,1-1-1,6 50 1,-4-76-354,1 0 1,-1 0-1,1-1 1,1 1-1,-1-1 1,1 1-1,4 5 1,-6-9-58,1 0 0,-1 0 0,0 0 1,1 0-1,0 0 0,-1-1 1,1 1-1,0 0 0,0-1 0,0 0 1,0 1-1,0-1 0,0 0 1,1 0-1,-1 0 0,0 0 0,1 0 1,-1-1-1,5 2 0,-23-33-2988,-34-20 1165,38 40 2022,1 0 0,0-1 0,0 0 0,1 0 0,-12-20 0,22 32-124,0-1-1,0 1 0,0 0 1,-1 0-1,1-1 0,0 1 1,0 0-1,0 0 0,0-1 1,1 1-1,-1 0 0,0 0 1,0 0-1,0-1 0,0 1 1,0 0-1,0 0 0,0-1 1,0 1-1,0 0 0,1 0 1,-1 0-1,0-1 0,0 1 1,0 0-1,0 0 0,0 0 1,1 0-1,-1 0 0,0-1 0,0 1 1,0 0-1,1 0 0,-1 0 1,0 0-1,0 0 0,1 0 1,-1 0-1,0 0 0,0 0 1,1 0-1,-1 0 0,0 0 1,0 0-1,1 0 0,20-2 714,22 6-362,3 5-197,31 5-544,-25-11-3808,-19-3-2180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6.997"/>
    </inkml:context>
    <inkml:brush xml:id="br0">
      <inkml:brushProperty name="width" value="0.025" units="cm"/>
      <inkml:brushProperty name="height" value="0.025" units="cm"/>
      <inkml:brushProperty name="color" value="#E71224"/>
    </inkml:brush>
  </inkml:definitions>
  <inkml:trace contextRef="#ctx0" brushRef="#br0">242 84 13164,'0'0'3572,"-2"-8"-423,2 5-3041,0 1-1,-1-1 0,1 1 0,-1-1 1,1 1-1,-1-1 0,0 1 0,0-1 1,0 1-1,0 0 0,-1-1 0,1 1 1,0 0-1,-1 0 0,0 0 0,1 0 1,-1 0-1,0 1 0,0-1 0,0 0 0,0 1 1,0 0-1,-1-1 0,1 1 0,0 0 1,-1 0-1,1 0 0,-1 0 0,1 1 1,-1-1-1,1 1 0,-1-1 0,-2 1 1,-3 0-61,0 0 0,1 1 0,-1 0 0,0 0 0,1 1 1,-1 0-1,0 0 0,1 1 0,0 0 0,0 0 0,0 0 0,0 1 1,0 0-1,1 1 0,0-1 0,0 1 0,0 1 0,0-1 1,1 1-1,0 0 0,0 0 0,0 0 0,1 1 0,0 0 0,1 0 1,-1 0-1,1 0 0,0 0 0,-2 13 0,5-19-33,-1 1 0,1-1 1,0 1-1,0-1 0,0 1 0,0 0 0,0-1 0,0 1 0,1-1 0,-1 1 0,0-1 0,1 1 0,-1-1 0,1 1 1,0-1-1,0 1 0,-1-1 0,1 0 0,0 1 0,0-1 0,0 0 0,0 0 0,0 0 0,0 1 0,2 0 1,1 0 9,0 0 1,0 0 0,0 0-1,0-1 1,0 1 0,0-1-1,0 0 1,1 0 0,5 0-1,3 0 39,1 0-1,-1-2 1,1 1-1,-1-2 0,18-3 1,-24 2-32,1 1 0,-1-1 1,0-1-1,0 0 0,0 0 1,-1 0-1,1 0 0,-1-1 0,0 0 1,-1-1-1,1 1 0,5-9 0,-8 11 15,0-1-1,0 0 0,-1 1 1,1-1-1,-1-1 0,0 1 1,0 0-1,-1 0 0,1-1 1,-1 1-1,0-1 0,0 1 1,-1-1-1,1 0 0,-1 1 1,0-1-1,0 1 1,0-1-1,-1 0 0,0 1 1,-2-8-1,1 9-49,0 0 1,0 0-1,0 0 1,0 1-1,-1-1 1,1 1-1,-1 0 1,0 0-1,1 0 1,-1 0 0,0 0-1,0 0 1,-1 1-1,1 0 1,0-1-1,0 1 1,-7-1-1,7 1-138,1 1 0,0 0 0,0-1 0,0 1 1,-1 0-1,1 0 0,0 0 0,0 1 0,0-1 0,-1 0 0,1 1 0,-3 1 0,4-2-79,0 1-1,0 0 0,0-1 1,0 1-1,0 0 0,0-1 1,0 1-1,1 0 0,-1 0 0,0 0 1,1 0-1,-1 0 0,0 0 1,1 0-1,0 0 0,-1 0 1,1 0-1,-1 0 0,1 0 1,0 0-1,0 0 0,0 1 1,-1-1-1,1 0 0,1 1 1,-1 11-5705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7.764"/>
    </inkml:context>
    <inkml:brush xml:id="br0">
      <inkml:brushProperty name="width" value="0.025" units="cm"/>
      <inkml:brushProperty name="height" value="0.025" units="cm"/>
      <inkml:brushProperty name="color" value="#E71224"/>
    </inkml:brush>
  </inkml:definitions>
  <inkml:trace contextRef="#ctx0" brushRef="#br0">262 0 13741,'0'0'8515,"-9"12"-8366,-3 2-9,1 1 0,1 0 1,0 1-1,1 1 0,1-1 0,1 1 0,-9 26 0,12-24-18,0 0 0,1 0 0,1 0 0,0 1 0,2-1 0,0 1 0,1-1 0,1 1 0,1-1 0,1 0 0,1 0 0,0 0 1,9 19-1,-14-38-122,5 11 10,0 0 0,-1 0 0,-1 0 0,0 1 0,0-1 0,-1 1 0,1 12 0,-3-23-8,0-1 1,0 0-1,0 0 1,0 1-1,0-1 1,0 0 0,0 1-1,0-1 1,0 0-1,0 1 1,0-1-1,0 0 1,0 1-1,0-1 1,0 0 0,-1 0-1,1 1 1,0-1-1,0 0 1,0 0-1,0 1 1,-1-1-1,1 0 1,0 0-1,0 1 1,-1-1 0,1 0-1,0 0 1,0 0-1,-1 0 1,1 1-1,0-1 1,0 0-1,-1 0 1,1 0 0,0 0-1,-1 0 1,0 0-1,-14-5 109,-13-17-60,5 0-138,0 0 0,1-2 0,1 0-1,1-2 1,-30-52 0,49 77 99,0 0 0,0 0-1,1 0 1,-1-1 0,0 1 0,1 0 0,-1-1 0,1 1-1,-1 0 1,1-1 0,0 1 0,0 0 0,0-1-1,0 1 1,0-1 0,0 1 0,0 0 0,0-1-1,0 1 1,0 0 0,1-1 0,-1 1 0,1 0 0,-1-1-1,1 1 1,-1 0 0,1 0 0,0-1 0,-1 1-1,1 0 1,0 0 0,0 0 0,0 0 0,0 0-1,0 0 1,0 0 0,0 0 0,1 1 0,-1-1 0,0 0-1,0 1 1,1-1 0,-1 1 0,2-1 0,7-2 15,0 1-1,0 1 1,-1 0 0,1 0 0,12 1 0,-10 0-37,79 1-84,0-1-2167,-29-3-3183,-1-6-7336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8.829"/>
    </inkml:context>
    <inkml:brush xml:id="br0">
      <inkml:brushProperty name="width" value="0.025" units="cm"/>
      <inkml:brushProperty name="height" value="0.025" units="cm"/>
      <inkml:brushProperty name="color" value="#E71224"/>
    </inkml:brush>
  </inkml:definitions>
  <inkml:trace contextRef="#ctx0" brushRef="#br0">1 1 13773,'0'0'9385,"54"50"-7720,-35-27-640,3 3-576,5-3-321,-2-5-96,4-4 32,5-5-160,1-7-673,-3-2-704,-3 0-929,-6-15-1346,-5-2-2402,-2-4-5253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188"/>
    </inkml:context>
    <inkml:brush xml:id="br0">
      <inkml:brushProperty name="width" value="0.025" units="cm"/>
      <inkml:brushProperty name="height" value="0.025" units="cm"/>
      <inkml:brushProperty name="color" value="#E71224"/>
    </inkml:brush>
  </inkml:definitions>
  <inkml:trace contextRef="#ctx0" brushRef="#br0">134 1 11851,'0'0'8104,"-31"49"-7111,15-15 64,-2 7 96,-2 2 64,0 0-288,6 1-577,3-4-288,7-5-64,4-5-1313,0-9-1345,4-7-1955,7-10-4804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525"/>
    </inkml:context>
    <inkml:brush xml:id="br0">
      <inkml:brushProperty name="width" value="0.025" units="cm"/>
      <inkml:brushProperty name="height" value="0.025" units="cm"/>
      <inkml:brushProperty name="color" value="#E71224"/>
    </inkml:brush>
  </inkml:definitions>
  <inkml:trace contextRef="#ctx0" brushRef="#br0">1 5 15567,'0'0'6630,"63"5"-5861,-18-5 96,5 0-545,2-2-256,2-1-96,-10 0-1313,-5 2-1506,-10 1-1665,-13 0-1154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29.900"/>
    </inkml:context>
    <inkml:brush xml:id="br0">
      <inkml:brushProperty name="width" value="0.025" units="cm"/>
      <inkml:brushProperty name="height" value="0.025" units="cm"/>
      <inkml:brushProperty name="color" value="#E71224"/>
    </inkml:brush>
  </inkml:definitions>
  <inkml:trace contextRef="#ctx0" brushRef="#br0">0 66 10698,'0'0'8680,"65"7"-7463,-18-17-576,12-2-192,-1-2-385,-4 3-417,-4-2-3138,-5 0-5285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3.608"/>
    </inkml:context>
    <inkml:brush xml:id="br0">
      <inkml:brushProperty name="width" value="0.025" units="cm"/>
      <inkml:brushProperty name="height" value="0.025" units="cm"/>
      <inkml:brushProperty name="color" value="#004F8B"/>
    </inkml:brush>
  </inkml:definitions>
  <inkml:trace contextRef="#ctx0" brushRef="#br0">30 0 16303,'0'0'3780,"-29"65"-3748,29-45 0,5 4 0,10 2-128,8-1-673,-1-1-1056,-1-2-2339,-5 0-1089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263"/>
    </inkml:context>
    <inkml:brush xml:id="br0">
      <inkml:brushProperty name="width" value="0.025" units="cm"/>
      <inkml:brushProperty name="height" value="0.025" units="cm"/>
      <inkml:brushProperty name="color" value="#E71224"/>
    </inkml:brush>
  </inkml:definitions>
  <inkml:trace contextRef="#ctx0" brushRef="#br0">1 1 14253,'0'0'4282,"1"7"-2467,0 0-1617,0 0 1,0 0-1,1 0 1,0 0-1,1-1 1,0 1-1,0-1 1,0 0 0,0 0-1,1 0 1,0 0-1,1-1 1,-1 1-1,1-1 1,0 0-1,0 0 1,0-1-1,1 0 1,0 0-1,0 0 1,0 0-1,0-1 1,0 0-1,1-1 1,0 1-1,7 1 1,3-1-118,0 0 1,0 0 0,19-1 0,-23-2-676,0-1 0,-1 0 1,1 0-1,24-7 0,-30 6-44,0-1 0,0 0 0,0 0 0,0 0 0,0-1 0,-1 0 0,0 0 0,1-1 0,4-5 0,-6 5-188,-1 0 0,1 0 1,-2 0-1,1-1 0,0 1 1,-1-1-1,0 0 0,0 0 1,-1 0-1,0-1 0,3-9 1,-5 15 2720,-7 22 5663,-18 13-4847,12-17-1465,-11 19 206,4-5 248,-21 42 1,36-63-1590,0 1 0,1 0 0,1 0 0,0 0-1,0 0 1,1 1 0,0-1 0,0 15 0,2-25-211,0 0-1,0 0 1,0 0 0,0 0 0,0 0 0,1-1 0,-1 1 0,0 0 0,0 0 0,0 0 0,1 0-1,-1-1 1,0 1 0,1 0 0,-1 0 0,1-1 0,-1 1 0,1 0 0,-1 0 0,1-1 0,0 1-1,-1-1 1,1 1 0,0-1 0,-1 1 0,1-1 0,0 1 0,0-1 0,-1 1 0,2-1 0,19 0-8659,-7-6-680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652"/>
    </inkml:context>
    <inkml:brush xml:id="br0">
      <inkml:brushProperty name="width" value="0.025" units="cm"/>
      <inkml:brushProperty name="height" value="0.025" units="cm"/>
      <inkml:brushProperty name="color" value="#E71224"/>
    </inkml:brush>
  </inkml:definitions>
  <inkml:trace contextRef="#ctx0" brushRef="#br0">65 1 16624,'0'0'3267,"-25"47"-1506,10-16-832,3 3-160,5 2-64,1-1-289,6-3-256,0-4-96,0-5-224,0-8-1025,6-3-673,-5-8-512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0.998"/>
    </inkml:context>
    <inkml:brush xml:id="br0">
      <inkml:brushProperty name="width" value="0.025" units="cm"/>
      <inkml:brushProperty name="height" value="0.025" units="cm"/>
      <inkml:brushProperty name="color" value="#E71224"/>
    </inkml:brush>
  </inkml:definitions>
  <inkml:trace contextRef="#ctx0" brushRef="#br0">0 17 13453,'0'0'6347,"12"-4"-5557,0 1-595,0 0-1,0 1 1,0 0 0,0 1-1,0 0 1,1 1-1,-1 0 1,0 1 0,0 0-1,16 5 1,-10-1-136,-2 0 0,1 2 1,0 0-1,-1 1 0,-1 1 1,1 0-1,17 15 0,-29-22-29,-1 1 0,0 0 0,1 0 0,-1 0-1,0 0 1,-1 1 0,1-1 0,-1 1 0,1 0 0,-1 0-1,0 0 1,0 0 0,-1 0 0,1 0 0,-1 0-1,0 0 1,0 1 0,-1-1 0,1 0 0,-1 1 0,0-1-1,0 1 1,0-1 0,-1 0 0,1 1 0,-1-1 0,0 0-1,0 1 1,-1-1 0,1 0 0,-1 0 0,0 0-1,0 0 1,0 0 0,-5 4 0,-3 6 87,-2 0 0,0-1 0,0-1 0,-1 0 0,-1-1 0,0 0 1,0-2-1,-1 1 0,-1-1 0,1-1 0,-1-1 0,-1-1 0,1 0 0,-23 5 0,10-9-1773,14-7-2378,4-13-3627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1.564"/>
    </inkml:context>
    <inkml:brush xml:id="br0">
      <inkml:brushProperty name="width" value="0.025" units="cm"/>
      <inkml:brushProperty name="height" value="0.025" units="cm"/>
      <inkml:brushProperty name="color" value="#E71224"/>
    </inkml:brush>
  </inkml:definitions>
  <inkml:trace contextRef="#ctx0" brushRef="#br0">209 45 14798,'0'0'5573,"-11"-6"-3875,4 2-1476,4 1-176,-1 1 0,1 0-1,-1 0 1,0 0 0,0 0 0,1 1-1,-1-1 1,0 1 0,0 0 0,0 0-1,0 1 1,-1-1 0,1 1 0,0 0-1,0 0 1,0 0 0,0 1-1,0-1 1,-5 2 0,2 1-17,0 1 0,0 0 0,0 0 0,0 1 0,1 0 1,-1 0-1,1 0 0,1 1 0,-1 0 0,1 0 0,0 1 0,0-1 0,1 1 0,0 0 0,0 0 0,0 0 1,1 1-1,0-1 0,-2 10 0,5-16-25,0 0 1,0 0-1,0 0 1,-1 0 0,1 0-1,0 0 1,0 0-1,1 0 1,-1 0-1,0-1 1,0 1-1,0 0 1,1 0-1,-1 0 1,0 0-1,1 0 1,-1 0 0,1 0-1,-1-1 1,1 1-1,-1 0 1,1 0-1,0-1 1,-1 1-1,1 0 1,0-1-1,0 1 1,1 0 0,0 0 6,1 0 1,-1-1-1,0 1 1,1-1-1,-1 1 1,1-1-1,-1 0 1,1 0 0,-1 0-1,1 0 1,2-1-1,4-1 15,0 0-1,0 0 0,0-1 0,0 0 0,10-6 1,6-6-12,-1-1 1,0-2-1,-2 0 1,0-1-1,-1-1 1,19-25-1,-48 57 35,0 1-1,1 0 1,0 0 0,1 1-1,0-1 1,1 1-1,1 0 1,-3 17 0,7-30-11,0 1 1,0-1 0,0 1-1,0-1 1,0 0 0,1 1-1,-1-1 1,0 0 0,1 1-1,-1-1 1,1 0 0,-1 1-1,1-1 1,0 0 0,0 0-1,-1 0 1,1 0 0,0 0-1,0 0 1,0 0 0,0 0-1,0 0 1,1 0 0,-1 0-1,0-1 1,0 1 0,0 0-1,1-1 1,-1 1 0,0-1-1,1 1 1,-1-1 0,0 0-1,1 0 1,-1 1 0,1-1-1,-1 0 1,0 0 0,1 0-1,-1-1 1,1 1 0,0 0-1,9-1 29,-1 0 0,0-1 0,1 0 0,13-5-1,3-4-100,0 0-1,31-20 0,10-3-234,-68 33 261,1 1 0,-1 0 0,0-1 0,1 1 1,-1 0-1,1 0 0,-1 0 0,1 0 0,-1-1 1,1 1-1,-1 0 0,1 0 0,-1 0 1,1 0-1,-1 0 0,1 0 0,-1 0 0,1 0 1,-1 1-1,1-1 0,-1 0 0,1 0 0,-1 0 1,1 0-1,-1 1 0,1-1 0,-1 0 0,0 0 1,1 1-1,0 0 0,3 17-63,-14 41 238,4-27 27,6-31-185,0 0 1,0 0 0,0 0 0,0 0-1,0 0 1,0-1 0,1 1-1,-1 0 1,0 0 0,0 0 0,1 0-1,-1-1 1,0 1 0,1 0-1,-1 0 1,1-1 0,-1 1 0,1 0-1,-1-1 1,1 1 0,0 0 0,-1-1-1,1 1 1,0-1 0,-1 1-1,1-1 1,0 1 0,0-1 0,0 1-1,2-1 11,-1 1-1,1-1 1,-1 0-1,1 0 1,-1 0-1,1 0 1,-1 0-1,1 0 1,-1-1-1,4 0 0,5-3-104,0 1 0,-1-2 0,17-8 0,18-16-2706,-17 6-2489,-9 6-2280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1.927"/>
    </inkml:context>
    <inkml:brush xml:id="br0">
      <inkml:brushProperty name="width" value="0.025" units="cm"/>
      <inkml:brushProperty name="height" value="0.025" units="cm"/>
      <inkml:brushProperty name="color" value="#E71224"/>
    </inkml:brush>
  </inkml:definitions>
  <inkml:trace contextRef="#ctx0" brushRef="#br0">190 169 13357,'-11'0'3640,"-4"0"-2866,0 2 1,1 0-1,-1 0 0,1 2 0,-22 7 0,31-9-519,-1 0-1,1 0 1,0 1 0,0 0 0,0 1 0,0-1 0,0 1-1,-6 6 1,9-8-170,0 1 0,0-1 0,1 0 0,-1 1 0,1-1 0,0 1 0,0-1 0,0 1 0,0-1 0,0 1 0,0 0 0,1 0 0,-1 0 0,1-1 0,0 1 0,0 0 0,0 0 0,0 0 0,1 3 0,0-4-70,0-1 1,0 1-1,0-1 0,0 1 1,0-1-1,0 0 0,1 1 1,-1-1-1,0 0 1,1 0-1,-1 0 0,1 0 1,0 0-1,-1 0 0,1-1 1,0 1-1,-1-1 0,1 1 1,0-1-1,0 1 1,-1-1-1,1 0 0,0 0 1,0 0-1,0 0 0,-1 0 1,3 0-1,55-3 137,-58 3-147,13-3 0,1 0 0,-2-1 0,1 0-1,0-1 1,-1-1 0,0 0 0,0-1-1,-1 0 1,0-1 0,0 0 0,0-1 0,14-14-1,-15 12-6,0 0 0,-1-1 0,0 0 0,-1 0 0,-1-1 0,0-1 0,0 1 0,-1-1 0,-1 0 0,0-1 0,5-20 0,-11 11 10,0 24-2,-1 0 0,1-1-1,0 1 1,0 0 0,0-1-1,-1 1 1,1 0 0,0 0-1,0-1 1,-1 1 0,1 0-1,0 0 1,0 0 0,-1-1-1,1 1 1,0 0 0,-1 0-1,1 0 1,0 0 0,-1 0-1,1 0 1,0 0 0,-1 0-1,1 0 1,0 0 0,-1 0-1,1 0 1,0 0 0,-1 0-1,1 0 1,0 0 0,-1 0-1,1 0 1,-1 0 0,-1 2 28,-1-1 1,1 0-1,0 1 1,-1 0 0,1 0-1,0-1 1,0 1-1,0 0 1,0 1-1,0-1 1,1 0 0,-3 5-1,-2 1 25,1 2 0,1-1-1,0 0 1,0 1 0,1 0-1,0 0 1,1 0 0,0 0 0,0 0-1,1 1 1,1-1 0,0 16-1,1-20-189,0 0 0,0 0 0,1-1-1,-1 1 1,1 0 0,1-1-1,-1 1 1,1-1 0,6 9-1,-6-9-449,1 0 0,0-1-1,1 0 1,-1 1-1,1-2 1,0 1 0,0-1-1,0 1 1,0-1-1,11 4 1,15 3-7411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2.552"/>
    </inkml:context>
    <inkml:brush xml:id="br0">
      <inkml:brushProperty name="width" value="0.025" units="cm"/>
      <inkml:brushProperty name="height" value="0.025" units="cm"/>
      <inkml:brushProperty name="color" value="#E71224"/>
    </inkml:brush>
  </inkml:definitions>
  <inkml:trace contextRef="#ctx0" brushRef="#br0">6 0 6374,'-1'9'6267,"0"10"-4420,-1-2-399,1 0-1,0 1 0,2-1 0,0 0 0,6 31 0,-6-44-1346,0 1 0,1 0 0,0-1 0,0 1 0,0-1 0,1 0 0,-1 0 0,1 0 0,0 0 0,0 0-1,0 0 1,1-1 0,-1 0 0,1 1 0,0-1 0,0-1 0,0 1 0,0 0 0,1-1 0,-1 0 0,0 0 0,1 0 0,0-1 0,-1 0 0,1 0 0,8 1-1,2 0-95,-1-1 0,0 0 0,1-1-1,-1-1 1,1 0 0,-1-1-1,20-6 1,-25 6-304,-1-1-1,0 0 0,0-1 0,0 0 1,14-9-1,-18 10-174,0 0 0,1-1-1,-1 0 1,0 0 0,-1 0 0,1 0-1,-1-1 1,0 1 0,0-1-1,2-5 1,-4 7-262,1-1 0,-2 1 0,1-1 0,0 1 0,-1-1 0,1 1 1,-1-1-1,0-5 0,0 4-969,0 5 1666,0 0 0,0-1-1,0 1 1,0 0-1,0 0 1,0 0 0,-1 0-1,1 0 1,0-1-1,0 1 1,0 0 0,0 0-1,0 0 1,0 0 0,0 0-1,0 0 1,0-1-1,0 1 1,0 0 0,-1 0-1,1 0 1,0 0-1,0 0 1,0 0 0,0 0-1,0 0 1,0 0-1,-1 0 1,1 0 0,0 0-1,0-1 1,0 1 0,0 0-1,0 0 1,-1 0-1,1 0 1,0 0 0,0 0-1,0 0 1,0 0-1,0 1 1,-1-1 0,1 0-1,0 0 1,0 0 0,0 0-1,0 0 1,0 0-1,0 0 1,-1 0 0,1 0-1,0 0 1,0 0-1,0 0 1,0 1 0,0-1-1,0 0 1,0 0-1,0 0 1,-1 0 0,1 0-1,0 0 1,-8 9 823,-2 14 1888,1 0 1,-11 41-1,1 0-637,-12 10-41,22-56-1557,0 1 1,2 0-1,0 0 0,1 0 1,1 1-1,1 0 1,-2 25-1,6-44-489,0 0-1,0 0 1,0-1 0,0 1 0,0 0-1,0 0 1,0 0 0,1-1-1,-1 1 1,0 0 0,0-1-1,1 1 1,-1 0 0,1 0-1,-1-1 1,0 1 0,1-1 0,-1 1-1,1 0 1,0-1 0,-1 1-1,1-1 1,-1 1 0,1-1-1,0 0 1,-1 1 0,1-1-1,0 0 1,-1 1 0,1-1-1,0 0 1,0 0 0,-1 1 0,1-1-1,0 0 1,0 0 0,0 0-1,-1 0 1,2 0 0,1-1-643,0 1 1,0 0-1,0-1 1,0 0-1,-1 1 1,1-1-1,0 0 1,0-1-1,-1 1 1,4-2-1,16-16-7254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2.880"/>
    </inkml:context>
    <inkml:brush xml:id="br0">
      <inkml:brushProperty name="width" value="0.025" units="cm"/>
      <inkml:brushProperty name="height" value="0.025" units="cm"/>
      <inkml:brushProperty name="color" value="#E71224"/>
    </inkml:brush>
  </inkml:definitions>
  <inkml:trace contextRef="#ctx0" brushRef="#br0">40 1 14734,'0'0'6983,"18"71"-6247,-18-36-31,-5 2-289,-4-3-95,3-5-257,-3-4-64,8-4-513,-3-6-1248,-1-7-962,-3-5-1697,-2-3-737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3.249"/>
    </inkml:context>
    <inkml:brush xml:id="br0">
      <inkml:brushProperty name="width" value="0.025" units="cm"/>
      <inkml:brushProperty name="height" value="0.025" units="cm"/>
      <inkml:brushProperty name="color" value="#E71224"/>
    </inkml:brush>
  </inkml:definitions>
  <inkml:trace contextRef="#ctx0" brushRef="#br0">5 31 9417,'0'0'1964,"8"-5"284,-1 1-2019,0 0 0,1 1 1,0 0-1,-1 0 0,1 1 0,0 0 1,0 0-1,0 1 0,1 0 0,-1 1 1,0-1-1,0 2 0,0-1 0,1 1 1,-1 0-1,0 1 0,10 3 0,-6-1-65,-1 2 0,-1-1 0,1 1 0,-1 0 0,0 1 0,0 1 0,-1-1 0,0 2 0,0-1 0,9 12 0,-15-16-105,0 1-1,0-1 1,-1 0-1,1 1 1,-1 0 0,0-1-1,0 1 1,0 0-1,-1 0 1,1 0 0,0 9-1,-2-11 13,0 1-1,-1-1 0,1 0 0,-1 1 1,1-1-1,-1 1 0,0-1 1,0 0-1,-1 0 0,1 1 1,-1-1-1,1 0 0,-1 0 1,0 0-1,0-1 0,0 1 1,-1 0-1,1-1 0,-3 3 1,-6 4 251,0-1 1,-1 0 0,0-1 0,0-1 0,-1 1 0,1-2 0,-1 0 0,-1 0-1,1-1 1,-23 3 0,19-4-533,-1-1-1,1-1 0,-1 0 1,-25-3-1,43 2 66,-1-1 0,1 1 1,-1 0-1,1 0 0,-1 0 0,1 0 0,-1 0 1,1-1-1,-1 1 0,1 0 0,-1 0 0,1-1 1,0 1-1,-1 0 0,1-1 0,-1 1 1,1 0-1,0-1 0,-1 1 0,1 0 0,0-1 1,0 1-1,-1-1 0,1 1 0,0-1 1,0 1-1,0-1 0,-1 1 0,1-1 0,0 1 1,0-2-1,5-7-5712,14 2-1254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3.576"/>
    </inkml:context>
    <inkml:brush xml:id="br0">
      <inkml:brushProperty name="width" value="0.025" units="cm"/>
      <inkml:brushProperty name="height" value="0.025" units="cm"/>
      <inkml:brushProperty name="color" value="#E71224"/>
    </inkml:brush>
  </inkml:definitions>
  <inkml:trace contextRef="#ctx0" brushRef="#br0">74 0 11883,'0'0'12236,"80"29"-12044,-42-29-128,3 0-32,-5-2-897,-2-4-1537,-3-1-1954,-13 0-2274</inkml:trace>
  <inkml:trace contextRef="#ctx0" brushRef="#br0" timeOffset="1">1 120 13132,'0'0'6983,"66"16"-6406,-6-24-129,12-4-384,3-1-64,5 1-352,-7-1-65,-9 0-1408,-7 0-5574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4.281"/>
    </inkml:context>
    <inkml:brush xml:id="br0">
      <inkml:brushProperty name="width" value="0.025" units="cm"/>
      <inkml:brushProperty name="height" value="0.025" units="cm"/>
      <inkml:brushProperty name="color" value="#E71224"/>
    </inkml:brush>
  </inkml:definitions>
  <inkml:trace contextRef="#ctx0" brushRef="#br0">351 34 12556,'0'0'5995,"-11"-6"-3395,4 2-2493,0 1 0,0-1 0,0 1 0,0 0 0,-1 1 0,0-1 0,1 2 0,-1-1 1,0 1-1,0 0 0,0 1 0,0 0 0,0 0 0,1 0 0,-14 3 0,6 2-104,0 0-1,1 1 1,0 0-1,0 1 1,0 0-1,-20 16 1,26-17 4,1-1 0,0 1-1,0 0 1,0 1 0,1-1 0,0 1 0,0 1 0,1-1 0,0 1-1,0 0 1,1 0 0,-5 14 0,8-20 8,0 0-1,1 0 0,-1 0 1,1 0-1,0 0 1,0-1-1,0 1 1,0 0-1,0 0 1,0 0-1,0 0 1,1 0-1,-1 0 0,1 0 1,-1 0-1,1 0 1,0 0-1,-1-1 1,1 1-1,0 0 1,0-1-1,1 1 1,-1 0-1,0-1 0,0 1 1,1-1-1,-1 0 1,1 1-1,-1-1 1,1 0-1,0 0 1,-1 0-1,1 0 1,0 0-1,0-1 0,0 1 1,-1 0-1,1-1 1,4 1-1,8 2 13,0-1 0,0-1-1,0 0 1,21-2 0,-17 1-18,11 0-184,72-3-1535,-92 1 722,0 1-1,0-2 0,0 1 1,17-8-1,-13 1-3800,-8-1-1905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2:14.046"/>
    </inkml:context>
    <inkml:brush xml:id="br0">
      <inkml:brushProperty name="width" value="0.025" units="cm"/>
      <inkml:brushProperty name="height" value="0.025" units="cm"/>
      <inkml:brushProperty name="color" value="#004F8B"/>
    </inkml:brush>
  </inkml:definitions>
  <inkml:trace contextRef="#ctx0" brushRef="#br0">53 1 12460,'0'0'3571,"-8"11"-2797,3-4-648,0-1-19,1 0-1,0 1 1,0-1-1,0 1 1,1 0-1,0-1 1,1 1-1,-1 1 1,1-1-1,1 0 1,-1 0-1,0 9 1,2 18 576,0 0 0,2 0 0,2-1-1,15 67 1,-13-81-597,0 0 1,1-1-1,1 1 0,0-1 0,2-1 0,0 0 0,1 0 1,0-1-1,26 28 0,-35-41-2,1-1 0,-1 1-1,1-1 1,0 1 0,0-1 0,0 0 0,0 0 0,0 0-1,0 0 1,1-1 0,-1 0 0,0 1 0,1-1-1,-1 0 1,1 0 0,-1-1 0,1 1 0,0-1-1,6 0 1,-9 0-31,0-1 0,0 1 0,0-1 0,-1 1 0,1-1 0,0 1 0,0-1 0,-1 0 0,1 1-1,0-1 1,0 0 0,-1 0 0,1 0 0,-1 1 0,1-1 0,-1 0 0,1 0 0,-1 0 0,0 0 0,1 0-1,-1 0 1,0 0 0,0 0 0,0 0 0,0 0 0,0 0 0,0-2 0,0-35 425,0 28-313,0 6-144,-1 0 0,1 0 0,-1 0 0,0 0 0,0 0 0,0 0 0,-1 0 0,0 0 0,1 0 0,-1 1 0,-1-1 0,1 1 1,0-1-1,-1 1 0,-5-5 0,7 6-24,-1 1 1,1 0 0,0 0 0,-1 0 0,1 0 0,-1 0 0,1 1-1,-1-1 1,0 0 0,1 1 0,-1-1 0,0 1 0,1-1 0,-1 1-1,0 0 1,0 0 0,1 0 0,-1 0 0,0 0 0,0 0 0,1 0-1,-1 1 1,0-1 0,1 0 0,-1 1 0,0 0 0,1-1 0,-1 1-1,1 0 1,-1 0 0,1 0 0,-1 0 0,1 0 0,-1 0 0,1 0-1,0 0 1,0 1 0,0-1 0,-2 3 0,-1 2-34,0 0 1,0 0-1,1 0 1,0 1-1,0-1 1,1 1-1,-3 11 1,4-16-94,1 1 0,-1 0 1,1-1-1,0 1 0,0 0 1,0-1-1,0 1 0,0 0 1,1-1-1,0 4 0,0-5-28,-1 0-1,1 0 0,-1 0 1,1 0-1,-1 0 1,1 0-1,0 0 0,-1 0 1,1-1-1,0 1 1,0 0-1,-1-1 0,1 1 1,0 0-1,0-1 0,0 1 1,0-1-1,0 1 1,0-1-1,0 0 0,0 1 1,0-1-1,0 0 1,0 0-1,2 1 0,21-1-5153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4.655"/>
    </inkml:context>
    <inkml:brush xml:id="br0">
      <inkml:brushProperty name="width" value="0.025" units="cm"/>
      <inkml:brushProperty name="height" value="0.025" units="cm"/>
      <inkml:brushProperty name="color" value="#E71224"/>
    </inkml:brush>
  </inkml:definitions>
  <inkml:trace contextRef="#ctx0" brushRef="#br0">187 107 8936,'0'0'14911,"-7"-8"-13475,4 4-1375,-1 1 0,1-1 1,-1 1-1,1 0 0,-1 0 0,0 1 1,0-1-1,0 1 0,-1 0 1,1 0-1,-1 0 0,1 1 1,-1-1-1,1 1 0,-1 0 1,0 0-1,1 1 0,-1 0 0,0-1 1,0 2-1,0-1 0,1 0 1,-1 1-1,0 0 0,1 0 1,-1 1-1,1-1 0,-1 1 1,1 0-1,-1 0 0,1 0 1,-7 6-1,8-7-40,1 1 0,0 0-1,0-1 1,0 1 0,0 0 0,0 0 0,0 1 0,1-1-1,-1 0 1,1 0 0,-1 1 0,1-1 0,0 1 0,0-1-1,0 1 1,0 0 0,1-1 0,-1 1 0,1 0 0,-1 0-1,1-1 1,0 1 0,1 5 0,-1-5-11,1-1 1,0 0-1,0 1 0,1-1 1,-1 0-1,0 0 0,1 0 0,0 0 1,-1 0-1,1 0 0,0 0 1,0 0-1,0-1 0,0 1 1,0-1-1,0 1 0,0-1 1,1 0-1,-1 0 0,1 0 1,-1 0-1,0 0 0,1-1 1,3 2-1,2-1 12,0 1 0,-1-1 0,1-1 1,0 1-1,-1-1 0,1-1 0,0 1 0,-1-1 1,1-1-1,-1 0 0,1 1 0,-1-2 0,0 1 0,0-1 1,0-1-1,9-4 0,-12 5-57,0-1 0,0 1 0,0 0 1,-1-1-1,1 0 0,-1 0 0,0 0 0,0 0 0,-1 0 1,1-1-1,-1 1 0,0-1 0,0 0 0,0 0 1,-1 0-1,0 1 0,0-1 0,0 0 0,0-1 0,-1 1 1,0 0-1,0 0 0,0 0 0,-1 0 0,-2-10 0,3 13-253,-1 0-1,0 0 1,1-1-1,-1 1 1,0 0-1,0 0 1,-1 0-1,1 0 1,0 0-1,-1 0 1,1 0-1,-1 0 1,0 0-1,-2-1 1,-10-2-11752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016"/>
    </inkml:context>
    <inkml:brush xml:id="br0">
      <inkml:brushProperty name="width" value="0.025" units="cm"/>
      <inkml:brushProperty name="height" value="0.025" units="cm"/>
      <inkml:brushProperty name="color" value="#E71224"/>
    </inkml:brush>
  </inkml:definitions>
  <inkml:trace contextRef="#ctx0" brushRef="#br0">186 1 14734,'0'0'7399,"-59"47"-6694,50-18-1,0-2 65,3-1-224,6 0-385,0-5-128,15 0-417,-8-7-832,-5-1-544,1-6-1539</inkml:trace>
  <inkml:trace contextRef="#ctx0" brushRef="#br0" timeOffset="1">0 71 9353,'0'0'10762,"78"-18"-10314,-38 18-159,1 4-225,0 8-64,4-6-1474,4 2-2882,-11-5-1729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364"/>
    </inkml:context>
    <inkml:brush xml:id="br0">
      <inkml:brushProperty name="width" value="0.025" units="cm"/>
      <inkml:brushProperty name="height" value="0.025" units="cm"/>
      <inkml:brushProperty name="color" value="#E71224"/>
    </inkml:brush>
  </inkml:definitions>
  <inkml:trace contextRef="#ctx0" brushRef="#br0">282 8 10762,'0'0'6182,"-10"-2"-4137,4 0-1955,-1 1 0,1 0 0,-1 0 0,1 0 0,-1 1 1,0 0-1,1 1 0,-1-1 0,1 1 0,-1 0 0,1 1 1,0 0-1,0 0 0,-1 0 0,1 1 0,0-1 0,-5 5 1,-10 5 685,0 1 0,-30 27 0,45-35-620,1-1-1,0 1 0,0 0 1,1 1-1,-1-1 1,1 1-1,0 0 1,1 0-1,-1 0 1,1 1-1,1-1 1,-1 1-1,1-1 0,-2 9 1,4-13-148,0 1 0,1 0 0,-1 0 0,1 0 0,-1-1 0,1 1-1,0 0 1,0-1 0,0 1 0,0-1 0,1 1 0,-1-1 0,1 0 0,-1 1 0,1-1 0,0 0 0,0 0 0,0 0 0,0 0 0,0 0 0,0-1 0,1 1-1,-1-1 1,0 1 0,1-1 0,-1 0 0,1 0 0,0 0 0,-1 0 0,6 0 0,8 4-647,0-1-1,0-1 1,31 2-1,26-5-6241,-39-4 123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5.696"/>
    </inkml:context>
    <inkml:brush xml:id="br0">
      <inkml:brushProperty name="width" value="0.025" units="cm"/>
      <inkml:brushProperty name="height" value="0.025" units="cm"/>
      <inkml:brushProperty name="color" value="#E71224"/>
    </inkml:brush>
  </inkml:definitions>
  <inkml:trace contextRef="#ctx0" brushRef="#br0">1 24 15086,'0'0'6070,"12"5"-6011,-11-4-58,4 1-97,0 1 0,1-1 0,-1 0 0,1 0-1,0-1 1,-1 0 0,1 0 0,0 0 0,0 0 0,0-1-1,0 0 1,-1-1 0,1 1 0,0-1 0,0 0 0,0 0-1,-1-1 1,9-3 0,33-20-1254,-31 16 3335,-21 14-1667,1 0 1,-1 1-1,1-1 0,0 1 0,1 0 0,-1 0 0,1 1 1,1-1-1,-1 0 0,1 1 0,0 0 0,0 0 0,1 0 1,0-1-1,0 1 0,1 0 0,-1 0 0,2 0 0,0 7 1,-1-12-311,1-1 0,-1 0 1,1 0-1,-1 0 0,1 0 0,0 0 1,-1 0-1,1 0 0,0 0 1,0 0-1,0 0 0,-1 0 1,1 0-1,0-1 0,0 1 0,0 0 1,1-1-1,-1 1 0,0-1 1,0 1-1,0-1 0,0 1 0,0-1 1,1 0-1,-1 1 0,0-1 1,3 0-1,38-4-488,-20 2-2459,-35 25 1689,-1-6 1172,-16 17-3447,22-24-1691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169"/>
    </inkml:context>
    <inkml:brush xml:id="br0">
      <inkml:brushProperty name="width" value="0.025" units="cm"/>
      <inkml:brushProperty name="height" value="0.025" units="cm"/>
      <inkml:brushProperty name="color" value="#E71224"/>
    </inkml:brush>
  </inkml:definitions>
  <inkml:trace contextRef="#ctx0" brushRef="#br0">1 38 19667,'0'0'7142,"59"-22"-12875,-35 6-1698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530"/>
    </inkml:context>
    <inkml:brush xml:id="br0">
      <inkml:brushProperty name="width" value="0.025" units="cm"/>
      <inkml:brushProperty name="height" value="0.025" units="cm"/>
      <inkml:brushProperty name="color" value="#E71224"/>
    </inkml:brush>
  </inkml:definitions>
  <inkml:trace contextRef="#ctx0" brushRef="#br0">1 21 12396,'0'0'11974,"13"6"-11793,-5-1-171,1-1-1,0 0 1,-1-1-1,1 0 1,1 0-1,-1-1 1,0 0-1,1-1 1,-1 0 0,0-1-1,1 1 1,-1-2-1,18-2 1,-12-1-62,1-2 1,-1 0 0,15-8 0,17-8-59,-67 59 40,4-12 401,1 0-1,1 1 0,1 1 1,2 0-1,1 0 1,1 1-1,1 1 0,-7 48 1,15-76-358,-1 0 0,1 1 0,0-1 0,0 0 0,0 0 0,0 1 0,0-1 0,1 0 0,-1 0 0,0 0 0,0 1 0,1-1 0,-1 0 0,1 0 0,-1 0 0,1 0 0,-1 0 0,1 0 0,0 0 0,-1 0 0,1 0 0,0 0 0,0 0 0,0 0 0,0 0 0,0-1 0,0 1 0,0 0 0,0-1 0,0 1 0,0-1 0,3 2 0,-3-2-353,1 0-1,-1 0 1,1 0-1,-1-1 1,1 1-1,-1 0 1,1 0-1,-1-1 1,0 1-1,1-1 1,-1 1-1,1-1 1,-1 0-1,0 0 1,1 1 0,-1-1-1,0 0 1,2-2-1,13-15-8523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6.891"/>
    </inkml:context>
    <inkml:brush xml:id="br0">
      <inkml:brushProperty name="width" value="0.025" units="cm"/>
      <inkml:brushProperty name="height" value="0.025" units="cm"/>
      <inkml:brushProperty name="color" value="#E71224"/>
    </inkml:brush>
  </inkml:definitions>
  <inkml:trace contextRef="#ctx0" brushRef="#br0">69 1 16624,'0'0'9641,"-33"45"-8904,17-16-129,7 4-191,0 1-193,7-1-160,2-2 0,6-2-96,3-5-737,7-2-352,-7-7-352,-4-3-641,-3-7-673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250"/>
    </inkml:context>
    <inkml:brush xml:id="br0">
      <inkml:brushProperty name="width" value="0.025" units="cm"/>
      <inkml:brushProperty name="height" value="0.025" units="cm"/>
      <inkml:brushProperty name="color" value="#E71224"/>
    </inkml:brush>
  </inkml:definitions>
  <inkml:trace contextRef="#ctx0" brushRef="#br0">0 48 9257,'0'0'12492,"51"-45"-11884,-24 45-352,2 0-192,5 0-96,-4 0-800,8 0-2243,-2-2-4452</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579"/>
    </inkml:context>
    <inkml:brush xml:id="br0">
      <inkml:brushProperty name="width" value="0.025" units="cm"/>
      <inkml:brushProperty name="height" value="0.025" units="cm"/>
      <inkml:brushProperty name="color" value="#E71224"/>
    </inkml:brush>
  </inkml:definitions>
  <inkml:trace contextRef="#ctx0" brushRef="#br0">267 0 16912,'0'0'5637,"-56"53"-4868,42-22 64,5 3-96,4 1-257,5 2-256,0-2-160,1 0-224,10-2-1377,-4-5-1378,-1-4-1153,-6-5-5221</inkml:trace>
  <inkml:trace contextRef="#ctx0" brushRef="#br0" timeOffset="1">1 381 11819,'0'0'8809,"75"-47"-8137,-26 34 33,3 2-97,8-3-159,-1 0-321,-5 0-64,0-1-544,-11 0-994,-14-2-1056,-13 0-2211,-10-2-576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7.936"/>
    </inkml:context>
    <inkml:brush xml:id="br0">
      <inkml:brushProperty name="width" value="0.025" units="cm"/>
      <inkml:brushProperty name="height" value="0.025" units="cm"/>
      <inkml:brushProperty name="color" value="#E71224"/>
    </inkml:brush>
  </inkml:definitions>
  <inkml:trace contextRef="#ctx0" brushRef="#br0">0 42 11243,'0'0'6758,"67"-39"-5861,-26 37-96,4 2-225,2 0-95,9 1-417,-9 8-32,1-4-1057,-8-2-3844,-6-3-6053</inkml:trace>
  <inkml:trace contextRef="#ctx0" brushRef="#br0" timeOffset="1">598 42 16720,'0'0'4356,"-25"59"-3043,21-29-416,4 4-64,0 0-321,0 0-287,8 0-193,1-2-97,-2-1-1344,-2-7-1185,-5-5-3364,0-6-6245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558"/>
    </inkml:context>
    <inkml:brush xml:id="br0">
      <inkml:brushProperty name="width" value="0.025" units="cm"/>
      <inkml:brushProperty name="height" value="0.025" units="cm"/>
      <inkml:brushProperty name="color" value="#004F8B"/>
    </inkml:brush>
  </inkml:definitions>
  <inkml:trace contextRef="#ctx0" brushRef="#br0">0 1 32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8.283"/>
    </inkml:context>
    <inkml:brush xml:id="br0">
      <inkml:brushProperty name="width" value="0.025" units="cm"/>
      <inkml:brushProperty name="height" value="0.025" units="cm"/>
      <inkml:brushProperty name="color" value="#E71224"/>
    </inkml:brush>
  </inkml:definitions>
  <inkml:trace contextRef="#ctx0" brushRef="#br0">0 96 7591,'0'0'14061,"20"-46"-13164,9 40-384,9 3-385,3-1-128,4 3-513,2-3-1633,-2-2-1697,4-5-2051,-3-3-3747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8.613"/>
    </inkml:context>
    <inkml:brush xml:id="br0">
      <inkml:brushProperty name="width" value="0.025" units="cm"/>
      <inkml:brushProperty name="height" value="0.025" units="cm"/>
      <inkml:brushProperty name="color" value="#E71224"/>
    </inkml:brush>
  </inkml:definitions>
  <inkml:trace contextRef="#ctx0" brushRef="#br0">381 1 6406,'-10'0'7362,"-11"0"-6253,1 1 0,-1 2 0,1 0 0,0 1 0,0 1-1,0 0 1,-30 14 0,37-13-815,0 1-1,1 0 0,0 0 0,0 2 1,1-1-1,0 1 0,0 1 0,1 0 1,1 0-1,-1 1 0,2 0 0,-13 20 1,18-25-279,-1 0 1,1 0-1,0 0 0,1 0 1,-1 0-1,1 1 1,1-1-1,-1 1 0,1-1 1,0 1-1,1 0 1,-1-1-1,1 1 1,1 0-1,-1-1 0,1 1 1,0 0-1,1-1 1,-1 1-1,1-1 1,1 0-1,-1 0 0,1 1 1,0-2-1,1 1 1,-1 0-1,1-1 0,0 1 1,0-1-1,1 0 1,0 0-1,0-1 1,0 0-1,0 0 0,1 0 1,-1 0-1,1-1 1,0 0-1,0 0 1,0 0-1,1-1 0,-1 0 1,0 0-1,13 1 1,-12-2-18,0 0 1,0 0-1,0 0 0,0-1 1,0-1-1,0 1 1,0-1-1,0 0 1,7-2-1,-12 2 9,0 0 0,0 0 0,-1 1 0,1-1 0,0-1 0,0 1 0,0 0 0,-1 0 0,1-1-1,0 1 1,-1-1 0,0 0 0,1 1 0,-1-1 0,0 0 0,0 0 0,0 1 0,0-1 0,0 0 0,0 0 0,0 0 0,-1 0 0,1-1 0,-1 1 0,1 0 0,-1 0 0,0 0 0,0 0-1,0 0 1,0 0 0,0-1 0,-2-3 0,1 3 9,0-1 0,0 1 0,0-1 0,-1 1 0,1 0-1,-1 0 1,0-1 0,0 1 0,-1 1 0,1-1 0,0 0 0,-1 0 0,0 1-1,1 0 1,-1-1 0,0 1 0,-6-3 0,4 2-20,0 0 0,-1 0 0,1 1 0,-1 0 0,0 0 0,0 0 0,0 0 0,1 1 0,-13-1 0,18 2 2,0 1 0,0-1 1,0 0-1,0 0 0,0 0 0,0 1 1,0-1-1,-1 0 0,1 0 0,0 0 1,0 1-1,0-1 0,0 0 0,0 0 1,0 1-1,0-1 0,0 0 0,0 0 1,0 0-1,0 1 0,0-1 1,0 0-1,0 0 0,0 0 0,0 1 1,1-1-1,-1 0 0,0 0 0,0 0 1,0 1-1,0-1 0,0 0 0,0 0 1,1 0-1,-1 0 0,0 1 0,0-1 1,0 0-1,0 0 0,1 0 1,-1 0-1,0 1 0,6 3-24,1-1 1,-1 1-1,1-1 1,0 0-1,0-1 0,0 1 1,0-1-1,0-1 0,0 1 1,9 0-1,81 1-1346,-56-2 880,-40-1 498,0 0 0,-1 0-1,1 0 1,0 0 0,-1 1 0,1-1 0,-1 0-1,1 0 1,0 1 0,-1-1 0,1 0 0,-1 1 0,1-1-1,0 1 1,-1-1 0,1 1 0,-1-1 0,0 1-1,1-1 1,-1 1 0,1 0 0,-1-1 0,0 1-1,0-1 1,1 1 0,-1 0 0,0-1 0,0 1-1,0 0 1,1-1 0,-1 1 0,0 0 0,0 0-1,0-1 1,0 1 0,0 0 0,-1-1 0,1 1 0,0 0-1,0-1 1,0 1 0,-1 0 0,1-1 0,0 1-1,0 0 1,-1 0 0,-14 33 542,15-33-520,-9 17 80,1 0 0,1 0 0,1 0 0,-7 31 0,7 3-3542,6-36-2641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39.442"/>
    </inkml:context>
    <inkml:brush xml:id="br0">
      <inkml:brushProperty name="width" value="0.025" units="cm"/>
      <inkml:brushProperty name="height" value="0.025" units="cm"/>
      <inkml:brushProperty name="color" value="#E71224"/>
    </inkml:brush>
  </inkml:definitions>
  <inkml:trace contextRef="#ctx0" brushRef="#br0">0 0 18481,'0'0'6455,"7"9"-5991,-3-3-433,0 0 1,1 0-1,-1 0 1,1-1-1,0 0 1,1 0-1,-1 0 1,1-1-1,0 0 0,0 0 1,1 0-1,-1-1 1,1 0-1,-1 0 1,1 0-1,0-1 0,10 2 1,1-3-357,-1 0-1,0-1 1,1-1-1,-1-1 1,27-6 0,40-20-9564,-83 28 9741,-1 0 0,0 0 0,0 0 0,1-1-1,-1 1 1,0 0 0,1 0 0,-1 0 0,0 0-1,1 0 1,-1 0 0,0 0 0,1 0-1,-1 0 1,0 0 0,1 0 0,-1 0 0,0 0-1,0 0 1,1 0 0,-1 0 0,0 0 0,1 0-1,-1 0 1,0 0 0,1 1 0,-1-1 0,0 0-1,0 0 1,1 0 0,-1 1 0,0-1 0,0 0-1,1 0 1,-1 0 0,0 1 0,0-1 0,0 0-1,1 1 1,-1-1 0,0 0 0,0 0 0,0 1-1,0-1 1,0 0 0,0 1 0,0-1-1,0 1 1,-2 23 2311,-9 12 3862,5-21-5050,-42 88 2421,-76 133-1155,123-236-2603,0 3 310,0-14-15143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0.056"/>
    </inkml:context>
    <inkml:brush xml:id="br0">
      <inkml:brushProperty name="width" value="0.025" units="cm"/>
      <inkml:brushProperty name="height" value="0.025" units="cm"/>
      <inkml:brushProperty name="color" value="#E71224"/>
    </inkml:brush>
  </inkml:definitions>
  <inkml:trace contextRef="#ctx0" brushRef="#br0">278 1 15567,'0'0'8616,"-10"10"-8040,-247 274-47,291-316-1596,20-24-1528,-42 42 1928,0-1 1,-2-1-1,0 0 1,0 0-1,-2-1 1,11-26-1,-28 46 2418,0 6-1342,0 0-1,1 1 1,1 0 0,-1 0-1,1 0 1,-8 20-1,11-22-255,0 0 0,1-1-1,0 2 1,0-1 0,1 0-1,0 0 1,1 1 0,0-1-1,0 1 1,0-1 0,2 10-1,0-15-111,0-1 0,0 0 0,1 0 0,-1 0-1,1 0 1,-1 0 0,1-1 0,-1 1 0,1 0-1,0-1 1,0 1 0,0-1 0,0 0 0,0 1-1,0-1 1,0 0 0,1 0 0,-1-1 0,0 1-1,1 0 1,-1-1 0,0 1 0,1-1 0,-1 0-1,1 0 1,3 0 0,68-1-230,-73 2 153,1-1-1,-1 0 0,1 0 0,-1 0 1,1 0-1,-1 0 0,1-1 0,-1 1 0,1 0 1,-1-1-1,1 1 0,-1-1 0,1 0 1,-1 1-1,0-1 0,1 0 0,-1 0 1,0 0-1,0 0 0,1 0 0,-1 0 1,0 0-1,0 0 0,0 0 0,0-1 1,-1 1-1,1 0 0,0-1 0,0 1 0,-1 0 1,1-1-1,-1 1 0,1-1 0,-1 1 1,0-1-1,1 1 0,-1-1 0,0 1 1,0-1-1,0 1 0,-1-3 0,0 0 0,0 1-1,0-1 0,0 1 1,-1-1-1,0 1 1,1 0-1,-1 0 0,-1 0 1,1 0-1,0 0 1,-1 0-1,1 0 0,-1 1 1,0-1-1,0 1 1,-3-2-1,-25-10 132,0 1 0,0 1 0,-2 2 0,-57-10 0,98 21 22,231 31 2205,-80-14-5351,-111-14-1523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0.918"/>
    </inkml:context>
    <inkml:brush xml:id="br0">
      <inkml:brushProperty name="width" value="0.025" units="cm"/>
      <inkml:brushProperty name="height" value="0.025" units="cm"/>
      <inkml:brushProperty name="color" value="#E71224"/>
    </inkml:brush>
  </inkml:definitions>
  <inkml:trace contextRef="#ctx0" brushRef="#br0">0 65 17360,'0'0'1858,"45"60"-1634,-23-48-160,1-3-32,4-7 97,2-2-65,2-6-32,3-12-545,0-5-512,-2-3-833,1-1-1280,-10 1-162,-3 5-928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1.247"/>
    </inkml:context>
    <inkml:brush xml:id="br0">
      <inkml:brushProperty name="width" value="0.025" units="cm"/>
      <inkml:brushProperty name="height" value="0.025" units="cm"/>
      <inkml:brushProperty name="color" value="#E71224"/>
    </inkml:brush>
  </inkml:definitions>
  <inkml:trace contextRef="#ctx0" brushRef="#br0">197 0 4965,'0'0'7142,"-27"59"-3586,9-20-1154,-6 6-929,-1 5-768,2-2-353,3 0-191,-2-6-97,6-7-64,5-7-96,6-10-673,3-9-672,-1-9-1859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4:41.669"/>
    </inkml:context>
    <inkml:brush xml:id="br0">
      <inkml:brushProperty name="width" value="0.025" units="cm"/>
      <inkml:brushProperty name="height" value="0.025" units="cm"/>
      <inkml:brushProperty name="color" value="#E71224"/>
    </inkml:brush>
  </inkml:definitions>
  <inkml:trace contextRef="#ctx0" brushRef="#br0">281 1 16592,'0'0'881,"-3"8"-316,-39 72 1074,-70 101 1,89-145-1406,31-47-1995,11-15 651,22-39-1,-11-17 432,-14 43 3755,-16 57-3089,-1 10 305,2 1 0,7 43 0,-6-62-196,0 0 0,1 0 0,0 0 1,1-1-1,0 1 0,1-1 0,0 0 1,0-1-1,1 1 0,13 14 0,-5-10 578,-20-24 63,-22-27-402,-5-3-387,-2 2-1,-2 1 1,-1 2 0,-61-44-1,82 72 212,16 15-114,21 18-88,-5-14 179,1-1 0,0 0 0,1-1 0,0-1 0,1 0 0,-1-2 1,1 0-1,1-1 0,-1-1 0,26 3 0,76 2-873,-5-12-3984,-54-2-3800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2.513"/>
    </inkml:context>
    <inkml:brush xml:id="br0">
      <inkml:brushProperty name="width" value="0.025" units="cm"/>
      <inkml:brushProperty name="height" value="0.025" units="cm"/>
      <inkml:brushProperty name="color" value="#E71224"/>
    </inkml:brush>
  </inkml:definitions>
  <inkml:trace contextRef="#ctx0" brushRef="#br0">1 23 7559,'0'0'6091,"11"-4"-5279,-9 3-783,4-2 60,-1 0 0,1 1 0,0 0 0,0 0 1,0 1-1,0-1 0,0 1 0,0 1 1,0-1-1,0 1 0,0 0 0,1 0 1,-1 1-1,0 0 0,0 0 0,0 0 1,0 1-1,9 3 0,0 4 47,-1 0 0,0 1 0,0 0 0,-1 2-1,0-1 1,0 1 0,-2 1 0,0 0 0,0 1 0,9 17 0,7 14 198,-2 2 1,19 50-1,-5 3 329,-5 1 0,-5 2-1,-4 1 1,-5 1-1,-4 1 1,-5 0 0,-3 121-1,-8-197-520,-1 0-1,-2 0 0,-12 52 1,12-70-177,0 0 1,-1 0 0,-1-1 0,0 1 0,0-1-1,-1 0 1,0-1 0,-1 1 0,-1-1 0,1 0-1,-16 13 1,23-22-33,0-1 0,-1 1 0,1-1-1,0 0 1,-1 1 0,1-1 0,0 0 0,-1 1 0,1-1-1,-1 0 1,1 1 0,0-1 0,-1 0 0,1 0 0,-1 0-1,1 1 1,-1-1 0,1 0 0,-1 0 0,1 0-1,-1 0 1,1 0 0,-1 0 0,1 0 0,-1 0 0,1 0-1,-1 0 1,1 0 0,-1 0 0,1-1 0,-1 1 0,-7-15-2994,0-13-2032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3.330"/>
    </inkml:context>
    <inkml:brush xml:id="br0">
      <inkml:brushProperty name="width" value="0.025" units="cm"/>
      <inkml:brushProperty name="height" value="0.025" units="cm"/>
      <inkml:brushProperty name="color" value="#E71224"/>
    </inkml:brush>
  </inkml:definitions>
  <inkml:trace contextRef="#ctx0" brushRef="#br0">1 1 4484,'0'0'13058,"4"13"-12076,8 30-466,-3 1 0,5 45 0,-11-52-62,-1-9-224,0-1 1,2 1 0,1-1-1,8 26 1,-12-52-228,-1 1 0,0-1 0,0 0 0,1 0 0,-1 0 0,1 0 0,-1 0 0,1 0 0,-1 0 0,1 0 0,0 0 0,-1-1 1,1 1-1,0 0 0,0 0 0,0 0 0,-1-1 0,1 1 0,0-1 0,0 1 0,0 0 0,0-1 0,0 1 0,0-1 0,0 0 0,0 1 0,0-1 0,1 0 0,0 0 0,1 0 8,-1-1 0,0 0 0,0 1 0,0-1 0,1 0 0,-1 0 0,0-1 0,0 1 0,-1 0 0,1-1 0,0 1 0,0-1 0,1-2 0,8-8 22,-1-1 0,17-28 0,-26 40-40,23-41-2343,34-82 0,-38 65-2683,-6 2-3812,-22 134 16541,3 20-3588,3-71-3281,-1 23 228,0-5 123,5 86 0,-2-128-1162,0 0 1,0-1-1,0 1 1,0-1-1,1 1 1,-1 0-1,1-1 1,-1 1-1,1-1 0,0 1 1,0-1-1,0 1 1,-1-1-1,3 3 1,-2-4-32,-1 0 0,1 1 0,0-1 0,-1 0 1,1 0-1,-1 1 0,1-1 0,0 0 0,-1 0 0,1 0 1,0 0-1,-1 1 0,1-1 0,0 0 0,-1 0 0,1 0 1,0-1-1,-1 1 0,1 0 0,0 0 0,-1 0 0,1 0 1,-1-1-1,2 1 0,1-2-240,0 0 0,0-1 1,0 1-1,0 0 0,-1-1 0,1 1 0,-1-1 0,0 0 1,1 0-1,-1 0 0,2-5 0,16-40-5121,-3-11-3240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3.704"/>
    </inkml:context>
    <inkml:brush xml:id="br0">
      <inkml:brushProperty name="width" value="0.025" units="cm"/>
      <inkml:brushProperty name="height" value="0.025" units="cm"/>
      <inkml:brushProperty name="color" value="#E71224"/>
    </inkml:brush>
  </inkml:definitions>
  <inkml:trace contextRef="#ctx0" brushRef="#br0">23 1 15278,'-3'12'694,"1"-5"-568,-12 52 1317,13-55-1315,0 1 0,0 0 0,1 0-1,0 0 1,0 0 0,0 0-1,0 0 1,1-1 0,0 1 0,0 0-1,2 5 1,-3-9-128,1 0-1,0-1 1,-1 1-1,1 0 1,0 0-1,0-1 1,0 1-1,0-1 1,-1 1 0,1-1-1,0 1 1,0-1-1,0 1 1,0-1-1,0 0 1,0 1-1,0-1 1,0 0-1,1 0 1,-1 0 0,0 0-1,0 0 1,0 0-1,0 0 1,0 0-1,0-1 1,0 1-1,0 0 1,0 0-1,0-1 1,0 1 0,0-1-1,0 1 1,0-1-1,1 0 1,39-26-7,-31 20 41,-8 5-18,0 0 1,0 1-1,1-1 1,-1 1-1,0-1 1,1 1 0,-1 0-1,1 0 1,0 0-1,-1 1 1,1-1-1,0 1 1,-1-1-1,1 1 1,0 0-1,0 0 1,0 0 0,-1 0-1,1 0 1,0 1-1,-1-1 1,1 1-1,0 0 1,-1 0-1,1 0 1,-1 0 0,1 0-1,-1 1 1,1-1-1,-1 1 1,0-1-1,0 1 1,0 0-1,0 0 1,0 0-1,0 0 1,0 0 0,-1 0-1,1 1 1,-1-1-1,0 1 1,1-1-1,-1 1 1,0-1-1,0 4 1,5 8 356,-2 1 0,0 0 1,0 1-1,-1-1 0,-1 0 0,0 28 1,-3-28-126,0 0 0,0 1 1,-2-1-1,0 0 0,-1-1 1,-8 23-1,10-32-264,0 1 1,0-1-1,-1 0 0,0 0 1,0 0-1,0 0 0,0 0 1,-1-1-1,0 1 0,0-1 1,0 0-1,0 0 0,-1-1 1,1 1-1,-1-1 0,0 0 1,0 0-1,0-1 0,0 0 1,-9 3-1,11-4-277,1-1 0,-1 0 1,0 1-1,1-1 0,-1-1 0,0 1 1,1 0-1,-1 0 0,0-1 0,1 0 0,-1 1 1,1-1-1,-1 0 0,1 0 0,-1-1 1,1 1-1,0 0 0,-5-4 0,-22-23-6289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7.901"/>
    </inkml:context>
    <inkml:brush xml:id="br0">
      <inkml:brushProperty name="width" value="0.025" units="cm"/>
      <inkml:brushProperty name="height" value="0.025" units="cm"/>
      <inkml:brushProperty name="color" value="#004F8B"/>
    </inkml:brush>
  </inkml:definitions>
  <inkml:trace contextRef="#ctx0" brushRef="#br0">81 227 993,'-14'-116'4565,"-6"43"1931,19 72-6228,1-1 0,0 1 0,0 0-1,-1 0 1,1 0 0,-1-1 0,1 1 0,-1 0 0,1 0 0,-1 0-1,0 0 1,0 0 0,1 0 0,-1 0 0,0 0 0,0 0 0,0 1-1,0-1 1,0 0 0,0 0 0,0 1 0,0-1 0,0 1 0,0-1-1,-1 1 1,1-1 0,0 1 0,0 0 0,-2-1 0,2 2-135,-1 0 0,1 0 0,0 0 0,0 0 0,0 0 0,0 0 0,0 0-1,0 0 1,0 0 0,1 1 0,-1-1 0,0 0 0,1 0 0,-1 1 0,1-1 0,-1 1 0,1-1 0,-1 0 0,1 1 0,0-1 0,0 1 0,0-1 0,0 1 0,0 2 0,-3 43 98,2 1 0,2-1-1,2 1 1,2-1 0,2 0 0,2-1-1,2 0 1,20 51 0,-30-95-229,-1 0 0,1 0-1,0 0 1,-1 0 0,1 0 0,0-1 0,0 1 0,0 0 0,0-1-1,1 1 1,-1-1 0,0 1 0,1-1 0,-1 0 0,1 1 0,-1-1 0,1 0-1,0 0 1,0 0 0,2 1 0,-3-2 24,1 0 0,-1 0 0,1 0 0,-1-1 0,0 1 0,1 0 0,-1-1 0,0 1 0,1-1 0,-1 0 0,0 1 0,0-1 0,1 0 0,-1 0 1,0 0-1,0 0 0,0 0 0,0 0 0,0 0 0,0 0 0,0-1 0,7-10 282,0 0 0,-2 0-1,1-1 1,4-15 0,29-71 1101,48-191 1,-82 221-2334,-6 68-474,-8 6-4533,-4 8 982,-4 3-1612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4.046"/>
    </inkml:context>
    <inkml:brush xml:id="br0">
      <inkml:brushProperty name="width" value="0.025" units="cm"/>
      <inkml:brushProperty name="height" value="0.025" units="cm"/>
      <inkml:brushProperty name="color" value="#E71224"/>
    </inkml:brush>
  </inkml:definitions>
  <inkml:trace contextRef="#ctx0" brushRef="#br0">1 372 14446,'0'0'6021,"64"-55"-5508,-29 35-449,2 2-513,-2-5-1665,1-2-3427,-8-4-6182</inkml:trace>
  <inkml:trace contextRef="#ctx0" brushRef="#br0" timeOffset="1">368 18 14189,'0'0'2632,"-7"11"-427,-37 71 479,39-72-2312,1 0-1,1 0 1,0 1 0,0-1 0,1 1 0,0 0 0,0 20 0,2-30-367,0 0 1,0 0 0,0 0-1,0 0 1,0 0-1,1 0 1,-1 0 0,0 0-1,1 0 1,-1 0 0,1 0-1,-1 0 1,1-1-1,-1 1 1,1 0 0,0 0-1,-1 0 1,1-1 0,0 1-1,0 0 1,-1-1-1,1 1 1,0-1 0,0 1-1,0-1 1,0 1 0,0-1-1,0 0 1,0 0-1,0 1 1,0-1 0,0 0-1,0 0 1,0 0 0,0 0-1,0 0 1,0 0-1,0 0 1,0 0 0,0 0-1,0-1 1,0 1 0,-1 0-1,1 0 1,0-1 0,1 0-1,3 0 1,0-1 1,0 0-1,0 0 0,0-1 1,-1 1-1,1-1 0,7-6 1,-4 2 17,0-1 0,-1 0 0,0-1 0,0 0 1,-1 0-1,0 0 0,0-1 0,-1 0 0,-1 0 0,1 0 1,-2 0-1,1-1 0,-2 1 0,1-1 0,-1 0 1,0-11-1,-2 20-19,0 1 0,0-1 1,0 1-1,0-1 1,0 1-1,-1-1 0,1 1 1,-1 0-1,1-1 1,-1 1-1,1 0 0,-1-1 1,0 1-1,1 0 0,-1 0 1,0-1-1,0 1 1,0 0-1,0 0 0,0 0 1,0 0-1,0 0 0,0 1 1,-1-1-1,1 0 1,0 0-1,0 1 0,-1-1 1,1 1-1,0-1 1,-1 1-1,1-1 0,-1 1 1,1 0-1,-1 0 0,1 0 1,0 0-1,-1 0 1,1 0-1,-1 0 0,1 0 1,-1 1-1,-2 0 0,-2 0-287,0 0 0,0 1 0,0 0 0,1 0 0,-1 0 0,0 1 0,1 0 0,-1 0 0,-5 5 0,-4 3-3439,7-3-3021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5.015"/>
    </inkml:context>
    <inkml:brush xml:id="br0">
      <inkml:brushProperty name="width" value="0.025" units="cm"/>
      <inkml:brushProperty name="height" value="0.025" units="cm"/>
      <inkml:brushProperty name="color" value="#E71224"/>
    </inkml:brush>
  </inkml:definitions>
  <inkml:trace contextRef="#ctx0" brushRef="#br0">1540 56 8712,'0'0'3550,"-9"-9"-3197,5 5-296,1 0 2,-1 0 0,1 1 0,-1 0 1,0-1-1,0 1 0,0 0 0,-1 1 0,1-1 0,-1 1 0,1 0 0,-1 0 0,0 0 0,1 1 0,-1-1 0,0 1 1,0 0-1,-8 0 0,-19 2 327,0 2 0,0 0 0,0 3 0,0 0 0,1 2 0,-40 16 0,-177 86-316,233-103-34,-82 42 411,3 3 0,3 5 0,2 4 0,2 3 0,4 4 0,3 4 0,-119 135 0,186-191-332,0 0 0,1 1-1,1 1 1,0 0 0,1 1-1,-10 26 1,19-41-130,0 1 0,-1-1 0,2 1 0,-1-1 0,0 1 0,1-1 0,0 1 0,0 0 0,1-1 0,-1 1 0,1-1 0,0 1 0,0-1 0,3 7 0,-2-7-63,1 0-1,-1 0 1,1 0 0,0 0 0,0-1-1,1 1 1,-1-1 0,1 0 0,0 0-1,0 0 1,0-1 0,0 1 0,0-1-1,0 0 1,1 0 0,8 2 0,-5-1-619,0-1 0,0 0 0,1 0 0,-1-1 0,1 0 0,-1-1 0,1 0 0,15-1 0,20-10-7177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5.756"/>
    </inkml:context>
    <inkml:brush xml:id="br0">
      <inkml:brushProperty name="width" value="0.025" units="cm"/>
      <inkml:brushProperty name="height" value="0.025" units="cm"/>
      <inkml:brushProperty name="color" value="#E71224"/>
    </inkml:brush>
  </inkml:definitions>
  <inkml:trace contextRef="#ctx0" brushRef="#br0">37 0 5125,'0'0'17777,"-3"9"-17308,-7 39-187,1 1 0,2 0-1,0 81 1,7-129-283,-1 0 0,1 1 0,0-1 1,0 0-1,0 1 0,1-1 0,-1 0 0,0 1 1,0-1-1,1 0 0,-1 1 0,1-1 0,-1 0 0,1 0 1,-1 0-1,1 1 0,0-1 0,-1 0 0,1 0 1,0 0-1,0 0 0,0 0 0,0 0 0,0-1 0,0 1 1,0 0-1,0 0 0,3 0 0,-2 0-8,1-1-1,-1 0 0,1 0 0,-1 0 1,1-1-1,-1 1 0,1-1 1,-1 1-1,1-1 0,-1 0 1,0 0-1,1 0 0,3-2 0,9-6-362,-1 0-1,0-2 1,16-14-1,48-47-4772,-26 23-1833,-20 19-96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117"/>
    </inkml:context>
    <inkml:brush xml:id="br0">
      <inkml:brushProperty name="width" value="0.025" units="cm"/>
      <inkml:brushProperty name="height" value="0.025" units="cm"/>
      <inkml:brushProperty name="color" value="#E71224"/>
    </inkml:brush>
  </inkml:definitions>
  <inkml:trace contextRef="#ctx0" brushRef="#br0">137 1 3171,'0'0'4164,"-7"65"-352,-15-13-770,-1 9-799,-4 2-770,2-3-544,5-11-192,11-10-193,5-18-192,4-16-416,13-11-384,12-29-897,0-16-3108,2-14-4227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447"/>
    </inkml:context>
    <inkml:brush xml:id="br0">
      <inkml:brushProperty name="width" value="0.025" units="cm"/>
      <inkml:brushProperty name="height" value="0.025" units="cm"/>
      <inkml:brushProperty name="color" value="#E71224"/>
    </inkml:brush>
  </inkml:definitions>
  <inkml:trace contextRef="#ctx0" brushRef="#br0">56 129 15663,'-6'13'1009,"1"-1"-636,-2 0-87,0 1 0,1 1 0,1-1 0,0 1 0,1 0 0,1 1 0,0-1 0,-1 22 0,4-34-298,1-1 0,0 0 0,-1 0 1,1 0-1,0 0 0,0 0 0,-1 0 0,1 0 1,0 0-1,0 0 0,0 0 0,0-1 1,0 1-1,0 0 0,1-1 0,-1 1 1,0 0-1,0-1 0,0 0 0,1 1 0,-1-1 1,0 0-1,0 1 0,1-1 0,-1 0 1,0 0-1,1 0 0,-1 0 0,2-1 1,42-2-517,1-7-338,-38 7 774,1 1-1,-1 0 0,1 0 1,0 0-1,0 1 0,0 1 1,0 0-1,0 0 1,0 0-1,17 4 0,-24-2 159,0-1 0,1 1 1,-1-1-1,0 1 0,0 0 0,0 0 0,-1 0 0,1 0 0,0 0 0,-1 0 0,0 0 0,1 1 0,-1-1 0,0 0 0,0 1 1,0-1-1,0 1 0,-1-1 0,1 1 0,-1 0 0,1-1 0,-1 1 0,0 0 0,0-1 0,0 1 0,-1 3 0,0 5 413,0 0-1,0 0 1,-1 0-1,0 0 1,-6 13-1,-2 0 176,0 0 0,-2-1 0,-19 27 0,26-42-556,-1 1 1,0-1 0,0-1 0,-1 1 0,0-1-1,0 0 1,-1-1 0,0 0 0,0 0 0,0-1-1,-14 7 1,21-11-177,-1-1-1,0 1 0,1 0 0,-1-1 1,0 1-1,1-1 0,-1 0 1,0 0-1,0 0 0,1 0 1,-1 0-1,0 0 0,0 0 1,1 0-1,-1-1 0,0 1 0,1-1 1,-1 1-1,0-1 0,1 1 1,-3-2-1,2 0-354,0-1 1,-1 1-1,1 0 0,0-1 0,0 0 1,1 1-1,-1-1 0,1 0 0,-1 0 1,-1-4-1,-14-38-6758</inkml:trace>
  <inkml:trace contextRef="#ctx0" brushRef="#br0" timeOffset="1">58 2 14061,'0'0'2403,"56"-2"-1186,-24 2-897,8 0-224,-4 0-288,3 1-2435,1-1-2433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6.798"/>
    </inkml:context>
    <inkml:brush xml:id="br0">
      <inkml:brushProperty name="width" value="0.025" units="cm"/>
      <inkml:brushProperty name="height" value="0.025" units="cm"/>
      <inkml:brushProperty name="color" value="#E71224"/>
    </inkml:brush>
  </inkml:definitions>
  <inkml:trace contextRef="#ctx0" brushRef="#br0">239 10 12556,'-8'0'1714,"1"0"-1477,0 1 0,1 0 0,-1 0 0,1 0 1,-1 0-1,1 1 0,0 0 0,0 1 1,0-1-1,0 1 0,0 1 0,0-1 0,1 1 1,-1 0-1,-6 7 0,-3 4 94,1 0 0,0 1 0,1 1 0,1 0-1,-11 22 1,18-30-110,0 1-1,0-1 0,1 1 0,1 0 1,0 1-1,0-1 0,1 1 0,0-1 1,0 1-1,2 0 0,0 18 0,0-28-208,0 0-1,0 1 0,0-1 0,1 0 0,-1 0 0,0 1 0,1-1 0,-1 0 0,1 0 0,-1 0 1,1 0-1,0 0 0,-1 0 0,1 0 0,0 0 0,0 0 0,0 0 0,0 0 0,0 0 0,0 0 0,0-1 1,0 1-1,0 0 0,2 0 0,0 0 27,0-1 1,0 1 0,0-1-1,0 1 1,-1-1-1,1 0 1,0-1-1,0 1 1,0 0-1,5-2 1,2-1 139,0 0-1,0-1 1,-1 0-1,1-1 1,11-7-1,3-6-23,0 0 0,-1-1 0,34-37 0,-49 47-157,0 0 1,0-1-1,-1 0 0,0 0 0,-1 0 0,-1-1 0,1 0 1,-1 0-1,-1 0 0,0 0 0,4-25 0,-8 35-59,0-1-1,1 0 0,-1 1 1,0-1-1,0 0 0,0 0 1,-1 1-1,1-1 0,0 0 1,-1 1-1,1-1 0,-1 0 0,0 1 1,1-1-1,-1 1 0,0-1 1,0 1-1,0-1 0,0 1 1,0 0-1,0-1 0,0 1 1,-1 0-1,1 0 0,0 0 1,-1 0-1,1 0 0,-1 0 1,1 0-1,-1 0 0,1 1 1,-1-1-1,0 1 0,1-1 0,-1 1 1,0-1-1,1 1 0,-1 0 1,0 0-1,1 0 0,-5 0 1,-2 1-1138,0-1 0,0 1 1,-1 1-1,1 0 0,0 0 1,0 0-1,-11 6 0,-9 5-5943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7.707"/>
    </inkml:context>
    <inkml:brush xml:id="br0">
      <inkml:brushProperty name="width" value="0.025" units="cm"/>
      <inkml:brushProperty name="height" value="0.025" units="cm"/>
      <inkml:brushProperty name="color" value="#E71224"/>
    </inkml:brush>
  </inkml:definitions>
  <inkml:trace contextRef="#ctx0" brushRef="#br0">254 328 4676,'0'0'13288,"-11"-2"-12375,6 1-853,-1 0 0,0 0 0,0 1 0,1 0 0,-1 0 1,0 1-1,0-1 0,1 1 0,-1 0 0,0 1 0,1-1 1,-1 1-1,1 0 0,0 1 0,-1-1 0,1 1 1,0 0-1,1 0 0,-1 1 0,0 0 0,-5 5 0,-4 5 109,-1 1 0,2 1 0,0 0 0,-11 19-1,18-27-48,1 0-1,0 1 0,1 0 1,0 0-1,1 1 0,0-1 1,0 1-1,1-1 0,0 1 1,-1 14-1,3-23-115,0-1-1,0 1 0,0 0 1,1-1-1,-1 1 0,0-1 1,0 1-1,0 0 1,0-1-1,1 1 0,-1 0 1,0-1-1,0 1 0,1-1 1,-1 1-1,1-1 1,-1 1-1,0-1 0,1 1 1,-1-1-1,1 1 0,-1-1 1,1 0-1,-1 1 1,1-1-1,-1 0 0,1 1 1,0-1-1,-1 0 0,1 0 1,-1 1-1,1-1 1,0 0-1,-1 0 0,1 0 1,0 0-1,-1 0 0,1 0 1,0 0-1,-1 0 1,1 0-1,-1 0 0,1 0 1,0-1-1,-1 1 0,1 0 1,1-1-1,33-16 225,-8-2-110,-2-2 1,-1-1-1,0-1 0,38-49 1,-30 29-126,-2-1 0,31-61 0,-44 70 56,-2-1 0,-1-1 0,-1 0 1,7-40-1,-30 113 199,-18 44 0,-5 16-205,24-64 26,-15 59 178,22-82-237,1 1 0,0-1 0,0 1 0,1 0-1,0-1 1,1 1 0,2 11 0,-3-20-60,1 0 1,-1-1-1,0 1 1,1 0-1,-1 0 1,1 0-1,-1-1 1,1 1 0,0 0-1,-1 0 1,1-1-1,0 1 1,-1-1-1,1 1 1,0-1-1,0 1 1,0-1-1,0 1 1,-1-1-1,1 0 1,0 1-1,0-1 1,0 0-1,0 0 1,0 1-1,0-1 1,0 0-1,0 0 1,0 0-1,0 0 1,0 0 0,-1-1-1,1 1 1,0 0-1,0 0 1,0-1-1,0 1 1,0 0-1,0-1 1,0 1-1,-1-1 1,2 0-1,3-1-826,-1 0 1,1-1-1,-1 1 0,0-1 0,0 0 0,8-7 0,12-18-7291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8.086"/>
    </inkml:context>
    <inkml:brush xml:id="br0">
      <inkml:brushProperty name="width" value="0.025" units="cm"/>
      <inkml:brushProperty name="height" value="0.025" units="cm"/>
      <inkml:brushProperty name="color" value="#E71224"/>
    </inkml:brush>
  </inkml:definitions>
  <inkml:trace contextRef="#ctx0" brushRef="#br0">0 117 15759,'0'0'758,"0"8"881,0 24 272,0-31-1846,0-1 1,0 1-1,1 0 0,-1-1 1,0 1-1,0-1 1,0 1-1,0-1 0,0 1 1,1-1-1,-1 1 0,0-1 1,0 1-1,1-1 1,-1 1-1,0-1 0,1 1 1,-1-1-1,1 0 0,-1 1 1,0-1-1,1 0 0,-1 1 1,1-1-1,-1 0 1,1 0-1,-1 1 0,1-1 1,-1 0-1,1 0 0,-1 0 1,1 1-1,0-1 1,-1 0-1,1 0 0,-1 0 1,1 0-1,-1 0 0,1 0 1,0-1-1,-1 1 0,1 0 1,-1 0-1,1 0 1,-1 0-1,1-1 0,-1 1 1,1 0-1,-1 0 0,1-1 1,-1 1-1,1 0 1,-1-1-1,1 0 0,26-16 995,-18 9-1019,-1 0 1,1-1-1,-1 0 1,-1-1-1,0 0 0,0 0 1,-1 0-1,0-1 0,0 0 1,-2 0-1,8-22 1,-12 33-43,0 0 1,0 0 0,0-1 0,0 1-1,0 0 1,0 0 0,0-1 0,0 1-1,0 0 1,0 0 0,0-1 0,0 1-1,0 0 1,0 0 0,0-1 0,0 1 0,0 0-1,0 0 1,0-1 0,0 1 0,-1 0-1,1 0 1,0 0 0,0-1 0,0 1-1,0 0 1,-1 0 0,1 0 0,0-1-1,0 1 1,0 0 0,0 0 0,-1 0-1,1 0 1,0 0 0,0-1 0,-1 1 0,1 0-1,0 0 1,0 0 0,-1 0 0,1 0-1,0 0 1,0 0 0,-1 0 0,1 0-1,0 0 1,0 0 0,-1 0 0,1 0-1,0 0 1,0 0 0,-1 0 0,1 0 0,0 0-1,0 1 1,-1-1 0,1 0 0,0 0-1,0 0 1,0 0 0,-1 0 0,1 1-1,0-1 1,0 0 0,0 0 0,-17 12-118,5 0 130,1 1 0,1 0 0,0 1 0,0 0 1,2 0-1,0 1 0,0 0 0,1 1 0,1 0 0,1 0 0,0 0 0,1 0 0,1 1 0,-2 20 1,5-36-33,1 0 1,-1 0 0,0 0 0,0 0 0,1 0 0,-1 0-1,0 0 1,1 0 0,-1 0 0,1 0 0,-1 0 0,1-1-1,-1 1 1,1 0 0,0 0 0,-1-1 0,1 1 0,0 0 0,0-1-1,0 1 1,-1-1 0,1 1 0,0-1 0,0 1 0,0-1-1,0 1 1,0-1 0,0 0 0,0 0 0,0 1 0,0-1-1,0 0 1,0 0 0,0 0 0,0 0 0,0 0 0,0 0 0,0-1-1,0 1 1,0 0 0,0 0 0,0-1 0,0 1 0,1-1-1,4-1-302,0 0 0,0 0 0,0 0 0,0 0-1,0-1 1,7-5 0,1-3-1884,0-1 0,0-1 0,17-21 0,3-10-6475</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9.109"/>
    </inkml:context>
    <inkml:brush xml:id="br0">
      <inkml:brushProperty name="width" value="0.025" units="cm"/>
      <inkml:brushProperty name="height" value="0.025" units="cm"/>
      <inkml:brushProperty name="color" value="#E71224"/>
    </inkml:brush>
  </inkml:definitions>
  <inkml:trace contextRef="#ctx0" brushRef="#br0">216 89 12524,'0'0'368,"-1"9"684,-2 27-25,3-36-1022,0 0 0,0 0-1,0 0 1,0 0 0,0 0 0,0 0 0,0 0 0,0 0 0,1 0 0,-1 0 0,0 0 0,0 0 0,0 0 0,0 0 0,0 0 0,0 0 0,0 0 0,0 0 0,0 0 0,0 0 0,1 0 0,-1 0 0,0 0 0,0 0 0,0 0 0,0 0 0,0 0 0,0 1 0,0-1 0,0 0 0,0 0 0,0 0 0,0 0 0,0 0 0,0 0 0,0 0 0,0 0 0,0 0 0,0 1 0,0-1 0,0 0 0,0 0 0,0 0 0,0 0 0,0 0 0,0 0 0,0 0 0,0 0 0,0 0 0,0 1 0,8-27-42,-8 26 111,1-1 0,-1 1 0,0 0 0,1-1 0,-1 1 0,0-1 1,0 1-1,1-1 0,-1 1 0,0-1 0,0 1 0,0-1 0,0 1 0,0-1 1,0 1-1,0-1 0,0 1 0,0-1 0,0 0 0,0 1 0,0-1 0,0 1 0,0-1 1,-1 1-1,1-1 0,0 1 0,0-1 0,0 1 0,-1 0 0,1-1 0,0 1 1,-1-1-1,1 1 0,0 0 0,-1-1 0,1 1 0,-1-1 0,1 1 0,-1 0 1,1 0-1,0-1 0,-1 1 0,1 0 0,-1 0 0,1 0 0,-1-1 0,1 1 0,-1 0 1,1 0-1,-1 0 0,0 0 0,1 0 0,-1 0 0,1 0 0,-1 0 0,-2 1 108,1 0 0,0-1 0,0 1-1,0 0 1,0 0 0,-1 0-1,1 0 1,1 1 0,-1-1 0,0 0-1,-3 4 1,-5 6 164,-47 59 1423,53-65-1726,0 1 0,1-1 0,0 1 0,0 0 0,1 0 0,-1 0 0,1 0 1,1 0-1,-1 1 0,1-1 0,-1 9 0,3-11-50,1 1 1,0-1 0,0 1-1,0-1 1,0 0-1,0 0 1,1 0 0,0 0-1,0-1 1,0 1-1,7 5 1,19 30 45,-22-23-39,-2 1-1,0 0 1,0 1-1,-2-1 1,0 1-1,-1-1 1,-1 1-1,0 0 1,-2 0-1,0-1 1,-4 21-1,3-22 63,-1-1 0,-1 0 0,0 0 0,-1-1-1,-1 1 1,0-1 0,-1 0 0,0 0 0,-1-1 0,-1 0-1,0-1 1,-1 0 0,-11 12 0,18-22 25,0 1 0,0-1 0,0 0 1,0 0-1,0 0 0,0 0 0,0-1 0,-1 1 1,1-1-1,-1 0 0,-6 1 0,9-1-80,0-1-1,0 0 0,0-1 1,-1 1-1,1 0 1,0 0-1,0 0 0,0-1 1,0 1-1,0-1 1,0 1-1,0-1 0,0 1 1,0-1-1,0 1 1,0-1-1,0 0 0,0 0 1,0 1-1,0-1 1,0 0-1,1 0 1,-1 0-1,0 0 0,1 0 1,-1 0-1,1 0 1,-1 0-1,1 0 0,-1 0 1,1 0-1,0-1 1,0 1-1,0 0 0,-1 0 1,1 0-1,0 0 1,0-1-1,1 0 1,-2-18-329,2 1 0,0-1 1,2 0-1,0 1 1,1 0-1,0 0 0,2 0 1,1 0-1,0 1 1,1 0-1,1 1 1,13-21-1,14-17 221,3 2 0,57-63-1,-80 97 145,1 0 0,1 2-1,1 0 1,27-20 0,-45 37-27,-1 0 0,0-1 0,0 1 0,1 0 0,-1 0 0,0-1 0,0 1 0,1 0 0,-1 0 0,0 0 0,1-1 0,-1 1 0,1 0 0,-1 0 0,0 0 0,1 0 0,-1 0 0,0 0 0,1 0 0,-1 0 0,0 0 0,1 0 0,-1 0 0,1 0 0,-1 0 0,0 0 0,1 0 0,-1 0 0,0 0 0,1 0 0,-1 1 0,0-1 0,1 0 0,-1 0 0,0 0 0,1 1 0,-1-1 0,0 0 0,1 0 0,-1 1 0,0-1 0,0 0 0,1 0 0,-1 1 0,0-1 0,0 1 0,0 25 647,-13 28 9,-24 56 657,36-104-1123,4-6-30,8-14 92,13-22-37,-17 22-297,-1-1 0,0 0 0,-1 0-1,0 0 1,-2-1 0,1 0 0,-2 1 0,0-1-1,-1-21 1,-1 37-78,0 1 100,0 1-1,1-1 1,-1 1 0,0-1-1,1 1 1,-1-1 0,1 1-1,0-1 1,0 1 0,-1-1-1,1 1 1,2 1 0,0-1 32,0 0-1,0 0 1,0 0 0,0 0 0,0-1 0,1 0 0,-1 1 0,0-1 0,1 0 0,-1-1 0,1 1 0,-1-1 0,1 1 0,0-1-1,-1 0 1,1 0 0,-1-1 0,1 1 0,-1-1 0,5-1 0,4 0 49,-1-2 0,0 1-1,0-1 1,20-11 0,-28 14-31,13-7 0,-1-1 1,-1 0 0,0 0 0,0-2 0,-1 0 0,19-19 0,-32 30 17,0 0 0,1 0 0,-1-1 1,0 1-1,1 0 0,-1 0 1,0-1-1,1 1 0,-1 0 0,0-1 1,0 1-1,1 0 0,-1-1 1,0 1-1,0 0 0,0-1 0,0 1 1,0-1-1,1 1 0,-1 0 1,0-1-1,0 1 0,0-1 0,0 1 1,0 0-1,0-1 0,0 1 1,0-1-1,0 1 0,0-1 0,-1 1 1,1 0-1,0-1 0,0 1 1,0 0-1,0-1 0,-1 1 0,1-1 1,0 1-1,0 0 0,-1-1 0,1 1 1,0 0-1,0 0 0,-1-1 1,0 1-1,1 0-10,-1-1 0,0 1 0,0 0 0,0 0 0,0 0 0,0 0-1,0 0 1,0 0 0,0 0 0,0 0 0,0 1 0,0-1 0,1 0 0,-1 1 0,0-1 0,0 0 0,0 1 0,0-1 0,0 1 0,-9 10-24,0-1 0,1 1 1,1 0-1,0 1 0,0 0 1,1 0-1,1 1 1,-6 14-1,0 0 11,7-19 8,2 1 1,-1 0-1,1 0 0,-2 12 1,4-20-11,1 1 1,0-1 0,-1 1 0,1-1-1,0 1 1,-1-1 0,1 1 0,0-1-1,0 1 1,0-1 0,0 1-1,1-1 1,-1 1 0,0-1 0,1 1-1,-1-1 1,1 1 0,-1-1 0,1 1-1,-1-1 1,1 0 0,0 1 0,0-1-1,0 0 1,0 0 0,0 0 0,0 0-1,0 0 1,0 0 0,0 0 0,1 0-1,-1 0 1,0 0 0,2 0 0,4 1 21,-1-1 1,0 0 0,1 0 0,-1-1 0,1 0 0,-1 0 0,1-1-1,-1 1 1,0-1 0,1-1 0,-1 1 0,0-1 0,10-4 0,-6 1-7,0-1 0,0 0 0,-1 0 0,1-1 0,-1 0 0,-1-1 0,9-9 0,5-10-8,0 0 1,-2-2 0,-2 0-1,16-34 1,-31 58-3,0 0 2,0-1-1,0 1 0,-1 0 1,0-1-1,0 0 1,0 1-1,0-1 1,-1 0-1,0-6 0,0 12-7,-1 0 1,0 0-1,0-1 0,0 1 0,0 0 0,0 0 0,0 0 0,0-1 0,0 1 0,0 0 0,-1 0 1,1 0-1,0 0 0,0-1 0,0 1 0,0 0 0,0 0 0,0 0 0,0-1 0,0 1 0,0 0 1,0 0-1,-1 0 0,1 0 0,0 0 0,0 0 0,0-1 0,0 1 0,-1 0 0,1 0 0,0 0 0,0 0 1,0 0-1,0 0 0,-1 0 0,1 0 0,0 0 0,0 0 0,0 0 0,-1 0 0,1 0 0,0 0 1,0 0-1,0 0 0,-1 0 0,1 0 0,0 0 0,0 0 0,0 0 0,-1 0 0,-13 8-109,-9 14-43,13-9 146,0 0 0,1 1 0,0 1 1,1 0-1,1 0 0,0 0 0,1 1 0,0 0 1,2 0-1,-4 19 0,8-34 0,0 0 0,0 0-1,0 0 1,0 0 0,0 0 0,1 0 0,-1 0-1,0 0 1,0 0 0,1 0 0,-1 0-1,1 0 1,-1 0 0,1 0 0,-1 0 0,1-1-1,-1 1 1,1 0 0,0 0 0,0 0 0,-1-1-1,1 1 1,0-1 0,0 1 0,0 0 0,0-1-1,1 1 1,2 1-73,0-1-1,0 1 1,1-1-1,-1 0 0,0-1 1,0 1-1,6-1 1,3 0-490,0 0 1,0-2-1,-1 1 0,15-5 1,17-14-4289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29.993"/>
    </inkml:context>
    <inkml:brush xml:id="br0">
      <inkml:brushProperty name="width" value="0.025" units="cm"/>
      <inkml:brushProperty name="height" value="0.025" units="cm"/>
      <inkml:brushProperty name="color" value="#E71224"/>
    </inkml:brush>
  </inkml:definitions>
  <inkml:trace contextRef="#ctx0" brushRef="#br0">90 2 5862,'-4'-1'10614,"4"1"-10293,-12 25 2271,-13 40-2063,14-34 23,2 1 0,0 0 0,3 0 0,0 1 0,2 0 0,1 58 1,3-89-544,0 0 1,0 0 0,0-1-1,1 1 1,-1 0 0,0 0 0,1-1-1,0 1 1,-1 0 0,1-1 0,0 1-1,0 0 1,0-1 0,0 1 0,0-1-1,0 1 1,0-1 0,1 0 0,-1 0-1,0 1 1,1-1 0,-1 0 0,1 0-1,-1 0 1,3 0 0,-1 0 12,0 0 0,1-1 1,-1 1-1,1-1 0,-1 0 0,0 0 0,1 0 1,-1-1-1,1 1 0,-1-1 0,0 0 0,5-1 1,10-5 65,-1-1 1,0 0 0,25-18-1,-42 26-88,183-131-1030,-182 131 1022,0-1-1,0 0 1,0 0 0,0 1 0,0-1-1,0 0 1,0 1 0,0 0-1,0-1 1,1 1 0,-1-1-1,0 1 1,0 0 0,0 0-1,1 0 1,-1 0 0,0 0 0,0 0-1,0 0 1,1 0 0,-1 0-1,0 0 1,2 1 0,-2 0 25,0 0 1,0 0-1,-1 0 1,1 0 0,0 0-1,-1 0 1,1 0-1,-1 0 1,1 0-1,-1 1 1,1-1-1,-1 0 1,0 0-1,1 0 1,-1 1 0,0-1-1,0 0 1,0 3-1,-1 9 256,0 1-1,-1 0 0,-4 17 1,3-19-125,2-7-102,-9 73 661,10-78-704,1 1 0,-1-1 0,0 1 0,0-1 0,0 1 1,0-1-1,0 1 0,1-1 0,-1 1 0,0-1 0,1 1 0,-1-1 1,0 1-1,1-1 0,-1 0 0,0 1 0,1-1 0,-1 0 0,0 1 1,1-1-1,-1 0 0,1 0 0,-1 1 0,1-1 0,-1 0 0,1 0 1,-1 0-1,1 0 0,-1 1 0,1-1 0,-1 0 0,1 0 1,-1 0-1,1 0 0,-1 0 0,1 0 0,-1 0 0,1-1 0,-1 1 1,1 0-1,-1 0 0,1 0 0,-1 0 0,1-1 0,-1 1 0,1-1 1,26-10 189,4-9-118,50-42 0,-56 41-473,2 1-1,45-27 0,-70 45 389,0 1 1,-1 0-1,1 0 0,0 0 0,0 0 0,0 0 1,0 0-1,0 1 0,0-1 0,0 0 1,0 1-1,0 0 0,0 0 0,0-1 1,1 1-1,-1 0 0,0 1 0,0-1 1,0 0-1,0 1 0,0-1 0,2 1 0,-2 1 45,-1 0 0,0 0 0,1 0 0,-1 0 0,0 0 0,0 1-1,0-1 1,0 0 0,-1 0 0,1 1 0,-1-1 0,1 0 0,-1 1-1,0-1 1,0 1 0,0-1 0,0 0 0,0 3 0,-1 10 202,0-10-156,1 1 0,0-1 1,0 1-1,0-1 0,1 1 0,1 5 0,-2-10-74,1-1 0,-1 1 0,1 0 0,-1 0 0,1-1 0,-1 1 0,1 0 0,-1-1 1,1 1-1,-1-1 0,1 1 0,0 0 0,-1-1 0,1 0 0,0 1 0,0-1 0,-1 1 0,1-1 0,0 0 0,0 1 0,0-1 0,-1 0 0,1 0 0,0 0 1,0 0-1,0 0 0,0 0 0,0 0 0,-1 0 0,1 0 0,0 0 0,0 0 0,0 0 0,0-1 0,-1 1 0,1 0 0,0-1 0,0 1 0,-1 0 0,1-1 1,0 1-1,0-1 0,-1 1 0,1-1 0,-1 0 0,2 0 0,13-9-93,0-1 1,-1 0-1,14-14 1,-20 16-535,0 1 0,0 0 0,1 1-1,0 0 1,1 1 0,-1-1 0,1 2 0,0-1 0,1 2 0,-1-1 0,14-3 0,-24 8 578,0 0 1,1 0-1,-1 0 1,1 0 0,-1 0-1,0 0 1,1 0 0,-1 0-1,1 0 1,-1 0 0,0 0-1,1 1 1,-1-1 0,1 0-1,-1 0 1,0 0 0,1 0-1,-1 1 1,1-1 0,-1 0-1,0 0 1,0 1 0,1-1-1,-1 0 1,0 0 0,1 1-1,-1-1 1,0 0 0,0 1-1,1-1 1,-1 1 0,0-1-1,0 0 1,0 1 0,0-1-1,1 1 1,-2 21-380,-14 20 482,7-26-166,6-10-19,-1 1-1,0-1 1,-1 1-1,0-1 1,0 0 0,0 0-1,-1-1 1,1 1-1,-1-1 1,-11 9-1,7-13-3361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3:28.288"/>
    </inkml:context>
    <inkml:brush xml:id="br0">
      <inkml:brushProperty name="width" value="0.025" units="cm"/>
      <inkml:brushProperty name="height" value="0.025" units="cm"/>
      <inkml:brushProperty name="color" value="#004F8B"/>
    </inkml:brush>
  </inkml:definitions>
  <inkml:trace contextRef="#ctx0" brushRef="#br0">0 0 2146,'0'0'10570,"0"54"-6694,0-28-994,6 1-832,6-1-224,5-1-353,4 0-319,6-4-770,4-5-320,9-8-64,1-8-2338,4-8-3300,-5-14-11754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0.383"/>
    </inkml:context>
    <inkml:brush xml:id="br0">
      <inkml:brushProperty name="width" value="0.025" units="cm"/>
      <inkml:brushProperty name="height" value="0.025" units="cm"/>
      <inkml:brushProperty name="color" value="#E71224"/>
    </inkml:brush>
  </inkml:definitions>
  <inkml:trace contextRef="#ctx0" brushRef="#br0">1 1 11275,'0'0'12043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0.710"/>
    </inkml:context>
    <inkml:brush xml:id="br0">
      <inkml:brushProperty name="width" value="0.025" units="cm"/>
      <inkml:brushProperty name="height" value="0.025" units="cm"/>
      <inkml:brushProperty name="color" value="#E71224"/>
    </inkml:brush>
  </inkml:definitions>
  <inkml:trace contextRef="#ctx0" brushRef="#br0">21 262 17008,'0'0'6193,"8"-10"-5056,87-86 495,22-24-1967,-115 119 321,-1-1 0,0 1 1,0 0-1,0 0 0,0-1 1,0 1-1,0 0 0,0-1 0,-1 1 1,1-1-1,-1 1 0,1-1 1,-1 0-1,1 1 0,-1-1 0,0 1 1,1-4-1,-2 5 16,1-1-1,-1 1 1,1-1-1,-1 1 1,1-1 0,-1 1-1,1 0 1,-1-1-1,1 1 1,-1 0 0,1-1-1,-1 1 1,0 0-1,1 0 1,-1-1 0,0 1-1,1 0 1,-1 0-1,0 0 1,1 0 0,-1 0-1,0 0 1,1 0-1,-1 0 1,0 0 0,1 0-1,-2 1 1,-5 0 67,0 1 0,0 0 1,1 0-1,-1 0 0,1 1 1,-11 6-1,-4 6 73,1 0 1,1 1-1,-32 34 0,43-41-48,1 0 0,0 0 0,0 1 0,1 0-1,0 0 1,0 1 0,1 0 0,1 0 0,0 0 0,-3 15-1,6-24-73,1 0 0,-1 0-1,1 0 1,0 0 0,0 0-1,0 1 1,0-1 0,1 0-1,-1 0 1,0 0 0,1 0 0,-1 0-1,1 0 1,0 0 0,0 0-1,0 0 1,0-1 0,0 1-1,0 0 1,0 0 0,1-1-1,-1 1 1,0-1 0,4 3-1,-1-1 0,0-1 0,0 0 0,1 0 0,-1 0 0,1-1 0,-1 1-1,1-1 1,0 0 0,0 0 0,7-1 0,7 1-260,0-2-1,-1 0 1,1-1 0,32-9-1,25-18-3385,-27 2-2115,11-12-7000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4.146"/>
    </inkml:context>
    <inkml:brush xml:id="br0">
      <inkml:brushProperty name="width" value="0.025" units="cm"/>
      <inkml:brushProperty name="height" value="0.025" units="cm"/>
      <inkml:brushProperty name="color" value="#E71224"/>
    </inkml:brush>
  </inkml:definitions>
  <inkml:trace contextRef="#ctx0" brushRef="#br0">21 1 3619,'-9'1'193,"3"-1"-33,1 0-128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024"/>
    </inkml:context>
    <inkml:brush xml:id="br0">
      <inkml:brushProperty name="width" value="0.025" units="cm"/>
      <inkml:brushProperty name="height" value="0.025" units="cm"/>
      <inkml:brushProperty name="color" value="#E71224"/>
    </inkml:brush>
  </inkml:definitions>
  <inkml:trace contextRef="#ctx0" brushRef="#br0">198 61 5157,'0'0'13581,"-7"-9"-12556,-21-26-363,25 33-636,0 0 0,0 0 0,0 0 1,0 1-1,0-1 0,-1 1 0,1 0 0,0 0 1,-1 0-1,1 0 0,-1 1 0,1-1 1,-1 1-1,1 0 0,-1 0 0,1 0 0,-1 1 1,1-1-1,-1 1 0,1 0 0,0 0 1,-1 0-1,1 0 0,0 0 0,0 1 0,-1-1 1,1 1-1,0 0 0,1 0 0,-1 0 1,0 1-1,1-1 0,-3 4 0,1-1-28,0 0 1,1 0-1,0 1 0,0-1 1,1 1-1,0 0 0,0 0 1,-3 11-1,5-15 4,0 0 0,0-1-1,-1 1 1,1 0 0,0 0 0,0-1-1,1 1 1,-1 0 0,0 0 0,1-1-1,-1 1 1,1 0 0,-1-1 0,1 1-1,0 0 1,0-1 0,0 1 0,-1-1-1,1 0 1,1 1 0,-1-1 0,0 0-1,0 1 1,1-1 0,-1 0 0,0 0-1,1 0 1,-1 0 0,1 0 0,-1 0-1,1-1 1,0 1 0,-1 0 0,1-1-1,2 1 1,10 1 32,-1 0 0,0 0 0,23-2 0,-27-1-86,1 1-1,0 1 1,0-1-1,-1 1 1,1 1-1,0 0 1,-1 0-1,18 7 1,-26-8 47,1 0 1,-1-1-1,0 1 1,1 0-1,-1 0 1,0 0-1,0 0 0,1 0 1,-1 0-1,0 0 1,0 1-1,0-1 1,0 0-1,-1 1 1,1-1-1,0 0 0,0 1 1,-1-1-1,1 1 1,-1-1-1,0 1 1,1-1-1,-1 1 0,0 0 1,0-1-1,0 1 1,0-1-1,0 1 1,0-1-1,0 1 1,0 0-1,-1-1 0,1 1 1,-1-1-1,1 1 1,-1-1-1,0 0 1,1 1-1,-1-1 1,0 1-1,0-1 0,0 0 1,0 0-1,-2 2 1,-3 5 30,-1 0 0,-1 0 0,1-1 0,-1 0 1,-11 7-1,5-4 272,-1 0 1,0-1-1,-1-1 1,1 0-1,-2-1 0,1-1 1,-1 0-1,0-1 1,-25 3-1,42-8-294,0 1 1,0-1-1,0 0 1,-1 0-1,1 0 1,0 0-1,0 0 1,0 0-1,-1 0 1,1 0-1,0 0 1,0 0-1,-1 0 0,1 0 1,0 0-1,0 0 1,0 0-1,-1 0 1,1 0-1,0 0 1,0 0-1,0 0 1,-1 0-1,1 0 1,0-1-1,0 1 0,0 0 1,-1 0-1,1 0 1,0 0-1,0 0 1,0-1-1,0 1 1,-1 0-1,1 0 1,0 0-1,0 0 1,0-1-1,0 1 0,0 0 1,0 0-1,0 0 1,0-1-1,0 1 1,0 0-1,0 0 1,0-1-1,-1 1 1,1 0-1,1 0 1,8-13-116,21-12-641,57-27-5515,104-46 0,-110 59 1558,-83 46 15506,-4 10-7386,-5 16-1433,11-32-1952,0 0 0,0-1 0,0 1 0,0-1 0,0 1 0,1-1 0,-1 1 0,0-1 0,0 1 0,0-1 0,1 1 0,-1-1 1,0 1-1,1-1 0,-1 1 0,0-1 0,1 0 0,-1 1 0,0-1 0,1 0 0,-1 1 0,1-1 0,-1 0 0,1 1 0,-1-1 0,1 0 0,-1 0 0,1 0 1,-1 1-1,1-1 0,-1 0 0,2 0 0,25-1 245,24-14-169,-39 10-60,43-16-375,-52 20 282,0 0 0,0 0 0,0 1 0,1-1 0,-1 1-1,0 0 1,1 0 0,-1 0 0,0 0 0,0 0 0,1 1 0,-1 0 0,0-1 0,5 3 0,-7-2 51,0 1 0,0 0 0,1-1 0,-1 1 0,0 0 0,-1-1 0,1 1 0,0 0 0,0 0 0,-1 0 0,1 0 0,-1 0 0,1-1 0,-1 1 0,0 0 0,0 0 0,0 0 0,0 4 0,-3 40 520,3-42-389,-8 26 679,7-26-656,-1-1-1,1 0 0,0 1 1,0-1-1,1 1 0,-1-1 1,1 1-1,0 0 0,0 6 1,1-9-131,0-1 0,1 0 0,-1 0 0,0 0 0,0 1 1,1-1-1,-1 0 0,0 0 0,1-1 0,-1 1 0,0 0 0,0 0 0,1-1 1,1 0-1,12-6-103,0-1 0,-1 0 0,0-1 1,18-15-1,-23 16-303,1 0 0,1 0 0,-1 2 0,1-1 0,0 1 0,1 1 0,-1 0 1,1 0-1,14-3 0,-25 8 374,-1 0 1,1 0 0,0-1-1,-1 1 1,1 0 0,0 0-1,-1 0 1,1 0-1,0 0 1,-1 0 0,1 0-1,0 0 1,0 0 0,-1 0-1,1 1 1,0-1 0,-1 0-1,1 0 1,-1 1 0,1-1-1,0 0 1,-1 1-1,1-1 1,-1 0 0,1 1-1,-1-1 1,1 1 0,-1-1-1,1 1 1,-1-1 0,1 1-1,-1 0 1,1 0-1,-1 1 51,0 0 0,1 0-1,-1 0 1,0 0-1,-1 0 1,1 0-1,0 0 1,0 0 0,-1 0-1,0 0 1,-1 3-1,-25 47 1218,15-30-863,10-18-340,0 0 1,0 0-1,-1 0 0,1 0 1,-1 0-1,-5 6 0,7-34-6494,4-3-155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366"/>
    </inkml:context>
    <inkml:brush xml:id="br0">
      <inkml:brushProperty name="width" value="0.025" units="cm"/>
      <inkml:brushProperty name="height" value="0.025" units="cm"/>
      <inkml:brushProperty name="color" value="#E71224"/>
    </inkml:brush>
  </inkml:definitions>
  <inkml:trace contextRef="#ctx0" brushRef="#br0">1 1 12460,'0'0'6790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5.695"/>
    </inkml:context>
    <inkml:brush xml:id="br0">
      <inkml:brushProperty name="width" value="0.025" units="cm"/>
      <inkml:brushProperty name="height" value="0.025" units="cm"/>
      <inkml:brushProperty name="color" value="#E71224"/>
    </inkml:brush>
  </inkml:definitions>
  <inkml:trace contextRef="#ctx0" brushRef="#br0">184 7 4965,'0'0'16015,"-11"-2"-14782,7 1-1140,0 0 0,-1 0-1,1 0 1,-1 1 0,0 0 0,1 0 0,-1 0-1,1 1 1,-1-1 0,1 1 0,0 0-1,-1 0 1,1 1 0,0-1 0,-1 1 0,1 0-1,0 0 1,0 1 0,1-1 0,-8 6 0,3 1 173,0 0 0,0 0 0,0 0 1,2 1-1,-1 1 0,-6 13 1,10-18-194,0 0 1,1 0-1,0 0 1,0 0-1,0 1 1,1-1-1,0 0 1,0 1-1,1 0 1,0-1-1,0 1 1,1-1-1,0 8 1,1-11-72,-1-1 0,0 0 0,0 0-1,1 0 1,-1 0 0,1 0 0,0 0 0,0 0 0,-1-1 0,1 1 0,0 0 0,0-1 0,1 0-1,-1 1 1,0-1 0,0 0 0,1 0 0,-1 0 0,0-1 0,1 1 0,-1-1 0,1 1-1,-1-1 1,1 0 0,-1 0 0,6 0 0,5 0-379,1 0 0,0 0 0,22-5 0,-11-2-1395,1-1 0,-1 0 1,0-2-1,-1-1 1,-1-1-1,24-16 0,-18 10-1783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6.101"/>
    </inkml:context>
    <inkml:brush xml:id="br0">
      <inkml:brushProperty name="width" value="0.025" units="cm"/>
      <inkml:brushProperty name="height" value="0.025" units="cm"/>
      <inkml:brushProperty name="color" value="#E71224"/>
    </inkml:brush>
  </inkml:definitions>
  <inkml:trace contextRef="#ctx0" brushRef="#br0">92 119 5765,'0'0'3225,"-8"0"-780,4 0-2021,-36 1 1552,38-1-1610,-1 0 0,1 1 0,0-1 0,-1 1 0,1 0 0,0-1 0,-1 1 0,1 0 0,0 0-1,0 0 1,0 1 0,0-1 0,0 0 0,0 1 0,0 0 0,-2 1 0,8-2-15,-1 0-1,1 0 1,0 0 0,0-1-1,0 1 1,0-1-1,-1 0 1,9-1-1,9-4-291,0-1 0,-1-1-1,1-1 1,-1 0 0,0-2 0,-1 0-1,-1-1 1,1-1 0,-2-1 0,18-16-1,-34 29-53,0-1-1,0 0 0,0 0 0,0 1 1,0-1-1,0 0 0,0 0 1,-1 0-1,1 0 0,0 0 0,-1 0 1,1 0-1,-1 0 0,1 0 1,-1 0-1,1 0 0,-1-2 0,0 3 5,0-1 0,-1 1-1,1 0 1,0-1-1,-1 1 1,1 0-1,0-1 1,-1 1 0,1 0-1,0 0 1,-1-1-1,1 1 1,-1 0-1,1 0 1,-1 0 0,1-1-1,-1 1 1,1 0-1,-1 0 1,1 0-1,-1 0 1,1 0 0,0 0-1,-1 0 1,1 0-1,-1 0 1,0 1-1,-44 10 471,27-3-375,0 1 1,1 1-1,1 1 1,0 0-1,0 1 1,1 1-1,1 0 0,0 1 1,0 1-1,2 0 1,0 1-1,1 0 1,-14 26-1,23-39-88,1 0 0,-1 0 0,1 0 0,0 0-1,0 0 1,0 1 0,0-1 0,1 0 0,-1 0 0,1 1-1,0-1 1,0 0 0,0 1 0,0-1 0,1 0 0,-1 1-1,1-1 1,0 0 0,0 0 0,0 0 0,2 4-1,-1-4-15,1 0-1,-1-1 0,1 1 0,0 0 0,0-1 0,0 0 0,0 0 1,0 0-1,1 0 0,-1 0 0,0-1 0,1 1 0,0-1 0,-1 0 1,7 1-1,8 0-437,-1 0-1,0-1 1,1-1 0,-1 0 0,0-2 0,1 0 0,16-4-1,34-17-5129,-2-11-4825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7.399"/>
    </inkml:context>
    <inkml:brush xml:id="br0">
      <inkml:brushProperty name="width" value="0.025" units="cm"/>
      <inkml:brushProperty name="height" value="0.025" units="cm"/>
      <inkml:brushProperty name="color" value="#E71224"/>
    </inkml:brush>
  </inkml:definitions>
  <inkml:trace contextRef="#ctx0" brushRef="#br0">35 289 4773,'0'0'14386,"-1"9"-13425,-13 64-32,9-58-827,1 2 0,0-1 0,2 0 0,0 1 1,0-1-1,2 1 0,1 22 0,-1-38-97,1 0 0,-1 0 1,0 0-1,1 0 0,-1 0 0,1 0 1,-1 1-1,1-1 0,-1 0 0,1 0 1,0 0-1,-1-1 0,1 1 0,0 0 0,0 0 1,0 0-1,0-1 0,0 1 0,0 0 1,0-1-1,0 1 0,0-1 0,0 1 1,0-1-1,2 1 0,0 0 9,1-1 1,-1 0-1,0 0 1,1 0-1,-1 0 1,0 0-1,0-1 1,1 1-1,3-2 1,3-2-63,1 1 1,-1-2-1,0 1 0,16-11 1,-11 3-457,0 0 1,0-1 0,-1 0 0,-1-1-1,0-1 1,17-26 0,-2-5-85,24-51 1,-5 6 1126,-44 85-528,11-21 17,1 2 0,2-1 0,35-42 0,-39 62 82,-11 17 178,-9 20 574,-9 8 142,-1-1 0,-35 56 0,-21 45 366,67-124-1143,0 1-1,1-1 0,1 1 0,0 0 1,1 0-1,1 0 0,-1 21 0,3-36-219,0 0 0,0 0-1,0 0 1,1-1 0,-1 1-1,0 0 1,0 0 0,1 0 0,-1 0-1,0 0 1,1 0 0,-1-1-1,1 1 1,0 0 0,-1 0-1,1-1 1,-1 1 0,1 0-1,0-1 1,0 1 0,-1-1-1,1 1 1,0-1 0,0 1 0,0-1-1,-1 1 1,1-1 0,0 0-1,0 1 1,0-1 0,0 0-1,0 0 1,0 0 0,0 0-1,0 0 1,0 0 0,0 0 0,0 0-1,-1 0 1,1 0 0,0-1-1,0 1 1,0 0 0,0-1-1,0 1 1,0 0 0,0-1-1,-1 1 1,2-2 0,2 1-141,0 0-1,-1-1 1,1 0 0,-1 0 0,0 0 0,1 0-1,-1 0 1,0 0 0,0-1 0,-1 0 0,5-4-1,-5 3-413,-1 0 0,1 0-1,-1 0 1,0 0-1,0 1 1,-1-1-1,1 0 1,-1 0-1,0-1 1,0 1-1,0 0 1,-1 0-1,1 0 1,-1 0 0,0 0-1,0 1 1,0-1-1,-1 0 1,1 0-1,-1 1 1,0-1-1,-4-5 1,-16-22-7268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7.733"/>
    </inkml:context>
    <inkml:brush xml:id="br0">
      <inkml:brushProperty name="width" value="0.025" units="cm"/>
      <inkml:brushProperty name="height" value="0.025" units="cm"/>
      <inkml:brushProperty name="color" value="#E71224"/>
    </inkml:brush>
  </inkml:definitions>
  <inkml:trace contextRef="#ctx0" brushRef="#br0">0 131 10570,'0'0'8552,"51"-14"-7303,-8 18-544,0-4-353,-3 0-256,0 0 0,-6 0-960,-14 0-1635,-19-9-2722,-1-3-6822</inkml:trace>
  <inkml:trace contextRef="#ctx0" brushRef="#br0" timeOffset="1">38 1 8456,'0'0'2498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076"/>
    </inkml:context>
    <inkml:brush xml:id="br0">
      <inkml:brushProperty name="width" value="0.025" units="cm"/>
      <inkml:brushProperty name="height" value="0.025" units="cm"/>
      <inkml:brushProperty name="color" value="#E71224"/>
    </inkml:brush>
  </inkml:definitions>
  <inkml:trace contextRef="#ctx0" brushRef="#br0">71 37 8168,'0'0'7687,"2"-8"-5130,1-3-2171,2-7 2340,-15 31-959,0 4-1613,0 0-1,2 1 1,0-1-1,1 2 1,0-1-1,2 1 1,0 0-1,1 0 1,2 1-1,-1-1 1,2 22-1,1-40-208,0-1-1,0 1 1,0 0 0,0-1 0,0 1-1,0-1 1,0 1 0,0 0-1,0-1 1,1 1 0,-1-1-1,0 1 1,0-1 0,1 1-1,-1-1 1,0 1 0,1-1 0,-1 1-1,1-1 1,-1 1 0,1-1-1,-1 0 1,1 1 0,-1-1-1,1 0 1,-1 1 0,1-1-1,-1 0 1,1 1 0,-1-1 0,1 0-1,-1 0 1,1 0 0,0 0-1,-1 0 1,1 0 0,-1 0-1,1 0 1,0 0 0,-1 0-1,1 0 1,0 0 0,1 0-493,0-1 0,-1 1 1,1-1-1,0 0 0,-1 1 0,1-1 1,0 0-1,-1 0 0,1 0 0,-1 0 1,1 0-1,-1-1 0,2-1 0,13-20-10438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23T09:45:04.197"/>
    </inkml:context>
    <inkml:brush xml:id="br0">
      <inkml:brushProperty name="width" value="0.025" units="cm"/>
      <inkml:brushProperty name="height" value="0.025" units="cm"/>
      <inkml:brushProperty name="color" value="#004F8B"/>
    </inkml:brush>
  </inkml:definitions>
  <inkml:trace contextRef="#ctx0" brushRef="#br0">4314 263 12940,'-108'-63'901,"-134"-56"0,200 103-608,0 1 0,0 2 0,-1 2 1,-1 2-1,0 2 0,-86-2 1,73 11-259,0 2 0,1 3 1,0 2-1,1 3 0,-66 23 1,-262 122-67,-463 314-859,42 76-371,731-494 1128,-375 278-234,321-227 484,-155 161-1,254-236 13,2 1-1,1 1 1,1 1 0,2 1 0,1 1 0,-18 43 0,33-64-91,1 1 0,1 0 0,1 0 0,0 0 0,0 0 0,1 0 1,1 1-1,1 24 0,2-28-29,-1 0 0,2 0 0,-1 0 0,1 0 0,1-1-1,0 1 1,1-1 0,0 0 0,0 0 0,1-1 0,0 0 0,13 14 0,1-1 17,2-2-1,1 0 1,0-1 0,1-2-1,1 0 1,1-2 0,0-1-1,1 0 1,1-3-1,46 15 1,-3-7 25,1-2 0,1-4 0,87 5 0,15-11 98,0-8 0,0-8 1,-1-7-1,295-65 0,664-244 2185,-1015 287-2045,525-180 580,-470 150-751,265-146-1,-379 180-100,-2-2 0,-1-2-1,-2-3 1,-2-2-1,-2-3 1,61-71 0,-93 95-9,-1-1 0,-2-1 0,0-1 0,-2 0 0,0-1 0,-2 0 1,13-45-1,-19 50-9,-1 0 1,-1 0-1,-1 0 1,-1 0 0,-1-1-1,0 1 1,-2 0-1,-1-1 1,0 1-1,-2 0 1,-8-25 0,2 18-11,-1 2 1,-1-1 0,-2 2-1,0 0 1,-2 0 0,0 2-1,-2 0 1,0 1 0,-2 1-1,0 1 1,-37-26 0,6 8 7,-3 3 0,0 2 0,-2 2 0,-75-28 0,36 25-36,-1 4 0,-2 4 0,0 5 0,-2 4 0,0 4 0,-177 1 1,215 13-300,0 2 0,1 3 1,-99 24-1,124-21-522,1 3 1,0 0 0,0 3-1,2 1 1,0 1-1,1 2 1,-33 25-1,-15 25-4991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593"/>
    </inkml:context>
    <inkml:brush xml:id="br0">
      <inkml:brushProperty name="width" value="0.025" units="cm"/>
      <inkml:brushProperty name="height" value="0.025" units="cm"/>
      <inkml:brushProperty name="color" value="#E71224"/>
    </inkml:brush>
  </inkml:definitions>
  <inkml:trace contextRef="#ctx0" brushRef="#br0">216 99 6022,'0'0'3208,"3"-8"-2482,2-6-442,9-24 2224,-7 0 4870,-8 38-7167,-1-1 0,0 1 0,1 0 0,-1 0 0,1 0 0,-1 1 0,0-1 0,1 0 0,-1 1 0,1-1 0,-1 1 0,1-1 0,-1 1 0,-1 1 0,-7 5-30,0 0 0,0 1 0,1 0 0,0 0 0,1 1 0,0 1-1,-10 13 1,13-16-111,1-1 1,0 1-1,0 0 0,1 0 0,0 0 1,0 0-1,1 1 0,-1-1 0,2 1 0,-1-1 1,1 1-1,-1 13 0,3-20-65,-1 0-1,1 0 1,0 0 0,-1 0-1,1-1 1,0 1 0,-1 0-1,1 0 1,0-1 0,0 1-1,0 0 1,-1-1 0,1 1-1,0-1 1,0 1 0,0-1-1,0 1 1,0-1 0,0 0-1,0 0 1,0 1 0,0-1-1,0 0 1,0 0 0,1 0 0,-1 0-1,2 0 1,38-1-150,-33 0-23,33-4-940,-33 3 806,1 1 0,0 0-1,-1 0 1,1 1 0,-1 0 0,1 0 0,0 1 0,11 2 0,-20-3 297,1 0 1,-1 1 0,1-1-1,0 0 1,-1 1-1,1-1 1,-1 1-1,0-1 1,1 0-1,-1 1 1,1-1 0,-1 1-1,0-1 1,1 1-1,-1-1 1,0 1-1,1-1 1,-1 1 0,0 0-1,0-1 1,0 1-1,0-1 1,1 1-1,-1 0 1,0-1 0,0 1-1,0-1 1,0 1-1,0 0 1,0-1-1,-1 1 1,1-1 0,0 1-1,0 0 1,0-1-1,0 1 1,-1-1-1,1 1 1,0-1-1,-1 1 1,1-1 0,0 1-1,-1-1 1,1 1-1,-1-1 1,1 1-1,-1 0 1,-22 21 361,9-12-339,-1-1-1,-1 0 1,1-1 0,-1-1-1,-1-1 1,1 0 0,-1-1-1,0-1 1,0 0 0,0-1-1,-1-1 1,-19 0-1,8-9-3470,3-13-3130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38.967"/>
    </inkml:context>
    <inkml:brush xml:id="br0">
      <inkml:brushProperty name="width" value="0.025" units="cm"/>
      <inkml:brushProperty name="height" value="0.025" units="cm"/>
      <inkml:brushProperty name="color" value="#E71224"/>
    </inkml:brush>
  </inkml:definitions>
  <inkml:trace contextRef="#ctx0" brushRef="#br0">1 0 15951,'0'0'3395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171"/>
    </inkml:context>
    <inkml:brush xml:id="br0">
      <inkml:brushProperty name="width" value="0.025" units="cm"/>
      <inkml:brushProperty name="height" value="0.025" units="cm"/>
      <inkml:brushProperty name="color" value="#E71224"/>
    </inkml:brush>
  </inkml:definitions>
  <inkml:trace contextRef="#ctx0" brushRef="#br0">181 71 6598,'0'0'1297,"-6"8"-741,-13 12-65,0 0-1,-38 29 1,40-35 1684,-1-2 0,-27 15 0,66-38-455,39-28 0,-39 23-1490,-1-1 0,0-1 0,-2 0 0,0-2 0,-1 0 0,27-42 0,-51 76-8,1 1 1,1-1 0,-1 1-1,2 0 1,0 1-1,1-1 1,-1 19 0,-5 126 391,8-102-329,-1-16-162,-1 0 1,-13 62-1,14-94-23,-1 1 0,0-1 0,0 0 0,-1 0 0,0 0 0,-1 0 0,0-1 0,-1 0 0,0 0 0,0 0 0,-1-1 0,0 0 0,0 0 0,-1 0-1,-11 7 1,18-14-83,0 0 0,0 0 0,0 0-1,0-1 1,0 1 0,0 0 0,0-1-1,0 1 1,-1 0 0,1-1-1,0 0 1,0 1 0,-1-1 0,1 0-1,0 0 1,0 1 0,-1-1 0,1 0-1,0 0 1,-1-1 0,1 1-1,0 0 1,-1 0 0,1-1 0,0 1-1,0 0 1,-1-1 0,1 1 0,0-1-1,0 0 1,0 1 0,0-1-1,0 0 1,0 0 0,0 0 0,0 0-1,0 0 1,0 0 0,0 0 0,0 0-1,1 0 1,-1 0 0,0 0-1,1 0 1,-1-1 0,1 1 0,0 0-1,-1 0 1,1-1 0,0 1 0,-1-2-1,-1-7-49,0 0-1,1 0 0,0 0 0,1 0 0,1-13 1,0 11-235,1-1 1,1 1 0,0 0-1,1 0 1,0 0 0,1 1-1,1-1 1,-1 1 0,2 0-1,13-18 1,10-8-1095,51-51 1,-55 62 827,46-40-1379,-50 48 1585,-1-1 1,-1-1 0,0-1-1,21-31 1,-33 33 1227,0 1 2997,-5 19-2479,0 11-1281,-3 10 170,-1-1-1,-3 28 0,-2 20 78,6-69-380,0 1 0,0-1 0,1 1 0,-1-1 1,0 0-1,0 1 0,0-1 0,1 0 0,-1 1 0,0-1 0,0 0 0,1 0 0,-1 1 0,0-1 0,1 0 1,-1 0-1,0 1 0,1-1 0,-1 0 0,0 0 0,1 0 0,-1 0 0,0 0 0,1 1 0,-1-1 0,1 0 0,-1 0 1,0 0-1,1 0 0,-1 0 0,0 0 0,1 0 0,-1 0 0,1 0 0,-1-1 0,0 1 0,1 0 0,-1 0 1,1 0-1,18-6 174,-1-5-796,0 0 0,0-1 0,21-19 0,17-13-4203,-23 12-4852,-27 25 6091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533"/>
    </inkml:context>
    <inkml:brush xml:id="br0">
      <inkml:brushProperty name="width" value="0.025" units="cm"/>
      <inkml:brushProperty name="height" value="0.025" units="cm"/>
      <inkml:brushProperty name="color" value="#E71224"/>
    </inkml:brush>
  </inkml:definitions>
  <inkml:trace contextRef="#ctx0" brushRef="#br0">82 0 8392,'0'0'6470,"-11"10"-4457,5-4-1863,0-1 129,1 0 1,0-1-1,0 2 1,0-1-1,0 1 1,1-1 0,0 1-1,0 0 1,0 1-1,1-1 1,0 1-1,0-1 1,1 1 0,0 0-1,-2 13 1,4-19-285,0-1 0,1 1 0,-1 0 0,0-1 1,1 1-1,-1-1 0,1 1 0,-1-1 0,1 1 0,-1-1 1,1 1-1,0-1 0,-1 1 0,1-1 0,-1 0 1,1 1-1,0-1 0,-1 0 0,1 1 0,0-1 0,0 0 1,-1 0-1,1 0 0,0 0 0,-1 0 0,1 0 1,0 0-1,0 0 0,0 0 0,32 0-610,-24 0 344,33-2-476,30 2-331,-71 0 1114,0 0 1,-1 0 0,1 0-1,0 1 1,0-1 0,-1 0-1,1 0 1,0 1 0,0-1-1,-1 1 1,1-1-1,0 1 1,-1-1 0,1 1-1,-1-1 1,1 1 0,-1-1-1,1 1 1,-1 0 0,1-1-1,-1 1 1,1 0 0,-1 0-1,0-1 1,0 1 0,1 0-1,-1 0 1,0-1 0,0 1-1,0 0 1,0 0 0,0 0-1,0-1 1,0 1-1,0 0 1,0 0 0,0 0-1,0-1 1,0 1 0,-1 1-1,0 1 152,1 0-1,-1 0 0,0 0 0,-1-1 0,1 1 0,0 0 0,-1-1 0,1 1 0,-4 3 1,-67 60 1351,64-60-1436,1 0 0,0-1 0,-1 0 0,0-1 0,0 0 0,0 0 0,-1-1 0,-14 4 0,22-7-108,1 1 0,-1-1 0,1 0 0,-1 0 0,1 0 1,-1 0-1,1 0 0,-1 0 0,1 0 0,0-1 0,-1 1 0,1 0 0,-1 0 1,1 0-1,-1 0 0,1-1 0,-1 1 0,1 0 0,0 0 0,-1-1 0,1 1 1,-1 0-1,1-1 0,0 1 0,-1 0 0,1-1 0,0 1 0,0-1 1,-1 1-1,1 0 0,0-1 0,0 1 0,0-1 0,-1 1 0,1-1 0,0 1 1,0-1-1,0 1 0,0-1 0,0 1 0,0-1 0,0 1 0,0-1 0,0 0 1,4-24-1344,-4 24 1308,5-15-1641,1 0 0,0 1 0,13-21 0,-17 31 1118,29-52-6185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0.862"/>
    </inkml:context>
    <inkml:brush xml:id="br0">
      <inkml:brushProperty name="width" value="0.025" units="cm"/>
      <inkml:brushProperty name="height" value="0.025" units="cm"/>
      <inkml:brushProperty name="color" value="#E71224"/>
    </inkml:brush>
  </inkml:definitions>
  <inkml:trace contextRef="#ctx0" brushRef="#br0">39 0 13677,'0'9'1650,"-2"14"145,-1 0 0,-10 39 1,7-37-613,1 2 1,-4 51-1,9-70-1128,0 1 1,0-1-1,1 0 0,0 1 1,1-1-1,0 1 0,5 13 0,-6-19-80,1 0-1,-1-1 0,1 1 1,0-1-1,0 0 0,0 1 1,0-1-1,0 0 0,0 0 1,1 0-1,-1-1 0,1 1 1,-1 0-1,1-1 0,0 0 1,-1 0-1,1 0 0,0 0 0,0 0 1,0 0-1,0-1 0,0 1 1,0-1-1,0 0 0,0 0 1,3 0-1,-5 0-68,0 0 0,1 0 1,-1 0-1,0-1 0,1 1 0,-1 0 0,0-1 0,0 1 1,1-1-1,-1 1 0,0-1 0,0 0 0,0 1 0,0-1 0,0 0 1,0 0-1,0 0 0,0 0 0,0 0 0,0 0 0,-1 0 1,1 0-1,1-1 0,-1-2-277,1 0-1,0 0 1,-1 0-1,0 0 1,1 0 0,-2 0-1,2-6 1,-1-6-923,-1 1 0,0-1 0,-3-18 0,2 28 1303,-1 0 1,1 1-1,-1-1 1,0 1-1,-1 0 1,1 0-1,-1 0 1,0 0-1,0 0 1,-1 0-1,1 1 0,-8-8 1,-33-24 6091,43 36-5097,17 0-369,116-6 144,-66-8-1818,-57 11-18,1-1 0,-2 0-1,1 0 1,13-9 0,3-5-6609</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1.194"/>
    </inkml:context>
    <inkml:brush xml:id="br0">
      <inkml:brushProperty name="width" value="0.025" units="cm"/>
      <inkml:brushProperty name="height" value="0.025" units="cm"/>
      <inkml:brushProperty name="color" value="#E71224"/>
    </inkml:brush>
  </inkml:definitions>
  <inkml:trace contextRef="#ctx0" brushRef="#br0">1 1 16271,'0'0'7239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3.694"/>
    </inkml:context>
    <inkml:brush xml:id="br0">
      <inkml:brushProperty name="width" value="0.025" units="cm"/>
      <inkml:brushProperty name="height" value="0.025" units="cm"/>
      <inkml:brushProperty name="color" value="#E71224"/>
    </inkml:brush>
  </inkml:definitions>
  <inkml:trace contextRef="#ctx0" brushRef="#br0">29 1 6342,'0'0'14488,"0"8"-13580,-12 102 508,-4 77-1193,15-187-221,1 0 1,0 1-1,0-1 1,0 0-1,0 0 0,0 0 1,0 1-1,0-1 1,0 0-1,0 0 1,0 0-1,0 1 1,0-1-1,0 0 0,1 0 1,-1 0-1,0 1 1,0-1-1,0 0 1,0 0-1,0 0 1,0 1-1,0-1 0,0 0 1,1 0-1,-1 0 1,0 0-1,0 1 1,0-1-1,0 0 1,1 0-1,-1 0 0,0 0 1,0 0-1,0 0 1,1 0-1,-1 0 1,0 0-1,0 0 1,0 1-1,1-1 0,-1 0 1,11-6 172,7-13 25,-11 4-309,-1 0-1,0 0 1,-1 0-1,0 0 1,-1-1 0,-1 0-1,1-24 1,-4 44 139,0 1-1,0-1 1,1 1 0,-1-1 0,1 1 0,0-1-1,0 1 1,0-1 0,1 0 0,-1 0 0,1 0-1,0 0 1,1 0 0,-1 0 0,0 0 0,1-1 0,0 1-1,0-1 1,0 0 0,0 0 0,6 4 0,-4-4 47,1 0 0,-1-1 0,1 0-1,-1 0 1,1 0 0,0-1 0,0 1 0,0-1 0,0-1 0,0 1 0,0-1 0,0 0 0,0-1 0,-1 1 0,1-1 0,6-2 0,-2 0-37,-1 1 0,0-2 0,0 0 0,0 0 0,0 0 0,0-1 1,-1 0-1,0-1 0,0 0 0,-1 0 0,1-1 0,-2 0 0,1 0 0,-1-1 0,0 1 0,0-1 0,-1-1 0,0 1 0,0-1 0,-1 0 0,0 0 0,-1 0 0,0 0 0,0-1 0,-1 1 0,0-1 0,0-16 0,-1 25-36,-1 0 0,0 0 0,0 0-1,0 0 1,0 0 0,0 0 0,0 0-1,0 0 1,0 0 0,0 0-1,0 0 1,0 1 0,0-1 0,-1 0-1,1 0 1,0 0 0,-1 0 0,1 0-1,-1 0 1,1 0 0,-1 1 0,1-1-1,-1 0 1,0 0 0,1 1 0,-1-1-1,0 0 1,1 1 0,-1-1 0,0 1-1,0-1 1,0 1 0,0-1 0,1 1-1,-1-1 1,0 1 0,0 0 0,0 0-1,0 0 1,0-1 0,0 1-1,0 0 1,0 0 0,0 0 0,0 0-1,0 0 1,0 1 0,0-1 0,0 0-1,0 0 1,0 1 0,0-1 0,1 0-1,-1 1 1,-2 0 0,-2 2 27,-1 0 0,1 0 0,0 1 1,0 0-1,0 0 0,0 0 0,-6 8 0,-1 2 99,2 2-1,0-1 0,0 1 0,-10 26 0,16-33-79,1-1-1,0 0 1,1 1-1,0 0 0,0-1 1,1 1-1,0 0 0,0 0 1,1 0-1,0 0 1,2 14-1,-1-20-42,0-1 1,0 1-1,1 0 1,-1-1 0,0 1-1,1-1 1,0 0-1,-1 0 1,1 1-1,0-1 1,0 0-1,0-1 1,1 1-1,-1 0 1,0 0-1,1-1 1,-1 0-1,1 1 1,-1-1-1,1 0 1,0 0-1,-1 0 1,1-1-1,0 1 1,0-1-1,3 1 1,10 1 29,1-1 1,0-1 0,21-1-1,-22 0-38,-2 0-61,0 0 1,1-2-1,-1 1 0,18-7 0,-29 8 54,0 1 0,0-1-1,0 0 1,0 0 0,0-1-1,0 1 1,0 0 0,-1-1-1,1 0 1,-1 0 0,1 0-1,-1 0 1,0 0 0,0 0-1,1 0 1,-2-1 0,1 1-1,0-1 1,0 1 0,-1-1-1,1 0 1,-1 0 0,0 0-1,0 0 1,0 0 0,1-5-1,-3 8 14,1-1 0,-1 0 0,1 0 0,0 1 0,-1-1 0,1 0-1,-1 0 1,0 1 0,1-1 0,-1 1 0,0-1 0,1 1-1,-1-1 1,0 1 0,1-1 0,-1 1 0,0-1 0,0 1 0,1 0-1,-1 0 1,0-1 0,0 1 0,0 0 0,0 0 0,0 0-1,1 0 1,-1 0 0,0 0 0,0 0 0,0 0 0,0 0 0,1 0-1,-1 1 1,0-1 0,0 0 0,0 0 0,1 1 0,-1-1-1,-1 1 1,-35 13 84,29-8-72,1 0-1,0 0 1,0 0-1,0 1 1,1 0-1,-7 10 1,11-14-15,0 0 0,0 0 0,0 0 0,0 1 0,0-1 0,1 1 0,0-1 0,-1 1 0,1 0 1,1-1-1,-1 1 0,0 0 0,1 0 0,0 0 0,0-1 0,0 1 0,0 0 0,2 4 0,-1-5-52,1 0 0,0-1-1,-1 1 1,1-1 0,0 1-1,1-1 1,-1 0 0,0 0-1,1 0 1,-1 0 0,1 0-1,-1-1 1,1 1 0,0-1-1,0 1 1,0-1 0,0 0-1,0 0 1,0 0 0,0-1-1,0 1 1,4-1 0,37 5-2914,-7-6-3330,5-3-4169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4.569"/>
    </inkml:context>
    <inkml:brush xml:id="br0">
      <inkml:brushProperty name="width" value="0.025" units="cm"/>
      <inkml:brushProperty name="height" value="0.025" units="cm"/>
      <inkml:brushProperty name="color" value="#E71224"/>
    </inkml:brush>
  </inkml:definitions>
  <inkml:trace contextRef="#ctx0" brushRef="#br0">195 106 5285,'-8'-7'9409,"-10"5"-6162,-18 3-1562,34-1-1281,-4 1-295,-1 1 1,0-1 0,1 1 0,0 1 0,-1-1-1,1 1 1,0 1 0,0-1 0,1 1 0,-1 0-1,1 0 1,0 0 0,0 1 0,0 0 0,1 0-1,-1 0 1,1 0 0,0 1 0,1 0-1,-1-1 1,1 1 0,1 1 0,-1-1 0,1 0-1,0 1 1,0-1 0,1 1 0,0 0 0,-1 11-1,2-17-90,1 0-1,-1 0 1,1 0-1,-1 0 1,1 0-1,-1 0 1,1 0-1,0 0 1,0 0-1,-1 0 1,1 0-1,0 0 0,0 0 1,0-1-1,0 1 1,0 0-1,0-1 1,0 1-1,0-1 1,0 1-1,0-1 1,0 1-1,1-1 1,-1 0-1,0 0 0,0 1 1,0-1-1,0 0 1,1 0-1,-1 0 1,2-1-1,40-2 448,-22-3-289,0 1 0,-1-2 0,0-1-1,0-1 1,29-17 0,-9 1-123,54-43 1,-84 60-35,0 0 1,0-1 0,-1-1 0,0 1-1,0-2 1,-1 1 0,-1-1 0,10-18-1,-17 29-14,0 0 0,0 1 0,0-1 0,0 0 0,-1 0 0,1 0 0,0 0 0,0 0 0,0 1 0,0-1 0,0 0 0,-1 0 0,1 0 0,0 0-1,0 0 1,0 0 0,0 0 0,-1 0 0,1 0 0,0 0 0,0 0 0,0 0 0,-1 0 0,1 0 0,0 0 0,0 0 0,0 0 0,-1 0 0,1 0 0,0 0 0,0 0 0,0 0-1,-1 0 1,1 0 0,0 0 0,0 0 0,0 0 0,0 0 0,-1 0 0,1-1 0,0 1 0,0 0 0,0 0 0,0 0 0,0 0 0,0 0 0,-1-1 0,1 1 0,0 0 0,0 0-1,0 0 1,0 0 0,0-1 0,0 1 0,0 0 0,0 0 0,0 0 0,0-1 0,0 1 0,0 0 0,0 0 0,0 0 0,0-1 0,0 1 0,0 0 0,0 0 0,0-1-1,-16 11 179,6 2-104,1 1 1,1 0 0,-1 0 0,2 1 0,0 0 0,1 1 0,0 0 0,1-1 0,1 2 0,0-1-1,1 0 1,-1 18 0,4-31-72,0 0-1,0 0 0,0 0 1,0 0-1,0-1 1,0 1-1,1 0 0,-1 0 1,1 0-1,-1-1 1,1 1-1,-1 0 0,1 0 1,0-1-1,0 1 1,0-1-1,0 1 0,0-1 1,0 1-1,1-1 1,-1 0-1,0 1 0,1-1 1,-1 0-1,3 1 0,0 0 12,0 0-1,1 0 1,-1 0-1,1-1 1,0 0-1,0 0 1,-1 0-1,1 0 1,8-1-1,3 0-60,1-2 0,-1 1 0,0-2-1,-1 0 1,20-7 0,-15 3-523,-1-1 1,27-15 0,-41 21 508,0-1 1,-1 0 0,1 0 0,-1 0 0,0-1 0,0 1-1,0-1 1,-1 0 0,1 0 0,-1-1 0,0 1-1,0-1 1,0 1 0,-1-1 0,3-5 0,-8 8 403,-6 8 8,-8 8 132,11-8-391,1 1-1,-1 0 0,1 0 0,0 0 1,1 0-1,-1 1 0,2 0 0,-1 0 1,1 0-1,0 0 0,1 0 0,0 1 0,-2 14 1,4-22-132,1 0 0,0 0 1,-1 0-1,1 0 1,0 0-1,-1-1 0,1 1 1,0 0-1,0 0 0,0 0 1,0-1-1,0 1 0,0-1 1,0 1-1,0-1 0,0 1 1,0-1-1,0 1 1,0-1-1,0 0 0,0 0 1,0 1-1,1-1 0,-1 0 1,0 0-1,0 0 0,0 0 1,0-1-1,0 1 0,1 0 1,-1 0-1,1-1 1,43-8-6956,-20-6-1050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4.932"/>
    </inkml:context>
    <inkml:brush xml:id="br0">
      <inkml:brushProperty name="width" value="0.025" units="cm"/>
      <inkml:brushProperty name="height" value="0.025" units="cm"/>
      <inkml:brushProperty name="color" value="#E71224"/>
    </inkml:brush>
  </inkml:definitions>
  <inkml:trace contextRef="#ctx0" brushRef="#br0">0 1 17264,'0'0'6695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16T10:35:45.297"/>
    </inkml:context>
    <inkml:brush xml:id="br0">
      <inkml:brushProperty name="width" value="0.025" units="cm"/>
      <inkml:brushProperty name="height" value="0.025" units="cm"/>
      <inkml:brushProperty name="color" value="#E71224"/>
    </inkml:brush>
  </inkml:definitions>
  <inkml:trace contextRef="#ctx0" brushRef="#br0">247 47 5381,'0'0'12326,"-9"-8"-9854,5 4-2282,-1 0 0,0 0-1,1 1 1,-1 0 0,-1 0-1,1 0 1,0 0 0,-1 1 0,1 0-1,-1 0 1,0 1 0,0-1-1,1 1 1,-1 1 0,0-1 0,0 1-1,0 0 1,0 0 0,0 0-1,0 1 1,0 0 0,0 1 0,0-1-1,1 1 1,-8 3 0,4-1 14,0 2 0,1-1 0,-1 1 0,1 0 0,-11 11 0,17-15-149,0-1-1,0 1 1,0 0 0,1 0-1,-1 0 1,0 0 0,1 0 0,-1 1-1,1-1 1,0 0 0,0 1-1,0-1 1,0 1 0,0 0-1,0-1 1,1 1 0,-1-1 0,1 1-1,0 0 1,-1 0 0,1-1-1,1 1 1,-1 0 0,0-1 0,1 1-1,0 3 1,0-5-45,0 0 1,0 1 0,0-1-1,1 0 1,-1 0-1,0 0 1,1 0-1,-1 0 1,1 0-1,-1 0 1,1 0-1,-1 0 1,1-1-1,-1 1 1,1-1-1,0 1 1,-1-1-1,1 0 1,0 1 0,3-1-1,38-1 131,-36 1-113,9-2-40,-1 0 1,0-1-1,0-1 1,0 0 0,0-1-1,23-12 1,-28 13-31,0-2-1,-1 1 1,0-1 0,0 0 0,0-1-1,-1 0 1,0 0 0,0-1 0,-1 0-1,8-12 1,-14 16 15,-10 10 77,-12 17 146,17-16-141,1-1-1,0 1 1,0 1 0,1-1 0,0 0-1,0 1 1,0-1 0,0 16-1,2-20-148,0 0-1,0 0 0,0 1 1,1-1-1,0 0 0,-1 0 0,1 1 1,0-1-1,1 0 0,1 3 1,-2-4-234,0 0 0,1 0 0,0 0 0,-1 0 1,1 0-1,0 0 0,0 0 0,0-1 0,0 1 1,0-1-1,0 0 0,0 1 0,1-1 0,3 1 1,21 3-7286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23.11.2023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3584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03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A6C623F-5A89-4F6B-B0D8-3142D21F65AF}"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0038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E1A1DAE7-36E9-4E62-907F-C6D2BAEC3DC1}"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00388" name="Rectangle 3"/>
          <p:cNvSpPr>
            <a:spLocks noGrp="1" noRot="1" noChangeAspect="1" noChangeArrowheads="1" noTextEdit="1"/>
          </p:cNvSpPr>
          <p:nvPr>
            <p:ph type="sldImg"/>
          </p:nvPr>
        </p:nvSpPr>
        <p:spPr>
          <a:xfrm>
            <a:off x="92075" y="744538"/>
            <a:ext cx="6615113" cy="3722687"/>
          </a:xfrm>
          <a:ln/>
        </p:spPr>
      </p:sp>
      <p:sp>
        <p:nvSpPr>
          <p:cNvPr id="40038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65989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131181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4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D088B04-D973-4DE8-AC03-B1F696C1E11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1411"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28D59F9-AF27-478B-ABBE-5ADADA2E5190}"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1412" name="Rectangle 3"/>
          <p:cNvSpPr>
            <a:spLocks noGrp="1" noRot="1" noChangeAspect="1" noChangeArrowheads="1" noTextEdit="1"/>
          </p:cNvSpPr>
          <p:nvPr>
            <p:ph type="sldImg"/>
          </p:nvPr>
        </p:nvSpPr>
        <p:spPr>
          <a:xfrm>
            <a:off x="92075" y="744538"/>
            <a:ext cx="6615113" cy="3722687"/>
          </a:xfrm>
          <a:ln/>
        </p:spPr>
      </p:sp>
      <p:sp>
        <p:nvSpPr>
          <p:cNvPr id="401413" name="Rectangle 4"/>
          <p:cNvSpPr>
            <a:spLocks noGrp="1" noChangeArrowheads="1"/>
          </p:cNvSpPr>
          <p:nvPr>
            <p:ph type="body" idx="1"/>
          </p:nvPr>
        </p:nvSpPr>
        <p:spPr>
          <a:xfrm>
            <a:off x="904875" y="4716463"/>
            <a:ext cx="4957763" cy="4433887"/>
          </a:xfrm>
          <a:noFill/>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a:p>
        </p:txBody>
      </p:sp>
    </p:spTree>
    <p:extLst>
      <p:ext uri="{BB962C8B-B14F-4D97-AF65-F5344CB8AC3E}">
        <p14:creationId xmlns:p14="http://schemas.microsoft.com/office/powerpoint/2010/main" val="965404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32668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24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3FFB355-CA87-4859-AD5D-0FB55E960B31}"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402435"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5CBD079D-87B0-49E0-8C97-D7F6E7367A96}"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402436" name="Rectangle 3"/>
          <p:cNvSpPr>
            <a:spLocks noGrp="1" noRot="1" noChangeAspect="1" noChangeArrowheads="1" noTextEdit="1"/>
          </p:cNvSpPr>
          <p:nvPr>
            <p:ph type="sldImg"/>
          </p:nvPr>
        </p:nvSpPr>
        <p:spPr>
          <a:xfrm>
            <a:off x="92075" y="744538"/>
            <a:ext cx="6615113" cy="3722687"/>
          </a:xfrm>
          <a:ln/>
        </p:spPr>
      </p:sp>
      <p:sp>
        <p:nvSpPr>
          <p:cNvPr id="402437"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245640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345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69247B2-41D2-489C-A107-E1842452A0E7}"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40345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F69C26F5-D671-40CF-8D25-8DC4A0306CB1}"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403460" name="Rectangle 3"/>
          <p:cNvSpPr>
            <a:spLocks noGrp="1" noRot="1" noChangeAspect="1" noChangeArrowheads="1" noTextEdit="1"/>
          </p:cNvSpPr>
          <p:nvPr>
            <p:ph type="sldImg"/>
          </p:nvPr>
        </p:nvSpPr>
        <p:spPr>
          <a:xfrm>
            <a:off x="92075" y="744538"/>
            <a:ext cx="6615113" cy="3722687"/>
          </a:xfrm>
          <a:ln/>
        </p:spPr>
      </p:sp>
      <p:sp>
        <p:nvSpPr>
          <p:cNvPr id="40346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76287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6098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2859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23946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164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19742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981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766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949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239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79255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63179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83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D80A0D1-2000-4D58-B44F-FAD67E504749}" type="slidenum">
              <a:rPr lang="de-DE" sz="1200">
                <a:solidFill>
                  <a:srgbClr val="000000"/>
                </a:solidFill>
                <a:latin typeface="Sparkasse Rg" pitchFamily="34" charset="0"/>
              </a:rPr>
              <a:pPr eaLnBrk="1" hangingPunct="1"/>
              <a:t>3</a:t>
            </a:fld>
            <a:endParaRPr lang="de-DE" sz="1200">
              <a:solidFill>
                <a:srgbClr val="000000"/>
              </a:solidFill>
              <a:latin typeface="Sparkasse Rg" pitchFamily="34" charset="0"/>
            </a:endParaRPr>
          </a:p>
        </p:txBody>
      </p:sp>
      <p:sp>
        <p:nvSpPr>
          <p:cNvPr id="398339"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292581E5-F558-44C7-ACC4-B7162D3C67ED}" type="slidenum">
              <a:rPr lang="de-DE" sz="1200">
                <a:solidFill>
                  <a:srgbClr val="000000"/>
                </a:solidFill>
                <a:latin typeface="Sparkasse Rg" pitchFamily="34" charset="0"/>
              </a:rPr>
              <a:pPr algn="r" eaLnBrk="1" hangingPunct="1">
                <a:buClrTx/>
                <a:buFontTx/>
                <a:buNone/>
              </a:pPr>
              <a:t>3</a:t>
            </a:fld>
            <a:endParaRPr lang="de-DE" sz="1200">
              <a:solidFill>
                <a:srgbClr val="000000"/>
              </a:solidFill>
              <a:latin typeface="Sparkasse Rg" pitchFamily="34" charset="0"/>
            </a:endParaRPr>
          </a:p>
        </p:txBody>
      </p:sp>
      <p:sp>
        <p:nvSpPr>
          <p:cNvPr id="398340" name="Rectangle 3"/>
          <p:cNvSpPr>
            <a:spLocks noGrp="1" noRot="1" noChangeAspect="1" noChangeArrowheads="1" noTextEdit="1"/>
          </p:cNvSpPr>
          <p:nvPr>
            <p:ph type="sldImg"/>
          </p:nvPr>
        </p:nvSpPr>
        <p:spPr>
          <a:xfrm>
            <a:off x="92075" y="744538"/>
            <a:ext cx="6615113" cy="3722687"/>
          </a:xfrm>
          <a:ln/>
        </p:spPr>
      </p:sp>
      <p:sp>
        <p:nvSpPr>
          <p:cNvPr id="398341"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378891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34</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35</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36</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38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39</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40</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41</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42</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45</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678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051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7946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0627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829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5306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63845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23.11.2023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23.11.2023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6.xml"/><Relationship Id="rId21" Type="http://schemas.openxmlformats.org/officeDocument/2006/relationships/customXml" Target="../ink/ink8.xml"/><Relationship Id="rId42" Type="http://schemas.openxmlformats.org/officeDocument/2006/relationships/image" Target="../media/image19.png"/><Relationship Id="rId63" Type="http://schemas.openxmlformats.org/officeDocument/2006/relationships/customXml" Target="../ink/ink29.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7.xml"/><Relationship Id="rId170" Type="http://schemas.openxmlformats.org/officeDocument/2006/relationships/image" Target="../media/image83.png"/><Relationship Id="rId191" Type="http://schemas.openxmlformats.org/officeDocument/2006/relationships/customXml" Target="../ink/ink93.xml"/><Relationship Id="rId205" Type="http://schemas.openxmlformats.org/officeDocument/2006/relationships/customXml" Target="../ink/ink100.xml"/><Relationship Id="rId226" Type="http://schemas.openxmlformats.org/officeDocument/2006/relationships/image" Target="../media/image111.png"/><Relationship Id="rId107" Type="http://schemas.openxmlformats.org/officeDocument/2006/relationships/customXml" Target="../ink/ink51.xml"/><Relationship Id="rId11" Type="http://schemas.openxmlformats.org/officeDocument/2006/relationships/customXml" Target="../ink/ink3.xml"/><Relationship Id="rId32" Type="http://schemas.openxmlformats.org/officeDocument/2006/relationships/image" Target="../media/image15.png"/><Relationship Id="rId53" Type="http://schemas.openxmlformats.org/officeDocument/2006/relationships/customXml" Target="../ink/ink24.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2.xml"/><Relationship Id="rId5" Type="http://schemas.openxmlformats.org/officeDocument/2006/relationships/customXml" Target="../ink/ink1.xml"/><Relationship Id="rId95" Type="http://schemas.openxmlformats.org/officeDocument/2006/relationships/customXml" Target="../ink/ink45.xml"/><Relationship Id="rId160" Type="http://schemas.openxmlformats.org/officeDocument/2006/relationships/image" Target="../media/image78.png"/><Relationship Id="rId181" Type="http://schemas.openxmlformats.org/officeDocument/2006/relationships/customXml" Target="../ink/ink88.xml"/><Relationship Id="rId216" Type="http://schemas.openxmlformats.org/officeDocument/2006/relationships/image" Target="../media/image106.png"/><Relationship Id="rId237" Type="http://schemas.openxmlformats.org/officeDocument/2006/relationships/customXml" Target="../ink/ink116.xml"/><Relationship Id="rId22" Type="http://schemas.openxmlformats.org/officeDocument/2006/relationships/image" Target="../media/image10.png"/><Relationship Id="rId43" Type="http://schemas.openxmlformats.org/officeDocument/2006/relationships/customXml" Target="../ink/ink19.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7.xml"/><Relationship Id="rId85" Type="http://schemas.openxmlformats.org/officeDocument/2006/relationships/customXml" Target="../ink/ink40.xml"/><Relationship Id="rId150" Type="http://schemas.openxmlformats.org/officeDocument/2006/relationships/image" Target="../media/image73.png"/><Relationship Id="rId171" Type="http://schemas.openxmlformats.org/officeDocument/2006/relationships/customXml" Target="../ink/ink83.xml"/><Relationship Id="rId192" Type="http://schemas.openxmlformats.org/officeDocument/2006/relationships/image" Target="../media/image94.png"/><Relationship Id="rId206" Type="http://schemas.openxmlformats.org/officeDocument/2006/relationships/image" Target="../media/image101.png"/><Relationship Id="rId227" Type="http://schemas.openxmlformats.org/officeDocument/2006/relationships/customXml" Target="../ink/ink111.xml"/><Relationship Id="rId12" Type="http://schemas.openxmlformats.org/officeDocument/2006/relationships/image" Target="../media/image5.png"/><Relationship Id="rId33" Type="http://schemas.openxmlformats.org/officeDocument/2006/relationships/customXml" Target="../ink/ink14.xml"/><Relationship Id="rId108" Type="http://schemas.openxmlformats.org/officeDocument/2006/relationships/image" Target="../media/image52.png"/><Relationship Id="rId129" Type="http://schemas.openxmlformats.org/officeDocument/2006/relationships/customXml" Target="../ink/ink62.xml"/><Relationship Id="rId54" Type="http://schemas.openxmlformats.org/officeDocument/2006/relationships/image" Target="../media/image25.png"/><Relationship Id="rId75" Type="http://schemas.openxmlformats.org/officeDocument/2006/relationships/customXml" Target="../ink/ink35.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78.xml"/><Relationship Id="rId182" Type="http://schemas.openxmlformats.org/officeDocument/2006/relationships/image" Target="../media/image89.png"/><Relationship Id="rId217" Type="http://schemas.openxmlformats.org/officeDocument/2006/relationships/customXml" Target="../ink/ink106.xml"/><Relationship Id="rId238" Type="http://schemas.openxmlformats.org/officeDocument/2006/relationships/image" Target="../media/image117.png"/><Relationship Id="rId23" Type="http://schemas.openxmlformats.org/officeDocument/2006/relationships/customXml" Target="../ink/ink9.xml"/><Relationship Id="rId119" Type="http://schemas.openxmlformats.org/officeDocument/2006/relationships/customXml" Target="../ink/ink57.xml"/><Relationship Id="rId44" Type="http://schemas.openxmlformats.org/officeDocument/2006/relationships/image" Target="../media/image20.png"/><Relationship Id="rId65" Type="http://schemas.openxmlformats.org/officeDocument/2006/relationships/customXml" Target="../ink/ink30.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3.xml"/><Relationship Id="rId172" Type="http://schemas.openxmlformats.org/officeDocument/2006/relationships/image" Target="../media/image84.png"/><Relationship Id="rId193" Type="http://schemas.openxmlformats.org/officeDocument/2006/relationships/customXml" Target="../ink/ink94.xml"/><Relationship Id="rId207" Type="http://schemas.openxmlformats.org/officeDocument/2006/relationships/customXml" Target="../ink/ink101.xml"/><Relationship Id="rId228" Type="http://schemas.openxmlformats.org/officeDocument/2006/relationships/image" Target="../media/image112.png"/><Relationship Id="rId13" Type="http://schemas.openxmlformats.org/officeDocument/2006/relationships/customXml" Target="../ink/ink4.xml"/><Relationship Id="rId109" Type="http://schemas.openxmlformats.org/officeDocument/2006/relationships/customXml" Target="../ink/ink52.xml"/><Relationship Id="rId34" Type="http://schemas.openxmlformats.org/officeDocument/2006/relationships/image" Target="../media/image16.png"/><Relationship Id="rId55" Type="http://schemas.openxmlformats.org/officeDocument/2006/relationships/customXml" Target="../ink/ink25.xml"/><Relationship Id="rId76" Type="http://schemas.openxmlformats.org/officeDocument/2006/relationships/image" Target="../media/image36.png"/><Relationship Id="rId97" Type="http://schemas.openxmlformats.org/officeDocument/2006/relationships/customXml" Target="../ink/ink46.xml"/><Relationship Id="rId120" Type="http://schemas.openxmlformats.org/officeDocument/2006/relationships/image" Target="../media/image58.png"/><Relationship Id="rId141" Type="http://schemas.openxmlformats.org/officeDocument/2006/relationships/customXml" Target="../ink/ink68.xml"/><Relationship Id="rId162" Type="http://schemas.openxmlformats.org/officeDocument/2006/relationships/image" Target="../media/image79.png"/><Relationship Id="rId183" Type="http://schemas.openxmlformats.org/officeDocument/2006/relationships/customXml" Target="../ink/ink89.xml"/><Relationship Id="rId218" Type="http://schemas.openxmlformats.org/officeDocument/2006/relationships/image" Target="../media/image107.png"/><Relationship Id="rId239" Type="http://schemas.openxmlformats.org/officeDocument/2006/relationships/customXml" Target="../ink/ink117.xml"/><Relationship Id="rId24" Type="http://schemas.openxmlformats.org/officeDocument/2006/relationships/image" Target="../media/image11.png"/><Relationship Id="rId45" Type="http://schemas.openxmlformats.org/officeDocument/2006/relationships/customXml" Target="../ink/ink20.xml"/><Relationship Id="rId66" Type="http://schemas.openxmlformats.org/officeDocument/2006/relationships/image" Target="../media/image31.png"/><Relationship Id="rId87" Type="http://schemas.openxmlformats.org/officeDocument/2006/relationships/customXml" Target="../ink/ink41.xml"/><Relationship Id="rId110" Type="http://schemas.openxmlformats.org/officeDocument/2006/relationships/image" Target="../media/image53.png"/><Relationship Id="rId131" Type="http://schemas.openxmlformats.org/officeDocument/2006/relationships/customXml" Target="../ink/ink63.xml"/><Relationship Id="rId152" Type="http://schemas.openxmlformats.org/officeDocument/2006/relationships/image" Target="../media/image74.png"/><Relationship Id="rId173" Type="http://schemas.openxmlformats.org/officeDocument/2006/relationships/customXml" Target="../ink/ink84.xml"/><Relationship Id="rId194" Type="http://schemas.openxmlformats.org/officeDocument/2006/relationships/image" Target="../media/image95.png"/><Relationship Id="rId208" Type="http://schemas.openxmlformats.org/officeDocument/2006/relationships/image" Target="../media/image102.png"/><Relationship Id="rId229" Type="http://schemas.openxmlformats.org/officeDocument/2006/relationships/customXml" Target="../ink/ink112.xml"/><Relationship Id="rId240" Type="http://schemas.openxmlformats.org/officeDocument/2006/relationships/image" Target="../media/image118.png"/><Relationship Id="rId14" Type="http://schemas.openxmlformats.org/officeDocument/2006/relationships/image" Target="../media/image6.png"/><Relationship Id="rId35" Type="http://schemas.openxmlformats.org/officeDocument/2006/relationships/customXml" Target="../ink/ink15.xml"/><Relationship Id="rId56" Type="http://schemas.openxmlformats.org/officeDocument/2006/relationships/image" Target="../media/image26.png"/><Relationship Id="rId77" Type="http://schemas.openxmlformats.org/officeDocument/2006/relationships/customXml" Target="../ink/ink36.xml"/><Relationship Id="rId100" Type="http://schemas.openxmlformats.org/officeDocument/2006/relationships/image" Target="../media/image48.png"/><Relationship Id="rId8" Type="http://schemas.openxmlformats.org/officeDocument/2006/relationships/image" Target="../media/image3.png"/><Relationship Id="rId98" Type="http://schemas.openxmlformats.org/officeDocument/2006/relationships/image" Target="../media/image47.png"/><Relationship Id="rId121" Type="http://schemas.openxmlformats.org/officeDocument/2006/relationships/customXml" Target="../ink/ink58.xml"/><Relationship Id="rId142" Type="http://schemas.openxmlformats.org/officeDocument/2006/relationships/image" Target="../media/image69.png"/><Relationship Id="rId163" Type="http://schemas.openxmlformats.org/officeDocument/2006/relationships/customXml" Target="../ink/ink79.xml"/><Relationship Id="rId184" Type="http://schemas.openxmlformats.org/officeDocument/2006/relationships/image" Target="../media/image90.png"/><Relationship Id="rId219" Type="http://schemas.openxmlformats.org/officeDocument/2006/relationships/customXml" Target="../ink/ink107.xml"/><Relationship Id="rId230" Type="http://schemas.openxmlformats.org/officeDocument/2006/relationships/image" Target="../media/image113.png"/><Relationship Id="rId25" Type="http://schemas.openxmlformats.org/officeDocument/2006/relationships/customXml" Target="../ink/ink10.xml"/><Relationship Id="rId46" Type="http://schemas.openxmlformats.org/officeDocument/2006/relationships/image" Target="../media/image21.png"/><Relationship Id="rId67" Type="http://schemas.openxmlformats.org/officeDocument/2006/relationships/customXml" Target="../ink/ink31.xml"/><Relationship Id="rId88" Type="http://schemas.openxmlformats.org/officeDocument/2006/relationships/image" Target="../media/image42.png"/><Relationship Id="rId111" Type="http://schemas.openxmlformats.org/officeDocument/2006/relationships/customXml" Target="../ink/ink53.xml"/><Relationship Id="rId132" Type="http://schemas.openxmlformats.org/officeDocument/2006/relationships/image" Target="../media/image64.png"/><Relationship Id="rId153" Type="http://schemas.openxmlformats.org/officeDocument/2006/relationships/customXml" Target="../ink/ink74.xml"/><Relationship Id="rId174" Type="http://schemas.openxmlformats.org/officeDocument/2006/relationships/image" Target="../media/image85.png"/><Relationship Id="rId195" Type="http://schemas.openxmlformats.org/officeDocument/2006/relationships/customXml" Target="../ink/ink95.xml"/><Relationship Id="rId209" Type="http://schemas.openxmlformats.org/officeDocument/2006/relationships/customXml" Target="../ink/ink102.xml"/><Relationship Id="rId190" Type="http://schemas.openxmlformats.org/officeDocument/2006/relationships/image" Target="../media/image93.png"/><Relationship Id="rId204" Type="http://schemas.openxmlformats.org/officeDocument/2006/relationships/image" Target="../media/image100.png"/><Relationship Id="rId220" Type="http://schemas.openxmlformats.org/officeDocument/2006/relationships/image" Target="../media/image108.png"/><Relationship Id="rId225" Type="http://schemas.openxmlformats.org/officeDocument/2006/relationships/customXml" Target="../ink/ink110.xml"/><Relationship Id="rId241" Type="http://schemas.openxmlformats.org/officeDocument/2006/relationships/customXml" Target="../ink/ink118.xml"/><Relationship Id="rId15" Type="http://schemas.openxmlformats.org/officeDocument/2006/relationships/customXml" Target="../ink/ink5.xml"/><Relationship Id="rId36" Type="http://schemas.openxmlformats.org/officeDocument/2006/relationships/image" Target="../media/image17.png"/><Relationship Id="rId57" Type="http://schemas.openxmlformats.org/officeDocument/2006/relationships/customXml" Target="../ink/ink26.xml"/><Relationship Id="rId106" Type="http://schemas.openxmlformats.org/officeDocument/2006/relationships/image" Target="../media/image51.png"/><Relationship Id="rId127" Type="http://schemas.openxmlformats.org/officeDocument/2006/relationships/customXml" Target="../ink/ink61.xml"/><Relationship Id="rId10" Type="http://schemas.openxmlformats.org/officeDocument/2006/relationships/image" Target="../media/image4.png"/><Relationship Id="rId31" Type="http://schemas.openxmlformats.org/officeDocument/2006/relationships/customXml" Target="../ink/ink13.xml"/><Relationship Id="rId52" Type="http://schemas.openxmlformats.org/officeDocument/2006/relationships/image" Target="../media/image24.png"/><Relationship Id="rId73" Type="http://schemas.openxmlformats.org/officeDocument/2006/relationships/customXml" Target="../ink/ink34.xml"/><Relationship Id="rId78" Type="http://schemas.openxmlformats.org/officeDocument/2006/relationships/image" Target="../media/image37.png"/><Relationship Id="rId94" Type="http://schemas.openxmlformats.org/officeDocument/2006/relationships/image" Target="../media/image45.png"/><Relationship Id="rId99" Type="http://schemas.openxmlformats.org/officeDocument/2006/relationships/customXml" Target="../ink/ink47.xml"/><Relationship Id="rId101" Type="http://schemas.openxmlformats.org/officeDocument/2006/relationships/customXml" Target="../ink/ink48.xml"/><Relationship Id="rId122" Type="http://schemas.openxmlformats.org/officeDocument/2006/relationships/image" Target="../media/image59.png"/><Relationship Id="rId143" Type="http://schemas.openxmlformats.org/officeDocument/2006/relationships/customXml" Target="../ink/ink69.xml"/><Relationship Id="rId148" Type="http://schemas.openxmlformats.org/officeDocument/2006/relationships/image" Target="../media/image72.png"/><Relationship Id="rId164" Type="http://schemas.openxmlformats.org/officeDocument/2006/relationships/image" Target="../media/image80.png"/><Relationship Id="rId169" Type="http://schemas.openxmlformats.org/officeDocument/2006/relationships/customXml" Target="../ink/ink82.xml"/><Relationship Id="rId185" Type="http://schemas.openxmlformats.org/officeDocument/2006/relationships/customXml" Target="../ink/ink90.xml"/><Relationship Id="rId4" Type="http://schemas.openxmlformats.org/officeDocument/2006/relationships/hyperlink" Target="http://www.bernhardkoester.de/vorlesungen/inhalt.html" TargetMode="External"/><Relationship Id="rId9" Type="http://schemas.openxmlformats.org/officeDocument/2006/relationships/customXml" Target="../ink/ink2.xml"/><Relationship Id="rId180" Type="http://schemas.openxmlformats.org/officeDocument/2006/relationships/image" Target="../media/image88.png"/><Relationship Id="rId210" Type="http://schemas.openxmlformats.org/officeDocument/2006/relationships/image" Target="../media/image103.png"/><Relationship Id="rId215" Type="http://schemas.openxmlformats.org/officeDocument/2006/relationships/customXml" Target="../ink/ink105.xml"/><Relationship Id="rId236" Type="http://schemas.openxmlformats.org/officeDocument/2006/relationships/image" Target="../media/image116.png"/><Relationship Id="rId26" Type="http://schemas.openxmlformats.org/officeDocument/2006/relationships/image" Target="../media/image12.png"/><Relationship Id="rId231" Type="http://schemas.openxmlformats.org/officeDocument/2006/relationships/customXml" Target="../ink/ink113.xml"/><Relationship Id="rId47" Type="http://schemas.openxmlformats.org/officeDocument/2006/relationships/customXml" Target="../ink/ink21.xml"/><Relationship Id="rId68" Type="http://schemas.openxmlformats.org/officeDocument/2006/relationships/image" Target="../media/image32.png"/><Relationship Id="rId89" Type="http://schemas.openxmlformats.org/officeDocument/2006/relationships/customXml" Target="../ink/ink42.xml"/><Relationship Id="rId112" Type="http://schemas.openxmlformats.org/officeDocument/2006/relationships/image" Target="../media/image54.png"/><Relationship Id="rId133" Type="http://schemas.openxmlformats.org/officeDocument/2006/relationships/customXml" Target="../ink/ink64.xml"/><Relationship Id="rId154" Type="http://schemas.openxmlformats.org/officeDocument/2006/relationships/image" Target="../media/image75.png"/><Relationship Id="rId175" Type="http://schemas.openxmlformats.org/officeDocument/2006/relationships/customXml" Target="../ink/ink85.xml"/><Relationship Id="rId196" Type="http://schemas.openxmlformats.org/officeDocument/2006/relationships/image" Target="../media/image96.png"/><Relationship Id="rId200" Type="http://schemas.openxmlformats.org/officeDocument/2006/relationships/image" Target="../media/image98.png"/><Relationship Id="rId16" Type="http://schemas.openxmlformats.org/officeDocument/2006/relationships/image" Target="../media/image7.png"/><Relationship Id="rId221" Type="http://schemas.openxmlformats.org/officeDocument/2006/relationships/customXml" Target="../ink/ink108.xml"/><Relationship Id="rId242" Type="http://schemas.openxmlformats.org/officeDocument/2006/relationships/image" Target="../media/image119.png"/><Relationship Id="rId37" Type="http://schemas.openxmlformats.org/officeDocument/2006/relationships/customXml" Target="../ink/ink16.xml"/><Relationship Id="rId58" Type="http://schemas.openxmlformats.org/officeDocument/2006/relationships/image" Target="../media/image27.png"/><Relationship Id="rId79" Type="http://schemas.openxmlformats.org/officeDocument/2006/relationships/customXml" Target="../ink/ink37.xml"/><Relationship Id="rId102" Type="http://schemas.openxmlformats.org/officeDocument/2006/relationships/image" Target="../media/image49.png"/><Relationship Id="rId123" Type="http://schemas.openxmlformats.org/officeDocument/2006/relationships/customXml" Target="../ink/ink59.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0.xml"/><Relationship Id="rId186" Type="http://schemas.openxmlformats.org/officeDocument/2006/relationships/image" Target="../media/image91.png"/><Relationship Id="rId211" Type="http://schemas.openxmlformats.org/officeDocument/2006/relationships/customXml" Target="../ink/ink103.xml"/><Relationship Id="rId232" Type="http://schemas.openxmlformats.org/officeDocument/2006/relationships/image" Target="../media/image114.png"/><Relationship Id="rId27" Type="http://schemas.openxmlformats.org/officeDocument/2006/relationships/customXml" Target="../ink/ink11.xml"/><Relationship Id="rId48" Type="http://schemas.openxmlformats.org/officeDocument/2006/relationships/image" Target="../media/image22.png"/><Relationship Id="rId69" Type="http://schemas.openxmlformats.org/officeDocument/2006/relationships/customXml" Target="../ink/ink32.xml"/><Relationship Id="rId113" Type="http://schemas.openxmlformats.org/officeDocument/2006/relationships/customXml" Target="../ink/ink54.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5.xml"/><Relationship Id="rId176" Type="http://schemas.openxmlformats.org/officeDocument/2006/relationships/image" Target="../media/image86.png"/><Relationship Id="rId197" Type="http://schemas.openxmlformats.org/officeDocument/2006/relationships/customXml" Target="../ink/ink96.xml"/><Relationship Id="rId201" Type="http://schemas.openxmlformats.org/officeDocument/2006/relationships/customXml" Target="../ink/ink98.xml"/><Relationship Id="rId222" Type="http://schemas.openxmlformats.org/officeDocument/2006/relationships/image" Target="../media/image109.png"/><Relationship Id="rId17" Type="http://schemas.openxmlformats.org/officeDocument/2006/relationships/customXml" Target="../ink/ink6.xml"/><Relationship Id="rId38" Type="http://schemas.openxmlformats.org/officeDocument/2006/relationships/image" Target="../media/image2.png"/><Relationship Id="rId59" Type="http://schemas.openxmlformats.org/officeDocument/2006/relationships/customXml" Target="../ink/ink27.xml"/><Relationship Id="rId103" Type="http://schemas.openxmlformats.org/officeDocument/2006/relationships/customXml" Target="../ink/ink49.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3.xml"/><Relationship Id="rId145" Type="http://schemas.openxmlformats.org/officeDocument/2006/relationships/customXml" Target="../ink/ink70.xml"/><Relationship Id="rId166" Type="http://schemas.openxmlformats.org/officeDocument/2006/relationships/image" Target="../media/image81.png"/><Relationship Id="rId187" Type="http://schemas.openxmlformats.org/officeDocument/2006/relationships/customXml" Target="../ink/ink91.xml"/><Relationship Id="rId1" Type="http://schemas.openxmlformats.org/officeDocument/2006/relationships/slideLayout" Target="../slideLayouts/slideLayout12.xml"/><Relationship Id="rId212" Type="http://schemas.openxmlformats.org/officeDocument/2006/relationships/image" Target="../media/image104.png"/><Relationship Id="rId233" Type="http://schemas.openxmlformats.org/officeDocument/2006/relationships/customXml" Target="../ink/ink114.xml"/><Relationship Id="rId28" Type="http://schemas.openxmlformats.org/officeDocument/2006/relationships/image" Target="../media/image13.png"/><Relationship Id="rId49" Type="http://schemas.openxmlformats.org/officeDocument/2006/relationships/customXml" Target="../ink/ink22.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38.xml"/><Relationship Id="rId135" Type="http://schemas.openxmlformats.org/officeDocument/2006/relationships/customXml" Target="../ink/ink65.xml"/><Relationship Id="rId156" Type="http://schemas.openxmlformats.org/officeDocument/2006/relationships/image" Target="../media/image76.png"/><Relationship Id="rId177" Type="http://schemas.openxmlformats.org/officeDocument/2006/relationships/customXml" Target="../ink/ink86.xml"/><Relationship Id="rId198" Type="http://schemas.openxmlformats.org/officeDocument/2006/relationships/image" Target="../media/image97.png"/><Relationship Id="rId202" Type="http://schemas.openxmlformats.org/officeDocument/2006/relationships/image" Target="../media/image99.png"/><Relationship Id="rId223" Type="http://schemas.openxmlformats.org/officeDocument/2006/relationships/customXml" Target="../ink/ink109.xml"/><Relationship Id="rId18" Type="http://schemas.openxmlformats.org/officeDocument/2006/relationships/image" Target="../media/image8.png"/><Relationship Id="rId39" Type="http://schemas.openxmlformats.org/officeDocument/2006/relationships/customXml" Target="../ink/ink17.xml"/><Relationship Id="rId50" Type="http://schemas.openxmlformats.org/officeDocument/2006/relationships/image" Target="../media/image23.png"/><Relationship Id="rId104" Type="http://schemas.openxmlformats.org/officeDocument/2006/relationships/image" Target="../media/image50.png"/><Relationship Id="rId125" Type="http://schemas.openxmlformats.org/officeDocument/2006/relationships/customXml" Target="../ink/ink60.xml"/><Relationship Id="rId146" Type="http://schemas.openxmlformats.org/officeDocument/2006/relationships/image" Target="../media/image71.png"/><Relationship Id="rId167" Type="http://schemas.openxmlformats.org/officeDocument/2006/relationships/customXml" Target="../ink/ink81.xml"/><Relationship Id="rId188" Type="http://schemas.openxmlformats.org/officeDocument/2006/relationships/image" Target="../media/image92.png"/><Relationship Id="rId71" Type="http://schemas.openxmlformats.org/officeDocument/2006/relationships/customXml" Target="../ink/ink33.xml"/><Relationship Id="rId92" Type="http://schemas.openxmlformats.org/officeDocument/2006/relationships/image" Target="../media/image44.png"/><Relationship Id="rId213" Type="http://schemas.openxmlformats.org/officeDocument/2006/relationships/customXml" Target="../ink/ink104.xml"/><Relationship Id="rId234" Type="http://schemas.openxmlformats.org/officeDocument/2006/relationships/image" Target="../media/image115.png"/><Relationship Id="rId2" Type="http://schemas.openxmlformats.org/officeDocument/2006/relationships/notesSlide" Target="../notesSlides/notesSlide1.xml"/><Relationship Id="rId29" Type="http://schemas.openxmlformats.org/officeDocument/2006/relationships/customXml" Target="../ink/ink12.xml"/><Relationship Id="rId40" Type="http://schemas.openxmlformats.org/officeDocument/2006/relationships/image" Target="../media/image18.png"/><Relationship Id="rId115" Type="http://schemas.openxmlformats.org/officeDocument/2006/relationships/customXml" Target="../ink/ink55.xml"/><Relationship Id="rId136" Type="http://schemas.openxmlformats.org/officeDocument/2006/relationships/image" Target="../media/image66.png"/><Relationship Id="rId157" Type="http://schemas.openxmlformats.org/officeDocument/2006/relationships/customXml" Target="../ink/ink76.xml"/><Relationship Id="rId178" Type="http://schemas.openxmlformats.org/officeDocument/2006/relationships/image" Target="../media/image87.png"/><Relationship Id="rId61" Type="http://schemas.openxmlformats.org/officeDocument/2006/relationships/customXml" Target="../ink/ink28.xml"/><Relationship Id="rId82" Type="http://schemas.openxmlformats.org/officeDocument/2006/relationships/image" Target="../media/image39.png"/><Relationship Id="rId199" Type="http://schemas.openxmlformats.org/officeDocument/2006/relationships/customXml" Target="../ink/ink97.xml"/><Relationship Id="rId203" Type="http://schemas.openxmlformats.org/officeDocument/2006/relationships/customXml" Target="../ink/ink99.xml"/><Relationship Id="rId19" Type="http://schemas.openxmlformats.org/officeDocument/2006/relationships/customXml" Target="../ink/ink7.xml"/><Relationship Id="rId224" Type="http://schemas.openxmlformats.org/officeDocument/2006/relationships/image" Target="../media/image110.png"/><Relationship Id="rId30" Type="http://schemas.openxmlformats.org/officeDocument/2006/relationships/image" Target="../media/image14.png"/><Relationship Id="rId105" Type="http://schemas.openxmlformats.org/officeDocument/2006/relationships/customXml" Target="../ink/ink50.xml"/><Relationship Id="rId126" Type="http://schemas.openxmlformats.org/officeDocument/2006/relationships/image" Target="../media/image61.png"/><Relationship Id="rId147" Type="http://schemas.openxmlformats.org/officeDocument/2006/relationships/customXml" Target="../ink/ink71.xml"/><Relationship Id="rId168" Type="http://schemas.openxmlformats.org/officeDocument/2006/relationships/image" Target="../media/image82.png"/><Relationship Id="rId51" Type="http://schemas.openxmlformats.org/officeDocument/2006/relationships/customXml" Target="../ink/ink23.xml"/><Relationship Id="rId72" Type="http://schemas.openxmlformats.org/officeDocument/2006/relationships/image" Target="../media/image34.png"/><Relationship Id="rId93" Type="http://schemas.openxmlformats.org/officeDocument/2006/relationships/customXml" Target="../ink/ink44.xml"/><Relationship Id="rId189" Type="http://schemas.openxmlformats.org/officeDocument/2006/relationships/customXml" Target="../ink/ink92.xml"/><Relationship Id="rId3" Type="http://schemas.openxmlformats.org/officeDocument/2006/relationships/image" Target="../media/image1.jpeg"/><Relationship Id="rId214" Type="http://schemas.openxmlformats.org/officeDocument/2006/relationships/image" Target="../media/image105.png"/><Relationship Id="rId235" Type="http://schemas.openxmlformats.org/officeDocument/2006/relationships/customXml" Target="../ink/ink115.xml"/><Relationship Id="rId116" Type="http://schemas.openxmlformats.org/officeDocument/2006/relationships/image" Target="../media/image56.png"/><Relationship Id="rId137" Type="http://schemas.openxmlformats.org/officeDocument/2006/relationships/customXml" Target="../ink/ink66.xml"/><Relationship Id="rId158" Type="http://schemas.openxmlformats.org/officeDocument/2006/relationships/image" Target="../media/image77.png"/><Relationship Id="rId20" Type="http://schemas.openxmlformats.org/officeDocument/2006/relationships/image" Target="../media/image9.png"/><Relationship Id="rId41" Type="http://schemas.openxmlformats.org/officeDocument/2006/relationships/customXml" Target="../ink/ink18.xml"/><Relationship Id="rId62" Type="http://schemas.openxmlformats.org/officeDocument/2006/relationships/image" Target="../media/image29.png"/><Relationship Id="rId83" Type="http://schemas.openxmlformats.org/officeDocument/2006/relationships/customXml" Target="../ink/ink39.xml"/><Relationship Id="rId179" Type="http://schemas.openxmlformats.org/officeDocument/2006/relationships/customXml" Target="../ink/ink87.xml"/></Relationships>
</file>

<file path=ppt/slides/_rels/slide10.xml.rels><?xml version="1.0" encoding="UTF-8" standalone="yes"?>
<Relationships xmlns="http://schemas.openxmlformats.org/package/2006/relationships"><Relationship Id="rId117" Type="http://schemas.openxmlformats.org/officeDocument/2006/relationships/image" Target="../media/image1315.png"/><Relationship Id="rId21" Type="http://schemas.openxmlformats.org/officeDocument/2006/relationships/image" Target="../media/image1267.png"/><Relationship Id="rId42" Type="http://schemas.openxmlformats.org/officeDocument/2006/relationships/customXml" Target="../ink/ink1214.xml"/><Relationship Id="rId63" Type="http://schemas.openxmlformats.org/officeDocument/2006/relationships/image" Target="../media/image1288.png"/><Relationship Id="rId84" Type="http://schemas.openxmlformats.org/officeDocument/2006/relationships/customXml" Target="../ink/ink1235.xml"/><Relationship Id="rId138" Type="http://schemas.openxmlformats.org/officeDocument/2006/relationships/customXml" Target="../ink/ink1262.xml"/><Relationship Id="rId159" Type="http://schemas.openxmlformats.org/officeDocument/2006/relationships/image" Target="../media/image1336.png"/><Relationship Id="rId170" Type="http://schemas.openxmlformats.org/officeDocument/2006/relationships/customXml" Target="../ink/ink1278.xml"/><Relationship Id="rId191" Type="http://schemas.openxmlformats.org/officeDocument/2006/relationships/image" Target="../media/image1352.png"/><Relationship Id="rId107" Type="http://schemas.openxmlformats.org/officeDocument/2006/relationships/image" Target="../media/image1310.png"/><Relationship Id="rId11" Type="http://schemas.openxmlformats.org/officeDocument/2006/relationships/image" Target="../media/image5011.png"/><Relationship Id="rId32" Type="http://schemas.openxmlformats.org/officeDocument/2006/relationships/customXml" Target="../ink/ink1209.xml"/><Relationship Id="rId53" Type="http://schemas.openxmlformats.org/officeDocument/2006/relationships/image" Target="../media/image1283.png"/><Relationship Id="rId74" Type="http://schemas.openxmlformats.org/officeDocument/2006/relationships/customXml" Target="../ink/ink1230.xml"/><Relationship Id="rId128" Type="http://schemas.openxmlformats.org/officeDocument/2006/relationships/customXml" Target="../ink/ink1257.xml"/><Relationship Id="rId149" Type="http://schemas.openxmlformats.org/officeDocument/2006/relationships/image" Target="../media/image1331.png"/><Relationship Id="rId5" Type="http://schemas.openxmlformats.org/officeDocument/2006/relationships/image" Target="NULL"/><Relationship Id="rId95" Type="http://schemas.openxmlformats.org/officeDocument/2006/relationships/image" Target="../media/image1304.png"/><Relationship Id="rId160" Type="http://schemas.openxmlformats.org/officeDocument/2006/relationships/customXml" Target="../ink/ink1273.xml"/><Relationship Id="rId181" Type="http://schemas.openxmlformats.org/officeDocument/2006/relationships/image" Target="../media/image1347.png"/><Relationship Id="rId22" Type="http://schemas.openxmlformats.org/officeDocument/2006/relationships/customXml" Target="../ink/ink1204.xml"/><Relationship Id="rId43" Type="http://schemas.openxmlformats.org/officeDocument/2006/relationships/image" Target="../media/image1278.png"/><Relationship Id="rId64" Type="http://schemas.openxmlformats.org/officeDocument/2006/relationships/customXml" Target="../ink/ink1225.xml"/><Relationship Id="rId118" Type="http://schemas.openxmlformats.org/officeDocument/2006/relationships/customXml" Target="../ink/ink1252.xml"/><Relationship Id="rId139" Type="http://schemas.openxmlformats.org/officeDocument/2006/relationships/image" Target="../media/image1326.png"/><Relationship Id="rId85" Type="http://schemas.openxmlformats.org/officeDocument/2006/relationships/image" Target="../media/image1299.png"/><Relationship Id="rId150" Type="http://schemas.openxmlformats.org/officeDocument/2006/relationships/customXml" Target="../ink/ink1268.xml"/><Relationship Id="rId171" Type="http://schemas.openxmlformats.org/officeDocument/2006/relationships/image" Target="../media/image1342.png"/><Relationship Id="rId192" Type="http://schemas.openxmlformats.org/officeDocument/2006/relationships/customXml" Target="../ink/ink1289.xml"/><Relationship Id="rId12" Type="http://schemas.openxmlformats.org/officeDocument/2006/relationships/customXml" Target="../ink/ink1199.xml"/><Relationship Id="rId33" Type="http://schemas.openxmlformats.org/officeDocument/2006/relationships/image" Target="../media/image1273.png"/><Relationship Id="rId108" Type="http://schemas.openxmlformats.org/officeDocument/2006/relationships/customXml" Target="../ink/ink1247.xml"/><Relationship Id="rId129" Type="http://schemas.openxmlformats.org/officeDocument/2006/relationships/image" Target="../media/image1321.png"/><Relationship Id="rId54" Type="http://schemas.openxmlformats.org/officeDocument/2006/relationships/customXml" Target="../ink/ink1220.xml"/><Relationship Id="rId75" Type="http://schemas.openxmlformats.org/officeDocument/2006/relationships/image" Target="../media/image1294.png"/><Relationship Id="rId96" Type="http://schemas.openxmlformats.org/officeDocument/2006/relationships/customXml" Target="../ink/ink1241.xml"/><Relationship Id="rId140" Type="http://schemas.openxmlformats.org/officeDocument/2006/relationships/customXml" Target="../ink/ink1263.xml"/><Relationship Id="rId161" Type="http://schemas.openxmlformats.org/officeDocument/2006/relationships/image" Target="../media/image1337.png"/><Relationship Id="rId182" Type="http://schemas.openxmlformats.org/officeDocument/2006/relationships/customXml" Target="../ink/ink1284.xml"/><Relationship Id="rId6" Type="http://schemas.openxmlformats.org/officeDocument/2006/relationships/image" Target="NULL"/><Relationship Id="rId23" Type="http://schemas.openxmlformats.org/officeDocument/2006/relationships/image" Target="../media/image1268.png"/><Relationship Id="rId119" Type="http://schemas.openxmlformats.org/officeDocument/2006/relationships/image" Target="../media/image1316.png"/><Relationship Id="rId44" Type="http://schemas.openxmlformats.org/officeDocument/2006/relationships/customXml" Target="../ink/ink1215.xml"/><Relationship Id="rId65" Type="http://schemas.openxmlformats.org/officeDocument/2006/relationships/image" Target="../media/image1289.png"/><Relationship Id="rId86" Type="http://schemas.openxmlformats.org/officeDocument/2006/relationships/customXml" Target="../ink/ink1236.xml"/><Relationship Id="rId130" Type="http://schemas.openxmlformats.org/officeDocument/2006/relationships/customXml" Target="../ink/ink1258.xml"/><Relationship Id="rId151" Type="http://schemas.openxmlformats.org/officeDocument/2006/relationships/image" Target="../media/image1332.png"/><Relationship Id="rId172" Type="http://schemas.openxmlformats.org/officeDocument/2006/relationships/customXml" Target="../ink/ink1279.xml"/><Relationship Id="rId193" Type="http://schemas.openxmlformats.org/officeDocument/2006/relationships/image" Target="../media/image1353.png"/><Relationship Id="rId13" Type="http://schemas.openxmlformats.org/officeDocument/2006/relationships/image" Target="../media/image1263.png"/><Relationship Id="rId109" Type="http://schemas.openxmlformats.org/officeDocument/2006/relationships/image" Target="../media/image1311.png"/><Relationship Id="rId34" Type="http://schemas.openxmlformats.org/officeDocument/2006/relationships/customXml" Target="../ink/ink1210.xml"/><Relationship Id="rId50" Type="http://schemas.openxmlformats.org/officeDocument/2006/relationships/customXml" Target="../ink/ink1218.xml"/><Relationship Id="rId55" Type="http://schemas.openxmlformats.org/officeDocument/2006/relationships/image" Target="../media/image1284.png"/><Relationship Id="rId76" Type="http://schemas.openxmlformats.org/officeDocument/2006/relationships/customXml" Target="../ink/ink1231.xml"/><Relationship Id="rId97" Type="http://schemas.openxmlformats.org/officeDocument/2006/relationships/image" Target="../media/image1305.png"/><Relationship Id="rId104" Type="http://schemas.openxmlformats.org/officeDocument/2006/relationships/customXml" Target="../ink/ink1245.xml"/><Relationship Id="rId120" Type="http://schemas.openxmlformats.org/officeDocument/2006/relationships/customXml" Target="../ink/ink1253.xml"/><Relationship Id="rId125" Type="http://schemas.openxmlformats.org/officeDocument/2006/relationships/image" Target="../media/image1319.png"/><Relationship Id="rId141" Type="http://schemas.openxmlformats.org/officeDocument/2006/relationships/image" Target="../media/image1327.png"/><Relationship Id="rId146" Type="http://schemas.openxmlformats.org/officeDocument/2006/relationships/customXml" Target="../ink/ink1266.xml"/><Relationship Id="rId167" Type="http://schemas.openxmlformats.org/officeDocument/2006/relationships/image" Target="../media/image1340.png"/><Relationship Id="rId188" Type="http://schemas.openxmlformats.org/officeDocument/2006/relationships/customXml" Target="../ink/ink1287.xml"/><Relationship Id="rId7" Type="http://schemas.openxmlformats.org/officeDocument/2006/relationships/image" Target="../media/image4611.png"/><Relationship Id="rId71" Type="http://schemas.openxmlformats.org/officeDocument/2006/relationships/image" Target="../media/image1292.png"/><Relationship Id="rId92" Type="http://schemas.openxmlformats.org/officeDocument/2006/relationships/customXml" Target="../ink/ink1239.xml"/><Relationship Id="rId162" Type="http://schemas.openxmlformats.org/officeDocument/2006/relationships/customXml" Target="../ink/ink1274.xml"/><Relationship Id="rId183" Type="http://schemas.openxmlformats.org/officeDocument/2006/relationships/image" Target="../media/image1348.png"/><Relationship Id="rId2" Type="http://schemas.openxmlformats.org/officeDocument/2006/relationships/notesSlide" Target="../notesSlides/notesSlide10.xml"/><Relationship Id="rId29" Type="http://schemas.openxmlformats.org/officeDocument/2006/relationships/image" Target="../media/image1271.png"/><Relationship Id="rId24" Type="http://schemas.openxmlformats.org/officeDocument/2006/relationships/customXml" Target="../ink/ink1205.xml"/><Relationship Id="rId40" Type="http://schemas.openxmlformats.org/officeDocument/2006/relationships/customXml" Target="../ink/ink1213.xml"/><Relationship Id="rId45" Type="http://schemas.openxmlformats.org/officeDocument/2006/relationships/image" Target="../media/image1279.png"/><Relationship Id="rId66" Type="http://schemas.openxmlformats.org/officeDocument/2006/relationships/customXml" Target="../ink/ink1226.xml"/><Relationship Id="rId87" Type="http://schemas.openxmlformats.org/officeDocument/2006/relationships/image" Target="../media/image1300.png"/><Relationship Id="rId110" Type="http://schemas.openxmlformats.org/officeDocument/2006/relationships/customXml" Target="../ink/ink1248.xml"/><Relationship Id="rId115" Type="http://schemas.openxmlformats.org/officeDocument/2006/relationships/image" Target="../media/image1314.png"/><Relationship Id="rId131" Type="http://schemas.openxmlformats.org/officeDocument/2006/relationships/image" Target="../media/image1322.png"/><Relationship Id="rId136" Type="http://schemas.openxmlformats.org/officeDocument/2006/relationships/customXml" Target="../ink/ink1261.xml"/><Relationship Id="rId157" Type="http://schemas.openxmlformats.org/officeDocument/2006/relationships/image" Target="../media/image1335.png"/><Relationship Id="rId178" Type="http://schemas.openxmlformats.org/officeDocument/2006/relationships/customXml" Target="../ink/ink1282.xml"/><Relationship Id="rId61" Type="http://schemas.openxmlformats.org/officeDocument/2006/relationships/image" Target="../media/image1287.png"/><Relationship Id="rId82" Type="http://schemas.openxmlformats.org/officeDocument/2006/relationships/customXml" Target="../ink/ink1234.xml"/><Relationship Id="rId152" Type="http://schemas.openxmlformats.org/officeDocument/2006/relationships/customXml" Target="../ink/ink1269.xml"/><Relationship Id="rId173" Type="http://schemas.openxmlformats.org/officeDocument/2006/relationships/image" Target="../media/image1343.png"/><Relationship Id="rId194" Type="http://schemas.openxmlformats.org/officeDocument/2006/relationships/customXml" Target="../ink/ink1290.xml"/><Relationship Id="rId19" Type="http://schemas.openxmlformats.org/officeDocument/2006/relationships/image" Target="../media/image1266.png"/><Relationship Id="rId14" Type="http://schemas.openxmlformats.org/officeDocument/2006/relationships/customXml" Target="../ink/ink1200.xml"/><Relationship Id="rId30" Type="http://schemas.openxmlformats.org/officeDocument/2006/relationships/customXml" Target="../ink/ink1208.xml"/><Relationship Id="rId35" Type="http://schemas.openxmlformats.org/officeDocument/2006/relationships/image" Target="../media/image1274.png"/><Relationship Id="rId56" Type="http://schemas.openxmlformats.org/officeDocument/2006/relationships/customXml" Target="../ink/ink1221.xml"/><Relationship Id="rId77" Type="http://schemas.openxmlformats.org/officeDocument/2006/relationships/image" Target="../media/image1295.png"/><Relationship Id="rId100" Type="http://schemas.openxmlformats.org/officeDocument/2006/relationships/customXml" Target="../ink/ink1243.xml"/><Relationship Id="rId105" Type="http://schemas.openxmlformats.org/officeDocument/2006/relationships/image" Target="../media/image1309.png"/><Relationship Id="rId126" Type="http://schemas.openxmlformats.org/officeDocument/2006/relationships/customXml" Target="../ink/ink1256.xml"/><Relationship Id="rId147" Type="http://schemas.openxmlformats.org/officeDocument/2006/relationships/image" Target="../media/image1330.png"/><Relationship Id="rId168" Type="http://schemas.openxmlformats.org/officeDocument/2006/relationships/customXml" Target="../ink/ink1277.xml"/><Relationship Id="rId8" Type="http://schemas.openxmlformats.org/officeDocument/2006/relationships/customXml" Target="../ink/ink1197.xml"/><Relationship Id="rId51" Type="http://schemas.openxmlformats.org/officeDocument/2006/relationships/image" Target="../media/image1282.png"/><Relationship Id="rId72" Type="http://schemas.openxmlformats.org/officeDocument/2006/relationships/customXml" Target="../ink/ink1229.xml"/><Relationship Id="rId93" Type="http://schemas.openxmlformats.org/officeDocument/2006/relationships/image" Target="../media/image1303.png"/><Relationship Id="rId98" Type="http://schemas.openxmlformats.org/officeDocument/2006/relationships/customXml" Target="../ink/ink1242.xml"/><Relationship Id="rId121" Type="http://schemas.openxmlformats.org/officeDocument/2006/relationships/image" Target="../media/image1317.png"/><Relationship Id="rId142" Type="http://schemas.openxmlformats.org/officeDocument/2006/relationships/customXml" Target="../ink/ink1264.xml"/><Relationship Id="rId163" Type="http://schemas.openxmlformats.org/officeDocument/2006/relationships/image" Target="../media/image1338.png"/><Relationship Id="rId184" Type="http://schemas.openxmlformats.org/officeDocument/2006/relationships/customXml" Target="../ink/ink1285.xml"/><Relationship Id="rId189" Type="http://schemas.openxmlformats.org/officeDocument/2006/relationships/image" Target="../media/image1351.png"/><Relationship Id="rId3" Type="http://schemas.openxmlformats.org/officeDocument/2006/relationships/image" Target="../media/image4410.png"/><Relationship Id="rId25" Type="http://schemas.openxmlformats.org/officeDocument/2006/relationships/image" Target="../media/image1269.png"/><Relationship Id="rId46" Type="http://schemas.openxmlformats.org/officeDocument/2006/relationships/customXml" Target="../ink/ink1216.xml"/><Relationship Id="rId67" Type="http://schemas.openxmlformats.org/officeDocument/2006/relationships/image" Target="../media/image1290.png"/><Relationship Id="rId116" Type="http://schemas.openxmlformats.org/officeDocument/2006/relationships/customXml" Target="../ink/ink1251.xml"/><Relationship Id="rId137" Type="http://schemas.openxmlformats.org/officeDocument/2006/relationships/image" Target="../media/image1325.png"/><Relationship Id="rId158" Type="http://schemas.openxmlformats.org/officeDocument/2006/relationships/customXml" Target="../ink/ink1272.xml"/><Relationship Id="rId20" Type="http://schemas.openxmlformats.org/officeDocument/2006/relationships/customXml" Target="../ink/ink1203.xml"/><Relationship Id="rId41" Type="http://schemas.openxmlformats.org/officeDocument/2006/relationships/image" Target="../media/image1277.png"/><Relationship Id="rId62" Type="http://schemas.openxmlformats.org/officeDocument/2006/relationships/customXml" Target="../ink/ink1224.xml"/><Relationship Id="rId83" Type="http://schemas.openxmlformats.org/officeDocument/2006/relationships/image" Target="../media/image1298.png"/><Relationship Id="rId88" Type="http://schemas.openxmlformats.org/officeDocument/2006/relationships/customXml" Target="../ink/ink1237.xml"/><Relationship Id="rId111" Type="http://schemas.openxmlformats.org/officeDocument/2006/relationships/image" Target="../media/image1312.png"/><Relationship Id="rId132" Type="http://schemas.openxmlformats.org/officeDocument/2006/relationships/customXml" Target="../ink/ink1259.xml"/><Relationship Id="rId153" Type="http://schemas.openxmlformats.org/officeDocument/2006/relationships/image" Target="../media/image1333.png"/><Relationship Id="rId174" Type="http://schemas.openxmlformats.org/officeDocument/2006/relationships/customXml" Target="../ink/ink1280.xml"/><Relationship Id="rId179" Type="http://schemas.openxmlformats.org/officeDocument/2006/relationships/image" Target="../media/image1346.png"/><Relationship Id="rId195" Type="http://schemas.openxmlformats.org/officeDocument/2006/relationships/image" Target="../media/image1354.png"/><Relationship Id="rId190" Type="http://schemas.openxmlformats.org/officeDocument/2006/relationships/customXml" Target="../ink/ink1288.xml"/><Relationship Id="rId15" Type="http://schemas.openxmlformats.org/officeDocument/2006/relationships/image" Target="../media/image1264.png"/><Relationship Id="rId36" Type="http://schemas.openxmlformats.org/officeDocument/2006/relationships/customXml" Target="../ink/ink1211.xml"/><Relationship Id="rId57" Type="http://schemas.openxmlformats.org/officeDocument/2006/relationships/image" Target="../media/image1285.png"/><Relationship Id="rId106" Type="http://schemas.openxmlformats.org/officeDocument/2006/relationships/customXml" Target="../ink/ink1246.xml"/><Relationship Id="rId127" Type="http://schemas.openxmlformats.org/officeDocument/2006/relationships/image" Target="../media/image1320.png"/><Relationship Id="rId10" Type="http://schemas.openxmlformats.org/officeDocument/2006/relationships/customXml" Target="../ink/ink1198.xml"/><Relationship Id="rId31" Type="http://schemas.openxmlformats.org/officeDocument/2006/relationships/image" Target="../media/image1272.png"/><Relationship Id="rId52" Type="http://schemas.openxmlformats.org/officeDocument/2006/relationships/customXml" Target="../ink/ink1219.xml"/><Relationship Id="rId73" Type="http://schemas.openxmlformats.org/officeDocument/2006/relationships/image" Target="../media/image1293.png"/><Relationship Id="rId78" Type="http://schemas.openxmlformats.org/officeDocument/2006/relationships/customXml" Target="../ink/ink1232.xml"/><Relationship Id="rId94" Type="http://schemas.openxmlformats.org/officeDocument/2006/relationships/customXml" Target="../ink/ink1240.xml"/><Relationship Id="rId99" Type="http://schemas.openxmlformats.org/officeDocument/2006/relationships/image" Target="../media/image1306.png"/><Relationship Id="rId101" Type="http://schemas.openxmlformats.org/officeDocument/2006/relationships/image" Target="../media/image1307.png"/><Relationship Id="rId122" Type="http://schemas.openxmlformats.org/officeDocument/2006/relationships/customXml" Target="../ink/ink1254.xml"/><Relationship Id="rId143" Type="http://schemas.openxmlformats.org/officeDocument/2006/relationships/image" Target="../media/image1328.png"/><Relationship Id="rId148" Type="http://schemas.openxmlformats.org/officeDocument/2006/relationships/customXml" Target="../ink/ink1267.xml"/><Relationship Id="rId164" Type="http://schemas.openxmlformats.org/officeDocument/2006/relationships/customXml" Target="../ink/ink1275.xml"/><Relationship Id="rId169" Type="http://schemas.openxmlformats.org/officeDocument/2006/relationships/image" Target="../media/image1341.png"/><Relationship Id="rId185" Type="http://schemas.openxmlformats.org/officeDocument/2006/relationships/image" Target="../media/image1349.png"/><Relationship Id="rId4" Type="http://schemas.openxmlformats.org/officeDocument/2006/relationships/image" Target="../media/image4510.png"/><Relationship Id="rId9" Type="http://schemas.openxmlformats.org/officeDocument/2006/relationships/image" Target="../media/image1262.png"/><Relationship Id="rId180" Type="http://schemas.openxmlformats.org/officeDocument/2006/relationships/customXml" Target="../ink/ink1283.xml"/><Relationship Id="rId26" Type="http://schemas.openxmlformats.org/officeDocument/2006/relationships/customXml" Target="../ink/ink1206.xml"/><Relationship Id="rId47" Type="http://schemas.openxmlformats.org/officeDocument/2006/relationships/image" Target="../media/image1280.png"/><Relationship Id="rId68" Type="http://schemas.openxmlformats.org/officeDocument/2006/relationships/customXml" Target="../ink/ink1227.xml"/><Relationship Id="rId89" Type="http://schemas.openxmlformats.org/officeDocument/2006/relationships/image" Target="../media/image1301.png"/><Relationship Id="rId112" Type="http://schemas.openxmlformats.org/officeDocument/2006/relationships/customXml" Target="../ink/ink1249.xml"/><Relationship Id="rId133" Type="http://schemas.openxmlformats.org/officeDocument/2006/relationships/image" Target="../media/image1323.png"/><Relationship Id="rId154" Type="http://schemas.openxmlformats.org/officeDocument/2006/relationships/customXml" Target="../ink/ink1270.xml"/><Relationship Id="rId175" Type="http://schemas.openxmlformats.org/officeDocument/2006/relationships/image" Target="../media/image1344.png"/><Relationship Id="rId16" Type="http://schemas.openxmlformats.org/officeDocument/2006/relationships/customXml" Target="../ink/ink1201.xml"/><Relationship Id="rId37" Type="http://schemas.openxmlformats.org/officeDocument/2006/relationships/image" Target="../media/image1275.png"/><Relationship Id="rId58" Type="http://schemas.openxmlformats.org/officeDocument/2006/relationships/customXml" Target="../ink/ink1222.xml"/><Relationship Id="rId79" Type="http://schemas.openxmlformats.org/officeDocument/2006/relationships/image" Target="../media/image1296.png"/><Relationship Id="rId102" Type="http://schemas.openxmlformats.org/officeDocument/2006/relationships/customXml" Target="../ink/ink1244.xml"/><Relationship Id="rId123" Type="http://schemas.openxmlformats.org/officeDocument/2006/relationships/image" Target="../media/image1318.png"/><Relationship Id="rId144" Type="http://schemas.openxmlformats.org/officeDocument/2006/relationships/customXml" Target="../ink/ink1265.xml"/><Relationship Id="rId90" Type="http://schemas.openxmlformats.org/officeDocument/2006/relationships/customXml" Target="../ink/ink1238.xml"/><Relationship Id="rId165" Type="http://schemas.openxmlformats.org/officeDocument/2006/relationships/image" Target="../media/image1339.png"/><Relationship Id="rId186" Type="http://schemas.openxmlformats.org/officeDocument/2006/relationships/customXml" Target="../ink/ink1286.xml"/><Relationship Id="rId27" Type="http://schemas.openxmlformats.org/officeDocument/2006/relationships/image" Target="../media/image1270.png"/><Relationship Id="rId48" Type="http://schemas.openxmlformats.org/officeDocument/2006/relationships/customXml" Target="../ink/ink1217.xml"/><Relationship Id="rId69" Type="http://schemas.openxmlformats.org/officeDocument/2006/relationships/image" Target="../media/image1291.png"/><Relationship Id="rId113" Type="http://schemas.openxmlformats.org/officeDocument/2006/relationships/image" Target="../media/image1313.png"/><Relationship Id="rId134" Type="http://schemas.openxmlformats.org/officeDocument/2006/relationships/customXml" Target="../ink/ink1260.xml"/><Relationship Id="rId80" Type="http://schemas.openxmlformats.org/officeDocument/2006/relationships/customXml" Target="../ink/ink1233.xml"/><Relationship Id="rId155" Type="http://schemas.openxmlformats.org/officeDocument/2006/relationships/image" Target="../media/image1334.png"/><Relationship Id="rId176" Type="http://schemas.openxmlformats.org/officeDocument/2006/relationships/customXml" Target="../ink/ink1281.xml"/><Relationship Id="rId17" Type="http://schemas.openxmlformats.org/officeDocument/2006/relationships/image" Target="../media/image1265.png"/><Relationship Id="rId38" Type="http://schemas.openxmlformats.org/officeDocument/2006/relationships/customXml" Target="../ink/ink1212.xml"/><Relationship Id="rId59" Type="http://schemas.openxmlformats.org/officeDocument/2006/relationships/image" Target="../media/image1286.png"/><Relationship Id="rId103" Type="http://schemas.openxmlformats.org/officeDocument/2006/relationships/image" Target="../media/image1308.png"/><Relationship Id="rId124" Type="http://schemas.openxmlformats.org/officeDocument/2006/relationships/customXml" Target="../ink/ink1255.xml"/><Relationship Id="rId70" Type="http://schemas.openxmlformats.org/officeDocument/2006/relationships/customXml" Target="../ink/ink1228.xml"/><Relationship Id="rId91" Type="http://schemas.openxmlformats.org/officeDocument/2006/relationships/image" Target="../media/image1302.png"/><Relationship Id="rId145" Type="http://schemas.openxmlformats.org/officeDocument/2006/relationships/image" Target="../media/image1329.png"/><Relationship Id="rId166" Type="http://schemas.openxmlformats.org/officeDocument/2006/relationships/customXml" Target="../ink/ink1276.xml"/><Relationship Id="rId187" Type="http://schemas.openxmlformats.org/officeDocument/2006/relationships/image" Target="../media/image1350.png"/><Relationship Id="rId1" Type="http://schemas.openxmlformats.org/officeDocument/2006/relationships/slideLayout" Target="../slideLayouts/slideLayout7.xml"/><Relationship Id="rId28" Type="http://schemas.openxmlformats.org/officeDocument/2006/relationships/customXml" Target="../ink/ink1207.xml"/><Relationship Id="rId49" Type="http://schemas.openxmlformats.org/officeDocument/2006/relationships/image" Target="../media/image1281.png"/><Relationship Id="rId114" Type="http://schemas.openxmlformats.org/officeDocument/2006/relationships/customXml" Target="../ink/ink1250.xml"/><Relationship Id="rId60" Type="http://schemas.openxmlformats.org/officeDocument/2006/relationships/customXml" Target="../ink/ink1223.xml"/><Relationship Id="rId81" Type="http://schemas.openxmlformats.org/officeDocument/2006/relationships/image" Target="../media/image1297.png"/><Relationship Id="rId135" Type="http://schemas.openxmlformats.org/officeDocument/2006/relationships/image" Target="../media/image1324.png"/><Relationship Id="rId156" Type="http://schemas.openxmlformats.org/officeDocument/2006/relationships/customXml" Target="../ink/ink1271.xml"/><Relationship Id="rId177" Type="http://schemas.openxmlformats.org/officeDocument/2006/relationships/image" Target="../media/image1345.png"/><Relationship Id="rId18" Type="http://schemas.openxmlformats.org/officeDocument/2006/relationships/customXml" Target="../ink/ink1202.xml"/><Relationship Id="rId39" Type="http://schemas.openxmlformats.org/officeDocument/2006/relationships/image" Target="../media/image1276.png"/></Relationships>
</file>

<file path=ppt/slides/_rels/slide11.xml.rels><?xml version="1.0" encoding="UTF-8" standalone="yes"?>
<Relationships xmlns="http://schemas.openxmlformats.org/package/2006/relationships"><Relationship Id="rId117" Type="http://schemas.openxmlformats.org/officeDocument/2006/relationships/customXml" Target="../ink/ink1348.xml"/><Relationship Id="rId671" Type="http://schemas.openxmlformats.org/officeDocument/2006/relationships/customXml" Target="../ink/ink1626.xml"/><Relationship Id="rId21" Type="http://schemas.openxmlformats.org/officeDocument/2006/relationships/customXml" Target="../ink/ink1300.xml"/><Relationship Id="rId324" Type="http://schemas.openxmlformats.org/officeDocument/2006/relationships/customXml" Target="../ink/ink1452.xml"/><Relationship Id="rId531" Type="http://schemas.openxmlformats.org/officeDocument/2006/relationships/image" Target="../media/image1616.png"/><Relationship Id="rId629" Type="http://schemas.openxmlformats.org/officeDocument/2006/relationships/image" Target="../media/image1665.png"/><Relationship Id="rId170" Type="http://schemas.openxmlformats.org/officeDocument/2006/relationships/image" Target="../media/image1437.png"/><Relationship Id="rId268" Type="http://schemas.openxmlformats.org/officeDocument/2006/relationships/customXml" Target="../ink/ink1424.xml"/><Relationship Id="rId475" Type="http://schemas.openxmlformats.org/officeDocument/2006/relationships/image" Target="../media/image1588.png"/><Relationship Id="rId682" Type="http://schemas.openxmlformats.org/officeDocument/2006/relationships/image" Target="../media/image19100.png"/><Relationship Id="rId32" Type="http://schemas.openxmlformats.org/officeDocument/2006/relationships/image" Target="../media/image1369.png"/><Relationship Id="rId128" Type="http://schemas.openxmlformats.org/officeDocument/2006/relationships/image" Target="../media/image1416.png"/><Relationship Id="rId335" Type="http://schemas.openxmlformats.org/officeDocument/2006/relationships/image" Target="../media/image1518.png"/><Relationship Id="rId542" Type="http://schemas.openxmlformats.org/officeDocument/2006/relationships/customXml" Target="../ink/ink1561.xml"/><Relationship Id="rId181" Type="http://schemas.openxmlformats.org/officeDocument/2006/relationships/customXml" Target="../ink/ink1380.xml"/><Relationship Id="rId402" Type="http://schemas.openxmlformats.org/officeDocument/2006/relationships/customXml" Target="../ink/ink1491.xml"/><Relationship Id="rId279" Type="http://schemas.openxmlformats.org/officeDocument/2006/relationships/image" Target="../media/image1490.png"/><Relationship Id="rId486" Type="http://schemas.openxmlformats.org/officeDocument/2006/relationships/customXml" Target="../ink/ink1533.xml"/><Relationship Id="rId693" Type="http://schemas.openxmlformats.org/officeDocument/2006/relationships/customXml" Target="../ink/ink1637.xml"/><Relationship Id="rId43" Type="http://schemas.openxmlformats.org/officeDocument/2006/relationships/customXml" Target="../ink/ink1311.xml"/><Relationship Id="rId139" Type="http://schemas.openxmlformats.org/officeDocument/2006/relationships/customXml" Target="../ink/ink1359.xml"/><Relationship Id="rId346" Type="http://schemas.openxmlformats.org/officeDocument/2006/relationships/customXml" Target="../ink/ink1463.xml"/><Relationship Id="rId553" Type="http://schemas.openxmlformats.org/officeDocument/2006/relationships/image" Target="../media/image1627.png"/><Relationship Id="rId192" Type="http://schemas.openxmlformats.org/officeDocument/2006/relationships/image" Target="../media/image1447.png"/><Relationship Id="rId206" Type="http://schemas.openxmlformats.org/officeDocument/2006/relationships/customXml" Target="../ink/ink1393.xml"/><Relationship Id="rId413" Type="http://schemas.openxmlformats.org/officeDocument/2006/relationships/image" Target="../media/image1557.png"/><Relationship Id="rId497" Type="http://schemas.openxmlformats.org/officeDocument/2006/relationships/image" Target="../media/image1599.png"/><Relationship Id="rId620" Type="http://schemas.openxmlformats.org/officeDocument/2006/relationships/customXml" Target="../ink/ink1600.xml"/><Relationship Id="rId357" Type="http://schemas.openxmlformats.org/officeDocument/2006/relationships/image" Target="../media/image1529.png"/><Relationship Id="rId54" Type="http://schemas.openxmlformats.org/officeDocument/2006/relationships/image" Target="../media/image1380.png"/><Relationship Id="rId217" Type="http://schemas.openxmlformats.org/officeDocument/2006/relationships/image" Target="../media/image1459.png"/><Relationship Id="rId564" Type="http://schemas.openxmlformats.org/officeDocument/2006/relationships/customXml" Target="../ink/ink1572.xml"/><Relationship Id="rId424" Type="http://schemas.openxmlformats.org/officeDocument/2006/relationships/customXml" Target="../ink/ink1502.xml"/><Relationship Id="rId631" Type="http://schemas.openxmlformats.org/officeDocument/2006/relationships/image" Target="../media/image1666.png"/><Relationship Id="rId270" Type="http://schemas.openxmlformats.org/officeDocument/2006/relationships/customXml" Target="../ink/ink1425.xml"/><Relationship Id="rId65" Type="http://schemas.openxmlformats.org/officeDocument/2006/relationships/customXml" Target="../ink/ink1322.xml"/><Relationship Id="rId130" Type="http://schemas.openxmlformats.org/officeDocument/2006/relationships/image" Target="../media/image1417.png"/><Relationship Id="rId368" Type="http://schemas.openxmlformats.org/officeDocument/2006/relationships/customXml" Target="../ink/ink1474.xml"/><Relationship Id="rId575" Type="http://schemas.openxmlformats.org/officeDocument/2006/relationships/image" Target="../media/image1638.png"/><Relationship Id="rId228" Type="http://schemas.openxmlformats.org/officeDocument/2006/relationships/customXml" Target="../ink/ink1404.xml"/><Relationship Id="rId435" Type="http://schemas.openxmlformats.org/officeDocument/2006/relationships/image" Target="../media/image1568.png"/><Relationship Id="rId642" Type="http://schemas.openxmlformats.org/officeDocument/2006/relationships/customXml" Target="../ink/ink1611.xml"/><Relationship Id="rId281" Type="http://schemas.openxmlformats.org/officeDocument/2006/relationships/image" Target="../media/image1491.png"/><Relationship Id="rId502" Type="http://schemas.openxmlformats.org/officeDocument/2006/relationships/customXml" Target="../ink/ink1541.xml"/><Relationship Id="rId76" Type="http://schemas.openxmlformats.org/officeDocument/2006/relationships/image" Target="../media/image1391.png"/><Relationship Id="rId141" Type="http://schemas.openxmlformats.org/officeDocument/2006/relationships/customXml" Target="../ink/ink1360.xml"/><Relationship Id="rId379" Type="http://schemas.openxmlformats.org/officeDocument/2006/relationships/image" Target="../media/image1540.png"/><Relationship Id="rId586" Type="http://schemas.openxmlformats.org/officeDocument/2006/relationships/customXml" Target="../ink/ink1583.xml"/><Relationship Id="rId7" Type="http://schemas.openxmlformats.org/officeDocument/2006/relationships/customXml" Target="../ink/ink1293.xml"/><Relationship Id="rId239" Type="http://schemas.openxmlformats.org/officeDocument/2006/relationships/image" Target="../media/image1470.png"/><Relationship Id="rId446" Type="http://schemas.openxmlformats.org/officeDocument/2006/relationships/customXml" Target="../ink/ink1513.xml"/><Relationship Id="rId653" Type="http://schemas.openxmlformats.org/officeDocument/2006/relationships/customXml" Target="../ink/ink1617.xml"/><Relationship Id="rId292" Type="http://schemas.openxmlformats.org/officeDocument/2006/relationships/customXml" Target="../ink/ink1436.xml"/><Relationship Id="rId306" Type="http://schemas.openxmlformats.org/officeDocument/2006/relationships/customXml" Target="../ink/ink1443.xml"/><Relationship Id="rId87" Type="http://schemas.openxmlformats.org/officeDocument/2006/relationships/customXml" Target="../ink/ink1333.xml"/><Relationship Id="rId513" Type="http://schemas.openxmlformats.org/officeDocument/2006/relationships/image" Target="../media/image1607.png"/><Relationship Id="rId597" Type="http://schemas.openxmlformats.org/officeDocument/2006/relationships/image" Target="../media/image1649.png"/><Relationship Id="rId152" Type="http://schemas.openxmlformats.org/officeDocument/2006/relationships/image" Target="../media/image1428.png"/><Relationship Id="rId457" Type="http://schemas.openxmlformats.org/officeDocument/2006/relationships/image" Target="../media/image1579.png"/><Relationship Id="rId664" Type="http://schemas.openxmlformats.org/officeDocument/2006/relationships/image" Target="../media/image1682.png"/><Relationship Id="rId14" Type="http://schemas.openxmlformats.org/officeDocument/2006/relationships/image" Target="../media/image1360.png"/><Relationship Id="rId317" Type="http://schemas.openxmlformats.org/officeDocument/2006/relationships/image" Target="../media/image1509.png"/><Relationship Id="rId524" Type="http://schemas.openxmlformats.org/officeDocument/2006/relationships/customXml" Target="../ink/ink1552.xml"/><Relationship Id="rId98" Type="http://schemas.openxmlformats.org/officeDocument/2006/relationships/image" Target="../media/image1402.png"/><Relationship Id="rId163" Type="http://schemas.openxmlformats.org/officeDocument/2006/relationships/customXml" Target="../ink/ink1371.xml"/><Relationship Id="rId370" Type="http://schemas.openxmlformats.org/officeDocument/2006/relationships/customXml" Target="../ink/ink1475.xml"/><Relationship Id="rId230" Type="http://schemas.openxmlformats.org/officeDocument/2006/relationships/customXml" Target="../ink/ink1405.xml"/><Relationship Id="rId468" Type="http://schemas.openxmlformats.org/officeDocument/2006/relationships/customXml" Target="../ink/ink1524.xml"/><Relationship Id="rId675" Type="http://schemas.openxmlformats.org/officeDocument/2006/relationships/customXml" Target="../ink/ink1628.xml"/><Relationship Id="rId25" Type="http://schemas.openxmlformats.org/officeDocument/2006/relationships/customXml" Target="../ink/ink1302.xml"/><Relationship Id="rId328" Type="http://schemas.openxmlformats.org/officeDocument/2006/relationships/customXml" Target="../ink/ink1454.xml"/><Relationship Id="rId535" Type="http://schemas.openxmlformats.org/officeDocument/2006/relationships/image" Target="../media/image1618.png"/><Relationship Id="rId174" Type="http://schemas.openxmlformats.org/officeDocument/2006/relationships/image" Target="../media/image1439.png"/><Relationship Id="rId381" Type="http://schemas.openxmlformats.org/officeDocument/2006/relationships/image" Target="../media/image1541.png"/><Relationship Id="rId602" Type="http://schemas.openxmlformats.org/officeDocument/2006/relationships/customXml" Target="../ink/ink1591.xml"/><Relationship Id="rId241" Type="http://schemas.openxmlformats.org/officeDocument/2006/relationships/image" Target="../media/image1471.png"/><Relationship Id="rId479" Type="http://schemas.openxmlformats.org/officeDocument/2006/relationships/image" Target="../media/image1590.png"/><Relationship Id="rId686" Type="http://schemas.openxmlformats.org/officeDocument/2006/relationships/image" Target="../media/image21100.png"/><Relationship Id="rId36" Type="http://schemas.openxmlformats.org/officeDocument/2006/relationships/image" Target="../media/image1371.png"/><Relationship Id="rId339" Type="http://schemas.openxmlformats.org/officeDocument/2006/relationships/image" Target="../media/image1520.png"/><Relationship Id="rId546" Type="http://schemas.openxmlformats.org/officeDocument/2006/relationships/customXml" Target="../ink/ink1563.xml"/><Relationship Id="rId101" Type="http://schemas.openxmlformats.org/officeDocument/2006/relationships/customXml" Target="../ink/ink1340.xml"/><Relationship Id="rId185" Type="http://schemas.openxmlformats.org/officeDocument/2006/relationships/customXml" Target="../ink/ink1382.xml"/><Relationship Id="rId406" Type="http://schemas.openxmlformats.org/officeDocument/2006/relationships/customXml" Target="../ink/ink1493.xml"/><Relationship Id="rId392" Type="http://schemas.openxmlformats.org/officeDocument/2006/relationships/customXml" Target="../ink/ink1486.xml"/><Relationship Id="rId613" Type="http://schemas.openxmlformats.org/officeDocument/2006/relationships/image" Target="../media/image1657.png"/><Relationship Id="rId697" Type="http://schemas.openxmlformats.org/officeDocument/2006/relationships/customXml" Target="../ink/ink1639.xml"/><Relationship Id="rId252" Type="http://schemas.openxmlformats.org/officeDocument/2006/relationships/customXml" Target="../ink/ink1416.xml"/><Relationship Id="rId47" Type="http://schemas.openxmlformats.org/officeDocument/2006/relationships/customXml" Target="../ink/ink1313.xml"/><Relationship Id="rId112" Type="http://schemas.openxmlformats.org/officeDocument/2006/relationships/image" Target="../media/image1408.png"/><Relationship Id="rId557" Type="http://schemas.openxmlformats.org/officeDocument/2006/relationships/image" Target="../media/image1629.png"/><Relationship Id="rId196" Type="http://schemas.openxmlformats.org/officeDocument/2006/relationships/image" Target="../media/image1449.png"/><Relationship Id="rId417" Type="http://schemas.openxmlformats.org/officeDocument/2006/relationships/image" Target="../media/image1559.png"/><Relationship Id="rId624" Type="http://schemas.openxmlformats.org/officeDocument/2006/relationships/customXml" Target="../ink/ink1602.xml"/><Relationship Id="rId263" Type="http://schemas.openxmlformats.org/officeDocument/2006/relationships/image" Target="../media/image1482.png"/><Relationship Id="rId470" Type="http://schemas.openxmlformats.org/officeDocument/2006/relationships/customXml" Target="../ink/ink1525.xml"/><Relationship Id="rId58" Type="http://schemas.openxmlformats.org/officeDocument/2006/relationships/image" Target="../media/image1382.png"/><Relationship Id="rId123" Type="http://schemas.openxmlformats.org/officeDocument/2006/relationships/customXml" Target="../ink/ink1351.xml"/><Relationship Id="rId330" Type="http://schemas.openxmlformats.org/officeDocument/2006/relationships/customXml" Target="../ink/ink1455.xml"/><Relationship Id="rId568" Type="http://schemas.openxmlformats.org/officeDocument/2006/relationships/customXml" Target="../ink/ink1574.xml"/><Relationship Id="rId428" Type="http://schemas.openxmlformats.org/officeDocument/2006/relationships/customXml" Target="../ink/ink1504.xml"/><Relationship Id="rId635" Type="http://schemas.openxmlformats.org/officeDocument/2006/relationships/image" Target="../media/image1668.png"/><Relationship Id="rId274" Type="http://schemas.openxmlformats.org/officeDocument/2006/relationships/customXml" Target="../ink/ink1427.xml"/><Relationship Id="rId481" Type="http://schemas.openxmlformats.org/officeDocument/2006/relationships/image" Target="../media/image1591.png"/><Relationship Id="rId702" Type="http://schemas.openxmlformats.org/officeDocument/2006/relationships/image" Target="../media/image29100.png"/><Relationship Id="rId69" Type="http://schemas.openxmlformats.org/officeDocument/2006/relationships/customXml" Target="../ink/ink1324.xml"/><Relationship Id="rId134" Type="http://schemas.openxmlformats.org/officeDocument/2006/relationships/image" Target="../media/image1419.png"/><Relationship Id="rId579" Type="http://schemas.openxmlformats.org/officeDocument/2006/relationships/image" Target="../media/image1640.png"/><Relationship Id="rId341" Type="http://schemas.openxmlformats.org/officeDocument/2006/relationships/image" Target="../media/image1521.png"/><Relationship Id="rId439" Type="http://schemas.openxmlformats.org/officeDocument/2006/relationships/image" Target="../media/image1570.png"/><Relationship Id="rId646" Type="http://schemas.openxmlformats.org/officeDocument/2006/relationships/customXml" Target="../ink/ink1613.xml"/><Relationship Id="rId201" Type="http://schemas.openxmlformats.org/officeDocument/2006/relationships/customXml" Target="../ink/ink1390.xml"/><Relationship Id="rId285" Type="http://schemas.openxmlformats.org/officeDocument/2006/relationships/image" Target="../media/image1493.png"/><Relationship Id="rId506" Type="http://schemas.openxmlformats.org/officeDocument/2006/relationships/customXml" Target="../ink/ink1543.xml"/><Relationship Id="rId492" Type="http://schemas.openxmlformats.org/officeDocument/2006/relationships/customXml" Target="../ink/ink1536.xml"/><Relationship Id="rId145" Type="http://schemas.openxmlformats.org/officeDocument/2006/relationships/customXml" Target="../ink/ink1362.xml"/><Relationship Id="rId352" Type="http://schemas.openxmlformats.org/officeDocument/2006/relationships/customXml" Target="../ink/ink1466.xml"/><Relationship Id="rId212" Type="http://schemas.openxmlformats.org/officeDocument/2006/relationships/customXml" Target="../ink/ink1396.xml"/><Relationship Id="rId657" Type="http://schemas.openxmlformats.org/officeDocument/2006/relationships/customXml" Target="../ink/ink1619.xml"/><Relationship Id="rId296" Type="http://schemas.openxmlformats.org/officeDocument/2006/relationships/customXml" Target="../ink/ink1438.xml"/><Relationship Id="rId517" Type="http://schemas.openxmlformats.org/officeDocument/2006/relationships/image" Target="../media/image1609.png"/><Relationship Id="rId60" Type="http://schemas.openxmlformats.org/officeDocument/2006/relationships/image" Target="../media/image1383.png"/><Relationship Id="rId156" Type="http://schemas.openxmlformats.org/officeDocument/2006/relationships/image" Target="../media/image1430.png"/><Relationship Id="rId363" Type="http://schemas.openxmlformats.org/officeDocument/2006/relationships/image" Target="../media/image1532.png"/><Relationship Id="rId570" Type="http://schemas.openxmlformats.org/officeDocument/2006/relationships/customXml" Target="../ink/ink1575.xml"/><Relationship Id="rId223" Type="http://schemas.openxmlformats.org/officeDocument/2006/relationships/image" Target="../media/image1462.png"/><Relationship Id="rId430" Type="http://schemas.openxmlformats.org/officeDocument/2006/relationships/customXml" Target="../ink/ink1505.xml"/><Relationship Id="rId668" Type="http://schemas.openxmlformats.org/officeDocument/2006/relationships/image" Target="../media/image1684.png"/><Relationship Id="rId18" Type="http://schemas.openxmlformats.org/officeDocument/2006/relationships/image" Target="../media/image1362.png"/><Relationship Id="rId265" Type="http://schemas.openxmlformats.org/officeDocument/2006/relationships/image" Target="../media/image1483.png"/><Relationship Id="rId472" Type="http://schemas.openxmlformats.org/officeDocument/2006/relationships/customXml" Target="../ink/ink1526.xml"/><Relationship Id="rId528" Type="http://schemas.openxmlformats.org/officeDocument/2006/relationships/customXml" Target="../ink/ink1554.xml"/><Relationship Id="rId125" Type="http://schemas.openxmlformats.org/officeDocument/2006/relationships/customXml" Target="../ink/ink1352.xml"/><Relationship Id="rId167" Type="http://schemas.openxmlformats.org/officeDocument/2006/relationships/customXml" Target="../ink/ink1373.xml"/><Relationship Id="rId332" Type="http://schemas.openxmlformats.org/officeDocument/2006/relationships/customXml" Target="../ink/ink1456.xml"/><Relationship Id="rId374" Type="http://schemas.openxmlformats.org/officeDocument/2006/relationships/customXml" Target="../ink/ink1477.xml"/><Relationship Id="rId581" Type="http://schemas.openxmlformats.org/officeDocument/2006/relationships/image" Target="../media/image1641.png"/><Relationship Id="rId71" Type="http://schemas.openxmlformats.org/officeDocument/2006/relationships/customXml" Target="../ink/ink1325.xml"/><Relationship Id="rId234" Type="http://schemas.openxmlformats.org/officeDocument/2006/relationships/customXml" Target="../ink/ink1407.xml"/><Relationship Id="rId637" Type="http://schemas.openxmlformats.org/officeDocument/2006/relationships/image" Target="../media/image1669.png"/><Relationship Id="rId679" Type="http://schemas.openxmlformats.org/officeDocument/2006/relationships/customXml" Target="../ink/ink1630.xml"/><Relationship Id="rId2" Type="http://schemas.openxmlformats.org/officeDocument/2006/relationships/notesSlide" Target="../notesSlides/notesSlide11.xml"/><Relationship Id="rId29" Type="http://schemas.openxmlformats.org/officeDocument/2006/relationships/customXml" Target="../ink/ink1304.xml"/><Relationship Id="rId276" Type="http://schemas.openxmlformats.org/officeDocument/2006/relationships/customXml" Target="../ink/ink1428.xml"/><Relationship Id="rId441" Type="http://schemas.openxmlformats.org/officeDocument/2006/relationships/image" Target="../media/image1571.png"/><Relationship Id="rId483" Type="http://schemas.openxmlformats.org/officeDocument/2006/relationships/image" Target="../media/image1592.png"/><Relationship Id="rId539" Type="http://schemas.openxmlformats.org/officeDocument/2006/relationships/image" Target="../media/image1620.png"/><Relationship Id="rId690" Type="http://schemas.openxmlformats.org/officeDocument/2006/relationships/image" Target="../media/image23100.png"/><Relationship Id="rId704" Type="http://schemas.openxmlformats.org/officeDocument/2006/relationships/image" Target="../media/image30100.png"/><Relationship Id="rId40" Type="http://schemas.openxmlformats.org/officeDocument/2006/relationships/image" Target="../media/image1373.png"/><Relationship Id="rId136" Type="http://schemas.openxmlformats.org/officeDocument/2006/relationships/image" Target="../media/image1420.png"/><Relationship Id="rId178" Type="http://schemas.openxmlformats.org/officeDocument/2006/relationships/image" Target="../media/image1441.png"/><Relationship Id="rId301" Type="http://schemas.openxmlformats.org/officeDocument/2006/relationships/image" Target="../media/image1501.png"/><Relationship Id="rId343" Type="http://schemas.openxmlformats.org/officeDocument/2006/relationships/image" Target="../media/image1522.png"/><Relationship Id="rId550" Type="http://schemas.openxmlformats.org/officeDocument/2006/relationships/customXml" Target="../ink/ink1565.xml"/><Relationship Id="rId82" Type="http://schemas.openxmlformats.org/officeDocument/2006/relationships/image" Target="../media/image1394.png"/><Relationship Id="rId203" Type="http://schemas.openxmlformats.org/officeDocument/2006/relationships/image" Target="../media/image1452.png"/><Relationship Id="rId385" Type="http://schemas.openxmlformats.org/officeDocument/2006/relationships/image" Target="../media/image1543.png"/><Relationship Id="rId592" Type="http://schemas.openxmlformats.org/officeDocument/2006/relationships/customXml" Target="../ink/ink1586.xml"/><Relationship Id="rId606" Type="http://schemas.openxmlformats.org/officeDocument/2006/relationships/customXml" Target="../ink/ink1593.xml"/><Relationship Id="rId648" Type="http://schemas.openxmlformats.org/officeDocument/2006/relationships/customXml" Target="../ink/ink1614.xml"/><Relationship Id="rId245" Type="http://schemas.openxmlformats.org/officeDocument/2006/relationships/image" Target="../media/image1473.png"/><Relationship Id="rId287" Type="http://schemas.openxmlformats.org/officeDocument/2006/relationships/image" Target="../media/image1494.png"/><Relationship Id="rId410" Type="http://schemas.openxmlformats.org/officeDocument/2006/relationships/customXml" Target="../ink/ink1495.xml"/><Relationship Id="rId452" Type="http://schemas.openxmlformats.org/officeDocument/2006/relationships/customXml" Target="../ink/ink1516.xml"/><Relationship Id="rId494" Type="http://schemas.openxmlformats.org/officeDocument/2006/relationships/customXml" Target="../ink/ink1537.xml"/><Relationship Id="rId508" Type="http://schemas.openxmlformats.org/officeDocument/2006/relationships/customXml" Target="../ink/ink1544.xml"/><Relationship Id="rId105" Type="http://schemas.openxmlformats.org/officeDocument/2006/relationships/customXml" Target="../ink/ink1342.xml"/><Relationship Id="rId147" Type="http://schemas.openxmlformats.org/officeDocument/2006/relationships/customXml" Target="../ink/ink1363.xml"/><Relationship Id="rId312" Type="http://schemas.openxmlformats.org/officeDocument/2006/relationships/customXml" Target="../ink/ink1446.xml"/><Relationship Id="rId354" Type="http://schemas.openxmlformats.org/officeDocument/2006/relationships/customXml" Target="../ink/ink1467.xml"/><Relationship Id="rId51" Type="http://schemas.openxmlformats.org/officeDocument/2006/relationships/customXml" Target="../ink/ink1315.xml"/><Relationship Id="rId93" Type="http://schemas.openxmlformats.org/officeDocument/2006/relationships/customXml" Target="../ink/ink1336.xml"/><Relationship Id="rId189" Type="http://schemas.openxmlformats.org/officeDocument/2006/relationships/customXml" Target="../ink/ink1384.xml"/><Relationship Id="rId396" Type="http://schemas.openxmlformats.org/officeDocument/2006/relationships/customXml" Target="../ink/ink1488.xml"/><Relationship Id="rId561" Type="http://schemas.openxmlformats.org/officeDocument/2006/relationships/image" Target="../media/image1631.png"/><Relationship Id="rId617" Type="http://schemas.openxmlformats.org/officeDocument/2006/relationships/image" Target="../media/image1659.png"/><Relationship Id="rId659" Type="http://schemas.openxmlformats.org/officeDocument/2006/relationships/customXml" Target="../ink/ink1620.xml"/><Relationship Id="rId214" Type="http://schemas.openxmlformats.org/officeDocument/2006/relationships/customXml" Target="../ink/ink1397.xml"/><Relationship Id="rId256" Type="http://schemas.openxmlformats.org/officeDocument/2006/relationships/customXml" Target="../ink/ink1418.xml"/><Relationship Id="rId298" Type="http://schemas.openxmlformats.org/officeDocument/2006/relationships/customXml" Target="../ink/ink1439.xml"/><Relationship Id="rId421" Type="http://schemas.openxmlformats.org/officeDocument/2006/relationships/image" Target="../media/image1561.png"/><Relationship Id="rId463" Type="http://schemas.openxmlformats.org/officeDocument/2006/relationships/image" Target="../media/image1582.png"/><Relationship Id="rId519" Type="http://schemas.openxmlformats.org/officeDocument/2006/relationships/image" Target="../media/image1610.png"/><Relationship Id="rId670" Type="http://schemas.openxmlformats.org/officeDocument/2006/relationships/image" Target="../media/image1685.png"/><Relationship Id="rId116" Type="http://schemas.openxmlformats.org/officeDocument/2006/relationships/image" Target="../media/image1410.png"/><Relationship Id="rId158" Type="http://schemas.openxmlformats.org/officeDocument/2006/relationships/image" Target="../media/image1431.png"/><Relationship Id="rId323" Type="http://schemas.openxmlformats.org/officeDocument/2006/relationships/image" Target="../media/image1512.png"/><Relationship Id="rId530" Type="http://schemas.openxmlformats.org/officeDocument/2006/relationships/customXml" Target="../ink/ink1555.xml"/><Relationship Id="rId20" Type="http://schemas.openxmlformats.org/officeDocument/2006/relationships/image" Target="../media/image1363.png"/><Relationship Id="rId62" Type="http://schemas.openxmlformats.org/officeDocument/2006/relationships/image" Target="../media/image1384.png"/><Relationship Id="rId365" Type="http://schemas.openxmlformats.org/officeDocument/2006/relationships/image" Target="../media/image1533.png"/><Relationship Id="rId572" Type="http://schemas.openxmlformats.org/officeDocument/2006/relationships/customXml" Target="../ink/ink1576.xml"/><Relationship Id="rId628" Type="http://schemas.openxmlformats.org/officeDocument/2006/relationships/customXml" Target="../ink/ink1604.xml"/><Relationship Id="rId225" Type="http://schemas.openxmlformats.org/officeDocument/2006/relationships/image" Target="../media/image1463.png"/><Relationship Id="rId267" Type="http://schemas.openxmlformats.org/officeDocument/2006/relationships/image" Target="../media/image1484.png"/><Relationship Id="rId432" Type="http://schemas.openxmlformats.org/officeDocument/2006/relationships/customXml" Target="../ink/ink1506.xml"/><Relationship Id="rId474" Type="http://schemas.openxmlformats.org/officeDocument/2006/relationships/customXml" Target="../ink/ink1527.xml"/><Relationship Id="rId127" Type="http://schemas.openxmlformats.org/officeDocument/2006/relationships/customXml" Target="../ink/ink1353.xml"/><Relationship Id="rId681" Type="http://schemas.openxmlformats.org/officeDocument/2006/relationships/customXml" Target="../ink/ink1631.xml"/><Relationship Id="rId31" Type="http://schemas.openxmlformats.org/officeDocument/2006/relationships/customXml" Target="../ink/ink1305.xml"/><Relationship Id="rId73" Type="http://schemas.openxmlformats.org/officeDocument/2006/relationships/customXml" Target="../ink/ink1326.xml"/><Relationship Id="rId169" Type="http://schemas.openxmlformats.org/officeDocument/2006/relationships/customXml" Target="../ink/ink1374.xml"/><Relationship Id="rId334" Type="http://schemas.openxmlformats.org/officeDocument/2006/relationships/customXml" Target="../ink/ink1457.xml"/><Relationship Id="rId376" Type="http://schemas.openxmlformats.org/officeDocument/2006/relationships/customXml" Target="../ink/ink1478.xml"/><Relationship Id="rId541" Type="http://schemas.openxmlformats.org/officeDocument/2006/relationships/image" Target="../media/image1621.png"/><Relationship Id="rId583" Type="http://schemas.openxmlformats.org/officeDocument/2006/relationships/image" Target="../media/image1642.png"/><Relationship Id="rId639" Type="http://schemas.openxmlformats.org/officeDocument/2006/relationships/image" Target="../media/image1670.png"/><Relationship Id="rId4" Type="http://schemas.openxmlformats.org/officeDocument/2006/relationships/image" Target="../media/image1355.png"/><Relationship Id="rId180" Type="http://schemas.openxmlformats.org/officeDocument/2006/relationships/image" Target="../media/image1442.png"/><Relationship Id="rId236" Type="http://schemas.openxmlformats.org/officeDocument/2006/relationships/customXml" Target="../ink/ink1408.xml"/><Relationship Id="rId278" Type="http://schemas.openxmlformats.org/officeDocument/2006/relationships/customXml" Target="../ink/ink1429.xml"/><Relationship Id="rId401" Type="http://schemas.openxmlformats.org/officeDocument/2006/relationships/image" Target="../media/image1551.png"/><Relationship Id="rId443" Type="http://schemas.openxmlformats.org/officeDocument/2006/relationships/image" Target="../media/image1572.png"/><Relationship Id="rId650" Type="http://schemas.openxmlformats.org/officeDocument/2006/relationships/customXml" Target="../ink/ink1615.xml"/><Relationship Id="rId303" Type="http://schemas.openxmlformats.org/officeDocument/2006/relationships/image" Target="../media/image1502.png"/><Relationship Id="rId485" Type="http://schemas.openxmlformats.org/officeDocument/2006/relationships/image" Target="../media/image1593.png"/><Relationship Id="rId692" Type="http://schemas.openxmlformats.org/officeDocument/2006/relationships/image" Target="../media/image24100.png"/><Relationship Id="rId42" Type="http://schemas.openxmlformats.org/officeDocument/2006/relationships/image" Target="../media/image1374.png"/><Relationship Id="rId84" Type="http://schemas.openxmlformats.org/officeDocument/2006/relationships/image" Target="../media/image1395.png"/><Relationship Id="rId138" Type="http://schemas.openxmlformats.org/officeDocument/2006/relationships/image" Target="../media/image1421.png"/><Relationship Id="rId345" Type="http://schemas.openxmlformats.org/officeDocument/2006/relationships/image" Target="../media/image1523.png"/><Relationship Id="rId387" Type="http://schemas.openxmlformats.org/officeDocument/2006/relationships/image" Target="../media/image1544.png"/><Relationship Id="rId510" Type="http://schemas.openxmlformats.org/officeDocument/2006/relationships/customXml" Target="../ink/ink1545.xml"/><Relationship Id="rId552" Type="http://schemas.openxmlformats.org/officeDocument/2006/relationships/customXml" Target="../ink/ink1566.xml"/><Relationship Id="rId594" Type="http://schemas.openxmlformats.org/officeDocument/2006/relationships/customXml" Target="../ink/ink1587.xml"/><Relationship Id="rId608" Type="http://schemas.openxmlformats.org/officeDocument/2006/relationships/customXml" Target="../ink/ink1594.xml"/><Relationship Id="rId191" Type="http://schemas.openxmlformats.org/officeDocument/2006/relationships/customXml" Target="../ink/ink1385.xml"/><Relationship Id="rId205" Type="http://schemas.openxmlformats.org/officeDocument/2006/relationships/image" Target="../media/image1453.png"/><Relationship Id="rId247" Type="http://schemas.openxmlformats.org/officeDocument/2006/relationships/image" Target="../media/image1474.png"/><Relationship Id="rId412" Type="http://schemas.openxmlformats.org/officeDocument/2006/relationships/customXml" Target="../ink/ink1496.xml"/><Relationship Id="rId107" Type="http://schemas.openxmlformats.org/officeDocument/2006/relationships/customXml" Target="../ink/ink1343.xml"/><Relationship Id="rId289" Type="http://schemas.openxmlformats.org/officeDocument/2006/relationships/image" Target="../media/image1495.png"/><Relationship Id="rId454" Type="http://schemas.openxmlformats.org/officeDocument/2006/relationships/customXml" Target="../ink/ink1517.xml"/><Relationship Id="rId496" Type="http://schemas.openxmlformats.org/officeDocument/2006/relationships/customXml" Target="../ink/ink1538.xml"/><Relationship Id="rId661" Type="http://schemas.openxmlformats.org/officeDocument/2006/relationships/customXml" Target="../ink/ink1621.xml"/><Relationship Id="rId11" Type="http://schemas.openxmlformats.org/officeDocument/2006/relationships/customXml" Target="../ink/ink1295.xml"/><Relationship Id="rId53" Type="http://schemas.openxmlformats.org/officeDocument/2006/relationships/customXml" Target="../ink/ink1316.xml"/><Relationship Id="rId149" Type="http://schemas.openxmlformats.org/officeDocument/2006/relationships/customXml" Target="../ink/ink1364.xml"/><Relationship Id="rId314" Type="http://schemas.openxmlformats.org/officeDocument/2006/relationships/customXml" Target="../ink/ink1447.xml"/><Relationship Id="rId356" Type="http://schemas.openxmlformats.org/officeDocument/2006/relationships/customXml" Target="../ink/ink1468.xml"/><Relationship Id="rId398" Type="http://schemas.openxmlformats.org/officeDocument/2006/relationships/customXml" Target="../ink/ink1489.xml"/><Relationship Id="rId521" Type="http://schemas.openxmlformats.org/officeDocument/2006/relationships/image" Target="../media/image1611.png"/><Relationship Id="rId563" Type="http://schemas.openxmlformats.org/officeDocument/2006/relationships/image" Target="../media/image1632.png"/><Relationship Id="rId619" Type="http://schemas.openxmlformats.org/officeDocument/2006/relationships/image" Target="../media/image1660.png"/><Relationship Id="rId95" Type="http://schemas.openxmlformats.org/officeDocument/2006/relationships/customXml" Target="../ink/ink1337.xml"/><Relationship Id="rId160" Type="http://schemas.openxmlformats.org/officeDocument/2006/relationships/image" Target="../media/image1432.png"/><Relationship Id="rId216" Type="http://schemas.openxmlformats.org/officeDocument/2006/relationships/customXml" Target="../ink/ink1398.xml"/><Relationship Id="rId423" Type="http://schemas.openxmlformats.org/officeDocument/2006/relationships/image" Target="../media/image1562.png"/><Relationship Id="rId258" Type="http://schemas.openxmlformats.org/officeDocument/2006/relationships/customXml" Target="../ink/ink1419.xml"/><Relationship Id="rId465" Type="http://schemas.openxmlformats.org/officeDocument/2006/relationships/image" Target="../media/image1583.png"/><Relationship Id="rId630" Type="http://schemas.openxmlformats.org/officeDocument/2006/relationships/customXml" Target="../ink/ink1605.xml"/><Relationship Id="rId672" Type="http://schemas.openxmlformats.org/officeDocument/2006/relationships/image" Target="../media/image1686.png"/><Relationship Id="rId22" Type="http://schemas.openxmlformats.org/officeDocument/2006/relationships/image" Target="../media/image1364.png"/><Relationship Id="rId64" Type="http://schemas.openxmlformats.org/officeDocument/2006/relationships/image" Target="../media/image1385.png"/><Relationship Id="rId118" Type="http://schemas.openxmlformats.org/officeDocument/2006/relationships/image" Target="../media/image1411.png"/><Relationship Id="rId325" Type="http://schemas.openxmlformats.org/officeDocument/2006/relationships/image" Target="../media/image1513.png"/><Relationship Id="rId367" Type="http://schemas.openxmlformats.org/officeDocument/2006/relationships/image" Target="../media/image1534.png"/><Relationship Id="rId532" Type="http://schemas.openxmlformats.org/officeDocument/2006/relationships/customXml" Target="../ink/ink1556.xml"/><Relationship Id="rId574" Type="http://schemas.openxmlformats.org/officeDocument/2006/relationships/customXml" Target="../ink/ink1577.xml"/><Relationship Id="rId171" Type="http://schemas.openxmlformats.org/officeDocument/2006/relationships/customXml" Target="../ink/ink1375.xml"/><Relationship Id="rId227" Type="http://schemas.openxmlformats.org/officeDocument/2006/relationships/image" Target="../media/image1464.png"/><Relationship Id="rId269" Type="http://schemas.openxmlformats.org/officeDocument/2006/relationships/image" Target="../media/image1485.png"/><Relationship Id="rId434" Type="http://schemas.openxmlformats.org/officeDocument/2006/relationships/customXml" Target="../ink/ink1507.xml"/><Relationship Id="rId476" Type="http://schemas.openxmlformats.org/officeDocument/2006/relationships/customXml" Target="../ink/ink1528.xml"/><Relationship Id="rId641" Type="http://schemas.openxmlformats.org/officeDocument/2006/relationships/image" Target="../media/image1671.png"/><Relationship Id="rId683" Type="http://schemas.openxmlformats.org/officeDocument/2006/relationships/customXml" Target="../ink/ink1632.xml"/><Relationship Id="rId33" Type="http://schemas.openxmlformats.org/officeDocument/2006/relationships/customXml" Target="../ink/ink1306.xml"/><Relationship Id="rId129" Type="http://schemas.openxmlformats.org/officeDocument/2006/relationships/customXml" Target="../ink/ink1354.xml"/><Relationship Id="rId280" Type="http://schemas.openxmlformats.org/officeDocument/2006/relationships/customXml" Target="../ink/ink1430.xml"/><Relationship Id="rId336" Type="http://schemas.openxmlformats.org/officeDocument/2006/relationships/customXml" Target="../ink/ink1458.xml"/><Relationship Id="rId501" Type="http://schemas.openxmlformats.org/officeDocument/2006/relationships/image" Target="../media/image1601.png"/><Relationship Id="rId543" Type="http://schemas.openxmlformats.org/officeDocument/2006/relationships/image" Target="../media/image1622.png"/><Relationship Id="rId75" Type="http://schemas.openxmlformats.org/officeDocument/2006/relationships/customXml" Target="../ink/ink1327.xml"/><Relationship Id="rId140" Type="http://schemas.openxmlformats.org/officeDocument/2006/relationships/image" Target="../media/image1422.png"/><Relationship Id="rId182" Type="http://schemas.openxmlformats.org/officeDocument/2006/relationships/image" Target="../media/image1443.png"/><Relationship Id="rId378" Type="http://schemas.openxmlformats.org/officeDocument/2006/relationships/customXml" Target="../ink/ink1479.xml"/><Relationship Id="rId403" Type="http://schemas.openxmlformats.org/officeDocument/2006/relationships/image" Target="../media/image1552.png"/><Relationship Id="rId585" Type="http://schemas.openxmlformats.org/officeDocument/2006/relationships/image" Target="../media/image1643.png"/><Relationship Id="rId6" Type="http://schemas.openxmlformats.org/officeDocument/2006/relationships/image" Target="../media/image1356.png"/><Relationship Id="rId238" Type="http://schemas.openxmlformats.org/officeDocument/2006/relationships/customXml" Target="../ink/ink1409.xml"/><Relationship Id="rId445" Type="http://schemas.openxmlformats.org/officeDocument/2006/relationships/image" Target="../media/image1573.png"/><Relationship Id="rId487" Type="http://schemas.openxmlformats.org/officeDocument/2006/relationships/image" Target="../media/image1594.png"/><Relationship Id="rId610" Type="http://schemas.openxmlformats.org/officeDocument/2006/relationships/customXml" Target="../ink/ink1595.xml"/><Relationship Id="rId652" Type="http://schemas.openxmlformats.org/officeDocument/2006/relationships/customXml" Target="../ink/ink1616.xml"/><Relationship Id="rId694" Type="http://schemas.openxmlformats.org/officeDocument/2006/relationships/image" Target="../media/image25100.png"/><Relationship Id="rId291" Type="http://schemas.openxmlformats.org/officeDocument/2006/relationships/image" Target="../media/image1496.png"/><Relationship Id="rId305" Type="http://schemas.openxmlformats.org/officeDocument/2006/relationships/image" Target="../media/image1503.png"/><Relationship Id="rId347" Type="http://schemas.openxmlformats.org/officeDocument/2006/relationships/image" Target="../media/image1524.png"/><Relationship Id="rId512" Type="http://schemas.openxmlformats.org/officeDocument/2006/relationships/customXml" Target="../ink/ink1546.xml"/><Relationship Id="rId44" Type="http://schemas.openxmlformats.org/officeDocument/2006/relationships/image" Target="../media/image1375.png"/><Relationship Id="rId86" Type="http://schemas.openxmlformats.org/officeDocument/2006/relationships/image" Target="../media/image1396.png"/><Relationship Id="rId151" Type="http://schemas.openxmlformats.org/officeDocument/2006/relationships/customXml" Target="../ink/ink1365.xml"/><Relationship Id="rId389" Type="http://schemas.openxmlformats.org/officeDocument/2006/relationships/image" Target="../media/image1545.png"/><Relationship Id="rId554" Type="http://schemas.openxmlformats.org/officeDocument/2006/relationships/customXml" Target="../ink/ink1567.xml"/><Relationship Id="rId596" Type="http://schemas.openxmlformats.org/officeDocument/2006/relationships/customXml" Target="../ink/ink1588.xml"/><Relationship Id="rId193" Type="http://schemas.openxmlformats.org/officeDocument/2006/relationships/customXml" Target="../ink/ink1386.xml"/><Relationship Id="rId207" Type="http://schemas.openxmlformats.org/officeDocument/2006/relationships/image" Target="../media/image1454.png"/><Relationship Id="rId249" Type="http://schemas.openxmlformats.org/officeDocument/2006/relationships/image" Target="../media/image1475.png"/><Relationship Id="rId414" Type="http://schemas.openxmlformats.org/officeDocument/2006/relationships/customXml" Target="../ink/ink1497.xml"/><Relationship Id="rId456" Type="http://schemas.openxmlformats.org/officeDocument/2006/relationships/customXml" Target="../ink/ink1518.xml"/><Relationship Id="rId498" Type="http://schemas.openxmlformats.org/officeDocument/2006/relationships/customXml" Target="../ink/ink1539.xml"/><Relationship Id="rId621" Type="http://schemas.openxmlformats.org/officeDocument/2006/relationships/image" Target="../media/image1661.png"/><Relationship Id="rId663" Type="http://schemas.openxmlformats.org/officeDocument/2006/relationships/customXml" Target="../ink/ink1622.xml"/><Relationship Id="rId13" Type="http://schemas.openxmlformats.org/officeDocument/2006/relationships/customXml" Target="../ink/ink1296.xml"/><Relationship Id="rId109" Type="http://schemas.openxmlformats.org/officeDocument/2006/relationships/customXml" Target="../ink/ink1344.xml"/><Relationship Id="rId260" Type="http://schemas.openxmlformats.org/officeDocument/2006/relationships/customXml" Target="../ink/ink1420.xml"/><Relationship Id="rId316" Type="http://schemas.openxmlformats.org/officeDocument/2006/relationships/customXml" Target="../ink/ink1448.xml"/><Relationship Id="rId523" Type="http://schemas.openxmlformats.org/officeDocument/2006/relationships/image" Target="../media/image1612.png"/><Relationship Id="rId55" Type="http://schemas.openxmlformats.org/officeDocument/2006/relationships/customXml" Target="../ink/ink1317.xml"/><Relationship Id="rId97" Type="http://schemas.openxmlformats.org/officeDocument/2006/relationships/customXml" Target="../ink/ink1338.xml"/><Relationship Id="rId120" Type="http://schemas.openxmlformats.org/officeDocument/2006/relationships/image" Target="../media/image1412.png"/><Relationship Id="rId358" Type="http://schemas.openxmlformats.org/officeDocument/2006/relationships/customXml" Target="../ink/ink1469.xml"/><Relationship Id="rId565" Type="http://schemas.openxmlformats.org/officeDocument/2006/relationships/image" Target="../media/image1633.png"/><Relationship Id="rId162" Type="http://schemas.openxmlformats.org/officeDocument/2006/relationships/image" Target="../media/image1433.png"/><Relationship Id="rId218" Type="http://schemas.openxmlformats.org/officeDocument/2006/relationships/customXml" Target="../ink/ink1399.xml"/><Relationship Id="rId425" Type="http://schemas.openxmlformats.org/officeDocument/2006/relationships/image" Target="../media/image1563.png"/><Relationship Id="rId467" Type="http://schemas.openxmlformats.org/officeDocument/2006/relationships/image" Target="../media/image1584.png"/><Relationship Id="rId632" Type="http://schemas.openxmlformats.org/officeDocument/2006/relationships/customXml" Target="../ink/ink1606.xml"/><Relationship Id="rId271" Type="http://schemas.openxmlformats.org/officeDocument/2006/relationships/image" Target="../media/image1486.png"/><Relationship Id="rId674" Type="http://schemas.openxmlformats.org/officeDocument/2006/relationships/image" Target="../media/image1687.png"/><Relationship Id="rId24" Type="http://schemas.openxmlformats.org/officeDocument/2006/relationships/image" Target="../media/image1365.png"/><Relationship Id="rId66" Type="http://schemas.openxmlformats.org/officeDocument/2006/relationships/image" Target="../media/image1386.png"/><Relationship Id="rId131" Type="http://schemas.openxmlformats.org/officeDocument/2006/relationships/customXml" Target="../ink/ink1355.xml"/><Relationship Id="rId327" Type="http://schemas.openxmlformats.org/officeDocument/2006/relationships/image" Target="../media/image1514.png"/><Relationship Id="rId369" Type="http://schemas.openxmlformats.org/officeDocument/2006/relationships/image" Target="../media/image1535.png"/><Relationship Id="rId534" Type="http://schemas.openxmlformats.org/officeDocument/2006/relationships/customXml" Target="../ink/ink1557.xml"/><Relationship Id="rId576" Type="http://schemas.openxmlformats.org/officeDocument/2006/relationships/customXml" Target="../ink/ink1578.xml"/><Relationship Id="rId173" Type="http://schemas.openxmlformats.org/officeDocument/2006/relationships/customXml" Target="../ink/ink1376.xml"/><Relationship Id="rId229" Type="http://schemas.openxmlformats.org/officeDocument/2006/relationships/image" Target="../media/image1465.png"/><Relationship Id="rId380" Type="http://schemas.openxmlformats.org/officeDocument/2006/relationships/customXml" Target="../ink/ink1480.xml"/><Relationship Id="rId436" Type="http://schemas.openxmlformats.org/officeDocument/2006/relationships/customXml" Target="../ink/ink1508.xml"/><Relationship Id="rId601" Type="http://schemas.openxmlformats.org/officeDocument/2006/relationships/image" Target="../media/image1651.png"/><Relationship Id="rId643" Type="http://schemas.openxmlformats.org/officeDocument/2006/relationships/image" Target="../media/image1672.png"/><Relationship Id="rId240" Type="http://schemas.openxmlformats.org/officeDocument/2006/relationships/customXml" Target="../ink/ink1410.xml"/><Relationship Id="rId478" Type="http://schemas.openxmlformats.org/officeDocument/2006/relationships/customXml" Target="../ink/ink1529.xml"/><Relationship Id="rId685" Type="http://schemas.openxmlformats.org/officeDocument/2006/relationships/customXml" Target="../ink/ink1633.xml"/><Relationship Id="rId35" Type="http://schemas.openxmlformats.org/officeDocument/2006/relationships/customXml" Target="../ink/ink1307.xml"/><Relationship Id="rId77" Type="http://schemas.openxmlformats.org/officeDocument/2006/relationships/customXml" Target="../ink/ink1328.xml"/><Relationship Id="rId100" Type="http://schemas.openxmlformats.org/officeDocument/2006/relationships/image" Target="../media/image1403.png"/><Relationship Id="rId282" Type="http://schemas.openxmlformats.org/officeDocument/2006/relationships/customXml" Target="../ink/ink1431.xml"/><Relationship Id="rId338" Type="http://schemas.openxmlformats.org/officeDocument/2006/relationships/customXml" Target="../ink/ink1459.xml"/><Relationship Id="rId503" Type="http://schemas.openxmlformats.org/officeDocument/2006/relationships/image" Target="../media/image1602.png"/><Relationship Id="rId545" Type="http://schemas.openxmlformats.org/officeDocument/2006/relationships/image" Target="../media/image1623.png"/><Relationship Id="rId587" Type="http://schemas.openxmlformats.org/officeDocument/2006/relationships/image" Target="../media/image1644.png"/><Relationship Id="rId8" Type="http://schemas.openxmlformats.org/officeDocument/2006/relationships/image" Target="../media/image1357.png"/><Relationship Id="rId142" Type="http://schemas.openxmlformats.org/officeDocument/2006/relationships/image" Target="../media/image1423.png"/><Relationship Id="rId184" Type="http://schemas.openxmlformats.org/officeDocument/2006/relationships/image" Target="../media/image1444.png"/><Relationship Id="rId391" Type="http://schemas.openxmlformats.org/officeDocument/2006/relationships/image" Target="../media/image1546.png"/><Relationship Id="rId405" Type="http://schemas.openxmlformats.org/officeDocument/2006/relationships/image" Target="../media/image1553.png"/><Relationship Id="rId447" Type="http://schemas.openxmlformats.org/officeDocument/2006/relationships/image" Target="../media/image1574.png"/><Relationship Id="rId612" Type="http://schemas.openxmlformats.org/officeDocument/2006/relationships/customXml" Target="../ink/ink1596.xml"/><Relationship Id="rId251" Type="http://schemas.openxmlformats.org/officeDocument/2006/relationships/image" Target="../media/image1476.png"/><Relationship Id="rId489" Type="http://schemas.openxmlformats.org/officeDocument/2006/relationships/image" Target="../media/image1595.png"/><Relationship Id="rId654" Type="http://schemas.openxmlformats.org/officeDocument/2006/relationships/image" Target="../media/image1677.png"/><Relationship Id="rId696" Type="http://schemas.openxmlformats.org/officeDocument/2006/relationships/image" Target="../media/image26100.png"/><Relationship Id="rId46" Type="http://schemas.openxmlformats.org/officeDocument/2006/relationships/image" Target="../media/image1376.png"/><Relationship Id="rId293" Type="http://schemas.openxmlformats.org/officeDocument/2006/relationships/image" Target="../media/image1497.png"/><Relationship Id="rId307" Type="http://schemas.openxmlformats.org/officeDocument/2006/relationships/image" Target="../media/image1504.png"/><Relationship Id="rId349" Type="http://schemas.openxmlformats.org/officeDocument/2006/relationships/image" Target="../media/image1525.png"/><Relationship Id="rId514" Type="http://schemas.openxmlformats.org/officeDocument/2006/relationships/customXml" Target="../ink/ink1547.xml"/><Relationship Id="rId556" Type="http://schemas.openxmlformats.org/officeDocument/2006/relationships/customXml" Target="../ink/ink1568.xml"/><Relationship Id="rId88" Type="http://schemas.openxmlformats.org/officeDocument/2006/relationships/image" Target="../media/image1397.png"/><Relationship Id="rId111" Type="http://schemas.openxmlformats.org/officeDocument/2006/relationships/customXml" Target="../ink/ink1345.xml"/><Relationship Id="rId153" Type="http://schemas.openxmlformats.org/officeDocument/2006/relationships/customXml" Target="../ink/ink1366.xml"/><Relationship Id="rId195" Type="http://schemas.openxmlformats.org/officeDocument/2006/relationships/customXml" Target="../ink/ink1387.xml"/><Relationship Id="rId209" Type="http://schemas.openxmlformats.org/officeDocument/2006/relationships/image" Target="../media/image1455.png"/><Relationship Id="rId360" Type="http://schemas.openxmlformats.org/officeDocument/2006/relationships/customXml" Target="../ink/ink1470.xml"/><Relationship Id="rId416" Type="http://schemas.openxmlformats.org/officeDocument/2006/relationships/customXml" Target="../ink/ink1498.xml"/><Relationship Id="rId598" Type="http://schemas.openxmlformats.org/officeDocument/2006/relationships/customXml" Target="../ink/ink1589.xml"/><Relationship Id="rId220" Type="http://schemas.openxmlformats.org/officeDocument/2006/relationships/customXml" Target="../ink/ink1400.xml"/><Relationship Id="rId458" Type="http://schemas.openxmlformats.org/officeDocument/2006/relationships/customXml" Target="../ink/ink1519.xml"/><Relationship Id="rId623" Type="http://schemas.openxmlformats.org/officeDocument/2006/relationships/image" Target="../media/image1662.png"/><Relationship Id="rId665" Type="http://schemas.openxmlformats.org/officeDocument/2006/relationships/customXml" Target="../ink/ink1623.xml"/><Relationship Id="rId15" Type="http://schemas.openxmlformats.org/officeDocument/2006/relationships/customXml" Target="../ink/ink1297.xml"/><Relationship Id="rId57" Type="http://schemas.openxmlformats.org/officeDocument/2006/relationships/customXml" Target="../ink/ink1318.xml"/><Relationship Id="rId262" Type="http://schemas.openxmlformats.org/officeDocument/2006/relationships/customXml" Target="../ink/ink1421.xml"/><Relationship Id="rId318" Type="http://schemas.openxmlformats.org/officeDocument/2006/relationships/customXml" Target="../ink/ink1449.xml"/><Relationship Id="rId525" Type="http://schemas.openxmlformats.org/officeDocument/2006/relationships/image" Target="../media/image1613.png"/><Relationship Id="rId567" Type="http://schemas.openxmlformats.org/officeDocument/2006/relationships/image" Target="../media/image1634.png"/><Relationship Id="rId99" Type="http://schemas.openxmlformats.org/officeDocument/2006/relationships/customXml" Target="../ink/ink1339.xml"/><Relationship Id="rId122" Type="http://schemas.openxmlformats.org/officeDocument/2006/relationships/image" Target="../media/image1413.png"/><Relationship Id="rId164" Type="http://schemas.openxmlformats.org/officeDocument/2006/relationships/image" Target="../media/image1434.png"/><Relationship Id="rId371" Type="http://schemas.openxmlformats.org/officeDocument/2006/relationships/image" Target="../media/image1536.png"/><Relationship Id="rId427" Type="http://schemas.openxmlformats.org/officeDocument/2006/relationships/image" Target="../media/image1564.png"/><Relationship Id="rId469" Type="http://schemas.openxmlformats.org/officeDocument/2006/relationships/image" Target="../media/image1585.png"/><Relationship Id="rId634" Type="http://schemas.openxmlformats.org/officeDocument/2006/relationships/customXml" Target="../ink/ink1607.xml"/><Relationship Id="rId676" Type="http://schemas.openxmlformats.org/officeDocument/2006/relationships/image" Target="../media/image1688.png"/><Relationship Id="rId26" Type="http://schemas.openxmlformats.org/officeDocument/2006/relationships/image" Target="../media/image1366.png"/><Relationship Id="rId231" Type="http://schemas.openxmlformats.org/officeDocument/2006/relationships/image" Target="../media/image1466.png"/><Relationship Id="rId273" Type="http://schemas.openxmlformats.org/officeDocument/2006/relationships/image" Target="../media/image1487.png"/><Relationship Id="rId329" Type="http://schemas.openxmlformats.org/officeDocument/2006/relationships/image" Target="../media/image1515.png"/><Relationship Id="rId480" Type="http://schemas.openxmlformats.org/officeDocument/2006/relationships/customXml" Target="../ink/ink1530.xml"/><Relationship Id="rId536" Type="http://schemas.openxmlformats.org/officeDocument/2006/relationships/customXml" Target="../ink/ink1558.xml"/><Relationship Id="rId701" Type="http://schemas.openxmlformats.org/officeDocument/2006/relationships/customXml" Target="../ink/ink1641.xml"/><Relationship Id="rId68" Type="http://schemas.openxmlformats.org/officeDocument/2006/relationships/image" Target="../media/image1387.png"/><Relationship Id="rId133" Type="http://schemas.openxmlformats.org/officeDocument/2006/relationships/customXml" Target="../ink/ink1356.xml"/><Relationship Id="rId175" Type="http://schemas.openxmlformats.org/officeDocument/2006/relationships/customXml" Target="../ink/ink1377.xml"/><Relationship Id="rId340" Type="http://schemas.openxmlformats.org/officeDocument/2006/relationships/customXml" Target="../ink/ink1460.xml"/><Relationship Id="rId578" Type="http://schemas.openxmlformats.org/officeDocument/2006/relationships/customXml" Target="../ink/ink1579.xml"/><Relationship Id="rId200" Type="http://schemas.openxmlformats.org/officeDocument/2006/relationships/image" Target="../media/image1451.png"/><Relationship Id="rId382" Type="http://schemas.openxmlformats.org/officeDocument/2006/relationships/customXml" Target="../ink/ink1481.xml"/><Relationship Id="rId438" Type="http://schemas.openxmlformats.org/officeDocument/2006/relationships/customXml" Target="../ink/ink1509.xml"/><Relationship Id="rId603" Type="http://schemas.openxmlformats.org/officeDocument/2006/relationships/image" Target="../media/image1652.png"/><Relationship Id="rId645" Type="http://schemas.openxmlformats.org/officeDocument/2006/relationships/image" Target="../media/image1673.png"/><Relationship Id="rId687" Type="http://schemas.openxmlformats.org/officeDocument/2006/relationships/customXml" Target="../ink/ink1634.xml"/><Relationship Id="rId242" Type="http://schemas.openxmlformats.org/officeDocument/2006/relationships/customXml" Target="../ink/ink1411.xml"/><Relationship Id="rId284" Type="http://schemas.openxmlformats.org/officeDocument/2006/relationships/customXml" Target="../ink/ink1432.xml"/><Relationship Id="rId491" Type="http://schemas.openxmlformats.org/officeDocument/2006/relationships/image" Target="../media/image1596.png"/><Relationship Id="rId505" Type="http://schemas.openxmlformats.org/officeDocument/2006/relationships/image" Target="../media/image1603.png"/><Relationship Id="rId37" Type="http://schemas.openxmlformats.org/officeDocument/2006/relationships/customXml" Target="../ink/ink1308.xml"/><Relationship Id="rId79" Type="http://schemas.openxmlformats.org/officeDocument/2006/relationships/customXml" Target="../ink/ink1329.xml"/><Relationship Id="rId102" Type="http://schemas.openxmlformats.org/officeDocument/2006/relationships/image" Target="../media/image1404.png"/><Relationship Id="rId144" Type="http://schemas.openxmlformats.org/officeDocument/2006/relationships/image" Target="../media/image1424.png"/><Relationship Id="rId547" Type="http://schemas.openxmlformats.org/officeDocument/2006/relationships/image" Target="../media/image1624.png"/><Relationship Id="rId589" Type="http://schemas.openxmlformats.org/officeDocument/2006/relationships/image" Target="../media/image1645.png"/><Relationship Id="rId90" Type="http://schemas.openxmlformats.org/officeDocument/2006/relationships/image" Target="../media/image1398.png"/><Relationship Id="rId186" Type="http://schemas.openxmlformats.org/officeDocument/2006/relationships/image" Target="../media/image1445.png"/><Relationship Id="rId351" Type="http://schemas.openxmlformats.org/officeDocument/2006/relationships/image" Target="../media/image1526.png"/><Relationship Id="rId393" Type="http://schemas.openxmlformats.org/officeDocument/2006/relationships/image" Target="../media/image1547.png"/><Relationship Id="rId407" Type="http://schemas.openxmlformats.org/officeDocument/2006/relationships/image" Target="../media/image1554.png"/><Relationship Id="rId449" Type="http://schemas.openxmlformats.org/officeDocument/2006/relationships/image" Target="../media/image1575.png"/><Relationship Id="rId614" Type="http://schemas.openxmlformats.org/officeDocument/2006/relationships/customXml" Target="../ink/ink1597.xml"/><Relationship Id="rId656" Type="http://schemas.openxmlformats.org/officeDocument/2006/relationships/image" Target="../media/image1678.png"/><Relationship Id="rId211" Type="http://schemas.openxmlformats.org/officeDocument/2006/relationships/image" Target="../media/image1456.png"/><Relationship Id="rId253" Type="http://schemas.openxmlformats.org/officeDocument/2006/relationships/image" Target="../media/image1477.png"/><Relationship Id="rId295" Type="http://schemas.openxmlformats.org/officeDocument/2006/relationships/image" Target="../media/image1498.png"/><Relationship Id="rId309" Type="http://schemas.openxmlformats.org/officeDocument/2006/relationships/image" Target="../media/image1505.png"/><Relationship Id="rId460" Type="http://schemas.openxmlformats.org/officeDocument/2006/relationships/customXml" Target="../ink/ink1520.xml"/><Relationship Id="rId516" Type="http://schemas.openxmlformats.org/officeDocument/2006/relationships/customXml" Target="../ink/ink1548.xml"/><Relationship Id="rId698" Type="http://schemas.openxmlformats.org/officeDocument/2006/relationships/image" Target="../media/image27100.png"/><Relationship Id="rId48" Type="http://schemas.openxmlformats.org/officeDocument/2006/relationships/image" Target="../media/image1377.png"/><Relationship Id="rId113" Type="http://schemas.openxmlformats.org/officeDocument/2006/relationships/customXml" Target="../ink/ink1346.xml"/><Relationship Id="rId320" Type="http://schemas.openxmlformats.org/officeDocument/2006/relationships/customXml" Target="../ink/ink1450.xml"/><Relationship Id="rId558" Type="http://schemas.openxmlformats.org/officeDocument/2006/relationships/customXml" Target="../ink/ink1569.xml"/><Relationship Id="rId155" Type="http://schemas.openxmlformats.org/officeDocument/2006/relationships/customXml" Target="../ink/ink1367.xml"/><Relationship Id="rId197" Type="http://schemas.openxmlformats.org/officeDocument/2006/relationships/customXml" Target="../ink/ink1388.xml"/><Relationship Id="rId362" Type="http://schemas.openxmlformats.org/officeDocument/2006/relationships/customXml" Target="../ink/ink1471.xml"/><Relationship Id="rId418" Type="http://schemas.openxmlformats.org/officeDocument/2006/relationships/customXml" Target="../ink/ink1499.xml"/><Relationship Id="rId625" Type="http://schemas.openxmlformats.org/officeDocument/2006/relationships/image" Target="../media/image1663.png"/><Relationship Id="rId222" Type="http://schemas.openxmlformats.org/officeDocument/2006/relationships/customXml" Target="../ink/ink1401.xml"/><Relationship Id="rId264" Type="http://schemas.openxmlformats.org/officeDocument/2006/relationships/customXml" Target="../ink/ink1422.xml"/><Relationship Id="rId471" Type="http://schemas.openxmlformats.org/officeDocument/2006/relationships/image" Target="../media/image1586.png"/><Relationship Id="rId667" Type="http://schemas.openxmlformats.org/officeDocument/2006/relationships/customXml" Target="../ink/ink1624.xml"/><Relationship Id="rId17" Type="http://schemas.openxmlformats.org/officeDocument/2006/relationships/customXml" Target="../ink/ink1298.xml"/><Relationship Id="rId59" Type="http://schemas.openxmlformats.org/officeDocument/2006/relationships/customXml" Target="../ink/ink1319.xml"/><Relationship Id="rId124" Type="http://schemas.openxmlformats.org/officeDocument/2006/relationships/image" Target="../media/image1414.png"/><Relationship Id="rId527" Type="http://schemas.openxmlformats.org/officeDocument/2006/relationships/image" Target="../media/image1614.png"/><Relationship Id="rId569" Type="http://schemas.openxmlformats.org/officeDocument/2006/relationships/image" Target="../media/image1635.png"/><Relationship Id="rId70" Type="http://schemas.openxmlformats.org/officeDocument/2006/relationships/image" Target="../media/image1388.png"/><Relationship Id="rId166" Type="http://schemas.openxmlformats.org/officeDocument/2006/relationships/image" Target="../media/image1435.png"/><Relationship Id="rId331" Type="http://schemas.openxmlformats.org/officeDocument/2006/relationships/image" Target="../media/image1516.png"/><Relationship Id="rId373" Type="http://schemas.openxmlformats.org/officeDocument/2006/relationships/image" Target="../media/image1537.png"/><Relationship Id="rId429" Type="http://schemas.openxmlformats.org/officeDocument/2006/relationships/image" Target="../media/image1565.png"/><Relationship Id="rId580" Type="http://schemas.openxmlformats.org/officeDocument/2006/relationships/customXml" Target="../ink/ink1580.xml"/><Relationship Id="rId636" Type="http://schemas.openxmlformats.org/officeDocument/2006/relationships/customXml" Target="../ink/ink1608.xml"/><Relationship Id="rId1" Type="http://schemas.openxmlformats.org/officeDocument/2006/relationships/slideLayout" Target="../slideLayouts/slideLayout7.xml"/><Relationship Id="rId233" Type="http://schemas.openxmlformats.org/officeDocument/2006/relationships/image" Target="../media/image1467.png"/><Relationship Id="rId440" Type="http://schemas.openxmlformats.org/officeDocument/2006/relationships/customXml" Target="../ink/ink1510.xml"/><Relationship Id="rId678" Type="http://schemas.openxmlformats.org/officeDocument/2006/relationships/image" Target="../media/image1689.png"/><Relationship Id="rId28" Type="http://schemas.openxmlformats.org/officeDocument/2006/relationships/image" Target="../media/image1367.png"/><Relationship Id="rId275" Type="http://schemas.openxmlformats.org/officeDocument/2006/relationships/image" Target="../media/image1488.png"/><Relationship Id="rId300" Type="http://schemas.openxmlformats.org/officeDocument/2006/relationships/customXml" Target="../ink/ink1440.xml"/><Relationship Id="rId482" Type="http://schemas.openxmlformats.org/officeDocument/2006/relationships/customXml" Target="../ink/ink1531.xml"/><Relationship Id="rId538" Type="http://schemas.openxmlformats.org/officeDocument/2006/relationships/customXml" Target="../ink/ink1559.xml"/><Relationship Id="rId703" Type="http://schemas.openxmlformats.org/officeDocument/2006/relationships/customXml" Target="../ink/ink1642.xml"/><Relationship Id="rId81" Type="http://schemas.openxmlformats.org/officeDocument/2006/relationships/customXml" Target="../ink/ink1330.xml"/><Relationship Id="rId135" Type="http://schemas.openxmlformats.org/officeDocument/2006/relationships/customXml" Target="../ink/ink1357.xml"/><Relationship Id="rId177" Type="http://schemas.openxmlformats.org/officeDocument/2006/relationships/customXml" Target="../ink/ink1378.xml"/><Relationship Id="rId342" Type="http://schemas.openxmlformats.org/officeDocument/2006/relationships/customXml" Target="../ink/ink1461.xml"/><Relationship Id="rId384" Type="http://schemas.openxmlformats.org/officeDocument/2006/relationships/customXml" Target="../ink/ink1482.xml"/><Relationship Id="rId591" Type="http://schemas.openxmlformats.org/officeDocument/2006/relationships/image" Target="../media/image1646.png"/><Relationship Id="rId605" Type="http://schemas.openxmlformats.org/officeDocument/2006/relationships/image" Target="../media/image1653.png"/><Relationship Id="rId202" Type="http://schemas.openxmlformats.org/officeDocument/2006/relationships/customXml" Target="../ink/ink1391.xml"/><Relationship Id="rId244" Type="http://schemas.openxmlformats.org/officeDocument/2006/relationships/customXml" Target="../ink/ink1412.xml"/><Relationship Id="rId647" Type="http://schemas.openxmlformats.org/officeDocument/2006/relationships/image" Target="../media/image1674.png"/><Relationship Id="rId689" Type="http://schemas.openxmlformats.org/officeDocument/2006/relationships/customXml" Target="../ink/ink1635.xml"/><Relationship Id="rId39" Type="http://schemas.openxmlformats.org/officeDocument/2006/relationships/customXml" Target="../ink/ink1309.xml"/><Relationship Id="rId286" Type="http://schemas.openxmlformats.org/officeDocument/2006/relationships/customXml" Target="../ink/ink1433.xml"/><Relationship Id="rId451" Type="http://schemas.openxmlformats.org/officeDocument/2006/relationships/image" Target="../media/image1576.png"/><Relationship Id="rId493" Type="http://schemas.openxmlformats.org/officeDocument/2006/relationships/image" Target="../media/image1597.png"/><Relationship Id="rId507" Type="http://schemas.openxmlformats.org/officeDocument/2006/relationships/image" Target="../media/image1604.png"/><Relationship Id="rId549" Type="http://schemas.openxmlformats.org/officeDocument/2006/relationships/image" Target="../media/image1625.png"/><Relationship Id="rId50" Type="http://schemas.openxmlformats.org/officeDocument/2006/relationships/image" Target="../media/image1378.png"/><Relationship Id="rId104" Type="http://schemas.openxmlformats.org/officeDocument/2006/relationships/image" Target="../media/image1405.png"/><Relationship Id="rId146" Type="http://schemas.openxmlformats.org/officeDocument/2006/relationships/image" Target="../media/image1425.png"/><Relationship Id="rId188" Type="http://schemas.openxmlformats.org/officeDocument/2006/relationships/image" Target="../media/image5011.png"/><Relationship Id="rId311" Type="http://schemas.openxmlformats.org/officeDocument/2006/relationships/image" Target="../media/image1506.png"/><Relationship Id="rId353" Type="http://schemas.openxmlformats.org/officeDocument/2006/relationships/image" Target="../media/image1527.png"/><Relationship Id="rId395" Type="http://schemas.openxmlformats.org/officeDocument/2006/relationships/image" Target="../media/image1548.png"/><Relationship Id="rId409" Type="http://schemas.openxmlformats.org/officeDocument/2006/relationships/image" Target="../media/image1555.png"/><Relationship Id="rId560" Type="http://schemas.openxmlformats.org/officeDocument/2006/relationships/customXml" Target="../ink/ink1570.xml"/><Relationship Id="rId92" Type="http://schemas.openxmlformats.org/officeDocument/2006/relationships/image" Target="../media/image1399.png"/><Relationship Id="rId213" Type="http://schemas.openxmlformats.org/officeDocument/2006/relationships/image" Target="../media/image1457.png"/><Relationship Id="rId420" Type="http://schemas.openxmlformats.org/officeDocument/2006/relationships/customXml" Target="../ink/ink1500.xml"/><Relationship Id="rId616" Type="http://schemas.openxmlformats.org/officeDocument/2006/relationships/customXml" Target="../ink/ink1598.xml"/><Relationship Id="rId658" Type="http://schemas.openxmlformats.org/officeDocument/2006/relationships/image" Target="../media/image1679.png"/><Relationship Id="rId255" Type="http://schemas.openxmlformats.org/officeDocument/2006/relationships/image" Target="../media/image1478.png"/><Relationship Id="rId297" Type="http://schemas.openxmlformats.org/officeDocument/2006/relationships/image" Target="../media/image1499.png"/><Relationship Id="rId462" Type="http://schemas.openxmlformats.org/officeDocument/2006/relationships/customXml" Target="../ink/ink1521.xml"/><Relationship Id="rId518" Type="http://schemas.openxmlformats.org/officeDocument/2006/relationships/customXml" Target="../ink/ink1549.xml"/><Relationship Id="rId115" Type="http://schemas.openxmlformats.org/officeDocument/2006/relationships/customXml" Target="../ink/ink1347.xml"/><Relationship Id="rId157" Type="http://schemas.openxmlformats.org/officeDocument/2006/relationships/customXml" Target="../ink/ink1368.xml"/><Relationship Id="rId322" Type="http://schemas.openxmlformats.org/officeDocument/2006/relationships/customXml" Target="../ink/ink1451.xml"/><Relationship Id="rId364" Type="http://schemas.openxmlformats.org/officeDocument/2006/relationships/customXml" Target="../ink/ink1472.xml"/><Relationship Id="rId61" Type="http://schemas.openxmlformats.org/officeDocument/2006/relationships/customXml" Target="../ink/ink1320.xml"/><Relationship Id="rId199" Type="http://schemas.openxmlformats.org/officeDocument/2006/relationships/customXml" Target="../ink/ink1389.xml"/><Relationship Id="rId571" Type="http://schemas.openxmlformats.org/officeDocument/2006/relationships/image" Target="../media/image1636.png"/><Relationship Id="rId627" Type="http://schemas.openxmlformats.org/officeDocument/2006/relationships/image" Target="../media/image1664.png"/><Relationship Id="rId669" Type="http://schemas.openxmlformats.org/officeDocument/2006/relationships/customXml" Target="../ink/ink1625.xml"/><Relationship Id="rId19" Type="http://schemas.openxmlformats.org/officeDocument/2006/relationships/customXml" Target="../ink/ink1299.xml"/><Relationship Id="rId224" Type="http://schemas.openxmlformats.org/officeDocument/2006/relationships/customXml" Target="../ink/ink1402.xml"/><Relationship Id="rId266" Type="http://schemas.openxmlformats.org/officeDocument/2006/relationships/customXml" Target="../ink/ink1423.xml"/><Relationship Id="rId431" Type="http://schemas.openxmlformats.org/officeDocument/2006/relationships/image" Target="../media/image1566.png"/><Relationship Id="rId473" Type="http://schemas.openxmlformats.org/officeDocument/2006/relationships/image" Target="../media/image1587.png"/><Relationship Id="rId529" Type="http://schemas.openxmlformats.org/officeDocument/2006/relationships/image" Target="../media/image1615.png"/><Relationship Id="rId680" Type="http://schemas.openxmlformats.org/officeDocument/2006/relationships/image" Target="../media/image1690.png"/><Relationship Id="rId30" Type="http://schemas.openxmlformats.org/officeDocument/2006/relationships/image" Target="../media/image1368.png"/><Relationship Id="rId126" Type="http://schemas.openxmlformats.org/officeDocument/2006/relationships/image" Target="../media/image1415.png"/><Relationship Id="rId168" Type="http://schemas.openxmlformats.org/officeDocument/2006/relationships/image" Target="../media/image1436.png"/><Relationship Id="rId333" Type="http://schemas.openxmlformats.org/officeDocument/2006/relationships/image" Target="../media/image1517.png"/><Relationship Id="rId540" Type="http://schemas.openxmlformats.org/officeDocument/2006/relationships/customXml" Target="../ink/ink1560.xml"/><Relationship Id="rId72" Type="http://schemas.openxmlformats.org/officeDocument/2006/relationships/image" Target="../media/image1389.png"/><Relationship Id="rId375" Type="http://schemas.openxmlformats.org/officeDocument/2006/relationships/image" Target="../media/image1538.png"/><Relationship Id="rId582" Type="http://schemas.openxmlformats.org/officeDocument/2006/relationships/customXml" Target="../ink/ink1581.xml"/><Relationship Id="rId638" Type="http://schemas.openxmlformats.org/officeDocument/2006/relationships/customXml" Target="../ink/ink1609.xml"/><Relationship Id="rId3" Type="http://schemas.openxmlformats.org/officeDocument/2006/relationships/customXml" Target="../ink/ink1291.xml"/><Relationship Id="rId235" Type="http://schemas.openxmlformats.org/officeDocument/2006/relationships/image" Target="../media/image1468.png"/><Relationship Id="rId277" Type="http://schemas.openxmlformats.org/officeDocument/2006/relationships/image" Target="../media/image1489.png"/><Relationship Id="rId400" Type="http://schemas.openxmlformats.org/officeDocument/2006/relationships/customXml" Target="../ink/ink1490.xml"/><Relationship Id="rId442" Type="http://schemas.openxmlformats.org/officeDocument/2006/relationships/customXml" Target="../ink/ink1511.xml"/><Relationship Id="rId484" Type="http://schemas.openxmlformats.org/officeDocument/2006/relationships/customXml" Target="../ink/ink1532.xml"/><Relationship Id="rId137" Type="http://schemas.openxmlformats.org/officeDocument/2006/relationships/customXml" Target="../ink/ink1358.xml"/><Relationship Id="rId302" Type="http://schemas.openxmlformats.org/officeDocument/2006/relationships/customXml" Target="../ink/ink1441.xml"/><Relationship Id="rId344" Type="http://schemas.openxmlformats.org/officeDocument/2006/relationships/customXml" Target="../ink/ink1462.xml"/><Relationship Id="rId691" Type="http://schemas.openxmlformats.org/officeDocument/2006/relationships/customXml" Target="../ink/ink1636.xml"/><Relationship Id="rId41" Type="http://schemas.openxmlformats.org/officeDocument/2006/relationships/customXml" Target="../ink/ink1310.xml"/><Relationship Id="rId83" Type="http://schemas.openxmlformats.org/officeDocument/2006/relationships/customXml" Target="../ink/ink1331.xml"/><Relationship Id="rId179" Type="http://schemas.openxmlformats.org/officeDocument/2006/relationships/customXml" Target="../ink/ink1379.xml"/><Relationship Id="rId386" Type="http://schemas.openxmlformats.org/officeDocument/2006/relationships/customXml" Target="../ink/ink1483.xml"/><Relationship Id="rId551" Type="http://schemas.openxmlformats.org/officeDocument/2006/relationships/image" Target="../media/image1626.png"/><Relationship Id="rId593" Type="http://schemas.openxmlformats.org/officeDocument/2006/relationships/image" Target="../media/image1647.png"/><Relationship Id="rId607" Type="http://schemas.openxmlformats.org/officeDocument/2006/relationships/image" Target="../media/image1654.png"/><Relationship Id="rId649" Type="http://schemas.openxmlformats.org/officeDocument/2006/relationships/image" Target="../media/image1675.png"/><Relationship Id="rId190" Type="http://schemas.openxmlformats.org/officeDocument/2006/relationships/image" Target="../media/image1446.png"/><Relationship Id="rId204" Type="http://schemas.openxmlformats.org/officeDocument/2006/relationships/customXml" Target="../ink/ink1392.xml"/><Relationship Id="rId246" Type="http://schemas.openxmlformats.org/officeDocument/2006/relationships/customXml" Target="../ink/ink1413.xml"/><Relationship Id="rId288" Type="http://schemas.openxmlformats.org/officeDocument/2006/relationships/customXml" Target="../ink/ink1434.xml"/><Relationship Id="rId411" Type="http://schemas.openxmlformats.org/officeDocument/2006/relationships/image" Target="../media/image1556.png"/><Relationship Id="rId453" Type="http://schemas.openxmlformats.org/officeDocument/2006/relationships/image" Target="../media/image1577.png"/><Relationship Id="rId509" Type="http://schemas.openxmlformats.org/officeDocument/2006/relationships/image" Target="../media/image1605.png"/><Relationship Id="rId660" Type="http://schemas.openxmlformats.org/officeDocument/2006/relationships/image" Target="../media/image1680.png"/><Relationship Id="rId106" Type="http://schemas.openxmlformats.org/officeDocument/2006/relationships/image" Target="../media/image832.png"/><Relationship Id="rId313" Type="http://schemas.openxmlformats.org/officeDocument/2006/relationships/image" Target="../media/image1507.png"/><Relationship Id="rId495" Type="http://schemas.openxmlformats.org/officeDocument/2006/relationships/image" Target="../media/image1598.png"/><Relationship Id="rId10" Type="http://schemas.openxmlformats.org/officeDocument/2006/relationships/image" Target="../media/image1358.png"/><Relationship Id="rId52" Type="http://schemas.openxmlformats.org/officeDocument/2006/relationships/image" Target="../media/image1379.png"/><Relationship Id="rId94" Type="http://schemas.openxmlformats.org/officeDocument/2006/relationships/image" Target="../media/image1400.png"/><Relationship Id="rId148" Type="http://schemas.openxmlformats.org/officeDocument/2006/relationships/image" Target="../media/image1426.png"/><Relationship Id="rId355" Type="http://schemas.openxmlformats.org/officeDocument/2006/relationships/image" Target="../media/image1528.png"/><Relationship Id="rId397" Type="http://schemas.openxmlformats.org/officeDocument/2006/relationships/image" Target="../media/image1549.png"/><Relationship Id="rId520" Type="http://schemas.openxmlformats.org/officeDocument/2006/relationships/customXml" Target="../ink/ink1550.xml"/><Relationship Id="rId562" Type="http://schemas.openxmlformats.org/officeDocument/2006/relationships/customXml" Target="../ink/ink1571.xml"/><Relationship Id="rId618" Type="http://schemas.openxmlformats.org/officeDocument/2006/relationships/customXml" Target="../ink/ink1599.xml"/><Relationship Id="rId215" Type="http://schemas.openxmlformats.org/officeDocument/2006/relationships/image" Target="../media/image1458.png"/><Relationship Id="rId257" Type="http://schemas.openxmlformats.org/officeDocument/2006/relationships/image" Target="../media/image1479.png"/><Relationship Id="rId422" Type="http://schemas.openxmlformats.org/officeDocument/2006/relationships/customXml" Target="../ink/ink1501.xml"/><Relationship Id="rId464" Type="http://schemas.openxmlformats.org/officeDocument/2006/relationships/customXml" Target="../ink/ink1522.xml"/><Relationship Id="rId299" Type="http://schemas.openxmlformats.org/officeDocument/2006/relationships/image" Target="../media/image1500.png"/><Relationship Id="rId63" Type="http://schemas.openxmlformats.org/officeDocument/2006/relationships/customXml" Target="../ink/ink1321.xml"/><Relationship Id="rId159" Type="http://schemas.openxmlformats.org/officeDocument/2006/relationships/customXml" Target="../ink/ink1369.xml"/><Relationship Id="rId366" Type="http://schemas.openxmlformats.org/officeDocument/2006/relationships/customXml" Target="../ink/ink1473.xml"/><Relationship Id="rId573" Type="http://schemas.openxmlformats.org/officeDocument/2006/relationships/image" Target="../media/image1637.png"/><Relationship Id="rId226" Type="http://schemas.openxmlformats.org/officeDocument/2006/relationships/customXml" Target="../ink/ink1403.xml"/><Relationship Id="rId433" Type="http://schemas.openxmlformats.org/officeDocument/2006/relationships/image" Target="../media/image1567.png"/><Relationship Id="rId640" Type="http://schemas.openxmlformats.org/officeDocument/2006/relationships/customXml" Target="../ink/ink1610.xml"/><Relationship Id="rId74" Type="http://schemas.openxmlformats.org/officeDocument/2006/relationships/image" Target="../media/image1390.png"/><Relationship Id="rId377" Type="http://schemas.openxmlformats.org/officeDocument/2006/relationships/image" Target="../media/image1539.png"/><Relationship Id="rId500" Type="http://schemas.openxmlformats.org/officeDocument/2006/relationships/customXml" Target="../ink/ink1540.xml"/><Relationship Id="rId584" Type="http://schemas.openxmlformats.org/officeDocument/2006/relationships/customXml" Target="../ink/ink1582.xml"/><Relationship Id="rId5" Type="http://schemas.openxmlformats.org/officeDocument/2006/relationships/customXml" Target="../ink/ink1292.xml"/><Relationship Id="rId237" Type="http://schemas.openxmlformats.org/officeDocument/2006/relationships/image" Target="../media/image1469.png"/><Relationship Id="rId444" Type="http://schemas.openxmlformats.org/officeDocument/2006/relationships/customXml" Target="../ink/ink1512.xml"/><Relationship Id="rId651" Type="http://schemas.openxmlformats.org/officeDocument/2006/relationships/image" Target="../media/image1676.png"/><Relationship Id="rId290" Type="http://schemas.openxmlformats.org/officeDocument/2006/relationships/customXml" Target="../ink/ink1435.xml"/><Relationship Id="rId304" Type="http://schemas.openxmlformats.org/officeDocument/2006/relationships/customXml" Target="../ink/ink1442.xml"/><Relationship Id="rId388" Type="http://schemas.openxmlformats.org/officeDocument/2006/relationships/customXml" Target="../ink/ink1484.xml"/><Relationship Id="rId511" Type="http://schemas.openxmlformats.org/officeDocument/2006/relationships/image" Target="../media/image1606.png"/><Relationship Id="rId609" Type="http://schemas.openxmlformats.org/officeDocument/2006/relationships/image" Target="../media/image1655.png"/><Relationship Id="rId85" Type="http://schemas.openxmlformats.org/officeDocument/2006/relationships/customXml" Target="../ink/ink1332.xml"/><Relationship Id="rId150" Type="http://schemas.openxmlformats.org/officeDocument/2006/relationships/image" Target="../media/image1427.png"/><Relationship Id="rId595" Type="http://schemas.openxmlformats.org/officeDocument/2006/relationships/image" Target="../media/image1648.png"/><Relationship Id="rId248" Type="http://schemas.openxmlformats.org/officeDocument/2006/relationships/customXml" Target="../ink/ink1414.xml"/><Relationship Id="rId455" Type="http://schemas.openxmlformats.org/officeDocument/2006/relationships/image" Target="../media/image1578.png"/><Relationship Id="rId662" Type="http://schemas.openxmlformats.org/officeDocument/2006/relationships/image" Target="../media/image1681.png"/><Relationship Id="rId12" Type="http://schemas.openxmlformats.org/officeDocument/2006/relationships/image" Target="../media/image1359.png"/><Relationship Id="rId108" Type="http://schemas.openxmlformats.org/officeDocument/2006/relationships/image" Target="../media/image1406.png"/><Relationship Id="rId315" Type="http://schemas.openxmlformats.org/officeDocument/2006/relationships/image" Target="../media/image1508.png"/><Relationship Id="rId522" Type="http://schemas.openxmlformats.org/officeDocument/2006/relationships/customXml" Target="../ink/ink1551.xml"/><Relationship Id="rId96" Type="http://schemas.openxmlformats.org/officeDocument/2006/relationships/image" Target="../media/image1401.png"/><Relationship Id="rId161" Type="http://schemas.openxmlformats.org/officeDocument/2006/relationships/customXml" Target="../ink/ink1370.xml"/><Relationship Id="rId399" Type="http://schemas.openxmlformats.org/officeDocument/2006/relationships/image" Target="../media/image1550.png"/><Relationship Id="rId259" Type="http://schemas.openxmlformats.org/officeDocument/2006/relationships/image" Target="../media/image1480.png"/><Relationship Id="rId466" Type="http://schemas.openxmlformats.org/officeDocument/2006/relationships/customXml" Target="../ink/ink1523.xml"/><Relationship Id="rId673" Type="http://schemas.openxmlformats.org/officeDocument/2006/relationships/customXml" Target="../ink/ink1627.xml"/><Relationship Id="rId23" Type="http://schemas.openxmlformats.org/officeDocument/2006/relationships/customXml" Target="../ink/ink1301.xml"/><Relationship Id="rId119" Type="http://schemas.openxmlformats.org/officeDocument/2006/relationships/customXml" Target="../ink/ink1349.xml"/><Relationship Id="rId326" Type="http://schemas.openxmlformats.org/officeDocument/2006/relationships/customXml" Target="../ink/ink1453.xml"/><Relationship Id="rId533" Type="http://schemas.openxmlformats.org/officeDocument/2006/relationships/image" Target="../media/image1617.png"/><Relationship Id="rId172" Type="http://schemas.openxmlformats.org/officeDocument/2006/relationships/image" Target="../media/image1438.png"/><Relationship Id="rId477" Type="http://schemas.openxmlformats.org/officeDocument/2006/relationships/image" Target="../media/image1589.png"/><Relationship Id="rId600" Type="http://schemas.openxmlformats.org/officeDocument/2006/relationships/customXml" Target="../ink/ink1590.xml"/><Relationship Id="rId684" Type="http://schemas.openxmlformats.org/officeDocument/2006/relationships/image" Target="../media/image20100.png"/><Relationship Id="rId337" Type="http://schemas.openxmlformats.org/officeDocument/2006/relationships/image" Target="../media/image1519.png"/><Relationship Id="rId34" Type="http://schemas.openxmlformats.org/officeDocument/2006/relationships/image" Target="../media/image1370.png"/><Relationship Id="rId544" Type="http://schemas.openxmlformats.org/officeDocument/2006/relationships/customXml" Target="../ink/ink1562.xml"/><Relationship Id="rId183" Type="http://schemas.openxmlformats.org/officeDocument/2006/relationships/customXml" Target="../ink/ink1381.xml"/><Relationship Id="rId390" Type="http://schemas.openxmlformats.org/officeDocument/2006/relationships/customXml" Target="../ink/ink1485.xml"/><Relationship Id="rId404" Type="http://schemas.openxmlformats.org/officeDocument/2006/relationships/customXml" Target="../ink/ink1492.xml"/><Relationship Id="rId611" Type="http://schemas.openxmlformats.org/officeDocument/2006/relationships/image" Target="../media/image1656.png"/><Relationship Id="rId250" Type="http://schemas.openxmlformats.org/officeDocument/2006/relationships/customXml" Target="../ink/ink1415.xml"/><Relationship Id="rId488" Type="http://schemas.openxmlformats.org/officeDocument/2006/relationships/customXml" Target="../ink/ink1534.xml"/><Relationship Id="rId695" Type="http://schemas.openxmlformats.org/officeDocument/2006/relationships/customXml" Target="../ink/ink1638.xml"/><Relationship Id="rId45" Type="http://schemas.openxmlformats.org/officeDocument/2006/relationships/customXml" Target="../ink/ink1312.xml"/><Relationship Id="rId110" Type="http://schemas.openxmlformats.org/officeDocument/2006/relationships/image" Target="../media/image1407.png"/><Relationship Id="rId348" Type="http://schemas.openxmlformats.org/officeDocument/2006/relationships/customXml" Target="../ink/ink1464.xml"/><Relationship Id="rId555" Type="http://schemas.openxmlformats.org/officeDocument/2006/relationships/image" Target="../media/image1628.png"/><Relationship Id="rId194" Type="http://schemas.openxmlformats.org/officeDocument/2006/relationships/image" Target="../media/image1448.png"/><Relationship Id="rId208" Type="http://schemas.openxmlformats.org/officeDocument/2006/relationships/customXml" Target="../ink/ink1394.xml"/><Relationship Id="rId415" Type="http://schemas.openxmlformats.org/officeDocument/2006/relationships/image" Target="../media/image1558.png"/><Relationship Id="rId622" Type="http://schemas.openxmlformats.org/officeDocument/2006/relationships/customXml" Target="../ink/ink1601.xml"/><Relationship Id="rId261" Type="http://schemas.openxmlformats.org/officeDocument/2006/relationships/image" Target="../media/image1481.png"/><Relationship Id="rId499" Type="http://schemas.openxmlformats.org/officeDocument/2006/relationships/image" Target="../media/image1600.png"/><Relationship Id="rId56" Type="http://schemas.openxmlformats.org/officeDocument/2006/relationships/image" Target="../media/image1381.png"/><Relationship Id="rId359" Type="http://schemas.openxmlformats.org/officeDocument/2006/relationships/image" Target="../media/image1530.png"/><Relationship Id="rId566" Type="http://schemas.openxmlformats.org/officeDocument/2006/relationships/customXml" Target="../ink/ink1573.xml"/><Relationship Id="rId121" Type="http://schemas.openxmlformats.org/officeDocument/2006/relationships/customXml" Target="../ink/ink1350.xml"/><Relationship Id="rId219" Type="http://schemas.openxmlformats.org/officeDocument/2006/relationships/image" Target="../media/image1460.png"/><Relationship Id="rId426" Type="http://schemas.openxmlformats.org/officeDocument/2006/relationships/customXml" Target="../ink/ink1503.xml"/><Relationship Id="rId633" Type="http://schemas.openxmlformats.org/officeDocument/2006/relationships/image" Target="../media/image1667.png"/><Relationship Id="rId67" Type="http://schemas.openxmlformats.org/officeDocument/2006/relationships/customXml" Target="../ink/ink1323.xml"/><Relationship Id="rId272" Type="http://schemas.openxmlformats.org/officeDocument/2006/relationships/customXml" Target="../ink/ink1426.xml"/><Relationship Id="rId577" Type="http://schemas.openxmlformats.org/officeDocument/2006/relationships/image" Target="../media/image1639.png"/><Relationship Id="rId700" Type="http://schemas.openxmlformats.org/officeDocument/2006/relationships/image" Target="../media/image28100.png"/><Relationship Id="rId132" Type="http://schemas.openxmlformats.org/officeDocument/2006/relationships/image" Target="../media/image1418.png"/><Relationship Id="rId437" Type="http://schemas.openxmlformats.org/officeDocument/2006/relationships/image" Target="../media/image1569.png"/><Relationship Id="rId644" Type="http://schemas.openxmlformats.org/officeDocument/2006/relationships/customXml" Target="../ink/ink1612.xml"/><Relationship Id="rId283" Type="http://schemas.openxmlformats.org/officeDocument/2006/relationships/image" Target="../media/image1492.png"/><Relationship Id="rId490" Type="http://schemas.openxmlformats.org/officeDocument/2006/relationships/customXml" Target="../ink/ink1535.xml"/><Relationship Id="rId504" Type="http://schemas.openxmlformats.org/officeDocument/2006/relationships/customXml" Target="../ink/ink1542.xml"/><Relationship Id="rId78" Type="http://schemas.openxmlformats.org/officeDocument/2006/relationships/image" Target="../media/image1392.png"/><Relationship Id="rId143" Type="http://schemas.openxmlformats.org/officeDocument/2006/relationships/customXml" Target="../ink/ink1361.xml"/><Relationship Id="rId350" Type="http://schemas.openxmlformats.org/officeDocument/2006/relationships/customXml" Target="../ink/ink1465.xml"/><Relationship Id="rId588" Type="http://schemas.openxmlformats.org/officeDocument/2006/relationships/customXml" Target="../ink/ink1584.xml"/><Relationship Id="rId9" Type="http://schemas.openxmlformats.org/officeDocument/2006/relationships/customXml" Target="../ink/ink1294.xml"/><Relationship Id="rId210" Type="http://schemas.openxmlformats.org/officeDocument/2006/relationships/customXml" Target="../ink/ink1395.xml"/><Relationship Id="rId448" Type="http://schemas.openxmlformats.org/officeDocument/2006/relationships/customXml" Target="../ink/ink1514.xml"/><Relationship Id="rId655" Type="http://schemas.openxmlformats.org/officeDocument/2006/relationships/customXml" Target="../ink/ink1618.xml"/><Relationship Id="rId294" Type="http://schemas.openxmlformats.org/officeDocument/2006/relationships/customXml" Target="../ink/ink1437.xml"/><Relationship Id="rId308" Type="http://schemas.openxmlformats.org/officeDocument/2006/relationships/customXml" Target="../ink/ink1444.xml"/><Relationship Id="rId515" Type="http://schemas.openxmlformats.org/officeDocument/2006/relationships/image" Target="../media/image1608.png"/><Relationship Id="rId89" Type="http://schemas.openxmlformats.org/officeDocument/2006/relationships/customXml" Target="../ink/ink1334.xml"/><Relationship Id="rId154" Type="http://schemas.openxmlformats.org/officeDocument/2006/relationships/image" Target="../media/image1429.png"/><Relationship Id="rId361" Type="http://schemas.openxmlformats.org/officeDocument/2006/relationships/image" Target="../media/image1531.png"/><Relationship Id="rId599" Type="http://schemas.openxmlformats.org/officeDocument/2006/relationships/image" Target="../media/image1650.png"/><Relationship Id="rId459" Type="http://schemas.openxmlformats.org/officeDocument/2006/relationships/image" Target="../media/image1580.png"/><Relationship Id="rId666" Type="http://schemas.openxmlformats.org/officeDocument/2006/relationships/image" Target="../media/image1683.png"/><Relationship Id="rId16" Type="http://schemas.openxmlformats.org/officeDocument/2006/relationships/image" Target="../media/image1361.png"/><Relationship Id="rId221" Type="http://schemas.openxmlformats.org/officeDocument/2006/relationships/image" Target="../media/image1461.png"/><Relationship Id="rId319" Type="http://schemas.openxmlformats.org/officeDocument/2006/relationships/image" Target="../media/image1510.png"/><Relationship Id="rId526" Type="http://schemas.openxmlformats.org/officeDocument/2006/relationships/customXml" Target="../ink/ink1553.xml"/><Relationship Id="rId165" Type="http://schemas.openxmlformats.org/officeDocument/2006/relationships/customXml" Target="../ink/ink1372.xml"/><Relationship Id="rId372" Type="http://schemas.openxmlformats.org/officeDocument/2006/relationships/customXml" Target="../ink/ink1476.xml"/><Relationship Id="rId677" Type="http://schemas.openxmlformats.org/officeDocument/2006/relationships/customXml" Target="../ink/ink1629.xml"/><Relationship Id="rId232" Type="http://schemas.openxmlformats.org/officeDocument/2006/relationships/customXml" Target="../ink/ink1406.xml"/><Relationship Id="rId27" Type="http://schemas.openxmlformats.org/officeDocument/2006/relationships/customXml" Target="../ink/ink1303.xml"/><Relationship Id="rId537" Type="http://schemas.openxmlformats.org/officeDocument/2006/relationships/image" Target="../media/image1619.png"/><Relationship Id="rId80" Type="http://schemas.openxmlformats.org/officeDocument/2006/relationships/image" Target="../media/image1393.png"/><Relationship Id="rId176" Type="http://schemas.openxmlformats.org/officeDocument/2006/relationships/image" Target="../media/image1440.png"/><Relationship Id="rId383" Type="http://schemas.openxmlformats.org/officeDocument/2006/relationships/image" Target="../media/image1542.png"/><Relationship Id="rId590" Type="http://schemas.openxmlformats.org/officeDocument/2006/relationships/customXml" Target="../ink/ink1585.xml"/><Relationship Id="rId604" Type="http://schemas.openxmlformats.org/officeDocument/2006/relationships/customXml" Target="../ink/ink1592.xml"/><Relationship Id="rId243" Type="http://schemas.openxmlformats.org/officeDocument/2006/relationships/image" Target="../media/image1472.png"/><Relationship Id="rId450" Type="http://schemas.openxmlformats.org/officeDocument/2006/relationships/customXml" Target="../ink/ink1515.xml"/><Relationship Id="rId688" Type="http://schemas.openxmlformats.org/officeDocument/2006/relationships/image" Target="../media/image22100.png"/><Relationship Id="rId38" Type="http://schemas.openxmlformats.org/officeDocument/2006/relationships/image" Target="../media/image1372.png"/><Relationship Id="rId103" Type="http://schemas.openxmlformats.org/officeDocument/2006/relationships/customXml" Target="../ink/ink1341.xml"/><Relationship Id="rId310" Type="http://schemas.openxmlformats.org/officeDocument/2006/relationships/customXml" Target="../ink/ink1445.xml"/><Relationship Id="rId548" Type="http://schemas.openxmlformats.org/officeDocument/2006/relationships/customXml" Target="../ink/ink1564.xml"/><Relationship Id="rId91" Type="http://schemas.openxmlformats.org/officeDocument/2006/relationships/customXml" Target="../ink/ink1335.xml"/><Relationship Id="rId187" Type="http://schemas.openxmlformats.org/officeDocument/2006/relationships/customXml" Target="../ink/ink1383.xml"/><Relationship Id="rId394" Type="http://schemas.openxmlformats.org/officeDocument/2006/relationships/customXml" Target="../ink/ink1487.xml"/><Relationship Id="rId408" Type="http://schemas.openxmlformats.org/officeDocument/2006/relationships/customXml" Target="../ink/ink1494.xml"/><Relationship Id="rId615" Type="http://schemas.openxmlformats.org/officeDocument/2006/relationships/image" Target="../media/image1658.png"/><Relationship Id="rId254" Type="http://schemas.openxmlformats.org/officeDocument/2006/relationships/customXml" Target="../ink/ink1417.xml"/><Relationship Id="rId699" Type="http://schemas.openxmlformats.org/officeDocument/2006/relationships/customXml" Target="../ink/ink1640.xml"/><Relationship Id="rId49" Type="http://schemas.openxmlformats.org/officeDocument/2006/relationships/customXml" Target="../ink/ink1314.xml"/><Relationship Id="rId114" Type="http://schemas.openxmlformats.org/officeDocument/2006/relationships/image" Target="../media/image1409.png"/><Relationship Id="rId461" Type="http://schemas.openxmlformats.org/officeDocument/2006/relationships/image" Target="../media/image1581.png"/><Relationship Id="rId559" Type="http://schemas.openxmlformats.org/officeDocument/2006/relationships/image" Target="../media/image1630.png"/><Relationship Id="rId198" Type="http://schemas.openxmlformats.org/officeDocument/2006/relationships/image" Target="../media/image1450.png"/><Relationship Id="rId321" Type="http://schemas.openxmlformats.org/officeDocument/2006/relationships/image" Target="../media/image1511.png"/><Relationship Id="rId419" Type="http://schemas.openxmlformats.org/officeDocument/2006/relationships/image" Target="../media/image1560.png"/><Relationship Id="rId626" Type="http://schemas.openxmlformats.org/officeDocument/2006/relationships/customXml" Target="../ink/ink16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customXml" Target="../ink/ink1700.xml"/><Relationship Id="rId671" Type="http://schemas.openxmlformats.org/officeDocument/2006/relationships/customXml" Target="../ink/ink1983.xml"/><Relationship Id="rId769" Type="http://schemas.openxmlformats.org/officeDocument/2006/relationships/customXml" Target="../ink/ink2033.xml"/><Relationship Id="rId21" Type="http://schemas.openxmlformats.org/officeDocument/2006/relationships/customXml" Target="../ink/ink1652.xml"/><Relationship Id="rId324" Type="http://schemas.openxmlformats.org/officeDocument/2006/relationships/customXml" Target="../ink/ink1805.xml"/><Relationship Id="rId531" Type="http://schemas.openxmlformats.org/officeDocument/2006/relationships/image" Target="../media/image1771.png"/><Relationship Id="rId629" Type="http://schemas.openxmlformats.org/officeDocument/2006/relationships/image" Target="../media/image1818.png"/><Relationship Id="rId170" Type="http://schemas.openxmlformats.org/officeDocument/2006/relationships/image" Target="../media/image11510.png"/><Relationship Id="rId836" Type="http://schemas.openxmlformats.org/officeDocument/2006/relationships/customXml" Target="../ink/ink2067.xml"/><Relationship Id="rId268" Type="http://schemas.openxmlformats.org/officeDocument/2006/relationships/customXml" Target="../ink/ink1776.xml"/><Relationship Id="rId475" Type="http://schemas.openxmlformats.org/officeDocument/2006/relationships/image" Target="../media/image1744.png"/><Relationship Id="rId682" Type="http://schemas.openxmlformats.org/officeDocument/2006/relationships/image" Target="../media/image1844.png"/><Relationship Id="rId32" Type="http://schemas.openxmlformats.org/officeDocument/2006/relationships/image" Target="../media/image4511.png"/><Relationship Id="rId128" Type="http://schemas.openxmlformats.org/officeDocument/2006/relationships/image" Target="../media/image9410.png"/><Relationship Id="rId335" Type="http://schemas.openxmlformats.org/officeDocument/2006/relationships/image" Target="../media/image196.png"/><Relationship Id="rId542" Type="http://schemas.openxmlformats.org/officeDocument/2006/relationships/customXml" Target="../ink/ink1917.xml"/><Relationship Id="rId181" Type="http://schemas.openxmlformats.org/officeDocument/2006/relationships/customXml" Target="../ink/ink1732.xml"/><Relationship Id="rId402" Type="http://schemas.openxmlformats.org/officeDocument/2006/relationships/customXml" Target="../ink/ink1844.xml"/><Relationship Id="rId847" Type="http://schemas.openxmlformats.org/officeDocument/2006/relationships/image" Target="../media/image1925.png"/><Relationship Id="rId279" Type="http://schemas.openxmlformats.org/officeDocument/2006/relationships/customXml" Target="../ink/ink1782.xml"/><Relationship Id="rId486" Type="http://schemas.openxmlformats.org/officeDocument/2006/relationships/image" Target="../media/image1749.png"/><Relationship Id="rId693" Type="http://schemas.openxmlformats.org/officeDocument/2006/relationships/customXml" Target="../ink/ink1994.xml"/><Relationship Id="rId707" Type="http://schemas.openxmlformats.org/officeDocument/2006/relationships/customXml" Target="../ink/ink2001.xml"/><Relationship Id="rId43" Type="http://schemas.openxmlformats.org/officeDocument/2006/relationships/customXml" Target="../ink/ink1663.xml"/><Relationship Id="rId139" Type="http://schemas.openxmlformats.org/officeDocument/2006/relationships/customXml" Target="../ink/ink1711.xml"/><Relationship Id="rId346" Type="http://schemas.openxmlformats.org/officeDocument/2006/relationships/customXml" Target="../ink/ink1816.xml"/><Relationship Id="rId553" Type="http://schemas.openxmlformats.org/officeDocument/2006/relationships/customXml" Target="../ink/ink1923.xml"/><Relationship Id="rId760" Type="http://schemas.openxmlformats.org/officeDocument/2006/relationships/image" Target="../media/image1882.png"/><Relationship Id="rId192" Type="http://schemas.openxmlformats.org/officeDocument/2006/relationships/customXml" Target="../ink/ink1738.xml"/><Relationship Id="rId206" Type="http://schemas.openxmlformats.org/officeDocument/2006/relationships/customXml" Target="../ink/ink1745.xml"/><Relationship Id="rId413" Type="http://schemas.openxmlformats.org/officeDocument/2006/relationships/customXml" Target="../ink/ink1850.xml"/><Relationship Id="rId858" Type="http://schemas.openxmlformats.org/officeDocument/2006/relationships/customXml" Target="../ink/ink2078.xml"/><Relationship Id="rId497" Type="http://schemas.openxmlformats.org/officeDocument/2006/relationships/customXml" Target="../ink/ink1893.xml"/><Relationship Id="rId620" Type="http://schemas.openxmlformats.org/officeDocument/2006/relationships/customXml" Target="../ink/ink1957.xml"/><Relationship Id="rId718" Type="http://schemas.openxmlformats.org/officeDocument/2006/relationships/customXml" Target="../ink/ink2007.xml"/><Relationship Id="rId357" Type="http://schemas.openxmlformats.org/officeDocument/2006/relationships/image" Target="../media/image207.png"/><Relationship Id="rId54" Type="http://schemas.openxmlformats.org/officeDocument/2006/relationships/image" Target="../media/image5710.png"/><Relationship Id="rId217" Type="http://schemas.openxmlformats.org/officeDocument/2006/relationships/image" Target="../media/image138.png"/><Relationship Id="rId564" Type="http://schemas.openxmlformats.org/officeDocument/2006/relationships/customXml" Target="../ink/ink1929.xml"/><Relationship Id="rId771" Type="http://schemas.openxmlformats.org/officeDocument/2006/relationships/customXml" Target="../ink/ink2034.xml"/><Relationship Id="rId869" Type="http://schemas.openxmlformats.org/officeDocument/2006/relationships/image" Target="../media/image1936.png"/><Relationship Id="rId424" Type="http://schemas.openxmlformats.org/officeDocument/2006/relationships/image" Target="../media/image1719.png"/><Relationship Id="rId631" Type="http://schemas.openxmlformats.org/officeDocument/2006/relationships/image" Target="../media/image1819.png"/><Relationship Id="rId729" Type="http://schemas.openxmlformats.org/officeDocument/2006/relationships/customXml" Target="../ink/ink2013.xml"/><Relationship Id="rId270" Type="http://schemas.openxmlformats.org/officeDocument/2006/relationships/customXml" Target="../ink/ink1777.xml"/><Relationship Id="rId65" Type="http://schemas.openxmlformats.org/officeDocument/2006/relationships/customXml" Target="../ink/ink1674.xml"/><Relationship Id="rId130" Type="http://schemas.openxmlformats.org/officeDocument/2006/relationships/image" Target="../media/image9510.png"/><Relationship Id="rId368" Type="http://schemas.openxmlformats.org/officeDocument/2006/relationships/customXml" Target="../ink/ink1827.xml"/><Relationship Id="rId575" Type="http://schemas.openxmlformats.org/officeDocument/2006/relationships/image" Target="../media/image1791.png"/><Relationship Id="rId782" Type="http://schemas.openxmlformats.org/officeDocument/2006/relationships/image" Target="../media/image1893.png"/><Relationship Id="rId228" Type="http://schemas.openxmlformats.org/officeDocument/2006/relationships/customXml" Target="../ink/ink1756.xml"/><Relationship Id="rId435" Type="http://schemas.openxmlformats.org/officeDocument/2006/relationships/customXml" Target="../ink/ink1861.xml"/><Relationship Id="rId642" Type="http://schemas.openxmlformats.org/officeDocument/2006/relationships/image" Target="../media/image1824.png"/><Relationship Id="rId281" Type="http://schemas.openxmlformats.org/officeDocument/2006/relationships/customXml" Target="../ink/ink1783.xml"/><Relationship Id="rId502" Type="http://schemas.openxmlformats.org/officeDocument/2006/relationships/image" Target="../media/image1757.png"/><Relationship Id="rId76" Type="http://schemas.openxmlformats.org/officeDocument/2006/relationships/image" Target="../media/image6810.png"/><Relationship Id="rId141" Type="http://schemas.openxmlformats.org/officeDocument/2006/relationships/customXml" Target="../ink/ink1712.xml"/><Relationship Id="rId379" Type="http://schemas.openxmlformats.org/officeDocument/2006/relationships/image" Target="../media/image1697.png"/><Relationship Id="rId586" Type="http://schemas.openxmlformats.org/officeDocument/2006/relationships/customXml" Target="../ink/ink1940.xml"/><Relationship Id="rId793" Type="http://schemas.openxmlformats.org/officeDocument/2006/relationships/customXml" Target="../ink/ink2045.xml"/><Relationship Id="rId807" Type="http://schemas.openxmlformats.org/officeDocument/2006/relationships/customXml" Target="../ink/ink2052.xml"/><Relationship Id="rId7" Type="http://schemas.openxmlformats.org/officeDocument/2006/relationships/customXml" Target="../ink/ink1645.xml"/><Relationship Id="rId239" Type="http://schemas.openxmlformats.org/officeDocument/2006/relationships/image" Target="../media/image149.png"/><Relationship Id="rId446" Type="http://schemas.openxmlformats.org/officeDocument/2006/relationships/image" Target="../media/image1730.png"/><Relationship Id="rId653" Type="http://schemas.openxmlformats.org/officeDocument/2006/relationships/customXml" Target="../ink/ink1974.xml"/><Relationship Id="rId292" Type="http://schemas.openxmlformats.org/officeDocument/2006/relationships/customXml" Target="../ink/ink1789.xml"/><Relationship Id="rId306" Type="http://schemas.openxmlformats.org/officeDocument/2006/relationships/customXml" Target="../ink/ink1796.xml"/><Relationship Id="rId860" Type="http://schemas.openxmlformats.org/officeDocument/2006/relationships/customXml" Target="../ink/ink2079.xml"/><Relationship Id="rId87" Type="http://schemas.openxmlformats.org/officeDocument/2006/relationships/customXml" Target="../ink/ink1685.xml"/><Relationship Id="rId513" Type="http://schemas.openxmlformats.org/officeDocument/2006/relationships/customXml" Target="../ink/ink1901.xml"/><Relationship Id="rId597" Type="http://schemas.openxmlformats.org/officeDocument/2006/relationships/image" Target="../media/image1802.png"/><Relationship Id="rId720" Type="http://schemas.openxmlformats.org/officeDocument/2006/relationships/customXml" Target="../ink/ink2008.xml"/><Relationship Id="rId818" Type="http://schemas.openxmlformats.org/officeDocument/2006/relationships/image" Target="../media/image1911.png"/><Relationship Id="rId152" Type="http://schemas.openxmlformats.org/officeDocument/2006/relationships/image" Target="../media/image10610.png"/><Relationship Id="rId457" Type="http://schemas.openxmlformats.org/officeDocument/2006/relationships/image" Target="../media/image1735.png"/><Relationship Id="rId664" Type="http://schemas.openxmlformats.org/officeDocument/2006/relationships/image" Target="../media/image1835.png"/><Relationship Id="rId871" Type="http://schemas.openxmlformats.org/officeDocument/2006/relationships/image" Target="../media/image1937.png"/><Relationship Id="rId14" Type="http://schemas.openxmlformats.org/officeDocument/2006/relationships/image" Target="../media/image36100.png"/><Relationship Id="rId317" Type="http://schemas.openxmlformats.org/officeDocument/2006/relationships/image" Target="../media/image187.png"/><Relationship Id="rId524" Type="http://schemas.openxmlformats.org/officeDocument/2006/relationships/image" Target="../media/image1768.png"/><Relationship Id="rId731" Type="http://schemas.openxmlformats.org/officeDocument/2006/relationships/customXml" Target="../ink/ink2014.xml"/><Relationship Id="rId98" Type="http://schemas.openxmlformats.org/officeDocument/2006/relationships/image" Target="../media/image7910.png"/><Relationship Id="rId163" Type="http://schemas.openxmlformats.org/officeDocument/2006/relationships/customXml" Target="../ink/ink1723.xml"/><Relationship Id="rId370" Type="http://schemas.openxmlformats.org/officeDocument/2006/relationships/customXml" Target="../ink/ink1828.xml"/><Relationship Id="rId829" Type="http://schemas.openxmlformats.org/officeDocument/2006/relationships/image" Target="../media/image1916.png"/><Relationship Id="rId230" Type="http://schemas.openxmlformats.org/officeDocument/2006/relationships/customXml" Target="../ink/ink1757.xml"/><Relationship Id="rId468" Type="http://schemas.openxmlformats.org/officeDocument/2006/relationships/customXml" Target="../ink/ink1878.xml"/><Relationship Id="rId675" Type="http://schemas.openxmlformats.org/officeDocument/2006/relationships/customXml" Target="../ink/ink1985.xml"/><Relationship Id="rId25" Type="http://schemas.openxmlformats.org/officeDocument/2006/relationships/customXml" Target="../ink/ink1654.xml"/><Relationship Id="rId328" Type="http://schemas.openxmlformats.org/officeDocument/2006/relationships/customXml" Target="../ink/ink1807.xml"/><Relationship Id="rId535" Type="http://schemas.openxmlformats.org/officeDocument/2006/relationships/customXml" Target="../ink/ink1913.xml"/><Relationship Id="rId742" Type="http://schemas.openxmlformats.org/officeDocument/2006/relationships/image" Target="../media/image1873.png"/><Relationship Id="rId174" Type="http://schemas.openxmlformats.org/officeDocument/2006/relationships/image" Target="../media/image11710.png"/><Relationship Id="rId381" Type="http://schemas.openxmlformats.org/officeDocument/2006/relationships/image" Target="../media/image1698.png"/><Relationship Id="rId602" Type="http://schemas.openxmlformats.org/officeDocument/2006/relationships/customXml" Target="../ink/ink1948.xml"/><Relationship Id="rId241" Type="http://schemas.openxmlformats.org/officeDocument/2006/relationships/image" Target="../media/image150.png"/><Relationship Id="rId479" Type="http://schemas.openxmlformats.org/officeDocument/2006/relationships/customXml" Target="../ink/ink1884.xml"/><Relationship Id="rId686" Type="http://schemas.openxmlformats.org/officeDocument/2006/relationships/image" Target="../media/image1846.png"/><Relationship Id="rId36" Type="http://schemas.openxmlformats.org/officeDocument/2006/relationships/image" Target="../media/image4711.png"/><Relationship Id="rId339" Type="http://schemas.openxmlformats.org/officeDocument/2006/relationships/image" Target="../media/image198.png"/><Relationship Id="rId546" Type="http://schemas.openxmlformats.org/officeDocument/2006/relationships/image" Target="../media/image1777.png"/><Relationship Id="rId753" Type="http://schemas.openxmlformats.org/officeDocument/2006/relationships/customXml" Target="../ink/ink2025.xml"/><Relationship Id="rId101" Type="http://schemas.openxmlformats.org/officeDocument/2006/relationships/customXml" Target="../ink/ink1692.xml"/><Relationship Id="rId185" Type="http://schemas.openxmlformats.org/officeDocument/2006/relationships/customXml" Target="../ink/ink1734.xml"/><Relationship Id="rId406" Type="http://schemas.openxmlformats.org/officeDocument/2006/relationships/customXml" Target="../ink/ink1846.xml"/><Relationship Id="rId392" Type="http://schemas.openxmlformats.org/officeDocument/2006/relationships/customXml" Target="../ink/ink1839.xml"/><Relationship Id="rId613" Type="http://schemas.openxmlformats.org/officeDocument/2006/relationships/image" Target="../media/image1810.png"/><Relationship Id="rId697" Type="http://schemas.openxmlformats.org/officeDocument/2006/relationships/customXml" Target="../ink/ink1996.xml"/><Relationship Id="rId820" Type="http://schemas.openxmlformats.org/officeDocument/2006/relationships/image" Target="../media/image1912.png"/><Relationship Id="rId252" Type="http://schemas.openxmlformats.org/officeDocument/2006/relationships/customXml" Target="../ink/ink1768.xml"/><Relationship Id="rId47" Type="http://schemas.openxmlformats.org/officeDocument/2006/relationships/customXml" Target="../ink/ink1665.xml"/><Relationship Id="rId112" Type="http://schemas.openxmlformats.org/officeDocument/2006/relationships/image" Target="../media/image8610.png"/><Relationship Id="rId557" Type="http://schemas.openxmlformats.org/officeDocument/2006/relationships/customXml" Target="../ink/ink1925.xml"/><Relationship Id="rId764" Type="http://schemas.openxmlformats.org/officeDocument/2006/relationships/image" Target="../media/image1884.png"/><Relationship Id="rId196" Type="http://schemas.openxmlformats.org/officeDocument/2006/relationships/customXml" Target="../ink/ink1740.xml"/><Relationship Id="rId417" Type="http://schemas.openxmlformats.org/officeDocument/2006/relationships/customXml" Target="../ink/ink1852.xml"/><Relationship Id="rId624" Type="http://schemas.openxmlformats.org/officeDocument/2006/relationships/customXml" Target="../ink/ink1959.xml"/><Relationship Id="rId831" Type="http://schemas.openxmlformats.org/officeDocument/2006/relationships/image" Target="../media/image1917.png"/><Relationship Id="rId263" Type="http://schemas.openxmlformats.org/officeDocument/2006/relationships/image" Target="../media/image161.png"/><Relationship Id="rId470" Type="http://schemas.openxmlformats.org/officeDocument/2006/relationships/customXml" Target="../ink/ink1879.xml"/><Relationship Id="rId58" Type="http://schemas.openxmlformats.org/officeDocument/2006/relationships/image" Target="../media/image5910.png"/><Relationship Id="rId123" Type="http://schemas.openxmlformats.org/officeDocument/2006/relationships/customXml" Target="../ink/ink1703.xml"/><Relationship Id="rId330" Type="http://schemas.openxmlformats.org/officeDocument/2006/relationships/customXml" Target="../ink/ink1808.xml"/><Relationship Id="rId568" Type="http://schemas.openxmlformats.org/officeDocument/2006/relationships/customXml" Target="../ink/ink1931.xml"/><Relationship Id="rId775" Type="http://schemas.openxmlformats.org/officeDocument/2006/relationships/customXml" Target="../ink/ink2036.xml"/><Relationship Id="rId428" Type="http://schemas.openxmlformats.org/officeDocument/2006/relationships/image" Target="../media/image1721.png"/><Relationship Id="rId635" Type="http://schemas.openxmlformats.org/officeDocument/2006/relationships/image" Target="../media/image1821.png"/><Relationship Id="rId842" Type="http://schemas.openxmlformats.org/officeDocument/2006/relationships/customXml" Target="../ink/ink2070.xml"/><Relationship Id="rId274" Type="http://schemas.openxmlformats.org/officeDocument/2006/relationships/image" Target="../media/image166.png"/><Relationship Id="rId481" Type="http://schemas.openxmlformats.org/officeDocument/2006/relationships/customXml" Target="../ink/ink1885.xml"/><Relationship Id="rId702" Type="http://schemas.openxmlformats.org/officeDocument/2006/relationships/image" Target="../media/image1854.png"/><Relationship Id="rId69" Type="http://schemas.openxmlformats.org/officeDocument/2006/relationships/customXml" Target="../ink/ink1676.xml"/><Relationship Id="rId134" Type="http://schemas.openxmlformats.org/officeDocument/2006/relationships/image" Target="../media/image9710.png"/><Relationship Id="rId579" Type="http://schemas.openxmlformats.org/officeDocument/2006/relationships/image" Target="../media/image1793.png"/><Relationship Id="rId786" Type="http://schemas.openxmlformats.org/officeDocument/2006/relationships/image" Target="../media/image1895.png"/><Relationship Id="rId341" Type="http://schemas.openxmlformats.org/officeDocument/2006/relationships/image" Target="../media/image199.png"/><Relationship Id="rId439" Type="http://schemas.openxmlformats.org/officeDocument/2006/relationships/customXml" Target="../ink/ink1863.xml"/><Relationship Id="rId646" Type="http://schemas.openxmlformats.org/officeDocument/2006/relationships/image" Target="../media/image1826.png"/><Relationship Id="rId201" Type="http://schemas.openxmlformats.org/officeDocument/2006/relationships/image" Target="../media/image130.png"/><Relationship Id="rId285" Type="http://schemas.openxmlformats.org/officeDocument/2006/relationships/image" Target="../media/image171.png"/><Relationship Id="rId506" Type="http://schemas.openxmlformats.org/officeDocument/2006/relationships/image" Target="../media/image1759.png"/><Relationship Id="rId853" Type="http://schemas.openxmlformats.org/officeDocument/2006/relationships/image" Target="../media/image1928.png"/><Relationship Id="rId492" Type="http://schemas.openxmlformats.org/officeDocument/2006/relationships/image" Target="../media/image1752.png"/><Relationship Id="rId713" Type="http://schemas.openxmlformats.org/officeDocument/2006/relationships/image" Target="../media/image1859.png"/><Relationship Id="rId797" Type="http://schemas.openxmlformats.org/officeDocument/2006/relationships/customXml" Target="../ink/ink2047.xml"/><Relationship Id="rId145" Type="http://schemas.openxmlformats.org/officeDocument/2006/relationships/customXml" Target="../ink/ink1714.xml"/><Relationship Id="rId352" Type="http://schemas.openxmlformats.org/officeDocument/2006/relationships/customXml" Target="../ink/ink1819.xml"/><Relationship Id="rId212" Type="http://schemas.openxmlformats.org/officeDocument/2006/relationships/customXml" Target="../ink/ink1748.xml"/><Relationship Id="rId657" Type="http://schemas.openxmlformats.org/officeDocument/2006/relationships/customXml" Target="../ink/ink1976.xml"/><Relationship Id="rId864" Type="http://schemas.openxmlformats.org/officeDocument/2006/relationships/customXml" Target="../ink/ink2081.xml"/><Relationship Id="rId296" Type="http://schemas.openxmlformats.org/officeDocument/2006/relationships/customXml" Target="../ink/ink1791.xml"/><Relationship Id="rId517" Type="http://schemas.openxmlformats.org/officeDocument/2006/relationships/customXml" Target="../ink/ink1903.xml"/><Relationship Id="rId724" Type="http://schemas.openxmlformats.org/officeDocument/2006/relationships/customXml" Target="../ink/ink2010.xml"/><Relationship Id="rId60" Type="http://schemas.openxmlformats.org/officeDocument/2006/relationships/image" Target="../media/image6010.png"/><Relationship Id="rId156" Type="http://schemas.openxmlformats.org/officeDocument/2006/relationships/image" Target="../media/image10810.png"/><Relationship Id="rId363" Type="http://schemas.openxmlformats.org/officeDocument/2006/relationships/image" Target="../media/image1213.png"/><Relationship Id="rId570" Type="http://schemas.openxmlformats.org/officeDocument/2006/relationships/customXml" Target="../ink/ink1932.xml"/><Relationship Id="rId223" Type="http://schemas.openxmlformats.org/officeDocument/2006/relationships/image" Target="../media/image141.png"/><Relationship Id="rId430" Type="http://schemas.openxmlformats.org/officeDocument/2006/relationships/image" Target="../media/image1722.png"/><Relationship Id="rId668" Type="http://schemas.openxmlformats.org/officeDocument/2006/relationships/image" Target="../media/image1837.png"/><Relationship Id="rId875" Type="http://schemas.openxmlformats.org/officeDocument/2006/relationships/image" Target="../media/image1939.png"/><Relationship Id="rId18" Type="http://schemas.openxmlformats.org/officeDocument/2006/relationships/image" Target="../media/image38100.png"/><Relationship Id="rId528" Type="http://schemas.openxmlformats.org/officeDocument/2006/relationships/customXml" Target="../ink/ink1909.xml"/><Relationship Id="rId735" Type="http://schemas.openxmlformats.org/officeDocument/2006/relationships/customXml" Target="../ink/ink2016.xml"/><Relationship Id="rId167" Type="http://schemas.openxmlformats.org/officeDocument/2006/relationships/customXml" Target="../ink/ink1725.xml"/><Relationship Id="rId374" Type="http://schemas.openxmlformats.org/officeDocument/2006/relationships/customXml" Target="../ink/ink1830.xml"/><Relationship Id="rId581" Type="http://schemas.openxmlformats.org/officeDocument/2006/relationships/image" Target="../media/image1794.png"/><Relationship Id="rId71" Type="http://schemas.openxmlformats.org/officeDocument/2006/relationships/customXml" Target="../ink/ink1677.xml"/><Relationship Id="rId234" Type="http://schemas.openxmlformats.org/officeDocument/2006/relationships/customXml" Target="../ink/ink1759.xml"/><Relationship Id="rId679" Type="http://schemas.openxmlformats.org/officeDocument/2006/relationships/customXml" Target="../ink/ink1987.xml"/><Relationship Id="rId802" Type="http://schemas.openxmlformats.org/officeDocument/2006/relationships/image" Target="../media/image1903.png"/><Relationship Id="rId2" Type="http://schemas.openxmlformats.org/officeDocument/2006/relationships/notesSlide" Target="../notesSlides/notesSlide13.xml"/><Relationship Id="rId29" Type="http://schemas.openxmlformats.org/officeDocument/2006/relationships/customXml" Target="../ink/ink1656.xml"/><Relationship Id="rId441" Type="http://schemas.openxmlformats.org/officeDocument/2006/relationships/customXml" Target="../ink/ink1864.xml"/><Relationship Id="rId539" Type="http://schemas.openxmlformats.org/officeDocument/2006/relationships/customXml" Target="../ink/ink1915.xml"/><Relationship Id="rId746" Type="http://schemas.openxmlformats.org/officeDocument/2006/relationships/image" Target="../media/image1875.png"/><Relationship Id="rId178" Type="http://schemas.openxmlformats.org/officeDocument/2006/relationships/image" Target="../media/image11910.png"/><Relationship Id="rId301" Type="http://schemas.openxmlformats.org/officeDocument/2006/relationships/image" Target="../media/image179.png"/><Relationship Id="rId82" Type="http://schemas.openxmlformats.org/officeDocument/2006/relationships/image" Target="../media/image7110.png"/><Relationship Id="rId385" Type="http://schemas.openxmlformats.org/officeDocument/2006/relationships/image" Target="../media/image1700.png"/><Relationship Id="rId592" Type="http://schemas.openxmlformats.org/officeDocument/2006/relationships/customXml" Target="../ink/ink1943.xml"/><Relationship Id="rId606" Type="http://schemas.openxmlformats.org/officeDocument/2006/relationships/customXml" Target="../ink/ink1950.xml"/><Relationship Id="rId813" Type="http://schemas.openxmlformats.org/officeDocument/2006/relationships/customXml" Target="../ink/ink2055.xml"/><Relationship Id="rId245" Type="http://schemas.openxmlformats.org/officeDocument/2006/relationships/image" Target="../media/image152.png"/><Relationship Id="rId452" Type="http://schemas.openxmlformats.org/officeDocument/2006/relationships/image" Target="../media/image1733.png"/><Relationship Id="rId105" Type="http://schemas.openxmlformats.org/officeDocument/2006/relationships/customXml" Target="../ink/ink1694.xml"/><Relationship Id="rId312" Type="http://schemas.openxmlformats.org/officeDocument/2006/relationships/customXml" Target="../ink/ink1799.xml"/><Relationship Id="rId757" Type="http://schemas.openxmlformats.org/officeDocument/2006/relationships/customXml" Target="../ink/ink2027.xml"/><Relationship Id="rId93" Type="http://schemas.openxmlformats.org/officeDocument/2006/relationships/customXml" Target="../ink/ink1688.xml"/><Relationship Id="rId189" Type="http://schemas.openxmlformats.org/officeDocument/2006/relationships/customXml" Target="../ink/ink1736.xml"/><Relationship Id="rId396" Type="http://schemas.openxmlformats.org/officeDocument/2006/relationships/customXml" Target="../ink/ink1841.xml"/><Relationship Id="rId617" Type="http://schemas.openxmlformats.org/officeDocument/2006/relationships/image" Target="../media/image1812.png"/><Relationship Id="rId824" Type="http://schemas.openxmlformats.org/officeDocument/2006/relationships/image" Target="../media/image1914.png"/><Relationship Id="rId256" Type="http://schemas.openxmlformats.org/officeDocument/2006/relationships/customXml" Target="../ink/ink1770.xml"/><Relationship Id="rId463" Type="http://schemas.openxmlformats.org/officeDocument/2006/relationships/image" Target="../media/image1738.png"/><Relationship Id="rId670" Type="http://schemas.openxmlformats.org/officeDocument/2006/relationships/image" Target="../media/image1838.png"/><Relationship Id="rId116" Type="http://schemas.openxmlformats.org/officeDocument/2006/relationships/image" Target="../media/image8810.png"/><Relationship Id="rId323" Type="http://schemas.openxmlformats.org/officeDocument/2006/relationships/image" Target="../media/image190.png"/><Relationship Id="rId530" Type="http://schemas.openxmlformats.org/officeDocument/2006/relationships/customXml" Target="../ink/ink1910.xml"/><Relationship Id="rId768" Type="http://schemas.openxmlformats.org/officeDocument/2006/relationships/image" Target="../media/image1886.png"/><Relationship Id="rId20" Type="http://schemas.openxmlformats.org/officeDocument/2006/relationships/image" Target="../media/image39100.png"/><Relationship Id="rId628" Type="http://schemas.openxmlformats.org/officeDocument/2006/relationships/customXml" Target="../ink/ink1961.xml"/><Relationship Id="rId835" Type="http://schemas.openxmlformats.org/officeDocument/2006/relationships/image" Target="../media/image1919.png"/><Relationship Id="rId267" Type="http://schemas.openxmlformats.org/officeDocument/2006/relationships/image" Target="../media/image163.png"/><Relationship Id="rId474" Type="http://schemas.openxmlformats.org/officeDocument/2006/relationships/customXml" Target="../ink/ink1881.xml"/><Relationship Id="rId127" Type="http://schemas.openxmlformats.org/officeDocument/2006/relationships/customXml" Target="../ink/ink1705.xml"/><Relationship Id="rId681" Type="http://schemas.openxmlformats.org/officeDocument/2006/relationships/customXml" Target="../ink/ink1988.xml"/><Relationship Id="rId779" Type="http://schemas.openxmlformats.org/officeDocument/2006/relationships/customXml" Target="../ink/ink2038.xml"/><Relationship Id="rId31" Type="http://schemas.openxmlformats.org/officeDocument/2006/relationships/customXml" Target="../ink/ink1657.xml"/><Relationship Id="rId334" Type="http://schemas.openxmlformats.org/officeDocument/2006/relationships/customXml" Target="../ink/ink1810.xml"/><Relationship Id="rId541" Type="http://schemas.openxmlformats.org/officeDocument/2006/relationships/image" Target="../media/image1775.png"/><Relationship Id="rId639" Type="http://schemas.openxmlformats.org/officeDocument/2006/relationships/image" Target="../media/image1823.png"/><Relationship Id="rId180" Type="http://schemas.openxmlformats.org/officeDocument/2006/relationships/image" Target="../media/image12010.png"/><Relationship Id="rId278" Type="http://schemas.openxmlformats.org/officeDocument/2006/relationships/image" Target="../media/image168.png"/><Relationship Id="rId401" Type="http://schemas.openxmlformats.org/officeDocument/2006/relationships/image" Target="../media/image1708.png"/><Relationship Id="rId846" Type="http://schemas.openxmlformats.org/officeDocument/2006/relationships/customXml" Target="../ink/ink2072.xml"/><Relationship Id="rId485" Type="http://schemas.openxmlformats.org/officeDocument/2006/relationships/customXml" Target="../ink/ink1887.xml"/><Relationship Id="rId692" Type="http://schemas.openxmlformats.org/officeDocument/2006/relationships/image" Target="../media/image1849.png"/><Relationship Id="rId706" Type="http://schemas.openxmlformats.org/officeDocument/2006/relationships/image" Target="../media/image1856.png"/><Relationship Id="rId42" Type="http://schemas.openxmlformats.org/officeDocument/2006/relationships/image" Target="../media/image5111.png"/><Relationship Id="rId138" Type="http://schemas.openxmlformats.org/officeDocument/2006/relationships/image" Target="../media/image9910.png"/><Relationship Id="rId345" Type="http://schemas.openxmlformats.org/officeDocument/2006/relationships/image" Target="../media/image201.png"/><Relationship Id="rId552" Type="http://schemas.openxmlformats.org/officeDocument/2006/relationships/image" Target="../media/image1780.png"/><Relationship Id="rId191" Type="http://schemas.openxmlformats.org/officeDocument/2006/relationships/image" Target="../media/image125.png"/><Relationship Id="rId205" Type="http://schemas.openxmlformats.org/officeDocument/2006/relationships/image" Target="../media/image132.png"/><Relationship Id="rId412" Type="http://schemas.openxmlformats.org/officeDocument/2006/relationships/image" Target="../media/image1713.png"/><Relationship Id="rId857" Type="http://schemas.openxmlformats.org/officeDocument/2006/relationships/image" Target="../media/image1930.png"/><Relationship Id="rId289" Type="http://schemas.openxmlformats.org/officeDocument/2006/relationships/image" Target="../media/image173.png"/><Relationship Id="rId496" Type="http://schemas.openxmlformats.org/officeDocument/2006/relationships/image" Target="../media/image1754.png"/><Relationship Id="rId717" Type="http://schemas.openxmlformats.org/officeDocument/2006/relationships/image" Target="../media/image1861.png"/><Relationship Id="rId53" Type="http://schemas.openxmlformats.org/officeDocument/2006/relationships/customXml" Target="../ink/ink1668.xml"/><Relationship Id="rId149" Type="http://schemas.openxmlformats.org/officeDocument/2006/relationships/customXml" Target="../ink/ink1716.xml"/><Relationship Id="rId356" Type="http://schemas.openxmlformats.org/officeDocument/2006/relationships/customXml" Target="../ink/ink1821.xml"/><Relationship Id="rId563" Type="http://schemas.openxmlformats.org/officeDocument/2006/relationships/customXml" Target="../ink/ink1928.xml"/><Relationship Id="rId770" Type="http://schemas.openxmlformats.org/officeDocument/2006/relationships/image" Target="../media/image1887.png"/><Relationship Id="rId216" Type="http://schemas.openxmlformats.org/officeDocument/2006/relationships/customXml" Target="../ink/ink1750.xml"/><Relationship Id="rId423" Type="http://schemas.openxmlformats.org/officeDocument/2006/relationships/customXml" Target="../ink/ink1855.xml"/><Relationship Id="rId868" Type="http://schemas.openxmlformats.org/officeDocument/2006/relationships/customXml" Target="../ink/ink2083.xml"/><Relationship Id="rId630" Type="http://schemas.openxmlformats.org/officeDocument/2006/relationships/customXml" Target="../ink/ink1962.xml"/><Relationship Id="rId728" Type="http://schemas.openxmlformats.org/officeDocument/2006/relationships/image" Target="../media/image1866.png"/><Relationship Id="rId64" Type="http://schemas.openxmlformats.org/officeDocument/2006/relationships/image" Target="../media/image6210.png"/><Relationship Id="rId367" Type="http://schemas.openxmlformats.org/officeDocument/2006/relationships/image" Target="../media/image1691.png"/><Relationship Id="rId574" Type="http://schemas.openxmlformats.org/officeDocument/2006/relationships/customXml" Target="../ink/ink1934.xml"/><Relationship Id="rId227" Type="http://schemas.openxmlformats.org/officeDocument/2006/relationships/image" Target="../media/image143.png"/><Relationship Id="rId781" Type="http://schemas.openxmlformats.org/officeDocument/2006/relationships/customXml" Target="../ink/ink2039.xml"/><Relationship Id="rId434" Type="http://schemas.openxmlformats.org/officeDocument/2006/relationships/image" Target="../media/image1724.png"/><Relationship Id="rId641" Type="http://schemas.openxmlformats.org/officeDocument/2006/relationships/customXml" Target="../ink/ink1968.xml"/><Relationship Id="rId739" Type="http://schemas.openxmlformats.org/officeDocument/2006/relationships/customXml" Target="../ink/ink2018.xml"/><Relationship Id="rId280" Type="http://schemas.openxmlformats.org/officeDocument/2006/relationships/image" Target="../media/image169.png"/><Relationship Id="rId501" Type="http://schemas.openxmlformats.org/officeDocument/2006/relationships/customXml" Target="../ink/ink1895.xml"/><Relationship Id="rId75" Type="http://schemas.openxmlformats.org/officeDocument/2006/relationships/customXml" Target="../ink/ink1679.xml"/><Relationship Id="rId140" Type="http://schemas.openxmlformats.org/officeDocument/2006/relationships/image" Target="../media/image10010.png"/><Relationship Id="rId378" Type="http://schemas.openxmlformats.org/officeDocument/2006/relationships/customXml" Target="../ink/ink1832.xml"/><Relationship Id="rId585" Type="http://schemas.openxmlformats.org/officeDocument/2006/relationships/image" Target="../media/image1796.png"/><Relationship Id="rId792" Type="http://schemas.openxmlformats.org/officeDocument/2006/relationships/image" Target="../media/image1898.png"/><Relationship Id="rId806" Type="http://schemas.openxmlformats.org/officeDocument/2006/relationships/image" Target="../media/image1905.png"/><Relationship Id="rId6" Type="http://schemas.openxmlformats.org/officeDocument/2006/relationships/image" Target="../media/image32100.png"/><Relationship Id="rId238" Type="http://schemas.openxmlformats.org/officeDocument/2006/relationships/customXml" Target="../ink/ink1761.xml"/><Relationship Id="rId445" Type="http://schemas.openxmlformats.org/officeDocument/2006/relationships/customXml" Target="../ink/ink1866.xml"/><Relationship Id="rId652" Type="http://schemas.openxmlformats.org/officeDocument/2006/relationships/image" Target="../media/image1829.png"/><Relationship Id="rId291" Type="http://schemas.openxmlformats.org/officeDocument/2006/relationships/image" Target="../media/image174.png"/><Relationship Id="rId305" Type="http://schemas.openxmlformats.org/officeDocument/2006/relationships/image" Target="../media/image181.png"/><Relationship Id="rId512" Type="http://schemas.openxmlformats.org/officeDocument/2006/relationships/image" Target="../media/image1762.png"/><Relationship Id="rId86" Type="http://schemas.openxmlformats.org/officeDocument/2006/relationships/image" Target="../media/image7310.png"/><Relationship Id="rId151" Type="http://schemas.openxmlformats.org/officeDocument/2006/relationships/customXml" Target="../ink/ink1717.xml"/><Relationship Id="rId389" Type="http://schemas.openxmlformats.org/officeDocument/2006/relationships/image" Target="../media/image1702.png"/><Relationship Id="rId596" Type="http://schemas.openxmlformats.org/officeDocument/2006/relationships/customXml" Target="../ink/ink1945.xml"/><Relationship Id="rId817" Type="http://schemas.openxmlformats.org/officeDocument/2006/relationships/customXml" Target="../ink/ink2057.xml"/><Relationship Id="rId249" Type="http://schemas.openxmlformats.org/officeDocument/2006/relationships/image" Target="../media/image154.png"/><Relationship Id="rId456" Type="http://schemas.openxmlformats.org/officeDocument/2006/relationships/customXml" Target="../ink/ink1872.xml"/><Relationship Id="rId663" Type="http://schemas.openxmlformats.org/officeDocument/2006/relationships/customXml" Target="../ink/ink1979.xml"/><Relationship Id="rId870" Type="http://schemas.openxmlformats.org/officeDocument/2006/relationships/customXml" Target="../ink/ink2084.xml"/><Relationship Id="rId13" Type="http://schemas.openxmlformats.org/officeDocument/2006/relationships/customXml" Target="../ink/ink1648.xml"/><Relationship Id="rId109" Type="http://schemas.openxmlformats.org/officeDocument/2006/relationships/customXml" Target="../ink/ink1696.xml"/><Relationship Id="rId316" Type="http://schemas.openxmlformats.org/officeDocument/2006/relationships/customXml" Target="../ink/ink1801.xml"/><Relationship Id="rId523" Type="http://schemas.openxmlformats.org/officeDocument/2006/relationships/customXml" Target="../ink/ink1906.xml"/><Relationship Id="rId97" Type="http://schemas.openxmlformats.org/officeDocument/2006/relationships/customXml" Target="../ink/ink1690.xml"/><Relationship Id="rId730" Type="http://schemas.openxmlformats.org/officeDocument/2006/relationships/image" Target="../media/image1867.png"/><Relationship Id="rId828" Type="http://schemas.openxmlformats.org/officeDocument/2006/relationships/customXml" Target="../ink/ink2063.xml"/><Relationship Id="rId162" Type="http://schemas.openxmlformats.org/officeDocument/2006/relationships/image" Target="../media/image11110.png"/><Relationship Id="rId467" Type="http://schemas.openxmlformats.org/officeDocument/2006/relationships/image" Target="../media/image1740.png"/><Relationship Id="rId674" Type="http://schemas.openxmlformats.org/officeDocument/2006/relationships/image" Target="../media/image1840.png"/><Relationship Id="rId24" Type="http://schemas.openxmlformats.org/officeDocument/2006/relationships/image" Target="../media/image4192.png"/><Relationship Id="rId327" Type="http://schemas.openxmlformats.org/officeDocument/2006/relationships/image" Target="../media/image192.png"/><Relationship Id="rId534" Type="http://schemas.openxmlformats.org/officeDocument/2006/relationships/image" Target="../media/image1772.png"/><Relationship Id="rId741" Type="http://schemas.openxmlformats.org/officeDocument/2006/relationships/customXml" Target="../ink/ink2019.xml"/><Relationship Id="rId839" Type="http://schemas.openxmlformats.org/officeDocument/2006/relationships/image" Target="../media/image1921.png"/><Relationship Id="rId173" Type="http://schemas.openxmlformats.org/officeDocument/2006/relationships/customXml" Target="../ink/ink1728.xml"/><Relationship Id="rId380" Type="http://schemas.openxmlformats.org/officeDocument/2006/relationships/customXml" Target="../ink/ink1833.xml"/><Relationship Id="rId601" Type="http://schemas.openxmlformats.org/officeDocument/2006/relationships/image" Target="../media/image1804.png"/><Relationship Id="rId240" Type="http://schemas.openxmlformats.org/officeDocument/2006/relationships/customXml" Target="../ink/ink1762.xml"/><Relationship Id="rId478" Type="http://schemas.openxmlformats.org/officeDocument/2006/relationships/image" Target="../media/image1745.png"/><Relationship Id="rId685" Type="http://schemas.openxmlformats.org/officeDocument/2006/relationships/customXml" Target="../ink/ink1990.xml"/><Relationship Id="rId35" Type="http://schemas.openxmlformats.org/officeDocument/2006/relationships/customXml" Target="../ink/ink1659.xml"/><Relationship Id="rId100" Type="http://schemas.openxmlformats.org/officeDocument/2006/relationships/image" Target="../media/image8010.png"/><Relationship Id="rId338" Type="http://schemas.openxmlformats.org/officeDocument/2006/relationships/customXml" Target="../ink/ink1812.xml"/><Relationship Id="rId545" Type="http://schemas.openxmlformats.org/officeDocument/2006/relationships/customXml" Target="../ink/ink1919.xml"/><Relationship Id="rId752" Type="http://schemas.openxmlformats.org/officeDocument/2006/relationships/image" Target="../media/image1878.png"/><Relationship Id="rId184" Type="http://schemas.openxmlformats.org/officeDocument/2006/relationships/image" Target="../media/image122.png"/><Relationship Id="rId391" Type="http://schemas.openxmlformats.org/officeDocument/2006/relationships/image" Target="../media/image1703.png"/><Relationship Id="rId405" Type="http://schemas.openxmlformats.org/officeDocument/2006/relationships/image" Target="../media/image1710.png"/><Relationship Id="rId612" Type="http://schemas.openxmlformats.org/officeDocument/2006/relationships/customXml" Target="../ink/ink1953.xml"/><Relationship Id="rId251" Type="http://schemas.openxmlformats.org/officeDocument/2006/relationships/image" Target="../media/image155.png"/><Relationship Id="rId489" Type="http://schemas.openxmlformats.org/officeDocument/2006/relationships/customXml" Target="../ink/ink1889.xml"/><Relationship Id="rId696" Type="http://schemas.openxmlformats.org/officeDocument/2006/relationships/image" Target="../media/image1851.png"/><Relationship Id="rId46" Type="http://schemas.openxmlformats.org/officeDocument/2006/relationships/image" Target="../media/image5310.png"/><Relationship Id="rId349" Type="http://schemas.openxmlformats.org/officeDocument/2006/relationships/image" Target="../media/image203.png"/><Relationship Id="rId556" Type="http://schemas.openxmlformats.org/officeDocument/2006/relationships/image" Target="../media/image1782.png"/><Relationship Id="rId763" Type="http://schemas.openxmlformats.org/officeDocument/2006/relationships/customXml" Target="../ink/ink2030.xml"/><Relationship Id="rId88" Type="http://schemas.openxmlformats.org/officeDocument/2006/relationships/image" Target="../media/image7410.png"/><Relationship Id="rId111" Type="http://schemas.openxmlformats.org/officeDocument/2006/relationships/customXml" Target="../ink/ink1697.xml"/><Relationship Id="rId153" Type="http://schemas.openxmlformats.org/officeDocument/2006/relationships/customXml" Target="../ink/ink1718.xml"/><Relationship Id="rId195" Type="http://schemas.openxmlformats.org/officeDocument/2006/relationships/image" Target="../media/image127.png"/><Relationship Id="rId209" Type="http://schemas.openxmlformats.org/officeDocument/2006/relationships/image" Target="../media/image134.png"/><Relationship Id="rId360" Type="http://schemas.openxmlformats.org/officeDocument/2006/relationships/customXml" Target="../ink/ink1823.xml"/><Relationship Id="rId416" Type="http://schemas.openxmlformats.org/officeDocument/2006/relationships/image" Target="../media/image1715.png"/><Relationship Id="rId598" Type="http://schemas.openxmlformats.org/officeDocument/2006/relationships/customXml" Target="../ink/ink1946.xml"/><Relationship Id="rId819" Type="http://schemas.openxmlformats.org/officeDocument/2006/relationships/customXml" Target="../ink/ink2058.xml"/><Relationship Id="rId220" Type="http://schemas.openxmlformats.org/officeDocument/2006/relationships/customXml" Target="../ink/ink1752.xml"/><Relationship Id="rId458" Type="http://schemas.openxmlformats.org/officeDocument/2006/relationships/customXml" Target="../ink/ink1873.xml"/><Relationship Id="rId623" Type="http://schemas.openxmlformats.org/officeDocument/2006/relationships/image" Target="../media/image1815.png"/><Relationship Id="rId665" Type="http://schemas.openxmlformats.org/officeDocument/2006/relationships/customXml" Target="../ink/ink1980.xml"/><Relationship Id="rId830" Type="http://schemas.openxmlformats.org/officeDocument/2006/relationships/customXml" Target="../ink/ink2064.xml"/><Relationship Id="rId872" Type="http://schemas.openxmlformats.org/officeDocument/2006/relationships/customXml" Target="../ink/ink2085.xml"/><Relationship Id="rId15" Type="http://schemas.openxmlformats.org/officeDocument/2006/relationships/customXml" Target="../ink/ink1649.xml"/><Relationship Id="rId57" Type="http://schemas.openxmlformats.org/officeDocument/2006/relationships/customXml" Target="../ink/ink1670.xml"/><Relationship Id="rId262" Type="http://schemas.openxmlformats.org/officeDocument/2006/relationships/customXml" Target="../ink/ink1773.xml"/><Relationship Id="rId318" Type="http://schemas.openxmlformats.org/officeDocument/2006/relationships/customXml" Target="../ink/ink1802.xml"/><Relationship Id="rId525" Type="http://schemas.openxmlformats.org/officeDocument/2006/relationships/customXml" Target="../ink/ink1907.xml"/><Relationship Id="rId567" Type="http://schemas.openxmlformats.org/officeDocument/2006/relationships/image" Target="../media/image1787.png"/><Relationship Id="rId732" Type="http://schemas.openxmlformats.org/officeDocument/2006/relationships/image" Target="../media/image1868.png"/><Relationship Id="rId99" Type="http://schemas.openxmlformats.org/officeDocument/2006/relationships/customXml" Target="../ink/ink1691.xml"/><Relationship Id="rId122" Type="http://schemas.openxmlformats.org/officeDocument/2006/relationships/image" Target="../media/image9110.png"/><Relationship Id="rId164" Type="http://schemas.openxmlformats.org/officeDocument/2006/relationships/image" Target="../media/image11210.png"/><Relationship Id="rId371" Type="http://schemas.openxmlformats.org/officeDocument/2006/relationships/image" Target="../media/image1693.png"/><Relationship Id="rId774" Type="http://schemas.openxmlformats.org/officeDocument/2006/relationships/image" Target="../media/image1889.png"/><Relationship Id="rId427" Type="http://schemas.openxmlformats.org/officeDocument/2006/relationships/customXml" Target="../ink/ink1857.xml"/><Relationship Id="rId469" Type="http://schemas.openxmlformats.org/officeDocument/2006/relationships/image" Target="../media/image1741.png"/><Relationship Id="rId634" Type="http://schemas.openxmlformats.org/officeDocument/2006/relationships/customXml" Target="../ink/ink1964.xml"/><Relationship Id="rId676" Type="http://schemas.openxmlformats.org/officeDocument/2006/relationships/image" Target="../media/image1841.png"/><Relationship Id="rId841" Type="http://schemas.openxmlformats.org/officeDocument/2006/relationships/image" Target="../media/image1922.png"/><Relationship Id="rId26" Type="http://schemas.openxmlformats.org/officeDocument/2006/relationships/image" Target="../media/image4210.png"/><Relationship Id="rId231" Type="http://schemas.openxmlformats.org/officeDocument/2006/relationships/image" Target="../media/image145.png"/><Relationship Id="rId273" Type="http://schemas.openxmlformats.org/officeDocument/2006/relationships/customXml" Target="../ink/ink1779.xml"/><Relationship Id="rId329" Type="http://schemas.openxmlformats.org/officeDocument/2006/relationships/image" Target="../media/image193.png"/><Relationship Id="rId480" Type="http://schemas.openxmlformats.org/officeDocument/2006/relationships/image" Target="../media/image1746.png"/><Relationship Id="rId536" Type="http://schemas.openxmlformats.org/officeDocument/2006/relationships/image" Target="../media/image1773.png"/><Relationship Id="rId701" Type="http://schemas.openxmlformats.org/officeDocument/2006/relationships/customXml" Target="../ink/ink1998.xml"/><Relationship Id="rId68" Type="http://schemas.openxmlformats.org/officeDocument/2006/relationships/image" Target="../media/image6410.png"/><Relationship Id="rId133" Type="http://schemas.openxmlformats.org/officeDocument/2006/relationships/customXml" Target="../ink/ink1708.xml"/><Relationship Id="rId175" Type="http://schemas.openxmlformats.org/officeDocument/2006/relationships/customXml" Target="../ink/ink1729.xml"/><Relationship Id="rId340" Type="http://schemas.openxmlformats.org/officeDocument/2006/relationships/customXml" Target="../ink/ink1813.xml"/><Relationship Id="rId578" Type="http://schemas.openxmlformats.org/officeDocument/2006/relationships/customXml" Target="../ink/ink1936.xml"/><Relationship Id="rId743" Type="http://schemas.openxmlformats.org/officeDocument/2006/relationships/customXml" Target="../ink/ink2020.xml"/><Relationship Id="rId785" Type="http://schemas.openxmlformats.org/officeDocument/2006/relationships/customXml" Target="../ink/ink2041.xml"/><Relationship Id="rId200" Type="http://schemas.openxmlformats.org/officeDocument/2006/relationships/customXml" Target="../ink/ink1742.xml"/><Relationship Id="rId382" Type="http://schemas.openxmlformats.org/officeDocument/2006/relationships/customXml" Target="../ink/ink1834.xml"/><Relationship Id="rId438" Type="http://schemas.openxmlformats.org/officeDocument/2006/relationships/image" Target="../media/image1726.png"/><Relationship Id="rId603" Type="http://schemas.openxmlformats.org/officeDocument/2006/relationships/image" Target="../media/image1805.png"/><Relationship Id="rId645" Type="http://schemas.openxmlformats.org/officeDocument/2006/relationships/customXml" Target="../ink/ink1970.xml"/><Relationship Id="rId687" Type="http://schemas.openxmlformats.org/officeDocument/2006/relationships/customXml" Target="../ink/ink1991.xml"/><Relationship Id="rId810" Type="http://schemas.openxmlformats.org/officeDocument/2006/relationships/image" Target="../media/image1907.png"/><Relationship Id="rId852" Type="http://schemas.openxmlformats.org/officeDocument/2006/relationships/customXml" Target="../ink/ink2075.xml"/><Relationship Id="rId242" Type="http://schemas.openxmlformats.org/officeDocument/2006/relationships/customXml" Target="../ink/ink1763.xml"/><Relationship Id="rId284" Type="http://schemas.openxmlformats.org/officeDocument/2006/relationships/customXml" Target="../ink/ink1785.xml"/><Relationship Id="rId491" Type="http://schemas.openxmlformats.org/officeDocument/2006/relationships/customXml" Target="../ink/ink1890.xml"/><Relationship Id="rId505" Type="http://schemas.openxmlformats.org/officeDocument/2006/relationships/customXml" Target="../ink/ink1897.xml"/><Relationship Id="rId712" Type="http://schemas.openxmlformats.org/officeDocument/2006/relationships/customXml" Target="../ink/ink2004.xml"/><Relationship Id="rId37" Type="http://schemas.openxmlformats.org/officeDocument/2006/relationships/customXml" Target="../ink/ink1660.xml"/><Relationship Id="rId79" Type="http://schemas.openxmlformats.org/officeDocument/2006/relationships/customXml" Target="../ink/ink1681.xml"/><Relationship Id="rId102" Type="http://schemas.openxmlformats.org/officeDocument/2006/relationships/image" Target="../media/image8110.png"/><Relationship Id="rId144" Type="http://schemas.openxmlformats.org/officeDocument/2006/relationships/image" Target="../media/image10210.png"/><Relationship Id="rId547" Type="http://schemas.openxmlformats.org/officeDocument/2006/relationships/customXml" Target="../ink/ink1920.xml"/><Relationship Id="rId589" Type="http://schemas.openxmlformats.org/officeDocument/2006/relationships/image" Target="../media/image1798.png"/><Relationship Id="rId754" Type="http://schemas.openxmlformats.org/officeDocument/2006/relationships/image" Target="../media/image1879.png"/><Relationship Id="rId796" Type="http://schemas.openxmlformats.org/officeDocument/2006/relationships/image" Target="../media/image1900.png"/><Relationship Id="rId90" Type="http://schemas.openxmlformats.org/officeDocument/2006/relationships/image" Target="../media/image7510.png"/><Relationship Id="rId186" Type="http://schemas.openxmlformats.org/officeDocument/2006/relationships/image" Target="../media/image123.png"/><Relationship Id="rId351" Type="http://schemas.openxmlformats.org/officeDocument/2006/relationships/image" Target="../media/image204.png"/><Relationship Id="rId393" Type="http://schemas.openxmlformats.org/officeDocument/2006/relationships/image" Target="../media/image1704.png"/><Relationship Id="rId407" Type="http://schemas.openxmlformats.org/officeDocument/2006/relationships/image" Target="../media/image1711.png"/><Relationship Id="rId449" Type="http://schemas.openxmlformats.org/officeDocument/2006/relationships/customXml" Target="../ink/ink1868.xml"/><Relationship Id="rId614" Type="http://schemas.openxmlformats.org/officeDocument/2006/relationships/customXml" Target="../ink/ink1954.xml"/><Relationship Id="rId656" Type="http://schemas.openxmlformats.org/officeDocument/2006/relationships/image" Target="../media/image1831.png"/><Relationship Id="rId821" Type="http://schemas.openxmlformats.org/officeDocument/2006/relationships/customXml" Target="../ink/ink2059.xml"/><Relationship Id="rId863" Type="http://schemas.openxmlformats.org/officeDocument/2006/relationships/image" Target="../media/image1933.png"/><Relationship Id="rId211" Type="http://schemas.openxmlformats.org/officeDocument/2006/relationships/image" Target="../media/image135.png"/><Relationship Id="rId253" Type="http://schemas.openxmlformats.org/officeDocument/2006/relationships/image" Target="../media/image156.png"/><Relationship Id="rId295" Type="http://schemas.openxmlformats.org/officeDocument/2006/relationships/image" Target="../media/image176.png"/><Relationship Id="rId309" Type="http://schemas.openxmlformats.org/officeDocument/2006/relationships/image" Target="../media/image183.png"/><Relationship Id="rId460" Type="http://schemas.openxmlformats.org/officeDocument/2006/relationships/customXml" Target="../ink/ink1874.xml"/><Relationship Id="rId516" Type="http://schemas.openxmlformats.org/officeDocument/2006/relationships/image" Target="../media/image1764.png"/><Relationship Id="rId698" Type="http://schemas.openxmlformats.org/officeDocument/2006/relationships/image" Target="../media/image1852.png"/><Relationship Id="rId48" Type="http://schemas.openxmlformats.org/officeDocument/2006/relationships/image" Target="../media/image5410.png"/><Relationship Id="rId113" Type="http://schemas.openxmlformats.org/officeDocument/2006/relationships/customXml" Target="../ink/ink1698.xml"/><Relationship Id="rId320" Type="http://schemas.openxmlformats.org/officeDocument/2006/relationships/customXml" Target="../ink/ink1803.xml"/><Relationship Id="rId558" Type="http://schemas.openxmlformats.org/officeDocument/2006/relationships/image" Target="../media/image1783.png"/><Relationship Id="rId723" Type="http://schemas.openxmlformats.org/officeDocument/2006/relationships/image" Target="../media/image1864.png"/><Relationship Id="rId765" Type="http://schemas.openxmlformats.org/officeDocument/2006/relationships/customXml" Target="../ink/ink2031.xml"/><Relationship Id="rId155" Type="http://schemas.openxmlformats.org/officeDocument/2006/relationships/customXml" Target="../ink/ink1719.xml"/><Relationship Id="rId197" Type="http://schemas.openxmlformats.org/officeDocument/2006/relationships/image" Target="../media/image128.png"/><Relationship Id="rId362" Type="http://schemas.openxmlformats.org/officeDocument/2006/relationships/customXml" Target="../ink/ink1824.xml"/><Relationship Id="rId418" Type="http://schemas.openxmlformats.org/officeDocument/2006/relationships/image" Target="../media/image1716.png"/><Relationship Id="rId625" Type="http://schemas.openxmlformats.org/officeDocument/2006/relationships/image" Target="../media/image1816.png"/><Relationship Id="rId832" Type="http://schemas.openxmlformats.org/officeDocument/2006/relationships/customXml" Target="../ink/ink2065.xml"/><Relationship Id="rId222" Type="http://schemas.openxmlformats.org/officeDocument/2006/relationships/customXml" Target="../ink/ink1753.xml"/><Relationship Id="rId264" Type="http://schemas.openxmlformats.org/officeDocument/2006/relationships/customXml" Target="../ink/ink1774.xml"/><Relationship Id="rId471" Type="http://schemas.openxmlformats.org/officeDocument/2006/relationships/image" Target="../media/image1742.png"/><Relationship Id="rId667" Type="http://schemas.openxmlformats.org/officeDocument/2006/relationships/customXml" Target="../ink/ink1981.xml"/><Relationship Id="rId874" Type="http://schemas.openxmlformats.org/officeDocument/2006/relationships/customXml" Target="../ink/ink2086.xml"/><Relationship Id="rId17" Type="http://schemas.openxmlformats.org/officeDocument/2006/relationships/customXml" Target="../ink/ink1650.xml"/><Relationship Id="rId59" Type="http://schemas.openxmlformats.org/officeDocument/2006/relationships/customXml" Target="../ink/ink1671.xml"/><Relationship Id="rId124" Type="http://schemas.openxmlformats.org/officeDocument/2006/relationships/image" Target="../media/image9210.png"/><Relationship Id="rId527" Type="http://schemas.openxmlformats.org/officeDocument/2006/relationships/image" Target="../media/image1769.png"/><Relationship Id="rId569" Type="http://schemas.openxmlformats.org/officeDocument/2006/relationships/image" Target="../media/image1788.png"/><Relationship Id="rId734" Type="http://schemas.openxmlformats.org/officeDocument/2006/relationships/image" Target="../media/image1869.png"/><Relationship Id="rId776" Type="http://schemas.openxmlformats.org/officeDocument/2006/relationships/image" Target="../media/image1890.png"/><Relationship Id="rId70" Type="http://schemas.openxmlformats.org/officeDocument/2006/relationships/image" Target="../media/image6510.png"/><Relationship Id="rId166" Type="http://schemas.openxmlformats.org/officeDocument/2006/relationships/image" Target="../media/image11310.png"/><Relationship Id="rId331" Type="http://schemas.openxmlformats.org/officeDocument/2006/relationships/image" Target="../media/image194.png"/><Relationship Id="rId373" Type="http://schemas.openxmlformats.org/officeDocument/2006/relationships/image" Target="../media/image1694.png"/><Relationship Id="rId429" Type="http://schemas.openxmlformats.org/officeDocument/2006/relationships/customXml" Target="../ink/ink1858.xml"/><Relationship Id="rId580" Type="http://schemas.openxmlformats.org/officeDocument/2006/relationships/customXml" Target="../ink/ink1937.xml"/><Relationship Id="rId636" Type="http://schemas.openxmlformats.org/officeDocument/2006/relationships/customXml" Target="../ink/ink1965.xml"/><Relationship Id="rId801" Type="http://schemas.openxmlformats.org/officeDocument/2006/relationships/customXml" Target="../ink/ink2049.xml"/><Relationship Id="rId1" Type="http://schemas.openxmlformats.org/officeDocument/2006/relationships/slideLayout" Target="../slideLayouts/slideLayout7.xml"/><Relationship Id="rId233" Type="http://schemas.openxmlformats.org/officeDocument/2006/relationships/image" Target="../media/image146.png"/><Relationship Id="rId440" Type="http://schemas.openxmlformats.org/officeDocument/2006/relationships/image" Target="../media/image1727.png"/><Relationship Id="rId678" Type="http://schemas.openxmlformats.org/officeDocument/2006/relationships/image" Target="../media/image1842.png"/><Relationship Id="rId843" Type="http://schemas.openxmlformats.org/officeDocument/2006/relationships/image" Target="../media/image1923.png"/><Relationship Id="rId28" Type="http://schemas.openxmlformats.org/officeDocument/2006/relationships/image" Target="../media/image4310.png"/><Relationship Id="rId275" Type="http://schemas.openxmlformats.org/officeDocument/2006/relationships/customXml" Target="../ink/ink1780.xml"/><Relationship Id="rId300" Type="http://schemas.openxmlformats.org/officeDocument/2006/relationships/customXml" Target="../ink/ink1793.xml"/><Relationship Id="rId482" Type="http://schemas.openxmlformats.org/officeDocument/2006/relationships/image" Target="../media/image1747.png"/><Relationship Id="rId538" Type="http://schemas.openxmlformats.org/officeDocument/2006/relationships/image" Target="../media/image1774.png"/><Relationship Id="rId703" Type="http://schemas.openxmlformats.org/officeDocument/2006/relationships/customXml" Target="../ink/ink1999.xml"/><Relationship Id="rId745" Type="http://schemas.openxmlformats.org/officeDocument/2006/relationships/customXml" Target="../ink/ink2021.xml"/><Relationship Id="rId81" Type="http://schemas.openxmlformats.org/officeDocument/2006/relationships/customXml" Target="../ink/ink1682.xml"/><Relationship Id="rId135" Type="http://schemas.openxmlformats.org/officeDocument/2006/relationships/customXml" Target="../ink/ink1709.xml"/><Relationship Id="rId177" Type="http://schemas.openxmlformats.org/officeDocument/2006/relationships/customXml" Target="../ink/ink1730.xml"/><Relationship Id="rId342" Type="http://schemas.openxmlformats.org/officeDocument/2006/relationships/customXml" Target="../ink/ink1814.xml"/><Relationship Id="rId384" Type="http://schemas.openxmlformats.org/officeDocument/2006/relationships/customXml" Target="../ink/ink1835.xml"/><Relationship Id="rId591" Type="http://schemas.openxmlformats.org/officeDocument/2006/relationships/image" Target="../media/image1799.png"/><Relationship Id="rId605" Type="http://schemas.openxmlformats.org/officeDocument/2006/relationships/image" Target="../media/image1806.png"/><Relationship Id="rId787" Type="http://schemas.openxmlformats.org/officeDocument/2006/relationships/customXml" Target="../ink/ink2042.xml"/><Relationship Id="rId812" Type="http://schemas.openxmlformats.org/officeDocument/2006/relationships/image" Target="../media/image1908.png"/><Relationship Id="rId202" Type="http://schemas.openxmlformats.org/officeDocument/2006/relationships/customXml" Target="../ink/ink1743.xml"/><Relationship Id="rId244" Type="http://schemas.openxmlformats.org/officeDocument/2006/relationships/customXml" Target="../ink/ink1764.xml"/><Relationship Id="rId647" Type="http://schemas.openxmlformats.org/officeDocument/2006/relationships/customXml" Target="../ink/ink1971.xml"/><Relationship Id="rId689" Type="http://schemas.openxmlformats.org/officeDocument/2006/relationships/customXml" Target="../ink/ink1992.xml"/><Relationship Id="rId854" Type="http://schemas.openxmlformats.org/officeDocument/2006/relationships/customXml" Target="../ink/ink2076.xml"/><Relationship Id="rId39" Type="http://schemas.openxmlformats.org/officeDocument/2006/relationships/customXml" Target="../ink/ink1661.xml"/><Relationship Id="rId286" Type="http://schemas.openxmlformats.org/officeDocument/2006/relationships/customXml" Target="../ink/ink1786.xml"/><Relationship Id="rId451" Type="http://schemas.openxmlformats.org/officeDocument/2006/relationships/customXml" Target="../ink/ink1869.xml"/><Relationship Id="rId493" Type="http://schemas.openxmlformats.org/officeDocument/2006/relationships/customXml" Target="../ink/ink1891.xml"/><Relationship Id="rId507" Type="http://schemas.openxmlformats.org/officeDocument/2006/relationships/customXml" Target="../ink/ink1898.xml"/><Relationship Id="rId549" Type="http://schemas.openxmlformats.org/officeDocument/2006/relationships/customXml" Target="../ink/ink1921.xml"/><Relationship Id="rId714" Type="http://schemas.openxmlformats.org/officeDocument/2006/relationships/customXml" Target="../ink/ink2005.xml"/><Relationship Id="rId756" Type="http://schemas.openxmlformats.org/officeDocument/2006/relationships/image" Target="../media/image1880.png"/><Relationship Id="rId50" Type="http://schemas.openxmlformats.org/officeDocument/2006/relationships/image" Target="../media/image5510.png"/><Relationship Id="rId104" Type="http://schemas.openxmlformats.org/officeDocument/2006/relationships/image" Target="../media/image8210.png"/><Relationship Id="rId146" Type="http://schemas.openxmlformats.org/officeDocument/2006/relationships/image" Target="../media/image10310.png"/><Relationship Id="rId188" Type="http://schemas.openxmlformats.org/officeDocument/2006/relationships/image" Target="../media/image124.png"/><Relationship Id="rId311" Type="http://schemas.openxmlformats.org/officeDocument/2006/relationships/image" Target="../media/image184.png"/><Relationship Id="rId353" Type="http://schemas.openxmlformats.org/officeDocument/2006/relationships/image" Target="../media/image205.png"/><Relationship Id="rId395" Type="http://schemas.openxmlformats.org/officeDocument/2006/relationships/image" Target="../media/image1705.png"/><Relationship Id="rId409" Type="http://schemas.openxmlformats.org/officeDocument/2006/relationships/image" Target="../media/image1712.png"/><Relationship Id="rId560" Type="http://schemas.openxmlformats.org/officeDocument/2006/relationships/image" Target="../media/image1784.png"/><Relationship Id="rId798" Type="http://schemas.openxmlformats.org/officeDocument/2006/relationships/image" Target="../media/image1901.png"/><Relationship Id="rId92" Type="http://schemas.openxmlformats.org/officeDocument/2006/relationships/image" Target="../media/image7610.png"/><Relationship Id="rId213" Type="http://schemas.openxmlformats.org/officeDocument/2006/relationships/image" Target="../media/image136.png"/><Relationship Id="rId420" Type="http://schemas.openxmlformats.org/officeDocument/2006/relationships/image" Target="../media/image1717.png"/><Relationship Id="rId616" Type="http://schemas.openxmlformats.org/officeDocument/2006/relationships/customXml" Target="../ink/ink1955.xml"/><Relationship Id="rId658" Type="http://schemas.openxmlformats.org/officeDocument/2006/relationships/image" Target="../media/image1832.png"/><Relationship Id="rId823" Type="http://schemas.openxmlformats.org/officeDocument/2006/relationships/customXml" Target="../ink/ink2060.xml"/><Relationship Id="rId865" Type="http://schemas.openxmlformats.org/officeDocument/2006/relationships/image" Target="../media/image1934.png"/><Relationship Id="rId255" Type="http://schemas.openxmlformats.org/officeDocument/2006/relationships/image" Target="../media/image157.png"/><Relationship Id="rId297" Type="http://schemas.openxmlformats.org/officeDocument/2006/relationships/image" Target="../media/image177.png"/><Relationship Id="rId462" Type="http://schemas.openxmlformats.org/officeDocument/2006/relationships/customXml" Target="../ink/ink1875.xml"/><Relationship Id="rId518" Type="http://schemas.openxmlformats.org/officeDocument/2006/relationships/image" Target="../media/image1765.png"/><Relationship Id="rId725" Type="http://schemas.openxmlformats.org/officeDocument/2006/relationships/image" Target="../media/image1865.png"/><Relationship Id="rId115" Type="http://schemas.openxmlformats.org/officeDocument/2006/relationships/customXml" Target="../ink/ink1699.xml"/><Relationship Id="rId157" Type="http://schemas.openxmlformats.org/officeDocument/2006/relationships/customXml" Target="../ink/ink1720.xml"/><Relationship Id="rId322" Type="http://schemas.openxmlformats.org/officeDocument/2006/relationships/customXml" Target="../ink/ink1804.xml"/><Relationship Id="rId364" Type="http://schemas.openxmlformats.org/officeDocument/2006/relationships/customXml" Target="../ink/ink1825.xml"/><Relationship Id="rId767" Type="http://schemas.openxmlformats.org/officeDocument/2006/relationships/customXml" Target="../ink/ink2032.xml"/><Relationship Id="rId61" Type="http://schemas.openxmlformats.org/officeDocument/2006/relationships/customXml" Target="../ink/ink1672.xml"/><Relationship Id="rId199" Type="http://schemas.openxmlformats.org/officeDocument/2006/relationships/image" Target="../media/image129.png"/><Relationship Id="rId571" Type="http://schemas.openxmlformats.org/officeDocument/2006/relationships/image" Target="../media/image1789.png"/><Relationship Id="rId627" Type="http://schemas.openxmlformats.org/officeDocument/2006/relationships/image" Target="../media/image1817.png"/><Relationship Id="rId669" Type="http://schemas.openxmlformats.org/officeDocument/2006/relationships/customXml" Target="../ink/ink1982.xml"/><Relationship Id="rId834" Type="http://schemas.openxmlformats.org/officeDocument/2006/relationships/customXml" Target="../ink/ink2066.xml"/><Relationship Id="rId19" Type="http://schemas.openxmlformats.org/officeDocument/2006/relationships/customXml" Target="../ink/ink1651.xml"/><Relationship Id="rId224" Type="http://schemas.openxmlformats.org/officeDocument/2006/relationships/customXml" Target="../ink/ink1754.xml"/><Relationship Id="rId266" Type="http://schemas.openxmlformats.org/officeDocument/2006/relationships/customXml" Target="../ink/ink1775.xml"/><Relationship Id="rId431" Type="http://schemas.openxmlformats.org/officeDocument/2006/relationships/customXml" Target="../ink/ink1859.xml"/><Relationship Id="rId473" Type="http://schemas.openxmlformats.org/officeDocument/2006/relationships/image" Target="../media/image1743.png"/><Relationship Id="rId529" Type="http://schemas.openxmlformats.org/officeDocument/2006/relationships/image" Target="../media/image1770.png"/><Relationship Id="rId680" Type="http://schemas.openxmlformats.org/officeDocument/2006/relationships/image" Target="../media/image1843.png"/><Relationship Id="rId736" Type="http://schemas.openxmlformats.org/officeDocument/2006/relationships/image" Target="../media/image1870.png"/><Relationship Id="rId30" Type="http://schemas.openxmlformats.org/officeDocument/2006/relationships/image" Target="../media/image4411.png"/><Relationship Id="rId126" Type="http://schemas.openxmlformats.org/officeDocument/2006/relationships/image" Target="../media/image9310.png"/><Relationship Id="rId168" Type="http://schemas.openxmlformats.org/officeDocument/2006/relationships/image" Target="../media/image11410.png"/><Relationship Id="rId333" Type="http://schemas.openxmlformats.org/officeDocument/2006/relationships/image" Target="../media/image195.png"/><Relationship Id="rId540" Type="http://schemas.openxmlformats.org/officeDocument/2006/relationships/customXml" Target="../ink/ink1916.xml"/><Relationship Id="rId778" Type="http://schemas.openxmlformats.org/officeDocument/2006/relationships/image" Target="../media/image1891.png"/><Relationship Id="rId72" Type="http://schemas.openxmlformats.org/officeDocument/2006/relationships/image" Target="../media/image6610.png"/><Relationship Id="rId375" Type="http://schemas.openxmlformats.org/officeDocument/2006/relationships/image" Target="../media/image1695.png"/><Relationship Id="rId582" Type="http://schemas.openxmlformats.org/officeDocument/2006/relationships/customXml" Target="../ink/ink1938.xml"/><Relationship Id="rId638" Type="http://schemas.openxmlformats.org/officeDocument/2006/relationships/customXml" Target="../ink/ink1966.xml"/><Relationship Id="rId803" Type="http://schemas.openxmlformats.org/officeDocument/2006/relationships/customXml" Target="../ink/ink2050.xml"/><Relationship Id="rId845" Type="http://schemas.openxmlformats.org/officeDocument/2006/relationships/image" Target="../media/image1924.png"/><Relationship Id="rId3" Type="http://schemas.openxmlformats.org/officeDocument/2006/relationships/customXml" Target="../ink/ink1643.xml"/><Relationship Id="rId235" Type="http://schemas.openxmlformats.org/officeDocument/2006/relationships/image" Target="../media/image147.png"/><Relationship Id="rId277" Type="http://schemas.openxmlformats.org/officeDocument/2006/relationships/customXml" Target="../ink/ink1781.xml"/><Relationship Id="rId400" Type="http://schemas.openxmlformats.org/officeDocument/2006/relationships/customXml" Target="../ink/ink1843.xml"/><Relationship Id="rId442" Type="http://schemas.openxmlformats.org/officeDocument/2006/relationships/image" Target="../media/image1728.png"/><Relationship Id="rId484" Type="http://schemas.openxmlformats.org/officeDocument/2006/relationships/image" Target="../media/image1748.png"/><Relationship Id="rId705" Type="http://schemas.openxmlformats.org/officeDocument/2006/relationships/customXml" Target="../ink/ink2000.xml"/><Relationship Id="rId137" Type="http://schemas.openxmlformats.org/officeDocument/2006/relationships/customXml" Target="../ink/ink1710.xml"/><Relationship Id="rId302" Type="http://schemas.openxmlformats.org/officeDocument/2006/relationships/customXml" Target="../ink/ink1794.xml"/><Relationship Id="rId344" Type="http://schemas.openxmlformats.org/officeDocument/2006/relationships/customXml" Target="../ink/ink1815.xml"/><Relationship Id="rId691" Type="http://schemas.openxmlformats.org/officeDocument/2006/relationships/customXml" Target="../ink/ink1993.xml"/><Relationship Id="rId747" Type="http://schemas.openxmlformats.org/officeDocument/2006/relationships/customXml" Target="../ink/ink2022.xml"/><Relationship Id="rId789" Type="http://schemas.openxmlformats.org/officeDocument/2006/relationships/customXml" Target="../ink/ink2043.xml"/><Relationship Id="rId41" Type="http://schemas.openxmlformats.org/officeDocument/2006/relationships/customXml" Target="../ink/ink1662.xml"/><Relationship Id="rId83" Type="http://schemas.openxmlformats.org/officeDocument/2006/relationships/customXml" Target="../ink/ink1683.xml"/><Relationship Id="rId179" Type="http://schemas.openxmlformats.org/officeDocument/2006/relationships/customXml" Target="../ink/ink1731.xml"/><Relationship Id="rId386" Type="http://schemas.openxmlformats.org/officeDocument/2006/relationships/customXml" Target="../ink/ink1836.xml"/><Relationship Id="rId551" Type="http://schemas.openxmlformats.org/officeDocument/2006/relationships/customXml" Target="../ink/ink1922.xml"/><Relationship Id="rId593" Type="http://schemas.openxmlformats.org/officeDocument/2006/relationships/image" Target="../media/image1800.png"/><Relationship Id="rId607" Type="http://schemas.openxmlformats.org/officeDocument/2006/relationships/image" Target="../media/image1807.png"/><Relationship Id="rId649" Type="http://schemas.openxmlformats.org/officeDocument/2006/relationships/customXml" Target="../ink/ink1972.xml"/><Relationship Id="rId814" Type="http://schemas.openxmlformats.org/officeDocument/2006/relationships/image" Target="../media/image1909.png"/><Relationship Id="rId856" Type="http://schemas.openxmlformats.org/officeDocument/2006/relationships/customXml" Target="../ink/ink2077.xml"/><Relationship Id="rId190" Type="http://schemas.openxmlformats.org/officeDocument/2006/relationships/customXml" Target="../ink/ink1737.xml"/><Relationship Id="rId204" Type="http://schemas.openxmlformats.org/officeDocument/2006/relationships/customXml" Target="../ink/ink1744.xml"/><Relationship Id="rId246" Type="http://schemas.openxmlformats.org/officeDocument/2006/relationships/customXml" Target="../ink/ink1765.xml"/><Relationship Id="rId288" Type="http://schemas.openxmlformats.org/officeDocument/2006/relationships/customXml" Target="../ink/ink1787.xml"/><Relationship Id="rId411" Type="http://schemas.openxmlformats.org/officeDocument/2006/relationships/customXml" Target="../ink/ink1849.xml"/><Relationship Id="rId453" Type="http://schemas.openxmlformats.org/officeDocument/2006/relationships/customXml" Target="../ink/ink1870.xml"/><Relationship Id="rId509" Type="http://schemas.openxmlformats.org/officeDocument/2006/relationships/customXml" Target="../ink/ink1899.xml"/><Relationship Id="rId660" Type="http://schemas.openxmlformats.org/officeDocument/2006/relationships/image" Target="../media/image1833.png"/><Relationship Id="rId106" Type="http://schemas.openxmlformats.org/officeDocument/2006/relationships/image" Target="../media/image8310.png"/><Relationship Id="rId313" Type="http://schemas.openxmlformats.org/officeDocument/2006/relationships/image" Target="../media/image185.png"/><Relationship Id="rId495" Type="http://schemas.openxmlformats.org/officeDocument/2006/relationships/customXml" Target="../ink/ink1892.xml"/><Relationship Id="rId716" Type="http://schemas.openxmlformats.org/officeDocument/2006/relationships/customXml" Target="../ink/ink2006.xml"/><Relationship Id="rId758" Type="http://schemas.openxmlformats.org/officeDocument/2006/relationships/image" Target="../media/image1881.png"/><Relationship Id="rId10" Type="http://schemas.openxmlformats.org/officeDocument/2006/relationships/image" Target="../media/image34100.png"/><Relationship Id="rId52" Type="http://schemas.openxmlformats.org/officeDocument/2006/relationships/image" Target="../media/image5610.png"/><Relationship Id="rId94" Type="http://schemas.openxmlformats.org/officeDocument/2006/relationships/image" Target="../media/image7710.png"/><Relationship Id="rId148" Type="http://schemas.openxmlformats.org/officeDocument/2006/relationships/image" Target="../media/image10410.png"/><Relationship Id="rId355" Type="http://schemas.openxmlformats.org/officeDocument/2006/relationships/image" Target="../media/image206.png"/><Relationship Id="rId397" Type="http://schemas.openxmlformats.org/officeDocument/2006/relationships/image" Target="../media/image1706.png"/><Relationship Id="rId520" Type="http://schemas.openxmlformats.org/officeDocument/2006/relationships/image" Target="../media/image1766.png"/><Relationship Id="rId562" Type="http://schemas.openxmlformats.org/officeDocument/2006/relationships/image" Target="../media/image1785.png"/><Relationship Id="rId618" Type="http://schemas.openxmlformats.org/officeDocument/2006/relationships/customXml" Target="../ink/ink1956.xml"/><Relationship Id="rId825" Type="http://schemas.openxmlformats.org/officeDocument/2006/relationships/customXml" Target="../ink/ink2061.xml"/><Relationship Id="rId215" Type="http://schemas.openxmlformats.org/officeDocument/2006/relationships/image" Target="../media/image137.png"/><Relationship Id="rId257" Type="http://schemas.openxmlformats.org/officeDocument/2006/relationships/image" Target="../media/image158.png"/><Relationship Id="rId422" Type="http://schemas.openxmlformats.org/officeDocument/2006/relationships/image" Target="../media/image1718.png"/><Relationship Id="rId464" Type="http://schemas.openxmlformats.org/officeDocument/2006/relationships/customXml" Target="../ink/ink1876.xml"/><Relationship Id="rId867" Type="http://schemas.openxmlformats.org/officeDocument/2006/relationships/image" Target="../media/image1935.png"/><Relationship Id="rId299" Type="http://schemas.openxmlformats.org/officeDocument/2006/relationships/image" Target="../media/image178.png"/><Relationship Id="rId727" Type="http://schemas.openxmlformats.org/officeDocument/2006/relationships/customXml" Target="../ink/ink2012.xml"/><Relationship Id="rId63" Type="http://schemas.openxmlformats.org/officeDocument/2006/relationships/customXml" Target="../ink/ink1673.xml"/><Relationship Id="rId159" Type="http://schemas.openxmlformats.org/officeDocument/2006/relationships/customXml" Target="../ink/ink1721.xml"/><Relationship Id="rId366" Type="http://schemas.openxmlformats.org/officeDocument/2006/relationships/customXml" Target="../ink/ink1826.xml"/><Relationship Id="rId573" Type="http://schemas.openxmlformats.org/officeDocument/2006/relationships/image" Target="../media/image1790.png"/><Relationship Id="rId780" Type="http://schemas.openxmlformats.org/officeDocument/2006/relationships/image" Target="../media/image1892.png"/><Relationship Id="rId226" Type="http://schemas.openxmlformats.org/officeDocument/2006/relationships/customXml" Target="../ink/ink1755.xml"/><Relationship Id="rId433" Type="http://schemas.openxmlformats.org/officeDocument/2006/relationships/customXml" Target="../ink/ink1860.xml"/><Relationship Id="rId640" Type="http://schemas.openxmlformats.org/officeDocument/2006/relationships/customXml" Target="../ink/ink1967.xml"/><Relationship Id="rId738" Type="http://schemas.openxmlformats.org/officeDocument/2006/relationships/image" Target="../media/image1871.png"/><Relationship Id="rId74" Type="http://schemas.openxmlformats.org/officeDocument/2006/relationships/image" Target="../media/image6710.png"/><Relationship Id="rId377" Type="http://schemas.openxmlformats.org/officeDocument/2006/relationships/image" Target="../media/image1696.png"/><Relationship Id="rId500" Type="http://schemas.openxmlformats.org/officeDocument/2006/relationships/image" Target="../media/image1756.png"/><Relationship Id="rId584" Type="http://schemas.openxmlformats.org/officeDocument/2006/relationships/customXml" Target="../ink/ink1939.xml"/><Relationship Id="rId805" Type="http://schemas.openxmlformats.org/officeDocument/2006/relationships/customXml" Target="../ink/ink2051.xml"/><Relationship Id="rId5" Type="http://schemas.openxmlformats.org/officeDocument/2006/relationships/customXml" Target="../ink/ink1644.xml"/><Relationship Id="rId237" Type="http://schemas.openxmlformats.org/officeDocument/2006/relationships/image" Target="../media/image148.png"/><Relationship Id="rId791" Type="http://schemas.openxmlformats.org/officeDocument/2006/relationships/customXml" Target="../ink/ink2044.xml"/><Relationship Id="rId444" Type="http://schemas.openxmlformats.org/officeDocument/2006/relationships/image" Target="../media/image1729.png"/><Relationship Id="rId651" Type="http://schemas.openxmlformats.org/officeDocument/2006/relationships/customXml" Target="../ink/ink1973.xml"/><Relationship Id="rId749" Type="http://schemas.openxmlformats.org/officeDocument/2006/relationships/customXml" Target="../ink/ink2023.xml"/><Relationship Id="rId290" Type="http://schemas.openxmlformats.org/officeDocument/2006/relationships/customXml" Target="../ink/ink1788.xml"/><Relationship Id="rId304" Type="http://schemas.openxmlformats.org/officeDocument/2006/relationships/customXml" Target="../ink/ink1795.xml"/><Relationship Id="rId388" Type="http://schemas.openxmlformats.org/officeDocument/2006/relationships/customXml" Target="../ink/ink1837.xml"/><Relationship Id="rId511" Type="http://schemas.openxmlformats.org/officeDocument/2006/relationships/customXml" Target="../ink/ink1900.xml"/><Relationship Id="rId609" Type="http://schemas.openxmlformats.org/officeDocument/2006/relationships/image" Target="../media/image1808.png"/><Relationship Id="rId85" Type="http://schemas.openxmlformats.org/officeDocument/2006/relationships/customXml" Target="../ink/ink1684.xml"/><Relationship Id="rId150" Type="http://schemas.openxmlformats.org/officeDocument/2006/relationships/image" Target="../media/image10510.png"/><Relationship Id="rId595" Type="http://schemas.openxmlformats.org/officeDocument/2006/relationships/image" Target="../media/image1801.png"/><Relationship Id="rId816" Type="http://schemas.openxmlformats.org/officeDocument/2006/relationships/image" Target="../media/image1910.png"/><Relationship Id="rId248" Type="http://schemas.openxmlformats.org/officeDocument/2006/relationships/customXml" Target="../ink/ink1766.xml"/><Relationship Id="rId455" Type="http://schemas.openxmlformats.org/officeDocument/2006/relationships/customXml" Target="../ink/ink1871.xml"/><Relationship Id="rId662" Type="http://schemas.openxmlformats.org/officeDocument/2006/relationships/image" Target="../media/image1834.png"/><Relationship Id="rId12" Type="http://schemas.openxmlformats.org/officeDocument/2006/relationships/image" Target="../media/image35100.png"/><Relationship Id="rId108" Type="http://schemas.openxmlformats.org/officeDocument/2006/relationships/image" Target="../media/image8410.png"/><Relationship Id="rId315" Type="http://schemas.openxmlformats.org/officeDocument/2006/relationships/image" Target="../media/image186.png"/><Relationship Id="rId522" Type="http://schemas.openxmlformats.org/officeDocument/2006/relationships/image" Target="../media/image1767.png"/><Relationship Id="rId96" Type="http://schemas.openxmlformats.org/officeDocument/2006/relationships/image" Target="../media/image7810.png"/><Relationship Id="rId161" Type="http://schemas.openxmlformats.org/officeDocument/2006/relationships/customXml" Target="../ink/ink1722.xml"/><Relationship Id="rId399" Type="http://schemas.openxmlformats.org/officeDocument/2006/relationships/image" Target="../media/image1707.png"/><Relationship Id="rId827" Type="http://schemas.openxmlformats.org/officeDocument/2006/relationships/image" Target="../media/image1915.png"/><Relationship Id="rId259" Type="http://schemas.openxmlformats.org/officeDocument/2006/relationships/image" Target="../media/image159.png"/><Relationship Id="rId466" Type="http://schemas.openxmlformats.org/officeDocument/2006/relationships/customXml" Target="../ink/ink1877.xml"/><Relationship Id="rId673" Type="http://schemas.openxmlformats.org/officeDocument/2006/relationships/customXml" Target="../ink/ink1984.xml"/><Relationship Id="rId23" Type="http://schemas.openxmlformats.org/officeDocument/2006/relationships/customXml" Target="../ink/ink1653.xml"/><Relationship Id="rId119" Type="http://schemas.openxmlformats.org/officeDocument/2006/relationships/customXml" Target="../ink/ink1701.xml"/><Relationship Id="rId326" Type="http://schemas.openxmlformats.org/officeDocument/2006/relationships/customXml" Target="../ink/ink1806.xml"/><Relationship Id="rId533" Type="http://schemas.openxmlformats.org/officeDocument/2006/relationships/customXml" Target="../ink/ink1912.xml"/><Relationship Id="rId740" Type="http://schemas.openxmlformats.org/officeDocument/2006/relationships/image" Target="../media/image1872.png"/><Relationship Id="rId838" Type="http://schemas.openxmlformats.org/officeDocument/2006/relationships/customXml" Target="../ink/ink2068.xml"/><Relationship Id="rId172" Type="http://schemas.openxmlformats.org/officeDocument/2006/relationships/image" Target="../media/image11610.png"/><Relationship Id="rId477" Type="http://schemas.openxmlformats.org/officeDocument/2006/relationships/customXml" Target="../ink/ink1883.xml"/><Relationship Id="rId600" Type="http://schemas.openxmlformats.org/officeDocument/2006/relationships/customXml" Target="../ink/ink1947.xml"/><Relationship Id="rId684" Type="http://schemas.openxmlformats.org/officeDocument/2006/relationships/image" Target="../media/image1845.png"/><Relationship Id="rId337" Type="http://schemas.openxmlformats.org/officeDocument/2006/relationships/image" Target="../media/image197.png"/><Relationship Id="rId34" Type="http://schemas.openxmlformats.org/officeDocument/2006/relationships/image" Target="../media/image4610.png"/><Relationship Id="rId544" Type="http://schemas.openxmlformats.org/officeDocument/2006/relationships/customXml" Target="../ink/ink1918.xml"/><Relationship Id="rId751" Type="http://schemas.openxmlformats.org/officeDocument/2006/relationships/customXml" Target="../ink/ink2024.xml"/><Relationship Id="rId849" Type="http://schemas.openxmlformats.org/officeDocument/2006/relationships/image" Target="../media/image1926.png"/><Relationship Id="rId183" Type="http://schemas.openxmlformats.org/officeDocument/2006/relationships/customXml" Target="../ink/ink1733.xml"/><Relationship Id="rId390" Type="http://schemas.openxmlformats.org/officeDocument/2006/relationships/customXml" Target="../ink/ink1838.xml"/><Relationship Id="rId404" Type="http://schemas.openxmlformats.org/officeDocument/2006/relationships/customXml" Target="../ink/ink1845.xml"/><Relationship Id="rId611" Type="http://schemas.openxmlformats.org/officeDocument/2006/relationships/image" Target="../media/image1809.png"/><Relationship Id="rId250" Type="http://schemas.openxmlformats.org/officeDocument/2006/relationships/customXml" Target="../ink/ink1767.xml"/><Relationship Id="rId488" Type="http://schemas.openxmlformats.org/officeDocument/2006/relationships/image" Target="../media/image1750.png"/><Relationship Id="rId695" Type="http://schemas.openxmlformats.org/officeDocument/2006/relationships/customXml" Target="../ink/ink1995.xml"/><Relationship Id="rId709" Type="http://schemas.openxmlformats.org/officeDocument/2006/relationships/image" Target="../media/image1857.png"/><Relationship Id="rId45" Type="http://schemas.openxmlformats.org/officeDocument/2006/relationships/customXml" Target="../ink/ink1664.xml"/><Relationship Id="rId110" Type="http://schemas.openxmlformats.org/officeDocument/2006/relationships/image" Target="../media/image8510.png"/><Relationship Id="rId348" Type="http://schemas.openxmlformats.org/officeDocument/2006/relationships/customXml" Target="../ink/ink1817.xml"/><Relationship Id="rId555" Type="http://schemas.openxmlformats.org/officeDocument/2006/relationships/customXml" Target="../ink/ink1924.xml"/><Relationship Id="rId762" Type="http://schemas.openxmlformats.org/officeDocument/2006/relationships/image" Target="../media/image1883.png"/><Relationship Id="rId194" Type="http://schemas.openxmlformats.org/officeDocument/2006/relationships/customXml" Target="../ink/ink1739.xml"/><Relationship Id="rId208" Type="http://schemas.openxmlformats.org/officeDocument/2006/relationships/customXml" Target="../ink/ink1746.xml"/><Relationship Id="rId415" Type="http://schemas.openxmlformats.org/officeDocument/2006/relationships/customXml" Target="../ink/ink1851.xml"/><Relationship Id="rId622" Type="http://schemas.openxmlformats.org/officeDocument/2006/relationships/customXml" Target="../ink/ink1958.xml"/><Relationship Id="rId261" Type="http://schemas.openxmlformats.org/officeDocument/2006/relationships/image" Target="../media/image160.png"/><Relationship Id="rId499" Type="http://schemas.openxmlformats.org/officeDocument/2006/relationships/customXml" Target="../ink/ink1894.xml"/><Relationship Id="rId56" Type="http://schemas.openxmlformats.org/officeDocument/2006/relationships/image" Target="../media/image5810.png"/><Relationship Id="rId359" Type="http://schemas.openxmlformats.org/officeDocument/2006/relationships/image" Target="../media/image208.png"/><Relationship Id="rId566" Type="http://schemas.openxmlformats.org/officeDocument/2006/relationships/customXml" Target="../ink/ink1930.xml"/><Relationship Id="rId773" Type="http://schemas.openxmlformats.org/officeDocument/2006/relationships/customXml" Target="../ink/ink2035.xml"/><Relationship Id="rId121" Type="http://schemas.openxmlformats.org/officeDocument/2006/relationships/customXml" Target="../ink/ink1702.xml"/><Relationship Id="rId219" Type="http://schemas.openxmlformats.org/officeDocument/2006/relationships/image" Target="../media/image139.png"/><Relationship Id="rId426" Type="http://schemas.openxmlformats.org/officeDocument/2006/relationships/image" Target="../media/image1720.png"/><Relationship Id="rId633" Type="http://schemas.openxmlformats.org/officeDocument/2006/relationships/image" Target="../media/image1820.png"/><Relationship Id="rId840" Type="http://schemas.openxmlformats.org/officeDocument/2006/relationships/customXml" Target="../ink/ink2069.xml"/><Relationship Id="rId67" Type="http://schemas.openxmlformats.org/officeDocument/2006/relationships/customXml" Target="../ink/ink1675.xml"/><Relationship Id="rId272" Type="http://schemas.openxmlformats.org/officeDocument/2006/relationships/customXml" Target="../ink/ink1778.xml"/><Relationship Id="rId577" Type="http://schemas.openxmlformats.org/officeDocument/2006/relationships/image" Target="../media/image1792.png"/><Relationship Id="rId700" Type="http://schemas.openxmlformats.org/officeDocument/2006/relationships/image" Target="../media/image1853.png"/><Relationship Id="rId132" Type="http://schemas.openxmlformats.org/officeDocument/2006/relationships/image" Target="../media/image9610.png"/><Relationship Id="rId784" Type="http://schemas.openxmlformats.org/officeDocument/2006/relationships/image" Target="../media/image1894.png"/><Relationship Id="rId437" Type="http://schemas.openxmlformats.org/officeDocument/2006/relationships/customXml" Target="../ink/ink1862.xml"/><Relationship Id="rId644" Type="http://schemas.openxmlformats.org/officeDocument/2006/relationships/image" Target="../media/image1825.png"/><Relationship Id="rId851" Type="http://schemas.openxmlformats.org/officeDocument/2006/relationships/image" Target="../media/image1927.png"/><Relationship Id="rId283" Type="http://schemas.openxmlformats.org/officeDocument/2006/relationships/image" Target="../media/image170.png"/><Relationship Id="rId490" Type="http://schemas.openxmlformats.org/officeDocument/2006/relationships/image" Target="../media/image1751.png"/><Relationship Id="rId504" Type="http://schemas.openxmlformats.org/officeDocument/2006/relationships/image" Target="../media/image1758.png"/><Relationship Id="rId711" Type="http://schemas.openxmlformats.org/officeDocument/2006/relationships/image" Target="../media/image1858.png"/><Relationship Id="rId78" Type="http://schemas.openxmlformats.org/officeDocument/2006/relationships/image" Target="../media/image6910.png"/><Relationship Id="rId143" Type="http://schemas.openxmlformats.org/officeDocument/2006/relationships/customXml" Target="../ink/ink1713.xml"/><Relationship Id="rId350" Type="http://schemas.openxmlformats.org/officeDocument/2006/relationships/customXml" Target="../ink/ink1818.xml"/><Relationship Id="rId588" Type="http://schemas.openxmlformats.org/officeDocument/2006/relationships/customXml" Target="../ink/ink1941.xml"/><Relationship Id="rId795" Type="http://schemas.openxmlformats.org/officeDocument/2006/relationships/customXml" Target="../ink/ink2046.xml"/><Relationship Id="rId809" Type="http://schemas.openxmlformats.org/officeDocument/2006/relationships/customXml" Target="../ink/ink2053.xml"/><Relationship Id="rId9" Type="http://schemas.openxmlformats.org/officeDocument/2006/relationships/customXml" Target="../ink/ink1646.xml"/><Relationship Id="rId210" Type="http://schemas.openxmlformats.org/officeDocument/2006/relationships/customXml" Target="../ink/ink1747.xml"/><Relationship Id="rId448" Type="http://schemas.openxmlformats.org/officeDocument/2006/relationships/image" Target="../media/image1731.png"/><Relationship Id="rId655" Type="http://schemas.openxmlformats.org/officeDocument/2006/relationships/customXml" Target="../ink/ink1975.xml"/><Relationship Id="rId862" Type="http://schemas.openxmlformats.org/officeDocument/2006/relationships/customXml" Target="../ink/ink2080.xml"/><Relationship Id="rId294" Type="http://schemas.openxmlformats.org/officeDocument/2006/relationships/customXml" Target="../ink/ink1790.xml"/><Relationship Id="rId308" Type="http://schemas.openxmlformats.org/officeDocument/2006/relationships/customXml" Target="../ink/ink1797.xml"/><Relationship Id="rId515" Type="http://schemas.openxmlformats.org/officeDocument/2006/relationships/customXml" Target="../ink/ink1902.xml"/><Relationship Id="rId722" Type="http://schemas.openxmlformats.org/officeDocument/2006/relationships/customXml" Target="../ink/ink2009.xml"/><Relationship Id="rId89" Type="http://schemas.openxmlformats.org/officeDocument/2006/relationships/customXml" Target="../ink/ink1686.xml"/><Relationship Id="rId154" Type="http://schemas.openxmlformats.org/officeDocument/2006/relationships/image" Target="../media/image10710.png"/><Relationship Id="rId361" Type="http://schemas.openxmlformats.org/officeDocument/2006/relationships/image" Target="../media/image209.png"/><Relationship Id="rId599" Type="http://schemas.openxmlformats.org/officeDocument/2006/relationships/image" Target="../media/image1803.png"/><Relationship Id="rId459" Type="http://schemas.openxmlformats.org/officeDocument/2006/relationships/image" Target="../media/image1736.png"/><Relationship Id="rId666" Type="http://schemas.openxmlformats.org/officeDocument/2006/relationships/image" Target="../media/image1836.png"/><Relationship Id="rId873" Type="http://schemas.openxmlformats.org/officeDocument/2006/relationships/image" Target="../media/image1938.png"/><Relationship Id="rId16" Type="http://schemas.openxmlformats.org/officeDocument/2006/relationships/image" Target="../media/image37100.png"/><Relationship Id="rId221" Type="http://schemas.openxmlformats.org/officeDocument/2006/relationships/image" Target="../media/image140.png"/><Relationship Id="rId319" Type="http://schemas.openxmlformats.org/officeDocument/2006/relationships/image" Target="../media/image188.png"/><Relationship Id="rId526" Type="http://schemas.openxmlformats.org/officeDocument/2006/relationships/customXml" Target="../ink/ink1908.xml"/><Relationship Id="rId733" Type="http://schemas.openxmlformats.org/officeDocument/2006/relationships/customXml" Target="../ink/ink2015.xml"/><Relationship Id="rId165" Type="http://schemas.openxmlformats.org/officeDocument/2006/relationships/customXml" Target="../ink/ink1724.xml"/><Relationship Id="rId372" Type="http://schemas.openxmlformats.org/officeDocument/2006/relationships/customXml" Target="../ink/ink1829.xml"/><Relationship Id="rId677" Type="http://schemas.openxmlformats.org/officeDocument/2006/relationships/customXml" Target="../ink/ink1986.xml"/><Relationship Id="rId800" Type="http://schemas.openxmlformats.org/officeDocument/2006/relationships/image" Target="../media/image1902.png"/><Relationship Id="rId232" Type="http://schemas.openxmlformats.org/officeDocument/2006/relationships/customXml" Target="../ink/ink1758.xml"/><Relationship Id="rId27" Type="http://schemas.openxmlformats.org/officeDocument/2006/relationships/customXml" Target="../ink/ink1655.xml"/><Relationship Id="rId537" Type="http://schemas.openxmlformats.org/officeDocument/2006/relationships/customXml" Target="../ink/ink1914.xml"/><Relationship Id="rId744" Type="http://schemas.openxmlformats.org/officeDocument/2006/relationships/image" Target="../media/image1874.png"/><Relationship Id="rId80" Type="http://schemas.openxmlformats.org/officeDocument/2006/relationships/image" Target="../media/image7010.png"/><Relationship Id="rId176" Type="http://schemas.openxmlformats.org/officeDocument/2006/relationships/image" Target="../media/image11810.png"/><Relationship Id="rId383" Type="http://schemas.openxmlformats.org/officeDocument/2006/relationships/image" Target="../media/image1699.png"/><Relationship Id="rId590" Type="http://schemas.openxmlformats.org/officeDocument/2006/relationships/customXml" Target="../ink/ink1942.xml"/><Relationship Id="rId604" Type="http://schemas.openxmlformats.org/officeDocument/2006/relationships/customXml" Target="../ink/ink1949.xml"/><Relationship Id="rId811" Type="http://schemas.openxmlformats.org/officeDocument/2006/relationships/customXml" Target="../ink/ink2054.xml"/><Relationship Id="rId243" Type="http://schemas.openxmlformats.org/officeDocument/2006/relationships/image" Target="../media/image151.png"/><Relationship Id="rId450" Type="http://schemas.openxmlformats.org/officeDocument/2006/relationships/image" Target="../media/image1732.png"/><Relationship Id="rId688" Type="http://schemas.openxmlformats.org/officeDocument/2006/relationships/image" Target="../media/image1847.png"/><Relationship Id="rId38" Type="http://schemas.openxmlformats.org/officeDocument/2006/relationships/image" Target="../media/image4811.png"/><Relationship Id="rId103" Type="http://schemas.openxmlformats.org/officeDocument/2006/relationships/customXml" Target="../ink/ink1693.xml"/><Relationship Id="rId310" Type="http://schemas.openxmlformats.org/officeDocument/2006/relationships/customXml" Target="../ink/ink1798.xml"/><Relationship Id="rId548" Type="http://schemas.openxmlformats.org/officeDocument/2006/relationships/image" Target="../media/image1778.png"/><Relationship Id="rId755" Type="http://schemas.openxmlformats.org/officeDocument/2006/relationships/customXml" Target="../ink/ink2026.xml"/><Relationship Id="rId91" Type="http://schemas.openxmlformats.org/officeDocument/2006/relationships/customXml" Target="../ink/ink1687.xml"/><Relationship Id="rId187" Type="http://schemas.openxmlformats.org/officeDocument/2006/relationships/customXml" Target="../ink/ink1735.xml"/><Relationship Id="rId394" Type="http://schemas.openxmlformats.org/officeDocument/2006/relationships/customXml" Target="../ink/ink1840.xml"/><Relationship Id="rId408" Type="http://schemas.openxmlformats.org/officeDocument/2006/relationships/customXml" Target="../ink/ink1847.xml"/><Relationship Id="rId615" Type="http://schemas.openxmlformats.org/officeDocument/2006/relationships/image" Target="../media/image1811.png"/><Relationship Id="rId822" Type="http://schemas.openxmlformats.org/officeDocument/2006/relationships/image" Target="../media/image1913.png"/><Relationship Id="rId254" Type="http://schemas.openxmlformats.org/officeDocument/2006/relationships/customXml" Target="../ink/ink1769.xml"/><Relationship Id="rId699" Type="http://schemas.openxmlformats.org/officeDocument/2006/relationships/customXml" Target="../ink/ink1997.xml"/><Relationship Id="rId49" Type="http://schemas.openxmlformats.org/officeDocument/2006/relationships/customXml" Target="../ink/ink1666.xml"/><Relationship Id="rId114" Type="http://schemas.openxmlformats.org/officeDocument/2006/relationships/image" Target="../media/image8710.png"/><Relationship Id="rId461" Type="http://schemas.openxmlformats.org/officeDocument/2006/relationships/image" Target="../media/image1737.png"/><Relationship Id="rId559" Type="http://schemas.openxmlformats.org/officeDocument/2006/relationships/customXml" Target="../ink/ink1926.xml"/><Relationship Id="rId766" Type="http://schemas.openxmlformats.org/officeDocument/2006/relationships/image" Target="../media/image1885.png"/><Relationship Id="rId198" Type="http://schemas.openxmlformats.org/officeDocument/2006/relationships/customXml" Target="../ink/ink1741.xml"/><Relationship Id="rId321" Type="http://schemas.openxmlformats.org/officeDocument/2006/relationships/image" Target="../media/image189.png"/><Relationship Id="rId419" Type="http://schemas.openxmlformats.org/officeDocument/2006/relationships/customXml" Target="../ink/ink1853.xml"/><Relationship Id="rId626" Type="http://schemas.openxmlformats.org/officeDocument/2006/relationships/customXml" Target="../ink/ink1960.xml"/><Relationship Id="rId833" Type="http://schemas.openxmlformats.org/officeDocument/2006/relationships/image" Target="../media/image1918.png"/><Relationship Id="rId265" Type="http://schemas.openxmlformats.org/officeDocument/2006/relationships/image" Target="../media/image162.png"/><Relationship Id="rId472" Type="http://schemas.openxmlformats.org/officeDocument/2006/relationships/customXml" Target="../ink/ink1880.xml"/><Relationship Id="rId125" Type="http://schemas.openxmlformats.org/officeDocument/2006/relationships/customXml" Target="../ink/ink1704.xml"/><Relationship Id="rId332" Type="http://schemas.openxmlformats.org/officeDocument/2006/relationships/customXml" Target="../ink/ink1809.xml"/><Relationship Id="rId777" Type="http://schemas.openxmlformats.org/officeDocument/2006/relationships/customXml" Target="../ink/ink2037.xml"/><Relationship Id="rId637" Type="http://schemas.openxmlformats.org/officeDocument/2006/relationships/image" Target="../media/image1822.png"/><Relationship Id="rId844" Type="http://schemas.openxmlformats.org/officeDocument/2006/relationships/customXml" Target="../ink/ink2071.xml"/><Relationship Id="rId276" Type="http://schemas.openxmlformats.org/officeDocument/2006/relationships/image" Target="../media/image167.png"/><Relationship Id="rId483" Type="http://schemas.openxmlformats.org/officeDocument/2006/relationships/customXml" Target="../ink/ink1886.xml"/><Relationship Id="rId690" Type="http://schemas.openxmlformats.org/officeDocument/2006/relationships/image" Target="../media/image1848.png"/><Relationship Id="rId704" Type="http://schemas.openxmlformats.org/officeDocument/2006/relationships/image" Target="../media/image1855.png"/><Relationship Id="rId40" Type="http://schemas.openxmlformats.org/officeDocument/2006/relationships/image" Target="../media/image4911.png"/><Relationship Id="rId136" Type="http://schemas.openxmlformats.org/officeDocument/2006/relationships/image" Target="../media/image9810.png"/><Relationship Id="rId343" Type="http://schemas.openxmlformats.org/officeDocument/2006/relationships/image" Target="../media/image200.png"/><Relationship Id="rId550" Type="http://schemas.openxmlformats.org/officeDocument/2006/relationships/image" Target="../media/image1779.png"/><Relationship Id="rId788" Type="http://schemas.openxmlformats.org/officeDocument/2006/relationships/image" Target="../media/image1896.png"/><Relationship Id="rId203" Type="http://schemas.openxmlformats.org/officeDocument/2006/relationships/image" Target="../media/image131.png"/><Relationship Id="rId648" Type="http://schemas.openxmlformats.org/officeDocument/2006/relationships/image" Target="../media/image1827.png"/><Relationship Id="rId855" Type="http://schemas.openxmlformats.org/officeDocument/2006/relationships/image" Target="../media/image1929.png"/><Relationship Id="rId287" Type="http://schemas.openxmlformats.org/officeDocument/2006/relationships/image" Target="../media/image172.png"/><Relationship Id="rId410" Type="http://schemas.openxmlformats.org/officeDocument/2006/relationships/customXml" Target="../ink/ink1848.xml"/><Relationship Id="rId494" Type="http://schemas.openxmlformats.org/officeDocument/2006/relationships/image" Target="../media/image1753.png"/><Relationship Id="rId508" Type="http://schemas.openxmlformats.org/officeDocument/2006/relationships/image" Target="../media/image1760.png"/><Relationship Id="rId715" Type="http://schemas.openxmlformats.org/officeDocument/2006/relationships/image" Target="../media/image1860.png"/><Relationship Id="rId147" Type="http://schemas.openxmlformats.org/officeDocument/2006/relationships/customXml" Target="../ink/ink1715.xml"/><Relationship Id="rId354" Type="http://schemas.openxmlformats.org/officeDocument/2006/relationships/customXml" Target="../ink/ink1820.xml"/><Relationship Id="rId799" Type="http://schemas.openxmlformats.org/officeDocument/2006/relationships/customXml" Target="../ink/ink2048.xml"/><Relationship Id="rId51" Type="http://schemas.openxmlformats.org/officeDocument/2006/relationships/customXml" Target="../ink/ink1667.xml"/><Relationship Id="rId561" Type="http://schemas.openxmlformats.org/officeDocument/2006/relationships/customXml" Target="../ink/ink1927.xml"/><Relationship Id="rId659" Type="http://schemas.openxmlformats.org/officeDocument/2006/relationships/customXml" Target="../ink/ink1977.xml"/><Relationship Id="rId866" Type="http://schemas.openxmlformats.org/officeDocument/2006/relationships/customXml" Target="../ink/ink2082.xml"/><Relationship Id="rId214" Type="http://schemas.openxmlformats.org/officeDocument/2006/relationships/customXml" Target="../ink/ink1749.xml"/><Relationship Id="rId298" Type="http://schemas.openxmlformats.org/officeDocument/2006/relationships/customXml" Target="../ink/ink1792.xml"/><Relationship Id="rId421" Type="http://schemas.openxmlformats.org/officeDocument/2006/relationships/customXml" Target="../ink/ink1854.xml"/><Relationship Id="rId519" Type="http://schemas.openxmlformats.org/officeDocument/2006/relationships/customXml" Target="../ink/ink1904.xml"/><Relationship Id="rId158" Type="http://schemas.openxmlformats.org/officeDocument/2006/relationships/image" Target="../media/image10910.png"/><Relationship Id="rId726" Type="http://schemas.openxmlformats.org/officeDocument/2006/relationships/customXml" Target="../ink/ink2011.xml"/><Relationship Id="rId62" Type="http://schemas.openxmlformats.org/officeDocument/2006/relationships/image" Target="../media/image6110.png"/><Relationship Id="rId365" Type="http://schemas.openxmlformats.org/officeDocument/2006/relationships/image" Target="../media/image1214.png"/><Relationship Id="rId572" Type="http://schemas.openxmlformats.org/officeDocument/2006/relationships/customXml" Target="../ink/ink1933.xml"/><Relationship Id="rId225" Type="http://schemas.openxmlformats.org/officeDocument/2006/relationships/image" Target="../media/image142.png"/><Relationship Id="rId432" Type="http://schemas.openxmlformats.org/officeDocument/2006/relationships/image" Target="../media/image1723.png"/><Relationship Id="rId737" Type="http://schemas.openxmlformats.org/officeDocument/2006/relationships/customXml" Target="../ink/ink2017.xml"/><Relationship Id="rId73" Type="http://schemas.openxmlformats.org/officeDocument/2006/relationships/customXml" Target="../ink/ink1678.xml"/><Relationship Id="rId169" Type="http://schemas.openxmlformats.org/officeDocument/2006/relationships/customXml" Target="../ink/ink1726.xml"/><Relationship Id="rId376" Type="http://schemas.openxmlformats.org/officeDocument/2006/relationships/customXml" Target="../ink/ink1831.xml"/><Relationship Id="rId583" Type="http://schemas.openxmlformats.org/officeDocument/2006/relationships/image" Target="../media/image1795.png"/><Relationship Id="rId790" Type="http://schemas.openxmlformats.org/officeDocument/2006/relationships/image" Target="../media/image1897.png"/><Relationship Id="rId804" Type="http://schemas.openxmlformats.org/officeDocument/2006/relationships/image" Target="../media/image1904.png"/><Relationship Id="rId4" Type="http://schemas.openxmlformats.org/officeDocument/2006/relationships/image" Target="../media/image31100.png"/><Relationship Id="rId236" Type="http://schemas.openxmlformats.org/officeDocument/2006/relationships/customXml" Target="../ink/ink1760.xml"/><Relationship Id="rId443" Type="http://schemas.openxmlformats.org/officeDocument/2006/relationships/customXml" Target="../ink/ink1865.xml"/><Relationship Id="rId650" Type="http://schemas.openxmlformats.org/officeDocument/2006/relationships/image" Target="../media/image1828.png"/><Relationship Id="rId303" Type="http://schemas.openxmlformats.org/officeDocument/2006/relationships/image" Target="../media/image180.png"/><Relationship Id="rId748" Type="http://schemas.openxmlformats.org/officeDocument/2006/relationships/image" Target="../media/image1876.png"/><Relationship Id="rId84" Type="http://schemas.openxmlformats.org/officeDocument/2006/relationships/image" Target="../media/image7210.png"/><Relationship Id="rId387" Type="http://schemas.openxmlformats.org/officeDocument/2006/relationships/image" Target="../media/image1701.png"/><Relationship Id="rId510" Type="http://schemas.openxmlformats.org/officeDocument/2006/relationships/image" Target="../media/image1761.png"/><Relationship Id="rId594" Type="http://schemas.openxmlformats.org/officeDocument/2006/relationships/customXml" Target="../ink/ink1944.xml"/><Relationship Id="rId608" Type="http://schemas.openxmlformats.org/officeDocument/2006/relationships/customXml" Target="../ink/ink1951.xml"/><Relationship Id="rId815" Type="http://schemas.openxmlformats.org/officeDocument/2006/relationships/customXml" Target="../ink/ink2056.xml"/><Relationship Id="rId247" Type="http://schemas.openxmlformats.org/officeDocument/2006/relationships/image" Target="../media/image153.png"/><Relationship Id="rId107" Type="http://schemas.openxmlformats.org/officeDocument/2006/relationships/customXml" Target="../ink/ink1695.xml"/><Relationship Id="rId454" Type="http://schemas.openxmlformats.org/officeDocument/2006/relationships/image" Target="../media/image1734.png"/><Relationship Id="rId661" Type="http://schemas.openxmlformats.org/officeDocument/2006/relationships/customXml" Target="../ink/ink1978.xml"/><Relationship Id="rId759" Type="http://schemas.openxmlformats.org/officeDocument/2006/relationships/customXml" Target="../ink/ink2028.xml"/><Relationship Id="rId11" Type="http://schemas.openxmlformats.org/officeDocument/2006/relationships/customXml" Target="../ink/ink1647.xml"/><Relationship Id="rId314" Type="http://schemas.openxmlformats.org/officeDocument/2006/relationships/customXml" Target="../ink/ink1800.xml"/><Relationship Id="rId398" Type="http://schemas.openxmlformats.org/officeDocument/2006/relationships/customXml" Target="../ink/ink1842.xml"/><Relationship Id="rId521" Type="http://schemas.openxmlformats.org/officeDocument/2006/relationships/customXml" Target="../ink/ink1905.xml"/><Relationship Id="rId619" Type="http://schemas.openxmlformats.org/officeDocument/2006/relationships/image" Target="../media/image1813.png"/><Relationship Id="rId95" Type="http://schemas.openxmlformats.org/officeDocument/2006/relationships/customXml" Target="../ink/ink1689.xml"/><Relationship Id="rId160" Type="http://schemas.openxmlformats.org/officeDocument/2006/relationships/image" Target="../media/image11010.png"/><Relationship Id="rId826" Type="http://schemas.openxmlformats.org/officeDocument/2006/relationships/customXml" Target="../ink/ink2062.xml"/><Relationship Id="rId258" Type="http://schemas.openxmlformats.org/officeDocument/2006/relationships/customXml" Target="../ink/ink1771.xml"/><Relationship Id="rId465" Type="http://schemas.openxmlformats.org/officeDocument/2006/relationships/image" Target="../media/image1739.png"/><Relationship Id="rId672" Type="http://schemas.openxmlformats.org/officeDocument/2006/relationships/image" Target="../media/image1839.png"/><Relationship Id="rId22" Type="http://schemas.openxmlformats.org/officeDocument/2006/relationships/image" Target="../media/image40100.png"/><Relationship Id="rId118" Type="http://schemas.openxmlformats.org/officeDocument/2006/relationships/image" Target="../media/image8910.png"/><Relationship Id="rId325" Type="http://schemas.openxmlformats.org/officeDocument/2006/relationships/image" Target="../media/image191.png"/><Relationship Id="rId532" Type="http://schemas.openxmlformats.org/officeDocument/2006/relationships/customXml" Target="../ink/ink1911.xml"/><Relationship Id="rId171" Type="http://schemas.openxmlformats.org/officeDocument/2006/relationships/customXml" Target="../ink/ink1727.xml"/><Relationship Id="rId837" Type="http://schemas.openxmlformats.org/officeDocument/2006/relationships/image" Target="../media/image1920.png"/><Relationship Id="rId269" Type="http://schemas.openxmlformats.org/officeDocument/2006/relationships/image" Target="../media/image164.png"/><Relationship Id="rId476" Type="http://schemas.openxmlformats.org/officeDocument/2006/relationships/customXml" Target="../ink/ink1882.xml"/><Relationship Id="rId683" Type="http://schemas.openxmlformats.org/officeDocument/2006/relationships/customXml" Target="../ink/ink1989.xml"/><Relationship Id="rId33" Type="http://schemas.openxmlformats.org/officeDocument/2006/relationships/customXml" Target="../ink/ink1658.xml"/><Relationship Id="rId129" Type="http://schemas.openxmlformats.org/officeDocument/2006/relationships/customXml" Target="../ink/ink1706.xml"/><Relationship Id="rId336" Type="http://schemas.openxmlformats.org/officeDocument/2006/relationships/customXml" Target="../ink/ink1811.xml"/><Relationship Id="rId543" Type="http://schemas.openxmlformats.org/officeDocument/2006/relationships/image" Target="../media/image1776.png"/><Relationship Id="rId182" Type="http://schemas.openxmlformats.org/officeDocument/2006/relationships/image" Target="../media/image12110.png"/><Relationship Id="rId403" Type="http://schemas.openxmlformats.org/officeDocument/2006/relationships/image" Target="../media/image1709.png"/><Relationship Id="rId750" Type="http://schemas.openxmlformats.org/officeDocument/2006/relationships/image" Target="../media/image1877.png"/><Relationship Id="rId848" Type="http://schemas.openxmlformats.org/officeDocument/2006/relationships/customXml" Target="../ink/ink2073.xml"/><Relationship Id="rId487" Type="http://schemas.openxmlformats.org/officeDocument/2006/relationships/customXml" Target="../ink/ink1888.xml"/><Relationship Id="rId610" Type="http://schemas.openxmlformats.org/officeDocument/2006/relationships/customXml" Target="../ink/ink1952.xml"/><Relationship Id="rId694" Type="http://schemas.openxmlformats.org/officeDocument/2006/relationships/image" Target="../media/image1850.png"/><Relationship Id="rId708" Type="http://schemas.openxmlformats.org/officeDocument/2006/relationships/customXml" Target="../ink/ink2002.xml"/><Relationship Id="rId347" Type="http://schemas.openxmlformats.org/officeDocument/2006/relationships/image" Target="../media/image202.png"/><Relationship Id="rId44" Type="http://schemas.openxmlformats.org/officeDocument/2006/relationships/image" Target="../media/image5211.png"/><Relationship Id="rId554" Type="http://schemas.openxmlformats.org/officeDocument/2006/relationships/image" Target="../media/image1781.png"/><Relationship Id="rId761" Type="http://schemas.openxmlformats.org/officeDocument/2006/relationships/customXml" Target="../ink/ink2029.xml"/><Relationship Id="rId859" Type="http://schemas.openxmlformats.org/officeDocument/2006/relationships/image" Target="../media/image1931.png"/><Relationship Id="rId193" Type="http://schemas.openxmlformats.org/officeDocument/2006/relationships/image" Target="../media/image126.png"/><Relationship Id="rId207" Type="http://schemas.openxmlformats.org/officeDocument/2006/relationships/image" Target="../media/image133.png"/><Relationship Id="rId414" Type="http://schemas.openxmlformats.org/officeDocument/2006/relationships/image" Target="../media/image1714.png"/><Relationship Id="rId498" Type="http://schemas.openxmlformats.org/officeDocument/2006/relationships/image" Target="../media/image1755.png"/><Relationship Id="rId621" Type="http://schemas.openxmlformats.org/officeDocument/2006/relationships/image" Target="../media/image1814.png"/><Relationship Id="rId260" Type="http://schemas.openxmlformats.org/officeDocument/2006/relationships/customXml" Target="../ink/ink1772.xml"/><Relationship Id="rId719" Type="http://schemas.openxmlformats.org/officeDocument/2006/relationships/image" Target="../media/image1862.png"/><Relationship Id="rId55" Type="http://schemas.openxmlformats.org/officeDocument/2006/relationships/customXml" Target="../ink/ink1669.xml"/><Relationship Id="rId120" Type="http://schemas.openxmlformats.org/officeDocument/2006/relationships/image" Target="../media/image9010.png"/><Relationship Id="rId358" Type="http://schemas.openxmlformats.org/officeDocument/2006/relationships/customXml" Target="../ink/ink1822.xml"/><Relationship Id="rId565" Type="http://schemas.openxmlformats.org/officeDocument/2006/relationships/image" Target="../media/image1786.png"/><Relationship Id="rId772" Type="http://schemas.openxmlformats.org/officeDocument/2006/relationships/image" Target="../media/image1888.png"/><Relationship Id="rId218" Type="http://schemas.openxmlformats.org/officeDocument/2006/relationships/customXml" Target="../ink/ink1751.xml"/><Relationship Id="rId425" Type="http://schemas.openxmlformats.org/officeDocument/2006/relationships/customXml" Target="../ink/ink1856.xml"/><Relationship Id="rId632" Type="http://schemas.openxmlformats.org/officeDocument/2006/relationships/customXml" Target="../ink/ink1963.xml"/><Relationship Id="rId271" Type="http://schemas.openxmlformats.org/officeDocument/2006/relationships/image" Target="../media/image165.png"/><Relationship Id="rId66" Type="http://schemas.openxmlformats.org/officeDocument/2006/relationships/image" Target="../media/image6310.png"/><Relationship Id="rId131" Type="http://schemas.openxmlformats.org/officeDocument/2006/relationships/customXml" Target="../ink/ink1707.xml"/><Relationship Id="rId369" Type="http://schemas.openxmlformats.org/officeDocument/2006/relationships/image" Target="../media/image1692.png"/><Relationship Id="rId576" Type="http://schemas.openxmlformats.org/officeDocument/2006/relationships/customXml" Target="../ink/ink1935.xml"/><Relationship Id="rId783" Type="http://schemas.openxmlformats.org/officeDocument/2006/relationships/customXml" Target="../ink/ink2040.xml"/><Relationship Id="rId229" Type="http://schemas.openxmlformats.org/officeDocument/2006/relationships/image" Target="../media/image144.png"/><Relationship Id="rId436" Type="http://schemas.openxmlformats.org/officeDocument/2006/relationships/image" Target="../media/image1725.png"/><Relationship Id="rId643" Type="http://schemas.openxmlformats.org/officeDocument/2006/relationships/customXml" Target="../ink/ink1969.xml"/><Relationship Id="rId850" Type="http://schemas.openxmlformats.org/officeDocument/2006/relationships/customXml" Target="../ink/ink2074.xml"/><Relationship Id="rId77" Type="http://schemas.openxmlformats.org/officeDocument/2006/relationships/customXml" Target="../ink/ink1680.xml"/><Relationship Id="rId282" Type="http://schemas.openxmlformats.org/officeDocument/2006/relationships/customXml" Target="../ink/ink1784.xml"/><Relationship Id="rId503" Type="http://schemas.openxmlformats.org/officeDocument/2006/relationships/customXml" Target="../ink/ink1896.xml"/><Relationship Id="rId587" Type="http://schemas.openxmlformats.org/officeDocument/2006/relationships/image" Target="../media/image1797.png"/><Relationship Id="rId710" Type="http://schemas.openxmlformats.org/officeDocument/2006/relationships/customXml" Target="../ink/ink2003.xml"/><Relationship Id="rId808" Type="http://schemas.openxmlformats.org/officeDocument/2006/relationships/image" Target="../media/image1906.png"/><Relationship Id="rId8" Type="http://schemas.openxmlformats.org/officeDocument/2006/relationships/image" Target="../media/image33100.png"/><Relationship Id="rId142" Type="http://schemas.openxmlformats.org/officeDocument/2006/relationships/image" Target="../media/image10110.png"/><Relationship Id="rId447" Type="http://schemas.openxmlformats.org/officeDocument/2006/relationships/customXml" Target="../ink/ink1867.xml"/><Relationship Id="rId794" Type="http://schemas.openxmlformats.org/officeDocument/2006/relationships/image" Target="../media/image1899.png"/><Relationship Id="rId654" Type="http://schemas.openxmlformats.org/officeDocument/2006/relationships/image" Target="../media/image1830.png"/><Relationship Id="rId861" Type="http://schemas.openxmlformats.org/officeDocument/2006/relationships/image" Target="../media/image1932.png"/><Relationship Id="rId293" Type="http://schemas.openxmlformats.org/officeDocument/2006/relationships/image" Target="../media/image175.png"/><Relationship Id="rId307" Type="http://schemas.openxmlformats.org/officeDocument/2006/relationships/image" Target="../media/image182.png"/><Relationship Id="rId514" Type="http://schemas.openxmlformats.org/officeDocument/2006/relationships/image" Target="../media/image1763.png"/><Relationship Id="rId721" Type="http://schemas.openxmlformats.org/officeDocument/2006/relationships/image" Target="../media/image1863.png"/></Relationships>
</file>

<file path=ppt/slides/_rels/slide14.xml.rels><?xml version="1.0" encoding="UTF-8" standalone="yes"?>
<Relationships xmlns="http://schemas.openxmlformats.org/package/2006/relationships"><Relationship Id="rId117" Type="http://schemas.openxmlformats.org/officeDocument/2006/relationships/customXml" Target="../ink/ink2144.xml"/><Relationship Id="rId21" Type="http://schemas.openxmlformats.org/officeDocument/2006/relationships/customXml" Target="../ink/ink2096.xml"/><Relationship Id="rId42" Type="http://schemas.openxmlformats.org/officeDocument/2006/relationships/image" Target="../media/image1959.png"/><Relationship Id="rId63" Type="http://schemas.openxmlformats.org/officeDocument/2006/relationships/customXml" Target="../ink/ink2117.xml"/><Relationship Id="rId84" Type="http://schemas.openxmlformats.org/officeDocument/2006/relationships/image" Target="../media/image1979.png"/><Relationship Id="rId138" Type="http://schemas.openxmlformats.org/officeDocument/2006/relationships/image" Target="../media/image2005.png"/><Relationship Id="rId159" Type="http://schemas.openxmlformats.org/officeDocument/2006/relationships/customXml" Target="../ink/ink2165.xml"/><Relationship Id="rId170" Type="http://schemas.openxmlformats.org/officeDocument/2006/relationships/image" Target="../media/image2021.png"/><Relationship Id="rId191" Type="http://schemas.openxmlformats.org/officeDocument/2006/relationships/customXml" Target="../ink/ink2181.xml"/><Relationship Id="rId205" Type="http://schemas.openxmlformats.org/officeDocument/2006/relationships/customXml" Target="../ink/ink2188.xml"/><Relationship Id="rId107" Type="http://schemas.openxmlformats.org/officeDocument/2006/relationships/customXml" Target="../ink/ink2139.xml"/><Relationship Id="rId11" Type="http://schemas.openxmlformats.org/officeDocument/2006/relationships/customXml" Target="../ink/ink2091.xml"/><Relationship Id="rId32" Type="http://schemas.openxmlformats.org/officeDocument/2006/relationships/image" Target="../media/image1954.png"/><Relationship Id="rId53" Type="http://schemas.openxmlformats.org/officeDocument/2006/relationships/customXml" Target="../ink/ink2112.xml"/><Relationship Id="rId74" Type="http://schemas.openxmlformats.org/officeDocument/2006/relationships/image" Target="../media/image1974.png"/><Relationship Id="rId128" Type="http://schemas.openxmlformats.org/officeDocument/2006/relationships/image" Target="../media/image2000.png"/><Relationship Id="rId149" Type="http://schemas.openxmlformats.org/officeDocument/2006/relationships/customXml" Target="../ink/ink2160.xml"/><Relationship Id="rId5" Type="http://schemas.openxmlformats.org/officeDocument/2006/relationships/customXml" Target="../ink/ink2088.xml"/><Relationship Id="rId95" Type="http://schemas.openxmlformats.org/officeDocument/2006/relationships/customXml" Target="../ink/ink2133.xml"/><Relationship Id="rId160" Type="http://schemas.openxmlformats.org/officeDocument/2006/relationships/image" Target="../media/image2016.png"/><Relationship Id="rId181" Type="http://schemas.openxmlformats.org/officeDocument/2006/relationships/customXml" Target="../ink/ink2176.xml"/><Relationship Id="rId22" Type="http://schemas.openxmlformats.org/officeDocument/2006/relationships/image" Target="../media/image1949.png"/><Relationship Id="rId43" Type="http://schemas.openxmlformats.org/officeDocument/2006/relationships/customXml" Target="../ink/ink2107.xml"/><Relationship Id="rId64" Type="http://schemas.openxmlformats.org/officeDocument/2006/relationships/image" Target="../media/image1969.png"/><Relationship Id="rId118" Type="http://schemas.openxmlformats.org/officeDocument/2006/relationships/image" Target="../media/image1995.png"/><Relationship Id="rId139" Type="http://schemas.openxmlformats.org/officeDocument/2006/relationships/customXml" Target="../ink/ink2155.xml"/><Relationship Id="rId85" Type="http://schemas.openxmlformats.org/officeDocument/2006/relationships/customXml" Target="../ink/ink2128.xml"/><Relationship Id="rId150" Type="http://schemas.openxmlformats.org/officeDocument/2006/relationships/image" Target="../media/image2011.png"/><Relationship Id="rId171" Type="http://schemas.openxmlformats.org/officeDocument/2006/relationships/customXml" Target="../ink/ink2171.xml"/><Relationship Id="rId192" Type="http://schemas.openxmlformats.org/officeDocument/2006/relationships/image" Target="../media/image2032.png"/><Relationship Id="rId206" Type="http://schemas.openxmlformats.org/officeDocument/2006/relationships/image" Target="../media/image2039.png"/><Relationship Id="rId12" Type="http://schemas.openxmlformats.org/officeDocument/2006/relationships/image" Target="../media/image1944.png"/><Relationship Id="rId33" Type="http://schemas.openxmlformats.org/officeDocument/2006/relationships/customXml" Target="../ink/ink2102.xml"/><Relationship Id="rId108" Type="http://schemas.openxmlformats.org/officeDocument/2006/relationships/image" Target="../media/image1990.png"/><Relationship Id="rId129" Type="http://schemas.openxmlformats.org/officeDocument/2006/relationships/customXml" Target="../ink/ink2150.xml"/><Relationship Id="rId54" Type="http://schemas.openxmlformats.org/officeDocument/2006/relationships/image" Target="../media/image1965.png"/><Relationship Id="rId75" Type="http://schemas.openxmlformats.org/officeDocument/2006/relationships/customXml" Target="../ink/ink2123.xml"/><Relationship Id="rId96" Type="http://schemas.openxmlformats.org/officeDocument/2006/relationships/image" Target="../media/image1984.png"/><Relationship Id="rId140" Type="http://schemas.openxmlformats.org/officeDocument/2006/relationships/image" Target="../media/image2006.png"/><Relationship Id="rId161" Type="http://schemas.openxmlformats.org/officeDocument/2006/relationships/customXml" Target="../ink/ink2166.xml"/><Relationship Id="rId182" Type="http://schemas.openxmlformats.org/officeDocument/2006/relationships/image" Target="../media/image2027.png"/><Relationship Id="rId6" Type="http://schemas.openxmlformats.org/officeDocument/2006/relationships/image" Target="../media/image1941.png"/><Relationship Id="rId23" Type="http://schemas.openxmlformats.org/officeDocument/2006/relationships/customXml" Target="../ink/ink2097.xml"/><Relationship Id="rId119" Type="http://schemas.openxmlformats.org/officeDocument/2006/relationships/customXml" Target="../ink/ink2145.xml"/><Relationship Id="rId44" Type="http://schemas.openxmlformats.org/officeDocument/2006/relationships/image" Target="../media/image1960.png"/><Relationship Id="rId65" Type="http://schemas.openxmlformats.org/officeDocument/2006/relationships/customXml" Target="../ink/ink2118.xml"/><Relationship Id="rId86" Type="http://schemas.openxmlformats.org/officeDocument/2006/relationships/image" Target="../media/image1980.png"/><Relationship Id="rId130" Type="http://schemas.openxmlformats.org/officeDocument/2006/relationships/image" Target="../media/image2001.png"/><Relationship Id="rId151" Type="http://schemas.openxmlformats.org/officeDocument/2006/relationships/customXml" Target="../ink/ink2161.xml"/><Relationship Id="rId172" Type="http://schemas.openxmlformats.org/officeDocument/2006/relationships/image" Target="../media/image2022.png"/><Relationship Id="rId193" Type="http://schemas.openxmlformats.org/officeDocument/2006/relationships/customXml" Target="../ink/ink2182.xml"/><Relationship Id="rId207" Type="http://schemas.openxmlformats.org/officeDocument/2006/relationships/customXml" Target="../ink/ink2189.xml"/><Relationship Id="rId13" Type="http://schemas.openxmlformats.org/officeDocument/2006/relationships/customXml" Target="../ink/ink2092.xml"/><Relationship Id="rId109" Type="http://schemas.openxmlformats.org/officeDocument/2006/relationships/customXml" Target="../ink/ink2140.xml"/><Relationship Id="rId34" Type="http://schemas.openxmlformats.org/officeDocument/2006/relationships/image" Target="../media/image1955.png"/><Relationship Id="rId55" Type="http://schemas.openxmlformats.org/officeDocument/2006/relationships/customXml" Target="../ink/ink2113.xml"/><Relationship Id="rId76" Type="http://schemas.openxmlformats.org/officeDocument/2006/relationships/image" Target="../media/image1975.png"/><Relationship Id="rId97" Type="http://schemas.openxmlformats.org/officeDocument/2006/relationships/customXml" Target="../ink/ink2134.xml"/><Relationship Id="rId120" Type="http://schemas.openxmlformats.org/officeDocument/2006/relationships/image" Target="../media/image1996.png"/><Relationship Id="rId141" Type="http://schemas.openxmlformats.org/officeDocument/2006/relationships/customXml" Target="../ink/ink2156.xml"/><Relationship Id="rId7" Type="http://schemas.openxmlformats.org/officeDocument/2006/relationships/customXml" Target="../ink/ink2089.xml"/><Relationship Id="rId162" Type="http://schemas.openxmlformats.org/officeDocument/2006/relationships/image" Target="../media/image2017.png"/><Relationship Id="rId183" Type="http://schemas.openxmlformats.org/officeDocument/2006/relationships/customXml" Target="../ink/ink2177.xml"/><Relationship Id="rId24" Type="http://schemas.openxmlformats.org/officeDocument/2006/relationships/image" Target="../media/image1950.png"/><Relationship Id="rId45" Type="http://schemas.openxmlformats.org/officeDocument/2006/relationships/customXml" Target="../ink/ink2108.xml"/><Relationship Id="rId66" Type="http://schemas.openxmlformats.org/officeDocument/2006/relationships/image" Target="../media/image1970.png"/><Relationship Id="rId87" Type="http://schemas.openxmlformats.org/officeDocument/2006/relationships/customXml" Target="../ink/ink2129.xml"/><Relationship Id="rId110" Type="http://schemas.openxmlformats.org/officeDocument/2006/relationships/image" Target="../media/image1991.png"/><Relationship Id="rId131" Type="http://schemas.openxmlformats.org/officeDocument/2006/relationships/customXml" Target="../ink/ink2151.xml"/><Relationship Id="rId61" Type="http://schemas.openxmlformats.org/officeDocument/2006/relationships/customXml" Target="../ink/ink2116.xml"/><Relationship Id="rId82" Type="http://schemas.openxmlformats.org/officeDocument/2006/relationships/image" Target="../media/image1978.png"/><Relationship Id="rId152" Type="http://schemas.openxmlformats.org/officeDocument/2006/relationships/image" Target="../media/image2012.png"/><Relationship Id="rId173" Type="http://schemas.openxmlformats.org/officeDocument/2006/relationships/customXml" Target="../ink/ink2172.xml"/><Relationship Id="rId194" Type="http://schemas.openxmlformats.org/officeDocument/2006/relationships/image" Target="../media/image2033.png"/><Relationship Id="rId199" Type="http://schemas.openxmlformats.org/officeDocument/2006/relationships/customXml" Target="../ink/ink2185.xml"/><Relationship Id="rId203" Type="http://schemas.openxmlformats.org/officeDocument/2006/relationships/customXml" Target="../ink/ink2187.xml"/><Relationship Id="rId208" Type="http://schemas.openxmlformats.org/officeDocument/2006/relationships/image" Target="../media/image2040.png"/><Relationship Id="rId19" Type="http://schemas.openxmlformats.org/officeDocument/2006/relationships/customXml" Target="../ink/ink2095.xml"/><Relationship Id="rId14" Type="http://schemas.openxmlformats.org/officeDocument/2006/relationships/image" Target="../media/image1945.png"/><Relationship Id="rId30" Type="http://schemas.openxmlformats.org/officeDocument/2006/relationships/image" Target="../media/image1953.png"/><Relationship Id="rId35" Type="http://schemas.openxmlformats.org/officeDocument/2006/relationships/customXml" Target="../ink/ink2103.xml"/><Relationship Id="rId56" Type="http://schemas.openxmlformats.org/officeDocument/2006/relationships/image" Target="../media/image8010.png"/><Relationship Id="rId77" Type="http://schemas.openxmlformats.org/officeDocument/2006/relationships/customXml" Target="../ink/ink2124.xml"/><Relationship Id="rId100" Type="http://schemas.openxmlformats.org/officeDocument/2006/relationships/image" Target="../media/image1986.png"/><Relationship Id="rId105" Type="http://schemas.openxmlformats.org/officeDocument/2006/relationships/customXml" Target="../ink/ink2138.xml"/><Relationship Id="rId126" Type="http://schemas.openxmlformats.org/officeDocument/2006/relationships/image" Target="../media/image1999.png"/><Relationship Id="rId147" Type="http://schemas.openxmlformats.org/officeDocument/2006/relationships/customXml" Target="../ink/ink2159.xml"/><Relationship Id="rId168" Type="http://schemas.openxmlformats.org/officeDocument/2006/relationships/image" Target="../media/image2020.png"/><Relationship Id="rId8" Type="http://schemas.openxmlformats.org/officeDocument/2006/relationships/image" Target="../media/image1942.png"/><Relationship Id="rId51" Type="http://schemas.openxmlformats.org/officeDocument/2006/relationships/customXml" Target="../ink/ink2111.xml"/><Relationship Id="rId72" Type="http://schemas.openxmlformats.org/officeDocument/2006/relationships/image" Target="../media/image1973.png"/><Relationship Id="rId93" Type="http://schemas.openxmlformats.org/officeDocument/2006/relationships/customXml" Target="../ink/ink2132.xml"/><Relationship Id="rId98" Type="http://schemas.openxmlformats.org/officeDocument/2006/relationships/image" Target="../media/image1985.png"/><Relationship Id="rId121" Type="http://schemas.openxmlformats.org/officeDocument/2006/relationships/customXml" Target="../ink/ink2146.xml"/><Relationship Id="rId142" Type="http://schemas.openxmlformats.org/officeDocument/2006/relationships/image" Target="../media/image2007.png"/><Relationship Id="rId163" Type="http://schemas.openxmlformats.org/officeDocument/2006/relationships/customXml" Target="../ink/ink2167.xml"/><Relationship Id="rId184" Type="http://schemas.openxmlformats.org/officeDocument/2006/relationships/image" Target="../media/image2028.png"/><Relationship Id="rId189" Type="http://schemas.openxmlformats.org/officeDocument/2006/relationships/customXml" Target="../ink/ink2180.xml"/><Relationship Id="rId3" Type="http://schemas.openxmlformats.org/officeDocument/2006/relationships/customXml" Target="../ink/ink2087.xml"/><Relationship Id="rId25" Type="http://schemas.openxmlformats.org/officeDocument/2006/relationships/customXml" Target="../ink/ink2098.xml"/><Relationship Id="rId46" Type="http://schemas.openxmlformats.org/officeDocument/2006/relationships/image" Target="../media/image1961.png"/><Relationship Id="rId67" Type="http://schemas.openxmlformats.org/officeDocument/2006/relationships/customXml" Target="../ink/ink2119.xml"/><Relationship Id="rId116" Type="http://schemas.openxmlformats.org/officeDocument/2006/relationships/image" Target="../media/image1994.png"/><Relationship Id="rId137" Type="http://schemas.openxmlformats.org/officeDocument/2006/relationships/customXml" Target="../ink/ink2154.xml"/><Relationship Id="rId158" Type="http://schemas.openxmlformats.org/officeDocument/2006/relationships/image" Target="../media/image2015.png"/><Relationship Id="rId20" Type="http://schemas.openxmlformats.org/officeDocument/2006/relationships/image" Target="../media/image1948.png"/><Relationship Id="rId41" Type="http://schemas.openxmlformats.org/officeDocument/2006/relationships/customXml" Target="../ink/ink2106.xml"/><Relationship Id="rId62" Type="http://schemas.openxmlformats.org/officeDocument/2006/relationships/image" Target="../media/image1968.png"/><Relationship Id="rId83" Type="http://schemas.openxmlformats.org/officeDocument/2006/relationships/customXml" Target="../ink/ink2127.xml"/><Relationship Id="rId88" Type="http://schemas.openxmlformats.org/officeDocument/2006/relationships/image" Target="../media/image1981.png"/><Relationship Id="rId111" Type="http://schemas.openxmlformats.org/officeDocument/2006/relationships/customXml" Target="../ink/ink2141.xml"/><Relationship Id="rId132" Type="http://schemas.openxmlformats.org/officeDocument/2006/relationships/image" Target="../media/image2002.png"/><Relationship Id="rId153" Type="http://schemas.openxmlformats.org/officeDocument/2006/relationships/customXml" Target="../ink/ink2162.xml"/><Relationship Id="rId174" Type="http://schemas.openxmlformats.org/officeDocument/2006/relationships/image" Target="../media/image2023.png"/><Relationship Id="rId179" Type="http://schemas.openxmlformats.org/officeDocument/2006/relationships/customXml" Target="../ink/ink2175.xml"/><Relationship Id="rId195" Type="http://schemas.openxmlformats.org/officeDocument/2006/relationships/customXml" Target="../ink/ink2183.xml"/><Relationship Id="rId209" Type="http://schemas.openxmlformats.org/officeDocument/2006/relationships/customXml" Target="../ink/ink2190.xml"/><Relationship Id="rId190" Type="http://schemas.openxmlformats.org/officeDocument/2006/relationships/image" Target="../media/image2031.png"/><Relationship Id="rId204" Type="http://schemas.openxmlformats.org/officeDocument/2006/relationships/image" Target="../media/image2038.png"/><Relationship Id="rId15" Type="http://schemas.openxmlformats.org/officeDocument/2006/relationships/customXml" Target="../ink/ink2093.xml"/><Relationship Id="rId36" Type="http://schemas.openxmlformats.org/officeDocument/2006/relationships/image" Target="../media/image1956.png"/><Relationship Id="rId57" Type="http://schemas.openxmlformats.org/officeDocument/2006/relationships/customXml" Target="../ink/ink2114.xml"/><Relationship Id="rId106" Type="http://schemas.openxmlformats.org/officeDocument/2006/relationships/image" Target="../media/image1989.png"/><Relationship Id="rId127" Type="http://schemas.openxmlformats.org/officeDocument/2006/relationships/customXml" Target="../ink/ink2149.xml"/><Relationship Id="rId10" Type="http://schemas.openxmlformats.org/officeDocument/2006/relationships/image" Target="../media/image1943.png"/><Relationship Id="rId31" Type="http://schemas.openxmlformats.org/officeDocument/2006/relationships/customXml" Target="../ink/ink2101.xml"/><Relationship Id="rId52" Type="http://schemas.openxmlformats.org/officeDocument/2006/relationships/image" Target="../media/image1964.png"/><Relationship Id="rId73" Type="http://schemas.openxmlformats.org/officeDocument/2006/relationships/customXml" Target="../ink/ink2122.xml"/><Relationship Id="rId78" Type="http://schemas.openxmlformats.org/officeDocument/2006/relationships/image" Target="../media/image1976.png"/><Relationship Id="rId94" Type="http://schemas.openxmlformats.org/officeDocument/2006/relationships/image" Target="../media/image163.png"/><Relationship Id="rId99" Type="http://schemas.openxmlformats.org/officeDocument/2006/relationships/customXml" Target="../ink/ink2135.xml"/><Relationship Id="rId101" Type="http://schemas.openxmlformats.org/officeDocument/2006/relationships/customXml" Target="../ink/ink2136.xml"/><Relationship Id="rId122" Type="http://schemas.openxmlformats.org/officeDocument/2006/relationships/image" Target="../media/image1997.png"/><Relationship Id="rId143" Type="http://schemas.openxmlformats.org/officeDocument/2006/relationships/customXml" Target="../ink/ink2157.xml"/><Relationship Id="rId148" Type="http://schemas.openxmlformats.org/officeDocument/2006/relationships/image" Target="../media/image2010.png"/><Relationship Id="rId164" Type="http://schemas.openxmlformats.org/officeDocument/2006/relationships/image" Target="../media/image2018.png"/><Relationship Id="rId169" Type="http://schemas.openxmlformats.org/officeDocument/2006/relationships/customXml" Target="../ink/ink2170.xml"/><Relationship Id="rId185" Type="http://schemas.openxmlformats.org/officeDocument/2006/relationships/customXml" Target="../ink/ink2178.xml"/><Relationship Id="rId4" Type="http://schemas.openxmlformats.org/officeDocument/2006/relationships/image" Target="../media/image1940.png"/><Relationship Id="rId9" Type="http://schemas.openxmlformats.org/officeDocument/2006/relationships/customXml" Target="../ink/ink2090.xml"/><Relationship Id="rId180" Type="http://schemas.openxmlformats.org/officeDocument/2006/relationships/image" Target="../media/image2026.png"/><Relationship Id="rId210" Type="http://schemas.openxmlformats.org/officeDocument/2006/relationships/image" Target="../media/image2041.png"/><Relationship Id="rId26" Type="http://schemas.openxmlformats.org/officeDocument/2006/relationships/image" Target="../media/image1951.png"/><Relationship Id="rId47" Type="http://schemas.openxmlformats.org/officeDocument/2006/relationships/customXml" Target="../ink/ink2109.xml"/><Relationship Id="rId68" Type="http://schemas.openxmlformats.org/officeDocument/2006/relationships/image" Target="../media/image1971.png"/><Relationship Id="rId89" Type="http://schemas.openxmlformats.org/officeDocument/2006/relationships/customXml" Target="../ink/ink2130.xml"/><Relationship Id="rId112" Type="http://schemas.openxmlformats.org/officeDocument/2006/relationships/image" Target="../media/image1992.png"/><Relationship Id="rId133" Type="http://schemas.openxmlformats.org/officeDocument/2006/relationships/customXml" Target="../ink/ink2152.xml"/><Relationship Id="rId154" Type="http://schemas.openxmlformats.org/officeDocument/2006/relationships/image" Target="../media/image2013.png"/><Relationship Id="rId175" Type="http://schemas.openxmlformats.org/officeDocument/2006/relationships/customXml" Target="../ink/ink2173.xml"/><Relationship Id="rId196" Type="http://schemas.openxmlformats.org/officeDocument/2006/relationships/image" Target="../media/image2034.png"/><Relationship Id="rId200" Type="http://schemas.openxmlformats.org/officeDocument/2006/relationships/image" Target="../media/image2036.png"/><Relationship Id="rId16" Type="http://schemas.openxmlformats.org/officeDocument/2006/relationships/image" Target="../media/image1946.png"/><Relationship Id="rId37" Type="http://schemas.openxmlformats.org/officeDocument/2006/relationships/customXml" Target="../ink/ink2104.xml"/><Relationship Id="rId58" Type="http://schemas.openxmlformats.org/officeDocument/2006/relationships/image" Target="../media/image1966.png"/><Relationship Id="rId79" Type="http://schemas.openxmlformats.org/officeDocument/2006/relationships/customXml" Target="../ink/ink2125.xml"/><Relationship Id="rId102" Type="http://schemas.openxmlformats.org/officeDocument/2006/relationships/image" Target="../media/image1987.png"/><Relationship Id="rId123" Type="http://schemas.openxmlformats.org/officeDocument/2006/relationships/customXml" Target="../ink/ink2147.xml"/><Relationship Id="rId144" Type="http://schemas.openxmlformats.org/officeDocument/2006/relationships/image" Target="../media/image2008.png"/><Relationship Id="rId90" Type="http://schemas.openxmlformats.org/officeDocument/2006/relationships/image" Target="../media/image1982.png"/><Relationship Id="rId165" Type="http://schemas.openxmlformats.org/officeDocument/2006/relationships/customXml" Target="../ink/ink2168.xml"/><Relationship Id="rId186" Type="http://schemas.openxmlformats.org/officeDocument/2006/relationships/image" Target="../media/image2029.png"/><Relationship Id="rId27" Type="http://schemas.openxmlformats.org/officeDocument/2006/relationships/customXml" Target="../ink/ink2099.xml"/><Relationship Id="rId48" Type="http://schemas.openxmlformats.org/officeDocument/2006/relationships/image" Target="../media/image1962.png"/><Relationship Id="rId69" Type="http://schemas.openxmlformats.org/officeDocument/2006/relationships/customXml" Target="../ink/ink2120.xml"/><Relationship Id="rId113" Type="http://schemas.openxmlformats.org/officeDocument/2006/relationships/customXml" Target="../ink/ink2142.xml"/><Relationship Id="rId134" Type="http://schemas.openxmlformats.org/officeDocument/2006/relationships/image" Target="../media/image2003.png"/><Relationship Id="rId80" Type="http://schemas.openxmlformats.org/officeDocument/2006/relationships/image" Target="../media/image1977.png"/><Relationship Id="rId155" Type="http://schemas.openxmlformats.org/officeDocument/2006/relationships/customXml" Target="../ink/ink2163.xml"/><Relationship Id="rId176" Type="http://schemas.openxmlformats.org/officeDocument/2006/relationships/image" Target="../media/image2024.png"/><Relationship Id="rId197" Type="http://schemas.openxmlformats.org/officeDocument/2006/relationships/customXml" Target="../ink/ink2184.xml"/><Relationship Id="rId201" Type="http://schemas.openxmlformats.org/officeDocument/2006/relationships/customXml" Target="../ink/ink2186.xml"/><Relationship Id="rId17" Type="http://schemas.openxmlformats.org/officeDocument/2006/relationships/customXml" Target="../ink/ink2094.xml"/><Relationship Id="rId38" Type="http://schemas.openxmlformats.org/officeDocument/2006/relationships/image" Target="../media/image1957.png"/><Relationship Id="rId59" Type="http://schemas.openxmlformats.org/officeDocument/2006/relationships/customXml" Target="../ink/ink2115.xml"/><Relationship Id="rId103" Type="http://schemas.openxmlformats.org/officeDocument/2006/relationships/customXml" Target="../ink/ink2137.xml"/><Relationship Id="rId124" Type="http://schemas.openxmlformats.org/officeDocument/2006/relationships/image" Target="../media/image1998.png"/><Relationship Id="rId70" Type="http://schemas.openxmlformats.org/officeDocument/2006/relationships/image" Target="../media/image1972.png"/><Relationship Id="rId91" Type="http://schemas.openxmlformats.org/officeDocument/2006/relationships/customXml" Target="../ink/ink2131.xml"/><Relationship Id="rId145" Type="http://schemas.openxmlformats.org/officeDocument/2006/relationships/customXml" Target="../ink/ink2158.xml"/><Relationship Id="rId166" Type="http://schemas.openxmlformats.org/officeDocument/2006/relationships/image" Target="../media/image2019.png"/><Relationship Id="rId187" Type="http://schemas.openxmlformats.org/officeDocument/2006/relationships/customXml" Target="../ink/ink2179.xml"/><Relationship Id="rId1" Type="http://schemas.openxmlformats.org/officeDocument/2006/relationships/slideLayout" Target="../slideLayouts/slideLayout7.xml"/><Relationship Id="rId28" Type="http://schemas.openxmlformats.org/officeDocument/2006/relationships/image" Target="../media/image1952.png"/><Relationship Id="rId49" Type="http://schemas.openxmlformats.org/officeDocument/2006/relationships/customXml" Target="../ink/ink2110.xml"/><Relationship Id="rId114" Type="http://schemas.openxmlformats.org/officeDocument/2006/relationships/image" Target="../media/image1993.png"/><Relationship Id="rId60" Type="http://schemas.openxmlformats.org/officeDocument/2006/relationships/image" Target="../media/image1967.png"/><Relationship Id="rId81" Type="http://schemas.openxmlformats.org/officeDocument/2006/relationships/customXml" Target="../ink/ink2126.xml"/><Relationship Id="rId135" Type="http://schemas.openxmlformats.org/officeDocument/2006/relationships/customXml" Target="../ink/ink2153.xml"/><Relationship Id="rId156" Type="http://schemas.openxmlformats.org/officeDocument/2006/relationships/image" Target="../media/image2014.png"/><Relationship Id="rId177" Type="http://schemas.openxmlformats.org/officeDocument/2006/relationships/customXml" Target="../ink/ink2174.xml"/><Relationship Id="rId198" Type="http://schemas.openxmlformats.org/officeDocument/2006/relationships/image" Target="../media/image2035.png"/><Relationship Id="rId202" Type="http://schemas.openxmlformats.org/officeDocument/2006/relationships/image" Target="../media/image2037.png"/><Relationship Id="rId18" Type="http://schemas.openxmlformats.org/officeDocument/2006/relationships/image" Target="../media/image1947.png"/><Relationship Id="rId39" Type="http://schemas.openxmlformats.org/officeDocument/2006/relationships/customXml" Target="../ink/ink2105.xml"/><Relationship Id="rId50" Type="http://schemas.openxmlformats.org/officeDocument/2006/relationships/image" Target="../media/image1963.png"/><Relationship Id="rId104" Type="http://schemas.openxmlformats.org/officeDocument/2006/relationships/image" Target="../media/image1988.png"/><Relationship Id="rId125" Type="http://schemas.openxmlformats.org/officeDocument/2006/relationships/customXml" Target="../ink/ink2148.xml"/><Relationship Id="rId146" Type="http://schemas.openxmlformats.org/officeDocument/2006/relationships/image" Target="../media/image2009.png"/><Relationship Id="rId167" Type="http://schemas.openxmlformats.org/officeDocument/2006/relationships/customXml" Target="../ink/ink2169.xml"/><Relationship Id="rId188" Type="http://schemas.openxmlformats.org/officeDocument/2006/relationships/image" Target="../media/image2030.png"/><Relationship Id="rId71" Type="http://schemas.openxmlformats.org/officeDocument/2006/relationships/customXml" Target="../ink/ink2121.xml"/><Relationship Id="rId92" Type="http://schemas.openxmlformats.org/officeDocument/2006/relationships/image" Target="../media/image1983.png"/><Relationship Id="rId2" Type="http://schemas.openxmlformats.org/officeDocument/2006/relationships/notesSlide" Target="../notesSlides/notesSlide14.xml"/><Relationship Id="rId29" Type="http://schemas.openxmlformats.org/officeDocument/2006/relationships/customXml" Target="../ink/ink2100.xml"/><Relationship Id="rId40" Type="http://schemas.openxmlformats.org/officeDocument/2006/relationships/image" Target="../media/image1958.png"/><Relationship Id="rId115" Type="http://schemas.openxmlformats.org/officeDocument/2006/relationships/customXml" Target="../ink/ink2143.xml"/><Relationship Id="rId136" Type="http://schemas.openxmlformats.org/officeDocument/2006/relationships/image" Target="../media/image2004.png"/><Relationship Id="rId157" Type="http://schemas.openxmlformats.org/officeDocument/2006/relationships/customXml" Target="../ink/ink2164.xml"/><Relationship Id="rId178" Type="http://schemas.openxmlformats.org/officeDocument/2006/relationships/image" Target="../media/image2025.png"/></Relationships>
</file>

<file path=ppt/slides/_rels/slide15.xml.rels><?xml version="1.0" encoding="UTF-8" standalone="yes"?>
<Relationships xmlns="http://schemas.openxmlformats.org/package/2006/relationships"><Relationship Id="rId21" Type="http://schemas.openxmlformats.org/officeDocument/2006/relationships/image" Target="../media/image2051.png"/><Relationship Id="rId170" Type="http://schemas.openxmlformats.org/officeDocument/2006/relationships/customXml" Target="../ink/ink2274.xml"/><Relationship Id="rId268" Type="http://schemas.openxmlformats.org/officeDocument/2006/relationships/customXml" Target="../ink/ink2323.xml"/><Relationship Id="rId475" Type="http://schemas.openxmlformats.org/officeDocument/2006/relationships/customXml" Target="../ink/ink2427.xml"/><Relationship Id="rId682" Type="http://schemas.openxmlformats.org/officeDocument/2006/relationships/customXml" Target="../ink/ink2531.xml"/><Relationship Id="rId128" Type="http://schemas.openxmlformats.org/officeDocument/2006/relationships/customXml" Target="../ink/ink2253.xml"/><Relationship Id="rId335" Type="http://schemas.openxmlformats.org/officeDocument/2006/relationships/image" Target="../media/image2207.png"/><Relationship Id="rId542" Type="http://schemas.openxmlformats.org/officeDocument/2006/relationships/image" Target="../media/image2310.png"/><Relationship Id="rId987" Type="http://schemas.openxmlformats.org/officeDocument/2006/relationships/customXml" Target="../ink/ink2685.xml"/><Relationship Id="rId1172" Type="http://schemas.openxmlformats.org/officeDocument/2006/relationships/image" Target="../media/image2622.png"/><Relationship Id="rId402" Type="http://schemas.openxmlformats.org/officeDocument/2006/relationships/customXml" Target="../ink/ink2390.xml"/><Relationship Id="rId847" Type="http://schemas.openxmlformats.org/officeDocument/2006/relationships/image" Target="../media/image2461.png"/><Relationship Id="rId1032" Type="http://schemas.openxmlformats.org/officeDocument/2006/relationships/image" Target="../media/image2552.png"/><Relationship Id="rId707" Type="http://schemas.openxmlformats.org/officeDocument/2006/relationships/image" Target="../media/image2391.png"/><Relationship Id="rId914" Type="http://schemas.openxmlformats.org/officeDocument/2006/relationships/image" Target="../media/image2494.png"/><Relationship Id="rId43" Type="http://schemas.openxmlformats.org/officeDocument/2006/relationships/image" Target="../media/image2062.png"/><Relationship Id="rId192" Type="http://schemas.openxmlformats.org/officeDocument/2006/relationships/customXml" Target="../ink/ink2285.xml"/><Relationship Id="rId497" Type="http://schemas.openxmlformats.org/officeDocument/2006/relationships/customXml" Target="../ink/ink2438.xml"/><Relationship Id="rId357" Type="http://schemas.openxmlformats.org/officeDocument/2006/relationships/image" Target="../media/image2218.png"/><Relationship Id="rId1194" Type="http://schemas.openxmlformats.org/officeDocument/2006/relationships/customXml" Target="../ink/ink2789.xml"/><Relationship Id="rId217" Type="http://schemas.openxmlformats.org/officeDocument/2006/relationships/image" Target="../media/image2149.png"/><Relationship Id="rId564" Type="http://schemas.openxmlformats.org/officeDocument/2006/relationships/image" Target="../media/image2320.png"/><Relationship Id="rId771" Type="http://schemas.openxmlformats.org/officeDocument/2006/relationships/image" Target="../media/image2423.png"/><Relationship Id="rId869" Type="http://schemas.openxmlformats.org/officeDocument/2006/relationships/customXml" Target="../ink/ink2625.xml"/><Relationship Id="rId424" Type="http://schemas.openxmlformats.org/officeDocument/2006/relationships/image" Target="../media/image2251.png"/><Relationship Id="rId631" Type="http://schemas.openxmlformats.org/officeDocument/2006/relationships/customXml" Target="../ink/ink2505.xml"/><Relationship Id="rId729" Type="http://schemas.openxmlformats.org/officeDocument/2006/relationships/image" Target="../media/image2402.png"/><Relationship Id="rId1054" Type="http://schemas.openxmlformats.org/officeDocument/2006/relationships/image" Target="../media/image2563.png"/><Relationship Id="rId1261" Type="http://schemas.openxmlformats.org/officeDocument/2006/relationships/image" Target="../media/image2666.png"/><Relationship Id="rId936" Type="http://schemas.openxmlformats.org/officeDocument/2006/relationships/customXml" Target="../ink/ink2659.xml"/><Relationship Id="rId1121" Type="http://schemas.openxmlformats.org/officeDocument/2006/relationships/customXml" Target="../ink/ink2752.xml"/><Relationship Id="rId1219" Type="http://schemas.openxmlformats.org/officeDocument/2006/relationships/image" Target="../media/image2645.png"/><Relationship Id="rId65" Type="http://schemas.openxmlformats.org/officeDocument/2006/relationships/image" Target="../media/image2073.png"/><Relationship Id="rId281" Type="http://schemas.openxmlformats.org/officeDocument/2006/relationships/image" Target="../media/image2181.png"/><Relationship Id="rId141" Type="http://schemas.openxmlformats.org/officeDocument/2006/relationships/image" Target="../media/image2111.png"/><Relationship Id="rId379" Type="http://schemas.openxmlformats.org/officeDocument/2006/relationships/image" Target="../media/image2229.png"/><Relationship Id="rId586" Type="http://schemas.openxmlformats.org/officeDocument/2006/relationships/image" Target="../media/image2331.png"/><Relationship Id="rId793" Type="http://schemas.openxmlformats.org/officeDocument/2006/relationships/image" Target="../media/image2434.png"/><Relationship Id="rId7" Type="http://schemas.openxmlformats.org/officeDocument/2006/relationships/image" Target="../media/image2044.png"/><Relationship Id="rId239" Type="http://schemas.openxmlformats.org/officeDocument/2006/relationships/image" Target="../media/image2160.png"/><Relationship Id="rId446" Type="http://schemas.openxmlformats.org/officeDocument/2006/relationships/image" Target="../media/image2262.png"/><Relationship Id="rId653" Type="http://schemas.openxmlformats.org/officeDocument/2006/relationships/image" Target="../media/image2364.png"/><Relationship Id="rId1076" Type="http://schemas.openxmlformats.org/officeDocument/2006/relationships/image" Target="../media/image2574.png"/><Relationship Id="rId1283" Type="http://schemas.openxmlformats.org/officeDocument/2006/relationships/image" Target="../media/image2677.png"/><Relationship Id="rId306" Type="http://schemas.openxmlformats.org/officeDocument/2006/relationships/customXml" Target="../ink/ink2342.xml"/><Relationship Id="rId860" Type="http://schemas.openxmlformats.org/officeDocument/2006/relationships/image" Target="../media/image2467.png"/><Relationship Id="rId958" Type="http://schemas.openxmlformats.org/officeDocument/2006/relationships/customXml" Target="../ink/ink2670.xml"/><Relationship Id="rId1143" Type="http://schemas.openxmlformats.org/officeDocument/2006/relationships/customXml" Target="../ink/ink2763.xml"/><Relationship Id="rId87" Type="http://schemas.openxmlformats.org/officeDocument/2006/relationships/image" Target="../media/image2084.png"/><Relationship Id="rId513" Type="http://schemas.openxmlformats.org/officeDocument/2006/relationships/customXml" Target="../ink/ink2446.xml"/><Relationship Id="rId720" Type="http://schemas.openxmlformats.org/officeDocument/2006/relationships/customXml" Target="../ink/ink2550.xml"/><Relationship Id="rId818" Type="http://schemas.openxmlformats.org/officeDocument/2006/relationships/customXml" Target="../ink/ink2599.xml"/><Relationship Id="rId1003" Type="http://schemas.openxmlformats.org/officeDocument/2006/relationships/customXml" Target="../ink/ink2693.xml"/><Relationship Id="rId1210" Type="http://schemas.openxmlformats.org/officeDocument/2006/relationships/customXml" Target="../ink/ink2797.xml"/><Relationship Id="rId14" Type="http://schemas.openxmlformats.org/officeDocument/2006/relationships/customXml" Target="../ink/ink2196.xml"/><Relationship Id="rId163" Type="http://schemas.openxmlformats.org/officeDocument/2006/relationships/image" Target="../media/image2122.png"/><Relationship Id="rId370" Type="http://schemas.openxmlformats.org/officeDocument/2006/relationships/customXml" Target="../ink/ink2374.xml"/><Relationship Id="rId230" Type="http://schemas.openxmlformats.org/officeDocument/2006/relationships/customXml" Target="../ink/ink2304.xml"/><Relationship Id="rId468" Type="http://schemas.openxmlformats.org/officeDocument/2006/relationships/image" Target="../media/image2273.png"/><Relationship Id="rId675" Type="http://schemas.openxmlformats.org/officeDocument/2006/relationships/image" Target="../media/image2375.png"/><Relationship Id="rId882" Type="http://schemas.openxmlformats.org/officeDocument/2006/relationships/image" Target="../media/image2478.png"/><Relationship Id="rId1098" Type="http://schemas.openxmlformats.org/officeDocument/2006/relationships/image" Target="../media/image2585.png"/><Relationship Id="rId328" Type="http://schemas.openxmlformats.org/officeDocument/2006/relationships/customXml" Target="../ink/ink2353.xml"/><Relationship Id="rId535" Type="http://schemas.openxmlformats.org/officeDocument/2006/relationships/customXml" Target="../ink/ink2457.xml"/><Relationship Id="rId742" Type="http://schemas.openxmlformats.org/officeDocument/2006/relationships/customXml" Target="../ink/ink2561.xml"/><Relationship Id="rId1165" Type="http://schemas.openxmlformats.org/officeDocument/2006/relationships/customXml" Target="../ink/ink2774.xml"/><Relationship Id="rId602" Type="http://schemas.openxmlformats.org/officeDocument/2006/relationships/image" Target="../media/image2339.png"/><Relationship Id="rId1025" Type="http://schemas.openxmlformats.org/officeDocument/2006/relationships/customXml" Target="../ink/ink2704.xml"/><Relationship Id="rId1232" Type="http://schemas.openxmlformats.org/officeDocument/2006/relationships/customXml" Target="../ink/ink2808.xml"/><Relationship Id="rId907" Type="http://schemas.openxmlformats.org/officeDocument/2006/relationships/customXml" Target="../ink/ink2644.xml"/><Relationship Id="rId36" Type="http://schemas.openxmlformats.org/officeDocument/2006/relationships/customXml" Target="../ink/ink2207.xml"/><Relationship Id="rId185" Type="http://schemas.openxmlformats.org/officeDocument/2006/relationships/image" Target="../media/image2133.png"/><Relationship Id="rId392" Type="http://schemas.openxmlformats.org/officeDocument/2006/relationships/customXml" Target="../ink/ink2385.xml"/><Relationship Id="rId697" Type="http://schemas.openxmlformats.org/officeDocument/2006/relationships/image" Target="../media/image2386.png"/><Relationship Id="rId252" Type="http://schemas.openxmlformats.org/officeDocument/2006/relationships/customXml" Target="../ink/ink2315.xml"/><Relationship Id="rId1187" Type="http://schemas.openxmlformats.org/officeDocument/2006/relationships/image" Target="../media/image2629.png"/><Relationship Id="rId112" Type="http://schemas.openxmlformats.org/officeDocument/2006/relationships/customXml" Target="../ink/ink2245.xml"/><Relationship Id="rId557" Type="http://schemas.openxmlformats.org/officeDocument/2006/relationships/customXml" Target="../ink/ink2468.xml"/><Relationship Id="rId764" Type="http://schemas.openxmlformats.org/officeDocument/2006/relationships/customXml" Target="../ink/ink2572.xml"/><Relationship Id="rId971" Type="http://schemas.openxmlformats.org/officeDocument/2006/relationships/image" Target="../media/image2522.png"/><Relationship Id="rId417" Type="http://schemas.openxmlformats.org/officeDocument/2006/relationships/customXml" Target="../ink/ink2398.xml"/><Relationship Id="rId624" Type="http://schemas.openxmlformats.org/officeDocument/2006/relationships/image" Target="../media/image2350.png"/><Relationship Id="rId831" Type="http://schemas.openxmlformats.org/officeDocument/2006/relationships/image" Target="../media/image2453.png"/><Relationship Id="rId1047" Type="http://schemas.openxmlformats.org/officeDocument/2006/relationships/customXml" Target="../ink/ink2715.xml"/><Relationship Id="rId1254" Type="http://schemas.openxmlformats.org/officeDocument/2006/relationships/customXml" Target="../ink/ink2819.xml"/><Relationship Id="rId929" Type="http://schemas.openxmlformats.org/officeDocument/2006/relationships/image" Target="../media/image2501.png"/><Relationship Id="rId1114" Type="http://schemas.openxmlformats.org/officeDocument/2006/relationships/image" Target="../media/image2593.png"/><Relationship Id="rId58" Type="http://schemas.openxmlformats.org/officeDocument/2006/relationships/customXml" Target="../ink/ink2218.xml"/><Relationship Id="rId274" Type="http://schemas.openxmlformats.org/officeDocument/2006/relationships/customXml" Target="../ink/ink2326.xml"/><Relationship Id="rId481" Type="http://schemas.openxmlformats.org/officeDocument/2006/relationships/customXml" Target="../ink/ink2430.xml"/><Relationship Id="rId134" Type="http://schemas.openxmlformats.org/officeDocument/2006/relationships/customXml" Target="../ink/ink2256.xml"/><Relationship Id="rId579" Type="http://schemas.openxmlformats.org/officeDocument/2006/relationships/customXml" Target="../ink/ink2479.xml"/><Relationship Id="rId786" Type="http://schemas.openxmlformats.org/officeDocument/2006/relationships/customXml" Target="../ink/ink2583.xml"/><Relationship Id="rId993" Type="http://schemas.openxmlformats.org/officeDocument/2006/relationships/customXml" Target="../ink/ink2688.xml"/><Relationship Id="rId341" Type="http://schemas.openxmlformats.org/officeDocument/2006/relationships/image" Target="../media/image2210.png"/><Relationship Id="rId439" Type="http://schemas.openxmlformats.org/officeDocument/2006/relationships/customXml" Target="../ink/ink2409.xml"/><Relationship Id="rId646" Type="http://schemas.openxmlformats.org/officeDocument/2006/relationships/customXml" Target="../ink/ink2513.xml"/><Relationship Id="rId1069" Type="http://schemas.openxmlformats.org/officeDocument/2006/relationships/customXml" Target="../ink/ink2726.xml"/><Relationship Id="rId1276" Type="http://schemas.openxmlformats.org/officeDocument/2006/relationships/customXml" Target="../ink/ink2830.xml"/><Relationship Id="rId201" Type="http://schemas.openxmlformats.org/officeDocument/2006/relationships/image" Target="../media/image2141.png"/><Relationship Id="rId506" Type="http://schemas.openxmlformats.org/officeDocument/2006/relationships/image" Target="../media/image2292.png"/><Relationship Id="rId853" Type="http://schemas.openxmlformats.org/officeDocument/2006/relationships/image" Target="../media/image2464.png"/><Relationship Id="rId1136" Type="http://schemas.openxmlformats.org/officeDocument/2006/relationships/image" Target="../media/image2604.png"/><Relationship Id="rId713" Type="http://schemas.openxmlformats.org/officeDocument/2006/relationships/image" Target="../media/image2394.png"/><Relationship Id="rId920" Type="http://schemas.openxmlformats.org/officeDocument/2006/relationships/customXml" Target="../ink/ink2651.xml"/><Relationship Id="rId1203" Type="http://schemas.openxmlformats.org/officeDocument/2006/relationships/image" Target="../media/image2637.png"/><Relationship Id="rId296" Type="http://schemas.openxmlformats.org/officeDocument/2006/relationships/customXml" Target="../ink/ink2337.xml"/><Relationship Id="rId156" Type="http://schemas.openxmlformats.org/officeDocument/2006/relationships/customXml" Target="../ink/ink2267.xml"/><Relationship Id="rId363" Type="http://schemas.openxmlformats.org/officeDocument/2006/relationships/image" Target="../media/image2221.png"/><Relationship Id="rId570" Type="http://schemas.openxmlformats.org/officeDocument/2006/relationships/image" Target="../media/image2323.png"/><Relationship Id="rId223" Type="http://schemas.openxmlformats.org/officeDocument/2006/relationships/image" Target="../media/image2152.png"/><Relationship Id="rId430" Type="http://schemas.openxmlformats.org/officeDocument/2006/relationships/image" Target="../media/image2254.png"/><Relationship Id="rId668" Type="http://schemas.openxmlformats.org/officeDocument/2006/relationships/customXml" Target="../ink/ink2524.xml"/><Relationship Id="rId875" Type="http://schemas.openxmlformats.org/officeDocument/2006/relationships/customXml" Target="../ink/ink2628.xml"/><Relationship Id="rId1060" Type="http://schemas.openxmlformats.org/officeDocument/2006/relationships/image" Target="../media/image2566.png"/><Relationship Id="rId1298" Type="http://schemas.openxmlformats.org/officeDocument/2006/relationships/customXml" Target="../ink/ink2841.xml"/><Relationship Id="rId528" Type="http://schemas.openxmlformats.org/officeDocument/2006/relationships/image" Target="../media/image2303.png"/><Relationship Id="rId735" Type="http://schemas.openxmlformats.org/officeDocument/2006/relationships/image" Target="../media/image2405.png"/><Relationship Id="rId942" Type="http://schemas.openxmlformats.org/officeDocument/2006/relationships/customXml" Target="../ink/ink2662.xml"/><Relationship Id="rId1158" Type="http://schemas.openxmlformats.org/officeDocument/2006/relationships/image" Target="../media/image2615.png"/><Relationship Id="rId1018" Type="http://schemas.openxmlformats.org/officeDocument/2006/relationships/image" Target="../media/image2545.png"/><Relationship Id="rId1225" Type="http://schemas.openxmlformats.org/officeDocument/2006/relationships/image" Target="../media/image2648.png"/><Relationship Id="rId71" Type="http://schemas.openxmlformats.org/officeDocument/2006/relationships/image" Target="../media/image2076.png"/><Relationship Id="rId802" Type="http://schemas.openxmlformats.org/officeDocument/2006/relationships/customXml" Target="../ink/ink2591.xml"/><Relationship Id="rId29" Type="http://schemas.openxmlformats.org/officeDocument/2006/relationships/image" Target="../media/image2055.png"/><Relationship Id="rId178" Type="http://schemas.openxmlformats.org/officeDocument/2006/relationships/customXml" Target="../ink/ink2278.xml"/><Relationship Id="rId385" Type="http://schemas.openxmlformats.org/officeDocument/2006/relationships/image" Target="../media/image2232.png"/><Relationship Id="rId592" Type="http://schemas.openxmlformats.org/officeDocument/2006/relationships/image" Target="../media/image2334.png"/><Relationship Id="rId245" Type="http://schemas.openxmlformats.org/officeDocument/2006/relationships/image" Target="../media/image2163.png"/><Relationship Id="rId452" Type="http://schemas.openxmlformats.org/officeDocument/2006/relationships/image" Target="../media/image2265.png"/><Relationship Id="rId897" Type="http://schemas.openxmlformats.org/officeDocument/2006/relationships/customXml" Target="../ink/ink2639.xml"/><Relationship Id="rId1082" Type="http://schemas.openxmlformats.org/officeDocument/2006/relationships/image" Target="../media/image2577.png"/><Relationship Id="rId105" Type="http://schemas.openxmlformats.org/officeDocument/2006/relationships/image" Target="../media/image2093.png"/><Relationship Id="rId312" Type="http://schemas.openxmlformats.org/officeDocument/2006/relationships/customXml" Target="../ink/ink2345.xml"/><Relationship Id="rId757" Type="http://schemas.openxmlformats.org/officeDocument/2006/relationships/image" Target="../media/image2416.png"/><Relationship Id="rId964" Type="http://schemas.openxmlformats.org/officeDocument/2006/relationships/customXml" Target="../ink/ink2673.xml"/><Relationship Id="rId93" Type="http://schemas.openxmlformats.org/officeDocument/2006/relationships/image" Target="../media/image2087.png"/><Relationship Id="rId617" Type="http://schemas.openxmlformats.org/officeDocument/2006/relationships/customXml" Target="../ink/ink2498.xml"/><Relationship Id="rId824" Type="http://schemas.openxmlformats.org/officeDocument/2006/relationships/customXml" Target="../ink/ink2602.xml"/><Relationship Id="rId1247" Type="http://schemas.openxmlformats.org/officeDocument/2006/relationships/image" Target="../media/image2659.png"/><Relationship Id="rId1107" Type="http://schemas.openxmlformats.org/officeDocument/2006/relationships/customXml" Target="../ink/ink2745.xml"/><Relationship Id="rId20" Type="http://schemas.openxmlformats.org/officeDocument/2006/relationships/customXml" Target="../ink/ink2199.xml"/><Relationship Id="rId267" Type="http://schemas.openxmlformats.org/officeDocument/2006/relationships/image" Target="../media/image2174.png"/><Relationship Id="rId474" Type="http://schemas.openxmlformats.org/officeDocument/2006/relationships/image" Target="../media/image2276.png"/><Relationship Id="rId127" Type="http://schemas.openxmlformats.org/officeDocument/2006/relationships/image" Target="../media/image2104.png"/><Relationship Id="rId681" Type="http://schemas.openxmlformats.org/officeDocument/2006/relationships/image" Target="../media/image2378.png"/><Relationship Id="rId779" Type="http://schemas.openxmlformats.org/officeDocument/2006/relationships/image" Target="../media/image2427.png"/><Relationship Id="rId986" Type="http://schemas.openxmlformats.org/officeDocument/2006/relationships/image" Target="../media/image2529.png"/><Relationship Id="rId334" Type="http://schemas.openxmlformats.org/officeDocument/2006/relationships/customXml" Target="../ink/ink2356.xml"/><Relationship Id="rId541" Type="http://schemas.openxmlformats.org/officeDocument/2006/relationships/customXml" Target="../ink/ink2460.xml"/><Relationship Id="rId639" Type="http://schemas.openxmlformats.org/officeDocument/2006/relationships/customXml" Target="../ink/ink2509.xml"/><Relationship Id="rId1171" Type="http://schemas.openxmlformats.org/officeDocument/2006/relationships/customXml" Target="../ink/ink2777.xml"/><Relationship Id="rId1269" Type="http://schemas.openxmlformats.org/officeDocument/2006/relationships/image" Target="../media/image2670.png"/><Relationship Id="rId401" Type="http://schemas.openxmlformats.org/officeDocument/2006/relationships/image" Target="../media/image2240.png"/><Relationship Id="rId846" Type="http://schemas.openxmlformats.org/officeDocument/2006/relationships/customXml" Target="../ink/ink2613.xml"/><Relationship Id="rId1031" Type="http://schemas.openxmlformats.org/officeDocument/2006/relationships/customXml" Target="../ink/ink2707.xml"/><Relationship Id="rId1129" Type="http://schemas.openxmlformats.org/officeDocument/2006/relationships/customXml" Target="../ink/ink2756.xml"/><Relationship Id="rId706" Type="http://schemas.openxmlformats.org/officeDocument/2006/relationships/customXml" Target="../ink/ink2543.xml"/><Relationship Id="rId913" Type="http://schemas.openxmlformats.org/officeDocument/2006/relationships/customXml" Target="../ink/ink2647.xml"/><Relationship Id="rId42" Type="http://schemas.openxmlformats.org/officeDocument/2006/relationships/customXml" Target="../ink/ink2210.xml"/><Relationship Id="rId191" Type="http://schemas.openxmlformats.org/officeDocument/2006/relationships/image" Target="../media/image2136.png"/><Relationship Id="rId289" Type="http://schemas.openxmlformats.org/officeDocument/2006/relationships/image" Target="../media/image2185.png"/><Relationship Id="rId496" Type="http://schemas.openxmlformats.org/officeDocument/2006/relationships/image" Target="../media/image2287.png"/><Relationship Id="rId149" Type="http://schemas.openxmlformats.org/officeDocument/2006/relationships/image" Target="../media/image2115.png"/><Relationship Id="rId356" Type="http://schemas.openxmlformats.org/officeDocument/2006/relationships/customXml" Target="../ink/ink2367.xml"/><Relationship Id="rId563" Type="http://schemas.openxmlformats.org/officeDocument/2006/relationships/customXml" Target="../ink/ink2471.xml"/><Relationship Id="rId770" Type="http://schemas.openxmlformats.org/officeDocument/2006/relationships/customXml" Target="../ink/ink2575.xml"/><Relationship Id="rId1193" Type="http://schemas.openxmlformats.org/officeDocument/2006/relationships/image" Target="../media/image2632.png"/><Relationship Id="rId216" Type="http://schemas.openxmlformats.org/officeDocument/2006/relationships/customXml" Target="../ink/ink2297.xml"/><Relationship Id="rId423" Type="http://schemas.openxmlformats.org/officeDocument/2006/relationships/customXml" Target="../ink/ink2401.xml"/><Relationship Id="rId868" Type="http://schemas.openxmlformats.org/officeDocument/2006/relationships/image" Target="../media/image2471.png"/><Relationship Id="rId1053" Type="http://schemas.openxmlformats.org/officeDocument/2006/relationships/customXml" Target="../ink/ink2718.xml"/><Relationship Id="rId1260" Type="http://schemas.openxmlformats.org/officeDocument/2006/relationships/customXml" Target="../ink/ink2822.xml"/><Relationship Id="rId630" Type="http://schemas.openxmlformats.org/officeDocument/2006/relationships/image" Target="../media/image2353.png"/><Relationship Id="rId728" Type="http://schemas.openxmlformats.org/officeDocument/2006/relationships/customXml" Target="../ink/ink2554.xml"/><Relationship Id="rId935" Type="http://schemas.openxmlformats.org/officeDocument/2006/relationships/image" Target="../media/image2504.png"/><Relationship Id="rId64" Type="http://schemas.openxmlformats.org/officeDocument/2006/relationships/customXml" Target="../ink/ink2221.xml"/><Relationship Id="rId367" Type="http://schemas.openxmlformats.org/officeDocument/2006/relationships/image" Target="../media/image2223.png"/><Relationship Id="rId574" Type="http://schemas.openxmlformats.org/officeDocument/2006/relationships/image" Target="../media/image2325.png"/><Relationship Id="rId1120" Type="http://schemas.openxmlformats.org/officeDocument/2006/relationships/image" Target="../media/image2596.png"/><Relationship Id="rId1218" Type="http://schemas.openxmlformats.org/officeDocument/2006/relationships/customXml" Target="../ink/ink2801.xml"/><Relationship Id="rId227" Type="http://schemas.openxmlformats.org/officeDocument/2006/relationships/image" Target="../media/image2154.png"/><Relationship Id="rId781" Type="http://schemas.openxmlformats.org/officeDocument/2006/relationships/image" Target="../media/image2428.png"/><Relationship Id="rId879" Type="http://schemas.openxmlformats.org/officeDocument/2006/relationships/customXml" Target="../ink/ink2630.xml"/><Relationship Id="rId434" Type="http://schemas.openxmlformats.org/officeDocument/2006/relationships/image" Target="../media/image2256.png"/><Relationship Id="rId641" Type="http://schemas.openxmlformats.org/officeDocument/2006/relationships/customXml" Target="../ink/ink2510.xml"/><Relationship Id="rId739" Type="http://schemas.openxmlformats.org/officeDocument/2006/relationships/image" Target="../media/image2407.png"/><Relationship Id="rId1064" Type="http://schemas.openxmlformats.org/officeDocument/2006/relationships/image" Target="../media/image2568.png"/><Relationship Id="rId1271" Type="http://schemas.openxmlformats.org/officeDocument/2006/relationships/image" Target="../media/image2671.png"/><Relationship Id="rId280" Type="http://schemas.openxmlformats.org/officeDocument/2006/relationships/customXml" Target="../ink/ink2329.xml"/><Relationship Id="rId501" Type="http://schemas.openxmlformats.org/officeDocument/2006/relationships/customXml" Target="../ink/ink2440.xml"/><Relationship Id="rId946" Type="http://schemas.openxmlformats.org/officeDocument/2006/relationships/customXml" Target="../ink/ink2664.xml"/><Relationship Id="rId1131" Type="http://schemas.openxmlformats.org/officeDocument/2006/relationships/customXml" Target="../ink/ink2757.xml"/><Relationship Id="rId1229" Type="http://schemas.openxmlformats.org/officeDocument/2006/relationships/image" Target="../media/image2650.png"/><Relationship Id="rId75" Type="http://schemas.openxmlformats.org/officeDocument/2006/relationships/image" Target="../media/image2078.png"/><Relationship Id="rId140" Type="http://schemas.openxmlformats.org/officeDocument/2006/relationships/customXml" Target="../ink/ink2259.xml"/><Relationship Id="rId378" Type="http://schemas.openxmlformats.org/officeDocument/2006/relationships/customXml" Target="../ink/ink2378.xml"/><Relationship Id="rId585" Type="http://schemas.openxmlformats.org/officeDocument/2006/relationships/customXml" Target="../ink/ink2482.xml"/><Relationship Id="rId792" Type="http://schemas.openxmlformats.org/officeDocument/2006/relationships/customXml" Target="../ink/ink2586.xml"/><Relationship Id="rId806" Type="http://schemas.openxmlformats.org/officeDocument/2006/relationships/customXml" Target="../ink/ink2593.xml"/><Relationship Id="rId6" Type="http://schemas.openxmlformats.org/officeDocument/2006/relationships/customXml" Target="../ink/ink2192.xml"/><Relationship Id="rId238" Type="http://schemas.openxmlformats.org/officeDocument/2006/relationships/customXml" Target="../ink/ink2308.xml"/><Relationship Id="rId445" Type="http://schemas.openxmlformats.org/officeDocument/2006/relationships/customXml" Target="../ink/ink2412.xml"/><Relationship Id="rId652" Type="http://schemas.openxmlformats.org/officeDocument/2006/relationships/customXml" Target="../ink/ink2516.xml"/><Relationship Id="rId1075" Type="http://schemas.openxmlformats.org/officeDocument/2006/relationships/customXml" Target="../ink/ink2729.xml"/><Relationship Id="rId1282" Type="http://schemas.openxmlformats.org/officeDocument/2006/relationships/customXml" Target="../ink/ink2833.xml"/><Relationship Id="rId291" Type="http://schemas.openxmlformats.org/officeDocument/2006/relationships/image" Target="../media/image2186.png"/><Relationship Id="rId305" Type="http://schemas.openxmlformats.org/officeDocument/2006/relationships/image" Target="../media/image2193.png"/><Relationship Id="rId512" Type="http://schemas.openxmlformats.org/officeDocument/2006/relationships/image" Target="../media/image2295.png"/><Relationship Id="rId957" Type="http://schemas.openxmlformats.org/officeDocument/2006/relationships/image" Target="../media/image2515.png"/><Relationship Id="rId1142" Type="http://schemas.openxmlformats.org/officeDocument/2006/relationships/image" Target="../media/image2607.png"/><Relationship Id="rId86" Type="http://schemas.openxmlformats.org/officeDocument/2006/relationships/customXml" Target="../ink/ink2232.xml"/><Relationship Id="rId151" Type="http://schemas.openxmlformats.org/officeDocument/2006/relationships/image" Target="../media/image2116.png"/><Relationship Id="rId389" Type="http://schemas.openxmlformats.org/officeDocument/2006/relationships/image" Target="../media/image2234.png"/><Relationship Id="rId596" Type="http://schemas.openxmlformats.org/officeDocument/2006/relationships/image" Target="../media/image2336.png"/><Relationship Id="rId817" Type="http://schemas.openxmlformats.org/officeDocument/2006/relationships/image" Target="../media/image2446.png"/><Relationship Id="rId1002" Type="http://schemas.openxmlformats.org/officeDocument/2006/relationships/image" Target="../media/image2537.png"/><Relationship Id="rId249" Type="http://schemas.openxmlformats.org/officeDocument/2006/relationships/image" Target="../media/image2165.png"/><Relationship Id="rId456" Type="http://schemas.openxmlformats.org/officeDocument/2006/relationships/image" Target="../media/image2267.png"/><Relationship Id="rId663" Type="http://schemas.openxmlformats.org/officeDocument/2006/relationships/image" Target="../media/image2369.png"/><Relationship Id="rId870" Type="http://schemas.openxmlformats.org/officeDocument/2006/relationships/image" Target="../media/image2472.png"/><Relationship Id="rId1086" Type="http://schemas.openxmlformats.org/officeDocument/2006/relationships/image" Target="../media/image2579.png"/><Relationship Id="rId1293" Type="http://schemas.openxmlformats.org/officeDocument/2006/relationships/image" Target="../media/image2682.png"/><Relationship Id="rId13" Type="http://schemas.openxmlformats.org/officeDocument/2006/relationships/image" Target="../media/image2047.png"/><Relationship Id="rId109" Type="http://schemas.openxmlformats.org/officeDocument/2006/relationships/image" Target="../media/image2095.png"/><Relationship Id="rId316" Type="http://schemas.openxmlformats.org/officeDocument/2006/relationships/customXml" Target="../ink/ink2347.xml"/><Relationship Id="rId523" Type="http://schemas.openxmlformats.org/officeDocument/2006/relationships/customXml" Target="../ink/ink2451.xml"/><Relationship Id="rId968" Type="http://schemas.openxmlformats.org/officeDocument/2006/relationships/customXml" Target="../ink/ink2675.xml"/><Relationship Id="rId1153" Type="http://schemas.openxmlformats.org/officeDocument/2006/relationships/customXml" Target="../ink/ink2768.xml"/><Relationship Id="rId97" Type="http://schemas.openxmlformats.org/officeDocument/2006/relationships/image" Target="../media/image2089.png"/><Relationship Id="rId730" Type="http://schemas.openxmlformats.org/officeDocument/2006/relationships/customXml" Target="../ink/ink2555.xml"/><Relationship Id="rId828" Type="http://schemas.openxmlformats.org/officeDocument/2006/relationships/customXml" Target="../ink/ink2604.xml"/><Relationship Id="rId1013" Type="http://schemas.openxmlformats.org/officeDocument/2006/relationships/customXml" Target="../ink/ink2698.xml"/><Relationship Id="rId162" Type="http://schemas.openxmlformats.org/officeDocument/2006/relationships/customXml" Target="../ink/ink2270.xml"/><Relationship Id="rId467" Type="http://schemas.openxmlformats.org/officeDocument/2006/relationships/customXml" Target="../ink/ink2423.xml"/><Relationship Id="rId1097" Type="http://schemas.openxmlformats.org/officeDocument/2006/relationships/customXml" Target="../ink/ink2740.xml"/><Relationship Id="rId1220" Type="http://schemas.openxmlformats.org/officeDocument/2006/relationships/customXml" Target="../ink/ink2802.xml"/><Relationship Id="rId674" Type="http://schemas.openxmlformats.org/officeDocument/2006/relationships/customXml" Target="../ink/ink2527.xml"/><Relationship Id="rId881" Type="http://schemas.openxmlformats.org/officeDocument/2006/relationships/customXml" Target="../ink/ink2631.xml"/><Relationship Id="rId979" Type="http://schemas.openxmlformats.org/officeDocument/2006/relationships/customXml" Target="../ink/ink2681.xml"/><Relationship Id="rId24" Type="http://schemas.openxmlformats.org/officeDocument/2006/relationships/customXml" Target="../ink/ink2201.xml"/><Relationship Id="rId327" Type="http://schemas.openxmlformats.org/officeDocument/2006/relationships/image" Target="../media/image2203.png"/><Relationship Id="rId534" Type="http://schemas.openxmlformats.org/officeDocument/2006/relationships/image" Target="../media/image2306.png"/><Relationship Id="rId741" Type="http://schemas.openxmlformats.org/officeDocument/2006/relationships/image" Target="../media/image2408.png"/><Relationship Id="rId839" Type="http://schemas.openxmlformats.org/officeDocument/2006/relationships/image" Target="../media/image2457.png"/><Relationship Id="rId1164" Type="http://schemas.openxmlformats.org/officeDocument/2006/relationships/image" Target="../media/image2618.png"/><Relationship Id="rId173" Type="http://schemas.openxmlformats.org/officeDocument/2006/relationships/image" Target="../media/image2127.png"/><Relationship Id="rId380" Type="http://schemas.openxmlformats.org/officeDocument/2006/relationships/customXml" Target="../ink/ink2379.xml"/><Relationship Id="rId601" Type="http://schemas.openxmlformats.org/officeDocument/2006/relationships/customXml" Target="../ink/ink2490.xml"/><Relationship Id="rId1024" Type="http://schemas.openxmlformats.org/officeDocument/2006/relationships/image" Target="../media/image2548.png"/><Relationship Id="rId1231" Type="http://schemas.openxmlformats.org/officeDocument/2006/relationships/image" Target="../media/image2651.png"/><Relationship Id="rId240" Type="http://schemas.openxmlformats.org/officeDocument/2006/relationships/customXml" Target="../ink/ink2309.xml"/><Relationship Id="rId478" Type="http://schemas.openxmlformats.org/officeDocument/2006/relationships/image" Target="../media/image2278.png"/><Relationship Id="rId685" Type="http://schemas.openxmlformats.org/officeDocument/2006/relationships/image" Target="../media/image2380.png"/><Relationship Id="rId892" Type="http://schemas.openxmlformats.org/officeDocument/2006/relationships/image" Target="../media/image2483.png"/><Relationship Id="rId906" Type="http://schemas.openxmlformats.org/officeDocument/2006/relationships/image" Target="../media/image2490.png"/><Relationship Id="rId35" Type="http://schemas.openxmlformats.org/officeDocument/2006/relationships/image" Target="../media/image2058.png"/><Relationship Id="rId100" Type="http://schemas.openxmlformats.org/officeDocument/2006/relationships/customXml" Target="../ink/ink2239.xml"/><Relationship Id="rId338" Type="http://schemas.openxmlformats.org/officeDocument/2006/relationships/customXml" Target="../ink/ink2358.xml"/><Relationship Id="rId545" Type="http://schemas.openxmlformats.org/officeDocument/2006/relationships/customXml" Target="../ink/ink2462.xml"/><Relationship Id="rId752" Type="http://schemas.openxmlformats.org/officeDocument/2006/relationships/customXml" Target="../ink/ink2566.xml"/><Relationship Id="rId1175" Type="http://schemas.openxmlformats.org/officeDocument/2006/relationships/customXml" Target="../ink/ink2779.xml"/><Relationship Id="rId184" Type="http://schemas.openxmlformats.org/officeDocument/2006/relationships/customXml" Target="../ink/ink2281.xml"/><Relationship Id="rId391" Type="http://schemas.openxmlformats.org/officeDocument/2006/relationships/image" Target="../media/image2235.png"/><Relationship Id="rId405" Type="http://schemas.openxmlformats.org/officeDocument/2006/relationships/image" Target="../media/image2242.png"/><Relationship Id="rId612" Type="http://schemas.openxmlformats.org/officeDocument/2006/relationships/image" Target="../media/image2344.png"/><Relationship Id="rId1035" Type="http://schemas.openxmlformats.org/officeDocument/2006/relationships/customXml" Target="../ink/ink2709.xml"/><Relationship Id="rId1242" Type="http://schemas.openxmlformats.org/officeDocument/2006/relationships/customXml" Target="../ink/ink2813.xml"/><Relationship Id="rId251" Type="http://schemas.openxmlformats.org/officeDocument/2006/relationships/image" Target="../media/image2166.png"/><Relationship Id="rId489" Type="http://schemas.openxmlformats.org/officeDocument/2006/relationships/customXml" Target="../ink/ink2434.xml"/><Relationship Id="rId696" Type="http://schemas.openxmlformats.org/officeDocument/2006/relationships/customXml" Target="../ink/ink2538.xml"/><Relationship Id="rId917" Type="http://schemas.openxmlformats.org/officeDocument/2006/relationships/customXml" Target="../ink/ink2649.xml"/><Relationship Id="rId1102" Type="http://schemas.openxmlformats.org/officeDocument/2006/relationships/image" Target="../media/image2587.png"/><Relationship Id="rId46" Type="http://schemas.openxmlformats.org/officeDocument/2006/relationships/customXml" Target="../ink/ink2212.xml"/><Relationship Id="rId349" Type="http://schemas.openxmlformats.org/officeDocument/2006/relationships/image" Target="../media/image2214.png"/><Relationship Id="rId556" Type="http://schemas.openxmlformats.org/officeDocument/2006/relationships/image" Target="../media/image2316.png"/><Relationship Id="rId763" Type="http://schemas.openxmlformats.org/officeDocument/2006/relationships/image" Target="../media/image2419.png"/><Relationship Id="rId1186" Type="http://schemas.openxmlformats.org/officeDocument/2006/relationships/customXml" Target="../ink/ink2785.xml"/><Relationship Id="rId111" Type="http://schemas.openxmlformats.org/officeDocument/2006/relationships/image" Target="../media/image2096.png"/><Relationship Id="rId195" Type="http://schemas.openxmlformats.org/officeDocument/2006/relationships/image" Target="../media/image2138.png"/><Relationship Id="rId209" Type="http://schemas.openxmlformats.org/officeDocument/2006/relationships/image" Target="../media/image2145.png"/><Relationship Id="rId416" Type="http://schemas.openxmlformats.org/officeDocument/2006/relationships/image" Target="../media/image2247.png"/><Relationship Id="rId970" Type="http://schemas.openxmlformats.org/officeDocument/2006/relationships/customXml" Target="../ink/ink2676.xml"/><Relationship Id="rId1046" Type="http://schemas.openxmlformats.org/officeDocument/2006/relationships/image" Target="../media/image2559.png"/><Relationship Id="rId1253" Type="http://schemas.openxmlformats.org/officeDocument/2006/relationships/image" Target="../media/image2662.png"/><Relationship Id="rId623" Type="http://schemas.openxmlformats.org/officeDocument/2006/relationships/customXml" Target="../ink/ink2501.xml"/><Relationship Id="rId830" Type="http://schemas.openxmlformats.org/officeDocument/2006/relationships/customXml" Target="../ink/ink2605.xml"/><Relationship Id="rId928" Type="http://schemas.openxmlformats.org/officeDocument/2006/relationships/customXml" Target="../ink/ink2655.xml"/><Relationship Id="rId57" Type="http://schemas.openxmlformats.org/officeDocument/2006/relationships/image" Target="../media/image2069.png"/><Relationship Id="rId262" Type="http://schemas.openxmlformats.org/officeDocument/2006/relationships/customXml" Target="../ink/ink2320.xml"/><Relationship Id="rId567" Type="http://schemas.openxmlformats.org/officeDocument/2006/relationships/customXml" Target="../ink/ink2473.xml"/><Relationship Id="rId1113" Type="http://schemas.openxmlformats.org/officeDocument/2006/relationships/customXml" Target="../ink/ink2748.xml"/><Relationship Id="rId1197" Type="http://schemas.openxmlformats.org/officeDocument/2006/relationships/image" Target="../media/image2634.png"/><Relationship Id="rId122" Type="http://schemas.openxmlformats.org/officeDocument/2006/relationships/customXml" Target="../ink/ink2250.xml"/><Relationship Id="rId774" Type="http://schemas.openxmlformats.org/officeDocument/2006/relationships/customXml" Target="../ink/ink2577.xml"/><Relationship Id="rId981" Type="http://schemas.openxmlformats.org/officeDocument/2006/relationships/customXml" Target="../ink/ink2682.xml"/><Relationship Id="rId1057" Type="http://schemas.openxmlformats.org/officeDocument/2006/relationships/customXml" Target="../ink/ink2720.xml"/><Relationship Id="rId427" Type="http://schemas.openxmlformats.org/officeDocument/2006/relationships/customXml" Target="../ink/ink2403.xml"/><Relationship Id="rId634" Type="http://schemas.openxmlformats.org/officeDocument/2006/relationships/image" Target="../media/image2355.png"/><Relationship Id="rId841" Type="http://schemas.openxmlformats.org/officeDocument/2006/relationships/image" Target="../media/image2458.png"/><Relationship Id="rId1264" Type="http://schemas.openxmlformats.org/officeDocument/2006/relationships/customXml" Target="../ink/ink2824.xml"/><Relationship Id="rId273" Type="http://schemas.openxmlformats.org/officeDocument/2006/relationships/image" Target="../media/image2177.png"/><Relationship Id="rId480" Type="http://schemas.openxmlformats.org/officeDocument/2006/relationships/image" Target="../media/image2279.png"/><Relationship Id="rId701" Type="http://schemas.openxmlformats.org/officeDocument/2006/relationships/image" Target="../media/image2388.png"/><Relationship Id="rId939" Type="http://schemas.openxmlformats.org/officeDocument/2006/relationships/image" Target="../media/image2506.png"/><Relationship Id="rId1124" Type="http://schemas.openxmlformats.org/officeDocument/2006/relationships/image" Target="../media/image2598.png"/><Relationship Id="rId68" Type="http://schemas.openxmlformats.org/officeDocument/2006/relationships/customXml" Target="../ink/ink2223.xml"/><Relationship Id="rId133" Type="http://schemas.openxmlformats.org/officeDocument/2006/relationships/image" Target="../media/image2107.png"/><Relationship Id="rId340" Type="http://schemas.openxmlformats.org/officeDocument/2006/relationships/customXml" Target="../ink/ink2359.xml"/><Relationship Id="rId578" Type="http://schemas.openxmlformats.org/officeDocument/2006/relationships/image" Target="../media/image2327.png"/><Relationship Id="rId785" Type="http://schemas.openxmlformats.org/officeDocument/2006/relationships/image" Target="../media/image2430.png"/><Relationship Id="rId992" Type="http://schemas.openxmlformats.org/officeDocument/2006/relationships/image" Target="../media/image2532.png"/><Relationship Id="rId200" Type="http://schemas.openxmlformats.org/officeDocument/2006/relationships/customXml" Target="../ink/ink2289.xml"/><Relationship Id="rId438" Type="http://schemas.openxmlformats.org/officeDocument/2006/relationships/image" Target="../media/image2258.png"/><Relationship Id="rId645" Type="http://schemas.openxmlformats.org/officeDocument/2006/relationships/customXml" Target="../ink/ink2512.xml"/><Relationship Id="rId852" Type="http://schemas.openxmlformats.org/officeDocument/2006/relationships/customXml" Target="../ink/ink2616.xml"/><Relationship Id="rId1068" Type="http://schemas.openxmlformats.org/officeDocument/2006/relationships/image" Target="../media/image2570.png"/><Relationship Id="rId1275" Type="http://schemas.openxmlformats.org/officeDocument/2006/relationships/image" Target="../media/image2673.png"/><Relationship Id="rId284" Type="http://schemas.openxmlformats.org/officeDocument/2006/relationships/customXml" Target="../ink/ink2331.xml"/><Relationship Id="rId491" Type="http://schemas.openxmlformats.org/officeDocument/2006/relationships/customXml" Target="../ink/ink2435.xml"/><Relationship Id="rId505" Type="http://schemas.openxmlformats.org/officeDocument/2006/relationships/customXml" Target="../ink/ink2442.xml"/><Relationship Id="rId712" Type="http://schemas.openxmlformats.org/officeDocument/2006/relationships/customXml" Target="../ink/ink2546.xml"/><Relationship Id="rId1135" Type="http://schemas.openxmlformats.org/officeDocument/2006/relationships/customXml" Target="../ink/ink2759.xml"/><Relationship Id="rId79" Type="http://schemas.openxmlformats.org/officeDocument/2006/relationships/image" Target="../media/image2080.png"/><Relationship Id="rId144" Type="http://schemas.openxmlformats.org/officeDocument/2006/relationships/customXml" Target="../ink/ink2261.xml"/><Relationship Id="rId589" Type="http://schemas.openxmlformats.org/officeDocument/2006/relationships/customXml" Target="../ink/ink2484.xml"/><Relationship Id="rId796" Type="http://schemas.openxmlformats.org/officeDocument/2006/relationships/customXml" Target="../ink/ink2588.xml"/><Relationship Id="rId1202" Type="http://schemas.openxmlformats.org/officeDocument/2006/relationships/customXml" Target="../ink/ink2793.xml"/><Relationship Id="rId351" Type="http://schemas.openxmlformats.org/officeDocument/2006/relationships/image" Target="../media/image2215.png"/><Relationship Id="rId449" Type="http://schemas.openxmlformats.org/officeDocument/2006/relationships/customXml" Target="../ink/ink2414.xml"/><Relationship Id="rId656" Type="http://schemas.openxmlformats.org/officeDocument/2006/relationships/customXml" Target="../ink/ink2518.xml"/><Relationship Id="rId863" Type="http://schemas.openxmlformats.org/officeDocument/2006/relationships/customXml" Target="../ink/ink2622.xml"/><Relationship Id="rId1079" Type="http://schemas.openxmlformats.org/officeDocument/2006/relationships/customXml" Target="../ink/ink2731.xml"/><Relationship Id="rId1286" Type="http://schemas.openxmlformats.org/officeDocument/2006/relationships/customXml" Target="../ink/ink2835.xml"/><Relationship Id="rId211" Type="http://schemas.openxmlformats.org/officeDocument/2006/relationships/image" Target="../media/image2146.png"/><Relationship Id="rId295" Type="http://schemas.openxmlformats.org/officeDocument/2006/relationships/image" Target="../media/image2188.png"/><Relationship Id="rId309" Type="http://schemas.openxmlformats.org/officeDocument/2006/relationships/image" Target="../media/image2195.png"/><Relationship Id="rId516" Type="http://schemas.openxmlformats.org/officeDocument/2006/relationships/image" Target="../media/image2297.png"/><Relationship Id="rId1146" Type="http://schemas.openxmlformats.org/officeDocument/2006/relationships/image" Target="../media/image2609.png"/><Relationship Id="rId723" Type="http://schemas.openxmlformats.org/officeDocument/2006/relationships/image" Target="../media/image2399.png"/><Relationship Id="rId930" Type="http://schemas.openxmlformats.org/officeDocument/2006/relationships/customXml" Target="../ink/ink2656.xml"/><Relationship Id="rId1006" Type="http://schemas.openxmlformats.org/officeDocument/2006/relationships/image" Target="../media/image2539.png"/><Relationship Id="rId155" Type="http://schemas.openxmlformats.org/officeDocument/2006/relationships/image" Target="../media/image2118.png"/><Relationship Id="rId362" Type="http://schemas.openxmlformats.org/officeDocument/2006/relationships/customXml" Target="../ink/ink2370.xml"/><Relationship Id="rId1213" Type="http://schemas.openxmlformats.org/officeDocument/2006/relationships/image" Target="../media/image2642.png"/><Relationship Id="rId1297" Type="http://schemas.openxmlformats.org/officeDocument/2006/relationships/image" Target="../media/image2684.png"/><Relationship Id="rId222" Type="http://schemas.openxmlformats.org/officeDocument/2006/relationships/customXml" Target="../ink/ink2300.xml"/><Relationship Id="rId667" Type="http://schemas.openxmlformats.org/officeDocument/2006/relationships/image" Target="../media/image2371.png"/><Relationship Id="rId874" Type="http://schemas.openxmlformats.org/officeDocument/2006/relationships/image" Target="../media/image2474.png"/><Relationship Id="rId17" Type="http://schemas.openxmlformats.org/officeDocument/2006/relationships/image" Target="../media/image2049.png"/><Relationship Id="rId527" Type="http://schemas.openxmlformats.org/officeDocument/2006/relationships/customXml" Target="../ink/ink2453.xml"/><Relationship Id="rId734" Type="http://schemas.openxmlformats.org/officeDocument/2006/relationships/customXml" Target="../ink/ink2557.xml"/><Relationship Id="rId941" Type="http://schemas.openxmlformats.org/officeDocument/2006/relationships/image" Target="../media/image2507.png"/><Relationship Id="rId1157" Type="http://schemas.openxmlformats.org/officeDocument/2006/relationships/customXml" Target="../ink/ink2770.xml"/><Relationship Id="rId70" Type="http://schemas.openxmlformats.org/officeDocument/2006/relationships/customXml" Target="../ink/ink2224.xml"/><Relationship Id="rId166" Type="http://schemas.openxmlformats.org/officeDocument/2006/relationships/customXml" Target="../ink/ink2272.xml"/><Relationship Id="rId373" Type="http://schemas.openxmlformats.org/officeDocument/2006/relationships/image" Target="../media/image2226.png"/><Relationship Id="rId580" Type="http://schemas.openxmlformats.org/officeDocument/2006/relationships/image" Target="../media/image2328.png"/><Relationship Id="rId801" Type="http://schemas.openxmlformats.org/officeDocument/2006/relationships/image" Target="../media/image2438.png"/><Relationship Id="rId1017" Type="http://schemas.openxmlformats.org/officeDocument/2006/relationships/customXml" Target="../ink/ink2700.xml"/><Relationship Id="rId1224" Type="http://schemas.openxmlformats.org/officeDocument/2006/relationships/customXml" Target="../ink/ink2804.xml"/><Relationship Id="rId1" Type="http://schemas.openxmlformats.org/officeDocument/2006/relationships/slideLayout" Target="../slideLayouts/slideLayout7.xml"/><Relationship Id="rId233" Type="http://schemas.openxmlformats.org/officeDocument/2006/relationships/image" Target="../media/image2157.png"/><Relationship Id="rId440" Type="http://schemas.openxmlformats.org/officeDocument/2006/relationships/image" Target="../media/image2259.png"/><Relationship Id="rId678" Type="http://schemas.openxmlformats.org/officeDocument/2006/relationships/customXml" Target="../ink/ink2529.xml"/><Relationship Id="rId885" Type="http://schemas.openxmlformats.org/officeDocument/2006/relationships/customXml" Target="../ink/ink2633.xml"/><Relationship Id="rId1070" Type="http://schemas.openxmlformats.org/officeDocument/2006/relationships/image" Target="../media/image2571.png"/><Relationship Id="rId28" Type="http://schemas.openxmlformats.org/officeDocument/2006/relationships/customXml" Target="../ink/ink2203.xml"/><Relationship Id="rId300" Type="http://schemas.openxmlformats.org/officeDocument/2006/relationships/customXml" Target="../ink/ink2339.xml"/><Relationship Id="rId538" Type="http://schemas.openxmlformats.org/officeDocument/2006/relationships/image" Target="../media/image2308.png"/><Relationship Id="rId745" Type="http://schemas.openxmlformats.org/officeDocument/2006/relationships/image" Target="../media/image2410.png"/><Relationship Id="rId952" Type="http://schemas.openxmlformats.org/officeDocument/2006/relationships/customXml" Target="../ink/ink2667.xml"/><Relationship Id="rId1168" Type="http://schemas.openxmlformats.org/officeDocument/2006/relationships/image" Target="../media/image2620.png"/><Relationship Id="rId81" Type="http://schemas.openxmlformats.org/officeDocument/2006/relationships/image" Target="../media/image2081.png"/><Relationship Id="rId177" Type="http://schemas.openxmlformats.org/officeDocument/2006/relationships/image" Target="../media/image2129.png"/><Relationship Id="rId384" Type="http://schemas.openxmlformats.org/officeDocument/2006/relationships/customXml" Target="../ink/ink2381.xml"/><Relationship Id="rId591" Type="http://schemas.openxmlformats.org/officeDocument/2006/relationships/customXml" Target="../ink/ink2485.xml"/><Relationship Id="rId605" Type="http://schemas.openxmlformats.org/officeDocument/2006/relationships/customXml" Target="../ink/ink2492.xml"/><Relationship Id="rId812" Type="http://schemas.openxmlformats.org/officeDocument/2006/relationships/customXml" Target="../ink/ink2596.xml"/><Relationship Id="rId1028" Type="http://schemas.openxmlformats.org/officeDocument/2006/relationships/image" Target="../media/image2550.png"/><Relationship Id="rId1235" Type="http://schemas.openxmlformats.org/officeDocument/2006/relationships/image" Target="../media/image2653.png"/><Relationship Id="rId244" Type="http://schemas.openxmlformats.org/officeDocument/2006/relationships/customXml" Target="../ink/ink2311.xml"/><Relationship Id="rId689" Type="http://schemas.openxmlformats.org/officeDocument/2006/relationships/image" Target="../media/image2382.png"/><Relationship Id="rId896" Type="http://schemas.openxmlformats.org/officeDocument/2006/relationships/image" Target="../media/image2485.png"/><Relationship Id="rId1081" Type="http://schemas.openxmlformats.org/officeDocument/2006/relationships/customXml" Target="../ink/ink2732.xml"/><Relationship Id="rId39" Type="http://schemas.openxmlformats.org/officeDocument/2006/relationships/image" Target="../media/image2060.png"/><Relationship Id="rId451" Type="http://schemas.openxmlformats.org/officeDocument/2006/relationships/customXml" Target="../ink/ink2415.xml"/><Relationship Id="rId549" Type="http://schemas.openxmlformats.org/officeDocument/2006/relationships/customXml" Target="../ink/ink2464.xml"/><Relationship Id="rId756" Type="http://schemas.openxmlformats.org/officeDocument/2006/relationships/customXml" Target="../ink/ink2568.xml"/><Relationship Id="rId1179" Type="http://schemas.openxmlformats.org/officeDocument/2006/relationships/customXml" Target="../ink/ink2781.xml"/><Relationship Id="rId104" Type="http://schemas.openxmlformats.org/officeDocument/2006/relationships/customXml" Target="../ink/ink2241.xml"/><Relationship Id="rId188" Type="http://schemas.openxmlformats.org/officeDocument/2006/relationships/customXml" Target="../ink/ink2283.xml"/><Relationship Id="rId311" Type="http://schemas.openxmlformats.org/officeDocument/2006/relationships/image" Target="../media/image2196.png"/><Relationship Id="rId395" Type="http://schemas.openxmlformats.org/officeDocument/2006/relationships/image" Target="../media/image2237.png"/><Relationship Id="rId409" Type="http://schemas.openxmlformats.org/officeDocument/2006/relationships/image" Target="../media/image2244.png"/><Relationship Id="rId963" Type="http://schemas.openxmlformats.org/officeDocument/2006/relationships/image" Target="../media/image2518.png"/><Relationship Id="rId1039" Type="http://schemas.openxmlformats.org/officeDocument/2006/relationships/customXml" Target="../ink/ink2711.xml"/><Relationship Id="rId1246" Type="http://schemas.openxmlformats.org/officeDocument/2006/relationships/customXml" Target="../ink/ink2815.xml"/><Relationship Id="rId92" Type="http://schemas.openxmlformats.org/officeDocument/2006/relationships/customXml" Target="../ink/ink2235.xml"/><Relationship Id="rId616" Type="http://schemas.openxmlformats.org/officeDocument/2006/relationships/image" Target="../media/image2346.png"/><Relationship Id="rId823" Type="http://schemas.openxmlformats.org/officeDocument/2006/relationships/image" Target="../media/image2449.png"/><Relationship Id="rId255" Type="http://schemas.openxmlformats.org/officeDocument/2006/relationships/image" Target="../media/image2168.png"/><Relationship Id="rId462" Type="http://schemas.openxmlformats.org/officeDocument/2006/relationships/image" Target="../media/image2270.png"/><Relationship Id="rId1092" Type="http://schemas.openxmlformats.org/officeDocument/2006/relationships/image" Target="../media/image2582.png"/><Relationship Id="rId1106" Type="http://schemas.openxmlformats.org/officeDocument/2006/relationships/image" Target="../media/image2589.png"/><Relationship Id="rId115" Type="http://schemas.openxmlformats.org/officeDocument/2006/relationships/image" Target="../media/image2098.png"/><Relationship Id="rId322" Type="http://schemas.openxmlformats.org/officeDocument/2006/relationships/customXml" Target="../ink/ink2350.xml"/><Relationship Id="rId767" Type="http://schemas.openxmlformats.org/officeDocument/2006/relationships/image" Target="../media/image2421.png"/><Relationship Id="rId974" Type="http://schemas.openxmlformats.org/officeDocument/2006/relationships/customXml" Target="../ink/ink2678.xml"/><Relationship Id="rId199" Type="http://schemas.openxmlformats.org/officeDocument/2006/relationships/image" Target="../media/image2140.png"/><Relationship Id="rId627" Type="http://schemas.openxmlformats.org/officeDocument/2006/relationships/customXml" Target="../ink/ink2503.xml"/><Relationship Id="rId834" Type="http://schemas.openxmlformats.org/officeDocument/2006/relationships/customXml" Target="../ink/ink2607.xml"/><Relationship Id="rId1257" Type="http://schemas.openxmlformats.org/officeDocument/2006/relationships/image" Target="../media/image2664.png"/><Relationship Id="rId266" Type="http://schemas.openxmlformats.org/officeDocument/2006/relationships/customXml" Target="../ink/ink2322.xml"/><Relationship Id="rId473" Type="http://schemas.openxmlformats.org/officeDocument/2006/relationships/customXml" Target="../ink/ink2426.xml"/><Relationship Id="rId680" Type="http://schemas.openxmlformats.org/officeDocument/2006/relationships/customXml" Target="../ink/ink2530.xml"/><Relationship Id="rId901" Type="http://schemas.openxmlformats.org/officeDocument/2006/relationships/customXml" Target="../ink/ink2641.xml"/><Relationship Id="rId1117" Type="http://schemas.openxmlformats.org/officeDocument/2006/relationships/customXml" Target="../ink/ink2750.xml"/><Relationship Id="rId30" Type="http://schemas.openxmlformats.org/officeDocument/2006/relationships/customXml" Target="../ink/ink2204.xml"/><Relationship Id="rId126" Type="http://schemas.openxmlformats.org/officeDocument/2006/relationships/customXml" Target="../ink/ink2252.xml"/><Relationship Id="rId333" Type="http://schemas.openxmlformats.org/officeDocument/2006/relationships/image" Target="../media/image2206.png"/><Relationship Id="rId540" Type="http://schemas.openxmlformats.org/officeDocument/2006/relationships/image" Target="../media/image2309.png"/><Relationship Id="rId778" Type="http://schemas.openxmlformats.org/officeDocument/2006/relationships/customXml" Target="../ink/ink2579.xml"/><Relationship Id="rId985" Type="http://schemas.openxmlformats.org/officeDocument/2006/relationships/customXml" Target="../ink/ink2684.xml"/><Relationship Id="rId1170" Type="http://schemas.openxmlformats.org/officeDocument/2006/relationships/image" Target="../media/image2621.png"/><Relationship Id="rId638" Type="http://schemas.openxmlformats.org/officeDocument/2006/relationships/image" Target="../media/image2357.png"/><Relationship Id="rId845" Type="http://schemas.openxmlformats.org/officeDocument/2006/relationships/image" Target="../media/image2460.png"/><Relationship Id="rId1030" Type="http://schemas.openxmlformats.org/officeDocument/2006/relationships/image" Target="../media/image2551.png"/><Relationship Id="rId1268" Type="http://schemas.openxmlformats.org/officeDocument/2006/relationships/customXml" Target="../ink/ink2826.xml"/><Relationship Id="rId277" Type="http://schemas.openxmlformats.org/officeDocument/2006/relationships/image" Target="../media/image2179.png"/><Relationship Id="rId400" Type="http://schemas.openxmlformats.org/officeDocument/2006/relationships/customXml" Target="../ink/ink2389.xml"/><Relationship Id="rId484" Type="http://schemas.openxmlformats.org/officeDocument/2006/relationships/image" Target="../media/image2281.png"/><Relationship Id="rId705" Type="http://schemas.openxmlformats.org/officeDocument/2006/relationships/image" Target="../media/image2390.png"/><Relationship Id="rId1128" Type="http://schemas.openxmlformats.org/officeDocument/2006/relationships/image" Target="../media/image2600.png"/><Relationship Id="rId137" Type="http://schemas.openxmlformats.org/officeDocument/2006/relationships/image" Target="../media/image2109.png"/><Relationship Id="rId344" Type="http://schemas.openxmlformats.org/officeDocument/2006/relationships/customXml" Target="../ink/ink2361.xml"/><Relationship Id="rId691" Type="http://schemas.openxmlformats.org/officeDocument/2006/relationships/image" Target="../media/image2383.png"/><Relationship Id="rId789" Type="http://schemas.openxmlformats.org/officeDocument/2006/relationships/image" Target="../media/image2432.png"/><Relationship Id="rId912" Type="http://schemas.openxmlformats.org/officeDocument/2006/relationships/image" Target="../media/image2493.png"/><Relationship Id="rId996" Type="http://schemas.openxmlformats.org/officeDocument/2006/relationships/image" Target="../media/image2534.png"/><Relationship Id="rId41" Type="http://schemas.openxmlformats.org/officeDocument/2006/relationships/image" Target="../media/image2061.png"/><Relationship Id="rId551" Type="http://schemas.openxmlformats.org/officeDocument/2006/relationships/customXml" Target="../ink/ink2465.xml"/><Relationship Id="rId649" Type="http://schemas.openxmlformats.org/officeDocument/2006/relationships/image" Target="../media/image2362.png"/><Relationship Id="rId856" Type="http://schemas.openxmlformats.org/officeDocument/2006/relationships/customXml" Target="../ink/ink2618.xml"/><Relationship Id="rId1181" Type="http://schemas.openxmlformats.org/officeDocument/2006/relationships/customXml" Target="../ink/ink2782.xml"/><Relationship Id="rId1279" Type="http://schemas.openxmlformats.org/officeDocument/2006/relationships/image" Target="../media/image2675.png"/><Relationship Id="rId190" Type="http://schemas.openxmlformats.org/officeDocument/2006/relationships/customXml" Target="../ink/ink2284.xml"/><Relationship Id="rId204" Type="http://schemas.openxmlformats.org/officeDocument/2006/relationships/customXml" Target="../ink/ink2291.xml"/><Relationship Id="rId288" Type="http://schemas.openxmlformats.org/officeDocument/2006/relationships/customXml" Target="../ink/ink2333.xml"/><Relationship Id="rId411" Type="http://schemas.openxmlformats.org/officeDocument/2006/relationships/image" Target="../media/image2245.png"/><Relationship Id="rId509" Type="http://schemas.openxmlformats.org/officeDocument/2006/relationships/customXml" Target="../ink/ink2444.xml"/><Relationship Id="rId1041" Type="http://schemas.openxmlformats.org/officeDocument/2006/relationships/customXml" Target="../ink/ink2712.xml"/><Relationship Id="rId1139" Type="http://schemas.openxmlformats.org/officeDocument/2006/relationships/customXml" Target="../ink/ink2761.xml"/><Relationship Id="rId495" Type="http://schemas.openxmlformats.org/officeDocument/2006/relationships/customXml" Target="../ink/ink2437.xml"/><Relationship Id="rId716" Type="http://schemas.openxmlformats.org/officeDocument/2006/relationships/customXml" Target="../ink/ink2548.xml"/><Relationship Id="rId923" Type="http://schemas.openxmlformats.org/officeDocument/2006/relationships/image" Target="../media/image2498.png"/><Relationship Id="rId52" Type="http://schemas.openxmlformats.org/officeDocument/2006/relationships/customXml" Target="../ink/ink2215.xml"/><Relationship Id="rId148" Type="http://schemas.openxmlformats.org/officeDocument/2006/relationships/customXml" Target="../ink/ink2263.xml"/><Relationship Id="rId355" Type="http://schemas.openxmlformats.org/officeDocument/2006/relationships/image" Target="../media/image2217.png"/><Relationship Id="rId562" Type="http://schemas.openxmlformats.org/officeDocument/2006/relationships/image" Target="../media/image2319.png"/><Relationship Id="rId1192" Type="http://schemas.openxmlformats.org/officeDocument/2006/relationships/customXml" Target="../ink/ink2788.xml"/><Relationship Id="rId1206" Type="http://schemas.openxmlformats.org/officeDocument/2006/relationships/customXml" Target="../ink/ink2795.xml"/><Relationship Id="rId215" Type="http://schemas.openxmlformats.org/officeDocument/2006/relationships/image" Target="../media/image2148.png"/><Relationship Id="rId422" Type="http://schemas.openxmlformats.org/officeDocument/2006/relationships/image" Target="../media/image2250.png"/><Relationship Id="rId867" Type="http://schemas.openxmlformats.org/officeDocument/2006/relationships/customXml" Target="../ink/ink2624.xml"/><Relationship Id="rId1052" Type="http://schemas.openxmlformats.org/officeDocument/2006/relationships/image" Target="../media/image2562.png"/><Relationship Id="rId299" Type="http://schemas.openxmlformats.org/officeDocument/2006/relationships/image" Target="../media/image2190.png"/><Relationship Id="rId727" Type="http://schemas.openxmlformats.org/officeDocument/2006/relationships/image" Target="../media/image2401.png"/><Relationship Id="rId934" Type="http://schemas.openxmlformats.org/officeDocument/2006/relationships/customXml" Target="../ink/ink2658.xml"/><Relationship Id="rId63" Type="http://schemas.openxmlformats.org/officeDocument/2006/relationships/image" Target="../media/image2072.png"/><Relationship Id="rId159" Type="http://schemas.openxmlformats.org/officeDocument/2006/relationships/image" Target="../media/image2120.png"/><Relationship Id="rId366" Type="http://schemas.openxmlformats.org/officeDocument/2006/relationships/customXml" Target="../ink/ink2372.xml"/><Relationship Id="rId573" Type="http://schemas.openxmlformats.org/officeDocument/2006/relationships/customXml" Target="../ink/ink2476.xml"/><Relationship Id="rId780" Type="http://schemas.openxmlformats.org/officeDocument/2006/relationships/customXml" Target="../ink/ink2580.xml"/><Relationship Id="rId1217" Type="http://schemas.openxmlformats.org/officeDocument/2006/relationships/image" Target="../media/image2644.png"/><Relationship Id="rId226" Type="http://schemas.openxmlformats.org/officeDocument/2006/relationships/customXml" Target="../ink/ink2302.xml"/><Relationship Id="rId433" Type="http://schemas.openxmlformats.org/officeDocument/2006/relationships/customXml" Target="../ink/ink2406.xml"/><Relationship Id="rId878" Type="http://schemas.openxmlformats.org/officeDocument/2006/relationships/image" Target="../media/image2476.png"/><Relationship Id="rId1063" Type="http://schemas.openxmlformats.org/officeDocument/2006/relationships/customXml" Target="../ink/ink2723.xml"/><Relationship Id="rId1270" Type="http://schemas.openxmlformats.org/officeDocument/2006/relationships/customXml" Target="../ink/ink2827.xml"/><Relationship Id="rId640" Type="http://schemas.openxmlformats.org/officeDocument/2006/relationships/image" Target="../media/image2358.png"/><Relationship Id="rId738" Type="http://schemas.openxmlformats.org/officeDocument/2006/relationships/customXml" Target="../ink/ink2559.xml"/><Relationship Id="rId945" Type="http://schemas.openxmlformats.org/officeDocument/2006/relationships/image" Target="../media/image2509.png"/><Relationship Id="rId74" Type="http://schemas.openxmlformats.org/officeDocument/2006/relationships/customXml" Target="../ink/ink2226.xml"/><Relationship Id="rId377" Type="http://schemas.openxmlformats.org/officeDocument/2006/relationships/image" Target="../media/image2228.png"/><Relationship Id="rId500" Type="http://schemas.openxmlformats.org/officeDocument/2006/relationships/image" Target="../media/image2289.png"/><Relationship Id="rId584" Type="http://schemas.openxmlformats.org/officeDocument/2006/relationships/image" Target="../media/image2330.png"/><Relationship Id="rId805" Type="http://schemas.openxmlformats.org/officeDocument/2006/relationships/image" Target="../media/image2440.png"/><Relationship Id="rId1130" Type="http://schemas.openxmlformats.org/officeDocument/2006/relationships/image" Target="../media/image2601.png"/><Relationship Id="rId1228" Type="http://schemas.openxmlformats.org/officeDocument/2006/relationships/customXml" Target="../ink/ink2806.xml"/><Relationship Id="rId5" Type="http://schemas.openxmlformats.org/officeDocument/2006/relationships/image" Target="../media/image2043.png"/><Relationship Id="rId237" Type="http://schemas.openxmlformats.org/officeDocument/2006/relationships/image" Target="../media/image2159.png"/><Relationship Id="rId791" Type="http://schemas.openxmlformats.org/officeDocument/2006/relationships/image" Target="../media/image2433.png"/><Relationship Id="rId889" Type="http://schemas.openxmlformats.org/officeDocument/2006/relationships/customXml" Target="../ink/ink2635.xml"/><Relationship Id="rId1074" Type="http://schemas.openxmlformats.org/officeDocument/2006/relationships/image" Target="../media/image2573.png"/><Relationship Id="rId444" Type="http://schemas.openxmlformats.org/officeDocument/2006/relationships/image" Target="../media/image2261.png"/><Relationship Id="rId651" Type="http://schemas.openxmlformats.org/officeDocument/2006/relationships/image" Target="../media/image2363.png"/><Relationship Id="rId749" Type="http://schemas.openxmlformats.org/officeDocument/2006/relationships/image" Target="../media/image2412.png"/><Relationship Id="rId1281" Type="http://schemas.openxmlformats.org/officeDocument/2006/relationships/image" Target="../media/image2676.png"/><Relationship Id="rId290" Type="http://schemas.openxmlformats.org/officeDocument/2006/relationships/customXml" Target="../ink/ink2334.xml"/><Relationship Id="rId304" Type="http://schemas.openxmlformats.org/officeDocument/2006/relationships/customXml" Target="../ink/ink2341.xml"/><Relationship Id="rId388" Type="http://schemas.openxmlformats.org/officeDocument/2006/relationships/customXml" Target="../ink/ink2383.xml"/><Relationship Id="rId511" Type="http://schemas.openxmlformats.org/officeDocument/2006/relationships/customXml" Target="../ink/ink2445.xml"/><Relationship Id="rId609" Type="http://schemas.openxmlformats.org/officeDocument/2006/relationships/customXml" Target="../ink/ink2494.xml"/><Relationship Id="rId956" Type="http://schemas.openxmlformats.org/officeDocument/2006/relationships/customXml" Target="../ink/ink2669.xml"/><Relationship Id="rId1141" Type="http://schemas.openxmlformats.org/officeDocument/2006/relationships/customXml" Target="../ink/ink2762.xml"/><Relationship Id="rId1239" Type="http://schemas.openxmlformats.org/officeDocument/2006/relationships/image" Target="../media/image2655.png"/><Relationship Id="rId85" Type="http://schemas.openxmlformats.org/officeDocument/2006/relationships/image" Target="../media/image2083.png"/><Relationship Id="rId150" Type="http://schemas.openxmlformats.org/officeDocument/2006/relationships/customXml" Target="../ink/ink2264.xml"/><Relationship Id="rId595" Type="http://schemas.openxmlformats.org/officeDocument/2006/relationships/customXml" Target="../ink/ink2487.xml"/><Relationship Id="rId816" Type="http://schemas.openxmlformats.org/officeDocument/2006/relationships/customXml" Target="../ink/ink2598.xml"/><Relationship Id="rId1001" Type="http://schemas.openxmlformats.org/officeDocument/2006/relationships/customXml" Target="../ink/ink2692.xml"/><Relationship Id="rId248" Type="http://schemas.openxmlformats.org/officeDocument/2006/relationships/customXml" Target="../ink/ink2313.xml"/><Relationship Id="rId455" Type="http://schemas.openxmlformats.org/officeDocument/2006/relationships/customXml" Target="../ink/ink2417.xml"/><Relationship Id="rId662" Type="http://schemas.openxmlformats.org/officeDocument/2006/relationships/customXml" Target="../ink/ink2521.xml"/><Relationship Id="rId1085" Type="http://schemas.openxmlformats.org/officeDocument/2006/relationships/customXml" Target="../ink/ink2734.xml"/><Relationship Id="rId1292" Type="http://schemas.openxmlformats.org/officeDocument/2006/relationships/customXml" Target="../ink/ink2838.xml"/><Relationship Id="rId12" Type="http://schemas.openxmlformats.org/officeDocument/2006/relationships/customXml" Target="../ink/ink2195.xml"/><Relationship Id="rId108" Type="http://schemas.openxmlformats.org/officeDocument/2006/relationships/customXml" Target="../ink/ink2243.xml"/><Relationship Id="rId315" Type="http://schemas.openxmlformats.org/officeDocument/2006/relationships/image" Target="../media/image2198.png"/><Relationship Id="rId522" Type="http://schemas.openxmlformats.org/officeDocument/2006/relationships/image" Target="../media/image2300.png"/><Relationship Id="rId967" Type="http://schemas.openxmlformats.org/officeDocument/2006/relationships/image" Target="../media/image2520.png"/><Relationship Id="rId1152" Type="http://schemas.openxmlformats.org/officeDocument/2006/relationships/image" Target="../media/image2612.png"/><Relationship Id="rId96" Type="http://schemas.openxmlformats.org/officeDocument/2006/relationships/customXml" Target="../ink/ink2237.xml"/><Relationship Id="rId161" Type="http://schemas.openxmlformats.org/officeDocument/2006/relationships/image" Target="../media/image2121.png"/><Relationship Id="rId399" Type="http://schemas.openxmlformats.org/officeDocument/2006/relationships/image" Target="../media/image2239.png"/><Relationship Id="rId827" Type="http://schemas.openxmlformats.org/officeDocument/2006/relationships/image" Target="../media/image2451.png"/><Relationship Id="rId1012" Type="http://schemas.openxmlformats.org/officeDocument/2006/relationships/image" Target="../media/image2542.png"/><Relationship Id="rId259" Type="http://schemas.openxmlformats.org/officeDocument/2006/relationships/image" Target="../media/image2170.png"/><Relationship Id="rId466" Type="http://schemas.openxmlformats.org/officeDocument/2006/relationships/image" Target="../media/image2272.png"/><Relationship Id="rId673" Type="http://schemas.openxmlformats.org/officeDocument/2006/relationships/image" Target="../media/image2374.png"/><Relationship Id="rId880" Type="http://schemas.openxmlformats.org/officeDocument/2006/relationships/image" Target="../media/image2477.png"/><Relationship Id="rId1096" Type="http://schemas.openxmlformats.org/officeDocument/2006/relationships/image" Target="../media/image2584.png"/><Relationship Id="rId23" Type="http://schemas.openxmlformats.org/officeDocument/2006/relationships/image" Target="../media/image2052.png"/><Relationship Id="rId119" Type="http://schemas.openxmlformats.org/officeDocument/2006/relationships/image" Target="../media/image2100.png"/><Relationship Id="rId326" Type="http://schemas.openxmlformats.org/officeDocument/2006/relationships/customXml" Target="../ink/ink2352.xml"/><Relationship Id="rId533" Type="http://schemas.openxmlformats.org/officeDocument/2006/relationships/customXml" Target="../ink/ink2456.xml"/><Relationship Id="rId978" Type="http://schemas.openxmlformats.org/officeDocument/2006/relationships/image" Target="../media/image2525.png"/><Relationship Id="rId1163" Type="http://schemas.openxmlformats.org/officeDocument/2006/relationships/customXml" Target="../ink/ink2773.xml"/><Relationship Id="rId740" Type="http://schemas.openxmlformats.org/officeDocument/2006/relationships/customXml" Target="../ink/ink2560.xml"/><Relationship Id="rId838" Type="http://schemas.openxmlformats.org/officeDocument/2006/relationships/customXml" Target="../ink/ink2609.xml"/><Relationship Id="rId1023" Type="http://schemas.openxmlformats.org/officeDocument/2006/relationships/customXml" Target="../ink/ink2703.xml"/><Relationship Id="rId172" Type="http://schemas.openxmlformats.org/officeDocument/2006/relationships/customXml" Target="../ink/ink2275.xml"/><Relationship Id="rId477" Type="http://schemas.openxmlformats.org/officeDocument/2006/relationships/customXml" Target="../ink/ink2428.xml"/><Relationship Id="rId600" Type="http://schemas.openxmlformats.org/officeDocument/2006/relationships/image" Target="../media/image2338.png"/><Relationship Id="rId684" Type="http://schemas.openxmlformats.org/officeDocument/2006/relationships/customXml" Target="../ink/ink2532.xml"/><Relationship Id="rId1230" Type="http://schemas.openxmlformats.org/officeDocument/2006/relationships/customXml" Target="../ink/ink2807.xml"/><Relationship Id="rId337" Type="http://schemas.openxmlformats.org/officeDocument/2006/relationships/image" Target="../media/image2208.png"/><Relationship Id="rId891" Type="http://schemas.openxmlformats.org/officeDocument/2006/relationships/customXml" Target="../ink/ink2636.xml"/><Relationship Id="rId905" Type="http://schemas.openxmlformats.org/officeDocument/2006/relationships/customXml" Target="../ink/ink2643.xml"/><Relationship Id="rId989" Type="http://schemas.openxmlformats.org/officeDocument/2006/relationships/customXml" Target="../ink/ink2686.xml"/><Relationship Id="rId34" Type="http://schemas.openxmlformats.org/officeDocument/2006/relationships/customXml" Target="../ink/ink2206.xml"/><Relationship Id="rId544" Type="http://schemas.openxmlformats.org/officeDocument/2006/relationships/image" Target="../media/image2311.png"/><Relationship Id="rId751" Type="http://schemas.openxmlformats.org/officeDocument/2006/relationships/image" Target="../media/image2413.png"/><Relationship Id="rId849" Type="http://schemas.openxmlformats.org/officeDocument/2006/relationships/image" Target="../media/image2462.png"/><Relationship Id="rId1174" Type="http://schemas.openxmlformats.org/officeDocument/2006/relationships/image" Target="../media/image2623.png"/><Relationship Id="rId183" Type="http://schemas.openxmlformats.org/officeDocument/2006/relationships/image" Target="../media/image2132.png"/><Relationship Id="rId390" Type="http://schemas.openxmlformats.org/officeDocument/2006/relationships/customXml" Target="../ink/ink2384.xml"/><Relationship Id="rId404" Type="http://schemas.openxmlformats.org/officeDocument/2006/relationships/customXml" Target="../ink/ink2391.xml"/><Relationship Id="rId611" Type="http://schemas.openxmlformats.org/officeDocument/2006/relationships/customXml" Target="../ink/ink2495.xml"/><Relationship Id="rId1034" Type="http://schemas.openxmlformats.org/officeDocument/2006/relationships/image" Target="../media/image2553.png"/><Relationship Id="rId1241" Type="http://schemas.openxmlformats.org/officeDocument/2006/relationships/image" Target="../media/image2656.png"/><Relationship Id="rId250" Type="http://schemas.openxmlformats.org/officeDocument/2006/relationships/customXml" Target="../ink/ink2314.xml"/><Relationship Id="rId488" Type="http://schemas.openxmlformats.org/officeDocument/2006/relationships/image" Target="../media/image2283.png"/><Relationship Id="rId695" Type="http://schemas.openxmlformats.org/officeDocument/2006/relationships/image" Target="../media/image2385.png"/><Relationship Id="rId709" Type="http://schemas.openxmlformats.org/officeDocument/2006/relationships/image" Target="../media/image2392.png"/><Relationship Id="rId916" Type="http://schemas.openxmlformats.org/officeDocument/2006/relationships/image" Target="../media/image2495.png"/><Relationship Id="rId1101" Type="http://schemas.openxmlformats.org/officeDocument/2006/relationships/customXml" Target="../ink/ink2742.xml"/><Relationship Id="rId45" Type="http://schemas.openxmlformats.org/officeDocument/2006/relationships/image" Target="../media/image2063.png"/><Relationship Id="rId110" Type="http://schemas.openxmlformats.org/officeDocument/2006/relationships/customXml" Target="../ink/ink2244.xml"/><Relationship Id="rId348" Type="http://schemas.openxmlformats.org/officeDocument/2006/relationships/customXml" Target="../ink/ink2363.xml"/><Relationship Id="rId555" Type="http://schemas.openxmlformats.org/officeDocument/2006/relationships/customXml" Target="../ink/ink2467.xml"/><Relationship Id="rId762" Type="http://schemas.openxmlformats.org/officeDocument/2006/relationships/customXml" Target="../ink/ink2571.xml"/><Relationship Id="rId1185" Type="http://schemas.openxmlformats.org/officeDocument/2006/relationships/image" Target="../media/image2628.png"/><Relationship Id="rId194" Type="http://schemas.openxmlformats.org/officeDocument/2006/relationships/customXml" Target="../ink/ink2286.xml"/><Relationship Id="rId208" Type="http://schemas.openxmlformats.org/officeDocument/2006/relationships/customXml" Target="../ink/ink2293.xml"/><Relationship Id="rId415" Type="http://schemas.openxmlformats.org/officeDocument/2006/relationships/customXml" Target="../ink/ink2397.xml"/><Relationship Id="rId622" Type="http://schemas.openxmlformats.org/officeDocument/2006/relationships/image" Target="../media/image2349.png"/><Relationship Id="rId1045" Type="http://schemas.openxmlformats.org/officeDocument/2006/relationships/customXml" Target="../ink/ink2714.xml"/><Relationship Id="rId1252" Type="http://schemas.openxmlformats.org/officeDocument/2006/relationships/customXml" Target="../ink/ink2818.xml"/><Relationship Id="rId261" Type="http://schemas.openxmlformats.org/officeDocument/2006/relationships/image" Target="../media/image2171.png"/><Relationship Id="rId499" Type="http://schemas.openxmlformats.org/officeDocument/2006/relationships/customXml" Target="../ink/ink2439.xml"/><Relationship Id="rId927" Type="http://schemas.openxmlformats.org/officeDocument/2006/relationships/image" Target="../media/image2500.png"/><Relationship Id="rId1112" Type="http://schemas.openxmlformats.org/officeDocument/2006/relationships/image" Target="../media/image2592.png"/><Relationship Id="rId56" Type="http://schemas.openxmlformats.org/officeDocument/2006/relationships/customXml" Target="../ink/ink2217.xml"/><Relationship Id="rId359" Type="http://schemas.openxmlformats.org/officeDocument/2006/relationships/image" Target="../media/image2219.png"/><Relationship Id="rId566" Type="http://schemas.openxmlformats.org/officeDocument/2006/relationships/image" Target="../media/image2321.png"/><Relationship Id="rId773" Type="http://schemas.openxmlformats.org/officeDocument/2006/relationships/image" Target="../media/image2424.png"/><Relationship Id="rId1196" Type="http://schemas.openxmlformats.org/officeDocument/2006/relationships/customXml" Target="../ink/ink2790.xml"/><Relationship Id="rId121" Type="http://schemas.openxmlformats.org/officeDocument/2006/relationships/image" Target="../media/image2101.png"/><Relationship Id="rId219" Type="http://schemas.openxmlformats.org/officeDocument/2006/relationships/image" Target="../media/image2150.png"/><Relationship Id="rId426" Type="http://schemas.openxmlformats.org/officeDocument/2006/relationships/image" Target="../media/image2252.png"/><Relationship Id="rId633" Type="http://schemas.openxmlformats.org/officeDocument/2006/relationships/customXml" Target="../ink/ink2506.xml"/><Relationship Id="rId980" Type="http://schemas.openxmlformats.org/officeDocument/2006/relationships/image" Target="../media/image2526.png"/><Relationship Id="rId1056" Type="http://schemas.openxmlformats.org/officeDocument/2006/relationships/image" Target="../media/image2564.png"/><Relationship Id="rId1263" Type="http://schemas.openxmlformats.org/officeDocument/2006/relationships/image" Target="../media/image2667.png"/><Relationship Id="rId840" Type="http://schemas.openxmlformats.org/officeDocument/2006/relationships/customXml" Target="../ink/ink2610.xml"/><Relationship Id="rId938" Type="http://schemas.openxmlformats.org/officeDocument/2006/relationships/customXml" Target="../ink/ink2660.xml"/><Relationship Id="rId67" Type="http://schemas.openxmlformats.org/officeDocument/2006/relationships/image" Target="../media/image2074.png"/><Relationship Id="rId272" Type="http://schemas.openxmlformats.org/officeDocument/2006/relationships/customXml" Target="../ink/ink2325.xml"/><Relationship Id="rId577" Type="http://schemas.openxmlformats.org/officeDocument/2006/relationships/customXml" Target="../ink/ink2478.xml"/><Relationship Id="rId700" Type="http://schemas.openxmlformats.org/officeDocument/2006/relationships/customXml" Target="../ink/ink2540.xml"/><Relationship Id="rId1123" Type="http://schemas.openxmlformats.org/officeDocument/2006/relationships/customXml" Target="../ink/ink2753.xml"/><Relationship Id="rId132" Type="http://schemas.openxmlformats.org/officeDocument/2006/relationships/customXml" Target="../ink/ink2255.xml"/><Relationship Id="rId784" Type="http://schemas.openxmlformats.org/officeDocument/2006/relationships/customXml" Target="../ink/ink2582.xml"/><Relationship Id="rId991" Type="http://schemas.openxmlformats.org/officeDocument/2006/relationships/customXml" Target="../ink/ink2687.xml"/><Relationship Id="rId1067" Type="http://schemas.openxmlformats.org/officeDocument/2006/relationships/customXml" Target="../ink/ink2725.xml"/><Relationship Id="rId437" Type="http://schemas.openxmlformats.org/officeDocument/2006/relationships/customXml" Target="../ink/ink2408.xml"/><Relationship Id="rId644" Type="http://schemas.openxmlformats.org/officeDocument/2006/relationships/image" Target="../media/image2360.png"/><Relationship Id="rId851" Type="http://schemas.openxmlformats.org/officeDocument/2006/relationships/image" Target="../media/image2463.png"/><Relationship Id="rId1274" Type="http://schemas.openxmlformats.org/officeDocument/2006/relationships/customXml" Target="../ink/ink2829.xml"/><Relationship Id="rId283" Type="http://schemas.openxmlformats.org/officeDocument/2006/relationships/image" Target="../media/image2182.png"/><Relationship Id="rId490" Type="http://schemas.openxmlformats.org/officeDocument/2006/relationships/image" Target="../media/image2284.png"/><Relationship Id="rId504" Type="http://schemas.openxmlformats.org/officeDocument/2006/relationships/image" Target="../media/image2291.png"/><Relationship Id="rId711" Type="http://schemas.openxmlformats.org/officeDocument/2006/relationships/image" Target="../media/image2393.png"/><Relationship Id="rId949" Type="http://schemas.openxmlformats.org/officeDocument/2006/relationships/image" Target="../media/image2511.png"/><Relationship Id="rId1134" Type="http://schemas.openxmlformats.org/officeDocument/2006/relationships/image" Target="../media/image2603.png"/><Relationship Id="rId78" Type="http://schemas.openxmlformats.org/officeDocument/2006/relationships/customXml" Target="../ink/ink2228.xml"/><Relationship Id="rId143" Type="http://schemas.openxmlformats.org/officeDocument/2006/relationships/image" Target="../media/image2112.png"/><Relationship Id="rId350" Type="http://schemas.openxmlformats.org/officeDocument/2006/relationships/customXml" Target="../ink/ink2364.xml"/><Relationship Id="rId588" Type="http://schemas.openxmlformats.org/officeDocument/2006/relationships/image" Target="../media/image2332.png"/><Relationship Id="rId795" Type="http://schemas.openxmlformats.org/officeDocument/2006/relationships/image" Target="../media/image2435.png"/><Relationship Id="rId809" Type="http://schemas.openxmlformats.org/officeDocument/2006/relationships/image" Target="../media/image2442.png"/><Relationship Id="rId1201" Type="http://schemas.openxmlformats.org/officeDocument/2006/relationships/image" Target="../media/image2636.png"/><Relationship Id="rId9" Type="http://schemas.openxmlformats.org/officeDocument/2006/relationships/image" Target="../media/image2045.png"/><Relationship Id="rId210" Type="http://schemas.openxmlformats.org/officeDocument/2006/relationships/customXml" Target="../ink/ink2294.xml"/><Relationship Id="rId448" Type="http://schemas.openxmlformats.org/officeDocument/2006/relationships/image" Target="../media/image2263.png"/><Relationship Id="rId655" Type="http://schemas.openxmlformats.org/officeDocument/2006/relationships/image" Target="../media/image2365.png"/><Relationship Id="rId862" Type="http://schemas.openxmlformats.org/officeDocument/2006/relationships/image" Target="../media/image2468.png"/><Relationship Id="rId1078" Type="http://schemas.openxmlformats.org/officeDocument/2006/relationships/image" Target="../media/image2575.png"/><Relationship Id="rId1285" Type="http://schemas.openxmlformats.org/officeDocument/2006/relationships/image" Target="../media/image2678.png"/><Relationship Id="rId294" Type="http://schemas.openxmlformats.org/officeDocument/2006/relationships/customXml" Target="../ink/ink2336.xml"/><Relationship Id="rId308" Type="http://schemas.openxmlformats.org/officeDocument/2006/relationships/customXml" Target="../ink/ink2343.xml"/><Relationship Id="rId515" Type="http://schemas.openxmlformats.org/officeDocument/2006/relationships/customXml" Target="../ink/ink2447.xml"/><Relationship Id="rId722" Type="http://schemas.openxmlformats.org/officeDocument/2006/relationships/customXml" Target="../ink/ink2551.xml"/><Relationship Id="rId1145" Type="http://schemas.openxmlformats.org/officeDocument/2006/relationships/customXml" Target="../ink/ink2764.xml"/><Relationship Id="rId89" Type="http://schemas.openxmlformats.org/officeDocument/2006/relationships/image" Target="../media/image2085.png"/><Relationship Id="rId154" Type="http://schemas.openxmlformats.org/officeDocument/2006/relationships/customXml" Target="../ink/ink2266.xml"/><Relationship Id="rId361" Type="http://schemas.openxmlformats.org/officeDocument/2006/relationships/image" Target="../media/image2220.png"/><Relationship Id="rId599" Type="http://schemas.openxmlformats.org/officeDocument/2006/relationships/customXml" Target="../ink/ink2489.xml"/><Relationship Id="rId1005" Type="http://schemas.openxmlformats.org/officeDocument/2006/relationships/customXml" Target="../ink/ink2694.xml"/><Relationship Id="rId1212" Type="http://schemas.openxmlformats.org/officeDocument/2006/relationships/customXml" Target="../ink/ink2798.xml"/><Relationship Id="rId459" Type="http://schemas.openxmlformats.org/officeDocument/2006/relationships/customXml" Target="../ink/ink2419.xml"/><Relationship Id="rId666" Type="http://schemas.openxmlformats.org/officeDocument/2006/relationships/customXml" Target="../ink/ink2523.xml"/><Relationship Id="rId873" Type="http://schemas.openxmlformats.org/officeDocument/2006/relationships/customXml" Target="../ink/ink2627.xml"/><Relationship Id="rId1089" Type="http://schemas.openxmlformats.org/officeDocument/2006/relationships/customXml" Target="../ink/ink2736.xml"/><Relationship Id="rId1296" Type="http://schemas.openxmlformats.org/officeDocument/2006/relationships/customXml" Target="../ink/ink2840.xml"/><Relationship Id="rId16" Type="http://schemas.openxmlformats.org/officeDocument/2006/relationships/customXml" Target="../ink/ink2197.xml"/><Relationship Id="rId221" Type="http://schemas.openxmlformats.org/officeDocument/2006/relationships/image" Target="../media/image2151.png"/><Relationship Id="rId319" Type="http://schemas.openxmlformats.org/officeDocument/2006/relationships/image" Target="../media/image2199.png"/><Relationship Id="rId526" Type="http://schemas.openxmlformats.org/officeDocument/2006/relationships/image" Target="../media/image2302.png"/><Relationship Id="rId1156" Type="http://schemas.openxmlformats.org/officeDocument/2006/relationships/image" Target="../media/image2614.png"/><Relationship Id="rId733" Type="http://schemas.openxmlformats.org/officeDocument/2006/relationships/image" Target="../media/image2404.png"/><Relationship Id="rId940" Type="http://schemas.openxmlformats.org/officeDocument/2006/relationships/customXml" Target="../ink/ink2661.xml"/><Relationship Id="rId1016" Type="http://schemas.openxmlformats.org/officeDocument/2006/relationships/image" Target="../media/image2544.png"/><Relationship Id="rId165" Type="http://schemas.openxmlformats.org/officeDocument/2006/relationships/image" Target="../media/image2123.png"/><Relationship Id="rId372" Type="http://schemas.openxmlformats.org/officeDocument/2006/relationships/customXml" Target="../ink/ink2375.xml"/><Relationship Id="rId677" Type="http://schemas.openxmlformats.org/officeDocument/2006/relationships/image" Target="../media/image2376.png"/><Relationship Id="rId800" Type="http://schemas.openxmlformats.org/officeDocument/2006/relationships/customXml" Target="../ink/ink2590.xml"/><Relationship Id="rId1223" Type="http://schemas.openxmlformats.org/officeDocument/2006/relationships/image" Target="../media/image2647.png"/><Relationship Id="rId232" Type="http://schemas.openxmlformats.org/officeDocument/2006/relationships/customXml" Target="../ink/ink2305.xml"/><Relationship Id="rId884" Type="http://schemas.openxmlformats.org/officeDocument/2006/relationships/image" Target="../media/image2479.png"/><Relationship Id="rId27" Type="http://schemas.openxmlformats.org/officeDocument/2006/relationships/image" Target="../media/image2054.png"/><Relationship Id="rId537" Type="http://schemas.openxmlformats.org/officeDocument/2006/relationships/customXml" Target="../ink/ink2458.xml"/><Relationship Id="rId744" Type="http://schemas.openxmlformats.org/officeDocument/2006/relationships/customXml" Target="../ink/ink2562.xml"/><Relationship Id="rId951" Type="http://schemas.openxmlformats.org/officeDocument/2006/relationships/image" Target="../media/image2512.png"/><Relationship Id="rId1167" Type="http://schemas.openxmlformats.org/officeDocument/2006/relationships/customXml" Target="../ink/ink2775.xml"/><Relationship Id="rId80" Type="http://schemas.openxmlformats.org/officeDocument/2006/relationships/customXml" Target="../ink/ink2229.xml"/><Relationship Id="rId176" Type="http://schemas.openxmlformats.org/officeDocument/2006/relationships/customXml" Target="../ink/ink2277.xml"/><Relationship Id="rId383" Type="http://schemas.openxmlformats.org/officeDocument/2006/relationships/image" Target="../media/image2231.png"/><Relationship Id="rId590" Type="http://schemas.openxmlformats.org/officeDocument/2006/relationships/image" Target="../media/image2333.png"/><Relationship Id="rId604" Type="http://schemas.openxmlformats.org/officeDocument/2006/relationships/image" Target="../media/image2340.png"/><Relationship Id="rId811" Type="http://schemas.openxmlformats.org/officeDocument/2006/relationships/image" Target="../media/image2443.png"/><Relationship Id="rId1027" Type="http://schemas.openxmlformats.org/officeDocument/2006/relationships/customXml" Target="../ink/ink2705.xml"/><Relationship Id="rId1234" Type="http://schemas.openxmlformats.org/officeDocument/2006/relationships/customXml" Target="../ink/ink2809.xml"/><Relationship Id="rId243" Type="http://schemas.openxmlformats.org/officeDocument/2006/relationships/image" Target="../media/image2162.png"/><Relationship Id="rId450" Type="http://schemas.openxmlformats.org/officeDocument/2006/relationships/image" Target="../media/image2264.png"/><Relationship Id="rId688" Type="http://schemas.openxmlformats.org/officeDocument/2006/relationships/customXml" Target="../ink/ink2534.xml"/><Relationship Id="rId895" Type="http://schemas.openxmlformats.org/officeDocument/2006/relationships/customXml" Target="../ink/ink2638.xml"/><Relationship Id="rId909" Type="http://schemas.openxmlformats.org/officeDocument/2006/relationships/customXml" Target="../ink/ink2645.xml"/><Relationship Id="rId1080" Type="http://schemas.openxmlformats.org/officeDocument/2006/relationships/image" Target="../media/image2576.png"/><Relationship Id="rId38" Type="http://schemas.openxmlformats.org/officeDocument/2006/relationships/customXml" Target="../ink/ink2208.xml"/><Relationship Id="rId103" Type="http://schemas.openxmlformats.org/officeDocument/2006/relationships/image" Target="../media/image2092.png"/><Relationship Id="rId310" Type="http://schemas.openxmlformats.org/officeDocument/2006/relationships/customXml" Target="../ink/ink2344.xml"/><Relationship Id="rId548" Type="http://schemas.openxmlformats.org/officeDocument/2006/relationships/image" Target="../media/image2014.png"/><Relationship Id="rId755" Type="http://schemas.openxmlformats.org/officeDocument/2006/relationships/image" Target="../media/image2415.png"/><Relationship Id="rId962" Type="http://schemas.openxmlformats.org/officeDocument/2006/relationships/customXml" Target="../ink/ink2672.xml"/><Relationship Id="rId1178" Type="http://schemas.openxmlformats.org/officeDocument/2006/relationships/image" Target="../media/image2625.png"/><Relationship Id="rId91" Type="http://schemas.openxmlformats.org/officeDocument/2006/relationships/image" Target="../media/image2086.png"/><Relationship Id="rId187" Type="http://schemas.openxmlformats.org/officeDocument/2006/relationships/image" Target="../media/image2134.png"/><Relationship Id="rId394" Type="http://schemas.openxmlformats.org/officeDocument/2006/relationships/customXml" Target="../ink/ink2386.xml"/><Relationship Id="rId408" Type="http://schemas.openxmlformats.org/officeDocument/2006/relationships/customXml" Target="../ink/ink2393.xml"/><Relationship Id="rId615" Type="http://schemas.openxmlformats.org/officeDocument/2006/relationships/customXml" Target="../ink/ink2497.xml"/><Relationship Id="rId822" Type="http://schemas.openxmlformats.org/officeDocument/2006/relationships/customXml" Target="../ink/ink2601.xml"/><Relationship Id="rId1038" Type="http://schemas.openxmlformats.org/officeDocument/2006/relationships/image" Target="../media/image2555.png"/><Relationship Id="rId1245" Type="http://schemas.openxmlformats.org/officeDocument/2006/relationships/image" Target="../media/image2658.png"/><Relationship Id="rId254" Type="http://schemas.openxmlformats.org/officeDocument/2006/relationships/customXml" Target="../ink/ink2316.xml"/><Relationship Id="rId699" Type="http://schemas.openxmlformats.org/officeDocument/2006/relationships/image" Target="../media/image2387.png"/><Relationship Id="rId1091" Type="http://schemas.openxmlformats.org/officeDocument/2006/relationships/customXml" Target="../ink/ink2737.xml"/><Relationship Id="rId1105" Type="http://schemas.openxmlformats.org/officeDocument/2006/relationships/customXml" Target="../ink/ink2744.xml"/><Relationship Id="rId49" Type="http://schemas.openxmlformats.org/officeDocument/2006/relationships/image" Target="../media/image2065.png"/><Relationship Id="rId114" Type="http://schemas.openxmlformats.org/officeDocument/2006/relationships/customXml" Target="../ink/ink2246.xml"/><Relationship Id="rId461" Type="http://schemas.openxmlformats.org/officeDocument/2006/relationships/customXml" Target="../ink/ink2420.xml"/><Relationship Id="rId559" Type="http://schemas.openxmlformats.org/officeDocument/2006/relationships/customXml" Target="../ink/ink2469.xml"/><Relationship Id="rId766" Type="http://schemas.openxmlformats.org/officeDocument/2006/relationships/customXml" Target="../ink/ink2573.xml"/><Relationship Id="rId1189" Type="http://schemas.openxmlformats.org/officeDocument/2006/relationships/image" Target="../media/image2630.png"/><Relationship Id="rId198" Type="http://schemas.openxmlformats.org/officeDocument/2006/relationships/customXml" Target="../ink/ink2288.xml"/><Relationship Id="rId321" Type="http://schemas.openxmlformats.org/officeDocument/2006/relationships/image" Target="../media/image2200.png"/><Relationship Id="rId419" Type="http://schemas.openxmlformats.org/officeDocument/2006/relationships/customXml" Target="../ink/ink2399.xml"/><Relationship Id="rId626" Type="http://schemas.openxmlformats.org/officeDocument/2006/relationships/image" Target="../media/image2351.png"/><Relationship Id="rId973" Type="http://schemas.openxmlformats.org/officeDocument/2006/relationships/image" Target="../media/image2523.png"/><Relationship Id="rId1049" Type="http://schemas.openxmlformats.org/officeDocument/2006/relationships/customXml" Target="../ink/ink2716.xml"/><Relationship Id="rId1256" Type="http://schemas.openxmlformats.org/officeDocument/2006/relationships/customXml" Target="../ink/ink2820.xml"/><Relationship Id="rId833" Type="http://schemas.openxmlformats.org/officeDocument/2006/relationships/image" Target="../media/image2454.png"/><Relationship Id="rId1116" Type="http://schemas.openxmlformats.org/officeDocument/2006/relationships/image" Target="../media/image2594.png"/><Relationship Id="rId265" Type="http://schemas.openxmlformats.org/officeDocument/2006/relationships/image" Target="../media/image2173.png"/><Relationship Id="rId472" Type="http://schemas.openxmlformats.org/officeDocument/2006/relationships/image" Target="../media/image2275.png"/><Relationship Id="rId900" Type="http://schemas.openxmlformats.org/officeDocument/2006/relationships/image" Target="../media/image2487.png"/><Relationship Id="rId125" Type="http://schemas.openxmlformats.org/officeDocument/2006/relationships/image" Target="../media/image2103.png"/><Relationship Id="rId332" Type="http://schemas.openxmlformats.org/officeDocument/2006/relationships/customXml" Target="../ink/ink2355.xml"/><Relationship Id="rId777" Type="http://schemas.openxmlformats.org/officeDocument/2006/relationships/image" Target="../media/image2426.png"/><Relationship Id="rId984" Type="http://schemas.openxmlformats.org/officeDocument/2006/relationships/image" Target="../media/image2528.png"/><Relationship Id="rId637" Type="http://schemas.openxmlformats.org/officeDocument/2006/relationships/customXml" Target="../ink/ink2508.xml"/><Relationship Id="rId844" Type="http://schemas.openxmlformats.org/officeDocument/2006/relationships/customXml" Target="../ink/ink2612.xml"/><Relationship Id="rId1267" Type="http://schemas.openxmlformats.org/officeDocument/2006/relationships/image" Target="../media/image2669.png"/><Relationship Id="rId276" Type="http://schemas.openxmlformats.org/officeDocument/2006/relationships/customXml" Target="../ink/ink2327.xml"/><Relationship Id="rId483" Type="http://schemas.openxmlformats.org/officeDocument/2006/relationships/customXml" Target="../ink/ink2431.xml"/><Relationship Id="rId690" Type="http://schemas.openxmlformats.org/officeDocument/2006/relationships/customXml" Target="../ink/ink2535.xml"/><Relationship Id="rId704" Type="http://schemas.openxmlformats.org/officeDocument/2006/relationships/customXml" Target="../ink/ink2542.xml"/><Relationship Id="rId911" Type="http://schemas.openxmlformats.org/officeDocument/2006/relationships/customXml" Target="../ink/ink2646.xml"/><Relationship Id="rId1127" Type="http://schemas.openxmlformats.org/officeDocument/2006/relationships/customXml" Target="../ink/ink2755.xml"/><Relationship Id="rId40" Type="http://schemas.openxmlformats.org/officeDocument/2006/relationships/customXml" Target="../ink/ink2209.xml"/><Relationship Id="rId136" Type="http://schemas.openxmlformats.org/officeDocument/2006/relationships/customXml" Target="../ink/ink2257.xml"/><Relationship Id="rId343" Type="http://schemas.openxmlformats.org/officeDocument/2006/relationships/image" Target="../media/image2211.png"/><Relationship Id="rId550" Type="http://schemas.openxmlformats.org/officeDocument/2006/relationships/image" Target="../media/image2313.png"/><Relationship Id="rId788" Type="http://schemas.openxmlformats.org/officeDocument/2006/relationships/customXml" Target="../ink/ink2584.xml"/><Relationship Id="rId995" Type="http://schemas.openxmlformats.org/officeDocument/2006/relationships/customXml" Target="../ink/ink2689.xml"/><Relationship Id="rId1180" Type="http://schemas.openxmlformats.org/officeDocument/2006/relationships/image" Target="../media/image2626.png"/><Relationship Id="rId203" Type="http://schemas.openxmlformats.org/officeDocument/2006/relationships/image" Target="../media/image2142.png"/><Relationship Id="rId648" Type="http://schemas.openxmlformats.org/officeDocument/2006/relationships/customXml" Target="../ink/ink2514.xml"/><Relationship Id="rId855" Type="http://schemas.openxmlformats.org/officeDocument/2006/relationships/image" Target="../media/image2465.png"/><Relationship Id="rId1040" Type="http://schemas.openxmlformats.org/officeDocument/2006/relationships/image" Target="../media/image2556.png"/><Relationship Id="rId1278" Type="http://schemas.openxmlformats.org/officeDocument/2006/relationships/customXml" Target="../ink/ink2831.xml"/><Relationship Id="rId287" Type="http://schemas.openxmlformats.org/officeDocument/2006/relationships/image" Target="../media/image2184.png"/><Relationship Id="rId410" Type="http://schemas.openxmlformats.org/officeDocument/2006/relationships/customXml" Target="../ink/ink2394.xml"/><Relationship Id="rId494" Type="http://schemas.openxmlformats.org/officeDocument/2006/relationships/image" Target="../media/image2286.png"/><Relationship Id="rId508" Type="http://schemas.openxmlformats.org/officeDocument/2006/relationships/image" Target="../media/image2293.png"/><Relationship Id="rId715" Type="http://schemas.openxmlformats.org/officeDocument/2006/relationships/image" Target="../media/image2395.png"/><Relationship Id="rId922" Type="http://schemas.openxmlformats.org/officeDocument/2006/relationships/customXml" Target="../ink/ink2652.xml"/><Relationship Id="rId1138" Type="http://schemas.openxmlformats.org/officeDocument/2006/relationships/image" Target="../media/image2605.png"/><Relationship Id="rId147" Type="http://schemas.openxmlformats.org/officeDocument/2006/relationships/image" Target="../media/image2114.png"/><Relationship Id="rId354" Type="http://schemas.openxmlformats.org/officeDocument/2006/relationships/customXml" Target="../ink/ink2366.xml"/><Relationship Id="rId799" Type="http://schemas.openxmlformats.org/officeDocument/2006/relationships/image" Target="../media/image2437.png"/><Relationship Id="rId1191" Type="http://schemas.openxmlformats.org/officeDocument/2006/relationships/image" Target="../media/image2631.png"/><Relationship Id="rId1205" Type="http://schemas.openxmlformats.org/officeDocument/2006/relationships/image" Target="../media/image2638.png"/><Relationship Id="rId51" Type="http://schemas.openxmlformats.org/officeDocument/2006/relationships/image" Target="../media/image2066.png"/><Relationship Id="rId561" Type="http://schemas.openxmlformats.org/officeDocument/2006/relationships/customXml" Target="../ink/ink2470.xml"/><Relationship Id="rId659" Type="http://schemas.openxmlformats.org/officeDocument/2006/relationships/image" Target="../media/image2367.png"/><Relationship Id="rId866" Type="http://schemas.openxmlformats.org/officeDocument/2006/relationships/image" Target="../media/image2470.png"/><Relationship Id="rId1289" Type="http://schemas.openxmlformats.org/officeDocument/2006/relationships/image" Target="../media/image2680.png"/><Relationship Id="rId214" Type="http://schemas.openxmlformats.org/officeDocument/2006/relationships/customXml" Target="../ink/ink2296.xml"/><Relationship Id="rId298" Type="http://schemas.openxmlformats.org/officeDocument/2006/relationships/customXml" Target="../ink/ink2338.xml"/><Relationship Id="rId421" Type="http://schemas.openxmlformats.org/officeDocument/2006/relationships/customXml" Target="../ink/ink2400.xml"/><Relationship Id="rId519" Type="http://schemas.openxmlformats.org/officeDocument/2006/relationships/customXml" Target="../ink/ink2449.xml"/><Relationship Id="rId1051" Type="http://schemas.openxmlformats.org/officeDocument/2006/relationships/customXml" Target="../ink/ink2717.xml"/><Relationship Id="rId1149" Type="http://schemas.openxmlformats.org/officeDocument/2006/relationships/customXml" Target="../ink/ink2766.xml"/><Relationship Id="rId158" Type="http://schemas.openxmlformats.org/officeDocument/2006/relationships/customXml" Target="../ink/ink2268.xml"/><Relationship Id="rId726" Type="http://schemas.openxmlformats.org/officeDocument/2006/relationships/customXml" Target="../ink/ink2553.xml"/><Relationship Id="rId933" Type="http://schemas.openxmlformats.org/officeDocument/2006/relationships/image" Target="../media/image2503.png"/><Relationship Id="rId1009" Type="http://schemas.openxmlformats.org/officeDocument/2006/relationships/customXml" Target="../ink/ink2696.xml"/><Relationship Id="rId62" Type="http://schemas.openxmlformats.org/officeDocument/2006/relationships/customXml" Target="../ink/ink2220.xml"/><Relationship Id="rId365" Type="http://schemas.openxmlformats.org/officeDocument/2006/relationships/image" Target="../media/image2222.png"/><Relationship Id="rId572" Type="http://schemas.openxmlformats.org/officeDocument/2006/relationships/image" Target="../media/image2324.png"/><Relationship Id="rId1216" Type="http://schemas.openxmlformats.org/officeDocument/2006/relationships/customXml" Target="../ink/ink2800.xml"/><Relationship Id="rId225" Type="http://schemas.openxmlformats.org/officeDocument/2006/relationships/image" Target="../media/image2153.png"/><Relationship Id="rId432" Type="http://schemas.openxmlformats.org/officeDocument/2006/relationships/image" Target="../media/image2255.png"/><Relationship Id="rId877" Type="http://schemas.openxmlformats.org/officeDocument/2006/relationships/customXml" Target="../ink/ink2629.xml"/><Relationship Id="rId1062" Type="http://schemas.openxmlformats.org/officeDocument/2006/relationships/image" Target="../media/image2567.png"/><Relationship Id="rId737" Type="http://schemas.openxmlformats.org/officeDocument/2006/relationships/image" Target="../media/image2406.png"/><Relationship Id="rId944" Type="http://schemas.openxmlformats.org/officeDocument/2006/relationships/customXml" Target="../ink/ink2663.xml"/><Relationship Id="rId73" Type="http://schemas.openxmlformats.org/officeDocument/2006/relationships/image" Target="../media/image2077.png"/><Relationship Id="rId169" Type="http://schemas.openxmlformats.org/officeDocument/2006/relationships/image" Target="../media/image2125.png"/><Relationship Id="rId376" Type="http://schemas.openxmlformats.org/officeDocument/2006/relationships/customXml" Target="../ink/ink2377.xml"/><Relationship Id="rId583" Type="http://schemas.openxmlformats.org/officeDocument/2006/relationships/customXml" Target="../ink/ink2481.xml"/><Relationship Id="rId790" Type="http://schemas.openxmlformats.org/officeDocument/2006/relationships/customXml" Target="../ink/ink2585.xml"/><Relationship Id="rId804" Type="http://schemas.openxmlformats.org/officeDocument/2006/relationships/customXml" Target="../ink/ink2592.xml"/><Relationship Id="rId1227" Type="http://schemas.openxmlformats.org/officeDocument/2006/relationships/image" Target="../media/image2649.png"/><Relationship Id="rId4" Type="http://schemas.openxmlformats.org/officeDocument/2006/relationships/customXml" Target="../ink/ink2191.xml"/><Relationship Id="rId236" Type="http://schemas.openxmlformats.org/officeDocument/2006/relationships/customXml" Target="../ink/ink2307.xml"/><Relationship Id="rId443" Type="http://schemas.openxmlformats.org/officeDocument/2006/relationships/customXml" Target="../ink/ink2411.xml"/><Relationship Id="rId650" Type="http://schemas.openxmlformats.org/officeDocument/2006/relationships/customXml" Target="../ink/ink2515.xml"/><Relationship Id="rId888" Type="http://schemas.openxmlformats.org/officeDocument/2006/relationships/image" Target="../media/image2481.png"/><Relationship Id="rId1073" Type="http://schemas.openxmlformats.org/officeDocument/2006/relationships/customXml" Target="../ink/ink2728.xml"/><Relationship Id="rId1280" Type="http://schemas.openxmlformats.org/officeDocument/2006/relationships/customXml" Target="../ink/ink2832.xml"/><Relationship Id="rId303" Type="http://schemas.openxmlformats.org/officeDocument/2006/relationships/image" Target="../media/image2192.png"/><Relationship Id="rId748" Type="http://schemas.openxmlformats.org/officeDocument/2006/relationships/customXml" Target="../ink/ink2564.xml"/><Relationship Id="rId955" Type="http://schemas.openxmlformats.org/officeDocument/2006/relationships/image" Target="../media/image2514.png"/><Relationship Id="rId1140" Type="http://schemas.openxmlformats.org/officeDocument/2006/relationships/image" Target="../media/image2606.png"/><Relationship Id="rId84" Type="http://schemas.openxmlformats.org/officeDocument/2006/relationships/customXml" Target="../ink/ink2231.xml"/><Relationship Id="rId387" Type="http://schemas.openxmlformats.org/officeDocument/2006/relationships/image" Target="../media/image2233.png"/><Relationship Id="rId510" Type="http://schemas.openxmlformats.org/officeDocument/2006/relationships/image" Target="../media/image2294.png"/><Relationship Id="rId594" Type="http://schemas.openxmlformats.org/officeDocument/2006/relationships/image" Target="../media/image2335.png"/><Relationship Id="rId608" Type="http://schemas.openxmlformats.org/officeDocument/2006/relationships/image" Target="../media/image2342.png"/><Relationship Id="rId815" Type="http://schemas.openxmlformats.org/officeDocument/2006/relationships/image" Target="../media/image2445.png"/><Relationship Id="rId1238" Type="http://schemas.openxmlformats.org/officeDocument/2006/relationships/customXml" Target="../ink/ink2811.xml"/><Relationship Id="rId247" Type="http://schemas.openxmlformats.org/officeDocument/2006/relationships/image" Target="../media/image2164.png"/><Relationship Id="rId899" Type="http://schemas.openxmlformats.org/officeDocument/2006/relationships/customXml" Target="../ink/ink2640.xml"/><Relationship Id="rId1000" Type="http://schemas.openxmlformats.org/officeDocument/2006/relationships/image" Target="../media/image2536.png"/><Relationship Id="rId1084" Type="http://schemas.openxmlformats.org/officeDocument/2006/relationships/image" Target="../media/image2578.png"/><Relationship Id="rId107" Type="http://schemas.openxmlformats.org/officeDocument/2006/relationships/image" Target="../media/image2094.png"/><Relationship Id="rId454" Type="http://schemas.openxmlformats.org/officeDocument/2006/relationships/image" Target="../media/image2266.png"/><Relationship Id="rId661" Type="http://schemas.openxmlformats.org/officeDocument/2006/relationships/image" Target="../media/image2368.png"/><Relationship Id="rId759" Type="http://schemas.openxmlformats.org/officeDocument/2006/relationships/image" Target="../media/image2417.png"/><Relationship Id="rId966" Type="http://schemas.openxmlformats.org/officeDocument/2006/relationships/customXml" Target="../ink/ink2674.xml"/><Relationship Id="rId1291" Type="http://schemas.openxmlformats.org/officeDocument/2006/relationships/image" Target="../media/image2681.png"/><Relationship Id="rId11" Type="http://schemas.openxmlformats.org/officeDocument/2006/relationships/image" Target="../media/image2046.png"/><Relationship Id="rId314" Type="http://schemas.openxmlformats.org/officeDocument/2006/relationships/customXml" Target="../ink/ink2346.xml"/><Relationship Id="rId398" Type="http://schemas.openxmlformats.org/officeDocument/2006/relationships/customXml" Target="../ink/ink2388.xml"/><Relationship Id="rId521" Type="http://schemas.openxmlformats.org/officeDocument/2006/relationships/customXml" Target="../ink/ink2450.xml"/><Relationship Id="rId619" Type="http://schemas.openxmlformats.org/officeDocument/2006/relationships/customXml" Target="../ink/ink2499.xml"/><Relationship Id="rId1151" Type="http://schemas.openxmlformats.org/officeDocument/2006/relationships/customXml" Target="../ink/ink2767.xml"/><Relationship Id="rId1249" Type="http://schemas.openxmlformats.org/officeDocument/2006/relationships/image" Target="../media/image2660.png"/><Relationship Id="rId95" Type="http://schemas.openxmlformats.org/officeDocument/2006/relationships/image" Target="../media/image2088.png"/><Relationship Id="rId160" Type="http://schemas.openxmlformats.org/officeDocument/2006/relationships/customXml" Target="../ink/ink2269.xml"/><Relationship Id="rId826" Type="http://schemas.openxmlformats.org/officeDocument/2006/relationships/customXml" Target="../ink/ink2603.xml"/><Relationship Id="rId1011" Type="http://schemas.openxmlformats.org/officeDocument/2006/relationships/customXml" Target="../ink/ink2697.xml"/><Relationship Id="rId1109" Type="http://schemas.openxmlformats.org/officeDocument/2006/relationships/customXml" Target="../ink/ink2746.xml"/><Relationship Id="rId258" Type="http://schemas.openxmlformats.org/officeDocument/2006/relationships/customXml" Target="../ink/ink2318.xml"/><Relationship Id="rId465" Type="http://schemas.openxmlformats.org/officeDocument/2006/relationships/customXml" Target="../ink/ink2422.xml"/><Relationship Id="rId672" Type="http://schemas.openxmlformats.org/officeDocument/2006/relationships/customXml" Target="../ink/ink2526.xml"/><Relationship Id="rId1095" Type="http://schemas.openxmlformats.org/officeDocument/2006/relationships/customXml" Target="../ink/ink2739.xml"/><Relationship Id="rId22" Type="http://schemas.openxmlformats.org/officeDocument/2006/relationships/customXml" Target="../ink/ink2200.xml"/><Relationship Id="rId118" Type="http://schemas.openxmlformats.org/officeDocument/2006/relationships/customXml" Target="../ink/ink2248.xml"/><Relationship Id="rId325" Type="http://schemas.openxmlformats.org/officeDocument/2006/relationships/image" Target="../media/image2202.png"/><Relationship Id="rId532" Type="http://schemas.openxmlformats.org/officeDocument/2006/relationships/image" Target="../media/image2305.png"/><Relationship Id="rId977" Type="http://schemas.openxmlformats.org/officeDocument/2006/relationships/customXml" Target="../ink/ink2680.xml"/><Relationship Id="rId1162" Type="http://schemas.openxmlformats.org/officeDocument/2006/relationships/image" Target="../media/image2617.png"/><Relationship Id="rId171" Type="http://schemas.openxmlformats.org/officeDocument/2006/relationships/image" Target="../media/image2126.png"/><Relationship Id="rId837" Type="http://schemas.openxmlformats.org/officeDocument/2006/relationships/image" Target="../media/image2456.png"/><Relationship Id="rId1022" Type="http://schemas.openxmlformats.org/officeDocument/2006/relationships/image" Target="../media/image2547.png"/><Relationship Id="rId269" Type="http://schemas.openxmlformats.org/officeDocument/2006/relationships/image" Target="../media/image2175.png"/><Relationship Id="rId476" Type="http://schemas.openxmlformats.org/officeDocument/2006/relationships/image" Target="../media/image2277.png"/><Relationship Id="rId683" Type="http://schemas.openxmlformats.org/officeDocument/2006/relationships/image" Target="../media/image2379.png"/><Relationship Id="rId890" Type="http://schemas.openxmlformats.org/officeDocument/2006/relationships/image" Target="../media/image2482.png"/><Relationship Id="rId904" Type="http://schemas.openxmlformats.org/officeDocument/2006/relationships/image" Target="../media/image2489.png"/><Relationship Id="rId33" Type="http://schemas.openxmlformats.org/officeDocument/2006/relationships/image" Target="../media/image2057.png"/><Relationship Id="rId129" Type="http://schemas.openxmlformats.org/officeDocument/2006/relationships/image" Target="../media/image2105.png"/><Relationship Id="rId336" Type="http://schemas.openxmlformats.org/officeDocument/2006/relationships/customXml" Target="../ink/ink2357.xml"/><Relationship Id="rId543" Type="http://schemas.openxmlformats.org/officeDocument/2006/relationships/customXml" Target="../ink/ink2461.xml"/><Relationship Id="rId988" Type="http://schemas.openxmlformats.org/officeDocument/2006/relationships/image" Target="../media/image2530.png"/><Relationship Id="rId1173" Type="http://schemas.openxmlformats.org/officeDocument/2006/relationships/customXml" Target="../ink/ink2778.xml"/><Relationship Id="rId182" Type="http://schemas.openxmlformats.org/officeDocument/2006/relationships/customXml" Target="../ink/ink2280.xml"/><Relationship Id="rId403" Type="http://schemas.openxmlformats.org/officeDocument/2006/relationships/image" Target="../media/image2241.png"/><Relationship Id="rId750" Type="http://schemas.openxmlformats.org/officeDocument/2006/relationships/customXml" Target="../ink/ink2565.xml"/><Relationship Id="rId848" Type="http://schemas.openxmlformats.org/officeDocument/2006/relationships/customXml" Target="../ink/ink2614.xml"/><Relationship Id="rId1033" Type="http://schemas.openxmlformats.org/officeDocument/2006/relationships/customXml" Target="../ink/ink2708.xml"/><Relationship Id="rId487" Type="http://schemas.openxmlformats.org/officeDocument/2006/relationships/customXml" Target="../ink/ink2433.xml"/><Relationship Id="rId610" Type="http://schemas.openxmlformats.org/officeDocument/2006/relationships/image" Target="../media/image2343.png"/><Relationship Id="rId694" Type="http://schemas.openxmlformats.org/officeDocument/2006/relationships/customXml" Target="../ink/ink2537.xml"/><Relationship Id="rId708" Type="http://schemas.openxmlformats.org/officeDocument/2006/relationships/customXml" Target="../ink/ink2544.xml"/><Relationship Id="rId915" Type="http://schemas.openxmlformats.org/officeDocument/2006/relationships/customXml" Target="../ink/ink2648.xml"/><Relationship Id="rId1240" Type="http://schemas.openxmlformats.org/officeDocument/2006/relationships/customXml" Target="../ink/ink2812.xml"/><Relationship Id="rId347" Type="http://schemas.openxmlformats.org/officeDocument/2006/relationships/image" Target="../media/image2213.png"/><Relationship Id="rId999" Type="http://schemas.openxmlformats.org/officeDocument/2006/relationships/customXml" Target="../ink/ink2691.xml"/><Relationship Id="rId1100" Type="http://schemas.openxmlformats.org/officeDocument/2006/relationships/image" Target="../media/image2586.png"/><Relationship Id="rId1184" Type="http://schemas.openxmlformats.org/officeDocument/2006/relationships/customXml" Target="../ink/ink2784.xml"/><Relationship Id="rId44" Type="http://schemas.openxmlformats.org/officeDocument/2006/relationships/customXml" Target="../ink/ink2211.xml"/><Relationship Id="rId554" Type="http://schemas.openxmlformats.org/officeDocument/2006/relationships/image" Target="../media/image2315.png"/><Relationship Id="rId761" Type="http://schemas.openxmlformats.org/officeDocument/2006/relationships/image" Target="../media/image2418.png"/><Relationship Id="rId859" Type="http://schemas.openxmlformats.org/officeDocument/2006/relationships/customXml" Target="../ink/ink2620.xml"/><Relationship Id="rId193" Type="http://schemas.openxmlformats.org/officeDocument/2006/relationships/image" Target="../media/image2137.png"/><Relationship Id="rId207" Type="http://schemas.openxmlformats.org/officeDocument/2006/relationships/image" Target="../media/image2144.png"/><Relationship Id="rId414" Type="http://schemas.openxmlformats.org/officeDocument/2006/relationships/image" Target="../media/image2246.png"/><Relationship Id="rId498" Type="http://schemas.openxmlformats.org/officeDocument/2006/relationships/image" Target="../media/image2288.png"/><Relationship Id="rId621" Type="http://schemas.openxmlformats.org/officeDocument/2006/relationships/customXml" Target="../ink/ink2500.xml"/><Relationship Id="rId1044" Type="http://schemas.openxmlformats.org/officeDocument/2006/relationships/image" Target="../media/image2558.png"/><Relationship Id="rId1251" Type="http://schemas.openxmlformats.org/officeDocument/2006/relationships/image" Target="../media/image2661.png"/><Relationship Id="rId260" Type="http://schemas.openxmlformats.org/officeDocument/2006/relationships/customXml" Target="../ink/ink2319.xml"/><Relationship Id="rId719" Type="http://schemas.openxmlformats.org/officeDocument/2006/relationships/image" Target="../media/image2397.png"/><Relationship Id="rId926" Type="http://schemas.openxmlformats.org/officeDocument/2006/relationships/customXml" Target="../ink/ink2654.xml"/><Relationship Id="rId1111" Type="http://schemas.openxmlformats.org/officeDocument/2006/relationships/customXml" Target="../ink/ink2747.xml"/><Relationship Id="rId55" Type="http://schemas.openxmlformats.org/officeDocument/2006/relationships/image" Target="../media/image2068.png"/><Relationship Id="rId120" Type="http://schemas.openxmlformats.org/officeDocument/2006/relationships/customXml" Target="../ink/ink2249.xml"/><Relationship Id="rId358" Type="http://schemas.openxmlformats.org/officeDocument/2006/relationships/customXml" Target="../ink/ink2368.xml"/><Relationship Id="rId565" Type="http://schemas.openxmlformats.org/officeDocument/2006/relationships/customXml" Target="../ink/ink2472.xml"/><Relationship Id="rId772" Type="http://schemas.openxmlformats.org/officeDocument/2006/relationships/customXml" Target="../ink/ink2576.xml"/><Relationship Id="rId1195" Type="http://schemas.openxmlformats.org/officeDocument/2006/relationships/image" Target="../media/image2633.png"/><Relationship Id="rId1209" Type="http://schemas.openxmlformats.org/officeDocument/2006/relationships/image" Target="../media/image2640.png"/><Relationship Id="rId218" Type="http://schemas.openxmlformats.org/officeDocument/2006/relationships/customXml" Target="../ink/ink2298.xml"/><Relationship Id="rId425" Type="http://schemas.openxmlformats.org/officeDocument/2006/relationships/customXml" Target="../ink/ink2402.xml"/><Relationship Id="rId632" Type="http://schemas.openxmlformats.org/officeDocument/2006/relationships/image" Target="../media/image2354.png"/><Relationship Id="rId1055" Type="http://schemas.openxmlformats.org/officeDocument/2006/relationships/customXml" Target="../ink/ink2719.xml"/><Relationship Id="rId1262" Type="http://schemas.openxmlformats.org/officeDocument/2006/relationships/customXml" Target="../ink/ink2823.xml"/><Relationship Id="rId271" Type="http://schemas.openxmlformats.org/officeDocument/2006/relationships/image" Target="../media/image2176.png"/><Relationship Id="rId937" Type="http://schemas.openxmlformats.org/officeDocument/2006/relationships/image" Target="../media/image2505.png"/><Relationship Id="rId1122" Type="http://schemas.openxmlformats.org/officeDocument/2006/relationships/image" Target="../media/image2597.png"/><Relationship Id="rId66" Type="http://schemas.openxmlformats.org/officeDocument/2006/relationships/customXml" Target="../ink/ink2222.xml"/><Relationship Id="rId131" Type="http://schemas.openxmlformats.org/officeDocument/2006/relationships/image" Target="../media/image2106.png"/><Relationship Id="rId369" Type="http://schemas.openxmlformats.org/officeDocument/2006/relationships/image" Target="../media/image2224.png"/><Relationship Id="rId576" Type="http://schemas.openxmlformats.org/officeDocument/2006/relationships/image" Target="../media/image2326.png"/><Relationship Id="rId783" Type="http://schemas.openxmlformats.org/officeDocument/2006/relationships/image" Target="../media/image2429.png"/><Relationship Id="rId990" Type="http://schemas.openxmlformats.org/officeDocument/2006/relationships/image" Target="../media/image2531.png"/><Relationship Id="rId229" Type="http://schemas.openxmlformats.org/officeDocument/2006/relationships/image" Target="../media/image2155.png"/><Relationship Id="rId436" Type="http://schemas.openxmlformats.org/officeDocument/2006/relationships/image" Target="../media/image2257.png"/><Relationship Id="rId643" Type="http://schemas.openxmlformats.org/officeDocument/2006/relationships/customXml" Target="../ink/ink2511.xml"/><Relationship Id="rId1066" Type="http://schemas.openxmlformats.org/officeDocument/2006/relationships/image" Target="../media/image2569.png"/><Relationship Id="rId1273" Type="http://schemas.openxmlformats.org/officeDocument/2006/relationships/image" Target="../media/image2672.png"/><Relationship Id="rId850" Type="http://schemas.openxmlformats.org/officeDocument/2006/relationships/customXml" Target="../ink/ink2615.xml"/><Relationship Id="rId948" Type="http://schemas.openxmlformats.org/officeDocument/2006/relationships/customXml" Target="../ink/ink2665.xml"/><Relationship Id="rId1133" Type="http://schemas.openxmlformats.org/officeDocument/2006/relationships/customXml" Target="../ink/ink2758.xml"/><Relationship Id="rId77" Type="http://schemas.openxmlformats.org/officeDocument/2006/relationships/image" Target="../media/image2079.png"/><Relationship Id="rId282" Type="http://schemas.openxmlformats.org/officeDocument/2006/relationships/customXml" Target="../ink/ink2330.xml"/><Relationship Id="rId503" Type="http://schemas.openxmlformats.org/officeDocument/2006/relationships/customXml" Target="../ink/ink2441.xml"/><Relationship Id="rId587" Type="http://schemas.openxmlformats.org/officeDocument/2006/relationships/customXml" Target="../ink/ink2483.xml"/><Relationship Id="rId710" Type="http://schemas.openxmlformats.org/officeDocument/2006/relationships/customXml" Target="../ink/ink2545.xml"/><Relationship Id="rId808" Type="http://schemas.openxmlformats.org/officeDocument/2006/relationships/customXml" Target="../ink/ink2594.xml"/><Relationship Id="rId8" Type="http://schemas.openxmlformats.org/officeDocument/2006/relationships/customXml" Target="../ink/ink2193.xml"/><Relationship Id="rId142" Type="http://schemas.openxmlformats.org/officeDocument/2006/relationships/customXml" Target="../ink/ink2260.xml"/><Relationship Id="rId447" Type="http://schemas.openxmlformats.org/officeDocument/2006/relationships/customXml" Target="../ink/ink2413.xml"/><Relationship Id="rId794" Type="http://schemas.openxmlformats.org/officeDocument/2006/relationships/customXml" Target="../ink/ink2587.xml"/><Relationship Id="rId1077" Type="http://schemas.openxmlformats.org/officeDocument/2006/relationships/customXml" Target="../ink/ink2730.xml"/><Relationship Id="rId1200" Type="http://schemas.openxmlformats.org/officeDocument/2006/relationships/customXml" Target="../ink/ink2792.xml"/><Relationship Id="rId654" Type="http://schemas.openxmlformats.org/officeDocument/2006/relationships/customXml" Target="../ink/ink2517.xml"/><Relationship Id="rId861" Type="http://schemas.openxmlformats.org/officeDocument/2006/relationships/customXml" Target="../ink/ink2621.xml"/><Relationship Id="rId959" Type="http://schemas.openxmlformats.org/officeDocument/2006/relationships/image" Target="../media/image2516.png"/><Relationship Id="rId1284" Type="http://schemas.openxmlformats.org/officeDocument/2006/relationships/customXml" Target="../ink/ink2834.xml"/><Relationship Id="rId293" Type="http://schemas.openxmlformats.org/officeDocument/2006/relationships/image" Target="../media/image2187.png"/><Relationship Id="rId307" Type="http://schemas.openxmlformats.org/officeDocument/2006/relationships/image" Target="../media/image2194.png"/><Relationship Id="rId514" Type="http://schemas.openxmlformats.org/officeDocument/2006/relationships/image" Target="../media/image2296.png"/><Relationship Id="rId721" Type="http://schemas.openxmlformats.org/officeDocument/2006/relationships/image" Target="../media/image2398.png"/><Relationship Id="rId1144" Type="http://schemas.openxmlformats.org/officeDocument/2006/relationships/image" Target="../media/image2608.png"/><Relationship Id="rId88" Type="http://schemas.openxmlformats.org/officeDocument/2006/relationships/customXml" Target="../ink/ink2233.xml"/><Relationship Id="rId153" Type="http://schemas.openxmlformats.org/officeDocument/2006/relationships/image" Target="../media/image2117.png"/><Relationship Id="rId360" Type="http://schemas.openxmlformats.org/officeDocument/2006/relationships/customXml" Target="../ink/ink2369.xml"/><Relationship Id="rId598" Type="http://schemas.openxmlformats.org/officeDocument/2006/relationships/image" Target="../media/image2337.png"/><Relationship Id="rId819" Type="http://schemas.openxmlformats.org/officeDocument/2006/relationships/image" Target="../media/image2447.png"/><Relationship Id="rId1004" Type="http://schemas.openxmlformats.org/officeDocument/2006/relationships/image" Target="../media/image2538.png"/><Relationship Id="rId1211" Type="http://schemas.openxmlformats.org/officeDocument/2006/relationships/image" Target="../media/image2641.png"/><Relationship Id="rId220" Type="http://schemas.openxmlformats.org/officeDocument/2006/relationships/customXml" Target="../ink/ink2299.xml"/><Relationship Id="rId458" Type="http://schemas.openxmlformats.org/officeDocument/2006/relationships/image" Target="../media/image2268.png"/><Relationship Id="rId665" Type="http://schemas.openxmlformats.org/officeDocument/2006/relationships/image" Target="../media/image2370.png"/><Relationship Id="rId872" Type="http://schemas.openxmlformats.org/officeDocument/2006/relationships/image" Target="../media/image2473.png"/><Relationship Id="rId1088" Type="http://schemas.openxmlformats.org/officeDocument/2006/relationships/image" Target="../media/image2580.png"/><Relationship Id="rId1295" Type="http://schemas.openxmlformats.org/officeDocument/2006/relationships/image" Target="../media/image2683.png"/><Relationship Id="rId15" Type="http://schemas.openxmlformats.org/officeDocument/2006/relationships/image" Target="../media/image2048.png"/><Relationship Id="rId318" Type="http://schemas.openxmlformats.org/officeDocument/2006/relationships/customXml" Target="../ink/ink2348.xml"/><Relationship Id="rId525" Type="http://schemas.openxmlformats.org/officeDocument/2006/relationships/customXml" Target="../ink/ink2452.xml"/><Relationship Id="rId732" Type="http://schemas.openxmlformats.org/officeDocument/2006/relationships/customXml" Target="../ink/ink2556.xml"/><Relationship Id="rId1155" Type="http://schemas.openxmlformats.org/officeDocument/2006/relationships/customXml" Target="../ink/ink2769.xml"/><Relationship Id="rId99" Type="http://schemas.openxmlformats.org/officeDocument/2006/relationships/image" Target="../media/image2090.png"/><Relationship Id="rId164" Type="http://schemas.openxmlformats.org/officeDocument/2006/relationships/customXml" Target="../ink/ink2271.xml"/><Relationship Id="rId371" Type="http://schemas.openxmlformats.org/officeDocument/2006/relationships/image" Target="../media/image2225.png"/><Relationship Id="rId1015" Type="http://schemas.openxmlformats.org/officeDocument/2006/relationships/customXml" Target="../ink/ink2699.xml"/><Relationship Id="rId1222" Type="http://schemas.openxmlformats.org/officeDocument/2006/relationships/customXml" Target="../ink/ink2803.xml"/><Relationship Id="rId469" Type="http://schemas.openxmlformats.org/officeDocument/2006/relationships/customXml" Target="../ink/ink2424.xml"/><Relationship Id="rId676" Type="http://schemas.openxmlformats.org/officeDocument/2006/relationships/customXml" Target="../ink/ink2528.xml"/><Relationship Id="rId883" Type="http://schemas.openxmlformats.org/officeDocument/2006/relationships/customXml" Target="../ink/ink2632.xml"/><Relationship Id="rId1099" Type="http://schemas.openxmlformats.org/officeDocument/2006/relationships/customXml" Target="../ink/ink2741.xml"/><Relationship Id="rId26" Type="http://schemas.openxmlformats.org/officeDocument/2006/relationships/customXml" Target="../ink/ink2202.xml"/><Relationship Id="rId231" Type="http://schemas.openxmlformats.org/officeDocument/2006/relationships/image" Target="../media/image2156.png"/><Relationship Id="rId329" Type="http://schemas.openxmlformats.org/officeDocument/2006/relationships/image" Target="../media/image2204.png"/><Relationship Id="rId536" Type="http://schemas.openxmlformats.org/officeDocument/2006/relationships/image" Target="../media/image2307.png"/><Relationship Id="rId1166" Type="http://schemas.openxmlformats.org/officeDocument/2006/relationships/image" Target="../media/image2619.png"/><Relationship Id="rId175" Type="http://schemas.openxmlformats.org/officeDocument/2006/relationships/image" Target="../media/image2128.png"/><Relationship Id="rId743" Type="http://schemas.openxmlformats.org/officeDocument/2006/relationships/image" Target="../media/image2409.png"/><Relationship Id="rId950" Type="http://schemas.openxmlformats.org/officeDocument/2006/relationships/customXml" Target="../ink/ink2666.xml"/><Relationship Id="rId1026" Type="http://schemas.openxmlformats.org/officeDocument/2006/relationships/image" Target="../media/image2549.png"/><Relationship Id="rId382" Type="http://schemas.openxmlformats.org/officeDocument/2006/relationships/customXml" Target="../ink/ink2380.xml"/><Relationship Id="rId603" Type="http://schemas.openxmlformats.org/officeDocument/2006/relationships/customXml" Target="../ink/ink2491.xml"/><Relationship Id="rId687" Type="http://schemas.openxmlformats.org/officeDocument/2006/relationships/image" Target="../media/image2381.png"/><Relationship Id="rId810" Type="http://schemas.openxmlformats.org/officeDocument/2006/relationships/customXml" Target="../ink/ink2595.xml"/><Relationship Id="rId908" Type="http://schemas.openxmlformats.org/officeDocument/2006/relationships/image" Target="../media/image2491.png"/><Relationship Id="rId1233" Type="http://schemas.openxmlformats.org/officeDocument/2006/relationships/image" Target="../media/image2652.png"/><Relationship Id="rId242" Type="http://schemas.openxmlformats.org/officeDocument/2006/relationships/customXml" Target="../ink/ink2310.xml"/><Relationship Id="rId894" Type="http://schemas.openxmlformats.org/officeDocument/2006/relationships/image" Target="../media/image2484.png"/><Relationship Id="rId1177" Type="http://schemas.openxmlformats.org/officeDocument/2006/relationships/customXml" Target="../ink/ink2780.xml"/><Relationship Id="rId37" Type="http://schemas.openxmlformats.org/officeDocument/2006/relationships/image" Target="../media/image2059.png"/><Relationship Id="rId102" Type="http://schemas.openxmlformats.org/officeDocument/2006/relationships/customXml" Target="../ink/ink2240.xml"/><Relationship Id="rId547" Type="http://schemas.openxmlformats.org/officeDocument/2006/relationships/customXml" Target="../ink/ink2463.xml"/><Relationship Id="rId754" Type="http://schemas.openxmlformats.org/officeDocument/2006/relationships/customXml" Target="../ink/ink2567.xml"/><Relationship Id="rId961" Type="http://schemas.openxmlformats.org/officeDocument/2006/relationships/image" Target="../media/image2517.png"/><Relationship Id="rId90" Type="http://schemas.openxmlformats.org/officeDocument/2006/relationships/customXml" Target="../ink/ink2234.xml"/><Relationship Id="rId186" Type="http://schemas.openxmlformats.org/officeDocument/2006/relationships/customXml" Target="../ink/ink2282.xml"/><Relationship Id="rId393" Type="http://schemas.openxmlformats.org/officeDocument/2006/relationships/image" Target="../media/image2236.png"/><Relationship Id="rId407" Type="http://schemas.openxmlformats.org/officeDocument/2006/relationships/image" Target="../media/image2243.png"/><Relationship Id="rId614" Type="http://schemas.openxmlformats.org/officeDocument/2006/relationships/image" Target="../media/image2345.png"/><Relationship Id="rId821" Type="http://schemas.openxmlformats.org/officeDocument/2006/relationships/image" Target="../media/image2448.png"/><Relationship Id="rId1037" Type="http://schemas.openxmlformats.org/officeDocument/2006/relationships/customXml" Target="../ink/ink2710.xml"/><Relationship Id="rId1244" Type="http://schemas.openxmlformats.org/officeDocument/2006/relationships/customXml" Target="../ink/ink2814.xml"/><Relationship Id="rId253" Type="http://schemas.openxmlformats.org/officeDocument/2006/relationships/image" Target="../media/image2167.png"/><Relationship Id="rId460" Type="http://schemas.openxmlformats.org/officeDocument/2006/relationships/image" Target="../media/image2269.png"/><Relationship Id="rId698" Type="http://schemas.openxmlformats.org/officeDocument/2006/relationships/customXml" Target="../ink/ink2539.xml"/><Relationship Id="rId919" Type="http://schemas.openxmlformats.org/officeDocument/2006/relationships/customXml" Target="../ink/ink2650.xml"/><Relationship Id="rId1090" Type="http://schemas.openxmlformats.org/officeDocument/2006/relationships/image" Target="../media/image2581.png"/><Relationship Id="rId1104" Type="http://schemas.openxmlformats.org/officeDocument/2006/relationships/image" Target="../media/image2588.png"/><Relationship Id="rId48" Type="http://schemas.openxmlformats.org/officeDocument/2006/relationships/customXml" Target="../ink/ink2213.xml"/><Relationship Id="rId113" Type="http://schemas.openxmlformats.org/officeDocument/2006/relationships/image" Target="../media/image2097.png"/><Relationship Id="rId320" Type="http://schemas.openxmlformats.org/officeDocument/2006/relationships/customXml" Target="../ink/ink2349.xml"/><Relationship Id="rId558" Type="http://schemas.openxmlformats.org/officeDocument/2006/relationships/image" Target="../media/image2317.png"/><Relationship Id="rId765" Type="http://schemas.openxmlformats.org/officeDocument/2006/relationships/image" Target="../media/image2420.png"/><Relationship Id="rId972" Type="http://schemas.openxmlformats.org/officeDocument/2006/relationships/customXml" Target="../ink/ink2677.xml"/><Relationship Id="rId1188" Type="http://schemas.openxmlformats.org/officeDocument/2006/relationships/customXml" Target="../ink/ink2786.xml"/><Relationship Id="rId197" Type="http://schemas.openxmlformats.org/officeDocument/2006/relationships/image" Target="../media/image2139.png"/><Relationship Id="rId418" Type="http://schemas.openxmlformats.org/officeDocument/2006/relationships/image" Target="../media/image2248.png"/><Relationship Id="rId625" Type="http://schemas.openxmlformats.org/officeDocument/2006/relationships/customXml" Target="../ink/ink2502.xml"/><Relationship Id="rId832" Type="http://schemas.openxmlformats.org/officeDocument/2006/relationships/customXml" Target="../ink/ink2606.xml"/><Relationship Id="rId1048" Type="http://schemas.openxmlformats.org/officeDocument/2006/relationships/image" Target="../media/image2560.png"/><Relationship Id="rId1255" Type="http://schemas.openxmlformats.org/officeDocument/2006/relationships/image" Target="../media/image2663.png"/><Relationship Id="rId264" Type="http://schemas.openxmlformats.org/officeDocument/2006/relationships/customXml" Target="../ink/ink2321.xml"/><Relationship Id="rId471" Type="http://schemas.openxmlformats.org/officeDocument/2006/relationships/customXml" Target="../ink/ink2425.xml"/><Relationship Id="rId1115" Type="http://schemas.openxmlformats.org/officeDocument/2006/relationships/customXml" Target="../ink/ink2749.xml"/><Relationship Id="rId59" Type="http://schemas.openxmlformats.org/officeDocument/2006/relationships/image" Target="../media/image2070.png"/><Relationship Id="rId124" Type="http://schemas.openxmlformats.org/officeDocument/2006/relationships/customXml" Target="../ink/ink2251.xml"/><Relationship Id="rId569" Type="http://schemas.openxmlformats.org/officeDocument/2006/relationships/customXml" Target="../ink/ink2474.xml"/><Relationship Id="rId776" Type="http://schemas.openxmlformats.org/officeDocument/2006/relationships/customXml" Target="../ink/ink2578.xml"/><Relationship Id="rId983" Type="http://schemas.openxmlformats.org/officeDocument/2006/relationships/customXml" Target="../ink/ink2683.xml"/><Relationship Id="rId1199" Type="http://schemas.openxmlformats.org/officeDocument/2006/relationships/image" Target="../media/image2635.png"/><Relationship Id="rId331" Type="http://schemas.openxmlformats.org/officeDocument/2006/relationships/image" Target="../media/image2205.png"/><Relationship Id="rId429" Type="http://schemas.openxmlformats.org/officeDocument/2006/relationships/customXml" Target="../ink/ink2404.xml"/><Relationship Id="rId636" Type="http://schemas.openxmlformats.org/officeDocument/2006/relationships/image" Target="../media/image2356.png"/><Relationship Id="rId1059" Type="http://schemas.openxmlformats.org/officeDocument/2006/relationships/customXml" Target="../ink/ink2721.xml"/><Relationship Id="rId1266" Type="http://schemas.openxmlformats.org/officeDocument/2006/relationships/customXml" Target="../ink/ink2825.xml"/><Relationship Id="rId843" Type="http://schemas.openxmlformats.org/officeDocument/2006/relationships/image" Target="../media/image2459.png"/><Relationship Id="rId1126" Type="http://schemas.openxmlformats.org/officeDocument/2006/relationships/image" Target="../media/image2599.png"/><Relationship Id="rId275" Type="http://schemas.openxmlformats.org/officeDocument/2006/relationships/image" Target="../media/image2178.png"/><Relationship Id="rId482" Type="http://schemas.openxmlformats.org/officeDocument/2006/relationships/image" Target="../media/image2280.png"/><Relationship Id="rId703" Type="http://schemas.openxmlformats.org/officeDocument/2006/relationships/image" Target="../media/image2389.png"/><Relationship Id="rId910" Type="http://schemas.openxmlformats.org/officeDocument/2006/relationships/image" Target="../media/image2492.png"/><Relationship Id="rId135" Type="http://schemas.openxmlformats.org/officeDocument/2006/relationships/image" Target="../media/image2108.png"/><Relationship Id="rId342" Type="http://schemas.openxmlformats.org/officeDocument/2006/relationships/customXml" Target="../ink/ink2360.xml"/><Relationship Id="rId787" Type="http://schemas.openxmlformats.org/officeDocument/2006/relationships/image" Target="../media/image2431.png"/><Relationship Id="rId994" Type="http://schemas.openxmlformats.org/officeDocument/2006/relationships/image" Target="../media/image2533.png"/><Relationship Id="rId202" Type="http://schemas.openxmlformats.org/officeDocument/2006/relationships/customXml" Target="../ink/ink2290.xml"/><Relationship Id="rId647" Type="http://schemas.openxmlformats.org/officeDocument/2006/relationships/image" Target="../media/image2361.png"/><Relationship Id="rId854" Type="http://schemas.openxmlformats.org/officeDocument/2006/relationships/customXml" Target="../ink/ink2617.xml"/><Relationship Id="rId1277" Type="http://schemas.openxmlformats.org/officeDocument/2006/relationships/image" Target="../media/image2674.png"/><Relationship Id="rId286" Type="http://schemas.openxmlformats.org/officeDocument/2006/relationships/customXml" Target="../ink/ink2332.xml"/><Relationship Id="rId493" Type="http://schemas.openxmlformats.org/officeDocument/2006/relationships/customXml" Target="../ink/ink2436.xml"/><Relationship Id="rId507" Type="http://schemas.openxmlformats.org/officeDocument/2006/relationships/customXml" Target="../ink/ink2443.xml"/><Relationship Id="rId714" Type="http://schemas.openxmlformats.org/officeDocument/2006/relationships/customXml" Target="../ink/ink2547.xml"/><Relationship Id="rId921" Type="http://schemas.openxmlformats.org/officeDocument/2006/relationships/image" Target="../media/image2497.png"/><Relationship Id="rId1137" Type="http://schemas.openxmlformats.org/officeDocument/2006/relationships/customXml" Target="../ink/ink2760.xml"/><Relationship Id="rId50" Type="http://schemas.openxmlformats.org/officeDocument/2006/relationships/customXml" Target="../ink/ink2214.xml"/><Relationship Id="rId146" Type="http://schemas.openxmlformats.org/officeDocument/2006/relationships/customXml" Target="../ink/ink2262.xml"/><Relationship Id="rId353" Type="http://schemas.openxmlformats.org/officeDocument/2006/relationships/image" Target="../media/image2216.png"/><Relationship Id="rId560" Type="http://schemas.openxmlformats.org/officeDocument/2006/relationships/image" Target="../media/image2318.png"/><Relationship Id="rId798" Type="http://schemas.openxmlformats.org/officeDocument/2006/relationships/customXml" Target="../ink/ink2589.xml"/><Relationship Id="rId1190" Type="http://schemas.openxmlformats.org/officeDocument/2006/relationships/customXml" Target="../ink/ink2787.xml"/><Relationship Id="rId1204" Type="http://schemas.openxmlformats.org/officeDocument/2006/relationships/customXml" Target="../ink/ink2794.xml"/><Relationship Id="rId213" Type="http://schemas.openxmlformats.org/officeDocument/2006/relationships/image" Target="../media/image2147.png"/><Relationship Id="rId420" Type="http://schemas.openxmlformats.org/officeDocument/2006/relationships/image" Target="../media/image2249.png"/><Relationship Id="rId658" Type="http://schemas.openxmlformats.org/officeDocument/2006/relationships/customXml" Target="../ink/ink2519.xml"/><Relationship Id="rId865" Type="http://schemas.openxmlformats.org/officeDocument/2006/relationships/customXml" Target="../ink/ink2623.xml"/><Relationship Id="rId1050" Type="http://schemas.openxmlformats.org/officeDocument/2006/relationships/image" Target="../media/image2561.png"/><Relationship Id="rId1288" Type="http://schemas.openxmlformats.org/officeDocument/2006/relationships/customXml" Target="../ink/ink2836.xml"/><Relationship Id="rId297" Type="http://schemas.openxmlformats.org/officeDocument/2006/relationships/image" Target="../media/image2189.png"/><Relationship Id="rId518" Type="http://schemas.openxmlformats.org/officeDocument/2006/relationships/image" Target="../media/image2298.png"/><Relationship Id="rId725" Type="http://schemas.openxmlformats.org/officeDocument/2006/relationships/image" Target="../media/image2400.png"/><Relationship Id="rId932" Type="http://schemas.openxmlformats.org/officeDocument/2006/relationships/customXml" Target="../ink/ink2657.xml"/><Relationship Id="rId1148" Type="http://schemas.openxmlformats.org/officeDocument/2006/relationships/image" Target="../media/image2610.png"/><Relationship Id="rId157" Type="http://schemas.openxmlformats.org/officeDocument/2006/relationships/image" Target="../media/image2119.png"/><Relationship Id="rId364" Type="http://schemas.openxmlformats.org/officeDocument/2006/relationships/customXml" Target="../ink/ink2371.xml"/><Relationship Id="rId1008" Type="http://schemas.openxmlformats.org/officeDocument/2006/relationships/image" Target="../media/image2540.png"/><Relationship Id="rId1215" Type="http://schemas.openxmlformats.org/officeDocument/2006/relationships/image" Target="../media/image2643.png"/><Relationship Id="rId61" Type="http://schemas.openxmlformats.org/officeDocument/2006/relationships/image" Target="../media/image2071.png"/><Relationship Id="rId571" Type="http://schemas.openxmlformats.org/officeDocument/2006/relationships/customXml" Target="../ink/ink2475.xml"/><Relationship Id="rId669" Type="http://schemas.openxmlformats.org/officeDocument/2006/relationships/image" Target="../media/image2372.png"/><Relationship Id="rId876" Type="http://schemas.openxmlformats.org/officeDocument/2006/relationships/image" Target="../media/image2475.png"/><Relationship Id="rId1299" Type="http://schemas.openxmlformats.org/officeDocument/2006/relationships/image" Target="../media/image2685.png"/><Relationship Id="rId19" Type="http://schemas.openxmlformats.org/officeDocument/2006/relationships/image" Target="../media/image2050.png"/><Relationship Id="rId224" Type="http://schemas.openxmlformats.org/officeDocument/2006/relationships/customXml" Target="../ink/ink2301.xml"/><Relationship Id="rId431" Type="http://schemas.openxmlformats.org/officeDocument/2006/relationships/customXml" Target="../ink/ink2405.xml"/><Relationship Id="rId529" Type="http://schemas.openxmlformats.org/officeDocument/2006/relationships/customXml" Target="../ink/ink2454.xml"/><Relationship Id="rId736" Type="http://schemas.openxmlformats.org/officeDocument/2006/relationships/customXml" Target="../ink/ink2558.xml"/><Relationship Id="rId1061" Type="http://schemas.openxmlformats.org/officeDocument/2006/relationships/customXml" Target="../ink/ink2722.xml"/><Relationship Id="rId1159" Type="http://schemas.openxmlformats.org/officeDocument/2006/relationships/customXml" Target="../ink/ink2771.xml"/><Relationship Id="rId168" Type="http://schemas.openxmlformats.org/officeDocument/2006/relationships/customXml" Target="../ink/ink2273.xml"/><Relationship Id="rId943" Type="http://schemas.openxmlformats.org/officeDocument/2006/relationships/image" Target="../media/image2508.png"/><Relationship Id="rId1019" Type="http://schemas.openxmlformats.org/officeDocument/2006/relationships/customXml" Target="../ink/ink2701.xml"/><Relationship Id="rId72" Type="http://schemas.openxmlformats.org/officeDocument/2006/relationships/customXml" Target="../ink/ink2225.xml"/><Relationship Id="rId375" Type="http://schemas.openxmlformats.org/officeDocument/2006/relationships/image" Target="../media/image2227.png"/><Relationship Id="rId582" Type="http://schemas.openxmlformats.org/officeDocument/2006/relationships/image" Target="../media/image2329.png"/><Relationship Id="rId803" Type="http://schemas.openxmlformats.org/officeDocument/2006/relationships/image" Target="../media/image2439.png"/><Relationship Id="rId1226" Type="http://schemas.openxmlformats.org/officeDocument/2006/relationships/customXml" Target="../ink/ink2805.xml"/><Relationship Id="rId3" Type="http://schemas.openxmlformats.org/officeDocument/2006/relationships/image" Target="../media/image2042.png"/><Relationship Id="rId235" Type="http://schemas.openxmlformats.org/officeDocument/2006/relationships/image" Target="../media/image2158.png"/><Relationship Id="rId442" Type="http://schemas.openxmlformats.org/officeDocument/2006/relationships/image" Target="../media/image2260.png"/><Relationship Id="rId887" Type="http://schemas.openxmlformats.org/officeDocument/2006/relationships/customXml" Target="../ink/ink2634.xml"/><Relationship Id="rId1072" Type="http://schemas.openxmlformats.org/officeDocument/2006/relationships/image" Target="../media/image2572.png"/><Relationship Id="rId302" Type="http://schemas.openxmlformats.org/officeDocument/2006/relationships/customXml" Target="../ink/ink2340.xml"/><Relationship Id="rId747" Type="http://schemas.openxmlformats.org/officeDocument/2006/relationships/image" Target="../media/image2411.png"/><Relationship Id="rId954" Type="http://schemas.openxmlformats.org/officeDocument/2006/relationships/customXml" Target="../ink/ink2668.xml"/><Relationship Id="rId83" Type="http://schemas.openxmlformats.org/officeDocument/2006/relationships/image" Target="../media/image2082.png"/><Relationship Id="rId179" Type="http://schemas.openxmlformats.org/officeDocument/2006/relationships/image" Target="../media/image2130.png"/><Relationship Id="rId386" Type="http://schemas.openxmlformats.org/officeDocument/2006/relationships/customXml" Target="../ink/ink2382.xml"/><Relationship Id="rId593" Type="http://schemas.openxmlformats.org/officeDocument/2006/relationships/customXml" Target="../ink/ink2486.xml"/><Relationship Id="rId607" Type="http://schemas.openxmlformats.org/officeDocument/2006/relationships/customXml" Target="../ink/ink2493.xml"/><Relationship Id="rId814" Type="http://schemas.openxmlformats.org/officeDocument/2006/relationships/customXml" Target="../ink/ink2597.xml"/><Relationship Id="rId1237" Type="http://schemas.openxmlformats.org/officeDocument/2006/relationships/image" Target="../media/image2654.png"/><Relationship Id="rId246" Type="http://schemas.openxmlformats.org/officeDocument/2006/relationships/customXml" Target="../ink/ink2312.xml"/><Relationship Id="rId453" Type="http://schemas.openxmlformats.org/officeDocument/2006/relationships/customXml" Target="../ink/ink2416.xml"/><Relationship Id="rId660" Type="http://schemas.openxmlformats.org/officeDocument/2006/relationships/customXml" Target="../ink/ink2520.xml"/><Relationship Id="rId898" Type="http://schemas.openxmlformats.org/officeDocument/2006/relationships/image" Target="../media/image2486.png"/><Relationship Id="rId1083" Type="http://schemas.openxmlformats.org/officeDocument/2006/relationships/customXml" Target="../ink/ink2733.xml"/><Relationship Id="rId1290" Type="http://schemas.openxmlformats.org/officeDocument/2006/relationships/customXml" Target="../ink/ink2837.xml"/><Relationship Id="rId106" Type="http://schemas.openxmlformats.org/officeDocument/2006/relationships/customXml" Target="../ink/ink2242.xml"/><Relationship Id="rId313" Type="http://schemas.openxmlformats.org/officeDocument/2006/relationships/image" Target="../media/image2197.png"/><Relationship Id="rId758" Type="http://schemas.openxmlformats.org/officeDocument/2006/relationships/customXml" Target="../ink/ink2569.xml"/><Relationship Id="rId965" Type="http://schemas.openxmlformats.org/officeDocument/2006/relationships/image" Target="../media/image2519.png"/><Relationship Id="rId1150" Type="http://schemas.openxmlformats.org/officeDocument/2006/relationships/image" Target="../media/image2611.png"/><Relationship Id="rId10" Type="http://schemas.openxmlformats.org/officeDocument/2006/relationships/customXml" Target="../ink/ink2194.xml"/><Relationship Id="rId94" Type="http://schemas.openxmlformats.org/officeDocument/2006/relationships/customXml" Target="../ink/ink2236.xml"/><Relationship Id="rId397" Type="http://schemas.openxmlformats.org/officeDocument/2006/relationships/image" Target="../media/image2238.png"/><Relationship Id="rId520" Type="http://schemas.openxmlformats.org/officeDocument/2006/relationships/image" Target="../media/image2299.png"/><Relationship Id="rId618" Type="http://schemas.openxmlformats.org/officeDocument/2006/relationships/image" Target="../media/image2347.png"/><Relationship Id="rId825" Type="http://schemas.openxmlformats.org/officeDocument/2006/relationships/image" Target="../media/image2450.png"/><Relationship Id="rId1248" Type="http://schemas.openxmlformats.org/officeDocument/2006/relationships/customXml" Target="../ink/ink2816.xml"/><Relationship Id="rId257" Type="http://schemas.openxmlformats.org/officeDocument/2006/relationships/image" Target="../media/image2169.png"/><Relationship Id="rId464" Type="http://schemas.openxmlformats.org/officeDocument/2006/relationships/image" Target="../media/image2271.png"/><Relationship Id="rId1010" Type="http://schemas.openxmlformats.org/officeDocument/2006/relationships/image" Target="../media/image2541.png"/><Relationship Id="rId1094" Type="http://schemas.openxmlformats.org/officeDocument/2006/relationships/image" Target="../media/image2583.png"/><Relationship Id="rId1108" Type="http://schemas.openxmlformats.org/officeDocument/2006/relationships/image" Target="../media/image2590.png"/><Relationship Id="rId117" Type="http://schemas.openxmlformats.org/officeDocument/2006/relationships/image" Target="../media/image2099.png"/><Relationship Id="rId671" Type="http://schemas.openxmlformats.org/officeDocument/2006/relationships/image" Target="../media/image2373.png"/><Relationship Id="rId769" Type="http://schemas.openxmlformats.org/officeDocument/2006/relationships/image" Target="../media/image2422.png"/><Relationship Id="rId976" Type="http://schemas.openxmlformats.org/officeDocument/2006/relationships/customXml" Target="../ink/ink2679.xml"/><Relationship Id="rId324" Type="http://schemas.openxmlformats.org/officeDocument/2006/relationships/customXml" Target="../ink/ink2351.xml"/><Relationship Id="rId531" Type="http://schemas.openxmlformats.org/officeDocument/2006/relationships/customXml" Target="../ink/ink2455.xml"/><Relationship Id="rId629" Type="http://schemas.openxmlformats.org/officeDocument/2006/relationships/customXml" Target="../ink/ink2504.xml"/><Relationship Id="rId1161" Type="http://schemas.openxmlformats.org/officeDocument/2006/relationships/customXml" Target="../ink/ink2772.xml"/><Relationship Id="rId1259" Type="http://schemas.openxmlformats.org/officeDocument/2006/relationships/image" Target="../media/image2665.png"/><Relationship Id="rId836" Type="http://schemas.openxmlformats.org/officeDocument/2006/relationships/customXml" Target="../ink/ink2608.xml"/><Relationship Id="rId1021" Type="http://schemas.openxmlformats.org/officeDocument/2006/relationships/customXml" Target="../ink/ink2702.xml"/><Relationship Id="rId1119" Type="http://schemas.openxmlformats.org/officeDocument/2006/relationships/customXml" Target="../ink/ink2751.xml"/><Relationship Id="rId903" Type="http://schemas.openxmlformats.org/officeDocument/2006/relationships/customXml" Target="../ink/ink2642.xml"/><Relationship Id="rId32" Type="http://schemas.openxmlformats.org/officeDocument/2006/relationships/customXml" Target="../ink/ink2205.xml"/><Relationship Id="rId181" Type="http://schemas.openxmlformats.org/officeDocument/2006/relationships/image" Target="../media/image2131.png"/><Relationship Id="rId279" Type="http://schemas.openxmlformats.org/officeDocument/2006/relationships/image" Target="../media/image2180.png"/><Relationship Id="rId486" Type="http://schemas.openxmlformats.org/officeDocument/2006/relationships/image" Target="../media/image2282.png"/><Relationship Id="rId693" Type="http://schemas.openxmlformats.org/officeDocument/2006/relationships/image" Target="../media/image2384.png"/><Relationship Id="rId139" Type="http://schemas.openxmlformats.org/officeDocument/2006/relationships/image" Target="../media/image2110.png"/><Relationship Id="rId346" Type="http://schemas.openxmlformats.org/officeDocument/2006/relationships/customXml" Target="../ink/ink2362.xml"/><Relationship Id="rId553" Type="http://schemas.openxmlformats.org/officeDocument/2006/relationships/customXml" Target="../ink/ink2466.xml"/><Relationship Id="rId760" Type="http://schemas.openxmlformats.org/officeDocument/2006/relationships/customXml" Target="../ink/ink2570.xml"/><Relationship Id="rId998" Type="http://schemas.openxmlformats.org/officeDocument/2006/relationships/image" Target="../media/image2535.png"/><Relationship Id="rId1183" Type="http://schemas.openxmlformats.org/officeDocument/2006/relationships/customXml" Target="../ink/ink2783.xml"/><Relationship Id="rId206" Type="http://schemas.openxmlformats.org/officeDocument/2006/relationships/customXml" Target="../ink/ink2292.xml"/><Relationship Id="rId413" Type="http://schemas.openxmlformats.org/officeDocument/2006/relationships/customXml" Target="../ink/ink2396.xml"/><Relationship Id="rId858" Type="http://schemas.openxmlformats.org/officeDocument/2006/relationships/customXml" Target="../ink/ink2619.xml"/><Relationship Id="rId1043" Type="http://schemas.openxmlformats.org/officeDocument/2006/relationships/customXml" Target="../ink/ink2713.xml"/><Relationship Id="rId620" Type="http://schemas.openxmlformats.org/officeDocument/2006/relationships/image" Target="../media/image2348.png"/><Relationship Id="rId718" Type="http://schemas.openxmlformats.org/officeDocument/2006/relationships/customXml" Target="../ink/ink2549.xml"/><Relationship Id="rId925" Type="http://schemas.openxmlformats.org/officeDocument/2006/relationships/image" Target="../media/image2499.png"/><Relationship Id="rId1250" Type="http://schemas.openxmlformats.org/officeDocument/2006/relationships/customXml" Target="../ink/ink2817.xml"/><Relationship Id="rId1110" Type="http://schemas.openxmlformats.org/officeDocument/2006/relationships/image" Target="../media/image2591.png"/><Relationship Id="rId1208" Type="http://schemas.openxmlformats.org/officeDocument/2006/relationships/customXml" Target="../ink/ink2796.xml"/><Relationship Id="rId54" Type="http://schemas.openxmlformats.org/officeDocument/2006/relationships/customXml" Target="../ink/ink2216.xml"/><Relationship Id="rId270" Type="http://schemas.openxmlformats.org/officeDocument/2006/relationships/customXml" Target="../ink/ink2324.xml"/><Relationship Id="rId130" Type="http://schemas.openxmlformats.org/officeDocument/2006/relationships/customXml" Target="../ink/ink2254.xml"/><Relationship Id="rId368" Type="http://schemas.openxmlformats.org/officeDocument/2006/relationships/customXml" Target="../ink/ink2373.xml"/><Relationship Id="rId575" Type="http://schemas.openxmlformats.org/officeDocument/2006/relationships/customXml" Target="../ink/ink2477.xml"/><Relationship Id="rId782" Type="http://schemas.openxmlformats.org/officeDocument/2006/relationships/customXml" Target="../ink/ink2581.xml"/><Relationship Id="rId228" Type="http://schemas.openxmlformats.org/officeDocument/2006/relationships/customXml" Target="../ink/ink2303.xml"/><Relationship Id="rId435" Type="http://schemas.openxmlformats.org/officeDocument/2006/relationships/customXml" Target="../ink/ink2407.xml"/><Relationship Id="rId642" Type="http://schemas.openxmlformats.org/officeDocument/2006/relationships/image" Target="../media/image2359.png"/><Relationship Id="rId1065" Type="http://schemas.openxmlformats.org/officeDocument/2006/relationships/customXml" Target="../ink/ink2724.xml"/><Relationship Id="rId1272" Type="http://schemas.openxmlformats.org/officeDocument/2006/relationships/customXml" Target="../ink/ink2828.xml"/><Relationship Id="rId502" Type="http://schemas.openxmlformats.org/officeDocument/2006/relationships/image" Target="../media/image2290.png"/><Relationship Id="rId947" Type="http://schemas.openxmlformats.org/officeDocument/2006/relationships/image" Target="../media/image2510.png"/><Relationship Id="rId1132" Type="http://schemas.openxmlformats.org/officeDocument/2006/relationships/image" Target="../media/image2602.png"/><Relationship Id="rId76" Type="http://schemas.openxmlformats.org/officeDocument/2006/relationships/customXml" Target="../ink/ink2227.xml"/><Relationship Id="rId807" Type="http://schemas.openxmlformats.org/officeDocument/2006/relationships/image" Target="../media/image2441.png"/><Relationship Id="rId292" Type="http://schemas.openxmlformats.org/officeDocument/2006/relationships/customXml" Target="../ink/ink2335.xml"/><Relationship Id="rId597" Type="http://schemas.openxmlformats.org/officeDocument/2006/relationships/customXml" Target="../ink/ink2488.xml"/><Relationship Id="rId152" Type="http://schemas.openxmlformats.org/officeDocument/2006/relationships/customXml" Target="../ink/ink2265.xml"/><Relationship Id="rId457" Type="http://schemas.openxmlformats.org/officeDocument/2006/relationships/customXml" Target="../ink/ink2418.xml"/><Relationship Id="rId1087" Type="http://schemas.openxmlformats.org/officeDocument/2006/relationships/customXml" Target="../ink/ink2735.xml"/><Relationship Id="rId1294" Type="http://schemas.openxmlformats.org/officeDocument/2006/relationships/customXml" Target="../ink/ink2839.xml"/><Relationship Id="rId664" Type="http://schemas.openxmlformats.org/officeDocument/2006/relationships/customXml" Target="../ink/ink2522.xml"/><Relationship Id="rId871" Type="http://schemas.openxmlformats.org/officeDocument/2006/relationships/customXml" Target="../ink/ink2626.xml"/><Relationship Id="rId969" Type="http://schemas.openxmlformats.org/officeDocument/2006/relationships/image" Target="../media/image2521.png"/><Relationship Id="rId317" Type="http://schemas.openxmlformats.org/officeDocument/2006/relationships/image" Target="../media/image1856.png"/><Relationship Id="rId524" Type="http://schemas.openxmlformats.org/officeDocument/2006/relationships/image" Target="../media/image2301.png"/><Relationship Id="rId731" Type="http://schemas.openxmlformats.org/officeDocument/2006/relationships/image" Target="../media/image2403.png"/><Relationship Id="rId1154" Type="http://schemas.openxmlformats.org/officeDocument/2006/relationships/image" Target="../media/image2613.png"/><Relationship Id="rId98" Type="http://schemas.openxmlformats.org/officeDocument/2006/relationships/customXml" Target="../ink/ink2238.xml"/><Relationship Id="rId829" Type="http://schemas.openxmlformats.org/officeDocument/2006/relationships/image" Target="../media/image2452.png"/><Relationship Id="rId1014" Type="http://schemas.openxmlformats.org/officeDocument/2006/relationships/image" Target="../media/image2543.png"/><Relationship Id="rId1221" Type="http://schemas.openxmlformats.org/officeDocument/2006/relationships/image" Target="../media/image2646.png"/><Relationship Id="rId25" Type="http://schemas.openxmlformats.org/officeDocument/2006/relationships/image" Target="../media/image2053.png"/><Relationship Id="rId174" Type="http://schemas.openxmlformats.org/officeDocument/2006/relationships/customXml" Target="../ink/ink2276.xml"/><Relationship Id="rId381" Type="http://schemas.openxmlformats.org/officeDocument/2006/relationships/image" Target="../media/image2230.png"/><Relationship Id="rId241" Type="http://schemas.openxmlformats.org/officeDocument/2006/relationships/image" Target="../media/image2161.png"/><Relationship Id="rId479" Type="http://schemas.openxmlformats.org/officeDocument/2006/relationships/customXml" Target="../ink/ink2429.xml"/><Relationship Id="rId686" Type="http://schemas.openxmlformats.org/officeDocument/2006/relationships/customXml" Target="../ink/ink2533.xml"/><Relationship Id="rId893" Type="http://schemas.openxmlformats.org/officeDocument/2006/relationships/customXml" Target="../ink/ink2637.xml"/><Relationship Id="rId339" Type="http://schemas.openxmlformats.org/officeDocument/2006/relationships/image" Target="../media/image2209.png"/><Relationship Id="rId546" Type="http://schemas.openxmlformats.org/officeDocument/2006/relationships/image" Target="../media/image2312.png"/><Relationship Id="rId753" Type="http://schemas.openxmlformats.org/officeDocument/2006/relationships/image" Target="../media/image2414.png"/><Relationship Id="rId1176" Type="http://schemas.openxmlformats.org/officeDocument/2006/relationships/image" Target="../media/image2624.png"/><Relationship Id="rId101" Type="http://schemas.openxmlformats.org/officeDocument/2006/relationships/image" Target="../media/image2091.png"/><Relationship Id="rId406" Type="http://schemas.openxmlformats.org/officeDocument/2006/relationships/customXml" Target="../ink/ink2392.xml"/><Relationship Id="rId960" Type="http://schemas.openxmlformats.org/officeDocument/2006/relationships/customXml" Target="../ink/ink2671.xml"/><Relationship Id="rId1036" Type="http://schemas.openxmlformats.org/officeDocument/2006/relationships/image" Target="../media/image2554.png"/><Relationship Id="rId1243" Type="http://schemas.openxmlformats.org/officeDocument/2006/relationships/image" Target="../media/image2657.png"/><Relationship Id="rId613" Type="http://schemas.openxmlformats.org/officeDocument/2006/relationships/customXml" Target="../ink/ink2496.xml"/><Relationship Id="rId820" Type="http://schemas.openxmlformats.org/officeDocument/2006/relationships/customXml" Target="../ink/ink2600.xml"/><Relationship Id="rId918" Type="http://schemas.openxmlformats.org/officeDocument/2006/relationships/image" Target="../media/image2496.png"/><Relationship Id="rId1103" Type="http://schemas.openxmlformats.org/officeDocument/2006/relationships/customXml" Target="../ink/ink2743.xml"/><Relationship Id="rId47" Type="http://schemas.openxmlformats.org/officeDocument/2006/relationships/image" Target="../media/image2064.png"/><Relationship Id="rId196" Type="http://schemas.openxmlformats.org/officeDocument/2006/relationships/customXml" Target="../ink/ink2287.xml"/><Relationship Id="rId263" Type="http://schemas.openxmlformats.org/officeDocument/2006/relationships/image" Target="../media/image2172.png"/><Relationship Id="rId470" Type="http://schemas.openxmlformats.org/officeDocument/2006/relationships/image" Target="../media/image2274.png"/><Relationship Id="rId123" Type="http://schemas.openxmlformats.org/officeDocument/2006/relationships/image" Target="../media/image2102.png"/><Relationship Id="rId330" Type="http://schemas.openxmlformats.org/officeDocument/2006/relationships/customXml" Target="../ink/ink2354.xml"/><Relationship Id="rId568" Type="http://schemas.openxmlformats.org/officeDocument/2006/relationships/image" Target="../media/image2322.png"/><Relationship Id="rId775" Type="http://schemas.openxmlformats.org/officeDocument/2006/relationships/image" Target="../media/image2425.png"/><Relationship Id="rId982" Type="http://schemas.openxmlformats.org/officeDocument/2006/relationships/image" Target="../media/image2527.png"/><Relationship Id="rId1198" Type="http://schemas.openxmlformats.org/officeDocument/2006/relationships/customXml" Target="../ink/ink2791.xml"/><Relationship Id="rId428" Type="http://schemas.openxmlformats.org/officeDocument/2006/relationships/image" Target="../media/image2253.png"/><Relationship Id="rId635" Type="http://schemas.openxmlformats.org/officeDocument/2006/relationships/customXml" Target="../ink/ink2507.xml"/><Relationship Id="rId842" Type="http://schemas.openxmlformats.org/officeDocument/2006/relationships/customXml" Target="../ink/ink2611.xml"/><Relationship Id="rId1058" Type="http://schemas.openxmlformats.org/officeDocument/2006/relationships/image" Target="../media/image2565.png"/><Relationship Id="rId1265" Type="http://schemas.openxmlformats.org/officeDocument/2006/relationships/image" Target="../media/image2668.png"/><Relationship Id="rId702" Type="http://schemas.openxmlformats.org/officeDocument/2006/relationships/customXml" Target="../ink/ink2541.xml"/><Relationship Id="rId1125" Type="http://schemas.openxmlformats.org/officeDocument/2006/relationships/customXml" Target="../ink/ink2754.xml"/><Relationship Id="rId69" Type="http://schemas.openxmlformats.org/officeDocument/2006/relationships/image" Target="../media/image2075.png"/><Relationship Id="rId285" Type="http://schemas.openxmlformats.org/officeDocument/2006/relationships/image" Target="../media/image2183.png"/><Relationship Id="rId492" Type="http://schemas.openxmlformats.org/officeDocument/2006/relationships/image" Target="../media/image2285.png"/><Relationship Id="rId797" Type="http://schemas.openxmlformats.org/officeDocument/2006/relationships/image" Target="../media/image2436.png"/><Relationship Id="rId145" Type="http://schemas.openxmlformats.org/officeDocument/2006/relationships/image" Target="../media/image2113.png"/><Relationship Id="rId352" Type="http://schemas.openxmlformats.org/officeDocument/2006/relationships/customXml" Target="../ink/ink2365.xml"/><Relationship Id="rId1287" Type="http://schemas.openxmlformats.org/officeDocument/2006/relationships/image" Target="../media/image2679.png"/><Relationship Id="rId212" Type="http://schemas.openxmlformats.org/officeDocument/2006/relationships/customXml" Target="../ink/ink2295.xml"/><Relationship Id="rId657" Type="http://schemas.openxmlformats.org/officeDocument/2006/relationships/image" Target="../media/image2366.png"/><Relationship Id="rId864" Type="http://schemas.openxmlformats.org/officeDocument/2006/relationships/image" Target="../media/image2469.png"/><Relationship Id="rId517" Type="http://schemas.openxmlformats.org/officeDocument/2006/relationships/customXml" Target="../ink/ink2448.xml"/><Relationship Id="rId724" Type="http://schemas.openxmlformats.org/officeDocument/2006/relationships/customXml" Target="../ink/ink2552.xml"/><Relationship Id="rId931" Type="http://schemas.openxmlformats.org/officeDocument/2006/relationships/image" Target="../media/image2502.png"/><Relationship Id="rId1147" Type="http://schemas.openxmlformats.org/officeDocument/2006/relationships/customXml" Target="../ink/ink2765.xml"/><Relationship Id="rId60" Type="http://schemas.openxmlformats.org/officeDocument/2006/relationships/customXml" Target="../ink/ink2219.xml"/><Relationship Id="rId1007" Type="http://schemas.openxmlformats.org/officeDocument/2006/relationships/customXml" Target="../ink/ink2695.xml"/><Relationship Id="rId1214" Type="http://schemas.openxmlformats.org/officeDocument/2006/relationships/customXml" Target="../ink/ink2799.xml"/><Relationship Id="rId18" Type="http://schemas.openxmlformats.org/officeDocument/2006/relationships/customXml" Target="../ink/ink2198.xml"/><Relationship Id="rId167" Type="http://schemas.openxmlformats.org/officeDocument/2006/relationships/image" Target="../media/image2124.png"/><Relationship Id="rId374" Type="http://schemas.openxmlformats.org/officeDocument/2006/relationships/customXml" Target="../ink/ink2376.xml"/><Relationship Id="rId581" Type="http://schemas.openxmlformats.org/officeDocument/2006/relationships/customXml" Target="../ink/ink2480.xml"/><Relationship Id="rId234" Type="http://schemas.openxmlformats.org/officeDocument/2006/relationships/customXml" Target="../ink/ink2306.xml"/><Relationship Id="rId679" Type="http://schemas.openxmlformats.org/officeDocument/2006/relationships/image" Target="../media/image2377.png"/><Relationship Id="rId886" Type="http://schemas.openxmlformats.org/officeDocument/2006/relationships/image" Target="../media/image2480.png"/><Relationship Id="rId2" Type="http://schemas.openxmlformats.org/officeDocument/2006/relationships/notesSlide" Target="../notesSlides/notesSlide15.xml"/><Relationship Id="rId441" Type="http://schemas.openxmlformats.org/officeDocument/2006/relationships/customXml" Target="../ink/ink2410.xml"/><Relationship Id="rId539" Type="http://schemas.openxmlformats.org/officeDocument/2006/relationships/customXml" Target="../ink/ink2459.xml"/><Relationship Id="rId746" Type="http://schemas.openxmlformats.org/officeDocument/2006/relationships/customXml" Target="../ink/ink2563.xml"/><Relationship Id="rId1071" Type="http://schemas.openxmlformats.org/officeDocument/2006/relationships/customXml" Target="../ink/ink2727.xml"/><Relationship Id="rId1169" Type="http://schemas.openxmlformats.org/officeDocument/2006/relationships/customXml" Target="../ink/ink2776.xml"/><Relationship Id="rId301" Type="http://schemas.openxmlformats.org/officeDocument/2006/relationships/image" Target="../media/image2191.png"/><Relationship Id="rId953" Type="http://schemas.openxmlformats.org/officeDocument/2006/relationships/image" Target="../media/image2513.png"/><Relationship Id="rId1029" Type="http://schemas.openxmlformats.org/officeDocument/2006/relationships/customXml" Target="../ink/ink2706.xml"/><Relationship Id="rId1236" Type="http://schemas.openxmlformats.org/officeDocument/2006/relationships/customXml" Target="../ink/ink2810.xml"/><Relationship Id="rId82" Type="http://schemas.openxmlformats.org/officeDocument/2006/relationships/customXml" Target="../ink/ink2230.xml"/><Relationship Id="rId606" Type="http://schemas.openxmlformats.org/officeDocument/2006/relationships/image" Target="../media/image2341.png"/><Relationship Id="rId813" Type="http://schemas.openxmlformats.org/officeDocument/2006/relationships/image" Target="../media/image2444.png"/><Relationship Id="rId189" Type="http://schemas.openxmlformats.org/officeDocument/2006/relationships/image" Target="../media/image2135.png"/><Relationship Id="rId396" Type="http://schemas.openxmlformats.org/officeDocument/2006/relationships/customXml" Target="../ink/ink2387.xml"/><Relationship Id="rId256" Type="http://schemas.openxmlformats.org/officeDocument/2006/relationships/customXml" Target="../ink/ink2317.xml"/><Relationship Id="rId463" Type="http://schemas.openxmlformats.org/officeDocument/2006/relationships/customXml" Target="../ink/ink2421.xml"/><Relationship Id="rId670" Type="http://schemas.openxmlformats.org/officeDocument/2006/relationships/customXml" Target="../ink/ink2525.xml"/><Relationship Id="rId1093" Type="http://schemas.openxmlformats.org/officeDocument/2006/relationships/customXml" Target="../ink/ink2738.xml"/><Relationship Id="rId116" Type="http://schemas.openxmlformats.org/officeDocument/2006/relationships/customXml" Target="../ink/ink2247.xml"/><Relationship Id="rId323" Type="http://schemas.openxmlformats.org/officeDocument/2006/relationships/image" Target="../media/image2201.png"/><Relationship Id="rId530" Type="http://schemas.openxmlformats.org/officeDocument/2006/relationships/image" Target="../media/image2304.png"/><Relationship Id="rId768" Type="http://schemas.openxmlformats.org/officeDocument/2006/relationships/customXml" Target="../ink/ink2574.xml"/><Relationship Id="rId975" Type="http://schemas.openxmlformats.org/officeDocument/2006/relationships/image" Target="../media/image2524.png"/><Relationship Id="rId1160" Type="http://schemas.openxmlformats.org/officeDocument/2006/relationships/image" Target="../media/image2616.png"/><Relationship Id="rId628" Type="http://schemas.openxmlformats.org/officeDocument/2006/relationships/image" Target="../media/image2352.png"/><Relationship Id="rId835" Type="http://schemas.openxmlformats.org/officeDocument/2006/relationships/image" Target="../media/image2455.png"/><Relationship Id="rId1258" Type="http://schemas.openxmlformats.org/officeDocument/2006/relationships/customXml" Target="../ink/ink2821.xml"/><Relationship Id="rId1020" Type="http://schemas.openxmlformats.org/officeDocument/2006/relationships/image" Target="../media/image2546.png"/><Relationship Id="rId1118" Type="http://schemas.openxmlformats.org/officeDocument/2006/relationships/image" Target="../media/image2595.png"/><Relationship Id="rId902" Type="http://schemas.openxmlformats.org/officeDocument/2006/relationships/image" Target="../media/image2488.png"/><Relationship Id="rId31" Type="http://schemas.openxmlformats.org/officeDocument/2006/relationships/image" Target="../media/image2056.png"/><Relationship Id="rId180" Type="http://schemas.openxmlformats.org/officeDocument/2006/relationships/customXml" Target="../ink/ink2279.xml"/><Relationship Id="rId278" Type="http://schemas.openxmlformats.org/officeDocument/2006/relationships/customXml" Target="../ink/ink2328.xml"/><Relationship Id="rId485" Type="http://schemas.openxmlformats.org/officeDocument/2006/relationships/customXml" Target="../ink/ink2432.xml"/><Relationship Id="rId692" Type="http://schemas.openxmlformats.org/officeDocument/2006/relationships/customXml" Target="../ink/ink2536.xml"/><Relationship Id="rId138" Type="http://schemas.openxmlformats.org/officeDocument/2006/relationships/customXml" Target="../ink/ink2258.xml"/><Relationship Id="rId345" Type="http://schemas.openxmlformats.org/officeDocument/2006/relationships/image" Target="../media/image2212.png"/><Relationship Id="rId552" Type="http://schemas.openxmlformats.org/officeDocument/2006/relationships/image" Target="../media/image2314.png"/><Relationship Id="rId997" Type="http://schemas.openxmlformats.org/officeDocument/2006/relationships/customXml" Target="../ink/ink2690.xml"/><Relationship Id="rId1182" Type="http://schemas.openxmlformats.org/officeDocument/2006/relationships/image" Target="../media/image2627.png"/><Relationship Id="rId205" Type="http://schemas.openxmlformats.org/officeDocument/2006/relationships/image" Target="../media/image2143.png"/><Relationship Id="rId412" Type="http://schemas.openxmlformats.org/officeDocument/2006/relationships/customXml" Target="../ink/ink2395.xml"/><Relationship Id="rId857" Type="http://schemas.openxmlformats.org/officeDocument/2006/relationships/image" Target="../media/image2466.png"/><Relationship Id="rId1042" Type="http://schemas.openxmlformats.org/officeDocument/2006/relationships/image" Target="../media/image2557.png"/><Relationship Id="rId717" Type="http://schemas.openxmlformats.org/officeDocument/2006/relationships/image" Target="../media/image2396.png"/><Relationship Id="rId924" Type="http://schemas.openxmlformats.org/officeDocument/2006/relationships/customXml" Target="../ink/ink2653.xml"/><Relationship Id="rId53" Type="http://schemas.openxmlformats.org/officeDocument/2006/relationships/image" Target="../media/image2067.png"/><Relationship Id="rId1207" Type="http://schemas.openxmlformats.org/officeDocument/2006/relationships/image" Target="../media/image2639.png"/></Relationships>
</file>

<file path=ppt/slides/_rels/slide16.xml.rels><?xml version="1.0" encoding="UTF-8" standalone="yes"?>
<Relationships xmlns="http://schemas.openxmlformats.org/package/2006/relationships"><Relationship Id="rId8" Type="http://schemas.openxmlformats.org/officeDocument/2006/relationships/image" Target="../media/image2688.png"/><Relationship Id="rId13" Type="http://schemas.openxmlformats.org/officeDocument/2006/relationships/customXml" Target="../ink/ink2847.xml"/><Relationship Id="rId18" Type="http://schemas.openxmlformats.org/officeDocument/2006/relationships/image" Target="../media/image2693.png"/><Relationship Id="rId3" Type="http://schemas.openxmlformats.org/officeDocument/2006/relationships/customXml" Target="../ink/ink2842.xml"/><Relationship Id="rId7" Type="http://schemas.openxmlformats.org/officeDocument/2006/relationships/customXml" Target="../ink/ink2844.xml"/><Relationship Id="rId12" Type="http://schemas.openxmlformats.org/officeDocument/2006/relationships/image" Target="../media/image2690.png"/><Relationship Id="rId17" Type="http://schemas.openxmlformats.org/officeDocument/2006/relationships/customXml" Target="../ink/ink2849.xml"/><Relationship Id="rId2" Type="http://schemas.openxmlformats.org/officeDocument/2006/relationships/notesSlide" Target="../notesSlides/notesSlide16.xml"/><Relationship Id="rId16" Type="http://schemas.openxmlformats.org/officeDocument/2006/relationships/image" Target="../media/image2692.png"/><Relationship Id="rId20" Type="http://schemas.openxmlformats.org/officeDocument/2006/relationships/image" Target="../media/image2694.png"/><Relationship Id="rId1" Type="http://schemas.openxmlformats.org/officeDocument/2006/relationships/slideLayout" Target="../slideLayouts/slideLayout7.xml"/><Relationship Id="rId6" Type="http://schemas.openxmlformats.org/officeDocument/2006/relationships/image" Target="../media/image2687.png"/><Relationship Id="rId11" Type="http://schemas.openxmlformats.org/officeDocument/2006/relationships/customXml" Target="../ink/ink2846.xml"/><Relationship Id="rId5" Type="http://schemas.openxmlformats.org/officeDocument/2006/relationships/customXml" Target="../ink/ink2843.xml"/><Relationship Id="rId15" Type="http://schemas.openxmlformats.org/officeDocument/2006/relationships/customXml" Target="../ink/ink2848.xml"/><Relationship Id="rId10" Type="http://schemas.openxmlformats.org/officeDocument/2006/relationships/image" Target="../media/image2689.png"/><Relationship Id="rId19" Type="http://schemas.openxmlformats.org/officeDocument/2006/relationships/customXml" Target="../ink/ink2850.xml"/><Relationship Id="rId4" Type="http://schemas.openxmlformats.org/officeDocument/2006/relationships/image" Target="../media/image2686.png"/><Relationship Id="rId9" Type="http://schemas.openxmlformats.org/officeDocument/2006/relationships/customXml" Target="../ink/ink2845.xml"/><Relationship Id="rId14" Type="http://schemas.openxmlformats.org/officeDocument/2006/relationships/image" Target="../media/image2691.png"/></Relationships>
</file>

<file path=ppt/slides/_rels/slide17.xml.rels><?xml version="1.0" encoding="UTF-8" standalone="yes"?>
<Relationships xmlns="http://schemas.openxmlformats.org/package/2006/relationships"><Relationship Id="rId117" Type="http://schemas.openxmlformats.org/officeDocument/2006/relationships/customXml" Target="../ink/ink2908.xml"/><Relationship Id="rId21" Type="http://schemas.openxmlformats.org/officeDocument/2006/relationships/customXml" Target="../ink/ink2860.xml"/><Relationship Id="rId42" Type="http://schemas.openxmlformats.org/officeDocument/2006/relationships/image" Target="../media/image2714.png"/><Relationship Id="rId63" Type="http://schemas.openxmlformats.org/officeDocument/2006/relationships/customXml" Target="../ink/ink2881.xml"/><Relationship Id="rId84" Type="http://schemas.openxmlformats.org/officeDocument/2006/relationships/image" Target="../media/image2735.png"/><Relationship Id="rId138" Type="http://schemas.openxmlformats.org/officeDocument/2006/relationships/image" Target="../media/image2762.png"/><Relationship Id="rId107" Type="http://schemas.openxmlformats.org/officeDocument/2006/relationships/customXml" Target="../ink/ink2903.xml"/><Relationship Id="rId11" Type="http://schemas.openxmlformats.org/officeDocument/2006/relationships/customXml" Target="../ink/ink2855.xml"/><Relationship Id="rId32" Type="http://schemas.openxmlformats.org/officeDocument/2006/relationships/image" Target="../media/image2709.png"/><Relationship Id="rId37" Type="http://schemas.openxmlformats.org/officeDocument/2006/relationships/customXml" Target="../ink/ink2868.xml"/><Relationship Id="rId53" Type="http://schemas.openxmlformats.org/officeDocument/2006/relationships/customXml" Target="../ink/ink2876.xml"/><Relationship Id="rId58" Type="http://schemas.openxmlformats.org/officeDocument/2006/relationships/image" Target="../media/image2722.png"/><Relationship Id="rId74" Type="http://schemas.openxmlformats.org/officeDocument/2006/relationships/image" Target="../media/image2730.png"/><Relationship Id="rId79" Type="http://schemas.openxmlformats.org/officeDocument/2006/relationships/customXml" Target="../ink/ink2889.xml"/><Relationship Id="rId102" Type="http://schemas.openxmlformats.org/officeDocument/2006/relationships/image" Target="../media/image2744.png"/><Relationship Id="rId123" Type="http://schemas.openxmlformats.org/officeDocument/2006/relationships/customXml" Target="../ink/ink2911.xml"/><Relationship Id="rId128" Type="http://schemas.openxmlformats.org/officeDocument/2006/relationships/image" Target="../media/image2757.png"/><Relationship Id="rId144" Type="http://schemas.openxmlformats.org/officeDocument/2006/relationships/image" Target="../media/image2765.png"/><Relationship Id="rId5" Type="http://schemas.openxmlformats.org/officeDocument/2006/relationships/customXml" Target="../ink/ink2852.xml"/><Relationship Id="rId90" Type="http://schemas.openxmlformats.org/officeDocument/2006/relationships/image" Target="../media/image2738.png"/><Relationship Id="rId95" Type="http://schemas.openxmlformats.org/officeDocument/2006/relationships/customXml" Target="../ink/ink2897.xml"/><Relationship Id="rId22" Type="http://schemas.openxmlformats.org/officeDocument/2006/relationships/image" Target="../media/image2704.png"/><Relationship Id="rId27" Type="http://schemas.openxmlformats.org/officeDocument/2006/relationships/customXml" Target="../ink/ink2863.xml"/><Relationship Id="rId43" Type="http://schemas.openxmlformats.org/officeDocument/2006/relationships/customXml" Target="../ink/ink2871.xml"/><Relationship Id="rId48" Type="http://schemas.openxmlformats.org/officeDocument/2006/relationships/image" Target="../media/image2717.png"/><Relationship Id="rId64" Type="http://schemas.openxmlformats.org/officeDocument/2006/relationships/image" Target="../media/image2725.png"/><Relationship Id="rId69" Type="http://schemas.openxmlformats.org/officeDocument/2006/relationships/customXml" Target="../ink/ink2884.xml"/><Relationship Id="rId113" Type="http://schemas.openxmlformats.org/officeDocument/2006/relationships/customXml" Target="../ink/ink2906.xml"/><Relationship Id="rId118" Type="http://schemas.openxmlformats.org/officeDocument/2006/relationships/image" Target="../media/image2752.png"/><Relationship Id="rId134" Type="http://schemas.openxmlformats.org/officeDocument/2006/relationships/image" Target="../media/image2760.png"/><Relationship Id="rId139" Type="http://schemas.openxmlformats.org/officeDocument/2006/relationships/customXml" Target="../ink/ink2919.xml"/><Relationship Id="rId80" Type="http://schemas.openxmlformats.org/officeDocument/2006/relationships/image" Target="../media/image2733.png"/><Relationship Id="rId85" Type="http://schemas.openxmlformats.org/officeDocument/2006/relationships/customXml" Target="../ink/ink2892.xml"/><Relationship Id="rId12" Type="http://schemas.openxmlformats.org/officeDocument/2006/relationships/image" Target="../media/image2699.png"/><Relationship Id="rId17" Type="http://schemas.openxmlformats.org/officeDocument/2006/relationships/customXml" Target="../ink/ink2858.xml"/><Relationship Id="rId33" Type="http://schemas.openxmlformats.org/officeDocument/2006/relationships/customXml" Target="../ink/ink2866.xml"/><Relationship Id="rId38" Type="http://schemas.openxmlformats.org/officeDocument/2006/relationships/image" Target="../media/image2712.png"/><Relationship Id="rId59" Type="http://schemas.openxmlformats.org/officeDocument/2006/relationships/customXml" Target="../ink/ink2879.xml"/><Relationship Id="rId103" Type="http://schemas.openxmlformats.org/officeDocument/2006/relationships/customXml" Target="../ink/ink2901.xml"/><Relationship Id="rId108" Type="http://schemas.openxmlformats.org/officeDocument/2006/relationships/image" Target="../media/image2747.png"/><Relationship Id="rId124" Type="http://schemas.openxmlformats.org/officeDocument/2006/relationships/image" Target="../media/image2755.png"/><Relationship Id="rId129" Type="http://schemas.openxmlformats.org/officeDocument/2006/relationships/customXml" Target="../ink/ink2914.xml"/><Relationship Id="rId54" Type="http://schemas.openxmlformats.org/officeDocument/2006/relationships/image" Target="../media/image2720.png"/><Relationship Id="rId70" Type="http://schemas.openxmlformats.org/officeDocument/2006/relationships/image" Target="../media/image2728.png"/><Relationship Id="rId75" Type="http://schemas.openxmlformats.org/officeDocument/2006/relationships/customXml" Target="../ink/ink2887.xml"/><Relationship Id="rId91" Type="http://schemas.openxmlformats.org/officeDocument/2006/relationships/customXml" Target="../ink/ink2895.xml"/><Relationship Id="rId96" Type="http://schemas.openxmlformats.org/officeDocument/2006/relationships/image" Target="../media/image2741.png"/><Relationship Id="rId140" Type="http://schemas.openxmlformats.org/officeDocument/2006/relationships/image" Target="../media/image2763.png"/><Relationship Id="rId1" Type="http://schemas.openxmlformats.org/officeDocument/2006/relationships/slideLayout" Target="../slideLayouts/slideLayout7.xml"/><Relationship Id="rId6" Type="http://schemas.openxmlformats.org/officeDocument/2006/relationships/image" Target="../media/image2696.png"/><Relationship Id="rId23" Type="http://schemas.openxmlformats.org/officeDocument/2006/relationships/customXml" Target="../ink/ink2861.xml"/><Relationship Id="rId28" Type="http://schemas.openxmlformats.org/officeDocument/2006/relationships/image" Target="../media/image2707.png"/><Relationship Id="rId49" Type="http://schemas.openxmlformats.org/officeDocument/2006/relationships/customXml" Target="../ink/ink2874.xml"/><Relationship Id="rId114" Type="http://schemas.openxmlformats.org/officeDocument/2006/relationships/image" Target="../media/image2750.png"/><Relationship Id="rId119" Type="http://schemas.openxmlformats.org/officeDocument/2006/relationships/customXml" Target="../ink/ink2909.xml"/><Relationship Id="rId44" Type="http://schemas.openxmlformats.org/officeDocument/2006/relationships/image" Target="../media/image2715.png"/><Relationship Id="rId60" Type="http://schemas.openxmlformats.org/officeDocument/2006/relationships/image" Target="../media/image2723.png"/><Relationship Id="rId65" Type="http://schemas.openxmlformats.org/officeDocument/2006/relationships/customXml" Target="../ink/ink2882.xml"/><Relationship Id="rId81" Type="http://schemas.openxmlformats.org/officeDocument/2006/relationships/customXml" Target="../ink/ink2890.xml"/><Relationship Id="rId86" Type="http://schemas.openxmlformats.org/officeDocument/2006/relationships/image" Target="../media/image2736.png"/><Relationship Id="rId130" Type="http://schemas.openxmlformats.org/officeDocument/2006/relationships/image" Target="../media/image2758.png"/><Relationship Id="rId135" Type="http://schemas.openxmlformats.org/officeDocument/2006/relationships/customXml" Target="../ink/ink2917.xml"/><Relationship Id="rId13" Type="http://schemas.openxmlformats.org/officeDocument/2006/relationships/customXml" Target="../ink/ink2856.xml"/><Relationship Id="rId18" Type="http://schemas.openxmlformats.org/officeDocument/2006/relationships/image" Target="../media/image2702.png"/><Relationship Id="rId39" Type="http://schemas.openxmlformats.org/officeDocument/2006/relationships/customXml" Target="../ink/ink2869.xml"/><Relationship Id="rId109" Type="http://schemas.openxmlformats.org/officeDocument/2006/relationships/customXml" Target="../ink/ink2904.xml"/><Relationship Id="rId34" Type="http://schemas.openxmlformats.org/officeDocument/2006/relationships/image" Target="../media/image2710.png"/><Relationship Id="rId50" Type="http://schemas.openxmlformats.org/officeDocument/2006/relationships/image" Target="../media/image2718.png"/><Relationship Id="rId55" Type="http://schemas.openxmlformats.org/officeDocument/2006/relationships/customXml" Target="../ink/ink2877.xml"/><Relationship Id="rId76" Type="http://schemas.openxmlformats.org/officeDocument/2006/relationships/image" Target="../media/image2731.png"/><Relationship Id="rId97" Type="http://schemas.openxmlformats.org/officeDocument/2006/relationships/customXml" Target="../ink/ink2898.xml"/><Relationship Id="rId104" Type="http://schemas.openxmlformats.org/officeDocument/2006/relationships/image" Target="../media/image2745.png"/><Relationship Id="rId120" Type="http://schemas.openxmlformats.org/officeDocument/2006/relationships/image" Target="../media/image2753.png"/><Relationship Id="rId125" Type="http://schemas.openxmlformats.org/officeDocument/2006/relationships/customXml" Target="../ink/ink2912.xml"/><Relationship Id="rId141" Type="http://schemas.openxmlformats.org/officeDocument/2006/relationships/customXml" Target="../ink/ink2920.xml"/><Relationship Id="rId7" Type="http://schemas.openxmlformats.org/officeDocument/2006/relationships/customXml" Target="../ink/ink2853.xml"/><Relationship Id="rId71" Type="http://schemas.openxmlformats.org/officeDocument/2006/relationships/customXml" Target="../ink/ink2885.xml"/><Relationship Id="rId92" Type="http://schemas.openxmlformats.org/officeDocument/2006/relationships/image" Target="../media/image2739.png"/><Relationship Id="rId2" Type="http://schemas.openxmlformats.org/officeDocument/2006/relationships/notesSlide" Target="../notesSlides/notesSlide17.xml"/><Relationship Id="rId29" Type="http://schemas.openxmlformats.org/officeDocument/2006/relationships/customXml" Target="../ink/ink2864.xml"/><Relationship Id="rId24" Type="http://schemas.openxmlformats.org/officeDocument/2006/relationships/image" Target="../media/image2705.png"/><Relationship Id="rId40" Type="http://schemas.openxmlformats.org/officeDocument/2006/relationships/image" Target="../media/image2713.png"/><Relationship Id="rId45" Type="http://schemas.openxmlformats.org/officeDocument/2006/relationships/customXml" Target="../ink/ink2872.xml"/><Relationship Id="rId66" Type="http://schemas.openxmlformats.org/officeDocument/2006/relationships/image" Target="../media/image2726.png"/><Relationship Id="rId87" Type="http://schemas.openxmlformats.org/officeDocument/2006/relationships/customXml" Target="../ink/ink2893.xml"/><Relationship Id="rId110" Type="http://schemas.openxmlformats.org/officeDocument/2006/relationships/image" Target="../media/image2748.png"/><Relationship Id="rId115" Type="http://schemas.openxmlformats.org/officeDocument/2006/relationships/customXml" Target="../ink/ink2907.xml"/><Relationship Id="rId131" Type="http://schemas.openxmlformats.org/officeDocument/2006/relationships/customXml" Target="../ink/ink2915.xml"/><Relationship Id="rId136" Type="http://schemas.openxmlformats.org/officeDocument/2006/relationships/image" Target="../media/image2761.png"/><Relationship Id="rId61" Type="http://schemas.openxmlformats.org/officeDocument/2006/relationships/customXml" Target="../ink/ink2880.xml"/><Relationship Id="rId82" Type="http://schemas.openxmlformats.org/officeDocument/2006/relationships/image" Target="../media/image2734.png"/><Relationship Id="rId19" Type="http://schemas.openxmlformats.org/officeDocument/2006/relationships/customXml" Target="../ink/ink2859.xml"/><Relationship Id="rId14" Type="http://schemas.openxmlformats.org/officeDocument/2006/relationships/image" Target="../media/image2700.png"/><Relationship Id="rId30" Type="http://schemas.openxmlformats.org/officeDocument/2006/relationships/image" Target="../media/image2708.png"/><Relationship Id="rId35" Type="http://schemas.openxmlformats.org/officeDocument/2006/relationships/customXml" Target="../ink/ink2867.xml"/><Relationship Id="rId56" Type="http://schemas.openxmlformats.org/officeDocument/2006/relationships/image" Target="../media/image2721.png"/><Relationship Id="rId77" Type="http://schemas.openxmlformats.org/officeDocument/2006/relationships/customXml" Target="../ink/ink2888.xml"/><Relationship Id="rId100" Type="http://schemas.openxmlformats.org/officeDocument/2006/relationships/image" Target="../media/image2743.png"/><Relationship Id="rId105" Type="http://schemas.openxmlformats.org/officeDocument/2006/relationships/customXml" Target="../ink/ink2902.xml"/><Relationship Id="rId126" Type="http://schemas.openxmlformats.org/officeDocument/2006/relationships/image" Target="../media/image2756.png"/><Relationship Id="rId8" Type="http://schemas.openxmlformats.org/officeDocument/2006/relationships/image" Target="../media/image2697.png"/><Relationship Id="rId51" Type="http://schemas.openxmlformats.org/officeDocument/2006/relationships/customXml" Target="../ink/ink2875.xml"/><Relationship Id="rId72" Type="http://schemas.openxmlformats.org/officeDocument/2006/relationships/image" Target="../media/image2729.png"/><Relationship Id="rId93" Type="http://schemas.openxmlformats.org/officeDocument/2006/relationships/customXml" Target="../ink/ink2896.xml"/><Relationship Id="rId98" Type="http://schemas.openxmlformats.org/officeDocument/2006/relationships/image" Target="../media/image2742.png"/><Relationship Id="rId121" Type="http://schemas.openxmlformats.org/officeDocument/2006/relationships/customXml" Target="../ink/ink2910.xml"/><Relationship Id="rId142" Type="http://schemas.openxmlformats.org/officeDocument/2006/relationships/image" Target="../media/image2764.png"/><Relationship Id="rId3" Type="http://schemas.openxmlformats.org/officeDocument/2006/relationships/customXml" Target="../ink/ink2851.xml"/><Relationship Id="rId25" Type="http://schemas.openxmlformats.org/officeDocument/2006/relationships/customXml" Target="../ink/ink2862.xml"/><Relationship Id="rId46" Type="http://schemas.openxmlformats.org/officeDocument/2006/relationships/image" Target="../media/image2716.png"/><Relationship Id="rId67" Type="http://schemas.openxmlformats.org/officeDocument/2006/relationships/customXml" Target="../ink/ink2883.xml"/><Relationship Id="rId116" Type="http://schemas.openxmlformats.org/officeDocument/2006/relationships/image" Target="../media/image2751.png"/><Relationship Id="rId137" Type="http://schemas.openxmlformats.org/officeDocument/2006/relationships/customXml" Target="../ink/ink2918.xml"/><Relationship Id="rId20" Type="http://schemas.openxmlformats.org/officeDocument/2006/relationships/image" Target="../media/image2703.png"/><Relationship Id="rId41" Type="http://schemas.openxmlformats.org/officeDocument/2006/relationships/customXml" Target="../ink/ink2870.xml"/><Relationship Id="rId62" Type="http://schemas.openxmlformats.org/officeDocument/2006/relationships/image" Target="../media/image2724.png"/><Relationship Id="rId83" Type="http://schemas.openxmlformats.org/officeDocument/2006/relationships/customXml" Target="../ink/ink2891.xml"/><Relationship Id="rId88" Type="http://schemas.openxmlformats.org/officeDocument/2006/relationships/image" Target="../media/image2737.png"/><Relationship Id="rId111" Type="http://schemas.openxmlformats.org/officeDocument/2006/relationships/customXml" Target="../ink/ink2905.xml"/><Relationship Id="rId132" Type="http://schemas.openxmlformats.org/officeDocument/2006/relationships/image" Target="../media/image2759.png"/><Relationship Id="rId15" Type="http://schemas.openxmlformats.org/officeDocument/2006/relationships/customXml" Target="../ink/ink2857.xml"/><Relationship Id="rId36" Type="http://schemas.openxmlformats.org/officeDocument/2006/relationships/image" Target="../media/image2711.png"/><Relationship Id="rId57" Type="http://schemas.openxmlformats.org/officeDocument/2006/relationships/customXml" Target="../ink/ink2878.xml"/><Relationship Id="rId106" Type="http://schemas.openxmlformats.org/officeDocument/2006/relationships/image" Target="../media/image2746.png"/><Relationship Id="rId127" Type="http://schemas.openxmlformats.org/officeDocument/2006/relationships/customXml" Target="../ink/ink2913.xml"/><Relationship Id="rId10" Type="http://schemas.openxmlformats.org/officeDocument/2006/relationships/image" Target="../media/image2698.png"/><Relationship Id="rId31" Type="http://schemas.openxmlformats.org/officeDocument/2006/relationships/customXml" Target="../ink/ink2865.xml"/><Relationship Id="rId52" Type="http://schemas.openxmlformats.org/officeDocument/2006/relationships/image" Target="../media/image2719.png"/><Relationship Id="rId73" Type="http://schemas.openxmlformats.org/officeDocument/2006/relationships/customXml" Target="../ink/ink2886.xml"/><Relationship Id="rId78" Type="http://schemas.openxmlformats.org/officeDocument/2006/relationships/image" Target="../media/image2732.png"/><Relationship Id="rId94" Type="http://schemas.openxmlformats.org/officeDocument/2006/relationships/image" Target="../media/image2740.png"/><Relationship Id="rId99" Type="http://schemas.openxmlformats.org/officeDocument/2006/relationships/customXml" Target="../ink/ink2899.xml"/><Relationship Id="rId101" Type="http://schemas.openxmlformats.org/officeDocument/2006/relationships/customXml" Target="../ink/ink2900.xml"/><Relationship Id="rId122" Type="http://schemas.openxmlformats.org/officeDocument/2006/relationships/image" Target="../media/image2754.png"/><Relationship Id="rId143" Type="http://schemas.openxmlformats.org/officeDocument/2006/relationships/customXml" Target="../ink/ink2921.xml"/><Relationship Id="rId4" Type="http://schemas.openxmlformats.org/officeDocument/2006/relationships/image" Target="../media/image2695.png"/><Relationship Id="rId9" Type="http://schemas.openxmlformats.org/officeDocument/2006/relationships/customXml" Target="../ink/ink2854.xml"/><Relationship Id="rId26" Type="http://schemas.openxmlformats.org/officeDocument/2006/relationships/image" Target="../media/image2706.png"/><Relationship Id="rId47" Type="http://schemas.openxmlformats.org/officeDocument/2006/relationships/customXml" Target="../ink/ink2873.xml"/><Relationship Id="rId68" Type="http://schemas.openxmlformats.org/officeDocument/2006/relationships/image" Target="../media/image2727.png"/><Relationship Id="rId89" Type="http://schemas.openxmlformats.org/officeDocument/2006/relationships/customXml" Target="../ink/ink2894.xml"/><Relationship Id="rId112" Type="http://schemas.openxmlformats.org/officeDocument/2006/relationships/image" Target="../media/image2749.png"/><Relationship Id="rId133" Type="http://schemas.openxmlformats.org/officeDocument/2006/relationships/customXml" Target="../ink/ink2916.xml"/><Relationship Id="rId16" Type="http://schemas.openxmlformats.org/officeDocument/2006/relationships/image" Target="../media/image2701.png"/></Relationships>
</file>

<file path=ppt/slides/_rels/slide18.xml.rels><?xml version="1.0" encoding="UTF-8" standalone="yes"?>
<Relationships xmlns="http://schemas.openxmlformats.org/package/2006/relationships"><Relationship Id="rId117" Type="http://schemas.openxmlformats.org/officeDocument/2006/relationships/customXml" Target="../ink/ink2979.xml"/><Relationship Id="rId21" Type="http://schemas.openxmlformats.org/officeDocument/2006/relationships/customXml" Target="../ink/ink2931.xml"/><Relationship Id="rId42" Type="http://schemas.openxmlformats.org/officeDocument/2006/relationships/image" Target="../media/image27530.png"/><Relationship Id="rId63" Type="http://schemas.openxmlformats.org/officeDocument/2006/relationships/customXml" Target="../ink/ink2952.xml"/><Relationship Id="rId84" Type="http://schemas.openxmlformats.org/officeDocument/2006/relationships/image" Target="../media/image2774.png"/><Relationship Id="rId138" Type="http://schemas.openxmlformats.org/officeDocument/2006/relationships/image" Target="../media/image2801.png"/><Relationship Id="rId159" Type="http://schemas.openxmlformats.org/officeDocument/2006/relationships/customXml" Target="../ink/ink3000.xml"/><Relationship Id="rId170" Type="http://schemas.openxmlformats.org/officeDocument/2006/relationships/image" Target="../media/image2817.png"/><Relationship Id="rId191" Type="http://schemas.openxmlformats.org/officeDocument/2006/relationships/customXml" Target="../ink/ink3016.xml"/><Relationship Id="rId205" Type="http://schemas.openxmlformats.org/officeDocument/2006/relationships/customXml" Target="../ink/ink3023.xml"/><Relationship Id="rId107" Type="http://schemas.openxmlformats.org/officeDocument/2006/relationships/customXml" Target="../ink/ink2974.xml"/><Relationship Id="rId11" Type="http://schemas.openxmlformats.org/officeDocument/2006/relationships/customXml" Target="../ink/ink2926.xml"/><Relationship Id="rId32" Type="http://schemas.openxmlformats.org/officeDocument/2006/relationships/image" Target="../media/image27480.png"/><Relationship Id="rId53" Type="http://schemas.openxmlformats.org/officeDocument/2006/relationships/customXml" Target="../ink/ink2947.xml"/><Relationship Id="rId74" Type="http://schemas.openxmlformats.org/officeDocument/2006/relationships/image" Target="../media/image2769.png"/><Relationship Id="rId128" Type="http://schemas.openxmlformats.org/officeDocument/2006/relationships/image" Target="../media/image2796.png"/><Relationship Id="rId149" Type="http://schemas.openxmlformats.org/officeDocument/2006/relationships/customXml" Target="../ink/ink2995.xml"/><Relationship Id="rId5" Type="http://schemas.openxmlformats.org/officeDocument/2006/relationships/customXml" Target="../ink/ink2923.xml"/><Relationship Id="rId95" Type="http://schemas.openxmlformats.org/officeDocument/2006/relationships/customXml" Target="../ink/ink2968.xml"/><Relationship Id="rId160" Type="http://schemas.openxmlformats.org/officeDocument/2006/relationships/image" Target="../media/image2812.png"/><Relationship Id="rId181" Type="http://schemas.openxmlformats.org/officeDocument/2006/relationships/customXml" Target="../ink/ink3011.xml"/><Relationship Id="rId216" Type="http://schemas.openxmlformats.org/officeDocument/2006/relationships/image" Target="../media/image2840.png"/><Relationship Id="rId22" Type="http://schemas.openxmlformats.org/officeDocument/2006/relationships/image" Target="../media/image27430.png"/><Relationship Id="rId43" Type="http://schemas.openxmlformats.org/officeDocument/2006/relationships/customXml" Target="../ink/ink2942.xml"/><Relationship Id="rId64" Type="http://schemas.openxmlformats.org/officeDocument/2006/relationships/image" Target="../media/image27640.png"/><Relationship Id="rId118" Type="http://schemas.openxmlformats.org/officeDocument/2006/relationships/image" Target="../media/image2791.png"/><Relationship Id="rId139" Type="http://schemas.openxmlformats.org/officeDocument/2006/relationships/customXml" Target="../ink/ink2990.xml"/><Relationship Id="rId85" Type="http://schemas.openxmlformats.org/officeDocument/2006/relationships/customXml" Target="../ink/ink2963.xml"/><Relationship Id="rId150" Type="http://schemas.openxmlformats.org/officeDocument/2006/relationships/image" Target="../media/image2807.png"/><Relationship Id="rId171" Type="http://schemas.openxmlformats.org/officeDocument/2006/relationships/customXml" Target="../ink/ink3006.xml"/><Relationship Id="rId192" Type="http://schemas.openxmlformats.org/officeDocument/2006/relationships/image" Target="../media/image2828.png"/><Relationship Id="rId206" Type="http://schemas.openxmlformats.org/officeDocument/2006/relationships/image" Target="../media/image2835.png"/><Relationship Id="rId12" Type="http://schemas.openxmlformats.org/officeDocument/2006/relationships/image" Target="../media/image27380.png"/><Relationship Id="rId33" Type="http://schemas.openxmlformats.org/officeDocument/2006/relationships/customXml" Target="../ink/ink2937.xml"/><Relationship Id="rId108" Type="http://schemas.openxmlformats.org/officeDocument/2006/relationships/image" Target="../media/image2786.png"/><Relationship Id="rId129" Type="http://schemas.openxmlformats.org/officeDocument/2006/relationships/customXml" Target="../ink/ink2985.xml"/><Relationship Id="rId54" Type="http://schemas.openxmlformats.org/officeDocument/2006/relationships/image" Target="../media/image27590.png"/><Relationship Id="rId75" Type="http://schemas.openxmlformats.org/officeDocument/2006/relationships/customXml" Target="../ink/ink2958.xml"/><Relationship Id="rId96" Type="http://schemas.openxmlformats.org/officeDocument/2006/relationships/image" Target="../media/image2780.png"/><Relationship Id="rId140" Type="http://schemas.openxmlformats.org/officeDocument/2006/relationships/image" Target="../media/image2802.png"/><Relationship Id="rId161" Type="http://schemas.openxmlformats.org/officeDocument/2006/relationships/customXml" Target="../ink/ink3001.xml"/><Relationship Id="rId182" Type="http://schemas.openxmlformats.org/officeDocument/2006/relationships/image" Target="../media/image2823.png"/><Relationship Id="rId217" Type="http://schemas.openxmlformats.org/officeDocument/2006/relationships/customXml" Target="../ink/ink3029.xml"/><Relationship Id="rId6" Type="http://schemas.openxmlformats.org/officeDocument/2006/relationships/image" Target="../media/image27350.png"/><Relationship Id="rId23" Type="http://schemas.openxmlformats.org/officeDocument/2006/relationships/customXml" Target="../ink/ink2932.xml"/><Relationship Id="rId119" Type="http://schemas.openxmlformats.org/officeDocument/2006/relationships/customXml" Target="../ink/ink2980.xml"/><Relationship Id="rId44" Type="http://schemas.openxmlformats.org/officeDocument/2006/relationships/image" Target="../media/image27540.png"/><Relationship Id="rId65" Type="http://schemas.openxmlformats.org/officeDocument/2006/relationships/customXml" Target="../ink/ink2953.xml"/><Relationship Id="rId86" Type="http://schemas.openxmlformats.org/officeDocument/2006/relationships/image" Target="../media/image2775.png"/><Relationship Id="rId130" Type="http://schemas.openxmlformats.org/officeDocument/2006/relationships/image" Target="../media/image2797.png"/><Relationship Id="rId151" Type="http://schemas.openxmlformats.org/officeDocument/2006/relationships/customXml" Target="../ink/ink2996.xml"/><Relationship Id="rId172" Type="http://schemas.openxmlformats.org/officeDocument/2006/relationships/image" Target="../media/image2818.png"/><Relationship Id="rId193" Type="http://schemas.openxmlformats.org/officeDocument/2006/relationships/customXml" Target="../ink/ink3017.xml"/><Relationship Id="rId207" Type="http://schemas.openxmlformats.org/officeDocument/2006/relationships/customXml" Target="../ink/ink3024.xml"/><Relationship Id="rId13" Type="http://schemas.openxmlformats.org/officeDocument/2006/relationships/customXml" Target="../ink/ink2927.xml"/><Relationship Id="rId109" Type="http://schemas.openxmlformats.org/officeDocument/2006/relationships/customXml" Target="../ink/ink2975.xml"/><Relationship Id="rId34" Type="http://schemas.openxmlformats.org/officeDocument/2006/relationships/image" Target="../media/image27490.png"/><Relationship Id="rId55" Type="http://schemas.openxmlformats.org/officeDocument/2006/relationships/customXml" Target="../ink/ink2948.xml"/><Relationship Id="rId76" Type="http://schemas.openxmlformats.org/officeDocument/2006/relationships/image" Target="../media/image2770.png"/><Relationship Id="rId97" Type="http://schemas.openxmlformats.org/officeDocument/2006/relationships/customXml" Target="../ink/ink2969.xml"/><Relationship Id="rId120" Type="http://schemas.openxmlformats.org/officeDocument/2006/relationships/image" Target="../media/image2792.png"/><Relationship Id="rId141" Type="http://schemas.openxmlformats.org/officeDocument/2006/relationships/customXml" Target="../ink/ink2991.xml"/><Relationship Id="rId7" Type="http://schemas.openxmlformats.org/officeDocument/2006/relationships/customXml" Target="../ink/ink2924.xml"/><Relationship Id="rId162" Type="http://schemas.openxmlformats.org/officeDocument/2006/relationships/image" Target="../media/image2813.png"/><Relationship Id="rId183" Type="http://schemas.openxmlformats.org/officeDocument/2006/relationships/customXml" Target="../ink/ink3012.xml"/><Relationship Id="rId218" Type="http://schemas.openxmlformats.org/officeDocument/2006/relationships/image" Target="../media/image2841.png"/><Relationship Id="rId24" Type="http://schemas.openxmlformats.org/officeDocument/2006/relationships/image" Target="../media/image27440.png"/><Relationship Id="rId45" Type="http://schemas.openxmlformats.org/officeDocument/2006/relationships/customXml" Target="../ink/ink2943.xml"/><Relationship Id="rId66" Type="http://schemas.openxmlformats.org/officeDocument/2006/relationships/image" Target="../media/image27650.png"/><Relationship Id="rId87" Type="http://schemas.openxmlformats.org/officeDocument/2006/relationships/customXml" Target="../ink/ink2964.xml"/><Relationship Id="rId110" Type="http://schemas.openxmlformats.org/officeDocument/2006/relationships/image" Target="../media/image2787.png"/><Relationship Id="rId131" Type="http://schemas.openxmlformats.org/officeDocument/2006/relationships/customXml" Target="../ink/ink2986.xml"/><Relationship Id="rId152" Type="http://schemas.openxmlformats.org/officeDocument/2006/relationships/image" Target="../media/image2808.png"/><Relationship Id="rId173" Type="http://schemas.openxmlformats.org/officeDocument/2006/relationships/customXml" Target="../ink/ink3007.xml"/><Relationship Id="rId194" Type="http://schemas.openxmlformats.org/officeDocument/2006/relationships/image" Target="../media/image2829.png"/><Relationship Id="rId208" Type="http://schemas.openxmlformats.org/officeDocument/2006/relationships/image" Target="../media/image2836.png"/><Relationship Id="rId14" Type="http://schemas.openxmlformats.org/officeDocument/2006/relationships/image" Target="../media/image27390.png"/><Relationship Id="rId35" Type="http://schemas.openxmlformats.org/officeDocument/2006/relationships/customXml" Target="../ink/ink2938.xml"/><Relationship Id="rId56" Type="http://schemas.openxmlformats.org/officeDocument/2006/relationships/image" Target="../media/image27600.png"/><Relationship Id="rId77" Type="http://schemas.openxmlformats.org/officeDocument/2006/relationships/customXml" Target="../ink/ink2959.xml"/><Relationship Id="rId100" Type="http://schemas.openxmlformats.org/officeDocument/2006/relationships/image" Target="../media/image2782.png"/><Relationship Id="rId8" Type="http://schemas.openxmlformats.org/officeDocument/2006/relationships/image" Target="../media/image27360.png"/><Relationship Id="rId51" Type="http://schemas.openxmlformats.org/officeDocument/2006/relationships/customXml" Target="../ink/ink2946.xml"/><Relationship Id="rId72" Type="http://schemas.openxmlformats.org/officeDocument/2006/relationships/image" Target="../media/image2768.png"/><Relationship Id="rId93" Type="http://schemas.openxmlformats.org/officeDocument/2006/relationships/customXml" Target="../ink/ink2967.xml"/><Relationship Id="rId98" Type="http://schemas.openxmlformats.org/officeDocument/2006/relationships/image" Target="../media/image2781.png"/><Relationship Id="rId121" Type="http://schemas.openxmlformats.org/officeDocument/2006/relationships/customXml" Target="../ink/ink2981.xml"/><Relationship Id="rId142" Type="http://schemas.openxmlformats.org/officeDocument/2006/relationships/image" Target="../media/image2803.png"/><Relationship Id="rId163" Type="http://schemas.openxmlformats.org/officeDocument/2006/relationships/customXml" Target="../ink/ink3002.xml"/><Relationship Id="rId184" Type="http://schemas.openxmlformats.org/officeDocument/2006/relationships/image" Target="../media/image2824.png"/><Relationship Id="rId189" Type="http://schemas.openxmlformats.org/officeDocument/2006/relationships/customXml" Target="../ink/ink3015.xml"/><Relationship Id="rId219" Type="http://schemas.openxmlformats.org/officeDocument/2006/relationships/customXml" Target="../ink/ink3030.xml"/><Relationship Id="rId3" Type="http://schemas.openxmlformats.org/officeDocument/2006/relationships/customXml" Target="../ink/ink2922.xml"/><Relationship Id="rId214" Type="http://schemas.openxmlformats.org/officeDocument/2006/relationships/image" Target="../media/image2839.png"/><Relationship Id="rId25" Type="http://schemas.openxmlformats.org/officeDocument/2006/relationships/customXml" Target="../ink/ink2933.xml"/><Relationship Id="rId46" Type="http://schemas.openxmlformats.org/officeDocument/2006/relationships/image" Target="../media/image27550.png"/><Relationship Id="rId67" Type="http://schemas.openxmlformats.org/officeDocument/2006/relationships/customXml" Target="../ink/ink2954.xml"/><Relationship Id="rId116" Type="http://schemas.openxmlformats.org/officeDocument/2006/relationships/image" Target="../media/image2790.png"/><Relationship Id="rId137" Type="http://schemas.openxmlformats.org/officeDocument/2006/relationships/customXml" Target="../ink/ink2989.xml"/><Relationship Id="rId158" Type="http://schemas.openxmlformats.org/officeDocument/2006/relationships/image" Target="../media/image2811.png"/><Relationship Id="rId20" Type="http://schemas.openxmlformats.org/officeDocument/2006/relationships/image" Target="../media/image27420.png"/><Relationship Id="rId41" Type="http://schemas.openxmlformats.org/officeDocument/2006/relationships/customXml" Target="../ink/ink2941.xml"/><Relationship Id="rId62" Type="http://schemas.openxmlformats.org/officeDocument/2006/relationships/image" Target="../media/image27630.png"/><Relationship Id="rId83" Type="http://schemas.openxmlformats.org/officeDocument/2006/relationships/customXml" Target="../ink/ink2962.xml"/><Relationship Id="rId88" Type="http://schemas.openxmlformats.org/officeDocument/2006/relationships/image" Target="../media/image2776.png"/><Relationship Id="rId111" Type="http://schemas.openxmlformats.org/officeDocument/2006/relationships/customXml" Target="../ink/ink2976.xml"/><Relationship Id="rId132" Type="http://schemas.openxmlformats.org/officeDocument/2006/relationships/image" Target="../media/image2798.png"/><Relationship Id="rId153" Type="http://schemas.openxmlformats.org/officeDocument/2006/relationships/customXml" Target="../ink/ink2997.xml"/><Relationship Id="rId174" Type="http://schemas.openxmlformats.org/officeDocument/2006/relationships/image" Target="../media/image2819.png"/><Relationship Id="rId179" Type="http://schemas.openxmlformats.org/officeDocument/2006/relationships/customXml" Target="../ink/ink3010.xml"/><Relationship Id="rId195" Type="http://schemas.openxmlformats.org/officeDocument/2006/relationships/customXml" Target="../ink/ink3018.xml"/><Relationship Id="rId209" Type="http://schemas.openxmlformats.org/officeDocument/2006/relationships/customXml" Target="../ink/ink3025.xml"/><Relationship Id="rId190" Type="http://schemas.openxmlformats.org/officeDocument/2006/relationships/image" Target="../media/image2827.png"/><Relationship Id="rId204" Type="http://schemas.openxmlformats.org/officeDocument/2006/relationships/image" Target="../media/image2834.png"/><Relationship Id="rId220" Type="http://schemas.openxmlformats.org/officeDocument/2006/relationships/image" Target="../media/image2842.png"/><Relationship Id="rId15" Type="http://schemas.openxmlformats.org/officeDocument/2006/relationships/customXml" Target="../ink/ink2928.xml"/><Relationship Id="rId36" Type="http://schemas.openxmlformats.org/officeDocument/2006/relationships/image" Target="../media/image27500.png"/><Relationship Id="rId57" Type="http://schemas.openxmlformats.org/officeDocument/2006/relationships/customXml" Target="../ink/ink2949.xml"/><Relationship Id="rId106" Type="http://schemas.openxmlformats.org/officeDocument/2006/relationships/image" Target="../media/image2785.png"/><Relationship Id="rId127" Type="http://schemas.openxmlformats.org/officeDocument/2006/relationships/customXml" Target="../ink/ink2984.xml"/><Relationship Id="rId10" Type="http://schemas.openxmlformats.org/officeDocument/2006/relationships/image" Target="../media/image27370.png"/><Relationship Id="rId31" Type="http://schemas.openxmlformats.org/officeDocument/2006/relationships/customXml" Target="../ink/ink2936.xml"/><Relationship Id="rId52" Type="http://schemas.openxmlformats.org/officeDocument/2006/relationships/image" Target="../media/image27580.png"/><Relationship Id="rId73" Type="http://schemas.openxmlformats.org/officeDocument/2006/relationships/customXml" Target="../ink/ink2957.xml"/><Relationship Id="rId78" Type="http://schemas.openxmlformats.org/officeDocument/2006/relationships/image" Target="../media/image2771.png"/><Relationship Id="rId94" Type="http://schemas.openxmlformats.org/officeDocument/2006/relationships/image" Target="../media/image2779.png"/><Relationship Id="rId99" Type="http://schemas.openxmlformats.org/officeDocument/2006/relationships/customXml" Target="../ink/ink2970.xml"/><Relationship Id="rId101" Type="http://schemas.openxmlformats.org/officeDocument/2006/relationships/customXml" Target="../ink/ink2971.xml"/><Relationship Id="rId122" Type="http://schemas.openxmlformats.org/officeDocument/2006/relationships/image" Target="../media/image2793.png"/><Relationship Id="rId143" Type="http://schemas.openxmlformats.org/officeDocument/2006/relationships/customXml" Target="../ink/ink2992.xml"/><Relationship Id="rId148" Type="http://schemas.openxmlformats.org/officeDocument/2006/relationships/image" Target="../media/image2806.png"/><Relationship Id="rId164" Type="http://schemas.openxmlformats.org/officeDocument/2006/relationships/image" Target="../media/image2814.png"/><Relationship Id="rId169" Type="http://schemas.openxmlformats.org/officeDocument/2006/relationships/customXml" Target="../ink/ink3005.xml"/><Relationship Id="rId185" Type="http://schemas.openxmlformats.org/officeDocument/2006/relationships/customXml" Target="../ink/ink3013.xml"/><Relationship Id="rId4" Type="http://schemas.openxmlformats.org/officeDocument/2006/relationships/image" Target="../media/image27340.png"/><Relationship Id="rId9" Type="http://schemas.openxmlformats.org/officeDocument/2006/relationships/customXml" Target="../ink/ink2925.xml"/><Relationship Id="rId180" Type="http://schemas.openxmlformats.org/officeDocument/2006/relationships/image" Target="../media/image2822.png"/><Relationship Id="rId210" Type="http://schemas.openxmlformats.org/officeDocument/2006/relationships/image" Target="../media/image2837.png"/><Relationship Id="rId215" Type="http://schemas.openxmlformats.org/officeDocument/2006/relationships/customXml" Target="../ink/ink3028.xml"/><Relationship Id="rId26" Type="http://schemas.openxmlformats.org/officeDocument/2006/relationships/image" Target="../media/image27450.png"/><Relationship Id="rId47" Type="http://schemas.openxmlformats.org/officeDocument/2006/relationships/customXml" Target="../ink/ink2944.xml"/><Relationship Id="rId68" Type="http://schemas.openxmlformats.org/officeDocument/2006/relationships/image" Target="../media/image2766.png"/><Relationship Id="rId89" Type="http://schemas.openxmlformats.org/officeDocument/2006/relationships/customXml" Target="../ink/ink2965.xml"/><Relationship Id="rId112" Type="http://schemas.openxmlformats.org/officeDocument/2006/relationships/image" Target="../media/image2788.png"/><Relationship Id="rId133" Type="http://schemas.openxmlformats.org/officeDocument/2006/relationships/customXml" Target="../ink/ink2987.xml"/><Relationship Id="rId154" Type="http://schemas.openxmlformats.org/officeDocument/2006/relationships/image" Target="../media/image2809.png"/><Relationship Id="rId175" Type="http://schemas.openxmlformats.org/officeDocument/2006/relationships/customXml" Target="../ink/ink3008.xml"/><Relationship Id="rId196" Type="http://schemas.openxmlformats.org/officeDocument/2006/relationships/image" Target="../media/image2830.png"/><Relationship Id="rId200" Type="http://schemas.openxmlformats.org/officeDocument/2006/relationships/image" Target="../media/image2832.png"/><Relationship Id="rId16" Type="http://schemas.openxmlformats.org/officeDocument/2006/relationships/image" Target="../media/image27400.png"/><Relationship Id="rId221" Type="http://schemas.openxmlformats.org/officeDocument/2006/relationships/customXml" Target="../ink/ink3031.xml"/><Relationship Id="rId37" Type="http://schemas.openxmlformats.org/officeDocument/2006/relationships/customXml" Target="../ink/ink2939.xml"/><Relationship Id="rId58" Type="http://schemas.openxmlformats.org/officeDocument/2006/relationships/image" Target="../media/image27610.png"/><Relationship Id="rId79" Type="http://schemas.openxmlformats.org/officeDocument/2006/relationships/customXml" Target="../ink/ink2960.xml"/><Relationship Id="rId102" Type="http://schemas.openxmlformats.org/officeDocument/2006/relationships/image" Target="../media/image2783.png"/><Relationship Id="rId123" Type="http://schemas.openxmlformats.org/officeDocument/2006/relationships/customXml" Target="../ink/ink2982.xml"/><Relationship Id="rId144" Type="http://schemas.openxmlformats.org/officeDocument/2006/relationships/image" Target="../media/image2804.png"/><Relationship Id="rId90" Type="http://schemas.openxmlformats.org/officeDocument/2006/relationships/image" Target="../media/image2777.png"/><Relationship Id="rId165" Type="http://schemas.openxmlformats.org/officeDocument/2006/relationships/customXml" Target="../ink/ink3003.xml"/><Relationship Id="rId186" Type="http://schemas.openxmlformats.org/officeDocument/2006/relationships/image" Target="../media/image2825.png"/><Relationship Id="rId211" Type="http://schemas.openxmlformats.org/officeDocument/2006/relationships/customXml" Target="../ink/ink3026.xml"/><Relationship Id="rId27" Type="http://schemas.openxmlformats.org/officeDocument/2006/relationships/customXml" Target="../ink/ink2934.xml"/><Relationship Id="rId48" Type="http://schemas.openxmlformats.org/officeDocument/2006/relationships/image" Target="../media/image27560.png"/><Relationship Id="rId69" Type="http://schemas.openxmlformats.org/officeDocument/2006/relationships/customXml" Target="../ink/ink2955.xml"/><Relationship Id="rId113" Type="http://schemas.openxmlformats.org/officeDocument/2006/relationships/customXml" Target="../ink/ink2977.xml"/><Relationship Id="rId134" Type="http://schemas.openxmlformats.org/officeDocument/2006/relationships/image" Target="../media/image2799.png"/><Relationship Id="rId80" Type="http://schemas.openxmlformats.org/officeDocument/2006/relationships/image" Target="../media/image2772.png"/><Relationship Id="rId155" Type="http://schemas.openxmlformats.org/officeDocument/2006/relationships/customXml" Target="../ink/ink2998.xml"/><Relationship Id="rId176" Type="http://schemas.openxmlformats.org/officeDocument/2006/relationships/image" Target="../media/image2820.png"/><Relationship Id="rId197" Type="http://schemas.openxmlformats.org/officeDocument/2006/relationships/customXml" Target="../ink/ink3019.xml"/><Relationship Id="rId201" Type="http://schemas.openxmlformats.org/officeDocument/2006/relationships/customXml" Target="../ink/ink3021.xml"/><Relationship Id="rId222" Type="http://schemas.openxmlformats.org/officeDocument/2006/relationships/image" Target="../media/image2843.png"/><Relationship Id="rId17" Type="http://schemas.openxmlformats.org/officeDocument/2006/relationships/customXml" Target="../ink/ink2929.xml"/><Relationship Id="rId38" Type="http://schemas.openxmlformats.org/officeDocument/2006/relationships/image" Target="../media/image27510.png"/><Relationship Id="rId59" Type="http://schemas.openxmlformats.org/officeDocument/2006/relationships/customXml" Target="../ink/ink2950.xml"/><Relationship Id="rId103" Type="http://schemas.openxmlformats.org/officeDocument/2006/relationships/customXml" Target="../ink/ink2972.xml"/><Relationship Id="rId124" Type="http://schemas.openxmlformats.org/officeDocument/2006/relationships/image" Target="../media/image2794.png"/><Relationship Id="rId70" Type="http://schemas.openxmlformats.org/officeDocument/2006/relationships/image" Target="../media/image2767.png"/><Relationship Id="rId91" Type="http://schemas.openxmlformats.org/officeDocument/2006/relationships/customXml" Target="../ink/ink2966.xml"/><Relationship Id="rId145" Type="http://schemas.openxmlformats.org/officeDocument/2006/relationships/customXml" Target="../ink/ink2993.xml"/><Relationship Id="rId166" Type="http://schemas.openxmlformats.org/officeDocument/2006/relationships/image" Target="../media/image2815.png"/><Relationship Id="rId187" Type="http://schemas.openxmlformats.org/officeDocument/2006/relationships/customXml" Target="../ink/ink3014.xml"/><Relationship Id="rId1" Type="http://schemas.openxmlformats.org/officeDocument/2006/relationships/slideLayout" Target="../slideLayouts/slideLayout7.xml"/><Relationship Id="rId212" Type="http://schemas.openxmlformats.org/officeDocument/2006/relationships/image" Target="../media/image2838.png"/><Relationship Id="rId28" Type="http://schemas.openxmlformats.org/officeDocument/2006/relationships/image" Target="../media/image27460.png"/><Relationship Id="rId49" Type="http://schemas.openxmlformats.org/officeDocument/2006/relationships/customXml" Target="../ink/ink2945.xml"/><Relationship Id="rId114" Type="http://schemas.openxmlformats.org/officeDocument/2006/relationships/image" Target="../media/image2789.png"/><Relationship Id="rId60" Type="http://schemas.openxmlformats.org/officeDocument/2006/relationships/image" Target="../media/image27620.png"/><Relationship Id="rId81" Type="http://schemas.openxmlformats.org/officeDocument/2006/relationships/customXml" Target="../ink/ink2961.xml"/><Relationship Id="rId135" Type="http://schemas.openxmlformats.org/officeDocument/2006/relationships/customXml" Target="../ink/ink2988.xml"/><Relationship Id="rId156" Type="http://schemas.openxmlformats.org/officeDocument/2006/relationships/image" Target="../media/image2810.png"/><Relationship Id="rId177" Type="http://schemas.openxmlformats.org/officeDocument/2006/relationships/customXml" Target="../ink/ink3009.xml"/><Relationship Id="rId198" Type="http://schemas.openxmlformats.org/officeDocument/2006/relationships/image" Target="../media/image2831.png"/><Relationship Id="rId202" Type="http://schemas.openxmlformats.org/officeDocument/2006/relationships/image" Target="../media/image2833.png"/><Relationship Id="rId223" Type="http://schemas.openxmlformats.org/officeDocument/2006/relationships/customXml" Target="../ink/ink3032.xml"/><Relationship Id="rId18" Type="http://schemas.openxmlformats.org/officeDocument/2006/relationships/image" Target="../media/image27410.png"/><Relationship Id="rId39" Type="http://schemas.openxmlformats.org/officeDocument/2006/relationships/customXml" Target="../ink/ink2940.xml"/><Relationship Id="rId50" Type="http://schemas.openxmlformats.org/officeDocument/2006/relationships/image" Target="../media/image27570.png"/><Relationship Id="rId104" Type="http://schemas.openxmlformats.org/officeDocument/2006/relationships/image" Target="../media/image2784.png"/><Relationship Id="rId125" Type="http://schemas.openxmlformats.org/officeDocument/2006/relationships/customXml" Target="../ink/ink2983.xml"/><Relationship Id="rId146" Type="http://schemas.openxmlformats.org/officeDocument/2006/relationships/image" Target="../media/image2805.png"/><Relationship Id="rId167" Type="http://schemas.openxmlformats.org/officeDocument/2006/relationships/customXml" Target="../ink/ink3004.xml"/><Relationship Id="rId188" Type="http://schemas.openxmlformats.org/officeDocument/2006/relationships/image" Target="../media/image2826.png"/><Relationship Id="rId71" Type="http://schemas.openxmlformats.org/officeDocument/2006/relationships/customXml" Target="../ink/ink2956.xml"/><Relationship Id="rId92" Type="http://schemas.openxmlformats.org/officeDocument/2006/relationships/image" Target="../media/image2778.png"/><Relationship Id="rId213" Type="http://schemas.openxmlformats.org/officeDocument/2006/relationships/customXml" Target="../ink/ink3027.xml"/><Relationship Id="rId2" Type="http://schemas.openxmlformats.org/officeDocument/2006/relationships/notesSlide" Target="../notesSlides/notesSlide18.xml"/><Relationship Id="rId29" Type="http://schemas.openxmlformats.org/officeDocument/2006/relationships/customXml" Target="../ink/ink2935.xml"/><Relationship Id="rId40" Type="http://schemas.openxmlformats.org/officeDocument/2006/relationships/image" Target="../media/image27520.png"/><Relationship Id="rId115" Type="http://schemas.openxmlformats.org/officeDocument/2006/relationships/customXml" Target="../ink/ink2978.xml"/><Relationship Id="rId136" Type="http://schemas.openxmlformats.org/officeDocument/2006/relationships/image" Target="../media/image2800.png"/><Relationship Id="rId157" Type="http://schemas.openxmlformats.org/officeDocument/2006/relationships/customXml" Target="../ink/ink2999.xml"/><Relationship Id="rId178" Type="http://schemas.openxmlformats.org/officeDocument/2006/relationships/image" Target="../media/image2821.png"/><Relationship Id="rId61" Type="http://schemas.openxmlformats.org/officeDocument/2006/relationships/customXml" Target="../ink/ink2951.xml"/><Relationship Id="rId82" Type="http://schemas.openxmlformats.org/officeDocument/2006/relationships/image" Target="../media/image2773.png"/><Relationship Id="rId199" Type="http://schemas.openxmlformats.org/officeDocument/2006/relationships/customXml" Target="../ink/ink3020.xml"/><Relationship Id="rId203" Type="http://schemas.openxmlformats.org/officeDocument/2006/relationships/customXml" Target="../ink/ink3022.xml"/><Relationship Id="rId19" Type="http://schemas.openxmlformats.org/officeDocument/2006/relationships/customXml" Target="../ink/ink2930.xml"/><Relationship Id="rId224" Type="http://schemas.openxmlformats.org/officeDocument/2006/relationships/image" Target="../media/image2844.png"/><Relationship Id="rId30" Type="http://schemas.openxmlformats.org/officeDocument/2006/relationships/image" Target="../media/image27470.png"/><Relationship Id="rId105" Type="http://schemas.openxmlformats.org/officeDocument/2006/relationships/customXml" Target="../ink/ink2973.xml"/><Relationship Id="rId126" Type="http://schemas.openxmlformats.org/officeDocument/2006/relationships/image" Target="../media/image2795.png"/><Relationship Id="rId147" Type="http://schemas.openxmlformats.org/officeDocument/2006/relationships/customXml" Target="../ink/ink2994.xml"/><Relationship Id="rId168" Type="http://schemas.openxmlformats.org/officeDocument/2006/relationships/image" Target="../media/image2816.png"/></Relationships>
</file>

<file path=ppt/slides/_rels/slide19.xml.rels><?xml version="1.0" encoding="UTF-8" standalone="yes"?>
<Relationships xmlns="http://schemas.openxmlformats.org/package/2006/relationships"><Relationship Id="rId117" Type="http://schemas.openxmlformats.org/officeDocument/2006/relationships/image" Target="../media/image2877.png"/><Relationship Id="rId299" Type="http://schemas.openxmlformats.org/officeDocument/2006/relationships/image" Target="../media/image2966.png"/><Relationship Id="rId21" Type="http://schemas.openxmlformats.org/officeDocument/2006/relationships/image" Target="../media/image28290.png"/><Relationship Id="rId63" Type="http://schemas.openxmlformats.org/officeDocument/2006/relationships/image" Target="../media/image2850.png"/><Relationship Id="rId159" Type="http://schemas.openxmlformats.org/officeDocument/2006/relationships/customXml" Target="../ink/ink3111.xml"/><Relationship Id="rId324" Type="http://schemas.openxmlformats.org/officeDocument/2006/relationships/customXml" Target="../ink/ink3194.xml"/><Relationship Id="rId366" Type="http://schemas.openxmlformats.org/officeDocument/2006/relationships/customXml" Target="../ink/ink3215.xml"/><Relationship Id="rId170" Type="http://schemas.openxmlformats.org/officeDocument/2006/relationships/image" Target="../media/image2902.png"/><Relationship Id="rId226" Type="http://schemas.openxmlformats.org/officeDocument/2006/relationships/customXml" Target="../ink/ink3145.xml"/><Relationship Id="rId433" Type="http://schemas.openxmlformats.org/officeDocument/2006/relationships/image" Target="../media/image3032.png"/><Relationship Id="rId268" Type="http://schemas.openxmlformats.org/officeDocument/2006/relationships/customXml" Target="../ink/ink3166.xml"/><Relationship Id="rId32" Type="http://schemas.openxmlformats.org/officeDocument/2006/relationships/customXml" Target="../ink/ink3047.xml"/><Relationship Id="rId74" Type="http://schemas.openxmlformats.org/officeDocument/2006/relationships/customXml" Target="../ink/ink3068.xml"/><Relationship Id="rId128" Type="http://schemas.openxmlformats.org/officeDocument/2006/relationships/image" Target="../media/image2882.png"/><Relationship Id="rId335" Type="http://schemas.openxmlformats.org/officeDocument/2006/relationships/image" Target="../media/image2984.png"/><Relationship Id="rId377" Type="http://schemas.openxmlformats.org/officeDocument/2006/relationships/image" Target="../media/image3005.png"/><Relationship Id="rId5" Type="http://schemas.openxmlformats.org/officeDocument/2006/relationships/image" Target="../media/image28210.png"/><Relationship Id="rId181" Type="http://schemas.openxmlformats.org/officeDocument/2006/relationships/customXml" Target="../ink/ink3122.xml"/><Relationship Id="rId237" Type="http://schemas.openxmlformats.org/officeDocument/2006/relationships/image" Target="../media/image2935.png"/><Relationship Id="rId402" Type="http://schemas.openxmlformats.org/officeDocument/2006/relationships/customXml" Target="../ink/ink3233.xml"/><Relationship Id="rId279" Type="http://schemas.openxmlformats.org/officeDocument/2006/relationships/image" Target="../media/image2956.png"/><Relationship Id="rId444" Type="http://schemas.openxmlformats.org/officeDocument/2006/relationships/customXml" Target="../ink/ink3255.xml"/><Relationship Id="rId43" Type="http://schemas.openxmlformats.org/officeDocument/2006/relationships/image" Target="../media/image28400.png"/><Relationship Id="rId139" Type="http://schemas.openxmlformats.org/officeDocument/2006/relationships/customXml" Target="../ink/ink3101.xml"/><Relationship Id="rId290" Type="http://schemas.openxmlformats.org/officeDocument/2006/relationships/customXml" Target="../ink/ink3177.xml"/><Relationship Id="rId304" Type="http://schemas.openxmlformats.org/officeDocument/2006/relationships/customXml" Target="../ink/ink3184.xml"/><Relationship Id="rId346" Type="http://schemas.openxmlformats.org/officeDocument/2006/relationships/customXml" Target="../ink/ink3205.xml"/><Relationship Id="rId388" Type="http://schemas.openxmlformats.org/officeDocument/2006/relationships/customXml" Target="../ink/ink3226.xml"/><Relationship Id="rId85" Type="http://schemas.openxmlformats.org/officeDocument/2006/relationships/image" Target="../media/image2861.png"/><Relationship Id="rId150" Type="http://schemas.openxmlformats.org/officeDocument/2006/relationships/image" Target="../media/image2892.png"/><Relationship Id="rId192" Type="http://schemas.openxmlformats.org/officeDocument/2006/relationships/image" Target="../media/image2913.png"/><Relationship Id="rId206" Type="http://schemas.openxmlformats.org/officeDocument/2006/relationships/image" Target="../media/image2920.png"/><Relationship Id="rId413" Type="http://schemas.openxmlformats.org/officeDocument/2006/relationships/customXml" Target="../ink/ink3239.xml"/><Relationship Id="rId248" Type="http://schemas.openxmlformats.org/officeDocument/2006/relationships/customXml" Target="../ink/ink3156.xml"/><Relationship Id="rId455" Type="http://schemas.openxmlformats.org/officeDocument/2006/relationships/image" Target="../media/image3043.png"/><Relationship Id="rId12" Type="http://schemas.openxmlformats.org/officeDocument/2006/relationships/customXml" Target="../ink/ink3037.xml"/><Relationship Id="rId108" Type="http://schemas.openxmlformats.org/officeDocument/2006/relationships/customXml" Target="../ink/ink3085.xml"/><Relationship Id="rId315" Type="http://schemas.openxmlformats.org/officeDocument/2006/relationships/image" Target="../media/image2974.png"/><Relationship Id="rId357" Type="http://schemas.openxmlformats.org/officeDocument/2006/relationships/image" Target="../media/image2995.png"/><Relationship Id="rId54" Type="http://schemas.openxmlformats.org/officeDocument/2006/relationships/customXml" Target="../ink/ink3058.xml"/><Relationship Id="rId96" Type="http://schemas.openxmlformats.org/officeDocument/2006/relationships/customXml" Target="../ink/ink3079.xml"/><Relationship Id="rId161" Type="http://schemas.openxmlformats.org/officeDocument/2006/relationships/customXml" Target="../ink/ink3112.xml"/><Relationship Id="rId217" Type="http://schemas.openxmlformats.org/officeDocument/2006/relationships/customXml" Target="../ink/ink3140.xml"/><Relationship Id="rId399" Type="http://schemas.openxmlformats.org/officeDocument/2006/relationships/image" Target="../media/image3016.png"/><Relationship Id="rId259" Type="http://schemas.openxmlformats.org/officeDocument/2006/relationships/image" Target="../media/image2946.png"/><Relationship Id="rId424" Type="http://schemas.openxmlformats.org/officeDocument/2006/relationships/image" Target="../media/image3028.png"/><Relationship Id="rId23" Type="http://schemas.openxmlformats.org/officeDocument/2006/relationships/image" Target="../media/image28300.png"/><Relationship Id="rId119" Type="http://schemas.openxmlformats.org/officeDocument/2006/relationships/image" Target="../media/image2878.png"/><Relationship Id="rId270" Type="http://schemas.openxmlformats.org/officeDocument/2006/relationships/customXml" Target="../ink/ink3167.xml"/><Relationship Id="rId326" Type="http://schemas.openxmlformats.org/officeDocument/2006/relationships/customXml" Target="../ink/ink3195.xml"/><Relationship Id="rId65" Type="http://schemas.openxmlformats.org/officeDocument/2006/relationships/image" Target="../media/image2851.png"/><Relationship Id="rId130" Type="http://schemas.openxmlformats.org/officeDocument/2006/relationships/image" Target="../media/image2883.png"/><Relationship Id="rId368" Type="http://schemas.openxmlformats.org/officeDocument/2006/relationships/customXml" Target="../ink/ink3216.xml"/><Relationship Id="rId172" Type="http://schemas.openxmlformats.org/officeDocument/2006/relationships/image" Target="../media/image2903.png"/><Relationship Id="rId228" Type="http://schemas.openxmlformats.org/officeDocument/2006/relationships/customXml" Target="../ink/ink3146.xml"/><Relationship Id="rId435" Type="http://schemas.openxmlformats.org/officeDocument/2006/relationships/image" Target="../media/image3033.png"/><Relationship Id="rId281" Type="http://schemas.openxmlformats.org/officeDocument/2006/relationships/image" Target="../media/image2957.png"/><Relationship Id="rId337" Type="http://schemas.openxmlformats.org/officeDocument/2006/relationships/image" Target="../media/image2985.png"/><Relationship Id="rId34" Type="http://schemas.openxmlformats.org/officeDocument/2006/relationships/customXml" Target="../ink/ink3048.xml"/><Relationship Id="rId76" Type="http://schemas.openxmlformats.org/officeDocument/2006/relationships/customXml" Target="../ink/ink3069.xml"/><Relationship Id="rId141" Type="http://schemas.openxmlformats.org/officeDocument/2006/relationships/customXml" Target="../ink/ink3102.xml"/><Relationship Id="rId379" Type="http://schemas.openxmlformats.org/officeDocument/2006/relationships/image" Target="../media/image3006.png"/><Relationship Id="rId7" Type="http://schemas.openxmlformats.org/officeDocument/2006/relationships/image" Target="../media/image28220.png"/><Relationship Id="rId183" Type="http://schemas.openxmlformats.org/officeDocument/2006/relationships/customXml" Target="../ink/ink3123.xml"/><Relationship Id="rId239" Type="http://schemas.openxmlformats.org/officeDocument/2006/relationships/image" Target="../media/image2936.png"/><Relationship Id="rId390" Type="http://schemas.openxmlformats.org/officeDocument/2006/relationships/customXml" Target="../ink/ink3227.xml"/><Relationship Id="rId404" Type="http://schemas.openxmlformats.org/officeDocument/2006/relationships/customXml" Target="../ink/ink3234.xml"/><Relationship Id="rId446" Type="http://schemas.openxmlformats.org/officeDocument/2006/relationships/customXml" Target="../ink/ink3256.xml"/><Relationship Id="rId250" Type="http://schemas.openxmlformats.org/officeDocument/2006/relationships/customXml" Target="../ink/ink3157.xml"/><Relationship Id="rId292" Type="http://schemas.openxmlformats.org/officeDocument/2006/relationships/customXml" Target="../ink/ink3178.xml"/><Relationship Id="rId306" Type="http://schemas.openxmlformats.org/officeDocument/2006/relationships/customXml" Target="../ink/ink3185.xml"/><Relationship Id="rId45" Type="http://schemas.openxmlformats.org/officeDocument/2006/relationships/image" Target="../media/image28410.png"/><Relationship Id="rId87" Type="http://schemas.openxmlformats.org/officeDocument/2006/relationships/image" Target="../media/image2862.png"/><Relationship Id="rId110" Type="http://schemas.openxmlformats.org/officeDocument/2006/relationships/customXml" Target="../ink/ink3086.xml"/><Relationship Id="rId348" Type="http://schemas.openxmlformats.org/officeDocument/2006/relationships/customXml" Target="../ink/ink3206.xml"/><Relationship Id="rId152" Type="http://schemas.openxmlformats.org/officeDocument/2006/relationships/image" Target="../media/image2893.png"/><Relationship Id="rId194" Type="http://schemas.openxmlformats.org/officeDocument/2006/relationships/image" Target="../media/image2914.png"/><Relationship Id="rId208" Type="http://schemas.openxmlformats.org/officeDocument/2006/relationships/image" Target="../media/image2921.png"/><Relationship Id="rId415" Type="http://schemas.openxmlformats.org/officeDocument/2006/relationships/customXml" Target="../ink/ink3240.xml"/><Relationship Id="rId457" Type="http://schemas.openxmlformats.org/officeDocument/2006/relationships/image" Target="../media/image3044.png"/><Relationship Id="rId261" Type="http://schemas.openxmlformats.org/officeDocument/2006/relationships/image" Target="../media/image2947.png"/><Relationship Id="rId14" Type="http://schemas.openxmlformats.org/officeDocument/2006/relationships/customXml" Target="../ink/ink3038.xml"/><Relationship Id="rId56" Type="http://schemas.openxmlformats.org/officeDocument/2006/relationships/customXml" Target="../ink/ink3059.xml"/><Relationship Id="rId317" Type="http://schemas.openxmlformats.org/officeDocument/2006/relationships/image" Target="../media/image2975.png"/><Relationship Id="rId359" Type="http://schemas.openxmlformats.org/officeDocument/2006/relationships/image" Target="../media/image2996.png"/><Relationship Id="rId98" Type="http://schemas.openxmlformats.org/officeDocument/2006/relationships/customXml" Target="../ink/ink3080.xml"/><Relationship Id="rId121" Type="http://schemas.openxmlformats.org/officeDocument/2006/relationships/customXml" Target="../ink/ink3092.xml"/><Relationship Id="rId163" Type="http://schemas.openxmlformats.org/officeDocument/2006/relationships/customXml" Target="../ink/ink3113.xml"/><Relationship Id="rId219" Type="http://schemas.openxmlformats.org/officeDocument/2006/relationships/customXml" Target="../ink/ink3141.xml"/><Relationship Id="rId370" Type="http://schemas.openxmlformats.org/officeDocument/2006/relationships/customXml" Target="../ink/ink3217.xml"/><Relationship Id="rId426" Type="http://schemas.openxmlformats.org/officeDocument/2006/relationships/image" Target="../media/image3029.png"/><Relationship Id="rId230" Type="http://schemas.openxmlformats.org/officeDocument/2006/relationships/customXml" Target="../ink/ink3147.xml"/><Relationship Id="rId25" Type="http://schemas.openxmlformats.org/officeDocument/2006/relationships/image" Target="../media/image28310.png"/><Relationship Id="rId67" Type="http://schemas.openxmlformats.org/officeDocument/2006/relationships/image" Target="../media/image2852.png"/><Relationship Id="rId272" Type="http://schemas.openxmlformats.org/officeDocument/2006/relationships/customXml" Target="../ink/ink3168.xml"/><Relationship Id="rId328" Type="http://schemas.openxmlformats.org/officeDocument/2006/relationships/customXml" Target="../ink/ink3196.xml"/><Relationship Id="rId132" Type="http://schemas.openxmlformats.org/officeDocument/2006/relationships/image" Target="../media/image8010.png"/><Relationship Id="rId174" Type="http://schemas.openxmlformats.org/officeDocument/2006/relationships/image" Target="../media/image2904.png"/><Relationship Id="rId381" Type="http://schemas.openxmlformats.org/officeDocument/2006/relationships/image" Target="../media/image3007.png"/><Relationship Id="rId241" Type="http://schemas.openxmlformats.org/officeDocument/2006/relationships/image" Target="../media/image2937.png"/><Relationship Id="rId437" Type="http://schemas.openxmlformats.org/officeDocument/2006/relationships/image" Target="../media/image3034.png"/><Relationship Id="rId36" Type="http://schemas.openxmlformats.org/officeDocument/2006/relationships/customXml" Target="../ink/ink3049.xml"/><Relationship Id="rId283" Type="http://schemas.openxmlformats.org/officeDocument/2006/relationships/image" Target="../media/image2958.png"/><Relationship Id="rId339" Type="http://schemas.openxmlformats.org/officeDocument/2006/relationships/image" Target="../media/image2986.png"/><Relationship Id="rId78" Type="http://schemas.openxmlformats.org/officeDocument/2006/relationships/customXml" Target="../ink/ink3070.xml"/><Relationship Id="rId101" Type="http://schemas.openxmlformats.org/officeDocument/2006/relationships/image" Target="../media/image2869.png"/><Relationship Id="rId143" Type="http://schemas.openxmlformats.org/officeDocument/2006/relationships/customXml" Target="../ink/ink3103.xml"/><Relationship Id="rId185" Type="http://schemas.openxmlformats.org/officeDocument/2006/relationships/customXml" Target="../ink/ink3124.xml"/><Relationship Id="rId350" Type="http://schemas.openxmlformats.org/officeDocument/2006/relationships/customXml" Target="../ink/ink3207.xml"/><Relationship Id="rId406" Type="http://schemas.openxmlformats.org/officeDocument/2006/relationships/image" Target="../media/image3019.png"/><Relationship Id="rId9" Type="http://schemas.openxmlformats.org/officeDocument/2006/relationships/image" Target="../media/image28230.png"/><Relationship Id="rId210" Type="http://schemas.openxmlformats.org/officeDocument/2006/relationships/image" Target="../media/image2922.png"/><Relationship Id="rId392" Type="http://schemas.openxmlformats.org/officeDocument/2006/relationships/customXml" Target="../ink/ink3228.xml"/><Relationship Id="rId448" Type="http://schemas.openxmlformats.org/officeDocument/2006/relationships/customXml" Target="../ink/ink3257.xml"/><Relationship Id="rId252" Type="http://schemas.openxmlformats.org/officeDocument/2006/relationships/customXml" Target="../ink/ink3158.xml"/><Relationship Id="rId294" Type="http://schemas.openxmlformats.org/officeDocument/2006/relationships/customXml" Target="../ink/ink3179.xml"/><Relationship Id="rId308" Type="http://schemas.openxmlformats.org/officeDocument/2006/relationships/customXml" Target="../ink/ink3186.xml"/><Relationship Id="rId47" Type="http://schemas.openxmlformats.org/officeDocument/2006/relationships/image" Target="../media/image28420.png"/><Relationship Id="rId89" Type="http://schemas.openxmlformats.org/officeDocument/2006/relationships/image" Target="../media/image2863.png"/><Relationship Id="rId112" Type="http://schemas.openxmlformats.org/officeDocument/2006/relationships/customXml" Target="../ink/ink3087.xml"/><Relationship Id="rId154" Type="http://schemas.openxmlformats.org/officeDocument/2006/relationships/image" Target="../media/image2894.png"/><Relationship Id="rId361" Type="http://schemas.openxmlformats.org/officeDocument/2006/relationships/image" Target="../media/image2997.png"/><Relationship Id="rId196" Type="http://schemas.openxmlformats.org/officeDocument/2006/relationships/image" Target="../media/image2915.png"/><Relationship Id="rId417" Type="http://schemas.openxmlformats.org/officeDocument/2006/relationships/customXml" Target="../ink/ink3241.xml"/><Relationship Id="rId459" Type="http://schemas.openxmlformats.org/officeDocument/2006/relationships/image" Target="../media/image3045.png"/><Relationship Id="rId16" Type="http://schemas.openxmlformats.org/officeDocument/2006/relationships/customXml" Target="../ink/ink3039.xml"/><Relationship Id="rId221" Type="http://schemas.openxmlformats.org/officeDocument/2006/relationships/customXml" Target="../ink/ink3142.xml"/><Relationship Id="rId263" Type="http://schemas.openxmlformats.org/officeDocument/2006/relationships/image" Target="../media/image2948.png"/><Relationship Id="rId319" Type="http://schemas.openxmlformats.org/officeDocument/2006/relationships/image" Target="../media/image2976.png"/><Relationship Id="rId58" Type="http://schemas.openxmlformats.org/officeDocument/2006/relationships/customXml" Target="../ink/ink3060.xml"/><Relationship Id="rId123" Type="http://schemas.openxmlformats.org/officeDocument/2006/relationships/customXml" Target="../ink/ink3093.xml"/><Relationship Id="rId330" Type="http://schemas.openxmlformats.org/officeDocument/2006/relationships/customXml" Target="../ink/ink3197.xml"/><Relationship Id="rId165" Type="http://schemas.openxmlformats.org/officeDocument/2006/relationships/customXml" Target="../ink/ink3114.xml"/><Relationship Id="rId372" Type="http://schemas.openxmlformats.org/officeDocument/2006/relationships/customXml" Target="../ink/ink3218.xml"/><Relationship Id="rId428" Type="http://schemas.openxmlformats.org/officeDocument/2006/relationships/customXml" Target="../ink/ink3247.xml"/><Relationship Id="rId232" Type="http://schemas.openxmlformats.org/officeDocument/2006/relationships/customXml" Target="../ink/ink3148.xml"/><Relationship Id="rId274" Type="http://schemas.openxmlformats.org/officeDocument/2006/relationships/customXml" Target="../ink/ink3169.xml"/><Relationship Id="rId27" Type="http://schemas.openxmlformats.org/officeDocument/2006/relationships/image" Target="../media/image28320.png"/><Relationship Id="rId69" Type="http://schemas.openxmlformats.org/officeDocument/2006/relationships/image" Target="../media/image2853.png"/><Relationship Id="rId134" Type="http://schemas.openxmlformats.org/officeDocument/2006/relationships/image" Target="../media/image2884.png"/><Relationship Id="rId80" Type="http://schemas.openxmlformats.org/officeDocument/2006/relationships/customXml" Target="../ink/ink3071.xml"/><Relationship Id="rId176" Type="http://schemas.openxmlformats.org/officeDocument/2006/relationships/image" Target="../media/image2905.png"/><Relationship Id="rId341" Type="http://schemas.openxmlformats.org/officeDocument/2006/relationships/image" Target="../media/image2987.png"/><Relationship Id="rId383" Type="http://schemas.openxmlformats.org/officeDocument/2006/relationships/image" Target="../media/image3008.png"/><Relationship Id="rId439" Type="http://schemas.openxmlformats.org/officeDocument/2006/relationships/image" Target="../media/image3035.png"/><Relationship Id="rId201" Type="http://schemas.openxmlformats.org/officeDocument/2006/relationships/customXml" Target="../ink/ink3132.xml"/><Relationship Id="rId243" Type="http://schemas.openxmlformats.org/officeDocument/2006/relationships/image" Target="../media/image2938.png"/><Relationship Id="rId285" Type="http://schemas.openxmlformats.org/officeDocument/2006/relationships/image" Target="../media/image2959.png"/><Relationship Id="rId450" Type="http://schemas.openxmlformats.org/officeDocument/2006/relationships/customXml" Target="../ink/ink3258.xml"/><Relationship Id="rId38" Type="http://schemas.openxmlformats.org/officeDocument/2006/relationships/customXml" Target="../ink/ink3050.xml"/><Relationship Id="rId103" Type="http://schemas.openxmlformats.org/officeDocument/2006/relationships/image" Target="../media/image2870.png"/><Relationship Id="rId310" Type="http://schemas.openxmlformats.org/officeDocument/2006/relationships/customXml" Target="../ink/ink3187.xml"/><Relationship Id="rId91" Type="http://schemas.openxmlformats.org/officeDocument/2006/relationships/image" Target="../media/image2864.png"/><Relationship Id="rId145" Type="http://schemas.openxmlformats.org/officeDocument/2006/relationships/customXml" Target="../ink/ink3104.xml"/><Relationship Id="rId187" Type="http://schemas.openxmlformats.org/officeDocument/2006/relationships/customXml" Target="../ink/ink3125.xml"/><Relationship Id="rId352" Type="http://schemas.openxmlformats.org/officeDocument/2006/relationships/customXml" Target="../ink/ink3208.xml"/><Relationship Id="rId394" Type="http://schemas.openxmlformats.org/officeDocument/2006/relationships/customXml" Target="../ink/ink3229.xml"/><Relationship Id="rId408" Type="http://schemas.openxmlformats.org/officeDocument/2006/relationships/image" Target="../media/image3020.png"/><Relationship Id="rId212" Type="http://schemas.openxmlformats.org/officeDocument/2006/relationships/image" Target="../media/image2923.png"/><Relationship Id="rId254" Type="http://schemas.openxmlformats.org/officeDocument/2006/relationships/customXml" Target="../ink/ink3159.xml"/><Relationship Id="rId49" Type="http://schemas.openxmlformats.org/officeDocument/2006/relationships/image" Target="../media/image28430.png"/><Relationship Id="rId114" Type="http://schemas.openxmlformats.org/officeDocument/2006/relationships/customXml" Target="../ink/ink3088.xml"/><Relationship Id="rId296" Type="http://schemas.openxmlformats.org/officeDocument/2006/relationships/customXml" Target="../ink/ink3180.xml"/><Relationship Id="rId461" Type="http://schemas.openxmlformats.org/officeDocument/2006/relationships/image" Target="../media/image3046.png"/><Relationship Id="rId60" Type="http://schemas.openxmlformats.org/officeDocument/2006/relationships/customXml" Target="../ink/ink3061.xml"/><Relationship Id="rId156" Type="http://schemas.openxmlformats.org/officeDocument/2006/relationships/image" Target="../media/image2895.png"/><Relationship Id="rId198" Type="http://schemas.openxmlformats.org/officeDocument/2006/relationships/image" Target="../media/image2916.png"/><Relationship Id="rId321" Type="http://schemas.openxmlformats.org/officeDocument/2006/relationships/image" Target="../media/image2977.png"/><Relationship Id="rId363" Type="http://schemas.openxmlformats.org/officeDocument/2006/relationships/image" Target="../media/image2998.png"/><Relationship Id="rId419" Type="http://schemas.openxmlformats.org/officeDocument/2006/relationships/customXml" Target="../ink/ink3242.xml"/><Relationship Id="rId223" Type="http://schemas.openxmlformats.org/officeDocument/2006/relationships/image" Target="../media/image2928.png"/><Relationship Id="rId430" Type="http://schemas.openxmlformats.org/officeDocument/2006/relationships/customXml" Target="../ink/ink3248.xml"/><Relationship Id="rId18" Type="http://schemas.openxmlformats.org/officeDocument/2006/relationships/customXml" Target="../ink/ink3040.xml"/><Relationship Id="rId265" Type="http://schemas.openxmlformats.org/officeDocument/2006/relationships/image" Target="../media/image2949.png"/><Relationship Id="rId125" Type="http://schemas.openxmlformats.org/officeDocument/2006/relationships/customXml" Target="../ink/ink3094.xml"/><Relationship Id="rId167" Type="http://schemas.openxmlformats.org/officeDocument/2006/relationships/customXml" Target="../ink/ink3115.xml"/><Relationship Id="rId332" Type="http://schemas.openxmlformats.org/officeDocument/2006/relationships/customXml" Target="../ink/ink3198.xml"/><Relationship Id="rId374" Type="http://schemas.openxmlformats.org/officeDocument/2006/relationships/customXml" Target="../ink/ink3219.xml"/><Relationship Id="rId71" Type="http://schemas.openxmlformats.org/officeDocument/2006/relationships/image" Target="../media/image2854.png"/><Relationship Id="rId234" Type="http://schemas.openxmlformats.org/officeDocument/2006/relationships/customXml" Target="../ink/ink3149.xml"/><Relationship Id="rId2" Type="http://schemas.openxmlformats.org/officeDocument/2006/relationships/notesSlide" Target="../notesSlides/notesSlide19.xml"/><Relationship Id="rId29" Type="http://schemas.openxmlformats.org/officeDocument/2006/relationships/image" Target="../media/image28330.png"/><Relationship Id="rId276" Type="http://schemas.openxmlformats.org/officeDocument/2006/relationships/customXml" Target="../ink/ink3170.xml"/><Relationship Id="rId441" Type="http://schemas.openxmlformats.org/officeDocument/2006/relationships/image" Target="../media/image3036.png"/><Relationship Id="rId40" Type="http://schemas.openxmlformats.org/officeDocument/2006/relationships/customXml" Target="../ink/ink3051.xml"/><Relationship Id="rId136" Type="http://schemas.openxmlformats.org/officeDocument/2006/relationships/image" Target="../media/image2885.png"/><Relationship Id="rId178" Type="http://schemas.openxmlformats.org/officeDocument/2006/relationships/image" Target="../media/image2906.png"/><Relationship Id="rId301" Type="http://schemas.openxmlformats.org/officeDocument/2006/relationships/image" Target="../media/image2967.png"/><Relationship Id="rId343" Type="http://schemas.openxmlformats.org/officeDocument/2006/relationships/image" Target="../media/image2988.png"/><Relationship Id="rId61" Type="http://schemas.openxmlformats.org/officeDocument/2006/relationships/image" Target="../media/image2849.png"/><Relationship Id="rId82" Type="http://schemas.openxmlformats.org/officeDocument/2006/relationships/customXml" Target="../ink/ink3072.xml"/><Relationship Id="rId199" Type="http://schemas.openxmlformats.org/officeDocument/2006/relationships/customXml" Target="../ink/ink3131.xml"/><Relationship Id="rId203" Type="http://schemas.openxmlformats.org/officeDocument/2006/relationships/customXml" Target="../ink/ink3133.xml"/><Relationship Id="rId385" Type="http://schemas.openxmlformats.org/officeDocument/2006/relationships/image" Target="../media/image3009.png"/><Relationship Id="rId19" Type="http://schemas.openxmlformats.org/officeDocument/2006/relationships/image" Target="../media/image28280.png"/><Relationship Id="rId224" Type="http://schemas.openxmlformats.org/officeDocument/2006/relationships/customXml" Target="../ink/ink3144.xml"/><Relationship Id="rId245" Type="http://schemas.openxmlformats.org/officeDocument/2006/relationships/image" Target="../media/image2939.png"/><Relationship Id="rId266" Type="http://schemas.openxmlformats.org/officeDocument/2006/relationships/customXml" Target="../ink/ink3165.xml"/><Relationship Id="rId287" Type="http://schemas.openxmlformats.org/officeDocument/2006/relationships/image" Target="../media/image2960.png"/><Relationship Id="rId410" Type="http://schemas.openxmlformats.org/officeDocument/2006/relationships/image" Target="../media/image3021.png"/><Relationship Id="rId431" Type="http://schemas.openxmlformats.org/officeDocument/2006/relationships/image" Target="../media/image3031.png"/><Relationship Id="rId452" Type="http://schemas.openxmlformats.org/officeDocument/2006/relationships/customXml" Target="../ink/ink3259.xml"/><Relationship Id="rId30" Type="http://schemas.openxmlformats.org/officeDocument/2006/relationships/customXml" Target="../ink/ink3046.xml"/><Relationship Id="rId105" Type="http://schemas.openxmlformats.org/officeDocument/2006/relationships/image" Target="../media/image2871.png"/><Relationship Id="rId126" Type="http://schemas.openxmlformats.org/officeDocument/2006/relationships/image" Target="../media/image2881.png"/><Relationship Id="rId147" Type="http://schemas.openxmlformats.org/officeDocument/2006/relationships/customXml" Target="../ink/ink3105.xml"/><Relationship Id="rId168" Type="http://schemas.openxmlformats.org/officeDocument/2006/relationships/image" Target="../media/image2901.png"/><Relationship Id="rId312" Type="http://schemas.openxmlformats.org/officeDocument/2006/relationships/customXml" Target="../ink/ink3188.xml"/><Relationship Id="rId333" Type="http://schemas.openxmlformats.org/officeDocument/2006/relationships/image" Target="../media/image2983.png"/><Relationship Id="rId354" Type="http://schemas.openxmlformats.org/officeDocument/2006/relationships/customXml" Target="../ink/ink3209.xml"/><Relationship Id="rId51" Type="http://schemas.openxmlformats.org/officeDocument/2006/relationships/image" Target="../media/image28440.png"/><Relationship Id="rId72" Type="http://schemas.openxmlformats.org/officeDocument/2006/relationships/customXml" Target="../ink/ink3067.xml"/><Relationship Id="rId93" Type="http://schemas.openxmlformats.org/officeDocument/2006/relationships/image" Target="../media/image2865.png"/><Relationship Id="rId189" Type="http://schemas.openxmlformats.org/officeDocument/2006/relationships/customXml" Target="../ink/ink3126.xml"/><Relationship Id="rId375" Type="http://schemas.openxmlformats.org/officeDocument/2006/relationships/image" Target="../media/image3004.png"/><Relationship Id="rId396" Type="http://schemas.openxmlformats.org/officeDocument/2006/relationships/customXml" Target="../ink/ink3230.xml"/><Relationship Id="rId3" Type="http://schemas.openxmlformats.org/officeDocument/2006/relationships/image" Target="../media/image4710.png"/><Relationship Id="rId214" Type="http://schemas.openxmlformats.org/officeDocument/2006/relationships/image" Target="../media/image2924.png"/><Relationship Id="rId235" Type="http://schemas.openxmlformats.org/officeDocument/2006/relationships/image" Target="../media/image2934.png"/><Relationship Id="rId256" Type="http://schemas.openxmlformats.org/officeDocument/2006/relationships/customXml" Target="../ink/ink3160.xml"/><Relationship Id="rId277" Type="http://schemas.openxmlformats.org/officeDocument/2006/relationships/image" Target="../media/image2955.png"/><Relationship Id="rId298" Type="http://schemas.openxmlformats.org/officeDocument/2006/relationships/customXml" Target="../ink/ink3181.xml"/><Relationship Id="rId400" Type="http://schemas.openxmlformats.org/officeDocument/2006/relationships/customXml" Target="../ink/ink3232.xml"/><Relationship Id="rId421" Type="http://schemas.openxmlformats.org/officeDocument/2006/relationships/customXml" Target="../ink/ink3243.xml"/><Relationship Id="rId442" Type="http://schemas.openxmlformats.org/officeDocument/2006/relationships/customXml" Target="../ink/ink3254.xml"/><Relationship Id="rId463" Type="http://schemas.openxmlformats.org/officeDocument/2006/relationships/image" Target="../media/image3047.png"/><Relationship Id="rId116" Type="http://schemas.openxmlformats.org/officeDocument/2006/relationships/customXml" Target="../ink/ink3089.xml"/><Relationship Id="rId137" Type="http://schemas.openxmlformats.org/officeDocument/2006/relationships/customXml" Target="../ink/ink3100.xml"/><Relationship Id="rId158" Type="http://schemas.openxmlformats.org/officeDocument/2006/relationships/image" Target="../media/image2896.png"/><Relationship Id="rId302" Type="http://schemas.openxmlformats.org/officeDocument/2006/relationships/customXml" Target="../ink/ink3183.xml"/><Relationship Id="rId323" Type="http://schemas.openxmlformats.org/officeDocument/2006/relationships/image" Target="../media/image2978.png"/><Relationship Id="rId344" Type="http://schemas.openxmlformats.org/officeDocument/2006/relationships/customXml" Target="../ink/ink3204.xml"/><Relationship Id="rId20" Type="http://schemas.openxmlformats.org/officeDocument/2006/relationships/customXml" Target="../ink/ink3041.xml"/><Relationship Id="rId41" Type="http://schemas.openxmlformats.org/officeDocument/2006/relationships/image" Target="../media/image28390.png"/><Relationship Id="rId62" Type="http://schemas.openxmlformats.org/officeDocument/2006/relationships/customXml" Target="../ink/ink3062.xml"/><Relationship Id="rId83" Type="http://schemas.openxmlformats.org/officeDocument/2006/relationships/image" Target="../media/image2860.png"/><Relationship Id="rId179" Type="http://schemas.openxmlformats.org/officeDocument/2006/relationships/customXml" Target="../ink/ink3121.xml"/><Relationship Id="rId365" Type="http://schemas.openxmlformats.org/officeDocument/2006/relationships/image" Target="../media/image2999.png"/><Relationship Id="rId386" Type="http://schemas.openxmlformats.org/officeDocument/2006/relationships/customXml" Target="../ink/ink3225.xml"/><Relationship Id="rId190" Type="http://schemas.openxmlformats.org/officeDocument/2006/relationships/image" Target="../media/image2912.png"/><Relationship Id="rId204" Type="http://schemas.openxmlformats.org/officeDocument/2006/relationships/image" Target="../media/image2919.png"/><Relationship Id="rId225" Type="http://schemas.openxmlformats.org/officeDocument/2006/relationships/image" Target="../media/image2929.png"/><Relationship Id="rId246" Type="http://schemas.openxmlformats.org/officeDocument/2006/relationships/customXml" Target="../ink/ink3155.xml"/><Relationship Id="rId267" Type="http://schemas.openxmlformats.org/officeDocument/2006/relationships/image" Target="../media/image2950.png"/><Relationship Id="rId288" Type="http://schemas.openxmlformats.org/officeDocument/2006/relationships/customXml" Target="../ink/ink3176.xml"/><Relationship Id="rId411" Type="http://schemas.openxmlformats.org/officeDocument/2006/relationships/customXml" Target="../ink/ink3238.xml"/><Relationship Id="rId432" Type="http://schemas.openxmlformats.org/officeDocument/2006/relationships/customXml" Target="../ink/ink3249.xml"/><Relationship Id="rId453" Type="http://schemas.openxmlformats.org/officeDocument/2006/relationships/image" Target="../media/image3042.png"/><Relationship Id="rId106" Type="http://schemas.openxmlformats.org/officeDocument/2006/relationships/customXml" Target="../ink/ink3084.xml"/><Relationship Id="rId127" Type="http://schemas.openxmlformats.org/officeDocument/2006/relationships/customXml" Target="../ink/ink3095.xml"/><Relationship Id="rId313" Type="http://schemas.openxmlformats.org/officeDocument/2006/relationships/image" Target="../media/image2973.png"/><Relationship Id="rId10" Type="http://schemas.openxmlformats.org/officeDocument/2006/relationships/customXml" Target="../ink/ink3036.xml"/><Relationship Id="rId31" Type="http://schemas.openxmlformats.org/officeDocument/2006/relationships/image" Target="../media/image28340.png"/><Relationship Id="rId52" Type="http://schemas.openxmlformats.org/officeDocument/2006/relationships/customXml" Target="../ink/ink3057.xml"/><Relationship Id="rId73" Type="http://schemas.openxmlformats.org/officeDocument/2006/relationships/image" Target="../media/image2855.png"/><Relationship Id="rId94" Type="http://schemas.openxmlformats.org/officeDocument/2006/relationships/customXml" Target="../ink/ink3078.xml"/><Relationship Id="rId148" Type="http://schemas.openxmlformats.org/officeDocument/2006/relationships/image" Target="../media/image2891.png"/><Relationship Id="rId169" Type="http://schemas.openxmlformats.org/officeDocument/2006/relationships/customXml" Target="../ink/ink3116.xml"/><Relationship Id="rId334" Type="http://schemas.openxmlformats.org/officeDocument/2006/relationships/customXml" Target="../ink/ink3199.xml"/><Relationship Id="rId355" Type="http://schemas.openxmlformats.org/officeDocument/2006/relationships/image" Target="../media/image2994.png"/><Relationship Id="rId376" Type="http://schemas.openxmlformats.org/officeDocument/2006/relationships/customXml" Target="../ink/ink3220.xml"/><Relationship Id="rId397" Type="http://schemas.openxmlformats.org/officeDocument/2006/relationships/image" Target="../media/image3015.png"/><Relationship Id="rId4" Type="http://schemas.openxmlformats.org/officeDocument/2006/relationships/customXml" Target="../ink/ink3033.xml"/><Relationship Id="rId180" Type="http://schemas.openxmlformats.org/officeDocument/2006/relationships/image" Target="../media/image2907.png"/><Relationship Id="rId215" Type="http://schemas.openxmlformats.org/officeDocument/2006/relationships/customXml" Target="../ink/ink3139.xml"/><Relationship Id="rId236" Type="http://schemas.openxmlformats.org/officeDocument/2006/relationships/customXml" Target="../ink/ink3150.xml"/><Relationship Id="rId257" Type="http://schemas.openxmlformats.org/officeDocument/2006/relationships/image" Target="../media/image2945.png"/><Relationship Id="rId278" Type="http://schemas.openxmlformats.org/officeDocument/2006/relationships/customXml" Target="../ink/ink3171.xml"/><Relationship Id="rId401" Type="http://schemas.openxmlformats.org/officeDocument/2006/relationships/image" Target="../media/image3017.png"/><Relationship Id="rId422" Type="http://schemas.openxmlformats.org/officeDocument/2006/relationships/image" Target="../media/image3027.png"/><Relationship Id="rId443" Type="http://schemas.openxmlformats.org/officeDocument/2006/relationships/image" Target="../media/image3037.png"/><Relationship Id="rId464" Type="http://schemas.openxmlformats.org/officeDocument/2006/relationships/customXml" Target="../ink/ink3265.xml"/><Relationship Id="rId303" Type="http://schemas.openxmlformats.org/officeDocument/2006/relationships/image" Target="../media/image2968.png"/><Relationship Id="rId42" Type="http://schemas.openxmlformats.org/officeDocument/2006/relationships/customXml" Target="../ink/ink3052.xml"/><Relationship Id="rId84" Type="http://schemas.openxmlformats.org/officeDocument/2006/relationships/customXml" Target="../ink/ink3073.xml"/><Relationship Id="rId138" Type="http://schemas.openxmlformats.org/officeDocument/2006/relationships/image" Target="../media/image2886.png"/><Relationship Id="rId345" Type="http://schemas.openxmlformats.org/officeDocument/2006/relationships/image" Target="../media/image2989.png"/><Relationship Id="rId387" Type="http://schemas.openxmlformats.org/officeDocument/2006/relationships/image" Target="../media/image3010.png"/><Relationship Id="rId191" Type="http://schemas.openxmlformats.org/officeDocument/2006/relationships/customXml" Target="../ink/ink3127.xml"/><Relationship Id="rId205" Type="http://schemas.openxmlformats.org/officeDocument/2006/relationships/customXml" Target="../ink/ink3134.xml"/><Relationship Id="rId247" Type="http://schemas.openxmlformats.org/officeDocument/2006/relationships/image" Target="../media/image2940.png"/><Relationship Id="rId412" Type="http://schemas.openxmlformats.org/officeDocument/2006/relationships/image" Target="../media/image3022.png"/><Relationship Id="rId107" Type="http://schemas.openxmlformats.org/officeDocument/2006/relationships/image" Target="../media/image2872.png"/><Relationship Id="rId289" Type="http://schemas.openxmlformats.org/officeDocument/2006/relationships/image" Target="../media/image2961.png"/><Relationship Id="rId454" Type="http://schemas.openxmlformats.org/officeDocument/2006/relationships/customXml" Target="../ink/ink3260.xml"/><Relationship Id="rId11" Type="http://schemas.openxmlformats.org/officeDocument/2006/relationships/image" Target="../media/image28240.png"/><Relationship Id="rId53" Type="http://schemas.openxmlformats.org/officeDocument/2006/relationships/image" Target="../media/image2845.png"/><Relationship Id="rId149" Type="http://schemas.openxmlformats.org/officeDocument/2006/relationships/customXml" Target="../ink/ink3106.xml"/><Relationship Id="rId314" Type="http://schemas.openxmlformats.org/officeDocument/2006/relationships/customXml" Target="../ink/ink3189.xml"/><Relationship Id="rId356" Type="http://schemas.openxmlformats.org/officeDocument/2006/relationships/customXml" Target="../ink/ink3210.xml"/><Relationship Id="rId398" Type="http://schemas.openxmlformats.org/officeDocument/2006/relationships/customXml" Target="../ink/ink3231.xml"/><Relationship Id="rId95" Type="http://schemas.openxmlformats.org/officeDocument/2006/relationships/image" Target="../media/image2866.png"/><Relationship Id="rId160" Type="http://schemas.openxmlformats.org/officeDocument/2006/relationships/image" Target="../media/image2897.png"/><Relationship Id="rId216" Type="http://schemas.openxmlformats.org/officeDocument/2006/relationships/image" Target="../media/image2925.png"/><Relationship Id="rId423" Type="http://schemas.openxmlformats.org/officeDocument/2006/relationships/customXml" Target="../ink/ink3244.xml"/><Relationship Id="rId258" Type="http://schemas.openxmlformats.org/officeDocument/2006/relationships/customXml" Target="../ink/ink3161.xml"/><Relationship Id="rId465" Type="http://schemas.openxmlformats.org/officeDocument/2006/relationships/image" Target="../media/image3048.png"/><Relationship Id="rId22" Type="http://schemas.openxmlformats.org/officeDocument/2006/relationships/customXml" Target="../ink/ink3042.xml"/><Relationship Id="rId64" Type="http://schemas.openxmlformats.org/officeDocument/2006/relationships/customXml" Target="../ink/ink3063.xml"/><Relationship Id="rId118" Type="http://schemas.openxmlformats.org/officeDocument/2006/relationships/customXml" Target="../ink/ink3090.xml"/><Relationship Id="rId325" Type="http://schemas.openxmlformats.org/officeDocument/2006/relationships/image" Target="../media/image2979.png"/><Relationship Id="rId367" Type="http://schemas.openxmlformats.org/officeDocument/2006/relationships/image" Target="../media/image3000.png"/><Relationship Id="rId171" Type="http://schemas.openxmlformats.org/officeDocument/2006/relationships/customXml" Target="../ink/ink3117.xml"/><Relationship Id="rId227" Type="http://schemas.openxmlformats.org/officeDocument/2006/relationships/image" Target="../media/image2930.png"/><Relationship Id="rId269" Type="http://schemas.openxmlformats.org/officeDocument/2006/relationships/image" Target="../media/image2951.png"/><Relationship Id="rId434" Type="http://schemas.openxmlformats.org/officeDocument/2006/relationships/customXml" Target="../ink/ink3250.xml"/><Relationship Id="rId33" Type="http://schemas.openxmlformats.org/officeDocument/2006/relationships/image" Target="../media/image28350.png"/><Relationship Id="rId129" Type="http://schemas.openxmlformats.org/officeDocument/2006/relationships/customXml" Target="../ink/ink3096.xml"/><Relationship Id="rId280" Type="http://schemas.openxmlformats.org/officeDocument/2006/relationships/customXml" Target="../ink/ink3172.xml"/><Relationship Id="rId336" Type="http://schemas.openxmlformats.org/officeDocument/2006/relationships/customXml" Target="../ink/ink3200.xml"/><Relationship Id="rId75" Type="http://schemas.openxmlformats.org/officeDocument/2006/relationships/image" Target="../media/image2856.png"/><Relationship Id="rId140" Type="http://schemas.openxmlformats.org/officeDocument/2006/relationships/image" Target="../media/image2887.png"/><Relationship Id="rId182" Type="http://schemas.openxmlformats.org/officeDocument/2006/relationships/image" Target="../media/image2908.png"/><Relationship Id="rId378" Type="http://schemas.openxmlformats.org/officeDocument/2006/relationships/customXml" Target="../ink/ink3221.xml"/><Relationship Id="rId403" Type="http://schemas.openxmlformats.org/officeDocument/2006/relationships/image" Target="../media/image3018.png"/><Relationship Id="rId6" Type="http://schemas.openxmlformats.org/officeDocument/2006/relationships/customXml" Target="../ink/ink3034.xml"/><Relationship Id="rId238" Type="http://schemas.openxmlformats.org/officeDocument/2006/relationships/customXml" Target="../ink/ink3151.xml"/><Relationship Id="rId445" Type="http://schemas.openxmlformats.org/officeDocument/2006/relationships/image" Target="../media/image3038.png"/><Relationship Id="rId291" Type="http://schemas.openxmlformats.org/officeDocument/2006/relationships/image" Target="../media/image2962.png"/><Relationship Id="rId305" Type="http://schemas.openxmlformats.org/officeDocument/2006/relationships/image" Target="../media/image2969.png"/><Relationship Id="rId347" Type="http://schemas.openxmlformats.org/officeDocument/2006/relationships/image" Target="../media/image2990.png"/><Relationship Id="rId44" Type="http://schemas.openxmlformats.org/officeDocument/2006/relationships/customXml" Target="../ink/ink3053.xml"/><Relationship Id="rId86" Type="http://schemas.openxmlformats.org/officeDocument/2006/relationships/customXml" Target="../ink/ink3074.xml"/><Relationship Id="rId151" Type="http://schemas.openxmlformats.org/officeDocument/2006/relationships/customXml" Target="../ink/ink3107.xml"/><Relationship Id="rId389" Type="http://schemas.openxmlformats.org/officeDocument/2006/relationships/image" Target="../media/image3011.png"/><Relationship Id="rId193" Type="http://schemas.openxmlformats.org/officeDocument/2006/relationships/customXml" Target="../ink/ink3128.xml"/><Relationship Id="rId207" Type="http://schemas.openxmlformats.org/officeDocument/2006/relationships/customXml" Target="../ink/ink3135.xml"/><Relationship Id="rId249" Type="http://schemas.openxmlformats.org/officeDocument/2006/relationships/image" Target="../media/image2941.png"/><Relationship Id="rId414" Type="http://schemas.openxmlformats.org/officeDocument/2006/relationships/image" Target="../media/image3023.png"/><Relationship Id="rId456" Type="http://schemas.openxmlformats.org/officeDocument/2006/relationships/customXml" Target="../ink/ink3261.xml"/><Relationship Id="rId13" Type="http://schemas.openxmlformats.org/officeDocument/2006/relationships/image" Target="../media/image28250.png"/><Relationship Id="rId109" Type="http://schemas.openxmlformats.org/officeDocument/2006/relationships/image" Target="../media/image2873.png"/><Relationship Id="rId260" Type="http://schemas.openxmlformats.org/officeDocument/2006/relationships/customXml" Target="../ink/ink3162.xml"/><Relationship Id="rId316" Type="http://schemas.openxmlformats.org/officeDocument/2006/relationships/customXml" Target="../ink/ink3190.xml"/><Relationship Id="rId55" Type="http://schemas.openxmlformats.org/officeDocument/2006/relationships/image" Target="../media/image2846.png"/><Relationship Id="rId97" Type="http://schemas.openxmlformats.org/officeDocument/2006/relationships/image" Target="../media/image2867.png"/><Relationship Id="rId120" Type="http://schemas.openxmlformats.org/officeDocument/2006/relationships/customXml" Target="../ink/ink3091.xml"/><Relationship Id="rId358" Type="http://schemas.openxmlformats.org/officeDocument/2006/relationships/customXml" Target="../ink/ink3211.xml"/><Relationship Id="rId162" Type="http://schemas.openxmlformats.org/officeDocument/2006/relationships/image" Target="../media/image2898.png"/><Relationship Id="rId218" Type="http://schemas.openxmlformats.org/officeDocument/2006/relationships/image" Target="../media/image2926.png"/><Relationship Id="rId425" Type="http://schemas.openxmlformats.org/officeDocument/2006/relationships/customXml" Target="../ink/ink3245.xml"/><Relationship Id="rId271" Type="http://schemas.openxmlformats.org/officeDocument/2006/relationships/image" Target="../media/image2952.png"/><Relationship Id="rId24" Type="http://schemas.openxmlformats.org/officeDocument/2006/relationships/customXml" Target="../ink/ink3043.xml"/><Relationship Id="rId66" Type="http://schemas.openxmlformats.org/officeDocument/2006/relationships/customXml" Target="../ink/ink3064.xml"/><Relationship Id="rId131" Type="http://schemas.openxmlformats.org/officeDocument/2006/relationships/customXml" Target="../ink/ink3097.xml"/><Relationship Id="rId327" Type="http://schemas.openxmlformats.org/officeDocument/2006/relationships/image" Target="../media/image2980.png"/><Relationship Id="rId369" Type="http://schemas.openxmlformats.org/officeDocument/2006/relationships/image" Target="../media/image3001.png"/><Relationship Id="rId173" Type="http://schemas.openxmlformats.org/officeDocument/2006/relationships/customXml" Target="../ink/ink3118.xml"/><Relationship Id="rId229" Type="http://schemas.openxmlformats.org/officeDocument/2006/relationships/image" Target="../media/image2931.png"/><Relationship Id="rId380" Type="http://schemas.openxmlformats.org/officeDocument/2006/relationships/customXml" Target="../ink/ink3222.xml"/><Relationship Id="rId436" Type="http://schemas.openxmlformats.org/officeDocument/2006/relationships/customXml" Target="../ink/ink3251.xml"/><Relationship Id="rId240" Type="http://schemas.openxmlformats.org/officeDocument/2006/relationships/customXml" Target="../ink/ink3152.xml"/><Relationship Id="rId35" Type="http://schemas.openxmlformats.org/officeDocument/2006/relationships/image" Target="../media/image28360.png"/><Relationship Id="rId77" Type="http://schemas.openxmlformats.org/officeDocument/2006/relationships/image" Target="../media/image2857.png"/><Relationship Id="rId100" Type="http://schemas.openxmlformats.org/officeDocument/2006/relationships/customXml" Target="../ink/ink3081.xml"/><Relationship Id="rId282" Type="http://schemas.openxmlformats.org/officeDocument/2006/relationships/customXml" Target="../ink/ink3173.xml"/><Relationship Id="rId338" Type="http://schemas.openxmlformats.org/officeDocument/2006/relationships/customXml" Target="../ink/ink3201.xml"/><Relationship Id="rId8" Type="http://schemas.openxmlformats.org/officeDocument/2006/relationships/customXml" Target="../ink/ink3035.xml"/><Relationship Id="rId142" Type="http://schemas.openxmlformats.org/officeDocument/2006/relationships/image" Target="../media/image2888.png"/><Relationship Id="rId184" Type="http://schemas.openxmlformats.org/officeDocument/2006/relationships/image" Target="../media/image2909.png"/><Relationship Id="rId391" Type="http://schemas.openxmlformats.org/officeDocument/2006/relationships/image" Target="../media/image3012.png"/><Relationship Id="rId405" Type="http://schemas.openxmlformats.org/officeDocument/2006/relationships/customXml" Target="../ink/ink3235.xml"/><Relationship Id="rId447" Type="http://schemas.openxmlformats.org/officeDocument/2006/relationships/image" Target="../media/image3039.png"/><Relationship Id="rId251" Type="http://schemas.openxmlformats.org/officeDocument/2006/relationships/image" Target="../media/image2942.png"/><Relationship Id="rId46" Type="http://schemas.openxmlformats.org/officeDocument/2006/relationships/customXml" Target="../ink/ink3054.xml"/><Relationship Id="rId293" Type="http://schemas.openxmlformats.org/officeDocument/2006/relationships/image" Target="../media/image2963.png"/><Relationship Id="rId307" Type="http://schemas.openxmlformats.org/officeDocument/2006/relationships/image" Target="../media/image2970.png"/><Relationship Id="rId349" Type="http://schemas.openxmlformats.org/officeDocument/2006/relationships/image" Target="../media/image2991.png"/><Relationship Id="rId88" Type="http://schemas.openxmlformats.org/officeDocument/2006/relationships/customXml" Target="../ink/ink3075.xml"/><Relationship Id="rId111" Type="http://schemas.openxmlformats.org/officeDocument/2006/relationships/image" Target="../media/image2874.png"/><Relationship Id="rId153" Type="http://schemas.openxmlformats.org/officeDocument/2006/relationships/customXml" Target="../ink/ink3108.xml"/><Relationship Id="rId195" Type="http://schemas.openxmlformats.org/officeDocument/2006/relationships/customXml" Target="../ink/ink3129.xml"/><Relationship Id="rId209" Type="http://schemas.openxmlformats.org/officeDocument/2006/relationships/customXml" Target="../ink/ink3136.xml"/><Relationship Id="rId360" Type="http://schemas.openxmlformats.org/officeDocument/2006/relationships/customXml" Target="../ink/ink3212.xml"/><Relationship Id="rId416" Type="http://schemas.openxmlformats.org/officeDocument/2006/relationships/image" Target="../media/image3024.png"/><Relationship Id="rId220" Type="http://schemas.openxmlformats.org/officeDocument/2006/relationships/image" Target="../media/image2927.png"/><Relationship Id="rId458" Type="http://schemas.openxmlformats.org/officeDocument/2006/relationships/customXml" Target="../ink/ink3262.xml"/><Relationship Id="rId15" Type="http://schemas.openxmlformats.org/officeDocument/2006/relationships/image" Target="../media/image28260.png"/><Relationship Id="rId57" Type="http://schemas.openxmlformats.org/officeDocument/2006/relationships/image" Target="../media/image2847.png"/><Relationship Id="rId262" Type="http://schemas.openxmlformats.org/officeDocument/2006/relationships/customXml" Target="../ink/ink3163.xml"/><Relationship Id="rId318" Type="http://schemas.openxmlformats.org/officeDocument/2006/relationships/customXml" Target="../ink/ink3191.xml"/><Relationship Id="rId99" Type="http://schemas.openxmlformats.org/officeDocument/2006/relationships/image" Target="../media/image2868.png"/><Relationship Id="rId122" Type="http://schemas.openxmlformats.org/officeDocument/2006/relationships/image" Target="../media/image2879.png"/><Relationship Id="rId164" Type="http://schemas.openxmlformats.org/officeDocument/2006/relationships/image" Target="../media/image2899.png"/><Relationship Id="rId371" Type="http://schemas.openxmlformats.org/officeDocument/2006/relationships/image" Target="../media/image3002.png"/><Relationship Id="rId427" Type="http://schemas.openxmlformats.org/officeDocument/2006/relationships/customXml" Target="../ink/ink3246.xml"/><Relationship Id="rId26" Type="http://schemas.openxmlformats.org/officeDocument/2006/relationships/customXml" Target="../ink/ink3044.xml"/><Relationship Id="rId231" Type="http://schemas.openxmlformats.org/officeDocument/2006/relationships/image" Target="../media/image2932.png"/><Relationship Id="rId273" Type="http://schemas.openxmlformats.org/officeDocument/2006/relationships/image" Target="../media/image2953.png"/><Relationship Id="rId329" Type="http://schemas.openxmlformats.org/officeDocument/2006/relationships/image" Target="../media/image2981.png"/><Relationship Id="rId68" Type="http://schemas.openxmlformats.org/officeDocument/2006/relationships/customXml" Target="../ink/ink3065.xml"/><Relationship Id="rId133" Type="http://schemas.openxmlformats.org/officeDocument/2006/relationships/customXml" Target="../ink/ink3098.xml"/><Relationship Id="rId175" Type="http://schemas.openxmlformats.org/officeDocument/2006/relationships/customXml" Target="../ink/ink3119.xml"/><Relationship Id="rId340" Type="http://schemas.openxmlformats.org/officeDocument/2006/relationships/customXml" Target="../ink/ink3202.xml"/><Relationship Id="rId200" Type="http://schemas.openxmlformats.org/officeDocument/2006/relationships/image" Target="../media/image2917.png"/><Relationship Id="rId382" Type="http://schemas.openxmlformats.org/officeDocument/2006/relationships/customXml" Target="../ink/ink3223.xml"/><Relationship Id="rId438" Type="http://schemas.openxmlformats.org/officeDocument/2006/relationships/customXml" Target="../ink/ink3252.xml"/><Relationship Id="rId242" Type="http://schemas.openxmlformats.org/officeDocument/2006/relationships/customXml" Target="../ink/ink3153.xml"/><Relationship Id="rId284" Type="http://schemas.openxmlformats.org/officeDocument/2006/relationships/customXml" Target="../ink/ink3174.xml"/><Relationship Id="rId37" Type="http://schemas.openxmlformats.org/officeDocument/2006/relationships/image" Target="../media/image28370.png"/><Relationship Id="rId79" Type="http://schemas.openxmlformats.org/officeDocument/2006/relationships/image" Target="../media/image2858.png"/><Relationship Id="rId102" Type="http://schemas.openxmlformats.org/officeDocument/2006/relationships/customXml" Target="../ink/ink3082.xml"/><Relationship Id="rId144" Type="http://schemas.openxmlformats.org/officeDocument/2006/relationships/image" Target="../media/image2889.png"/><Relationship Id="rId90" Type="http://schemas.openxmlformats.org/officeDocument/2006/relationships/customXml" Target="../ink/ink3076.xml"/><Relationship Id="rId186" Type="http://schemas.openxmlformats.org/officeDocument/2006/relationships/image" Target="../media/image2910.png"/><Relationship Id="rId351" Type="http://schemas.openxmlformats.org/officeDocument/2006/relationships/image" Target="../media/image2992.png"/><Relationship Id="rId393" Type="http://schemas.openxmlformats.org/officeDocument/2006/relationships/image" Target="../media/image3013.png"/><Relationship Id="rId407" Type="http://schemas.openxmlformats.org/officeDocument/2006/relationships/customXml" Target="../ink/ink3236.xml"/><Relationship Id="rId449" Type="http://schemas.openxmlformats.org/officeDocument/2006/relationships/image" Target="../media/image3040.png"/><Relationship Id="rId211" Type="http://schemas.openxmlformats.org/officeDocument/2006/relationships/customXml" Target="../ink/ink3137.xml"/><Relationship Id="rId253" Type="http://schemas.openxmlformats.org/officeDocument/2006/relationships/image" Target="../media/image2943.png"/><Relationship Id="rId295" Type="http://schemas.openxmlformats.org/officeDocument/2006/relationships/image" Target="../media/image2964.png"/><Relationship Id="rId309" Type="http://schemas.openxmlformats.org/officeDocument/2006/relationships/image" Target="../media/image2971.png"/><Relationship Id="rId460" Type="http://schemas.openxmlformats.org/officeDocument/2006/relationships/customXml" Target="../ink/ink3263.xml"/><Relationship Id="rId48" Type="http://schemas.openxmlformats.org/officeDocument/2006/relationships/customXml" Target="../ink/ink3055.xml"/><Relationship Id="rId113" Type="http://schemas.openxmlformats.org/officeDocument/2006/relationships/image" Target="../media/image2875.png"/><Relationship Id="rId320" Type="http://schemas.openxmlformats.org/officeDocument/2006/relationships/customXml" Target="../ink/ink3192.xml"/><Relationship Id="rId155" Type="http://schemas.openxmlformats.org/officeDocument/2006/relationships/customXml" Target="../ink/ink3109.xml"/><Relationship Id="rId197" Type="http://schemas.openxmlformats.org/officeDocument/2006/relationships/customXml" Target="../ink/ink3130.xml"/><Relationship Id="rId362" Type="http://schemas.openxmlformats.org/officeDocument/2006/relationships/customXml" Target="../ink/ink3213.xml"/><Relationship Id="rId418" Type="http://schemas.openxmlformats.org/officeDocument/2006/relationships/image" Target="../media/image3025.png"/><Relationship Id="rId222" Type="http://schemas.openxmlformats.org/officeDocument/2006/relationships/customXml" Target="../ink/ink3143.xml"/><Relationship Id="rId264" Type="http://schemas.openxmlformats.org/officeDocument/2006/relationships/customXml" Target="../ink/ink3164.xml"/><Relationship Id="rId17" Type="http://schemas.openxmlformats.org/officeDocument/2006/relationships/image" Target="../media/image28270.png"/><Relationship Id="rId59" Type="http://schemas.openxmlformats.org/officeDocument/2006/relationships/image" Target="../media/image2848.png"/><Relationship Id="rId124" Type="http://schemas.openxmlformats.org/officeDocument/2006/relationships/image" Target="../media/image2880.png"/><Relationship Id="rId70" Type="http://schemas.openxmlformats.org/officeDocument/2006/relationships/customXml" Target="../ink/ink3066.xml"/><Relationship Id="rId166" Type="http://schemas.openxmlformats.org/officeDocument/2006/relationships/image" Target="../media/image2900.png"/><Relationship Id="rId331" Type="http://schemas.openxmlformats.org/officeDocument/2006/relationships/image" Target="../media/image2982.png"/><Relationship Id="rId373" Type="http://schemas.openxmlformats.org/officeDocument/2006/relationships/image" Target="../media/image3003.png"/><Relationship Id="rId429" Type="http://schemas.openxmlformats.org/officeDocument/2006/relationships/image" Target="../media/image3030.png"/><Relationship Id="rId1" Type="http://schemas.openxmlformats.org/officeDocument/2006/relationships/slideLayout" Target="../slideLayouts/slideLayout7.xml"/><Relationship Id="rId233" Type="http://schemas.openxmlformats.org/officeDocument/2006/relationships/image" Target="../media/image2933.png"/><Relationship Id="rId440" Type="http://schemas.openxmlformats.org/officeDocument/2006/relationships/customXml" Target="../ink/ink3253.xml"/><Relationship Id="rId28" Type="http://schemas.openxmlformats.org/officeDocument/2006/relationships/customXml" Target="../ink/ink3045.xml"/><Relationship Id="rId275" Type="http://schemas.openxmlformats.org/officeDocument/2006/relationships/image" Target="../media/image2954.png"/><Relationship Id="rId300" Type="http://schemas.openxmlformats.org/officeDocument/2006/relationships/customXml" Target="../ink/ink3182.xml"/><Relationship Id="rId81" Type="http://schemas.openxmlformats.org/officeDocument/2006/relationships/image" Target="../media/image2859.png"/><Relationship Id="rId135" Type="http://schemas.openxmlformats.org/officeDocument/2006/relationships/customXml" Target="../ink/ink3099.xml"/><Relationship Id="rId177" Type="http://schemas.openxmlformats.org/officeDocument/2006/relationships/customXml" Target="../ink/ink3120.xml"/><Relationship Id="rId342" Type="http://schemas.openxmlformats.org/officeDocument/2006/relationships/customXml" Target="../ink/ink3203.xml"/><Relationship Id="rId384" Type="http://schemas.openxmlformats.org/officeDocument/2006/relationships/customXml" Target="../ink/ink3224.xml"/><Relationship Id="rId202" Type="http://schemas.openxmlformats.org/officeDocument/2006/relationships/image" Target="../media/image2918.png"/><Relationship Id="rId244" Type="http://schemas.openxmlformats.org/officeDocument/2006/relationships/customXml" Target="../ink/ink3154.xml"/><Relationship Id="rId39" Type="http://schemas.openxmlformats.org/officeDocument/2006/relationships/image" Target="../media/image28380.png"/><Relationship Id="rId286" Type="http://schemas.openxmlformats.org/officeDocument/2006/relationships/customXml" Target="../ink/ink3175.xml"/><Relationship Id="rId451" Type="http://schemas.openxmlformats.org/officeDocument/2006/relationships/image" Target="../media/image3041.png"/><Relationship Id="rId50" Type="http://schemas.openxmlformats.org/officeDocument/2006/relationships/customXml" Target="../ink/ink3056.xml"/><Relationship Id="rId104" Type="http://schemas.openxmlformats.org/officeDocument/2006/relationships/customXml" Target="../ink/ink3083.xml"/><Relationship Id="rId146" Type="http://schemas.openxmlformats.org/officeDocument/2006/relationships/image" Target="../media/image2890.png"/><Relationship Id="rId188" Type="http://schemas.openxmlformats.org/officeDocument/2006/relationships/image" Target="../media/image2911.png"/><Relationship Id="rId311" Type="http://schemas.openxmlformats.org/officeDocument/2006/relationships/image" Target="../media/image2972.png"/><Relationship Id="rId353" Type="http://schemas.openxmlformats.org/officeDocument/2006/relationships/image" Target="../media/image2993.png"/><Relationship Id="rId395" Type="http://schemas.openxmlformats.org/officeDocument/2006/relationships/image" Target="../media/image3014.png"/><Relationship Id="rId409" Type="http://schemas.openxmlformats.org/officeDocument/2006/relationships/customXml" Target="../ink/ink3237.xml"/><Relationship Id="rId92" Type="http://schemas.openxmlformats.org/officeDocument/2006/relationships/customXml" Target="../ink/ink3077.xml"/><Relationship Id="rId213" Type="http://schemas.openxmlformats.org/officeDocument/2006/relationships/customXml" Target="../ink/ink3138.xml"/><Relationship Id="rId420" Type="http://schemas.openxmlformats.org/officeDocument/2006/relationships/image" Target="../media/image3026.png"/><Relationship Id="rId255" Type="http://schemas.openxmlformats.org/officeDocument/2006/relationships/image" Target="../media/image2944.png"/><Relationship Id="rId297" Type="http://schemas.openxmlformats.org/officeDocument/2006/relationships/image" Target="../media/image2965.png"/><Relationship Id="rId462" Type="http://schemas.openxmlformats.org/officeDocument/2006/relationships/customXml" Target="../ink/ink3264.xml"/><Relationship Id="rId115" Type="http://schemas.openxmlformats.org/officeDocument/2006/relationships/image" Target="../media/image2876.png"/><Relationship Id="rId157" Type="http://schemas.openxmlformats.org/officeDocument/2006/relationships/customXml" Target="../ink/ink3110.xml"/><Relationship Id="rId322" Type="http://schemas.openxmlformats.org/officeDocument/2006/relationships/customXml" Target="../ink/ink3193.xml"/><Relationship Id="rId364" Type="http://schemas.openxmlformats.org/officeDocument/2006/relationships/customXml" Target="../ink/ink3214.xml"/></Relationships>
</file>

<file path=ppt/slides/_rels/slide2.xml.rels><?xml version="1.0" encoding="UTF-8" standalone="yes"?>
<Relationships xmlns="http://schemas.openxmlformats.org/package/2006/relationships"><Relationship Id="rId117" Type="http://schemas.openxmlformats.org/officeDocument/2006/relationships/customXml" Target="../ink/ink176.xml"/><Relationship Id="rId21" Type="http://schemas.openxmlformats.org/officeDocument/2006/relationships/customXml" Target="../ink/ink128.xml"/><Relationship Id="rId63" Type="http://schemas.openxmlformats.org/officeDocument/2006/relationships/customXml" Target="../ink/ink149.xml"/><Relationship Id="rId159" Type="http://schemas.openxmlformats.org/officeDocument/2006/relationships/customXml" Target="../ink/ink197.xml"/><Relationship Id="rId170" Type="http://schemas.openxmlformats.org/officeDocument/2006/relationships/image" Target="../media/image292.png"/><Relationship Id="rId226" Type="http://schemas.openxmlformats.org/officeDocument/2006/relationships/customXml" Target="../ink/ink231.xml"/><Relationship Id="rId268" Type="http://schemas.openxmlformats.org/officeDocument/2006/relationships/customXml" Target="../ink/ink252.xml"/><Relationship Id="rId11" Type="http://schemas.openxmlformats.org/officeDocument/2006/relationships/customXml" Target="../ink/ink123.xml"/><Relationship Id="rId32" Type="http://schemas.openxmlformats.org/officeDocument/2006/relationships/image" Target="../media/image224.png"/><Relationship Id="rId53" Type="http://schemas.openxmlformats.org/officeDocument/2006/relationships/customXml" Target="../ink/ink144.xml"/><Relationship Id="rId74" Type="http://schemas.openxmlformats.org/officeDocument/2006/relationships/image" Target="../media/image245.png"/><Relationship Id="rId128" Type="http://schemas.openxmlformats.org/officeDocument/2006/relationships/image" Target="../media/image271.png"/><Relationship Id="rId149" Type="http://schemas.openxmlformats.org/officeDocument/2006/relationships/customXml" Target="../ink/ink192.xml"/><Relationship Id="rId5" Type="http://schemas.openxmlformats.org/officeDocument/2006/relationships/customXml" Target="../ink/ink120.xml"/><Relationship Id="rId95" Type="http://schemas.openxmlformats.org/officeDocument/2006/relationships/customXml" Target="../ink/ink165.xml"/><Relationship Id="rId160" Type="http://schemas.openxmlformats.org/officeDocument/2006/relationships/image" Target="../media/image287.png"/><Relationship Id="rId181" Type="http://schemas.openxmlformats.org/officeDocument/2006/relationships/customXml" Target="../ink/ink208.xml"/><Relationship Id="rId216" Type="http://schemas.openxmlformats.org/officeDocument/2006/relationships/customXml" Target="../ink/ink226.xml"/><Relationship Id="rId237" Type="http://schemas.openxmlformats.org/officeDocument/2006/relationships/image" Target="../media/image325.png"/><Relationship Id="rId258" Type="http://schemas.openxmlformats.org/officeDocument/2006/relationships/customXml" Target="../ink/ink247.xml"/><Relationship Id="rId22" Type="http://schemas.openxmlformats.org/officeDocument/2006/relationships/image" Target="../media/image219.png"/><Relationship Id="rId43" Type="http://schemas.openxmlformats.org/officeDocument/2006/relationships/customXml" Target="../ink/ink139.xml"/><Relationship Id="rId64" Type="http://schemas.openxmlformats.org/officeDocument/2006/relationships/image" Target="../media/image240.png"/><Relationship Id="rId118" Type="http://schemas.openxmlformats.org/officeDocument/2006/relationships/image" Target="../media/image266.png"/><Relationship Id="rId139" Type="http://schemas.openxmlformats.org/officeDocument/2006/relationships/customXml" Target="../ink/ink187.xml"/><Relationship Id="rId85" Type="http://schemas.openxmlformats.org/officeDocument/2006/relationships/customXml" Target="../ink/ink160.xml"/><Relationship Id="rId150" Type="http://schemas.openxmlformats.org/officeDocument/2006/relationships/image" Target="../media/image282.png"/><Relationship Id="rId171" Type="http://schemas.openxmlformats.org/officeDocument/2006/relationships/customXml" Target="../ink/ink203.xml"/><Relationship Id="rId192" Type="http://schemas.openxmlformats.org/officeDocument/2006/relationships/customXml" Target="../ink/ink214.xml"/><Relationship Id="rId206" Type="http://schemas.openxmlformats.org/officeDocument/2006/relationships/customXml" Target="../ink/ink221.xml"/><Relationship Id="rId227" Type="http://schemas.openxmlformats.org/officeDocument/2006/relationships/image" Target="../media/image320.png"/><Relationship Id="rId248" Type="http://schemas.openxmlformats.org/officeDocument/2006/relationships/customXml" Target="../ink/ink242.xml"/><Relationship Id="rId269" Type="http://schemas.openxmlformats.org/officeDocument/2006/relationships/image" Target="../media/image341.png"/><Relationship Id="rId12" Type="http://schemas.openxmlformats.org/officeDocument/2006/relationships/image" Target="../media/image214.png"/><Relationship Id="rId33" Type="http://schemas.openxmlformats.org/officeDocument/2006/relationships/customXml" Target="../ink/ink134.xml"/><Relationship Id="rId108" Type="http://schemas.openxmlformats.org/officeDocument/2006/relationships/image" Target="../media/image261.png"/><Relationship Id="rId129" Type="http://schemas.openxmlformats.org/officeDocument/2006/relationships/customXml" Target="../ink/ink182.xml"/><Relationship Id="rId54" Type="http://schemas.openxmlformats.org/officeDocument/2006/relationships/image" Target="../media/image235.png"/><Relationship Id="rId75" Type="http://schemas.openxmlformats.org/officeDocument/2006/relationships/customXml" Target="../ink/ink155.xml"/><Relationship Id="rId96" Type="http://schemas.openxmlformats.org/officeDocument/2006/relationships/image" Target="../media/image256.png"/><Relationship Id="rId140" Type="http://schemas.openxmlformats.org/officeDocument/2006/relationships/image" Target="../media/image277.png"/><Relationship Id="rId161" Type="http://schemas.openxmlformats.org/officeDocument/2006/relationships/customXml" Target="../ink/ink198.xml"/><Relationship Id="rId182" Type="http://schemas.openxmlformats.org/officeDocument/2006/relationships/customXml" Target="../ink/ink209.xml"/><Relationship Id="rId217" Type="http://schemas.openxmlformats.org/officeDocument/2006/relationships/image" Target="../media/image315.png"/><Relationship Id="rId6" Type="http://schemas.openxmlformats.org/officeDocument/2006/relationships/image" Target="../media/image211.png"/><Relationship Id="rId238" Type="http://schemas.openxmlformats.org/officeDocument/2006/relationships/customXml" Target="../ink/ink237.xml"/><Relationship Id="rId259" Type="http://schemas.openxmlformats.org/officeDocument/2006/relationships/image" Target="../media/image336.png"/><Relationship Id="rId23" Type="http://schemas.openxmlformats.org/officeDocument/2006/relationships/customXml" Target="../ink/ink129.xml"/><Relationship Id="rId119" Type="http://schemas.openxmlformats.org/officeDocument/2006/relationships/customXml" Target="../ink/ink177.xml"/><Relationship Id="rId44" Type="http://schemas.openxmlformats.org/officeDocument/2006/relationships/image" Target="../media/image230.png"/><Relationship Id="rId65" Type="http://schemas.openxmlformats.org/officeDocument/2006/relationships/customXml" Target="../ink/ink150.xml"/><Relationship Id="rId86" Type="http://schemas.openxmlformats.org/officeDocument/2006/relationships/image" Target="../media/image251.png"/><Relationship Id="rId130" Type="http://schemas.openxmlformats.org/officeDocument/2006/relationships/image" Target="../media/image272.png"/><Relationship Id="rId151" Type="http://schemas.openxmlformats.org/officeDocument/2006/relationships/customXml" Target="../ink/ink193.xml"/><Relationship Id="rId172" Type="http://schemas.openxmlformats.org/officeDocument/2006/relationships/image" Target="../media/image293.png"/><Relationship Id="rId193" Type="http://schemas.openxmlformats.org/officeDocument/2006/relationships/image" Target="../media/image303.png"/><Relationship Id="rId207" Type="http://schemas.openxmlformats.org/officeDocument/2006/relationships/image" Target="../media/image310.png"/><Relationship Id="rId228" Type="http://schemas.openxmlformats.org/officeDocument/2006/relationships/customXml" Target="../ink/ink232.xml"/><Relationship Id="rId249" Type="http://schemas.openxmlformats.org/officeDocument/2006/relationships/image" Target="../media/image331.png"/><Relationship Id="rId13" Type="http://schemas.openxmlformats.org/officeDocument/2006/relationships/customXml" Target="../ink/ink124.xml"/><Relationship Id="rId109" Type="http://schemas.openxmlformats.org/officeDocument/2006/relationships/customXml" Target="../ink/ink172.xml"/><Relationship Id="rId260" Type="http://schemas.openxmlformats.org/officeDocument/2006/relationships/customXml" Target="../ink/ink248.xml"/><Relationship Id="rId34" Type="http://schemas.openxmlformats.org/officeDocument/2006/relationships/image" Target="../media/image225.png"/><Relationship Id="rId55" Type="http://schemas.openxmlformats.org/officeDocument/2006/relationships/customXml" Target="../ink/ink145.xml"/><Relationship Id="rId76" Type="http://schemas.openxmlformats.org/officeDocument/2006/relationships/image" Target="../media/image246.png"/><Relationship Id="rId97" Type="http://schemas.openxmlformats.org/officeDocument/2006/relationships/customXml" Target="../ink/ink166.xml"/><Relationship Id="rId120" Type="http://schemas.openxmlformats.org/officeDocument/2006/relationships/image" Target="../media/image267.png"/><Relationship Id="rId141" Type="http://schemas.openxmlformats.org/officeDocument/2006/relationships/customXml" Target="../ink/ink188.xml"/><Relationship Id="rId7" Type="http://schemas.openxmlformats.org/officeDocument/2006/relationships/customXml" Target="../ink/ink121.xml"/><Relationship Id="rId162" Type="http://schemas.openxmlformats.org/officeDocument/2006/relationships/image" Target="../media/image288.png"/><Relationship Id="rId183" Type="http://schemas.openxmlformats.org/officeDocument/2006/relationships/image" Target="../media/image298.png"/><Relationship Id="rId218" Type="http://schemas.openxmlformats.org/officeDocument/2006/relationships/customXml" Target="../ink/ink227.xml"/><Relationship Id="rId239" Type="http://schemas.openxmlformats.org/officeDocument/2006/relationships/image" Target="../media/image326.png"/><Relationship Id="rId250" Type="http://schemas.openxmlformats.org/officeDocument/2006/relationships/customXml" Target="../ink/ink243.xml"/><Relationship Id="rId24" Type="http://schemas.openxmlformats.org/officeDocument/2006/relationships/image" Target="../media/image220.png"/><Relationship Id="rId45" Type="http://schemas.openxmlformats.org/officeDocument/2006/relationships/customXml" Target="../ink/ink140.xml"/><Relationship Id="rId66" Type="http://schemas.openxmlformats.org/officeDocument/2006/relationships/image" Target="../media/image241.png"/><Relationship Id="rId87" Type="http://schemas.openxmlformats.org/officeDocument/2006/relationships/customXml" Target="../ink/ink161.xml"/><Relationship Id="rId110" Type="http://schemas.openxmlformats.org/officeDocument/2006/relationships/image" Target="../media/image262.png"/><Relationship Id="rId131" Type="http://schemas.openxmlformats.org/officeDocument/2006/relationships/customXml" Target="../ink/ink183.xml"/><Relationship Id="rId152" Type="http://schemas.openxmlformats.org/officeDocument/2006/relationships/image" Target="../media/image283.png"/><Relationship Id="rId173" Type="http://schemas.openxmlformats.org/officeDocument/2006/relationships/customXml" Target="../ink/ink204.xml"/><Relationship Id="rId194" Type="http://schemas.openxmlformats.org/officeDocument/2006/relationships/customXml" Target="../ink/ink215.xml"/><Relationship Id="rId208" Type="http://schemas.openxmlformats.org/officeDocument/2006/relationships/customXml" Target="../ink/ink222.xml"/><Relationship Id="rId229" Type="http://schemas.openxmlformats.org/officeDocument/2006/relationships/image" Target="../media/image321.png"/><Relationship Id="rId240" Type="http://schemas.openxmlformats.org/officeDocument/2006/relationships/customXml" Target="../ink/ink238.xml"/><Relationship Id="rId261" Type="http://schemas.openxmlformats.org/officeDocument/2006/relationships/image" Target="../media/image337.png"/><Relationship Id="rId14" Type="http://schemas.openxmlformats.org/officeDocument/2006/relationships/image" Target="../media/image215.png"/><Relationship Id="rId35" Type="http://schemas.openxmlformats.org/officeDocument/2006/relationships/customXml" Target="../ink/ink135.xml"/><Relationship Id="rId56" Type="http://schemas.openxmlformats.org/officeDocument/2006/relationships/image" Target="../media/image236.png"/><Relationship Id="rId77" Type="http://schemas.openxmlformats.org/officeDocument/2006/relationships/customXml" Target="../ink/ink156.xml"/><Relationship Id="rId100" Type="http://schemas.openxmlformats.org/officeDocument/2006/relationships/image" Target="../media/image258.png"/><Relationship Id="rId8" Type="http://schemas.openxmlformats.org/officeDocument/2006/relationships/image" Target="../media/image212.png"/><Relationship Id="rId98" Type="http://schemas.openxmlformats.org/officeDocument/2006/relationships/image" Target="../media/image257.png"/><Relationship Id="rId121" Type="http://schemas.openxmlformats.org/officeDocument/2006/relationships/customXml" Target="../ink/ink178.xml"/><Relationship Id="rId142" Type="http://schemas.openxmlformats.org/officeDocument/2006/relationships/image" Target="../media/image278.png"/><Relationship Id="rId163" Type="http://schemas.openxmlformats.org/officeDocument/2006/relationships/customXml" Target="../ink/ink199.xml"/><Relationship Id="rId184" Type="http://schemas.openxmlformats.org/officeDocument/2006/relationships/customXml" Target="../ink/ink210.xml"/><Relationship Id="rId219" Type="http://schemas.openxmlformats.org/officeDocument/2006/relationships/image" Target="../media/image316.png"/><Relationship Id="rId230" Type="http://schemas.openxmlformats.org/officeDocument/2006/relationships/customXml" Target="../ink/ink233.xml"/><Relationship Id="rId251" Type="http://schemas.openxmlformats.org/officeDocument/2006/relationships/image" Target="../media/image332.png"/><Relationship Id="rId25" Type="http://schemas.openxmlformats.org/officeDocument/2006/relationships/customXml" Target="../ink/ink130.xml"/><Relationship Id="rId46" Type="http://schemas.openxmlformats.org/officeDocument/2006/relationships/image" Target="../media/image231.png"/><Relationship Id="rId67" Type="http://schemas.openxmlformats.org/officeDocument/2006/relationships/customXml" Target="../ink/ink151.xml"/><Relationship Id="rId88" Type="http://schemas.openxmlformats.org/officeDocument/2006/relationships/image" Target="../media/image252.png"/><Relationship Id="rId111" Type="http://schemas.openxmlformats.org/officeDocument/2006/relationships/customXml" Target="../ink/ink173.xml"/><Relationship Id="rId132" Type="http://schemas.openxmlformats.org/officeDocument/2006/relationships/image" Target="../media/image273.png"/><Relationship Id="rId153" Type="http://schemas.openxmlformats.org/officeDocument/2006/relationships/customXml" Target="../ink/ink194.xml"/><Relationship Id="rId174" Type="http://schemas.openxmlformats.org/officeDocument/2006/relationships/image" Target="../media/image294.png"/><Relationship Id="rId195" Type="http://schemas.openxmlformats.org/officeDocument/2006/relationships/image" Target="../media/image304.png"/><Relationship Id="rId209" Type="http://schemas.openxmlformats.org/officeDocument/2006/relationships/image" Target="../media/image311.png"/><Relationship Id="rId220" Type="http://schemas.openxmlformats.org/officeDocument/2006/relationships/customXml" Target="../ink/ink228.xml"/><Relationship Id="rId241" Type="http://schemas.openxmlformats.org/officeDocument/2006/relationships/image" Target="../media/image327.png"/><Relationship Id="rId15" Type="http://schemas.openxmlformats.org/officeDocument/2006/relationships/customXml" Target="../ink/ink125.xml"/><Relationship Id="rId36" Type="http://schemas.openxmlformats.org/officeDocument/2006/relationships/image" Target="../media/image226.png"/><Relationship Id="rId57" Type="http://schemas.openxmlformats.org/officeDocument/2006/relationships/customXml" Target="../ink/ink146.xml"/><Relationship Id="rId262" Type="http://schemas.openxmlformats.org/officeDocument/2006/relationships/customXml" Target="../ink/ink249.xml"/><Relationship Id="rId78" Type="http://schemas.openxmlformats.org/officeDocument/2006/relationships/image" Target="../media/image247.png"/><Relationship Id="rId99" Type="http://schemas.openxmlformats.org/officeDocument/2006/relationships/customXml" Target="../ink/ink167.xml"/><Relationship Id="rId101" Type="http://schemas.openxmlformats.org/officeDocument/2006/relationships/customXml" Target="../ink/ink168.xml"/><Relationship Id="rId122" Type="http://schemas.openxmlformats.org/officeDocument/2006/relationships/image" Target="../media/image268.png"/><Relationship Id="rId143" Type="http://schemas.openxmlformats.org/officeDocument/2006/relationships/customXml" Target="../ink/ink189.xml"/><Relationship Id="rId164" Type="http://schemas.openxmlformats.org/officeDocument/2006/relationships/image" Target="../media/image289.png"/><Relationship Id="rId185" Type="http://schemas.openxmlformats.org/officeDocument/2006/relationships/image" Target="../media/image299.png"/><Relationship Id="rId9" Type="http://schemas.openxmlformats.org/officeDocument/2006/relationships/customXml" Target="../ink/ink122.xml"/><Relationship Id="rId210" Type="http://schemas.openxmlformats.org/officeDocument/2006/relationships/customXml" Target="../ink/ink223.xml"/><Relationship Id="rId26" Type="http://schemas.openxmlformats.org/officeDocument/2006/relationships/image" Target="../media/image221.png"/><Relationship Id="rId231" Type="http://schemas.openxmlformats.org/officeDocument/2006/relationships/image" Target="../media/image322.png"/><Relationship Id="rId252" Type="http://schemas.openxmlformats.org/officeDocument/2006/relationships/customXml" Target="../ink/ink244.xml"/><Relationship Id="rId47" Type="http://schemas.openxmlformats.org/officeDocument/2006/relationships/customXml" Target="../ink/ink141.xml"/><Relationship Id="rId68" Type="http://schemas.openxmlformats.org/officeDocument/2006/relationships/image" Target="../media/image242.png"/><Relationship Id="rId89" Type="http://schemas.openxmlformats.org/officeDocument/2006/relationships/customXml" Target="../ink/ink162.xml"/><Relationship Id="rId112" Type="http://schemas.openxmlformats.org/officeDocument/2006/relationships/image" Target="../media/image263.png"/><Relationship Id="rId133" Type="http://schemas.openxmlformats.org/officeDocument/2006/relationships/customXml" Target="../ink/ink184.xml"/><Relationship Id="rId154" Type="http://schemas.openxmlformats.org/officeDocument/2006/relationships/image" Target="../media/image284.png"/><Relationship Id="rId175" Type="http://schemas.openxmlformats.org/officeDocument/2006/relationships/customXml" Target="../ink/ink205.xml"/><Relationship Id="rId196" Type="http://schemas.openxmlformats.org/officeDocument/2006/relationships/customXml" Target="../ink/ink216.xml"/><Relationship Id="rId200" Type="http://schemas.openxmlformats.org/officeDocument/2006/relationships/customXml" Target="../ink/ink218.xml"/><Relationship Id="rId16" Type="http://schemas.openxmlformats.org/officeDocument/2006/relationships/image" Target="../media/image216.png"/><Relationship Id="rId221" Type="http://schemas.openxmlformats.org/officeDocument/2006/relationships/image" Target="../media/image317.png"/><Relationship Id="rId242" Type="http://schemas.openxmlformats.org/officeDocument/2006/relationships/customXml" Target="../ink/ink239.xml"/><Relationship Id="rId263" Type="http://schemas.openxmlformats.org/officeDocument/2006/relationships/image" Target="../media/image338.png"/><Relationship Id="rId37" Type="http://schemas.openxmlformats.org/officeDocument/2006/relationships/customXml" Target="../ink/ink136.xml"/><Relationship Id="rId58" Type="http://schemas.openxmlformats.org/officeDocument/2006/relationships/image" Target="../media/image237.png"/><Relationship Id="rId79" Type="http://schemas.openxmlformats.org/officeDocument/2006/relationships/customXml" Target="../ink/ink157.xml"/><Relationship Id="rId102" Type="http://schemas.openxmlformats.org/officeDocument/2006/relationships/image" Target="../media/image259.png"/><Relationship Id="rId123" Type="http://schemas.openxmlformats.org/officeDocument/2006/relationships/customXml" Target="../ink/ink179.xml"/><Relationship Id="rId144" Type="http://schemas.openxmlformats.org/officeDocument/2006/relationships/image" Target="../media/image279.png"/><Relationship Id="rId90" Type="http://schemas.openxmlformats.org/officeDocument/2006/relationships/image" Target="../media/image253.png"/><Relationship Id="rId165" Type="http://schemas.openxmlformats.org/officeDocument/2006/relationships/customXml" Target="../ink/ink200.xml"/><Relationship Id="rId186" Type="http://schemas.openxmlformats.org/officeDocument/2006/relationships/customXml" Target="../ink/ink211.xml"/><Relationship Id="rId211" Type="http://schemas.openxmlformats.org/officeDocument/2006/relationships/image" Target="../media/image312.png"/><Relationship Id="rId232" Type="http://schemas.openxmlformats.org/officeDocument/2006/relationships/customXml" Target="../ink/ink234.xml"/><Relationship Id="rId253" Type="http://schemas.openxmlformats.org/officeDocument/2006/relationships/image" Target="../media/image333.png"/><Relationship Id="rId27" Type="http://schemas.openxmlformats.org/officeDocument/2006/relationships/customXml" Target="../ink/ink131.xml"/><Relationship Id="rId48" Type="http://schemas.openxmlformats.org/officeDocument/2006/relationships/image" Target="../media/image232.png"/><Relationship Id="rId69" Type="http://schemas.openxmlformats.org/officeDocument/2006/relationships/customXml" Target="../ink/ink152.xml"/><Relationship Id="rId113" Type="http://schemas.openxmlformats.org/officeDocument/2006/relationships/customXml" Target="../ink/ink174.xml"/><Relationship Id="rId134" Type="http://schemas.openxmlformats.org/officeDocument/2006/relationships/image" Target="../media/image274.png"/><Relationship Id="rId80" Type="http://schemas.openxmlformats.org/officeDocument/2006/relationships/image" Target="../media/image248.png"/><Relationship Id="rId155" Type="http://schemas.openxmlformats.org/officeDocument/2006/relationships/customXml" Target="../ink/ink195.xml"/><Relationship Id="rId176" Type="http://schemas.openxmlformats.org/officeDocument/2006/relationships/image" Target="../media/image295.png"/><Relationship Id="rId197" Type="http://schemas.openxmlformats.org/officeDocument/2006/relationships/image" Target="../media/image305.png"/><Relationship Id="rId201" Type="http://schemas.openxmlformats.org/officeDocument/2006/relationships/image" Target="../media/image307.png"/><Relationship Id="rId222" Type="http://schemas.openxmlformats.org/officeDocument/2006/relationships/customXml" Target="../ink/ink229.xml"/><Relationship Id="rId243" Type="http://schemas.openxmlformats.org/officeDocument/2006/relationships/image" Target="../media/image328.png"/><Relationship Id="rId264" Type="http://schemas.openxmlformats.org/officeDocument/2006/relationships/customXml" Target="../ink/ink250.xml"/><Relationship Id="rId17" Type="http://schemas.openxmlformats.org/officeDocument/2006/relationships/customXml" Target="../ink/ink126.xml"/><Relationship Id="rId38" Type="http://schemas.openxmlformats.org/officeDocument/2006/relationships/image" Target="../media/image227.png"/><Relationship Id="rId59" Type="http://schemas.openxmlformats.org/officeDocument/2006/relationships/customXml" Target="../ink/ink147.xml"/><Relationship Id="rId103" Type="http://schemas.openxmlformats.org/officeDocument/2006/relationships/customXml" Target="../ink/ink169.xml"/><Relationship Id="rId124" Type="http://schemas.openxmlformats.org/officeDocument/2006/relationships/image" Target="../media/image269.png"/><Relationship Id="rId70" Type="http://schemas.openxmlformats.org/officeDocument/2006/relationships/image" Target="../media/image243.png"/><Relationship Id="rId91" Type="http://schemas.openxmlformats.org/officeDocument/2006/relationships/customXml" Target="../ink/ink163.xml"/><Relationship Id="rId145" Type="http://schemas.openxmlformats.org/officeDocument/2006/relationships/customXml" Target="../ink/ink190.xml"/><Relationship Id="rId166" Type="http://schemas.openxmlformats.org/officeDocument/2006/relationships/image" Target="../media/image290.png"/><Relationship Id="rId187" Type="http://schemas.openxmlformats.org/officeDocument/2006/relationships/image" Target="../media/image300.png"/><Relationship Id="rId1" Type="http://schemas.openxmlformats.org/officeDocument/2006/relationships/slideLayout" Target="../slideLayouts/slideLayout7.xml"/><Relationship Id="rId212" Type="http://schemas.openxmlformats.org/officeDocument/2006/relationships/customXml" Target="../ink/ink224.xml"/><Relationship Id="rId233" Type="http://schemas.openxmlformats.org/officeDocument/2006/relationships/image" Target="../media/image323.png"/><Relationship Id="rId254" Type="http://schemas.openxmlformats.org/officeDocument/2006/relationships/customXml" Target="../ink/ink245.xml"/><Relationship Id="rId28" Type="http://schemas.openxmlformats.org/officeDocument/2006/relationships/image" Target="../media/image222.png"/><Relationship Id="rId49" Type="http://schemas.openxmlformats.org/officeDocument/2006/relationships/customXml" Target="../ink/ink142.xml"/><Relationship Id="rId114" Type="http://schemas.openxmlformats.org/officeDocument/2006/relationships/image" Target="../media/image264.png"/><Relationship Id="rId60" Type="http://schemas.openxmlformats.org/officeDocument/2006/relationships/image" Target="../media/image238.png"/><Relationship Id="rId81" Type="http://schemas.openxmlformats.org/officeDocument/2006/relationships/customXml" Target="../ink/ink158.xml"/><Relationship Id="rId135" Type="http://schemas.openxmlformats.org/officeDocument/2006/relationships/customXml" Target="../ink/ink185.xml"/><Relationship Id="rId156" Type="http://schemas.openxmlformats.org/officeDocument/2006/relationships/image" Target="../media/image285.png"/><Relationship Id="rId177" Type="http://schemas.openxmlformats.org/officeDocument/2006/relationships/customXml" Target="../ink/ink206.xml"/><Relationship Id="rId198" Type="http://schemas.openxmlformats.org/officeDocument/2006/relationships/customXml" Target="../ink/ink217.xml"/><Relationship Id="rId202" Type="http://schemas.openxmlformats.org/officeDocument/2006/relationships/customXml" Target="../ink/ink219.xml"/><Relationship Id="rId223" Type="http://schemas.openxmlformats.org/officeDocument/2006/relationships/image" Target="../media/image318.png"/><Relationship Id="rId244" Type="http://schemas.openxmlformats.org/officeDocument/2006/relationships/customXml" Target="../ink/ink240.xml"/><Relationship Id="rId18" Type="http://schemas.openxmlformats.org/officeDocument/2006/relationships/image" Target="../media/image217.png"/><Relationship Id="rId39" Type="http://schemas.openxmlformats.org/officeDocument/2006/relationships/customXml" Target="../ink/ink137.xml"/><Relationship Id="rId265" Type="http://schemas.openxmlformats.org/officeDocument/2006/relationships/image" Target="../media/image339.png"/><Relationship Id="rId50" Type="http://schemas.openxmlformats.org/officeDocument/2006/relationships/image" Target="../media/image233.png"/><Relationship Id="rId104" Type="http://schemas.openxmlformats.org/officeDocument/2006/relationships/image" Target="../media/image260.png"/><Relationship Id="rId125" Type="http://schemas.openxmlformats.org/officeDocument/2006/relationships/customXml" Target="../ink/ink180.xml"/><Relationship Id="rId146" Type="http://schemas.openxmlformats.org/officeDocument/2006/relationships/image" Target="../media/image280.png"/><Relationship Id="rId167" Type="http://schemas.openxmlformats.org/officeDocument/2006/relationships/customXml" Target="../ink/ink201.xml"/><Relationship Id="rId188" Type="http://schemas.openxmlformats.org/officeDocument/2006/relationships/customXml" Target="../ink/ink212.xml"/><Relationship Id="rId71" Type="http://schemas.openxmlformats.org/officeDocument/2006/relationships/customXml" Target="../ink/ink153.xml"/><Relationship Id="rId92" Type="http://schemas.openxmlformats.org/officeDocument/2006/relationships/image" Target="../media/image254.png"/><Relationship Id="rId213" Type="http://schemas.openxmlformats.org/officeDocument/2006/relationships/image" Target="../media/image313.png"/><Relationship Id="rId234" Type="http://schemas.openxmlformats.org/officeDocument/2006/relationships/customXml" Target="../ink/ink235.xml"/><Relationship Id="rId2" Type="http://schemas.openxmlformats.org/officeDocument/2006/relationships/notesSlide" Target="../notesSlides/notesSlide2.xml"/><Relationship Id="rId29" Type="http://schemas.openxmlformats.org/officeDocument/2006/relationships/customXml" Target="../ink/ink132.xml"/><Relationship Id="rId255" Type="http://schemas.openxmlformats.org/officeDocument/2006/relationships/image" Target="../media/image334.png"/><Relationship Id="rId40" Type="http://schemas.openxmlformats.org/officeDocument/2006/relationships/image" Target="../media/image228.png"/><Relationship Id="rId115" Type="http://schemas.openxmlformats.org/officeDocument/2006/relationships/customXml" Target="../ink/ink175.xml"/><Relationship Id="rId136" Type="http://schemas.openxmlformats.org/officeDocument/2006/relationships/image" Target="../media/image275.png"/><Relationship Id="rId157" Type="http://schemas.openxmlformats.org/officeDocument/2006/relationships/customXml" Target="../ink/ink196.xml"/><Relationship Id="rId178" Type="http://schemas.openxmlformats.org/officeDocument/2006/relationships/image" Target="../media/image296.png"/><Relationship Id="rId61" Type="http://schemas.openxmlformats.org/officeDocument/2006/relationships/customXml" Target="../ink/ink148.xml"/><Relationship Id="rId82" Type="http://schemas.openxmlformats.org/officeDocument/2006/relationships/image" Target="../media/image249.png"/><Relationship Id="rId199" Type="http://schemas.openxmlformats.org/officeDocument/2006/relationships/image" Target="../media/image306.png"/><Relationship Id="rId203" Type="http://schemas.openxmlformats.org/officeDocument/2006/relationships/image" Target="../media/image308.png"/><Relationship Id="rId19" Type="http://schemas.openxmlformats.org/officeDocument/2006/relationships/customXml" Target="../ink/ink127.xml"/><Relationship Id="rId224" Type="http://schemas.openxmlformats.org/officeDocument/2006/relationships/customXml" Target="../ink/ink230.xml"/><Relationship Id="rId245" Type="http://schemas.openxmlformats.org/officeDocument/2006/relationships/image" Target="../media/image329.png"/><Relationship Id="rId266" Type="http://schemas.openxmlformats.org/officeDocument/2006/relationships/customXml" Target="../ink/ink251.xml"/><Relationship Id="rId30" Type="http://schemas.openxmlformats.org/officeDocument/2006/relationships/image" Target="../media/image223.png"/><Relationship Id="rId105" Type="http://schemas.openxmlformats.org/officeDocument/2006/relationships/customXml" Target="../ink/ink170.xml"/><Relationship Id="rId126" Type="http://schemas.openxmlformats.org/officeDocument/2006/relationships/image" Target="../media/image270.png"/><Relationship Id="rId147" Type="http://schemas.openxmlformats.org/officeDocument/2006/relationships/customXml" Target="../ink/ink191.xml"/><Relationship Id="rId168" Type="http://schemas.openxmlformats.org/officeDocument/2006/relationships/image" Target="../media/image291.png"/><Relationship Id="rId51" Type="http://schemas.openxmlformats.org/officeDocument/2006/relationships/customXml" Target="../ink/ink143.xml"/><Relationship Id="rId72" Type="http://schemas.openxmlformats.org/officeDocument/2006/relationships/image" Target="../media/image244.png"/><Relationship Id="rId93" Type="http://schemas.openxmlformats.org/officeDocument/2006/relationships/customXml" Target="../ink/ink164.xml"/><Relationship Id="rId189" Type="http://schemas.openxmlformats.org/officeDocument/2006/relationships/image" Target="../media/image301.png"/><Relationship Id="rId3" Type="http://schemas.openxmlformats.org/officeDocument/2006/relationships/customXml" Target="../ink/ink119.xml"/><Relationship Id="rId214" Type="http://schemas.openxmlformats.org/officeDocument/2006/relationships/customXml" Target="../ink/ink225.xml"/><Relationship Id="rId235" Type="http://schemas.openxmlformats.org/officeDocument/2006/relationships/image" Target="../media/image324.png"/><Relationship Id="rId256" Type="http://schemas.openxmlformats.org/officeDocument/2006/relationships/customXml" Target="../ink/ink246.xml"/><Relationship Id="rId116" Type="http://schemas.openxmlformats.org/officeDocument/2006/relationships/image" Target="../media/image265.png"/><Relationship Id="rId137" Type="http://schemas.openxmlformats.org/officeDocument/2006/relationships/customXml" Target="../ink/ink186.xml"/><Relationship Id="rId158" Type="http://schemas.openxmlformats.org/officeDocument/2006/relationships/image" Target="../media/image286.png"/><Relationship Id="rId20" Type="http://schemas.openxmlformats.org/officeDocument/2006/relationships/image" Target="../media/image218.png"/><Relationship Id="rId41" Type="http://schemas.openxmlformats.org/officeDocument/2006/relationships/customXml" Target="../ink/ink138.xml"/><Relationship Id="rId62" Type="http://schemas.openxmlformats.org/officeDocument/2006/relationships/image" Target="../media/image239.png"/><Relationship Id="rId83" Type="http://schemas.openxmlformats.org/officeDocument/2006/relationships/customXml" Target="../ink/ink159.xml"/><Relationship Id="rId179" Type="http://schemas.openxmlformats.org/officeDocument/2006/relationships/customXml" Target="../ink/ink207.xml"/><Relationship Id="rId190" Type="http://schemas.openxmlformats.org/officeDocument/2006/relationships/customXml" Target="../ink/ink213.xml"/><Relationship Id="rId204" Type="http://schemas.openxmlformats.org/officeDocument/2006/relationships/customXml" Target="../ink/ink220.xml"/><Relationship Id="rId225" Type="http://schemas.openxmlformats.org/officeDocument/2006/relationships/image" Target="../media/image319.png"/><Relationship Id="rId246" Type="http://schemas.openxmlformats.org/officeDocument/2006/relationships/customXml" Target="../ink/ink241.xml"/><Relationship Id="rId267" Type="http://schemas.openxmlformats.org/officeDocument/2006/relationships/image" Target="../media/image340.png"/><Relationship Id="rId106" Type="http://schemas.openxmlformats.org/officeDocument/2006/relationships/image" Target="../media/image5011.png"/><Relationship Id="rId127" Type="http://schemas.openxmlformats.org/officeDocument/2006/relationships/customXml" Target="../ink/ink181.xml"/><Relationship Id="rId10" Type="http://schemas.openxmlformats.org/officeDocument/2006/relationships/image" Target="../media/image213.png"/><Relationship Id="rId31" Type="http://schemas.openxmlformats.org/officeDocument/2006/relationships/customXml" Target="../ink/ink133.xml"/><Relationship Id="rId52" Type="http://schemas.openxmlformats.org/officeDocument/2006/relationships/image" Target="../media/image234.png"/><Relationship Id="rId73" Type="http://schemas.openxmlformats.org/officeDocument/2006/relationships/customXml" Target="../ink/ink154.xml"/><Relationship Id="rId94" Type="http://schemas.openxmlformats.org/officeDocument/2006/relationships/image" Target="../media/image255.png"/><Relationship Id="rId148" Type="http://schemas.openxmlformats.org/officeDocument/2006/relationships/image" Target="../media/image281.png"/><Relationship Id="rId169" Type="http://schemas.openxmlformats.org/officeDocument/2006/relationships/customXml" Target="../ink/ink202.xml"/><Relationship Id="rId4" Type="http://schemas.openxmlformats.org/officeDocument/2006/relationships/image" Target="../media/image210.png"/><Relationship Id="rId180" Type="http://schemas.openxmlformats.org/officeDocument/2006/relationships/image" Target="../media/image297.png"/><Relationship Id="rId215" Type="http://schemas.openxmlformats.org/officeDocument/2006/relationships/image" Target="../media/image314.png"/><Relationship Id="rId236" Type="http://schemas.openxmlformats.org/officeDocument/2006/relationships/customXml" Target="../ink/ink236.xml"/><Relationship Id="rId257" Type="http://schemas.openxmlformats.org/officeDocument/2006/relationships/image" Target="../media/image335.png"/><Relationship Id="rId42" Type="http://schemas.openxmlformats.org/officeDocument/2006/relationships/image" Target="../media/image229.png"/><Relationship Id="rId84" Type="http://schemas.openxmlformats.org/officeDocument/2006/relationships/image" Target="../media/image250.png"/><Relationship Id="rId138" Type="http://schemas.openxmlformats.org/officeDocument/2006/relationships/image" Target="../media/image276.png"/><Relationship Id="rId191" Type="http://schemas.openxmlformats.org/officeDocument/2006/relationships/image" Target="../media/image302.png"/><Relationship Id="rId205" Type="http://schemas.openxmlformats.org/officeDocument/2006/relationships/image" Target="../media/image309.png"/><Relationship Id="rId247" Type="http://schemas.openxmlformats.org/officeDocument/2006/relationships/image" Target="../media/image330.png"/><Relationship Id="rId107" Type="http://schemas.openxmlformats.org/officeDocument/2006/relationships/customXml" Target="../ink/ink171.xml"/></Relationships>
</file>

<file path=ppt/slides/_rels/slide20.xml.rels><?xml version="1.0" encoding="UTF-8" standalone="yes"?>
<Relationships xmlns="http://schemas.openxmlformats.org/package/2006/relationships"><Relationship Id="rId117" Type="http://schemas.openxmlformats.org/officeDocument/2006/relationships/customXml" Target="../ink/ink3323.xml"/><Relationship Id="rId671" Type="http://schemas.openxmlformats.org/officeDocument/2006/relationships/customXml" Target="../ink/ink3601.xml"/><Relationship Id="rId769" Type="http://schemas.openxmlformats.org/officeDocument/2006/relationships/customXml" Target="../ink/ink3650.xml"/><Relationship Id="rId21" Type="http://schemas.openxmlformats.org/officeDocument/2006/relationships/customXml" Target="../ink/ink3275.xml"/><Relationship Id="rId324" Type="http://schemas.openxmlformats.org/officeDocument/2006/relationships/image" Target="../media/image3208.png"/><Relationship Id="rId531" Type="http://schemas.openxmlformats.org/officeDocument/2006/relationships/customXml" Target="../ink/ink3530.xml"/><Relationship Id="rId629" Type="http://schemas.openxmlformats.org/officeDocument/2006/relationships/customXml" Target="../ink/ink3579.xml"/><Relationship Id="rId170" Type="http://schemas.openxmlformats.org/officeDocument/2006/relationships/image" Target="../media/image3131.png"/><Relationship Id="rId268" Type="http://schemas.openxmlformats.org/officeDocument/2006/relationships/image" Target="../media/image3180.png"/><Relationship Id="rId475" Type="http://schemas.openxmlformats.org/officeDocument/2006/relationships/customXml" Target="../ink/ink3502.xml"/><Relationship Id="rId682" Type="http://schemas.openxmlformats.org/officeDocument/2006/relationships/image" Target="../media/image3383.png"/><Relationship Id="rId32" Type="http://schemas.openxmlformats.org/officeDocument/2006/relationships/image" Target="../media/image3062.png"/><Relationship Id="rId128" Type="http://schemas.openxmlformats.org/officeDocument/2006/relationships/image" Target="../media/image3110.png"/><Relationship Id="rId335" Type="http://schemas.openxmlformats.org/officeDocument/2006/relationships/customXml" Target="../ink/ink3432.xml"/><Relationship Id="rId542" Type="http://schemas.openxmlformats.org/officeDocument/2006/relationships/image" Target="../media/image3316.png"/><Relationship Id="rId181" Type="http://schemas.openxmlformats.org/officeDocument/2006/relationships/customXml" Target="../ink/ink3355.xml"/><Relationship Id="rId402" Type="http://schemas.openxmlformats.org/officeDocument/2006/relationships/image" Target="../media/image3247.png"/><Relationship Id="rId279" Type="http://schemas.openxmlformats.org/officeDocument/2006/relationships/customXml" Target="../ink/ink3404.xml"/><Relationship Id="rId486" Type="http://schemas.openxmlformats.org/officeDocument/2006/relationships/image" Target="../media/image3288.png"/><Relationship Id="rId693" Type="http://schemas.openxmlformats.org/officeDocument/2006/relationships/customXml" Target="../ink/ink3612.xml"/><Relationship Id="rId707" Type="http://schemas.openxmlformats.org/officeDocument/2006/relationships/customXml" Target="../ink/ink3619.xml"/><Relationship Id="rId43" Type="http://schemas.openxmlformats.org/officeDocument/2006/relationships/customXml" Target="../ink/ink3286.xml"/><Relationship Id="rId139" Type="http://schemas.openxmlformats.org/officeDocument/2006/relationships/customXml" Target="../ink/ink3334.xml"/><Relationship Id="rId346" Type="http://schemas.openxmlformats.org/officeDocument/2006/relationships/image" Target="../media/image3219.png"/><Relationship Id="rId553" Type="http://schemas.openxmlformats.org/officeDocument/2006/relationships/customXml" Target="../ink/ink3541.xml"/><Relationship Id="rId760" Type="http://schemas.openxmlformats.org/officeDocument/2006/relationships/image" Target="../media/image3422.png"/><Relationship Id="rId192" Type="http://schemas.openxmlformats.org/officeDocument/2006/relationships/image" Target="../media/image3142.png"/><Relationship Id="rId206" Type="http://schemas.openxmlformats.org/officeDocument/2006/relationships/image" Target="../media/image3149.png"/><Relationship Id="rId413" Type="http://schemas.openxmlformats.org/officeDocument/2006/relationships/customXml" Target="../ink/ink3471.xml"/><Relationship Id="rId497" Type="http://schemas.openxmlformats.org/officeDocument/2006/relationships/customXml" Target="../ink/ink3513.xml"/><Relationship Id="rId620" Type="http://schemas.openxmlformats.org/officeDocument/2006/relationships/image" Target="../media/image3354.png"/><Relationship Id="rId718" Type="http://schemas.openxmlformats.org/officeDocument/2006/relationships/image" Target="../media/image3401.png"/><Relationship Id="rId357" Type="http://schemas.openxmlformats.org/officeDocument/2006/relationships/customXml" Target="../ink/ink3443.xml"/><Relationship Id="rId54" Type="http://schemas.openxmlformats.org/officeDocument/2006/relationships/image" Target="../media/image3073.png"/><Relationship Id="rId217" Type="http://schemas.openxmlformats.org/officeDocument/2006/relationships/customXml" Target="../ink/ink3373.xml"/><Relationship Id="rId564" Type="http://schemas.openxmlformats.org/officeDocument/2006/relationships/image" Target="../media/image3327.png"/><Relationship Id="rId771" Type="http://schemas.openxmlformats.org/officeDocument/2006/relationships/customXml" Target="../ink/ink3651.xml"/><Relationship Id="rId424" Type="http://schemas.openxmlformats.org/officeDocument/2006/relationships/image" Target="../media/image3258.png"/><Relationship Id="rId631" Type="http://schemas.openxmlformats.org/officeDocument/2006/relationships/customXml" Target="../ink/ink3580.xml"/><Relationship Id="rId729" Type="http://schemas.openxmlformats.org/officeDocument/2006/relationships/customXml" Target="../ink/ink3630.xml"/><Relationship Id="rId270" Type="http://schemas.openxmlformats.org/officeDocument/2006/relationships/image" Target="../media/image3181.png"/><Relationship Id="rId65" Type="http://schemas.openxmlformats.org/officeDocument/2006/relationships/customXml" Target="../ink/ink3297.xml"/><Relationship Id="rId130" Type="http://schemas.openxmlformats.org/officeDocument/2006/relationships/image" Target="../media/image3111.png"/><Relationship Id="rId368" Type="http://schemas.openxmlformats.org/officeDocument/2006/relationships/image" Target="../media/image3230.png"/><Relationship Id="rId575" Type="http://schemas.openxmlformats.org/officeDocument/2006/relationships/customXml" Target="../ink/ink3552.xml"/><Relationship Id="rId782" Type="http://schemas.openxmlformats.org/officeDocument/2006/relationships/customXml" Target="../ink/ink3657.xml"/><Relationship Id="rId228" Type="http://schemas.openxmlformats.org/officeDocument/2006/relationships/image" Target="../media/image3160.png"/><Relationship Id="rId435" Type="http://schemas.openxmlformats.org/officeDocument/2006/relationships/customXml" Target="../ink/ink3482.xml"/><Relationship Id="rId642" Type="http://schemas.openxmlformats.org/officeDocument/2006/relationships/customXml" Target="../ink/ink3586.xml"/><Relationship Id="rId281" Type="http://schemas.openxmlformats.org/officeDocument/2006/relationships/customXml" Target="../ink/ink3405.xml"/><Relationship Id="rId502" Type="http://schemas.openxmlformats.org/officeDocument/2006/relationships/image" Target="../media/image3296.png"/><Relationship Id="rId76" Type="http://schemas.openxmlformats.org/officeDocument/2006/relationships/image" Target="../media/image3084.png"/><Relationship Id="rId141" Type="http://schemas.openxmlformats.org/officeDocument/2006/relationships/customXml" Target="../ink/ink3335.xml"/><Relationship Id="rId379" Type="http://schemas.openxmlformats.org/officeDocument/2006/relationships/customXml" Target="../ink/ink3454.xml"/><Relationship Id="rId586" Type="http://schemas.openxmlformats.org/officeDocument/2006/relationships/image" Target="../media/image3338.png"/><Relationship Id="rId7" Type="http://schemas.openxmlformats.org/officeDocument/2006/relationships/customXml" Target="../ink/ink3268.xml"/><Relationship Id="rId239" Type="http://schemas.openxmlformats.org/officeDocument/2006/relationships/customXml" Target="../ink/ink3384.xml"/><Relationship Id="rId446" Type="http://schemas.openxmlformats.org/officeDocument/2006/relationships/image" Target="../media/image3268.png"/><Relationship Id="rId653" Type="http://schemas.openxmlformats.org/officeDocument/2006/relationships/image" Target="../media/image3369.png"/><Relationship Id="rId292" Type="http://schemas.openxmlformats.org/officeDocument/2006/relationships/image" Target="../media/image3192.png"/><Relationship Id="rId306" Type="http://schemas.openxmlformats.org/officeDocument/2006/relationships/image" Target="../media/image3199.png"/><Relationship Id="rId87" Type="http://schemas.openxmlformats.org/officeDocument/2006/relationships/customXml" Target="../ink/ink3308.xml"/><Relationship Id="rId513" Type="http://schemas.openxmlformats.org/officeDocument/2006/relationships/customXml" Target="../ink/ink3521.xml"/><Relationship Id="rId597" Type="http://schemas.openxmlformats.org/officeDocument/2006/relationships/customXml" Target="../ink/ink3563.xml"/><Relationship Id="rId720" Type="http://schemas.openxmlformats.org/officeDocument/2006/relationships/image" Target="../media/image3402.png"/><Relationship Id="rId152" Type="http://schemas.openxmlformats.org/officeDocument/2006/relationships/image" Target="../media/image3122.png"/><Relationship Id="rId457" Type="http://schemas.openxmlformats.org/officeDocument/2006/relationships/customXml" Target="../ink/ink3493.xml"/><Relationship Id="rId664" Type="http://schemas.openxmlformats.org/officeDocument/2006/relationships/image" Target="../media/image3374.png"/><Relationship Id="rId14" Type="http://schemas.openxmlformats.org/officeDocument/2006/relationships/image" Target="../media/image3053.png"/><Relationship Id="rId317" Type="http://schemas.openxmlformats.org/officeDocument/2006/relationships/customXml" Target="../ink/ink3423.xml"/><Relationship Id="rId524" Type="http://schemas.openxmlformats.org/officeDocument/2006/relationships/image" Target="../media/image3307.png"/><Relationship Id="rId731" Type="http://schemas.openxmlformats.org/officeDocument/2006/relationships/customXml" Target="../ink/ink3631.xml"/><Relationship Id="rId98" Type="http://schemas.openxmlformats.org/officeDocument/2006/relationships/image" Target="../media/image3095.png"/><Relationship Id="rId163" Type="http://schemas.openxmlformats.org/officeDocument/2006/relationships/customXml" Target="../ink/ink3346.xml"/><Relationship Id="rId370" Type="http://schemas.openxmlformats.org/officeDocument/2006/relationships/image" Target="../media/image3231.png"/><Relationship Id="rId230" Type="http://schemas.openxmlformats.org/officeDocument/2006/relationships/image" Target="../media/image3161.png"/><Relationship Id="rId468" Type="http://schemas.openxmlformats.org/officeDocument/2006/relationships/image" Target="../media/image3279.png"/><Relationship Id="rId675" Type="http://schemas.openxmlformats.org/officeDocument/2006/relationships/customXml" Target="../ink/ink3603.xml"/><Relationship Id="rId25" Type="http://schemas.openxmlformats.org/officeDocument/2006/relationships/customXml" Target="../ink/ink3277.xml"/><Relationship Id="rId328" Type="http://schemas.openxmlformats.org/officeDocument/2006/relationships/image" Target="../media/image3210.png"/><Relationship Id="rId535" Type="http://schemas.openxmlformats.org/officeDocument/2006/relationships/customXml" Target="../ink/ink3532.xml"/><Relationship Id="rId742" Type="http://schemas.openxmlformats.org/officeDocument/2006/relationships/image" Target="../media/image3413.png"/><Relationship Id="rId174" Type="http://schemas.openxmlformats.org/officeDocument/2006/relationships/image" Target="../media/image3133.png"/><Relationship Id="rId381" Type="http://schemas.openxmlformats.org/officeDocument/2006/relationships/customXml" Target="../ink/ink3455.xml"/><Relationship Id="rId602" Type="http://schemas.openxmlformats.org/officeDocument/2006/relationships/image" Target="../media/image3345.png"/><Relationship Id="rId241" Type="http://schemas.openxmlformats.org/officeDocument/2006/relationships/customXml" Target="../ink/ink3385.xml"/><Relationship Id="rId479" Type="http://schemas.openxmlformats.org/officeDocument/2006/relationships/customXml" Target="../ink/ink3504.xml"/><Relationship Id="rId686" Type="http://schemas.openxmlformats.org/officeDocument/2006/relationships/image" Target="../media/image3385.png"/><Relationship Id="rId36" Type="http://schemas.openxmlformats.org/officeDocument/2006/relationships/image" Target="../media/image3064.png"/><Relationship Id="rId339" Type="http://schemas.openxmlformats.org/officeDocument/2006/relationships/customXml" Target="../ink/ink3434.xml"/><Relationship Id="rId546" Type="http://schemas.openxmlformats.org/officeDocument/2006/relationships/image" Target="../media/image3318.png"/><Relationship Id="rId753" Type="http://schemas.openxmlformats.org/officeDocument/2006/relationships/customXml" Target="../ink/ink3642.xml"/><Relationship Id="rId101" Type="http://schemas.openxmlformats.org/officeDocument/2006/relationships/customXml" Target="../ink/ink3315.xml"/><Relationship Id="rId185" Type="http://schemas.openxmlformats.org/officeDocument/2006/relationships/customXml" Target="../ink/ink3357.xml"/><Relationship Id="rId406" Type="http://schemas.openxmlformats.org/officeDocument/2006/relationships/image" Target="../media/image3249.png"/><Relationship Id="rId392" Type="http://schemas.openxmlformats.org/officeDocument/2006/relationships/image" Target="../media/image3242.png"/><Relationship Id="rId613" Type="http://schemas.openxmlformats.org/officeDocument/2006/relationships/customXml" Target="../ink/ink3571.xml"/><Relationship Id="rId697" Type="http://schemas.openxmlformats.org/officeDocument/2006/relationships/customXml" Target="../ink/ink3614.xml"/><Relationship Id="rId252" Type="http://schemas.openxmlformats.org/officeDocument/2006/relationships/image" Target="../media/image3172.png"/><Relationship Id="rId47" Type="http://schemas.openxmlformats.org/officeDocument/2006/relationships/customXml" Target="../ink/ink3288.xml"/><Relationship Id="rId112" Type="http://schemas.openxmlformats.org/officeDocument/2006/relationships/image" Target="../media/image3102.png"/><Relationship Id="rId557" Type="http://schemas.openxmlformats.org/officeDocument/2006/relationships/customXml" Target="../ink/ink3543.xml"/><Relationship Id="rId764" Type="http://schemas.openxmlformats.org/officeDocument/2006/relationships/image" Target="../media/image3424.png"/><Relationship Id="rId196" Type="http://schemas.openxmlformats.org/officeDocument/2006/relationships/image" Target="../media/image3144.png"/><Relationship Id="rId417" Type="http://schemas.openxmlformats.org/officeDocument/2006/relationships/customXml" Target="../ink/ink3473.xml"/><Relationship Id="rId624" Type="http://schemas.openxmlformats.org/officeDocument/2006/relationships/image" Target="../media/image3356.png"/><Relationship Id="rId263" Type="http://schemas.openxmlformats.org/officeDocument/2006/relationships/customXml" Target="../ink/ink3396.xml"/><Relationship Id="rId470" Type="http://schemas.openxmlformats.org/officeDocument/2006/relationships/image" Target="../media/image3280.png"/><Relationship Id="rId58" Type="http://schemas.openxmlformats.org/officeDocument/2006/relationships/image" Target="../media/image3075.png"/><Relationship Id="rId123" Type="http://schemas.openxmlformats.org/officeDocument/2006/relationships/customXml" Target="../ink/ink3326.xml"/><Relationship Id="rId330" Type="http://schemas.openxmlformats.org/officeDocument/2006/relationships/image" Target="../media/image3211.png"/><Relationship Id="rId568" Type="http://schemas.openxmlformats.org/officeDocument/2006/relationships/image" Target="../media/image3329.png"/><Relationship Id="rId775" Type="http://schemas.openxmlformats.org/officeDocument/2006/relationships/customXml" Target="../ink/ink3653.xml"/><Relationship Id="rId428" Type="http://schemas.openxmlformats.org/officeDocument/2006/relationships/image" Target="../media/image2014.png"/><Relationship Id="rId635" Type="http://schemas.openxmlformats.org/officeDocument/2006/relationships/customXml" Target="../ink/ink3582.xml"/><Relationship Id="rId274" Type="http://schemas.openxmlformats.org/officeDocument/2006/relationships/image" Target="../media/image3183.png"/><Relationship Id="rId481" Type="http://schemas.openxmlformats.org/officeDocument/2006/relationships/customXml" Target="../ink/ink3505.xml"/><Relationship Id="rId702" Type="http://schemas.openxmlformats.org/officeDocument/2006/relationships/image" Target="../media/image3393.png"/><Relationship Id="rId69" Type="http://schemas.openxmlformats.org/officeDocument/2006/relationships/customXml" Target="../ink/ink3299.xml"/><Relationship Id="rId134" Type="http://schemas.openxmlformats.org/officeDocument/2006/relationships/image" Target="../media/image3113.png"/><Relationship Id="rId579" Type="http://schemas.openxmlformats.org/officeDocument/2006/relationships/customXml" Target="../ink/ink3554.xml"/><Relationship Id="rId341" Type="http://schemas.openxmlformats.org/officeDocument/2006/relationships/customXml" Target="../ink/ink3435.xml"/><Relationship Id="rId439" Type="http://schemas.openxmlformats.org/officeDocument/2006/relationships/customXml" Target="../ink/ink3484.xml"/><Relationship Id="rId646" Type="http://schemas.openxmlformats.org/officeDocument/2006/relationships/customXml" Target="../ink/ink3588.xml"/><Relationship Id="rId201" Type="http://schemas.openxmlformats.org/officeDocument/2006/relationships/customXml" Target="../ink/ink3365.xml"/><Relationship Id="rId285" Type="http://schemas.openxmlformats.org/officeDocument/2006/relationships/customXml" Target="../ink/ink3407.xml"/><Relationship Id="rId506" Type="http://schemas.openxmlformats.org/officeDocument/2006/relationships/image" Target="../media/image3298.png"/><Relationship Id="rId492" Type="http://schemas.openxmlformats.org/officeDocument/2006/relationships/image" Target="../media/image3291.png"/><Relationship Id="rId713" Type="http://schemas.openxmlformats.org/officeDocument/2006/relationships/customXml" Target="../ink/ink3622.xml"/><Relationship Id="rId145" Type="http://schemas.openxmlformats.org/officeDocument/2006/relationships/customXml" Target="../ink/ink3337.xml"/><Relationship Id="rId352" Type="http://schemas.openxmlformats.org/officeDocument/2006/relationships/image" Target="../media/image3222.png"/><Relationship Id="rId212" Type="http://schemas.openxmlformats.org/officeDocument/2006/relationships/image" Target="../media/image3152.png"/><Relationship Id="rId657" Type="http://schemas.openxmlformats.org/officeDocument/2006/relationships/customXml" Target="../ink/ink3594.xml"/><Relationship Id="rId296" Type="http://schemas.openxmlformats.org/officeDocument/2006/relationships/image" Target="../media/image3194.png"/><Relationship Id="rId517" Type="http://schemas.openxmlformats.org/officeDocument/2006/relationships/customXml" Target="../ink/ink3523.xml"/><Relationship Id="rId724" Type="http://schemas.openxmlformats.org/officeDocument/2006/relationships/image" Target="../media/image3404.png"/><Relationship Id="rId60" Type="http://schemas.openxmlformats.org/officeDocument/2006/relationships/image" Target="../media/image3076.png"/><Relationship Id="rId156" Type="http://schemas.openxmlformats.org/officeDocument/2006/relationships/image" Target="../media/image3124.png"/><Relationship Id="rId363" Type="http://schemas.openxmlformats.org/officeDocument/2006/relationships/customXml" Target="../ink/ink3446.xml"/><Relationship Id="rId570" Type="http://schemas.openxmlformats.org/officeDocument/2006/relationships/image" Target="../media/image3330.png"/><Relationship Id="rId223" Type="http://schemas.openxmlformats.org/officeDocument/2006/relationships/customXml" Target="../ink/ink3376.xml"/><Relationship Id="rId430" Type="http://schemas.openxmlformats.org/officeDocument/2006/relationships/image" Target="../media/image3260.png"/><Relationship Id="rId668" Type="http://schemas.openxmlformats.org/officeDocument/2006/relationships/image" Target="../media/image3376.png"/><Relationship Id="rId18" Type="http://schemas.openxmlformats.org/officeDocument/2006/relationships/image" Target="../media/image3055.png"/><Relationship Id="rId528" Type="http://schemas.openxmlformats.org/officeDocument/2006/relationships/image" Target="../media/image3309.png"/><Relationship Id="rId735" Type="http://schemas.openxmlformats.org/officeDocument/2006/relationships/customXml" Target="../ink/ink3633.xml"/><Relationship Id="rId167" Type="http://schemas.openxmlformats.org/officeDocument/2006/relationships/customXml" Target="../ink/ink3348.xml"/><Relationship Id="rId374" Type="http://schemas.openxmlformats.org/officeDocument/2006/relationships/image" Target="../media/image3233.png"/><Relationship Id="rId581" Type="http://schemas.openxmlformats.org/officeDocument/2006/relationships/customXml" Target="../ink/ink3555.xml"/><Relationship Id="rId71" Type="http://schemas.openxmlformats.org/officeDocument/2006/relationships/customXml" Target="../ink/ink3300.xml"/><Relationship Id="rId234" Type="http://schemas.openxmlformats.org/officeDocument/2006/relationships/image" Target="../media/image3163.png"/><Relationship Id="rId679" Type="http://schemas.openxmlformats.org/officeDocument/2006/relationships/customXml" Target="../ink/ink3605.xml"/><Relationship Id="rId2" Type="http://schemas.openxmlformats.org/officeDocument/2006/relationships/notesSlide" Target="../notesSlides/notesSlide20.xml"/><Relationship Id="rId29" Type="http://schemas.openxmlformats.org/officeDocument/2006/relationships/customXml" Target="../ink/ink3279.xml"/><Relationship Id="rId441" Type="http://schemas.openxmlformats.org/officeDocument/2006/relationships/customXml" Target="../ink/ink3485.xml"/><Relationship Id="rId539" Type="http://schemas.openxmlformats.org/officeDocument/2006/relationships/customXml" Target="../ink/ink3534.xml"/><Relationship Id="rId746" Type="http://schemas.openxmlformats.org/officeDocument/2006/relationships/image" Target="../media/image3415.png"/><Relationship Id="rId178" Type="http://schemas.openxmlformats.org/officeDocument/2006/relationships/image" Target="../media/image3135.png"/><Relationship Id="rId301" Type="http://schemas.openxmlformats.org/officeDocument/2006/relationships/customXml" Target="../ink/ink3415.xml"/><Relationship Id="rId82" Type="http://schemas.openxmlformats.org/officeDocument/2006/relationships/image" Target="../media/image3087.png"/><Relationship Id="rId385" Type="http://schemas.openxmlformats.org/officeDocument/2006/relationships/customXml" Target="../ink/ink3457.xml"/><Relationship Id="rId592" Type="http://schemas.openxmlformats.org/officeDocument/2006/relationships/image" Target="../media/image3341.png"/><Relationship Id="rId606" Type="http://schemas.openxmlformats.org/officeDocument/2006/relationships/image" Target="../media/image3347.png"/><Relationship Id="rId245" Type="http://schemas.openxmlformats.org/officeDocument/2006/relationships/customXml" Target="../ink/ink3387.xml"/><Relationship Id="rId452" Type="http://schemas.openxmlformats.org/officeDocument/2006/relationships/image" Target="../media/image3271.png"/><Relationship Id="rId105" Type="http://schemas.openxmlformats.org/officeDocument/2006/relationships/customXml" Target="../ink/ink3317.xml"/><Relationship Id="rId312" Type="http://schemas.openxmlformats.org/officeDocument/2006/relationships/image" Target="../media/image3202.png"/><Relationship Id="rId757" Type="http://schemas.openxmlformats.org/officeDocument/2006/relationships/customXml" Target="../ink/ink3644.xml"/><Relationship Id="rId93" Type="http://schemas.openxmlformats.org/officeDocument/2006/relationships/customXml" Target="../ink/ink3311.xml"/><Relationship Id="rId189" Type="http://schemas.openxmlformats.org/officeDocument/2006/relationships/customXml" Target="../ink/ink3359.xml"/><Relationship Id="rId396" Type="http://schemas.openxmlformats.org/officeDocument/2006/relationships/image" Target="../media/image3244.png"/><Relationship Id="rId617" Type="http://schemas.openxmlformats.org/officeDocument/2006/relationships/customXml" Target="../ink/ink3573.xml"/><Relationship Id="rId256" Type="http://schemas.openxmlformats.org/officeDocument/2006/relationships/image" Target="../media/image3174.png"/><Relationship Id="rId463" Type="http://schemas.openxmlformats.org/officeDocument/2006/relationships/customXml" Target="../ink/ink3496.xml"/><Relationship Id="rId670" Type="http://schemas.openxmlformats.org/officeDocument/2006/relationships/image" Target="../media/image3377.png"/><Relationship Id="rId116" Type="http://schemas.openxmlformats.org/officeDocument/2006/relationships/image" Target="../media/image3104.png"/><Relationship Id="rId323" Type="http://schemas.openxmlformats.org/officeDocument/2006/relationships/customXml" Target="../ink/ink3426.xml"/><Relationship Id="rId530" Type="http://schemas.openxmlformats.org/officeDocument/2006/relationships/image" Target="../media/image3310.png"/><Relationship Id="rId768" Type="http://schemas.openxmlformats.org/officeDocument/2006/relationships/image" Target="../media/image3426.png"/><Relationship Id="rId20" Type="http://schemas.openxmlformats.org/officeDocument/2006/relationships/image" Target="../media/image3056.png"/><Relationship Id="rId628" Type="http://schemas.openxmlformats.org/officeDocument/2006/relationships/image" Target="../media/image3358.png"/><Relationship Id="rId267" Type="http://schemas.openxmlformats.org/officeDocument/2006/relationships/customXml" Target="../ink/ink3398.xml"/><Relationship Id="rId474" Type="http://schemas.openxmlformats.org/officeDocument/2006/relationships/image" Target="../media/image3282.png"/><Relationship Id="rId127" Type="http://schemas.openxmlformats.org/officeDocument/2006/relationships/customXml" Target="../ink/ink3328.xml"/><Relationship Id="rId681" Type="http://schemas.openxmlformats.org/officeDocument/2006/relationships/customXml" Target="../ink/ink3606.xml"/><Relationship Id="rId779" Type="http://schemas.openxmlformats.org/officeDocument/2006/relationships/customXml" Target="../ink/ink3655.xml"/><Relationship Id="rId31" Type="http://schemas.openxmlformats.org/officeDocument/2006/relationships/customXml" Target="../ink/ink3280.xml"/><Relationship Id="rId334" Type="http://schemas.openxmlformats.org/officeDocument/2006/relationships/image" Target="../media/image3213.png"/><Relationship Id="rId541" Type="http://schemas.openxmlformats.org/officeDocument/2006/relationships/customXml" Target="../ink/ink3535.xml"/><Relationship Id="rId639" Type="http://schemas.openxmlformats.org/officeDocument/2006/relationships/customXml" Target="../ink/ink3584.xml"/><Relationship Id="rId180" Type="http://schemas.openxmlformats.org/officeDocument/2006/relationships/image" Target="../media/image3136.png"/><Relationship Id="rId278" Type="http://schemas.openxmlformats.org/officeDocument/2006/relationships/image" Target="../media/image3185.png"/><Relationship Id="rId401" Type="http://schemas.openxmlformats.org/officeDocument/2006/relationships/customXml" Target="../ink/ink3465.xml"/><Relationship Id="rId485" Type="http://schemas.openxmlformats.org/officeDocument/2006/relationships/customXml" Target="../ink/ink3507.xml"/><Relationship Id="rId692" Type="http://schemas.openxmlformats.org/officeDocument/2006/relationships/image" Target="../media/image3388.png"/><Relationship Id="rId706" Type="http://schemas.openxmlformats.org/officeDocument/2006/relationships/image" Target="../media/image3395.png"/><Relationship Id="rId42" Type="http://schemas.openxmlformats.org/officeDocument/2006/relationships/image" Target="../media/image3067.png"/><Relationship Id="rId138" Type="http://schemas.openxmlformats.org/officeDocument/2006/relationships/image" Target="../media/image3115.png"/><Relationship Id="rId345" Type="http://schemas.openxmlformats.org/officeDocument/2006/relationships/customXml" Target="../ink/ink3437.xml"/><Relationship Id="rId552" Type="http://schemas.openxmlformats.org/officeDocument/2006/relationships/image" Target="../media/image3321.png"/><Relationship Id="rId191" Type="http://schemas.openxmlformats.org/officeDocument/2006/relationships/customXml" Target="../ink/ink3360.xml"/><Relationship Id="rId205" Type="http://schemas.openxmlformats.org/officeDocument/2006/relationships/customXml" Target="../ink/ink3367.xml"/><Relationship Id="rId412" Type="http://schemas.openxmlformats.org/officeDocument/2006/relationships/image" Target="../media/image3252.png"/><Relationship Id="rId289" Type="http://schemas.openxmlformats.org/officeDocument/2006/relationships/customXml" Target="../ink/ink3409.xml"/><Relationship Id="rId496" Type="http://schemas.openxmlformats.org/officeDocument/2006/relationships/image" Target="../media/image3293.png"/><Relationship Id="rId717" Type="http://schemas.openxmlformats.org/officeDocument/2006/relationships/customXml" Target="../ink/ink3624.xml"/><Relationship Id="rId11" Type="http://schemas.openxmlformats.org/officeDocument/2006/relationships/customXml" Target="../ink/ink3270.xml"/><Relationship Id="rId53" Type="http://schemas.openxmlformats.org/officeDocument/2006/relationships/customXml" Target="../ink/ink3291.xml"/><Relationship Id="rId149" Type="http://schemas.openxmlformats.org/officeDocument/2006/relationships/customXml" Target="../ink/ink3339.xml"/><Relationship Id="rId314" Type="http://schemas.openxmlformats.org/officeDocument/2006/relationships/image" Target="../media/image3203.png"/><Relationship Id="rId356" Type="http://schemas.openxmlformats.org/officeDocument/2006/relationships/image" Target="../media/image3224.png"/><Relationship Id="rId398" Type="http://schemas.openxmlformats.org/officeDocument/2006/relationships/image" Target="../media/image3245.png"/><Relationship Id="rId521" Type="http://schemas.openxmlformats.org/officeDocument/2006/relationships/customXml" Target="../ink/ink3525.xml"/><Relationship Id="rId563" Type="http://schemas.openxmlformats.org/officeDocument/2006/relationships/customXml" Target="../ink/ink3546.xml"/><Relationship Id="rId619" Type="http://schemas.openxmlformats.org/officeDocument/2006/relationships/customXml" Target="../ink/ink3574.xml"/><Relationship Id="rId770" Type="http://schemas.openxmlformats.org/officeDocument/2006/relationships/image" Target="../media/image3427.png"/><Relationship Id="rId95" Type="http://schemas.openxmlformats.org/officeDocument/2006/relationships/customXml" Target="../ink/ink3312.xml"/><Relationship Id="rId160" Type="http://schemas.openxmlformats.org/officeDocument/2006/relationships/image" Target="../media/image3126.png"/><Relationship Id="rId216" Type="http://schemas.openxmlformats.org/officeDocument/2006/relationships/image" Target="../media/image3154.png"/><Relationship Id="rId423" Type="http://schemas.openxmlformats.org/officeDocument/2006/relationships/customXml" Target="../ink/ink3476.xml"/><Relationship Id="rId258" Type="http://schemas.openxmlformats.org/officeDocument/2006/relationships/image" Target="../media/image3175.png"/><Relationship Id="rId465" Type="http://schemas.openxmlformats.org/officeDocument/2006/relationships/customXml" Target="../ink/ink3497.xml"/><Relationship Id="rId630" Type="http://schemas.openxmlformats.org/officeDocument/2006/relationships/image" Target="../media/image3359.png"/><Relationship Id="rId672" Type="http://schemas.openxmlformats.org/officeDocument/2006/relationships/image" Target="../media/image3378.png"/><Relationship Id="rId728" Type="http://schemas.openxmlformats.org/officeDocument/2006/relationships/image" Target="../media/image3406.png"/><Relationship Id="rId22" Type="http://schemas.openxmlformats.org/officeDocument/2006/relationships/image" Target="../media/image3057.png"/><Relationship Id="rId64" Type="http://schemas.openxmlformats.org/officeDocument/2006/relationships/image" Target="../media/image3078.png"/><Relationship Id="rId118" Type="http://schemas.openxmlformats.org/officeDocument/2006/relationships/image" Target="../media/image3105.png"/><Relationship Id="rId325" Type="http://schemas.openxmlformats.org/officeDocument/2006/relationships/customXml" Target="../ink/ink3427.xml"/><Relationship Id="rId367" Type="http://schemas.openxmlformats.org/officeDocument/2006/relationships/customXml" Target="../ink/ink3448.xml"/><Relationship Id="rId532" Type="http://schemas.openxmlformats.org/officeDocument/2006/relationships/image" Target="../media/image3311.png"/><Relationship Id="rId574" Type="http://schemas.openxmlformats.org/officeDocument/2006/relationships/image" Target="../media/image3332.png"/><Relationship Id="rId171" Type="http://schemas.openxmlformats.org/officeDocument/2006/relationships/customXml" Target="../ink/ink3350.xml"/><Relationship Id="rId227" Type="http://schemas.openxmlformats.org/officeDocument/2006/relationships/customXml" Target="../ink/ink3378.xml"/><Relationship Id="rId781" Type="http://schemas.openxmlformats.org/officeDocument/2006/relationships/customXml" Target="../ink/ink3656.xml"/><Relationship Id="rId269" Type="http://schemas.openxmlformats.org/officeDocument/2006/relationships/customXml" Target="../ink/ink3399.xml"/><Relationship Id="rId434" Type="http://schemas.openxmlformats.org/officeDocument/2006/relationships/image" Target="../media/image3262.png"/><Relationship Id="rId476" Type="http://schemas.openxmlformats.org/officeDocument/2006/relationships/image" Target="../media/image3283.png"/><Relationship Id="rId641" Type="http://schemas.openxmlformats.org/officeDocument/2006/relationships/customXml" Target="../ink/ink3585.xml"/><Relationship Id="rId683" Type="http://schemas.openxmlformats.org/officeDocument/2006/relationships/customXml" Target="../ink/ink3607.xml"/><Relationship Id="rId739" Type="http://schemas.openxmlformats.org/officeDocument/2006/relationships/customXml" Target="../ink/ink3635.xml"/><Relationship Id="rId33" Type="http://schemas.openxmlformats.org/officeDocument/2006/relationships/customXml" Target="../ink/ink3281.xml"/><Relationship Id="rId129" Type="http://schemas.openxmlformats.org/officeDocument/2006/relationships/customXml" Target="../ink/ink3329.xml"/><Relationship Id="rId280" Type="http://schemas.openxmlformats.org/officeDocument/2006/relationships/image" Target="../media/image3186.png"/><Relationship Id="rId336" Type="http://schemas.openxmlformats.org/officeDocument/2006/relationships/image" Target="../media/image3214.png"/><Relationship Id="rId501" Type="http://schemas.openxmlformats.org/officeDocument/2006/relationships/customXml" Target="../ink/ink3515.xml"/><Relationship Id="rId543" Type="http://schemas.openxmlformats.org/officeDocument/2006/relationships/customXml" Target="../ink/ink3536.xml"/><Relationship Id="rId75" Type="http://schemas.openxmlformats.org/officeDocument/2006/relationships/customXml" Target="../ink/ink3302.xml"/><Relationship Id="rId140" Type="http://schemas.openxmlformats.org/officeDocument/2006/relationships/image" Target="../media/image3116.png"/><Relationship Id="rId182" Type="http://schemas.openxmlformats.org/officeDocument/2006/relationships/image" Target="../media/image3137.png"/><Relationship Id="rId378" Type="http://schemas.openxmlformats.org/officeDocument/2006/relationships/image" Target="../media/image3235.png"/><Relationship Id="rId403" Type="http://schemas.openxmlformats.org/officeDocument/2006/relationships/customXml" Target="../ink/ink3466.xml"/><Relationship Id="rId585" Type="http://schemas.openxmlformats.org/officeDocument/2006/relationships/customXml" Target="../ink/ink3557.xml"/><Relationship Id="rId750" Type="http://schemas.openxmlformats.org/officeDocument/2006/relationships/image" Target="../media/image3417.png"/><Relationship Id="rId6" Type="http://schemas.openxmlformats.org/officeDocument/2006/relationships/image" Target="../media/image3049.png"/><Relationship Id="rId238" Type="http://schemas.openxmlformats.org/officeDocument/2006/relationships/image" Target="../media/image3165.png"/><Relationship Id="rId445" Type="http://schemas.openxmlformats.org/officeDocument/2006/relationships/customXml" Target="../ink/ink3487.xml"/><Relationship Id="rId487" Type="http://schemas.openxmlformats.org/officeDocument/2006/relationships/customXml" Target="../ink/ink3508.xml"/><Relationship Id="rId610" Type="http://schemas.openxmlformats.org/officeDocument/2006/relationships/image" Target="../media/image3349.png"/><Relationship Id="rId652" Type="http://schemas.openxmlformats.org/officeDocument/2006/relationships/customXml" Target="../ink/ink3591.xml"/><Relationship Id="rId694" Type="http://schemas.openxmlformats.org/officeDocument/2006/relationships/image" Target="../media/image3389.png"/><Relationship Id="rId708" Type="http://schemas.openxmlformats.org/officeDocument/2006/relationships/image" Target="../media/image3396.png"/><Relationship Id="rId291" Type="http://schemas.openxmlformats.org/officeDocument/2006/relationships/customXml" Target="../ink/ink3410.xml"/><Relationship Id="rId305" Type="http://schemas.openxmlformats.org/officeDocument/2006/relationships/customXml" Target="../ink/ink3417.xml"/><Relationship Id="rId347" Type="http://schemas.openxmlformats.org/officeDocument/2006/relationships/customXml" Target="../ink/ink3438.xml"/><Relationship Id="rId512" Type="http://schemas.openxmlformats.org/officeDocument/2006/relationships/image" Target="../media/image3301.png"/><Relationship Id="rId44" Type="http://schemas.openxmlformats.org/officeDocument/2006/relationships/image" Target="../media/image3068.png"/><Relationship Id="rId86" Type="http://schemas.openxmlformats.org/officeDocument/2006/relationships/image" Target="../media/image3089.png"/><Relationship Id="rId151" Type="http://schemas.openxmlformats.org/officeDocument/2006/relationships/customXml" Target="../ink/ink3340.xml"/><Relationship Id="rId389" Type="http://schemas.openxmlformats.org/officeDocument/2006/relationships/customXml" Target="../ink/ink3459.xml"/><Relationship Id="rId554" Type="http://schemas.openxmlformats.org/officeDocument/2006/relationships/image" Target="../media/image3322.png"/><Relationship Id="rId596" Type="http://schemas.openxmlformats.org/officeDocument/2006/relationships/image" Target="../media/image3343.png"/><Relationship Id="rId761" Type="http://schemas.openxmlformats.org/officeDocument/2006/relationships/customXml" Target="../ink/ink3646.xml"/><Relationship Id="rId193" Type="http://schemas.openxmlformats.org/officeDocument/2006/relationships/customXml" Target="../ink/ink3361.xml"/><Relationship Id="rId207" Type="http://schemas.openxmlformats.org/officeDocument/2006/relationships/customXml" Target="../ink/ink3368.xml"/><Relationship Id="rId249" Type="http://schemas.openxmlformats.org/officeDocument/2006/relationships/customXml" Target="../ink/ink3389.xml"/><Relationship Id="rId414" Type="http://schemas.openxmlformats.org/officeDocument/2006/relationships/image" Target="../media/image3253.png"/><Relationship Id="rId456" Type="http://schemas.openxmlformats.org/officeDocument/2006/relationships/image" Target="../media/image3273.png"/><Relationship Id="rId498" Type="http://schemas.openxmlformats.org/officeDocument/2006/relationships/image" Target="../media/image3294.png"/><Relationship Id="rId621" Type="http://schemas.openxmlformats.org/officeDocument/2006/relationships/customXml" Target="../ink/ink3575.xml"/><Relationship Id="rId663" Type="http://schemas.openxmlformats.org/officeDocument/2006/relationships/customXml" Target="../ink/ink3597.xml"/><Relationship Id="rId13" Type="http://schemas.openxmlformats.org/officeDocument/2006/relationships/customXml" Target="../ink/ink3271.xml"/><Relationship Id="rId109" Type="http://schemas.openxmlformats.org/officeDocument/2006/relationships/customXml" Target="../ink/ink3319.xml"/><Relationship Id="rId260" Type="http://schemas.openxmlformats.org/officeDocument/2006/relationships/image" Target="../media/image3176.png"/><Relationship Id="rId316" Type="http://schemas.openxmlformats.org/officeDocument/2006/relationships/image" Target="../media/image3204.png"/><Relationship Id="rId523" Type="http://schemas.openxmlformats.org/officeDocument/2006/relationships/customXml" Target="../ink/ink3526.xml"/><Relationship Id="rId719" Type="http://schemas.openxmlformats.org/officeDocument/2006/relationships/customXml" Target="../ink/ink3625.xml"/><Relationship Id="rId55" Type="http://schemas.openxmlformats.org/officeDocument/2006/relationships/customXml" Target="../ink/ink3292.xml"/><Relationship Id="rId97" Type="http://schemas.openxmlformats.org/officeDocument/2006/relationships/customXml" Target="../ink/ink3313.xml"/><Relationship Id="rId120" Type="http://schemas.openxmlformats.org/officeDocument/2006/relationships/image" Target="../media/image3106.png"/><Relationship Id="rId358" Type="http://schemas.openxmlformats.org/officeDocument/2006/relationships/image" Target="../media/image3225.png"/><Relationship Id="rId565" Type="http://schemas.openxmlformats.org/officeDocument/2006/relationships/customXml" Target="../ink/ink3547.xml"/><Relationship Id="rId730" Type="http://schemas.openxmlformats.org/officeDocument/2006/relationships/image" Target="../media/image3407.png"/><Relationship Id="rId772" Type="http://schemas.openxmlformats.org/officeDocument/2006/relationships/image" Target="../media/image3428.png"/><Relationship Id="rId162" Type="http://schemas.openxmlformats.org/officeDocument/2006/relationships/image" Target="../media/image3127.png"/><Relationship Id="rId218" Type="http://schemas.openxmlformats.org/officeDocument/2006/relationships/image" Target="../media/image3155.png"/><Relationship Id="rId425" Type="http://schemas.openxmlformats.org/officeDocument/2006/relationships/customXml" Target="../ink/ink3477.xml"/><Relationship Id="rId467" Type="http://schemas.openxmlformats.org/officeDocument/2006/relationships/customXml" Target="../ink/ink3498.xml"/><Relationship Id="rId632" Type="http://schemas.openxmlformats.org/officeDocument/2006/relationships/image" Target="../media/image3360.png"/><Relationship Id="rId271" Type="http://schemas.openxmlformats.org/officeDocument/2006/relationships/customXml" Target="../ink/ink3400.xml"/><Relationship Id="rId674" Type="http://schemas.openxmlformats.org/officeDocument/2006/relationships/image" Target="../media/image3379.png"/><Relationship Id="rId24" Type="http://schemas.openxmlformats.org/officeDocument/2006/relationships/image" Target="../media/image3058.png"/><Relationship Id="rId66" Type="http://schemas.openxmlformats.org/officeDocument/2006/relationships/image" Target="../media/image3079.png"/><Relationship Id="rId131" Type="http://schemas.openxmlformats.org/officeDocument/2006/relationships/customXml" Target="../ink/ink3330.xml"/><Relationship Id="rId327" Type="http://schemas.openxmlformats.org/officeDocument/2006/relationships/customXml" Target="../ink/ink3428.xml"/><Relationship Id="rId369" Type="http://schemas.openxmlformats.org/officeDocument/2006/relationships/customXml" Target="../ink/ink3449.xml"/><Relationship Id="rId534" Type="http://schemas.openxmlformats.org/officeDocument/2006/relationships/image" Target="../media/image3312.png"/><Relationship Id="rId576" Type="http://schemas.openxmlformats.org/officeDocument/2006/relationships/image" Target="../media/image3333.png"/><Relationship Id="rId741" Type="http://schemas.openxmlformats.org/officeDocument/2006/relationships/customXml" Target="../ink/ink3636.xml"/><Relationship Id="rId783" Type="http://schemas.openxmlformats.org/officeDocument/2006/relationships/image" Target="../media/image3433.png"/><Relationship Id="rId173" Type="http://schemas.openxmlformats.org/officeDocument/2006/relationships/customXml" Target="../ink/ink3351.xml"/><Relationship Id="rId229" Type="http://schemas.openxmlformats.org/officeDocument/2006/relationships/customXml" Target="../ink/ink3379.xml"/><Relationship Id="rId380" Type="http://schemas.openxmlformats.org/officeDocument/2006/relationships/image" Target="../media/image3236.png"/><Relationship Id="rId436" Type="http://schemas.openxmlformats.org/officeDocument/2006/relationships/image" Target="../media/image3263.png"/><Relationship Id="rId601" Type="http://schemas.openxmlformats.org/officeDocument/2006/relationships/customXml" Target="../ink/ink3565.xml"/><Relationship Id="rId643" Type="http://schemas.openxmlformats.org/officeDocument/2006/relationships/image" Target="../media/image3364.png"/><Relationship Id="rId240" Type="http://schemas.openxmlformats.org/officeDocument/2006/relationships/image" Target="../media/image3166.png"/><Relationship Id="rId478" Type="http://schemas.openxmlformats.org/officeDocument/2006/relationships/image" Target="../media/image3284.png"/><Relationship Id="rId685" Type="http://schemas.openxmlformats.org/officeDocument/2006/relationships/customXml" Target="../ink/ink3608.xml"/><Relationship Id="rId35" Type="http://schemas.openxmlformats.org/officeDocument/2006/relationships/customXml" Target="../ink/ink3282.xml"/><Relationship Id="rId77" Type="http://schemas.openxmlformats.org/officeDocument/2006/relationships/customXml" Target="../ink/ink3303.xml"/><Relationship Id="rId100" Type="http://schemas.openxmlformats.org/officeDocument/2006/relationships/image" Target="../media/image3096.png"/><Relationship Id="rId282" Type="http://schemas.openxmlformats.org/officeDocument/2006/relationships/image" Target="../media/image3187.png"/><Relationship Id="rId338" Type="http://schemas.openxmlformats.org/officeDocument/2006/relationships/image" Target="../media/image3215.png"/><Relationship Id="rId503" Type="http://schemas.openxmlformats.org/officeDocument/2006/relationships/customXml" Target="../ink/ink3516.xml"/><Relationship Id="rId545" Type="http://schemas.openxmlformats.org/officeDocument/2006/relationships/customXml" Target="../ink/ink3537.xml"/><Relationship Id="rId587" Type="http://schemas.openxmlformats.org/officeDocument/2006/relationships/customXml" Target="../ink/ink3558.xml"/><Relationship Id="rId710" Type="http://schemas.openxmlformats.org/officeDocument/2006/relationships/image" Target="../media/image3397.png"/><Relationship Id="rId752" Type="http://schemas.openxmlformats.org/officeDocument/2006/relationships/image" Target="../media/image3418.png"/><Relationship Id="rId8" Type="http://schemas.openxmlformats.org/officeDocument/2006/relationships/image" Target="../media/image3050.png"/><Relationship Id="rId142" Type="http://schemas.openxmlformats.org/officeDocument/2006/relationships/image" Target="../media/image3117.png"/><Relationship Id="rId184" Type="http://schemas.openxmlformats.org/officeDocument/2006/relationships/image" Target="../media/image3138.png"/><Relationship Id="rId391" Type="http://schemas.openxmlformats.org/officeDocument/2006/relationships/customXml" Target="../ink/ink3460.xml"/><Relationship Id="rId405" Type="http://schemas.openxmlformats.org/officeDocument/2006/relationships/customXml" Target="../ink/ink3467.xml"/><Relationship Id="rId447" Type="http://schemas.openxmlformats.org/officeDocument/2006/relationships/customXml" Target="../ink/ink3488.xml"/><Relationship Id="rId612" Type="http://schemas.openxmlformats.org/officeDocument/2006/relationships/image" Target="../media/image3350.png"/><Relationship Id="rId251" Type="http://schemas.openxmlformats.org/officeDocument/2006/relationships/customXml" Target="../ink/ink3390.xml"/><Relationship Id="rId489" Type="http://schemas.openxmlformats.org/officeDocument/2006/relationships/customXml" Target="../ink/ink3509.xml"/><Relationship Id="rId654" Type="http://schemas.openxmlformats.org/officeDocument/2006/relationships/customXml" Target="../ink/ink3592.xml"/><Relationship Id="rId696" Type="http://schemas.openxmlformats.org/officeDocument/2006/relationships/image" Target="../media/image3390.png"/><Relationship Id="rId46" Type="http://schemas.openxmlformats.org/officeDocument/2006/relationships/image" Target="../media/image3069.png"/><Relationship Id="rId293" Type="http://schemas.openxmlformats.org/officeDocument/2006/relationships/customXml" Target="../ink/ink3411.xml"/><Relationship Id="rId307" Type="http://schemas.openxmlformats.org/officeDocument/2006/relationships/customXml" Target="../ink/ink3418.xml"/><Relationship Id="rId349" Type="http://schemas.openxmlformats.org/officeDocument/2006/relationships/customXml" Target="../ink/ink3439.xml"/><Relationship Id="rId514" Type="http://schemas.openxmlformats.org/officeDocument/2006/relationships/image" Target="../media/image3302.png"/><Relationship Id="rId556" Type="http://schemas.openxmlformats.org/officeDocument/2006/relationships/image" Target="../media/image3323.png"/><Relationship Id="rId721" Type="http://schemas.openxmlformats.org/officeDocument/2006/relationships/customXml" Target="../ink/ink3626.xml"/><Relationship Id="rId763" Type="http://schemas.openxmlformats.org/officeDocument/2006/relationships/customXml" Target="../ink/ink3647.xml"/><Relationship Id="rId88" Type="http://schemas.openxmlformats.org/officeDocument/2006/relationships/image" Target="../media/image3090.png"/><Relationship Id="rId111" Type="http://schemas.openxmlformats.org/officeDocument/2006/relationships/customXml" Target="../ink/ink3320.xml"/><Relationship Id="rId153" Type="http://schemas.openxmlformats.org/officeDocument/2006/relationships/customXml" Target="../ink/ink3341.xml"/><Relationship Id="rId195" Type="http://schemas.openxmlformats.org/officeDocument/2006/relationships/customXml" Target="../ink/ink3362.xml"/><Relationship Id="rId209" Type="http://schemas.openxmlformats.org/officeDocument/2006/relationships/customXml" Target="../ink/ink3369.xml"/><Relationship Id="rId360" Type="http://schemas.openxmlformats.org/officeDocument/2006/relationships/image" Target="../media/image3226.png"/><Relationship Id="rId416" Type="http://schemas.openxmlformats.org/officeDocument/2006/relationships/image" Target="../media/image3254.png"/><Relationship Id="rId598" Type="http://schemas.openxmlformats.org/officeDocument/2006/relationships/image" Target="../media/image3344.png"/><Relationship Id="rId220" Type="http://schemas.openxmlformats.org/officeDocument/2006/relationships/image" Target="../media/image3156.png"/><Relationship Id="rId458" Type="http://schemas.openxmlformats.org/officeDocument/2006/relationships/image" Target="../media/image3274.png"/><Relationship Id="rId623" Type="http://schemas.openxmlformats.org/officeDocument/2006/relationships/customXml" Target="../ink/ink3576.xml"/><Relationship Id="rId665" Type="http://schemas.openxmlformats.org/officeDocument/2006/relationships/customXml" Target="../ink/ink3598.xml"/><Relationship Id="rId15" Type="http://schemas.openxmlformats.org/officeDocument/2006/relationships/customXml" Target="../ink/ink3272.xml"/><Relationship Id="rId57" Type="http://schemas.openxmlformats.org/officeDocument/2006/relationships/customXml" Target="../ink/ink3293.xml"/><Relationship Id="rId262" Type="http://schemas.openxmlformats.org/officeDocument/2006/relationships/image" Target="../media/image3177.png"/><Relationship Id="rId318" Type="http://schemas.openxmlformats.org/officeDocument/2006/relationships/image" Target="../media/image3205.png"/><Relationship Id="rId525" Type="http://schemas.openxmlformats.org/officeDocument/2006/relationships/customXml" Target="../ink/ink3527.xml"/><Relationship Id="rId567" Type="http://schemas.openxmlformats.org/officeDocument/2006/relationships/customXml" Target="../ink/ink3548.xml"/><Relationship Id="rId732" Type="http://schemas.openxmlformats.org/officeDocument/2006/relationships/image" Target="../media/image3408.png"/><Relationship Id="rId99" Type="http://schemas.openxmlformats.org/officeDocument/2006/relationships/customXml" Target="../ink/ink3314.xml"/><Relationship Id="rId122" Type="http://schemas.openxmlformats.org/officeDocument/2006/relationships/image" Target="../media/image3107.png"/><Relationship Id="rId164" Type="http://schemas.openxmlformats.org/officeDocument/2006/relationships/image" Target="../media/image3128.png"/><Relationship Id="rId371" Type="http://schemas.openxmlformats.org/officeDocument/2006/relationships/customXml" Target="../ink/ink3450.xml"/><Relationship Id="rId774" Type="http://schemas.openxmlformats.org/officeDocument/2006/relationships/image" Target="../media/image3429.png"/><Relationship Id="rId427" Type="http://schemas.openxmlformats.org/officeDocument/2006/relationships/customXml" Target="../ink/ink3478.xml"/><Relationship Id="rId469" Type="http://schemas.openxmlformats.org/officeDocument/2006/relationships/customXml" Target="../ink/ink3499.xml"/><Relationship Id="rId634" Type="http://schemas.openxmlformats.org/officeDocument/2006/relationships/image" Target="../media/image3361.png"/><Relationship Id="rId676" Type="http://schemas.openxmlformats.org/officeDocument/2006/relationships/image" Target="../media/image3380.png"/><Relationship Id="rId26" Type="http://schemas.openxmlformats.org/officeDocument/2006/relationships/image" Target="../media/image3059.png"/><Relationship Id="rId231" Type="http://schemas.openxmlformats.org/officeDocument/2006/relationships/customXml" Target="../ink/ink3380.xml"/><Relationship Id="rId273" Type="http://schemas.openxmlformats.org/officeDocument/2006/relationships/customXml" Target="../ink/ink3401.xml"/><Relationship Id="rId329" Type="http://schemas.openxmlformats.org/officeDocument/2006/relationships/customXml" Target="../ink/ink3429.xml"/><Relationship Id="rId480" Type="http://schemas.openxmlformats.org/officeDocument/2006/relationships/image" Target="../media/image3285.png"/><Relationship Id="rId536" Type="http://schemas.openxmlformats.org/officeDocument/2006/relationships/image" Target="../media/image3313.png"/><Relationship Id="rId701" Type="http://schemas.openxmlformats.org/officeDocument/2006/relationships/customXml" Target="../ink/ink3616.xml"/><Relationship Id="rId68" Type="http://schemas.openxmlformats.org/officeDocument/2006/relationships/image" Target="../media/image3080.png"/><Relationship Id="rId133" Type="http://schemas.openxmlformats.org/officeDocument/2006/relationships/customXml" Target="../ink/ink3331.xml"/><Relationship Id="rId175" Type="http://schemas.openxmlformats.org/officeDocument/2006/relationships/customXml" Target="../ink/ink3352.xml"/><Relationship Id="rId340" Type="http://schemas.openxmlformats.org/officeDocument/2006/relationships/image" Target="../media/image3216.png"/><Relationship Id="rId578" Type="http://schemas.openxmlformats.org/officeDocument/2006/relationships/image" Target="../media/image3334.png"/><Relationship Id="rId743" Type="http://schemas.openxmlformats.org/officeDocument/2006/relationships/customXml" Target="../ink/ink3637.xml"/><Relationship Id="rId200" Type="http://schemas.openxmlformats.org/officeDocument/2006/relationships/image" Target="../media/image3146.png"/><Relationship Id="rId382" Type="http://schemas.openxmlformats.org/officeDocument/2006/relationships/image" Target="../media/image3237.png"/><Relationship Id="rId438" Type="http://schemas.openxmlformats.org/officeDocument/2006/relationships/image" Target="../media/image3264.png"/><Relationship Id="rId603" Type="http://schemas.openxmlformats.org/officeDocument/2006/relationships/customXml" Target="../ink/ink3566.xml"/><Relationship Id="rId645" Type="http://schemas.openxmlformats.org/officeDocument/2006/relationships/image" Target="../media/image3365.png"/><Relationship Id="rId687" Type="http://schemas.openxmlformats.org/officeDocument/2006/relationships/customXml" Target="../ink/ink3609.xml"/><Relationship Id="rId242" Type="http://schemas.openxmlformats.org/officeDocument/2006/relationships/image" Target="../media/image3167.png"/><Relationship Id="rId284" Type="http://schemas.openxmlformats.org/officeDocument/2006/relationships/image" Target="../media/image3188.png"/><Relationship Id="rId491" Type="http://schemas.openxmlformats.org/officeDocument/2006/relationships/customXml" Target="../ink/ink3510.xml"/><Relationship Id="rId505" Type="http://schemas.openxmlformats.org/officeDocument/2006/relationships/customXml" Target="../ink/ink3517.xml"/><Relationship Id="rId712" Type="http://schemas.openxmlformats.org/officeDocument/2006/relationships/image" Target="../media/image3398.png"/><Relationship Id="rId37" Type="http://schemas.openxmlformats.org/officeDocument/2006/relationships/customXml" Target="../ink/ink3283.xml"/><Relationship Id="rId79" Type="http://schemas.openxmlformats.org/officeDocument/2006/relationships/customXml" Target="../ink/ink3304.xml"/><Relationship Id="rId102" Type="http://schemas.openxmlformats.org/officeDocument/2006/relationships/image" Target="../media/image3097.png"/><Relationship Id="rId144" Type="http://schemas.openxmlformats.org/officeDocument/2006/relationships/image" Target="../media/image3118.png"/><Relationship Id="rId547" Type="http://schemas.openxmlformats.org/officeDocument/2006/relationships/customXml" Target="../ink/ink3538.xml"/><Relationship Id="rId589" Type="http://schemas.openxmlformats.org/officeDocument/2006/relationships/customXml" Target="../ink/ink3559.xml"/><Relationship Id="rId754" Type="http://schemas.openxmlformats.org/officeDocument/2006/relationships/image" Target="../media/image3419.png"/><Relationship Id="rId90" Type="http://schemas.openxmlformats.org/officeDocument/2006/relationships/image" Target="../media/image3091.png"/><Relationship Id="rId186" Type="http://schemas.openxmlformats.org/officeDocument/2006/relationships/image" Target="../media/image3139.png"/><Relationship Id="rId351" Type="http://schemas.openxmlformats.org/officeDocument/2006/relationships/customXml" Target="../ink/ink3440.xml"/><Relationship Id="rId393" Type="http://schemas.openxmlformats.org/officeDocument/2006/relationships/customXml" Target="../ink/ink3461.xml"/><Relationship Id="rId407" Type="http://schemas.openxmlformats.org/officeDocument/2006/relationships/customXml" Target="../ink/ink3468.xml"/><Relationship Id="rId449" Type="http://schemas.openxmlformats.org/officeDocument/2006/relationships/customXml" Target="../ink/ink3489.xml"/><Relationship Id="rId614" Type="http://schemas.openxmlformats.org/officeDocument/2006/relationships/image" Target="../media/image3351.png"/><Relationship Id="rId656" Type="http://schemas.openxmlformats.org/officeDocument/2006/relationships/customXml" Target="../ink/ink3593.xml"/><Relationship Id="rId211" Type="http://schemas.openxmlformats.org/officeDocument/2006/relationships/customXml" Target="../ink/ink3370.xml"/><Relationship Id="rId253" Type="http://schemas.openxmlformats.org/officeDocument/2006/relationships/customXml" Target="../ink/ink3391.xml"/><Relationship Id="rId295" Type="http://schemas.openxmlformats.org/officeDocument/2006/relationships/customXml" Target="../ink/ink3412.xml"/><Relationship Id="rId309" Type="http://schemas.openxmlformats.org/officeDocument/2006/relationships/customXml" Target="../ink/ink3419.xml"/><Relationship Id="rId460" Type="http://schemas.openxmlformats.org/officeDocument/2006/relationships/image" Target="../media/image3275.png"/><Relationship Id="rId516" Type="http://schemas.openxmlformats.org/officeDocument/2006/relationships/image" Target="../media/image3303.png"/><Relationship Id="rId698" Type="http://schemas.openxmlformats.org/officeDocument/2006/relationships/image" Target="../media/image3391.png"/><Relationship Id="rId48" Type="http://schemas.openxmlformats.org/officeDocument/2006/relationships/image" Target="../media/image3070.png"/><Relationship Id="rId113" Type="http://schemas.openxmlformats.org/officeDocument/2006/relationships/customXml" Target="../ink/ink3321.xml"/><Relationship Id="rId320" Type="http://schemas.openxmlformats.org/officeDocument/2006/relationships/image" Target="../media/image3206.png"/><Relationship Id="rId558" Type="http://schemas.openxmlformats.org/officeDocument/2006/relationships/image" Target="../media/image3324.png"/><Relationship Id="rId723" Type="http://schemas.openxmlformats.org/officeDocument/2006/relationships/customXml" Target="../ink/ink3627.xml"/><Relationship Id="rId765" Type="http://schemas.openxmlformats.org/officeDocument/2006/relationships/customXml" Target="../ink/ink3648.xml"/><Relationship Id="rId155" Type="http://schemas.openxmlformats.org/officeDocument/2006/relationships/customXml" Target="../ink/ink3342.xml"/><Relationship Id="rId197" Type="http://schemas.openxmlformats.org/officeDocument/2006/relationships/customXml" Target="../ink/ink3363.xml"/><Relationship Id="rId362" Type="http://schemas.openxmlformats.org/officeDocument/2006/relationships/image" Target="../media/image3227.png"/><Relationship Id="rId418" Type="http://schemas.openxmlformats.org/officeDocument/2006/relationships/image" Target="../media/image3255.png"/><Relationship Id="rId625" Type="http://schemas.openxmlformats.org/officeDocument/2006/relationships/customXml" Target="../ink/ink3577.xml"/><Relationship Id="rId222" Type="http://schemas.openxmlformats.org/officeDocument/2006/relationships/image" Target="../media/image3157.png"/><Relationship Id="rId264" Type="http://schemas.openxmlformats.org/officeDocument/2006/relationships/image" Target="../media/image3178.png"/><Relationship Id="rId471" Type="http://schemas.openxmlformats.org/officeDocument/2006/relationships/customXml" Target="../ink/ink3500.xml"/><Relationship Id="rId667" Type="http://schemas.openxmlformats.org/officeDocument/2006/relationships/customXml" Target="../ink/ink3599.xml"/><Relationship Id="rId17" Type="http://schemas.openxmlformats.org/officeDocument/2006/relationships/customXml" Target="../ink/ink3273.xml"/><Relationship Id="rId59" Type="http://schemas.openxmlformats.org/officeDocument/2006/relationships/customXml" Target="../ink/ink3294.xml"/><Relationship Id="rId124" Type="http://schemas.openxmlformats.org/officeDocument/2006/relationships/image" Target="../media/image3108.png"/><Relationship Id="rId527" Type="http://schemas.openxmlformats.org/officeDocument/2006/relationships/customXml" Target="../ink/ink3528.xml"/><Relationship Id="rId569" Type="http://schemas.openxmlformats.org/officeDocument/2006/relationships/customXml" Target="../ink/ink3549.xml"/><Relationship Id="rId734" Type="http://schemas.openxmlformats.org/officeDocument/2006/relationships/image" Target="../media/image3409.png"/><Relationship Id="rId776" Type="http://schemas.openxmlformats.org/officeDocument/2006/relationships/image" Target="../media/image3430.png"/><Relationship Id="rId70" Type="http://schemas.openxmlformats.org/officeDocument/2006/relationships/image" Target="../media/image3081.png"/><Relationship Id="rId166" Type="http://schemas.openxmlformats.org/officeDocument/2006/relationships/image" Target="../media/image3129.png"/><Relationship Id="rId331" Type="http://schemas.openxmlformats.org/officeDocument/2006/relationships/customXml" Target="../ink/ink3430.xml"/><Relationship Id="rId373" Type="http://schemas.openxmlformats.org/officeDocument/2006/relationships/customXml" Target="../ink/ink3451.xml"/><Relationship Id="rId429" Type="http://schemas.openxmlformats.org/officeDocument/2006/relationships/customXml" Target="../ink/ink3479.xml"/><Relationship Id="rId580" Type="http://schemas.openxmlformats.org/officeDocument/2006/relationships/image" Target="../media/image3335.png"/><Relationship Id="rId636" Type="http://schemas.openxmlformats.org/officeDocument/2006/relationships/image" Target="../media/image3362.png"/><Relationship Id="rId1" Type="http://schemas.openxmlformats.org/officeDocument/2006/relationships/slideLayout" Target="../slideLayouts/slideLayout7.xml"/><Relationship Id="rId233" Type="http://schemas.openxmlformats.org/officeDocument/2006/relationships/customXml" Target="../ink/ink3381.xml"/><Relationship Id="rId440" Type="http://schemas.openxmlformats.org/officeDocument/2006/relationships/image" Target="../media/image3265.png"/><Relationship Id="rId678" Type="http://schemas.openxmlformats.org/officeDocument/2006/relationships/image" Target="../media/image3381.png"/><Relationship Id="rId28" Type="http://schemas.openxmlformats.org/officeDocument/2006/relationships/image" Target="../media/image3060.png"/><Relationship Id="rId275" Type="http://schemas.openxmlformats.org/officeDocument/2006/relationships/customXml" Target="../ink/ink3402.xml"/><Relationship Id="rId300" Type="http://schemas.openxmlformats.org/officeDocument/2006/relationships/image" Target="../media/image3196.png"/><Relationship Id="rId482" Type="http://schemas.openxmlformats.org/officeDocument/2006/relationships/image" Target="../media/image3286.png"/><Relationship Id="rId538" Type="http://schemas.openxmlformats.org/officeDocument/2006/relationships/image" Target="../media/image3314.png"/><Relationship Id="rId703" Type="http://schemas.openxmlformats.org/officeDocument/2006/relationships/customXml" Target="../ink/ink3617.xml"/><Relationship Id="rId745" Type="http://schemas.openxmlformats.org/officeDocument/2006/relationships/customXml" Target="../ink/ink3638.xml"/><Relationship Id="rId81" Type="http://schemas.openxmlformats.org/officeDocument/2006/relationships/customXml" Target="../ink/ink3305.xml"/><Relationship Id="rId135" Type="http://schemas.openxmlformats.org/officeDocument/2006/relationships/customXml" Target="../ink/ink3332.xml"/><Relationship Id="rId177" Type="http://schemas.openxmlformats.org/officeDocument/2006/relationships/customXml" Target="../ink/ink3353.xml"/><Relationship Id="rId342" Type="http://schemas.openxmlformats.org/officeDocument/2006/relationships/image" Target="../media/image3217.png"/><Relationship Id="rId384" Type="http://schemas.openxmlformats.org/officeDocument/2006/relationships/image" Target="../media/image3238.png"/><Relationship Id="rId591" Type="http://schemas.openxmlformats.org/officeDocument/2006/relationships/customXml" Target="../ink/ink3560.xml"/><Relationship Id="rId605" Type="http://schemas.openxmlformats.org/officeDocument/2006/relationships/customXml" Target="../ink/ink3567.xml"/><Relationship Id="rId202" Type="http://schemas.openxmlformats.org/officeDocument/2006/relationships/image" Target="../media/image3147.png"/><Relationship Id="rId244" Type="http://schemas.openxmlformats.org/officeDocument/2006/relationships/image" Target="../media/image3168.png"/><Relationship Id="rId647" Type="http://schemas.openxmlformats.org/officeDocument/2006/relationships/image" Target="../media/image3366.png"/><Relationship Id="rId689" Type="http://schemas.openxmlformats.org/officeDocument/2006/relationships/customXml" Target="../ink/ink3610.xml"/><Relationship Id="rId39" Type="http://schemas.openxmlformats.org/officeDocument/2006/relationships/customXml" Target="../ink/ink3284.xml"/><Relationship Id="rId286" Type="http://schemas.openxmlformats.org/officeDocument/2006/relationships/image" Target="../media/image3189.png"/><Relationship Id="rId451" Type="http://schemas.openxmlformats.org/officeDocument/2006/relationships/customXml" Target="../ink/ink3490.xml"/><Relationship Id="rId493" Type="http://schemas.openxmlformats.org/officeDocument/2006/relationships/customXml" Target="../ink/ink3511.xml"/><Relationship Id="rId507" Type="http://schemas.openxmlformats.org/officeDocument/2006/relationships/customXml" Target="../ink/ink3518.xml"/><Relationship Id="rId549" Type="http://schemas.openxmlformats.org/officeDocument/2006/relationships/customXml" Target="../ink/ink3539.xml"/><Relationship Id="rId714" Type="http://schemas.openxmlformats.org/officeDocument/2006/relationships/image" Target="../media/image3399.png"/><Relationship Id="rId756" Type="http://schemas.openxmlformats.org/officeDocument/2006/relationships/image" Target="../media/image3420.png"/><Relationship Id="rId50" Type="http://schemas.openxmlformats.org/officeDocument/2006/relationships/image" Target="../media/image3071.png"/><Relationship Id="rId104" Type="http://schemas.openxmlformats.org/officeDocument/2006/relationships/image" Target="../media/image3098.png"/><Relationship Id="rId146" Type="http://schemas.openxmlformats.org/officeDocument/2006/relationships/image" Target="../media/image3119.png"/><Relationship Id="rId188" Type="http://schemas.openxmlformats.org/officeDocument/2006/relationships/image" Target="../media/image3140.png"/><Relationship Id="rId311" Type="http://schemas.openxmlformats.org/officeDocument/2006/relationships/customXml" Target="../ink/ink3420.xml"/><Relationship Id="rId353" Type="http://schemas.openxmlformats.org/officeDocument/2006/relationships/customXml" Target="../ink/ink3441.xml"/><Relationship Id="rId395" Type="http://schemas.openxmlformats.org/officeDocument/2006/relationships/customXml" Target="../ink/ink3462.xml"/><Relationship Id="rId409" Type="http://schemas.openxmlformats.org/officeDocument/2006/relationships/customXml" Target="../ink/ink3469.xml"/><Relationship Id="rId560" Type="http://schemas.openxmlformats.org/officeDocument/2006/relationships/image" Target="../media/image3325.png"/><Relationship Id="rId92" Type="http://schemas.openxmlformats.org/officeDocument/2006/relationships/image" Target="../media/image3092.png"/><Relationship Id="rId213" Type="http://schemas.openxmlformats.org/officeDocument/2006/relationships/customXml" Target="../ink/ink3371.xml"/><Relationship Id="rId420" Type="http://schemas.openxmlformats.org/officeDocument/2006/relationships/image" Target="../media/image3256.png"/><Relationship Id="rId616" Type="http://schemas.openxmlformats.org/officeDocument/2006/relationships/image" Target="../media/image3352.png"/><Relationship Id="rId658" Type="http://schemas.openxmlformats.org/officeDocument/2006/relationships/image" Target="../media/image3371.png"/><Relationship Id="rId255" Type="http://schemas.openxmlformats.org/officeDocument/2006/relationships/customXml" Target="../ink/ink3392.xml"/><Relationship Id="rId297" Type="http://schemas.openxmlformats.org/officeDocument/2006/relationships/customXml" Target="../ink/ink3413.xml"/><Relationship Id="rId462" Type="http://schemas.openxmlformats.org/officeDocument/2006/relationships/image" Target="../media/image3276.png"/><Relationship Id="rId518" Type="http://schemas.openxmlformats.org/officeDocument/2006/relationships/image" Target="../media/image3304.png"/><Relationship Id="rId725" Type="http://schemas.openxmlformats.org/officeDocument/2006/relationships/customXml" Target="../ink/ink3628.xml"/><Relationship Id="rId115" Type="http://schemas.openxmlformats.org/officeDocument/2006/relationships/customXml" Target="../ink/ink3322.xml"/><Relationship Id="rId157" Type="http://schemas.openxmlformats.org/officeDocument/2006/relationships/customXml" Target="../ink/ink3343.xml"/><Relationship Id="rId322" Type="http://schemas.openxmlformats.org/officeDocument/2006/relationships/image" Target="../media/image3207.png"/><Relationship Id="rId364" Type="http://schemas.openxmlformats.org/officeDocument/2006/relationships/image" Target="../media/image3228.png"/><Relationship Id="rId767" Type="http://schemas.openxmlformats.org/officeDocument/2006/relationships/customXml" Target="../ink/ink3649.xml"/><Relationship Id="rId61" Type="http://schemas.openxmlformats.org/officeDocument/2006/relationships/customXml" Target="../ink/ink3295.xml"/><Relationship Id="rId199" Type="http://schemas.openxmlformats.org/officeDocument/2006/relationships/customXml" Target="../ink/ink3364.xml"/><Relationship Id="rId571" Type="http://schemas.openxmlformats.org/officeDocument/2006/relationships/customXml" Target="../ink/ink3550.xml"/><Relationship Id="rId627" Type="http://schemas.openxmlformats.org/officeDocument/2006/relationships/customXml" Target="../ink/ink3578.xml"/><Relationship Id="rId669" Type="http://schemas.openxmlformats.org/officeDocument/2006/relationships/customXml" Target="../ink/ink3600.xml"/><Relationship Id="rId19" Type="http://schemas.openxmlformats.org/officeDocument/2006/relationships/customXml" Target="../ink/ink3274.xml"/><Relationship Id="rId224" Type="http://schemas.openxmlformats.org/officeDocument/2006/relationships/image" Target="../media/image3158.png"/><Relationship Id="rId266" Type="http://schemas.openxmlformats.org/officeDocument/2006/relationships/image" Target="../media/image3179.png"/><Relationship Id="rId431" Type="http://schemas.openxmlformats.org/officeDocument/2006/relationships/customXml" Target="../ink/ink3480.xml"/><Relationship Id="rId473" Type="http://schemas.openxmlformats.org/officeDocument/2006/relationships/customXml" Target="../ink/ink3501.xml"/><Relationship Id="rId529" Type="http://schemas.openxmlformats.org/officeDocument/2006/relationships/customXml" Target="../ink/ink3529.xml"/><Relationship Id="rId680" Type="http://schemas.openxmlformats.org/officeDocument/2006/relationships/image" Target="../media/image3382.png"/><Relationship Id="rId736" Type="http://schemas.openxmlformats.org/officeDocument/2006/relationships/image" Target="../media/image3410.png"/><Relationship Id="rId30" Type="http://schemas.openxmlformats.org/officeDocument/2006/relationships/image" Target="../media/image3061.png"/><Relationship Id="rId126" Type="http://schemas.openxmlformats.org/officeDocument/2006/relationships/image" Target="../media/image3109.png"/><Relationship Id="rId168" Type="http://schemas.openxmlformats.org/officeDocument/2006/relationships/image" Target="../media/image3130.png"/><Relationship Id="rId333" Type="http://schemas.openxmlformats.org/officeDocument/2006/relationships/customXml" Target="../ink/ink3431.xml"/><Relationship Id="rId540" Type="http://schemas.openxmlformats.org/officeDocument/2006/relationships/image" Target="../media/image3315.png"/><Relationship Id="rId778" Type="http://schemas.openxmlformats.org/officeDocument/2006/relationships/image" Target="../media/image3431.png"/><Relationship Id="rId72" Type="http://schemas.openxmlformats.org/officeDocument/2006/relationships/image" Target="../media/image3082.png"/><Relationship Id="rId375" Type="http://schemas.openxmlformats.org/officeDocument/2006/relationships/customXml" Target="../ink/ink3452.xml"/><Relationship Id="rId582" Type="http://schemas.openxmlformats.org/officeDocument/2006/relationships/image" Target="../media/image3336.png"/><Relationship Id="rId638" Type="http://schemas.openxmlformats.org/officeDocument/2006/relationships/image" Target="../media/image3363.png"/><Relationship Id="rId3" Type="http://schemas.openxmlformats.org/officeDocument/2006/relationships/customXml" Target="../ink/ink3266.xml"/><Relationship Id="rId235" Type="http://schemas.openxmlformats.org/officeDocument/2006/relationships/customXml" Target="../ink/ink3382.xml"/><Relationship Id="rId277" Type="http://schemas.openxmlformats.org/officeDocument/2006/relationships/customXml" Target="../ink/ink3403.xml"/><Relationship Id="rId400" Type="http://schemas.openxmlformats.org/officeDocument/2006/relationships/image" Target="../media/image3246.png"/><Relationship Id="rId442" Type="http://schemas.openxmlformats.org/officeDocument/2006/relationships/image" Target="../media/image3266.png"/><Relationship Id="rId484" Type="http://schemas.openxmlformats.org/officeDocument/2006/relationships/image" Target="../media/image3287.png"/><Relationship Id="rId705" Type="http://schemas.openxmlformats.org/officeDocument/2006/relationships/customXml" Target="../ink/ink3618.xml"/><Relationship Id="rId137" Type="http://schemas.openxmlformats.org/officeDocument/2006/relationships/customXml" Target="../ink/ink3333.xml"/><Relationship Id="rId302" Type="http://schemas.openxmlformats.org/officeDocument/2006/relationships/image" Target="../media/image3197.png"/><Relationship Id="rId344" Type="http://schemas.openxmlformats.org/officeDocument/2006/relationships/image" Target="../media/image3218.png"/><Relationship Id="rId691" Type="http://schemas.openxmlformats.org/officeDocument/2006/relationships/customXml" Target="../ink/ink3611.xml"/><Relationship Id="rId747" Type="http://schemas.openxmlformats.org/officeDocument/2006/relationships/customXml" Target="../ink/ink3639.xml"/><Relationship Id="rId41" Type="http://schemas.openxmlformats.org/officeDocument/2006/relationships/customXml" Target="../ink/ink3285.xml"/><Relationship Id="rId83" Type="http://schemas.openxmlformats.org/officeDocument/2006/relationships/customXml" Target="../ink/ink3306.xml"/><Relationship Id="rId179" Type="http://schemas.openxmlformats.org/officeDocument/2006/relationships/customXml" Target="../ink/ink3354.xml"/><Relationship Id="rId386" Type="http://schemas.openxmlformats.org/officeDocument/2006/relationships/image" Target="../media/image3239.png"/><Relationship Id="rId551" Type="http://schemas.openxmlformats.org/officeDocument/2006/relationships/customXml" Target="../ink/ink3540.xml"/><Relationship Id="rId593" Type="http://schemas.openxmlformats.org/officeDocument/2006/relationships/customXml" Target="../ink/ink3561.xml"/><Relationship Id="rId607" Type="http://schemas.openxmlformats.org/officeDocument/2006/relationships/customXml" Target="../ink/ink3568.xml"/><Relationship Id="rId649" Type="http://schemas.openxmlformats.org/officeDocument/2006/relationships/image" Target="../media/image3367.png"/><Relationship Id="rId190" Type="http://schemas.openxmlformats.org/officeDocument/2006/relationships/image" Target="../media/image3141.png"/><Relationship Id="rId204" Type="http://schemas.openxmlformats.org/officeDocument/2006/relationships/image" Target="../media/image3148.png"/><Relationship Id="rId246" Type="http://schemas.openxmlformats.org/officeDocument/2006/relationships/image" Target="../media/image3169.png"/><Relationship Id="rId288" Type="http://schemas.openxmlformats.org/officeDocument/2006/relationships/image" Target="../media/image3190.png"/><Relationship Id="rId411" Type="http://schemas.openxmlformats.org/officeDocument/2006/relationships/customXml" Target="../ink/ink3470.xml"/><Relationship Id="rId453" Type="http://schemas.openxmlformats.org/officeDocument/2006/relationships/customXml" Target="../ink/ink3491.xml"/><Relationship Id="rId509" Type="http://schemas.openxmlformats.org/officeDocument/2006/relationships/customXml" Target="../ink/ink3519.xml"/><Relationship Id="rId660" Type="http://schemas.openxmlformats.org/officeDocument/2006/relationships/image" Target="../media/image3372.png"/><Relationship Id="rId106" Type="http://schemas.openxmlformats.org/officeDocument/2006/relationships/image" Target="../media/image3099.png"/><Relationship Id="rId313" Type="http://schemas.openxmlformats.org/officeDocument/2006/relationships/customXml" Target="../ink/ink3421.xml"/><Relationship Id="rId495" Type="http://schemas.openxmlformats.org/officeDocument/2006/relationships/customXml" Target="../ink/ink3512.xml"/><Relationship Id="rId716" Type="http://schemas.openxmlformats.org/officeDocument/2006/relationships/image" Target="../media/image3400.png"/><Relationship Id="rId758" Type="http://schemas.openxmlformats.org/officeDocument/2006/relationships/image" Target="../media/image3421.png"/><Relationship Id="rId10" Type="http://schemas.openxmlformats.org/officeDocument/2006/relationships/image" Target="../media/image3051.png"/><Relationship Id="rId52" Type="http://schemas.openxmlformats.org/officeDocument/2006/relationships/image" Target="../media/image3072.png"/><Relationship Id="rId94" Type="http://schemas.openxmlformats.org/officeDocument/2006/relationships/image" Target="../media/image3093.png"/><Relationship Id="rId148" Type="http://schemas.openxmlformats.org/officeDocument/2006/relationships/image" Target="../media/image3120.png"/><Relationship Id="rId355" Type="http://schemas.openxmlformats.org/officeDocument/2006/relationships/customXml" Target="../ink/ink3442.xml"/><Relationship Id="rId397" Type="http://schemas.openxmlformats.org/officeDocument/2006/relationships/customXml" Target="../ink/ink3463.xml"/><Relationship Id="rId520" Type="http://schemas.openxmlformats.org/officeDocument/2006/relationships/image" Target="../media/image3305.png"/><Relationship Id="rId562" Type="http://schemas.openxmlformats.org/officeDocument/2006/relationships/image" Target="../media/image3326.png"/><Relationship Id="rId618" Type="http://schemas.openxmlformats.org/officeDocument/2006/relationships/image" Target="../media/image3353.png"/><Relationship Id="rId215" Type="http://schemas.openxmlformats.org/officeDocument/2006/relationships/customXml" Target="../ink/ink3372.xml"/><Relationship Id="rId257" Type="http://schemas.openxmlformats.org/officeDocument/2006/relationships/customXml" Target="../ink/ink3393.xml"/><Relationship Id="rId422" Type="http://schemas.openxmlformats.org/officeDocument/2006/relationships/image" Target="../media/image3257.png"/><Relationship Id="rId464" Type="http://schemas.openxmlformats.org/officeDocument/2006/relationships/image" Target="../media/image3277.png"/><Relationship Id="rId299" Type="http://schemas.openxmlformats.org/officeDocument/2006/relationships/customXml" Target="../ink/ink3414.xml"/><Relationship Id="rId727" Type="http://schemas.openxmlformats.org/officeDocument/2006/relationships/customXml" Target="../ink/ink3629.xml"/><Relationship Id="rId63" Type="http://schemas.openxmlformats.org/officeDocument/2006/relationships/customXml" Target="../ink/ink3296.xml"/><Relationship Id="rId159" Type="http://schemas.openxmlformats.org/officeDocument/2006/relationships/customXml" Target="../ink/ink3344.xml"/><Relationship Id="rId366" Type="http://schemas.openxmlformats.org/officeDocument/2006/relationships/image" Target="../media/image3229.png"/><Relationship Id="rId573" Type="http://schemas.openxmlformats.org/officeDocument/2006/relationships/customXml" Target="../ink/ink3551.xml"/><Relationship Id="rId780" Type="http://schemas.openxmlformats.org/officeDocument/2006/relationships/image" Target="../media/image3432.png"/><Relationship Id="rId226" Type="http://schemas.openxmlformats.org/officeDocument/2006/relationships/image" Target="../media/image3159.png"/><Relationship Id="rId433" Type="http://schemas.openxmlformats.org/officeDocument/2006/relationships/customXml" Target="../ink/ink3481.xml"/><Relationship Id="rId640" Type="http://schemas.openxmlformats.org/officeDocument/2006/relationships/image" Target="../media/image8010.png"/><Relationship Id="rId738" Type="http://schemas.openxmlformats.org/officeDocument/2006/relationships/image" Target="../media/image3411.png"/><Relationship Id="rId74" Type="http://schemas.openxmlformats.org/officeDocument/2006/relationships/image" Target="../media/image3083.png"/><Relationship Id="rId377" Type="http://schemas.openxmlformats.org/officeDocument/2006/relationships/customXml" Target="../ink/ink3453.xml"/><Relationship Id="rId500" Type="http://schemas.openxmlformats.org/officeDocument/2006/relationships/image" Target="../media/image3295.png"/><Relationship Id="rId584" Type="http://schemas.openxmlformats.org/officeDocument/2006/relationships/image" Target="../media/image3337.png"/><Relationship Id="rId5" Type="http://schemas.openxmlformats.org/officeDocument/2006/relationships/customXml" Target="../ink/ink3267.xml"/><Relationship Id="rId237" Type="http://schemas.openxmlformats.org/officeDocument/2006/relationships/customXml" Target="../ink/ink3383.xml"/><Relationship Id="rId444" Type="http://schemas.openxmlformats.org/officeDocument/2006/relationships/image" Target="../media/image3267.png"/><Relationship Id="rId651" Type="http://schemas.openxmlformats.org/officeDocument/2006/relationships/image" Target="../media/image3368.png"/><Relationship Id="rId749" Type="http://schemas.openxmlformats.org/officeDocument/2006/relationships/customXml" Target="../ink/ink3640.xml"/><Relationship Id="rId290" Type="http://schemas.openxmlformats.org/officeDocument/2006/relationships/image" Target="../media/image3191.png"/><Relationship Id="rId304" Type="http://schemas.openxmlformats.org/officeDocument/2006/relationships/image" Target="../media/image3198.png"/><Relationship Id="rId388" Type="http://schemas.openxmlformats.org/officeDocument/2006/relationships/image" Target="../media/image3240.png"/><Relationship Id="rId511" Type="http://schemas.openxmlformats.org/officeDocument/2006/relationships/customXml" Target="../ink/ink3520.xml"/><Relationship Id="rId609" Type="http://schemas.openxmlformats.org/officeDocument/2006/relationships/customXml" Target="../ink/ink3569.xml"/><Relationship Id="rId85" Type="http://schemas.openxmlformats.org/officeDocument/2006/relationships/customXml" Target="../ink/ink3307.xml"/><Relationship Id="rId150" Type="http://schemas.openxmlformats.org/officeDocument/2006/relationships/image" Target="../media/image3121.png"/><Relationship Id="rId595" Type="http://schemas.openxmlformats.org/officeDocument/2006/relationships/customXml" Target="../ink/ink3562.xml"/><Relationship Id="rId248" Type="http://schemas.openxmlformats.org/officeDocument/2006/relationships/image" Target="../media/image3170.png"/><Relationship Id="rId455" Type="http://schemas.openxmlformats.org/officeDocument/2006/relationships/customXml" Target="../ink/ink3492.xml"/><Relationship Id="rId662" Type="http://schemas.openxmlformats.org/officeDocument/2006/relationships/image" Target="../media/image3373.png"/><Relationship Id="rId12" Type="http://schemas.openxmlformats.org/officeDocument/2006/relationships/image" Target="../media/image3052.png"/><Relationship Id="rId108" Type="http://schemas.openxmlformats.org/officeDocument/2006/relationships/image" Target="../media/image3100.png"/><Relationship Id="rId315" Type="http://schemas.openxmlformats.org/officeDocument/2006/relationships/customXml" Target="../ink/ink3422.xml"/><Relationship Id="rId522" Type="http://schemas.openxmlformats.org/officeDocument/2006/relationships/image" Target="../media/image3306.png"/><Relationship Id="rId96" Type="http://schemas.openxmlformats.org/officeDocument/2006/relationships/image" Target="../media/image3094.png"/><Relationship Id="rId161" Type="http://schemas.openxmlformats.org/officeDocument/2006/relationships/customXml" Target="../ink/ink3345.xml"/><Relationship Id="rId399" Type="http://schemas.openxmlformats.org/officeDocument/2006/relationships/customXml" Target="../ink/ink3464.xml"/><Relationship Id="rId259" Type="http://schemas.openxmlformats.org/officeDocument/2006/relationships/customXml" Target="../ink/ink3394.xml"/><Relationship Id="rId466" Type="http://schemas.openxmlformats.org/officeDocument/2006/relationships/image" Target="../media/image3278.png"/><Relationship Id="rId673" Type="http://schemas.openxmlformats.org/officeDocument/2006/relationships/customXml" Target="../ink/ink3602.xml"/><Relationship Id="rId23" Type="http://schemas.openxmlformats.org/officeDocument/2006/relationships/customXml" Target="../ink/ink3276.xml"/><Relationship Id="rId119" Type="http://schemas.openxmlformats.org/officeDocument/2006/relationships/customXml" Target="../ink/ink3324.xml"/><Relationship Id="rId326" Type="http://schemas.openxmlformats.org/officeDocument/2006/relationships/image" Target="../media/image3209.png"/><Relationship Id="rId533" Type="http://schemas.openxmlformats.org/officeDocument/2006/relationships/customXml" Target="../ink/ink3531.xml"/><Relationship Id="rId740" Type="http://schemas.openxmlformats.org/officeDocument/2006/relationships/image" Target="../media/image3412.png"/><Relationship Id="rId172" Type="http://schemas.openxmlformats.org/officeDocument/2006/relationships/image" Target="../media/image3132.png"/><Relationship Id="rId477" Type="http://schemas.openxmlformats.org/officeDocument/2006/relationships/customXml" Target="../ink/ink3503.xml"/><Relationship Id="rId600" Type="http://schemas.openxmlformats.org/officeDocument/2006/relationships/image" Target="../media/image10410.png"/><Relationship Id="rId684" Type="http://schemas.openxmlformats.org/officeDocument/2006/relationships/image" Target="../media/image3384.png"/><Relationship Id="rId337" Type="http://schemas.openxmlformats.org/officeDocument/2006/relationships/customXml" Target="../ink/ink3433.xml"/><Relationship Id="rId34" Type="http://schemas.openxmlformats.org/officeDocument/2006/relationships/image" Target="../media/image3063.png"/><Relationship Id="rId544" Type="http://schemas.openxmlformats.org/officeDocument/2006/relationships/image" Target="../media/image3317.png"/><Relationship Id="rId751" Type="http://schemas.openxmlformats.org/officeDocument/2006/relationships/customXml" Target="../ink/ink3641.xml"/><Relationship Id="rId183" Type="http://schemas.openxmlformats.org/officeDocument/2006/relationships/customXml" Target="../ink/ink3356.xml"/><Relationship Id="rId390" Type="http://schemas.openxmlformats.org/officeDocument/2006/relationships/image" Target="../media/image3241.png"/><Relationship Id="rId404" Type="http://schemas.openxmlformats.org/officeDocument/2006/relationships/image" Target="../media/image3248.png"/><Relationship Id="rId611" Type="http://schemas.openxmlformats.org/officeDocument/2006/relationships/customXml" Target="../ink/ink3570.xml"/><Relationship Id="rId250" Type="http://schemas.openxmlformats.org/officeDocument/2006/relationships/image" Target="../media/image3171.png"/><Relationship Id="rId488" Type="http://schemas.openxmlformats.org/officeDocument/2006/relationships/image" Target="../media/image3289.png"/><Relationship Id="rId695" Type="http://schemas.openxmlformats.org/officeDocument/2006/relationships/customXml" Target="../ink/ink3613.xml"/><Relationship Id="rId709" Type="http://schemas.openxmlformats.org/officeDocument/2006/relationships/customXml" Target="../ink/ink3620.xml"/><Relationship Id="rId45" Type="http://schemas.openxmlformats.org/officeDocument/2006/relationships/customXml" Target="../ink/ink3287.xml"/><Relationship Id="rId110" Type="http://schemas.openxmlformats.org/officeDocument/2006/relationships/image" Target="../media/image3101.png"/><Relationship Id="rId348" Type="http://schemas.openxmlformats.org/officeDocument/2006/relationships/image" Target="../media/image3220.png"/><Relationship Id="rId555" Type="http://schemas.openxmlformats.org/officeDocument/2006/relationships/customXml" Target="../ink/ink3542.xml"/><Relationship Id="rId762" Type="http://schemas.openxmlformats.org/officeDocument/2006/relationships/image" Target="../media/image3423.png"/><Relationship Id="rId194" Type="http://schemas.openxmlformats.org/officeDocument/2006/relationships/image" Target="../media/image3143.png"/><Relationship Id="rId208" Type="http://schemas.openxmlformats.org/officeDocument/2006/relationships/image" Target="../media/image3150.png"/><Relationship Id="rId415" Type="http://schemas.openxmlformats.org/officeDocument/2006/relationships/customXml" Target="../ink/ink3472.xml"/><Relationship Id="rId622" Type="http://schemas.openxmlformats.org/officeDocument/2006/relationships/image" Target="../media/image3355.png"/><Relationship Id="rId261" Type="http://schemas.openxmlformats.org/officeDocument/2006/relationships/customXml" Target="../ink/ink3395.xml"/><Relationship Id="rId499" Type="http://schemas.openxmlformats.org/officeDocument/2006/relationships/customXml" Target="../ink/ink3514.xml"/><Relationship Id="rId56" Type="http://schemas.openxmlformats.org/officeDocument/2006/relationships/image" Target="../media/image3074.png"/><Relationship Id="rId359" Type="http://schemas.openxmlformats.org/officeDocument/2006/relationships/customXml" Target="../ink/ink3444.xml"/><Relationship Id="rId566" Type="http://schemas.openxmlformats.org/officeDocument/2006/relationships/image" Target="../media/image3328.png"/><Relationship Id="rId773" Type="http://schemas.openxmlformats.org/officeDocument/2006/relationships/customXml" Target="../ink/ink3652.xml"/><Relationship Id="rId121" Type="http://schemas.openxmlformats.org/officeDocument/2006/relationships/customXml" Target="../ink/ink3325.xml"/><Relationship Id="rId219" Type="http://schemas.openxmlformats.org/officeDocument/2006/relationships/customXml" Target="../ink/ink3374.xml"/><Relationship Id="rId426" Type="http://schemas.openxmlformats.org/officeDocument/2006/relationships/image" Target="../media/image3259.png"/><Relationship Id="rId633" Type="http://schemas.openxmlformats.org/officeDocument/2006/relationships/customXml" Target="../ink/ink3581.xml"/><Relationship Id="rId67" Type="http://schemas.openxmlformats.org/officeDocument/2006/relationships/customXml" Target="../ink/ink3298.xml"/><Relationship Id="rId272" Type="http://schemas.openxmlformats.org/officeDocument/2006/relationships/image" Target="../media/image3182.png"/><Relationship Id="rId577" Type="http://schemas.openxmlformats.org/officeDocument/2006/relationships/customXml" Target="../ink/ink3553.xml"/><Relationship Id="rId700" Type="http://schemas.openxmlformats.org/officeDocument/2006/relationships/image" Target="../media/image3392.png"/><Relationship Id="rId132" Type="http://schemas.openxmlformats.org/officeDocument/2006/relationships/image" Target="../media/image3112.png"/><Relationship Id="rId437" Type="http://schemas.openxmlformats.org/officeDocument/2006/relationships/customXml" Target="../ink/ink3483.xml"/><Relationship Id="rId644" Type="http://schemas.openxmlformats.org/officeDocument/2006/relationships/customXml" Target="../ink/ink3587.xml"/><Relationship Id="rId283" Type="http://schemas.openxmlformats.org/officeDocument/2006/relationships/customXml" Target="../ink/ink3406.xml"/><Relationship Id="rId490" Type="http://schemas.openxmlformats.org/officeDocument/2006/relationships/image" Target="../media/image3290.png"/><Relationship Id="rId504" Type="http://schemas.openxmlformats.org/officeDocument/2006/relationships/image" Target="../media/image3297.png"/><Relationship Id="rId711" Type="http://schemas.openxmlformats.org/officeDocument/2006/relationships/customXml" Target="../ink/ink3621.xml"/><Relationship Id="rId78" Type="http://schemas.openxmlformats.org/officeDocument/2006/relationships/image" Target="../media/image3085.png"/><Relationship Id="rId143" Type="http://schemas.openxmlformats.org/officeDocument/2006/relationships/customXml" Target="../ink/ink3336.xml"/><Relationship Id="rId350" Type="http://schemas.openxmlformats.org/officeDocument/2006/relationships/image" Target="../media/image3221.png"/><Relationship Id="rId588" Type="http://schemas.openxmlformats.org/officeDocument/2006/relationships/image" Target="../media/image3339.png"/><Relationship Id="rId9" Type="http://schemas.openxmlformats.org/officeDocument/2006/relationships/customXml" Target="../ink/ink3269.xml"/><Relationship Id="rId210" Type="http://schemas.openxmlformats.org/officeDocument/2006/relationships/image" Target="../media/image3151.png"/><Relationship Id="rId448" Type="http://schemas.openxmlformats.org/officeDocument/2006/relationships/image" Target="../media/image3269.png"/><Relationship Id="rId655" Type="http://schemas.openxmlformats.org/officeDocument/2006/relationships/image" Target="../media/image3370.png"/><Relationship Id="rId294" Type="http://schemas.openxmlformats.org/officeDocument/2006/relationships/image" Target="../media/image3193.png"/><Relationship Id="rId308" Type="http://schemas.openxmlformats.org/officeDocument/2006/relationships/image" Target="../media/image3200.png"/><Relationship Id="rId515" Type="http://schemas.openxmlformats.org/officeDocument/2006/relationships/customXml" Target="../ink/ink3522.xml"/><Relationship Id="rId722" Type="http://schemas.openxmlformats.org/officeDocument/2006/relationships/image" Target="../media/image3403.png"/><Relationship Id="rId89" Type="http://schemas.openxmlformats.org/officeDocument/2006/relationships/customXml" Target="../ink/ink3309.xml"/><Relationship Id="rId154" Type="http://schemas.openxmlformats.org/officeDocument/2006/relationships/image" Target="../media/image3123.png"/><Relationship Id="rId361" Type="http://schemas.openxmlformats.org/officeDocument/2006/relationships/customXml" Target="../ink/ink3445.xml"/><Relationship Id="rId599" Type="http://schemas.openxmlformats.org/officeDocument/2006/relationships/customXml" Target="../ink/ink3564.xml"/><Relationship Id="rId459" Type="http://schemas.openxmlformats.org/officeDocument/2006/relationships/customXml" Target="../ink/ink3494.xml"/><Relationship Id="rId666" Type="http://schemas.openxmlformats.org/officeDocument/2006/relationships/image" Target="../media/image3375.png"/><Relationship Id="rId16" Type="http://schemas.openxmlformats.org/officeDocument/2006/relationships/image" Target="../media/image3054.png"/><Relationship Id="rId221" Type="http://schemas.openxmlformats.org/officeDocument/2006/relationships/customXml" Target="../ink/ink3375.xml"/><Relationship Id="rId319" Type="http://schemas.openxmlformats.org/officeDocument/2006/relationships/customXml" Target="../ink/ink3424.xml"/><Relationship Id="rId526" Type="http://schemas.openxmlformats.org/officeDocument/2006/relationships/image" Target="../media/image3308.png"/><Relationship Id="rId733" Type="http://schemas.openxmlformats.org/officeDocument/2006/relationships/customXml" Target="../ink/ink3632.xml"/><Relationship Id="rId165" Type="http://schemas.openxmlformats.org/officeDocument/2006/relationships/customXml" Target="../ink/ink3347.xml"/><Relationship Id="rId372" Type="http://schemas.openxmlformats.org/officeDocument/2006/relationships/image" Target="../media/image3232.png"/><Relationship Id="rId677" Type="http://schemas.openxmlformats.org/officeDocument/2006/relationships/customXml" Target="../ink/ink3604.xml"/><Relationship Id="rId232" Type="http://schemas.openxmlformats.org/officeDocument/2006/relationships/image" Target="../media/image3162.png"/><Relationship Id="rId27" Type="http://schemas.openxmlformats.org/officeDocument/2006/relationships/customXml" Target="../ink/ink3278.xml"/><Relationship Id="rId537" Type="http://schemas.openxmlformats.org/officeDocument/2006/relationships/customXml" Target="../ink/ink3533.xml"/><Relationship Id="rId744" Type="http://schemas.openxmlformats.org/officeDocument/2006/relationships/image" Target="../media/image3414.png"/><Relationship Id="rId80" Type="http://schemas.openxmlformats.org/officeDocument/2006/relationships/image" Target="../media/image3086.png"/><Relationship Id="rId176" Type="http://schemas.openxmlformats.org/officeDocument/2006/relationships/image" Target="../media/image3134.png"/><Relationship Id="rId383" Type="http://schemas.openxmlformats.org/officeDocument/2006/relationships/customXml" Target="../ink/ink3456.xml"/><Relationship Id="rId590" Type="http://schemas.openxmlformats.org/officeDocument/2006/relationships/image" Target="../media/image3340.png"/><Relationship Id="rId604" Type="http://schemas.openxmlformats.org/officeDocument/2006/relationships/image" Target="../media/image3346.png"/><Relationship Id="rId243" Type="http://schemas.openxmlformats.org/officeDocument/2006/relationships/customXml" Target="../ink/ink3386.xml"/><Relationship Id="rId450" Type="http://schemas.openxmlformats.org/officeDocument/2006/relationships/image" Target="../media/image3270.png"/><Relationship Id="rId688" Type="http://schemas.openxmlformats.org/officeDocument/2006/relationships/image" Target="../media/image3386.png"/><Relationship Id="rId38" Type="http://schemas.openxmlformats.org/officeDocument/2006/relationships/image" Target="../media/image3065.png"/><Relationship Id="rId103" Type="http://schemas.openxmlformats.org/officeDocument/2006/relationships/customXml" Target="../ink/ink3316.xml"/><Relationship Id="rId310" Type="http://schemas.openxmlformats.org/officeDocument/2006/relationships/image" Target="../media/image3201.png"/><Relationship Id="rId548" Type="http://schemas.openxmlformats.org/officeDocument/2006/relationships/image" Target="../media/image3319.png"/><Relationship Id="rId755" Type="http://schemas.openxmlformats.org/officeDocument/2006/relationships/customXml" Target="../ink/ink3643.xml"/><Relationship Id="rId91" Type="http://schemas.openxmlformats.org/officeDocument/2006/relationships/customXml" Target="../ink/ink3310.xml"/><Relationship Id="rId187" Type="http://schemas.openxmlformats.org/officeDocument/2006/relationships/customXml" Target="../ink/ink3358.xml"/><Relationship Id="rId394" Type="http://schemas.openxmlformats.org/officeDocument/2006/relationships/image" Target="../media/image3243.png"/><Relationship Id="rId408" Type="http://schemas.openxmlformats.org/officeDocument/2006/relationships/image" Target="../media/image3250.png"/><Relationship Id="rId615" Type="http://schemas.openxmlformats.org/officeDocument/2006/relationships/customXml" Target="../ink/ink3572.xml"/><Relationship Id="rId254" Type="http://schemas.openxmlformats.org/officeDocument/2006/relationships/image" Target="../media/image3173.png"/><Relationship Id="rId699" Type="http://schemas.openxmlformats.org/officeDocument/2006/relationships/customXml" Target="../ink/ink3615.xml"/><Relationship Id="rId49" Type="http://schemas.openxmlformats.org/officeDocument/2006/relationships/customXml" Target="../ink/ink3289.xml"/><Relationship Id="rId114" Type="http://schemas.openxmlformats.org/officeDocument/2006/relationships/image" Target="../media/image3103.png"/><Relationship Id="rId461" Type="http://schemas.openxmlformats.org/officeDocument/2006/relationships/customXml" Target="../ink/ink3495.xml"/><Relationship Id="rId559" Type="http://schemas.openxmlformats.org/officeDocument/2006/relationships/customXml" Target="../ink/ink3544.xml"/><Relationship Id="rId766" Type="http://schemas.openxmlformats.org/officeDocument/2006/relationships/image" Target="../media/image3425.png"/><Relationship Id="rId198" Type="http://schemas.openxmlformats.org/officeDocument/2006/relationships/image" Target="../media/image3145.png"/><Relationship Id="rId321" Type="http://schemas.openxmlformats.org/officeDocument/2006/relationships/customXml" Target="../ink/ink3425.xml"/><Relationship Id="rId419" Type="http://schemas.openxmlformats.org/officeDocument/2006/relationships/customXml" Target="../ink/ink3474.xml"/><Relationship Id="rId626" Type="http://schemas.openxmlformats.org/officeDocument/2006/relationships/image" Target="../media/image3357.png"/><Relationship Id="rId265" Type="http://schemas.openxmlformats.org/officeDocument/2006/relationships/customXml" Target="../ink/ink3397.xml"/><Relationship Id="rId472" Type="http://schemas.openxmlformats.org/officeDocument/2006/relationships/image" Target="../media/image3281.png"/><Relationship Id="rId125" Type="http://schemas.openxmlformats.org/officeDocument/2006/relationships/customXml" Target="../ink/ink3327.xml"/><Relationship Id="rId332" Type="http://schemas.openxmlformats.org/officeDocument/2006/relationships/image" Target="../media/image3212.png"/><Relationship Id="rId777" Type="http://schemas.openxmlformats.org/officeDocument/2006/relationships/customXml" Target="../ink/ink3654.xml"/><Relationship Id="rId637" Type="http://schemas.openxmlformats.org/officeDocument/2006/relationships/customXml" Target="../ink/ink3583.xml"/><Relationship Id="rId276" Type="http://schemas.openxmlformats.org/officeDocument/2006/relationships/image" Target="../media/image3184.png"/><Relationship Id="rId483" Type="http://schemas.openxmlformats.org/officeDocument/2006/relationships/customXml" Target="../ink/ink3506.xml"/><Relationship Id="rId690" Type="http://schemas.openxmlformats.org/officeDocument/2006/relationships/image" Target="../media/image3387.png"/><Relationship Id="rId704" Type="http://schemas.openxmlformats.org/officeDocument/2006/relationships/image" Target="../media/image3394.png"/><Relationship Id="rId40" Type="http://schemas.openxmlformats.org/officeDocument/2006/relationships/image" Target="../media/image3066.png"/><Relationship Id="rId136" Type="http://schemas.openxmlformats.org/officeDocument/2006/relationships/image" Target="../media/image3114.png"/><Relationship Id="rId343" Type="http://schemas.openxmlformats.org/officeDocument/2006/relationships/customXml" Target="../ink/ink3436.xml"/><Relationship Id="rId550" Type="http://schemas.openxmlformats.org/officeDocument/2006/relationships/image" Target="../media/image3320.png"/><Relationship Id="rId203" Type="http://schemas.openxmlformats.org/officeDocument/2006/relationships/customXml" Target="../ink/ink3366.xml"/><Relationship Id="rId648" Type="http://schemas.openxmlformats.org/officeDocument/2006/relationships/customXml" Target="../ink/ink3589.xml"/><Relationship Id="rId287" Type="http://schemas.openxmlformats.org/officeDocument/2006/relationships/customXml" Target="../ink/ink3408.xml"/><Relationship Id="rId410" Type="http://schemas.openxmlformats.org/officeDocument/2006/relationships/image" Target="../media/image3251.png"/><Relationship Id="rId494" Type="http://schemas.openxmlformats.org/officeDocument/2006/relationships/image" Target="../media/image3292.png"/><Relationship Id="rId508" Type="http://schemas.openxmlformats.org/officeDocument/2006/relationships/image" Target="../media/image3299.png"/><Relationship Id="rId715" Type="http://schemas.openxmlformats.org/officeDocument/2006/relationships/customXml" Target="../ink/ink3623.xml"/><Relationship Id="rId147" Type="http://schemas.openxmlformats.org/officeDocument/2006/relationships/customXml" Target="../ink/ink3338.xml"/><Relationship Id="rId354" Type="http://schemas.openxmlformats.org/officeDocument/2006/relationships/image" Target="../media/image3223.png"/><Relationship Id="rId51" Type="http://schemas.openxmlformats.org/officeDocument/2006/relationships/customXml" Target="../ink/ink3290.xml"/><Relationship Id="rId561" Type="http://schemas.openxmlformats.org/officeDocument/2006/relationships/customXml" Target="../ink/ink3545.xml"/><Relationship Id="rId659" Type="http://schemas.openxmlformats.org/officeDocument/2006/relationships/customXml" Target="../ink/ink3595.xml"/><Relationship Id="rId214" Type="http://schemas.openxmlformats.org/officeDocument/2006/relationships/image" Target="../media/image3153.png"/><Relationship Id="rId298" Type="http://schemas.openxmlformats.org/officeDocument/2006/relationships/image" Target="../media/image3195.png"/><Relationship Id="rId421" Type="http://schemas.openxmlformats.org/officeDocument/2006/relationships/customXml" Target="../ink/ink3475.xml"/><Relationship Id="rId519" Type="http://schemas.openxmlformats.org/officeDocument/2006/relationships/customXml" Target="../ink/ink3524.xml"/><Relationship Id="rId158" Type="http://schemas.openxmlformats.org/officeDocument/2006/relationships/image" Target="../media/image3125.png"/><Relationship Id="rId726" Type="http://schemas.openxmlformats.org/officeDocument/2006/relationships/image" Target="../media/image3405.png"/><Relationship Id="rId62" Type="http://schemas.openxmlformats.org/officeDocument/2006/relationships/image" Target="../media/image3077.png"/><Relationship Id="rId365" Type="http://schemas.openxmlformats.org/officeDocument/2006/relationships/customXml" Target="../ink/ink3447.xml"/><Relationship Id="rId572" Type="http://schemas.openxmlformats.org/officeDocument/2006/relationships/image" Target="../media/image3331.png"/><Relationship Id="rId225" Type="http://schemas.openxmlformats.org/officeDocument/2006/relationships/customXml" Target="../ink/ink3377.xml"/><Relationship Id="rId432" Type="http://schemas.openxmlformats.org/officeDocument/2006/relationships/image" Target="../media/image3261.png"/><Relationship Id="rId737" Type="http://schemas.openxmlformats.org/officeDocument/2006/relationships/customXml" Target="../ink/ink3634.xml"/><Relationship Id="rId73" Type="http://schemas.openxmlformats.org/officeDocument/2006/relationships/customXml" Target="../ink/ink3301.xml"/><Relationship Id="rId169" Type="http://schemas.openxmlformats.org/officeDocument/2006/relationships/customXml" Target="../ink/ink3349.xml"/><Relationship Id="rId376" Type="http://schemas.openxmlformats.org/officeDocument/2006/relationships/image" Target="../media/image3234.png"/><Relationship Id="rId583" Type="http://schemas.openxmlformats.org/officeDocument/2006/relationships/customXml" Target="../ink/ink3556.xml"/><Relationship Id="rId4" Type="http://schemas.openxmlformats.org/officeDocument/2006/relationships/image" Target="../media/image30480.png"/><Relationship Id="rId236" Type="http://schemas.openxmlformats.org/officeDocument/2006/relationships/image" Target="../media/image3164.png"/><Relationship Id="rId443" Type="http://schemas.openxmlformats.org/officeDocument/2006/relationships/customXml" Target="../ink/ink3486.xml"/><Relationship Id="rId650" Type="http://schemas.openxmlformats.org/officeDocument/2006/relationships/customXml" Target="../ink/ink3590.xml"/><Relationship Id="rId303" Type="http://schemas.openxmlformats.org/officeDocument/2006/relationships/customXml" Target="../ink/ink3416.xml"/><Relationship Id="rId748" Type="http://schemas.openxmlformats.org/officeDocument/2006/relationships/image" Target="../media/image3416.png"/><Relationship Id="rId84" Type="http://schemas.openxmlformats.org/officeDocument/2006/relationships/image" Target="../media/image3088.png"/><Relationship Id="rId387" Type="http://schemas.openxmlformats.org/officeDocument/2006/relationships/customXml" Target="../ink/ink3458.xml"/><Relationship Id="rId510" Type="http://schemas.openxmlformats.org/officeDocument/2006/relationships/image" Target="../media/image3300.png"/><Relationship Id="rId594" Type="http://schemas.openxmlformats.org/officeDocument/2006/relationships/image" Target="../media/image3342.png"/><Relationship Id="rId608" Type="http://schemas.openxmlformats.org/officeDocument/2006/relationships/image" Target="../media/image3348.png"/><Relationship Id="rId247" Type="http://schemas.openxmlformats.org/officeDocument/2006/relationships/customXml" Target="../ink/ink3388.xml"/><Relationship Id="rId107" Type="http://schemas.openxmlformats.org/officeDocument/2006/relationships/customXml" Target="../ink/ink3318.xml"/><Relationship Id="rId454" Type="http://schemas.openxmlformats.org/officeDocument/2006/relationships/image" Target="../media/image3272.png"/><Relationship Id="rId661" Type="http://schemas.openxmlformats.org/officeDocument/2006/relationships/customXml" Target="../ink/ink3596.xml"/><Relationship Id="rId759" Type="http://schemas.openxmlformats.org/officeDocument/2006/relationships/customXml" Target="../ink/ink3645.xml"/></Relationships>
</file>

<file path=ppt/slides/_rels/slide21.xml.rels><?xml version="1.0" encoding="UTF-8" standalone="yes"?>
<Relationships xmlns="http://schemas.openxmlformats.org/package/2006/relationships"><Relationship Id="rId13" Type="http://schemas.openxmlformats.org/officeDocument/2006/relationships/image" Target="../media/image33950.png"/><Relationship Id="rId18" Type="http://schemas.openxmlformats.org/officeDocument/2006/relationships/customXml" Target="../ink/ink3665.xml"/><Relationship Id="rId26" Type="http://schemas.openxmlformats.org/officeDocument/2006/relationships/customXml" Target="../ink/ink3669.xml"/><Relationship Id="rId39" Type="http://schemas.openxmlformats.org/officeDocument/2006/relationships/image" Target="../media/image3446.png"/><Relationship Id="rId21" Type="http://schemas.openxmlformats.org/officeDocument/2006/relationships/image" Target="../media/image3437.png"/><Relationship Id="rId34" Type="http://schemas.openxmlformats.org/officeDocument/2006/relationships/customXml" Target="../ink/ink3673.xml"/><Relationship Id="rId7" Type="http://schemas.openxmlformats.org/officeDocument/2006/relationships/image" Target="../media/image33920.png"/><Relationship Id="rId12" Type="http://schemas.openxmlformats.org/officeDocument/2006/relationships/customXml" Target="../ink/ink3662.xml"/><Relationship Id="rId17" Type="http://schemas.openxmlformats.org/officeDocument/2006/relationships/image" Target="../media/image3435.png"/><Relationship Id="rId25" Type="http://schemas.openxmlformats.org/officeDocument/2006/relationships/image" Target="../media/image3439.png"/><Relationship Id="rId33" Type="http://schemas.openxmlformats.org/officeDocument/2006/relationships/image" Target="../media/image3443.png"/><Relationship Id="rId38" Type="http://schemas.openxmlformats.org/officeDocument/2006/relationships/customXml" Target="../ink/ink3675.xml"/><Relationship Id="rId2" Type="http://schemas.openxmlformats.org/officeDocument/2006/relationships/notesSlide" Target="../notesSlides/notesSlide21.xml"/><Relationship Id="rId16" Type="http://schemas.openxmlformats.org/officeDocument/2006/relationships/customXml" Target="../ink/ink3664.xml"/><Relationship Id="rId20" Type="http://schemas.openxmlformats.org/officeDocument/2006/relationships/customXml" Target="../ink/ink3666.xml"/><Relationship Id="rId29" Type="http://schemas.openxmlformats.org/officeDocument/2006/relationships/image" Target="../media/image3441.png"/><Relationship Id="rId1" Type="http://schemas.openxmlformats.org/officeDocument/2006/relationships/slideLayout" Target="../slideLayouts/slideLayout7.xml"/><Relationship Id="rId6" Type="http://schemas.openxmlformats.org/officeDocument/2006/relationships/customXml" Target="../ink/ink3659.xml"/><Relationship Id="rId11" Type="http://schemas.openxmlformats.org/officeDocument/2006/relationships/image" Target="../media/image33940.png"/><Relationship Id="rId24" Type="http://schemas.openxmlformats.org/officeDocument/2006/relationships/customXml" Target="../ink/ink3668.xml"/><Relationship Id="rId32" Type="http://schemas.openxmlformats.org/officeDocument/2006/relationships/customXml" Target="../ink/ink3672.xml"/><Relationship Id="rId37" Type="http://schemas.openxmlformats.org/officeDocument/2006/relationships/image" Target="../media/image3445.png"/><Relationship Id="rId5" Type="http://schemas.openxmlformats.org/officeDocument/2006/relationships/image" Target="../media/image33910.png"/><Relationship Id="rId15" Type="http://schemas.openxmlformats.org/officeDocument/2006/relationships/image" Target="../media/image3434.png"/><Relationship Id="rId23" Type="http://schemas.openxmlformats.org/officeDocument/2006/relationships/image" Target="../media/image3438.png"/><Relationship Id="rId28" Type="http://schemas.openxmlformats.org/officeDocument/2006/relationships/customXml" Target="../ink/ink3670.xml"/><Relationship Id="rId36" Type="http://schemas.openxmlformats.org/officeDocument/2006/relationships/customXml" Target="../ink/ink3674.xml"/><Relationship Id="rId10" Type="http://schemas.openxmlformats.org/officeDocument/2006/relationships/customXml" Target="../ink/ink3661.xml"/><Relationship Id="rId19" Type="http://schemas.openxmlformats.org/officeDocument/2006/relationships/image" Target="../media/image3436.png"/><Relationship Id="rId31" Type="http://schemas.openxmlformats.org/officeDocument/2006/relationships/image" Target="../media/image3442.png"/><Relationship Id="rId4" Type="http://schemas.openxmlformats.org/officeDocument/2006/relationships/customXml" Target="../ink/ink3658.xml"/><Relationship Id="rId9" Type="http://schemas.openxmlformats.org/officeDocument/2006/relationships/image" Target="../media/image33930.png"/><Relationship Id="rId14" Type="http://schemas.openxmlformats.org/officeDocument/2006/relationships/customXml" Target="../ink/ink3663.xml"/><Relationship Id="rId22" Type="http://schemas.openxmlformats.org/officeDocument/2006/relationships/customXml" Target="../ink/ink3667.xml"/><Relationship Id="rId27" Type="http://schemas.openxmlformats.org/officeDocument/2006/relationships/image" Target="../media/image3440.png"/><Relationship Id="rId30" Type="http://schemas.openxmlformats.org/officeDocument/2006/relationships/customXml" Target="../ink/ink3671.xml"/><Relationship Id="rId35" Type="http://schemas.openxmlformats.org/officeDocument/2006/relationships/image" Target="../media/image3444.png"/><Relationship Id="rId8" Type="http://schemas.openxmlformats.org/officeDocument/2006/relationships/customXml" Target="../ink/ink3660.xml"/><Relationship Id="rId3" Type="http://schemas.openxmlformats.org/officeDocument/2006/relationships/image" Target="../media/image4810.png"/></Relationships>
</file>

<file path=ppt/slides/_rels/slide22.xml.rels><?xml version="1.0" encoding="UTF-8" standalone="yes"?>
<Relationships xmlns="http://schemas.openxmlformats.org/package/2006/relationships"><Relationship Id="rId117" Type="http://schemas.openxmlformats.org/officeDocument/2006/relationships/customXml" Target="../ink/ink3732.xml"/><Relationship Id="rId21" Type="http://schemas.openxmlformats.org/officeDocument/2006/relationships/customXml" Target="../ink/ink3684.xml"/><Relationship Id="rId324" Type="http://schemas.openxmlformats.org/officeDocument/2006/relationships/image" Target="../media/image3604.png"/><Relationship Id="rId531" Type="http://schemas.openxmlformats.org/officeDocument/2006/relationships/image" Target="../media/image3705.png"/><Relationship Id="rId170" Type="http://schemas.openxmlformats.org/officeDocument/2006/relationships/image" Target="../media/image3527.png"/><Relationship Id="rId268" Type="http://schemas.openxmlformats.org/officeDocument/2006/relationships/image" Target="../media/image3576.png"/><Relationship Id="rId475" Type="http://schemas.openxmlformats.org/officeDocument/2006/relationships/customXml" Target="../ink/ink3912.xml"/><Relationship Id="rId32" Type="http://schemas.openxmlformats.org/officeDocument/2006/relationships/image" Target="../media/image3458.png"/><Relationship Id="rId128" Type="http://schemas.openxmlformats.org/officeDocument/2006/relationships/image" Target="../media/image3506.png"/><Relationship Id="rId335" Type="http://schemas.openxmlformats.org/officeDocument/2006/relationships/customXml" Target="../ink/ink3841.xml"/><Relationship Id="rId542" Type="http://schemas.openxmlformats.org/officeDocument/2006/relationships/customXml" Target="../ink/ink3946.xml"/><Relationship Id="rId181" Type="http://schemas.openxmlformats.org/officeDocument/2006/relationships/customXml" Target="../ink/ink3764.xml"/><Relationship Id="rId402" Type="http://schemas.openxmlformats.org/officeDocument/2006/relationships/image" Target="../media/image3642.png"/><Relationship Id="rId279" Type="http://schemas.openxmlformats.org/officeDocument/2006/relationships/customXml" Target="../ink/ink3813.xml"/><Relationship Id="rId486" Type="http://schemas.openxmlformats.org/officeDocument/2006/relationships/image" Target="../media/image3683.png"/><Relationship Id="rId43" Type="http://schemas.openxmlformats.org/officeDocument/2006/relationships/customXml" Target="../ink/ink3695.xml"/><Relationship Id="rId139" Type="http://schemas.openxmlformats.org/officeDocument/2006/relationships/customXml" Target="../ink/ink3743.xml"/><Relationship Id="rId346" Type="http://schemas.openxmlformats.org/officeDocument/2006/relationships/image" Target="../media/image3615.png"/><Relationship Id="rId85" Type="http://schemas.openxmlformats.org/officeDocument/2006/relationships/customXml" Target="../ink/ink3716.xml"/><Relationship Id="rId150" Type="http://schemas.openxmlformats.org/officeDocument/2006/relationships/image" Target="../media/image3517.png"/><Relationship Id="rId192" Type="http://schemas.openxmlformats.org/officeDocument/2006/relationships/image" Target="../media/image3538.png"/><Relationship Id="rId206" Type="http://schemas.openxmlformats.org/officeDocument/2006/relationships/image" Target="../media/image3545.png"/><Relationship Id="rId413" Type="http://schemas.openxmlformats.org/officeDocument/2006/relationships/customXml" Target="../ink/ink3880.xml"/><Relationship Id="rId248" Type="http://schemas.openxmlformats.org/officeDocument/2006/relationships/image" Target="../media/image3566.png"/><Relationship Id="rId455" Type="http://schemas.openxmlformats.org/officeDocument/2006/relationships/customXml" Target="../ink/ink3901.xml"/><Relationship Id="rId497" Type="http://schemas.openxmlformats.org/officeDocument/2006/relationships/image" Target="../media/image3688.png"/><Relationship Id="rId12" Type="http://schemas.openxmlformats.org/officeDocument/2006/relationships/image" Target="../media/image3448.png"/><Relationship Id="rId108" Type="http://schemas.openxmlformats.org/officeDocument/2006/relationships/image" Target="../media/image3496.png"/><Relationship Id="rId315" Type="http://schemas.openxmlformats.org/officeDocument/2006/relationships/customXml" Target="../ink/ink3831.xml"/><Relationship Id="rId357" Type="http://schemas.openxmlformats.org/officeDocument/2006/relationships/customXml" Target="../ink/ink3852.xml"/><Relationship Id="rId522" Type="http://schemas.openxmlformats.org/officeDocument/2006/relationships/customXml" Target="../ink/ink3936.xml"/><Relationship Id="rId54" Type="http://schemas.openxmlformats.org/officeDocument/2006/relationships/image" Target="../media/image3469.png"/><Relationship Id="rId96" Type="http://schemas.openxmlformats.org/officeDocument/2006/relationships/image" Target="../media/image3490.png"/><Relationship Id="rId161" Type="http://schemas.openxmlformats.org/officeDocument/2006/relationships/customXml" Target="../ink/ink3754.xml"/><Relationship Id="rId217" Type="http://schemas.openxmlformats.org/officeDocument/2006/relationships/customXml" Target="../ink/ink3782.xml"/><Relationship Id="rId399" Type="http://schemas.openxmlformats.org/officeDocument/2006/relationships/customXml" Target="../ink/ink3873.xml"/><Relationship Id="rId259" Type="http://schemas.openxmlformats.org/officeDocument/2006/relationships/customXml" Target="../ink/ink3803.xml"/><Relationship Id="rId424" Type="http://schemas.openxmlformats.org/officeDocument/2006/relationships/image" Target="../media/image3653.png"/><Relationship Id="rId466" Type="http://schemas.openxmlformats.org/officeDocument/2006/relationships/customXml" Target="../ink/ink3907.xml"/><Relationship Id="rId23" Type="http://schemas.openxmlformats.org/officeDocument/2006/relationships/customXml" Target="../ink/ink3685.xml"/><Relationship Id="rId119" Type="http://schemas.openxmlformats.org/officeDocument/2006/relationships/customXml" Target="../ink/ink3733.xml"/><Relationship Id="rId270" Type="http://schemas.openxmlformats.org/officeDocument/2006/relationships/image" Target="../media/image3577.png"/><Relationship Id="rId326" Type="http://schemas.openxmlformats.org/officeDocument/2006/relationships/image" Target="../media/image3605.png"/><Relationship Id="rId533" Type="http://schemas.openxmlformats.org/officeDocument/2006/relationships/image" Target="../media/image3706.png"/><Relationship Id="rId65" Type="http://schemas.openxmlformats.org/officeDocument/2006/relationships/customXml" Target="../ink/ink3706.xml"/><Relationship Id="rId130" Type="http://schemas.openxmlformats.org/officeDocument/2006/relationships/image" Target="../media/image3507.png"/><Relationship Id="rId368" Type="http://schemas.openxmlformats.org/officeDocument/2006/relationships/image" Target="../media/image3625.png"/><Relationship Id="rId172" Type="http://schemas.openxmlformats.org/officeDocument/2006/relationships/image" Target="../media/image3528.png"/><Relationship Id="rId228" Type="http://schemas.openxmlformats.org/officeDocument/2006/relationships/image" Target="../media/image3556.png"/><Relationship Id="rId435" Type="http://schemas.openxmlformats.org/officeDocument/2006/relationships/customXml" Target="../ink/ink3891.xml"/><Relationship Id="rId477" Type="http://schemas.openxmlformats.org/officeDocument/2006/relationships/customXml" Target="../ink/ink3913.xml"/><Relationship Id="rId281" Type="http://schemas.openxmlformats.org/officeDocument/2006/relationships/customXml" Target="../ink/ink3814.xml"/><Relationship Id="rId337" Type="http://schemas.openxmlformats.org/officeDocument/2006/relationships/customXml" Target="../ink/ink3842.xml"/><Relationship Id="rId502" Type="http://schemas.openxmlformats.org/officeDocument/2006/relationships/customXml" Target="../ink/ink3926.xml"/><Relationship Id="rId34" Type="http://schemas.openxmlformats.org/officeDocument/2006/relationships/image" Target="../media/image3459.png"/><Relationship Id="rId76" Type="http://schemas.openxmlformats.org/officeDocument/2006/relationships/image" Target="../media/image3480.png"/><Relationship Id="rId141" Type="http://schemas.openxmlformats.org/officeDocument/2006/relationships/customXml" Target="../ink/ink3744.xml"/><Relationship Id="rId379" Type="http://schemas.openxmlformats.org/officeDocument/2006/relationships/customXml" Target="../ink/ink3863.xml"/><Relationship Id="rId7" Type="http://schemas.openxmlformats.org/officeDocument/2006/relationships/customXml" Target="../ink/ink3677.xml"/><Relationship Id="rId183" Type="http://schemas.openxmlformats.org/officeDocument/2006/relationships/customXml" Target="../ink/ink3765.xml"/><Relationship Id="rId239" Type="http://schemas.openxmlformats.org/officeDocument/2006/relationships/customXml" Target="../ink/ink3793.xml"/><Relationship Id="rId390" Type="http://schemas.openxmlformats.org/officeDocument/2006/relationships/image" Target="../media/image3636.png"/><Relationship Id="rId404" Type="http://schemas.openxmlformats.org/officeDocument/2006/relationships/image" Target="../media/image3643.png"/><Relationship Id="rId446" Type="http://schemas.openxmlformats.org/officeDocument/2006/relationships/image" Target="../media/image3664.png"/><Relationship Id="rId250" Type="http://schemas.openxmlformats.org/officeDocument/2006/relationships/image" Target="../media/image3567.png"/><Relationship Id="rId292" Type="http://schemas.openxmlformats.org/officeDocument/2006/relationships/image" Target="../media/image3588.png"/><Relationship Id="rId306" Type="http://schemas.openxmlformats.org/officeDocument/2006/relationships/image" Target="../media/image3595.png"/><Relationship Id="rId488" Type="http://schemas.openxmlformats.org/officeDocument/2006/relationships/image" Target="../media/image3684.png"/><Relationship Id="rId45" Type="http://schemas.openxmlformats.org/officeDocument/2006/relationships/customXml" Target="../ink/ink3696.xml"/><Relationship Id="rId87" Type="http://schemas.openxmlformats.org/officeDocument/2006/relationships/customXml" Target="../ink/ink3717.xml"/><Relationship Id="rId110" Type="http://schemas.openxmlformats.org/officeDocument/2006/relationships/image" Target="../media/image3497.png"/><Relationship Id="rId348" Type="http://schemas.openxmlformats.org/officeDocument/2006/relationships/image" Target="../media/image3616.png"/><Relationship Id="rId513" Type="http://schemas.openxmlformats.org/officeDocument/2006/relationships/image" Target="../media/image3696.png"/><Relationship Id="rId152" Type="http://schemas.openxmlformats.org/officeDocument/2006/relationships/image" Target="../media/image3518.png"/><Relationship Id="rId194" Type="http://schemas.openxmlformats.org/officeDocument/2006/relationships/image" Target="../media/image3539.png"/><Relationship Id="rId208" Type="http://schemas.openxmlformats.org/officeDocument/2006/relationships/image" Target="../media/image3546.png"/><Relationship Id="rId415" Type="http://schemas.openxmlformats.org/officeDocument/2006/relationships/customXml" Target="../ink/ink3881.xml"/><Relationship Id="rId457" Type="http://schemas.openxmlformats.org/officeDocument/2006/relationships/customXml" Target="../ink/ink3902.xml"/><Relationship Id="rId261" Type="http://schemas.openxmlformats.org/officeDocument/2006/relationships/customXml" Target="../ink/ink3804.xml"/><Relationship Id="rId499" Type="http://schemas.openxmlformats.org/officeDocument/2006/relationships/image" Target="../media/image3689.png"/><Relationship Id="rId14" Type="http://schemas.openxmlformats.org/officeDocument/2006/relationships/image" Target="../media/image3449.png"/><Relationship Id="rId56" Type="http://schemas.openxmlformats.org/officeDocument/2006/relationships/image" Target="../media/image3470.png"/><Relationship Id="rId317" Type="http://schemas.openxmlformats.org/officeDocument/2006/relationships/customXml" Target="../ink/ink3832.xml"/><Relationship Id="rId359" Type="http://schemas.openxmlformats.org/officeDocument/2006/relationships/customXml" Target="../ink/ink3853.xml"/><Relationship Id="rId524" Type="http://schemas.openxmlformats.org/officeDocument/2006/relationships/customXml" Target="../ink/ink3937.xml"/><Relationship Id="rId98" Type="http://schemas.openxmlformats.org/officeDocument/2006/relationships/image" Target="../media/image3491.png"/><Relationship Id="rId121" Type="http://schemas.openxmlformats.org/officeDocument/2006/relationships/customXml" Target="../ink/ink3734.xml"/><Relationship Id="rId163" Type="http://schemas.openxmlformats.org/officeDocument/2006/relationships/customXml" Target="../ink/ink3755.xml"/><Relationship Id="rId219" Type="http://schemas.openxmlformats.org/officeDocument/2006/relationships/customXml" Target="../ink/ink3783.xml"/><Relationship Id="rId370" Type="http://schemas.openxmlformats.org/officeDocument/2006/relationships/image" Target="../media/image3626.png"/><Relationship Id="rId426" Type="http://schemas.openxmlformats.org/officeDocument/2006/relationships/image" Target="../media/image3654.png"/><Relationship Id="rId230" Type="http://schemas.openxmlformats.org/officeDocument/2006/relationships/image" Target="../media/image3557.png"/><Relationship Id="rId468" Type="http://schemas.openxmlformats.org/officeDocument/2006/relationships/customXml" Target="../ink/ink3908.xml"/><Relationship Id="rId25" Type="http://schemas.openxmlformats.org/officeDocument/2006/relationships/customXml" Target="../ink/ink3686.xml"/><Relationship Id="rId67" Type="http://schemas.openxmlformats.org/officeDocument/2006/relationships/customXml" Target="../ink/ink3707.xml"/><Relationship Id="rId272" Type="http://schemas.openxmlformats.org/officeDocument/2006/relationships/image" Target="../media/image3578.png"/><Relationship Id="rId328" Type="http://schemas.openxmlformats.org/officeDocument/2006/relationships/image" Target="../media/image3606.png"/><Relationship Id="rId535" Type="http://schemas.openxmlformats.org/officeDocument/2006/relationships/image" Target="../media/image3707.png"/><Relationship Id="rId132" Type="http://schemas.openxmlformats.org/officeDocument/2006/relationships/image" Target="../media/image3508.png"/><Relationship Id="rId174" Type="http://schemas.openxmlformats.org/officeDocument/2006/relationships/image" Target="../media/image3529.png"/><Relationship Id="rId381" Type="http://schemas.openxmlformats.org/officeDocument/2006/relationships/customXml" Target="../ink/ink3864.xml"/><Relationship Id="rId241" Type="http://schemas.openxmlformats.org/officeDocument/2006/relationships/customXml" Target="../ink/ink3794.xml"/><Relationship Id="rId437" Type="http://schemas.openxmlformats.org/officeDocument/2006/relationships/customXml" Target="../ink/ink3892.xml"/><Relationship Id="rId479" Type="http://schemas.openxmlformats.org/officeDocument/2006/relationships/customXml" Target="../ink/ink3914.xml"/><Relationship Id="rId36" Type="http://schemas.openxmlformats.org/officeDocument/2006/relationships/image" Target="../media/image3460.png"/><Relationship Id="rId283" Type="http://schemas.openxmlformats.org/officeDocument/2006/relationships/customXml" Target="../ink/ink3815.xml"/><Relationship Id="rId339" Type="http://schemas.openxmlformats.org/officeDocument/2006/relationships/customXml" Target="../ink/ink3843.xml"/><Relationship Id="rId490" Type="http://schemas.openxmlformats.org/officeDocument/2006/relationships/image" Target="../media/image3685.png"/><Relationship Id="rId504" Type="http://schemas.openxmlformats.org/officeDocument/2006/relationships/customXml" Target="../ink/ink3927.xml"/><Relationship Id="rId78" Type="http://schemas.openxmlformats.org/officeDocument/2006/relationships/image" Target="../media/image3481.png"/><Relationship Id="rId101" Type="http://schemas.openxmlformats.org/officeDocument/2006/relationships/customXml" Target="../ink/ink3724.xml"/><Relationship Id="rId143" Type="http://schemas.openxmlformats.org/officeDocument/2006/relationships/customXml" Target="../ink/ink3745.xml"/><Relationship Id="rId185" Type="http://schemas.openxmlformats.org/officeDocument/2006/relationships/customXml" Target="../ink/ink3766.xml"/><Relationship Id="rId350" Type="http://schemas.openxmlformats.org/officeDocument/2006/relationships/image" Target="../media/image3617.png"/><Relationship Id="rId406" Type="http://schemas.openxmlformats.org/officeDocument/2006/relationships/image" Target="../media/image3644.png"/><Relationship Id="rId9" Type="http://schemas.openxmlformats.org/officeDocument/2006/relationships/customXml" Target="../ink/ink3678.xml"/><Relationship Id="rId210" Type="http://schemas.openxmlformats.org/officeDocument/2006/relationships/image" Target="../media/image3547.png"/><Relationship Id="rId392" Type="http://schemas.openxmlformats.org/officeDocument/2006/relationships/image" Target="../media/image3637.png"/><Relationship Id="rId448" Type="http://schemas.openxmlformats.org/officeDocument/2006/relationships/image" Target="../media/image3665.png"/><Relationship Id="rId252" Type="http://schemas.openxmlformats.org/officeDocument/2006/relationships/image" Target="../media/image3568.png"/><Relationship Id="rId294" Type="http://schemas.openxmlformats.org/officeDocument/2006/relationships/image" Target="../media/image3589.png"/><Relationship Id="rId308" Type="http://schemas.openxmlformats.org/officeDocument/2006/relationships/image" Target="../media/image3596.png"/><Relationship Id="rId515" Type="http://schemas.openxmlformats.org/officeDocument/2006/relationships/image" Target="../media/image3697.png"/><Relationship Id="rId47" Type="http://schemas.openxmlformats.org/officeDocument/2006/relationships/customXml" Target="../ink/ink3697.xml"/><Relationship Id="rId89" Type="http://schemas.openxmlformats.org/officeDocument/2006/relationships/customXml" Target="../ink/ink3718.xml"/><Relationship Id="rId112" Type="http://schemas.openxmlformats.org/officeDocument/2006/relationships/image" Target="../media/image3498.png"/><Relationship Id="rId154" Type="http://schemas.openxmlformats.org/officeDocument/2006/relationships/image" Target="../media/image3519.png"/><Relationship Id="rId361" Type="http://schemas.openxmlformats.org/officeDocument/2006/relationships/customXml" Target="../ink/ink3854.xml"/><Relationship Id="rId196" Type="http://schemas.openxmlformats.org/officeDocument/2006/relationships/image" Target="../media/image3540.png"/><Relationship Id="rId417" Type="http://schemas.openxmlformats.org/officeDocument/2006/relationships/customXml" Target="../ink/ink3882.xml"/><Relationship Id="rId459" Type="http://schemas.openxmlformats.org/officeDocument/2006/relationships/customXml" Target="../ink/ink3903.xml"/><Relationship Id="rId16" Type="http://schemas.openxmlformats.org/officeDocument/2006/relationships/image" Target="../media/image3450.png"/><Relationship Id="rId221" Type="http://schemas.openxmlformats.org/officeDocument/2006/relationships/customXml" Target="../ink/ink3784.xml"/><Relationship Id="rId263" Type="http://schemas.openxmlformats.org/officeDocument/2006/relationships/customXml" Target="../ink/ink3805.xml"/><Relationship Id="rId319" Type="http://schemas.openxmlformats.org/officeDocument/2006/relationships/customXml" Target="../ink/ink3833.xml"/><Relationship Id="rId470" Type="http://schemas.openxmlformats.org/officeDocument/2006/relationships/image" Target="../media/image3675.png"/><Relationship Id="rId526" Type="http://schemas.openxmlformats.org/officeDocument/2006/relationships/customXml" Target="../ink/ink3938.xml"/><Relationship Id="rId58" Type="http://schemas.openxmlformats.org/officeDocument/2006/relationships/image" Target="../media/image3471.png"/><Relationship Id="rId123" Type="http://schemas.openxmlformats.org/officeDocument/2006/relationships/customXml" Target="../ink/ink3735.xml"/><Relationship Id="rId330" Type="http://schemas.openxmlformats.org/officeDocument/2006/relationships/image" Target="../media/image3607.png"/><Relationship Id="rId165" Type="http://schemas.openxmlformats.org/officeDocument/2006/relationships/customXml" Target="../ink/ink3756.xml"/><Relationship Id="rId372" Type="http://schemas.openxmlformats.org/officeDocument/2006/relationships/image" Target="../media/image3627.png"/><Relationship Id="rId428" Type="http://schemas.openxmlformats.org/officeDocument/2006/relationships/image" Target="../media/image3655.png"/><Relationship Id="rId232" Type="http://schemas.openxmlformats.org/officeDocument/2006/relationships/image" Target="../media/image3558.png"/><Relationship Id="rId274" Type="http://schemas.openxmlformats.org/officeDocument/2006/relationships/image" Target="../media/image3579.png"/><Relationship Id="rId481" Type="http://schemas.openxmlformats.org/officeDocument/2006/relationships/customXml" Target="../ink/ink3915.xml"/><Relationship Id="rId27" Type="http://schemas.openxmlformats.org/officeDocument/2006/relationships/customXml" Target="../ink/ink3687.xml"/><Relationship Id="rId69" Type="http://schemas.openxmlformats.org/officeDocument/2006/relationships/customXml" Target="../ink/ink3708.xml"/><Relationship Id="rId134" Type="http://schemas.openxmlformats.org/officeDocument/2006/relationships/image" Target="../media/image3509.png"/><Relationship Id="rId537" Type="http://schemas.openxmlformats.org/officeDocument/2006/relationships/image" Target="../media/image3708.png"/><Relationship Id="rId80" Type="http://schemas.openxmlformats.org/officeDocument/2006/relationships/image" Target="../media/image3482.png"/><Relationship Id="rId176" Type="http://schemas.openxmlformats.org/officeDocument/2006/relationships/image" Target="../media/image3530.png"/><Relationship Id="rId341" Type="http://schemas.openxmlformats.org/officeDocument/2006/relationships/customXml" Target="../ink/ink3844.xml"/><Relationship Id="rId383" Type="http://schemas.openxmlformats.org/officeDocument/2006/relationships/customXml" Target="../ink/ink3865.xml"/><Relationship Id="rId439" Type="http://schemas.openxmlformats.org/officeDocument/2006/relationships/customXml" Target="../ink/ink3893.xml"/><Relationship Id="rId201" Type="http://schemas.openxmlformats.org/officeDocument/2006/relationships/customXml" Target="../ink/ink3774.xml"/><Relationship Id="rId243" Type="http://schemas.openxmlformats.org/officeDocument/2006/relationships/customXml" Target="../ink/ink3795.xml"/><Relationship Id="rId285" Type="http://schemas.openxmlformats.org/officeDocument/2006/relationships/customXml" Target="../ink/ink3816.xml"/><Relationship Id="rId450" Type="http://schemas.openxmlformats.org/officeDocument/2006/relationships/image" Target="../media/image3666.png"/><Relationship Id="rId506" Type="http://schemas.openxmlformats.org/officeDocument/2006/relationships/customXml" Target="../ink/ink3928.xml"/><Relationship Id="rId38" Type="http://schemas.openxmlformats.org/officeDocument/2006/relationships/image" Target="../media/image3461.png"/><Relationship Id="rId103" Type="http://schemas.openxmlformats.org/officeDocument/2006/relationships/customXml" Target="../ink/ink3725.xml"/><Relationship Id="rId310" Type="http://schemas.openxmlformats.org/officeDocument/2006/relationships/image" Target="../media/image3597.png"/><Relationship Id="rId492" Type="http://schemas.openxmlformats.org/officeDocument/2006/relationships/customXml" Target="../ink/ink3921.xml"/><Relationship Id="rId91" Type="http://schemas.openxmlformats.org/officeDocument/2006/relationships/customXml" Target="../ink/ink3719.xml"/><Relationship Id="rId145" Type="http://schemas.openxmlformats.org/officeDocument/2006/relationships/customXml" Target="../ink/ink3746.xml"/><Relationship Id="rId187" Type="http://schemas.openxmlformats.org/officeDocument/2006/relationships/customXml" Target="../ink/ink3767.xml"/><Relationship Id="rId352" Type="http://schemas.openxmlformats.org/officeDocument/2006/relationships/image" Target="../media/image3618.png"/><Relationship Id="rId394" Type="http://schemas.openxmlformats.org/officeDocument/2006/relationships/image" Target="../media/image3638.png"/><Relationship Id="rId408" Type="http://schemas.openxmlformats.org/officeDocument/2006/relationships/image" Target="../media/image3645.png"/><Relationship Id="rId212" Type="http://schemas.openxmlformats.org/officeDocument/2006/relationships/image" Target="../media/image3548.png"/><Relationship Id="rId254" Type="http://schemas.openxmlformats.org/officeDocument/2006/relationships/image" Target="../media/image3569.png"/><Relationship Id="rId49" Type="http://schemas.openxmlformats.org/officeDocument/2006/relationships/customXml" Target="../ink/ink3698.xml"/><Relationship Id="rId114" Type="http://schemas.openxmlformats.org/officeDocument/2006/relationships/image" Target="../media/image3499.png"/><Relationship Id="rId296" Type="http://schemas.openxmlformats.org/officeDocument/2006/relationships/image" Target="../media/image3590.png"/><Relationship Id="rId461" Type="http://schemas.openxmlformats.org/officeDocument/2006/relationships/customXml" Target="../ink/ink3904.xml"/><Relationship Id="rId517" Type="http://schemas.openxmlformats.org/officeDocument/2006/relationships/image" Target="../media/image3698.png"/><Relationship Id="rId60" Type="http://schemas.openxmlformats.org/officeDocument/2006/relationships/image" Target="../media/image3472.png"/><Relationship Id="rId156" Type="http://schemas.openxmlformats.org/officeDocument/2006/relationships/image" Target="../media/image3520.png"/><Relationship Id="rId198" Type="http://schemas.openxmlformats.org/officeDocument/2006/relationships/image" Target="../media/image3541.png"/><Relationship Id="rId321" Type="http://schemas.openxmlformats.org/officeDocument/2006/relationships/customXml" Target="../ink/ink3834.xml"/><Relationship Id="rId363" Type="http://schemas.openxmlformats.org/officeDocument/2006/relationships/customXml" Target="../ink/ink3855.xml"/><Relationship Id="rId419" Type="http://schemas.openxmlformats.org/officeDocument/2006/relationships/customXml" Target="../ink/ink3883.xml"/><Relationship Id="rId223" Type="http://schemas.openxmlformats.org/officeDocument/2006/relationships/customXml" Target="../ink/ink3785.xml"/><Relationship Id="rId430" Type="http://schemas.openxmlformats.org/officeDocument/2006/relationships/image" Target="../media/image3656.png"/><Relationship Id="rId18" Type="http://schemas.openxmlformats.org/officeDocument/2006/relationships/image" Target="../media/image3451.png"/><Relationship Id="rId265" Type="http://schemas.openxmlformats.org/officeDocument/2006/relationships/customXml" Target="../ink/ink3806.xml"/><Relationship Id="rId472" Type="http://schemas.openxmlformats.org/officeDocument/2006/relationships/image" Target="../media/image3676.png"/><Relationship Id="rId528" Type="http://schemas.openxmlformats.org/officeDocument/2006/relationships/customXml" Target="../ink/ink3939.xml"/><Relationship Id="rId125" Type="http://schemas.openxmlformats.org/officeDocument/2006/relationships/customXml" Target="../ink/ink3736.xml"/><Relationship Id="rId167" Type="http://schemas.openxmlformats.org/officeDocument/2006/relationships/customXml" Target="../ink/ink3757.xml"/><Relationship Id="rId332" Type="http://schemas.openxmlformats.org/officeDocument/2006/relationships/image" Target="../media/image3608.png"/><Relationship Id="rId374" Type="http://schemas.openxmlformats.org/officeDocument/2006/relationships/image" Target="../media/image3628.png"/><Relationship Id="rId71" Type="http://schemas.openxmlformats.org/officeDocument/2006/relationships/customXml" Target="../ink/ink3709.xml"/><Relationship Id="rId234" Type="http://schemas.openxmlformats.org/officeDocument/2006/relationships/image" Target="../media/image3559.png"/><Relationship Id="rId2" Type="http://schemas.openxmlformats.org/officeDocument/2006/relationships/notesSlide" Target="../notesSlides/notesSlide22.xml"/><Relationship Id="rId29" Type="http://schemas.openxmlformats.org/officeDocument/2006/relationships/customXml" Target="../ink/ink3688.xml"/><Relationship Id="rId276" Type="http://schemas.openxmlformats.org/officeDocument/2006/relationships/image" Target="../media/image3580.png"/><Relationship Id="rId441" Type="http://schemas.openxmlformats.org/officeDocument/2006/relationships/customXml" Target="../ink/ink3894.xml"/><Relationship Id="rId483" Type="http://schemas.openxmlformats.org/officeDocument/2006/relationships/customXml" Target="../ink/ink3916.xml"/><Relationship Id="rId539" Type="http://schemas.openxmlformats.org/officeDocument/2006/relationships/image" Target="../media/image3709.png"/><Relationship Id="rId40" Type="http://schemas.openxmlformats.org/officeDocument/2006/relationships/image" Target="../media/image3462.png"/><Relationship Id="rId136" Type="http://schemas.openxmlformats.org/officeDocument/2006/relationships/image" Target="../media/image3510.png"/><Relationship Id="rId178" Type="http://schemas.openxmlformats.org/officeDocument/2006/relationships/image" Target="../media/image3531.png"/><Relationship Id="rId301" Type="http://schemas.openxmlformats.org/officeDocument/2006/relationships/customXml" Target="../ink/ink3824.xml"/><Relationship Id="rId343" Type="http://schemas.openxmlformats.org/officeDocument/2006/relationships/customXml" Target="../ink/ink3845.xml"/><Relationship Id="rId82" Type="http://schemas.openxmlformats.org/officeDocument/2006/relationships/image" Target="../media/image3483.png"/><Relationship Id="rId203" Type="http://schemas.openxmlformats.org/officeDocument/2006/relationships/customXml" Target="../ink/ink3775.xml"/><Relationship Id="rId385" Type="http://schemas.openxmlformats.org/officeDocument/2006/relationships/customXml" Target="../ink/ink3866.xml"/><Relationship Id="rId245" Type="http://schemas.openxmlformats.org/officeDocument/2006/relationships/customXml" Target="../ink/ink3796.xml"/><Relationship Id="rId287" Type="http://schemas.openxmlformats.org/officeDocument/2006/relationships/customXml" Target="../ink/ink3817.xml"/><Relationship Id="rId410" Type="http://schemas.openxmlformats.org/officeDocument/2006/relationships/image" Target="../media/image3646.png"/><Relationship Id="rId452" Type="http://schemas.openxmlformats.org/officeDocument/2006/relationships/image" Target="../media/image3667.png"/><Relationship Id="rId494" Type="http://schemas.openxmlformats.org/officeDocument/2006/relationships/customXml" Target="../ink/ink3922.xml"/><Relationship Id="rId508" Type="http://schemas.openxmlformats.org/officeDocument/2006/relationships/customXml" Target="../ink/ink3929.xml"/><Relationship Id="rId105" Type="http://schemas.openxmlformats.org/officeDocument/2006/relationships/customXml" Target="../ink/ink3726.xml"/><Relationship Id="rId147" Type="http://schemas.openxmlformats.org/officeDocument/2006/relationships/customXml" Target="../ink/ink3747.xml"/><Relationship Id="rId312" Type="http://schemas.openxmlformats.org/officeDocument/2006/relationships/image" Target="../media/image3598.png"/><Relationship Id="rId354" Type="http://schemas.openxmlformats.org/officeDocument/2006/relationships/image" Target="../media/image3619.png"/><Relationship Id="rId51" Type="http://schemas.openxmlformats.org/officeDocument/2006/relationships/customXml" Target="../ink/ink3699.xml"/><Relationship Id="rId93" Type="http://schemas.openxmlformats.org/officeDocument/2006/relationships/customXml" Target="../ink/ink3720.xml"/><Relationship Id="rId189" Type="http://schemas.openxmlformats.org/officeDocument/2006/relationships/customXml" Target="../ink/ink3768.xml"/><Relationship Id="rId396" Type="http://schemas.openxmlformats.org/officeDocument/2006/relationships/image" Target="../media/image3639.png"/><Relationship Id="rId214" Type="http://schemas.openxmlformats.org/officeDocument/2006/relationships/image" Target="../media/image3549.png"/><Relationship Id="rId256" Type="http://schemas.openxmlformats.org/officeDocument/2006/relationships/image" Target="../media/image3570.png"/><Relationship Id="rId298" Type="http://schemas.openxmlformats.org/officeDocument/2006/relationships/image" Target="../media/image3591.png"/><Relationship Id="rId421" Type="http://schemas.openxmlformats.org/officeDocument/2006/relationships/customXml" Target="../ink/ink3884.xml"/><Relationship Id="rId463" Type="http://schemas.openxmlformats.org/officeDocument/2006/relationships/customXml" Target="../ink/ink3905.xml"/><Relationship Id="rId519" Type="http://schemas.openxmlformats.org/officeDocument/2006/relationships/image" Target="../media/image3699.png"/><Relationship Id="rId116" Type="http://schemas.openxmlformats.org/officeDocument/2006/relationships/image" Target="../media/image3500.png"/><Relationship Id="rId158" Type="http://schemas.openxmlformats.org/officeDocument/2006/relationships/image" Target="../media/image3521.png"/><Relationship Id="rId323" Type="http://schemas.openxmlformats.org/officeDocument/2006/relationships/customXml" Target="../ink/ink3835.xml"/><Relationship Id="rId530" Type="http://schemas.openxmlformats.org/officeDocument/2006/relationships/customXml" Target="../ink/ink3940.xml"/><Relationship Id="rId20" Type="http://schemas.openxmlformats.org/officeDocument/2006/relationships/image" Target="../media/image3452.png"/><Relationship Id="rId62" Type="http://schemas.openxmlformats.org/officeDocument/2006/relationships/image" Target="../media/image3473.png"/><Relationship Id="rId365" Type="http://schemas.openxmlformats.org/officeDocument/2006/relationships/customXml" Target="../ink/ink3856.xml"/><Relationship Id="rId225" Type="http://schemas.openxmlformats.org/officeDocument/2006/relationships/customXml" Target="../ink/ink3786.xml"/><Relationship Id="rId267" Type="http://schemas.openxmlformats.org/officeDocument/2006/relationships/customXml" Target="../ink/ink3807.xml"/><Relationship Id="rId432" Type="http://schemas.openxmlformats.org/officeDocument/2006/relationships/image" Target="../media/image3657.png"/><Relationship Id="rId474" Type="http://schemas.openxmlformats.org/officeDocument/2006/relationships/image" Target="../media/image3677.png"/><Relationship Id="rId127" Type="http://schemas.openxmlformats.org/officeDocument/2006/relationships/customXml" Target="../ink/ink3737.xml"/><Relationship Id="rId31" Type="http://schemas.openxmlformats.org/officeDocument/2006/relationships/customXml" Target="../ink/ink3689.xml"/><Relationship Id="rId73" Type="http://schemas.openxmlformats.org/officeDocument/2006/relationships/customXml" Target="../ink/ink3710.xml"/><Relationship Id="rId169" Type="http://schemas.openxmlformats.org/officeDocument/2006/relationships/customXml" Target="../ink/ink3758.xml"/><Relationship Id="rId334" Type="http://schemas.openxmlformats.org/officeDocument/2006/relationships/image" Target="../media/image3609.png"/><Relationship Id="rId376" Type="http://schemas.openxmlformats.org/officeDocument/2006/relationships/image" Target="../media/image3629.png"/><Relationship Id="rId541" Type="http://schemas.openxmlformats.org/officeDocument/2006/relationships/image" Target="../media/image3710.png"/><Relationship Id="rId4" Type="http://schemas.openxmlformats.org/officeDocument/2006/relationships/image" Target="NULL"/><Relationship Id="rId180" Type="http://schemas.openxmlformats.org/officeDocument/2006/relationships/image" Target="../media/image3532.png"/><Relationship Id="rId236" Type="http://schemas.openxmlformats.org/officeDocument/2006/relationships/image" Target="../media/image3560.png"/><Relationship Id="rId278" Type="http://schemas.openxmlformats.org/officeDocument/2006/relationships/image" Target="../media/image3581.png"/><Relationship Id="rId401" Type="http://schemas.openxmlformats.org/officeDocument/2006/relationships/customXml" Target="../ink/ink3874.xml"/><Relationship Id="rId443" Type="http://schemas.openxmlformats.org/officeDocument/2006/relationships/customXml" Target="../ink/ink3895.xml"/><Relationship Id="rId303" Type="http://schemas.openxmlformats.org/officeDocument/2006/relationships/customXml" Target="../ink/ink3825.xml"/><Relationship Id="rId485" Type="http://schemas.openxmlformats.org/officeDocument/2006/relationships/customXml" Target="../ink/ink3917.xml"/><Relationship Id="rId42" Type="http://schemas.openxmlformats.org/officeDocument/2006/relationships/image" Target="../media/image3463.png"/><Relationship Id="rId84" Type="http://schemas.openxmlformats.org/officeDocument/2006/relationships/image" Target="../media/image3484.png"/><Relationship Id="rId138" Type="http://schemas.openxmlformats.org/officeDocument/2006/relationships/image" Target="../media/image3511.png"/><Relationship Id="rId345" Type="http://schemas.openxmlformats.org/officeDocument/2006/relationships/customXml" Target="../ink/ink3846.xml"/><Relationship Id="rId387" Type="http://schemas.openxmlformats.org/officeDocument/2006/relationships/customXml" Target="../ink/ink3867.xml"/><Relationship Id="rId510" Type="http://schemas.openxmlformats.org/officeDocument/2006/relationships/customXml" Target="../ink/ink3930.xml"/><Relationship Id="rId191" Type="http://schemas.openxmlformats.org/officeDocument/2006/relationships/customXml" Target="../ink/ink3769.xml"/><Relationship Id="rId205" Type="http://schemas.openxmlformats.org/officeDocument/2006/relationships/customXml" Target="../ink/ink3776.xml"/><Relationship Id="rId247" Type="http://schemas.openxmlformats.org/officeDocument/2006/relationships/customXml" Target="../ink/ink3797.xml"/><Relationship Id="rId412" Type="http://schemas.openxmlformats.org/officeDocument/2006/relationships/image" Target="../media/image3647.png"/><Relationship Id="rId107" Type="http://schemas.openxmlformats.org/officeDocument/2006/relationships/customXml" Target="../ink/ink3727.xml"/><Relationship Id="rId289" Type="http://schemas.openxmlformats.org/officeDocument/2006/relationships/customXml" Target="../ink/ink3818.xml"/><Relationship Id="rId454" Type="http://schemas.openxmlformats.org/officeDocument/2006/relationships/image" Target="../media/image3668.png"/><Relationship Id="rId496" Type="http://schemas.openxmlformats.org/officeDocument/2006/relationships/customXml" Target="../ink/ink3923.xml"/><Relationship Id="rId11" Type="http://schemas.openxmlformats.org/officeDocument/2006/relationships/customXml" Target="../ink/ink3679.xml"/><Relationship Id="rId53" Type="http://schemas.openxmlformats.org/officeDocument/2006/relationships/customXml" Target="../ink/ink3700.xml"/><Relationship Id="rId149" Type="http://schemas.openxmlformats.org/officeDocument/2006/relationships/customXml" Target="../ink/ink3748.xml"/><Relationship Id="rId314" Type="http://schemas.openxmlformats.org/officeDocument/2006/relationships/image" Target="../media/image3599.png"/><Relationship Id="rId356" Type="http://schemas.openxmlformats.org/officeDocument/2006/relationships/image" Target="../media/image3620.png"/><Relationship Id="rId398" Type="http://schemas.openxmlformats.org/officeDocument/2006/relationships/image" Target="../media/image3640.png"/><Relationship Id="rId521" Type="http://schemas.openxmlformats.org/officeDocument/2006/relationships/image" Target="../media/image3700.png"/><Relationship Id="rId95" Type="http://schemas.openxmlformats.org/officeDocument/2006/relationships/customXml" Target="../ink/ink3721.xml"/><Relationship Id="rId160" Type="http://schemas.openxmlformats.org/officeDocument/2006/relationships/image" Target="../media/image3522.png"/><Relationship Id="rId216" Type="http://schemas.openxmlformats.org/officeDocument/2006/relationships/image" Target="../media/image3550.png"/><Relationship Id="rId423" Type="http://schemas.openxmlformats.org/officeDocument/2006/relationships/customXml" Target="../ink/ink3885.xml"/><Relationship Id="rId258" Type="http://schemas.openxmlformats.org/officeDocument/2006/relationships/image" Target="../media/image3571.png"/><Relationship Id="rId465" Type="http://schemas.openxmlformats.org/officeDocument/2006/relationships/image" Target="../media/image3673.png"/><Relationship Id="rId22" Type="http://schemas.openxmlformats.org/officeDocument/2006/relationships/image" Target="../media/image3453.png"/><Relationship Id="rId64" Type="http://schemas.openxmlformats.org/officeDocument/2006/relationships/image" Target="../media/image3474.png"/><Relationship Id="rId118" Type="http://schemas.openxmlformats.org/officeDocument/2006/relationships/image" Target="../media/image3501.png"/><Relationship Id="rId325" Type="http://schemas.openxmlformats.org/officeDocument/2006/relationships/customXml" Target="../ink/ink3836.xml"/><Relationship Id="rId367" Type="http://schemas.openxmlformats.org/officeDocument/2006/relationships/customXml" Target="../ink/ink3857.xml"/><Relationship Id="rId532" Type="http://schemas.openxmlformats.org/officeDocument/2006/relationships/customXml" Target="../ink/ink3941.xml"/><Relationship Id="rId171" Type="http://schemas.openxmlformats.org/officeDocument/2006/relationships/customXml" Target="../ink/ink3759.xml"/><Relationship Id="rId227" Type="http://schemas.openxmlformats.org/officeDocument/2006/relationships/customXml" Target="../ink/ink3787.xml"/><Relationship Id="rId269" Type="http://schemas.openxmlformats.org/officeDocument/2006/relationships/customXml" Target="../ink/ink3808.xml"/><Relationship Id="rId434" Type="http://schemas.openxmlformats.org/officeDocument/2006/relationships/image" Target="../media/image3658.png"/><Relationship Id="rId476" Type="http://schemas.openxmlformats.org/officeDocument/2006/relationships/image" Target="../media/image3678.png"/><Relationship Id="rId33" Type="http://schemas.openxmlformats.org/officeDocument/2006/relationships/customXml" Target="../ink/ink3690.xml"/><Relationship Id="rId129" Type="http://schemas.openxmlformats.org/officeDocument/2006/relationships/customXml" Target="../ink/ink3738.xml"/><Relationship Id="rId280" Type="http://schemas.openxmlformats.org/officeDocument/2006/relationships/image" Target="../media/image3582.png"/><Relationship Id="rId336" Type="http://schemas.openxmlformats.org/officeDocument/2006/relationships/image" Target="../media/image3610.png"/><Relationship Id="rId501" Type="http://schemas.openxmlformats.org/officeDocument/2006/relationships/image" Target="../media/image3690.png"/><Relationship Id="rId543" Type="http://schemas.openxmlformats.org/officeDocument/2006/relationships/image" Target="../media/image3711.png"/><Relationship Id="rId75" Type="http://schemas.openxmlformats.org/officeDocument/2006/relationships/customXml" Target="../ink/ink3711.xml"/><Relationship Id="rId140" Type="http://schemas.openxmlformats.org/officeDocument/2006/relationships/image" Target="../media/image3512.png"/><Relationship Id="rId182" Type="http://schemas.openxmlformats.org/officeDocument/2006/relationships/image" Target="../media/image3533.png"/><Relationship Id="rId378" Type="http://schemas.openxmlformats.org/officeDocument/2006/relationships/image" Target="../media/image3630.png"/><Relationship Id="rId403" Type="http://schemas.openxmlformats.org/officeDocument/2006/relationships/customXml" Target="../ink/ink3875.xml"/><Relationship Id="rId6" Type="http://schemas.openxmlformats.org/officeDocument/2006/relationships/image" Target="../media/image33960.png"/><Relationship Id="rId238" Type="http://schemas.openxmlformats.org/officeDocument/2006/relationships/image" Target="../media/image3561.png"/><Relationship Id="rId445" Type="http://schemas.openxmlformats.org/officeDocument/2006/relationships/customXml" Target="../ink/ink3896.xml"/><Relationship Id="rId487" Type="http://schemas.openxmlformats.org/officeDocument/2006/relationships/customXml" Target="../ink/ink3918.xml"/><Relationship Id="rId291" Type="http://schemas.openxmlformats.org/officeDocument/2006/relationships/customXml" Target="../ink/ink3819.xml"/><Relationship Id="rId305" Type="http://schemas.openxmlformats.org/officeDocument/2006/relationships/customXml" Target="../ink/ink3826.xml"/><Relationship Id="rId347" Type="http://schemas.openxmlformats.org/officeDocument/2006/relationships/customXml" Target="../ink/ink3847.xml"/><Relationship Id="rId512" Type="http://schemas.openxmlformats.org/officeDocument/2006/relationships/customXml" Target="../ink/ink3931.xml"/><Relationship Id="rId44" Type="http://schemas.openxmlformats.org/officeDocument/2006/relationships/image" Target="../media/image3464.png"/><Relationship Id="rId86" Type="http://schemas.openxmlformats.org/officeDocument/2006/relationships/image" Target="../media/image3485.png"/><Relationship Id="rId151" Type="http://schemas.openxmlformats.org/officeDocument/2006/relationships/customXml" Target="../ink/ink3749.xml"/><Relationship Id="rId389" Type="http://schemas.openxmlformats.org/officeDocument/2006/relationships/customXml" Target="../ink/ink3868.xml"/><Relationship Id="rId193" Type="http://schemas.openxmlformats.org/officeDocument/2006/relationships/customXml" Target="../ink/ink3770.xml"/><Relationship Id="rId207" Type="http://schemas.openxmlformats.org/officeDocument/2006/relationships/customXml" Target="../ink/ink3777.xml"/><Relationship Id="rId249" Type="http://schemas.openxmlformats.org/officeDocument/2006/relationships/customXml" Target="../ink/ink3798.xml"/><Relationship Id="rId414" Type="http://schemas.openxmlformats.org/officeDocument/2006/relationships/image" Target="../media/image3648.png"/><Relationship Id="rId456" Type="http://schemas.openxmlformats.org/officeDocument/2006/relationships/image" Target="../media/image3669.png"/><Relationship Id="rId498" Type="http://schemas.openxmlformats.org/officeDocument/2006/relationships/customXml" Target="../ink/ink3924.xml"/><Relationship Id="rId13" Type="http://schemas.openxmlformats.org/officeDocument/2006/relationships/customXml" Target="../ink/ink3680.xml"/><Relationship Id="rId109" Type="http://schemas.openxmlformats.org/officeDocument/2006/relationships/customXml" Target="../ink/ink3728.xml"/><Relationship Id="rId260" Type="http://schemas.openxmlformats.org/officeDocument/2006/relationships/image" Target="../media/image3572.png"/><Relationship Id="rId316" Type="http://schemas.openxmlformats.org/officeDocument/2006/relationships/image" Target="../media/image3600.png"/><Relationship Id="rId523" Type="http://schemas.openxmlformats.org/officeDocument/2006/relationships/image" Target="../media/image3701.png"/><Relationship Id="rId55" Type="http://schemas.openxmlformats.org/officeDocument/2006/relationships/customXml" Target="../ink/ink3701.xml"/><Relationship Id="rId97" Type="http://schemas.openxmlformats.org/officeDocument/2006/relationships/customXml" Target="../ink/ink3722.xml"/><Relationship Id="rId120" Type="http://schemas.openxmlformats.org/officeDocument/2006/relationships/image" Target="../media/image3502.png"/><Relationship Id="rId358" Type="http://schemas.openxmlformats.org/officeDocument/2006/relationships/image" Target="../media/image3621.png"/><Relationship Id="rId162" Type="http://schemas.openxmlformats.org/officeDocument/2006/relationships/image" Target="../media/image3523.png"/><Relationship Id="rId218" Type="http://schemas.openxmlformats.org/officeDocument/2006/relationships/image" Target="../media/image3551.png"/><Relationship Id="rId425" Type="http://schemas.openxmlformats.org/officeDocument/2006/relationships/customXml" Target="../ink/ink3886.xml"/><Relationship Id="rId467" Type="http://schemas.openxmlformats.org/officeDocument/2006/relationships/image" Target="../media/image3674.png"/><Relationship Id="rId271" Type="http://schemas.openxmlformats.org/officeDocument/2006/relationships/customXml" Target="../ink/ink3809.xml"/><Relationship Id="rId24" Type="http://schemas.openxmlformats.org/officeDocument/2006/relationships/image" Target="../media/image3454.png"/><Relationship Id="rId66" Type="http://schemas.openxmlformats.org/officeDocument/2006/relationships/image" Target="../media/image3475.png"/><Relationship Id="rId131" Type="http://schemas.openxmlformats.org/officeDocument/2006/relationships/customXml" Target="../ink/ink3739.xml"/><Relationship Id="rId327" Type="http://schemas.openxmlformats.org/officeDocument/2006/relationships/customXml" Target="../ink/ink3837.xml"/><Relationship Id="rId369" Type="http://schemas.openxmlformats.org/officeDocument/2006/relationships/customXml" Target="../ink/ink3858.xml"/><Relationship Id="rId534" Type="http://schemas.openxmlformats.org/officeDocument/2006/relationships/customXml" Target="../ink/ink3942.xml"/><Relationship Id="rId173" Type="http://schemas.openxmlformats.org/officeDocument/2006/relationships/customXml" Target="../ink/ink3760.xml"/><Relationship Id="rId229" Type="http://schemas.openxmlformats.org/officeDocument/2006/relationships/customXml" Target="../ink/ink3788.xml"/><Relationship Id="rId380" Type="http://schemas.openxmlformats.org/officeDocument/2006/relationships/image" Target="../media/image3631.png"/><Relationship Id="rId436" Type="http://schemas.openxmlformats.org/officeDocument/2006/relationships/image" Target="../media/image3659.png"/><Relationship Id="rId240" Type="http://schemas.openxmlformats.org/officeDocument/2006/relationships/image" Target="../media/image3562.png"/><Relationship Id="rId478" Type="http://schemas.openxmlformats.org/officeDocument/2006/relationships/image" Target="../media/image3679.png"/><Relationship Id="rId35" Type="http://schemas.openxmlformats.org/officeDocument/2006/relationships/customXml" Target="../ink/ink3691.xml"/><Relationship Id="rId77" Type="http://schemas.openxmlformats.org/officeDocument/2006/relationships/customXml" Target="../ink/ink3712.xml"/><Relationship Id="rId100" Type="http://schemas.openxmlformats.org/officeDocument/2006/relationships/image" Target="../media/image3492.png"/><Relationship Id="rId282" Type="http://schemas.openxmlformats.org/officeDocument/2006/relationships/image" Target="../media/image3583.png"/><Relationship Id="rId338" Type="http://schemas.openxmlformats.org/officeDocument/2006/relationships/image" Target="../media/image3611.png"/><Relationship Id="rId503" Type="http://schemas.openxmlformats.org/officeDocument/2006/relationships/image" Target="../media/image3691.png"/><Relationship Id="rId8" Type="http://schemas.openxmlformats.org/officeDocument/2006/relationships/image" Target="../media/image33970.png"/><Relationship Id="rId142" Type="http://schemas.openxmlformats.org/officeDocument/2006/relationships/image" Target="../media/image3513.png"/><Relationship Id="rId184" Type="http://schemas.openxmlformats.org/officeDocument/2006/relationships/image" Target="../media/image3534.png"/><Relationship Id="rId391" Type="http://schemas.openxmlformats.org/officeDocument/2006/relationships/customXml" Target="../ink/ink3869.xml"/><Relationship Id="rId405" Type="http://schemas.openxmlformats.org/officeDocument/2006/relationships/customXml" Target="../ink/ink3876.xml"/><Relationship Id="rId447" Type="http://schemas.openxmlformats.org/officeDocument/2006/relationships/customXml" Target="../ink/ink3897.xml"/><Relationship Id="rId251" Type="http://schemas.openxmlformats.org/officeDocument/2006/relationships/customXml" Target="../ink/ink3799.xml"/><Relationship Id="rId489" Type="http://schemas.openxmlformats.org/officeDocument/2006/relationships/customXml" Target="../ink/ink3919.xml"/><Relationship Id="rId46" Type="http://schemas.openxmlformats.org/officeDocument/2006/relationships/image" Target="../media/image3465.png"/><Relationship Id="rId293" Type="http://schemas.openxmlformats.org/officeDocument/2006/relationships/customXml" Target="../ink/ink3820.xml"/><Relationship Id="rId307" Type="http://schemas.openxmlformats.org/officeDocument/2006/relationships/customXml" Target="../ink/ink3827.xml"/><Relationship Id="rId349" Type="http://schemas.openxmlformats.org/officeDocument/2006/relationships/customXml" Target="../ink/ink3848.xml"/><Relationship Id="rId514" Type="http://schemas.openxmlformats.org/officeDocument/2006/relationships/customXml" Target="../ink/ink3932.xml"/><Relationship Id="rId88" Type="http://schemas.openxmlformats.org/officeDocument/2006/relationships/image" Target="../media/image3486.png"/><Relationship Id="rId111" Type="http://schemas.openxmlformats.org/officeDocument/2006/relationships/customXml" Target="../ink/ink3729.xml"/><Relationship Id="rId153" Type="http://schemas.openxmlformats.org/officeDocument/2006/relationships/customXml" Target="../ink/ink3750.xml"/><Relationship Id="rId195" Type="http://schemas.openxmlformats.org/officeDocument/2006/relationships/customXml" Target="../ink/ink3771.xml"/><Relationship Id="rId209" Type="http://schemas.openxmlformats.org/officeDocument/2006/relationships/customXml" Target="../ink/ink3778.xml"/><Relationship Id="rId360" Type="http://schemas.openxmlformats.org/officeDocument/2006/relationships/image" Target="../media/image3622.png"/><Relationship Id="rId416" Type="http://schemas.openxmlformats.org/officeDocument/2006/relationships/image" Target="../media/image3649.png"/><Relationship Id="rId220" Type="http://schemas.openxmlformats.org/officeDocument/2006/relationships/image" Target="../media/image3552.png"/><Relationship Id="rId458" Type="http://schemas.openxmlformats.org/officeDocument/2006/relationships/image" Target="../media/image3670.png"/><Relationship Id="rId15" Type="http://schemas.openxmlformats.org/officeDocument/2006/relationships/customXml" Target="../ink/ink3681.xml"/><Relationship Id="rId57" Type="http://schemas.openxmlformats.org/officeDocument/2006/relationships/customXml" Target="../ink/ink3702.xml"/><Relationship Id="rId262" Type="http://schemas.openxmlformats.org/officeDocument/2006/relationships/image" Target="../media/image3573.png"/><Relationship Id="rId318" Type="http://schemas.openxmlformats.org/officeDocument/2006/relationships/image" Target="../media/image3601.png"/><Relationship Id="rId525" Type="http://schemas.openxmlformats.org/officeDocument/2006/relationships/image" Target="../media/image3702.png"/><Relationship Id="rId99" Type="http://schemas.openxmlformats.org/officeDocument/2006/relationships/customXml" Target="../ink/ink3723.xml"/><Relationship Id="rId122" Type="http://schemas.openxmlformats.org/officeDocument/2006/relationships/image" Target="../media/image3503.png"/><Relationship Id="rId164" Type="http://schemas.openxmlformats.org/officeDocument/2006/relationships/image" Target="../media/image3524.png"/><Relationship Id="rId371" Type="http://schemas.openxmlformats.org/officeDocument/2006/relationships/customXml" Target="../ink/ink3859.xml"/><Relationship Id="rId427" Type="http://schemas.openxmlformats.org/officeDocument/2006/relationships/customXml" Target="../ink/ink3887.xml"/><Relationship Id="rId469" Type="http://schemas.openxmlformats.org/officeDocument/2006/relationships/customXml" Target="../ink/ink3909.xml"/><Relationship Id="rId26" Type="http://schemas.openxmlformats.org/officeDocument/2006/relationships/image" Target="../media/image3455.png"/><Relationship Id="rId231" Type="http://schemas.openxmlformats.org/officeDocument/2006/relationships/customXml" Target="../ink/ink3789.xml"/><Relationship Id="rId273" Type="http://schemas.openxmlformats.org/officeDocument/2006/relationships/customXml" Target="../ink/ink3810.xml"/><Relationship Id="rId329" Type="http://schemas.openxmlformats.org/officeDocument/2006/relationships/customXml" Target="../ink/ink3838.xml"/><Relationship Id="rId480" Type="http://schemas.openxmlformats.org/officeDocument/2006/relationships/image" Target="../media/image3680.png"/><Relationship Id="rId536" Type="http://schemas.openxmlformats.org/officeDocument/2006/relationships/customXml" Target="../ink/ink3943.xml"/><Relationship Id="rId68" Type="http://schemas.openxmlformats.org/officeDocument/2006/relationships/image" Target="../media/image3476.png"/><Relationship Id="rId133" Type="http://schemas.openxmlformats.org/officeDocument/2006/relationships/customXml" Target="../ink/ink3740.xml"/><Relationship Id="rId175" Type="http://schemas.openxmlformats.org/officeDocument/2006/relationships/customXml" Target="../ink/ink3761.xml"/><Relationship Id="rId340" Type="http://schemas.openxmlformats.org/officeDocument/2006/relationships/image" Target="../media/image3612.png"/><Relationship Id="rId200" Type="http://schemas.openxmlformats.org/officeDocument/2006/relationships/image" Target="../media/image3542.png"/><Relationship Id="rId382" Type="http://schemas.openxmlformats.org/officeDocument/2006/relationships/image" Target="../media/image3632.png"/><Relationship Id="rId438" Type="http://schemas.openxmlformats.org/officeDocument/2006/relationships/image" Target="../media/image3660.png"/><Relationship Id="rId242" Type="http://schemas.openxmlformats.org/officeDocument/2006/relationships/image" Target="../media/image3563.png"/><Relationship Id="rId284" Type="http://schemas.openxmlformats.org/officeDocument/2006/relationships/image" Target="../media/image3584.png"/><Relationship Id="rId491" Type="http://schemas.openxmlformats.org/officeDocument/2006/relationships/customXml" Target="../ink/ink3920.xml"/><Relationship Id="rId505" Type="http://schemas.openxmlformats.org/officeDocument/2006/relationships/image" Target="../media/image3692.png"/><Relationship Id="rId37" Type="http://schemas.openxmlformats.org/officeDocument/2006/relationships/customXml" Target="../ink/ink3692.xml"/><Relationship Id="rId79" Type="http://schemas.openxmlformats.org/officeDocument/2006/relationships/customXml" Target="../ink/ink3713.xml"/><Relationship Id="rId102" Type="http://schemas.openxmlformats.org/officeDocument/2006/relationships/image" Target="../media/image3493.png"/><Relationship Id="rId144" Type="http://schemas.openxmlformats.org/officeDocument/2006/relationships/image" Target="../media/image3514.png"/><Relationship Id="rId90" Type="http://schemas.openxmlformats.org/officeDocument/2006/relationships/image" Target="../media/image3487.png"/><Relationship Id="rId186" Type="http://schemas.openxmlformats.org/officeDocument/2006/relationships/image" Target="../media/image3535.png"/><Relationship Id="rId351" Type="http://schemas.openxmlformats.org/officeDocument/2006/relationships/customXml" Target="../ink/ink3849.xml"/><Relationship Id="rId393" Type="http://schemas.openxmlformats.org/officeDocument/2006/relationships/customXml" Target="../ink/ink3870.xml"/><Relationship Id="rId407" Type="http://schemas.openxmlformats.org/officeDocument/2006/relationships/customXml" Target="../ink/ink3877.xml"/><Relationship Id="rId449" Type="http://schemas.openxmlformats.org/officeDocument/2006/relationships/customXml" Target="../ink/ink3898.xml"/><Relationship Id="rId211" Type="http://schemas.openxmlformats.org/officeDocument/2006/relationships/customXml" Target="../ink/ink3779.xml"/><Relationship Id="rId253" Type="http://schemas.openxmlformats.org/officeDocument/2006/relationships/customXml" Target="../ink/ink3800.xml"/><Relationship Id="rId295" Type="http://schemas.openxmlformats.org/officeDocument/2006/relationships/customXml" Target="../ink/ink3821.xml"/><Relationship Id="rId309" Type="http://schemas.openxmlformats.org/officeDocument/2006/relationships/customXml" Target="../ink/ink3828.xml"/><Relationship Id="rId460" Type="http://schemas.openxmlformats.org/officeDocument/2006/relationships/image" Target="../media/image3671.png"/><Relationship Id="rId516" Type="http://schemas.openxmlformats.org/officeDocument/2006/relationships/customXml" Target="../ink/ink3933.xml"/><Relationship Id="rId48" Type="http://schemas.openxmlformats.org/officeDocument/2006/relationships/image" Target="../media/image3466.png"/><Relationship Id="rId113" Type="http://schemas.openxmlformats.org/officeDocument/2006/relationships/customXml" Target="../ink/ink3730.xml"/><Relationship Id="rId320" Type="http://schemas.openxmlformats.org/officeDocument/2006/relationships/image" Target="../media/image3602.png"/><Relationship Id="rId155" Type="http://schemas.openxmlformats.org/officeDocument/2006/relationships/customXml" Target="../ink/ink3751.xml"/><Relationship Id="rId197" Type="http://schemas.openxmlformats.org/officeDocument/2006/relationships/customXml" Target="../ink/ink3772.xml"/><Relationship Id="rId362" Type="http://schemas.openxmlformats.org/officeDocument/2006/relationships/image" Target="../media/image3623.png"/><Relationship Id="rId418" Type="http://schemas.openxmlformats.org/officeDocument/2006/relationships/image" Target="../media/image3650.png"/><Relationship Id="rId222" Type="http://schemas.openxmlformats.org/officeDocument/2006/relationships/image" Target="../media/image3553.png"/><Relationship Id="rId264" Type="http://schemas.openxmlformats.org/officeDocument/2006/relationships/image" Target="../media/image3574.png"/><Relationship Id="rId471" Type="http://schemas.openxmlformats.org/officeDocument/2006/relationships/customXml" Target="../ink/ink3910.xml"/><Relationship Id="rId17" Type="http://schemas.openxmlformats.org/officeDocument/2006/relationships/customXml" Target="../ink/ink3682.xml"/><Relationship Id="rId59" Type="http://schemas.openxmlformats.org/officeDocument/2006/relationships/customXml" Target="../ink/ink3703.xml"/><Relationship Id="rId124" Type="http://schemas.openxmlformats.org/officeDocument/2006/relationships/image" Target="../media/image3504.png"/><Relationship Id="rId527" Type="http://schemas.openxmlformats.org/officeDocument/2006/relationships/image" Target="../media/image3703.png"/><Relationship Id="rId70" Type="http://schemas.openxmlformats.org/officeDocument/2006/relationships/image" Target="../media/image3477.png"/><Relationship Id="rId166" Type="http://schemas.openxmlformats.org/officeDocument/2006/relationships/image" Target="../media/image3525.png"/><Relationship Id="rId331" Type="http://schemas.openxmlformats.org/officeDocument/2006/relationships/customXml" Target="../ink/ink3839.xml"/><Relationship Id="rId373" Type="http://schemas.openxmlformats.org/officeDocument/2006/relationships/customXml" Target="../ink/ink3860.xml"/><Relationship Id="rId429" Type="http://schemas.openxmlformats.org/officeDocument/2006/relationships/customXml" Target="../ink/ink3888.xml"/><Relationship Id="rId1" Type="http://schemas.openxmlformats.org/officeDocument/2006/relationships/slideLayout" Target="../slideLayouts/slideLayout7.xml"/><Relationship Id="rId233" Type="http://schemas.openxmlformats.org/officeDocument/2006/relationships/customXml" Target="../ink/ink3790.xml"/><Relationship Id="rId440" Type="http://schemas.openxmlformats.org/officeDocument/2006/relationships/image" Target="../media/image3661.png"/><Relationship Id="rId28" Type="http://schemas.openxmlformats.org/officeDocument/2006/relationships/image" Target="../media/image3456.png"/><Relationship Id="rId275" Type="http://schemas.openxmlformats.org/officeDocument/2006/relationships/customXml" Target="../ink/ink3811.xml"/><Relationship Id="rId300" Type="http://schemas.openxmlformats.org/officeDocument/2006/relationships/image" Target="../media/image3592.png"/><Relationship Id="rId482" Type="http://schemas.openxmlformats.org/officeDocument/2006/relationships/image" Target="../media/image3681.png"/><Relationship Id="rId538" Type="http://schemas.openxmlformats.org/officeDocument/2006/relationships/customXml" Target="../ink/ink3944.xml"/><Relationship Id="rId81" Type="http://schemas.openxmlformats.org/officeDocument/2006/relationships/customXml" Target="../ink/ink3714.xml"/><Relationship Id="rId135" Type="http://schemas.openxmlformats.org/officeDocument/2006/relationships/customXml" Target="../ink/ink3741.xml"/><Relationship Id="rId177" Type="http://schemas.openxmlformats.org/officeDocument/2006/relationships/customXml" Target="../ink/ink3762.xml"/><Relationship Id="rId342" Type="http://schemas.openxmlformats.org/officeDocument/2006/relationships/image" Target="../media/image3613.png"/><Relationship Id="rId384" Type="http://schemas.openxmlformats.org/officeDocument/2006/relationships/image" Target="../media/image3633.png"/><Relationship Id="rId202" Type="http://schemas.openxmlformats.org/officeDocument/2006/relationships/image" Target="../media/image3543.png"/><Relationship Id="rId244" Type="http://schemas.openxmlformats.org/officeDocument/2006/relationships/image" Target="../media/image3564.png"/><Relationship Id="rId39" Type="http://schemas.openxmlformats.org/officeDocument/2006/relationships/customXml" Target="../ink/ink3693.xml"/><Relationship Id="rId286" Type="http://schemas.openxmlformats.org/officeDocument/2006/relationships/image" Target="../media/image3585.png"/><Relationship Id="rId451" Type="http://schemas.openxmlformats.org/officeDocument/2006/relationships/customXml" Target="../ink/ink3899.xml"/><Relationship Id="rId493" Type="http://schemas.openxmlformats.org/officeDocument/2006/relationships/image" Target="../media/image3686.png"/><Relationship Id="rId507" Type="http://schemas.openxmlformats.org/officeDocument/2006/relationships/image" Target="../media/image3693.png"/><Relationship Id="rId50" Type="http://schemas.openxmlformats.org/officeDocument/2006/relationships/image" Target="../media/image3467.png"/><Relationship Id="rId104" Type="http://schemas.openxmlformats.org/officeDocument/2006/relationships/image" Target="../media/image3494.png"/><Relationship Id="rId146" Type="http://schemas.openxmlformats.org/officeDocument/2006/relationships/image" Target="../media/image3515.png"/><Relationship Id="rId188" Type="http://schemas.openxmlformats.org/officeDocument/2006/relationships/image" Target="../media/image3536.png"/><Relationship Id="rId311" Type="http://schemas.openxmlformats.org/officeDocument/2006/relationships/customXml" Target="../ink/ink3829.xml"/><Relationship Id="rId353" Type="http://schemas.openxmlformats.org/officeDocument/2006/relationships/customXml" Target="../ink/ink3850.xml"/><Relationship Id="rId395" Type="http://schemas.openxmlformats.org/officeDocument/2006/relationships/customXml" Target="../ink/ink3871.xml"/><Relationship Id="rId409" Type="http://schemas.openxmlformats.org/officeDocument/2006/relationships/customXml" Target="../ink/ink3878.xml"/><Relationship Id="rId92" Type="http://schemas.openxmlformats.org/officeDocument/2006/relationships/image" Target="../media/image3488.png"/><Relationship Id="rId213" Type="http://schemas.openxmlformats.org/officeDocument/2006/relationships/customXml" Target="../ink/ink3780.xml"/><Relationship Id="rId420" Type="http://schemas.openxmlformats.org/officeDocument/2006/relationships/image" Target="../media/image3651.png"/><Relationship Id="rId255" Type="http://schemas.openxmlformats.org/officeDocument/2006/relationships/customXml" Target="../ink/ink3801.xml"/><Relationship Id="rId297" Type="http://schemas.openxmlformats.org/officeDocument/2006/relationships/customXml" Target="../ink/ink3822.xml"/><Relationship Id="rId462" Type="http://schemas.openxmlformats.org/officeDocument/2006/relationships/image" Target="../media/image3672.png"/><Relationship Id="rId518" Type="http://schemas.openxmlformats.org/officeDocument/2006/relationships/customXml" Target="../ink/ink3934.xml"/><Relationship Id="rId115" Type="http://schemas.openxmlformats.org/officeDocument/2006/relationships/customXml" Target="../ink/ink3731.xml"/><Relationship Id="rId157" Type="http://schemas.openxmlformats.org/officeDocument/2006/relationships/customXml" Target="../ink/ink3752.xml"/><Relationship Id="rId322" Type="http://schemas.openxmlformats.org/officeDocument/2006/relationships/image" Target="../media/image3603.png"/><Relationship Id="rId364" Type="http://schemas.openxmlformats.org/officeDocument/2006/relationships/image" Target="../media/image3424.png"/><Relationship Id="rId61" Type="http://schemas.openxmlformats.org/officeDocument/2006/relationships/customXml" Target="../ink/ink3704.xml"/><Relationship Id="rId199" Type="http://schemas.openxmlformats.org/officeDocument/2006/relationships/customXml" Target="../ink/ink3773.xml"/><Relationship Id="rId19" Type="http://schemas.openxmlformats.org/officeDocument/2006/relationships/customXml" Target="../ink/ink3683.xml"/><Relationship Id="rId224" Type="http://schemas.openxmlformats.org/officeDocument/2006/relationships/image" Target="../media/image3554.png"/><Relationship Id="rId266" Type="http://schemas.openxmlformats.org/officeDocument/2006/relationships/image" Target="../media/image3575.png"/><Relationship Id="rId431" Type="http://schemas.openxmlformats.org/officeDocument/2006/relationships/customXml" Target="../ink/ink3889.xml"/><Relationship Id="rId473" Type="http://schemas.openxmlformats.org/officeDocument/2006/relationships/customXml" Target="../ink/ink3911.xml"/><Relationship Id="rId529" Type="http://schemas.openxmlformats.org/officeDocument/2006/relationships/image" Target="../media/image3704.png"/><Relationship Id="rId30" Type="http://schemas.openxmlformats.org/officeDocument/2006/relationships/image" Target="../media/image3457.png"/><Relationship Id="rId126" Type="http://schemas.openxmlformats.org/officeDocument/2006/relationships/image" Target="../media/image3505.png"/><Relationship Id="rId168" Type="http://schemas.openxmlformats.org/officeDocument/2006/relationships/image" Target="../media/image3526.png"/><Relationship Id="rId333" Type="http://schemas.openxmlformats.org/officeDocument/2006/relationships/customXml" Target="../ink/ink3840.xml"/><Relationship Id="rId540" Type="http://schemas.openxmlformats.org/officeDocument/2006/relationships/customXml" Target="../ink/ink3945.xml"/><Relationship Id="rId72" Type="http://schemas.openxmlformats.org/officeDocument/2006/relationships/image" Target="../media/image3478.png"/><Relationship Id="rId375" Type="http://schemas.openxmlformats.org/officeDocument/2006/relationships/customXml" Target="../ink/ink3861.xml"/><Relationship Id="rId3" Type="http://schemas.openxmlformats.org/officeDocument/2006/relationships/image" Target="NULL"/><Relationship Id="rId235" Type="http://schemas.openxmlformats.org/officeDocument/2006/relationships/customXml" Target="../ink/ink3791.xml"/><Relationship Id="rId277" Type="http://schemas.openxmlformats.org/officeDocument/2006/relationships/customXml" Target="../ink/ink3812.xml"/><Relationship Id="rId400" Type="http://schemas.openxmlformats.org/officeDocument/2006/relationships/image" Target="../media/image3641.png"/><Relationship Id="rId442" Type="http://schemas.openxmlformats.org/officeDocument/2006/relationships/image" Target="../media/image3662.png"/><Relationship Id="rId484" Type="http://schemas.openxmlformats.org/officeDocument/2006/relationships/image" Target="../media/image3682.png"/><Relationship Id="rId137" Type="http://schemas.openxmlformats.org/officeDocument/2006/relationships/customXml" Target="../ink/ink3742.xml"/><Relationship Id="rId302" Type="http://schemas.openxmlformats.org/officeDocument/2006/relationships/image" Target="../media/image3593.png"/><Relationship Id="rId344" Type="http://schemas.openxmlformats.org/officeDocument/2006/relationships/image" Target="../media/image3614.png"/><Relationship Id="rId41" Type="http://schemas.openxmlformats.org/officeDocument/2006/relationships/customXml" Target="../ink/ink3694.xml"/><Relationship Id="rId83" Type="http://schemas.openxmlformats.org/officeDocument/2006/relationships/customXml" Target="../ink/ink3715.xml"/><Relationship Id="rId179" Type="http://schemas.openxmlformats.org/officeDocument/2006/relationships/customXml" Target="../ink/ink3763.xml"/><Relationship Id="rId386" Type="http://schemas.openxmlformats.org/officeDocument/2006/relationships/image" Target="../media/image3634.png"/><Relationship Id="rId190" Type="http://schemas.openxmlformats.org/officeDocument/2006/relationships/image" Target="../media/image3537.png"/><Relationship Id="rId204" Type="http://schemas.openxmlformats.org/officeDocument/2006/relationships/image" Target="../media/image3544.png"/><Relationship Id="rId246" Type="http://schemas.openxmlformats.org/officeDocument/2006/relationships/image" Target="../media/image3565.png"/><Relationship Id="rId288" Type="http://schemas.openxmlformats.org/officeDocument/2006/relationships/image" Target="../media/image3586.png"/><Relationship Id="rId411" Type="http://schemas.openxmlformats.org/officeDocument/2006/relationships/customXml" Target="../ink/ink3879.xml"/><Relationship Id="rId453" Type="http://schemas.openxmlformats.org/officeDocument/2006/relationships/customXml" Target="../ink/ink3900.xml"/><Relationship Id="rId509" Type="http://schemas.openxmlformats.org/officeDocument/2006/relationships/image" Target="../media/image3694.png"/><Relationship Id="rId106" Type="http://schemas.openxmlformats.org/officeDocument/2006/relationships/image" Target="../media/image3495.png"/><Relationship Id="rId313" Type="http://schemas.openxmlformats.org/officeDocument/2006/relationships/customXml" Target="../ink/ink3830.xml"/><Relationship Id="rId495" Type="http://schemas.openxmlformats.org/officeDocument/2006/relationships/image" Target="../media/image3687.png"/><Relationship Id="rId10" Type="http://schemas.openxmlformats.org/officeDocument/2006/relationships/image" Target="../media/image3447.png"/><Relationship Id="rId52" Type="http://schemas.openxmlformats.org/officeDocument/2006/relationships/image" Target="../media/image3468.png"/><Relationship Id="rId94" Type="http://schemas.openxmlformats.org/officeDocument/2006/relationships/image" Target="../media/image3489.png"/><Relationship Id="rId148" Type="http://schemas.openxmlformats.org/officeDocument/2006/relationships/image" Target="../media/image3516.png"/><Relationship Id="rId355" Type="http://schemas.openxmlformats.org/officeDocument/2006/relationships/customXml" Target="../ink/ink3851.xml"/><Relationship Id="rId397" Type="http://schemas.openxmlformats.org/officeDocument/2006/relationships/customXml" Target="../ink/ink3872.xml"/><Relationship Id="rId520" Type="http://schemas.openxmlformats.org/officeDocument/2006/relationships/customXml" Target="../ink/ink3935.xml"/><Relationship Id="rId215" Type="http://schemas.openxmlformats.org/officeDocument/2006/relationships/customXml" Target="../ink/ink3781.xml"/><Relationship Id="rId257" Type="http://schemas.openxmlformats.org/officeDocument/2006/relationships/customXml" Target="../ink/ink3802.xml"/><Relationship Id="rId422" Type="http://schemas.openxmlformats.org/officeDocument/2006/relationships/image" Target="../media/image3652.png"/><Relationship Id="rId464" Type="http://schemas.openxmlformats.org/officeDocument/2006/relationships/customXml" Target="../ink/ink3906.xml"/><Relationship Id="rId299" Type="http://schemas.openxmlformats.org/officeDocument/2006/relationships/customXml" Target="../ink/ink3823.xml"/><Relationship Id="rId63" Type="http://schemas.openxmlformats.org/officeDocument/2006/relationships/customXml" Target="../ink/ink3705.xml"/><Relationship Id="rId159" Type="http://schemas.openxmlformats.org/officeDocument/2006/relationships/customXml" Target="../ink/ink3753.xml"/><Relationship Id="rId366" Type="http://schemas.openxmlformats.org/officeDocument/2006/relationships/image" Target="../media/image3624.png"/><Relationship Id="rId226" Type="http://schemas.openxmlformats.org/officeDocument/2006/relationships/image" Target="../media/image3555.png"/><Relationship Id="rId433" Type="http://schemas.openxmlformats.org/officeDocument/2006/relationships/customXml" Target="../ink/ink3890.xml"/><Relationship Id="rId74" Type="http://schemas.openxmlformats.org/officeDocument/2006/relationships/image" Target="../media/image3479.png"/><Relationship Id="rId377" Type="http://schemas.openxmlformats.org/officeDocument/2006/relationships/customXml" Target="../ink/ink3862.xml"/><Relationship Id="rId500" Type="http://schemas.openxmlformats.org/officeDocument/2006/relationships/customXml" Target="../ink/ink3925.xml"/><Relationship Id="rId5" Type="http://schemas.openxmlformats.org/officeDocument/2006/relationships/customXml" Target="../ink/ink3676.xml"/><Relationship Id="rId237" Type="http://schemas.openxmlformats.org/officeDocument/2006/relationships/customXml" Target="../ink/ink3792.xml"/><Relationship Id="rId444" Type="http://schemas.openxmlformats.org/officeDocument/2006/relationships/image" Target="../media/image3663.png"/><Relationship Id="rId290" Type="http://schemas.openxmlformats.org/officeDocument/2006/relationships/image" Target="../media/image3587.png"/><Relationship Id="rId304" Type="http://schemas.openxmlformats.org/officeDocument/2006/relationships/image" Target="../media/image3594.png"/><Relationship Id="rId388" Type="http://schemas.openxmlformats.org/officeDocument/2006/relationships/image" Target="../media/image3635.png"/><Relationship Id="rId511" Type="http://schemas.openxmlformats.org/officeDocument/2006/relationships/image" Target="../media/image3695.png"/></Relationships>
</file>

<file path=ppt/slides/_rels/slide23.xml.rels><?xml version="1.0" encoding="UTF-8" standalone="yes"?>
<Relationships xmlns="http://schemas.openxmlformats.org/package/2006/relationships"><Relationship Id="rId8" Type="http://schemas.openxmlformats.org/officeDocument/2006/relationships/image" Target="../media/image3714.png"/><Relationship Id="rId3" Type="http://schemas.openxmlformats.org/officeDocument/2006/relationships/customXml" Target="../ink/ink3947.xml"/><Relationship Id="rId7" Type="http://schemas.openxmlformats.org/officeDocument/2006/relationships/customXml" Target="../ink/ink394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713.png"/><Relationship Id="rId5" Type="http://schemas.openxmlformats.org/officeDocument/2006/relationships/customXml" Target="../ink/ink3948.xml"/><Relationship Id="rId4" Type="http://schemas.openxmlformats.org/officeDocument/2006/relationships/image" Target="../media/image3712.png"/></Relationships>
</file>

<file path=ppt/slides/_rels/slide24.xml.rels><?xml version="1.0" encoding="UTF-8" standalone="yes"?>
<Relationships xmlns="http://schemas.openxmlformats.org/package/2006/relationships"><Relationship Id="rId117" Type="http://schemas.openxmlformats.org/officeDocument/2006/relationships/image" Target="../media/image3770.png"/><Relationship Id="rId671" Type="http://schemas.openxmlformats.org/officeDocument/2006/relationships/customXml" Target="../ink/ink4287.xml"/><Relationship Id="rId769" Type="http://schemas.openxmlformats.org/officeDocument/2006/relationships/image" Target="../media/image4091.png"/><Relationship Id="rId21" Type="http://schemas.openxmlformats.org/officeDocument/2006/relationships/image" Target="../media/image3723.png"/><Relationship Id="rId324" Type="http://schemas.openxmlformats.org/officeDocument/2006/relationships/customXml" Target="../ink/ink4112.xml"/><Relationship Id="rId531" Type="http://schemas.openxmlformats.org/officeDocument/2006/relationships/image" Target="../media/image3975.png"/><Relationship Id="rId629" Type="http://schemas.openxmlformats.org/officeDocument/2006/relationships/customXml" Target="../ink/ink4266.xml"/><Relationship Id="rId170" Type="http://schemas.openxmlformats.org/officeDocument/2006/relationships/customXml" Target="../ink/ink4035.xml"/><Relationship Id="rId836" Type="http://schemas.openxmlformats.org/officeDocument/2006/relationships/customXml" Target="../ink/ink4370.xml"/><Relationship Id="rId268" Type="http://schemas.openxmlformats.org/officeDocument/2006/relationships/customXml" Target="../ink/ink4084.xml"/><Relationship Id="rId475" Type="http://schemas.openxmlformats.org/officeDocument/2006/relationships/image" Target="../media/image3947.png"/><Relationship Id="rId682" Type="http://schemas.openxmlformats.org/officeDocument/2006/relationships/customXml" Target="../ink/ink4293.xml"/><Relationship Id="rId903" Type="http://schemas.openxmlformats.org/officeDocument/2006/relationships/image" Target="../media/image4158.png"/><Relationship Id="rId32" Type="http://schemas.openxmlformats.org/officeDocument/2006/relationships/image" Target="../media/image3728.png"/><Relationship Id="rId128" Type="http://schemas.openxmlformats.org/officeDocument/2006/relationships/customXml" Target="../ink/ink4014.xml"/><Relationship Id="rId335" Type="http://schemas.openxmlformats.org/officeDocument/2006/relationships/image" Target="../media/image3878.png"/><Relationship Id="rId542" Type="http://schemas.openxmlformats.org/officeDocument/2006/relationships/image" Target="../media/image3980.png"/><Relationship Id="rId181" Type="http://schemas.openxmlformats.org/officeDocument/2006/relationships/image" Target="../media/image3801.png"/><Relationship Id="rId402" Type="http://schemas.openxmlformats.org/officeDocument/2006/relationships/customXml" Target="../ink/ink4152.xml"/><Relationship Id="rId847" Type="http://schemas.openxmlformats.org/officeDocument/2006/relationships/image" Target="../media/image4130.png"/><Relationship Id="rId279" Type="http://schemas.openxmlformats.org/officeDocument/2006/relationships/image" Target="../media/image3850.png"/><Relationship Id="rId486" Type="http://schemas.openxmlformats.org/officeDocument/2006/relationships/customXml" Target="../ink/ink4194.xml"/><Relationship Id="rId693" Type="http://schemas.openxmlformats.org/officeDocument/2006/relationships/image" Target="../media/image4053.png"/><Relationship Id="rId707" Type="http://schemas.openxmlformats.org/officeDocument/2006/relationships/image" Target="../media/image4060.png"/><Relationship Id="rId914" Type="http://schemas.openxmlformats.org/officeDocument/2006/relationships/customXml" Target="../ink/ink4409.xml"/><Relationship Id="rId43" Type="http://schemas.openxmlformats.org/officeDocument/2006/relationships/image" Target="../media/image3733.png"/><Relationship Id="rId139" Type="http://schemas.openxmlformats.org/officeDocument/2006/relationships/image" Target="../media/image3780.png"/><Relationship Id="rId346" Type="http://schemas.openxmlformats.org/officeDocument/2006/relationships/image" Target="../media/image3883.png"/><Relationship Id="rId553" Type="http://schemas.openxmlformats.org/officeDocument/2006/relationships/customXml" Target="../ink/ink4228.xml"/><Relationship Id="rId760" Type="http://schemas.openxmlformats.org/officeDocument/2006/relationships/customXml" Target="../ink/ink4332.xml"/><Relationship Id="rId192" Type="http://schemas.openxmlformats.org/officeDocument/2006/relationships/customXml" Target="../ink/ink4046.xml"/><Relationship Id="rId206" Type="http://schemas.openxmlformats.org/officeDocument/2006/relationships/customXml" Target="../ink/ink4053.xml"/><Relationship Id="rId413" Type="http://schemas.openxmlformats.org/officeDocument/2006/relationships/image" Target="../media/image3916.png"/><Relationship Id="rId858" Type="http://schemas.openxmlformats.org/officeDocument/2006/relationships/customXml" Target="../ink/ink4381.xml"/><Relationship Id="rId497" Type="http://schemas.openxmlformats.org/officeDocument/2006/relationships/image" Target="../media/image3958.png"/><Relationship Id="rId620" Type="http://schemas.openxmlformats.org/officeDocument/2006/relationships/image" Target="../media/image4018.png"/><Relationship Id="rId718" Type="http://schemas.openxmlformats.org/officeDocument/2006/relationships/customXml" Target="../ink/ink4311.xml"/><Relationship Id="rId925" Type="http://schemas.openxmlformats.org/officeDocument/2006/relationships/image" Target="../media/image4169.png"/><Relationship Id="rId357" Type="http://schemas.openxmlformats.org/officeDocument/2006/relationships/customXml" Target="../ink/ink4129.xml"/><Relationship Id="rId54" Type="http://schemas.openxmlformats.org/officeDocument/2006/relationships/customXml" Target="../ink/ink3977.xml"/><Relationship Id="rId217" Type="http://schemas.openxmlformats.org/officeDocument/2006/relationships/image" Target="../media/image3819.png"/><Relationship Id="rId564" Type="http://schemas.openxmlformats.org/officeDocument/2006/relationships/image" Target="../media/image3991.png"/><Relationship Id="rId771" Type="http://schemas.openxmlformats.org/officeDocument/2006/relationships/image" Target="../media/image4092.png"/><Relationship Id="rId869" Type="http://schemas.openxmlformats.org/officeDocument/2006/relationships/image" Target="../media/image4141.png"/><Relationship Id="rId424" Type="http://schemas.openxmlformats.org/officeDocument/2006/relationships/customXml" Target="../ink/ink4163.xml"/><Relationship Id="rId631" Type="http://schemas.openxmlformats.org/officeDocument/2006/relationships/customXml" Target="../ink/ink4267.xml"/><Relationship Id="rId729" Type="http://schemas.openxmlformats.org/officeDocument/2006/relationships/image" Target="../media/image4071.png"/><Relationship Id="rId270" Type="http://schemas.openxmlformats.org/officeDocument/2006/relationships/customXml" Target="../ink/ink4085.xml"/><Relationship Id="rId936" Type="http://schemas.openxmlformats.org/officeDocument/2006/relationships/customXml" Target="../ink/ink4420.xml"/><Relationship Id="rId65" Type="http://schemas.openxmlformats.org/officeDocument/2006/relationships/image" Target="../media/image3744.png"/><Relationship Id="rId130" Type="http://schemas.openxmlformats.org/officeDocument/2006/relationships/customXml" Target="../ink/ink4015.xml"/><Relationship Id="rId368" Type="http://schemas.openxmlformats.org/officeDocument/2006/relationships/image" Target="../media/image3894.png"/><Relationship Id="rId575" Type="http://schemas.openxmlformats.org/officeDocument/2006/relationships/customXml" Target="../ink/ink4239.xml"/><Relationship Id="rId782" Type="http://schemas.openxmlformats.org/officeDocument/2006/relationships/customXml" Target="../ink/ink4343.xml"/><Relationship Id="rId228" Type="http://schemas.openxmlformats.org/officeDocument/2006/relationships/customXml" Target="../ink/ink4064.xml"/><Relationship Id="rId435" Type="http://schemas.openxmlformats.org/officeDocument/2006/relationships/image" Target="../media/image3927.png"/><Relationship Id="rId642" Type="http://schemas.openxmlformats.org/officeDocument/2006/relationships/image" Target="../media/image4029.png"/><Relationship Id="rId281" Type="http://schemas.openxmlformats.org/officeDocument/2006/relationships/image" Target="../media/image3851.png"/><Relationship Id="rId502" Type="http://schemas.openxmlformats.org/officeDocument/2006/relationships/customXml" Target="../ink/ink4202.xml"/><Relationship Id="rId947" Type="http://schemas.openxmlformats.org/officeDocument/2006/relationships/customXml" Target="../ink/ink4426.xml"/><Relationship Id="rId76" Type="http://schemas.openxmlformats.org/officeDocument/2006/relationships/customXml" Target="../ink/ink3988.xml"/><Relationship Id="rId141" Type="http://schemas.openxmlformats.org/officeDocument/2006/relationships/image" Target="../media/image3781.png"/><Relationship Id="rId379" Type="http://schemas.openxmlformats.org/officeDocument/2006/relationships/image" Target="../media/image3899.png"/><Relationship Id="rId586" Type="http://schemas.openxmlformats.org/officeDocument/2006/relationships/image" Target="../media/image4002.png"/><Relationship Id="rId793" Type="http://schemas.openxmlformats.org/officeDocument/2006/relationships/image" Target="../media/image4103.png"/><Relationship Id="rId807" Type="http://schemas.openxmlformats.org/officeDocument/2006/relationships/image" Target="../media/image4110.png"/><Relationship Id="rId7" Type="http://schemas.openxmlformats.org/officeDocument/2006/relationships/image" Target="../media/image3716.png"/><Relationship Id="rId239" Type="http://schemas.openxmlformats.org/officeDocument/2006/relationships/image" Target="../media/image3830.png"/><Relationship Id="rId446" Type="http://schemas.openxmlformats.org/officeDocument/2006/relationships/customXml" Target="../ink/ink4174.xml"/><Relationship Id="rId653" Type="http://schemas.openxmlformats.org/officeDocument/2006/relationships/customXml" Target="../ink/ink4278.xml"/><Relationship Id="rId292" Type="http://schemas.openxmlformats.org/officeDocument/2006/relationships/customXml" Target="../ink/ink4096.xml"/><Relationship Id="rId306" Type="http://schemas.openxmlformats.org/officeDocument/2006/relationships/customXml" Target="../ink/ink4103.xml"/><Relationship Id="rId860" Type="http://schemas.openxmlformats.org/officeDocument/2006/relationships/customXml" Target="../ink/ink4382.xml"/><Relationship Id="rId958" Type="http://schemas.openxmlformats.org/officeDocument/2006/relationships/image" Target="../media/image4185.png"/><Relationship Id="rId87" Type="http://schemas.openxmlformats.org/officeDocument/2006/relationships/image" Target="../media/image3755.png"/><Relationship Id="rId513" Type="http://schemas.openxmlformats.org/officeDocument/2006/relationships/image" Target="../media/image3966.png"/><Relationship Id="rId597" Type="http://schemas.openxmlformats.org/officeDocument/2006/relationships/customXml" Target="../ink/ink4250.xml"/><Relationship Id="rId720" Type="http://schemas.openxmlformats.org/officeDocument/2006/relationships/customXml" Target="../ink/ink4312.xml"/><Relationship Id="rId818" Type="http://schemas.openxmlformats.org/officeDocument/2006/relationships/customXml" Target="../ink/ink4361.xml"/><Relationship Id="rId152" Type="http://schemas.openxmlformats.org/officeDocument/2006/relationships/customXml" Target="../ink/ink4026.xml"/><Relationship Id="rId457" Type="http://schemas.openxmlformats.org/officeDocument/2006/relationships/image" Target="../media/image3938.png"/><Relationship Id="rId664" Type="http://schemas.openxmlformats.org/officeDocument/2006/relationships/image" Target="../media/image4040.png"/><Relationship Id="rId871" Type="http://schemas.openxmlformats.org/officeDocument/2006/relationships/image" Target="../media/image4142.png"/><Relationship Id="rId969" Type="http://schemas.openxmlformats.org/officeDocument/2006/relationships/customXml" Target="../ink/ink4437.xml"/><Relationship Id="rId14" Type="http://schemas.openxmlformats.org/officeDocument/2006/relationships/customXml" Target="../ink/ink3956.xml"/><Relationship Id="rId317" Type="http://schemas.openxmlformats.org/officeDocument/2006/relationships/image" Target="../media/image3869.png"/><Relationship Id="rId524" Type="http://schemas.openxmlformats.org/officeDocument/2006/relationships/customXml" Target="../ink/ink4213.xml"/><Relationship Id="rId731" Type="http://schemas.openxmlformats.org/officeDocument/2006/relationships/image" Target="../media/image4072.png"/><Relationship Id="rId98" Type="http://schemas.openxmlformats.org/officeDocument/2006/relationships/customXml" Target="../ink/ink3999.xml"/><Relationship Id="rId163" Type="http://schemas.openxmlformats.org/officeDocument/2006/relationships/image" Target="../media/image3792.png"/><Relationship Id="rId370" Type="http://schemas.openxmlformats.org/officeDocument/2006/relationships/image" Target="../media/image3895.png"/><Relationship Id="rId829" Type="http://schemas.openxmlformats.org/officeDocument/2006/relationships/image" Target="../media/image4121.png"/><Relationship Id="rId230" Type="http://schemas.openxmlformats.org/officeDocument/2006/relationships/customXml" Target="../ink/ink4065.xml"/><Relationship Id="rId468" Type="http://schemas.openxmlformats.org/officeDocument/2006/relationships/customXml" Target="../ink/ink4185.xml"/><Relationship Id="rId675" Type="http://schemas.openxmlformats.org/officeDocument/2006/relationships/customXml" Target="../ink/ink4289.xml"/><Relationship Id="rId882" Type="http://schemas.openxmlformats.org/officeDocument/2006/relationships/customXml" Target="../ink/ink4393.xml"/><Relationship Id="rId25" Type="http://schemas.openxmlformats.org/officeDocument/2006/relationships/image" Target="../media/image3725.png"/><Relationship Id="rId328" Type="http://schemas.openxmlformats.org/officeDocument/2006/relationships/customXml" Target="../ink/ink4114.xml"/><Relationship Id="rId535" Type="http://schemas.openxmlformats.org/officeDocument/2006/relationships/customXml" Target="../ink/ink4219.xml"/><Relationship Id="rId742" Type="http://schemas.openxmlformats.org/officeDocument/2006/relationships/customXml" Target="../ink/ink4323.xml"/><Relationship Id="rId174" Type="http://schemas.openxmlformats.org/officeDocument/2006/relationships/customXml" Target="../ink/ink4037.xml"/><Relationship Id="rId381" Type="http://schemas.openxmlformats.org/officeDocument/2006/relationships/image" Target="../media/image3900.png"/><Relationship Id="rId602" Type="http://schemas.openxmlformats.org/officeDocument/2006/relationships/image" Target="../media/image4010.png"/><Relationship Id="rId241" Type="http://schemas.openxmlformats.org/officeDocument/2006/relationships/image" Target="../media/image3831.png"/><Relationship Id="rId479" Type="http://schemas.openxmlformats.org/officeDocument/2006/relationships/image" Target="../media/image3949.png"/><Relationship Id="rId686" Type="http://schemas.openxmlformats.org/officeDocument/2006/relationships/customXml" Target="../ink/ink4295.xml"/><Relationship Id="rId893" Type="http://schemas.openxmlformats.org/officeDocument/2006/relationships/image" Target="../media/image4153.png"/><Relationship Id="rId907" Type="http://schemas.openxmlformats.org/officeDocument/2006/relationships/image" Target="../media/image4160.png"/><Relationship Id="rId36" Type="http://schemas.openxmlformats.org/officeDocument/2006/relationships/image" Target="../media/image3730.png"/><Relationship Id="rId339" Type="http://schemas.openxmlformats.org/officeDocument/2006/relationships/customXml" Target="../ink/ink4120.xml"/><Relationship Id="rId546" Type="http://schemas.openxmlformats.org/officeDocument/2006/relationships/image" Target="../media/image3982.png"/><Relationship Id="rId753" Type="http://schemas.openxmlformats.org/officeDocument/2006/relationships/image" Target="../media/image4083.png"/><Relationship Id="rId101" Type="http://schemas.openxmlformats.org/officeDocument/2006/relationships/image" Target="../media/image3762.png"/><Relationship Id="rId185" Type="http://schemas.openxmlformats.org/officeDocument/2006/relationships/image" Target="../media/image3803.png"/><Relationship Id="rId406" Type="http://schemas.openxmlformats.org/officeDocument/2006/relationships/customXml" Target="../ink/ink4154.xml"/><Relationship Id="rId960" Type="http://schemas.openxmlformats.org/officeDocument/2006/relationships/image" Target="../media/image4186.png"/><Relationship Id="rId392" Type="http://schemas.openxmlformats.org/officeDocument/2006/relationships/customXml" Target="../ink/ink4147.xml"/><Relationship Id="rId613" Type="http://schemas.openxmlformats.org/officeDocument/2006/relationships/customXml" Target="../ink/ink4258.xml"/><Relationship Id="rId697" Type="http://schemas.openxmlformats.org/officeDocument/2006/relationships/image" Target="../media/image4055.png"/><Relationship Id="rId820" Type="http://schemas.openxmlformats.org/officeDocument/2006/relationships/customXml" Target="../ink/ink4362.xml"/><Relationship Id="rId918" Type="http://schemas.openxmlformats.org/officeDocument/2006/relationships/customXml" Target="../ink/ink4411.xml"/><Relationship Id="rId252" Type="http://schemas.openxmlformats.org/officeDocument/2006/relationships/customXml" Target="../ink/ink4076.xml"/><Relationship Id="rId47" Type="http://schemas.openxmlformats.org/officeDocument/2006/relationships/image" Target="../media/image3735.png"/><Relationship Id="rId112" Type="http://schemas.openxmlformats.org/officeDocument/2006/relationships/customXml" Target="../ink/ink4006.xml"/><Relationship Id="rId557" Type="http://schemas.openxmlformats.org/officeDocument/2006/relationships/customXml" Target="../ink/ink4230.xml"/><Relationship Id="rId764" Type="http://schemas.openxmlformats.org/officeDocument/2006/relationships/customXml" Target="../ink/ink4334.xml"/><Relationship Id="rId196" Type="http://schemas.openxmlformats.org/officeDocument/2006/relationships/customXml" Target="../ink/ink4048.xml"/><Relationship Id="rId417" Type="http://schemas.openxmlformats.org/officeDocument/2006/relationships/image" Target="../media/image3918.png"/><Relationship Id="rId624" Type="http://schemas.openxmlformats.org/officeDocument/2006/relationships/image" Target="../media/image4020.png"/><Relationship Id="rId831" Type="http://schemas.openxmlformats.org/officeDocument/2006/relationships/image" Target="../media/image4122.png"/><Relationship Id="rId263" Type="http://schemas.openxmlformats.org/officeDocument/2006/relationships/image" Target="../media/image3842.png"/><Relationship Id="rId470" Type="http://schemas.openxmlformats.org/officeDocument/2006/relationships/customXml" Target="../ink/ink4186.xml"/><Relationship Id="rId929" Type="http://schemas.openxmlformats.org/officeDocument/2006/relationships/image" Target="../media/image4171.png"/><Relationship Id="rId58" Type="http://schemas.openxmlformats.org/officeDocument/2006/relationships/customXml" Target="../ink/ink3979.xml"/><Relationship Id="rId123" Type="http://schemas.openxmlformats.org/officeDocument/2006/relationships/image" Target="../media/image3655.png"/><Relationship Id="rId330" Type="http://schemas.openxmlformats.org/officeDocument/2006/relationships/customXml" Target="../ink/ink4115.xml"/><Relationship Id="rId568" Type="http://schemas.openxmlformats.org/officeDocument/2006/relationships/image" Target="../media/image3993.png"/><Relationship Id="rId775" Type="http://schemas.openxmlformats.org/officeDocument/2006/relationships/image" Target="../media/image4094.png"/><Relationship Id="rId428" Type="http://schemas.openxmlformats.org/officeDocument/2006/relationships/customXml" Target="../ink/ink4165.xml"/><Relationship Id="rId635" Type="http://schemas.openxmlformats.org/officeDocument/2006/relationships/customXml" Target="../ink/ink4269.xml"/><Relationship Id="rId842" Type="http://schemas.openxmlformats.org/officeDocument/2006/relationships/customXml" Target="../ink/ink4373.xml"/><Relationship Id="rId274" Type="http://schemas.openxmlformats.org/officeDocument/2006/relationships/customXml" Target="../ink/ink4087.xml"/><Relationship Id="rId481" Type="http://schemas.openxmlformats.org/officeDocument/2006/relationships/image" Target="../media/image3950.png"/><Relationship Id="rId702" Type="http://schemas.openxmlformats.org/officeDocument/2006/relationships/customXml" Target="../ink/ink4303.xml"/><Relationship Id="rId69" Type="http://schemas.openxmlformats.org/officeDocument/2006/relationships/image" Target="../media/image3746.png"/><Relationship Id="rId134" Type="http://schemas.openxmlformats.org/officeDocument/2006/relationships/customXml" Target="../ink/ink4017.xml"/><Relationship Id="rId579" Type="http://schemas.openxmlformats.org/officeDocument/2006/relationships/customXml" Target="../ink/ink4241.xml"/><Relationship Id="rId786" Type="http://schemas.openxmlformats.org/officeDocument/2006/relationships/customXml" Target="../ink/ink4345.xml"/><Relationship Id="rId341" Type="http://schemas.openxmlformats.org/officeDocument/2006/relationships/customXml" Target="../ink/ink4121.xml"/><Relationship Id="rId439" Type="http://schemas.openxmlformats.org/officeDocument/2006/relationships/image" Target="../media/image3929.png"/><Relationship Id="rId646" Type="http://schemas.openxmlformats.org/officeDocument/2006/relationships/image" Target="../media/image4031.png"/><Relationship Id="rId201" Type="http://schemas.openxmlformats.org/officeDocument/2006/relationships/image" Target="../media/image3811.png"/><Relationship Id="rId285" Type="http://schemas.openxmlformats.org/officeDocument/2006/relationships/image" Target="../media/image3853.png"/><Relationship Id="rId506" Type="http://schemas.openxmlformats.org/officeDocument/2006/relationships/customXml" Target="../ink/ink4204.xml"/><Relationship Id="rId853" Type="http://schemas.openxmlformats.org/officeDocument/2006/relationships/image" Target="../media/image4133.png"/><Relationship Id="rId492" Type="http://schemas.openxmlformats.org/officeDocument/2006/relationships/customXml" Target="../ink/ink4197.xml"/><Relationship Id="rId713" Type="http://schemas.openxmlformats.org/officeDocument/2006/relationships/image" Target="../media/image4063.png"/><Relationship Id="rId797" Type="http://schemas.openxmlformats.org/officeDocument/2006/relationships/image" Target="../media/image4105.png"/><Relationship Id="rId920" Type="http://schemas.openxmlformats.org/officeDocument/2006/relationships/customXml" Target="../ink/ink4412.xml"/><Relationship Id="rId145" Type="http://schemas.openxmlformats.org/officeDocument/2006/relationships/image" Target="../media/image3783.png"/><Relationship Id="rId352" Type="http://schemas.openxmlformats.org/officeDocument/2006/relationships/image" Target="../media/image3886.png"/><Relationship Id="rId212" Type="http://schemas.openxmlformats.org/officeDocument/2006/relationships/customXml" Target="../ink/ink4056.xml"/><Relationship Id="rId657" Type="http://schemas.openxmlformats.org/officeDocument/2006/relationships/customXml" Target="../ink/ink4280.xml"/><Relationship Id="rId864" Type="http://schemas.openxmlformats.org/officeDocument/2006/relationships/customXml" Target="../ink/ink4384.xml"/><Relationship Id="rId296" Type="http://schemas.openxmlformats.org/officeDocument/2006/relationships/customXml" Target="../ink/ink4098.xml"/><Relationship Id="rId517" Type="http://schemas.openxmlformats.org/officeDocument/2006/relationships/image" Target="../media/image3968.png"/><Relationship Id="rId724" Type="http://schemas.openxmlformats.org/officeDocument/2006/relationships/customXml" Target="../ink/ink4314.xml"/><Relationship Id="rId931" Type="http://schemas.openxmlformats.org/officeDocument/2006/relationships/image" Target="../media/image4172.png"/><Relationship Id="rId60" Type="http://schemas.openxmlformats.org/officeDocument/2006/relationships/customXml" Target="../ink/ink3980.xml"/><Relationship Id="rId156" Type="http://schemas.openxmlformats.org/officeDocument/2006/relationships/customXml" Target="../ink/ink4028.xml"/><Relationship Id="rId363" Type="http://schemas.openxmlformats.org/officeDocument/2006/relationships/customXml" Target="../ink/ink4132.xml"/><Relationship Id="rId570" Type="http://schemas.openxmlformats.org/officeDocument/2006/relationships/image" Target="../media/image3994.png"/><Relationship Id="rId223" Type="http://schemas.openxmlformats.org/officeDocument/2006/relationships/image" Target="../media/image3822.png"/><Relationship Id="rId430" Type="http://schemas.openxmlformats.org/officeDocument/2006/relationships/customXml" Target="../ink/ink4166.xml"/><Relationship Id="rId668" Type="http://schemas.openxmlformats.org/officeDocument/2006/relationships/image" Target="../media/image4042.png"/><Relationship Id="rId875" Type="http://schemas.openxmlformats.org/officeDocument/2006/relationships/image" Target="../media/image4144.png"/><Relationship Id="rId18" Type="http://schemas.openxmlformats.org/officeDocument/2006/relationships/customXml" Target="../ink/ink3958.xml"/><Relationship Id="rId528" Type="http://schemas.openxmlformats.org/officeDocument/2006/relationships/customXml" Target="../ink/ink4215.xml"/><Relationship Id="rId735" Type="http://schemas.openxmlformats.org/officeDocument/2006/relationships/image" Target="../media/image4074.png"/><Relationship Id="rId942" Type="http://schemas.openxmlformats.org/officeDocument/2006/relationships/customXml" Target="../ink/ink4423.xml"/><Relationship Id="rId167" Type="http://schemas.openxmlformats.org/officeDocument/2006/relationships/image" Target="../media/image3794.png"/><Relationship Id="rId374" Type="http://schemas.openxmlformats.org/officeDocument/2006/relationships/image" Target="../media/image3897.png"/><Relationship Id="rId581" Type="http://schemas.openxmlformats.org/officeDocument/2006/relationships/customXml" Target="../ink/ink4242.xml"/><Relationship Id="rId71" Type="http://schemas.openxmlformats.org/officeDocument/2006/relationships/image" Target="../media/image3747.png"/><Relationship Id="rId234" Type="http://schemas.openxmlformats.org/officeDocument/2006/relationships/customXml" Target="../ink/ink4067.xml"/><Relationship Id="rId679" Type="http://schemas.openxmlformats.org/officeDocument/2006/relationships/customXml" Target="../ink/ink4291.xml"/><Relationship Id="rId802" Type="http://schemas.openxmlformats.org/officeDocument/2006/relationships/customXml" Target="../ink/ink4353.xml"/><Relationship Id="rId886" Type="http://schemas.openxmlformats.org/officeDocument/2006/relationships/customXml" Target="../ink/ink4395.xml"/><Relationship Id="rId2" Type="http://schemas.openxmlformats.org/officeDocument/2006/relationships/customXml" Target="../ink/ink3950.xml"/><Relationship Id="rId29" Type="http://schemas.openxmlformats.org/officeDocument/2006/relationships/customXml" Target="../ink/ink3964.xml"/><Relationship Id="rId441" Type="http://schemas.openxmlformats.org/officeDocument/2006/relationships/image" Target="../media/image3930.png"/><Relationship Id="rId539" Type="http://schemas.openxmlformats.org/officeDocument/2006/relationships/customXml" Target="../ink/ink4221.xml"/><Relationship Id="rId746" Type="http://schemas.openxmlformats.org/officeDocument/2006/relationships/customXml" Target="../ink/ink4325.xml"/><Relationship Id="rId178" Type="http://schemas.openxmlformats.org/officeDocument/2006/relationships/customXml" Target="../ink/ink4039.xml"/><Relationship Id="rId301" Type="http://schemas.openxmlformats.org/officeDocument/2006/relationships/image" Target="../media/image3861.png"/><Relationship Id="rId953" Type="http://schemas.openxmlformats.org/officeDocument/2006/relationships/customXml" Target="../ink/ink4429.xml"/><Relationship Id="rId82" Type="http://schemas.openxmlformats.org/officeDocument/2006/relationships/customXml" Target="../ink/ink3991.xml"/><Relationship Id="rId385" Type="http://schemas.openxmlformats.org/officeDocument/2006/relationships/image" Target="../media/image3902.png"/><Relationship Id="rId592" Type="http://schemas.openxmlformats.org/officeDocument/2006/relationships/image" Target="../media/image4005.png"/><Relationship Id="rId606" Type="http://schemas.openxmlformats.org/officeDocument/2006/relationships/image" Target="../media/image4012.png"/><Relationship Id="rId813" Type="http://schemas.openxmlformats.org/officeDocument/2006/relationships/image" Target="../media/image4113.png"/><Relationship Id="rId245" Type="http://schemas.openxmlformats.org/officeDocument/2006/relationships/image" Target="../media/image3833.png"/><Relationship Id="rId452" Type="http://schemas.openxmlformats.org/officeDocument/2006/relationships/customXml" Target="../ink/ink4177.xml"/><Relationship Id="rId897" Type="http://schemas.openxmlformats.org/officeDocument/2006/relationships/image" Target="../media/image4155.png"/><Relationship Id="rId105" Type="http://schemas.openxmlformats.org/officeDocument/2006/relationships/image" Target="../media/image3764.png"/><Relationship Id="rId312" Type="http://schemas.openxmlformats.org/officeDocument/2006/relationships/customXml" Target="../ink/ink4106.xml"/><Relationship Id="rId757" Type="http://schemas.openxmlformats.org/officeDocument/2006/relationships/image" Target="../media/image4085.png"/><Relationship Id="rId964" Type="http://schemas.openxmlformats.org/officeDocument/2006/relationships/image" Target="../media/image4188.png"/><Relationship Id="rId93" Type="http://schemas.openxmlformats.org/officeDocument/2006/relationships/image" Target="../media/image3758.png"/><Relationship Id="rId189" Type="http://schemas.openxmlformats.org/officeDocument/2006/relationships/image" Target="../media/image3805.png"/><Relationship Id="rId396" Type="http://schemas.openxmlformats.org/officeDocument/2006/relationships/customXml" Target="../ink/ink4149.xml"/><Relationship Id="rId617" Type="http://schemas.openxmlformats.org/officeDocument/2006/relationships/customXml" Target="../ink/ink4260.xml"/><Relationship Id="rId824" Type="http://schemas.openxmlformats.org/officeDocument/2006/relationships/customXml" Target="../ink/ink4364.xml"/><Relationship Id="rId256" Type="http://schemas.openxmlformats.org/officeDocument/2006/relationships/customXml" Target="../ink/ink4078.xml"/><Relationship Id="rId463" Type="http://schemas.openxmlformats.org/officeDocument/2006/relationships/image" Target="../media/image3941.png"/><Relationship Id="rId670" Type="http://schemas.openxmlformats.org/officeDocument/2006/relationships/image" Target="../media/image3508.png"/><Relationship Id="rId116" Type="http://schemas.openxmlformats.org/officeDocument/2006/relationships/customXml" Target="../ink/ink4008.xml"/><Relationship Id="rId323" Type="http://schemas.openxmlformats.org/officeDocument/2006/relationships/image" Target="../media/image3872.png"/><Relationship Id="rId530" Type="http://schemas.openxmlformats.org/officeDocument/2006/relationships/customXml" Target="../ink/ink4216.xml"/><Relationship Id="rId768" Type="http://schemas.openxmlformats.org/officeDocument/2006/relationships/customXml" Target="../ink/ink4336.xml"/><Relationship Id="rId20" Type="http://schemas.openxmlformats.org/officeDocument/2006/relationships/customXml" Target="../ink/ink3959.xml"/><Relationship Id="rId628" Type="http://schemas.openxmlformats.org/officeDocument/2006/relationships/image" Target="../media/image4022.png"/><Relationship Id="rId835" Type="http://schemas.openxmlformats.org/officeDocument/2006/relationships/image" Target="../media/image4124.png"/><Relationship Id="rId267" Type="http://schemas.openxmlformats.org/officeDocument/2006/relationships/image" Target="../media/image3844.png"/><Relationship Id="rId474" Type="http://schemas.openxmlformats.org/officeDocument/2006/relationships/customXml" Target="../ink/ink4188.xml"/><Relationship Id="rId127" Type="http://schemas.openxmlformats.org/officeDocument/2006/relationships/image" Target="../media/image3774.png"/><Relationship Id="rId681" Type="http://schemas.openxmlformats.org/officeDocument/2006/relationships/image" Target="../media/image4047.png"/><Relationship Id="rId779" Type="http://schemas.openxmlformats.org/officeDocument/2006/relationships/image" Target="../media/image4096.png"/><Relationship Id="rId902" Type="http://schemas.openxmlformats.org/officeDocument/2006/relationships/customXml" Target="../ink/ink4403.xml"/><Relationship Id="rId31" Type="http://schemas.openxmlformats.org/officeDocument/2006/relationships/customXml" Target="../ink/ink3965.xml"/><Relationship Id="rId334" Type="http://schemas.openxmlformats.org/officeDocument/2006/relationships/customXml" Target="../ink/ink4117.xml"/><Relationship Id="rId541" Type="http://schemas.openxmlformats.org/officeDocument/2006/relationships/customXml" Target="../ink/ink4222.xml"/><Relationship Id="rId639" Type="http://schemas.openxmlformats.org/officeDocument/2006/relationships/customXml" Target="../ink/ink4271.xml"/><Relationship Id="rId180" Type="http://schemas.openxmlformats.org/officeDocument/2006/relationships/customXml" Target="../ink/ink4040.xml"/><Relationship Id="rId278" Type="http://schemas.openxmlformats.org/officeDocument/2006/relationships/customXml" Target="../ink/ink4089.xml"/><Relationship Id="rId401" Type="http://schemas.openxmlformats.org/officeDocument/2006/relationships/image" Target="../media/image3910.png"/><Relationship Id="rId846" Type="http://schemas.openxmlformats.org/officeDocument/2006/relationships/customXml" Target="../ink/ink4375.xml"/><Relationship Id="rId485" Type="http://schemas.openxmlformats.org/officeDocument/2006/relationships/image" Target="../media/image3952.png"/><Relationship Id="rId692" Type="http://schemas.openxmlformats.org/officeDocument/2006/relationships/customXml" Target="../ink/ink4298.xml"/><Relationship Id="rId706" Type="http://schemas.openxmlformats.org/officeDocument/2006/relationships/customXml" Target="../ink/ink4305.xml"/><Relationship Id="rId913" Type="http://schemas.openxmlformats.org/officeDocument/2006/relationships/image" Target="../media/image4163.png"/><Relationship Id="rId42" Type="http://schemas.openxmlformats.org/officeDocument/2006/relationships/customXml" Target="../ink/ink3971.xml"/><Relationship Id="rId138" Type="http://schemas.openxmlformats.org/officeDocument/2006/relationships/customXml" Target="../ink/ink4019.xml"/><Relationship Id="rId345" Type="http://schemas.openxmlformats.org/officeDocument/2006/relationships/customXml" Target="../ink/ink4123.xml"/><Relationship Id="rId552" Type="http://schemas.openxmlformats.org/officeDocument/2006/relationships/image" Target="../media/image3985.png"/><Relationship Id="rId191" Type="http://schemas.openxmlformats.org/officeDocument/2006/relationships/image" Target="../media/image3806.png"/><Relationship Id="rId205" Type="http://schemas.openxmlformats.org/officeDocument/2006/relationships/image" Target="../media/image3813.png"/><Relationship Id="rId412" Type="http://schemas.openxmlformats.org/officeDocument/2006/relationships/customXml" Target="../ink/ink4157.xml"/><Relationship Id="rId857" Type="http://schemas.openxmlformats.org/officeDocument/2006/relationships/image" Target="../media/image4135.png"/><Relationship Id="rId289" Type="http://schemas.openxmlformats.org/officeDocument/2006/relationships/image" Target="../media/image3855.png"/><Relationship Id="rId496" Type="http://schemas.openxmlformats.org/officeDocument/2006/relationships/customXml" Target="../ink/ink4199.xml"/><Relationship Id="rId717" Type="http://schemas.openxmlformats.org/officeDocument/2006/relationships/image" Target="../media/image4065.png"/><Relationship Id="rId924" Type="http://schemas.openxmlformats.org/officeDocument/2006/relationships/customXml" Target="../ink/ink4414.xml"/><Relationship Id="rId53" Type="http://schemas.openxmlformats.org/officeDocument/2006/relationships/image" Target="../media/image3738.png"/><Relationship Id="rId149" Type="http://schemas.openxmlformats.org/officeDocument/2006/relationships/image" Target="../media/image3785.png"/><Relationship Id="rId356" Type="http://schemas.openxmlformats.org/officeDocument/2006/relationships/image" Target="../media/image3888.png"/><Relationship Id="rId563" Type="http://schemas.openxmlformats.org/officeDocument/2006/relationships/customXml" Target="../ink/ink4233.xml"/><Relationship Id="rId770" Type="http://schemas.openxmlformats.org/officeDocument/2006/relationships/customXml" Target="../ink/ink4337.xml"/><Relationship Id="rId216" Type="http://schemas.openxmlformats.org/officeDocument/2006/relationships/customXml" Target="../ink/ink4058.xml"/><Relationship Id="rId423" Type="http://schemas.openxmlformats.org/officeDocument/2006/relationships/image" Target="../media/image3921.png"/><Relationship Id="rId868" Type="http://schemas.openxmlformats.org/officeDocument/2006/relationships/customXml" Target="../ink/ink4386.xml"/><Relationship Id="rId630" Type="http://schemas.openxmlformats.org/officeDocument/2006/relationships/image" Target="../media/image4023.png"/><Relationship Id="rId728" Type="http://schemas.openxmlformats.org/officeDocument/2006/relationships/customXml" Target="../ink/ink4316.xml"/><Relationship Id="rId935" Type="http://schemas.openxmlformats.org/officeDocument/2006/relationships/image" Target="../media/image4174.png"/><Relationship Id="rId64" Type="http://schemas.openxmlformats.org/officeDocument/2006/relationships/customXml" Target="../ink/ink3982.xml"/><Relationship Id="rId367" Type="http://schemas.openxmlformats.org/officeDocument/2006/relationships/customXml" Target="../ink/ink4134.xml"/><Relationship Id="rId574" Type="http://schemas.openxmlformats.org/officeDocument/2006/relationships/image" Target="../media/image3996.png"/><Relationship Id="rId227" Type="http://schemas.openxmlformats.org/officeDocument/2006/relationships/image" Target="../media/image3824.png"/><Relationship Id="rId781" Type="http://schemas.openxmlformats.org/officeDocument/2006/relationships/image" Target="../media/image4097.png"/><Relationship Id="rId879" Type="http://schemas.openxmlformats.org/officeDocument/2006/relationships/image" Target="../media/image4146.png"/><Relationship Id="rId434" Type="http://schemas.openxmlformats.org/officeDocument/2006/relationships/customXml" Target="../ink/ink4168.xml"/><Relationship Id="rId641" Type="http://schemas.openxmlformats.org/officeDocument/2006/relationships/customXml" Target="../ink/ink4272.xml"/><Relationship Id="rId739" Type="http://schemas.openxmlformats.org/officeDocument/2006/relationships/image" Target="../media/image4076.png"/><Relationship Id="rId280" Type="http://schemas.openxmlformats.org/officeDocument/2006/relationships/customXml" Target="../ink/ink4090.xml"/><Relationship Id="rId501" Type="http://schemas.openxmlformats.org/officeDocument/2006/relationships/image" Target="../media/image3960.png"/><Relationship Id="rId946" Type="http://schemas.openxmlformats.org/officeDocument/2006/relationships/image" Target="../media/image4179.png"/><Relationship Id="rId75" Type="http://schemas.openxmlformats.org/officeDocument/2006/relationships/image" Target="../media/image3749.png"/><Relationship Id="rId140" Type="http://schemas.openxmlformats.org/officeDocument/2006/relationships/customXml" Target="../ink/ink4020.xml"/><Relationship Id="rId378" Type="http://schemas.openxmlformats.org/officeDocument/2006/relationships/customXml" Target="../ink/ink4140.xml"/><Relationship Id="rId585" Type="http://schemas.openxmlformats.org/officeDocument/2006/relationships/customXml" Target="../ink/ink4244.xml"/><Relationship Id="rId792" Type="http://schemas.openxmlformats.org/officeDocument/2006/relationships/customXml" Target="../ink/ink4348.xml"/><Relationship Id="rId806" Type="http://schemas.openxmlformats.org/officeDocument/2006/relationships/customXml" Target="../ink/ink4355.xml"/><Relationship Id="rId6" Type="http://schemas.openxmlformats.org/officeDocument/2006/relationships/customXml" Target="../ink/ink3952.xml"/><Relationship Id="rId238" Type="http://schemas.openxmlformats.org/officeDocument/2006/relationships/customXml" Target="../ink/ink4069.xml"/><Relationship Id="rId445" Type="http://schemas.openxmlformats.org/officeDocument/2006/relationships/image" Target="../media/image3932.png"/><Relationship Id="rId652" Type="http://schemas.openxmlformats.org/officeDocument/2006/relationships/image" Target="../media/image4034.png"/><Relationship Id="rId291" Type="http://schemas.openxmlformats.org/officeDocument/2006/relationships/image" Target="../media/image3856.png"/><Relationship Id="rId305" Type="http://schemas.openxmlformats.org/officeDocument/2006/relationships/image" Target="../media/image3863.png"/><Relationship Id="rId512" Type="http://schemas.openxmlformats.org/officeDocument/2006/relationships/customXml" Target="../ink/ink4207.xml"/><Relationship Id="rId957" Type="http://schemas.openxmlformats.org/officeDocument/2006/relationships/customXml" Target="../ink/ink4431.xml"/><Relationship Id="rId86" Type="http://schemas.openxmlformats.org/officeDocument/2006/relationships/customXml" Target="../ink/ink3993.xml"/><Relationship Id="rId151" Type="http://schemas.openxmlformats.org/officeDocument/2006/relationships/image" Target="../media/image3786.png"/><Relationship Id="rId389" Type="http://schemas.openxmlformats.org/officeDocument/2006/relationships/image" Target="../media/image3904.png"/><Relationship Id="rId596" Type="http://schemas.openxmlformats.org/officeDocument/2006/relationships/image" Target="../media/image4007.png"/><Relationship Id="rId817" Type="http://schemas.openxmlformats.org/officeDocument/2006/relationships/image" Target="../media/image4115.png"/><Relationship Id="rId249" Type="http://schemas.openxmlformats.org/officeDocument/2006/relationships/image" Target="../media/image3835.png"/><Relationship Id="rId456" Type="http://schemas.openxmlformats.org/officeDocument/2006/relationships/customXml" Target="../ink/ink4179.xml"/><Relationship Id="rId663" Type="http://schemas.openxmlformats.org/officeDocument/2006/relationships/customXml" Target="../ink/ink4283.xml"/><Relationship Id="rId870" Type="http://schemas.openxmlformats.org/officeDocument/2006/relationships/customXml" Target="../ink/ink4387.xml"/><Relationship Id="rId13" Type="http://schemas.openxmlformats.org/officeDocument/2006/relationships/image" Target="../media/image3719.png"/><Relationship Id="rId109" Type="http://schemas.openxmlformats.org/officeDocument/2006/relationships/image" Target="../media/image3766.png"/><Relationship Id="rId316" Type="http://schemas.openxmlformats.org/officeDocument/2006/relationships/customXml" Target="../ink/ink4108.xml"/><Relationship Id="rId523" Type="http://schemas.openxmlformats.org/officeDocument/2006/relationships/image" Target="../media/image3971.png"/><Relationship Id="rId968" Type="http://schemas.openxmlformats.org/officeDocument/2006/relationships/image" Target="../media/image4190.png"/><Relationship Id="rId97" Type="http://schemas.openxmlformats.org/officeDocument/2006/relationships/image" Target="../media/image3760.png"/><Relationship Id="rId730" Type="http://schemas.openxmlformats.org/officeDocument/2006/relationships/customXml" Target="../ink/ink4317.xml"/><Relationship Id="rId828" Type="http://schemas.openxmlformats.org/officeDocument/2006/relationships/customXml" Target="../ink/ink4366.xml"/><Relationship Id="rId162" Type="http://schemas.openxmlformats.org/officeDocument/2006/relationships/customXml" Target="../ink/ink4031.xml"/><Relationship Id="rId467" Type="http://schemas.openxmlformats.org/officeDocument/2006/relationships/image" Target="../media/image3943.png"/><Relationship Id="rId674" Type="http://schemas.openxmlformats.org/officeDocument/2006/relationships/image" Target="../media/image4044.png"/><Relationship Id="rId881" Type="http://schemas.openxmlformats.org/officeDocument/2006/relationships/image" Target="../media/image4147.png"/><Relationship Id="rId24" Type="http://schemas.openxmlformats.org/officeDocument/2006/relationships/customXml" Target="../ink/ink3961.xml"/><Relationship Id="rId327" Type="http://schemas.openxmlformats.org/officeDocument/2006/relationships/image" Target="../media/image3874.png"/><Relationship Id="rId534" Type="http://schemas.openxmlformats.org/officeDocument/2006/relationships/image" Target="../media/image3976.png"/><Relationship Id="rId741" Type="http://schemas.openxmlformats.org/officeDocument/2006/relationships/image" Target="../media/image4077.png"/><Relationship Id="rId839" Type="http://schemas.openxmlformats.org/officeDocument/2006/relationships/image" Target="../media/image4126.png"/><Relationship Id="rId173" Type="http://schemas.openxmlformats.org/officeDocument/2006/relationships/image" Target="../media/image3797.png"/><Relationship Id="rId380" Type="http://schemas.openxmlformats.org/officeDocument/2006/relationships/customXml" Target="../ink/ink4141.xml"/><Relationship Id="rId601" Type="http://schemas.openxmlformats.org/officeDocument/2006/relationships/customXml" Target="../ink/ink4252.xml"/><Relationship Id="rId240" Type="http://schemas.openxmlformats.org/officeDocument/2006/relationships/customXml" Target="../ink/ink4070.xml"/><Relationship Id="rId478" Type="http://schemas.openxmlformats.org/officeDocument/2006/relationships/customXml" Target="../ink/ink4190.xml"/><Relationship Id="rId685" Type="http://schemas.openxmlformats.org/officeDocument/2006/relationships/image" Target="../media/image4049.png"/><Relationship Id="rId892" Type="http://schemas.openxmlformats.org/officeDocument/2006/relationships/customXml" Target="../ink/ink4398.xml"/><Relationship Id="rId906" Type="http://schemas.openxmlformats.org/officeDocument/2006/relationships/customXml" Target="../ink/ink4405.xml"/><Relationship Id="rId35" Type="http://schemas.openxmlformats.org/officeDocument/2006/relationships/customXml" Target="../ink/ink3967.xml"/><Relationship Id="rId100" Type="http://schemas.openxmlformats.org/officeDocument/2006/relationships/customXml" Target="../ink/ink4000.xml"/><Relationship Id="rId338" Type="http://schemas.openxmlformats.org/officeDocument/2006/relationships/customXml" Target="../ink/ink4119.xml"/><Relationship Id="rId545" Type="http://schemas.openxmlformats.org/officeDocument/2006/relationships/customXml" Target="../ink/ink4224.xml"/><Relationship Id="rId752" Type="http://schemas.openxmlformats.org/officeDocument/2006/relationships/customXml" Target="../ink/ink4328.xml"/><Relationship Id="rId184" Type="http://schemas.openxmlformats.org/officeDocument/2006/relationships/customXml" Target="../ink/ink4042.xml"/><Relationship Id="rId391" Type="http://schemas.openxmlformats.org/officeDocument/2006/relationships/image" Target="../media/image3905.png"/><Relationship Id="rId405" Type="http://schemas.openxmlformats.org/officeDocument/2006/relationships/image" Target="../media/image3912.png"/><Relationship Id="rId612" Type="http://schemas.openxmlformats.org/officeDocument/2006/relationships/image" Target="../media/image4015.png"/><Relationship Id="rId251" Type="http://schemas.openxmlformats.org/officeDocument/2006/relationships/image" Target="../media/image3836.png"/><Relationship Id="rId489" Type="http://schemas.openxmlformats.org/officeDocument/2006/relationships/image" Target="../media/image3954.png"/><Relationship Id="rId696" Type="http://schemas.openxmlformats.org/officeDocument/2006/relationships/customXml" Target="../ink/ink4300.xml"/><Relationship Id="rId917" Type="http://schemas.openxmlformats.org/officeDocument/2006/relationships/image" Target="../media/image4165.png"/><Relationship Id="rId46" Type="http://schemas.openxmlformats.org/officeDocument/2006/relationships/customXml" Target="../ink/ink3973.xml"/><Relationship Id="rId349" Type="http://schemas.openxmlformats.org/officeDocument/2006/relationships/customXml" Target="../ink/ink4125.xml"/><Relationship Id="rId556" Type="http://schemas.openxmlformats.org/officeDocument/2006/relationships/image" Target="../media/image3987.png"/><Relationship Id="rId763" Type="http://schemas.openxmlformats.org/officeDocument/2006/relationships/image" Target="../media/image4088.png"/><Relationship Id="rId111" Type="http://schemas.openxmlformats.org/officeDocument/2006/relationships/image" Target="../media/image3767.png"/><Relationship Id="rId195" Type="http://schemas.openxmlformats.org/officeDocument/2006/relationships/image" Target="../media/image3808.png"/><Relationship Id="rId209" Type="http://schemas.openxmlformats.org/officeDocument/2006/relationships/image" Target="../media/image3815.png"/><Relationship Id="rId416" Type="http://schemas.openxmlformats.org/officeDocument/2006/relationships/customXml" Target="../ink/ink4159.xml"/><Relationship Id="rId970" Type="http://schemas.openxmlformats.org/officeDocument/2006/relationships/image" Target="../media/image4191.png"/><Relationship Id="rId623" Type="http://schemas.openxmlformats.org/officeDocument/2006/relationships/customXml" Target="../ink/ink4263.xml"/><Relationship Id="rId830" Type="http://schemas.openxmlformats.org/officeDocument/2006/relationships/customXml" Target="../ink/ink4367.xml"/><Relationship Id="rId928" Type="http://schemas.openxmlformats.org/officeDocument/2006/relationships/customXml" Target="../ink/ink4416.xml"/><Relationship Id="rId57" Type="http://schemas.openxmlformats.org/officeDocument/2006/relationships/image" Target="../media/image3740.png"/><Relationship Id="rId262" Type="http://schemas.openxmlformats.org/officeDocument/2006/relationships/customXml" Target="../ink/ink4081.xml"/><Relationship Id="rId567" Type="http://schemas.openxmlformats.org/officeDocument/2006/relationships/customXml" Target="../ink/ink4235.xml"/><Relationship Id="rId122" Type="http://schemas.openxmlformats.org/officeDocument/2006/relationships/customXml" Target="../ink/ink4011.xml"/><Relationship Id="rId774" Type="http://schemas.openxmlformats.org/officeDocument/2006/relationships/customXml" Target="../ink/ink4339.xml"/><Relationship Id="rId427" Type="http://schemas.openxmlformats.org/officeDocument/2006/relationships/image" Target="../media/image3923.png"/><Relationship Id="rId634" Type="http://schemas.openxmlformats.org/officeDocument/2006/relationships/image" Target="../media/image4025.png"/><Relationship Id="rId841" Type="http://schemas.openxmlformats.org/officeDocument/2006/relationships/image" Target="../media/image4127.png"/><Relationship Id="rId273" Type="http://schemas.openxmlformats.org/officeDocument/2006/relationships/image" Target="../media/image3847.png"/><Relationship Id="rId480" Type="http://schemas.openxmlformats.org/officeDocument/2006/relationships/customXml" Target="../ink/ink4191.xml"/><Relationship Id="rId701" Type="http://schemas.openxmlformats.org/officeDocument/2006/relationships/image" Target="../media/image4057.png"/><Relationship Id="rId939" Type="http://schemas.openxmlformats.org/officeDocument/2006/relationships/image" Target="../media/image4176.png"/><Relationship Id="rId68" Type="http://schemas.openxmlformats.org/officeDocument/2006/relationships/customXml" Target="../ink/ink3984.xml"/><Relationship Id="rId133" Type="http://schemas.openxmlformats.org/officeDocument/2006/relationships/image" Target="../media/image3777.png"/><Relationship Id="rId340" Type="http://schemas.openxmlformats.org/officeDocument/2006/relationships/image" Target="../media/image3880.png"/><Relationship Id="rId578" Type="http://schemas.openxmlformats.org/officeDocument/2006/relationships/image" Target="../media/image3998.png"/><Relationship Id="rId785" Type="http://schemas.openxmlformats.org/officeDocument/2006/relationships/image" Target="../media/image4099.png"/><Relationship Id="rId200" Type="http://schemas.openxmlformats.org/officeDocument/2006/relationships/customXml" Target="../ink/ink4050.xml"/><Relationship Id="rId438" Type="http://schemas.openxmlformats.org/officeDocument/2006/relationships/customXml" Target="../ink/ink4170.xml"/><Relationship Id="rId645" Type="http://schemas.openxmlformats.org/officeDocument/2006/relationships/customXml" Target="../ink/ink4274.xml"/><Relationship Id="rId852" Type="http://schemas.openxmlformats.org/officeDocument/2006/relationships/customXml" Target="../ink/ink4378.xml"/><Relationship Id="rId284" Type="http://schemas.openxmlformats.org/officeDocument/2006/relationships/customXml" Target="../ink/ink4092.xml"/><Relationship Id="rId491" Type="http://schemas.openxmlformats.org/officeDocument/2006/relationships/image" Target="../media/image3955.png"/><Relationship Id="rId505" Type="http://schemas.openxmlformats.org/officeDocument/2006/relationships/image" Target="../media/image3962.png"/><Relationship Id="rId712" Type="http://schemas.openxmlformats.org/officeDocument/2006/relationships/customXml" Target="../ink/ink4308.xml"/><Relationship Id="rId79" Type="http://schemas.openxmlformats.org/officeDocument/2006/relationships/image" Target="../media/image3751.png"/><Relationship Id="rId144" Type="http://schemas.openxmlformats.org/officeDocument/2006/relationships/customXml" Target="../ink/ink4022.xml"/><Relationship Id="rId589" Type="http://schemas.openxmlformats.org/officeDocument/2006/relationships/customXml" Target="../ink/ink4246.xml"/><Relationship Id="rId796" Type="http://schemas.openxmlformats.org/officeDocument/2006/relationships/customXml" Target="../ink/ink4350.xml"/><Relationship Id="rId351" Type="http://schemas.openxmlformats.org/officeDocument/2006/relationships/customXml" Target="../ink/ink4126.xml"/><Relationship Id="rId449" Type="http://schemas.openxmlformats.org/officeDocument/2006/relationships/image" Target="../media/image3934.png"/><Relationship Id="rId656" Type="http://schemas.openxmlformats.org/officeDocument/2006/relationships/image" Target="../media/image4036.png"/><Relationship Id="rId863" Type="http://schemas.openxmlformats.org/officeDocument/2006/relationships/image" Target="../media/image4138.png"/><Relationship Id="rId211" Type="http://schemas.openxmlformats.org/officeDocument/2006/relationships/image" Target="../media/image3816.png"/><Relationship Id="rId295" Type="http://schemas.openxmlformats.org/officeDocument/2006/relationships/image" Target="../media/image3858.png"/><Relationship Id="rId309" Type="http://schemas.openxmlformats.org/officeDocument/2006/relationships/image" Target="../media/image3865.png"/><Relationship Id="rId516" Type="http://schemas.openxmlformats.org/officeDocument/2006/relationships/customXml" Target="../ink/ink4209.xml"/><Relationship Id="rId723" Type="http://schemas.openxmlformats.org/officeDocument/2006/relationships/image" Target="../media/image4068.png"/><Relationship Id="rId930" Type="http://schemas.openxmlformats.org/officeDocument/2006/relationships/customXml" Target="../ink/ink4417.xml"/><Relationship Id="rId155" Type="http://schemas.openxmlformats.org/officeDocument/2006/relationships/image" Target="../media/image3788.png"/><Relationship Id="rId362" Type="http://schemas.openxmlformats.org/officeDocument/2006/relationships/image" Target="../media/image3891.png"/><Relationship Id="rId222" Type="http://schemas.openxmlformats.org/officeDocument/2006/relationships/customXml" Target="../ink/ink4061.xml"/><Relationship Id="rId667" Type="http://schemas.openxmlformats.org/officeDocument/2006/relationships/customXml" Target="../ink/ink4285.xml"/><Relationship Id="rId874" Type="http://schemas.openxmlformats.org/officeDocument/2006/relationships/customXml" Target="../ink/ink4389.xml"/><Relationship Id="rId17" Type="http://schemas.openxmlformats.org/officeDocument/2006/relationships/image" Target="../media/image3721.png"/><Relationship Id="rId527" Type="http://schemas.openxmlformats.org/officeDocument/2006/relationships/image" Target="../media/image3973.png"/><Relationship Id="rId734" Type="http://schemas.openxmlformats.org/officeDocument/2006/relationships/customXml" Target="../ink/ink4319.xml"/><Relationship Id="rId941" Type="http://schemas.openxmlformats.org/officeDocument/2006/relationships/image" Target="../media/image4177.png"/><Relationship Id="rId70" Type="http://schemas.openxmlformats.org/officeDocument/2006/relationships/customXml" Target="../ink/ink3985.xml"/><Relationship Id="rId166" Type="http://schemas.openxmlformats.org/officeDocument/2006/relationships/customXml" Target="../ink/ink4033.xml"/><Relationship Id="rId373" Type="http://schemas.openxmlformats.org/officeDocument/2006/relationships/customXml" Target="../ink/ink4137.xml"/><Relationship Id="rId580" Type="http://schemas.openxmlformats.org/officeDocument/2006/relationships/image" Target="../media/image3999.png"/><Relationship Id="rId801" Type="http://schemas.openxmlformats.org/officeDocument/2006/relationships/image" Target="../media/image4107.png"/><Relationship Id="rId1" Type="http://schemas.openxmlformats.org/officeDocument/2006/relationships/slideLayout" Target="../slideLayouts/slideLayout7.xml"/><Relationship Id="rId233" Type="http://schemas.openxmlformats.org/officeDocument/2006/relationships/image" Target="../media/image3827.png"/><Relationship Id="rId440" Type="http://schemas.openxmlformats.org/officeDocument/2006/relationships/customXml" Target="../ink/ink4171.xml"/><Relationship Id="rId678" Type="http://schemas.openxmlformats.org/officeDocument/2006/relationships/image" Target="../media/image4046.png"/><Relationship Id="rId885" Type="http://schemas.openxmlformats.org/officeDocument/2006/relationships/image" Target="../media/image4149.png"/><Relationship Id="rId28" Type="http://schemas.openxmlformats.org/officeDocument/2006/relationships/customXml" Target="../ink/ink3963.xml"/><Relationship Id="rId300" Type="http://schemas.openxmlformats.org/officeDocument/2006/relationships/customXml" Target="../ink/ink4100.xml"/><Relationship Id="rId538" Type="http://schemas.openxmlformats.org/officeDocument/2006/relationships/image" Target="../media/image3978.png"/><Relationship Id="rId745" Type="http://schemas.openxmlformats.org/officeDocument/2006/relationships/image" Target="../media/image4079.png"/><Relationship Id="rId952" Type="http://schemas.openxmlformats.org/officeDocument/2006/relationships/image" Target="../media/image4182.png"/><Relationship Id="rId81" Type="http://schemas.openxmlformats.org/officeDocument/2006/relationships/image" Target="../media/image3752.png"/><Relationship Id="rId177" Type="http://schemas.openxmlformats.org/officeDocument/2006/relationships/image" Target="../media/image3799.png"/><Relationship Id="rId384" Type="http://schemas.openxmlformats.org/officeDocument/2006/relationships/customXml" Target="../ink/ink4143.xml"/><Relationship Id="rId591" Type="http://schemas.openxmlformats.org/officeDocument/2006/relationships/customXml" Target="../ink/ink4247.xml"/><Relationship Id="rId605" Type="http://schemas.openxmlformats.org/officeDocument/2006/relationships/customXml" Target="../ink/ink4254.xml"/><Relationship Id="rId812" Type="http://schemas.openxmlformats.org/officeDocument/2006/relationships/customXml" Target="../ink/ink4358.xml"/><Relationship Id="rId244" Type="http://schemas.openxmlformats.org/officeDocument/2006/relationships/customXml" Target="../ink/ink4072.xml"/><Relationship Id="rId689" Type="http://schemas.openxmlformats.org/officeDocument/2006/relationships/image" Target="../media/image4051.png"/><Relationship Id="rId896" Type="http://schemas.openxmlformats.org/officeDocument/2006/relationships/customXml" Target="../ink/ink4400.xml"/><Relationship Id="rId39" Type="http://schemas.openxmlformats.org/officeDocument/2006/relationships/customXml" Target="../ink/ink3969.xml"/><Relationship Id="rId451" Type="http://schemas.openxmlformats.org/officeDocument/2006/relationships/image" Target="../media/image3935.png"/><Relationship Id="rId549" Type="http://schemas.openxmlformats.org/officeDocument/2006/relationships/customXml" Target="../ink/ink4226.xml"/><Relationship Id="rId756" Type="http://schemas.openxmlformats.org/officeDocument/2006/relationships/customXml" Target="../ink/ink4330.xml"/><Relationship Id="rId104" Type="http://schemas.openxmlformats.org/officeDocument/2006/relationships/customXml" Target="../ink/ink4002.xml"/><Relationship Id="rId188" Type="http://schemas.openxmlformats.org/officeDocument/2006/relationships/customXml" Target="../ink/ink4044.xml"/><Relationship Id="rId311" Type="http://schemas.openxmlformats.org/officeDocument/2006/relationships/image" Target="../media/image3866.png"/><Relationship Id="rId395" Type="http://schemas.openxmlformats.org/officeDocument/2006/relationships/image" Target="../media/image3907.png"/><Relationship Id="rId409" Type="http://schemas.openxmlformats.org/officeDocument/2006/relationships/image" Target="../media/image3914.png"/><Relationship Id="rId963" Type="http://schemas.openxmlformats.org/officeDocument/2006/relationships/customXml" Target="../ink/ink4434.xml"/><Relationship Id="rId92" Type="http://schemas.openxmlformats.org/officeDocument/2006/relationships/customXml" Target="../ink/ink3996.xml"/><Relationship Id="rId616" Type="http://schemas.openxmlformats.org/officeDocument/2006/relationships/image" Target="../media/image3405.png"/><Relationship Id="rId823" Type="http://schemas.openxmlformats.org/officeDocument/2006/relationships/image" Target="../media/image4118.png"/><Relationship Id="rId255" Type="http://schemas.openxmlformats.org/officeDocument/2006/relationships/image" Target="../media/image3838.png"/><Relationship Id="rId297" Type="http://schemas.openxmlformats.org/officeDocument/2006/relationships/image" Target="../media/image3859.png"/><Relationship Id="rId462" Type="http://schemas.openxmlformats.org/officeDocument/2006/relationships/customXml" Target="../ink/ink4182.xml"/><Relationship Id="rId518" Type="http://schemas.openxmlformats.org/officeDocument/2006/relationships/customXml" Target="../ink/ink4210.xml"/><Relationship Id="rId725" Type="http://schemas.openxmlformats.org/officeDocument/2006/relationships/image" Target="../media/image4069.png"/><Relationship Id="rId932" Type="http://schemas.openxmlformats.org/officeDocument/2006/relationships/customXml" Target="../ink/ink4418.xml"/><Relationship Id="rId115" Type="http://schemas.openxmlformats.org/officeDocument/2006/relationships/image" Target="../media/image3769.png"/><Relationship Id="rId157" Type="http://schemas.openxmlformats.org/officeDocument/2006/relationships/image" Target="../media/image3789.png"/><Relationship Id="rId322" Type="http://schemas.openxmlformats.org/officeDocument/2006/relationships/customXml" Target="../ink/ink4111.xml"/><Relationship Id="rId364" Type="http://schemas.openxmlformats.org/officeDocument/2006/relationships/image" Target="../media/image3892.png"/><Relationship Id="rId767" Type="http://schemas.openxmlformats.org/officeDocument/2006/relationships/image" Target="../media/image4090.png"/><Relationship Id="rId61" Type="http://schemas.openxmlformats.org/officeDocument/2006/relationships/image" Target="../media/image3742.png"/><Relationship Id="rId199" Type="http://schemas.openxmlformats.org/officeDocument/2006/relationships/image" Target="../media/image3810.png"/><Relationship Id="rId571" Type="http://schemas.openxmlformats.org/officeDocument/2006/relationships/customXml" Target="../ink/ink4237.xml"/><Relationship Id="rId627" Type="http://schemas.openxmlformats.org/officeDocument/2006/relationships/customXml" Target="../ink/ink4265.xml"/><Relationship Id="rId669" Type="http://schemas.openxmlformats.org/officeDocument/2006/relationships/customXml" Target="../ink/ink4286.xml"/><Relationship Id="rId834" Type="http://schemas.openxmlformats.org/officeDocument/2006/relationships/customXml" Target="../ink/ink4369.xml"/><Relationship Id="rId876" Type="http://schemas.openxmlformats.org/officeDocument/2006/relationships/customXml" Target="../ink/ink4390.xml"/><Relationship Id="rId19" Type="http://schemas.openxmlformats.org/officeDocument/2006/relationships/image" Target="../media/image3722.png"/><Relationship Id="rId224" Type="http://schemas.openxmlformats.org/officeDocument/2006/relationships/customXml" Target="../ink/ink4062.xml"/><Relationship Id="rId266" Type="http://schemas.openxmlformats.org/officeDocument/2006/relationships/customXml" Target="../ink/ink4083.xml"/><Relationship Id="rId431" Type="http://schemas.openxmlformats.org/officeDocument/2006/relationships/image" Target="../media/image3925.png"/><Relationship Id="rId473" Type="http://schemas.openxmlformats.org/officeDocument/2006/relationships/image" Target="../media/image3946.png"/><Relationship Id="rId529" Type="http://schemas.openxmlformats.org/officeDocument/2006/relationships/image" Target="../media/image3974.png"/><Relationship Id="rId680" Type="http://schemas.openxmlformats.org/officeDocument/2006/relationships/customXml" Target="../ink/ink4292.xml"/><Relationship Id="rId736" Type="http://schemas.openxmlformats.org/officeDocument/2006/relationships/customXml" Target="../ink/ink4320.xml"/><Relationship Id="rId901" Type="http://schemas.openxmlformats.org/officeDocument/2006/relationships/image" Target="../media/image4157.png"/><Relationship Id="rId30" Type="http://schemas.openxmlformats.org/officeDocument/2006/relationships/image" Target="../media/image3727.png"/><Relationship Id="rId126" Type="http://schemas.openxmlformats.org/officeDocument/2006/relationships/customXml" Target="../ink/ink4013.xml"/><Relationship Id="rId168" Type="http://schemas.openxmlformats.org/officeDocument/2006/relationships/customXml" Target="../ink/ink4034.xml"/><Relationship Id="rId333" Type="http://schemas.openxmlformats.org/officeDocument/2006/relationships/image" Target="../media/image3877.png"/><Relationship Id="rId540" Type="http://schemas.openxmlformats.org/officeDocument/2006/relationships/image" Target="../media/image3979.png"/><Relationship Id="rId778" Type="http://schemas.openxmlformats.org/officeDocument/2006/relationships/customXml" Target="../ink/ink4341.xml"/><Relationship Id="rId943" Type="http://schemas.openxmlformats.org/officeDocument/2006/relationships/image" Target="../media/image4178.png"/><Relationship Id="rId72" Type="http://schemas.openxmlformats.org/officeDocument/2006/relationships/customXml" Target="../ink/ink3986.xml"/><Relationship Id="rId375" Type="http://schemas.openxmlformats.org/officeDocument/2006/relationships/customXml" Target="../ink/ink4138.xml"/><Relationship Id="rId582" Type="http://schemas.openxmlformats.org/officeDocument/2006/relationships/image" Target="../media/image4000.png"/><Relationship Id="rId638" Type="http://schemas.openxmlformats.org/officeDocument/2006/relationships/image" Target="../media/image4027.png"/><Relationship Id="rId803" Type="http://schemas.openxmlformats.org/officeDocument/2006/relationships/image" Target="../media/image4108.png"/><Relationship Id="rId845" Type="http://schemas.openxmlformats.org/officeDocument/2006/relationships/image" Target="../media/image4129.png"/><Relationship Id="rId3" Type="http://schemas.openxmlformats.org/officeDocument/2006/relationships/image" Target="../media/image3424.png"/><Relationship Id="rId235" Type="http://schemas.openxmlformats.org/officeDocument/2006/relationships/image" Target="../media/image3828.png"/><Relationship Id="rId277" Type="http://schemas.openxmlformats.org/officeDocument/2006/relationships/image" Target="../media/image3849.png"/><Relationship Id="rId400" Type="http://schemas.openxmlformats.org/officeDocument/2006/relationships/customXml" Target="../ink/ink4151.xml"/><Relationship Id="rId442" Type="http://schemas.openxmlformats.org/officeDocument/2006/relationships/customXml" Target="../ink/ink4172.xml"/><Relationship Id="rId484" Type="http://schemas.openxmlformats.org/officeDocument/2006/relationships/customXml" Target="../ink/ink4193.xml"/><Relationship Id="rId705" Type="http://schemas.openxmlformats.org/officeDocument/2006/relationships/image" Target="../media/image4059.png"/><Relationship Id="rId887" Type="http://schemas.openxmlformats.org/officeDocument/2006/relationships/image" Target="../media/image4150.png"/><Relationship Id="rId137" Type="http://schemas.openxmlformats.org/officeDocument/2006/relationships/image" Target="../media/image3779.png"/><Relationship Id="rId302" Type="http://schemas.openxmlformats.org/officeDocument/2006/relationships/customXml" Target="../ink/ink4101.xml"/><Relationship Id="rId344" Type="http://schemas.openxmlformats.org/officeDocument/2006/relationships/image" Target="../media/image3882.png"/><Relationship Id="rId691" Type="http://schemas.openxmlformats.org/officeDocument/2006/relationships/image" Target="../media/image4052.png"/><Relationship Id="rId747" Type="http://schemas.openxmlformats.org/officeDocument/2006/relationships/image" Target="../media/image4080.png"/><Relationship Id="rId789" Type="http://schemas.openxmlformats.org/officeDocument/2006/relationships/image" Target="../media/image4101.png"/><Relationship Id="rId912" Type="http://schemas.openxmlformats.org/officeDocument/2006/relationships/customXml" Target="../ink/ink4408.xml"/><Relationship Id="rId954" Type="http://schemas.openxmlformats.org/officeDocument/2006/relationships/image" Target="../media/image4183.png"/><Relationship Id="rId41" Type="http://schemas.openxmlformats.org/officeDocument/2006/relationships/image" Target="../media/image3732.png"/><Relationship Id="rId83" Type="http://schemas.openxmlformats.org/officeDocument/2006/relationships/image" Target="../media/image3753.png"/><Relationship Id="rId179" Type="http://schemas.openxmlformats.org/officeDocument/2006/relationships/image" Target="../media/image3800.png"/><Relationship Id="rId386" Type="http://schemas.openxmlformats.org/officeDocument/2006/relationships/customXml" Target="../ink/ink4144.xml"/><Relationship Id="rId551" Type="http://schemas.openxmlformats.org/officeDocument/2006/relationships/customXml" Target="../ink/ink4227.xml"/><Relationship Id="rId593" Type="http://schemas.openxmlformats.org/officeDocument/2006/relationships/customXml" Target="../ink/ink4248.xml"/><Relationship Id="rId607" Type="http://schemas.openxmlformats.org/officeDocument/2006/relationships/customXml" Target="../ink/ink4255.xml"/><Relationship Id="rId649" Type="http://schemas.openxmlformats.org/officeDocument/2006/relationships/customXml" Target="../ink/ink4276.xml"/><Relationship Id="rId814" Type="http://schemas.openxmlformats.org/officeDocument/2006/relationships/customXml" Target="../ink/ink4359.xml"/><Relationship Id="rId856" Type="http://schemas.openxmlformats.org/officeDocument/2006/relationships/customXml" Target="../ink/ink4380.xml"/><Relationship Id="rId190" Type="http://schemas.openxmlformats.org/officeDocument/2006/relationships/customXml" Target="../ink/ink4045.xml"/><Relationship Id="rId204" Type="http://schemas.openxmlformats.org/officeDocument/2006/relationships/customXml" Target="../ink/ink4052.xml"/><Relationship Id="rId246" Type="http://schemas.openxmlformats.org/officeDocument/2006/relationships/customXml" Target="../ink/ink4073.xml"/><Relationship Id="rId288" Type="http://schemas.openxmlformats.org/officeDocument/2006/relationships/customXml" Target="../ink/ink4094.xml"/><Relationship Id="rId411" Type="http://schemas.openxmlformats.org/officeDocument/2006/relationships/image" Target="../media/image3915.png"/><Relationship Id="rId453" Type="http://schemas.openxmlformats.org/officeDocument/2006/relationships/image" Target="../media/image3936.png"/><Relationship Id="rId509" Type="http://schemas.openxmlformats.org/officeDocument/2006/relationships/image" Target="../media/image3964.png"/><Relationship Id="rId660" Type="http://schemas.openxmlformats.org/officeDocument/2006/relationships/image" Target="../media/image4038.png"/><Relationship Id="rId898" Type="http://schemas.openxmlformats.org/officeDocument/2006/relationships/customXml" Target="../ink/ink4401.xml"/><Relationship Id="rId106" Type="http://schemas.openxmlformats.org/officeDocument/2006/relationships/customXml" Target="../ink/ink4003.xml"/><Relationship Id="rId313" Type="http://schemas.openxmlformats.org/officeDocument/2006/relationships/image" Target="../media/image3867.png"/><Relationship Id="rId495" Type="http://schemas.openxmlformats.org/officeDocument/2006/relationships/image" Target="../media/image3957.png"/><Relationship Id="rId716" Type="http://schemas.openxmlformats.org/officeDocument/2006/relationships/customXml" Target="../ink/ink4310.xml"/><Relationship Id="rId758" Type="http://schemas.openxmlformats.org/officeDocument/2006/relationships/customXml" Target="../ink/ink4331.xml"/><Relationship Id="rId923" Type="http://schemas.openxmlformats.org/officeDocument/2006/relationships/image" Target="../media/image4168.png"/><Relationship Id="rId965" Type="http://schemas.openxmlformats.org/officeDocument/2006/relationships/customXml" Target="../ink/ink4435.xml"/><Relationship Id="rId10" Type="http://schemas.openxmlformats.org/officeDocument/2006/relationships/customXml" Target="../ink/ink3954.xml"/><Relationship Id="rId52" Type="http://schemas.openxmlformats.org/officeDocument/2006/relationships/customXml" Target="../ink/ink3976.xml"/><Relationship Id="rId94" Type="http://schemas.openxmlformats.org/officeDocument/2006/relationships/customXml" Target="../ink/ink3997.xml"/><Relationship Id="rId148" Type="http://schemas.openxmlformats.org/officeDocument/2006/relationships/customXml" Target="../ink/ink4024.xml"/><Relationship Id="rId355" Type="http://schemas.openxmlformats.org/officeDocument/2006/relationships/customXml" Target="../ink/ink4128.xml"/><Relationship Id="rId397" Type="http://schemas.openxmlformats.org/officeDocument/2006/relationships/image" Target="../media/image3908.png"/><Relationship Id="rId520" Type="http://schemas.openxmlformats.org/officeDocument/2006/relationships/customXml" Target="../ink/ink4211.xml"/><Relationship Id="rId562" Type="http://schemas.openxmlformats.org/officeDocument/2006/relationships/image" Target="../media/image3990.png"/><Relationship Id="rId618" Type="http://schemas.openxmlformats.org/officeDocument/2006/relationships/image" Target="../media/image4017.png"/><Relationship Id="rId825" Type="http://schemas.openxmlformats.org/officeDocument/2006/relationships/image" Target="../media/image4119.png"/><Relationship Id="rId215" Type="http://schemas.openxmlformats.org/officeDocument/2006/relationships/image" Target="../media/image3818.png"/><Relationship Id="rId257" Type="http://schemas.openxmlformats.org/officeDocument/2006/relationships/image" Target="../media/image3839.png"/><Relationship Id="rId422" Type="http://schemas.openxmlformats.org/officeDocument/2006/relationships/customXml" Target="../ink/ink4162.xml"/><Relationship Id="rId464" Type="http://schemas.openxmlformats.org/officeDocument/2006/relationships/customXml" Target="../ink/ink4183.xml"/><Relationship Id="rId867" Type="http://schemas.openxmlformats.org/officeDocument/2006/relationships/image" Target="../media/image4140.png"/><Relationship Id="rId299" Type="http://schemas.openxmlformats.org/officeDocument/2006/relationships/image" Target="../media/image3860.png"/><Relationship Id="rId727" Type="http://schemas.openxmlformats.org/officeDocument/2006/relationships/image" Target="../media/image4070.png"/><Relationship Id="rId934" Type="http://schemas.openxmlformats.org/officeDocument/2006/relationships/customXml" Target="../ink/ink4419.xml"/><Relationship Id="rId63" Type="http://schemas.openxmlformats.org/officeDocument/2006/relationships/image" Target="../media/image3743.png"/><Relationship Id="rId159" Type="http://schemas.openxmlformats.org/officeDocument/2006/relationships/image" Target="../media/image3790.png"/><Relationship Id="rId366" Type="http://schemas.openxmlformats.org/officeDocument/2006/relationships/image" Target="../media/image3893.png"/><Relationship Id="rId573" Type="http://schemas.openxmlformats.org/officeDocument/2006/relationships/customXml" Target="../ink/ink4238.xml"/><Relationship Id="rId780" Type="http://schemas.openxmlformats.org/officeDocument/2006/relationships/customXml" Target="../ink/ink4342.xml"/><Relationship Id="rId226" Type="http://schemas.openxmlformats.org/officeDocument/2006/relationships/customXml" Target="../ink/ink4063.xml"/><Relationship Id="rId433" Type="http://schemas.openxmlformats.org/officeDocument/2006/relationships/image" Target="../media/image3926.png"/><Relationship Id="rId878" Type="http://schemas.openxmlformats.org/officeDocument/2006/relationships/customXml" Target="../ink/ink4391.xml"/><Relationship Id="rId640" Type="http://schemas.openxmlformats.org/officeDocument/2006/relationships/image" Target="../media/image4028.png"/><Relationship Id="rId738" Type="http://schemas.openxmlformats.org/officeDocument/2006/relationships/customXml" Target="../ink/ink4321.xml"/><Relationship Id="rId945" Type="http://schemas.openxmlformats.org/officeDocument/2006/relationships/customXml" Target="../ink/ink4425.xml"/><Relationship Id="rId74" Type="http://schemas.openxmlformats.org/officeDocument/2006/relationships/customXml" Target="../ink/ink3987.xml"/><Relationship Id="rId377" Type="http://schemas.openxmlformats.org/officeDocument/2006/relationships/customXml" Target="../ink/ink4139.xml"/><Relationship Id="rId500" Type="http://schemas.openxmlformats.org/officeDocument/2006/relationships/customXml" Target="../ink/ink4201.xml"/><Relationship Id="rId584" Type="http://schemas.openxmlformats.org/officeDocument/2006/relationships/image" Target="../media/image4001.png"/><Relationship Id="rId805" Type="http://schemas.openxmlformats.org/officeDocument/2006/relationships/image" Target="../media/image4109.png"/><Relationship Id="rId5" Type="http://schemas.openxmlformats.org/officeDocument/2006/relationships/image" Target="../media/image3715.png"/><Relationship Id="rId237" Type="http://schemas.openxmlformats.org/officeDocument/2006/relationships/image" Target="../media/image3829.png"/><Relationship Id="rId791" Type="http://schemas.openxmlformats.org/officeDocument/2006/relationships/image" Target="../media/image4102.png"/><Relationship Id="rId889" Type="http://schemas.openxmlformats.org/officeDocument/2006/relationships/image" Target="../media/image4151.png"/><Relationship Id="rId444" Type="http://schemas.openxmlformats.org/officeDocument/2006/relationships/customXml" Target="../ink/ink4173.xml"/><Relationship Id="rId651" Type="http://schemas.openxmlformats.org/officeDocument/2006/relationships/customXml" Target="../ink/ink4277.xml"/><Relationship Id="rId749" Type="http://schemas.openxmlformats.org/officeDocument/2006/relationships/image" Target="../media/image4081.png"/><Relationship Id="rId290" Type="http://schemas.openxmlformats.org/officeDocument/2006/relationships/customXml" Target="../ink/ink4095.xml"/><Relationship Id="rId304" Type="http://schemas.openxmlformats.org/officeDocument/2006/relationships/customXml" Target="../ink/ink4102.xml"/><Relationship Id="rId388" Type="http://schemas.openxmlformats.org/officeDocument/2006/relationships/customXml" Target="../ink/ink4145.xml"/><Relationship Id="rId511" Type="http://schemas.openxmlformats.org/officeDocument/2006/relationships/image" Target="../media/image3965.png"/><Relationship Id="rId609" Type="http://schemas.openxmlformats.org/officeDocument/2006/relationships/customXml" Target="../ink/ink4256.xml"/><Relationship Id="rId956" Type="http://schemas.openxmlformats.org/officeDocument/2006/relationships/image" Target="../media/image4184.png"/><Relationship Id="rId85" Type="http://schemas.openxmlformats.org/officeDocument/2006/relationships/image" Target="../media/image3754.png"/><Relationship Id="rId150" Type="http://schemas.openxmlformats.org/officeDocument/2006/relationships/customXml" Target="../ink/ink4025.xml"/><Relationship Id="rId595" Type="http://schemas.openxmlformats.org/officeDocument/2006/relationships/customXml" Target="../ink/ink4249.xml"/><Relationship Id="rId816" Type="http://schemas.openxmlformats.org/officeDocument/2006/relationships/customXml" Target="../ink/ink4360.xml"/><Relationship Id="rId248" Type="http://schemas.openxmlformats.org/officeDocument/2006/relationships/customXml" Target="../ink/ink4074.xml"/><Relationship Id="rId455" Type="http://schemas.openxmlformats.org/officeDocument/2006/relationships/image" Target="../media/image3937.png"/><Relationship Id="rId662" Type="http://schemas.openxmlformats.org/officeDocument/2006/relationships/image" Target="../media/image4039.png"/><Relationship Id="rId12" Type="http://schemas.openxmlformats.org/officeDocument/2006/relationships/customXml" Target="../ink/ink3955.xml"/><Relationship Id="rId108" Type="http://schemas.openxmlformats.org/officeDocument/2006/relationships/customXml" Target="../ink/ink4004.xml"/><Relationship Id="rId315" Type="http://schemas.openxmlformats.org/officeDocument/2006/relationships/image" Target="../media/image3868.png"/><Relationship Id="rId522" Type="http://schemas.openxmlformats.org/officeDocument/2006/relationships/customXml" Target="../ink/ink4212.xml"/><Relationship Id="rId967" Type="http://schemas.openxmlformats.org/officeDocument/2006/relationships/customXml" Target="../ink/ink4436.xml"/><Relationship Id="rId96" Type="http://schemas.openxmlformats.org/officeDocument/2006/relationships/customXml" Target="../ink/ink3998.xml"/><Relationship Id="rId161" Type="http://schemas.openxmlformats.org/officeDocument/2006/relationships/image" Target="../media/image3791.png"/><Relationship Id="rId399" Type="http://schemas.openxmlformats.org/officeDocument/2006/relationships/image" Target="../media/image3909.png"/><Relationship Id="rId827" Type="http://schemas.openxmlformats.org/officeDocument/2006/relationships/image" Target="../media/image4120.png"/><Relationship Id="rId259" Type="http://schemas.openxmlformats.org/officeDocument/2006/relationships/image" Target="../media/image3840.png"/><Relationship Id="rId466" Type="http://schemas.openxmlformats.org/officeDocument/2006/relationships/customXml" Target="../ink/ink4184.xml"/><Relationship Id="rId673" Type="http://schemas.openxmlformats.org/officeDocument/2006/relationships/customXml" Target="../ink/ink4288.xml"/><Relationship Id="rId880" Type="http://schemas.openxmlformats.org/officeDocument/2006/relationships/customXml" Target="../ink/ink4392.xml"/><Relationship Id="rId23" Type="http://schemas.openxmlformats.org/officeDocument/2006/relationships/image" Target="../media/image3724.png"/><Relationship Id="rId119" Type="http://schemas.openxmlformats.org/officeDocument/2006/relationships/image" Target="../media/image3771.png"/><Relationship Id="rId326" Type="http://schemas.openxmlformats.org/officeDocument/2006/relationships/customXml" Target="../ink/ink4113.xml"/><Relationship Id="rId533" Type="http://schemas.openxmlformats.org/officeDocument/2006/relationships/customXml" Target="../ink/ink4218.xml"/><Relationship Id="rId740" Type="http://schemas.openxmlformats.org/officeDocument/2006/relationships/customXml" Target="../ink/ink4322.xml"/><Relationship Id="rId838" Type="http://schemas.openxmlformats.org/officeDocument/2006/relationships/customXml" Target="../ink/ink4371.xml"/><Relationship Id="rId172" Type="http://schemas.openxmlformats.org/officeDocument/2006/relationships/customXml" Target="../ink/ink4036.xml"/><Relationship Id="rId477" Type="http://schemas.openxmlformats.org/officeDocument/2006/relationships/image" Target="../media/image3948.png"/><Relationship Id="rId600" Type="http://schemas.openxmlformats.org/officeDocument/2006/relationships/image" Target="../media/image4009.png"/><Relationship Id="rId684" Type="http://schemas.openxmlformats.org/officeDocument/2006/relationships/customXml" Target="../ink/ink4294.xml"/><Relationship Id="rId337" Type="http://schemas.openxmlformats.org/officeDocument/2006/relationships/image" Target="../media/image3879.png"/><Relationship Id="rId891" Type="http://schemas.openxmlformats.org/officeDocument/2006/relationships/image" Target="../media/image4152.png"/><Relationship Id="rId905" Type="http://schemas.openxmlformats.org/officeDocument/2006/relationships/image" Target="../media/image4159.png"/><Relationship Id="rId34" Type="http://schemas.openxmlformats.org/officeDocument/2006/relationships/image" Target="../media/image3729.png"/><Relationship Id="rId544" Type="http://schemas.openxmlformats.org/officeDocument/2006/relationships/image" Target="../media/image3981.png"/><Relationship Id="rId751" Type="http://schemas.openxmlformats.org/officeDocument/2006/relationships/image" Target="../media/image4082.png"/><Relationship Id="rId849" Type="http://schemas.openxmlformats.org/officeDocument/2006/relationships/image" Target="../media/image4131.png"/><Relationship Id="rId183" Type="http://schemas.openxmlformats.org/officeDocument/2006/relationships/image" Target="../media/image3802.png"/><Relationship Id="rId390" Type="http://schemas.openxmlformats.org/officeDocument/2006/relationships/customXml" Target="../ink/ink4146.xml"/><Relationship Id="rId404" Type="http://schemas.openxmlformats.org/officeDocument/2006/relationships/customXml" Target="../ink/ink4153.xml"/><Relationship Id="rId611" Type="http://schemas.openxmlformats.org/officeDocument/2006/relationships/customXml" Target="../ink/ink4257.xml"/><Relationship Id="rId250" Type="http://schemas.openxmlformats.org/officeDocument/2006/relationships/customXml" Target="../ink/ink4075.xml"/><Relationship Id="rId488" Type="http://schemas.openxmlformats.org/officeDocument/2006/relationships/customXml" Target="../ink/ink4195.xml"/><Relationship Id="rId695" Type="http://schemas.openxmlformats.org/officeDocument/2006/relationships/image" Target="../media/image4054.png"/><Relationship Id="rId709" Type="http://schemas.openxmlformats.org/officeDocument/2006/relationships/image" Target="../media/image4061.png"/><Relationship Id="rId916" Type="http://schemas.openxmlformats.org/officeDocument/2006/relationships/customXml" Target="../ink/ink4410.xml"/><Relationship Id="rId45" Type="http://schemas.openxmlformats.org/officeDocument/2006/relationships/image" Target="../media/image3734.png"/><Relationship Id="rId110" Type="http://schemas.openxmlformats.org/officeDocument/2006/relationships/customXml" Target="../ink/ink4005.xml"/><Relationship Id="rId348" Type="http://schemas.openxmlformats.org/officeDocument/2006/relationships/image" Target="../media/image3884.png"/><Relationship Id="rId555" Type="http://schemas.openxmlformats.org/officeDocument/2006/relationships/customXml" Target="../ink/ink4229.xml"/><Relationship Id="rId762" Type="http://schemas.openxmlformats.org/officeDocument/2006/relationships/customXml" Target="../ink/ink4333.xml"/><Relationship Id="rId194" Type="http://schemas.openxmlformats.org/officeDocument/2006/relationships/customXml" Target="../ink/ink4047.xml"/><Relationship Id="rId208" Type="http://schemas.openxmlformats.org/officeDocument/2006/relationships/customXml" Target="../ink/ink4054.xml"/><Relationship Id="rId415" Type="http://schemas.openxmlformats.org/officeDocument/2006/relationships/image" Target="../media/image3917.png"/><Relationship Id="rId622" Type="http://schemas.openxmlformats.org/officeDocument/2006/relationships/image" Target="../media/image4019.png"/><Relationship Id="rId261" Type="http://schemas.openxmlformats.org/officeDocument/2006/relationships/image" Target="../media/image3841.png"/><Relationship Id="rId499" Type="http://schemas.openxmlformats.org/officeDocument/2006/relationships/image" Target="../media/image3959.png"/><Relationship Id="rId927" Type="http://schemas.openxmlformats.org/officeDocument/2006/relationships/image" Target="../media/image4170.png"/><Relationship Id="rId56" Type="http://schemas.openxmlformats.org/officeDocument/2006/relationships/customXml" Target="../ink/ink3978.xml"/><Relationship Id="rId359" Type="http://schemas.openxmlformats.org/officeDocument/2006/relationships/customXml" Target="../ink/ink4130.xml"/><Relationship Id="rId566" Type="http://schemas.openxmlformats.org/officeDocument/2006/relationships/image" Target="../media/image3992.png"/><Relationship Id="rId773" Type="http://schemas.openxmlformats.org/officeDocument/2006/relationships/image" Target="../media/image4093.png"/><Relationship Id="rId121" Type="http://schemas.openxmlformats.org/officeDocument/2006/relationships/image" Target="../media/image3772.png"/><Relationship Id="rId219" Type="http://schemas.openxmlformats.org/officeDocument/2006/relationships/image" Target="../media/image3820.png"/><Relationship Id="rId426" Type="http://schemas.openxmlformats.org/officeDocument/2006/relationships/customXml" Target="../ink/ink4164.xml"/><Relationship Id="rId633" Type="http://schemas.openxmlformats.org/officeDocument/2006/relationships/customXml" Target="../ink/ink4268.xml"/><Relationship Id="rId840" Type="http://schemas.openxmlformats.org/officeDocument/2006/relationships/customXml" Target="../ink/ink4372.xml"/><Relationship Id="rId938" Type="http://schemas.openxmlformats.org/officeDocument/2006/relationships/customXml" Target="../ink/ink4421.xml"/><Relationship Id="rId67" Type="http://schemas.openxmlformats.org/officeDocument/2006/relationships/image" Target="../media/image3745.png"/><Relationship Id="rId272" Type="http://schemas.openxmlformats.org/officeDocument/2006/relationships/customXml" Target="../ink/ink4086.xml"/><Relationship Id="rId577" Type="http://schemas.openxmlformats.org/officeDocument/2006/relationships/customXml" Target="../ink/ink4240.xml"/><Relationship Id="rId700" Type="http://schemas.openxmlformats.org/officeDocument/2006/relationships/customXml" Target="../ink/ink4302.xml"/><Relationship Id="rId132" Type="http://schemas.openxmlformats.org/officeDocument/2006/relationships/customXml" Target="../ink/ink4016.xml"/><Relationship Id="rId784" Type="http://schemas.openxmlformats.org/officeDocument/2006/relationships/customXml" Target="../ink/ink4344.xml"/><Relationship Id="rId437" Type="http://schemas.openxmlformats.org/officeDocument/2006/relationships/image" Target="../media/image3928.png"/><Relationship Id="rId644" Type="http://schemas.openxmlformats.org/officeDocument/2006/relationships/image" Target="../media/image4030.png"/><Relationship Id="rId851" Type="http://schemas.openxmlformats.org/officeDocument/2006/relationships/image" Target="../media/image4132.png"/><Relationship Id="rId283" Type="http://schemas.openxmlformats.org/officeDocument/2006/relationships/image" Target="../media/image3852.png"/><Relationship Id="rId490" Type="http://schemas.openxmlformats.org/officeDocument/2006/relationships/customXml" Target="../ink/ink4196.xml"/><Relationship Id="rId504" Type="http://schemas.openxmlformats.org/officeDocument/2006/relationships/customXml" Target="../ink/ink4203.xml"/><Relationship Id="rId711" Type="http://schemas.openxmlformats.org/officeDocument/2006/relationships/image" Target="../media/image4062.png"/><Relationship Id="rId949" Type="http://schemas.openxmlformats.org/officeDocument/2006/relationships/customXml" Target="../ink/ink4427.xml"/><Relationship Id="rId78" Type="http://schemas.openxmlformats.org/officeDocument/2006/relationships/customXml" Target="../ink/ink3989.xml"/><Relationship Id="rId143" Type="http://schemas.openxmlformats.org/officeDocument/2006/relationships/image" Target="../media/image3782.png"/><Relationship Id="rId350" Type="http://schemas.openxmlformats.org/officeDocument/2006/relationships/image" Target="../media/image3885.png"/><Relationship Id="rId588" Type="http://schemas.openxmlformats.org/officeDocument/2006/relationships/image" Target="../media/image4003.png"/><Relationship Id="rId795" Type="http://schemas.openxmlformats.org/officeDocument/2006/relationships/image" Target="../media/image4104.png"/><Relationship Id="rId809" Type="http://schemas.openxmlformats.org/officeDocument/2006/relationships/image" Target="../media/image4111.png"/><Relationship Id="rId9" Type="http://schemas.openxmlformats.org/officeDocument/2006/relationships/image" Target="../media/image3717.png"/><Relationship Id="rId210" Type="http://schemas.openxmlformats.org/officeDocument/2006/relationships/customXml" Target="../ink/ink4055.xml"/><Relationship Id="rId448" Type="http://schemas.openxmlformats.org/officeDocument/2006/relationships/customXml" Target="../ink/ink4175.xml"/><Relationship Id="rId655" Type="http://schemas.openxmlformats.org/officeDocument/2006/relationships/customXml" Target="../ink/ink4279.xml"/><Relationship Id="rId862" Type="http://schemas.openxmlformats.org/officeDocument/2006/relationships/customXml" Target="../ink/ink4383.xml"/><Relationship Id="rId294" Type="http://schemas.openxmlformats.org/officeDocument/2006/relationships/customXml" Target="../ink/ink4097.xml"/><Relationship Id="rId308" Type="http://schemas.openxmlformats.org/officeDocument/2006/relationships/customXml" Target="../ink/ink4104.xml"/><Relationship Id="rId515" Type="http://schemas.openxmlformats.org/officeDocument/2006/relationships/image" Target="../media/image3967.png"/><Relationship Id="rId722" Type="http://schemas.openxmlformats.org/officeDocument/2006/relationships/customXml" Target="../ink/ink4313.xml"/><Relationship Id="rId89" Type="http://schemas.openxmlformats.org/officeDocument/2006/relationships/image" Target="../media/image3756.png"/><Relationship Id="rId154" Type="http://schemas.openxmlformats.org/officeDocument/2006/relationships/customXml" Target="../ink/ink4027.xml"/><Relationship Id="rId361" Type="http://schemas.openxmlformats.org/officeDocument/2006/relationships/customXml" Target="../ink/ink4131.xml"/><Relationship Id="rId599" Type="http://schemas.openxmlformats.org/officeDocument/2006/relationships/customXml" Target="../ink/ink4251.xml"/><Relationship Id="rId459" Type="http://schemas.openxmlformats.org/officeDocument/2006/relationships/image" Target="../media/image3939.png"/><Relationship Id="rId666" Type="http://schemas.openxmlformats.org/officeDocument/2006/relationships/image" Target="../media/image4041.png"/><Relationship Id="rId873" Type="http://schemas.openxmlformats.org/officeDocument/2006/relationships/image" Target="../media/image4143.png"/><Relationship Id="rId16" Type="http://schemas.openxmlformats.org/officeDocument/2006/relationships/customXml" Target="../ink/ink3957.xml"/><Relationship Id="rId221" Type="http://schemas.openxmlformats.org/officeDocument/2006/relationships/image" Target="../media/image3821.png"/><Relationship Id="rId319" Type="http://schemas.openxmlformats.org/officeDocument/2006/relationships/image" Target="../media/image3870.png"/><Relationship Id="rId526" Type="http://schemas.openxmlformats.org/officeDocument/2006/relationships/customXml" Target="../ink/ink4214.xml"/><Relationship Id="rId733" Type="http://schemas.openxmlformats.org/officeDocument/2006/relationships/image" Target="../media/image4073.png"/><Relationship Id="rId940" Type="http://schemas.openxmlformats.org/officeDocument/2006/relationships/customXml" Target="../ink/ink4422.xml"/><Relationship Id="rId165" Type="http://schemas.openxmlformats.org/officeDocument/2006/relationships/image" Target="../media/image3793.png"/><Relationship Id="rId372" Type="http://schemas.openxmlformats.org/officeDocument/2006/relationships/image" Target="../media/image3896.png"/><Relationship Id="rId677" Type="http://schemas.openxmlformats.org/officeDocument/2006/relationships/customXml" Target="../ink/ink4290.xml"/><Relationship Id="rId800" Type="http://schemas.openxmlformats.org/officeDocument/2006/relationships/customXml" Target="../ink/ink4352.xml"/><Relationship Id="rId232" Type="http://schemas.openxmlformats.org/officeDocument/2006/relationships/customXml" Target="../ink/ink4066.xml"/><Relationship Id="rId884" Type="http://schemas.openxmlformats.org/officeDocument/2006/relationships/customXml" Target="../ink/ink4394.xml"/><Relationship Id="rId27" Type="http://schemas.openxmlformats.org/officeDocument/2006/relationships/image" Target="../media/image3726.png"/><Relationship Id="rId537" Type="http://schemas.openxmlformats.org/officeDocument/2006/relationships/customXml" Target="../ink/ink4220.xml"/><Relationship Id="rId744" Type="http://schemas.openxmlformats.org/officeDocument/2006/relationships/customXml" Target="../ink/ink4324.xml"/><Relationship Id="rId951" Type="http://schemas.openxmlformats.org/officeDocument/2006/relationships/customXml" Target="../ink/ink4428.xml"/><Relationship Id="rId80" Type="http://schemas.openxmlformats.org/officeDocument/2006/relationships/customXml" Target="../ink/ink3990.xml"/><Relationship Id="rId176" Type="http://schemas.openxmlformats.org/officeDocument/2006/relationships/customXml" Target="../ink/ink4038.xml"/><Relationship Id="rId383" Type="http://schemas.openxmlformats.org/officeDocument/2006/relationships/image" Target="../media/image3901.png"/><Relationship Id="rId590" Type="http://schemas.openxmlformats.org/officeDocument/2006/relationships/image" Target="../media/image4004.png"/><Relationship Id="rId604" Type="http://schemas.openxmlformats.org/officeDocument/2006/relationships/image" Target="../media/image4011.png"/><Relationship Id="rId811" Type="http://schemas.openxmlformats.org/officeDocument/2006/relationships/image" Target="../media/image4112.png"/><Relationship Id="rId243" Type="http://schemas.openxmlformats.org/officeDocument/2006/relationships/image" Target="../media/image3832.png"/><Relationship Id="rId450" Type="http://schemas.openxmlformats.org/officeDocument/2006/relationships/customXml" Target="../ink/ink4176.xml"/><Relationship Id="rId688" Type="http://schemas.openxmlformats.org/officeDocument/2006/relationships/customXml" Target="../ink/ink4296.xml"/><Relationship Id="rId895" Type="http://schemas.openxmlformats.org/officeDocument/2006/relationships/image" Target="../media/image4154.png"/><Relationship Id="rId909" Type="http://schemas.openxmlformats.org/officeDocument/2006/relationships/image" Target="../media/image4161.png"/><Relationship Id="rId38" Type="http://schemas.openxmlformats.org/officeDocument/2006/relationships/image" Target="../media/image3731.png"/><Relationship Id="rId103" Type="http://schemas.openxmlformats.org/officeDocument/2006/relationships/image" Target="../media/image3763.png"/><Relationship Id="rId310" Type="http://schemas.openxmlformats.org/officeDocument/2006/relationships/customXml" Target="../ink/ink4105.xml"/><Relationship Id="rId548" Type="http://schemas.openxmlformats.org/officeDocument/2006/relationships/image" Target="../media/image3983.png"/><Relationship Id="rId755" Type="http://schemas.openxmlformats.org/officeDocument/2006/relationships/image" Target="../media/image4084.png"/><Relationship Id="rId962" Type="http://schemas.openxmlformats.org/officeDocument/2006/relationships/image" Target="../media/image4187.png"/><Relationship Id="rId91" Type="http://schemas.openxmlformats.org/officeDocument/2006/relationships/image" Target="../media/image3757.png"/><Relationship Id="rId187" Type="http://schemas.openxmlformats.org/officeDocument/2006/relationships/image" Target="../media/image3804.png"/><Relationship Id="rId394" Type="http://schemas.openxmlformats.org/officeDocument/2006/relationships/customXml" Target="../ink/ink4148.xml"/><Relationship Id="rId408" Type="http://schemas.openxmlformats.org/officeDocument/2006/relationships/customXml" Target="../ink/ink4155.xml"/><Relationship Id="rId615" Type="http://schemas.openxmlformats.org/officeDocument/2006/relationships/customXml" Target="../ink/ink4259.xml"/><Relationship Id="rId822" Type="http://schemas.openxmlformats.org/officeDocument/2006/relationships/customXml" Target="../ink/ink4363.xml"/><Relationship Id="rId254" Type="http://schemas.openxmlformats.org/officeDocument/2006/relationships/customXml" Target="../ink/ink4077.xml"/><Relationship Id="rId699" Type="http://schemas.openxmlformats.org/officeDocument/2006/relationships/image" Target="../media/image4056.png"/><Relationship Id="rId49" Type="http://schemas.openxmlformats.org/officeDocument/2006/relationships/image" Target="../media/image3736.png"/><Relationship Id="rId114" Type="http://schemas.openxmlformats.org/officeDocument/2006/relationships/customXml" Target="../ink/ink4007.xml"/><Relationship Id="rId461" Type="http://schemas.openxmlformats.org/officeDocument/2006/relationships/image" Target="../media/image3940.png"/><Relationship Id="rId559" Type="http://schemas.openxmlformats.org/officeDocument/2006/relationships/customXml" Target="../ink/ink4231.xml"/><Relationship Id="rId766" Type="http://schemas.openxmlformats.org/officeDocument/2006/relationships/customXml" Target="../ink/ink4335.xml"/><Relationship Id="rId198" Type="http://schemas.openxmlformats.org/officeDocument/2006/relationships/customXml" Target="../ink/ink4049.xml"/><Relationship Id="rId321" Type="http://schemas.openxmlformats.org/officeDocument/2006/relationships/image" Target="../media/image3871.png"/><Relationship Id="rId419" Type="http://schemas.openxmlformats.org/officeDocument/2006/relationships/image" Target="../media/image3919.png"/><Relationship Id="rId626" Type="http://schemas.openxmlformats.org/officeDocument/2006/relationships/image" Target="../media/image4021.png"/><Relationship Id="rId833" Type="http://schemas.openxmlformats.org/officeDocument/2006/relationships/image" Target="../media/image4123.png"/><Relationship Id="rId265" Type="http://schemas.openxmlformats.org/officeDocument/2006/relationships/image" Target="../media/image3843.png"/><Relationship Id="rId472" Type="http://schemas.openxmlformats.org/officeDocument/2006/relationships/customXml" Target="../ink/ink4187.xml"/><Relationship Id="rId900" Type="http://schemas.openxmlformats.org/officeDocument/2006/relationships/customXml" Target="../ink/ink4402.xml"/><Relationship Id="rId125" Type="http://schemas.openxmlformats.org/officeDocument/2006/relationships/image" Target="../media/image3773.png"/><Relationship Id="rId332" Type="http://schemas.openxmlformats.org/officeDocument/2006/relationships/customXml" Target="../ink/ink4116.xml"/><Relationship Id="rId777" Type="http://schemas.openxmlformats.org/officeDocument/2006/relationships/image" Target="../media/image4095.png"/><Relationship Id="rId637" Type="http://schemas.openxmlformats.org/officeDocument/2006/relationships/customXml" Target="../ink/ink4270.xml"/><Relationship Id="rId844" Type="http://schemas.openxmlformats.org/officeDocument/2006/relationships/customXml" Target="../ink/ink4374.xml"/><Relationship Id="rId276" Type="http://schemas.openxmlformats.org/officeDocument/2006/relationships/customXml" Target="../ink/ink4088.xml"/><Relationship Id="rId483" Type="http://schemas.openxmlformats.org/officeDocument/2006/relationships/image" Target="../media/image3951.png"/><Relationship Id="rId690" Type="http://schemas.openxmlformats.org/officeDocument/2006/relationships/customXml" Target="../ink/ink4297.xml"/><Relationship Id="rId704" Type="http://schemas.openxmlformats.org/officeDocument/2006/relationships/customXml" Target="../ink/ink4304.xml"/><Relationship Id="rId911" Type="http://schemas.openxmlformats.org/officeDocument/2006/relationships/image" Target="../media/image4162.png"/><Relationship Id="rId40" Type="http://schemas.openxmlformats.org/officeDocument/2006/relationships/customXml" Target="../ink/ink3970.xml"/><Relationship Id="rId136" Type="http://schemas.openxmlformats.org/officeDocument/2006/relationships/customXml" Target="../ink/ink4018.xml"/><Relationship Id="rId343" Type="http://schemas.openxmlformats.org/officeDocument/2006/relationships/customXml" Target="../ink/ink4122.xml"/><Relationship Id="rId550" Type="http://schemas.openxmlformats.org/officeDocument/2006/relationships/image" Target="../media/image3984.png"/><Relationship Id="rId788" Type="http://schemas.openxmlformats.org/officeDocument/2006/relationships/customXml" Target="../ink/ink4346.xml"/><Relationship Id="rId203" Type="http://schemas.openxmlformats.org/officeDocument/2006/relationships/image" Target="../media/image3812.png"/><Relationship Id="rId648" Type="http://schemas.openxmlformats.org/officeDocument/2006/relationships/image" Target="../media/image4032.png"/><Relationship Id="rId855" Type="http://schemas.openxmlformats.org/officeDocument/2006/relationships/image" Target="../media/image4134.png"/><Relationship Id="rId287" Type="http://schemas.openxmlformats.org/officeDocument/2006/relationships/image" Target="../media/image3854.png"/><Relationship Id="rId410" Type="http://schemas.openxmlformats.org/officeDocument/2006/relationships/customXml" Target="../ink/ink4156.xml"/><Relationship Id="rId494" Type="http://schemas.openxmlformats.org/officeDocument/2006/relationships/customXml" Target="../ink/ink4198.xml"/><Relationship Id="rId508" Type="http://schemas.openxmlformats.org/officeDocument/2006/relationships/customXml" Target="../ink/ink4205.xml"/><Relationship Id="rId715" Type="http://schemas.openxmlformats.org/officeDocument/2006/relationships/image" Target="../media/image4064.png"/><Relationship Id="rId922" Type="http://schemas.openxmlformats.org/officeDocument/2006/relationships/customXml" Target="../ink/ink4413.xml"/><Relationship Id="rId147" Type="http://schemas.openxmlformats.org/officeDocument/2006/relationships/image" Target="../media/image3784.png"/><Relationship Id="rId354" Type="http://schemas.openxmlformats.org/officeDocument/2006/relationships/image" Target="../media/image3887.png"/><Relationship Id="rId799" Type="http://schemas.openxmlformats.org/officeDocument/2006/relationships/image" Target="../media/image4106.png"/><Relationship Id="rId51" Type="http://schemas.openxmlformats.org/officeDocument/2006/relationships/image" Target="../media/image3737.png"/><Relationship Id="rId561" Type="http://schemas.openxmlformats.org/officeDocument/2006/relationships/customXml" Target="../ink/ink4232.xml"/><Relationship Id="rId659" Type="http://schemas.openxmlformats.org/officeDocument/2006/relationships/customXml" Target="../ink/ink4281.xml"/><Relationship Id="rId866" Type="http://schemas.openxmlformats.org/officeDocument/2006/relationships/customXml" Target="../ink/ink4385.xml"/><Relationship Id="rId214" Type="http://schemas.openxmlformats.org/officeDocument/2006/relationships/customXml" Target="../ink/ink4057.xml"/><Relationship Id="rId298" Type="http://schemas.openxmlformats.org/officeDocument/2006/relationships/customXml" Target="../ink/ink4099.xml"/><Relationship Id="rId421" Type="http://schemas.openxmlformats.org/officeDocument/2006/relationships/image" Target="../media/image3920.png"/><Relationship Id="rId519" Type="http://schemas.openxmlformats.org/officeDocument/2006/relationships/image" Target="../media/image3969.png"/><Relationship Id="rId158" Type="http://schemas.openxmlformats.org/officeDocument/2006/relationships/customXml" Target="../ink/ink4029.xml"/><Relationship Id="rId726" Type="http://schemas.openxmlformats.org/officeDocument/2006/relationships/customXml" Target="../ink/ink4315.xml"/><Relationship Id="rId933" Type="http://schemas.openxmlformats.org/officeDocument/2006/relationships/image" Target="../media/image4173.png"/><Relationship Id="rId62" Type="http://schemas.openxmlformats.org/officeDocument/2006/relationships/customXml" Target="../ink/ink3981.xml"/><Relationship Id="rId365" Type="http://schemas.openxmlformats.org/officeDocument/2006/relationships/customXml" Target="../ink/ink4133.xml"/><Relationship Id="rId572" Type="http://schemas.openxmlformats.org/officeDocument/2006/relationships/image" Target="../media/image3995.png"/><Relationship Id="rId225" Type="http://schemas.openxmlformats.org/officeDocument/2006/relationships/image" Target="../media/image3823.png"/><Relationship Id="rId432" Type="http://schemas.openxmlformats.org/officeDocument/2006/relationships/customXml" Target="../ink/ink4167.xml"/><Relationship Id="rId877" Type="http://schemas.openxmlformats.org/officeDocument/2006/relationships/image" Target="../media/image4145.png"/><Relationship Id="rId737" Type="http://schemas.openxmlformats.org/officeDocument/2006/relationships/image" Target="../media/image4075.png"/><Relationship Id="rId944" Type="http://schemas.openxmlformats.org/officeDocument/2006/relationships/customXml" Target="../ink/ink4424.xml"/><Relationship Id="rId73" Type="http://schemas.openxmlformats.org/officeDocument/2006/relationships/image" Target="../media/image3748.png"/><Relationship Id="rId169" Type="http://schemas.openxmlformats.org/officeDocument/2006/relationships/image" Target="../media/image3795.png"/><Relationship Id="rId376" Type="http://schemas.openxmlformats.org/officeDocument/2006/relationships/image" Target="../media/image3898.png"/><Relationship Id="rId583" Type="http://schemas.openxmlformats.org/officeDocument/2006/relationships/customXml" Target="../ink/ink4243.xml"/><Relationship Id="rId790" Type="http://schemas.openxmlformats.org/officeDocument/2006/relationships/customXml" Target="../ink/ink4347.xml"/><Relationship Id="rId804" Type="http://schemas.openxmlformats.org/officeDocument/2006/relationships/customXml" Target="../ink/ink4354.xml"/><Relationship Id="rId4" Type="http://schemas.openxmlformats.org/officeDocument/2006/relationships/customXml" Target="../ink/ink3951.xml"/><Relationship Id="rId236" Type="http://schemas.openxmlformats.org/officeDocument/2006/relationships/customXml" Target="../ink/ink4068.xml"/><Relationship Id="rId443" Type="http://schemas.openxmlformats.org/officeDocument/2006/relationships/image" Target="../media/image3931.png"/><Relationship Id="rId650" Type="http://schemas.openxmlformats.org/officeDocument/2006/relationships/image" Target="../media/image4033.png"/><Relationship Id="rId888" Type="http://schemas.openxmlformats.org/officeDocument/2006/relationships/customXml" Target="../ink/ink4396.xml"/><Relationship Id="rId303" Type="http://schemas.openxmlformats.org/officeDocument/2006/relationships/image" Target="../media/image3862.png"/><Relationship Id="rId748" Type="http://schemas.openxmlformats.org/officeDocument/2006/relationships/customXml" Target="../ink/ink4326.xml"/><Relationship Id="rId955" Type="http://schemas.openxmlformats.org/officeDocument/2006/relationships/customXml" Target="../ink/ink4430.xml"/><Relationship Id="rId84" Type="http://schemas.openxmlformats.org/officeDocument/2006/relationships/customXml" Target="../ink/ink3992.xml"/><Relationship Id="rId387" Type="http://schemas.openxmlformats.org/officeDocument/2006/relationships/image" Target="../media/image3903.png"/><Relationship Id="rId510" Type="http://schemas.openxmlformats.org/officeDocument/2006/relationships/customXml" Target="../ink/ink4206.xml"/><Relationship Id="rId594" Type="http://schemas.openxmlformats.org/officeDocument/2006/relationships/image" Target="../media/image4006.png"/><Relationship Id="rId608" Type="http://schemas.openxmlformats.org/officeDocument/2006/relationships/image" Target="../media/image4013.png"/><Relationship Id="rId815" Type="http://schemas.openxmlformats.org/officeDocument/2006/relationships/image" Target="../media/image4114.png"/><Relationship Id="rId247" Type="http://schemas.openxmlformats.org/officeDocument/2006/relationships/image" Target="../media/image3834.png"/><Relationship Id="rId899" Type="http://schemas.openxmlformats.org/officeDocument/2006/relationships/image" Target="../media/image4156.png"/><Relationship Id="rId107" Type="http://schemas.openxmlformats.org/officeDocument/2006/relationships/image" Target="../media/image3765.png"/><Relationship Id="rId454" Type="http://schemas.openxmlformats.org/officeDocument/2006/relationships/customXml" Target="../ink/ink4178.xml"/><Relationship Id="rId661" Type="http://schemas.openxmlformats.org/officeDocument/2006/relationships/customXml" Target="../ink/ink4282.xml"/><Relationship Id="rId759" Type="http://schemas.openxmlformats.org/officeDocument/2006/relationships/image" Target="../media/image4086.png"/><Relationship Id="rId966" Type="http://schemas.openxmlformats.org/officeDocument/2006/relationships/image" Target="../media/image4189.png"/><Relationship Id="rId11" Type="http://schemas.openxmlformats.org/officeDocument/2006/relationships/image" Target="../media/image3718.png"/><Relationship Id="rId314" Type="http://schemas.openxmlformats.org/officeDocument/2006/relationships/customXml" Target="../ink/ink4107.xml"/><Relationship Id="rId398" Type="http://schemas.openxmlformats.org/officeDocument/2006/relationships/customXml" Target="../ink/ink4150.xml"/><Relationship Id="rId521" Type="http://schemas.openxmlformats.org/officeDocument/2006/relationships/image" Target="../media/image3970.png"/><Relationship Id="rId619" Type="http://schemas.openxmlformats.org/officeDocument/2006/relationships/customXml" Target="../ink/ink4261.xml"/><Relationship Id="rId95" Type="http://schemas.openxmlformats.org/officeDocument/2006/relationships/image" Target="../media/image3759.png"/><Relationship Id="rId160" Type="http://schemas.openxmlformats.org/officeDocument/2006/relationships/customXml" Target="../ink/ink4030.xml"/><Relationship Id="rId826" Type="http://schemas.openxmlformats.org/officeDocument/2006/relationships/customXml" Target="../ink/ink4365.xml"/><Relationship Id="rId258" Type="http://schemas.openxmlformats.org/officeDocument/2006/relationships/customXml" Target="../ink/ink4079.xml"/><Relationship Id="rId465" Type="http://schemas.openxmlformats.org/officeDocument/2006/relationships/image" Target="../media/image3942.png"/><Relationship Id="rId672" Type="http://schemas.openxmlformats.org/officeDocument/2006/relationships/image" Target="../media/image4043.png"/><Relationship Id="rId22" Type="http://schemas.openxmlformats.org/officeDocument/2006/relationships/customXml" Target="../ink/ink3960.xml"/><Relationship Id="rId118" Type="http://schemas.openxmlformats.org/officeDocument/2006/relationships/customXml" Target="../ink/ink4009.xml"/><Relationship Id="rId325" Type="http://schemas.openxmlformats.org/officeDocument/2006/relationships/image" Target="../media/image3873.png"/><Relationship Id="rId532" Type="http://schemas.openxmlformats.org/officeDocument/2006/relationships/customXml" Target="../ink/ink4217.xml"/><Relationship Id="rId171" Type="http://schemas.openxmlformats.org/officeDocument/2006/relationships/image" Target="../media/image3796.png"/><Relationship Id="rId837" Type="http://schemas.openxmlformats.org/officeDocument/2006/relationships/image" Target="../media/image4125.png"/><Relationship Id="rId269" Type="http://schemas.openxmlformats.org/officeDocument/2006/relationships/image" Target="../media/image3845.png"/><Relationship Id="rId476" Type="http://schemas.openxmlformats.org/officeDocument/2006/relationships/customXml" Target="../ink/ink4189.xml"/><Relationship Id="rId683" Type="http://schemas.openxmlformats.org/officeDocument/2006/relationships/image" Target="../media/image4048.png"/><Relationship Id="rId890" Type="http://schemas.openxmlformats.org/officeDocument/2006/relationships/customXml" Target="../ink/ink4397.xml"/><Relationship Id="rId904" Type="http://schemas.openxmlformats.org/officeDocument/2006/relationships/customXml" Target="../ink/ink4404.xml"/><Relationship Id="rId33" Type="http://schemas.openxmlformats.org/officeDocument/2006/relationships/customXml" Target="../ink/ink3966.xml"/><Relationship Id="rId129" Type="http://schemas.openxmlformats.org/officeDocument/2006/relationships/image" Target="../media/image3775.png"/><Relationship Id="rId336" Type="http://schemas.openxmlformats.org/officeDocument/2006/relationships/customXml" Target="../ink/ink4118.xml"/><Relationship Id="rId543" Type="http://schemas.openxmlformats.org/officeDocument/2006/relationships/customXml" Target="../ink/ink4223.xml"/><Relationship Id="rId182" Type="http://schemas.openxmlformats.org/officeDocument/2006/relationships/customXml" Target="../ink/ink4041.xml"/><Relationship Id="rId403" Type="http://schemas.openxmlformats.org/officeDocument/2006/relationships/image" Target="../media/image3911.png"/><Relationship Id="rId750" Type="http://schemas.openxmlformats.org/officeDocument/2006/relationships/customXml" Target="../ink/ink4327.xml"/><Relationship Id="rId848" Type="http://schemas.openxmlformats.org/officeDocument/2006/relationships/customXml" Target="../ink/ink4376.xml"/><Relationship Id="rId487" Type="http://schemas.openxmlformats.org/officeDocument/2006/relationships/image" Target="../media/image3953.png"/><Relationship Id="rId610" Type="http://schemas.openxmlformats.org/officeDocument/2006/relationships/image" Target="../media/image4014.png"/><Relationship Id="rId694" Type="http://schemas.openxmlformats.org/officeDocument/2006/relationships/customXml" Target="../ink/ink4299.xml"/><Relationship Id="rId708" Type="http://schemas.openxmlformats.org/officeDocument/2006/relationships/customXml" Target="../ink/ink4306.xml"/><Relationship Id="rId915" Type="http://schemas.openxmlformats.org/officeDocument/2006/relationships/image" Target="../media/image4164.png"/><Relationship Id="rId347" Type="http://schemas.openxmlformats.org/officeDocument/2006/relationships/customXml" Target="../ink/ink4124.xml"/><Relationship Id="rId44" Type="http://schemas.openxmlformats.org/officeDocument/2006/relationships/customXml" Target="../ink/ink3972.xml"/><Relationship Id="rId554" Type="http://schemas.openxmlformats.org/officeDocument/2006/relationships/image" Target="../media/image3986.png"/><Relationship Id="rId761" Type="http://schemas.openxmlformats.org/officeDocument/2006/relationships/image" Target="../media/image4087.png"/><Relationship Id="rId859" Type="http://schemas.openxmlformats.org/officeDocument/2006/relationships/image" Target="../media/image4136.png"/><Relationship Id="rId193" Type="http://schemas.openxmlformats.org/officeDocument/2006/relationships/image" Target="../media/image3807.png"/><Relationship Id="rId207" Type="http://schemas.openxmlformats.org/officeDocument/2006/relationships/image" Target="../media/image3814.png"/><Relationship Id="rId414" Type="http://schemas.openxmlformats.org/officeDocument/2006/relationships/customXml" Target="../ink/ink4158.xml"/><Relationship Id="rId498" Type="http://schemas.openxmlformats.org/officeDocument/2006/relationships/customXml" Target="../ink/ink4200.xml"/><Relationship Id="rId621" Type="http://schemas.openxmlformats.org/officeDocument/2006/relationships/customXml" Target="../ink/ink4262.xml"/><Relationship Id="rId260" Type="http://schemas.openxmlformats.org/officeDocument/2006/relationships/customXml" Target="../ink/ink4080.xml"/><Relationship Id="rId719" Type="http://schemas.openxmlformats.org/officeDocument/2006/relationships/image" Target="../media/image4066.png"/><Relationship Id="rId926" Type="http://schemas.openxmlformats.org/officeDocument/2006/relationships/customXml" Target="../ink/ink4415.xml"/><Relationship Id="rId55" Type="http://schemas.openxmlformats.org/officeDocument/2006/relationships/image" Target="../media/image3739.png"/><Relationship Id="rId120" Type="http://schemas.openxmlformats.org/officeDocument/2006/relationships/customXml" Target="../ink/ink4010.xml"/><Relationship Id="rId358" Type="http://schemas.openxmlformats.org/officeDocument/2006/relationships/image" Target="../media/image3889.png"/><Relationship Id="rId565" Type="http://schemas.openxmlformats.org/officeDocument/2006/relationships/customXml" Target="../ink/ink4234.xml"/><Relationship Id="rId772" Type="http://schemas.openxmlformats.org/officeDocument/2006/relationships/customXml" Target="../ink/ink4338.xml"/><Relationship Id="rId218" Type="http://schemas.openxmlformats.org/officeDocument/2006/relationships/customXml" Target="../ink/ink4059.xml"/><Relationship Id="rId425" Type="http://schemas.openxmlformats.org/officeDocument/2006/relationships/image" Target="../media/image3922.png"/><Relationship Id="rId632" Type="http://schemas.openxmlformats.org/officeDocument/2006/relationships/image" Target="../media/image4024.png"/><Relationship Id="rId271" Type="http://schemas.openxmlformats.org/officeDocument/2006/relationships/image" Target="../media/image3846.png"/><Relationship Id="rId937" Type="http://schemas.openxmlformats.org/officeDocument/2006/relationships/image" Target="../media/image4175.png"/><Relationship Id="rId66" Type="http://schemas.openxmlformats.org/officeDocument/2006/relationships/customXml" Target="../ink/ink3983.xml"/><Relationship Id="rId131" Type="http://schemas.openxmlformats.org/officeDocument/2006/relationships/image" Target="../media/image3776.png"/><Relationship Id="rId369" Type="http://schemas.openxmlformats.org/officeDocument/2006/relationships/customXml" Target="../ink/ink4135.xml"/><Relationship Id="rId576" Type="http://schemas.openxmlformats.org/officeDocument/2006/relationships/image" Target="../media/image3997.png"/><Relationship Id="rId783" Type="http://schemas.openxmlformats.org/officeDocument/2006/relationships/image" Target="../media/image4098.png"/><Relationship Id="rId229" Type="http://schemas.openxmlformats.org/officeDocument/2006/relationships/image" Target="../media/image3825.png"/><Relationship Id="rId436" Type="http://schemas.openxmlformats.org/officeDocument/2006/relationships/customXml" Target="../ink/ink4169.xml"/><Relationship Id="rId643" Type="http://schemas.openxmlformats.org/officeDocument/2006/relationships/customXml" Target="../ink/ink4273.xml"/><Relationship Id="rId850" Type="http://schemas.openxmlformats.org/officeDocument/2006/relationships/customXml" Target="../ink/ink4377.xml"/><Relationship Id="rId948" Type="http://schemas.openxmlformats.org/officeDocument/2006/relationships/image" Target="../media/image4180.png"/><Relationship Id="rId77" Type="http://schemas.openxmlformats.org/officeDocument/2006/relationships/image" Target="../media/image3750.png"/><Relationship Id="rId282" Type="http://schemas.openxmlformats.org/officeDocument/2006/relationships/customXml" Target="../ink/ink4091.xml"/><Relationship Id="rId503" Type="http://schemas.openxmlformats.org/officeDocument/2006/relationships/image" Target="../media/image3961.png"/><Relationship Id="rId587" Type="http://schemas.openxmlformats.org/officeDocument/2006/relationships/customXml" Target="../ink/ink4245.xml"/><Relationship Id="rId710" Type="http://schemas.openxmlformats.org/officeDocument/2006/relationships/customXml" Target="../ink/ink4307.xml"/><Relationship Id="rId808" Type="http://schemas.openxmlformats.org/officeDocument/2006/relationships/customXml" Target="../ink/ink4356.xml"/><Relationship Id="rId8" Type="http://schemas.openxmlformats.org/officeDocument/2006/relationships/customXml" Target="../ink/ink3953.xml"/><Relationship Id="rId142" Type="http://schemas.openxmlformats.org/officeDocument/2006/relationships/customXml" Target="../ink/ink4021.xml"/><Relationship Id="rId447" Type="http://schemas.openxmlformats.org/officeDocument/2006/relationships/image" Target="../media/image3933.png"/><Relationship Id="rId794" Type="http://schemas.openxmlformats.org/officeDocument/2006/relationships/customXml" Target="../ink/ink4349.xml"/><Relationship Id="rId654" Type="http://schemas.openxmlformats.org/officeDocument/2006/relationships/image" Target="../media/image4035.png"/><Relationship Id="rId861" Type="http://schemas.openxmlformats.org/officeDocument/2006/relationships/image" Target="../media/image4137.png"/><Relationship Id="rId959" Type="http://schemas.openxmlformats.org/officeDocument/2006/relationships/customXml" Target="../ink/ink4432.xml"/><Relationship Id="rId293" Type="http://schemas.openxmlformats.org/officeDocument/2006/relationships/image" Target="../media/image3857.png"/><Relationship Id="rId307" Type="http://schemas.openxmlformats.org/officeDocument/2006/relationships/image" Target="../media/image3864.png"/><Relationship Id="rId514" Type="http://schemas.openxmlformats.org/officeDocument/2006/relationships/customXml" Target="../ink/ink4208.xml"/><Relationship Id="rId721" Type="http://schemas.openxmlformats.org/officeDocument/2006/relationships/image" Target="../media/image4067.png"/><Relationship Id="rId88" Type="http://schemas.openxmlformats.org/officeDocument/2006/relationships/customXml" Target="../ink/ink3994.xml"/><Relationship Id="rId153" Type="http://schemas.openxmlformats.org/officeDocument/2006/relationships/image" Target="../media/image3787.png"/><Relationship Id="rId360" Type="http://schemas.openxmlformats.org/officeDocument/2006/relationships/image" Target="../media/image3890.png"/><Relationship Id="rId598" Type="http://schemas.openxmlformats.org/officeDocument/2006/relationships/image" Target="../media/image4008.png"/><Relationship Id="rId819" Type="http://schemas.openxmlformats.org/officeDocument/2006/relationships/image" Target="../media/image4116.png"/><Relationship Id="rId220" Type="http://schemas.openxmlformats.org/officeDocument/2006/relationships/customXml" Target="../ink/ink4060.xml"/><Relationship Id="rId458" Type="http://schemas.openxmlformats.org/officeDocument/2006/relationships/customXml" Target="../ink/ink4180.xml"/><Relationship Id="rId665" Type="http://schemas.openxmlformats.org/officeDocument/2006/relationships/customXml" Target="../ink/ink4284.xml"/><Relationship Id="rId872" Type="http://schemas.openxmlformats.org/officeDocument/2006/relationships/customXml" Target="../ink/ink4388.xml"/><Relationship Id="rId15" Type="http://schemas.openxmlformats.org/officeDocument/2006/relationships/image" Target="../media/image3720.png"/><Relationship Id="rId318" Type="http://schemas.openxmlformats.org/officeDocument/2006/relationships/customXml" Target="../ink/ink4109.xml"/><Relationship Id="rId525" Type="http://schemas.openxmlformats.org/officeDocument/2006/relationships/image" Target="../media/image3972.png"/><Relationship Id="rId732" Type="http://schemas.openxmlformats.org/officeDocument/2006/relationships/customXml" Target="../ink/ink4318.xml"/><Relationship Id="rId99" Type="http://schemas.openxmlformats.org/officeDocument/2006/relationships/image" Target="../media/image3761.png"/><Relationship Id="rId164" Type="http://schemas.openxmlformats.org/officeDocument/2006/relationships/customXml" Target="../ink/ink4032.xml"/><Relationship Id="rId371" Type="http://schemas.openxmlformats.org/officeDocument/2006/relationships/customXml" Target="../ink/ink4136.xml"/><Relationship Id="rId469" Type="http://schemas.openxmlformats.org/officeDocument/2006/relationships/image" Target="../media/image3944.png"/><Relationship Id="rId676" Type="http://schemas.openxmlformats.org/officeDocument/2006/relationships/image" Target="../media/image4045.png"/><Relationship Id="rId883" Type="http://schemas.openxmlformats.org/officeDocument/2006/relationships/image" Target="../media/image4148.png"/><Relationship Id="rId26" Type="http://schemas.openxmlformats.org/officeDocument/2006/relationships/customXml" Target="../ink/ink3962.xml"/><Relationship Id="rId231" Type="http://schemas.openxmlformats.org/officeDocument/2006/relationships/image" Target="../media/image3826.png"/><Relationship Id="rId329" Type="http://schemas.openxmlformats.org/officeDocument/2006/relationships/image" Target="../media/image3875.png"/><Relationship Id="rId536" Type="http://schemas.openxmlformats.org/officeDocument/2006/relationships/image" Target="../media/image3977.png"/><Relationship Id="rId175" Type="http://schemas.openxmlformats.org/officeDocument/2006/relationships/image" Target="../media/image3798.png"/><Relationship Id="rId743" Type="http://schemas.openxmlformats.org/officeDocument/2006/relationships/image" Target="../media/image4078.png"/><Relationship Id="rId950" Type="http://schemas.openxmlformats.org/officeDocument/2006/relationships/image" Target="../media/image4181.png"/><Relationship Id="rId382" Type="http://schemas.openxmlformats.org/officeDocument/2006/relationships/customXml" Target="../ink/ink4142.xml"/><Relationship Id="rId603" Type="http://schemas.openxmlformats.org/officeDocument/2006/relationships/customXml" Target="../ink/ink4253.xml"/><Relationship Id="rId687" Type="http://schemas.openxmlformats.org/officeDocument/2006/relationships/image" Target="../media/image4050.png"/><Relationship Id="rId810" Type="http://schemas.openxmlformats.org/officeDocument/2006/relationships/customXml" Target="../ink/ink4357.xml"/><Relationship Id="rId908" Type="http://schemas.openxmlformats.org/officeDocument/2006/relationships/customXml" Target="../ink/ink4406.xml"/><Relationship Id="rId242" Type="http://schemas.openxmlformats.org/officeDocument/2006/relationships/customXml" Target="../ink/ink4071.xml"/><Relationship Id="rId894" Type="http://schemas.openxmlformats.org/officeDocument/2006/relationships/customXml" Target="../ink/ink4399.xml"/><Relationship Id="rId37" Type="http://schemas.openxmlformats.org/officeDocument/2006/relationships/customXml" Target="../ink/ink3968.xml"/><Relationship Id="rId102" Type="http://schemas.openxmlformats.org/officeDocument/2006/relationships/customXml" Target="../ink/ink4001.xml"/><Relationship Id="rId547" Type="http://schemas.openxmlformats.org/officeDocument/2006/relationships/customXml" Target="../ink/ink4225.xml"/><Relationship Id="rId754" Type="http://schemas.openxmlformats.org/officeDocument/2006/relationships/customXml" Target="../ink/ink4329.xml"/><Relationship Id="rId961" Type="http://schemas.openxmlformats.org/officeDocument/2006/relationships/customXml" Target="../ink/ink4433.xml"/><Relationship Id="rId90" Type="http://schemas.openxmlformats.org/officeDocument/2006/relationships/customXml" Target="../ink/ink3995.xml"/><Relationship Id="rId186" Type="http://schemas.openxmlformats.org/officeDocument/2006/relationships/customXml" Target="../ink/ink4043.xml"/><Relationship Id="rId393" Type="http://schemas.openxmlformats.org/officeDocument/2006/relationships/image" Target="../media/image3906.png"/><Relationship Id="rId407" Type="http://schemas.openxmlformats.org/officeDocument/2006/relationships/image" Target="../media/image3913.png"/><Relationship Id="rId614" Type="http://schemas.openxmlformats.org/officeDocument/2006/relationships/image" Target="../media/image4016.png"/><Relationship Id="rId821" Type="http://schemas.openxmlformats.org/officeDocument/2006/relationships/image" Target="../media/image4117.png"/><Relationship Id="rId253" Type="http://schemas.openxmlformats.org/officeDocument/2006/relationships/image" Target="../media/image3837.png"/><Relationship Id="rId460" Type="http://schemas.openxmlformats.org/officeDocument/2006/relationships/customXml" Target="../ink/ink4181.xml"/><Relationship Id="rId698" Type="http://schemas.openxmlformats.org/officeDocument/2006/relationships/customXml" Target="../ink/ink4301.xml"/><Relationship Id="rId919" Type="http://schemas.openxmlformats.org/officeDocument/2006/relationships/image" Target="../media/image4166.png"/><Relationship Id="rId48" Type="http://schemas.openxmlformats.org/officeDocument/2006/relationships/customXml" Target="../ink/ink3974.xml"/><Relationship Id="rId113" Type="http://schemas.openxmlformats.org/officeDocument/2006/relationships/image" Target="../media/image3768.png"/><Relationship Id="rId320" Type="http://schemas.openxmlformats.org/officeDocument/2006/relationships/customXml" Target="../ink/ink4110.xml"/><Relationship Id="rId558" Type="http://schemas.openxmlformats.org/officeDocument/2006/relationships/image" Target="../media/image3988.png"/><Relationship Id="rId765" Type="http://schemas.openxmlformats.org/officeDocument/2006/relationships/image" Target="../media/image4089.png"/><Relationship Id="rId197" Type="http://schemas.openxmlformats.org/officeDocument/2006/relationships/image" Target="../media/image3809.png"/><Relationship Id="rId418" Type="http://schemas.openxmlformats.org/officeDocument/2006/relationships/customXml" Target="../ink/ink4160.xml"/><Relationship Id="rId625" Type="http://schemas.openxmlformats.org/officeDocument/2006/relationships/customXml" Target="../ink/ink4264.xml"/><Relationship Id="rId832" Type="http://schemas.openxmlformats.org/officeDocument/2006/relationships/customXml" Target="../ink/ink4368.xml"/><Relationship Id="rId264" Type="http://schemas.openxmlformats.org/officeDocument/2006/relationships/customXml" Target="../ink/ink4082.xml"/><Relationship Id="rId471" Type="http://schemas.openxmlformats.org/officeDocument/2006/relationships/image" Target="../media/image3945.png"/><Relationship Id="rId59" Type="http://schemas.openxmlformats.org/officeDocument/2006/relationships/image" Target="../media/image3741.png"/><Relationship Id="rId124" Type="http://schemas.openxmlformats.org/officeDocument/2006/relationships/customXml" Target="../ink/ink4012.xml"/><Relationship Id="rId569" Type="http://schemas.openxmlformats.org/officeDocument/2006/relationships/customXml" Target="../ink/ink4236.xml"/><Relationship Id="rId776" Type="http://schemas.openxmlformats.org/officeDocument/2006/relationships/customXml" Target="../ink/ink4340.xml"/><Relationship Id="rId331" Type="http://schemas.openxmlformats.org/officeDocument/2006/relationships/image" Target="../media/image3876.png"/><Relationship Id="rId429" Type="http://schemas.openxmlformats.org/officeDocument/2006/relationships/image" Target="../media/image3924.png"/><Relationship Id="rId636" Type="http://schemas.openxmlformats.org/officeDocument/2006/relationships/image" Target="../media/image4026.png"/><Relationship Id="rId843" Type="http://schemas.openxmlformats.org/officeDocument/2006/relationships/image" Target="../media/image4128.png"/><Relationship Id="rId275" Type="http://schemas.openxmlformats.org/officeDocument/2006/relationships/image" Target="../media/image3848.png"/><Relationship Id="rId482" Type="http://schemas.openxmlformats.org/officeDocument/2006/relationships/customXml" Target="../ink/ink4192.xml"/><Relationship Id="rId703" Type="http://schemas.openxmlformats.org/officeDocument/2006/relationships/image" Target="../media/image4058.png"/><Relationship Id="rId910" Type="http://schemas.openxmlformats.org/officeDocument/2006/relationships/customXml" Target="../ink/ink4407.xml"/><Relationship Id="rId135" Type="http://schemas.openxmlformats.org/officeDocument/2006/relationships/image" Target="../media/image3778.png"/><Relationship Id="rId342" Type="http://schemas.openxmlformats.org/officeDocument/2006/relationships/image" Target="../media/image3881.png"/><Relationship Id="rId787" Type="http://schemas.openxmlformats.org/officeDocument/2006/relationships/image" Target="../media/image4100.png"/><Relationship Id="rId202" Type="http://schemas.openxmlformats.org/officeDocument/2006/relationships/customXml" Target="../ink/ink4051.xml"/><Relationship Id="rId647" Type="http://schemas.openxmlformats.org/officeDocument/2006/relationships/customXml" Target="../ink/ink4275.xml"/><Relationship Id="rId854" Type="http://schemas.openxmlformats.org/officeDocument/2006/relationships/customXml" Target="../ink/ink4379.xml"/><Relationship Id="rId286" Type="http://schemas.openxmlformats.org/officeDocument/2006/relationships/customXml" Target="../ink/ink4093.xml"/><Relationship Id="rId493" Type="http://schemas.openxmlformats.org/officeDocument/2006/relationships/image" Target="../media/image3956.png"/><Relationship Id="rId507" Type="http://schemas.openxmlformats.org/officeDocument/2006/relationships/image" Target="../media/image3963.png"/><Relationship Id="rId714" Type="http://schemas.openxmlformats.org/officeDocument/2006/relationships/customXml" Target="../ink/ink4309.xml"/><Relationship Id="rId921" Type="http://schemas.openxmlformats.org/officeDocument/2006/relationships/image" Target="../media/image4167.png"/><Relationship Id="rId50" Type="http://schemas.openxmlformats.org/officeDocument/2006/relationships/customXml" Target="../ink/ink3975.xml"/><Relationship Id="rId146" Type="http://schemas.openxmlformats.org/officeDocument/2006/relationships/customXml" Target="../ink/ink4023.xml"/><Relationship Id="rId353" Type="http://schemas.openxmlformats.org/officeDocument/2006/relationships/customXml" Target="../ink/ink4127.xml"/><Relationship Id="rId560" Type="http://schemas.openxmlformats.org/officeDocument/2006/relationships/image" Target="../media/image3989.png"/><Relationship Id="rId798" Type="http://schemas.openxmlformats.org/officeDocument/2006/relationships/customXml" Target="../ink/ink4351.xml"/><Relationship Id="rId213" Type="http://schemas.openxmlformats.org/officeDocument/2006/relationships/image" Target="../media/image3817.png"/><Relationship Id="rId420" Type="http://schemas.openxmlformats.org/officeDocument/2006/relationships/customXml" Target="../ink/ink4161.xml"/><Relationship Id="rId658" Type="http://schemas.openxmlformats.org/officeDocument/2006/relationships/image" Target="../media/image4037.png"/><Relationship Id="rId865" Type="http://schemas.openxmlformats.org/officeDocument/2006/relationships/image" Target="../media/image41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310.xml"/><Relationship Id="rId671" Type="http://schemas.openxmlformats.org/officeDocument/2006/relationships/customXml" Target="../ink/ink591.xml"/><Relationship Id="rId21" Type="http://schemas.openxmlformats.org/officeDocument/2006/relationships/customXml" Target="../ink/ink262.xml"/><Relationship Id="rId324" Type="http://schemas.openxmlformats.org/officeDocument/2006/relationships/customXml" Target="../ink/ink416.xml"/><Relationship Id="rId531" Type="http://schemas.openxmlformats.org/officeDocument/2006/relationships/image" Target="../media/image601.png"/><Relationship Id="rId629" Type="http://schemas.openxmlformats.org/officeDocument/2006/relationships/customXml" Target="../ink/ink570.xml"/><Relationship Id="rId170" Type="http://schemas.openxmlformats.org/officeDocument/2006/relationships/image" Target="../media/image422.png"/><Relationship Id="rId268" Type="http://schemas.openxmlformats.org/officeDocument/2006/relationships/customXml" Target="../ink/ink388.xml"/><Relationship Id="rId475" Type="http://schemas.openxmlformats.org/officeDocument/2006/relationships/image" Target="../media/image573.png"/><Relationship Id="rId682" Type="http://schemas.openxmlformats.org/officeDocument/2006/relationships/image" Target="../media/image676.png"/><Relationship Id="rId32" Type="http://schemas.openxmlformats.org/officeDocument/2006/relationships/image" Target="../media/image356.png"/><Relationship Id="rId128" Type="http://schemas.openxmlformats.org/officeDocument/2006/relationships/customXml" Target="../ink/ink316.xml"/><Relationship Id="rId335" Type="http://schemas.openxmlformats.org/officeDocument/2006/relationships/image" Target="../media/image504.png"/><Relationship Id="rId542" Type="http://schemas.openxmlformats.org/officeDocument/2006/relationships/customXml" Target="../ink/ink526.xml"/><Relationship Id="rId181" Type="http://schemas.openxmlformats.org/officeDocument/2006/relationships/customXml" Target="../ink/ink344.xml"/><Relationship Id="rId402" Type="http://schemas.openxmlformats.org/officeDocument/2006/relationships/customXml" Target="../ink/ink455.xml"/><Relationship Id="rId279" Type="http://schemas.openxmlformats.org/officeDocument/2006/relationships/image" Target="../media/image476.png"/><Relationship Id="rId486" Type="http://schemas.openxmlformats.org/officeDocument/2006/relationships/customXml" Target="../ink/ink498.xml"/><Relationship Id="rId693" Type="http://schemas.openxmlformats.org/officeDocument/2006/relationships/customXml" Target="../ink/ink602.xml"/><Relationship Id="rId43" Type="http://schemas.openxmlformats.org/officeDocument/2006/relationships/customXml" Target="../ink/ink273.xml"/><Relationship Id="rId139" Type="http://schemas.openxmlformats.org/officeDocument/2006/relationships/customXml" Target="../ink/ink322.xml"/><Relationship Id="rId346" Type="http://schemas.openxmlformats.org/officeDocument/2006/relationships/customXml" Target="../ink/ink427.xml"/><Relationship Id="rId553" Type="http://schemas.openxmlformats.org/officeDocument/2006/relationships/image" Target="../media/image612.png"/><Relationship Id="rId192" Type="http://schemas.openxmlformats.org/officeDocument/2006/relationships/image" Target="../media/image433.png"/><Relationship Id="rId206" Type="http://schemas.openxmlformats.org/officeDocument/2006/relationships/image" Target="../media/image440.png"/><Relationship Id="rId413" Type="http://schemas.openxmlformats.org/officeDocument/2006/relationships/image" Target="../media/image543.png"/><Relationship Id="rId497" Type="http://schemas.openxmlformats.org/officeDocument/2006/relationships/image" Target="../media/image584.png"/><Relationship Id="rId620" Type="http://schemas.openxmlformats.org/officeDocument/2006/relationships/image" Target="../media/image645.png"/><Relationship Id="rId357" Type="http://schemas.openxmlformats.org/officeDocument/2006/relationships/image" Target="../media/image515.png"/><Relationship Id="rId54" Type="http://schemas.openxmlformats.org/officeDocument/2006/relationships/image" Target="../media/image367.png"/><Relationship Id="rId217" Type="http://schemas.openxmlformats.org/officeDocument/2006/relationships/customXml" Target="../ink/ink362.xml"/><Relationship Id="rId564" Type="http://schemas.openxmlformats.org/officeDocument/2006/relationships/customXml" Target="../ink/ink537.xml"/><Relationship Id="rId424" Type="http://schemas.openxmlformats.org/officeDocument/2006/relationships/customXml" Target="../ink/ink466.xml"/><Relationship Id="rId631" Type="http://schemas.openxmlformats.org/officeDocument/2006/relationships/customXml" Target="../ink/ink571.xml"/><Relationship Id="rId270" Type="http://schemas.openxmlformats.org/officeDocument/2006/relationships/customXml" Target="../ink/ink389.xml"/><Relationship Id="rId65" Type="http://schemas.openxmlformats.org/officeDocument/2006/relationships/customXml" Target="../ink/ink284.xml"/><Relationship Id="rId130" Type="http://schemas.openxmlformats.org/officeDocument/2006/relationships/customXml" Target="../ink/ink317.xml"/><Relationship Id="rId368" Type="http://schemas.openxmlformats.org/officeDocument/2006/relationships/customXml" Target="../ink/ink438.xml"/><Relationship Id="rId575" Type="http://schemas.openxmlformats.org/officeDocument/2006/relationships/image" Target="../media/image623.png"/><Relationship Id="rId228" Type="http://schemas.openxmlformats.org/officeDocument/2006/relationships/image" Target="../media/image451.png"/><Relationship Id="rId435" Type="http://schemas.openxmlformats.org/officeDocument/2006/relationships/image" Target="../media/image554.png"/><Relationship Id="rId642" Type="http://schemas.openxmlformats.org/officeDocument/2006/relationships/image" Target="../media/image656.png"/><Relationship Id="rId281" Type="http://schemas.openxmlformats.org/officeDocument/2006/relationships/image" Target="../media/image477.png"/><Relationship Id="rId502" Type="http://schemas.openxmlformats.org/officeDocument/2006/relationships/customXml" Target="../ink/ink506.xml"/><Relationship Id="rId76" Type="http://schemas.openxmlformats.org/officeDocument/2006/relationships/image" Target="../media/image378.png"/><Relationship Id="rId141" Type="http://schemas.openxmlformats.org/officeDocument/2006/relationships/customXml" Target="../ink/ink323.xml"/><Relationship Id="rId379" Type="http://schemas.openxmlformats.org/officeDocument/2006/relationships/image" Target="../media/image526.png"/><Relationship Id="rId586" Type="http://schemas.openxmlformats.org/officeDocument/2006/relationships/customXml" Target="../ink/ink548.xml"/><Relationship Id="rId7" Type="http://schemas.openxmlformats.org/officeDocument/2006/relationships/customXml" Target="../ink/ink255.xml"/><Relationship Id="rId239" Type="http://schemas.openxmlformats.org/officeDocument/2006/relationships/customXml" Target="../ink/ink373.xml"/><Relationship Id="rId446" Type="http://schemas.openxmlformats.org/officeDocument/2006/relationships/customXml" Target="../ink/ink477.xml"/><Relationship Id="rId653" Type="http://schemas.openxmlformats.org/officeDocument/2006/relationships/customXml" Target="../ink/ink582.xml"/><Relationship Id="rId292" Type="http://schemas.openxmlformats.org/officeDocument/2006/relationships/customXml" Target="../ink/ink400.xml"/><Relationship Id="rId306" Type="http://schemas.openxmlformats.org/officeDocument/2006/relationships/customXml" Target="../ink/ink407.xml"/><Relationship Id="rId87" Type="http://schemas.openxmlformats.org/officeDocument/2006/relationships/customXml" Target="../ink/ink295.xml"/><Relationship Id="rId513" Type="http://schemas.openxmlformats.org/officeDocument/2006/relationships/image" Target="../media/image592.png"/><Relationship Id="rId597" Type="http://schemas.openxmlformats.org/officeDocument/2006/relationships/image" Target="../media/image634.png"/><Relationship Id="rId152" Type="http://schemas.openxmlformats.org/officeDocument/2006/relationships/customXml" Target="../ink/ink329.xml"/><Relationship Id="rId457" Type="http://schemas.openxmlformats.org/officeDocument/2006/relationships/image" Target="../media/image565.png"/><Relationship Id="rId664" Type="http://schemas.openxmlformats.org/officeDocument/2006/relationships/image" Target="../media/image667.png"/><Relationship Id="rId14" Type="http://schemas.openxmlformats.org/officeDocument/2006/relationships/image" Target="../media/image347.png"/><Relationship Id="rId317" Type="http://schemas.openxmlformats.org/officeDocument/2006/relationships/image" Target="../media/image495.png"/><Relationship Id="rId524" Type="http://schemas.openxmlformats.org/officeDocument/2006/relationships/customXml" Target="../ink/ink517.xml"/><Relationship Id="rId98" Type="http://schemas.openxmlformats.org/officeDocument/2006/relationships/image" Target="../media/image389.png"/><Relationship Id="rId163" Type="http://schemas.openxmlformats.org/officeDocument/2006/relationships/customXml" Target="../ink/ink335.xml"/><Relationship Id="rId370" Type="http://schemas.openxmlformats.org/officeDocument/2006/relationships/customXml" Target="../ink/ink439.xml"/><Relationship Id="rId230" Type="http://schemas.openxmlformats.org/officeDocument/2006/relationships/image" Target="../media/image452.png"/><Relationship Id="rId468" Type="http://schemas.openxmlformats.org/officeDocument/2006/relationships/customXml" Target="../ink/ink489.xml"/><Relationship Id="rId675" Type="http://schemas.openxmlformats.org/officeDocument/2006/relationships/customXml" Target="../ink/ink593.xml"/><Relationship Id="rId25" Type="http://schemas.openxmlformats.org/officeDocument/2006/relationships/customXml" Target="../ink/ink264.xml"/><Relationship Id="rId328" Type="http://schemas.openxmlformats.org/officeDocument/2006/relationships/customXml" Target="../ink/ink418.xml"/><Relationship Id="rId535" Type="http://schemas.openxmlformats.org/officeDocument/2006/relationships/image" Target="../media/image603.png"/><Relationship Id="rId174" Type="http://schemas.openxmlformats.org/officeDocument/2006/relationships/image" Target="../media/image424.png"/><Relationship Id="rId381" Type="http://schemas.openxmlformats.org/officeDocument/2006/relationships/image" Target="../media/image527.png"/><Relationship Id="rId602" Type="http://schemas.openxmlformats.org/officeDocument/2006/relationships/customXml" Target="../ink/ink556.xml"/><Relationship Id="rId241" Type="http://schemas.openxmlformats.org/officeDocument/2006/relationships/customXml" Target="../ink/ink374.xml"/><Relationship Id="rId479" Type="http://schemas.openxmlformats.org/officeDocument/2006/relationships/image" Target="../media/image575.png"/><Relationship Id="rId686" Type="http://schemas.openxmlformats.org/officeDocument/2006/relationships/image" Target="../media/image678.png"/><Relationship Id="rId36" Type="http://schemas.openxmlformats.org/officeDocument/2006/relationships/image" Target="../media/image358.png"/><Relationship Id="rId339" Type="http://schemas.openxmlformats.org/officeDocument/2006/relationships/image" Target="../media/image506.png"/><Relationship Id="rId546" Type="http://schemas.openxmlformats.org/officeDocument/2006/relationships/customXml" Target="../ink/ink528.xml"/><Relationship Id="rId101" Type="http://schemas.openxmlformats.org/officeDocument/2006/relationships/customXml" Target="../ink/ink302.xml"/><Relationship Id="rId185" Type="http://schemas.openxmlformats.org/officeDocument/2006/relationships/customXml" Target="../ink/ink346.xml"/><Relationship Id="rId406" Type="http://schemas.openxmlformats.org/officeDocument/2006/relationships/customXml" Target="../ink/ink457.xml"/><Relationship Id="rId392" Type="http://schemas.openxmlformats.org/officeDocument/2006/relationships/customXml" Target="../ink/ink450.xml"/><Relationship Id="rId613" Type="http://schemas.openxmlformats.org/officeDocument/2006/relationships/customXml" Target="../ink/ink562.xml"/><Relationship Id="rId697" Type="http://schemas.openxmlformats.org/officeDocument/2006/relationships/customXml" Target="../ink/ink604.xml"/><Relationship Id="rId252" Type="http://schemas.openxmlformats.org/officeDocument/2006/relationships/image" Target="../media/image463.png"/><Relationship Id="rId47" Type="http://schemas.openxmlformats.org/officeDocument/2006/relationships/customXml" Target="../ink/ink275.xml"/><Relationship Id="rId112" Type="http://schemas.openxmlformats.org/officeDocument/2006/relationships/image" Target="../media/image396.png"/><Relationship Id="rId557" Type="http://schemas.openxmlformats.org/officeDocument/2006/relationships/image" Target="../media/image614.png"/><Relationship Id="rId196" Type="http://schemas.openxmlformats.org/officeDocument/2006/relationships/image" Target="../media/image435.png"/><Relationship Id="rId417" Type="http://schemas.openxmlformats.org/officeDocument/2006/relationships/image" Target="../media/image545.png"/><Relationship Id="rId624" Type="http://schemas.openxmlformats.org/officeDocument/2006/relationships/image" Target="../media/image647.png"/><Relationship Id="rId263" Type="http://schemas.openxmlformats.org/officeDocument/2006/relationships/customXml" Target="../ink/ink385.xml"/><Relationship Id="rId470" Type="http://schemas.openxmlformats.org/officeDocument/2006/relationships/customXml" Target="../ink/ink490.xml"/><Relationship Id="rId58" Type="http://schemas.openxmlformats.org/officeDocument/2006/relationships/image" Target="../media/image369.png"/><Relationship Id="rId123" Type="http://schemas.openxmlformats.org/officeDocument/2006/relationships/image" Target="../media/image400.png"/><Relationship Id="rId330" Type="http://schemas.openxmlformats.org/officeDocument/2006/relationships/customXml" Target="../ink/ink419.xml"/><Relationship Id="rId568" Type="http://schemas.openxmlformats.org/officeDocument/2006/relationships/customXml" Target="../ink/ink539.xml"/><Relationship Id="rId428" Type="http://schemas.openxmlformats.org/officeDocument/2006/relationships/customXml" Target="../ink/ink468.xml"/><Relationship Id="rId635" Type="http://schemas.openxmlformats.org/officeDocument/2006/relationships/customXml" Target="../ink/ink573.xml"/><Relationship Id="rId274" Type="http://schemas.openxmlformats.org/officeDocument/2006/relationships/customXml" Target="../ink/ink391.xml"/><Relationship Id="rId481" Type="http://schemas.openxmlformats.org/officeDocument/2006/relationships/image" Target="../media/image576.png"/><Relationship Id="rId702" Type="http://schemas.openxmlformats.org/officeDocument/2006/relationships/image" Target="../media/image686.png"/><Relationship Id="rId69" Type="http://schemas.openxmlformats.org/officeDocument/2006/relationships/customXml" Target="../ink/ink286.xml"/><Relationship Id="rId134" Type="http://schemas.openxmlformats.org/officeDocument/2006/relationships/customXml" Target="../ink/ink319.xml"/><Relationship Id="rId579" Type="http://schemas.openxmlformats.org/officeDocument/2006/relationships/image" Target="../media/image625.png"/><Relationship Id="rId341" Type="http://schemas.openxmlformats.org/officeDocument/2006/relationships/image" Target="../media/image507.png"/><Relationship Id="rId439" Type="http://schemas.openxmlformats.org/officeDocument/2006/relationships/image" Target="../media/image556.png"/><Relationship Id="rId646" Type="http://schemas.openxmlformats.org/officeDocument/2006/relationships/image" Target="../media/image658.png"/><Relationship Id="rId201" Type="http://schemas.openxmlformats.org/officeDocument/2006/relationships/customXml" Target="../ink/ink354.xml"/><Relationship Id="rId285" Type="http://schemas.openxmlformats.org/officeDocument/2006/relationships/image" Target="../media/image479.png"/><Relationship Id="rId506" Type="http://schemas.openxmlformats.org/officeDocument/2006/relationships/customXml" Target="../ink/ink508.xml"/><Relationship Id="rId492" Type="http://schemas.openxmlformats.org/officeDocument/2006/relationships/customXml" Target="../ink/ink501.xml"/><Relationship Id="rId145" Type="http://schemas.openxmlformats.org/officeDocument/2006/relationships/image" Target="../media/image410.png"/><Relationship Id="rId352" Type="http://schemas.openxmlformats.org/officeDocument/2006/relationships/customXml" Target="../ink/ink430.xml"/><Relationship Id="rId212" Type="http://schemas.openxmlformats.org/officeDocument/2006/relationships/image" Target="../media/image443.png"/><Relationship Id="rId657" Type="http://schemas.openxmlformats.org/officeDocument/2006/relationships/customXml" Target="../ink/ink584.xml"/><Relationship Id="rId296" Type="http://schemas.openxmlformats.org/officeDocument/2006/relationships/customXml" Target="../ink/ink402.xml"/><Relationship Id="rId517" Type="http://schemas.openxmlformats.org/officeDocument/2006/relationships/image" Target="../media/image594.png"/><Relationship Id="rId60" Type="http://schemas.openxmlformats.org/officeDocument/2006/relationships/image" Target="../media/image370.png"/><Relationship Id="rId156" Type="http://schemas.openxmlformats.org/officeDocument/2006/relationships/image" Target="../media/image415.png"/><Relationship Id="rId363" Type="http://schemas.openxmlformats.org/officeDocument/2006/relationships/image" Target="../media/image518.png"/><Relationship Id="rId570" Type="http://schemas.openxmlformats.org/officeDocument/2006/relationships/customXml" Target="../ink/ink540.xml"/><Relationship Id="rId223" Type="http://schemas.openxmlformats.org/officeDocument/2006/relationships/customXml" Target="../ink/ink365.xml"/><Relationship Id="rId430" Type="http://schemas.openxmlformats.org/officeDocument/2006/relationships/customXml" Target="../ink/ink469.xml"/><Relationship Id="rId668" Type="http://schemas.openxmlformats.org/officeDocument/2006/relationships/image" Target="../media/image669.png"/><Relationship Id="rId18" Type="http://schemas.openxmlformats.org/officeDocument/2006/relationships/image" Target="../media/image349.png"/><Relationship Id="rId265" Type="http://schemas.openxmlformats.org/officeDocument/2006/relationships/image" Target="../media/image469.png"/><Relationship Id="rId472" Type="http://schemas.openxmlformats.org/officeDocument/2006/relationships/customXml" Target="../ink/ink491.xml"/><Relationship Id="rId528" Type="http://schemas.openxmlformats.org/officeDocument/2006/relationships/customXml" Target="../ink/ink519.xml"/><Relationship Id="rId125" Type="http://schemas.openxmlformats.org/officeDocument/2006/relationships/image" Target="../media/image401.png"/><Relationship Id="rId167" Type="http://schemas.openxmlformats.org/officeDocument/2006/relationships/customXml" Target="../ink/ink337.xml"/><Relationship Id="rId332" Type="http://schemas.openxmlformats.org/officeDocument/2006/relationships/customXml" Target="../ink/ink420.xml"/><Relationship Id="rId374" Type="http://schemas.openxmlformats.org/officeDocument/2006/relationships/customXml" Target="../ink/ink441.xml"/><Relationship Id="rId581" Type="http://schemas.openxmlformats.org/officeDocument/2006/relationships/image" Target="../media/image626.png"/><Relationship Id="rId71" Type="http://schemas.openxmlformats.org/officeDocument/2006/relationships/customXml" Target="../ink/ink287.xml"/><Relationship Id="rId234" Type="http://schemas.openxmlformats.org/officeDocument/2006/relationships/image" Target="../media/image454.png"/><Relationship Id="rId637" Type="http://schemas.openxmlformats.org/officeDocument/2006/relationships/customXml" Target="../ink/ink574.xml"/><Relationship Id="rId679" Type="http://schemas.openxmlformats.org/officeDocument/2006/relationships/customXml" Target="../ink/ink595.xml"/><Relationship Id="rId2" Type="http://schemas.openxmlformats.org/officeDocument/2006/relationships/notesSlide" Target="../notesSlides/notesSlide3.xml"/><Relationship Id="rId29" Type="http://schemas.openxmlformats.org/officeDocument/2006/relationships/customXml" Target="../ink/ink266.xml"/><Relationship Id="rId276" Type="http://schemas.openxmlformats.org/officeDocument/2006/relationships/customXml" Target="../ink/ink392.xml"/><Relationship Id="rId441" Type="http://schemas.openxmlformats.org/officeDocument/2006/relationships/image" Target="../media/image557.png"/><Relationship Id="rId483" Type="http://schemas.openxmlformats.org/officeDocument/2006/relationships/image" Target="../media/image577.png"/><Relationship Id="rId539" Type="http://schemas.openxmlformats.org/officeDocument/2006/relationships/image" Target="../media/image605.png"/><Relationship Id="rId690" Type="http://schemas.openxmlformats.org/officeDocument/2006/relationships/image" Target="../media/image680.png"/><Relationship Id="rId40" Type="http://schemas.openxmlformats.org/officeDocument/2006/relationships/image" Target="../media/image360.png"/><Relationship Id="rId136" Type="http://schemas.openxmlformats.org/officeDocument/2006/relationships/customXml" Target="../ink/ink320.xml"/><Relationship Id="rId178" Type="http://schemas.openxmlformats.org/officeDocument/2006/relationships/image" Target="../media/image426.png"/><Relationship Id="rId301" Type="http://schemas.openxmlformats.org/officeDocument/2006/relationships/image" Target="../media/image487.png"/><Relationship Id="rId343" Type="http://schemas.openxmlformats.org/officeDocument/2006/relationships/image" Target="../media/image508.png"/><Relationship Id="rId550" Type="http://schemas.openxmlformats.org/officeDocument/2006/relationships/customXml" Target="../ink/ink530.xml"/><Relationship Id="rId82" Type="http://schemas.openxmlformats.org/officeDocument/2006/relationships/image" Target="../media/image381.png"/><Relationship Id="rId203" Type="http://schemas.openxmlformats.org/officeDocument/2006/relationships/customXml" Target="../ink/ink355.xml"/><Relationship Id="rId385" Type="http://schemas.openxmlformats.org/officeDocument/2006/relationships/image" Target="../media/image529.png"/><Relationship Id="rId592" Type="http://schemas.openxmlformats.org/officeDocument/2006/relationships/customXml" Target="../ink/ink551.xml"/><Relationship Id="rId606" Type="http://schemas.openxmlformats.org/officeDocument/2006/relationships/customXml" Target="../ink/ink558.xml"/><Relationship Id="rId648" Type="http://schemas.openxmlformats.org/officeDocument/2006/relationships/image" Target="../media/image659.png"/><Relationship Id="rId245" Type="http://schemas.openxmlformats.org/officeDocument/2006/relationships/customXml" Target="../ink/ink376.xml"/><Relationship Id="rId287" Type="http://schemas.openxmlformats.org/officeDocument/2006/relationships/image" Target="../media/image480.png"/><Relationship Id="rId410" Type="http://schemas.openxmlformats.org/officeDocument/2006/relationships/customXml" Target="../ink/ink459.xml"/><Relationship Id="rId452" Type="http://schemas.openxmlformats.org/officeDocument/2006/relationships/customXml" Target="../ink/ink480.xml"/><Relationship Id="rId494" Type="http://schemas.openxmlformats.org/officeDocument/2006/relationships/customXml" Target="../ink/ink502.xml"/><Relationship Id="rId508" Type="http://schemas.openxmlformats.org/officeDocument/2006/relationships/customXml" Target="../ink/ink509.xml"/><Relationship Id="rId105" Type="http://schemas.openxmlformats.org/officeDocument/2006/relationships/customXml" Target="../ink/ink304.xml"/><Relationship Id="rId147" Type="http://schemas.openxmlformats.org/officeDocument/2006/relationships/image" Target="../media/image411.png"/><Relationship Id="rId312" Type="http://schemas.openxmlformats.org/officeDocument/2006/relationships/customXml" Target="../ink/ink410.xml"/><Relationship Id="rId354" Type="http://schemas.openxmlformats.org/officeDocument/2006/relationships/customXml" Target="../ink/ink431.xml"/><Relationship Id="rId51" Type="http://schemas.openxmlformats.org/officeDocument/2006/relationships/customXml" Target="../ink/ink277.xml"/><Relationship Id="rId93" Type="http://schemas.openxmlformats.org/officeDocument/2006/relationships/customXml" Target="../ink/ink298.xml"/><Relationship Id="rId189" Type="http://schemas.openxmlformats.org/officeDocument/2006/relationships/customXml" Target="../ink/ink348.xml"/><Relationship Id="rId396" Type="http://schemas.openxmlformats.org/officeDocument/2006/relationships/customXml" Target="../ink/ink452.xml"/><Relationship Id="rId561" Type="http://schemas.openxmlformats.org/officeDocument/2006/relationships/image" Target="../media/image616.png"/><Relationship Id="rId617" Type="http://schemas.openxmlformats.org/officeDocument/2006/relationships/customXml" Target="../ink/ink564.xml"/><Relationship Id="rId659" Type="http://schemas.openxmlformats.org/officeDocument/2006/relationships/customXml" Target="../ink/ink585.xml"/><Relationship Id="rId214" Type="http://schemas.openxmlformats.org/officeDocument/2006/relationships/image" Target="../media/image444.png"/><Relationship Id="rId256" Type="http://schemas.openxmlformats.org/officeDocument/2006/relationships/image" Target="../media/image465.png"/><Relationship Id="rId298" Type="http://schemas.openxmlformats.org/officeDocument/2006/relationships/customXml" Target="../ink/ink403.xml"/><Relationship Id="rId421" Type="http://schemas.openxmlformats.org/officeDocument/2006/relationships/image" Target="../media/image547.png"/><Relationship Id="rId463" Type="http://schemas.openxmlformats.org/officeDocument/2006/relationships/image" Target="../media/image568.png"/><Relationship Id="rId519" Type="http://schemas.openxmlformats.org/officeDocument/2006/relationships/image" Target="../media/image595.png"/><Relationship Id="rId670" Type="http://schemas.openxmlformats.org/officeDocument/2006/relationships/image" Target="../media/image670.png"/><Relationship Id="rId116" Type="http://schemas.openxmlformats.org/officeDocument/2006/relationships/image" Target="../media/image5011.png"/><Relationship Id="rId158" Type="http://schemas.openxmlformats.org/officeDocument/2006/relationships/image" Target="../media/image416.png"/><Relationship Id="rId323" Type="http://schemas.openxmlformats.org/officeDocument/2006/relationships/image" Target="../media/image498.png"/><Relationship Id="rId530" Type="http://schemas.openxmlformats.org/officeDocument/2006/relationships/customXml" Target="../ink/ink520.xml"/><Relationship Id="rId20" Type="http://schemas.openxmlformats.org/officeDocument/2006/relationships/image" Target="../media/image350.png"/><Relationship Id="rId62" Type="http://schemas.openxmlformats.org/officeDocument/2006/relationships/image" Target="../media/image371.png"/><Relationship Id="rId365" Type="http://schemas.openxmlformats.org/officeDocument/2006/relationships/image" Target="../media/image519.png"/><Relationship Id="rId572" Type="http://schemas.openxmlformats.org/officeDocument/2006/relationships/customXml" Target="../ink/ink541.xml"/><Relationship Id="rId628" Type="http://schemas.openxmlformats.org/officeDocument/2006/relationships/image" Target="../media/image649.png"/><Relationship Id="rId225" Type="http://schemas.openxmlformats.org/officeDocument/2006/relationships/customXml" Target="../ink/ink366.xml"/><Relationship Id="rId267" Type="http://schemas.openxmlformats.org/officeDocument/2006/relationships/image" Target="../media/image470.png"/><Relationship Id="rId432" Type="http://schemas.openxmlformats.org/officeDocument/2006/relationships/customXml" Target="../ink/ink470.xml"/><Relationship Id="rId474" Type="http://schemas.openxmlformats.org/officeDocument/2006/relationships/customXml" Target="../ink/ink492.xml"/><Relationship Id="rId127" Type="http://schemas.openxmlformats.org/officeDocument/2006/relationships/image" Target="../media/image402.png"/><Relationship Id="rId681" Type="http://schemas.openxmlformats.org/officeDocument/2006/relationships/customXml" Target="../ink/ink596.xml"/><Relationship Id="rId31" Type="http://schemas.openxmlformats.org/officeDocument/2006/relationships/customXml" Target="../ink/ink267.xml"/><Relationship Id="rId73" Type="http://schemas.openxmlformats.org/officeDocument/2006/relationships/customXml" Target="../ink/ink288.xml"/><Relationship Id="rId169" Type="http://schemas.openxmlformats.org/officeDocument/2006/relationships/customXml" Target="../ink/ink338.xml"/><Relationship Id="rId334" Type="http://schemas.openxmlformats.org/officeDocument/2006/relationships/customXml" Target="../ink/ink421.xml"/><Relationship Id="rId376" Type="http://schemas.openxmlformats.org/officeDocument/2006/relationships/customXml" Target="../ink/ink442.xml"/><Relationship Id="rId541" Type="http://schemas.openxmlformats.org/officeDocument/2006/relationships/image" Target="../media/image606.png"/><Relationship Id="rId583" Type="http://schemas.openxmlformats.org/officeDocument/2006/relationships/image" Target="../media/image627.png"/><Relationship Id="rId639" Type="http://schemas.openxmlformats.org/officeDocument/2006/relationships/customXml" Target="../ink/ink575.xml"/><Relationship Id="rId4" Type="http://schemas.openxmlformats.org/officeDocument/2006/relationships/image" Target="../media/image342.png"/><Relationship Id="rId180" Type="http://schemas.openxmlformats.org/officeDocument/2006/relationships/image" Target="../media/image427.png"/><Relationship Id="rId236" Type="http://schemas.openxmlformats.org/officeDocument/2006/relationships/image" Target="../media/image455.png"/><Relationship Id="rId278" Type="http://schemas.openxmlformats.org/officeDocument/2006/relationships/customXml" Target="../ink/ink393.xml"/><Relationship Id="rId401" Type="http://schemas.openxmlformats.org/officeDocument/2006/relationships/image" Target="../media/image537.png"/><Relationship Id="rId443" Type="http://schemas.openxmlformats.org/officeDocument/2006/relationships/image" Target="../media/image558.png"/><Relationship Id="rId650" Type="http://schemas.openxmlformats.org/officeDocument/2006/relationships/image" Target="../media/image660.png"/><Relationship Id="rId303" Type="http://schemas.openxmlformats.org/officeDocument/2006/relationships/image" Target="../media/image488.png"/><Relationship Id="rId485" Type="http://schemas.openxmlformats.org/officeDocument/2006/relationships/image" Target="../media/image578.png"/><Relationship Id="rId692" Type="http://schemas.openxmlformats.org/officeDocument/2006/relationships/image" Target="../media/image681.png"/><Relationship Id="rId42" Type="http://schemas.openxmlformats.org/officeDocument/2006/relationships/image" Target="../media/image361.png"/><Relationship Id="rId84" Type="http://schemas.openxmlformats.org/officeDocument/2006/relationships/image" Target="../media/image382.png"/><Relationship Id="rId138" Type="http://schemas.openxmlformats.org/officeDocument/2006/relationships/image" Target="../media/image407.png"/><Relationship Id="rId345" Type="http://schemas.openxmlformats.org/officeDocument/2006/relationships/image" Target="../media/image509.png"/><Relationship Id="rId387" Type="http://schemas.openxmlformats.org/officeDocument/2006/relationships/image" Target="../media/image530.png"/><Relationship Id="rId510" Type="http://schemas.openxmlformats.org/officeDocument/2006/relationships/customXml" Target="../ink/ink510.xml"/><Relationship Id="rId552" Type="http://schemas.openxmlformats.org/officeDocument/2006/relationships/customXml" Target="../ink/ink531.xml"/><Relationship Id="rId594" Type="http://schemas.openxmlformats.org/officeDocument/2006/relationships/customXml" Target="../ink/ink552.xml"/><Relationship Id="rId608" Type="http://schemas.openxmlformats.org/officeDocument/2006/relationships/customXml" Target="../ink/ink559.xml"/><Relationship Id="rId191" Type="http://schemas.openxmlformats.org/officeDocument/2006/relationships/customXml" Target="../ink/ink349.xml"/><Relationship Id="rId205" Type="http://schemas.openxmlformats.org/officeDocument/2006/relationships/customXml" Target="../ink/ink356.xml"/><Relationship Id="rId247" Type="http://schemas.openxmlformats.org/officeDocument/2006/relationships/customXml" Target="../ink/ink377.xml"/><Relationship Id="rId412" Type="http://schemas.openxmlformats.org/officeDocument/2006/relationships/customXml" Target="../ink/ink460.xml"/><Relationship Id="rId107" Type="http://schemas.openxmlformats.org/officeDocument/2006/relationships/customXml" Target="../ink/ink305.xml"/><Relationship Id="rId289" Type="http://schemas.openxmlformats.org/officeDocument/2006/relationships/image" Target="../media/image481.png"/><Relationship Id="rId454" Type="http://schemas.openxmlformats.org/officeDocument/2006/relationships/customXml" Target="../ink/ink481.xml"/><Relationship Id="rId496" Type="http://schemas.openxmlformats.org/officeDocument/2006/relationships/customXml" Target="../ink/ink503.xml"/><Relationship Id="rId661" Type="http://schemas.openxmlformats.org/officeDocument/2006/relationships/customXml" Target="../ink/ink586.xml"/><Relationship Id="rId11" Type="http://schemas.openxmlformats.org/officeDocument/2006/relationships/customXml" Target="../ink/ink257.xml"/><Relationship Id="rId53" Type="http://schemas.openxmlformats.org/officeDocument/2006/relationships/customXml" Target="../ink/ink278.xml"/><Relationship Id="rId149" Type="http://schemas.openxmlformats.org/officeDocument/2006/relationships/image" Target="../media/image412.png"/><Relationship Id="rId314" Type="http://schemas.openxmlformats.org/officeDocument/2006/relationships/customXml" Target="../ink/ink411.xml"/><Relationship Id="rId356" Type="http://schemas.openxmlformats.org/officeDocument/2006/relationships/customXml" Target="../ink/ink432.xml"/><Relationship Id="rId398" Type="http://schemas.openxmlformats.org/officeDocument/2006/relationships/customXml" Target="../ink/ink453.xml"/><Relationship Id="rId521" Type="http://schemas.openxmlformats.org/officeDocument/2006/relationships/image" Target="../media/image596.png"/><Relationship Id="rId563" Type="http://schemas.openxmlformats.org/officeDocument/2006/relationships/image" Target="../media/image617.png"/><Relationship Id="rId619" Type="http://schemas.openxmlformats.org/officeDocument/2006/relationships/customXml" Target="../ink/ink565.xml"/><Relationship Id="rId95" Type="http://schemas.openxmlformats.org/officeDocument/2006/relationships/customXml" Target="../ink/ink299.xml"/><Relationship Id="rId160" Type="http://schemas.openxmlformats.org/officeDocument/2006/relationships/image" Target="../media/image417.png"/><Relationship Id="rId216" Type="http://schemas.openxmlformats.org/officeDocument/2006/relationships/image" Target="../media/image445.png"/><Relationship Id="rId423" Type="http://schemas.openxmlformats.org/officeDocument/2006/relationships/image" Target="../media/image548.png"/><Relationship Id="rId258" Type="http://schemas.openxmlformats.org/officeDocument/2006/relationships/image" Target="../media/image466.png"/><Relationship Id="rId465" Type="http://schemas.openxmlformats.org/officeDocument/2006/relationships/customXml" Target="../ink/ink487.xml"/><Relationship Id="rId630" Type="http://schemas.openxmlformats.org/officeDocument/2006/relationships/image" Target="../media/image650.png"/><Relationship Id="rId672" Type="http://schemas.openxmlformats.org/officeDocument/2006/relationships/image" Target="../media/image671.png"/><Relationship Id="rId22" Type="http://schemas.openxmlformats.org/officeDocument/2006/relationships/image" Target="../media/image351.png"/><Relationship Id="rId64" Type="http://schemas.openxmlformats.org/officeDocument/2006/relationships/image" Target="../media/image372.png"/><Relationship Id="rId118" Type="http://schemas.openxmlformats.org/officeDocument/2006/relationships/customXml" Target="../ink/ink311.xml"/><Relationship Id="rId325" Type="http://schemas.openxmlformats.org/officeDocument/2006/relationships/image" Target="../media/image499.png"/><Relationship Id="rId367" Type="http://schemas.openxmlformats.org/officeDocument/2006/relationships/image" Target="../media/image520.png"/><Relationship Id="rId532" Type="http://schemas.openxmlformats.org/officeDocument/2006/relationships/customXml" Target="../ink/ink521.xml"/><Relationship Id="rId574" Type="http://schemas.openxmlformats.org/officeDocument/2006/relationships/customXml" Target="../ink/ink542.xml"/><Relationship Id="rId171" Type="http://schemas.openxmlformats.org/officeDocument/2006/relationships/customXml" Target="../ink/ink339.xml"/><Relationship Id="rId227" Type="http://schemas.openxmlformats.org/officeDocument/2006/relationships/customXml" Target="../ink/ink367.xml"/><Relationship Id="rId269" Type="http://schemas.openxmlformats.org/officeDocument/2006/relationships/image" Target="../media/image471.png"/><Relationship Id="rId434" Type="http://schemas.openxmlformats.org/officeDocument/2006/relationships/customXml" Target="../ink/ink471.xml"/><Relationship Id="rId476" Type="http://schemas.openxmlformats.org/officeDocument/2006/relationships/customXml" Target="../ink/ink493.xml"/><Relationship Id="rId641" Type="http://schemas.openxmlformats.org/officeDocument/2006/relationships/customXml" Target="../ink/ink576.xml"/><Relationship Id="rId683" Type="http://schemas.openxmlformats.org/officeDocument/2006/relationships/customXml" Target="../ink/ink597.xml"/><Relationship Id="rId33" Type="http://schemas.openxmlformats.org/officeDocument/2006/relationships/customXml" Target="../ink/ink268.xml"/><Relationship Id="rId129" Type="http://schemas.openxmlformats.org/officeDocument/2006/relationships/image" Target="../media/image403.png"/><Relationship Id="rId280" Type="http://schemas.openxmlformats.org/officeDocument/2006/relationships/customXml" Target="../ink/ink394.xml"/><Relationship Id="rId336" Type="http://schemas.openxmlformats.org/officeDocument/2006/relationships/customXml" Target="../ink/ink422.xml"/><Relationship Id="rId501" Type="http://schemas.openxmlformats.org/officeDocument/2006/relationships/image" Target="../media/image586.png"/><Relationship Id="rId543" Type="http://schemas.openxmlformats.org/officeDocument/2006/relationships/image" Target="../media/image607.png"/><Relationship Id="rId75" Type="http://schemas.openxmlformats.org/officeDocument/2006/relationships/customXml" Target="../ink/ink289.xml"/><Relationship Id="rId140" Type="http://schemas.openxmlformats.org/officeDocument/2006/relationships/image" Target="../media/image408.png"/><Relationship Id="rId182" Type="http://schemas.openxmlformats.org/officeDocument/2006/relationships/image" Target="../media/image428.png"/><Relationship Id="rId378" Type="http://schemas.openxmlformats.org/officeDocument/2006/relationships/customXml" Target="../ink/ink443.xml"/><Relationship Id="rId403" Type="http://schemas.openxmlformats.org/officeDocument/2006/relationships/image" Target="../media/image538.png"/><Relationship Id="rId585" Type="http://schemas.openxmlformats.org/officeDocument/2006/relationships/image" Target="../media/image628.png"/><Relationship Id="rId6" Type="http://schemas.openxmlformats.org/officeDocument/2006/relationships/image" Target="../media/image343.png"/><Relationship Id="rId238" Type="http://schemas.openxmlformats.org/officeDocument/2006/relationships/image" Target="../media/image456.png"/><Relationship Id="rId445" Type="http://schemas.openxmlformats.org/officeDocument/2006/relationships/image" Target="../media/image559.png"/><Relationship Id="rId487" Type="http://schemas.openxmlformats.org/officeDocument/2006/relationships/image" Target="../media/image579.png"/><Relationship Id="rId610" Type="http://schemas.openxmlformats.org/officeDocument/2006/relationships/customXml" Target="../ink/ink560.xml"/><Relationship Id="rId652" Type="http://schemas.openxmlformats.org/officeDocument/2006/relationships/image" Target="../media/image661.png"/><Relationship Id="rId694" Type="http://schemas.openxmlformats.org/officeDocument/2006/relationships/image" Target="../media/image682.png"/><Relationship Id="rId291" Type="http://schemas.openxmlformats.org/officeDocument/2006/relationships/image" Target="../media/image482.png"/><Relationship Id="rId305" Type="http://schemas.openxmlformats.org/officeDocument/2006/relationships/image" Target="../media/image489.png"/><Relationship Id="rId347" Type="http://schemas.openxmlformats.org/officeDocument/2006/relationships/image" Target="../media/image510.png"/><Relationship Id="rId512" Type="http://schemas.openxmlformats.org/officeDocument/2006/relationships/customXml" Target="../ink/ink511.xml"/><Relationship Id="rId44" Type="http://schemas.openxmlformats.org/officeDocument/2006/relationships/image" Target="../media/image362.png"/><Relationship Id="rId86" Type="http://schemas.openxmlformats.org/officeDocument/2006/relationships/image" Target="../media/image383.png"/><Relationship Id="rId151" Type="http://schemas.openxmlformats.org/officeDocument/2006/relationships/image" Target="../media/image413.png"/><Relationship Id="rId389" Type="http://schemas.openxmlformats.org/officeDocument/2006/relationships/image" Target="../media/image531.png"/><Relationship Id="rId554" Type="http://schemas.openxmlformats.org/officeDocument/2006/relationships/customXml" Target="../ink/ink532.xml"/><Relationship Id="rId596" Type="http://schemas.openxmlformats.org/officeDocument/2006/relationships/customXml" Target="../ink/ink553.xml"/><Relationship Id="rId193" Type="http://schemas.openxmlformats.org/officeDocument/2006/relationships/customXml" Target="../ink/ink350.xml"/><Relationship Id="rId207" Type="http://schemas.openxmlformats.org/officeDocument/2006/relationships/customXml" Target="../ink/ink357.xml"/><Relationship Id="rId249" Type="http://schemas.openxmlformats.org/officeDocument/2006/relationships/customXml" Target="../ink/ink378.xml"/><Relationship Id="rId414" Type="http://schemas.openxmlformats.org/officeDocument/2006/relationships/customXml" Target="../ink/ink461.xml"/><Relationship Id="rId456" Type="http://schemas.openxmlformats.org/officeDocument/2006/relationships/customXml" Target="../ink/ink482.xml"/><Relationship Id="rId498" Type="http://schemas.openxmlformats.org/officeDocument/2006/relationships/customXml" Target="../ink/ink504.xml"/><Relationship Id="rId621" Type="http://schemas.openxmlformats.org/officeDocument/2006/relationships/customXml" Target="../ink/ink566.xml"/><Relationship Id="rId663" Type="http://schemas.openxmlformats.org/officeDocument/2006/relationships/customXml" Target="../ink/ink587.xml"/><Relationship Id="rId13" Type="http://schemas.openxmlformats.org/officeDocument/2006/relationships/customXml" Target="../ink/ink258.xml"/><Relationship Id="rId109" Type="http://schemas.openxmlformats.org/officeDocument/2006/relationships/customXml" Target="../ink/ink306.xml"/><Relationship Id="rId260" Type="http://schemas.openxmlformats.org/officeDocument/2006/relationships/image" Target="../media/image467.png"/><Relationship Id="rId316" Type="http://schemas.openxmlformats.org/officeDocument/2006/relationships/customXml" Target="../ink/ink412.xml"/><Relationship Id="rId523" Type="http://schemas.openxmlformats.org/officeDocument/2006/relationships/image" Target="../media/image597.png"/><Relationship Id="rId55" Type="http://schemas.openxmlformats.org/officeDocument/2006/relationships/customXml" Target="../ink/ink279.xml"/><Relationship Id="rId97" Type="http://schemas.openxmlformats.org/officeDocument/2006/relationships/customXml" Target="../ink/ink300.xml"/><Relationship Id="rId120" Type="http://schemas.openxmlformats.org/officeDocument/2006/relationships/customXml" Target="../ink/ink312.xml"/><Relationship Id="rId358" Type="http://schemas.openxmlformats.org/officeDocument/2006/relationships/customXml" Target="../ink/ink433.xml"/><Relationship Id="rId565" Type="http://schemas.openxmlformats.org/officeDocument/2006/relationships/image" Target="../media/image618.png"/><Relationship Id="rId162" Type="http://schemas.openxmlformats.org/officeDocument/2006/relationships/image" Target="../media/image418.png"/><Relationship Id="rId218" Type="http://schemas.openxmlformats.org/officeDocument/2006/relationships/image" Target="../media/image446.png"/><Relationship Id="rId425" Type="http://schemas.openxmlformats.org/officeDocument/2006/relationships/image" Target="../media/image549.png"/><Relationship Id="rId467" Type="http://schemas.openxmlformats.org/officeDocument/2006/relationships/image" Target="../media/image569.png"/><Relationship Id="rId632" Type="http://schemas.openxmlformats.org/officeDocument/2006/relationships/image" Target="../media/image651.png"/><Relationship Id="rId271" Type="http://schemas.openxmlformats.org/officeDocument/2006/relationships/image" Target="../media/image472.png"/><Relationship Id="rId674" Type="http://schemas.openxmlformats.org/officeDocument/2006/relationships/image" Target="../media/image672.png"/><Relationship Id="rId24" Type="http://schemas.openxmlformats.org/officeDocument/2006/relationships/image" Target="../media/image352.png"/><Relationship Id="rId66" Type="http://schemas.openxmlformats.org/officeDocument/2006/relationships/image" Target="../media/image373.png"/><Relationship Id="rId131" Type="http://schemas.openxmlformats.org/officeDocument/2006/relationships/image" Target="../media/image404.png"/><Relationship Id="rId327" Type="http://schemas.openxmlformats.org/officeDocument/2006/relationships/image" Target="../media/image500.png"/><Relationship Id="rId369" Type="http://schemas.openxmlformats.org/officeDocument/2006/relationships/image" Target="../media/image521.png"/><Relationship Id="rId534" Type="http://schemas.openxmlformats.org/officeDocument/2006/relationships/customXml" Target="../ink/ink522.xml"/><Relationship Id="rId576" Type="http://schemas.openxmlformats.org/officeDocument/2006/relationships/customXml" Target="../ink/ink543.xml"/><Relationship Id="rId173" Type="http://schemas.openxmlformats.org/officeDocument/2006/relationships/customXml" Target="../ink/ink340.xml"/><Relationship Id="rId229" Type="http://schemas.openxmlformats.org/officeDocument/2006/relationships/customXml" Target="../ink/ink368.xml"/><Relationship Id="rId380" Type="http://schemas.openxmlformats.org/officeDocument/2006/relationships/customXml" Target="../ink/ink444.xml"/><Relationship Id="rId436" Type="http://schemas.openxmlformats.org/officeDocument/2006/relationships/customXml" Target="../ink/ink472.xml"/><Relationship Id="rId601" Type="http://schemas.openxmlformats.org/officeDocument/2006/relationships/image" Target="../media/image636.png"/><Relationship Id="rId643" Type="http://schemas.openxmlformats.org/officeDocument/2006/relationships/customXml" Target="../ink/ink577.xml"/><Relationship Id="rId240" Type="http://schemas.openxmlformats.org/officeDocument/2006/relationships/image" Target="../media/image457.png"/><Relationship Id="rId478" Type="http://schemas.openxmlformats.org/officeDocument/2006/relationships/customXml" Target="../ink/ink494.xml"/><Relationship Id="rId685" Type="http://schemas.openxmlformats.org/officeDocument/2006/relationships/customXml" Target="../ink/ink598.xml"/><Relationship Id="rId35" Type="http://schemas.openxmlformats.org/officeDocument/2006/relationships/customXml" Target="../ink/ink269.xml"/><Relationship Id="rId77" Type="http://schemas.openxmlformats.org/officeDocument/2006/relationships/customXml" Target="../ink/ink290.xml"/><Relationship Id="rId100" Type="http://schemas.openxmlformats.org/officeDocument/2006/relationships/image" Target="../media/image390.png"/><Relationship Id="rId282" Type="http://schemas.openxmlformats.org/officeDocument/2006/relationships/customXml" Target="../ink/ink395.xml"/><Relationship Id="rId338" Type="http://schemas.openxmlformats.org/officeDocument/2006/relationships/customXml" Target="../ink/ink423.xml"/><Relationship Id="rId503" Type="http://schemas.openxmlformats.org/officeDocument/2006/relationships/image" Target="../media/image587.png"/><Relationship Id="rId545" Type="http://schemas.openxmlformats.org/officeDocument/2006/relationships/image" Target="../media/image608.png"/><Relationship Id="rId587" Type="http://schemas.openxmlformats.org/officeDocument/2006/relationships/image" Target="../media/image629.png"/><Relationship Id="rId8" Type="http://schemas.openxmlformats.org/officeDocument/2006/relationships/image" Target="../media/image344.png"/><Relationship Id="rId142" Type="http://schemas.openxmlformats.org/officeDocument/2006/relationships/image" Target="../media/image409.png"/><Relationship Id="rId184" Type="http://schemas.openxmlformats.org/officeDocument/2006/relationships/image" Target="../media/image429.png"/><Relationship Id="rId391" Type="http://schemas.openxmlformats.org/officeDocument/2006/relationships/image" Target="../media/image532.png"/><Relationship Id="rId405" Type="http://schemas.openxmlformats.org/officeDocument/2006/relationships/image" Target="../media/image539.png"/><Relationship Id="rId447" Type="http://schemas.openxmlformats.org/officeDocument/2006/relationships/image" Target="../media/image560.png"/><Relationship Id="rId612" Type="http://schemas.openxmlformats.org/officeDocument/2006/relationships/image" Target="../media/image641.png"/><Relationship Id="rId251" Type="http://schemas.openxmlformats.org/officeDocument/2006/relationships/customXml" Target="../ink/ink379.xml"/><Relationship Id="rId489" Type="http://schemas.openxmlformats.org/officeDocument/2006/relationships/image" Target="../media/image580.png"/><Relationship Id="rId654" Type="http://schemas.openxmlformats.org/officeDocument/2006/relationships/image" Target="../media/image662.png"/><Relationship Id="rId696" Type="http://schemas.openxmlformats.org/officeDocument/2006/relationships/image" Target="../media/image683.png"/><Relationship Id="rId46" Type="http://schemas.openxmlformats.org/officeDocument/2006/relationships/image" Target="../media/image363.png"/><Relationship Id="rId293" Type="http://schemas.openxmlformats.org/officeDocument/2006/relationships/image" Target="../media/image483.png"/><Relationship Id="rId307" Type="http://schemas.openxmlformats.org/officeDocument/2006/relationships/image" Target="../media/image490.png"/><Relationship Id="rId349" Type="http://schemas.openxmlformats.org/officeDocument/2006/relationships/image" Target="../media/image511.png"/><Relationship Id="rId514" Type="http://schemas.openxmlformats.org/officeDocument/2006/relationships/customXml" Target="../ink/ink512.xml"/><Relationship Id="rId556" Type="http://schemas.openxmlformats.org/officeDocument/2006/relationships/customXml" Target="../ink/ink533.xml"/><Relationship Id="rId88" Type="http://schemas.openxmlformats.org/officeDocument/2006/relationships/image" Target="../media/image384.png"/><Relationship Id="rId111" Type="http://schemas.openxmlformats.org/officeDocument/2006/relationships/customXml" Target="../ink/ink307.xml"/><Relationship Id="rId153" Type="http://schemas.openxmlformats.org/officeDocument/2006/relationships/customXml" Target="../ink/ink330.xml"/><Relationship Id="rId195" Type="http://schemas.openxmlformats.org/officeDocument/2006/relationships/customXml" Target="../ink/ink351.xml"/><Relationship Id="rId209" Type="http://schemas.openxmlformats.org/officeDocument/2006/relationships/customXml" Target="../ink/ink358.xml"/><Relationship Id="rId360" Type="http://schemas.openxmlformats.org/officeDocument/2006/relationships/customXml" Target="../ink/ink434.xml"/><Relationship Id="rId416" Type="http://schemas.openxmlformats.org/officeDocument/2006/relationships/customXml" Target="../ink/ink462.xml"/><Relationship Id="rId598" Type="http://schemas.openxmlformats.org/officeDocument/2006/relationships/customXml" Target="../ink/ink554.xml"/><Relationship Id="rId220" Type="http://schemas.openxmlformats.org/officeDocument/2006/relationships/image" Target="../media/image447.png"/><Relationship Id="rId458" Type="http://schemas.openxmlformats.org/officeDocument/2006/relationships/customXml" Target="../ink/ink483.xml"/><Relationship Id="rId623" Type="http://schemas.openxmlformats.org/officeDocument/2006/relationships/customXml" Target="../ink/ink567.xml"/><Relationship Id="rId665" Type="http://schemas.openxmlformats.org/officeDocument/2006/relationships/customXml" Target="../ink/ink588.xml"/><Relationship Id="rId15" Type="http://schemas.openxmlformats.org/officeDocument/2006/relationships/customXml" Target="../ink/ink259.xml"/><Relationship Id="rId57" Type="http://schemas.openxmlformats.org/officeDocument/2006/relationships/customXml" Target="../ink/ink280.xml"/><Relationship Id="rId262" Type="http://schemas.openxmlformats.org/officeDocument/2006/relationships/image" Target="../media/image468.png"/><Relationship Id="rId318" Type="http://schemas.openxmlformats.org/officeDocument/2006/relationships/customXml" Target="../ink/ink413.xml"/><Relationship Id="rId525" Type="http://schemas.openxmlformats.org/officeDocument/2006/relationships/image" Target="../media/image598.png"/><Relationship Id="rId567" Type="http://schemas.openxmlformats.org/officeDocument/2006/relationships/image" Target="../media/image619.png"/><Relationship Id="rId99" Type="http://schemas.openxmlformats.org/officeDocument/2006/relationships/customXml" Target="../ink/ink301.xml"/><Relationship Id="rId122" Type="http://schemas.openxmlformats.org/officeDocument/2006/relationships/customXml" Target="../ink/ink313.xml"/><Relationship Id="rId164" Type="http://schemas.openxmlformats.org/officeDocument/2006/relationships/image" Target="../media/image419.png"/><Relationship Id="rId371" Type="http://schemas.openxmlformats.org/officeDocument/2006/relationships/image" Target="../media/image522.png"/><Relationship Id="rId427" Type="http://schemas.openxmlformats.org/officeDocument/2006/relationships/image" Target="../media/image550.png"/><Relationship Id="rId469" Type="http://schemas.openxmlformats.org/officeDocument/2006/relationships/image" Target="../media/image570.png"/><Relationship Id="rId634" Type="http://schemas.openxmlformats.org/officeDocument/2006/relationships/image" Target="../media/image652.png"/><Relationship Id="rId676" Type="http://schemas.openxmlformats.org/officeDocument/2006/relationships/image" Target="../media/image673.png"/><Relationship Id="rId26" Type="http://schemas.openxmlformats.org/officeDocument/2006/relationships/image" Target="../media/image353.png"/><Relationship Id="rId231" Type="http://schemas.openxmlformats.org/officeDocument/2006/relationships/customXml" Target="../ink/ink369.xml"/><Relationship Id="rId273" Type="http://schemas.openxmlformats.org/officeDocument/2006/relationships/image" Target="../media/image473.png"/><Relationship Id="rId329" Type="http://schemas.openxmlformats.org/officeDocument/2006/relationships/image" Target="../media/image501.png"/><Relationship Id="rId480" Type="http://schemas.openxmlformats.org/officeDocument/2006/relationships/customXml" Target="../ink/ink495.xml"/><Relationship Id="rId536" Type="http://schemas.openxmlformats.org/officeDocument/2006/relationships/customXml" Target="../ink/ink523.xml"/><Relationship Id="rId701" Type="http://schemas.openxmlformats.org/officeDocument/2006/relationships/customXml" Target="../ink/ink606.xml"/><Relationship Id="rId68" Type="http://schemas.openxmlformats.org/officeDocument/2006/relationships/image" Target="../media/image374.png"/><Relationship Id="rId133" Type="http://schemas.openxmlformats.org/officeDocument/2006/relationships/image" Target="../media/image405.png"/><Relationship Id="rId175" Type="http://schemas.openxmlformats.org/officeDocument/2006/relationships/customXml" Target="../ink/ink341.xml"/><Relationship Id="rId340" Type="http://schemas.openxmlformats.org/officeDocument/2006/relationships/customXml" Target="../ink/ink424.xml"/><Relationship Id="rId578" Type="http://schemas.openxmlformats.org/officeDocument/2006/relationships/customXml" Target="../ink/ink544.xml"/><Relationship Id="rId200" Type="http://schemas.openxmlformats.org/officeDocument/2006/relationships/image" Target="../media/image437.png"/><Relationship Id="rId382" Type="http://schemas.openxmlformats.org/officeDocument/2006/relationships/customXml" Target="../ink/ink445.xml"/><Relationship Id="rId438" Type="http://schemas.openxmlformats.org/officeDocument/2006/relationships/customXml" Target="../ink/ink473.xml"/><Relationship Id="rId603" Type="http://schemas.openxmlformats.org/officeDocument/2006/relationships/image" Target="../media/image637.png"/><Relationship Id="rId645" Type="http://schemas.openxmlformats.org/officeDocument/2006/relationships/customXml" Target="../ink/ink578.xml"/><Relationship Id="rId687" Type="http://schemas.openxmlformats.org/officeDocument/2006/relationships/customXml" Target="../ink/ink599.xml"/><Relationship Id="rId242" Type="http://schemas.openxmlformats.org/officeDocument/2006/relationships/image" Target="../media/image458.png"/><Relationship Id="rId284" Type="http://schemas.openxmlformats.org/officeDocument/2006/relationships/customXml" Target="../ink/ink396.xml"/><Relationship Id="rId491" Type="http://schemas.openxmlformats.org/officeDocument/2006/relationships/image" Target="../media/image581.png"/><Relationship Id="rId505" Type="http://schemas.openxmlformats.org/officeDocument/2006/relationships/image" Target="../media/image588.png"/><Relationship Id="rId37" Type="http://schemas.openxmlformats.org/officeDocument/2006/relationships/customXml" Target="../ink/ink270.xml"/><Relationship Id="rId79" Type="http://schemas.openxmlformats.org/officeDocument/2006/relationships/customXml" Target="../ink/ink291.xml"/><Relationship Id="rId102" Type="http://schemas.openxmlformats.org/officeDocument/2006/relationships/image" Target="../media/image391.png"/><Relationship Id="rId144" Type="http://schemas.openxmlformats.org/officeDocument/2006/relationships/customXml" Target="../ink/ink325.xml"/><Relationship Id="rId547" Type="http://schemas.openxmlformats.org/officeDocument/2006/relationships/image" Target="../media/image609.png"/><Relationship Id="rId589" Type="http://schemas.openxmlformats.org/officeDocument/2006/relationships/image" Target="../media/image630.png"/><Relationship Id="rId90" Type="http://schemas.openxmlformats.org/officeDocument/2006/relationships/image" Target="../media/image385.png"/><Relationship Id="rId186" Type="http://schemas.openxmlformats.org/officeDocument/2006/relationships/image" Target="../media/image430.png"/><Relationship Id="rId351" Type="http://schemas.openxmlformats.org/officeDocument/2006/relationships/image" Target="../media/image512.png"/><Relationship Id="rId393" Type="http://schemas.openxmlformats.org/officeDocument/2006/relationships/image" Target="../media/image533.png"/><Relationship Id="rId407" Type="http://schemas.openxmlformats.org/officeDocument/2006/relationships/image" Target="../media/image540.png"/><Relationship Id="rId449" Type="http://schemas.openxmlformats.org/officeDocument/2006/relationships/image" Target="../media/image561.png"/><Relationship Id="rId614" Type="http://schemas.openxmlformats.org/officeDocument/2006/relationships/image" Target="../media/image642.png"/><Relationship Id="rId656" Type="http://schemas.openxmlformats.org/officeDocument/2006/relationships/image" Target="../media/image663.png"/><Relationship Id="rId211" Type="http://schemas.openxmlformats.org/officeDocument/2006/relationships/customXml" Target="../ink/ink359.xml"/><Relationship Id="rId253" Type="http://schemas.openxmlformats.org/officeDocument/2006/relationships/customXml" Target="../ink/ink380.xml"/><Relationship Id="rId295" Type="http://schemas.openxmlformats.org/officeDocument/2006/relationships/image" Target="../media/image484.png"/><Relationship Id="rId309" Type="http://schemas.openxmlformats.org/officeDocument/2006/relationships/image" Target="../media/image491.png"/><Relationship Id="rId460" Type="http://schemas.openxmlformats.org/officeDocument/2006/relationships/customXml" Target="../ink/ink484.xml"/><Relationship Id="rId516" Type="http://schemas.openxmlformats.org/officeDocument/2006/relationships/customXml" Target="../ink/ink513.xml"/><Relationship Id="rId698" Type="http://schemas.openxmlformats.org/officeDocument/2006/relationships/image" Target="../media/image684.png"/><Relationship Id="rId48" Type="http://schemas.openxmlformats.org/officeDocument/2006/relationships/image" Target="../media/image364.png"/><Relationship Id="rId113" Type="http://schemas.openxmlformats.org/officeDocument/2006/relationships/customXml" Target="../ink/ink308.xml"/><Relationship Id="rId320" Type="http://schemas.openxmlformats.org/officeDocument/2006/relationships/customXml" Target="../ink/ink414.xml"/><Relationship Id="rId558" Type="http://schemas.openxmlformats.org/officeDocument/2006/relationships/customXml" Target="../ink/ink534.xml"/><Relationship Id="rId155" Type="http://schemas.openxmlformats.org/officeDocument/2006/relationships/customXml" Target="../ink/ink331.xml"/><Relationship Id="rId197" Type="http://schemas.openxmlformats.org/officeDocument/2006/relationships/customXml" Target="../ink/ink352.xml"/><Relationship Id="rId362" Type="http://schemas.openxmlformats.org/officeDocument/2006/relationships/customXml" Target="../ink/ink435.xml"/><Relationship Id="rId418" Type="http://schemas.openxmlformats.org/officeDocument/2006/relationships/customXml" Target="../ink/ink463.xml"/><Relationship Id="rId625" Type="http://schemas.openxmlformats.org/officeDocument/2006/relationships/customXml" Target="../ink/ink568.xml"/><Relationship Id="rId222" Type="http://schemas.openxmlformats.org/officeDocument/2006/relationships/image" Target="../media/image448.png"/><Relationship Id="rId264" Type="http://schemas.openxmlformats.org/officeDocument/2006/relationships/customXml" Target="../ink/ink386.xml"/><Relationship Id="rId471" Type="http://schemas.openxmlformats.org/officeDocument/2006/relationships/image" Target="../media/image571.png"/><Relationship Id="rId667" Type="http://schemas.openxmlformats.org/officeDocument/2006/relationships/customXml" Target="../ink/ink589.xml"/><Relationship Id="rId17" Type="http://schemas.openxmlformats.org/officeDocument/2006/relationships/customXml" Target="../ink/ink260.xml"/><Relationship Id="rId59" Type="http://schemas.openxmlformats.org/officeDocument/2006/relationships/customXml" Target="../ink/ink281.xml"/><Relationship Id="rId124" Type="http://schemas.openxmlformats.org/officeDocument/2006/relationships/customXml" Target="../ink/ink314.xml"/><Relationship Id="rId527" Type="http://schemas.openxmlformats.org/officeDocument/2006/relationships/image" Target="../media/image599.png"/><Relationship Id="rId569" Type="http://schemas.openxmlformats.org/officeDocument/2006/relationships/image" Target="../media/image620.png"/><Relationship Id="rId70" Type="http://schemas.openxmlformats.org/officeDocument/2006/relationships/image" Target="../media/image375.png"/><Relationship Id="rId166" Type="http://schemas.openxmlformats.org/officeDocument/2006/relationships/image" Target="../media/image420.png"/><Relationship Id="rId331" Type="http://schemas.openxmlformats.org/officeDocument/2006/relationships/image" Target="../media/image502.png"/><Relationship Id="rId373" Type="http://schemas.openxmlformats.org/officeDocument/2006/relationships/image" Target="../media/image523.png"/><Relationship Id="rId429" Type="http://schemas.openxmlformats.org/officeDocument/2006/relationships/image" Target="../media/image551.png"/><Relationship Id="rId580" Type="http://schemas.openxmlformats.org/officeDocument/2006/relationships/customXml" Target="../ink/ink545.xml"/><Relationship Id="rId636" Type="http://schemas.openxmlformats.org/officeDocument/2006/relationships/image" Target="../media/image653.png"/><Relationship Id="rId1" Type="http://schemas.openxmlformats.org/officeDocument/2006/relationships/slideLayout" Target="../slideLayouts/slideLayout7.xml"/><Relationship Id="rId233" Type="http://schemas.openxmlformats.org/officeDocument/2006/relationships/customXml" Target="../ink/ink370.xml"/><Relationship Id="rId440" Type="http://schemas.openxmlformats.org/officeDocument/2006/relationships/customXml" Target="../ink/ink474.xml"/><Relationship Id="rId678" Type="http://schemas.openxmlformats.org/officeDocument/2006/relationships/image" Target="../media/image674.png"/><Relationship Id="rId28" Type="http://schemas.openxmlformats.org/officeDocument/2006/relationships/image" Target="../media/image354.png"/><Relationship Id="rId275" Type="http://schemas.openxmlformats.org/officeDocument/2006/relationships/image" Target="../media/image474.png"/><Relationship Id="rId300" Type="http://schemas.openxmlformats.org/officeDocument/2006/relationships/customXml" Target="../ink/ink404.xml"/><Relationship Id="rId482" Type="http://schemas.openxmlformats.org/officeDocument/2006/relationships/customXml" Target="../ink/ink496.xml"/><Relationship Id="rId538" Type="http://schemas.openxmlformats.org/officeDocument/2006/relationships/customXml" Target="../ink/ink524.xml"/><Relationship Id="rId81" Type="http://schemas.openxmlformats.org/officeDocument/2006/relationships/customXml" Target="../ink/ink292.xml"/><Relationship Id="rId135" Type="http://schemas.openxmlformats.org/officeDocument/2006/relationships/image" Target="../media/image406.png"/><Relationship Id="rId177" Type="http://schemas.openxmlformats.org/officeDocument/2006/relationships/customXml" Target="../ink/ink342.xml"/><Relationship Id="rId342" Type="http://schemas.openxmlformats.org/officeDocument/2006/relationships/customXml" Target="../ink/ink425.xml"/><Relationship Id="rId384" Type="http://schemas.openxmlformats.org/officeDocument/2006/relationships/customXml" Target="../ink/ink446.xml"/><Relationship Id="rId591" Type="http://schemas.openxmlformats.org/officeDocument/2006/relationships/image" Target="../media/image631.png"/><Relationship Id="rId605" Type="http://schemas.openxmlformats.org/officeDocument/2006/relationships/image" Target="../media/image638.png"/><Relationship Id="rId202" Type="http://schemas.openxmlformats.org/officeDocument/2006/relationships/image" Target="../media/image438.png"/><Relationship Id="rId244" Type="http://schemas.openxmlformats.org/officeDocument/2006/relationships/image" Target="../media/image459.png"/><Relationship Id="rId647" Type="http://schemas.openxmlformats.org/officeDocument/2006/relationships/customXml" Target="../ink/ink579.xml"/><Relationship Id="rId689" Type="http://schemas.openxmlformats.org/officeDocument/2006/relationships/customXml" Target="../ink/ink600.xml"/><Relationship Id="rId39" Type="http://schemas.openxmlformats.org/officeDocument/2006/relationships/customXml" Target="../ink/ink271.xml"/><Relationship Id="rId286" Type="http://schemas.openxmlformats.org/officeDocument/2006/relationships/customXml" Target="../ink/ink397.xml"/><Relationship Id="rId451" Type="http://schemas.openxmlformats.org/officeDocument/2006/relationships/image" Target="../media/image562.png"/><Relationship Id="rId493" Type="http://schemas.openxmlformats.org/officeDocument/2006/relationships/image" Target="../media/image582.png"/><Relationship Id="rId507" Type="http://schemas.openxmlformats.org/officeDocument/2006/relationships/image" Target="../media/image589.png"/><Relationship Id="rId549" Type="http://schemas.openxmlformats.org/officeDocument/2006/relationships/image" Target="../media/image610.png"/><Relationship Id="rId50" Type="http://schemas.openxmlformats.org/officeDocument/2006/relationships/image" Target="../media/image365.png"/><Relationship Id="rId104" Type="http://schemas.openxmlformats.org/officeDocument/2006/relationships/image" Target="../media/image392.png"/><Relationship Id="rId146" Type="http://schemas.openxmlformats.org/officeDocument/2006/relationships/customXml" Target="../ink/ink326.xml"/><Relationship Id="rId188" Type="http://schemas.openxmlformats.org/officeDocument/2006/relationships/image" Target="../media/image431.png"/><Relationship Id="rId311" Type="http://schemas.openxmlformats.org/officeDocument/2006/relationships/image" Target="../media/image492.png"/><Relationship Id="rId353" Type="http://schemas.openxmlformats.org/officeDocument/2006/relationships/image" Target="../media/image513.png"/><Relationship Id="rId395" Type="http://schemas.openxmlformats.org/officeDocument/2006/relationships/image" Target="../media/image534.png"/><Relationship Id="rId409" Type="http://schemas.openxmlformats.org/officeDocument/2006/relationships/image" Target="../media/image541.png"/><Relationship Id="rId560" Type="http://schemas.openxmlformats.org/officeDocument/2006/relationships/customXml" Target="../ink/ink535.xml"/><Relationship Id="rId92" Type="http://schemas.openxmlformats.org/officeDocument/2006/relationships/image" Target="../media/image386.png"/><Relationship Id="rId213" Type="http://schemas.openxmlformats.org/officeDocument/2006/relationships/customXml" Target="../ink/ink360.xml"/><Relationship Id="rId420" Type="http://schemas.openxmlformats.org/officeDocument/2006/relationships/customXml" Target="../ink/ink464.xml"/><Relationship Id="rId616" Type="http://schemas.openxmlformats.org/officeDocument/2006/relationships/image" Target="../media/image643.png"/><Relationship Id="rId658" Type="http://schemas.openxmlformats.org/officeDocument/2006/relationships/image" Target="../media/image664.png"/><Relationship Id="rId255" Type="http://schemas.openxmlformats.org/officeDocument/2006/relationships/customXml" Target="../ink/ink381.xml"/><Relationship Id="rId297" Type="http://schemas.openxmlformats.org/officeDocument/2006/relationships/image" Target="../media/image485.png"/><Relationship Id="rId462" Type="http://schemas.openxmlformats.org/officeDocument/2006/relationships/customXml" Target="../ink/ink485.xml"/><Relationship Id="rId518" Type="http://schemas.openxmlformats.org/officeDocument/2006/relationships/customXml" Target="../ink/ink514.xml"/><Relationship Id="rId115" Type="http://schemas.openxmlformats.org/officeDocument/2006/relationships/customXml" Target="../ink/ink309.xml"/><Relationship Id="rId157" Type="http://schemas.openxmlformats.org/officeDocument/2006/relationships/customXml" Target="../ink/ink332.xml"/><Relationship Id="rId322" Type="http://schemas.openxmlformats.org/officeDocument/2006/relationships/customXml" Target="../ink/ink415.xml"/><Relationship Id="rId364" Type="http://schemas.openxmlformats.org/officeDocument/2006/relationships/customXml" Target="../ink/ink436.xml"/><Relationship Id="rId61" Type="http://schemas.openxmlformats.org/officeDocument/2006/relationships/customXml" Target="../ink/ink282.xml"/><Relationship Id="rId199" Type="http://schemas.openxmlformats.org/officeDocument/2006/relationships/customXml" Target="../ink/ink353.xml"/><Relationship Id="rId571" Type="http://schemas.openxmlformats.org/officeDocument/2006/relationships/image" Target="../media/image621.png"/><Relationship Id="rId627" Type="http://schemas.openxmlformats.org/officeDocument/2006/relationships/customXml" Target="../ink/ink569.xml"/><Relationship Id="rId669" Type="http://schemas.openxmlformats.org/officeDocument/2006/relationships/customXml" Target="../ink/ink590.xml"/><Relationship Id="rId19" Type="http://schemas.openxmlformats.org/officeDocument/2006/relationships/customXml" Target="../ink/ink261.xml"/><Relationship Id="rId224" Type="http://schemas.openxmlformats.org/officeDocument/2006/relationships/image" Target="../media/image449.png"/><Relationship Id="rId266" Type="http://schemas.openxmlformats.org/officeDocument/2006/relationships/customXml" Target="../ink/ink387.xml"/><Relationship Id="rId431" Type="http://schemas.openxmlformats.org/officeDocument/2006/relationships/image" Target="../media/image552.png"/><Relationship Id="rId473" Type="http://schemas.openxmlformats.org/officeDocument/2006/relationships/image" Target="../media/image572.png"/><Relationship Id="rId529" Type="http://schemas.openxmlformats.org/officeDocument/2006/relationships/image" Target="../media/image600.png"/><Relationship Id="rId680" Type="http://schemas.openxmlformats.org/officeDocument/2006/relationships/image" Target="../media/image675.png"/><Relationship Id="rId30" Type="http://schemas.openxmlformats.org/officeDocument/2006/relationships/image" Target="../media/image355.png"/><Relationship Id="rId126" Type="http://schemas.openxmlformats.org/officeDocument/2006/relationships/customXml" Target="../ink/ink315.xml"/><Relationship Id="rId168" Type="http://schemas.openxmlformats.org/officeDocument/2006/relationships/image" Target="../media/image421.png"/><Relationship Id="rId333" Type="http://schemas.openxmlformats.org/officeDocument/2006/relationships/image" Target="../media/image503.png"/><Relationship Id="rId540" Type="http://schemas.openxmlformats.org/officeDocument/2006/relationships/customXml" Target="../ink/ink525.xml"/><Relationship Id="rId72" Type="http://schemas.openxmlformats.org/officeDocument/2006/relationships/image" Target="../media/image376.png"/><Relationship Id="rId375" Type="http://schemas.openxmlformats.org/officeDocument/2006/relationships/image" Target="../media/image524.png"/><Relationship Id="rId582" Type="http://schemas.openxmlformats.org/officeDocument/2006/relationships/customXml" Target="../ink/ink546.xml"/><Relationship Id="rId638" Type="http://schemas.openxmlformats.org/officeDocument/2006/relationships/image" Target="../media/image654.png"/><Relationship Id="rId3" Type="http://schemas.openxmlformats.org/officeDocument/2006/relationships/customXml" Target="../ink/ink253.xml"/><Relationship Id="rId235" Type="http://schemas.openxmlformats.org/officeDocument/2006/relationships/customXml" Target="../ink/ink371.xml"/><Relationship Id="rId277" Type="http://schemas.openxmlformats.org/officeDocument/2006/relationships/image" Target="../media/image475.png"/><Relationship Id="rId400" Type="http://schemas.openxmlformats.org/officeDocument/2006/relationships/customXml" Target="../ink/ink454.xml"/><Relationship Id="rId442" Type="http://schemas.openxmlformats.org/officeDocument/2006/relationships/customXml" Target="../ink/ink475.xml"/><Relationship Id="rId484" Type="http://schemas.openxmlformats.org/officeDocument/2006/relationships/customXml" Target="../ink/ink497.xml"/><Relationship Id="rId137" Type="http://schemas.openxmlformats.org/officeDocument/2006/relationships/customXml" Target="../ink/ink321.xml"/><Relationship Id="rId302" Type="http://schemas.openxmlformats.org/officeDocument/2006/relationships/customXml" Target="../ink/ink405.xml"/><Relationship Id="rId344" Type="http://schemas.openxmlformats.org/officeDocument/2006/relationships/customXml" Target="../ink/ink426.xml"/><Relationship Id="rId691" Type="http://schemas.openxmlformats.org/officeDocument/2006/relationships/customXml" Target="../ink/ink601.xml"/><Relationship Id="rId41" Type="http://schemas.openxmlformats.org/officeDocument/2006/relationships/customXml" Target="../ink/ink272.xml"/><Relationship Id="rId83" Type="http://schemas.openxmlformats.org/officeDocument/2006/relationships/customXml" Target="../ink/ink293.xml"/><Relationship Id="rId179" Type="http://schemas.openxmlformats.org/officeDocument/2006/relationships/customXml" Target="../ink/ink343.xml"/><Relationship Id="rId386" Type="http://schemas.openxmlformats.org/officeDocument/2006/relationships/customXml" Target="../ink/ink447.xml"/><Relationship Id="rId551" Type="http://schemas.openxmlformats.org/officeDocument/2006/relationships/image" Target="../media/image611.png"/><Relationship Id="rId593" Type="http://schemas.openxmlformats.org/officeDocument/2006/relationships/image" Target="../media/image632.png"/><Relationship Id="rId607" Type="http://schemas.openxmlformats.org/officeDocument/2006/relationships/image" Target="../media/image639.png"/><Relationship Id="rId649" Type="http://schemas.openxmlformats.org/officeDocument/2006/relationships/customXml" Target="../ink/ink580.xml"/><Relationship Id="rId190" Type="http://schemas.openxmlformats.org/officeDocument/2006/relationships/image" Target="../media/image432.png"/><Relationship Id="rId204" Type="http://schemas.openxmlformats.org/officeDocument/2006/relationships/image" Target="../media/image439.png"/><Relationship Id="rId246" Type="http://schemas.openxmlformats.org/officeDocument/2006/relationships/image" Target="../media/image460.png"/><Relationship Id="rId288" Type="http://schemas.openxmlformats.org/officeDocument/2006/relationships/customXml" Target="../ink/ink398.xml"/><Relationship Id="rId411" Type="http://schemas.openxmlformats.org/officeDocument/2006/relationships/image" Target="../media/image542.png"/><Relationship Id="rId453" Type="http://schemas.openxmlformats.org/officeDocument/2006/relationships/image" Target="../media/image563.png"/><Relationship Id="rId509" Type="http://schemas.openxmlformats.org/officeDocument/2006/relationships/image" Target="../media/image590.png"/><Relationship Id="rId660" Type="http://schemas.openxmlformats.org/officeDocument/2006/relationships/image" Target="../media/image665.png"/><Relationship Id="rId106" Type="http://schemas.openxmlformats.org/officeDocument/2006/relationships/image" Target="../media/image393.png"/><Relationship Id="rId313" Type="http://schemas.openxmlformats.org/officeDocument/2006/relationships/image" Target="../media/image493.png"/><Relationship Id="rId495" Type="http://schemas.openxmlformats.org/officeDocument/2006/relationships/image" Target="../media/image583.png"/><Relationship Id="rId10" Type="http://schemas.openxmlformats.org/officeDocument/2006/relationships/image" Target="../media/image345.png"/><Relationship Id="rId52" Type="http://schemas.openxmlformats.org/officeDocument/2006/relationships/image" Target="../media/image366.png"/><Relationship Id="rId94" Type="http://schemas.openxmlformats.org/officeDocument/2006/relationships/image" Target="../media/image387.png"/><Relationship Id="rId148" Type="http://schemas.openxmlformats.org/officeDocument/2006/relationships/customXml" Target="../ink/ink327.xml"/><Relationship Id="rId355" Type="http://schemas.openxmlformats.org/officeDocument/2006/relationships/image" Target="../media/image514.png"/><Relationship Id="rId397" Type="http://schemas.openxmlformats.org/officeDocument/2006/relationships/image" Target="../media/image535.png"/><Relationship Id="rId520" Type="http://schemas.openxmlformats.org/officeDocument/2006/relationships/customXml" Target="../ink/ink515.xml"/><Relationship Id="rId562" Type="http://schemas.openxmlformats.org/officeDocument/2006/relationships/customXml" Target="../ink/ink536.xml"/><Relationship Id="rId618" Type="http://schemas.openxmlformats.org/officeDocument/2006/relationships/image" Target="../media/image644.png"/><Relationship Id="rId215" Type="http://schemas.openxmlformats.org/officeDocument/2006/relationships/customXml" Target="../ink/ink361.xml"/><Relationship Id="rId257" Type="http://schemas.openxmlformats.org/officeDocument/2006/relationships/customXml" Target="../ink/ink382.xml"/><Relationship Id="rId422" Type="http://schemas.openxmlformats.org/officeDocument/2006/relationships/customXml" Target="../ink/ink465.xml"/><Relationship Id="rId464" Type="http://schemas.openxmlformats.org/officeDocument/2006/relationships/customXml" Target="../ink/ink486.xml"/><Relationship Id="rId299" Type="http://schemas.openxmlformats.org/officeDocument/2006/relationships/image" Target="../media/image486.png"/><Relationship Id="rId63" Type="http://schemas.openxmlformats.org/officeDocument/2006/relationships/customXml" Target="../ink/ink283.xml"/><Relationship Id="rId159" Type="http://schemas.openxmlformats.org/officeDocument/2006/relationships/customXml" Target="../ink/ink333.xml"/><Relationship Id="rId366" Type="http://schemas.openxmlformats.org/officeDocument/2006/relationships/customXml" Target="../ink/ink437.xml"/><Relationship Id="rId573" Type="http://schemas.openxmlformats.org/officeDocument/2006/relationships/image" Target="../media/image622.png"/><Relationship Id="rId226" Type="http://schemas.openxmlformats.org/officeDocument/2006/relationships/image" Target="../media/image450.png"/><Relationship Id="rId433" Type="http://schemas.openxmlformats.org/officeDocument/2006/relationships/image" Target="../media/image553.png"/><Relationship Id="rId640" Type="http://schemas.openxmlformats.org/officeDocument/2006/relationships/image" Target="../media/image655.png"/><Relationship Id="rId74" Type="http://schemas.openxmlformats.org/officeDocument/2006/relationships/image" Target="../media/image377.png"/><Relationship Id="rId377" Type="http://schemas.openxmlformats.org/officeDocument/2006/relationships/image" Target="../media/image525.png"/><Relationship Id="rId500" Type="http://schemas.openxmlformats.org/officeDocument/2006/relationships/customXml" Target="../ink/ink505.xml"/><Relationship Id="rId584" Type="http://schemas.openxmlformats.org/officeDocument/2006/relationships/customXml" Target="../ink/ink547.xml"/><Relationship Id="rId5" Type="http://schemas.openxmlformats.org/officeDocument/2006/relationships/customXml" Target="../ink/ink254.xml"/><Relationship Id="rId237" Type="http://schemas.openxmlformats.org/officeDocument/2006/relationships/customXml" Target="../ink/ink372.xml"/><Relationship Id="rId444" Type="http://schemas.openxmlformats.org/officeDocument/2006/relationships/customXml" Target="../ink/ink476.xml"/><Relationship Id="rId651" Type="http://schemas.openxmlformats.org/officeDocument/2006/relationships/customXml" Target="../ink/ink581.xml"/><Relationship Id="rId290" Type="http://schemas.openxmlformats.org/officeDocument/2006/relationships/customXml" Target="../ink/ink399.xml"/><Relationship Id="rId304" Type="http://schemas.openxmlformats.org/officeDocument/2006/relationships/customXml" Target="../ink/ink406.xml"/><Relationship Id="rId388" Type="http://schemas.openxmlformats.org/officeDocument/2006/relationships/customXml" Target="../ink/ink448.xml"/><Relationship Id="rId511" Type="http://schemas.openxmlformats.org/officeDocument/2006/relationships/image" Target="../media/image591.png"/><Relationship Id="rId609" Type="http://schemas.openxmlformats.org/officeDocument/2006/relationships/image" Target="../media/image640.png"/><Relationship Id="rId85" Type="http://schemas.openxmlformats.org/officeDocument/2006/relationships/customXml" Target="../ink/ink294.xml"/><Relationship Id="rId150" Type="http://schemas.openxmlformats.org/officeDocument/2006/relationships/customXml" Target="../ink/ink328.xml"/><Relationship Id="rId595" Type="http://schemas.openxmlformats.org/officeDocument/2006/relationships/image" Target="../media/image633.png"/><Relationship Id="rId248" Type="http://schemas.openxmlformats.org/officeDocument/2006/relationships/image" Target="../media/image461.png"/><Relationship Id="rId455" Type="http://schemas.openxmlformats.org/officeDocument/2006/relationships/image" Target="../media/image564.png"/><Relationship Id="rId662" Type="http://schemas.openxmlformats.org/officeDocument/2006/relationships/image" Target="../media/image666.png"/><Relationship Id="rId12" Type="http://schemas.openxmlformats.org/officeDocument/2006/relationships/image" Target="../media/image346.png"/><Relationship Id="rId108" Type="http://schemas.openxmlformats.org/officeDocument/2006/relationships/image" Target="../media/image394.png"/><Relationship Id="rId315" Type="http://schemas.openxmlformats.org/officeDocument/2006/relationships/image" Target="../media/image494.png"/><Relationship Id="rId522" Type="http://schemas.openxmlformats.org/officeDocument/2006/relationships/customXml" Target="../ink/ink516.xml"/><Relationship Id="rId96" Type="http://schemas.openxmlformats.org/officeDocument/2006/relationships/image" Target="../media/image388.png"/><Relationship Id="rId161" Type="http://schemas.openxmlformats.org/officeDocument/2006/relationships/customXml" Target="../ink/ink334.xml"/><Relationship Id="rId399" Type="http://schemas.openxmlformats.org/officeDocument/2006/relationships/image" Target="../media/image536.png"/><Relationship Id="rId259" Type="http://schemas.openxmlformats.org/officeDocument/2006/relationships/customXml" Target="../ink/ink383.xml"/><Relationship Id="rId466" Type="http://schemas.openxmlformats.org/officeDocument/2006/relationships/customXml" Target="../ink/ink488.xml"/><Relationship Id="rId673" Type="http://schemas.openxmlformats.org/officeDocument/2006/relationships/customXml" Target="../ink/ink592.xml"/><Relationship Id="rId23" Type="http://schemas.openxmlformats.org/officeDocument/2006/relationships/customXml" Target="../ink/ink263.xml"/><Relationship Id="rId119" Type="http://schemas.openxmlformats.org/officeDocument/2006/relationships/image" Target="../media/image398.png"/><Relationship Id="rId326" Type="http://schemas.openxmlformats.org/officeDocument/2006/relationships/customXml" Target="../ink/ink417.xml"/><Relationship Id="rId533" Type="http://schemas.openxmlformats.org/officeDocument/2006/relationships/image" Target="../media/image602.png"/><Relationship Id="rId172" Type="http://schemas.openxmlformats.org/officeDocument/2006/relationships/image" Target="../media/image423.png"/><Relationship Id="rId477" Type="http://schemas.openxmlformats.org/officeDocument/2006/relationships/image" Target="../media/image574.png"/><Relationship Id="rId600" Type="http://schemas.openxmlformats.org/officeDocument/2006/relationships/customXml" Target="../ink/ink555.xml"/><Relationship Id="rId684" Type="http://schemas.openxmlformats.org/officeDocument/2006/relationships/image" Target="../media/image677.png"/><Relationship Id="rId337" Type="http://schemas.openxmlformats.org/officeDocument/2006/relationships/image" Target="../media/image505.png"/><Relationship Id="rId34" Type="http://schemas.openxmlformats.org/officeDocument/2006/relationships/image" Target="../media/image357.png"/><Relationship Id="rId544" Type="http://schemas.openxmlformats.org/officeDocument/2006/relationships/customXml" Target="../ink/ink527.xml"/><Relationship Id="rId183" Type="http://schemas.openxmlformats.org/officeDocument/2006/relationships/customXml" Target="../ink/ink345.xml"/><Relationship Id="rId390" Type="http://schemas.openxmlformats.org/officeDocument/2006/relationships/customXml" Target="../ink/ink449.xml"/><Relationship Id="rId404" Type="http://schemas.openxmlformats.org/officeDocument/2006/relationships/customXml" Target="../ink/ink456.xml"/><Relationship Id="rId611" Type="http://schemas.openxmlformats.org/officeDocument/2006/relationships/customXml" Target="../ink/ink561.xml"/><Relationship Id="rId250" Type="http://schemas.openxmlformats.org/officeDocument/2006/relationships/image" Target="../media/image462.png"/><Relationship Id="rId488" Type="http://schemas.openxmlformats.org/officeDocument/2006/relationships/customXml" Target="../ink/ink499.xml"/><Relationship Id="rId695" Type="http://schemas.openxmlformats.org/officeDocument/2006/relationships/customXml" Target="../ink/ink603.xml"/><Relationship Id="rId45" Type="http://schemas.openxmlformats.org/officeDocument/2006/relationships/customXml" Target="../ink/ink274.xml"/><Relationship Id="rId110" Type="http://schemas.openxmlformats.org/officeDocument/2006/relationships/image" Target="../media/image395.png"/><Relationship Id="rId348" Type="http://schemas.openxmlformats.org/officeDocument/2006/relationships/customXml" Target="../ink/ink428.xml"/><Relationship Id="rId555" Type="http://schemas.openxmlformats.org/officeDocument/2006/relationships/image" Target="../media/image613.png"/><Relationship Id="rId194" Type="http://schemas.openxmlformats.org/officeDocument/2006/relationships/image" Target="../media/image434.png"/><Relationship Id="rId208" Type="http://schemas.openxmlformats.org/officeDocument/2006/relationships/image" Target="../media/image441.png"/><Relationship Id="rId415" Type="http://schemas.openxmlformats.org/officeDocument/2006/relationships/image" Target="../media/image544.png"/><Relationship Id="rId622" Type="http://schemas.openxmlformats.org/officeDocument/2006/relationships/image" Target="../media/image646.png"/><Relationship Id="rId261" Type="http://schemas.openxmlformats.org/officeDocument/2006/relationships/customXml" Target="../ink/ink384.xml"/><Relationship Id="rId499" Type="http://schemas.openxmlformats.org/officeDocument/2006/relationships/image" Target="../media/image585.png"/><Relationship Id="rId56" Type="http://schemas.openxmlformats.org/officeDocument/2006/relationships/image" Target="../media/image368.png"/><Relationship Id="rId359" Type="http://schemas.openxmlformats.org/officeDocument/2006/relationships/image" Target="../media/image516.png"/><Relationship Id="rId566" Type="http://schemas.openxmlformats.org/officeDocument/2006/relationships/customXml" Target="../ink/ink538.xml"/><Relationship Id="rId121" Type="http://schemas.openxmlformats.org/officeDocument/2006/relationships/image" Target="../media/image399.png"/><Relationship Id="rId219" Type="http://schemas.openxmlformats.org/officeDocument/2006/relationships/customXml" Target="../ink/ink363.xml"/><Relationship Id="rId426" Type="http://schemas.openxmlformats.org/officeDocument/2006/relationships/customXml" Target="../ink/ink467.xml"/><Relationship Id="rId633" Type="http://schemas.openxmlformats.org/officeDocument/2006/relationships/customXml" Target="../ink/ink572.xml"/><Relationship Id="rId67" Type="http://schemas.openxmlformats.org/officeDocument/2006/relationships/customXml" Target="../ink/ink285.xml"/><Relationship Id="rId272" Type="http://schemas.openxmlformats.org/officeDocument/2006/relationships/customXml" Target="../ink/ink390.xml"/><Relationship Id="rId577" Type="http://schemas.openxmlformats.org/officeDocument/2006/relationships/image" Target="../media/image624.png"/><Relationship Id="rId700" Type="http://schemas.openxmlformats.org/officeDocument/2006/relationships/image" Target="../media/image685.png"/><Relationship Id="rId132" Type="http://schemas.openxmlformats.org/officeDocument/2006/relationships/customXml" Target="../ink/ink318.xml"/><Relationship Id="rId437" Type="http://schemas.openxmlformats.org/officeDocument/2006/relationships/image" Target="../media/image555.png"/><Relationship Id="rId644" Type="http://schemas.openxmlformats.org/officeDocument/2006/relationships/image" Target="../media/image657.png"/><Relationship Id="rId283" Type="http://schemas.openxmlformats.org/officeDocument/2006/relationships/image" Target="../media/image478.png"/><Relationship Id="rId490" Type="http://schemas.openxmlformats.org/officeDocument/2006/relationships/customXml" Target="../ink/ink500.xml"/><Relationship Id="rId504" Type="http://schemas.openxmlformats.org/officeDocument/2006/relationships/customXml" Target="../ink/ink507.xml"/><Relationship Id="rId78" Type="http://schemas.openxmlformats.org/officeDocument/2006/relationships/image" Target="../media/image379.png"/><Relationship Id="rId143" Type="http://schemas.openxmlformats.org/officeDocument/2006/relationships/customXml" Target="../ink/ink324.xml"/><Relationship Id="rId350" Type="http://schemas.openxmlformats.org/officeDocument/2006/relationships/customXml" Target="../ink/ink429.xml"/><Relationship Id="rId588" Type="http://schemas.openxmlformats.org/officeDocument/2006/relationships/customXml" Target="../ink/ink549.xml"/><Relationship Id="rId9" Type="http://schemas.openxmlformats.org/officeDocument/2006/relationships/customXml" Target="../ink/ink256.xml"/><Relationship Id="rId210" Type="http://schemas.openxmlformats.org/officeDocument/2006/relationships/image" Target="../media/image442.png"/><Relationship Id="rId448" Type="http://schemas.openxmlformats.org/officeDocument/2006/relationships/customXml" Target="../ink/ink478.xml"/><Relationship Id="rId655" Type="http://schemas.openxmlformats.org/officeDocument/2006/relationships/customXml" Target="../ink/ink583.xml"/><Relationship Id="rId294" Type="http://schemas.openxmlformats.org/officeDocument/2006/relationships/customXml" Target="../ink/ink401.xml"/><Relationship Id="rId308" Type="http://schemas.openxmlformats.org/officeDocument/2006/relationships/customXml" Target="../ink/ink408.xml"/><Relationship Id="rId515" Type="http://schemas.openxmlformats.org/officeDocument/2006/relationships/image" Target="../media/image593.png"/><Relationship Id="rId89" Type="http://schemas.openxmlformats.org/officeDocument/2006/relationships/customXml" Target="../ink/ink296.xml"/><Relationship Id="rId154" Type="http://schemas.openxmlformats.org/officeDocument/2006/relationships/image" Target="../media/image414.png"/><Relationship Id="rId361" Type="http://schemas.openxmlformats.org/officeDocument/2006/relationships/image" Target="../media/image517.png"/><Relationship Id="rId599" Type="http://schemas.openxmlformats.org/officeDocument/2006/relationships/image" Target="../media/image635.png"/><Relationship Id="rId459" Type="http://schemas.openxmlformats.org/officeDocument/2006/relationships/image" Target="../media/image566.png"/><Relationship Id="rId666" Type="http://schemas.openxmlformats.org/officeDocument/2006/relationships/image" Target="../media/image668.png"/><Relationship Id="rId16" Type="http://schemas.openxmlformats.org/officeDocument/2006/relationships/image" Target="../media/image348.png"/><Relationship Id="rId221" Type="http://schemas.openxmlformats.org/officeDocument/2006/relationships/customXml" Target="../ink/ink364.xml"/><Relationship Id="rId319" Type="http://schemas.openxmlformats.org/officeDocument/2006/relationships/image" Target="../media/image496.png"/><Relationship Id="rId526" Type="http://schemas.openxmlformats.org/officeDocument/2006/relationships/customXml" Target="../ink/ink518.xml"/><Relationship Id="rId165" Type="http://schemas.openxmlformats.org/officeDocument/2006/relationships/customXml" Target="../ink/ink336.xml"/><Relationship Id="rId372" Type="http://schemas.openxmlformats.org/officeDocument/2006/relationships/customXml" Target="../ink/ink440.xml"/><Relationship Id="rId677" Type="http://schemas.openxmlformats.org/officeDocument/2006/relationships/customXml" Target="../ink/ink594.xml"/><Relationship Id="rId232" Type="http://schemas.openxmlformats.org/officeDocument/2006/relationships/image" Target="../media/image453.png"/><Relationship Id="rId27" Type="http://schemas.openxmlformats.org/officeDocument/2006/relationships/customXml" Target="../ink/ink265.xml"/><Relationship Id="rId537" Type="http://schemas.openxmlformats.org/officeDocument/2006/relationships/image" Target="../media/image604.png"/><Relationship Id="rId80" Type="http://schemas.openxmlformats.org/officeDocument/2006/relationships/image" Target="../media/image380.png"/><Relationship Id="rId176" Type="http://schemas.openxmlformats.org/officeDocument/2006/relationships/image" Target="../media/image425.png"/><Relationship Id="rId383" Type="http://schemas.openxmlformats.org/officeDocument/2006/relationships/image" Target="../media/image528.png"/><Relationship Id="rId590" Type="http://schemas.openxmlformats.org/officeDocument/2006/relationships/customXml" Target="../ink/ink550.xml"/><Relationship Id="rId604" Type="http://schemas.openxmlformats.org/officeDocument/2006/relationships/customXml" Target="../ink/ink557.xml"/><Relationship Id="rId243" Type="http://schemas.openxmlformats.org/officeDocument/2006/relationships/customXml" Target="../ink/ink375.xml"/><Relationship Id="rId450" Type="http://schemas.openxmlformats.org/officeDocument/2006/relationships/customXml" Target="../ink/ink479.xml"/><Relationship Id="rId688" Type="http://schemas.openxmlformats.org/officeDocument/2006/relationships/image" Target="../media/image679.png"/><Relationship Id="rId38" Type="http://schemas.openxmlformats.org/officeDocument/2006/relationships/image" Target="../media/image359.png"/><Relationship Id="rId103" Type="http://schemas.openxmlformats.org/officeDocument/2006/relationships/customXml" Target="../ink/ink303.xml"/><Relationship Id="rId310" Type="http://schemas.openxmlformats.org/officeDocument/2006/relationships/customXml" Target="../ink/ink409.xml"/><Relationship Id="rId548" Type="http://schemas.openxmlformats.org/officeDocument/2006/relationships/customXml" Target="../ink/ink529.xml"/><Relationship Id="rId91" Type="http://schemas.openxmlformats.org/officeDocument/2006/relationships/customXml" Target="../ink/ink297.xml"/><Relationship Id="rId187" Type="http://schemas.openxmlformats.org/officeDocument/2006/relationships/customXml" Target="../ink/ink347.xml"/><Relationship Id="rId394" Type="http://schemas.openxmlformats.org/officeDocument/2006/relationships/customXml" Target="../ink/ink451.xml"/><Relationship Id="rId408" Type="http://schemas.openxmlformats.org/officeDocument/2006/relationships/customXml" Target="../ink/ink458.xml"/><Relationship Id="rId615" Type="http://schemas.openxmlformats.org/officeDocument/2006/relationships/customXml" Target="../ink/ink563.xml"/><Relationship Id="rId254" Type="http://schemas.openxmlformats.org/officeDocument/2006/relationships/image" Target="../media/image464.png"/><Relationship Id="rId699" Type="http://schemas.openxmlformats.org/officeDocument/2006/relationships/customXml" Target="../ink/ink605.xml"/><Relationship Id="rId49" Type="http://schemas.openxmlformats.org/officeDocument/2006/relationships/customXml" Target="../ink/ink276.xml"/><Relationship Id="rId114" Type="http://schemas.openxmlformats.org/officeDocument/2006/relationships/image" Target="../media/image397.png"/><Relationship Id="rId461" Type="http://schemas.openxmlformats.org/officeDocument/2006/relationships/image" Target="../media/image567.png"/><Relationship Id="rId559" Type="http://schemas.openxmlformats.org/officeDocument/2006/relationships/image" Target="../media/image615.png"/><Relationship Id="rId198" Type="http://schemas.openxmlformats.org/officeDocument/2006/relationships/image" Target="../media/image436.png"/><Relationship Id="rId321" Type="http://schemas.openxmlformats.org/officeDocument/2006/relationships/image" Target="../media/image497.png"/><Relationship Id="rId419" Type="http://schemas.openxmlformats.org/officeDocument/2006/relationships/image" Target="../media/image546.png"/><Relationship Id="rId626" Type="http://schemas.openxmlformats.org/officeDocument/2006/relationships/image" Target="../media/image64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1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110.png"/><Relationship Id="rId4" Type="http://schemas.openxmlformats.org/officeDocument/2006/relationships/image" Target="../media/image7611.png"/></Relationships>
</file>

<file path=ppt/slides/_rels/slide38.xml.rels><?xml version="1.0" encoding="UTF-8" standalone="yes"?>
<Relationships xmlns="http://schemas.openxmlformats.org/package/2006/relationships"><Relationship Id="rId3" Type="http://schemas.openxmlformats.org/officeDocument/2006/relationships/image" Target="../media/image52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89.png"/><Relationship Id="rId13" Type="http://schemas.openxmlformats.org/officeDocument/2006/relationships/customXml" Target="../ink/ink612.xml"/><Relationship Id="rId3" Type="http://schemas.openxmlformats.org/officeDocument/2006/relationships/customXml" Target="../ink/ink607.xml"/><Relationship Id="rId7" Type="http://schemas.openxmlformats.org/officeDocument/2006/relationships/customXml" Target="../ink/ink609.xml"/><Relationship Id="rId12" Type="http://schemas.openxmlformats.org/officeDocument/2006/relationships/image" Target="../media/image69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88.png"/><Relationship Id="rId11" Type="http://schemas.openxmlformats.org/officeDocument/2006/relationships/customXml" Target="../ink/ink611.xml"/><Relationship Id="rId5" Type="http://schemas.openxmlformats.org/officeDocument/2006/relationships/customXml" Target="../ink/ink608.xml"/><Relationship Id="rId10" Type="http://schemas.openxmlformats.org/officeDocument/2006/relationships/image" Target="../media/image690.png"/><Relationship Id="rId4" Type="http://schemas.openxmlformats.org/officeDocument/2006/relationships/image" Target="../media/image687.png"/><Relationship Id="rId9" Type="http://schemas.openxmlformats.org/officeDocument/2006/relationships/customXml" Target="../ink/ink610.xml"/><Relationship Id="rId14" Type="http://schemas.openxmlformats.org/officeDocument/2006/relationships/image" Target="../media/image69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704.png"/><Relationship Id="rId21" Type="http://schemas.openxmlformats.org/officeDocument/2006/relationships/customXml" Target="../ink/ink622.xml"/><Relationship Id="rId42" Type="http://schemas.openxmlformats.org/officeDocument/2006/relationships/image" Target="../media/image712.png"/><Relationship Id="rId47" Type="http://schemas.openxmlformats.org/officeDocument/2006/relationships/customXml" Target="../ink/ink635.xml"/><Relationship Id="rId63" Type="http://schemas.openxmlformats.org/officeDocument/2006/relationships/customXml" Target="../ink/ink643.xml"/><Relationship Id="rId68" Type="http://schemas.openxmlformats.org/officeDocument/2006/relationships/image" Target="../media/image724.png"/><Relationship Id="rId16" Type="http://schemas.openxmlformats.org/officeDocument/2006/relationships/image" Target="../media/image699.png"/><Relationship Id="rId11" Type="http://schemas.openxmlformats.org/officeDocument/2006/relationships/customXml" Target="../ink/ink617.xml"/><Relationship Id="rId32" Type="http://schemas.openxmlformats.org/officeDocument/2006/relationships/image" Target="../media/image707.png"/><Relationship Id="rId37" Type="http://schemas.openxmlformats.org/officeDocument/2006/relationships/customXml" Target="../ink/ink630.xml"/><Relationship Id="rId53" Type="http://schemas.openxmlformats.org/officeDocument/2006/relationships/customXml" Target="../ink/ink638.xml"/><Relationship Id="rId58" Type="http://schemas.openxmlformats.org/officeDocument/2006/relationships/image" Target="../media/image719.png"/><Relationship Id="rId74" Type="http://schemas.openxmlformats.org/officeDocument/2006/relationships/image" Target="../media/image727.png"/><Relationship Id="rId79" Type="http://schemas.openxmlformats.org/officeDocument/2006/relationships/image" Target="../media/image729.png"/><Relationship Id="rId5" Type="http://schemas.openxmlformats.org/officeDocument/2006/relationships/customXml" Target="../ink/ink614.xml"/><Relationship Id="rId61" Type="http://schemas.openxmlformats.org/officeDocument/2006/relationships/customXml" Target="../ink/ink642.xml"/><Relationship Id="rId19" Type="http://schemas.openxmlformats.org/officeDocument/2006/relationships/customXml" Target="../ink/ink621.xml"/><Relationship Id="rId14" Type="http://schemas.openxmlformats.org/officeDocument/2006/relationships/image" Target="../media/image698.png"/><Relationship Id="rId22" Type="http://schemas.openxmlformats.org/officeDocument/2006/relationships/image" Target="../media/image702.png"/><Relationship Id="rId27" Type="http://schemas.openxmlformats.org/officeDocument/2006/relationships/customXml" Target="../ink/ink625.xml"/><Relationship Id="rId30" Type="http://schemas.openxmlformats.org/officeDocument/2006/relationships/image" Target="../media/image706.png"/><Relationship Id="rId35" Type="http://schemas.openxmlformats.org/officeDocument/2006/relationships/customXml" Target="../ink/ink629.xml"/><Relationship Id="rId43" Type="http://schemas.openxmlformats.org/officeDocument/2006/relationships/customXml" Target="../ink/ink633.xml"/><Relationship Id="rId48" Type="http://schemas.openxmlformats.org/officeDocument/2006/relationships/image" Target="../media/image714.png"/><Relationship Id="rId56" Type="http://schemas.openxmlformats.org/officeDocument/2006/relationships/image" Target="../media/image718.png"/><Relationship Id="rId64" Type="http://schemas.openxmlformats.org/officeDocument/2006/relationships/image" Target="../media/image722.png"/><Relationship Id="rId69" Type="http://schemas.openxmlformats.org/officeDocument/2006/relationships/customXml" Target="../ink/ink646.xml"/><Relationship Id="rId77" Type="http://schemas.openxmlformats.org/officeDocument/2006/relationships/customXml" Target="../ink/ink650.xml"/><Relationship Id="rId8" Type="http://schemas.openxmlformats.org/officeDocument/2006/relationships/image" Target="../media/image695.png"/><Relationship Id="rId51" Type="http://schemas.openxmlformats.org/officeDocument/2006/relationships/customXml" Target="../ink/ink637.xml"/><Relationship Id="rId72" Type="http://schemas.openxmlformats.org/officeDocument/2006/relationships/image" Target="../media/image726.png"/><Relationship Id="rId80" Type="http://schemas.openxmlformats.org/officeDocument/2006/relationships/customXml" Target="../ink/ink652.xml"/><Relationship Id="rId3" Type="http://schemas.openxmlformats.org/officeDocument/2006/relationships/customXml" Target="../ink/ink613.xml"/><Relationship Id="rId12" Type="http://schemas.openxmlformats.org/officeDocument/2006/relationships/image" Target="../media/image697.png"/><Relationship Id="rId17" Type="http://schemas.openxmlformats.org/officeDocument/2006/relationships/customXml" Target="../ink/ink620.xml"/><Relationship Id="rId25" Type="http://schemas.openxmlformats.org/officeDocument/2006/relationships/customXml" Target="../ink/ink624.xml"/><Relationship Id="rId33" Type="http://schemas.openxmlformats.org/officeDocument/2006/relationships/customXml" Target="../ink/ink628.xml"/><Relationship Id="rId38" Type="http://schemas.openxmlformats.org/officeDocument/2006/relationships/image" Target="../media/image710.png"/><Relationship Id="rId46" Type="http://schemas.openxmlformats.org/officeDocument/2006/relationships/image" Target="../media/image713.png"/><Relationship Id="rId59" Type="http://schemas.openxmlformats.org/officeDocument/2006/relationships/customXml" Target="../ink/ink641.xml"/><Relationship Id="rId67" Type="http://schemas.openxmlformats.org/officeDocument/2006/relationships/customXml" Target="../ink/ink645.xml"/><Relationship Id="rId20" Type="http://schemas.openxmlformats.org/officeDocument/2006/relationships/image" Target="../media/image701.png"/><Relationship Id="rId41" Type="http://schemas.openxmlformats.org/officeDocument/2006/relationships/customXml" Target="../ink/ink632.xml"/><Relationship Id="rId54" Type="http://schemas.openxmlformats.org/officeDocument/2006/relationships/image" Target="../media/image717.png"/><Relationship Id="rId62" Type="http://schemas.openxmlformats.org/officeDocument/2006/relationships/image" Target="../media/image721.png"/><Relationship Id="rId70" Type="http://schemas.openxmlformats.org/officeDocument/2006/relationships/image" Target="../media/image725.png"/><Relationship Id="rId75" Type="http://schemas.openxmlformats.org/officeDocument/2006/relationships/customXml" Target="../ink/ink649.xml"/><Relationship Id="rId1" Type="http://schemas.openxmlformats.org/officeDocument/2006/relationships/slideLayout" Target="../slideLayouts/slideLayout7.xml"/><Relationship Id="rId6" Type="http://schemas.openxmlformats.org/officeDocument/2006/relationships/image" Target="../media/image694.png"/><Relationship Id="rId15" Type="http://schemas.openxmlformats.org/officeDocument/2006/relationships/customXml" Target="../ink/ink619.xml"/><Relationship Id="rId23" Type="http://schemas.openxmlformats.org/officeDocument/2006/relationships/customXml" Target="../ink/ink623.xml"/><Relationship Id="rId28" Type="http://schemas.openxmlformats.org/officeDocument/2006/relationships/image" Target="../media/image705.png"/><Relationship Id="rId36" Type="http://schemas.openxmlformats.org/officeDocument/2006/relationships/image" Target="../media/image709.png"/><Relationship Id="rId49" Type="http://schemas.openxmlformats.org/officeDocument/2006/relationships/customXml" Target="../ink/ink636.xml"/><Relationship Id="rId57" Type="http://schemas.openxmlformats.org/officeDocument/2006/relationships/customXml" Target="../ink/ink640.xml"/><Relationship Id="rId10" Type="http://schemas.openxmlformats.org/officeDocument/2006/relationships/image" Target="../media/image696.png"/><Relationship Id="rId31" Type="http://schemas.openxmlformats.org/officeDocument/2006/relationships/customXml" Target="../ink/ink627.xml"/><Relationship Id="rId44" Type="http://schemas.openxmlformats.org/officeDocument/2006/relationships/image" Target="../media/image5011.png"/><Relationship Id="rId52" Type="http://schemas.openxmlformats.org/officeDocument/2006/relationships/image" Target="../media/image716.png"/><Relationship Id="rId60" Type="http://schemas.openxmlformats.org/officeDocument/2006/relationships/image" Target="../media/image720.png"/><Relationship Id="rId65" Type="http://schemas.openxmlformats.org/officeDocument/2006/relationships/customXml" Target="../ink/ink644.xml"/><Relationship Id="rId73" Type="http://schemas.openxmlformats.org/officeDocument/2006/relationships/customXml" Target="../ink/ink648.xml"/><Relationship Id="rId78" Type="http://schemas.openxmlformats.org/officeDocument/2006/relationships/customXml" Target="../ink/ink651.xml"/><Relationship Id="rId81" Type="http://schemas.openxmlformats.org/officeDocument/2006/relationships/image" Target="../media/image730.png"/><Relationship Id="rId4" Type="http://schemas.openxmlformats.org/officeDocument/2006/relationships/image" Target="../media/image693.png"/><Relationship Id="rId9" Type="http://schemas.openxmlformats.org/officeDocument/2006/relationships/customXml" Target="../ink/ink616.xml"/><Relationship Id="rId13" Type="http://schemas.openxmlformats.org/officeDocument/2006/relationships/customXml" Target="../ink/ink618.xml"/><Relationship Id="rId18" Type="http://schemas.openxmlformats.org/officeDocument/2006/relationships/image" Target="../media/image700.png"/><Relationship Id="rId39" Type="http://schemas.openxmlformats.org/officeDocument/2006/relationships/customXml" Target="../ink/ink631.xml"/><Relationship Id="rId34" Type="http://schemas.openxmlformats.org/officeDocument/2006/relationships/image" Target="../media/image708.png"/><Relationship Id="rId50" Type="http://schemas.openxmlformats.org/officeDocument/2006/relationships/image" Target="../media/image715.png"/><Relationship Id="rId55" Type="http://schemas.openxmlformats.org/officeDocument/2006/relationships/customXml" Target="../ink/ink639.xml"/><Relationship Id="rId76" Type="http://schemas.openxmlformats.org/officeDocument/2006/relationships/image" Target="../media/image728.png"/><Relationship Id="rId7" Type="http://schemas.openxmlformats.org/officeDocument/2006/relationships/customXml" Target="../ink/ink615.xml"/><Relationship Id="rId71" Type="http://schemas.openxmlformats.org/officeDocument/2006/relationships/customXml" Target="../ink/ink647.xml"/><Relationship Id="rId2" Type="http://schemas.openxmlformats.org/officeDocument/2006/relationships/notesSlide" Target="../notesSlides/notesSlide5.xml"/><Relationship Id="rId29" Type="http://schemas.openxmlformats.org/officeDocument/2006/relationships/customXml" Target="../ink/ink626.xml"/><Relationship Id="rId24" Type="http://schemas.openxmlformats.org/officeDocument/2006/relationships/image" Target="../media/image703.png"/><Relationship Id="rId40" Type="http://schemas.openxmlformats.org/officeDocument/2006/relationships/image" Target="../media/image711.png"/><Relationship Id="rId45" Type="http://schemas.openxmlformats.org/officeDocument/2006/relationships/customXml" Target="../ink/ink634.xml"/><Relationship Id="rId66" Type="http://schemas.openxmlformats.org/officeDocument/2006/relationships/image" Target="../media/image723.png"/></Relationships>
</file>

<file path=ppt/slides/_rels/slide6.xml.rels><?xml version="1.0" encoding="UTF-8" standalone="yes"?>
<Relationships xmlns="http://schemas.openxmlformats.org/package/2006/relationships"><Relationship Id="rId117" Type="http://schemas.openxmlformats.org/officeDocument/2006/relationships/customXml" Target="../ink/ink710.xml"/><Relationship Id="rId671" Type="http://schemas.openxmlformats.org/officeDocument/2006/relationships/customXml" Target="../ink/ink990.xml"/><Relationship Id="rId21" Type="http://schemas.openxmlformats.org/officeDocument/2006/relationships/customXml" Target="../ink/ink662.xml"/><Relationship Id="rId324" Type="http://schemas.openxmlformats.org/officeDocument/2006/relationships/customXml" Target="../ink/ink814.xml"/><Relationship Id="rId531" Type="http://schemas.openxmlformats.org/officeDocument/2006/relationships/image" Target="../media/image992.png"/><Relationship Id="rId629" Type="http://schemas.openxmlformats.org/officeDocument/2006/relationships/customXml" Target="../ink/ink968.xml"/><Relationship Id="rId170" Type="http://schemas.openxmlformats.org/officeDocument/2006/relationships/customXml" Target="../ink/ink737.xml"/><Relationship Id="rId268" Type="http://schemas.openxmlformats.org/officeDocument/2006/relationships/customXml" Target="../ink/ink786.xml"/><Relationship Id="rId475" Type="http://schemas.openxmlformats.org/officeDocument/2006/relationships/customXml" Target="../ink/ink890.xml"/><Relationship Id="rId682" Type="http://schemas.openxmlformats.org/officeDocument/2006/relationships/image" Target="../media/image1065.png"/><Relationship Id="rId32" Type="http://schemas.openxmlformats.org/officeDocument/2006/relationships/image" Target="../media/image745.png"/><Relationship Id="rId128" Type="http://schemas.openxmlformats.org/officeDocument/2006/relationships/image" Target="../media/image792.png"/><Relationship Id="rId335" Type="http://schemas.openxmlformats.org/officeDocument/2006/relationships/image" Target="../media/image895.png"/><Relationship Id="rId542" Type="http://schemas.openxmlformats.org/officeDocument/2006/relationships/image" Target="../media/image997.png"/><Relationship Id="rId181" Type="http://schemas.openxmlformats.org/officeDocument/2006/relationships/image" Target="../media/image818.png"/><Relationship Id="rId402" Type="http://schemas.openxmlformats.org/officeDocument/2006/relationships/customXml" Target="../ink/ink853.xml"/><Relationship Id="rId279" Type="http://schemas.openxmlformats.org/officeDocument/2006/relationships/image" Target="../media/image867.png"/><Relationship Id="rId486" Type="http://schemas.openxmlformats.org/officeDocument/2006/relationships/customXml" Target="../ink/ink896.xml"/><Relationship Id="rId693" Type="http://schemas.openxmlformats.org/officeDocument/2006/relationships/image" Target="../media/image1070.png"/><Relationship Id="rId707" Type="http://schemas.openxmlformats.org/officeDocument/2006/relationships/image" Target="../media/image1077.png"/><Relationship Id="rId43" Type="http://schemas.openxmlformats.org/officeDocument/2006/relationships/customXml" Target="../ink/ink673.xml"/><Relationship Id="rId139" Type="http://schemas.openxmlformats.org/officeDocument/2006/relationships/image" Target="../media/image797.png"/><Relationship Id="rId346" Type="http://schemas.openxmlformats.org/officeDocument/2006/relationships/customXml" Target="../ink/ink825.xml"/><Relationship Id="rId553" Type="http://schemas.openxmlformats.org/officeDocument/2006/relationships/customXml" Target="../ink/ink930.xml"/><Relationship Id="rId192" Type="http://schemas.openxmlformats.org/officeDocument/2006/relationships/customXml" Target="../ink/ink748.xml"/><Relationship Id="rId206" Type="http://schemas.openxmlformats.org/officeDocument/2006/relationships/customXml" Target="../ink/ink755.xml"/><Relationship Id="rId413" Type="http://schemas.openxmlformats.org/officeDocument/2006/relationships/image" Target="../media/image934.png"/><Relationship Id="rId497" Type="http://schemas.openxmlformats.org/officeDocument/2006/relationships/image" Target="../media/image975.png"/><Relationship Id="rId620" Type="http://schemas.openxmlformats.org/officeDocument/2006/relationships/image" Target="../media/image1036.png"/><Relationship Id="rId718" Type="http://schemas.openxmlformats.org/officeDocument/2006/relationships/customXml" Target="../ink/ink1015.xml"/><Relationship Id="rId357" Type="http://schemas.openxmlformats.org/officeDocument/2006/relationships/image" Target="../media/image906.png"/><Relationship Id="rId54" Type="http://schemas.openxmlformats.org/officeDocument/2006/relationships/image" Target="../media/image755.png"/><Relationship Id="rId217" Type="http://schemas.openxmlformats.org/officeDocument/2006/relationships/image" Target="../media/image836.png"/><Relationship Id="rId564" Type="http://schemas.openxmlformats.org/officeDocument/2006/relationships/image" Target="../media/image1008.png"/><Relationship Id="rId424" Type="http://schemas.openxmlformats.org/officeDocument/2006/relationships/customXml" Target="../ink/ink864.xml"/><Relationship Id="rId631" Type="http://schemas.openxmlformats.org/officeDocument/2006/relationships/customXml" Target="../ink/ink969.xml"/><Relationship Id="rId729" Type="http://schemas.openxmlformats.org/officeDocument/2006/relationships/image" Target="../media/image1088.png"/><Relationship Id="rId270" Type="http://schemas.openxmlformats.org/officeDocument/2006/relationships/customXml" Target="../ink/ink787.xml"/><Relationship Id="rId65" Type="http://schemas.openxmlformats.org/officeDocument/2006/relationships/customXml" Target="../ink/ink684.xml"/><Relationship Id="rId130" Type="http://schemas.openxmlformats.org/officeDocument/2006/relationships/image" Target="../media/image793.png"/><Relationship Id="rId368" Type="http://schemas.openxmlformats.org/officeDocument/2006/relationships/customXml" Target="../ink/ink836.xml"/><Relationship Id="rId575" Type="http://schemas.openxmlformats.org/officeDocument/2006/relationships/customXml" Target="../ink/ink941.xml"/><Relationship Id="rId228" Type="http://schemas.openxmlformats.org/officeDocument/2006/relationships/customXml" Target="../ink/ink766.xml"/><Relationship Id="rId435" Type="http://schemas.openxmlformats.org/officeDocument/2006/relationships/image" Target="../media/image945.png"/><Relationship Id="rId642" Type="http://schemas.openxmlformats.org/officeDocument/2006/relationships/image" Target="../media/image1047.png"/><Relationship Id="rId281" Type="http://schemas.openxmlformats.org/officeDocument/2006/relationships/image" Target="../media/image868.png"/><Relationship Id="rId502" Type="http://schemas.openxmlformats.org/officeDocument/2006/relationships/customXml" Target="../ink/ink904.xml"/><Relationship Id="rId76" Type="http://schemas.openxmlformats.org/officeDocument/2006/relationships/image" Target="../media/image766.png"/><Relationship Id="rId141" Type="http://schemas.openxmlformats.org/officeDocument/2006/relationships/image" Target="../media/image798.png"/><Relationship Id="rId379" Type="http://schemas.openxmlformats.org/officeDocument/2006/relationships/image" Target="../media/image917.png"/><Relationship Id="rId586" Type="http://schemas.openxmlformats.org/officeDocument/2006/relationships/image" Target="../media/image1019.png"/><Relationship Id="rId7" Type="http://schemas.openxmlformats.org/officeDocument/2006/relationships/customXml" Target="../ink/ink655.xml"/><Relationship Id="rId239" Type="http://schemas.openxmlformats.org/officeDocument/2006/relationships/image" Target="../media/image847.png"/><Relationship Id="rId446" Type="http://schemas.openxmlformats.org/officeDocument/2006/relationships/customXml" Target="../ink/ink875.xml"/><Relationship Id="rId653" Type="http://schemas.openxmlformats.org/officeDocument/2006/relationships/customXml" Target="../ink/ink980.xml"/><Relationship Id="rId292" Type="http://schemas.openxmlformats.org/officeDocument/2006/relationships/customXml" Target="../ink/ink798.xml"/><Relationship Id="rId306" Type="http://schemas.openxmlformats.org/officeDocument/2006/relationships/customXml" Target="../ink/ink805.xml"/><Relationship Id="rId87" Type="http://schemas.openxmlformats.org/officeDocument/2006/relationships/customXml" Target="../ink/ink695.xml"/><Relationship Id="rId513" Type="http://schemas.openxmlformats.org/officeDocument/2006/relationships/image" Target="../media/image983.png"/><Relationship Id="rId597" Type="http://schemas.openxmlformats.org/officeDocument/2006/relationships/customXml" Target="../ink/ink952.xml"/><Relationship Id="rId720" Type="http://schemas.openxmlformats.org/officeDocument/2006/relationships/customXml" Target="../ink/ink1016.xml"/><Relationship Id="rId152" Type="http://schemas.openxmlformats.org/officeDocument/2006/relationships/customXml" Target="../ink/ink728.xml"/><Relationship Id="rId457" Type="http://schemas.openxmlformats.org/officeDocument/2006/relationships/image" Target="../media/image956.png"/><Relationship Id="rId664" Type="http://schemas.openxmlformats.org/officeDocument/2006/relationships/image" Target="../media/image1057.png"/><Relationship Id="rId14" Type="http://schemas.openxmlformats.org/officeDocument/2006/relationships/image" Target="../media/image736.png"/><Relationship Id="rId317" Type="http://schemas.openxmlformats.org/officeDocument/2006/relationships/image" Target="../media/image886.png"/><Relationship Id="rId524" Type="http://schemas.openxmlformats.org/officeDocument/2006/relationships/customXml" Target="../ink/ink915.xml"/><Relationship Id="rId731" Type="http://schemas.openxmlformats.org/officeDocument/2006/relationships/image" Target="../media/image1089.png"/><Relationship Id="rId98" Type="http://schemas.openxmlformats.org/officeDocument/2006/relationships/image" Target="../media/image777.png"/><Relationship Id="rId163" Type="http://schemas.openxmlformats.org/officeDocument/2006/relationships/image" Target="../media/image809.png"/><Relationship Id="rId370" Type="http://schemas.openxmlformats.org/officeDocument/2006/relationships/customXml" Target="../ink/ink837.xml"/><Relationship Id="rId230" Type="http://schemas.openxmlformats.org/officeDocument/2006/relationships/customXml" Target="../ink/ink767.xml"/><Relationship Id="rId468" Type="http://schemas.openxmlformats.org/officeDocument/2006/relationships/customXml" Target="../ink/ink886.xml"/><Relationship Id="rId675" Type="http://schemas.openxmlformats.org/officeDocument/2006/relationships/image" Target="../media/image1062.png"/><Relationship Id="rId25" Type="http://schemas.openxmlformats.org/officeDocument/2006/relationships/customXml" Target="../ink/ink664.xml"/><Relationship Id="rId328" Type="http://schemas.openxmlformats.org/officeDocument/2006/relationships/customXml" Target="../ink/ink816.xml"/><Relationship Id="rId535" Type="http://schemas.openxmlformats.org/officeDocument/2006/relationships/image" Target="../media/image994.png"/><Relationship Id="rId742" Type="http://schemas.openxmlformats.org/officeDocument/2006/relationships/customXml" Target="../ink/ink1027.xml"/><Relationship Id="rId174" Type="http://schemas.openxmlformats.org/officeDocument/2006/relationships/customXml" Target="../ink/ink739.xml"/><Relationship Id="rId381" Type="http://schemas.openxmlformats.org/officeDocument/2006/relationships/image" Target="../media/image918.png"/><Relationship Id="rId602" Type="http://schemas.openxmlformats.org/officeDocument/2006/relationships/image" Target="../media/image1027.png"/><Relationship Id="rId241" Type="http://schemas.openxmlformats.org/officeDocument/2006/relationships/image" Target="../media/image848.png"/><Relationship Id="rId479" Type="http://schemas.openxmlformats.org/officeDocument/2006/relationships/image" Target="../media/image966.png"/><Relationship Id="rId686" Type="http://schemas.openxmlformats.org/officeDocument/2006/relationships/customXml" Target="../ink/ink999.xml"/><Relationship Id="rId36" Type="http://schemas.openxmlformats.org/officeDocument/2006/relationships/image" Target="../media/image747.png"/><Relationship Id="rId339" Type="http://schemas.openxmlformats.org/officeDocument/2006/relationships/image" Target="../media/image897.png"/><Relationship Id="rId546" Type="http://schemas.openxmlformats.org/officeDocument/2006/relationships/image" Target="../media/image999.png"/><Relationship Id="rId101" Type="http://schemas.openxmlformats.org/officeDocument/2006/relationships/customXml" Target="../ink/ink702.xml"/><Relationship Id="rId185" Type="http://schemas.openxmlformats.org/officeDocument/2006/relationships/image" Target="../media/image820.png"/><Relationship Id="rId406" Type="http://schemas.openxmlformats.org/officeDocument/2006/relationships/customXml" Target="../ink/ink855.xml"/><Relationship Id="rId392" Type="http://schemas.openxmlformats.org/officeDocument/2006/relationships/customXml" Target="../ink/ink848.xml"/><Relationship Id="rId613" Type="http://schemas.openxmlformats.org/officeDocument/2006/relationships/customXml" Target="../ink/ink960.xml"/><Relationship Id="rId697" Type="http://schemas.openxmlformats.org/officeDocument/2006/relationships/image" Target="../media/image1072.png"/><Relationship Id="rId252" Type="http://schemas.openxmlformats.org/officeDocument/2006/relationships/customXml" Target="../ink/ink778.xml"/><Relationship Id="rId47" Type="http://schemas.openxmlformats.org/officeDocument/2006/relationships/customXml" Target="../ink/ink675.xml"/><Relationship Id="rId112" Type="http://schemas.openxmlformats.org/officeDocument/2006/relationships/image" Target="../media/image784.png"/><Relationship Id="rId557" Type="http://schemas.openxmlformats.org/officeDocument/2006/relationships/customXml" Target="../ink/ink932.xml"/><Relationship Id="rId196" Type="http://schemas.openxmlformats.org/officeDocument/2006/relationships/customXml" Target="../ink/ink750.xml"/><Relationship Id="rId417" Type="http://schemas.openxmlformats.org/officeDocument/2006/relationships/image" Target="../media/image936.png"/><Relationship Id="rId624" Type="http://schemas.openxmlformats.org/officeDocument/2006/relationships/image" Target="../media/image1038.png"/><Relationship Id="rId263" Type="http://schemas.openxmlformats.org/officeDocument/2006/relationships/image" Target="../media/image859.png"/><Relationship Id="rId470" Type="http://schemas.openxmlformats.org/officeDocument/2006/relationships/image" Target="../media/image962.png"/><Relationship Id="rId58" Type="http://schemas.openxmlformats.org/officeDocument/2006/relationships/image" Target="../media/image757.png"/><Relationship Id="rId123" Type="http://schemas.openxmlformats.org/officeDocument/2006/relationships/customXml" Target="../ink/ink713.xml"/><Relationship Id="rId330" Type="http://schemas.openxmlformats.org/officeDocument/2006/relationships/customXml" Target="../ink/ink817.xml"/><Relationship Id="rId568" Type="http://schemas.openxmlformats.org/officeDocument/2006/relationships/image" Target="../media/image1010.png"/><Relationship Id="rId428" Type="http://schemas.openxmlformats.org/officeDocument/2006/relationships/customXml" Target="../ink/ink866.xml"/><Relationship Id="rId635" Type="http://schemas.openxmlformats.org/officeDocument/2006/relationships/customXml" Target="../ink/ink971.xml"/><Relationship Id="rId274" Type="http://schemas.openxmlformats.org/officeDocument/2006/relationships/customXml" Target="../ink/ink789.xml"/><Relationship Id="rId481" Type="http://schemas.openxmlformats.org/officeDocument/2006/relationships/image" Target="../media/image967.png"/><Relationship Id="rId702" Type="http://schemas.openxmlformats.org/officeDocument/2006/relationships/customXml" Target="../ink/ink1007.xml"/><Relationship Id="rId69" Type="http://schemas.openxmlformats.org/officeDocument/2006/relationships/customXml" Target="../ink/ink686.xml"/><Relationship Id="rId134" Type="http://schemas.openxmlformats.org/officeDocument/2006/relationships/customXml" Target="../ink/ink719.xml"/><Relationship Id="rId579" Type="http://schemas.openxmlformats.org/officeDocument/2006/relationships/customXml" Target="../ink/ink943.xml"/><Relationship Id="rId341" Type="http://schemas.openxmlformats.org/officeDocument/2006/relationships/image" Target="../media/image898.png"/><Relationship Id="rId439" Type="http://schemas.openxmlformats.org/officeDocument/2006/relationships/image" Target="../media/image947.png"/><Relationship Id="rId646" Type="http://schemas.openxmlformats.org/officeDocument/2006/relationships/image" Target="../media/image1049.png"/><Relationship Id="rId201" Type="http://schemas.openxmlformats.org/officeDocument/2006/relationships/image" Target="../media/image828.png"/><Relationship Id="rId285" Type="http://schemas.openxmlformats.org/officeDocument/2006/relationships/image" Target="../media/image870.png"/><Relationship Id="rId506" Type="http://schemas.openxmlformats.org/officeDocument/2006/relationships/customXml" Target="../ink/ink906.xml"/><Relationship Id="rId492" Type="http://schemas.openxmlformats.org/officeDocument/2006/relationships/customXml" Target="../ink/ink899.xml"/><Relationship Id="rId713" Type="http://schemas.openxmlformats.org/officeDocument/2006/relationships/image" Target="../media/image1080.png"/><Relationship Id="rId145" Type="http://schemas.openxmlformats.org/officeDocument/2006/relationships/image" Target="../media/image800.png"/><Relationship Id="rId352" Type="http://schemas.openxmlformats.org/officeDocument/2006/relationships/customXml" Target="../ink/ink828.xml"/><Relationship Id="rId212" Type="http://schemas.openxmlformats.org/officeDocument/2006/relationships/customXml" Target="../ink/ink758.xml"/><Relationship Id="rId657" Type="http://schemas.openxmlformats.org/officeDocument/2006/relationships/image" Target="../media/image1054.png"/><Relationship Id="rId296" Type="http://schemas.openxmlformats.org/officeDocument/2006/relationships/customXml" Target="../ink/ink800.xml"/><Relationship Id="rId517" Type="http://schemas.openxmlformats.org/officeDocument/2006/relationships/image" Target="../media/image985.png"/><Relationship Id="rId724" Type="http://schemas.openxmlformats.org/officeDocument/2006/relationships/customXml" Target="../ink/ink1018.xml"/><Relationship Id="rId60" Type="http://schemas.openxmlformats.org/officeDocument/2006/relationships/image" Target="../media/image758.png"/><Relationship Id="rId156" Type="http://schemas.openxmlformats.org/officeDocument/2006/relationships/customXml" Target="../ink/ink730.xml"/><Relationship Id="rId363" Type="http://schemas.openxmlformats.org/officeDocument/2006/relationships/image" Target="../media/image909.png"/><Relationship Id="rId570" Type="http://schemas.openxmlformats.org/officeDocument/2006/relationships/image" Target="../media/image1011.png"/><Relationship Id="rId223" Type="http://schemas.openxmlformats.org/officeDocument/2006/relationships/image" Target="../media/image839.png"/><Relationship Id="rId430" Type="http://schemas.openxmlformats.org/officeDocument/2006/relationships/customXml" Target="../ink/ink867.xml"/><Relationship Id="rId668" Type="http://schemas.openxmlformats.org/officeDocument/2006/relationships/image" Target="../media/image1059.png"/><Relationship Id="rId18" Type="http://schemas.openxmlformats.org/officeDocument/2006/relationships/image" Target="../media/image738.png"/><Relationship Id="rId528" Type="http://schemas.openxmlformats.org/officeDocument/2006/relationships/customXml" Target="../ink/ink917.xml"/><Relationship Id="rId735" Type="http://schemas.openxmlformats.org/officeDocument/2006/relationships/image" Target="../media/image1091.png"/><Relationship Id="rId167" Type="http://schemas.openxmlformats.org/officeDocument/2006/relationships/image" Target="../media/image811.png"/><Relationship Id="rId374" Type="http://schemas.openxmlformats.org/officeDocument/2006/relationships/customXml" Target="../ink/ink839.xml"/><Relationship Id="rId581" Type="http://schemas.openxmlformats.org/officeDocument/2006/relationships/customXml" Target="../ink/ink944.xml"/><Relationship Id="rId71" Type="http://schemas.openxmlformats.org/officeDocument/2006/relationships/customXml" Target="../ink/ink687.xml"/><Relationship Id="rId234" Type="http://schemas.openxmlformats.org/officeDocument/2006/relationships/customXml" Target="../ink/ink769.xml"/><Relationship Id="rId679" Type="http://schemas.openxmlformats.org/officeDocument/2006/relationships/image" Target="../media/image1064.png"/><Relationship Id="rId2" Type="http://schemas.openxmlformats.org/officeDocument/2006/relationships/notesSlide" Target="../notesSlides/notesSlide6.xml"/><Relationship Id="rId29" Type="http://schemas.openxmlformats.org/officeDocument/2006/relationships/customXml" Target="../ink/ink666.xml"/><Relationship Id="rId441" Type="http://schemas.openxmlformats.org/officeDocument/2006/relationships/image" Target="../media/image948.png"/><Relationship Id="rId539" Type="http://schemas.openxmlformats.org/officeDocument/2006/relationships/customXml" Target="../ink/ink923.xml"/><Relationship Id="rId746" Type="http://schemas.openxmlformats.org/officeDocument/2006/relationships/customXml" Target="../ink/ink1029.xml"/><Relationship Id="rId178" Type="http://schemas.openxmlformats.org/officeDocument/2006/relationships/customXml" Target="../ink/ink741.xml"/><Relationship Id="rId301" Type="http://schemas.openxmlformats.org/officeDocument/2006/relationships/image" Target="../media/image878.png"/><Relationship Id="rId82" Type="http://schemas.openxmlformats.org/officeDocument/2006/relationships/image" Target="../media/image769.png"/><Relationship Id="rId385" Type="http://schemas.openxmlformats.org/officeDocument/2006/relationships/image" Target="../media/image920.png"/><Relationship Id="rId592" Type="http://schemas.openxmlformats.org/officeDocument/2006/relationships/image" Target="../media/image1022.png"/><Relationship Id="rId606" Type="http://schemas.openxmlformats.org/officeDocument/2006/relationships/image" Target="../media/image1029.png"/><Relationship Id="rId245" Type="http://schemas.openxmlformats.org/officeDocument/2006/relationships/image" Target="../media/image850.png"/><Relationship Id="rId452" Type="http://schemas.openxmlformats.org/officeDocument/2006/relationships/customXml" Target="../ink/ink878.xml"/><Relationship Id="rId105" Type="http://schemas.openxmlformats.org/officeDocument/2006/relationships/customXml" Target="../ink/ink704.xml"/><Relationship Id="rId312" Type="http://schemas.openxmlformats.org/officeDocument/2006/relationships/customXml" Target="../ink/ink808.xml"/><Relationship Id="rId93" Type="http://schemas.openxmlformats.org/officeDocument/2006/relationships/customXml" Target="../ink/ink698.xml"/><Relationship Id="rId189" Type="http://schemas.openxmlformats.org/officeDocument/2006/relationships/image" Target="../media/image822.png"/><Relationship Id="rId396" Type="http://schemas.openxmlformats.org/officeDocument/2006/relationships/customXml" Target="../ink/ink850.xml"/><Relationship Id="rId617" Type="http://schemas.openxmlformats.org/officeDocument/2006/relationships/customXml" Target="../ink/ink962.xml"/><Relationship Id="rId256" Type="http://schemas.openxmlformats.org/officeDocument/2006/relationships/customXml" Target="../ink/ink780.xml"/><Relationship Id="rId463" Type="http://schemas.openxmlformats.org/officeDocument/2006/relationships/image" Target="../media/image959.png"/><Relationship Id="rId670" Type="http://schemas.openxmlformats.org/officeDocument/2006/relationships/image" Target="../media/image1060.png"/><Relationship Id="rId116" Type="http://schemas.openxmlformats.org/officeDocument/2006/relationships/image" Target="../media/image786.png"/><Relationship Id="rId323" Type="http://schemas.openxmlformats.org/officeDocument/2006/relationships/image" Target="../media/image889.png"/><Relationship Id="rId530" Type="http://schemas.openxmlformats.org/officeDocument/2006/relationships/customXml" Target="../ink/ink918.xml"/><Relationship Id="rId20" Type="http://schemas.openxmlformats.org/officeDocument/2006/relationships/image" Target="../media/image739.png"/><Relationship Id="rId628" Type="http://schemas.openxmlformats.org/officeDocument/2006/relationships/image" Target="../media/image1040.png"/><Relationship Id="rId225" Type="http://schemas.openxmlformats.org/officeDocument/2006/relationships/image" Target="../media/image840.png"/><Relationship Id="rId267" Type="http://schemas.openxmlformats.org/officeDocument/2006/relationships/image" Target="../media/image861.png"/><Relationship Id="rId432" Type="http://schemas.openxmlformats.org/officeDocument/2006/relationships/customXml" Target="../ink/ink868.xml"/><Relationship Id="rId474" Type="http://schemas.openxmlformats.org/officeDocument/2006/relationships/image" Target="../media/image964.png"/><Relationship Id="rId127" Type="http://schemas.openxmlformats.org/officeDocument/2006/relationships/customXml" Target="../ink/ink715.xml"/><Relationship Id="rId681" Type="http://schemas.openxmlformats.org/officeDocument/2006/relationships/customXml" Target="../ink/ink996.xml"/><Relationship Id="rId737" Type="http://schemas.openxmlformats.org/officeDocument/2006/relationships/image" Target="../media/image1092.png"/><Relationship Id="rId31" Type="http://schemas.openxmlformats.org/officeDocument/2006/relationships/customXml" Target="../ink/ink667.xml"/><Relationship Id="rId73" Type="http://schemas.openxmlformats.org/officeDocument/2006/relationships/customXml" Target="../ink/ink688.xml"/><Relationship Id="rId169" Type="http://schemas.openxmlformats.org/officeDocument/2006/relationships/image" Target="../media/image812.png"/><Relationship Id="rId334" Type="http://schemas.openxmlformats.org/officeDocument/2006/relationships/customXml" Target="../ink/ink819.xml"/><Relationship Id="rId376" Type="http://schemas.openxmlformats.org/officeDocument/2006/relationships/customXml" Target="../ink/ink840.xml"/><Relationship Id="rId541" Type="http://schemas.openxmlformats.org/officeDocument/2006/relationships/customXml" Target="../ink/ink924.xml"/><Relationship Id="rId583" Type="http://schemas.openxmlformats.org/officeDocument/2006/relationships/customXml" Target="../ink/ink945.xml"/><Relationship Id="rId639" Type="http://schemas.openxmlformats.org/officeDocument/2006/relationships/customXml" Target="../ink/ink973.xml"/><Relationship Id="rId4" Type="http://schemas.openxmlformats.org/officeDocument/2006/relationships/image" Target="../media/image731.png"/><Relationship Id="rId180" Type="http://schemas.openxmlformats.org/officeDocument/2006/relationships/customXml" Target="../ink/ink742.xml"/><Relationship Id="rId236" Type="http://schemas.openxmlformats.org/officeDocument/2006/relationships/customXml" Target="../ink/ink770.xml"/><Relationship Id="rId278" Type="http://schemas.openxmlformats.org/officeDocument/2006/relationships/customXml" Target="../ink/ink791.xml"/><Relationship Id="rId401" Type="http://schemas.openxmlformats.org/officeDocument/2006/relationships/image" Target="../media/image928.png"/><Relationship Id="rId443" Type="http://schemas.openxmlformats.org/officeDocument/2006/relationships/image" Target="../media/image949.png"/><Relationship Id="rId650" Type="http://schemas.openxmlformats.org/officeDocument/2006/relationships/image" Target="../media/image1051.png"/><Relationship Id="rId303" Type="http://schemas.openxmlformats.org/officeDocument/2006/relationships/image" Target="../media/image879.png"/><Relationship Id="rId485" Type="http://schemas.openxmlformats.org/officeDocument/2006/relationships/image" Target="../media/image969.png"/><Relationship Id="rId692" Type="http://schemas.openxmlformats.org/officeDocument/2006/relationships/customXml" Target="../ink/ink1002.xml"/><Relationship Id="rId706" Type="http://schemas.openxmlformats.org/officeDocument/2006/relationships/customXml" Target="../ink/ink1009.xml"/><Relationship Id="rId748" Type="http://schemas.openxmlformats.org/officeDocument/2006/relationships/customXml" Target="../ink/ink1030.xml"/><Relationship Id="rId42" Type="http://schemas.openxmlformats.org/officeDocument/2006/relationships/image" Target="../media/image750.png"/><Relationship Id="rId84" Type="http://schemas.openxmlformats.org/officeDocument/2006/relationships/image" Target="../media/image770.png"/><Relationship Id="rId138" Type="http://schemas.openxmlformats.org/officeDocument/2006/relationships/customXml" Target="../ink/ink721.xml"/><Relationship Id="rId345" Type="http://schemas.openxmlformats.org/officeDocument/2006/relationships/image" Target="../media/image900.png"/><Relationship Id="rId387" Type="http://schemas.openxmlformats.org/officeDocument/2006/relationships/image" Target="../media/image921.png"/><Relationship Id="rId510" Type="http://schemas.openxmlformats.org/officeDocument/2006/relationships/customXml" Target="../ink/ink908.xml"/><Relationship Id="rId552" Type="http://schemas.openxmlformats.org/officeDocument/2006/relationships/image" Target="../media/image1002.png"/><Relationship Id="rId594" Type="http://schemas.openxmlformats.org/officeDocument/2006/relationships/image" Target="../media/image1023.png"/><Relationship Id="rId608" Type="http://schemas.openxmlformats.org/officeDocument/2006/relationships/image" Target="../media/image1030.png"/><Relationship Id="rId191" Type="http://schemas.openxmlformats.org/officeDocument/2006/relationships/image" Target="../media/image823.png"/><Relationship Id="rId205" Type="http://schemas.openxmlformats.org/officeDocument/2006/relationships/image" Target="../media/image830.png"/><Relationship Id="rId247" Type="http://schemas.openxmlformats.org/officeDocument/2006/relationships/image" Target="../media/image851.png"/><Relationship Id="rId412" Type="http://schemas.openxmlformats.org/officeDocument/2006/relationships/customXml" Target="../ink/ink858.xml"/><Relationship Id="rId107" Type="http://schemas.openxmlformats.org/officeDocument/2006/relationships/customXml" Target="../ink/ink705.xml"/><Relationship Id="rId289" Type="http://schemas.openxmlformats.org/officeDocument/2006/relationships/image" Target="../media/image872.png"/><Relationship Id="rId454" Type="http://schemas.openxmlformats.org/officeDocument/2006/relationships/customXml" Target="../ink/ink879.xml"/><Relationship Id="rId496" Type="http://schemas.openxmlformats.org/officeDocument/2006/relationships/customXml" Target="../ink/ink901.xml"/><Relationship Id="rId661" Type="http://schemas.openxmlformats.org/officeDocument/2006/relationships/customXml" Target="../ink/ink985.xml"/><Relationship Id="rId717" Type="http://schemas.openxmlformats.org/officeDocument/2006/relationships/image" Target="../media/image1082.png"/><Relationship Id="rId11" Type="http://schemas.openxmlformats.org/officeDocument/2006/relationships/customXml" Target="../ink/ink657.xml"/><Relationship Id="rId53" Type="http://schemas.openxmlformats.org/officeDocument/2006/relationships/customXml" Target="../ink/ink678.xml"/><Relationship Id="rId149" Type="http://schemas.openxmlformats.org/officeDocument/2006/relationships/image" Target="../media/image802.png"/><Relationship Id="rId314" Type="http://schemas.openxmlformats.org/officeDocument/2006/relationships/customXml" Target="../ink/ink809.xml"/><Relationship Id="rId356" Type="http://schemas.openxmlformats.org/officeDocument/2006/relationships/customXml" Target="../ink/ink830.xml"/><Relationship Id="rId398" Type="http://schemas.openxmlformats.org/officeDocument/2006/relationships/customXml" Target="../ink/ink851.xml"/><Relationship Id="rId521" Type="http://schemas.openxmlformats.org/officeDocument/2006/relationships/image" Target="../media/image987.png"/><Relationship Id="rId563" Type="http://schemas.openxmlformats.org/officeDocument/2006/relationships/customXml" Target="../ink/ink935.xml"/><Relationship Id="rId619" Type="http://schemas.openxmlformats.org/officeDocument/2006/relationships/customXml" Target="../ink/ink963.xml"/><Relationship Id="rId95" Type="http://schemas.openxmlformats.org/officeDocument/2006/relationships/customXml" Target="../ink/ink699.xml"/><Relationship Id="rId160" Type="http://schemas.openxmlformats.org/officeDocument/2006/relationships/customXml" Target="../ink/ink732.xml"/><Relationship Id="rId216" Type="http://schemas.openxmlformats.org/officeDocument/2006/relationships/customXml" Target="../ink/ink760.xml"/><Relationship Id="rId423" Type="http://schemas.openxmlformats.org/officeDocument/2006/relationships/image" Target="../media/image939.png"/><Relationship Id="rId258" Type="http://schemas.openxmlformats.org/officeDocument/2006/relationships/customXml" Target="../ink/ink781.xml"/><Relationship Id="rId465" Type="http://schemas.openxmlformats.org/officeDocument/2006/relationships/image" Target="../media/image960.png"/><Relationship Id="rId630" Type="http://schemas.openxmlformats.org/officeDocument/2006/relationships/image" Target="../media/image1041.png"/><Relationship Id="rId672" Type="http://schemas.openxmlformats.org/officeDocument/2006/relationships/image" Target="../media/image1061.png"/><Relationship Id="rId728" Type="http://schemas.openxmlformats.org/officeDocument/2006/relationships/customXml" Target="../ink/ink1020.xml"/><Relationship Id="rId22" Type="http://schemas.openxmlformats.org/officeDocument/2006/relationships/image" Target="../media/image740.png"/><Relationship Id="rId64" Type="http://schemas.openxmlformats.org/officeDocument/2006/relationships/image" Target="../media/image760.png"/><Relationship Id="rId118" Type="http://schemas.openxmlformats.org/officeDocument/2006/relationships/image" Target="../media/image787.png"/><Relationship Id="rId325" Type="http://schemas.openxmlformats.org/officeDocument/2006/relationships/image" Target="../media/image890.png"/><Relationship Id="rId367" Type="http://schemas.openxmlformats.org/officeDocument/2006/relationships/image" Target="../media/image911.png"/><Relationship Id="rId532" Type="http://schemas.openxmlformats.org/officeDocument/2006/relationships/customXml" Target="../ink/ink919.xml"/><Relationship Id="rId574" Type="http://schemas.openxmlformats.org/officeDocument/2006/relationships/image" Target="../media/image1013.png"/><Relationship Id="rId171" Type="http://schemas.openxmlformats.org/officeDocument/2006/relationships/image" Target="../media/image813.png"/><Relationship Id="rId227" Type="http://schemas.openxmlformats.org/officeDocument/2006/relationships/image" Target="../media/image841.png"/><Relationship Id="rId269" Type="http://schemas.openxmlformats.org/officeDocument/2006/relationships/image" Target="../media/image862.png"/><Relationship Id="rId434" Type="http://schemas.openxmlformats.org/officeDocument/2006/relationships/customXml" Target="../ink/ink869.xml"/><Relationship Id="rId476" Type="http://schemas.openxmlformats.org/officeDocument/2006/relationships/image" Target="../media/image965.png"/><Relationship Id="rId641" Type="http://schemas.openxmlformats.org/officeDocument/2006/relationships/customXml" Target="../ink/ink974.xml"/><Relationship Id="rId683" Type="http://schemas.openxmlformats.org/officeDocument/2006/relationships/customXml" Target="../ink/ink997.xml"/><Relationship Id="rId739" Type="http://schemas.openxmlformats.org/officeDocument/2006/relationships/image" Target="../media/image1093.png"/><Relationship Id="rId33" Type="http://schemas.openxmlformats.org/officeDocument/2006/relationships/customXml" Target="../ink/ink668.xml"/><Relationship Id="rId129" Type="http://schemas.openxmlformats.org/officeDocument/2006/relationships/customXml" Target="../ink/ink716.xml"/><Relationship Id="rId280" Type="http://schemas.openxmlformats.org/officeDocument/2006/relationships/customXml" Target="../ink/ink792.xml"/><Relationship Id="rId336" Type="http://schemas.openxmlformats.org/officeDocument/2006/relationships/customXml" Target="../ink/ink820.xml"/><Relationship Id="rId501" Type="http://schemas.openxmlformats.org/officeDocument/2006/relationships/image" Target="../media/image977.png"/><Relationship Id="rId543" Type="http://schemas.openxmlformats.org/officeDocument/2006/relationships/customXml" Target="../ink/ink925.xml"/><Relationship Id="rId75" Type="http://schemas.openxmlformats.org/officeDocument/2006/relationships/customXml" Target="../ink/ink689.xml"/><Relationship Id="rId140" Type="http://schemas.openxmlformats.org/officeDocument/2006/relationships/customXml" Target="../ink/ink722.xml"/><Relationship Id="rId182" Type="http://schemas.openxmlformats.org/officeDocument/2006/relationships/customXml" Target="../ink/ink743.xml"/><Relationship Id="rId378" Type="http://schemas.openxmlformats.org/officeDocument/2006/relationships/customXml" Target="../ink/ink841.xml"/><Relationship Id="rId403" Type="http://schemas.openxmlformats.org/officeDocument/2006/relationships/image" Target="../media/image929.png"/><Relationship Id="rId585" Type="http://schemas.openxmlformats.org/officeDocument/2006/relationships/customXml" Target="../ink/ink946.xml"/><Relationship Id="rId750" Type="http://schemas.openxmlformats.org/officeDocument/2006/relationships/customXml" Target="../ink/ink1031.xml"/><Relationship Id="rId6" Type="http://schemas.openxmlformats.org/officeDocument/2006/relationships/image" Target="../media/image732.png"/><Relationship Id="rId238" Type="http://schemas.openxmlformats.org/officeDocument/2006/relationships/customXml" Target="../ink/ink771.xml"/><Relationship Id="rId445" Type="http://schemas.openxmlformats.org/officeDocument/2006/relationships/image" Target="../media/image950.png"/><Relationship Id="rId487" Type="http://schemas.openxmlformats.org/officeDocument/2006/relationships/image" Target="../media/image970.png"/><Relationship Id="rId610" Type="http://schemas.openxmlformats.org/officeDocument/2006/relationships/image" Target="../media/image1031.png"/><Relationship Id="rId652" Type="http://schemas.openxmlformats.org/officeDocument/2006/relationships/image" Target="../media/image1052.png"/><Relationship Id="rId694" Type="http://schemas.openxmlformats.org/officeDocument/2006/relationships/customXml" Target="../ink/ink1003.xml"/><Relationship Id="rId708" Type="http://schemas.openxmlformats.org/officeDocument/2006/relationships/customXml" Target="../ink/ink1010.xml"/><Relationship Id="rId291" Type="http://schemas.openxmlformats.org/officeDocument/2006/relationships/image" Target="../media/image873.png"/><Relationship Id="rId305" Type="http://schemas.openxmlformats.org/officeDocument/2006/relationships/image" Target="../media/image880.png"/><Relationship Id="rId347" Type="http://schemas.openxmlformats.org/officeDocument/2006/relationships/image" Target="../media/image901.png"/><Relationship Id="rId512" Type="http://schemas.openxmlformats.org/officeDocument/2006/relationships/customXml" Target="../ink/ink909.xml"/><Relationship Id="rId44" Type="http://schemas.openxmlformats.org/officeDocument/2006/relationships/image" Target="../media/image751.png"/><Relationship Id="rId86" Type="http://schemas.openxmlformats.org/officeDocument/2006/relationships/image" Target="../media/image771.png"/><Relationship Id="rId151" Type="http://schemas.openxmlformats.org/officeDocument/2006/relationships/image" Target="../media/image803.png"/><Relationship Id="rId389" Type="http://schemas.openxmlformats.org/officeDocument/2006/relationships/image" Target="../media/image922.png"/><Relationship Id="rId554" Type="http://schemas.openxmlformats.org/officeDocument/2006/relationships/image" Target="../media/image1003.png"/><Relationship Id="rId596" Type="http://schemas.openxmlformats.org/officeDocument/2006/relationships/image" Target="../media/image1024.png"/><Relationship Id="rId193" Type="http://schemas.openxmlformats.org/officeDocument/2006/relationships/image" Target="../media/image824.png"/><Relationship Id="rId207" Type="http://schemas.openxmlformats.org/officeDocument/2006/relationships/image" Target="../media/image831.png"/><Relationship Id="rId249" Type="http://schemas.openxmlformats.org/officeDocument/2006/relationships/image" Target="../media/image852.png"/><Relationship Id="rId414" Type="http://schemas.openxmlformats.org/officeDocument/2006/relationships/customXml" Target="../ink/ink859.xml"/><Relationship Id="rId456" Type="http://schemas.openxmlformats.org/officeDocument/2006/relationships/customXml" Target="../ink/ink880.xml"/><Relationship Id="rId498" Type="http://schemas.openxmlformats.org/officeDocument/2006/relationships/customXml" Target="../ink/ink902.xml"/><Relationship Id="rId621" Type="http://schemas.openxmlformats.org/officeDocument/2006/relationships/customXml" Target="../ink/ink964.xml"/><Relationship Id="rId663" Type="http://schemas.openxmlformats.org/officeDocument/2006/relationships/customXml" Target="../ink/ink986.xml"/><Relationship Id="rId13" Type="http://schemas.openxmlformats.org/officeDocument/2006/relationships/customXml" Target="../ink/ink658.xml"/><Relationship Id="rId109" Type="http://schemas.openxmlformats.org/officeDocument/2006/relationships/customXml" Target="../ink/ink706.xml"/><Relationship Id="rId260" Type="http://schemas.openxmlformats.org/officeDocument/2006/relationships/customXml" Target="../ink/ink782.xml"/><Relationship Id="rId316" Type="http://schemas.openxmlformats.org/officeDocument/2006/relationships/customXml" Target="../ink/ink810.xml"/><Relationship Id="rId523" Type="http://schemas.openxmlformats.org/officeDocument/2006/relationships/image" Target="../media/image988.png"/><Relationship Id="rId719" Type="http://schemas.openxmlformats.org/officeDocument/2006/relationships/image" Target="../media/image1083.png"/><Relationship Id="rId55" Type="http://schemas.openxmlformats.org/officeDocument/2006/relationships/customXml" Target="../ink/ink679.xml"/><Relationship Id="rId97" Type="http://schemas.openxmlformats.org/officeDocument/2006/relationships/customXml" Target="../ink/ink700.xml"/><Relationship Id="rId120" Type="http://schemas.openxmlformats.org/officeDocument/2006/relationships/image" Target="../media/image788.png"/><Relationship Id="rId358" Type="http://schemas.openxmlformats.org/officeDocument/2006/relationships/customXml" Target="../ink/ink831.xml"/><Relationship Id="rId565" Type="http://schemas.openxmlformats.org/officeDocument/2006/relationships/customXml" Target="../ink/ink936.xml"/><Relationship Id="rId730" Type="http://schemas.openxmlformats.org/officeDocument/2006/relationships/customXml" Target="../ink/ink1021.xml"/><Relationship Id="rId162" Type="http://schemas.openxmlformats.org/officeDocument/2006/relationships/customXml" Target="../ink/ink733.xml"/><Relationship Id="rId218" Type="http://schemas.openxmlformats.org/officeDocument/2006/relationships/customXml" Target="../ink/ink761.xml"/><Relationship Id="rId425" Type="http://schemas.openxmlformats.org/officeDocument/2006/relationships/image" Target="../media/image940.png"/><Relationship Id="rId467" Type="http://schemas.openxmlformats.org/officeDocument/2006/relationships/image" Target="../media/image961.png"/><Relationship Id="rId632" Type="http://schemas.openxmlformats.org/officeDocument/2006/relationships/image" Target="../media/image1042.png"/><Relationship Id="rId271" Type="http://schemas.openxmlformats.org/officeDocument/2006/relationships/image" Target="../media/image863.png"/><Relationship Id="rId674" Type="http://schemas.openxmlformats.org/officeDocument/2006/relationships/customXml" Target="../ink/ink992.xml"/><Relationship Id="rId24" Type="http://schemas.openxmlformats.org/officeDocument/2006/relationships/image" Target="../media/image741.png"/><Relationship Id="rId66" Type="http://schemas.openxmlformats.org/officeDocument/2006/relationships/image" Target="../media/image761.png"/><Relationship Id="rId131" Type="http://schemas.openxmlformats.org/officeDocument/2006/relationships/customXml" Target="../ink/ink717.xml"/><Relationship Id="rId327" Type="http://schemas.openxmlformats.org/officeDocument/2006/relationships/image" Target="../media/image891.png"/><Relationship Id="rId369" Type="http://schemas.openxmlformats.org/officeDocument/2006/relationships/image" Target="../media/image912.png"/><Relationship Id="rId534" Type="http://schemas.openxmlformats.org/officeDocument/2006/relationships/customXml" Target="../ink/ink920.xml"/><Relationship Id="rId576" Type="http://schemas.openxmlformats.org/officeDocument/2006/relationships/image" Target="../media/image1014.png"/><Relationship Id="rId741" Type="http://schemas.openxmlformats.org/officeDocument/2006/relationships/image" Target="../media/image1094.png"/><Relationship Id="rId173" Type="http://schemas.openxmlformats.org/officeDocument/2006/relationships/image" Target="../media/image814.png"/><Relationship Id="rId229" Type="http://schemas.openxmlformats.org/officeDocument/2006/relationships/image" Target="../media/image842.png"/><Relationship Id="rId380" Type="http://schemas.openxmlformats.org/officeDocument/2006/relationships/customXml" Target="../ink/ink842.xml"/><Relationship Id="rId436" Type="http://schemas.openxmlformats.org/officeDocument/2006/relationships/customXml" Target="../ink/ink870.xml"/><Relationship Id="rId601" Type="http://schemas.openxmlformats.org/officeDocument/2006/relationships/customXml" Target="../ink/ink954.xml"/><Relationship Id="rId643" Type="http://schemas.openxmlformats.org/officeDocument/2006/relationships/customXml" Target="../ink/ink975.xml"/><Relationship Id="rId240" Type="http://schemas.openxmlformats.org/officeDocument/2006/relationships/customXml" Target="../ink/ink772.xml"/><Relationship Id="rId478" Type="http://schemas.openxmlformats.org/officeDocument/2006/relationships/customXml" Target="../ink/ink892.xml"/><Relationship Id="rId685" Type="http://schemas.openxmlformats.org/officeDocument/2006/relationships/customXml" Target="../ink/ink998.xml"/><Relationship Id="rId35" Type="http://schemas.openxmlformats.org/officeDocument/2006/relationships/customXml" Target="../ink/ink669.xml"/><Relationship Id="rId77" Type="http://schemas.openxmlformats.org/officeDocument/2006/relationships/customXml" Target="../ink/ink690.xml"/><Relationship Id="rId100" Type="http://schemas.openxmlformats.org/officeDocument/2006/relationships/image" Target="../media/image778.png"/><Relationship Id="rId282" Type="http://schemas.openxmlformats.org/officeDocument/2006/relationships/customXml" Target="../ink/ink793.xml"/><Relationship Id="rId338" Type="http://schemas.openxmlformats.org/officeDocument/2006/relationships/customXml" Target="../ink/ink821.xml"/><Relationship Id="rId503" Type="http://schemas.openxmlformats.org/officeDocument/2006/relationships/image" Target="../media/image978.png"/><Relationship Id="rId545" Type="http://schemas.openxmlformats.org/officeDocument/2006/relationships/customXml" Target="../ink/ink926.xml"/><Relationship Id="rId587" Type="http://schemas.openxmlformats.org/officeDocument/2006/relationships/customXml" Target="../ink/ink947.xml"/><Relationship Id="rId710" Type="http://schemas.openxmlformats.org/officeDocument/2006/relationships/customXml" Target="../ink/ink1011.xml"/><Relationship Id="rId8" Type="http://schemas.openxmlformats.org/officeDocument/2006/relationships/image" Target="../media/image733.png"/><Relationship Id="rId142" Type="http://schemas.openxmlformats.org/officeDocument/2006/relationships/customXml" Target="../ink/ink723.xml"/><Relationship Id="rId184" Type="http://schemas.openxmlformats.org/officeDocument/2006/relationships/customXml" Target="../ink/ink744.xml"/><Relationship Id="rId391" Type="http://schemas.openxmlformats.org/officeDocument/2006/relationships/image" Target="../media/image923.png"/><Relationship Id="rId405" Type="http://schemas.openxmlformats.org/officeDocument/2006/relationships/image" Target="../media/image930.png"/><Relationship Id="rId447" Type="http://schemas.openxmlformats.org/officeDocument/2006/relationships/image" Target="../media/image951.png"/><Relationship Id="rId612" Type="http://schemas.openxmlformats.org/officeDocument/2006/relationships/image" Target="../media/image1032.png"/><Relationship Id="rId251" Type="http://schemas.openxmlformats.org/officeDocument/2006/relationships/image" Target="../media/image853.png"/><Relationship Id="rId489" Type="http://schemas.openxmlformats.org/officeDocument/2006/relationships/image" Target="../media/image971.png"/><Relationship Id="rId654" Type="http://schemas.openxmlformats.org/officeDocument/2006/relationships/customXml" Target="../ink/ink981.xml"/><Relationship Id="rId696" Type="http://schemas.openxmlformats.org/officeDocument/2006/relationships/customXml" Target="../ink/ink1004.xml"/><Relationship Id="rId46" Type="http://schemas.openxmlformats.org/officeDocument/2006/relationships/image" Target="../media/image752.png"/><Relationship Id="rId293" Type="http://schemas.openxmlformats.org/officeDocument/2006/relationships/image" Target="../media/image874.png"/><Relationship Id="rId307" Type="http://schemas.openxmlformats.org/officeDocument/2006/relationships/image" Target="../media/image881.png"/><Relationship Id="rId349" Type="http://schemas.openxmlformats.org/officeDocument/2006/relationships/image" Target="../media/image902.png"/><Relationship Id="rId514" Type="http://schemas.openxmlformats.org/officeDocument/2006/relationships/customXml" Target="../ink/ink910.xml"/><Relationship Id="rId556" Type="http://schemas.openxmlformats.org/officeDocument/2006/relationships/image" Target="../media/image1004.png"/><Relationship Id="rId721" Type="http://schemas.openxmlformats.org/officeDocument/2006/relationships/image" Target="../media/image1084.png"/><Relationship Id="rId88" Type="http://schemas.openxmlformats.org/officeDocument/2006/relationships/image" Target="../media/image772.png"/><Relationship Id="rId111" Type="http://schemas.openxmlformats.org/officeDocument/2006/relationships/customXml" Target="../ink/ink707.xml"/><Relationship Id="rId153" Type="http://schemas.openxmlformats.org/officeDocument/2006/relationships/image" Target="../media/image804.png"/><Relationship Id="rId195" Type="http://schemas.openxmlformats.org/officeDocument/2006/relationships/image" Target="../media/image825.png"/><Relationship Id="rId209" Type="http://schemas.openxmlformats.org/officeDocument/2006/relationships/image" Target="../media/image832.png"/><Relationship Id="rId360" Type="http://schemas.openxmlformats.org/officeDocument/2006/relationships/customXml" Target="../ink/ink832.xml"/><Relationship Id="rId416" Type="http://schemas.openxmlformats.org/officeDocument/2006/relationships/customXml" Target="../ink/ink860.xml"/><Relationship Id="rId598" Type="http://schemas.openxmlformats.org/officeDocument/2006/relationships/image" Target="../media/image1025.png"/><Relationship Id="rId220" Type="http://schemas.openxmlformats.org/officeDocument/2006/relationships/customXml" Target="../ink/ink762.xml"/><Relationship Id="rId458" Type="http://schemas.openxmlformats.org/officeDocument/2006/relationships/customXml" Target="../ink/ink881.xml"/><Relationship Id="rId623" Type="http://schemas.openxmlformats.org/officeDocument/2006/relationships/customXml" Target="../ink/ink965.xml"/><Relationship Id="rId665" Type="http://schemas.openxmlformats.org/officeDocument/2006/relationships/customXml" Target="../ink/ink987.xml"/><Relationship Id="rId15" Type="http://schemas.openxmlformats.org/officeDocument/2006/relationships/customXml" Target="../ink/ink659.xml"/><Relationship Id="rId57" Type="http://schemas.openxmlformats.org/officeDocument/2006/relationships/customXml" Target="../ink/ink680.xml"/><Relationship Id="rId262" Type="http://schemas.openxmlformats.org/officeDocument/2006/relationships/customXml" Target="../ink/ink783.xml"/><Relationship Id="rId318" Type="http://schemas.openxmlformats.org/officeDocument/2006/relationships/customXml" Target="../ink/ink811.xml"/><Relationship Id="rId525" Type="http://schemas.openxmlformats.org/officeDocument/2006/relationships/image" Target="../media/image989.png"/><Relationship Id="rId567" Type="http://schemas.openxmlformats.org/officeDocument/2006/relationships/customXml" Target="../ink/ink937.xml"/><Relationship Id="rId732" Type="http://schemas.openxmlformats.org/officeDocument/2006/relationships/customXml" Target="../ink/ink1022.xml"/><Relationship Id="rId99" Type="http://schemas.openxmlformats.org/officeDocument/2006/relationships/customXml" Target="../ink/ink701.xml"/><Relationship Id="rId122" Type="http://schemas.openxmlformats.org/officeDocument/2006/relationships/image" Target="../media/image789.png"/><Relationship Id="rId164" Type="http://schemas.openxmlformats.org/officeDocument/2006/relationships/customXml" Target="../ink/ink734.xml"/><Relationship Id="rId371" Type="http://schemas.openxmlformats.org/officeDocument/2006/relationships/image" Target="../media/image913.png"/><Relationship Id="rId427" Type="http://schemas.openxmlformats.org/officeDocument/2006/relationships/image" Target="../media/image941.png"/><Relationship Id="rId469" Type="http://schemas.openxmlformats.org/officeDocument/2006/relationships/customXml" Target="../ink/ink887.xml"/><Relationship Id="rId634" Type="http://schemas.openxmlformats.org/officeDocument/2006/relationships/image" Target="../media/image1043.png"/><Relationship Id="rId676" Type="http://schemas.openxmlformats.org/officeDocument/2006/relationships/customXml" Target="../ink/ink993.xml"/><Relationship Id="rId26" Type="http://schemas.openxmlformats.org/officeDocument/2006/relationships/image" Target="../media/image742.png"/><Relationship Id="rId231" Type="http://schemas.openxmlformats.org/officeDocument/2006/relationships/image" Target="../media/image843.png"/><Relationship Id="rId273" Type="http://schemas.openxmlformats.org/officeDocument/2006/relationships/image" Target="../media/image864.png"/><Relationship Id="rId329" Type="http://schemas.openxmlformats.org/officeDocument/2006/relationships/image" Target="../media/image892.png"/><Relationship Id="rId480" Type="http://schemas.openxmlformats.org/officeDocument/2006/relationships/customXml" Target="../ink/ink893.xml"/><Relationship Id="rId536" Type="http://schemas.openxmlformats.org/officeDocument/2006/relationships/customXml" Target="../ink/ink921.xml"/><Relationship Id="rId701" Type="http://schemas.openxmlformats.org/officeDocument/2006/relationships/image" Target="../media/image1074.png"/><Relationship Id="rId68" Type="http://schemas.openxmlformats.org/officeDocument/2006/relationships/image" Target="../media/image762.png"/><Relationship Id="rId133" Type="http://schemas.openxmlformats.org/officeDocument/2006/relationships/image" Target="../media/image794.png"/><Relationship Id="rId175" Type="http://schemas.openxmlformats.org/officeDocument/2006/relationships/image" Target="../media/image815.png"/><Relationship Id="rId340" Type="http://schemas.openxmlformats.org/officeDocument/2006/relationships/customXml" Target="../ink/ink822.xml"/><Relationship Id="rId578" Type="http://schemas.openxmlformats.org/officeDocument/2006/relationships/image" Target="../media/image1015.png"/><Relationship Id="rId743" Type="http://schemas.openxmlformats.org/officeDocument/2006/relationships/image" Target="../media/image1095.png"/><Relationship Id="rId200" Type="http://schemas.openxmlformats.org/officeDocument/2006/relationships/customXml" Target="../ink/ink752.xml"/><Relationship Id="rId382" Type="http://schemas.openxmlformats.org/officeDocument/2006/relationships/customXml" Target="../ink/ink843.xml"/><Relationship Id="rId438" Type="http://schemas.openxmlformats.org/officeDocument/2006/relationships/customXml" Target="../ink/ink871.xml"/><Relationship Id="rId603" Type="http://schemas.openxmlformats.org/officeDocument/2006/relationships/customXml" Target="../ink/ink955.xml"/><Relationship Id="rId645" Type="http://schemas.openxmlformats.org/officeDocument/2006/relationships/customXml" Target="../ink/ink976.xml"/><Relationship Id="rId687" Type="http://schemas.openxmlformats.org/officeDocument/2006/relationships/image" Target="../media/image1067.png"/><Relationship Id="rId242" Type="http://schemas.openxmlformats.org/officeDocument/2006/relationships/customXml" Target="../ink/ink773.xml"/><Relationship Id="rId284" Type="http://schemas.openxmlformats.org/officeDocument/2006/relationships/customXml" Target="../ink/ink794.xml"/><Relationship Id="rId491" Type="http://schemas.openxmlformats.org/officeDocument/2006/relationships/image" Target="../media/image972.png"/><Relationship Id="rId505" Type="http://schemas.openxmlformats.org/officeDocument/2006/relationships/image" Target="../media/image979.png"/><Relationship Id="rId712" Type="http://schemas.openxmlformats.org/officeDocument/2006/relationships/customXml" Target="../ink/ink1012.xml"/><Relationship Id="rId37" Type="http://schemas.openxmlformats.org/officeDocument/2006/relationships/customXml" Target="../ink/ink670.xml"/><Relationship Id="rId79" Type="http://schemas.openxmlformats.org/officeDocument/2006/relationships/customXml" Target="../ink/ink691.xml"/><Relationship Id="rId102" Type="http://schemas.openxmlformats.org/officeDocument/2006/relationships/image" Target="../media/image779.png"/><Relationship Id="rId144" Type="http://schemas.openxmlformats.org/officeDocument/2006/relationships/customXml" Target="../ink/ink724.xml"/><Relationship Id="rId547" Type="http://schemas.openxmlformats.org/officeDocument/2006/relationships/customXml" Target="../ink/ink927.xml"/><Relationship Id="rId589" Type="http://schemas.openxmlformats.org/officeDocument/2006/relationships/customXml" Target="../ink/ink948.xml"/><Relationship Id="rId90" Type="http://schemas.openxmlformats.org/officeDocument/2006/relationships/image" Target="../media/image773.png"/><Relationship Id="rId186" Type="http://schemas.openxmlformats.org/officeDocument/2006/relationships/customXml" Target="../ink/ink745.xml"/><Relationship Id="rId351" Type="http://schemas.openxmlformats.org/officeDocument/2006/relationships/image" Target="../media/image903.png"/><Relationship Id="rId393" Type="http://schemas.openxmlformats.org/officeDocument/2006/relationships/image" Target="../media/image924.png"/><Relationship Id="rId407" Type="http://schemas.openxmlformats.org/officeDocument/2006/relationships/image" Target="../media/image931.png"/><Relationship Id="rId449" Type="http://schemas.openxmlformats.org/officeDocument/2006/relationships/image" Target="../media/image952.png"/><Relationship Id="rId614" Type="http://schemas.openxmlformats.org/officeDocument/2006/relationships/image" Target="../media/image1033.png"/><Relationship Id="rId656" Type="http://schemas.openxmlformats.org/officeDocument/2006/relationships/customXml" Target="../ink/ink982.xml"/><Relationship Id="rId211" Type="http://schemas.openxmlformats.org/officeDocument/2006/relationships/image" Target="../media/image833.png"/><Relationship Id="rId253" Type="http://schemas.openxmlformats.org/officeDocument/2006/relationships/image" Target="../media/image854.png"/><Relationship Id="rId295" Type="http://schemas.openxmlformats.org/officeDocument/2006/relationships/image" Target="../media/image875.png"/><Relationship Id="rId309" Type="http://schemas.openxmlformats.org/officeDocument/2006/relationships/image" Target="../media/image882.png"/><Relationship Id="rId460" Type="http://schemas.openxmlformats.org/officeDocument/2006/relationships/customXml" Target="../ink/ink882.xml"/><Relationship Id="rId516" Type="http://schemas.openxmlformats.org/officeDocument/2006/relationships/customXml" Target="../ink/ink911.xml"/><Relationship Id="rId698" Type="http://schemas.openxmlformats.org/officeDocument/2006/relationships/customXml" Target="../ink/ink1005.xml"/><Relationship Id="rId48" Type="http://schemas.openxmlformats.org/officeDocument/2006/relationships/image" Target="../media/image753.png"/><Relationship Id="rId113" Type="http://schemas.openxmlformats.org/officeDocument/2006/relationships/customXml" Target="../ink/ink708.xml"/><Relationship Id="rId320" Type="http://schemas.openxmlformats.org/officeDocument/2006/relationships/customXml" Target="../ink/ink812.xml"/><Relationship Id="rId558" Type="http://schemas.openxmlformats.org/officeDocument/2006/relationships/image" Target="../media/image1005.png"/><Relationship Id="rId723" Type="http://schemas.openxmlformats.org/officeDocument/2006/relationships/image" Target="../media/image1085.png"/><Relationship Id="rId155" Type="http://schemas.openxmlformats.org/officeDocument/2006/relationships/image" Target="../media/image805.png"/><Relationship Id="rId197" Type="http://schemas.openxmlformats.org/officeDocument/2006/relationships/image" Target="../media/image826.png"/><Relationship Id="rId362" Type="http://schemas.openxmlformats.org/officeDocument/2006/relationships/customXml" Target="../ink/ink833.xml"/><Relationship Id="rId418" Type="http://schemas.openxmlformats.org/officeDocument/2006/relationships/customXml" Target="../ink/ink861.xml"/><Relationship Id="rId625" Type="http://schemas.openxmlformats.org/officeDocument/2006/relationships/customXml" Target="../ink/ink966.xml"/><Relationship Id="rId222" Type="http://schemas.openxmlformats.org/officeDocument/2006/relationships/customXml" Target="../ink/ink763.xml"/><Relationship Id="rId264" Type="http://schemas.openxmlformats.org/officeDocument/2006/relationships/customXml" Target="../ink/ink784.xml"/><Relationship Id="rId471" Type="http://schemas.openxmlformats.org/officeDocument/2006/relationships/customXml" Target="../ink/ink888.xml"/><Relationship Id="rId667" Type="http://schemas.openxmlformats.org/officeDocument/2006/relationships/customXml" Target="../ink/ink988.xml"/><Relationship Id="rId17" Type="http://schemas.openxmlformats.org/officeDocument/2006/relationships/customXml" Target="../ink/ink660.xml"/><Relationship Id="rId59" Type="http://schemas.openxmlformats.org/officeDocument/2006/relationships/customXml" Target="../ink/ink681.xml"/><Relationship Id="rId124" Type="http://schemas.openxmlformats.org/officeDocument/2006/relationships/image" Target="../media/image790.png"/><Relationship Id="rId527" Type="http://schemas.openxmlformats.org/officeDocument/2006/relationships/image" Target="../media/image990.png"/><Relationship Id="rId569" Type="http://schemas.openxmlformats.org/officeDocument/2006/relationships/customXml" Target="../ink/ink938.xml"/><Relationship Id="rId734" Type="http://schemas.openxmlformats.org/officeDocument/2006/relationships/customXml" Target="../ink/ink1023.xml"/><Relationship Id="rId70" Type="http://schemas.openxmlformats.org/officeDocument/2006/relationships/image" Target="../media/image763.png"/><Relationship Id="rId166" Type="http://schemas.openxmlformats.org/officeDocument/2006/relationships/customXml" Target="../ink/ink735.xml"/><Relationship Id="rId331" Type="http://schemas.openxmlformats.org/officeDocument/2006/relationships/image" Target="../media/image893.png"/><Relationship Id="rId373" Type="http://schemas.openxmlformats.org/officeDocument/2006/relationships/image" Target="../media/image914.png"/><Relationship Id="rId429" Type="http://schemas.openxmlformats.org/officeDocument/2006/relationships/image" Target="../media/image942.png"/><Relationship Id="rId580" Type="http://schemas.openxmlformats.org/officeDocument/2006/relationships/image" Target="../media/image1016.png"/><Relationship Id="rId636" Type="http://schemas.openxmlformats.org/officeDocument/2006/relationships/image" Target="../media/image1044.png"/><Relationship Id="rId1" Type="http://schemas.openxmlformats.org/officeDocument/2006/relationships/slideLayout" Target="../slideLayouts/slideLayout7.xml"/><Relationship Id="rId233" Type="http://schemas.openxmlformats.org/officeDocument/2006/relationships/image" Target="../media/image844.png"/><Relationship Id="rId440" Type="http://schemas.openxmlformats.org/officeDocument/2006/relationships/customXml" Target="../ink/ink872.xml"/><Relationship Id="rId678" Type="http://schemas.openxmlformats.org/officeDocument/2006/relationships/customXml" Target="../ink/ink994.xml"/><Relationship Id="rId28" Type="http://schemas.openxmlformats.org/officeDocument/2006/relationships/image" Target="../media/image743.png"/><Relationship Id="rId275" Type="http://schemas.openxmlformats.org/officeDocument/2006/relationships/image" Target="../media/image865.png"/><Relationship Id="rId300" Type="http://schemas.openxmlformats.org/officeDocument/2006/relationships/customXml" Target="../ink/ink802.xml"/><Relationship Id="rId482" Type="http://schemas.openxmlformats.org/officeDocument/2006/relationships/customXml" Target="../ink/ink894.xml"/><Relationship Id="rId538" Type="http://schemas.openxmlformats.org/officeDocument/2006/relationships/image" Target="../media/image995.png"/><Relationship Id="rId703" Type="http://schemas.openxmlformats.org/officeDocument/2006/relationships/image" Target="../media/image1075.png"/><Relationship Id="rId745" Type="http://schemas.openxmlformats.org/officeDocument/2006/relationships/image" Target="../media/image1096.png"/><Relationship Id="rId81" Type="http://schemas.openxmlformats.org/officeDocument/2006/relationships/customXml" Target="../ink/ink692.xml"/><Relationship Id="rId135" Type="http://schemas.openxmlformats.org/officeDocument/2006/relationships/image" Target="../media/image795.png"/><Relationship Id="rId177" Type="http://schemas.openxmlformats.org/officeDocument/2006/relationships/image" Target="../media/image816.png"/><Relationship Id="rId342" Type="http://schemas.openxmlformats.org/officeDocument/2006/relationships/customXml" Target="../ink/ink823.xml"/><Relationship Id="rId384" Type="http://schemas.openxmlformats.org/officeDocument/2006/relationships/customXml" Target="../ink/ink844.xml"/><Relationship Id="rId591" Type="http://schemas.openxmlformats.org/officeDocument/2006/relationships/customXml" Target="../ink/ink949.xml"/><Relationship Id="rId605" Type="http://schemas.openxmlformats.org/officeDocument/2006/relationships/customXml" Target="../ink/ink956.xml"/><Relationship Id="rId202" Type="http://schemas.openxmlformats.org/officeDocument/2006/relationships/customXml" Target="../ink/ink753.xml"/><Relationship Id="rId244" Type="http://schemas.openxmlformats.org/officeDocument/2006/relationships/customXml" Target="../ink/ink774.xml"/><Relationship Id="rId647" Type="http://schemas.openxmlformats.org/officeDocument/2006/relationships/customXml" Target="../ink/ink977.xml"/><Relationship Id="rId689" Type="http://schemas.openxmlformats.org/officeDocument/2006/relationships/image" Target="../media/image1068.png"/><Relationship Id="rId39" Type="http://schemas.openxmlformats.org/officeDocument/2006/relationships/customXml" Target="../ink/ink671.xml"/><Relationship Id="rId286" Type="http://schemas.openxmlformats.org/officeDocument/2006/relationships/customXml" Target="../ink/ink795.xml"/><Relationship Id="rId451" Type="http://schemas.openxmlformats.org/officeDocument/2006/relationships/image" Target="../media/image953.png"/><Relationship Id="rId493" Type="http://schemas.openxmlformats.org/officeDocument/2006/relationships/image" Target="../media/image973.png"/><Relationship Id="rId507" Type="http://schemas.openxmlformats.org/officeDocument/2006/relationships/image" Target="../media/image980.png"/><Relationship Id="rId549" Type="http://schemas.openxmlformats.org/officeDocument/2006/relationships/customXml" Target="../ink/ink928.xml"/><Relationship Id="rId714" Type="http://schemas.openxmlformats.org/officeDocument/2006/relationships/customXml" Target="../ink/ink1013.xml"/><Relationship Id="rId50" Type="http://schemas.openxmlformats.org/officeDocument/2006/relationships/image" Target="../media/image5011.png"/><Relationship Id="rId104" Type="http://schemas.openxmlformats.org/officeDocument/2006/relationships/image" Target="../media/image780.png"/><Relationship Id="rId146" Type="http://schemas.openxmlformats.org/officeDocument/2006/relationships/customXml" Target="../ink/ink725.xml"/><Relationship Id="rId188" Type="http://schemas.openxmlformats.org/officeDocument/2006/relationships/customXml" Target="../ink/ink746.xml"/><Relationship Id="rId311" Type="http://schemas.openxmlformats.org/officeDocument/2006/relationships/image" Target="../media/image883.png"/><Relationship Id="rId353" Type="http://schemas.openxmlformats.org/officeDocument/2006/relationships/image" Target="../media/image904.png"/><Relationship Id="rId395" Type="http://schemas.openxmlformats.org/officeDocument/2006/relationships/image" Target="../media/image925.png"/><Relationship Id="rId409" Type="http://schemas.openxmlformats.org/officeDocument/2006/relationships/image" Target="../media/image932.png"/><Relationship Id="rId560" Type="http://schemas.openxmlformats.org/officeDocument/2006/relationships/image" Target="../media/image1006.png"/><Relationship Id="rId92" Type="http://schemas.openxmlformats.org/officeDocument/2006/relationships/image" Target="../media/image774.png"/><Relationship Id="rId213" Type="http://schemas.openxmlformats.org/officeDocument/2006/relationships/image" Target="../media/image834.png"/><Relationship Id="rId420" Type="http://schemas.openxmlformats.org/officeDocument/2006/relationships/customXml" Target="../ink/ink862.xml"/><Relationship Id="rId616" Type="http://schemas.openxmlformats.org/officeDocument/2006/relationships/image" Target="../media/image1034.png"/><Relationship Id="rId658" Type="http://schemas.openxmlformats.org/officeDocument/2006/relationships/customXml" Target="../ink/ink983.xml"/><Relationship Id="rId255" Type="http://schemas.openxmlformats.org/officeDocument/2006/relationships/image" Target="../media/image855.png"/><Relationship Id="rId297" Type="http://schemas.openxmlformats.org/officeDocument/2006/relationships/image" Target="../media/image876.png"/><Relationship Id="rId462" Type="http://schemas.openxmlformats.org/officeDocument/2006/relationships/customXml" Target="../ink/ink883.xml"/><Relationship Id="rId518" Type="http://schemas.openxmlformats.org/officeDocument/2006/relationships/customXml" Target="../ink/ink912.xml"/><Relationship Id="rId725" Type="http://schemas.openxmlformats.org/officeDocument/2006/relationships/image" Target="../media/image1086.png"/><Relationship Id="rId115" Type="http://schemas.openxmlformats.org/officeDocument/2006/relationships/customXml" Target="../ink/ink709.xml"/><Relationship Id="rId157" Type="http://schemas.openxmlformats.org/officeDocument/2006/relationships/image" Target="../media/image806.png"/><Relationship Id="rId322" Type="http://schemas.openxmlformats.org/officeDocument/2006/relationships/customXml" Target="../ink/ink813.xml"/><Relationship Id="rId364" Type="http://schemas.openxmlformats.org/officeDocument/2006/relationships/customXml" Target="../ink/ink834.xml"/><Relationship Id="rId61" Type="http://schemas.openxmlformats.org/officeDocument/2006/relationships/customXml" Target="../ink/ink682.xml"/><Relationship Id="rId199" Type="http://schemas.openxmlformats.org/officeDocument/2006/relationships/image" Target="../media/image827.png"/><Relationship Id="rId571" Type="http://schemas.openxmlformats.org/officeDocument/2006/relationships/customXml" Target="../ink/ink939.xml"/><Relationship Id="rId627" Type="http://schemas.openxmlformats.org/officeDocument/2006/relationships/customXml" Target="../ink/ink967.xml"/><Relationship Id="rId669" Type="http://schemas.openxmlformats.org/officeDocument/2006/relationships/customXml" Target="../ink/ink989.xml"/><Relationship Id="rId19" Type="http://schemas.openxmlformats.org/officeDocument/2006/relationships/customXml" Target="../ink/ink661.xml"/><Relationship Id="rId224" Type="http://schemas.openxmlformats.org/officeDocument/2006/relationships/customXml" Target="../ink/ink764.xml"/><Relationship Id="rId266" Type="http://schemas.openxmlformats.org/officeDocument/2006/relationships/customXml" Target="../ink/ink785.xml"/><Relationship Id="rId431" Type="http://schemas.openxmlformats.org/officeDocument/2006/relationships/image" Target="../media/image943.png"/><Relationship Id="rId473" Type="http://schemas.openxmlformats.org/officeDocument/2006/relationships/customXml" Target="../ink/ink889.xml"/><Relationship Id="rId529" Type="http://schemas.openxmlformats.org/officeDocument/2006/relationships/image" Target="../media/image991.png"/><Relationship Id="rId680" Type="http://schemas.openxmlformats.org/officeDocument/2006/relationships/customXml" Target="../ink/ink995.xml"/><Relationship Id="rId736" Type="http://schemas.openxmlformats.org/officeDocument/2006/relationships/customXml" Target="../ink/ink1024.xml"/><Relationship Id="rId30" Type="http://schemas.openxmlformats.org/officeDocument/2006/relationships/image" Target="../media/image744.png"/><Relationship Id="rId126" Type="http://schemas.openxmlformats.org/officeDocument/2006/relationships/image" Target="../media/image791.png"/><Relationship Id="rId168" Type="http://schemas.openxmlformats.org/officeDocument/2006/relationships/customXml" Target="../ink/ink736.xml"/><Relationship Id="rId333" Type="http://schemas.openxmlformats.org/officeDocument/2006/relationships/image" Target="../media/image894.png"/><Relationship Id="rId540" Type="http://schemas.openxmlformats.org/officeDocument/2006/relationships/image" Target="../media/image996.png"/><Relationship Id="rId72" Type="http://schemas.openxmlformats.org/officeDocument/2006/relationships/image" Target="../media/image764.png"/><Relationship Id="rId375" Type="http://schemas.openxmlformats.org/officeDocument/2006/relationships/image" Target="../media/image915.png"/><Relationship Id="rId582" Type="http://schemas.openxmlformats.org/officeDocument/2006/relationships/image" Target="../media/image1017.png"/><Relationship Id="rId638" Type="http://schemas.openxmlformats.org/officeDocument/2006/relationships/image" Target="../media/image1045.png"/><Relationship Id="rId3" Type="http://schemas.openxmlformats.org/officeDocument/2006/relationships/customXml" Target="../ink/ink653.xml"/><Relationship Id="rId235" Type="http://schemas.openxmlformats.org/officeDocument/2006/relationships/image" Target="../media/image845.png"/><Relationship Id="rId277" Type="http://schemas.openxmlformats.org/officeDocument/2006/relationships/image" Target="../media/image866.png"/><Relationship Id="rId400" Type="http://schemas.openxmlformats.org/officeDocument/2006/relationships/customXml" Target="../ink/ink852.xml"/><Relationship Id="rId442" Type="http://schemas.openxmlformats.org/officeDocument/2006/relationships/customXml" Target="../ink/ink873.xml"/><Relationship Id="rId484" Type="http://schemas.openxmlformats.org/officeDocument/2006/relationships/customXml" Target="../ink/ink895.xml"/><Relationship Id="rId705" Type="http://schemas.openxmlformats.org/officeDocument/2006/relationships/image" Target="../media/image1076.png"/><Relationship Id="rId137" Type="http://schemas.openxmlformats.org/officeDocument/2006/relationships/image" Target="../media/image796.png"/><Relationship Id="rId302" Type="http://schemas.openxmlformats.org/officeDocument/2006/relationships/customXml" Target="../ink/ink803.xml"/><Relationship Id="rId344" Type="http://schemas.openxmlformats.org/officeDocument/2006/relationships/customXml" Target="../ink/ink824.xml"/><Relationship Id="rId691" Type="http://schemas.openxmlformats.org/officeDocument/2006/relationships/image" Target="../media/image1069.png"/><Relationship Id="rId747" Type="http://schemas.openxmlformats.org/officeDocument/2006/relationships/image" Target="../media/image1097.png"/><Relationship Id="rId41" Type="http://schemas.openxmlformats.org/officeDocument/2006/relationships/customXml" Target="../ink/ink672.xml"/><Relationship Id="rId83" Type="http://schemas.openxmlformats.org/officeDocument/2006/relationships/customXml" Target="../ink/ink693.xml"/><Relationship Id="rId179" Type="http://schemas.openxmlformats.org/officeDocument/2006/relationships/image" Target="../media/image817.png"/><Relationship Id="rId386" Type="http://schemas.openxmlformats.org/officeDocument/2006/relationships/customXml" Target="../ink/ink845.xml"/><Relationship Id="rId551" Type="http://schemas.openxmlformats.org/officeDocument/2006/relationships/customXml" Target="../ink/ink929.xml"/><Relationship Id="rId593" Type="http://schemas.openxmlformats.org/officeDocument/2006/relationships/customXml" Target="../ink/ink950.xml"/><Relationship Id="rId607" Type="http://schemas.openxmlformats.org/officeDocument/2006/relationships/customXml" Target="../ink/ink957.xml"/><Relationship Id="rId649" Type="http://schemas.openxmlformats.org/officeDocument/2006/relationships/customXml" Target="../ink/ink978.xml"/><Relationship Id="rId190" Type="http://schemas.openxmlformats.org/officeDocument/2006/relationships/customXml" Target="../ink/ink747.xml"/><Relationship Id="rId204" Type="http://schemas.openxmlformats.org/officeDocument/2006/relationships/customXml" Target="../ink/ink754.xml"/><Relationship Id="rId246" Type="http://schemas.openxmlformats.org/officeDocument/2006/relationships/customXml" Target="../ink/ink775.xml"/><Relationship Id="rId288" Type="http://schemas.openxmlformats.org/officeDocument/2006/relationships/customXml" Target="../ink/ink796.xml"/><Relationship Id="rId411" Type="http://schemas.openxmlformats.org/officeDocument/2006/relationships/image" Target="../media/image933.png"/><Relationship Id="rId453" Type="http://schemas.openxmlformats.org/officeDocument/2006/relationships/image" Target="../media/image954.png"/><Relationship Id="rId509" Type="http://schemas.openxmlformats.org/officeDocument/2006/relationships/image" Target="../media/image981.png"/><Relationship Id="rId660" Type="http://schemas.openxmlformats.org/officeDocument/2006/relationships/customXml" Target="../ink/ink984.xml"/><Relationship Id="rId106" Type="http://schemas.openxmlformats.org/officeDocument/2006/relationships/image" Target="../media/image781.png"/><Relationship Id="rId313" Type="http://schemas.openxmlformats.org/officeDocument/2006/relationships/image" Target="../media/image884.png"/><Relationship Id="rId495" Type="http://schemas.openxmlformats.org/officeDocument/2006/relationships/image" Target="../media/image974.png"/><Relationship Id="rId716" Type="http://schemas.openxmlformats.org/officeDocument/2006/relationships/customXml" Target="../ink/ink1014.xml"/><Relationship Id="rId10" Type="http://schemas.openxmlformats.org/officeDocument/2006/relationships/image" Target="../media/image734.png"/><Relationship Id="rId52" Type="http://schemas.openxmlformats.org/officeDocument/2006/relationships/image" Target="../media/image754.png"/><Relationship Id="rId94" Type="http://schemas.openxmlformats.org/officeDocument/2006/relationships/image" Target="../media/image775.png"/><Relationship Id="rId148" Type="http://schemas.openxmlformats.org/officeDocument/2006/relationships/customXml" Target="../ink/ink726.xml"/><Relationship Id="rId355" Type="http://schemas.openxmlformats.org/officeDocument/2006/relationships/image" Target="../media/image905.png"/><Relationship Id="rId397" Type="http://schemas.openxmlformats.org/officeDocument/2006/relationships/image" Target="../media/image926.png"/><Relationship Id="rId520" Type="http://schemas.openxmlformats.org/officeDocument/2006/relationships/customXml" Target="../ink/ink913.xml"/><Relationship Id="rId562" Type="http://schemas.openxmlformats.org/officeDocument/2006/relationships/image" Target="../media/image1007.png"/><Relationship Id="rId618" Type="http://schemas.openxmlformats.org/officeDocument/2006/relationships/image" Target="../media/image1035.png"/><Relationship Id="rId215" Type="http://schemas.openxmlformats.org/officeDocument/2006/relationships/image" Target="../media/image835.png"/><Relationship Id="rId257" Type="http://schemas.openxmlformats.org/officeDocument/2006/relationships/image" Target="../media/image856.png"/><Relationship Id="rId422" Type="http://schemas.openxmlformats.org/officeDocument/2006/relationships/customXml" Target="../ink/ink863.xml"/><Relationship Id="rId464" Type="http://schemas.openxmlformats.org/officeDocument/2006/relationships/customXml" Target="../ink/ink884.xml"/><Relationship Id="rId299" Type="http://schemas.openxmlformats.org/officeDocument/2006/relationships/image" Target="../media/image877.png"/><Relationship Id="rId727" Type="http://schemas.openxmlformats.org/officeDocument/2006/relationships/image" Target="../media/image1087.png"/><Relationship Id="rId63" Type="http://schemas.openxmlformats.org/officeDocument/2006/relationships/customXml" Target="../ink/ink683.xml"/><Relationship Id="rId159" Type="http://schemas.openxmlformats.org/officeDocument/2006/relationships/image" Target="../media/image807.png"/><Relationship Id="rId366" Type="http://schemas.openxmlformats.org/officeDocument/2006/relationships/customXml" Target="../ink/ink835.xml"/><Relationship Id="rId573" Type="http://schemas.openxmlformats.org/officeDocument/2006/relationships/customXml" Target="../ink/ink940.xml"/><Relationship Id="rId226" Type="http://schemas.openxmlformats.org/officeDocument/2006/relationships/customXml" Target="../ink/ink765.xml"/><Relationship Id="rId433" Type="http://schemas.openxmlformats.org/officeDocument/2006/relationships/image" Target="../media/image944.png"/><Relationship Id="rId640" Type="http://schemas.openxmlformats.org/officeDocument/2006/relationships/image" Target="../media/image1046.png"/><Relationship Id="rId738" Type="http://schemas.openxmlformats.org/officeDocument/2006/relationships/customXml" Target="../ink/ink1025.xml"/><Relationship Id="rId74" Type="http://schemas.openxmlformats.org/officeDocument/2006/relationships/image" Target="../media/image765.png"/><Relationship Id="rId377" Type="http://schemas.openxmlformats.org/officeDocument/2006/relationships/image" Target="../media/image916.png"/><Relationship Id="rId500" Type="http://schemas.openxmlformats.org/officeDocument/2006/relationships/customXml" Target="../ink/ink903.xml"/><Relationship Id="rId584" Type="http://schemas.openxmlformats.org/officeDocument/2006/relationships/image" Target="../media/image1018.png"/><Relationship Id="rId5" Type="http://schemas.openxmlformats.org/officeDocument/2006/relationships/customXml" Target="../ink/ink654.xml"/><Relationship Id="rId237" Type="http://schemas.openxmlformats.org/officeDocument/2006/relationships/image" Target="../media/image846.png"/><Relationship Id="rId444" Type="http://schemas.openxmlformats.org/officeDocument/2006/relationships/customXml" Target="../ink/ink874.xml"/><Relationship Id="rId651" Type="http://schemas.openxmlformats.org/officeDocument/2006/relationships/customXml" Target="../ink/ink979.xml"/><Relationship Id="rId749" Type="http://schemas.openxmlformats.org/officeDocument/2006/relationships/image" Target="../media/image1098.png"/><Relationship Id="rId290" Type="http://schemas.openxmlformats.org/officeDocument/2006/relationships/customXml" Target="../ink/ink797.xml"/><Relationship Id="rId304" Type="http://schemas.openxmlformats.org/officeDocument/2006/relationships/customXml" Target="../ink/ink804.xml"/><Relationship Id="rId388" Type="http://schemas.openxmlformats.org/officeDocument/2006/relationships/customXml" Target="../ink/ink846.xml"/><Relationship Id="rId511" Type="http://schemas.openxmlformats.org/officeDocument/2006/relationships/image" Target="../media/image982.png"/><Relationship Id="rId609" Type="http://schemas.openxmlformats.org/officeDocument/2006/relationships/customXml" Target="../ink/ink958.xml"/><Relationship Id="rId85" Type="http://schemas.openxmlformats.org/officeDocument/2006/relationships/customXml" Target="../ink/ink694.xml"/><Relationship Id="rId150" Type="http://schemas.openxmlformats.org/officeDocument/2006/relationships/customXml" Target="../ink/ink727.xml"/><Relationship Id="rId595" Type="http://schemas.openxmlformats.org/officeDocument/2006/relationships/customXml" Target="../ink/ink951.xml"/><Relationship Id="rId248" Type="http://schemas.openxmlformats.org/officeDocument/2006/relationships/customXml" Target="../ink/ink776.xml"/><Relationship Id="rId455" Type="http://schemas.openxmlformats.org/officeDocument/2006/relationships/image" Target="../media/image955.png"/><Relationship Id="rId662" Type="http://schemas.openxmlformats.org/officeDocument/2006/relationships/image" Target="../media/image1056.png"/><Relationship Id="rId12" Type="http://schemas.openxmlformats.org/officeDocument/2006/relationships/image" Target="../media/image735.png"/><Relationship Id="rId108" Type="http://schemas.openxmlformats.org/officeDocument/2006/relationships/image" Target="../media/image782.png"/><Relationship Id="rId315" Type="http://schemas.openxmlformats.org/officeDocument/2006/relationships/image" Target="../media/image885.png"/><Relationship Id="rId522" Type="http://schemas.openxmlformats.org/officeDocument/2006/relationships/customXml" Target="../ink/ink914.xml"/><Relationship Id="rId96" Type="http://schemas.openxmlformats.org/officeDocument/2006/relationships/image" Target="../media/image776.png"/><Relationship Id="rId161" Type="http://schemas.openxmlformats.org/officeDocument/2006/relationships/image" Target="../media/image808.png"/><Relationship Id="rId399" Type="http://schemas.openxmlformats.org/officeDocument/2006/relationships/image" Target="../media/image927.png"/><Relationship Id="rId259" Type="http://schemas.openxmlformats.org/officeDocument/2006/relationships/image" Target="../media/image857.png"/><Relationship Id="rId466" Type="http://schemas.openxmlformats.org/officeDocument/2006/relationships/customXml" Target="../ink/ink885.xml"/><Relationship Id="rId673" Type="http://schemas.openxmlformats.org/officeDocument/2006/relationships/customXml" Target="../ink/ink991.xml"/><Relationship Id="rId23" Type="http://schemas.openxmlformats.org/officeDocument/2006/relationships/customXml" Target="../ink/ink663.xml"/><Relationship Id="rId119" Type="http://schemas.openxmlformats.org/officeDocument/2006/relationships/customXml" Target="../ink/ink711.xml"/><Relationship Id="rId326" Type="http://schemas.openxmlformats.org/officeDocument/2006/relationships/customXml" Target="../ink/ink815.xml"/><Relationship Id="rId533" Type="http://schemas.openxmlformats.org/officeDocument/2006/relationships/image" Target="../media/image993.png"/><Relationship Id="rId740" Type="http://schemas.openxmlformats.org/officeDocument/2006/relationships/customXml" Target="../ink/ink1026.xml"/><Relationship Id="rId172" Type="http://schemas.openxmlformats.org/officeDocument/2006/relationships/customXml" Target="../ink/ink738.xml"/><Relationship Id="rId477" Type="http://schemas.openxmlformats.org/officeDocument/2006/relationships/customXml" Target="../ink/ink891.xml"/><Relationship Id="rId600" Type="http://schemas.openxmlformats.org/officeDocument/2006/relationships/image" Target="../media/image1026.png"/><Relationship Id="rId684" Type="http://schemas.openxmlformats.org/officeDocument/2006/relationships/image" Target="../media/image1066.png"/><Relationship Id="rId337" Type="http://schemas.openxmlformats.org/officeDocument/2006/relationships/image" Target="../media/image896.png"/><Relationship Id="rId34" Type="http://schemas.openxmlformats.org/officeDocument/2006/relationships/image" Target="../media/image746.png"/><Relationship Id="rId544" Type="http://schemas.openxmlformats.org/officeDocument/2006/relationships/image" Target="../media/image998.png"/><Relationship Id="rId751" Type="http://schemas.openxmlformats.org/officeDocument/2006/relationships/image" Target="../media/image1099.png"/><Relationship Id="rId183" Type="http://schemas.openxmlformats.org/officeDocument/2006/relationships/image" Target="../media/image819.png"/><Relationship Id="rId390" Type="http://schemas.openxmlformats.org/officeDocument/2006/relationships/customXml" Target="../ink/ink847.xml"/><Relationship Id="rId404" Type="http://schemas.openxmlformats.org/officeDocument/2006/relationships/customXml" Target="../ink/ink854.xml"/><Relationship Id="rId611" Type="http://schemas.openxmlformats.org/officeDocument/2006/relationships/customXml" Target="../ink/ink959.xml"/><Relationship Id="rId250" Type="http://schemas.openxmlformats.org/officeDocument/2006/relationships/customXml" Target="../ink/ink777.xml"/><Relationship Id="rId488" Type="http://schemas.openxmlformats.org/officeDocument/2006/relationships/customXml" Target="../ink/ink897.xml"/><Relationship Id="rId695" Type="http://schemas.openxmlformats.org/officeDocument/2006/relationships/image" Target="../media/image1071.png"/><Relationship Id="rId709" Type="http://schemas.openxmlformats.org/officeDocument/2006/relationships/image" Target="../media/image1078.png"/><Relationship Id="rId45" Type="http://schemas.openxmlformats.org/officeDocument/2006/relationships/customXml" Target="../ink/ink674.xml"/><Relationship Id="rId110" Type="http://schemas.openxmlformats.org/officeDocument/2006/relationships/image" Target="../media/image783.png"/><Relationship Id="rId348" Type="http://schemas.openxmlformats.org/officeDocument/2006/relationships/customXml" Target="../ink/ink826.xml"/><Relationship Id="rId555" Type="http://schemas.openxmlformats.org/officeDocument/2006/relationships/customXml" Target="../ink/ink931.xml"/><Relationship Id="rId194" Type="http://schemas.openxmlformats.org/officeDocument/2006/relationships/customXml" Target="../ink/ink749.xml"/><Relationship Id="rId208" Type="http://schemas.openxmlformats.org/officeDocument/2006/relationships/customXml" Target="../ink/ink756.xml"/><Relationship Id="rId415" Type="http://schemas.openxmlformats.org/officeDocument/2006/relationships/image" Target="../media/image935.png"/><Relationship Id="rId622" Type="http://schemas.openxmlformats.org/officeDocument/2006/relationships/image" Target="../media/image1037.png"/><Relationship Id="rId261" Type="http://schemas.openxmlformats.org/officeDocument/2006/relationships/image" Target="../media/image858.png"/><Relationship Id="rId499" Type="http://schemas.openxmlformats.org/officeDocument/2006/relationships/image" Target="../media/image976.png"/><Relationship Id="rId56" Type="http://schemas.openxmlformats.org/officeDocument/2006/relationships/image" Target="../media/image756.png"/><Relationship Id="rId359" Type="http://schemas.openxmlformats.org/officeDocument/2006/relationships/image" Target="../media/image907.png"/><Relationship Id="rId566" Type="http://schemas.openxmlformats.org/officeDocument/2006/relationships/image" Target="../media/image1009.png"/><Relationship Id="rId121" Type="http://schemas.openxmlformats.org/officeDocument/2006/relationships/customXml" Target="../ink/ink712.xml"/><Relationship Id="rId219" Type="http://schemas.openxmlformats.org/officeDocument/2006/relationships/image" Target="../media/image837.png"/><Relationship Id="rId426" Type="http://schemas.openxmlformats.org/officeDocument/2006/relationships/customXml" Target="../ink/ink865.xml"/><Relationship Id="rId633" Type="http://schemas.openxmlformats.org/officeDocument/2006/relationships/customXml" Target="../ink/ink970.xml"/><Relationship Id="rId67" Type="http://schemas.openxmlformats.org/officeDocument/2006/relationships/customXml" Target="../ink/ink685.xml"/><Relationship Id="rId272" Type="http://schemas.openxmlformats.org/officeDocument/2006/relationships/customXml" Target="../ink/ink788.xml"/><Relationship Id="rId577" Type="http://schemas.openxmlformats.org/officeDocument/2006/relationships/customXml" Target="../ink/ink942.xml"/><Relationship Id="rId700" Type="http://schemas.openxmlformats.org/officeDocument/2006/relationships/customXml" Target="../ink/ink1006.xml"/><Relationship Id="rId132" Type="http://schemas.openxmlformats.org/officeDocument/2006/relationships/customXml" Target="../ink/ink718.xml"/><Relationship Id="rId437" Type="http://schemas.openxmlformats.org/officeDocument/2006/relationships/image" Target="../media/image946.png"/><Relationship Id="rId644" Type="http://schemas.openxmlformats.org/officeDocument/2006/relationships/image" Target="../media/image1048.png"/><Relationship Id="rId283" Type="http://schemas.openxmlformats.org/officeDocument/2006/relationships/image" Target="../media/image869.png"/><Relationship Id="rId490" Type="http://schemas.openxmlformats.org/officeDocument/2006/relationships/customXml" Target="../ink/ink898.xml"/><Relationship Id="rId504" Type="http://schemas.openxmlformats.org/officeDocument/2006/relationships/customXml" Target="../ink/ink905.xml"/><Relationship Id="rId711" Type="http://schemas.openxmlformats.org/officeDocument/2006/relationships/image" Target="../media/image1079.png"/><Relationship Id="rId78" Type="http://schemas.openxmlformats.org/officeDocument/2006/relationships/image" Target="../media/image767.png"/><Relationship Id="rId143" Type="http://schemas.openxmlformats.org/officeDocument/2006/relationships/image" Target="../media/image799.png"/><Relationship Id="rId350" Type="http://schemas.openxmlformats.org/officeDocument/2006/relationships/customXml" Target="../ink/ink827.xml"/><Relationship Id="rId588" Type="http://schemas.openxmlformats.org/officeDocument/2006/relationships/image" Target="../media/image1020.png"/><Relationship Id="rId9" Type="http://schemas.openxmlformats.org/officeDocument/2006/relationships/customXml" Target="../ink/ink656.xml"/><Relationship Id="rId210" Type="http://schemas.openxmlformats.org/officeDocument/2006/relationships/customXml" Target="../ink/ink757.xml"/><Relationship Id="rId448" Type="http://schemas.openxmlformats.org/officeDocument/2006/relationships/customXml" Target="../ink/ink876.xml"/><Relationship Id="rId655" Type="http://schemas.openxmlformats.org/officeDocument/2006/relationships/image" Target="../media/image1053.png"/><Relationship Id="rId294" Type="http://schemas.openxmlformats.org/officeDocument/2006/relationships/customXml" Target="../ink/ink799.xml"/><Relationship Id="rId308" Type="http://schemas.openxmlformats.org/officeDocument/2006/relationships/customXml" Target="../ink/ink806.xml"/><Relationship Id="rId515" Type="http://schemas.openxmlformats.org/officeDocument/2006/relationships/image" Target="../media/image984.png"/><Relationship Id="rId722" Type="http://schemas.openxmlformats.org/officeDocument/2006/relationships/customXml" Target="../ink/ink1017.xml"/><Relationship Id="rId89" Type="http://schemas.openxmlformats.org/officeDocument/2006/relationships/customXml" Target="../ink/ink696.xml"/><Relationship Id="rId154" Type="http://schemas.openxmlformats.org/officeDocument/2006/relationships/customXml" Target="../ink/ink729.xml"/><Relationship Id="rId361" Type="http://schemas.openxmlformats.org/officeDocument/2006/relationships/image" Target="../media/image908.png"/><Relationship Id="rId599" Type="http://schemas.openxmlformats.org/officeDocument/2006/relationships/customXml" Target="../ink/ink953.xml"/><Relationship Id="rId459" Type="http://schemas.openxmlformats.org/officeDocument/2006/relationships/image" Target="../media/image957.png"/><Relationship Id="rId666" Type="http://schemas.openxmlformats.org/officeDocument/2006/relationships/image" Target="../media/image1058.png"/><Relationship Id="rId16" Type="http://schemas.openxmlformats.org/officeDocument/2006/relationships/image" Target="../media/image737.png"/><Relationship Id="rId221" Type="http://schemas.openxmlformats.org/officeDocument/2006/relationships/image" Target="../media/image838.png"/><Relationship Id="rId319" Type="http://schemas.openxmlformats.org/officeDocument/2006/relationships/image" Target="../media/image887.png"/><Relationship Id="rId526" Type="http://schemas.openxmlformats.org/officeDocument/2006/relationships/customXml" Target="../ink/ink916.xml"/><Relationship Id="rId733" Type="http://schemas.openxmlformats.org/officeDocument/2006/relationships/image" Target="../media/image1090.png"/><Relationship Id="rId165" Type="http://schemas.openxmlformats.org/officeDocument/2006/relationships/image" Target="../media/image810.png"/><Relationship Id="rId372" Type="http://schemas.openxmlformats.org/officeDocument/2006/relationships/customXml" Target="../ink/ink838.xml"/><Relationship Id="rId677" Type="http://schemas.openxmlformats.org/officeDocument/2006/relationships/image" Target="../media/image1063.png"/><Relationship Id="rId232" Type="http://schemas.openxmlformats.org/officeDocument/2006/relationships/customXml" Target="../ink/ink768.xml"/><Relationship Id="rId27" Type="http://schemas.openxmlformats.org/officeDocument/2006/relationships/customXml" Target="../ink/ink665.xml"/><Relationship Id="rId537" Type="http://schemas.openxmlformats.org/officeDocument/2006/relationships/customXml" Target="../ink/ink922.xml"/><Relationship Id="rId744" Type="http://schemas.openxmlformats.org/officeDocument/2006/relationships/customXml" Target="../ink/ink1028.xml"/><Relationship Id="rId80" Type="http://schemas.openxmlformats.org/officeDocument/2006/relationships/image" Target="../media/image768.png"/><Relationship Id="rId176" Type="http://schemas.openxmlformats.org/officeDocument/2006/relationships/customXml" Target="../ink/ink740.xml"/><Relationship Id="rId383" Type="http://schemas.openxmlformats.org/officeDocument/2006/relationships/image" Target="../media/image919.png"/><Relationship Id="rId590" Type="http://schemas.openxmlformats.org/officeDocument/2006/relationships/image" Target="../media/image1021.png"/><Relationship Id="rId604" Type="http://schemas.openxmlformats.org/officeDocument/2006/relationships/image" Target="../media/image1028.png"/><Relationship Id="rId243" Type="http://schemas.openxmlformats.org/officeDocument/2006/relationships/image" Target="../media/image849.png"/><Relationship Id="rId450" Type="http://schemas.openxmlformats.org/officeDocument/2006/relationships/customXml" Target="../ink/ink877.xml"/><Relationship Id="rId688" Type="http://schemas.openxmlformats.org/officeDocument/2006/relationships/customXml" Target="../ink/ink1000.xml"/><Relationship Id="rId38" Type="http://schemas.openxmlformats.org/officeDocument/2006/relationships/image" Target="../media/image748.png"/><Relationship Id="rId103" Type="http://schemas.openxmlformats.org/officeDocument/2006/relationships/customXml" Target="../ink/ink703.xml"/><Relationship Id="rId310" Type="http://schemas.openxmlformats.org/officeDocument/2006/relationships/customXml" Target="../ink/ink807.xml"/><Relationship Id="rId548" Type="http://schemas.openxmlformats.org/officeDocument/2006/relationships/image" Target="../media/image1000.png"/><Relationship Id="rId91" Type="http://schemas.openxmlformats.org/officeDocument/2006/relationships/customXml" Target="../ink/ink697.xml"/><Relationship Id="rId187" Type="http://schemas.openxmlformats.org/officeDocument/2006/relationships/image" Target="../media/image821.png"/><Relationship Id="rId394" Type="http://schemas.openxmlformats.org/officeDocument/2006/relationships/customXml" Target="../ink/ink849.xml"/><Relationship Id="rId408" Type="http://schemas.openxmlformats.org/officeDocument/2006/relationships/customXml" Target="../ink/ink856.xml"/><Relationship Id="rId615" Type="http://schemas.openxmlformats.org/officeDocument/2006/relationships/customXml" Target="../ink/ink961.xml"/><Relationship Id="rId254" Type="http://schemas.openxmlformats.org/officeDocument/2006/relationships/customXml" Target="../ink/ink779.xml"/><Relationship Id="rId699" Type="http://schemas.openxmlformats.org/officeDocument/2006/relationships/image" Target="../media/image1073.png"/><Relationship Id="rId49" Type="http://schemas.openxmlformats.org/officeDocument/2006/relationships/customXml" Target="../ink/ink676.xml"/><Relationship Id="rId114" Type="http://schemas.openxmlformats.org/officeDocument/2006/relationships/image" Target="../media/image785.png"/><Relationship Id="rId461" Type="http://schemas.openxmlformats.org/officeDocument/2006/relationships/image" Target="../media/image958.png"/><Relationship Id="rId559" Type="http://schemas.openxmlformats.org/officeDocument/2006/relationships/customXml" Target="../ink/ink933.xml"/><Relationship Id="rId198" Type="http://schemas.openxmlformats.org/officeDocument/2006/relationships/customXml" Target="../ink/ink751.xml"/><Relationship Id="rId321" Type="http://schemas.openxmlformats.org/officeDocument/2006/relationships/image" Target="../media/image888.png"/><Relationship Id="rId419" Type="http://schemas.openxmlformats.org/officeDocument/2006/relationships/image" Target="../media/image937.png"/><Relationship Id="rId626" Type="http://schemas.openxmlformats.org/officeDocument/2006/relationships/image" Target="../media/image1039.png"/><Relationship Id="rId265" Type="http://schemas.openxmlformats.org/officeDocument/2006/relationships/image" Target="../media/image860.png"/><Relationship Id="rId472" Type="http://schemas.openxmlformats.org/officeDocument/2006/relationships/image" Target="../media/image963.png"/><Relationship Id="rId125" Type="http://schemas.openxmlformats.org/officeDocument/2006/relationships/customXml" Target="../ink/ink714.xml"/><Relationship Id="rId332" Type="http://schemas.openxmlformats.org/officeDocument/2006/relationships/customXml" Target="../ink/ink818.xml"/><Relationship Id="rId637" Type="http://schemas.openxmlformats.org/officeDocument/2006/relationships/customXml" Target="../ink/ink972.xml"/><Relationship Id="rId276" Type="http://schemas.openxmlformats.org/officeDocument/2006/relationships/customXml" Target="../ink/ink790.xml"/><Relationship Id="rId483" Type="http://schemas.openxmlformats.org/officeDocument/2006/relationships/image" Target="../media/image968.png"/><Relationship Id="rId690" Type="http://schemas.openxmlformats.org/officeDocument/2006/relationships/customXml" Target="../ink/ink1001.xml"/><Relationship Id="rId704" Type="http://schemas.openxmlformats.org/officeDocument/2006/relationships/customXml" Target="../ink/ink1008.xml"/><Relationship Id="rId40" Type="http://schemas.openxmlformats.org/officeDocument/2006/relationships/image" Target="../media/image749.png"/><Relationship Id="rId136" Type="http://schemas.openxmlformats.org/officeDocument/2006/relationships/customXml" Target="../ink/ink720.xml"/><Relationship Id="rId343" Type="http://schemas.openxmlformats.org/officeDocument/2006/relationships/image" Target="../media/image899.png"/><Relationship Id="rId550" Type="http://schemas.openxmlformats.org/officeDocument/2006/relationships/image" Target="../media/image1001.png"/><Relationship Id="rId203" Type="http://schemas.openxmlformats.org/officeDocument/2006/relationships/image" Target="../media/image829.png"/><Relationship Id="rId648" Type="http://schemas.openxmlformats.org/officeDocument/2006/relationships/image" Target="../media/image1050.png"/><Relationship Id="rId287" Type="http://schemas.openxmlformats.org/officeDocument/2006/relationships/image" Target="../media/image871.png"/><Relationship Id="rId410" Type="http://schemas.openxmlformats.org/officeDocument/2006/relationships/customXml" Target="../ink/ink857.xml"/><Relationship Id="rId494" Type="http://schemas.openxmlformats.org/officeDocument/2006/relationships/customXml" Target="../ink/ink900.xml"/><Relationship Id="rId508" Type="http://schemas.openxmlformats.org/officeDocument/2006/relationships/customXml" Target="../ink/ink907.xml"/><Relationship Id="rId715" Type="http://schemas.openxmlformats.org/officeDocument/2006/relationships/image" Target="../media/image1081.png"/><Relationship Id="rId147" Type="http://schemas.openxmlformats.org/officeDocument/2006/relationships/image" Target="../media/image801.png"/><Relationship Id="rId354" Type="http://schemas.openxmlformats.org/officeDocument/2006/relationships/customXml" Target="../ink/ink829.xml"/><Relationship Id="rId51" Type="http://schemas.openxmlformats.org/officeDocument/2006/relationships/customXml" Target="../ink/ink677.xml"/><Relationship Id="rId561" Type="http://schemas.openxmlformats.org/officeDocument/2006/relationships/customXml" Target="../ink/ink934.xml"/><Relationship Id="rId659" Type="http://schemas.openxmlformats.org/officeDocument/2006/relationships/image" Target="../media/image1055.png"/><Relationship Id="rId214" Type="http://schemas.openxmlformats.org/officeDocument/2006/relationships/customXml" Target="../ink/ink759.xml"/><Relationship Id="rId298" Type="http://schemas.openxmlformats.org/officeDocument/2006/relationships/customXml" Target="../ink/ink801.xml"/><Relationship Id="rId421" Type="http://schemas.openxmlformats.org/officeDocument/2006/relationships/image" Target="../media/image938.png"/><Relationship Id="rId519" Type="http://schemas.openxmlformats.org/officeDocument/2006/relationships/image" Target="../media/image986.png"/><Relationship Id="rId158" Type="http://schemas.openxmlformats.org/officeDocument/2006/relationships/customXml" Target="../ink/ink731.xml"/><Relationship Id="rId726" Type="http://schemas.openxmlformats.org/officeDocument/2006/relationships/customXml" Target="../ink/ink1019.xml"/><Relationship Id="rId62" Type="http://schemas.openxmlformats.org/officeDocument/2006/relationships/image" Target="../media/image759.png"/><Relationship Id="rId365" Type="http://schemas.openxmlformats.org/officeDocument/2006/relationships/image" Target="../media/image910.png"/><Relationship Id="rId572" Type="http://schemas.openxmlformats.org/officeDocument/2006/relationships/image" Target="../media/image10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17" Type="http://schemas.openxmlformats.org/officeDocument/2006/relationships/customXml" Target="../ink/ink1088.xml"/><Relationship Id="rId21" Type="http://schemas.openxmlformats.org/officeDocument/2006/relationships/customXml" Target="../ink/ink1040.xml"/><Relationship Id="rId42" Type="http://schemas.openxmlformats.org/officeDocument/2006/relationships/image" Target="../media/image1118.png"/><Relationship Id="rId63" Type="http://schemas.openxmlformats.org/officeDocument/2006/relationships/customXml" Target="../ink/ink1061.xml"/><Relationship Id="rId84" Type="http://schemas.openxmlformats.org/officeDocument/2006/relationships/image" Target="../media/image1138.png"/><Relationship Id="rId138" Type="http://schemas.openxmlformats.org/officeDocument/2006/relationships/image" Target="../media/image1165.png"/><Relationship Id="rId159" Type="http://schemas.openxmlformats.org/officeDocument/2006/relationships/customXml" Target="../ink/ink1109.xml"/><Relationship Id="rId170" Type="http://schemas.openxmlformats.org/officeDocument/2006/relationships/image" Target="../media/image1181.png"/><Relationship Id="rId191" Type="http://schemas.openxmlformats.org/officeDocument/2006/relationships/customXml" Target="../ink/ink1126.xml"/><Relationship Id="rId205" Type="http://schemas.openxmlformats.org/officeDocument/2006/relationships/customXml" Target="../ink/ink1133.xml"/><Relationship Id="rId226" Type="http://schemas.openxmlformats.org/officeDocument/2006/relationships/image" Target="../media/image1208.png"/><Relationship Id="rId107" Type="http://schemas.openxmlformats.org/officeDocument/2006/relationships/customXml" Target="../ink/ink1083.xml"/><Relationship Id="rId11" Type="http://schemas.openxmlformats.org/officeDocument/2006/relationships/customXml" Target="../ink/ink1035.xml"/><Relationship Id="rId32" Type="http://schemas.openxmlformats.org/officeDocument/2006/relationships/image" Target="../media/image1113.png"/><Relationship Id="rId53" Type="http://schemas.openxmlformats.org/officeDocument/2006/relationships/customXml" Target="../ink/ink1056.xml"/><Relationship Id="rId74" Type="http://schemas.openxmlformats.org/officeDocument/2006/relationships/image" Target="../media/image1133.png"/><Relationship Id="rId128" Type="http://schemas.openxmlformats.org/officeDocument/2006/relationships/image" Target="../media/image1160.png"/><Relationship Id="rId149" Type="http://schemas.openxmlformats.org/officeDocument/2006/relationships/customXml" Target="../ink/ink1104.xml"/><Relationship Id="rId5" Type="http://schemas.openxmlformats.org/officeDocument/2006/relationships/customXml" Target="../ink/ink1032.xml"/><Relationship Id="rId95" Type="http://schemas.openxmlformats.org/officeDocument/2006/relationships/customXml" Target="../ink/ink1077.xml"/><Relationship Id="rId160" Type="http://schemas.openxmlformats.org/officeDocument/2006/relationships/image" Target="../media/image1176.png"/><Relationship Id="rId181" Type="http://schemas.openxmlformats.org/officeDocument/2006/relationships/customXml" Target="../ink/ink1121.xml"/><Relationship Id="rId216" Type="http://schemas.openxmlformats.org/officeDocument/2006/relationships/image" Target="../media/image1203.png"/><Relationship Id="rId22" Type="http://schemas.openxmlformats.org/officeDocument/2006/relationships/image" Target="../media/image1108.png"/><Relationship Id="rId43" Type="http://schemas.openxmlformats.org/officeDocument/2006/relationships/customXml" Target="../ink/ink1051.xml"/><Relationship Id="rId64" Type="http://schemas.openxmlformats.org/officeDocument/2006/relationships/image" Target="../media/image1128.png"/><Relationship Id="rId118" Type="http://schemas.openxmlformats.org/officeDocument/2006/relationships/image" Target="../media/image1155.png"/><Relationship Id="rId139" Type="http://schemas.openxmlformats.org/officeDocument/2006/relationships/customXml" Target="../ink/ink1099.xml"/><Relationship Id="rId85" Type="http://schemas.openxmlformats.org/officeDocument/2006/relationships/customXml" Target="../ink/ink1072.xml"/><Relationship Id="rId150" Type="http://schemas.openxmlformats.org/officeDocument/2006/relationships/image" Target="../media/image1171.png"/><Relationship Id="rId171" Type="http://schemas.openxmlformats.org/officeDocument/2006/relationships/customXml" Target="../ink/ink1115.xml"/><Relationship Id="rId192" Type="http://schemas.openxmlformats.org/officeDocument/2006/relationships/image" Target="../media/image1191.png"/><Relationship Id="rId206" Type="http://schemas.openxmlformats.org/officeDocument/2006/relationships/image" Target="../media/image1198.png"/><Relationship Id="rId227" Type="http://schemas.openxmlformats.org/officeDocument/2006/relationships/customXml" Target="../ink/ink1144.xml"/><Relationship Id="rId12" Type="http://schemas.openxmlformats.org/officeDocument/2006/relationships/image" Target="../media/image1103.png"/><Relationship Id="rId33" Type="http://schemas.openxmlformats.org/officeDocument/2006/relationships/customXml" Target="../ink/ink1046.xml"/><Relationship Id="rId108" Type="http://schemas.openxmlformats.org/officeDocument/2006/relationships/image" Target="../media/image1150.png"/><Relationship Id="rId129" Type="http://schemas.openxmlformats.org/officeDocument/2006/relationships/customXml" Target="../ink/ink1094.xml"/><Relationship Id="rId54" Type="http://schemas.openxmlformats.org/officeDocument/2006/relationships/image" Target="../media/image1124.png"/><Relationship Id="rId75" Type="http://schemas.openxmlformats.org/officeDocument/2006/relationships/customXml" Target="../ink/ink1067.xml"/><Relationship Id="rId96" Type="http://schemas.openxmlformats.org/officeDocument/2006/relationships/image" Target="../media/image1144.png"/><Relationship Id="rId140" Type="http://schemas.openxmlformats.org/officeDocument/2006/relationships/image" Target="../media/image1166.png"/><Relationship Id="rId161" Type="http://schemas.openxmlformats.org/officeDocument/2006/relationships/customXml" Target="../ink/ink1110.xml"/><Relationship Id="rId182" Type="http://schemas.openxmlformats.org/officeDocument/2006/relationships/image" Target="../media/image1186.png"/><Relationship Id="rId217" Type="http://schemas.openxmlformats.org/officeDocument/2006/relationships/customXml" Target="../ink/ink1139.xml"/><Relationship Id="rId6" Type="http://schemas.openxmlformats.org/officeDocument/2006/relationships/image" Target="../media/image1100.png"/><Relationship Id="rId23" Type="http://schemas.openxmlformats.org/officeDocument/2006/relationships/customXml" Target="../ink/ink1041.xml"/><Relationship Id="rId119" Type="http://schemas.openxmlformats.org/officeDocument/2006/relationships/customXml" Target="../ink/ink1089.xml"/><Relationship Id="rId44" Type="http://schemas.openxmlformats.org/officeDocument/2006/relationships/image" Target="../media/image1119.png"/><Relationship Id="rId65" Type="http://schemas.openxmlformats.org/officeDocument/2006/relationships/customXml" Target="../ink/ink1062.xml"/><Relationship Id="rId86" Type="http://schemas.openxmlformats.org/officeDocument/2006/relationships/image" Target="../media/image1139.png"/><Relationship Id="rId130" Type="http://schemas.openxmlformats.org/officeDocument/2006/relationships/image" Target="../media/image1161.png"/><Relationship Id="rId151" Type="http://schemas.openxmlformats.org/officeDocument/2006/relationships/customXml" Target="../ink/ink1105.xml"/><Relationship Id="rId172" Type="http://schemas.openxmlformats.org/officeDocument/2006/relationships/image" Target="../media/image1182.png"/><Relationship Id="rId193" Type="http://schemas.openxmlformats.org/officeDocument/2006/relationships/customXml" Target="../ink/ink1127.xml"/><Relationship Id="rId207" Type="http://schemas.openxmlformats.org/officeDocument/2006/relationships/customXml" Target="../ink/ink1134.xml"/><Relationship Id="rId228" Type="http://schemas.openxmlformats.org/officeDocument/2006/relationships/image" Target="../media/image1209.png"/><Relationship Id="rId13" Type="http://schemas.openxmlformats.org/officeDocument/2006/relationships/customXml" Target="../ink/ink1036.xml"/><Relationship Id="rId109" Type="http://schemas.openxmlformats.org/officeDocument/2006/relationships/customXml" Target="../ink/ink1084.xml"/><Relationship Id="rId34" Type="http://schemas.openxmlformats.org/officeDocument/2006/relationships/image" Target="../media/image1114.png"/><Relationship Id="rId55" Type="http://schemas.openxmlformats.org/officeDocument/2006/relationships/customXml" Target="../ink/ink1057.xml"/><Relationship Id="rId76" Type="http://schemas.openxmlformats.org/officeDocument/2006/relationships/image" Target="../media/image1134.png"/><Relationship Id="rId97" Type="http://schemas.openxmlformats.org/officeDocument/2006/relationships/customXml" Target="../ink/ink1078.xml"/><Relationship Id="rId120" Type="http://schemas.openxmlformats.org/officeDocument/2006/relationships/image" Target="../media/image1156.png"/><Relationship Id="rId141" Type="http://schemas.openxmlformats.org/officeDocument/2006/relationships/customXml" Target="../ink/ink1100.xml"/><Relationship Id="rId7" Type="http://schemas.openxmlformats.org/officeDocument/2006/relationships/customXml" Target="../ink/ink1033.xml"/><Relationship Id="rId162" Type="http://schemas.openxmlformats.org/officeDocument/2006/relationships/image" Target="../media/image1177.png"/><Relationship Id="rId183" Type="http://schemas.openxmlformats.org/officeDocument/2006/relationships/customXml" Target="../ink/ink1122.xml"/><Relationship Id="rId218" Type="http://schemas.openxmlformats.org/officeDocument/2006/relationships/image" Target="../media/image1204.png"/><Relationship Id="rId24" Type="http://schemas.openxmlformats.org/officeDocument/2006/relationships/image" Target="../media/image1109.png"/><Relationship Id="rId45" Type="http://schemas.openxmlformats.org/officeDocument/2006/relationships/customXml" Target="../ink/ink1052.xml"/><Relationship Id="rId66" Type="http://schemas.openxmlformats.org/officeDocument/2006/relationships/image" Target="../media/image1129.png"/><Relationship Id="rId87" Type="http://schemas.openxmlformats.org/officeDocument/2006/relationships/customXml" Target="../ink/ink1073.xml"/><Relationship Id="rId110" Type="http://schemas.openxmlformats.org/officeDocument/2006/relationships/image" Target="../media/image1151.png"/><Relationship Id="rId131" Type="http://schemas.openxmlformats.org/officeDocument/2006/relationships/customXml" Target="../ink/ink1095.xml"/><Relationship Id="rId152" Type="http://schemas.openxmlformats.org/officeDocument/2006/relationships/image" Target="../media/image1172.png"/><Relationship Id="rId173" Type="http://schemas.openxmlformats.org/officeDocument/2006/relationships/customXml" Target="../ink/ink1116.xml"/><Relationship Id="rId194" Type="http://schemas.openxmlformats.org/officeDocument/2006/relationships/image" Target="../media/image1192.png"/><Relationship Id="rId208" Type="http://schemas.openxmlformats.org/officeDocument/2006/relationships/image" Target="../media/image1199.png"/><Relationship Id="rId229" Type="http://schemas.openxmlformats.org/officeDocument/2006/relationships/customXml" Target="../ink/ink1145.xml"/><Relationship Id="rId14" Type="http://schemas.openxmlformats.org/officeDocument/2006/relationships/image" Target="../media/image1104.png"/><Relationship Id="rId35" Type="http://schemas.openxmlformats.org/officeDocument/2006/relationships/customXml" Target="../ink/ink1047.xml"/><Relationship Id="rId56" Type="http://schemas.openxmlformats.org/officeDocument/2006/relationships/image" Target="../media/image1125.png"/><Relationship Id="rId77" Type="http://schemas.openxmlformats.org/officeDocument/2006/relationships/customXml" Target="../ink/ink1068.xml"/><Relationship Id="rId100" Type="http://schemas.openxmlformats.org/officeDocument/2006/relationships/image" Target="../media/image1146.png"/><Relationship Id="rId8" Type="http://schemas.openxmlformats.org/officeDocument/2006/relationships/image" Target="../media/image1101.png"/><Relationship Id="rId98" Type="http://schemas.openxmlformats.org/officeDocument/2006/relationships/image" Target="../media/image1145.png"/><Relationship Id="rId121" Type="http://schemas.openxmlformats.org/officeDocument/2006/relationships/customXml" Target="../ink/ink1090.xml"/><Relationship Id="rId142" Type="http://schemas.openxmlformats.org/officeDocument/2006/relationships/image" Target="../media/image1167.png"/><Relationship Id="rId163" Type="http://schemas.openxmlformats.org/officeDocument/2006/relationships/customXml" Target="../ink/ink1111.xml"/><Relationship Id="rId184" Type="http://schemas.openxmlformats.org/officeDocument/2006/relationships/image" Target="../media/image1187.png"/><Relationship Id="rId219" Type="http://schemas.openxmlformats.org/officeDocument/2006/relationships/customXml" Target="../ink/ink1140.xml"/><Relationship Id="rId230" Type="http://schemas.openxmlformats.org/officeDocument/2006/relationships/image" Target="../media/image1210.png"/><Relationship Id="rId25" Type="http://schemas.openxmlformats.org/officeDocument/2006/relationships/customXml" Target="../ink/ink1042.xml"/><Relationship Id="rId46" Type="http://schemas.openxmlformats.org/officeDocument/2006/relationships/image" Target="../media/image1120.png"/><Relationship Id="rId67" Type="http://schemas.openxmlformats.org/officeDocument/2006/relationships/customXml" Target="../ink/ink1063.xml"/><Relationship Id="rId20" Type="http://schemas.openxmlformats.org/officeDocument/2006/relationships/image" Target="../media/image1107.png"/><Relationship Id="rId41" Type="http://schemas.openxmlformats.org/officeDocument/2006/relationships/customXml" Target="../ink/ink1050.xml"/><Relationship Id="rId62" Type="http://schemas.openxmlformats.org/officeDocument/2006/relationships/image" Target="../media/image1127.png"/><Relationship Id="rId83" Type="http://schemas.openxmlformats.org/officeDocument/2006/relationships/customXml" Target="../ink/ink1071.xml"/><Relationship Id="rId88" Type="http://schemas.openxmlformats.org/officeDocument/2006/relationships/image" Target="../media/image1140.png"/><Relationship Id="rId111" Type="http://schemas.openxmlformats.org/officeDocument/2006/relationships/customXml" Target="../ink/ink1085.xml"/><Relationship Id="rId132" Type="http://schemas.openxmlformats.org/officeDocument/2006/relationships/image" Target="../media/image1162.png"/><Relationship Id="rId153" Type="http://schemas.openxmlformats.org/officeDocument/2006/relationships/customXml" Target="../ink/ink1106.xml"/><Relationship Id="rId174" Type="http://schemas.openxmlformats.org/officeDocument/2006/relationships/image" Target="../media/image1183.png"/><Relationship Id="rId179" Type="http://schemas.openxmlformats.org/officeDocument/2006/relationships/customXml" Target="../ink/ink1120.xml"/><Relationship Id="rId195" Type="http://schemas.openxmlformats.org/officeDocument/2006/relationships/customXml" Target="../ink/ink1128.xml"/><Relationship Id="rId209" Type="http://schemas.openxmlformats.org/officeDocument/2006/relationships/customXml" Target="../ink/ink1135.xml"/><Relationship Id="rId190" Type="http://schemas.openxmlformats.org/officeDocument/2006/relationships/image" Target="../media/image1190.png"/><Relationship Id="rId204" Type="http://schemas.openxmlformats.org/officeDocument/2006/relationships/image" Target="../media/image1197.png"/><Relationship Id="rId220" Type="http://schemas.openxmlformats.org/officeDocument/2006/relationships/image" Target="../media/image1205.png"/><Relationship Id="rId225" Type="http://schemas.openxmlformats.org/officeDocument/2006/relationships/customXml" Target="../ink/ink1143.xml"/><Relationship Id="rId15" Type="http://schemas.openxmlformats.org/officeDocument/2006/relationships/customXml" Target="../ink/ink1037.xml"/><Relationship Id="rId36" Type="http://schemas.openxmlformats.org/officeDocument/2006/relationships/image" Target="../media/image1115.png"/><Relationship Id="rId57" Type="http://schemas.openxmlformats.org/officeDocument/2006/relationships/customXml" Target="../ink/ink1058.xml"/><Relationship Id="rId106" Type="http://schemas.openxmlformats.org/officeDocument/2006/relationships/image" Target="../media/image1149.png"/><Relationship Id="rId127" Type="http://schemas.openxmlformats.org/officeDocument/2006/relationships/customXml" Target="../ink/ink1093.xml"/><Relationship Id="rId10" Type="http://schemas.openxmlformats.org/officeDocument/2006/relationships/image" Target="../media/image1102.png"/><Relationship Id="rId31" Type="http://schemas.openxmlformats.org/officeDocument/2006/relationships/customXml" Target="../ink/ink1045.xml"/><Relationship Id="rId52" Type="http://schemas.openxmlformats.org/officeDocument/2006/relationships/image" Target="../media/image1123.png"/><Relationship Id="rId73" Type="http://schemas.openxmlformats.org/officeDocument/2006/relationships/customXml" Target="../ink/ink1066.xml"/><Relationship Id="rId78" Type="http://schemas.openxmlformats.org/officeDocument/2006/relationships/image" Target="../media/image1135.png"/><Relationship Id="rId94" Type="http://schemas.openxmlformats.org/officeDocument/2006/relationships/image" Target="../media/image1143.png"/><Relationship Id="rId99" Type="http://schemas.openxmlformats.org/officeDocument/2006/relationships/customXml" Target="../ink/ink1079.xml"/><Relationship Id="rId101" Type="http://schemas.openxmlformats.org/officeDocument/2006/relationships/customXml" Target="../ink/ink1080.xml"/><Relationship Id="rId122" Type="http://schemas.openxmlformats.org/officeDocument/2006/relationships/image" Target="../media/image1157.png"/><Relationship Id="rId143" Type="http://schemas.openxmlformats.org/officeDocument/2006/relationships/customXml" Target="../ink/ink1101.xml"/><Relationship Id="rId148" Type="http://schemas.openxmlformats.org/officeDocument/2006/relationships/image" Target="../media/image1170.png"/><Relationship Id="rId164" Type="http://schemas.openxmlformats.org/officeDocument/2006/relationships/image" Target="../media/image1178.png"/><Relationship Id="rId169" Type="http://schemas.openxmlformats.org/officeDocument/2006/relationships/customXml" Target="../ink/ink1114.xml"/><Relationship Id="rId185" Type="http://schemas.openxmlformats.org/officeDocument/2006/relationships/customXml" Target="../ink/ink1123.xml"/><Relationship Id="rId4" Type="http://schemas.openxmlformats.org/officeDocument/2006/relationships/image" Target="NULL"/><Relationship Id="rId9" Type="http://schemas.openxmlformats.org/officeDocument/2006/relationships/customXml" Target="../ink/ink1034.xml"/><Relationship Id="rId180" Type="http://schemas.openxmlformats.org/officeDocument/2006/relationships/image" Target="../media/image1185.png"/><Relationship Id="rId210" Type="http://schemas.openxmlformats.org/officeDocument/2006/relationships/image" Target="../media/image1200.png"/><Relationship Id="rId215" Type="http://schemas.openxmlformats.org/officeDocument/2006/relationships/customXml" Target="../ink/ink1138.xml"/><Relationship Id="rId26" Type="http://schemas.openxmlformats.org/officeDocument/2006/relationships/image" Target="../media/image1110.png"/><Relationship Id="rId231" Type="http://schemas.openxmlformats.org/officeDocument/2006/relationships/customXml" Target="../ink/ink1146.xml"/><Relationship Id="rId47" Type="http://schemas.openxmlformats.org/officeDocument/2006/relationships/customXml" Target="../ink/ink1053.xml"/><Relationship Id="rId68" Type="http://schemas.openxmlformats.org/officeDocument/2006/relationships/image" Target="../media/image1130.png"/><Relationship Id="rId89" Type="http://schemas.openxmlformats.org/officeDocument/2006/relationships/customXml" Target="../ink/ink1074.xml"/><Relationship Id="rId112" Type="http://schemas.openxmlformats.org/officeDocument/2006/relationships/image" Target="../media/image1152.png"/><Relationship Id="rId133" Type="http://schemas.openxmlformats.org/officeDocument/2006/relationships/customXml" Target="../ink/ink1096.xml"/><Relationship Id="rId154" Type="http://schemas.openxmlformats.org/officeDocument/2006/relationships/image" Target="../media/image1173.png"/><Relationship Id="rId175" Type="http://schemas.openxmlformats.org/officeDocument/2006/relationships/customXml" Target="../ink/ink1117.xml"/><Relationship Id="rId196" Type="http://schemas.openxmlformats.org/officeDocument/2006/relationships/image" Target="../media/image1193.png"/><Relationship Id="rId200" Type="http://schemas.openxmlformats.org/officeDocument/2006/relationships/image" Target="../media/image1195.png"/><Relationship Id="rId16" Type="http://schemas.openxmlformats.org/officeDocument/2006/relationships/image" Target="../media/image1105.png"/><Relationship Id="rId221" Type="http://schemas.openxmlformats.org/officeDocument/2006/relationships/customXml" Target="../ink/ink1141.xml"/><Relationship Id="rId37" Type="http://schemas.openxmlformats.org/officeDocument/2006/relationships/customXml" Target="../ink/ink1048.xml"/><Relationship Id="rId58" Type="http://schemas.openxmlformats.org/officeDocument/2006/relationships/image" Target="../media/image1126.png"/><Relationship Id="rId79" Type="http://schemas.openxmlformats.org/officeDocument/2006/relationships/customXml" Target="../ink/ink1069.xml"/><Relationship Id="rId102" Type="http://schemas.openxmlformats.org/officeDocument/2006/relationships/image" Target="../media/image1147.png"/><Relationship Id="rId123" Type="http://schemas.openxmlformats.org/officeDocument/2006/relationships/customXml" Target="../ink/ink1091.xml"/><Relationship Id="rId144" Type="http://schemas.openxmlformats.org/officeDocument/2006/relationships/image" Target="../media/image1168.png"/><Relationship Id="rId90" Type="http://schemas.openxmlformats.org/officeDocument/2006/relationships/image" Target="../media/image1141.png"/><Relationship Id="rId165" Type="http://schemas.openxmlformats.org/officeDocument/2006/relationships/customXml" Target="../ink/ink1112.xml"/><Relationship Id="rId186" Type="http://schemas.openxmlformats.org/officeDocument/2006/relationships/image" Target="../media/image1188.png"/><Relationship Id="rId211" Type="http://schemas.openxmlformats.org/officeDocument/2006/relationships/customXml" Target="../ink/ink1136.xml"/><Relationship Id="rId232" Type="http://schemas.openxmlformats.org/officeDocument/2006/relationships/image" Target="../media/image1211.png"/><Relationship Id="rId27" Type="http://schemas.openxmlformats.org/officeDocument/2006/relationships/customXml" Target="../ink/ink1043.xml"/><Relationship Id="rId48" Type="http://schemas.openxmlformats.org/officeDocument/2006/relationships/image" Target="../media/image1121.png"/><Relationship Id="rId69" Type="http://schemas.openxmlformats.org/officeDocument/2006/relationships/customXml" Target="../ink/ink1064.xml"/><Relationship Id="rId113" Type="http://schemas.openxmlformats.org/officeDocument/2006/relationships/customXml" Target="../ink/ink1086.xml"/><Relationship Id="rId134" Type="http://schemas.openxmlformats.org/officeDocument/2006/relationships/image" Target="../media/image1163.png"/><Relationship Id="rId80" Type="http://schemas.openxmlformats.org/officeDocument/2006/relationships/image" Target="../media/image1136.png"/><Relationship Id="rId155" Type="http://schemas.openxmlformats.org/officeDocument/2006/relationships/customXml" Target="../ink/ink1107.xml"/><Relationship Id="rId176" Type="http://schemas.openxmlformats.org/officeDocument/2006/relationships/customXml" Target="../ink/ink1118.xml"/><Relationship Id="rId197" Type="http://schemas.openxmlformats.org/officeDocument/2006/relationships/customXml" Target="../ink/ink1129.xml"/><Relationship Id="rId201" Type="http://schemas.openxmlformats.org/officeDocument/2006/relationships/customXml" Target="../ink/ink1131.xml"/><Relationship Id="rId222" Type="http://schemas.openxmlformats.org/officeDocument/2006/relationships/image" Target="../media/image1206.png"/><Relationship Id="rId17" Type="http://schemas.openxmlformats.org/officeDocument/2006/relationships/customXml" Target="../ink/ink1038.xml"/><Relationship Id="rId38" Type="http://schemas.openxmlformats.org/officeDocument/2006/relationships/image" Target="../media/image1116.png"/><Relationship Id="rId59" Type="http://schemas.openxmlformats.org/officeDocument/2006/relationships/customXml" Target="../ink/ink1059.xml"/><Relationship Id="rId103" Type="http://schemas.openxmlformats.org/officeDocument/2006/relationships/customXml" Target="../ink/ink1081.xml"/><Relationship Id="rId124" Type="http://schemas.openxmlformats.org/officeDocument/2006/relationships/image" Target="../media/image1158.png"/><Relationship Id="rId70" Type="http://schemas.openxmlformats.org/officeDocument/2006/relationships/image" Target="../media/image1131.png"/><Relationship Id="rId91" Type="http://schemas.openxmlformats.org/officeDocument/2006/relationships/customXml" Target="../ink/ink1075.xml"/><Relationship Id="rId145" Type="http://schemas.openxmlformats.org/officeDocument/2006/relationships/customXml" Target="../ink/ink1102.xml"/><Relationship Id="rId166" Type="http://schemas.openxmlformats.org/officeDocument/2006/relationships/image" Target="../media/image1179.png"/><Relationship Id="rId187" Type="http://schemas.openxmlformats.org/officeDocument/2006/relationships/customXml" Target="../ink/ink1124.xml"/><Relationship Id="rId1" Type="http://schemas.openxmlformats.org/officeDocument/2006/relationships/slideLayout" Target="../slideLayouts/slideLayout7.xml"/><Relationship Id="rId212" Type="http://schemas.openxmlformats.org/officeDocument/2006/relationships/image" Target="../media/image1201.png"/><Relationship Id="rId233" Type="http://schemas.openxmlformats.org/officeDocument/2006/relationships/customXml" Target="../ink/ink1147.xml"/><Relationship Id="rId28" Type="http://schemas.openxmlformats.org/officeDocument/2006/relationships/image" Target="../media/image1111.png"/><Relationship Id="rId49" Type="http://schemas.openxmlformats.org/officeDocument/2006/relationships/customXml" Target="../ink/ink1054.xml"/><Relationship Id="rId114" Type="http://schemas.openxmlformats.org/officeDocument/2006/relationships/image" Target="../media/image1153.png"/><Relationship Id="rId60" Type="http://schemas.openxmlformats.org/officeDocument/2006/relationships/image" Target="../media/image5011.png"/><Relationship Id="rId81" Type="http://schemas.openxmlformats.org/officeDocument/2006/relationships/customXml" Target="../ink/ink1070.xml"/><Relationship Id="rId135" Type="http://schemas.openxmlformats.org/officeDocument/2006/relationships/customXml" Target="../ink/ink1097.xml"/><Relationship Id="rId156" Type="http://schemas.openxmlformats.org/officeDocument/2006/relationships/image" Target="../media/image1174.png"/><Relationship Id="rId177" Type="http://schemas.openxmlformats.org/officeDocument/2006/relationships/image" Target="../media/image1184.png"/><Relationship Id="rId198" Type="http://schemas.openxmlformats.org/officeDocument/2006/relationships/image" Target="../media/image1194.png"/><Relationship Id="rId202" Type="http://schemas.openxmlformats.org/officeDocument/2006/relationships/image" Target="../media/image1196.png"/><Relationship Id="rId223" Type="http://schemas.openxmlformats.org/officeDocument/2006/relationships/customXml" Target="../ink/ink1142.xml"/><Relationship Id="rId18" Type="http://schemas.openxmlformats.org/officeDocument/2006/relationships/image" Target="../media/image1106.png"/><Relationship Id="rId39" Type="http://schemas.openxmlformats.org/officeDocument/2006/relationships/customXml" Target="../ink/ink1049.xml"/><Relationship Id="rId50" Type="http://schemas.openxmlformats.org/officeDocument/2006/relationships/image" Target="../media/image1122.png"/><Relationship Id="rId104" Type="http://schemas.openxmlformats.org/officeDocument/2006/relationships/image" Target="../media/image1148.png"/><Relationship Id="rId125" Type="http://schemas.openxmlformats.org/officeDocument/2006/relationships/customXml" Target="../ink/ink1092.xml"/><Relationship Id="rId146" Type="http://schemas.openxmlformats.org/officeDocument/2006/relationships/image" Target="../media/image1169.png"/><Relationship Id="rId167" Type="http://schemas.openxmlformats.org/officeDocument/2006/relationships/customXml" Target="../ink/ink1113.xml"/><Relationship Id="rId188" Type="http://schemas.openxmlformats.org/officeDocument/2006/relationships/image" Target="../media/image1189.png"/><Relationship Id="rId71" Type="http://schemas.openxmlformats.org/officeDocument/2006/relationships/customXml" Target="../ink/ink1065.xml"/><Relationship Id="rId92" Type="http://schemas.openxmlformats.org/officeDocument/2006/relationships/image" Target="../media/image1142.png"/><Relationship Id="rId213" Type="http://schemas.openxmlformats.org/officeDocument/2006/relationships/customXml" Target="../ink/ink1137.xml"/><Relationship Id="rId234" Type="http://schemas.openxmlformats.org/officeDocument/2006/relationships/image" Target="../media/image1212.png"/><Relationship Id="rId2" Type="http://schemas.openxmlformats.org/officeDocument/2006/relationships/notesSlide" Target="../notesSlides/notesSlide8.xml"/><Relationship Id="rId29" Type="http://schemas.openxmlformats.org/officeDocument/2006/relationships/customXml" Target="../ink/ink1044.xml"/><Relationship Id="rId40" Type="http://schemas.openxmlformats.org/officeDocument/2006/relationships/image" Target="../media/image1117.png"/><Relationship Id="rId115" Type="http://schemas.openxmlformats.org/officeDocument/2006/relationships/customXml" Target="../ink/ink1087.xml"/><Relationship Id="rId136" Type="http://schemas.openxmlformats.org/officeDocument/2006/relationships/image" Target="../media/image1164.png"/><Relationship Id="rId157" Type="http://schemas.openxmlformats.org/officeDocument/2006/relationships/customXml" Target="../ink/ink1108.xml"/><Relationship Id="rId178" Type="http://schemas.openxmlformats.org/officeDocument/2006/relationships/customXml" Target="../ink/ink1119.xml"/><Relationship Id="rId61" Type="http://schemas.openxmlformats.org/officeDocument/2006/relationships/customXml" Target="../ink/ink1060.xml"/><Relationship Id="rId82" Type="http://schemas.openxmlformats.org/officeDocument/2006/relationships/image" Target="../media/image1137.png"/><Relationship Id="rId199" Type="http://schemas.openxmlformats.org/officeDocument/2006/relationships/customXml" Target="../ink/ink1130.xml"/><Relationship Id="rId203" Type="http://schemas.openxmlformats.org/officeDocument/2006/relationships/customXml" Target="../ink/ink1132.xml"/><Relationship Id="rId19" Type="http://schemas.openxmlformats.org/officeDocument/2006/relationships/customXml" Target="../ink/ink1039.xml"/><Relationship Id="rId224" Type="http://schemas.openxmlformats.org/officeDocument/2006/relationships/image" Target="../media/image1207.png"/><Relationship Id="rId30" Type="http://schemas.openxmlformats.org/officeDocument/2006/relationships/image" Target="../media/image1112.png"/><Relationship Id="rId105" Type="http://schemas.openxmlformats.org/officeDocument/2006/relationships/customXml" Target="../ink/ink1082.xml"/><Relationship Id="rId126" Type="http://schemas.openxmlformats.org/officeDocument/2006/relationships/image" Target="../media/image1159.png"/><Relationship Id="rId147" Type="http://schemas.openxmlformats.org/officeDocument/2006/relationships/customXml" Target="../ink/ink1103.xml"/><Relationship Id="rId168" Type="http://schemas.openxmlformats.org/officeDocument/2006/relationships/image" Target="../media/image1180.png"/><Relationship Id="rId51" Type="http://schemas.openxmlformats.org/officeDocument/2006/relationships/customXml" Target="../ink/ink1055.xml"/><Relationship Id="rId72" Type="http://schemas.openxmlformats.org/officeDocument/2006/relationships/image" Target="../media/image1132.png"/><Relationship Id="rId93" Type="http://schemas.openxmlformats.org/officeDocument/2006/relationships/customXml" Target="../ink/ink1076.xml"/><Relationship Id="rId189" Type="http://schemas.openxmlformats.org/officeDocument/2006/relationships/customXml" Target="../ink/ink1125.xml"/><Relationship Id="rId3" Type="http://schemas.openxmlformats.org/officeDocument/2006/relationships/image" Target="NULL"/><Relationship Id="rId214" Type="http://schemas.openxmlformats.org/officeDocument/2006/relationships/image" Target="../media/image1202.png"/><Relationship Id="rId116" Type="http://schemas.openxmlformats.org/officeDocument/2006/relationships/image" Target="../media/image1154.png"/><Relationship Id="rId137" Type="http://schemas.openxmlformats.org/officeDocument/2006/relationships/customXml" Target="../ink/ink1098.xml"/><Relationship Id="rId158" Type="http://schemas.openxmlformats.org/officeDocument/2006/relationships/image" Target="../media/image1175.png"/></Relationships>
</file>

<file path=ppt/slides/_rels/slide9.xml.rels><?xml version="1.0" encoding="UTF-8" standalone="yes"?>
<Relationships xmlns="http://schemas.openxmlformats.org/package/2006/relationships"><Relationship Id="rId26" Type="http://schemas.openxmlformats.org/officeDocument/2006/relationships/customXml" Target="../ink/ink1156.xml"/><Relationship Id="rId21" Type="http://schemas.openxmlformats.org/officeDocument/2006/relationships/image" Target="../media/image1219.png"/><Relationship Id="rId42" Type="http://schemas.openxmlformats.org/officeDocument/2006/relationships/customXml" Target="../ink/ink1164.xml"/><Relationship Id="rId47" Type="http://schemas.openxmlformats.org/officeDocument/2006/relationships/image" Target="../media/image1232.png"/><Relationship Id="rId63" Type="http://schemas.openxmlformats.org/officeDocument/2006/relationships/image" Target="../media/image1240.png"/><Relationship Id="rId68" Type="http://schemas.openxmlformats.org/officeDocument/2006/relationships/customXml" Target="../ink/ink1177.xml"/><Relationship Id="rId84" Type="http://schemas.openxmlformats.org/officeDocument/2006/relationships/customXml" Target="../ink/ink1185.xml"/><Relationship Id="rId89" Type="http://schemas.openxmlformats.org/officeDocument/2006/relationships/image" Target="../media/image1252.png"/><Relationship Id="rId16" Type="http://schemas.openxmlformats.org/officeDocument/2006/relationships/customXml" Target="../ink/ink1151.xml"/><Relationship Id="rId107" Type="http://schemas.openxmlformats.org/officeDocument/2006/relationships/image" Target="../media/image1261.png"/><Relationship Id="rId11" Type="http://schemas.openxmlformats.org/officeDocument/2006/relationships/image" Target="NULL"/><Relationship Id="rId32" Type="http://schemas.openxmlformats.org/officeDocument/2006/relationships/customXml" Target="../ink/ink1159.xml"/><Relationship Id="rId37" Type="http://schemas.openxmlformats.org/officeDocument/2006/relationships/image" Target="../media/image1227.png"/><Relationship Id="rId53" Type="http://schemas.openxmlformats.org/officeDocument/2006/relationships/image" Target="../media/image1235.png"/><Relationship Id="rId58" Type="http://schemas.openxmlformats.org/officeDocument/2006/relationships/customXml" Target="../ink/ink1172.xml"/><Relationship Id="rId74" Type="http://schemas.openxmlformats.org/officeDocument/2006/relationships/customXml" Target="../ink/ink1180.xml"/><Relationship Id="rId79" Type="http://schemas.openxmlformats.org/officeDocument/2006/relationships/image" Target="../media/image1247.png"/><Relationship Id="rId102" Type="http://schemas.openxmlformats.org/officeDocument/2006/relationships/customXml" Target="../ink/ink1194.xml"/><Relationship Id="rId5" Type="http://schemas.openxmlformats.org/officeDocument/2006/relationships/customXml" Target="../ink/ink1148.xml"/><Relationship Id="rId90" Type="http://schemas.openxmlformats.org/officeDocument/2006/relationships/customXml" Target="../ink/ink1188.xml"/><Relationship Id="rId95" Type="http://schemas.openxmlformats.org/officeDocument/2006/relationships/image" Target="../media/image1255.png"/><Relationship Id="rId22" Type="http://schemas.openxmlformats.org/officeDocument/2006/relationships/customXml" Target="../ink/ink1154.xml"/><Relationship Id="rId27" Type="http://schemas.openxmlformats.org/officeDocument/2006/relationships/image" Target="../media/image1222.png"/><Relationship Id="rId43" Type="http://schemas.openxmlformats.org/officeDocument/2006/relationships/image" Target="../media/image1230.png"/><Relationship Id="rId48" Type="http://schemas.openxmlformats.org/officeDocument/2006/relationships/customXml" Target="../ink/ink1167.xml"/><Relationship Id="rId64" Type="http://schemas.openxmlformats.org/officeDocument/2006/relationships/customXml" Target="../ink/ink1175.xml"/><Relationship Id="rId69" Type="http://schemas.openxmlformats.org/officeDocument/2006/relationships/image" Target="../media/image5011.png"/><Relationship Id="rId80" Type="http://schemas.openxmlformats.org/officeDocument/2006/relationships/customXml" Target="../ink/ink1183.xml"/><Relationship Id="rId85" Type="http://schemas.openxmlformats.org/officeDocument/2006/relationships/image" Target="../media/image1250.png"/><Relationship Id="rId12" Type="http://schemas.openxmlformats.org/officeDocument/2006/relationships/customXml" Target="../ink/ink1149.xml"/><Relationship Id="rId17" Type="http://schemas.openxmlformats.org/officeDocument/2006/relationships/image" Target="../media/image1217.png"/><Relationship Id="rId25" Type="http://schemas.openxmlformats.org/officeDocument/2006/relationships/image" Target="../media/image1221.png"/><Relationship Id="rId33" Type="http://schemas.openxmlformats.org/officeDocument/2006/relationships/image" Target="../media/image1225.png"/><Relationship Id="rId38" Type="http://schemas.openxmlformats.org/officeDocument/2006/relationships/customXml" Target="../ink/ink1162.xml"/><Relationship Id="rId46" Type="http://schemas.openxmlformats.org/officeDocument/2006/relationships/customXml" Target="../ink/ink1166.xml"/><Relationship Id="rId59" Type="http://schemas.openxmlformats.org/officeDocument/2006/relationships/image" Target="../media/image1238.png"/><Relationship Id="rId67" Type="http://schemas.openxmlformats.org/officeDocument/2006/relationships/image" Target="../media/image1242.png"/><Relationship Id="rId103" Type="http://schemas.openxmlformats.org/officeDocument/2006/relationships/image" Target="../media/image1259.png"/><Relationship Id="rId20" Type="http://schemas.openxmlformats.org/officeDocument/2006/relationships/customXml" Target="../ink/ink1153.xml"/><Relationship Id="rId41" Type="http://schemas.openxmlformats.org/officeDocument/2006/relationships/image" Target="../media/image1229.png"/><Relationship Id="rId54" Type="http://schemas.openxmlformats.org/officeDocument/2006/relationships/customXml" Target="../ink/ink1170.xml"/><Relationship Id="rId62" Type="http://schemas.openxmlformats.org/officeDocument/2006/relationships/customXml" Target="../ink/ink1174.xml"/><Relationship Id="rId70" Type="http://schemas.openxmlformats.org/officeDocument/2006/relationships/customXml" Target="../ink/ink1178.xml"/><Relationship Id="rId75" Type="http://schemas.openxmlformats.org/officeDocument/2006/relationships/image" Target="../media/image1245.png"/><Relationship Id="rId83" Type="http://schemas.openxmlformats.org/officeDocument/2006/relationships/image" Target="../media/image1249.png"/><Relationship Id="rId88" Type="http://schemas.openxmlformats.org/officeDocument/2006/relationships/customXml" Target="../ink/ink1187.xml"/><Relationship Id="rId91" Type="http://schemas.openxmlformats.org/officeDocument/2006/relationships/image" Target="../media/image1253.png"/><Relationship Id="rId96" Type="http://schemas.openxmlformats.org/officeDocument/2006/relationships/customXml" Target="../ink/ink1191.xml"/><Relationship Id="rId1" Type="http://schemas.openxmlformats.org/officeDocument/2006/relationships/slideLayout" Target="../slideLayouts/slideLayout7.xml"/><Relationship Id="rId15" Type="http://schemas.openxmlformats.org/officeDocument/2006/relationships/image" Target="../media/image1216.png"/><Relationship Id="rId23" Type="http://schemas.openxmlformats.org/officeDocument/2006/relationships/image" Target="../media/image1220.png"/><Relationship Id="rId28" Type="http://schemas.openxmlformats.org/officeDocument/2006/relationships/customXml" Target="../ink/ink1157.xml"/><Relationship Id="rId36" Type="http://schemas.openxmlformats.org/officeDocument/2006/relationships/customXml" Target="../ink/ink1161.xml"/><Relationship Id="rId49" Type="http://schemas.openxmlformats.org/officeDocument/2006/relationships/image" Target="../media/image1233.png"/><Relationship Id="rId57" Type="http://schemas.openxmlformats.org/officeDocument/2006/relationships/image" Target="../media/image1237.png"/><Relationship Id="rId106" Type="http://schemas.openxmlformats.org/officeDocument/2006/relationships/customXml" Target="../ink/ink1196.xml"/><Relationship Id="rId31" Type="http://schemas.openxmlformats.org/officeDocument/2006/relationships/image" Target="../media/image1224.png"/><Relationship Id="rId44" Type="http://schemas.openxmlformats.org/officeDocument/2006/relationships/customXml" Target="../ink/ink1165.xml"/><Relationship Id="rId52" Type="http://schemas.openxmlformats.org/officeDocument/2006/relationships/customXml" Target="../ink/ink1169.xml"/><Relationship Id="rId60" Type="http://schemas.openxmlformats.org/officeDocument/2006/relationships/customXml" Target="../ink/ink1173.xml"/><Relationship Id="rId65" Type="http://schemas.openxmlformats.org/officeDocument/2006/relationships/image" Target="../media/image1241.png"/><Relationship Id="rId73" Type="http://schemas.openxmlformats.org/officeDocument/2006/relationships/image" Target="../media/image1244.png"/><Relationship Id="rId78" Type="http://schemas.openxmlformats.org/officeDocument/2006/relationships/customXml" Target="../ink/ink1182.xml"/><Relationship Id="rId81" Type="http://schemas.openxmlformats.org/officeDocument/2006/relationships/image" Target="../media/image1248.png"/><Relationship Id="rId86" Type="http://schemas.openxmlformats.org/officeDocument/2006/relationships/customXml" Target="../ink/ink1186.xml"/><Relationship Id="rId94" Type="http://schemas.openxmlformats.org/officeDocument/2006/relationships/customXml" Target="../ink/ink1190.xml"/><Relationship Id="rId99" Type="http://schemas.openxmlformats.org/officeDocument/2006/relationships/image" Target="../media/image1257.png"/><Relationship Id="rId101" Type="http://schemas.openxmlformats.org/officeDocument/2006/relationships/image" Target="../media/image1258.png"/><Relationship Id="rId4" Type="http://schemas.openxmlformats.org/officeDocument/2006/relationships/image" Target="../media/image121.png"/><Relationship Id="rId13" Type="http://schemas.openxmlformats.org/officeDocument/2006/relationships/image" Target="../media/image1215.png"/><Relationship Id="rId18" Type="http://schemas.openxmlformats.org/officeDocument/2006/relationships/customXml" Target="../ink/ink1152.xml"/><Relationship Id="rId39" Type="http://schemas.openxmlformats.org/officeDocument/2006/relationships/image" Target="../media/image1228.png"/><Relationship Id="rId34" Type="http://schemas.openxmlformats.org/officeDocument/2006/relationships/customXml" Target="../ink/ink1160.xml"/><Relationship Id="rId50" Type="http://schemas.openxmlformats.org/officeDocument/2006/relationships/customXml" Target="../ink/ink1168.xml"/><Relationship Id="rId55" Type="http://schemas.openxmlformats.org/officeDocument/2006/relationships/image" Target="../media/image1236.png"/><Relationship Id="rId76" Type="http://schemas.openxmlformats.org/officeDocument/2006/relationships/customXml" Target="../ink/ink1181.xml"/><Relationship Id="rId97" Type="http://schemas.openxmlformats.org/officeDocument/2006/relationships/image" Target="../media/image1256.png"/><Relationship Id="rId104" Type="http://schemas.openxmlformats.org/officeDocument/2006/relationships/customXml" Target="../ink/ink1195.xml"/><Relationship Id="rId71" Type="http://schemas.openxmlformats.org/officeDocument/2006/relationships/image" Target="../media/image1243.png"/><Relationship Id="rId92" Type="http://schemas.openxmlformats.org/officeDocument/2006/relationships/customXml" Target="../ink/ink1189.xml"/><Relationship Id="rId2" Type="http://schemas.openxmlformats.org/officeDocument/2006/relationships/notesSlide" Target="../notesSlides/notesSlide9.xml"/><Relationship Id="rId29" Type="http://schemas.openxmlformats.org/officeDocument/2006/relationships/image" Target="../media/image1223.png"/><Relationship Id="rId24" Type="http://schemas.openxmlformats.org/officeDocument/2006/relationships/customXml" Target="../ink/ink1155.xml"/><Relationship Id="rId40" Type="http://schemas.openxmlformats.org/officeDocument/2006/relationships/customXml" Target="../ink/ink1163.xml"/><Relationship Id="rId45" Type="http://schemas.openxmlformats.org/officeDocument/2006/relationships/image" Target="../media/image1231.png"/><Relationship Id="rId66" Type="http://schemas.openxmlformats.org/officeDocument/2006/relationships/customXml" Target="../ink/ink1176.xml"/><Relationship Id="rId87" Type="http://schemas.openxmlformats.org/officeDocument/2006/relationships/image" Target="../media/image1251.png"/><Relationship Id="rId61" Type="http://schemas.openxmlformats.org/officeDocument/2006/relationships/image" Target="../media/image1239.png"/><Relationship Id="rId82" Type="http://schemas.openxmlformats.org/officeDocument/2006/relationships/customXml" Target="../ink/ink1184.xml"/><Relationship Id="rId19" Type="http://schemas.openxmlformats.org/officeDocument/2006/relationships/image" Target="../media/image1218.png"/><Relationship Id="rId14" Type="http://schemas.openxmlformats.org/officeDocument/2006/relationships/customXml" Target="../ink/ink1150.xml"/><Relationship Id="rId30" Type="http://schemas.openxmlformats.org/officeDocument/2006/relationships/customXml" Target="../ink/ink1158.xml"/><Relationship Id="rId35" Type="http://schemas.openxmlformats.org/officeDocument/2006/relationships/image" Target="../media/image1226.png"/><Relationship Id="rId56" Type="http://schemas.openxmlformats.org/officeDocument/2006/relationships/customXml" Target="../ink/ink1171.xml"/><Relationship Id="rId77" Type="http://schemas.openxmlformats.org/officeDocument/2006/relationships/image" Target="../media/image1246.png"/><Relationship Id="rId100" Type="http://schemas.openxmlformats.org/officeDocument/2006/relationships/customXml" Target="../ink/ink1193.xml"/><Relationship Id="rId105" Type="http://schemas.openxmlformats.org/officeDocument/2006/relationships/image" Target="../media/image1260.png"/><Relationship Id="rId51" Type="http://schemas.openxmlformats.org/officeDocument/2006/relationships/image" Target="../media/image1234.png"/><Relationship Id="rId72" Type="http://schemas.openxmlformats.org/officeDocument/2006/relationships/customXml" Target="../ink/ink1179.xml"/><Relationship Id="rId93" Type="http://schemas.openxmlformats.org/officeDocument/2006/relationships/image" Target="../media/image1254.png"/><Relationship Id="rId98" Type="http://schemas.openxmlformats.org/officeDocument/2006/relationships/customXml" Target="../ink/ink1192.xml"/><Relationship Id="rId3"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6" name="Gruppieren 5">
            <a:extLst>
              <a:ext uri="{FF2B5EF4-FFF2-40B4-BE49-F238E27FC236}">
                <a16:creationId xmlns:a16="http://schemas.microsoft.com/office/drawing/2014/main" id="{81920017-BC59-689A-5774-377FD20B5A84}"/>
              </a:ext>
            </a:extLst>
          </p:cNvPr>
          <p:cNvGrpSpPr/>
          <p:nvPr/>
        </p:nvGrpSpPr>
        <p:grpSpPr>
          <a:xfrm>
            <a:off x="352499" y="228971"/>
            <a:ext cx="132480" cy="134640"/>
            <a:chOff x="352499" y="228971"/>
            <a:chExt cx="132480" cy="1346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DD9499-FE8E-EE6A-FDEA-1489EF89BD91}"/>
                    </a:ext>
                  </a:extLst>
                </p14:cNvPr>
                <p14:cNvContentPartPr/>
                <p14:nvPr/>
              </p14:nvContentPartPr>
              <p14:xfrm>
                <a:off x="366899" y="228971"/>
                <a:ext cx="91800" cy="115200"/>
              </p14:xfrm>
            </p:contentPart>
          </mc:Choice>
          <mc:Fallback xmlns="">
            <p:pic>
              <p:nvPicPr>
                <p:cNvPr id="3" name="Freihand 2">
                  <a:extLst>
                    <a:ext uri="{FF2B5EF4-FFF2-40B4-BE49-F238E27FC236}">
                      <a16:creationId xmlns:a16="http://schemas.microsoft.com/office/drawing/2014/main" id="{29DD9499-FE8E-EE6A-FDEA-1489EF89BD91}"/>
                    </a:ext>
                  </a:extLst>
                </p:cNvPr>
                <p:cNvPicPr/>
                <p:nvPr/>
              </p:nvPicPr>
              <p:blipFill>
                <a:blip r:embed="rId8"/>
                <a:stretch>
                  <a:fillRect/>
                </a:stretch>
              </p:blipFill>
              <p:spPr>
                <a:xfrm>
                  <a:off x="358259" y="219971"/>
                  <a:ext cx="109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845FEAA3-4FF6-83CC-F4BE-715558303F15}"/>
                    </a:ext>
                  </a:extLst>
                </p14:cNvPr>
                <p14:cNvContentPartPr/>
                <p14:nvPr/>
              </p14:nvContentPartPr>
              <p14:xfrm>
                <a:off x="352499" y="260291"/>
                <a:ext cx="132480" cy="103320"/>
              </p14:xfrm>
            </p:contentPart>
          </mc:Choice>
          <mc:Fallback xmlns="">
            <p:pic>
              <p:nvPicPr>
                <p:cNvPr id="4" name="Freihand 3">
                  <a:extLst>
                    <a:ext uri="{FF2B5EF4-FFF2-40B4-BE49-F238E27FC236}">
                      <a16:creationId xmlns:a16="http://schemas.microsoft.com/office/drawing/2014/main" id="{845FEAA3-4FF6-83CC-F4BE-715558303F15}"/>
                    </a:ext>
                  </a:extLst>
                </p:cNvPr>
                <p:cNvPicPr/>
                <p:nvPr/>
              </p:nvPicPr>
              <p:blipFill>
                <a:blip r:embed="rId10"/>
                <a:stretch>
                  <a:fillRect/>
                </a:stretch>
              </p:blipFill>
              <p:spPr>
                <a:xfrm>
                  <a:off x="343499" y="251651"/>
                  <a:ext cx="150120" cy="120960"/>
                </a:xfrm>
                <a:prstGeom prst="rect">
                  <a:avLst/>
                </a:prstGeom>
              </p:spPr>
            </p:pic>
          </mc:Fallback>
        </mc:AlternateContent>
      </p:grpSp>
      <p:grpSp>
        <p:nvGrpSpPr>
          <p:cNvPr id="15" name="Gruppieren 14">
            <a:extLst>
              <a:ext uri="{FF2B5EF4-FFF2-40B4-BE49-F238E27FC236}">
                <a16:creationId xmlns:a16="http://schemas.microsoft.com/office/drawing/2014/main" id="{564F77B1-D4D4-265F-A383-C7C1B49F157C}"/>
              </a:ext>
            </a:extLst>
          </p:cNvPr>
          <p:cNvGrpSpPr/>
          <p:nvPr/>
        </p:nvGrpSpPr>
        <p:grpSpPr>
          <a:xfrm>
            <a:off x="1239899" y="280811"/>
            <a:ext cx="148320" cy="126720"/>
            <a:chOff x="1239899" y="280811"/>
            <a:chExt cx="148320" cy="12672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FD5D3CC-F91F-08C3-E436-2F36966A82C1}"/>
                    </a:ext>
                  </a:extLst>
                </p14:cNvPr>
                <p14:cNvContentPartPr/>
                <p14:nvPr/>
              </p14:nvContentPartPr>
              <p14:xfrm>
                <a:off x="1239899" y="293411"/>
                <a:ext cx="117360" cy="114120"/>
              </p14:xfrm>
            </p:contentPart>
          </mc:Choice>
          <mc:Fallback xmlns="">
            <p:pic>
              <p:nvPicPr>
                <p:cNvPr id="9" name="Freihand 8">
                  <a:extLst>
                    <a:ext uri="{FF2B5EF4-FFF2-40B4-BE49-F238E27FC236}">
                      <a16:creationId xmlns:a16="http://schemas.microsoft.com/office/drawing/2014/main" id="{AFD5D3CC-F91F-08C3-E436-2F36966A82C1}"/>
                    </a:ext>
                  </a:extLst>
                </p:cNvPr>
                <p:cNvPicPr/>
                <p:nvPr/>
              </p:nvPicPr>
              <p:blipFill>
                <a:blip r:embed="rId12"/>
                <a:stretch>
                  <a:fillRect/>
                </a:stretch>
              </p:blipFill>
              <p:spPr>
                <a:xfrm>
                  <a:off x="1231259" y="284411"/>
                  <a:ext cx="13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ABE0928-FF98-FFB2-BB1A-6F211E5DAAE9}"/>
                    </a:ext>
                  </a:extLst>
                </p14:cNvPr>
                <p14:cNvContentPartPr/>
                <p14:nvPr/>
              </p14:nvContentPartPr>
              <p14:xfrm>
                <a:off x="1285619" y="280811"/>
                <a:ext cx="102600" cy="97920"/>
              </p14:xfrm>
            </p:contentPart>
          </mc:Choice>
          <mc:Fallback xmlns="">
            <p:pic>
              <p:nvPicPr>
                <p:cNvPr id="14" name="Freihand 13">
                  <a:extLst>
                    <a:ext uri="{FF2B5EF4-FFF2-40B4-BE49-F238E27FC236}">
                      <a16:creationId xmlns:a16="http://schemas.microsoft.com/office/drawing/2014/main" id="{1ABE0928-FF98-FFB2-BB1A-6F211E5DAAE9}"/>
                    </a:ext>
                  </a:extLst>
                </p:cNvPr>
                <p:cNvPicPr/>
                <p:nvPr/>
              </p:nvPicPr>
              <p:blipFill>
                <a:blip r:embed="rId14"/>
                <a:stretch>
                  <a:fillRect/>
                </a:stretch>
              </p:blipFill>
              <p:spPr>
                <a:xfrm>
                  <a:off x="1276979" y="271811"/>
                  <a:ext cx="120240" cy="115560"/>
                </a:xfrm>
                <a:prstGeom prst="rect">
                  <a:avLst/>
                </a:prstGeom>
              </p:spPr>
            </p:pic>
          </mc:Fallback>
        </mc:AlternateContent>
      </p:grpSp>
      <p:grpSp>
        <p:nvGrpSpPr>
          <p:cNvPr id="18" name="Gruppieren 17">
            <a:extLst>
              <a:ext uri="{FF2B5EF4-FFF2-40B4-BE49-F238E27FC236}">
                <a16:creationId xmlns:a16="http://schemas.microsoft.com/office/drawing/2014/main" id="{042A7CE4-3CE8-2B88-9E7D-2A6A08FDA02E}"/>
              </a:ext>
            </a:extLst>
          </p:cNvPr>
          <p:cNvGrpSpPr/>
          <p:nvPr/>
        </p:nvGrpSpPr>
        <p:grpSpPr>
          <a:xfrm>
            <a:off x="529979" y="2490131"/>
            <a:ext cx="216360" cy="260280"/>
            <a:chOff x="529979" y="2490131"/>
            <a:chExt cx="216360" cy="26028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A30EAD9-5A0E-6C71-9C1C-F30DA7DC5964}"/>
                    </a:ext>
                  </a:extLst>
                </p14:cNvPr>
                <p14:cNvContentPartPr/>
                <p14:nvPr/>
              </p14:nvContentPartPr>
              <p14:xfrm>
                <a:off x="529979" y="2573651"/>
                <a:ext cx="180000" cy="176760"/>
              </p14:xfrm>
            </p:contentPart>
          </mc:Choice>
          <mc:Fallback xmlns="">
            <p:pic>
              <p:nvPicPr>
                <p:cNvPr id="16" name="Freihand 15">
                  <a:extLst>
                    <a:ext uri="{FF2B5EF4-FFF2-40B4-BE49-F238E27FC236}">
                      <a16:creationId xmlns:a16="http://schemas.microsoft.com/office/drawing/2014/main" id="{7A30EAD9-5A0E-6C71-9C1C-F30DA7DC5964}"/>
                    </a:ext>
                  </a:extLst>
                </p:cNvPr>
                <p:cNvPicPr/>
                <p:nvPr/>
              </p:nvPicPr>
              <p:blipFill>
                <a:blip r:embed="rId16"/>
                <a:stretch>
                  <a:fillRect/>
                </a:stretch>
              </p:blipFill>
              <p:spPr>
                <a:xfrm>
                  <a:off x="520979" y="2564651"/>
                  <a:ext cx="197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A390E4DA-A659-1DCE-0EA9-7885E2907659}"/>
                    </a:ext>
                  </a:extLst>
                </p14:cNvPr>
                <p14:cNvContentPartPr/>
                <p14:nvPr/>
              </p14:nvContentPartPr>
              <p14:xfrm>
                <a:off x="568139" y="2490131"/>
                <a:ext cx="178200" cy="240840"/>
              </p14:xfrm>
            </p:contentPart>
          </mc:Choice>
          <mc:Fallback xmlns="">
            <p:pic>
              <p:nvPicPr>
                <p:cNvPr id="17" name="Freihand 16">
                  <a:extLst>
                    <a:ext uri="{FF2B5EF4-FFF2-40B4-BE49-F238E27FC236}">
                      <a16:creationId xmlns:a16="http://schemas.microsoft.com/office/drawing/2014/main" id="{A390E4DA-A659-1DCE-0EA9-7885E2907659}"/>
                    </a:ext>
                  </a:extLst>
                </p:cNvPr>
                <p:cNvPicPr/>
                <p:nvPr/>
              </p:nvPicPr>
              <p:blipFill>
                <a:blip r:embed="rId18"/>
                <a:stretch>
                  <a:fillRect/>
                </a:stretch>
              </p:blipFill>
              <p:spPr>
                <a:xfrm>
                  <a:off x="559499" y="2481131"/>
                  <a:ext cx="195840" cy="258480"/>
                </a:xfrm>
                <a:prstGeom prst="rect">
                  <a:avLst/>
                </a:prstGeom>
              </p:spPr>
            </p:pic>
          </mc:Fallback>
        </mc:AlternateContent>
      </p:grpSp>
      <p:grpSp>
        <p:nvGrpSpPr>
          <p:cNvPr id="21" name="Gruppieren 20">
            <a:extLst>
              <a:ext uri="{FF2B5EF4-FFF2-40B4-BE49-F238E27FC236}">
                <a16:creationId xmlns:a16="http://schemas.microsoft.com/office/drawing/2014/main" id="{6898B0A5-A91F-4490-BEDE-5A0A35FBA653}"/>
              </a:ext>
            </a:extLst>
          </p:cNvPr>
          <p:cNvGrpSpPr/>
          <p:nvPr/>
        </p:nvGrpSpPr>
        <p:grpSpPr>
          <a:xfrm>
            <a:off x="9477717" y="1021677"/>
            <a:ext cx="217440" cy="180360"/>
            <a:chOff x="9477717" y="1021677"/>
            <a:chExt cx="217440" cy="18036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C529DB58-798F-48EB-98AF-84F2EABD612D}"/>
                    </a:ext>
                  </a:extLst>
                </p14:cNvPr>
                <p14:cNvContentPartPr/>
                <p14:nvPr/>
              </p14:nvContentPartPr>
              <p14:xfrm>
                <a:off x="9505437" y="1021677"/>
                <a:ext cx="109440" cy="180360"/>
              </p14:xfrm>
            </p:contentPart>
          </mc:Choice>
          <mc:Fallback xmlns="">
            <p:pic>
              <p:nvPicPr>
                <p:cNvPr id="19" name="Freihand 18">
                  <a:extLst>
                    <a:ext uri="{FF2B5EF4-FFF2-40B4-BE49-F238E27FC236}">
                      <a16:creationId xmlns:a16="http://schemas.microsoft.com/office/drawing/2014/main" id="{C529DB58-798F-48EB-98AF-84F2EABD612D}"/>
                    </a:ext>
                  </a:extLst>
                </p:cNvPr>
                <p:cNvPicPr/>
                <p:nvPr/>
              </p:nvPicPr>
              <p:blipFill>
                <a:blip r:embed="rId20"/>
                <a:stretch>
                  <a:fillRect/>
                </a:stretch>
              </p:blipFill>
              <p:spPr>
                <a:xfrm>
                  <a:off x="9501117" y="1017357"/>
                  <a:ext cx="118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4864EF8B-F311-4490-82F1-7E800FC2B83C}"/>
                    </a:ext>
                  </a:extLst>
                </p14:cNvPr>
                <p14:cNvContentPartPr/>
                <p14:nvPr/>
              </p14:nvContentPartPr>
              <p14:xfrm>
                <a:off x="9477717" y="1079637"/>
                <a:ext cx="217440" cy="109080"/>
              </p14:xfrm>
            </p:contentPart>
          </mc:Choice>
          <mc:Fallback xmlns="">
            <p:pic>
              <p:nvPicPr>
                <p:cNvPr id="20" name="Freihand 19">
                  <a:extLst>
                    <a:ext uri="{FF2B5EF4-FFF2-40B4-BE49-F238E27FC236}">
                      <a16:creationId xmlns:a16="http://schemas.microsoft.com/office/drawing/2014/main" id="{4864EF8B-F311-4490-82F1-7E800FC2B83C}"/>
                    </a:ext>
                  </a:extLst>
                </p:cNvPr>
                <p:cNvPicPr/>
                <p:nvPr/>
              </p:nvPicPr>
              <p:blipFill>
                <a:blip r:embed="rId22"/>
                <a:stretch>
                  <a:fillRect/>
                </a:stretch>
              </p:blipFill>
              <p:spPr>
                <a:xfrm>
                  <a:off x="9473397" y="1075317"/>
                  <a:ext cx="22608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FB7A9761-5058-4226-973F-36EA02430107}"/>
                  </a:ext>
                </a:extLst>
              </p14:cNvPr>
              <p14:cNvContentPartPr/>
              <p14:nvPr/>
            </p14:nvContentPartPr>
            <p14:xfrm>
              <a:off x="7789713" y="1181978"/>
              <a:ext cx="42480" cy="27000"/>
            </p14:xfrm>
          </p:contentPart>
        </mc:Choice>
        <mc:Fallback xmlns="">
          <p:pic>
            <p:nvPicPr>
              <p:cNvPr id="22" name="Freihand 21">
                <a:extLst>
                  <a:ext uri="{FF2B5EF4-FFF2-40B4-BE49-F238E27FC236}">
                    <a16:creationId xmlns:a16="http://schemas.microsoft.com/office/drawing/2014/main" id="{FB7A9761-5058-4226-973F-36EA02430107}"/>
                  </a:ext>
                </a:extLst>
              </p:cNvPr>
              <p:cNvPicPr/>
              <p:nvPr/>
            </p:nvPicPr>
            <p:blipFill>
              <a:blip r:embed="rId24"/>
              <a:stretch>
                <a:fillRect/>
              </a:stretch>
            </p:blipFill>
            <p:spPr>
              <a:xfrm>
                <a:off x="7785393" y="1177658"/>
                <a:ext cx="51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4C3E472-AD72-424F-99B7-D6EE1FB674CC}"/>
                  </a:ext>
                </a:extLst>
              </p14:cNvPr>
              <p14:cNvContentPartPr/>
              <p14:nvPr/>
            </p14:nvContentPartPr>
            <p14:xfrm>
              <a:off x="9988593" y="2056058"/>
              <a:ext cx="30240" cy="10080"/>
            </p14:xfrm>
          </p:contentPart>
        </mc:Choice>
        <mc:Fallback xmlns="">
          <p:pic>
            <p:nvPicPr>
              <p:cNvPr id="25" name="Freihand 24">
                <a:extLst>
                  <a:ext uri="{FF2B5EF4-FFF2-40B4-BE49-F238E27FC236}">
                    <a16:creationId xmlns:a16="http://schemas.microsoft.com/office/drawing/2014/main" id="{B4C3E472-AD72-424F-99B7-D6EE1FB674CC}"/>
                  </a:ext>
                </a:extLst>
              </p:cNvPr>
              <p:cNvPicPr/>
              <p:nvPr/>
            </p:nvPicPr>
            <p:blipFill>
              <a:blip r:embed="rId26"/>
              <a:stretch>
                <a:fillRect/>
              </a:stretch>
            </p:blipFill>
            <p:spPr>
              <a:xfrm>
                <a:off x="9984273" y="2051738"/>
                <a:ext cx="38880" cy="18720"/>
              </a:xfrm>
              <a:prstGeom prst="rect">
                <a:avLst/>
              </a:prstGeom>
            </p:spPr>
          </p:pic>
        </mc:Fallback>
      </mc:AlternateContent>
      <p:grpSp>
        <p:nvGrpSpPr>
          <p:cNvPr id="28" name="Gruppieren 27">
            <a:extLst>
              <a:ext uri="{FF2B5EF4-FFF2-40B4-BE49-F238E27FC236}">
                <a16:creationId xmlns:a16="http://schemas.microsoft.com/office/drawing/2014/main" id="{56D12233-FB0C-4AAB-B151-2863A2EB28DA}"/>
              </a:ext>
            </a:extLst>
          </p:cNvPr>
          <p:cNvGrpSpPr/>
          <p:nvPr/>
        </p:nvGrpSpPr>
        <p:grpSpPr>
          <a:xfrm>
            <a:off x="10386753" y="963458"/>
            <a:ext cx="291600" cy="307800"/>
            <a:chOff x="10386753" y="963458"/>
            <a:chExt cx="291600" cy="307800"/>
          </a:xfrm>
        </p:grpSpPr>
        <mc:AlternateContent xmlns:mc="http://schemas.openxmlformats.org/markup-compatibility/2006" xmlns:p14="http://schemas.microsoft.com/office/powerpoint/2010/main">
          <mc:Choice Requires="p14">
            <p:contentPart p14:bwMode="auto" r:id="rId27">
              <p14:nvContentPartPr>
                <p14:cNvPr id="23" name="Freihand 22">
                  <a:extLst>
                    <a:ext uri="{FF2B5EF4-FFF2-40B4-BE49-F238E27FC236}">
                      <a16:creationId xmlns:a16="http://schemas.microsoft.com/office/drawing/2014/main" id="{F8CD8F3F-255F-4AC1-ACF3-065E0771545B}"/>
                    </a:ext>
                  </a:extLst>
                </p14:cNvPr>
                <p14:cNvContentPartPr/>
                <p14:nvPr/>
              </p14:nvContentPartPr>
              <p14:xfrm>
                <a:off x="10532913" y="963458"/>
                <a:ext cx="55080" cy="304920"/>
              </p14:xfrm>
            </p:contentPart>
          </mc:Choice>
          <mc:Fallback xmlns="">
            <p:pic>
              <p:nvPicPr>
                <p:cNvPr id="23" name="Freihand 22">
                  <a:extLst>
                    <a:ext uri="{FF2B5EF4-FFF2-40B4-BE49-F238E27FC236}">
                      <a16:creationId xmlns:a16="http://schemas.microsoft.com/office/drawing/2014/main" id="{F8CD8F3F-255F-4AC1-ACF3-065E0771545B}"/>
                    </a:ext>
                  </a:extLst>
                </p:cNvPr>
                <p:cNvPicPr/>
                <p:nvPr/>
              </p:nvPicPr>
              <p:blipFill>
                <a:blip r:embed="rId28"/>
                <a:stretch>
                  <a:fillRect/>
                </a:stretch>
              </p:blipFill>
              <p:spPr>
                <a:xfrm>
                  <a:off x="10528593" y="959138"/>
                  <a:ext cx="637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19609C03-04C4-40CF-857C-F4794283333B}"/>
                    </a:ext>
                  </a:extLst>
                </p14:cNvPr>
                <p14:cNvContentPartPr/>
                <p14:nvPr/>
              </p14:nvContentPartPr>
              <p14:xfrm>
                <a:off x="10386753" y="1013858"/>
                <a:ext cx="291600" cy="193680"/>
              </p14:xfrm>
            </p:contentPart>
          </mc:Choice>
          <mc:Fallback xmlns="">
            <p:pic>
              <p:nvPicPr>
                <p:cNvPr id="24" name="Freihand 23">
                  <a:extLst>
                    <a:ext uri="{FF2B5EF4-FFF2-40B4-BE49-F238E27FC236}">
                      <a16:creationId xmlns:a16="http://schemas.microsoft.com/office/drawing/2014/main" id="{19609C03-04C4-40CF-857C-F4794283333B}"/>
                    </a:ext>
                  </a:extLst>
                </p:cNvPr>
                <p:cNvPicPr/>
                <p:nvPr/>
              </p:nvPicPr>
              <p:blipFill>
                <a:blip r:embed="rId30"/>
                <a:stretch>
                  <a:fillRect/>
                </a:stretch>
              </p:blipFill>
              <p:spPr>
                <a:xfrm>
                  <a:off x="10382433" y="1009538"/>
                  <a:ext cx="3002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3FEF3EC-1EE2-478D-B369-EDD789618252}"/>
                    </a:ext>
                  </a:extLst>
                </p14:cNvPr>
                <p14:cNvContentPartPr/>
                <p14:nvPr/>
              </p14:nvContentPartPr>
              <p14:xfrm>
                <a:off x="10412313" y="1260098"/>
                <a:ext cx="12240" cy="11160"/>
              </p14:xfrm>
            </p:contentPart>
          </mc:Choice>
          <mc:Fallback xmlns="">
            <p:pic>
              <p:nvPicPr>
                <p:cNvPr id="27" name="Freihand 26">
                  <a:extLst>
                    <a:ext uri="{FF2B5EF4-FFF2-40B4-BE49-F238E27FC236}">
                      <a16:creationId xmlns:a16="http://schemas.microsoft.com/office/drawing/2014/main" id="{83FEF3EC-1EE2-478D-B369-EDD789618252}"/>
                    </a:ext>
                  </a:extLst>
                </p:cNvPr>
                <p:cNvPicPr/>
                <p:nvPr/>
              </p:nvPicPr>
              <p:blipFill>
                <a:blip r:embed="rId32"/>
                <a:stretch>
                  <a:fillRect/>
                </a:stretch>
              </p:blipFill>
              <p:spPr>
                <a:xfrm>
                  <a:off x="10407993" y="1255778"/>
                  <a:ext cx="20880" cy="19800"/>
                </a:xfrm>
                <a:prstGeom prst="rect">
                  <a:avLst/>
                </a:prstGeom>
              </p:spPr>
            </p:pic>
          </mc:Fallback>
        </mc:AlternateContent>
      </p:grpSp>
      <p:grpSp>
        <p:nvGrpSpPr>
          <p:cNvPr id="30" name="Gruppieren 29">
            <a:extLst>
              <a:ext uri="{FF2B5EF4-FFF2-40B4-BE49-F238E27FC236}">
                <a16:creationId xmlns:a16="http://schemas.microsoft.com/office/drawing/2014/main" id="{F95563AF-445D-4C56-8D28-25DC0A6B729F}"/>
              </a:ext>
            </a:extLst>
          </p:cNvPr>
          <p:cNvGrpSpPr/>
          <p:nvPr/>
        </p:nvGrpSpPr>
        <p:grpSpPr>
          <a:xfrm>
            <a:off x="11415237" y="492477"/>
            <a:ext cx="199800" cy="247320"/>
            <a:chOff x="11415237" y="492477"/>
            <a:chExt cx="199800" cy="247320"/>
          </a:xfrm>
        </p:grpSpPr>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CD539E35-C512-4BA6-B12F-7A066D1D18A8}"/>
                    </a:ext>
                  </a:extLst>
                </p14:cNvPr>
                <p14:cNvContentPartPr/>
                <p14:nvPr/>
              </p14:nvContentPartPr>
              <p14:xfrm>
                <a:off x="11438997" y="492477"/>
                <a:ext cx="154440" cy="247320"/>
              </p14:xfrm>
            </p:contentPart>
          </mc:Choice>
          <mc:Fallback xmlns="">
            <p:pic>
              <p:nvPicPr>
                <p:cNvPr id="26" name="Freihand 25">
                  <a:extLst>
                    <a:ext uri="{FF2B5EF4-FFF2-40B4-BE49-F238E27FC236}">
                      <a16:creationId xmlns:a16="http://schemas.microsoft.com/office/drawing/2014/main" id="{CD539E35-C512-4BA6-B12F-7A066D1D18A8}"/>
                    </a:ext>
                  </a:extLst>
                </p:cNvPr>
                <p:cNvPicPr/>
                <p:nvPr/>
              </p:nvPicPr>
              <p:blipFill>
                <a:blip r:embed="rId34"/>
                <a:stretch>
                  <a:fillRect/>
                </a:stretch>
              </p:blipFill>
              <p:spPr>
                <a:xfrm>
                  <a:off x="11434677" y="488157"/>
                  <a:ext cx="163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267A7A80-7FA4-4CB6-86BE-08F38B79F0B8}"/>
                    </a:ext>
                  </a:extLst>
                </p14:cNvPr>
                <p14:cNvContentPartPr/>
                <p14:nvPr/>
              </p14:nvContentPartPr>
              <p14:xfrm>
                <a:off x="11415237" y="506877"/>
                <a:ext cx="199800" cy="206280"/>
              </p14:xfrm>
            </p:contentPart>
          </mc:Choice>
          <mc:Fallback xmlns="">
            <p:pic>
              <p:nvPicPr>
                <p:cNvPr id="29" name="Freihand 28">
                  <a:extLst>
                    <a:ext uri="{FF2B5EF4-FFF2-40B4-BE49-F238E27FC236}">
                      <a16:creationId xmlns:a16="http://schemas.microsoft.com/office/drawing/2014/main" id="{267A7A80-7FA4-4CB6-86BE-08F38B79F0B8}"/>
                    </a:ext>
                  </a:extLst>
                </p:cNvPr>
                <p:cNvPicPr/>
                <p:nvPr/>
              </p:nvPicPr>
              <p:blipFill>
                <a:blip r:embed="rId36"/>
                <a:stretch>
                  <a:fillRect/>
                </a:stretch>
              </p:blipFill>
              <p:spPr>
                <a:xfrm>
                  <a:off x="11410917" y="502557"/>
                  <a:ext cx="208440" cy="214920"/>
                </a:xfrm>
                <a:prstGeom prst="rect">
                  <a:avLst/>
                </a:prstGeom>
              </p:spPr>
            </p:pic>
          </mc:Fallback>
        </mc:AlternateContent>
      </p:grpSp>
      <p:grpSp>
        <p:nvGrpSpPr>
          <p:cNvPr id="35" name="Gruppieren 34">
            <a:extLst>
              <a:ext uri="{FF2B5EF4-FFF2-40B4-BE49-F238E27FC236}">
                <a16:creationId xmlns:a16="http://schemas.microsoft.com/office/drawing/2014/main" id="{F9BE5695-2F97-4E8C-B724-8E2817DAA49B}"/>
              </a:ext>
            </a:extLst>
          </p:cNvPr>
          <p:cNvGrpSpPr/>
          <p:nvPr/>
        </p:nvGrpSpPr>
        <p:grpSpPr>
          <a:xfrm>
            <a:off x="1047543" y="3281731"/>
            <a:ext cx="2007360" cy="1745280"/>
            <a:chOff x="1047543" y="3281731"/>
            <a:chExt cx="2007360" cy="1745280"/>
          </a:xfrm>
        </p:grpSpPr>
        <mc:AlternateContent xmlns:mc="http://schemas.openxmlformats.org/markup-compatibility/2006">
          <mc:Choice xmlns:p14="http://schemas.microsoft.com/office/powerpoint/2010/main" Requires="p14">
            <p:contentPart p14:bwMode="auto" r:id="rId37">
              <p14:nvContentPartPr>
                <p14:cNvPr id="2" name="Freihand 1">
                  <a:extLst>
                    <a:ext uri="{FF2B5EF4-FFF2-40B4-BE49-F238E27FC236}">
                      <a16:creationId xmlns:a16="http://schemas.microsoft.com/office/drawing/2014/main" id="{566C2366-815F-4672-9474-7D6282DD28D3}"/>
                    </a:ext>
                  </a:extLst>
                </p14:cNvPr>
                <p14:cNvContentPartPr/>
                <p14:nvPr/>
              </p14:nvContentPartPr>
              <p14:xfrm>
                <a:off x="1047543" y="3281731"/>
                <a:ext cx="2007360" cy="1745280"/>
              </p14:xfrm>
            </p:contentPart>
          </mc:Choice>
          <mc:Fallback>
            <p:pic>
              <p:nvPicPr>
                <p:cNvPr id="2" name="Freihand 1">
                  <a:extLst>
                    <a:ext uri="{FF2B5EF4-FFF2-40B4-BE49-F238E27FC236}">
                      <a16:creationId xmlns:a16="http://schemas.microsoft.com/office/drawing/2014/main" id="{566C2366-815F-4672-9474-7D6282DD28D3}"/>
                    </a:ext>
                  </a:extLst>
                </p:cNvPr>
                <p:cNvPicPr/>
                <p:nvPr/>
              </p:nvPicPr>
              <p:blipFill>
                <a:blip r:embed="rId38"/>
                <a:stretch>
                  <a:fillRect/>
                </a:stretch>
              </p:blipFill>
              <p:spPr>
                <a:xfrm>
                  <a:off x="1043223" y="3277411"/>
                  <a:ext cx="2016000" cy="1753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8DF327EC-611A-4DE7-90CE-647A35663F36}"/>
                    </a:ext>
                  </a:extLst>
                </p14:cNvPr>
                <p14:cNvContentPartPr/>
                <p14:nvPr/>
              </p14:nvContentPartPr>
              <p14:xfrm>
                <a:off x="1729383" y="3816691"/>
                <a:ext cx="258120" cy="159480"/>
              </p14:xfrm>
            </p:contentPart>
          </mc:Choice>
          <mc:Fallback>
            <p:pic>
              <p:nvPicPr>
                <p:cNvPr id="31" name="Freihand 30">
                  <a:extLst>
                    <a:ext uri="{FF2B5EF4-FFF2-40B4-BE49-F238E27FC236}">
                      <a16:creationId xmlns:a16="http://schemas.microsoft.com/office/drawing/2014/main" id="{8DF327EC-611A-4DE7-90CE-647A35663F36}"/>
                    </a:ext>
                  </a:extLst>
                </p:cNvPr>
                <p:cNvPicPr/>
                <p:nvPr/>
              </p:nvPicPr>
              <p:blipFill>
                <a:blip r:embed="rId40"/>
                <a:stretch>
                  <a:fillRect/>
                </a:stretch>
              </p:blipFill>
              <p:spPr>
                <a:xfrm>
                  <a:off x="1725063" y="3812371"/>
                  <a:ext cx="2667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E21519AC-7F3C-41EE-BFD0-718F45F6C753}"/>
                    </a:ext>
                  </a:extLst>
                </p14:cNvPr>
                <p14:cNvContentPartPr/>
                <p14:nvPr/>
              </p14:nvContentPartPr>
              <p14:xfrm>
                <a:off x="2024583" y="3752611"/>
                <a:ext cx="170280" cy="169200"/>
              </p14:xfrm>
            </p:contentPart>
          </mc:Choice>
          <mc:Fallback>
            <p:pic>
              <p:nvPicPr>
                <p:cNvPr id="32" name="Freihand 31">
                  <a:extLst>
                    <a:ext uri="{FF2B5EF4-FFF2-40B4-BE49-F238E27FC236}">
                      <a16:creationId xmlns:a16="http://schemas.microsoft.com/office/drawing/2014/main" id="{E21519AC-7F3C-41EE-BFD0-718F45F6C753}"/>
                    </a:ext>
                  </a:extLst>
                </p:cNvPr>
                <p:cNvPicPr/>
                <p:nvPr/>
              </p:nvPicPr>
              <p:blipFill>
                <a:blip r:embed="rId42"/>
                <a:stretch>
                  <a:fillRect/>
                </a:stretch>
              </p:blipFill>
              <p:spPr>
                <a:xfrm>
                  <a:off x="2020263" y="3748291"/>
                  <a:ext cx="178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3" name="Freihand 32">
                  <a:extLst>
                    <a:ext uri="{FF2B5EF4-FFF2-40B4-BE49-F238E27FC236}">
                      <a16:creationId xmlns:a16="http://schemas.microsoft.com/office/drawing/2014/main" id="{411A8CDE-693C-43C8-A97D-76AD709C53DB}"/>
                    </a:ext>
                  </a:extLst>
                </p14:cNvPr>
                <p14:cNvContentPartPr/>
                <p14:nvPr/>
              </p14:nvContentPartPr>
              <p14:xfrm>
                <a:off x="2231943" y="3711211"/>
                <a:ext cx="136080" cy="162360"/>
              </p14:xfrm>
            </p:contentPart>
          </mc:Choice>
          <mc:Fallback>
            <p:pic>
              <p:nvPicPr>
                <p:cNvPr id="33" name="Freihand 32">
                  <a:extLst>
                    <a:ext uri="{FF2B5EF4-FFF2-40B4-BE49-F238E27FC236}">
                      <a16:creationId xmlns:a16="http://schemas.microsoft.com/office/drawing/2014/main" id="{411A8CDE-693C-43C8-A97D-76AD709C53DB}"/>
                    </a:ext>
                  </a:extLst>
                </p:cNvPr>
                <p:cNvPicPr/>
                <p:nvPr/>
              </p:nvPicPr>
              <p:blipFill>
                <a:blip r:embed="rId44"/>
                <a:stretch>
                  <a:fillRect/>
                </a:stretch>
              </p:blipFill>
              <p:spPr>
                <a:xfrm>
                  <a:off x="2227623" y="3706891"/>
                  <a:ext cx="1447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EB175BBE-F3D0-4DF1-890A-59D10792374D}"/>
                    </a:ext>
                  </a:extLst>
                </p14:cNvPr>
                <p14:cNvContentPartPr/>
                <p14:nvPr/>
              </p14:nvContentPartPr>
              <p14:xfrm>
                <a:off x="2274783" y="3709771"/>
                <a:ext cx="187200" cy="216000"/>
              </p14:xfrm>
            </p:contentPart>
          </mc:Choice>
          <mc:Fallback>
            <p:pic>
              <p:nvPicPr>
                <p:cNvPr id="34" name="Freihand 33">
                  <a:extLst>
                    <a:ext uri="{FF2B5EF4-FFF2-40B4-BE49-F238E27FC236}">
                      <a16:creationId xmlns:a16="http://schemas.microsoft.com/office/drawing/2014/main" id="{EB175BBE-F3D0-4DF1-890A-59D10792374D}"/>
                    </a:ext>
                  </a:extLst>
                </p:cNvPr>
                <p:cNvPicPr/>
                <p:nvPr/>
              </p:nvPicPr>
              <p:blipFill>
                <a:blip r:embed="rId46"/>
                <a:stretch>
                  <a:fillRect/>
                </a:stretch>
              </p:blipFill>
              <p:spPr>
                <a:xfrm>
                  <a:off x="2270463" y="3705451"/>
                  <a:ext cx="195840" cy="22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B453E175-0323-4471-89AC-157ABAAE7B61}"/>
                  </a:ext>
                </a:extLst>
              </p14:cNvPr>
              <p14:cNvContentPartPr/>
              <p14:nvPr/>
            </p14:nvContentPartPr>
            <p14:xfrm>
              <a:off x="4283223" y="3186331"/>
              <a:ext cx="1572840" cy="1623240"/>
            </p14:xfrm>
          </p:contentPart>
        </mc:Choice>
        <mc:Fallback>
          <p:pic>
            <p:nvPicPr>
              <p:cNvPr id="36" name="Freihand 35">
                <a:extLst>
                  <a:ext uri="{FF2B5EF4-FFF2-40B4-BE49-F238E27FC236}">
                    <a16:creationId xmlns:a16="http://schemas.microsoft.com/office/drawing/2014/main" id="{B453E175-0323-4471-89AC-157ABAAE7B61}"/>
                  </a:ext>
                </a:extLst>
              </p:cNvPr>
              <p:cNvPicPr/>
              <p:nvPr/>
            </p:nvPicPr>
            <p:blipFill>
              <a:blip r:embed="rId48"/>
              <a:stretch>
                <a:fillRect/>
              </a:stretch>
            </p:blipFill>
            <p:spPr>
              <a:xfrm>
                <a:off x="4278903" y="3182011"/>
                <a:ext cx="1581480" cy="1631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A956FDB3-3D3C-47ED-AF12-4F0483509DFE}"/>
                  </a:ext>
                </a:extLst>
              </p14:cNvPr>
              <p14:cNvContentPartPr/>
              <p14:nvPr/>
            </p14:nvContentPartPr>
            <p14:xfrm>
              <a:off x="4306983" y="3607891"/>
              <a:ext cx="730080" cy="260280"/>
            </p14:xfrm>
          </p:contentPart>
        </mc:Choice>
        <mc:Fallback>
          <p:pic>
            <p:nvPicPr>
              <p:cNvPr id="37" name="Freihand 36">
                <a:extLst>
                  <a:ext uri="{FF2B5EF4-FFF2-40B4-BE49-F238E27FC236}">
                    <a16:creationId xmlns:a16="http://schemas.microsoft.com/office/drawing/2014/main" id="{A956FDB3-3D3C-47ED-AF12-4F0483509DFE}"/>
                  </a:ext>
                </a:extLst>
              </p:cNvPr>
              <p:cNvPicPr/>
              <p:nvPr/>
            </p:nvPicPr>
            <p:blipFill>
              <a:blip r:embed="rId50"/>
              <a:stretch>
                <a:fillRect/>
              </a:stretch>
            </p:blipFill>
            <p:spPr>
              <a:xfrm>
                <a:off x="4302663" y="3603571"/>
                <a:ext cx="738720" cy="268920"/>
              </a:xfrm>
              <a:prstGeom prst="rect">
                <a:avLst/>
              </a:prstGeom>
            </p:spPr>
          </p:pic>
        </mc:Fallback>
      </mc:AlternateContent>
      <p:grpSp>
        <p:nvGrpSpPr>
          <p:cNvPr id="96" name="Gruppieren 95">
            <a:extLst>
              <a:ext uri="{FF2B5EF4-FFF2-40B4-BE49-F238E27FC236}">
                <a16:creationId xmlns:a16="http://schemas.microsoft.com/office/drawing/2014/main" id="{78CD57C4-41F3-4C4F-AF5B-CAD5F711B76E}"/>
              </a:ext>
            </a:extLst>
          </p:cNvPr>
          <p:cNvGrpSpPr/>
          <p:nvPr/>
        </p:nvGrpSpPr>
        <p:grpSpPr>
          <a:xfrm>
            <a:off x="835503" y="4414291"/>
            <a:ext cx="1356840" cy="1092960"/>
            <a:chOff x="835503" y="4414291"/>
            <a:chExt cx="1356840" cy="1092960"/>
          </a:xfrm>
        </p:grpSpPr>
        <mc:AlternateContent xmlns:mc="http://schemas.openxmlformats.org/markup-compatibility/2006">
          <mc:Choice xmlns:p14="http://schemas.microsoft.com/office/powerpoint/2010/main" Requires="p14">
            <p:contentPart p14:bwMode="auto" r:id="rId51">
              <p14:nvContentPartPr>
                <p14:cNvPr id="67" name="Freihand 66">
                  <a:extLst>
                    <a:ext uri="{FF2B5EF4-FFF2-40B4-BE49-F238E27FC236}">
                      <a16:creationId xmlns:a16="http://schemas.microsoft.com/office/drawing/2014/main" id="{92707104-D5C8-4B97-A506-339ECCDEF491}"/>
                    </a:ext>
                  </a:extLst>
                </p14:cNvPr>
                <p14:cNvContentPartPr/>
                <p14:nvPr/>
              </p14:nvContentPartPr>
              <p14:xfrm>
                <a:off x="1348863" y="4713091"/>
                <a:ext cx="35280" cy="187920"/>
              </p14:xfrm>
            </p:contentPart>
          </mc:Choice>
          <mc:Fallback>
            <p:pic>
              <p:nvPicPr>
                <p:cNvPr id="67" name="Freihand 66">
                  <a:extLst>
                    <a:ext uri="{FF2B5EF4-FFF2-40B4-BE49-F238E27FC236}">
                      <a16:creationId xmlns:a16="http://schemas.microsoft.com/office/drawing/2014/main" id="{92707104-D5C8-4B97-A506-339ECCDEF491}"/>
                    </a:ext>
                  </a:extLst>
                </p:cNvPr>
                <p:cNvPicPr/>
                <p:nvPr/>
              </p:nvPicPr>
              <p:blipFill>
                <a:blip r:embed="rId52"/>
                <a:stretch>
                  <a:fillRect/>
                </a:stretch>
              </p:blipFill>
              <p:spPr>
                <a:xfrm>
                  <a:off x="1344543" y="4708771"/>
                  <a:ext cx="439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8" name="Freihand 67">
                  <a:extLst>
                    <a:ext uri="{FF2B5EF4-FFF2-40B4-BE49-F238E27FC236}">
                      <a16:creationId xmlns:a16="http://schemas.microsoft.com/office/drawing/2014/main" id="{238633A5-3722-4BFB-B79F-01F601E801E0}"/>
                    </a:ext>
                  </a:extLst>
                </p14:cNvPr>
                <p14:cNvContentPartPr/>
                <p14:nvPr/>
              </p14:nvContentPartPr>
              <p14:xfrm>
                <a:off x="1239423" y="4586731"/>
                <a:ext cx="156600" cy="154440"/>
              </p14:xfrm>
            </p:contentPart>
          </mc:Choice>
          <mc:Fallback>
            <p:pic>
              <p:nvPicPr>
                <p:cNvPr id="68" name="Freihand 67">
                  <a:extLst>
                    <a:ext uri="{FF2B5EF4-FFF2-40B4-BE49-F238E27FC236}">
                      <a16:creationId xmlns:a16="http://schemas.microsoft.com/office/drawing/2014/main" id="{238633A5-3722-4BFB-B79F-01F601E801E0}"/>
                    </a:ext>
                  </a:extLst>
                </p:cNvPr>
                <p:cNvPicPr/>
                <p:nvPr/>
              </p:nvPicPr>
              <p:blipFill>
                <a:blip r:embed="rId54"/>
                <a:stretch>
                  <a:fillRect/>
                </a:stretch>
              </p:blipFill>
              <p:spPr>
                <a:xfrm>
                  <a:off x="1235103" y="4582411"/>
                  <a:ext cx="165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9" name="Freihand 68">
                  <a:extLst>
                    <a:ext uri="{FF2B5EF4-FFF2-40B4-BE49-F238E27FC236}">
                      <a16:creationId xmlns:a16="http://schemas.microsoft.com/office/drawing/2014/main" id="{B1B96CE7-3B97-4CB4-8663-6DD85E4D8850}"/>
                    </a:ext>
                  </a:extLst>
                </p14:cNvPr>
                <p14:cNvContentPartPr/>
                <p14:nvPr/>
              </p14:nvContentPartPr>
              <p14:xfrm>
                <a:off x="1316463" y="4690411"/>
                <a:ext cx="261720" cy="292680"/>
              </p14:xfrm>
            </p:contentPart>
          </mc:Choice>
          <mc:Fallback>
            <p:pic>
              <p:nvPicPr>
                <p:cNvPr id="69" name="Freihand 68">
                  <a:extLst>
                    <a:ext uri="{FF2B5EF4-FFF2-40B4-BE49-F238E27FC236}">
                      <a16:creationId xmlns:a16="http://schemas.microsoft.com/office/drawing/2014/main" id="{B1B96CE7-3B97-4CB4-8663-6DD85E4D8850}"/>
                    </a:ext>
                  </a:extLst>
                </p:cNvPr>
                <p:cNvPicPr/>
                <p:nvPr/>
              </p:nvPicPr>
              <p:blipFill>
                <a:blip r:embed="rId56"/>
                <a:stretch>
                  <a:fillRect/>
                </a:stretch>
              </p:blipFill>
              <p:spPr>
                <a:xfrm>
                  <a:off x="1312143" y="4686091"/>
                  <a:ext cx="2703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0" name="Freihand 69">
                  <a:extLst>
                    <a:ext uri="{FF2B5EF4-FFF2-40B4-BE49-F238E27FC236}">
                      <a16:creationId xmlns:a16="http://schemas.microsoft.com/office/drawing/2014/main" id="{336DDDB0-0197-4624-8E2C-F32E20C169A3}"/>
                    </a:ext>
                  </a:extLst>
                </p14:cNvPr>
                <p14:cNvContentPartPr/>
                <p14:nvPr/>
              </p14:nvContentPartPr>
              <p14:xfrm>
                <a:off x="1200543" y="4816051"/>
                <a:ext cx="226080" cy="87840"/>
              </p14:xfrm>
            </p:contentPart>
          </mc:Choice>
          <mc:Fallback>
            <p:pic>
              <p:nvPicPr>
                <p:cNvPr id="70" name="Freihand 69">
                  <a:extLst>
                    <a:ext uri="{FF2B5EF4-FFF2-40B4-BE49-F238E27FC236}">
                      <a16:creationId xmlns:a16="http://schemas.microsoft.com/office/drawing/2014/main" id="{336DDDB0-0197-4624-8E2C-F32E20C169A3}"/>
                    </a:ext>
                  </a:extLst>
                </p:cNvPr>
                <p:cNvPicPr/>
                <p:nvPr/>
              </p:nvPicPr>
              <p:blipFill>
                <a:blip r:embed="rId58"/>
                <a:stretch>
                  <a:fillRect/>
                </a:stretch>
              </p:blipFill>
              <p:spPr>
                <a:xfrm>
                  <a:off x="1196223" y="4811731"/>
                  <a:ext cx="234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1" name="Freihand 70">
                  <a:extLst>
                    <a:ext uri="{FF2B5EF4-FFF2-40B4-BE49-F238E27FC236}">
                      <a16:creationId xmlns:a16="http://schemas.microsoft.com/office/drawing/2014/main" id="{48CF545D-F45E-427D-A3C6-7DA516E1B5B2}"/>
                    </a:ext>
                  </a:extLst>
                </p14:cNvPr>
                <p14:cNvContentPartPr/>
                <p14:nvPr/>
              </p14:nvContentPartPr>
              <p14:xfrm>
                <a:off x="1379463" y="4902451"/>
                <a:ext cx="181440" cy="74520"/>
              </p14:xfrm>
            </p:contentPart>
          </mc:Choice>
          <mc:Fallback>
            <p:pic>
              <p:nvPicPr>
                <p:cNvPr id="71" name="Freihand 70">
                  <a:extLst>
                    <a:ext uri="{FF2B5EF4-FFF2-40B4-BE49-F238E27FC236}">
                      <a16:creationId xmlns:a16="http://schemas.microsoft.com/office/drawing/2014/main" id="{48CF545D-F45E-427D-A3C6-7DA516E1B5B2}"/>
                    </a:ext>
                  </a:extLst>
                </p:cNvPr>
                <p:cNvPicPr/>
                <p:nvPr/>
              </p:nvPicPr>
              <p:blipFill>
                <a:blip r:embed="rId60"/>
                <a:stretch>
                  <a:fillRect/>
                </a:stretch>
              </p:blipFill>
              <p:spPr>
                <a:xfrm>
                  <a:off x="1375143" y="4898131"/>
                  <a:ext cx="190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2" name="Freihand 71">
                  <a:extLst>
                    <a:ext uri="{FF2B5EF4-FFF2-40B4-BE49-F238E27FC236}">
                      <a16:creationId xmlns:a16="http://schemas.microsoft.com/office/drawing/2014/main" id="{83B5AECD-2C9A-445D-A11C-321E5CBF6B25}"/>
                    </a:ext>
                  </a:extLst>
                </p14:cNvPr>
                <p14:cNvContentPartPr/>
                <p14:nvPr/>
              </p14:nvContentPartPr>
              <p14:xfrm>
                <a:off x="1267143" y="4926211"/>
                <a:ext cx="163800" cy="225720"/>
              </p14:xfrm>
            </p:contentPart>
          </mc:Choice>
          <mc:Fallback>
            <p:pic>
              <p:nvPicPr>
                <p:cNvPr id="72" name="Freihand 71">
                  <a:extLst>
                    <a:ext uri="{FF2B5EF4-FFF2-40B4-BE49-F238E27FC236}">
                      <a16:creationId xmlns:a16="http://schemas.microsoft.com/office/drawing/2014/main" id="{83B5AECD-2C9A-445D-A11C-321E5CBF6B25}"/>
                    </a:ext>
                  </a:extLst>
                </p:cNvPr>
                <p:cNvPicPr/>
                <p:nvPr/>
              </p:nvPicPr>
              <p:blipFill>
                <a:blip r:embed="rId62"/>
                <a:stretch>
                  <a:fillRect/>
                </a:stretch>
              </p:blipFill>
              <p:spPr>
                <a:xfrm>
                  <a:off x="1262823" y="4921891"/>
                  <a:ext cx="172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73" name="Freihand 72">
                  <a:extLst>
                    <a:ext uri="{FF2B5EF4-FFF2-40B4-BE49-F238E27FC236}">
                      <a16:creationId xmlns:a16="http://schemas.microsoft.com/office/drawing/2014/main" id="{2C84DDEF-669D-46A5-883F-D88AA4857DAD}"/>
                    </a:ext>
                  </a:extLst>
                </p14:cNvPr>
                <p14:cNvContentPartPr/>
                <p14:nvPr/>
              </p14:nvContentPartPr>
              <p14:xfrm>
                <a:off x="1805343" y="4730011"/>
                <a:ext cx="58680" cy="154800"/>
              </p14:xfrm>
            </p:contentPart>
          </mc:Choice>
          <mc:Fallback>
            <p:pic>
              <p:nvPicPr>
                <p:cNvPr id="73" name="Freihand 72">
                  <a:extLst>
                    <a:ext uri="{FF2B5EF4-FFF2-40B4-BE49-F238E27FC236}">
                      <a16:creationId xmlns:a16="http://schemas.microsoft.com/office/drawing/2014/main" id="{2C84DDEF-669D-46A5-883F-D88AA4857DAD}"/>
                    </a:ext>
                  </a:extLst>
                </p:cNvPr>
                <p:cNvPicPr/>
                <p:nvPr/>
              </p:nvPicPr>
              <p:blipFill>
                <a:blip r:embed="rId64"/>
                <a:stretch>
                  <a:fillRect/>
                </a:stretch>
              </p:blipFill>
              <p:spPr>
                <a:xfrm>
                  <a:off x="1801023" y="4725691"/>
                  <a:ext cx="67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74" name="Freihand 73">
                  <a:extLst>
                    <a:ext uri="{FF2B5EF4-FFF2-40B4-BE49-F238E27FC236}">
                      <a16:creationId xmlns:a16="http://schemas.microsoft.com/office/drawing/2014/main" id="{9C4EB53B-7A40-42C1-B031-3BE3C2BEE105}"/>
                    </a:ext>
                  </a:extLst>
                </p14:cNvPr>
                <p14:cNvContentPartPr/>
                <p14:nvPr/>
              </p14:nvContentPartPr>
              <p14:xfrm>
                <a:off x="1782663" y="4535611"/>
                <a:ext cx="211680" cy="231480"/>
              </p14:xfrm>
            </p:contentPart>
          </mc:Choice>
          <mc:Fallback>
            <p:pic>
              <p:nvPicPr>
                <p:cNvPr id="74" name="Freihand 73">
                  <a:extLst>
                    <a:ext uri="{FF2B5EF4-FFF2-40B4-BE49-F238E27FC236}">
                      <a16:creationId xmlns:a16="http://schemas.microsoft.com/office/drawing/2014/main" id="{9C4EB53B-7A40-42C1-B031-3BE3C2BEE105}"/>
                    </a:ext>
                  </a:extLst>
                </p:cNvPr>
                <p:cNvPicPr/>
                <p:nvPr/>
              </p:nvPicPr>
              <p:blipFill>
                <a:blip r:embed="rId66"/>
                <a:stretch>
                  <a:fillRect/>
                </a:stretch>
              </p:blipFill>
              <p:spPr>
                <a:xfrm>
                  <a:off x="1778343" y="4531291"/>
                  <a:ext cx="220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75" name="Freihand 74">
                  <a:extLst>
                    <a:ext uri="{FF2B5EF4-FFF2-40B4-BE49-F238E27FC236}">
                      <a16:creationId xmlns:a16="http://schemas.microsoft.com/office/drawing/2014/main" id="{90687795-F8BF-44AB-9479-343E9B06B805}"/>
                    </a:ext>
                  </a:extLst>
                </p14:cNvPr>
                <p14:cNvContentPartPr/>
                <p14:nvPr/>
              </p14:nvContentPartPr>
              <p14:xfrm>
                <a:off x="1653783" y="4554691"/>
                <a:ext cx="179280" cy="112320"/>
              </p14:xfrm>
            </p:contentPart>
          </mc:Choice>
          <mc:Fallback>
            <p:pic>
              <p:nvPicPr>
                <p:cNvPr id="75" name="Freihand 74">
                  <a:extLst>
                    <a:ext uri="{FF2B5EF4-FFF2-40B4-BE49-F238E27FC236}">
                      <a16:creationId xmlns:a16="http://schemas.microsoft.com/office/drawing/2014/main" id="{90687795-F8BF-44AB-9479-343E9B06B805}"/>
                    </a:ext>
                  </a:extLst>
                </p:cNvPr>
                <p:cNvPicPr/>
                <p:nvPr/>
              </p:nvPicPr>
              <p:blipFill>
                <a:blip r:embed="rId68"/>
                <a:stretch>
                  <a:fillRect/>
                </a:stretch>
              </p:blipFill>
              <p:spPr>
                <a:xfrm>
                  <a:off x="1649463" y="4550371"/>
                  <a:ext cx="187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76" name="Freihand 75">
                  <a:extLst>
                    <a:ext uri="{FF2B5EF4-FFF2-40B4-BE49-F238E27FC236}">
                      <a16:creationId xmlns:a16="http://schemas.microsoft.com/office/drawing/2014/main" id="{8100D5FA-2F27-409C-B038-FFB92743D98B}"/>
                    </a:ext>
                  </a:extLst>
                </p14:cNvPr>
                <p14:cNvContentPartPr/>
                <p14:nvPr/>
              </p14:nvContentPartPr>
              <p14:xfrm>
                <a:off x="1824063" y="4493851"/>
                <a:ext cx="31320" cy="149400"/>
              </p14:xfrm>
            </p:contentPart>
          </mc:Choice>
          <mc:Fallback>
            <p:pic>
              <p:nvPicPr>
                <p:cNvPr id="76" name="Freihand 75">
                  <a:extLst>
                    <a:ext uri="{FF2B5EF4-FFF2-40B4-BE49-F238E27FC236}">
                      <a16:creationId xmlns:a16="http://schemas.microsoft.com/office/drawing/2014/main" id="{8100D5FA-2F27-409C-B038-FFB92743D98B}"/>
                    </a:ext>
                  </a:extLst>
                </p:cNvPr>
                <p:cNvPicPr/>
                <p:nvPr/>
              </p:nvPicPr>
              <p:blipFill>
                <a:blip r:embed="rId70"/>
                <a:stretch>
                  <a:fillRect/>
                </a:stretch>
              </p:blipFill>
              <p:spPr>
                <a:xfrm>
                  <a:off x="1819743" y="4489531"/>
                  <a:ext cx="39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77" name="Freihand 76">
                  <a:extLst>
                    <a:ext uri="{FF2B5EF4-FFF2-40B4-BE49-F238E27FC236}">
                      <a16:creationId xmlns:a16="http://schemas.microsoft.com/office/drawing/2014/main" id="{80395614-218F-457F-8C52-9D951A10120D}"/>
                    </a:ext>
                  </a:extLst>
                </p14:cNvPr>
                <p14:cNvContentPartPr/>
                <p14:nvPr/>
              </p14:nvContentPartPr>
              <p14:xfrm>
                <a:off x="1735503" y="4414291"/>
                <a:ext cx="166680" cy="108720"/>
              </p14:xfrm>
            </p:contentPart>
          </mc:Choice>
          <mc:Fallback>
            <p:pic>
              <p:nvPicPr>
                <p:cNvPr id="77" name="Freihand 76">
                  <a:extLst>
                    <a:ext uri="{FF2B5EF4-FFF2-40B4-BE49-F238E27FC236}">
                      <a16:creationId xmlns:a16="http://schemas.microsoft.com/office/drawing/2014/main" id="{80395614-218F-457F-8C52-9D951A10120D}"/>
                    </a:ext>
                  </a:extLst>
                </p:cNvPr>
                <p:cNvPicPr/>
                <p:nvPr/>
              </p:nvPicPr>
              <p:blipFill>
                <a:blip r:embed="rId72"/>
                <a:stretch>
                  <a:fillRect/>
                </a:stretch>
              </p:blipFill>
              <p:spPr>
                <a:xfrm>
                  <a:off x="1731183" y="4409971"/>
                  <a:ext cx="175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78" name="Freihand 77">
                  <a:extLst>
                    <a:ext uri="{FF2B5EF4-FFF2-40B4-BE49-F238E27FC236}">
                      <a16:creationId xmlns:a16="http://schemas.microsoft.com/office/drawing/2014/main" id="{16B8BC51-7C77-4D25-819F-54B356663A67}"/>
                    </a:ext>
                  </a:extLst>
                </p14:cNvPr>
                <p14:cNvContentPartPr/>
                <p14:nvPr/>
              </p14:nvContentPartPr>
              <p14:xfrm>
                <a:off x="1826223" y="4707691"/>
                <a:ext cx="187920" cy="183960"/>
              </p14:xfrm>
            </p:contentPart>
          </mc:Choice>
          <mc:Fallback>
            <p:pic>
              <p:nvPicPr>
                <p:cNvPr id="78" name="Freihand 77">
                  <a:extLst>
                    <a:ext uri="{FF2B5EF4-FFF2-40B4-BE49-F238E27FC236}">
                      <a16:creationId xmlns:a16="http://schemas.microsoft.com/office/drawing/2014/main" id="{16B8BC51-7C77-4D25-819F-54B356663A67}"/>
                    </a:ext>
                  </a:extLst>
                </p:cNvPr>
                <p:cNvPicPr/>
                <p:nvPr/>
              </p:nvPicPr>
              <p:blipFill>
                <a:blip r:embed="rId74"/>
                <a:stretch>
                  <a:fillRect/>
                </a:stretch>
              </p:blipFill>
              <p:spPr>
                <a:xfrm>
                  <a:off x="1821903" y="4703371"/>
                  <a:ext cx="196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79" name="Freihand 78">
                  <a:extLst>
                    <a:ext uri="{FF2B5EF4-FFF2-40B4-BE49-F238E27FC236}">
                      <a16:creationId xmlns:a16="http://schemas.microsoft.com/office/drawing/2014/main" id="{1A8F4CCD-C1C9-4A44-93DE-AC54EDCEBE8E}"/>
                    </a:ext>
                  </a:extLst>
                </p14:cNvPr>
                <p14:cNvContentPartPr/>
                <p14:nvPr/>
              </p14:nvContentPartPr>
              <p14:xfrm>
                <a:off x="1654503" y="4797331"/>
                <a:ext cx="163800" cy="69120"/>
              </p14:xfrm>
            </p:contentPart>
          </mc:Choice>
          <mc:Fallback>
            <p:pic>
              <p:nvPicPr>
                <p:cNvPr id="79" name="Freihand 78">
                  <a:extLst>
                    <a:ext uri="{FF2B5EF4-FFF2-40B4-BE49-F238E27FC236}">
                      <a16:creationId xmlns:a16="http://schemas.microsoft.com/office/drawing/2014/main" id="{1A8F4CCD-C1C9-4A44-93DE-AC54EDCEBE8E}"/>
                    </a:ext>
                  </a:extLst>
                </p:cNvPr>
                <p:cNvPicPr/>
                <p:nvPr/>
              </p:nvPicPr>
              <p:blipFill>
                <a:blip r:embed="rId76"/>
                <a:stretch>
                  <a:fillRect/>
                </a:stretch>
              </p:blipFill>
              <p:spPr>
                <a:xfrm>
                  <a:off x="1650183" y="4793011"/>
                  <a:ext cx="172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80" name="Freihand 79">
                  <a:extLst>
                    <a:ext uri="{FF2B5EF4-FFF2-40B4-BE49-F238E27FC236}">
                      <a16:creationId xmlns:a16="http://schemas.microsoft.com/office/drawing/2014/main" id="{4CC999C6-4373-42D0-9DD8-E5280C127DF7}"/>
                    </a:ext>
                  </a:extLst>
                </p14:cNvPr>
                <p14:cNvContentPartPr/>
                <p14:nvPr/>
              </p14:nvContentPartPr>
              <p14:xfrm>
                <a:off x="1837023" y="4885891"/>
                <a:ext cx="30240" cy="151560"/>
              </p14:xfrm>
            </p:contentPart>
          </mc:Choice>
          <mc:Fallback>
            <p:pic>
              <p:nvPicPr>
                <p:cNvPr id="80" name="Freihand 79">
                  <a:extLst>
                    <a:ext uri="{FF2B5EF4-FFF2-40B4-BE49-F238E27FC236}">
                      <a16:creationId xmlns:a16="http://schemas.microsoft.com/office/drawing/2014/main" id="{4CC999C6-4373-42D0-9DD8-E5280C127DF7}"/>
                    </a:ext>
                  </a:extLst>
                </p:cNvPr>
                <p:cNvPicPr/>
                <p:nvPr/>
              </p:nvPicPr>
              <p:blipFill>
                <a:blip r:embed="rId78"/>
                <a:stretch>
                  <a:fillRect/>
                </a:stretch>
              </p:blipFill>
              <p:spPr>
                <a:xfrm>
                  <a:off x="1832703" y="4881571"/>
                  <a:ext cx="38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82" name="Freihand 81">
                  <a:extLst>
                    <a:ext uri="{FF2B5EF4-FFF2-40B4-BE49-F238E27FC236}">
                      <a16:creationId xmlns:a16="http://schemas.microsoft.com/office/drawing/2014/main" id="{36EDFD9F-2E3D-4109-B1BC-191CE3F2D395}"/>
                    </a:ext>
                  </a:extLst>
                </p14:cNvPr>
                <p14:cNvContentPartPr/>
                <p14:nvPr/>
              </p14:nvContentPartPr>
              <p14:xfrm>
                <a:off x="958623" y="4911451"/>
                <a:ext cx="16560" cy="139680"/>
              </p14:xfrm>
            </p:contentPart>
          </mc:Choice>
          <mc:Fallback>
            <p:pic>
              <p:nvPicPr>
                <p:cNvPr id="82" name="Freihand 81">
                  <a:extLst>
                    <a:ext uri="{FF2B5EF4-FFF2-40B4-BE49-F238E27FC236}">
                      <a16:creationId xmlns:a16="http://schemas.microsoft.com/office/drawing/2014/main" id="{36EDFD9F-2E3D-4109-B1BC-191CE3F2D395}"/>
                    </a:ext>
                  </a:extLst>
                </p:cNvPr>
                <p:cNvPicPr/>
                <p:nvPr/>
              </p:nvPicPr>
              <p:blipFill>
                <a:blip r:embed="rId80"/>
                <a:stretch>
                  <a:fillRect/>
                </a:stretch>
              </p:blipFill>
              <p:spPr>
                <a:xfrm>
                  <a:off x="954303" y="4907131"/>
                  <a:ext cx="25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83" name="Freihand 82">
                  <a:extLst>
                    <a:ext uri="{FF2B5EF4-FFF2-40B4-BE49-F238E27FC236}">
                      <a16:creationId xmlns:a16="http://schemas.microsoft.com/office/drawing/2014/main" id="{ED845D2B-0223-4C4F-A2A1-D417246FFCF6}"/>
                    </a:ext>
                  </a:extLst>
                </p14:cNvPr>
                <p14:cNvContentPartPr/>
                <p14:nvPr/>
              </p14:nvContentPartPr>
              <p14:xfrm>
                <a:off x="885183" y="4799131"/>
                <a:ext cx="83880" cy="95040"/>
              </p14:xfrm>
            </p:contentPart>
          </mc:Choice>
          <mc:Fallback>
            <p:pic>
              <p:nvPicPr>
                <p:cNvPr id="83" name="Freihand 82">
                  <a:extLst>
                    <a:ext uri="{FF2B5EF4-FFF2-40B4-BE49-F238E27FC236}">
                      <a16:creationId xmlns:a16="http://schemas.microsoft.com/office/drawing/2014/main" id="{ED845D2B-0223-4C4F-A2A1-D417246FFCF6}"/>
                    </a:ext>
                  </a:extLst>
                </p:cNvPr>
                <p:cNvPicPr/>
                <p:nvPr/>
              </p:nvPicPr>
              <p:blipFill>
                <a:blip r:embed="rId82"/>
                <a:stretch>
                  <a:fillRect/>
                </a:stretch>
              </p:blipFill>
              <p:spPr>
                <a:xfrm>
                  <a:off x="880863" y="4794811"/>
                  <a:ext cx="925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84" name="Freihand 83">
                  <a:extLst>
                    <a:ext uri="{FF2B5EF4-FFF2-40B4-BE49-F238E27FC236}">
                      <a16:creationId xmlns:a16="http://schemas.microsoft.com/office/drawing/2014/main" id="{7FA7AD66-8711-42BB-9DBC-D51A76AEDEF3}"/>
                    </a:ext>
                  </a:extLst>
                </p14:cNvPr>
                <p14:cNvContentPartPr/>
                <p14:nvPr/>
              </p14:nvContentPartPr>
              <p14:xfrm>
                <a:off x="992103" y="4875811"/>
                <a:ext cx="96840" cy="184680"/>
              </p14:xfrm>
            </p:contentPart>
          </mc:Choice>
          <mc:Fallback>
            <p:pic>
              <p:nvPicPr>
                <p:cNvPr id="84" name="Freihand 83">
                  <a:extLst>
                    <a:ext uri="{FF2B5EF4-FFF2-40B4-BE49-F238E27FC236}">
                      <a16:creationId xmlns:a16="http://schemas.microsoft.com/office/drawing/2014/main" id="{7FA7AD66-8711-42BB-9DBC-D51A76AEDEF3}"/>
                    </a:ext>
                  </a:extLst>
                </p:cNvPr>
                <p:cNvPicPr/>
                <p:nvPr/>
              </p:nvPicPr>
              <p:blipFill>
                <a:blip r:embed="rId84"/>
                <a:stretch>
                  <a:fillRect/>
                </a:stretch>
              </p:blipFill>
              <p:spPr>
                <a:xfrm>
                  <a:off x="987783" y="4871491"/>
                  <a:ext cx="1054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85" name="Freihand 84">
                  <a:extLst>
                    <a:ext uri="{FF2B5EF4-FFF2-40B4-BE49-F238E27FC236}">
                      <a16:creationId xmlns:a16="http://schemas.microsoft.com/office/drawing/2014/main" id="{EE92210A-F3CC-4687-ADB2-FB9FCA486A1B}"/>
                    </a:ext>
                  </a:extLst>
                </p14:cNvPr>
                <p14:cNvContentPartPr/>
                <p14:nvPr/>
              </p14:nvContentPartPr>
              <p14:xfrm>
                <a:off x="835503" y="5032411"/>
                <a:ext cx="168840" cy="21600"/>
              </p14:xfrm>
            </p:contentPart>
          </mc:Choice>
          <mc:Fallback>
            <p:pic>
              <p:nvPicPr>
                <p:cNvPr id="85" name="Freihand 84">
                  <a:extLst>
                    <a:ext uri="{FF2B5EF4-FFF2-40B4-BE49-F238E27FC236}">
                      <a16:creationId xmlns:a16="http://schemas.microsoft.com/office/drawing/2014/main" id="{EE92210A-F3CC-4687-ADB2-FB9FCA486A1B}"/>
                    </a:ext>
                  </a:extLst>
                </p:cNvPr>
                <p:cNvPicPr/>
                <p:nvPr/>
              </p:nvPicPr>
              <p:blipFill>
                <a:blip r:embed="rId86"/>
                <a:stretch>
                  <a:fillRect/>
                </a:stretch>
              </p:blipFill>
              <p:spPr>
                <a:xfrm>
                  <a:off x="831183" y="5028091"/>
                  <a:ext cx="177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86" name="Freihand 85">
                  <a:extLst>
                    <a:ext uri="{FF2B5EF4-FFF2-40B4-BE49-F238E27FC236}">
                      <a16:creationId xmlns:a16="http://schemas.microsoft.com/office/drawing/2014/main" id="{08691FAE-91D6-4133-9536-528C666ABD1A}"/>
                    </a:ext>
                  </a:extLst>
                </p14:cNvPr>
                <p14:cNvContentPartPr/>
                <p14:nvPr/>
              </p14:nvContentPartPr>
              <p14:xfrm>
                <a:off x="888063" y="5056891"/>
                <a:ext cx="106200" cy="146880"/>
              </p14:xfrm>
            </p:contentPart>
          </mc:Choice>
          <mc:Fallback>
            <p:pic>
              <p:nvPicPr>
                <p:cNvPr id="86" name="Freihand 85">
                  <a:extLst>
                    <a:ext uri="{FF2B5EF4-FFF2-40B4-BE49-F238E27FC236}">
                      <a16:creationId xmlns:a16="http://schemas.microsoft.com/office/drawing/2014/main" id="{08691FAE-91D6-4133-9536-528C666ABD1A}"/>
                    </a:ext>
                  </a:extLst>
                </p:cNvPr>
                <p:cNvPicPr/>
                <p:nvPr/>
              </p:nvPicPr>
              <p:blipFill>
                <a:blip r:embed="rId88"/>
                <a:stretch>
                  <a:fillRect/>
                </a:stretch>
              </p:blipFill>
              <p:spPr>
                <a:xfrm>
                  <a:off x="883743" y="5052571"/>
                  <a:ext cx="114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87" name="Freihand 86">
                  <a:extLst>
                    <a:ext uri="{FF2B5EF4-FFF2-40B4-BE49-F238E27FC236}">
                      <a16:creationId xmlns:a16="http://schemas.microsoft.com/office/drawing/2014/main" id="{B6714858-662A-4381-BD01-3D73CF61B3D1}"/>
                    </a:ext>
                  </a:extLst>
                </p14:cNvPr>
                <p14:cNvContentPartPr/>
                <p14:nvPr/>
              </p14:nvContentPartPr>
              <p14:xfrm>
                <a:off x="970863" y="5072731"/>
                <a:ext cx="132120" cy="41760"/>
              </p14:xfrm>
            </p:contentPart>
          </mc:Choice>
          <mc:Fallback>
            <p:pic>
              <p:nvPicPr>
                <p:cNvPr id="87" name="Freihand 86">
                  <a:extLst>
                    <a:ext uri="{FF2B5EF4-FFF2-40B4-BE49-F238E27FC236}">
                      <a16:creationId xmlns:a16="http://schemas.microsoft.com/office/drawing/2014/main" id="{B6714858-662A-4381-BD01-3D73CF61B3D1}"/>
                    </a:ext>
                  </a:extLst>
                </p:cNvPr>
                <p:cNvPicPr/>
                <p:nvPr/>
              </p:nvPicPr>
              <p:blipFill>
                <a:blip r:embed="rId90"/>
                <a:stretch>
                  <a:fillRect/>
                </a:stretch>
              </p:blipFill>
              <p:spPr>
                <a:xfrm>
                  <a:off x="966543" y="5068411"/>
                  <a:ext cx="1407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89" name="Freihand 88">
                  <a:extLst>
                    <a:ext uri="{FF2B5EF4-FFF2-40B4-BE49-F238E27FC236}">
                      <a16:creationId xmlns:a16="http://schemas.microsoft.com/office/drawing/2014/main" id="{93BE9B16-0AC5-49F2-8792-CED064EB68CB}"/>
                    </a:ext>
                  </a:extLst>
                </p14:cNvPr>
                <p14:cNvContentPartPr/>
                <p14:nvPr/>
              </p14:nvContentPartPr>
              <p14:xfrm>
                <a:off x="1001823" y="5283331"/>
                <a:ext cx="204480" cy="223920"/>
              </p14:xfrm>
            </p:contentPart>
          </mc:Choice>
          <mc:Fallback>
            <p:pic>
              <p:nvPicPr>
                <p:cNvPr id="89" name="Freihand 88">
                  <a:extLst>
                    <a:ext uri="{FF2B5EF4-FFF2-40B4-BE49-F238E27FC236}">
                      <a16:creationId xmlns:a16="http://schemas.microsoft.com/office/drawing/2014/main" id="{93BE9B16-0AC5-49F2-8792-CED064EB68CB}"/>
                    </a:ext>
                  </a:extLst>
                </p:cNvPr>
                <p:cNvPicPr/>
                <p:nvPr/>
              </p:nvPicPr>
              <p:blipFill>
                <a:blip r:embed="rId92"/>
                <a:stretch>
                  <a:fillRect/>
                </a:stretch>
              </p:blipFill>
              <p:spPr>
                <a:xfrm>
                  <a:off x="997503" y="5279011"/>
                  <a:ext cx="2131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0" name="Freihand 89">
                  <a:extLst>
                    <a:ext uri="{FF2B5EF4-FFF2-40B4-BE49-F238E27FC236}">
                      <a16:creationId xmlns:a16="http://schemas.microsoft.com/office/drawing/2014/main" id="{843650BF-77F7-4B94-B0AC-565FDA0D039E}"/>
                    </a:ext>
                  </a:extLst>
                </p14:cNvPr>
                <p14:cNvContentPartPr/>
                <p14:nvPr/>
              </p14:nvContentPartPr>
              <p14:xfrm>
                <a:off x="1258863" y="5323291"/>
                <a:ext cx="100800" cy="120600"/>
              </p14:xfrm>
            </p:contentPart>
          </mc:Choice>
          <mc:Fallback>
            <p:pic>
              <p:nvPicPr>
                <p:cNvPr id="90" name="Freihand 89">
                  <a:extLst>
                    <a:ext uri="{FF2B5EF4-FFF2-40B4-BE49-F238E27FC236}">
                      <a16:creationId xmlns:a16="http://schemas.microsoft.com/office/drawing/2014/main" id="{843650BF-77F7-4B94-B0AC-565FDA0D039E}"/>
                    </a:ext>
                  </a:extLst>
                </p:cNvPr>
                <p:cNvPicPr/>
                <p:nvPr/>
              </p:nvPicPr>
              <p:blipFill>
                <a:blip r:embed="rId94"/>
                <a:stretch>
                  <a:fillRect/>
                </a:stretch>
              </p:blipFill>
              <p:spPr>
                <a:xfrm>
                  <a:off x="1254543" y="5318971"/>
                  <a:ext cx="109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91" name="Freihand 90">
                  <a:extLst>
                    <a:ext uri="{FF2B5EF4-FFF2-40B4-BE49-F238E27FC236}">
                      <a16:creationId xmlns:a16="http://schemas.microsoft.com/office/drawing/2014/main" id="{A7431C97-F36F-4AE9-AF81-50DABA98511D}"/>
                    </a:ext>
                  </a:extLst>
                </p14:cNvPr>
                <p14:cNvContentPartPr/>
                <p14:nvPr/>
              </p14:nvContentPartPr>
              <p14:xfrm>
                <a:off x="1377663" y="5298091"/>
                <a:ext cx="102240" cy="173880"/>
              </p14:xfrm>
            </p:contentPart>
          </mc:Choice>
          <mc:Fallback>
            <p:pic>
              <p:nvPicPr>
                <p:cNvPr id="91" name="Freihand 90">
                  <a:extLst>
                    <a:ext uri="{FF2B5EF4-FFF2-40B4-BE49-F238E27FC236}">
                      <a16:creationId xmlns:a16="http://schemas.microsoft.com/office/drawing/2014/main" id="{A7431C97-F36F-4AE9-AF81-50DABA98511D}"/>
                    </a:ext>
                  </a:extLst>
                </p:cNvPr>
                <p:cNvPicPr/>
                <p:nvPr/>
              </p:nvPicPr>
              <p:blipFill>
                <a:blip r:embed="rId96"/>
                <a:stretch>
                  <a:fillRect/>
                </a:stretch>
              </p:blipFill>
              <p:spPr>
                <a:xfrm>
                  <a:off x="1373343" y="5293771"/>
                  <a:ext cx="110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92" name="Freihand 91">
                  <a:extLst>
                    <a:ext uri="{FF2B5EF4-FFF2-40B4-BE49-F238E27FC236}">
                      <a16:creationId xmlns:a16="http://schemas.microsoft.com/office/drawing/2014/main" id="{66D92B82-5AA1-4261-8550-83AB7F1EA975}"/>
                    </a:ext>
                  </a:extLst>
                </p14:cNvPr>
                <p14:cNvContentPartPr/>
                <p14:nvPr/>
              </p14:nvContentPartPr>
              <p14:xfrm>
                <a:off x="1491423" y="5233291"/>
                <a:ext cx="106200" cy="76320"/>
              </p14:xfrm>
            </p:contentPart>
          </mc:Choice>
          <mc:Fallback>
            <p:pic>
              <p:nvPicPr>
                <p:cNvPr id="92" name="Freihand 91">
                  <a:extLst>
                    <a:ext uri="{FF2B5EF4-FFF2-40B4-BE49-F238E27FC236}">
                      <a16:creationId xmlns:a16="http://schemas.microsoft.com/office/drawing/2014/main" id="{66D92B82-5AA1-4261-8550-83AB7F1EA975}"/>
                    </a:ext>
                  </a:extLst>
                </p:cNvPr>
                <p:cNvPicPr/>
                <p:nvPr/>
              </p:nvPicPr>
              <p:blipFill>
                <a:blip r:embed="rId98"/>
                <a:stretch>
                  <a:fillRect/>
                </a:stretch>
              </p:blipFill>
              <p:spPr>
                <a:xfrm>
                  <a:off x="1487103" y="5228971"/>
                  <a:ext cx="114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93" name="Freihand 92">
                  <a:extLst>
                    <a:ext uri="{FF2B5EF4-FFF2-40B4-BE49-F238E27FC236}">
                      <a16:creationId xmlns:a16="http://schemas.microsoft.com/office/drawing/2014/main" id="{0AABA9A1-4335-4884-A454-B26EAC5CD7AA}"/>
                    </a:ext>
                  </a:extLst>
                </p14:cNvPr>
                <p14:cNvContentPartPr/>
                <p14:nvPr/>
              </p14:nvContentPartPr>
              <p14:xfrm>
                <a:off x="1579623" y="5090371"/>
                <a:ext cx="115200" cy="105120"/>
              </p14:xfrm>
            </p:contentPart>
          </mc:Choice>
          <mc:Fallback>
            <p:pic>
              <p:nvPicPr>
                <p:cNvPr id="93" name="Freihand 92">
                  <a:extLst>
                    <a:ext uri="{FF2B5EF4-FFF2-40B4-BE49-F238E27FC236}">
                      <a16:creationId xmlns:a16="http://schemas.microsoft.com/office/drawing/2014/main" id="{0AABA9A1-4335-4884-A454-B26EAC5CD7AA}"/>
                    </a:ext>
                  </a:extLst>
                </p:cNvPr>
                <p:cNvPicPr/>
                <p:nvPr/>
              </p:nvPicPr>
              <p:blipFill>
                <a:blip r:embed="rId100"/>
                <a:stretch>
                  <a:fillRect/>
                </a:stretch>
              </p:blipFill>
              <p:spPr>
                <a:xfrm>
                  <a:off x="1575303" y="5086051"/>
                  <a:ext cx="123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94" name="Freihand 93">
                  <a:extLst>
                    <a:ext uri="{FF2B5EF4-FFF2-40B4-BE49-F238E27FC236}">
                      <a16:creationId xmlns:a16="http://schemas.microsoft.com/office/drawing/2014/main" id="{ACB33833-F48E-474B-AD98-F75D3C15E7DC}"/>
                    </a:ext>
                  </a:extLst>
                </p14:cNvPr>
                <p14:cNvContentPartPr/>
                <p14:nvPr/>
              </p14:nvContentPartPr>
              <p14:xfrm>
                <a:off x="1673583" y="5024491"/>
                <a:ext cx="262800" cy="162000"/>
              </p14:xfrm>
            </p:contentPart>
          </mc:Choice>
          <mc:Fallback>
            <p:pic>
              <p:nvPicPr>
                <p:cNvPr id="94" name="Freihand 93">
                  <a:extLst>
                    <a:ext uri="{FF2B5EF4-FFF2-40B4-BE49-F238E27FC236}">
                      <a16:creationId xmlns:a16="http://schemas.microsoft.com/office/drawing/2014/main" id="{ACB33833-F48E-474B-AD98-F75D3C15E7DC}"/>
                    </a:ext>
                  </a:extLst>
                </p:cNvPr>
                <p:cNvPicPr/>
                <p:nvPr/>
              </p:nvPicPr>
              <p:blipFill>
                <a:blip r:embed="rId102"/>
                <a:stretch>
                  <a:fillRect/>
                </a:stretch>
              </p:blipFill>
              <p:spPr>
                <a:xfrm>
                  <a:off x="1669263" y="5020171"/>
                  <a:ext cx="271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95" name="Freihand 94">
                  <a:extLst>
                    <a:ext uri="{FF2B5EF4-FFF2-40B4-BE49-F238E27FC236}">
                      <a16:creationId xmlns:a16="http://schemas.microsoft.com/office/drawing/2014/main" id="{AFAA2D34-4D5C-4CA3-9491-761C0744860D}"/>
                    </a:ext>
                  </a:extLst>
                </p14:cNvPr>
                <p14:cNvContentPartPr/>
                <p14:nvPr/>
              </p14:nvContentPartPr>
              <p14:xfrm>
                <a:off x="1902543" y="5001451"/>
                <a:ext cx="289800" cy="82080"/>
              </p14:xfrm>
            </p:contentPart>
          </mc:Choice>
          <mc:Fallback>
            <p:pic>
              <p:nvPicPr>
                <p:cNvPr id="95" name="Freihand 94">
                  <a:extLst>
                    <a:ext uri="{FF2B5EF4-FFF2-40B4-BE49-F238E27FC236}">
                      <a16:creationId xmlns:a16="http://schemas.microsoft.com/office/drawing/2014/main" id="{AFAA2D34-4D5C-4CA3-9491-761C0744860D}"/>
                    </a:ext>
                  </a:extLst>
                </p:cNvPr>
                <p:cNvPicPr/>
                <p:nvPr/>
              </p:nvPicPr>
              <p:blipFill>
                <a:blip r:embed="rId104"/>
                <a:stretch>
                  <a:fillRect/>
                </a:stretch>
              </p:blipFill>
              <p:spPr>
                <a:xfrm>
                  <a:off x="1898223" y="4997131"/>
                  <a:ext cx="298440" cy="90720"/>
                </a:xfrm>
                <a:prstGeom prst="rect">
                  <a:avLst/>
                </a:prstGeom>
              </p:spPr>
            </p:pic>
          </mc:Fallback>
        </mc:AlternateContent>
      </p:grpSp>
      <p:grpSp>
        <p:nvGrpSpPr>
          <p:cNvPr id="138" name="Gruppieren 137">
            <a:extLst>
              <a:ext uri="{FF2B5EF4-FFF2-40B4-BE49-F238E27FC236}">
                <a16:creationId xmlns:a16="http://schemas.microsoft.com/office/drawing/2014/main" id="{4F43DE7B-4100-40CF-8883-2A9521F6C290}"/>
              </a:ext>
            </a:extLst>
          </p:cNvPr>
          <p:cNvGrpSpPr/>
          <p:nvPr/>
        </p:nvGrpSpPr>
        <p:grpSpPr>
          <a:xfrm>
            <a:off x="4205823" y="4595371"/>
            <a:ext cx="1007640" cy="903960"/>
            <a:chOff x="4205823" y="4595371"/>
            <a:chExt cx="1007640" cy="903960"/>
          </a:xfrm>
        </p:grpSpPr>
        <mc:AlternateContent xmlns:mc="http://schemas.openxmlformats.org/markup-compatibility/2006">
          <mc:Choice xmlns:p14="http://schemas.microsoft.com/office/powerpoint/2010/main" Requires="p14">
            <p:contentPart p14:bwMode="auto" r:id="rId105">
              <p14:nvContentPartPr>
                <p14:cNvPr id="107" name="Freihand 106">
                  <a:extLst>
                    <a:ext uri="{FF2B5EF4-FFF2-40B4-BE49-F238E27FC236}">
                      <a16:creationId xmlns:a16="http://schemas.microsoft.com/office/drawing/2014/main" id="{DB85F170-7363-4797-B3EA-7E3505ADB345}"/>
                    </a:ext>
                  </a:extLst>
                </p14:cNvPr>
                <p14:cNvContentPartPr/>
                <p14:nvPr/>
              </p14:nvContentPartPr>
              <p14:xfrm>
                <a:off x="4323903" y="4984171"/>
                <a:ext cx="62640" cy="170640"/>
              </p14:xfrm>
            </p:contentPart>
          </mc:Choice>
          <mc:Fallback>
            <p:pic>
              <p:nvPicPr>
                <p:cNvPr id="107" name="Freihand 106">
                  <a:extLst>
                    <a:ext uri="{FF2B5EF4-FFF2-40B4-BE49-F238E27FC236}">
                      <a16:creationId xmlns:a16="http://schemas.microsoft.com/office/drawing/2014/main" id="{DB85F170-7363-4797-B3EA-7E3505ADB345}"/>
                    </a:ext>
                  </a:extLst>
                </p:cNvPr>
                <p:cNvPicPr/>
                <p:nvPr/>
              </p:nvPicPr>
              <p:blipFill>
                <a:blip r:embed="rId106"/>
                <a:stretch>
                  <a:fillRect/>
                </a:stretch>
              </p:blipFill>
              <p:spPr>
                <a:xfrm>
                  <a:off x="4319583" y="4979851"/>
                  <a:ext cx="71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8" name="Freihand 107">
                  <a:extLst>
                    <a:ext uri="{FF2B5EF4-FFF2-40B4-BE49-F238E27FC236}">
                      <a16:creationId xmlns:a16="http://schemas.microsoft.com/office/drawing/2014/main" id="{806FB7DD-656D-4D73-98C9-E25397BD0C9E}"/>
                    </a:ext>
                  </a:extLst>
                </p14:cNvPr>
                <p14:cNvContentPartPr/>
                <p14:nvPr/>
              </p14:nvContentPartPr>
              <p14:xfrm>
                <a:off x="4410303" y="4948891"/>
                <a:ext cx="52560" cy="192240"/>
              </p14:xfrm>
            </p:contentPart>
          </mc:Choice>
          <mc:Fallback>
            <p:pic>
              <p:nvPicPr>
                <p:cNvPr id="108" name="Freihand 107">
                  <a:extLst>
                    <a:ext uri="{FF2B5EF4-FFF2-40B4-BE49-F238E27FC236}">
                      <a16:creationId xmlns:a16="http://schemas.microsoft.com/office/drawing/2014/main" id="{806FB7DD-656D-4D73-98C9-E25397BD0C9E}"/>
                    </a:ext>
                  </a:extLst>
                </p:cNvPr>
                <p:cNvPicPr/>
                <p:nvPr/>
              </p:nvPicPr>
              <p:blipFill>
                <a:blip r:embed="rId108"/>
                <a:stretch>
                  <a:fillRect/>
                </a:stretch>
              </p:blipFill>
              <p:spPr>
                <a:xfrm>
                  <a:off x="4405983" y="4944571"/>
                  <a:ext cx="61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9" name="Freihand 108">
                  <a:extLst>
                    <a:ext uri="{FF2B5EF4-FFF2-40B4-BE49-F238E27FC236}">
                      <a16:creationId xmlns:a16="http://schemas.microsoft.com/office/drawing/2014/main" id="{CCAAD05B-C7DB-4C51-81AA-4F1003D8C94B}"/>
                    </a:ext>
                  </a:extLst>
                </p14:cNvPr>
                <p14:cNvContentPartPr/>
                <p14:nvPr/>
              </p14:nvContentPartPr>
              <p14:xfrm>
                <a:off x="4205823" y="5133931"/>
                <a:ext cx="185760" cy="46800"/>
              </p14:xfrm>
            </p:contentPart>
          </mc:Choice>
          <mc:Fallback>
            <p:pic>
              <p:nvPicPr>
                <p:cNvPr id="109" name="Freihand 108">
                  <a:extLst>
                    <a:ext uri="{FF2B5EF4-FFF2-40B4-BE49-F238E27FC236}">
                      <a16:creationId xmlns:a16="http://schemas.microsoft.com/office/drawing/2014/main" id="{CCAAD05B-C7DB-4C51-81AA-4F1003D8C94B}"/>
                    </a:ext>
                  </a:extLst>
                </p:cNvPr>
                <p:cNvPicPr/>
                <p:nvPr/>
              </p:nvPicPr>
              <p:blipFill>
                <a:blip r:embed="rId110"/>
                <a:stretch>
                  <a:fillRect/>
                </a:stretch>
              </p:blipFill>
              <p:spPr>
                <a:xfrm>
                  <a:off x="4201503" y="5129611"/>
                  <a:ext cx="194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0" name="Freihand 109">
                  <a:extLst>
                    <a:ext uri="{FF2B5EF4-FFF2-40B4-BE49-F238E27FC236}">
                      <a16:creationId xmlns:a16="http://schemas.microsoft.com/office/drawing/2014/main" id="{661C403D-A4F8-4A32-A85D-446C672B4656}"/>
                    </a:ext>
                  </a:extLst>
                </p14:cNvPr>
                <p14:cNvContentPartPr/>
                <p14:nvPr/>
              </p14:nvContentPartPr>
              <p14:xfrm>
                <a:off x="4393383" y="5160931"/>
                <a:ext cx="70920" cy="140760"/>
              </p14:xfrm>
            </p:contentPart>
          </mc:Choice>
          <mc:Fallback>
            <p:pic>
              <p:nvPicPr>
                <p:cNvPr id="110" name="Freihand 109">
                  <a:extLst>
                    <a:ext uri="{FF2B5EF4-FFF2-40B4-BE49-F238E27FC236}">
                      <a16:creationId xmlns:a16="http://schemas.microsoft.com/office/drawing/2014/main" id="{661C403D-A4F8-4A32-A85D-446C672B4656}"/>
                    </a:ext>
                  </a:extLst>
                </p:cNvPr>
                <p:cNvPicPr/>
                <p:nvPr/>
              </p:nvPicPr>
              <p:blipFill>
                <a:blip r:embed="rId112"/>
                <a:stretch>
                  <a:fillRect/>
                </a:stretch>
              </p:blipFill>
              <p:spPr>
                <a:xfrm>
                  <a:off x="4389063" y="5156611"/>
                  <a:ext cx="79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1" name="Freihand 110">
                  <a:extLst>
                    <a:ext uri="{FF2B5EF4-FFF2-40B4-BE49-F238E27FC236}">
                      <a16:creationId xmlns:a16="http://schemas.microsoft.com/office/drawing/2014/main" id="{4B1EE7FF-8DBD-411E-8D87-F01516EC7EC6}"/>
                    </a:ext>
                  </a:extLst>
                </p14:cNvPr>
                <p14:cNvContentPartPr/>
                <p14:nvPr/>
              </p14:nvContentPartPr>
              <p14:xfrm>
                <a:off x="4418943" y="5248411"/>
                <a:ext cx="133560" cy="163800"/>
              </p14:xfrm>
            </p:contentPart>
          </mc:Choice>
          <mc:Fallback>
            <p:pic>
              <p:nvPicPr>
                <p:cNvPr id="111" name="Freihand 110">
                  <a:extLst>
                    <a:ext uri="{FF2B5EF4-FFF2-40B4-BE49-F238E27FC236}">
                      <a16:creationId xmlns:a16="http://schemas.microsoft.com/office/drawing/2014/main" id="{4B1EE7FF-8DBD-411E-8D87-F01516EC7EC6}"/>
                    </a:ext>
                  </a:extLst>
                </p:cNvPr>
                <p:cNvPicPr/>
                <p:nvPr/>
              </p:nvPicPr>
              <p:blipFill>
                <a:blip r:embed="rId114"/>
                <a:stretch>
                  <a:fillRect/>
                </a:stretch>
              </p:blipFill>
              <p:spPr>
                <a:xfrm>
                  <a:off x="4414623" y="5244091"/>
                  <a:ext cx="142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3" name="Freihand 112">
                  <a:extLst>
                    <a:ext uri="{FF2B5EF4-FFF2-40B4-BE49-F238E27FC236}">
                      <a16:creationId xmlns:a16="http://schemas.microsoft.com/office/drawing/2014/main" id="{308C96D2-96A0-4691-9B08-87D408E93D9D}"/>
                    </a:ext>
                  </a:extLst>
                </p14:cNvPr>
                <p14:cNvContentPartPr/>
                <p14:nvPr/>
              </p14:nvContentPartPr>
              <p14:xfrm>
                <a:off x="4243623" y="4892731"/>
                <a:ext cx="108000" cy="91440"/>
              </p14:xfrm>
            </p:contentPart>
          </mc:Choice>
          <mc:Fallback>
            <p:pic>
              <p:nvPicPr>
                <p:cNvPr id="113" name="Freihand 112">
                  <a:extLst>
                    <a:ext uri="{FF2B5EF4-FFF2-40B4-BE49-F238E27FC236}">
                      <a16:creationId xmlns:a16="http://schemas.microsoft.com/office/drawing/2014/main" id="{308C96D2-96A0-4691-9B08-87D408E93D9D}"/>
                    </a:ext>
                  </a:extLst>
                </p:cNvPr>
                <p:cNvPicPr/>
                <p:nvPr/>
              </p:nvPicPr>
              <p:blipFill>
                <a:blip r:embed="rId116"/>
                <a:stretch>
                  <a:fillRect/>
                </a:stretch>
              </p:blipFill>
              <p:spPr>
                <a:xfrm>
                  <a:off x="4239303" y="4888411"/>
                  <a:ext cx="116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4" name="Freihand 113">
                  <a:extLst>
                    <a:ext uri="{FF2B5EF4-FFF2-40B4-BE49-F238E27FC236}">
                      <a16:creationId xmlns:a16="http://schemas.microsoft.com/office/drawing/2014/main" id="{DF0E0A60-60CD-4CDC-9112-D4909DD84273}"/>
                    </a:ext>
                  </a:extLst>
                </p14:cNvPr>
                <p14:cNvContentPartPr/>
                <p14:nvPr/>
              </p14:nvContentPartPr>
              <p14:xfrm>
                <a:off x="4395183" y="5261011"/>
                <a:ext cx="187560" cy="83160"/>
              </p14:xfrm>
            </p:contentPart>
          </mc:Choice>
          <mc:Fallback>
            <p:pic>
              <p:nvPicPr>
                <p:cNvPr id="114" name="Freihand 113">
                  <a:extLst>
                    <a:ext uri="{FF2B5EF4-FFF2-40B4-BE49-F238E27FC236}">
                      <a16:creationId xmlns:a16="http://schemas.microsoft.com/office/drawing/2014/main" id="{DF0E0A60-60CD-4CDC-9112-D4909DD84273}"/>
                    </a:ext>
                  </a:extLst>
                </p:cNvPr>
                <p:cNvPicPr/>
                <p:nvPr/>
              </p:nvPicPr>
              <p:blipFill>
                <a:blip r:embed="rId118"/>
                <a:stretch>
                  <a:fillRect/>
                </a:stretch>
              </p:blipFill>
              <p:spPr>
                <a:xfrm>
                  <a:off x="4390863" y="5256691"/>
                  <a:ext cx="196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 name="Freihand 114">
                  <a:extLst>
                    <a:ext uri="{FF2B5EF4-FFF2-40B4-BE49-F238E27FC236}">
                      <a16:creationId xmlns:a16="http://schemas.microsoft.com/office/drawing/2014/main" id="{755381D3-B1A9-4CAC-8A2C-3FF22C26A3B2}"/>
                    </a:ext>
                  </a:extLst>
                </p14:cNvPr>
                <p14:cNvContentPartPr/>
                <p14:nvPr/>
              </p14:nvContentPartPr>
              <p14:xfrm>
                <a:off x="4305543" y="5293771"/>
                <a:ext cx="129600" cy="205560"/>
              </p14:xfrm>
            </p:contentPart>
          </mc:Choice>
          <mc:Fallback>
            <p:pic>
              <p:nvPicPr>
                <p:cNvPr id="115" name="Freihand 114">
                  <a:extLst>
                    <a:ext uri="{FF2B5EF4-FFF2-40B4-BE49-F238E27FC236}">
                      <a16:creationId xmlns:a16="http://schemas.microsoft.com/office/drawing/2014/main" id="{755381D3-B1A9-4CAC-8A2C-3FF22C26A3B2}"/>
                    </a:ext>
                  </a:extLst>
                </p:cNvPr>
                <p:cNvPicPr/>
                <p:nvPr/>
              </p:nvPicPr>
              <p:blipFill>
                <a:blip r:embed="rId120"/>
                <a:stretch>
                  <a:fillRect/>
                </a:stretch>
              </p:blipFill>
              <p:spPr>
                <a:xfrm>
                  <a:off x="4301223" y="5289451"/>
                  <a:ext cx="1382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7" name="Freihand 116">
                  <a:extLst>
                    <a:ext uri="{FF2B5EF4-FFF2-40B4-BE49-F238E27FC236}">
                      <a16:creationId xmlns:a16="http://schemas.microsoft.com/office/drawing/2014/main" id="{03E8F972-C470-4EFF-AEB0-06AF5D2892ED}"/>
                    </a:ext>
                  </a:extLst>
                </p14:cNvPr>
                <p14:cNvContentPartPr/>
                <p14:nvPr/>
              </p14:nvContentPartPr>
              <p14:xfrm>
                <a:off x="4679223" y="5034931"/>
                <a:ext cx="83880" cy="131400"/>
              </p14:xfrm>
            </p:contentPart>
          </mc:Choice>
          <mc:Fallback>
            <p:pic>
              <p:nvPicPr>
                <p:cNvPr id="117" name="Freihand 116">
                  <a:extLst>
                    <a:ext uri="{FF2B5EF4-FFF2-40B4-BE49-F238E27FC236}">
                      <a16:creationId xmlns:a16="http://schemas.microsoft.com/office/drawing/2014/main" id="{03E8F972-C470-4EFF-AEB0-06AF5D2892ED}"/>
                    </a:ext>
                  </a:extLst>
                </p:cNvPr>
                <p:cNvPicPr/>
                <p:nvPr/>
              </p:nvPicPr>
              <p:blipFill>
                <a:blip r:embed="rId122"/>
                <a:stretch>
                  <a:fillRect/>
                </a:stretch>
              </p:blipFill>
              <p:spPr>
                <a:xfrm>
                  <a:off x="4674903" y="5030611"/>
                  <a:ext cx="925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8" name="Freihand 117">
                  <a:extLst>
                    <a:ext uri="{FF2B5EF4-FFF2-40B4-BE49-F238E27FC236}">
                      <a16:creationId xmlns:a16="http://schemas.microsoft.com/office/drawing/2014/main" id="{33A4D944-069E-499A-8099-944B1EB567BB}"/>
                    </a:ext>
                  </a:extLst>
                </p14:cNvPr>
                <p14:cNvContentPartPr/>
                <p14:nvPr/>
              </p14:nvContentPartPr>
              <p14:xfrm>
                <a:off x="4677423" y="4856011"/>
                <a:ext cx="100440" cy="173880"/>
              </p14:xfrm>
            </p:contentPart>
          </mc:Choice>
          <mc:Fallback>
            <p:pic>
              <p:nvPicPr>
                <p:cNvPr id="118" name="Freihand 117">
                  <a:extLst>
                    <a:ext uri="{FF2B5EF4-FFF2-40B4-BE49-F238E27FC236}">
                      <a16:creationId xmlns:a16="http://schemas.microsoft.com/office/drawing/2014/main" id="{33A4D944-069E-499A-8099-944B1EB567BB}"/>
                    </a:ext>
                  </a:extLst>
                </p:cNvPr>
                <p:cNvPicPr/>
                <p:nvPr/>
              </p:nvPicPr>
              <p:blipFill>
                <a:blip r:embed="rId124"/>
                <a:stretch>
                  <a:fillRect/>
                </a:stretch>
              </p:blipFill>
              <p:spPr>
                <a:xfrm>
                  <a:off x="4673103" y="4851691"/>
                  <a:ext cx="109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9" name="Freihand 118">
                  <a:extLst>
                    <a:ext uri="{FF2B5EF4-FFF2-40B4-BE49-F238E27FC236}">
                      <a16:creationId xmlns:a16="http://schemas.microsoft.com/office/drawing/2014/main" id="{A5505E5E-A04E-4BD7-B2EA-219E215A3021}"/>
                    </a:ext>
                  </a:extLst>
                </p14:cNvPr>
                <p14:cNvContentPartPr/>
                <p14:nvPr/>
              </p14:nvContentPartPr>
              <p14:xfrm>
                <a:off x="4572303" y="4973011"/>
                <a:ext cx="117720" cy="57240"/>
              </p14:xfrm>
            </p:contentPart>
          </mc:Choice>
          <mc:Fallback>
            <p:pic>
              <p:nvPicPr>
                <p:cNvPr id="119" name="Freihand 118">
                  <a:extLst>
                    <a:ext uri="{FF2B5EF4-FFF2-40B4-BE49-F238E27FC236}">
                      <a16:creationId xmlns:a16="http://schemas.microsoft.com/office/drawing/2014/main" id="{A5505E5E-A04E-4BD7-B2EA-219E215A3021}"/>
                    </a:ext>
                  </a:extLst>
                </p:cNvPr>
                <p:cNvPicPr/>
                <p:nvPr/>
              </p:nvPicPr>
              <p:blipFill>
                <a:blip r:embed="rId126"/>
                <a:stretch>
                  <a:fillRect/>
                </a:stretch>
              </p:blipFill>
              <p:spPr>
                <a:xfrm>
                  <a:off x="4567983" y="4968691"/>
                  <a:ext cx="126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0" name="Freihand 119">
                  <a:extLst>
                    <a:ext uri="{FF2B5EF4-FFF2-40B4-BE49-F238E27FC236}">
                      <a16:creationId xmlns:a16="http://schemas.microsoft.com/office/drawing/2014/main" id="{E047CCC5-9D55-4B50-9F32-FCE1C8342B42}"/>
                    </a:ext>
                  </a:extLst>
                </p14:cNvPr>
                <p14:cNvContentPartPr/>
                <p14:nvPr/>
              </p14:nvContentPartPr>
              <p14:xfrm>
                <a:off x="4645383" y="4889491"/>
                <a:ext cx="35280" cy="115200"/>
              </p14:xfrm>
            </p:contentPart>
          </mc:Choice>
          <mc:Fallback>
            <p:pic>
              <p:nvPicPr>
                <p:cNvPr id="120" name="Freihand 119">
                  <a:extLst>
                    <a:ext uri="{FF2B5EF4-FFF2-40B4-BE49-F238E27FC236}">
                      <a16:creationId xmlns:a16="http://schemas.microsoft.com/office/drawing/2014/main" id="{E047CCC5-9D55-4B50-9F32-FCE1C8342B42}"/>
                    </a:ext>
                  </a:extLst>
                </p:cNvPr>
                <p:cNvPicPr/>
                <p:nvPr/>
              </p:nvPicPr>
              <p:blipFill>
                <a:blip r:embed="rId128"/>
                <a:stretch>
                  <a:fillRect/>
                </a:stretch>
              </p:blipFill>
              <p:spPr>
                <a:xfrm>
                  <a:off x="4641063" y="4885171"/>
                  <a:ext cx="439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1" name="Freihand 120">
                  <a:extLst>
                    <a:ext uri="{FF2B5EF4-FFF2-40B4-BE49-F238E27FC236}">
                      <a16:creationId xmlns:a16="http://schemas.microsoft.com/office/drawing/2014/main" id="{0602289C-8B7D-4B2D-A17A-8C57335B6426}"/>
                    </a:ext>
                  </a:extLst>
                </p14:cNvPr>
                <p14:cNvContentPartPr/>
                <p14:nvPr/>
              </p14:nvContentPartPr>
              <p14:xfrm>
                <a:off x="4569423" y="4750531"/>
                <a:ext cx="102240" cy="92520"/>
              </p14:xfrm>
            </p:contentPart>
          </mc:Choice>
          <mc:Fallback>
            <p:pic>
              <p:nvPicPr>
                <p:cNvPr id="121" name="Freihand 120">
                  <a:extLst>
                    <a:ext uri="{FF2B5EF4-FFF2-40B4-BE49-F238E27FC236}">
                      <a16:creationId xmlns:a16="http://schemas.microsoft.com/office/drawing/2014/main" id="{0602289C-8B7D-4B2D-A17A-8C57335B6426}"/>
                    </a:ext>
                  </a:extLst>
                </p:cNvPr>
                <p:cNvPicPr/>
                <p:nvPr/>
              </p:nvPicPr>
              <p:blipFill>
                <a:blip r:embed="rId130"/>
                <a:stretch>
                  <a:fillRect/>
                </a:stretch>
              </p:blipFill>
              <p:spPr>
                <a:xfrm>
                  <a:off x="4565103" y="4746211"/>
                  <a:ext cx="110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3" name="Freihand 122">
                  <a:extLst>
                    <a:ext uri="{FF2B5EF4-FFF2-40B4-BE49-F238E27FC236}">
                      <a16:creationId xmlns:a16="http://schemas.microsoft.com/office/drawing/2014/main" id="{1EAA2351-B791-470C-AF6B-53F6807E26E8}"/>
                    </a:ext>
                  </a:extLst>
                </p14:cNvPr>
                <p14:cNvContentPartPr/>
                <p14:nvPr/>
              </p14:nvContentPartPr>
              <p14:xfrm>
                <a:off x="4698663" y="5169571"/>
                <a:ext cx="44280" cy="125280"/>
              </p14:xfrm>
            </p:contentPart>
          </mc:Choice>
          <mc:Fallback>
            <p:pic>
              <p:nvPicPr>
                <p:cNvPr id="123" name="Freihand 122">
                  <a:extLst>
                    <a:ext uri="{FF2B5EF4-FFF2-40B4-BE49-F238E27FC236}">
                      <a16:creationId xmlns:a16="http://schemas.microsoft.com/office/drawing/2014/main" id="{1EAA2351-B791-470C-AF6B-53F6807E26E8}"/>
                    </a:ext>
                  </a:extLst>
                </p:cNvPr>
                <p:cNvPicPr/>
                <p:nvPr/>
              </p:nvPicPr>
              <p:blipFill>
                <a:blip r:embed="rId132"/>
                <a:stretch>
                  <a:fillRect/>
                </a:stretch>
              </p:blipFill>
              <p:spPr>
                <a:xfrm>
                  <a:off x="4694343" y="5165251"/>
                  <a:ext cx="52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4" name="Freihand 123">
                  <a:extLst>
                    <a:ext uri="{FF2B5EF4-FFF2-40B4-BE49-F238E27FC236}">
                      <a16:creationId xmlns:a16="http://schemas.microsoft.com/office/drawing/2014/main" id="{949173E1-0175-425A-B8BC-BFD6A86299A4}"/>
                    </a:ext>
                  </a:extLst>
                </p14:cNvPr>
                <p14:cNvContentPartPr/>
                <p14:nvPr/>
              </p14:nvContentPartPr>
              <p14:xfrm>
                <a:off x="4738983" y="5170291"/>
                <a:ext cx="136440" cy="50040"/>
              </p14:xfrm>
            </p:contentPart>
          </mc:Choice>
          <mc:Fallback>
            <p:pic>
              <p:nvPicPr>
                <p:cNvPr id="124" name="Freihand 123">
                  <a:extLst>
                    <a:ext uri="{FF2B5EF4-FFF2-40B4-BE49-F238E27FC236}">
                      <a16:creationId xmlns:a16="http://schemas.microsoft.com/office/drawing/2014/main" id="{949173E1-0175-425A-B8BC-BFD6A86299A4}"/>
                    </a:ext>
                  </a:extLst>
                </p:cNvPr>
                <p:cNvPicPr/>
                <p:nvPr/>
              </p:nvPicPr>
              <p:blipFill>
                <a:blip r:embed="rId134"/>
                <a:stretch>
                  <a:fillRect/>
                </a:stretch>
              </p:blipFill>
              <p:spPr>
                <a:xfrm>
                  <a:off x="4734663" y="5165971"/>
                  <a:ext cx="1450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5" name="Freihand 124">
                  <a:extLst>
                    <a:ext uri="{FF2B5EF4-FFF2-40B4-BE49-F238E27FC236}">
                      <a16:creationId xmlns:a16="http://schemas.microsoft.com/office/drawing/2014/main" id="{981434F9-9E0B-4CDC-8C6E-6B8EDDE4B6C7}"/>
                    </a:ext>
                  </a:extLst>
                </p14:cNvPr>
                <p14:cNvContentPartPr/>
                <p14:nvPr/>
              </p14:nvContentPartPr>
              <p14:xfrm>
                <a:off x="4987743" y="4905331"/>
                <a:ext cx="118440" cy="154080"/>
              </p14:xfrm>
            </p:contentPart>
          </mc:Choice>
          <mc:Fallback>
            <p:pic>
              <p:nvPicPr>
                <p:cNvPr id="125" name="Freihand 124">
                  <a:extLst>
                    <a:ext uri="{FF2B5EF4-FFF2-40B4-BE49-F238E27FC236}">
                      <a16:creationId xmlns:a16="http://schemas.microsoft.com/office/drawing/2014/main" id="{981434F9-9E0B-4CDC-8C6E-6B8EDDE4B6C7}"/>
                    </a:ext>
                  </a:extLst>
                </p:cNvPr>
                <p:cNvPicPr/>
                <p:nvPr/>
              </p:nvPicPr>
              <p:blipFill>
                <a:blip r:embed="rId136"/>
                <a:stretch>
                  <a:fillRect/>
                </a:stretch>
              </p:blipFill>
              <p:spPr>
                <a:xfrm>
                  <a:off x="4983423" y="4901011"/>
                  <a:ext cx="127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27" name="Freihand 126">
                  <a:extLst>
                    <a:ext uri="{FF2B5EF4-FFF2-40B4-BE49-F238E27FC236}">
                      <a16:creationId xmlns:a16="http://schemas.microsoft.com/office/drawing/2014/main" id="{B91B4650-D112-488F-8F7C-AD73818DE253}"/>
                    </a:ext>
                  </a:extLst>
                </p14:cNvPr>
                <p14:cNvContentPartPr/>
                <p14:nvPr/>
              </p14:nvContentPartPr>
              <p14:xfrm>
                <a:off x="4990263" y="4694371"/>
                <a:ext cx="87120" cy="181080"/>
              </p14:xfrm>
            </p:contentPart>
          </mc:Choice>
          <mc:Fallback>
            <p:pic>
              <p:nvPicPr>
                <p:cNvPr id="127" name="Freihand 126">
                  <a:extLst>
                    <a:ext uri="{FF2B5EF4-FFF2-40B4-BE49-F238E27FC236}">
                      <a16:creationId xmlns:a16="http://schemas.microsoft.com/office/drawing/2014/main" id="{B91B4650-D112-488F-8F7C-AD73818DE253}"/>
                    </a:ext>
                  </a:extLst>
                </p:cNvPr>
                <p:cNvPicPr/>
                <p:nvPr/>
              </p:nvPicPr>
              <p:blipFill>
                <a:blip r:embed="rId138"/>
                <a:stretch>
                  <a:fillRect/>
                </a:stretch>
              </p:blipFill>
              <p:spPr>
                <a:xfrm>
                  <a:off x="4985943" y="4690051"/>
                  <a:ext cx="95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28" name="Freihand 127">
                  <a:extLst>
                    <a:ext uri="{FF2B5EF4-FFF2-40B4-BE49-F238E27FC236}">
                      <a16:creationId xmlns:a16="http://schemas.microsoft.com/office/drawing/2014/main" id="{8D5D54CE-8C9B-4742-9EB5-B7BE22ADCD93}"/>
                    </a:ext>
                  </a:extLst>
                </p14:cNvPr>
                <p14:cNvContentPartPr/>
                <p14:nvPr/>
              </p14:nvContentPartPr>
              <p14:xfrm>
                <a:off x="4847343" y="4824331"/>
                <a:ext cx="132120" cy="54000"/>
              </p14:xfrm>
            </p:contentPart>
          </mc:Choice>
          <mc:Fallback>
            <p:pic>
              <p:nvPicPr>
                <p:cNvPr id="128" name="Freihand 127">
                  <a:extLst>
                    <a:ext uri="{FF2B5EF4-FFF2-40B4-BE49-F238E27FC236}">
                      <a16:creationId xmlns:a16="http://schemas.microsoft.com/office/drawing/2014/main" id="{8D5D54CE-8C9B-4742-9EB5-B7BE22ADCD93}"/>
                    </a:ext>
                  </a:extLst>
                </p:cNvPr>
                <p:cNvPicPr/>
                <p:nvPr/>
              </p:nvPicPr>
              <p:blipFill>
                <a:blip r:embed="rId140"/>
                <a:stretch>
                  <a:fillRect/>
                </a:stretch>
              </p:blipFill>
              <p:spPr>
                <a:xfrm>
                  <a:off x="4843023" y="4820011"/>
                  <a:ext cx="140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0" name="Freihand 129">
                  <a:extLst>
                    <a:ext uri="{FF2B5EF4-FFF2-40B4-BE49-F238E27FC236}">
                      <a16:creationId xmlns:a16="http://schemas.microsoft.com/office/drawing/2014/main" id="{C8959F49-6C06-4E53-9983-314A0B09DC7A}"/>
                    </a:ext>
                  </a:extLst>
                </p14:cNvPr>
                <p14:cNvContentPartPr/>
                <p14:nvPr/>
              </p14:nvContentPartPr>
              <p14:xfrm>
                <a:off x="4909983" y="4734331"/>
                <a:ext cx="65880" cy="131040"/>
              </p14:xfrm>
            </p:contentPart>
          </mc:Choice>
          <mc:Fallback>
            <p:pic>
              <p:nvPicPr>
                <p:cNvPr id="130" name="Freihand 129">
                  <a:extLst>
                    <a:ext uri="{FF2B5EF4-FFF2-40B4-BE49-F238E27FC236}">
                      <a16:creationId xmlns:a16="http://schemas.microsoft.com/office/drawing/2014/main" id="{C8959F49-6C06-4E53-9983-314A0B09DC7A}"/>
                    </a:ext>
                  </a:extLst>
                </p:cNvPr>
                <p:cNvPicPr/>
                <p:nvPr/>
              </p:nvPicPr>
              <p:blipFill>
                <a:blip r:embed="rId142"/>
                <a:stretch>
                  <a:fillRect/>
                </a:stretch>
              </p:blipFill>
              <p:spPr>
                <a:xfrm>
                  <a:off x="4905663" y="4730011"/>
                  <a:ext cx="745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1" name="Freihand 130">
                  <a:extLst>
                    <a:ext uri="{FF2B5EF4-FFF2-40B4-BE49-F238E27FC236}">
                      <a16:creationId xmlns:a16="http://schemas.microsoft.com/office/drawing/2014/main" id="{B6D2B2AF-8A1B-46AB-9B8B-D077FC78666C}"/>
                    </a:ext>
                  </a:extLst>
                </p14:cNvPr>
                <p14:cNvContentPartPr/>
                <p14:nvPr/>
              </p14:nvContentPartPr>
              <p14:xfrm>
                <a:off x="4841223" y="4595371"/>
                <a:ext cx="97200" cy="130320"/>
              </p14:xfrm>
            </p:contentPart>
          </mc:Choice>
          <mc:Fallback>
            <p:pic>
              <p:nvPicPr>
                <p:cNvPr id="131" name="Freihand 130">
                  <a:extLst>
                    <a:ext uri="{FF2B5EF4-FFF2-40B4-BE49-F238E27FC236}">
                      <a16:creationId xmlns:a16="http://schemas.microsoft.com/office/drawing/2014/main" id="{B6D2B2AF-8A1B-46AB-9B8B-D077FC78666C}"/>
                    </a:ext>
                  </a:extLst>
                </p:cNvPr>
                <p:cNvPicPr/>
                <p:nvPr/>
              </p:nvPicPr>
              <p:blipFill>
                <a:blip r:embed="rId144"/>
                <a:stretch>
                  <a:fillRect/>
                </a:stretch>
              </p:blipFill>
              <p:spPr>
                <a:xfrm>
                  <a:off x="4836903" y="4591051"/>
                  <a:ext cx="105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2" name="Freihand 131">
                  <a:extLst>
                    <a:ext uri="{FF2B5EF4-FFF2-40B4-BE49-F238E27FC236}">
                      <a16:creationId xmlns:a16="http://schemas.microsoft.com/office/drawing/2014/main" id="{EA93D0F8-696B-4D85-B38B-211A2881FFA7}"/>
                    </a:ext>
                  </a:extLst>
                </p14:cNvPr>
                <p14:cNvContentPartPr/>
                <p14:nvPr/>
              </p14:nvContentPartPr>
              <p14:xfrm>
                <a:off x="5098623" y="4867171"/>
                <a:ext cx="90360" cy="181080"/>
              </p14:xfrm>
            </p:contentPart>
          </mc:Choice>
          <mc:Fallback>
            <p:pic>
              <p:nvPicPr>
                <p:cNvPr id="132" name="Freihand 131">
                  <a:extLst>
                    <a:ext uri="{FF2B5EF4-FFF2-40B4-BE49-F238E27FC236}">
                      <a16:creationId xmlns:a16="http://schemas.microsoft.com/office/drawing/2014/main" id="{EA93D0F8-696B-4D85-B38B-211A2881FFA7}"/>
                    </a:ext>
                  </a:extLst>
                </p:cNvPr>
                <p:cNvPicPr/>
                <p:nvPr/>
              </p:nvPicPr>
              <p:blipFill>
                <a:blip r:embed="rId146"/>
                <a:stretch>
                  <a:fillRect/>
                </a:stretch>
              </p:blipFill>
              <p:spPr>
                <a:xfrm>
                  <a:off x="5094303" y="4862851"/>
                  <a:ext cx="990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3" name="Freihand 132">
                  <a:extLst>
                    <a:ext uri="{FF2B5EF4-FFF2-40B4-BE49-F238E27FC236}">
                      <a16:creationId xmlns:a16="http://schemas.microsoft.com/office/drawing/2014/main" id="{441338C9-3AC5-4FEC-830A-C5EA30E075D6}"/>
                    </a:ext>
                  </a:extLst>
                </p14:cNvPr>
                <p14:cNvContentPartPr/>
                <p14:nvPr/>
              </p14:nvContentPartPr>
              <p14:xfrm>
                <a:off x="4954263" y="4998571"/>
                <a:ext cx="165600" cy="49320"/>
              </p14:xfrm>
            </p:contentPart>
          </mc:Choice>
          <mc:Fallback>
            <p:pic>
              <p:nvPicPr>
                <p:cNvPr id="133" name="Freihand 132">
                  <a:extLst>
                    <a:ext uri="{FF2B5EF4-FFF2-40B4-BE49-F238E27FC236}">
                      <a16:creationId xmlns:a16="http://schemas.microsoft.com/office/drawing/2014/main" id="{441338C9-3AC5-4FEC-830A-C5EA30E075D6}"/>
                    </a:ext>
                  </a:extLst>
                </p:cNvPr>
                <p:cNvPicPr/>
                <p:nvPr/>
              </p:nvPicPr>
              <p:blipFill>
                <a:blip r:embed="rId148"/>
                <a:stretch>
                  <a:fillRect/>
                </a:stretch>
              </p:blipFill>
              <p:spPr>
                <a:xfrm>
                  <a:off x="4949943" y="4994251"/>
                  <a:ext cx="174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5" name="Freihand 134">
                  <a:extLst>
                    <a:ext uri="{FF2B5EF4-FFF2-40B4-BE49-F238E27FC236}">
                      <a16:creationId xmlns:a16="http://schemas.microsoft.com/office/drawing/2014/main" id="{0B8ECF85-2342-4FAC-8A43-C4E97977B73A}"/>
                    </a:ext>
                  </a:extLst>
                </p14:cNvPr>
                <p14:cNvContentPartPr/>
                <p14:nvPr/>
              </p14:nvContentPartPr>
              <p14:xfrm>
                <a:off x="4995303" y="5028811"/>
                <a:ext cx="70200" cy="195120"/>
              </p14:xfrm>
            </p:contentPart>
          </mc:Choice>
          <mc:Fallback>
            <p:pic>
              <p:nvPicPr>
                <p:cNvPr id="135" name="Freihand 134">
                  <a:extLst>
                    <a:ext uri="{FF2B5EF4-FFF2-40B4-BE49-F238E27FC236}">
                      <a16:creationId xmlns:a16="http://schemas.microsoft.com/office/drawing/2014/main" id="{0B8ECF85-2342-4FAC-8A43-C4E97977B73A}"/>
                    </a:ext>
                  </a:extLst>
                </p:cNvPr>
                <p:cNvPicPr/>
                <p:nvPr/>
              </p:nvPicPr>
              <p:blipFill>
                <a:blip r:embed="rId150"/>
                <a:stretch>
                  <a:fillRect/>
                </a:stretch>
              </p:blipFill>
              <p:spPr>
                <a:xfrm>
                  <a:off x="4990983" y="5024491"/>
                  <a:ext cx="78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6" name="Freihand 135">
                  <a:extLst>
                    <a:ext uri="{FF2B5EF4-FFF2-40B4-BE49-F238E27FC236}">
                      <a16:creationId xmlns:a16="http://schemas.microsoft.com/office/drawing/2014/main" id="{CB6EE921-E30C-45AC-9913-A49767B123DC}"/>
                    </a:ext>
                  </a:extLst>
                </p14:cNvPr>
                <p14:cNvContentPartPr/>
                <p14:nvPr/>
              </p14:nvContentPartPr>
              <p14:xfrm>
                <a:off x="5052903" y="5039251"/>
                <a:ext cx="160560" cy="85680"/>
              </p14:xfrm>
            </p:contentPart>
          </mc:Choice>
          <mc:Fallback>
            <p:pic>
              <p:nvPicPr>
                <p:cNvPr id="136" name="Freihand 135">
                  <a:extLst>
                    <a:ext uri="{FF2B5EF4-FFF2-40B4-BE49-F238E27FC236}">
                      <a16:creationId xmlns:a16="http://schemas.microsoft.com/office/drawing/2014/main" id="{CB6EE921-E30C-45AC-9913-A49767B123DC}"/>
                    </a:ext>
                  </a:extLst>
                </p:cNvPr>
                <p:cNvPicPr/>
                <p:nvPr/>
              </p:nvPicPr>
              <p:blipFill>
                <a:blip r:embed="rId152"/>
                <a:stretch>
                  <a:fillRect/>
                </a:stretch>
              </p:blipFill>
              <p:spPr>
                <a:xfrm>
                  <a:off x="5048583" y="5034931"/>
                  <a:ext cx="169200" cy="94320"/>
                </a:xfrm>
                <a:prstGeom prst="rect">
                  <a:avLst/>
                </a:prstGeom>
              </p:spPr>
            </p:pic>
          </mc:Fallback>
        </mc:AlternateContent>
      </p:grpSp>
      <p:grpSp>
        <p:nvGrpSpPr>
          <p:cNvPr id="154" name="Gruppieren 153">
            <a:extLst>
              <a:ext uri="{FF2B5EF4-FFF2-40B4-BE49-F238E27FC236}">
                <a16:creationId xmlns:a16="http://schemas.microsoft.com/office/drawing/2014/main" id="{C4499148-EB87-4E45-9BDB-81179FF0092B}"/>
              </a:ext>
            </a:extLst>
          </p:cNvPr>
          <p:cNvGrpSpPr/>
          <p:nvPr/>
        </p:nvGrpSpPr>
        <p:grpSpPr>
          <a:xfrm>
            <a:off x="5416503" y="4757731"/>
            <a:ext cx="635040" cy="509760"/>
            <a:chOff x="5416503" y="4757731"/>
            <a:chExt cx="635040" cy="509760"/>
          </a:xfrm>
        </p:grpSpPr>
        <mc:AlternateContent xmlns:mc="http://schemas.openxmlformats.org/markup-compatibility/2006">
          <mc:Choice xmlns:p14="http://schemas.microsoft.com/office/powerpoint/2010/main" Requires="p14">
            <p:contentPart p14:bwMode="auto" r:id="rId153">
              <p14:nvContentPartPr>
                <p14:cNvPr id="137" name="Freihand 136">
                  <a:extLst>
                    <a:ext uri="{FF2B5EF4-FFF2-40B4-BE49-F238E27FC236}">
                      <a16:creationId xmlns:a16="http://schemas.microsoft.com/office/drawing/2014/main" id="{4B57FCF1-0B44-4BFD-AE8C-AFA1AD586D91}"/>
                    </a:ext>
                  </a:extLst>
                </p14:cNvPr>
                <p14:cNvContentPartPr/>
                <p14:nvPr/>
              </p14:nvContentPartPr>
              <p14:xfrm>
                <a:off x="5525943" y="4883011"/>
                <a:ext cx="78120" cy="191520"/>
              </p14:xfrm>
            </p:contentPart>
          </mc:Choice>
          <mc:Fallback>
            <p:pic>
              <p:nvPicPr>
                <p:cNvPr id="137" name="Freihand 136">
                  <a:extLst>
                    <a:ext uri="{FF2B5EF4-FFF2-40B4-BE49-F238E27FC236}">
                      <a16:creationId xmlns:a16="http://schemas.microsoft.com/office/drawing/2014/main" id="{4B57FCF1-0B44-4BFD-AE8C-AFA1AD586D91}"/>
                    </a:ext>
                  </a:extLst>
                </p:cNvPr>
                <p:cNvPicPr/>
                <p:nvPr/>
              </p:nvPicPr>
              <p:blipFill>
                <a:blip r:embed="rId154"/>
                <a:stretch>
                  <a:fillRect/>
                </a:stretch>
              </p:blipFill>
              <p:spPr>
                <a:xfrm>
                  <a:off x="5521623" y="4878691"/>
                  <a:ext cx="86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9" name="Freihand 138">
                  <a:extLst>
                    <a:ext uri="{FF2B5EF4-FFF2-40B4-BE49-F238E27FC236}">
                      <a16:creationId xmlns:a16="http://schemas.microsoft.com/office/drawing/2014/main" id="{89423A22-F8D7-4237-86D8-2FF9FA0DD6FD}"/>
                    </a:ext>
                  </a:extLst>
                </p14:cNvPr>
                <p14:cNvContentPartPr/>
                <p14:nvPr/>
              </p14:nvContentPartPr>
              <p14:xfrm>
                <a:off x="5534583" y="4869691"/>
                <a:ext cx="32760" cy="7560"/>
              </p14:xfrm>
            </p:contentPart>
          </mc:Choice>
          <mc:Fallback>
            <p:pic>
              <p:nvPicPr>
                <p:cNvPr id="139" name="Freihand 138">
                  <a:extLst>
                    <a:ext uri="{FF2B5EF4-FFF2-40B4-BE49-F238E27FC236}">
                      <a16:creationId xmlns:a16="http://schemas.microsoft.com/office/drawing/2014/main" id="{89423A22-F8D7-4237-86D8-2FF9FA0DD6FD}"/>
                    </a:ext>
                  </a:extLst>
                </p:cNvPr>
                <p:cNvPicPr/>
                <p:nvPr/>
              </p:nvPicPr>
              <p:blipFill>
                <a:blip r:embed="rId156"/>
                <a:stretch>
                  <a:fillRect/>
                </a:stretch>
              </p:blipFill>
              <p:spPr>
                <a:xfrm>
                  <a:off x="5530263" y="4865371"/>
                  <a:ext cx="414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1" name="Freihand 140">
                  <a:extLst>
                    <a:ext uri="{FF2B5EF4-FFF2-40B4-BE49-F238E27FC236}">
                      <a16:creationId xmlns:a16="http://schemas.microsoft.com/office/drawing/2014/main" id="{D38A7E0D-47C3-4AEB-8011-F4C4AC38F4E5}"/>
                    </a:ext>
                  </a:extLst>
                </p14:cNvPr>
                <p14:cNvContentPartPr/>
                <p14:nvPr/>
              </p14:nvContentPartPr>
              <p14:xfrm>
                <a:off x="5487783" y="4757731"/>
                <a:ext cx="88560" cy="133560"/>
              </p14:xfrm>
            </p:contentPart>
          </mc:Choice>
          <mc:Fallback>
            <p:pic>
              <p:nvPicPr>
                <p:cNvPr id="141" name="Freihand 140">
                  <a:extLst>
                    <a:ext uri="{FF2B5EF4-FFF2-40B4-BE49-F238E27FC236}">
                      <a16:creationId xmlns:a16="http://schemas.microsoft.com/office/drawing/2014/main" id="{D38A7E0D-47C3-4AEB-8011-F4C4AC38F4E5}"/>
                    </a:ext>
                  </a:extLst>
                </p:cNvPr>
                <p:cNvPicPr/>
                <p:nvPr/>
              </p:nvPicPr>
              <p:blipFill>
                <a:blip r:embed="rId158"/>
                <a:stretch>
                  <a:fillRect/>
                </a:stretch>
              </p:blipFill>
              <p:spPr>
                <a:xfrm>
                  <a:off x="5483463" y="4753411"/>
                  <a:ext cx="97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2" name="Freihand 141">
                  <a:extLst>
                    <a:ext uri="{FF2B5EF4-FFF2-40B4-BE49-F238E27FC236}">
                      <a16:creationId xmlns:a16="http://schemas.microsoft.com/office/drawing/2014/main" id="{85EBCA01-7058-4E73-8F6B-8ECBD0F5365A}"/>
                    </a:ext>
                  </a:extLst>
                </p14:cNvPr>
                <p14:cNvContentPartPr/>
                <p14:nvPr/>
              </p14:nvContentPartPr>
              <p14:xfrm>
                <a:off x="5605863" y="4805971"/>
                <a:ext cx="101880" cy="209520"/>
              </p14:xfrm>
            </p:contentPart>
          </mc:Choice>
          <mc:Fallback>
            <p:pic>
              <p:nvPicPr>
                <p:cNvPr id="142" name="Freihand 141">
                  <a:extLst>
                    <a:ext uri="{FF2B5EF4-FFF2-40B4-BE49-F238E27FC236}">
                      <a16:creationId xmlns:a16="http://schemas.microsoft.com/office/drawing/2014/main" id="{85EBCA01-7058-4E73-8F6B-8ECBD0F5365A}"/>
                    </a:ext>
                  </a:extLst>
                </p:cNvPr>
                <p:cNvPicPr/>
                <p:nvPr/>
              </p:nvPicPr>
              <p:blipFill>
                <a:blip r:embed="rId160"/>
                <a:stretch>
                  <a:fillRect/>
                </a:stretch>
              </p:blipFill>
              <p:spPr>
                <a:xfrm>
                  <a:off x="5601543" y="4801651"/>
                  <a:ext cx="110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3" name="Freihand 142">
                  <a:extLst>
                    <a:ext uri="{FF2B5EF4-FFF2-40B4-BE49-F238E27FC236}">
                      <a16:creationId xmlns:a16="http://schemas.microsoft.com/office/drawing/2014/main" id="{D8C50C6E-3B76-4E4C-BF66-57A7A2C0C88C}"/>
                    </a:ext>
                  </a:extLst>
                </p14:cNvPr>
                <p14:cNvContentPartPr/>
                <p14:nvPr/>
              </p14:nvContentPartPr>
              <p14:xfrm>
                <a:off x="5416503" y="4983811"/>
                <a:ext cx="193680" cy="66960"/>
              </p14:xfrm>
            </p:contentPart>
          </mc:Choice>
          <mc:Fallback>
            <p:pic>
              <p:nvPicPr>
                <p:cNvPr id="143" name="Freihand 142">
                  <a:extLst>
                    <a:ext uri="{FF2B5EF4-FFF2-40B4-BE49-F238E27FC236}">
                      <a16:creationId xmlns:a16="http://schemas.microsoft.com/office/drawing/2014/main" id="{D8C50C6E-3B76-4E4C-BF66-57A7A2C0C88C}"/>
                    </a:ext>
                  </a:extLst>
                </p:cNvPr>
                <p:cNvPicPr/>
                <p:nvPr/>
              </p:nvPicPr>
              <p:blipFill>
                <a:blip r:embed="rId162"/>
                <a:stretch>
                  <a:fillRect/>
                </a:stretch>
              </p:blipFill>
              <p:spPr>
                <a:xfrm>
                  <a:off x="5412183" y="4979491"/>
                  <a:ext cx="202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4" name="Freihand 143">
                  <a:extLst>
                    <a:ext uri="{FF2B5EF4-FFF2-40B4-BE49-F238E27FC236}">
                      <a16:creationId xmlns:a16="http://schemas.microsoft.com/office/drawing/2014/main" id="{3921E7FD-683E-4DE0-9ED7-EE45C252C7F3}"/>
                    </a:ext>
                  </a:extLst>
                </p14:cNvPr>
                <p14:cNvContentPartPr/>
                <p14:nvPr/>
              </p14:nvContentPartPr>
              <p14:xfrm>
                <a:off x="5609823" y="5011531"/>
                <a:ext cx="113760" cy="108000"/>
              </p14:xfrm>
            </p:contentPart>
          </mc:Choice>
          <mc:Fallback>
            <p:pic>
              <p:nvPicPr>
                <p:cNvPr id="144" name="Freihand 143">
                  <a:extLst>
                    <a:ext uri="{FF2B5EF4-FFF2-40B4-BE49-F238E27FC236}">
                      <a16:creationId xmlns:a16="http://schemas.microsoft.com/office/drawing/2014/main" id="{3921E7FD-683E-4DE0-9ED7-EE45C252C7F3}"/>
                    </a:ext>
                  </a:extLst>
                </p:cNvPr>
                <p:cNvPicPr/>
                <p:nvPr/>
              </p:nvPicPr>
              <p:blipFill>
                <a:blip r:embed="rId164"/>
                <a:stretch>
                  <a:fillRect/>
                </a:stretch>
              </p:blipFill>
              <p:spPr>
                <a:xfrm>
                  <a:off x="5605503" y="5007211"/>
                  <a:ext cx="122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5" name="Freihand 144">
                  <a:extLst>
                    <a:ext uri="{FF2B5EF4-FFF2-40B4-BE49-F238E27FC236}">
                      <a16:creationId xmlns:a16="http://schemas.microsoft.com/office/drawing/2014/main" id="{07B6EBFA-0CDB-40C7-B184-4FC6F5F01D1A}"/>
                    </a:ext>
                  </a:extLst>
                </p14:cNvPr>
                <p14:cNvContentPartPr/>
                <p14:nvPr/>
              </p14:nvContentPartPr>
              <p14:xfrm>
                <a:off x="5526303" y="5072731"/>
                <a:ext cx="81360" cy="194760"/>
              </p14:xfrm>
            </p:contentPart>
          </mc:Choice>
          <mc:Fallback>
            <p:pic>
              <p:nvPicPr>
                <p:cNvPr id="145" name="Freihand 144">
                  <a:extLst>
                    <a:ext uri="{FF2B5EF4-FFF2-40B4-BE49-F238E27FC236}">
                      <a16:creationId xmlns:a16="http://schemas.microsoft.com/office/drawing/2014/main" id="{07B6EBFA-0CDB-40C7-B184-4FC6F5F01D1A}"/>
                    </a:ext>
                  </a:extLst>
                </p:cNvPr>
                <p:cNvPicPr/>
                <p:nvPr/>
              </p:nvPicPr>
              <p:blipFill>
                <a:blip r:embed="rId166"/>
                <a:stretch>
                  <a:fillRect/>
                </a:stretch>
              </p:blipFill>
              <p:spPr>
                <a:xfrm>
                  <a:off x="5521983" y="5068411"/>
                  <a:ext cx="90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7" name="Freihand 146">
                  <a:extLst>
                    <a:ext uri="{FF2B5EF4-FFF2-40B4-BE49-F238E27FC236}">
                      <a16:creationId xmlns:a16="http://schemas.microsoft.com/office/drawing/2014/main" id="{6BCF2618-461B-4DF1-8089-12B6A46B6C68}"/>
                    </a:ext>
                  </a:extLst>
                </p14:cNvPr>
                <p14:cNvContentPartPr/>
                <p14:nvPr/>
              </p14:nvContentPartPr>
              <p14:xfrm>
                <a:off x="5938503" y="4929091"/>
                <a:ext cx="35280" cy="43560"/>
              </p14:xfrm>
            </p:contentPart>
          </mc:Choice>
          <mc:Fallback>
            <p:pic>
              <p:nvPicPr>
                <p:cNvPr id="147" name="Freihand 146">
                  <a:extLst>
                    <a:ext uri="{FF2B5EF4-FFF2-40B4-BE49-F238E27FC236}">
                      <a16:creationId xmlns:a16="http://schemas.microsoft.com/office/drawing/2014/main" id="{6BCF2618-461B-4DF1-8089-12B6A46B6C68}"/>
                    </a:ext>
                  </a:extLst>
                </p:cNvPr>
                <p:cNvPicPr/>
                <p:nvPr/>
              </p:nvPicPr>
              <p:blipFill>
                <a:blip r:embed="rId168"/>
                <a:stretch>
                  <a:fillRect/>
                </a:stretch>
              </p:blipFill>
              <p:spPr>
                <a:xfrm>
                  <a:off x="5934183" y="4924771"/>
                  <a:ext cx="43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8" name="Freihand 147">
                  <a:extLst>
                    <a:ext uri="{FF2B5EF4-FFF2-40B4-BE49-F238E27FC236}">
                      <a16:creationId xmlns:a16="http://schemas.microsoft.com/office/drawing/2014/main" id="{827690A4-2710-4EAD-946D-4EBA1A828D62}"/>
                    </a:ext>
                  </a:extLst>
                </p14:cNvPr>
                <p14:cNvContentPartPr/>
                <p14:nvPr/>
              </p14:nvContentPartPr>
              <p14:xfrm>
                <a:off x="5954703" y="4968691"/>
                <a:ext cx="96840" cy="12960"/>
              </p14:xfrm>
            </p:contentPart>
          </mc:Choice>
          <mc:Fallback>
            <p:pic>
              <p:nvPicPr>
                <p:cNvPr id="148" name="Freihand 147">
                  <a:extLst>
                    <a:ext uri="{FF2B5EF4-FFF2-40B4-BE49-F238E27FC236}">
                      <a16:creationId xmlns:a16="http://schemas.microsoft.com/office/drawing/2014/main" id="{827690A4-2710-4EAD-946D-4EBA1A828D62}"/>
                    </a:ext>
                  </a:extLst>
                </p:cNvPr>
                <p:cNvPicPr/>
                <p:nvPr/>
              </p:nvPicPr>
              <p:blipFill>
                <a:blip r:embed="rId170"/>
                <a:stretch>
                  <a:fillRect/>
                </a:stretch>
              </p:blipFill>
              <p:spPr>
                <a:xfrm>
                  <a:off x="5950383" y="4964371"/>
                  <a:ext cx="1054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 name="Freihand 148">
                  <a:extLst>
                    <a:ext uri="{FF2B5EF4-FFF2-40B4-BE49-F238E27FC236}">
                      <a16:creationId xmlns:a16="http://schemas.microsoft.com/office/drawing/2014/main" id="{E523AC48-761A-416F-8C59-424A5B4756EC}"/>
                    </a:ext>
                  </a:extLst>
                </p14:cNvPr>
                <p14:cNvContentPartPr/>
                <p14:nvPr/>
              </p14:nvContentPartPr>
              <p14:xfrm>
                <a:off x="5917983" y="4980211"/>
                <a:ext cx="44640" cy="87120"/>
              </p14:xfrm>
            </p:contentPart>
          </mc:Choice>
          <mc:Fallback>
            <p:pic>
              <p:nvPicPr>
                <p:cNvPr id="149" name="Freihand 148">
                  <a:extLst>
                    <a:ext uri="{FF2B5EF4-FFF2-40B4-BE49-F238E27FC236}">
                      <a16:creationId xmlns:a16="http://schemas.microsoft.com/office/drawing/2014/main" id="{E523AC48-761A-416F-8C59-424A5B4756EC}"/>
                    </a:ext>
                  </a:extLst>
                </p:cNvPr>
                <p:cNvPicPr/>
                <p:nvPr/>
              </p:nvPicPr>
              <p:blipFill>
                <a:blip r:embed="rId172"/>
                <a:stretch>
                  <a:fillRect/>
                </a:stretch>
              </p:blipFill>
              <p:spPr>
                <a:xfrm>
                  <a:off x="5913663" y="4975891"/>
                  <a:ext cx="53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0" name="Freihand 149">
                  <a:extLst>
                    <a:ext uri="{FF2B5EF4-FFF2-40B4-BE49-F238E27FC236}">
                      <a16:creationId xmlns:a16="http://schemas.microsoft.com/office/drawing/2014/main" id="{6ECB72A4-99E1-4476-BEF4-790D3B1D36B4}"/>
                    </a:ext>
                  </a:extLst>
                </p14:cNvPr>
                <p14:cNvContentPartPr/>
                <p14:nvPr/>
              </p14:nvContentPartPr>
              <p14:xfrm>
                <a:off x="5940303" y="4838731"/>
                <a:ext cx="60120" cy="120960"/>
              </p14:xfrm>
            </p:contentPart>
          </mc:Choice>
          <mc:Fallback>
            <p:pic>
              <p:nvPicPr>
                <p:cNvPr id="150" name="Freihand 149">
                  <a:extLst>
                    <a:ext uri="{FF2B5EF4-FFF2-40B4-BE49-F238E27FC236}">
                      <a16:creationId xmlns:a16="http://schemas.microsoft.com/office/drawing/2014/main" id="{6ECB72A4-99E1-4476-BEF4-790D3B1D36B4}"/>
                    </a:ext>
                  </a:extLst>
                </p:cNvPr>
                <p:cNvPicPr/>
                <p:nvPr/>
              </p:nvPicPr>
              <p:blipFill>
                <a:blip r:embed="rId174"/>
                <a:stretch>
                  <a:fillRect/>
                </a:stretch>
              </p:blipFill>
              <p:spPr>
                <a:xfrm>
                  <a:off x="5935983" y="4834411"/>
                  <a:ext cx="68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51" name="Freihand 150">
                  <a:extLst>
                    <a:ext uri="{FF2B5EF4-FFF2-40B4-BE49-F238E27FC236}">
                      <a16:creationId xmlns:a16="http://schemas.microsoft.com/office/drawing/2014/main" id="{03DDCC1C-DE37-4351-9E56-26B67ED39383}"/>
                    </a:ext>
                  </a:extLst>
                </p14:cNvPr>
                <p14:cNvContentPartPr/>
                <p14:nvPr/>
              </p14:nvContentPartPr>
              <p14:xfrm>
                <a:off x="5864703" y="4940971"/>
                <a:ext cx="100800" cy="37080"/>
              </p14:xfrm>
            </p:contentPart>
          </mc:Choice>
          <mc:Fallback>
            <p:pic>
              <p:nvPicPr>
                <p:cNvPr id="151" name="Freihand 150">
                  <a:extLst>
                    <a:ext uri="{FF2B5EF4-FFF2-40B4-BE49-F238E27FC236}">
                      <a16:creationId xmlns:a16="http://schemas.microsoft.com/office/drawing/2014/main" id="{03DDCC1C-DE37-4351-9E56-26B67ED39383}"/>
                    </a:ext>
                  </a:extLst>
                </p:cNvPr>
                <p:cNvPicPr/>
                <p:nvPr/>
              </p:nvPicPr>
              <p:blipFill>
                <a:blip r:embed="rId176"/>
                <a:stretch>
                  <a:fillRect/>
                </a:stretch>
              </p:blipFill>
              <p:spPr>
                <a:xfrm>
                  <a:off x="5860383" y="4936651"/>
                  <a:ext cx="1094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2" name="Freihand 151">
                  <a:extLst>
                    <a:ext uri="{FF2B5EF4-FFF2-40B4-BE49-F238E27FC236}">
                      <a16:creationId xmlns:a16="http://schemas.microsoft.com/office/drawing/2014/main" id="{0788731E-4391-40B8-B1A2-A567185CAADD}"/>
                    </a:ext>
                  </a:extLst>
                </p14:cNvPr>
                <p14:cNvContentPartPr/>
                <p14:nvPr/>
              </p14:nvContentPartPr>
              <p14:xfrm>
                <a:off x="5915823" y="4875811"/>
                <a:ext cx="37440" cy="62280"/>
              </p14:xfrm>
            </p:contentPart>
          </mc:Choice>
          <mc:Fallback>
            <p:pic>
              <p:nvPicPr>
                <p:cNvPr id="152" name="Freihand 151">
                  <a:extLst>
                    <a:ext uri="{FF2B5EF4-FFF2-40B4-BE49-F238E27FC236}">
                      <a16:creationId xmlns:a16="http://schemas.microsoft.com/office/drawing/2014/main" id="{0788731E-4391-40B8-B1A2-A567185CAADD}"/>
                    </a:ext>
                  </a:extLst>
                </p:cNvPr>
                <p:cNvPicPr/>
                <p:nvPr/>
              </p:nvPicPr>
              <p:blipFill>
                <a:blip r:embed="rId178"/>
                <a:stretch>
                  <a:fillRect/>
                </a:stretch>
              </p:blipFill>
              <p:spPr>
                <a:xfrm>
                  <a:off x="5911503" y="4871491"/>
                  <a:ext cx="46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3" name="Freihand 152">
                  <a:extLst>
                    <a:ext uri="{FF2B5EF4-FFF2-40B4-BE49-F238E27FC236}">
                      <a16:creationId xmlns:a16="http://schemas.microsoft.com/office/drawing/2014/main" id="{DDB50DEA-2C44-4DF6-B2A1-DE2409C1DB87}"/>
                    </a:ext>
                  </a:extLst>
                </p14:cNvPr>
                <p14:cNvContentPartPr/>
                <p14:nvPr/>
              </p14:nvContentPartPr>
              <p14:xfrm>
                <a:off x="5870823" y="4801291"/>
                <a:ext cx="69480" cy="83160"/>
              </p14:xfrm>
            </p:contentPart>
          </mc:Choice>
          <mc:Fallback>
            <p:pic>
              <p:nvPicPr>
                <p:cNvPr id="153" name="Freihand 152">
                  <a:extLst>
                    <a:ext uri="{FF2B5EF4-FFF2-40B4-BE49-F238E27FC236}">
                      <a16:creationId xmlns:a16="http://schemas.microsoft.com/office/drawing/2014/main" id="{DDB50DEA-2C44-4DF6-B2A1-DE2409C1DB87}"/>
                    </a:ext>
                  </a:extLst>
                </p:cNvPr>
                <p:cNvPicPr/>
                <p:nvPr/>
              </p:nvPicPr>
              <p:blipFill>
                <a:blip r:embed="rId180"/>
                <a:stretch>
                  <a:fillRect/>
                </a:stretch>
              </p:blipFill>
              <p:spPr>
                <a:xfrm>
                  <a:off x="5866503" y="4796971"/>
                  <a:ext cx="78120" cy="91800"/>
                </a:xfrm>
                <a:prstGeom prst="rect">
                  <a:avLst/>
                </a:prstGeom>
              </p:spPr>
            </p:pic>
          </mc:Fallback>
        </mc:AlternateContent>
      </p:grpSp>
      <p:grpSp>
        <p:nvGrpSpPr>
          <p:cNvPr id="156" name="Gruppieren 155">
            <a:extLst>
              <a:ext uri="{FF2B5EF4-FFF2-40B4-BE49-F238E27FC236}">
                <a16:creationId xmlns:a16="http://schemas.microsoft.com/office/drawing/2014/main" id="{3BB36FA4-848C-4FD4-9359-12240C8298CB}"/>
              </a:ext>
            </a:extLst>
          </p:cNvPr>
          <p:cNvGrpSpPr/>
          <p:nvPr/>
        </p:nvGrpSpPr>
        <p:grpSpPr>
          <a:xfrm>
            <a:off x="1146903" y="2536171"/>
            <a:ext cx="1804680" cy="1019160"/>
            <a:chOff x="1146903" y="2536171"/>
            <a:chExt cx="1804680" cy="1019160"/>
          </a:xfrm>
        </p:grpSpPr>
        <mc:AlternateContent xmlns:mc="http://schemas.openxmlformats.org/markup-compatibility/2006">
          <mc:Choice xmlns:p14="http://schemas.microsoft.com/office/powerpoint/2010/main" Requires="p14">
            <p:contentPart p14:bwMode="auto" r:id="rId181">
              <p14:nvContentPartPr>
                <p14:cNvPr id="48" name="Freihand 47">
                  <a:extLst>
                    <a:ext uri="{FF2B5EF4-FFF2-40B4-BE49-F238E27FC236}">
                      <a16:creationId xmlns:a16="http://schemas.microsoft.com/office/drawing/2014/main" id="{F5DDE1B4-F2C7-45EC-8A41-6354E3369546}"/>
                    </a:ext>
                  </a:extLst>
                </p14:cNvPr>
                <p14:cNvContentPartPr/>
                <p14:nvPr/>
              </p14:nvContentPartPr>
              <p14:xfrm>
                <a:off x="1569183" y="3163291"/>
                <a:ext cx="248400" cy="292320"/>
              </p14:xfrm>
            </p:contentPart>
          </mc:Choice>
          <mc:Fallback>
            <p:pic>
              <p:nvPicPr>
                <p:cNvPr id="48" name="Freihand 47">
                  <a:extLst>
                    <a:ext uri="{FF2B5EF4-FFF2-40B4-BE49-F238E27FC236}">
                      <a16:creationId xmlns:a16="http://schemas.microsoft.com/office/drawing/2014/main" id="{F5DDE1B4-F2C7-45EC-8A41-6354E3369546}"/>
                    </a:ext>
                  </a:extLst>
                </p:cNvPr>
                <p:cNvPicPr/>
                <p:nvPr/>
              </p:nvPicPr>
              <p:blipFill>
                <a:blip r:embed="rId182"/>
                <a:stretch>
                  <a:fillRect/>
                </a:stretch>
              </p:blipFill>
              <p:spPr>
                <a:xfrm>
                  <a:off x="1564863" y="3158971"/>
                  <a:ext cx="25704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9" name="Freihand 48">
                  <a:extLst>
                    <a:ext uri="{FF2B5EF4-FFF2-40B4-BE49-F238E27FC236}">
                      <a16:creationId xmlns:a16="http://schemas.microsoft.com/office/drawing/2014/main" id="{88667365-4854-4C53-9DD4-7BDBE1C57E42}"/>
                    </a:ext>
                  </a:extLst>
                </p14:cNvPr>
                <p14:cNvContentPartPr/>
                <p14:nvPr/>
              </p14:nvContentPartPr>
              <p14:xfrm>
                <a:off x="1883823" y="3089131"/>
                <a:ext cx="232560" cy="220320"/>
              </p14:xfrm>
            </p:contentPart>
          </mc:Choice>
          <mc:Fallback>
            <p:pic>
              <p:nvPicPr>
                <p:cNvPr id="49" name="Freihand 48">
                  <a:extLst>
                    <a:ext uri="{FF2B5EF4-FFF2-40B4-BE49-F238E27FC236}">
                      <a16:creationId xmlns:a16="http://schemas.microsoft.com/office/drawing/2014/main" id="{88667365-4854-4C53-9DD4-7BDBE1C57E42}"/>
                    </a:ext>
                  </a:extLst>
                </p:cNvPr>
                <p:cNvPicPr/>
                <p:nvPr/>
              </p:nvPicPr>
              <p:blipFill>
                <a:blip r:embed="rId184"/>
                <a:stretch>
                  <a:fillRect/>
                </a:stretch>
              </p:blipFill>
              <p:spPr>
                <a:xfrm>
                  <a:off x="1879503" y="3084811"/>
                  <a:ext cx="2412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0" name="Freihand 49">
                  <a:extLst>
                    <a:ext uri="{FF2B5EF4-FFF2-40B4-BE49-F238E27FC236}">
                      <a16:creationId xmlns:a16="http://schemas.microsoft.com/office/drawing/2014/main" id="{65A98005-97C0-4BBF-8C02-E81FDF2C1DE1}"/>
                    </a:ext>
                  </a:extLst>
                </p14:cNvPr>
                <p14:cNvContentPartPr/>
                <p14:nvPr/>
              </p14:nvContentPartPr>
              <p14:xfrm>
                <a:off x="2125743" y="3098851"/>
                <a:ext cx="66600" cy="172440"/>
              </p14:xfrm>
            </p:contentPart>
          </mc:Choice>
          <mc:Fallback>
            <p:pic>
              <p:nvPicPr>
                <p:cNvPr id="50" name="Freihand 49">
                  <a:extLst>
                    <a:ext uri="{FF2B5EF4-FFF2-40B4-BE49-F238E27FC236}">
                      <a16:creationId xmlns:a16="http://schemas.microsoft.com/office/drawing/2014/main" id="{65A98005-97C0-4BBF-8C02-E81FDF2C1DE1}"/>
                    </a:ext>
                  </a:extLst>
                </p:cNvPr>
                <p:cNvPicPr/>
                <p:nvPr/>
              </p:nvPicPr>
              <p:blipFill>
                <a:blip r:embed="rId186"/>
                <a:stretch>
                  <a:fillRect/>
                </a:stretch>
              </p:blipFill>
              <p:spPr>
                <a:xfrm>
                  <a:off x="2121423" y="3094531"/>
                  <a:ext cx="752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1" name="Freihand 50">
                  <a:extLst>
                    <a:ext uri="{FF2B5EF4-FFF2-40B4-BE49-F238E27FC236}">
                      <a16:creationId xmlns:a16="http://schemas.microsoft.com/office/drawing/2014/main" id="{A9C64A98-5C08-4327-B413-3A19D57AF464}"/>
                    </a:ext>
                  </a:extLst>
                </p14:cNvPr>
                <p14:cNvContentPartPr/>
                <p14:nvPr/>
              </p14:nvContentPartPr>
              <p14:xfrm>
                <a:off x="2216823" y="3134131"/>
                <a:ext cx="95760" cy="97560"/>
              </p14:xfrm>
            </p:contentPart>
          </mc:Choice>
          <mc:Fallback>
            <p:pic>
              <p:nvPicPr>
                <p:cNvPr id="51" name="Freihand 50">
                  <a:extLst>
                    <a:ext uri="{FF2B5EF4-FFF2-40B4-BE49-F238E27FC236}">
                      <a16:creationId xmlns:a16="http://schemas.microsoft.com/office/drawing/2014/main" id="{A9C64A98-5C08-4327-B413-3A19D57AF464}"/>
                    </a:ext>
                  </a:extLst>
                </p:cNvPr>
                <p:cNvPicPr/>
                <p:nvPr/>
              </p:nvPicPr>
              <p:blipFill>
                <a:blip r:embed="rId188"/>
                <a:stretch>
                  <a:fillRect/>
                </a:stretch>
              </p:blipFill>
              <p:spPr>
                <a:xfrm>
                  <a:off x="2212503" y="3129811"/>
                  <a:ext cx="104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2" name="Freihand 51">
                  <a:extLst>
                    <a:ext uri="{FF2B5EF4-FFF2-40B4-BE49-F238E27FC236}">
                      <a16:creationId xmlns:a16="http://schemas.microsoft.com/office/drawing/2014/main" id="{47E14007-E430-4397-8CB1-E2967AEDE290}"/>
                    </a:ext>
                  </a:extLst>
                </p14:cNvPr>
                <p14:cNvContentPartPr/>
                <p14:nvPr/>
              </p14:nvContentPartPr>
              <p14:xfrm>
                <a:off x="2409423" y="3042331"/>
                <a:ext cx="142560" cy="179280"/>
              </p14:xfrm>
            </p:contentPart>
          </mc:Choice>
          <mc:Fallback>
            <p:pic>
              <p:nvPicPr>
                <p:cNvPr id="52" name="Freihand 51">
                  <a:extLst>
                    <a:ext uri="{FF2B5EF4-FFF2-40B4-BE49-F238E27FC236}">
                      <a16:creationId xmlns:a16="http://schemas.microsoft.com/office/drawing/2014/main" id="{47E14007-E430-4397-8CB1-E2967AEDE290}"/>
                    </a:ext>
                  </a:extLst>
                </p:cNvPr>
                <p:cNvPicPr/>
                <p:nvPr/>
              </p:nvPicPr>
              <p:blipFill>
                <a:blip r:embed="rId190"/>
                <a:stretch>
                  <a:fillRect/>
                </a:stretch>
              </p:blipFill>
              <p:spPr>
                <a:xfrm>
                  <a:off x="2405103" y="3038011"/>
                  <a:ext cx="151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 name="Freihand 53">
                  <a:extLst>
                    <a:ext uri="{FF2B5EF4-FFF2-40B4-BE49-F238E27FC236}">
                      <a16:creationId xmlns:a16="http://schemas.microsoft.com/office/drawing/2014/main" id="{EBC45BE0-A4EB-46F0-AD0C-07C06776AE01}"/>
                    </a:ext>
                  </a:extLst>
                </p14:cNvPr>
                <p14:cNvContentPartPr/>
                <p14:nvPr/>
              </p14:nvContentPartPr>
              <p14:xfrm>
                <a:off x="2563143" y="2977171"/>
                <a:ext cx="236160" cy="109800"/>
              </p14:xfrm>
            </p:contentPart>
          </mc:Choice>
          <mc:Fallback>
            <p:pic>
              <p:nvPicPr>
                <p:cNvPr id="54" name="Freihand 53">
                  <a:extLst>
                    <a:ext uri="{FF2B5EF4-FFF2-40B4-BE49-F238E27FC236}">
                      <a16:creationId xmlns:a16="http://schemas.microsoft.com/office/drawing/2014/main" id="{EBC45BE0-A4EB-46F0-AD0C-07C06776AE01}"/>
                    </a:ext>
                  </a:extLst>
                </p:cNvPr>
                <p:cNvPicPr/>
                <p:nvPr/>
              </p:nvPicPr>
              <p:blipFill>
                <a:blip r:embed="rId192"/>
                <a:stretch>
                  <a:fillRect/>
                </a:stretch>
              </p:blipFill>
              <p:spPr>
                <a:xfrm>
                  <a:off x="2558823" y="2972851"/>
                  <a:ext cx="244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7" name="Freihand 56">
                  <a:extLst>
                    <a:ext uri="{FF2B5EF4-FFF2-40B4-BE49-F238E27FC236}">
                      <a16:creationId xmlns:a16="http://schemas.microsoft.com/office/drawing/2014/main" id="{90F3485C-5E22-45FB-88D8-3BB125E19FDA}"/>
                    </a:ext>
                  </a:extLst>
                </p14:cNvPr>
                <p14:cNvContentPartPr/>
                <p14:nvPr/>
              </p14:nvContentPartPr>
              <p14:xfrm>
                <a:off x="1805343" y="3396571"/>
                <a:ext cx="37440" cy="82080"/>
              </p14:xfrm>
            </p:contentPart>
          </mc:Choice>
          <mc:Fallback>
            <p:pic>
              <p:nvPicPr>
                <p:cNvPr id="57" name="Freihand 56">
                  <a:extLst>
                    <a:ext uri="{FF2B5EF4-FFF2-40B4-BE49-F238E27FC236}">
                      <a16:creationId xmlns:a16="http://schemas.microsoft.com/office/drawing/2014/main" id="{90F3485C-5E22-45FB-88D8-3BB125E19FDA}"/>
                    </a:ext>
                  </a:extLst>
                </p:cNvPr>
                <p:cNvPicPr/>
                <p:nvPr/>
              </p:nvPicPr>
              <p:blipFill>
                <a:blip r:embed="rId194"/>
                <a:stretch>
                  <a:fillRect/>
                </a:stretch>
              </p:blipFill>
              <p:spPr>
                <a:xfrm>
                  <a:off x="1801023" y="3392251"/>
                  <a:ext cx="46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8" name="Freihand 57">
                  <a:extLst>
                    <a:ext uri="{FF2B5EF4-FFF2-40B4-BE49-F238E27FC236}">
                      <a16:creationId xmlns:a16="http://schemas.microsoft.com/office/drawing/2014/main" id="{4681A82F-453E-4AD1-AE22-C82AE8293183}"/>
                    </a:ext>
                  </a:extLst>
                </p14:cNvPr>
                <p14:cNvContentPartPr/>
                <p14:nvPr/>
              </p14:nvContentPartPr>
              <p14:xfrm>
                <a:off x="1818303" y="3147811"/>
                <a:ext cx="81000" cy="211320"/>
              </p14:xfrm>
            </p:contentPart>
          </mc:Choice>
          <mc:Fallback>
            <p:pic>
              <p:nvPicPr>
                <p:cNvPr id="58" name="Freihand 57">
                  <a:extLst>
                    <a:ext uri="{FF2B5EF4-FFF2-40B4-BE49-F238E27FC236}">
                      <a16:creationId xmlns:a16="http://schemas.microsoft.com/office/drawing/2014/main" id="{4681A82F-453E-4AD1-AE22-C82AE8293183}"/>
                    </a:ext>
                  </a:extLst>
                </p:cNvPr>
                <p:cNvPicPr/>
                <p:nvPr/>
              </p:nvPicPr>
              <p:blipFill>
                <a:blip r:embed="rId196"/>
                <a:stretch>
                  <a:fillRect/>
                </a:stretch>
              </p:blipFill>
              <p:spPr>
                <a:xfrm>
                  <a:off x="1813983" y="3143491"/>
                  <a:ext cx="896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0" name="Freihand 99">
                  <a:extLst>
                    <a:ext uri="{FF2B5EF4-FFF2-40B4-BE49-F238E27FC236}">
                      <a16:creationId xmlns:a16="http://schemas.microsoft.com/office/drawing/2014/main" id="{D7D8D208-3D3E-4B60-8A76-4F5E959E0667}"/>
                    </a:ext>
                  </a:extLst>
                </p14:cNvPr>
                <p14:cNvContentPartPr/>
                <p14:nvPr/>
              </p14:nvContentPartPr>
              <p14:xfrm>
                <a:off x="2531823" y="3030091"/>
                <a:ext cx="360" cy="360"/>
              </p14:xfrm>
            </p:contentPart>
          </mc:Choice>
          <mc:Fallback>
            <p:pic>
              <p:nvPicPr>
                <p:cNvPr id="100" name="Freihand 99">
                  <a:extLst>
                    <a:ext uri="{FF2B5EF4-FFF2-40B4-BE49-F238E27FC236}">
                      <a16:creationId xmlns:a16="http://schemas.microsoft.com/office/drawing/2014/main" id="{D7D8D208-3D3E-4B60-8A76-4F5E959E0667}"/>
                    </a:ext>
                  </a:extLst>
                </p:cNvPr>
                <p:cNvPicPr/>
                <p:nvPr/>
              </p:nvPicPr>
              <p:blipFill>
                <a:blip r:embed="rId198"/>
                <a:stretch>
                  <a:fillRect/>
                </a:stretch>
              </p:blipFill>
              <p:spPr>
                <a:xfrm>
                  <a:off x="2527503" y="30257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01" name="Freihand 100">
                  <a:extLst>
                    <a:ext uri="{FF2B5EF4-FFF2-40B4-BE49-F238E27FC236}">
                      <a16:creationId xmlns:a16="http://schemas.microsoft.com/office/drawing/2014/main" id="{0F733623-23AA-48B5-A57E-C9F1CBB43C2A}"/>
                    </a:ext>
                  </a:extLst>
                </p14:cNvPr>
                <p14:cNvContentPartPr/>
                <p14:nvPr/>
              </p14:nvContentPartPr>
              <p14:xfrm>
                <a:off x="2487183" y="2911651"/>
                <a:ext cx="106920" cy="198720"/>
              </p14:xfrm>
            </p:contentPart>
          </mc:Choice>
          <mc:Fallback>
            <p:pic>
              <p:nvPicPr>
                <p:cNvPr id="101" name="Freihand 100">
                  <a:extLst>
                    <a:ext uri="{FF2B5EF4-FFF2-40B4-BE49-F238E27FC236}">
                      <a16:creationId xmlns:a16="http://schemas.microsoft.com/office/drawing/2014/main" id="{0F733623-23AA-48B5-A57E-C9F1CBB43C2A}"/>
                    </a:ext>
                  </a:extLst>
                </p:cNvPr>
                <p:cNvPicPr/>
                <p:nvPr/>
              </p:nvPicPr>
              <p:blipFill>
                <a:blip r:embed="rId200"/>
                <a:stretch>
                  <a:fillRect/>
                </a:stretch>
              </p:blipFill>
              <p:spPr>
                <a:xfrm>
                  <a:off x="2482863" y="2907331"/>
                  <a:ext cx="115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02" name="Freihand 101">
                  <a:extLst>
                    <a:ext uri="{FF2B5EF4-FFF2-40B4-BE49-F238E27FC236}">
                      <a16:creationId xmlns:a16="http://schemas.microsoft.com/office/drawing/2014/main" id="{9B4CA24B-1806-41BA-91F6-60784CF90ACC}"/>
                    </a:ext>
                  </a:extLst>
                </p14:cNvPr>
                <p14:cNvContentPartPr/>
                <p14:nvPr/>
              </p14:nvContentPartPr>
              <p14:xfrm>
                <a:off x="2546583" y="2986171"/>
                <a:ext cx="100800" cy="82080"/>
              </p14:xfrm>
            </p:contentPart>
          </mc:Choice>
          <mc:Fallback>
            <p:pic>
              <p:nvPicPr>
                <p:cNvPr id="102" name="Freihand 101">
                  <a:extLst>
                    <a:ext uri="{FF2B5EF4-FFF2-40B4-BE49-F238E27FC236}">
                      <a16:creationId xmlns:a16="http://schemas.microsoft.com/office/drawing/2014/main" id="{9B4CA24B-1806-41BA-91F6-60784CF90ACC}"/>
                    </a:ext>
                  </a:extLst>
                </p:cNvPr>
                <p:cNvPicPr/>
                <p:nvPr/>
              </p:nvPicPr>
              <p:blipFill>
                <a:blip r:embed="rId202"/>
                <a:stretch>
                  <a:fillRect/>
                </a:stretch>
              </p:blipFill>
              <p:spPr>
                <a:xfrm>
                  <a:off x="2542263" y="2981851"/>
                  <a:ext cx="109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55" name="Freihand 154">
                  <a:extLst>
                    <a:ext uri="{FF2B5EF4-FFF2-40B4-BE49-F238E27FC236}">
                      <a16:creationId xmlns:a16="http://schemas.microsoft.com/office/drawing/2014/main" id="{449F2D16-E6D4-4EFD-8251-83026CD85ADB}"/>
                    </a:ext>
                  </a:extLst>
                </p14:cNvPr>
                <p14:cNvContentPartPr/>
                <p14:nvPr/>
              </p14:nvContentPartPr>
              <p14:xfrm>
                <a:off x="1146903" y="2536171"/>
                <a:ext cx="1804680" cy="1019160"/>
              </p14:xfrm>
            </p:contentPart>
          </mc:Choice>
          <mc:Fallback>
            <p:pic>
              <p:nvPicPr>
                <p:cNvPr id="155" name="Freihand 154">
                  <a:extLst>
                    <a:ext uri="{FF2B5EF4-FFF2-40B4-BE49-F238E27FC236}">
                      <a16:creationId xmlns:a16="http://schemas.microsoft.com/office/drawing/2014/main" id="{449F2D16-E6D4-4EFD-8251-83026CD85ADB}"/>
                    </a:ext>
                  </a:extLst>
                </p:cNvPr>
                <p:cNvPicPr/>
                <p:nvPr/>
              </p:nvPicPr>
              <p:blipFill>
                <a:blip r:embed="rId204"/>
                <a:stretch>
                  <a:fillRect/>
                </a:stretch>
              </p:blipFill>
              <p:spPr>
                <a:xfrm>
                  <a:off x="1142583" y="2531851"/>
                  <a:ext cx="1813320" cy="1027800"/>
                </a:xfrm>
                <a:prstGeom prst="rect">
                  <a:avLst/>
                </a:prstGeom>
              </p:spPr>
            </p:pic>
          </mc:Fallback>
        </mc:AlternateContent>
      </p:grpSp>
      <p:grpSp>
        <p:nvGrpSpPr>
          <p:cNvPr id="158" name="Gruppieren 157">
            <a:extLst>
              <a:ext uri="{FF2B5EF4-FFF2-40B4-BE49-F238E27FC236}">
                <a16:creationId xmlns:a16="http://schemas.microsoft.com/office/drawing/2014/main" id="{703BB33F-4E4A-4FAE-A0BF-CF6C81C2A461}"/>
              </a:ext>
            </a:extLst>
          </p:cNvPr>
          <p:cNvGrpSpPr/>
          <p:nvPr/>
        </p:nvGrpSpPr>
        <p:grpSpPr>
          <a:xfrm>
            <a:off x="4721343" y="3210451"/>
            <a:ext cx="2007360" cy="910800"/>
            <a:chOff x="4721343" y="3210451"/>
            <a:chExt cx="2007360" cy="910800"/>
          </a:xfrm>
        </p:grpSpPr>
        <mc:AlternateContent xmlns:mc="http://schemas.openxmlformats.org/markup-compatibility/2006">
          <mc:Choice xmlns:p14="http://schemas.microsoft.com/office/powerpoint/2010/main" Requires="p14">
            <p:contentPart p14:bwMode="auto" r:id="rId205">
              <p14:nvContentPartPr>
                <p14:cNvPr id="43" name="Freihand 42">
                  <a:extLst>
                    <a:ext uri="{FF2B5EF4-FFF2-40B4-BE49-F238E27FC236}">
                      <a16:creationId xmlns:a16="http://schemas.microsoft.com/office/drawing/2014/main" id="{B563A783-76C6-4827-A1E2-02489D1179A6}"/>
                    </a:ext>
                  </a:extLst>
                </p14:cNvPr>
                <p14:cNvContentPartPr/>
                <p14:nvPr/>
              </p14:nvContentPartPr>
              <p14:xfrm>
                <a:off x="4744023" y="3987691"/>
                <a:ext cx="21600" cy="133560"/>
              </p14:xfrm>
            </p:contentPart>
          </mc:Choice>
          <mc:Fallback>
            <p:pic>
              <p:nvPicPr>
                <p:cNvPr id="43" name="Freihand 42">
                  <a:extLst>
                    <a:ext uri="{FF2B5EF4-FFF2-40B4-BE49-F238E27FC236}">
                      <a16:creationId xmlns:a16="http://schemas.microsoft.com/office/drawing/2014/main" id="{B563A783-76C6-4827-A1E2-02489D1179A6}"/>
                    </a:ext>
                  </a:extLst>
                </p:cNvPr>
                <p:cNvPicPr/>
                <p:nvPr/>
              </p:nvPicPr>
              <p:blipFill>
                <a:blip r:embed="rId206"/>
                <a:stretch>
                  <a:fillRect/>
                </a:stretch>
              </p:blipFill>
              <p:spPr>
                <a:xfrm>
                  <a:off x="4739703" y="3983371"/>
                  <a:ext cx="30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4" name="Freihand 43">
                  <a:extLst>
                    <a:ext uri="{FF2B5EF4-FFF2-40B4-BE49-F238E27FC236}">
                      <a16:creationId xmlns:a16="http://schemas.microsoft.com/office/drawing/2014/main" id="{E58C89F2-813D-4C01-A3FF-795F07E82A77}"/>
                    </a:ext>
                  </a:extLst>
                </p14:cNvPr>
                <p14:cNvContentPartPr/>
                <p14:nvPr/>
              </p14:nvContentPartPr>
              <p14:xfrm>
                <a:off x="4721343" y="3929371"/>
                <a:ext cx="155160" cy="52560"/>
              </p14:xfrm>
            </p:contentPart>
          </mc:Choice>
          <mc:Fallback>
            <p:pic>
              <p:nvPicPr>
                <p:cNvPr id="44" name="Freihand 43">
                  <a:extLst>
                    <a:ext uri="{FF2B5EF4-FFF2-40B4-BE49-F238E27FC236}">
                      <a16:creationId xmlns:a16="http://schemas.microsoft.com/office/drawing/2014/main" id="{E58C89F2-813D-4C01-A3FF-795F07E82A77}"/>
                    </a:ext>
                  </a:extLst>
                </p:cNvPr>
                <p:cNvPicPr/>
                <p:nvPr/>
              </p:nvPicPr>
              <p:blipFill>
                <a:blip r:embed="rId208"/>
                <a:stretch>
                  <a:fillRect/>
                </a:stretch>
              </p:blipFill>
              <p:spPr>
                <a:xfrm>
                  <a:off x="4717023" y="3925051"/>
                  <a:ext cx="163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5" name="Freihand 44">
                  <a:extLst>
                    <a:ext uri="{FF2B5EF4-FFF2-40B4-BE49-F238E27FC236}">
                      <a16:creationId xmlns:a16="http://schemas.microsoft.com/office/drawing/2014/main" id="{85F8F66F-0BDA-4C98-B757-C1FCA4BC147F}"/>
                    </a:ext>
                  </a:extLst>
                </p14:cNvPr>
                <p14:cNvContentPartPr/>
                <p14:nvPr/>
              </p14:nvContentPartPr>
              <p14:xfrm>
                <a:off x="4736463" y="3979771"/>
                <a:ext cx="156600" cy="130320"/>
              </p14:xfrm>
            </p:contentPart>
          </mc:Choice>
          <mc:Fallback>
            <p:pic>
              <p:nvPicPr>
                <p:cNvPr id="45" name="Freihand 44">
                  <a:extLst>
                    <a:ext uri="{FF2B5EF4-FFF2-40B4-BE49-F238E27FC236}">
                      <a16:creationId xmlns:a16="http://schemas.microsoft.com/office/drawing/2014/main" id="{85F8F66F-0BDA-4C98-B757-C1FCA4BC147F}"/>
                    </a:ext>
                  </a:extLst>
                </p:cNvPr>
                <p:cNvPicPr/>
                <p:nvPr/>
              </p:nvPicPr>
              <p:blipFill>
                <a:blip r:embed="rId210"/>
                <a:stretch>
                  <a:fillRect/>
                </a:stretch>
              </p:blipFill>
              <p:spPr>
                <a:xfrm>
                  <a:off x="4732143" y="3975451"/>
                  <a:ext cx="1652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6" name="Freihand 45">
                  <a:extLst>
                    <a:ext uri="{FF2B5EF4-FFF2-40B4-BE49-F238E27FC236}">
                      <a16:creationId xmlns:a16="http://schemas.microsoft.com/office/drawing/2014/main" id="{7E5E1949-7A42-4D82-B662-1AF9C049B83D}"/>
                    </a:ext>
                  </a:extLst>
                </p14:cNvPr>
                <p14:cNvContentPartPr/>
                <p14:nvPr/>
              </p14:nvContentPartPr>
              <p14:xfrm>
                <a:off x="4925823" y="3916051"/>
                <a:ext cx="207000" cy="112320"/>
              </p14:xfrm>
            </p:contentPart>
          </mc:Choice>
          <mc:Fallback>
            <p:pic>
              <p:nvPicPr>
                <p:cNvPr id="46" name="Freihand 45">
                  <a:extLst>
                    <a:ext uri="{FF2B5EF4-FFF2-40B4-BE49-F238E27FC236}">
                      <a16:creationId xmlns:a16="http://schemas.microsoft.com/office/drawing/2014/main" id="{7E5E1949-7A42-4D82-B662-1AF9C049B83D}"/>
                    </a:ext>
                  </a:extLst>
                </p:cNvPr>
                <p:cNvPicPr/>
                <p:nvPr/>
              </p:nvPicPr>
              <p:blipFill>
                <a:blip r:embed="rId212"/>
                <a:stretch>
                  <a:fillRect/>
                </a:stretch>
              </p:blipFill>
              <p:spPr>
                <a:xfrm>
                  <a:off x="4921503" y="3911731"/>
                  <a:ext cx="215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8" name="Freihand 37">
                  <a:extLst>
                    <a:ext uri="{FF2B5EF4-FFF2-40B4-BE49-F238E27FC236}">
                      <a16:creationId xmlns:a16="http://schemas.microsoft.com/office/drawing/2014/main" id="{0BE3F2AC-14C3-4A9C-A842-734FDBAFC370}"/>
                    </a:ext>
                  </a:extLst>
                </p14:cNvPr>
                <p14:cNvContentPartPr/>
                <p14:nvPr/>
              </p14:nvContentPartPr>
              <p14:xfrm>
                <a:off x="5054343" y="3521851"/>
                <a:ext cx="190800" cy="272880"/>
              </p14:xfrm>
            </p:contentPart>
          </mc:Choice>
          <mc:Fallback>
            <p:pic>
              <p:nvPicPr>
                <p:cNvPr id="38" name="Freihand 37">
                  <a:extLst>
                    <a:ext uri="{FF2B5EF4-FFF2-40B4-BE49-F238E27FC236}">
                      <a16:creationId xmlns:a16="http://schemas.microsoft.com/office/drawing/2014/main" id="{0BE3F2AC-14C3-4A9C-A842-734FDBAFC370}"/>
                    </a:ext>
                  </a:extLst>
                </p:cNvPr>
                <p:cNvPicPr/>
                <p:nvPr/>
              </p:nvPicPr>
              <p:blipFill>
                <a:blip r:embed="rId214"/>
                <a:stretch>
                  <a:fillRect/>
                </a:stretch>
              </p:blipFill>
              <p:spPr>
                <a:xfrm>
                  <a:off x="5050023" y="3517531"/>
                  <a:ext cx="19944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9" name="Freihand 38">
                  <a:extLst>
                    <a:ext uri="{FF2B5EF4-FFF2-40B4-BE49-F238E27FC236}">
                      <a16:creationId xmlns:a16="http://schemas.microsoft.com/office/drawing/2014/main" id="{A04FA496-8CD0-4A39-AA58-ABF7CEE2D37F}"/>
                    </a:ext>
                  </a:extLst>
                </p14:cNvPr>
                <p14:cNvContentPartPr/>
                <p14:nvPr/>
              </p14:nvContentPartPr>
              <p14:xfrm>
                <a:off x="5054703" y="3593491"/>
                <a:ext cx="146880" cy="80640"/>
              </p14:xfrm>
            </p:contentPart>
          </mc:Choice>
          <mc:Fallback>
            <p:pic>
              <p:nvPicPr>
                <p:cNvPr id="39" name="Freihand 38">
                  <a:extLst>
                    <a:ext uri="{FF2B5EF4-FFF2-40B4-BE49-F238E27FC236}">
                      <a16:creationId xmlns:a16="http://schemas.microsoft.com/office/drawing/2014/main" id="{A04FA496-8CD0-4A39-AA58-ABF7CEE2D37F}"/>
                    </a:ext>
                  </a:extLst>
                </p:cNvPr>
                <p:cNvPicPr/>
                <p:nvPr/>
              </p:nvPicPr>
              <p:blipFill>
                <a:blip r:embed="rId216"/>
                <a:stretch>
                  <a:fillRect/>
                </a:stretch>
              </p:blipFill>
              <p:spPr>
                <a:xfrm>
                  <a:off x="5050383" y="3589171"/>
                  <a:ext cx="155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0" name="Freihand 39">
                  <a:extLst>
                    <a:ext uri="{FF2B5EF4-FFF2-40B4-BE49-F238E27FC236}">
                      <a16:creationId xmlns:a16="http://schemas.microsoft.com/office/drawing/2014/main" id="{87C082DA-2E5C-44F5-A10F-CFCBDF38C5F2}"/>
                    </a:ext>
                  </a:extLst>
                </p14:cNvPr>
                <p14:cNvContentPartPr/>
                <p14:nvPr/>
              </p14:nvContentPartPr>
              <p14:xfrm>
                <a:off x="5063703" y="3553891"/>
                <a:ext cx="106200" cy="61200"/>
              </p14:xfrm>
            </p:contentPart>
          </mc:Choice>
          <mc:Fallback>
            <p:pic>
              <p:nvPicPr>
                <p:cNvPr id="40" name="Freihand 39">
                  <a:extLst>
                    <a:ext uri="{FF2B5EF4-FFF2-40B4-BE49-F238E27FC236}">
                      <a16:creationId xmlns:a16="http://schemas.microsoft.com/office/drawing/2014/main" id="{87C082DA-2E5C-44F5-A10F-CFCBDF38C5F2}"/>
                    </a:ext>
                  </a:extLst>
                </p:cNvPr>
                <p:cNvPicPr/>
                <p:nvPr/>
              </p:nvPicPr>
              <p:blipFill>
                <a:blip r:embed="rId218"/>
                <a:stretch>
                  <a:fillRect/>
                </a:stretch>
              </p:blipFill>
              <p:spPr>
                <a:xfrm>
                  <a:off x="5059383" y="3549571"/>
                  <a:ext cx="114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1" name="Freihand 40">
                  <a:extLst>
                    <a:ext uri="{FF2B5EF4-FFF2-40B4-BE49-F238E27FC236}">
                      <a16:creationId xmlns:a16="http://schemas.microsoft.com/office/drawing/2014/main" id="{137CEF4B-7048-4CD1-A332-FECBC18574C8}"/>
                    </a:ext>
                  </a:extLst>
                </p14:cNvPr>
                <p14:cNvContentPartPr/>
                <p14:nvPr/>
              </p14:nvContentPartPr>
              <p14:xfrm>
                <a:off x="5137863" y="3519691"/>
                <a:ext cx="82800" cy="54720"/>
              </p14:xfrm>
            </p:contentPart>
          </mc:Choice>
          <mc:Fallback>
            <p:pic>
              <p:nvPicPr>
                <p:cNvPr id="41" name="Freihand 40">
                  <a:extLst>
                    <a:ext uri="{FF2B5EF4-FFF2-40B4-BE49-F238E27FC236}">
                      <a16:creationId xmlns:a16="http://schemas.microsoft.com/office/drawing/2014/main" id="{137CEF4B-7048-4CD1-A332-FECBC18574C8}"/>
                    </a:ext>
                  </a:extLst>
                </p:cNvPr>
                <p:cNvPicPr/>
                <p:nvPr/>
              </p:nvPicPr>
              <p:blipFill>
                <a:blip r:embed="rId220"/>
                <a:stretch>
                  <a:fillRect/>
                </a:stretch>
              </p:blipFill>
              <p:spPr>
                <a:xfrm>
                  <a:off x="5133543" y="3515371"/>
                  <a:ext cx="91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60" name="Freihand 59">
                  <a:extLst>
                    <a:ext uri="{FF2B5EF4-FFF2-40B4-BE49-F238E27FC236}">
                      <a16:creationId xmlns:a16="http://schemas.microsoft.com/office/drawing/2014/main" id="{E6316985-7FB6-4FA0-ABE7-8385419A68D1}"/>
                    </a:ext>
                  </a:extLst>
                </p14:cNvPr>
                <p14:cNvContentPartPr/>
                <p14:nvPr/>
              </p14:nvContentPartPr>
              <p14:xfrm>
                <a:off x="5395263" y="3688171"/>
                <a:ext cx="214920" cy="109800"/>
              </p14:xfrm>
            </p:contentPart>
          </mc:Choice>
          <mc:Fallback>
            <p:pic>
              <p:nvPicPr>
                <p:cNvPr id="60" name="Freihand 59">
                  <a:extLst>
                    <a:ext uri="{FF2B5EF4-FFF2-40B4-BE49-F238E27FC236}">
                      <a16:creationId xmlns:a16="http://schemas.microsoft.com/office/drawing/2014/main" id="{E6316985-7FB6-4FA0-ABE7-8385419A68D1}"/>
                    </a:ext>
                  </a:extLst>
                </p:cNvPr>
                <p:cNvPicPr/>
                <p:nvPr/>
              </p:nvPicPr>
              <p:blipFill>
                <a:blip r:embed="rId222"/>
                <a:stretch>
                  <a:fillRect/>
                </a:stretch>
              </p:blipFill>
              <p:spPr>
                <a:xfrm>
                  <a:off x="5390943" y="3683851"/>
                  <a:ext cx="223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61" name="Freihand 60">
                  <a:extLst>
                    <a:ext uri="{FF2B5EF4-FFF2-40B4-BE49-F238E27FC236}">
                      <a16:creationId xmlns:a16="http://schemas.microsoft.com/office/drawing/2014/main" id="{FBF01F08-8B99-4630-BDBF-0FCB94CBD9D2}"/>
                    </a:ext>
                  </a:extLst>
                </p14:cNvPr>
                <p14:cNvContentPartPr/>
                <p14:nvPr/>
              </p14:nvContentPartPr>
              <p14:xfrm>
                <a:off x="5649423" y="3555691"/>
                <a:ext cx="144000" cy="185760"/>
              </p14:xfrm>
            </p:contentPart>
          </mc:Choice>
          <mc:Fallback>
            <p:pic>
              <p:nvPicPr>
                <p:cNvPr id="61" name="Freihand 60">
                  <a:extLst>
                    <a:ext uri="{FF2B5EF4-FFF2-40B4-BE49-F238E27FC236}">
                      <a16:creationId xmlns:a16="http://schemas.microsoft.com/office/drawing/2014/main" id="{FBF01F08-8B99-4630-BDBF-0FCB94CBD9D2}"/>
                    </a:ext>
                  </a:extLst>
                </p:cNvPr>
                <p:cNvPicPr/>
                <p:nvPr/>
              </p:nvPicPr>
              <p:blipFill>
                <a:blip r:embed="rId224"/>
                <a:stretch>
                  <a:fillRect/>
                </a:stretch>
              </p:blipFill>
              <p:spPr>
                <a:xfrm>
                  <a:off x="5645103" y="3551371"/>
                  <a:ext cx="152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2" name="Freihand 61">
                  <a:extLst>
                    <a:ext uri="{FF2B5EF4-FFF2-40B4-BE49-F238E27FC236}">
                      <a16:creationId xmlns:a16="http://schemas.microsoft.com/office/drawing/2014/main" id="{04ADD817-2EC1-40D2-BB58-B74AC536F451}"/>
                    </a:ext>
                  </a:extLst>
                </p14:cNvPr>
                <p14:cNvContentPartPr/>
                <p14:nvPr/>
              </p14:nvContentPartPr>
              <p14:xfrm>
                <a:off x="5645463" y="3501331"/>
                <a:ext cx="129240" cy="38520"/>
              </p14:xfrm>
            </p:contentPart>
          </mc:Choice>
          <mc:Fallback>
            <p:pic>
              <p:nvPicPr>
                <p:cNvPr id="62" name="Freihand 61">
                  <a:extLst>
                    <a:ext uri="{FF2B5EF4-FFF2-40B4-BE49-F238E27FC236}">
                      <a16:creationId xmlns:a16="http://schemas.microsoft.com/office/drawing/2014/main" id="{04ADD817-2EC1-40D2-BB58-B74AC536F451}"/>
                    </a:ext>
                  </a:extLst>
                </p:cNvPr>
                <p:cNvPicPr/>
                <p:nvPr/>
              </p:nvPicPr>
              <p:blipFill>
                <a:blip r:embed="rId226"/>
                <a:stretch>
                  <a:fillRect/>
                </a:stretch>
              </p:blipFill>
              <p:spPr>
                <a:xfrm>
                  <a:off x="5641143" y="3497011"/>
                  <a:ext cx="137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3" name="Freihand 62">
                  <a:extLst>
                    <a:ext uri="{FF2B5EF4-FFF2-40B4-BE49-F238E27FC236}">
                      <a16:creationId xmlns:a16="http://schemas.microsoft.com/office/drawing/2014/main" id="{847AE9E3-5E6E-4455-A3E0-1EB7B065DC03}"/>
                    </a:ext>
                  </a:extLst>
                </p14:cNvPr>
                <p14:cNvContentPartPr/>
                <p14:nvPr/>
              </p14:nvContentPartPr>
              <p14:xfrm>
                <a:off x="5800983" y="3430051"/>
                <a:ext cx="133200" cy="254880"/>
              </p14:xfrm>
            </p:contentPart>
          </mc:Choice>
          <mc:Fallback>
            <p:pic>
              <p:nvPicPr>
                <p:cNvPr id="63" name="Freihand 62">
                  <a:extLst>
                    <a:ext uri="{FF2B5EF4-FFF2-40B4-BE49-F238E27FC236}">
                      <a16:creationId xmlns:a16="http://schemas.microsoft.com/office/drawing/2014/main" id="{847AE9E3-5E6E-4455-A3E0-1EB7B065DC03}"/>
                    </a:ext>
                  </a:extLst>
                </p:cNvPr>
                <p:cNvPicPr/>
                <p:nvPr/>
              </p:nvPicPr>
              <p:blipFill>
                <a:blip r:embed="rId228"/>
                <a:stretch>
                  <a:fillRect/>
                </a:stretch>
              </p:blipFill>
              <p:spPr>
                <a:xfrm>
                  <a:off x="5796663" y="3425731"/>
                  <a:ext cx="141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64" name="Freihand 63">
                  <a:extLst>
                    <a:ext uri="{FF2B5EF4-FFF2-40B4-BE49-F238E27FC236}">
                      <a16:creationId xmlns:a16="http://schemas.microsoft.com/office/drawing/2014/main" id="{EFA394B2-0538-4C4F-97D3-6E3BC3F5CFAB}"/>
                    </a:ext>
                  </a:extLst>
                </p14:cNvPr>
                <p14:cNvContentPartPr/>
                <p14:nvPr/>
              </p14:nvContentPartPr>
              <p14:xfrm>
                <a:off x="5930223" y="3436891"/>
                <a:ext cx="40680" cy="211680"/>
              </p14:xfrm>
            </p:contentPart>
          </mc:Choice>
          <mc:Fallback>
            <p:pic>
              <p:nvPicPr>
                <p:cNvPr id="64" name="Freihand 63">
                  <a:extLst>
                    <a:ext uri="{FF2B5EF4-FFF2-40B4-BE49-F238E27FC236}">
                      <a16:creationId xmlns:a16="http://schemas.microsoft.com/office/drawing/2014/main" id="{EFA394B2-0538-4C4F-97D3-6E3BC3F5CFAB}"/>
                    </a:ext>
                  </a:extLst>
                </p:cNvPr>
                <p:cNvPicPr/>
                <p:nvPr/>
              </p:nvPicPr>
              <p:blipFill>
                <a:blip r:embed="rId230"/>
                <a:stretch>
                  <a:fillRect/>
                </a:stretch>
              </p:blipFill>
              <p:spPr>
                <a:xfrm>
                  <a:off x="5925903" y="3432571"/>
                  <a:ext cx="4932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65" name="Freihand 64">
                  <a:extLst>
                    <a:ext uri="{FF2B5EF4-FFF2-40B4-BE49-F238E27FC236}">
                      <a16:creationId xmlns:a16="http://schemas.microsoft.com/office/drawing/2014/main" id="{999DA956-0014-4131-A8F2-08F5E73798EF}"/>
                    </a:ext>
                  </a:extLst>
                </p14:cNvPr>
                <p14:cNvContentPartPr/>
                <p14:nvPr/>
              </p14:nvContentPartPr>
              <p14:xfrm>
                <a:off x="6008343" y="3507091"/>
                <a:ext cx="60120" cy="88560"/>
              </p14:xfrm>
            </p:contentPart>
          </mc:Choice>
          <mc:Fallback>
            <p:pic>
              <p:nvPicPr>
                <p:cNvPr id="65" name="Freihand 64">
                  <a:extLst>
                    <a:ext uri="{FF2B5EF4-FFF2-40B4-BE49-F238E27FC236}">
                      <a16:creationId xmlns:a16="http://schemas.microsoft.com/office/drawing/2014/main" id="{999DA956-0014-4131-A8F2-08F5E73798EF}"/>
                    </a:ext>
                  </a:extLst>
                </p:cNvPr>
                <p:cNvPicPr/>
                <p:nvPr/>
              </p:nvPicPr>
              <p:blipFill>
                <a:blip r:embed="rId232"/>
                <a:stretch>
                  <a:fillRect/>
                </a:stretch>
              </p:blipFill>
              <p:spPr>
                <a:xfrm>
                  <a:off x="6004023" y="3502771"/>
                  <a:ext cx="68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7" name="Freihand 96">
                  <a:extLst>
                    <a:ext uri="{FF2B5EF4-FFF2-40B4-BE49-F238E27FC236}">
                      <a16:creationId xmlns:a16="http://schemas.microsoft.com/office/drawing/2014/main" id="{75F33F3E-F030-4047-B449-CD1FA0533A42}"/>
                    </a:ext>
                  </a:extLst>
                </p14:cNvPr>
                <p14:cNvContentPartPr/>
                <p14:nvPr/>
              </p14:nvContentPartPr>
              <p14:xfrm>
                <a:off x="6165663" y="3476491"/>
                <a:ext cx="105840" cy="166320"/>
              </p14:xfrm>
            </p:contentPart>
          </mc:Choice>
          <mc:Fallback>
            <p:pic>
              <p:nvPicPr>
                <p:cNvPr id="97" name="Freihand 96">
                  <a:extLst>
                    <a:ext uri="{FF2B5EF4-FFF2-40B4-BE49-F238E27FC236}">
                      <a16:creationId xmlns:a16="http://schemas.microsoft.com/office/drawing/2014/main" id="{75F33F3E-F030-4047-B449-CD1FA0533A42}"/>
                    </a:ext>
                  </a:extLst>
                </p:cNvPr>
                <p:cNvPicPr/>
                <p:nvPr/>
              </p:nvPicPr>
              <p:blipFill>
                <a:blip r:embed="rId234"/>
                <a:stretch>
                  <a:fillRect/>
                </a:stretch>
              </p:blipFill>
              <p:spPr>
                <a:xfrm>
                  <a:off x="6161343" y="3472171"/>
                  <a:ext cx="114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8" name="Freihand 97">
                  <a:extLst>
                    <a:ext uri="{FF2B5EF4-FFF2-40B4-BE49-F238E27FC236}">
                      <a16:creationId xmlns:a16="http://schemas.microsoft.com/office/drawing/2014/main" id="{19359907-6A91-45E0-8039-82208B2611A7}"/>
                    </a:ext>
                  </a:extLst>
                </p14:cNvPr>
                <p14:cNvContentPartPr/>
                <p14:nvPr/>
              </p14:nvContentPartPr>
              <p14:xfrm>
                <a:off x="6289143" y="3464971"/>
                <a:ext cx="172440" cy="50400"/>
              </p14:xfrm>
            </p:contentPart>
          </mc:Choice>
          <mc:Fallback>
            <p:pic>
              <p:nvPicPr>
                <p:cNvPr id="98" name="Freihand 97">
                  <a:extLst>
                    <a:ext uri="{FF2B5EF4-FFF2-40B4-BE49-F238E27FC236}">
                      <a16:creationId xmlns:a16="http://schemas.microsoft.com/office/drawing/2014/main" id="{19359907-6A91-45E0-8039-82208B2611A7}"/>
                    </a:ext>
                  </a:extLst>
                </p:cNvPr>
                <p:cNvPicPr/>
                <p:nvPr/>
              </p:nvPicPr>
              <p:blipFill>
                <a:blip r:embed="rId236"/>
                <a:stretch>
                  <a:fillRect/>
                </a:stretch>
              </p:blipFill>
              <p:spPr>
                <a:xfrm>
                  <a:off x="6284823" y="3460651"/>
                  <a:ext cx="181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04" name="Freihand 103">
                  <a:extLst>
                    <a:ext uri="{FF2B5EF4-FFF2-40B4-BE49-F238E27FC236}">
                      <a16:creationId xmlns:a16="http://schemas.microsoft.com/office/drawing/2014/main" id="{4AAAB479-EFB0-4738-B4B0-5D525AB7E87E}"/>
                    </a:ext>
                  </a:extLst>
                </p14:cNvPr>
                <p14:cNvContentPartPr/>
                <p14:nvPr/>
              </p14:nvContentPartPr>
              <p14:xfrm>
                <a:off x="6225063" y="3353011"/>
                <a:ext cx="83880" cy="210960"/>
              </p14:xfrm>
            </p:contentPart>
          </mc:Choice>
          <mc:Fallback>
            <p:pic>
              <p:nvPicPr>
                <p:cNvPr id="104" name="Freihand 103">
                  <a:extLst>
                    <a:ext uri="{FF2B5EF4-FFF2-40B4-BE49-F238E27FC236}">
                      <a16:creationId xmlns:a16="http://schemas.microsoft.com/office/drawing/2014/main" id="{4AAAB479-EFB0-4738-B4B0-5D525AB7E87E}"/>
                    </a:ext>
                  </a:extLst>
                </p:cNvPr>
                <p:cNvPicPr/>
                <p:nvPr/>
              </p:nvPicPr>
              <p:blipFill>
                <a:blip r:embed="rId238"/>
                <a:stretch>
                  <a:fillRect/>
                </a:stretch>
              </p:blipFill>
              <p:spPr>
                <a:xfrm>
                  <a:off x="6220743" y="3348691"/>
                  <a:ext cx="92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5" name="Freihand 104">
                  <a:extLst>
                    <a:ext uri="{FF2B5EF4-FFF2-40B4-BE49-F238E27FC236}">
                      <a16:creationId xmlns:a16="http://schemas.microsoft.com/office/drawing/2014/main" id="{191AA0F7-1004-45E9-AAB2-7E0F8CE2A76E}"/>
                    </a:ext>
                  </a:extLst>
                </p14:cNvPr>
                <p14:cNvContentPartPr/>
                <p14:nvPr/>
              </p14:nvContentPartPr>
              <p14:xfrm>
                <a:off x="6279063" y="3450571"/>
                <a:ext cx="74160" cy="107640"/>
              </p14:xfrm>
            </p:contentPart>
          </mc:Choice>
          <mc:Fallback>
            <p:pic>
              <p:nvPicPr>
                <p:cNvPr id="105" name="Freihand 104">
                  <a:extLst>
                    <a:ext uri="{FF2B5EF4-FFF2-40B4-BE49-F238E27FC236}">
                      <a16:creationId xmlns:a16="http://schemas.microsoft.com/office/drawing/2014/main" id="{191AA0F7-1004-45E9-AAB2-7E0F8CE2A76E}"/>
                    </a:ext>
                  </a:extLst>
                </p:cNvPr>
                <p:cNvPicPr/>
                <p:nvPr/>
              </p:nvPicPr>
              <p:blipFill>
                <a:blip r:embed="rId240"/>
                <a:stretch>
                  <a:fillRect/>
                </a:stretch>
              </p:blipFill>
              <p:spPr>
                <a:xfrm>
                  <a:off x="6274743" y="3446251"/>
                  <a:ext cx="828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7" name="Freihand 156">
                  <a:extLst>
                    <a:ext uri="{FF2B5EF4-FFF2-40B4-BE49-F238E27FC236}">
                      <a16:creationId xmlns:a16="http://schemas.microsoft.com/office/drawing/2014/main" id="{584B9526-A328-4A35-B1DF-D40C9175BEEF}"/>
                    </a:ext>
                  </a:extLst>
                </p14:cNvPr>
                <p14:cNvContentPartPr/>
                <p14:nvPr/>
              </p14:nvContentPartPr>
              <p14:xfrm>
                <a:off x="5379783" y="3210451"/>
                <a:ext cx="1348920" cy="685440"/>
              </p14:xfrm>
            </p:contentPart>
          </mc:Choice>
          <mc:Fallback>
            <p:pic>
              <p:nvPicPr>
                <p:cNvPr id="157" name="Freihand 156">
                  <a:extLst>
                    <a:ext uri="{FF2B5EF4-FFF2-40B4-BE49-F238E27FC236}">
                      <a16:creationId xmlns:a16="http://schemas.microsoft.com/office/drawing/2014/main" id="{584B9526-A328-4A35-B1DF-D40C9175BEEF}"/>
                    </a:ext>
                  </a:extLst>
                </p:cNvPr>
                <p:cNvPicPr/>
                <p:nvPr/>
              </p:nvPicPr>
              <p:blipFill>
                <a:blip r:embed="rId242"/>
                <a:stretch>
                  <a:fillRect/>
                </a:stretch>
              </p:blipFill>
              <p:spPr>
                <a:xfrm>
                  <a:off x="5375463" y="3206131"/>
                  <a:ext cx="1357560" cy="6940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6287" y="249147"/>
            <a:ext cx="10365473"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177" dirty="0">
                <a:solidFill>
                  <a:sysClr val="windowText" lastClr="000000"/>
                </a:solidFill>
              </a:rPr>
              <a:t>Der </a:t>
            </a:r>
            <a:r>
              <a:rPr lang="en-US" sz="2177" dirty="0" err="1">
                <a:solidFill>
                  <a:sysClr val="windowText" lastClr="000000"/>
                </a:solidFill>
              </a:rPr>
              <a:t>Multiplikatoreffekt</a:t>
            </a:r>
            <a:r>
              <a:rPr lang="en-US" sz="2177" dirty="0">
                <a:solidFill>
                  <a:sysClr val="windowText" lastClr="000000"/>
                </a:solidFill>
              </a:rPr>
              <a:t>: Die </a:t>
            </a:r>
            <a:r>
              <a:rPr lang="en-US" sz="2177" dirty="0" err="1">
                <a:solidFill>
                  <a:sysClr val="windowText" lastClr="000000"/>
                </a:solidFill>
              </a:rPr>
              <a:t>Abwrackprämie</a:t>
            </a:r>
            <a:r>
              <a:rPr lang="en-US" sz="2177" dirty="0">
                <a:solidFill>
                  <a:sysClr val="windowText" lastClr="000000"/>
                </a:solidFill>
              </a:rPr>
              <a:t> </a:t>
            </a:r>
            <a:r>
              <a:rPr lang="en-US" sz="2177" dirty="0" err="1">
                <a:solidFill>
                  <a:sysClr val="windowText" lastClr="000000"/>
                </a:solidFill>
              </a:rPr>
              <a:t>im</a:t>
            </a:r>
            <a:r>
              <a:rPr lang="en-US" sz="2177" dirty="0">
                <a:solidFill>
                  <a:sysClr val="windowText" lastClr="000000"/>
                </a:solidFill>
              </a:rPr>
              <a:t> </a:t>
            </a:r>
            <a:r>
              <a:rPr lang="en-US" sz="2177" dirty="0" err="1">
                <a:solidFill>
                  <a:sysClr val="windowText" lastClr="000000"/>
                </a:solidFill>
              </a:rPr>
              <a:t>Keynesianischen</a:t>
            </a:r>
            <a:r>
              <a:rPr lang="en-US" sz="2177" dirty="0">
                <a:solidFill>
                  <a:sysClr val="windowText" lastClr="000000"/>
                </a:solidFill>
              </a:rPr>
              <a:t> </a:t>
            </a:r>
            <a:r>
              <a:rPr lang="en-US" sz="2177" dirty="0" err="1">
                <a:solidFill>
                  <a:sysClr val="windowText" lastClr="000000"/>
                </a:solidFill>
              </a:rPr>
              <a:t>Gütermarktmodell</a:t>
            </a:r>
            <a:endParaRPr lang="en-US" sz="2177" dirty="0">
              <a:solidFill>
                <a:sysClr val="windowText" lastClr="000000"/>
              </a:solidFill>
            </a:endParaRPr>
          </a:p>
        </p:txBody>
      </p:sp>
      <p:grpSp>
        <p:nvGrpSpPr>
          <p:cNvPr id="8" name="Group 7"/>
          <p:cNvGrpSpPr/>
          <p:nvPr/>
        </p:nvGrpSpPr>
        <p:grpSpPr>
          <a:xfrm>
            <a:off x="3188831" y="1412294"/>
            <a:ext cx="4703353" cy="4180758"/>
            <a:chOff x="1187624" y="908720"/>
            <a:chExt cx="5184576" cy="4608512"/>
          </a:xfrm>
        </p:grpSpPr>
        <p:cxnSp>
          <p:nvCxnSpPr>
            <p:cNvPr id="9"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3"/>
          <p:cNvSpPr txBox="1"/>
          <p:nvPr/>
        </p:nvSpPr>
        <p:spPr>
          <a:xfrm>
            <a:off x="7153597" y="5622001"/>
            <a:ext cx="1210588"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a:p>
            <a:endParaRPr lang="en-US" sz="1633" dirty="0">
              <a:latin typeface="Arial" panose="020B0604020202020204" pitchFamily="34" charset="0"/>
              <a:cs typeface="Arial" panose="020B0604020202020204" pitchFamily="34" charset="0"/>
            </a:endParaRPr>
          </a:p>
        </p:txBody>
      </p:sp>
      <p:cxnSp>
        <p:nvCxnSpPr>
          <p:cNvPr id="14" name="Straight Connector 23"/>
          <p:cNvCxnSpPr/>
          <p:nvPr/>
        </p:nvCxnSpPr>
        <p:spPr>
          <a:xfrm flipV="1">
            <a:off x="3188831"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26"/>
              <p:cNvSpPr txBox="1"/>
              <p:nvPr/>
            </p:nvSpPr>
            <p:spPr>
              <a:xfrm>
                <a:off x="7369589" y="2261510"/>
                <a:ext cx="2076274"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cs typeface="Arial" panose="020B0604020202020204" pitchFamily="34" charset="0"/>
                            </a:rPr>
                          </m:ctrlPr>
                        </m:sSubPr>
                        <m:e>
                          <m:r>
                            <a:rPr lang="de-DE" sz="1633" i="1">
                              <a:latin typeface="Cambria Math" panose="02040503050406030204" pitchFamily="18" charset="0"/>
                              <a:cs typeface="Arial" panose="020B0604020202020204" pitchFamily="34" charset="0"/>
                            </a:rPr>
                            <m:t>𝐸𝑥𝑝𝑒𝑛𝑑𝑖𝑡𝑢𝑟𝑒</m:t>
                          </m:r>
                        </m:e>
                        <m:sub>
                          <m:r>
                            <a:rPr lang="de-DE" sz="1633" i="1">
                              <a:latin typeface="Cambria Math"/>
                              <a:cs typeface="Arial" panose="020B0604020202020204" pitchFamily="34" charset="0"/>
                            </a:rPr>
                            <m:t>0</m:t>
                          </m:r>
                        </m:sub>
                      </m:sSub>
                      <m:r>
                        <a:rPr lang="de-DE" sz="1633" i="1" smtClean="0">
                          <a:latin typeface="Cambria Math"/>
                          <a:cs typeface="Arial" panose="020B0604020202020204" pitchFamily="34" charset="0"/>
                        </a:rPr>
                        <m:t> (</m:t>
                      </m:r>
                      <m:sSub>
                        <m:sSubPr>
                          <m:ctrlPr>
                            <a:rPr lang="de-DE" sz="1633" i="1">
                              <a:latin typeface="Cambria Math" panose="02040503050406030204" pitchFamily="18" charset="0"/>
                              <a:cs typeface="Arial" panose="020B0604020202020204" pitchFamily="34" charset="0"/>
                            </a:rPr>
                          </m:ctrlPr>
                        </m:sSubPr>
                        <m:e>
                          <m:r>
                            <m:rPr>
                              <m:nor/>
                            </m:rPr>
                            <a:rPr lang="de-DE" sz="1600" dirty="0">
                              <a:solidFill>
                                <a:srgbClr val="000000"/>
                              </a:solidFill>
                            </a:rPr>
                            <m:t>Y</m:t>
                          </m:r>
                          <m:r>
                            <m:rPr>
                              <m:nor/>
                            </m:rPr>
                            <a:rPr lang="de-DE" sz="1600" baseline="30000" dirty="0">
                              <a:solidFill>
                                <a:srgbClr val="000000"/>
                              </a:solidFill>
                            </a:rPr>
                            <m:t>D</m:t>
                          </m:r>
                        </m:e>
                        <m:sub>
                          <m:r>
                            <a:rPr lang="de-DE" sz="1633" i="1">
                              <a:latin typeface="Cambria Math"/>
                              <a:cs typeface="Arial" panose="020B0604020202020204" pitchFamily="34" charset="0"/>
                            </a:rPr>
                            <m:t>0</m:t>
                          </m:r>
                        </m:sub>
                      </m:sSub>
                      <m:r>
                        <a:rPr lang="de-DE" sz="1633" i="1">
                          <a:latin typeface="Cambria Math"/>
                          <a:cs typeface="Arial" panose="020B0604020202020204" pitchFamily="34" charset="0"/>
                        </a:rPr>
                        <m:t>)</m:t>
                      </m:r>
                    </m:oMath>
                  </m:oMathPara>
                </a14:m>
                <a:endParaRPr lang="en-US" sz="1633" dirty="0">
                  <a:latin typeface="Arial" panose="020B0604020202020204" pitchFamily="34" charset="0"/>
                  <a:cs typeface="Arial" panose="020B0604020202020204" pitchFamily="34" charset="0"/>
                </a:endParaRPr>
              </a:p>
            </p:txBody>
          </p:sp>
        </mc:Choice>
        <mc:Fallback xmlns="">
          <p:sp>
            <p:nvSpPr>
              <p:cNvPr id="15" name="TextBox 26"/>
              <p:cNvSpPr txBox="1">
                <a:spLocks noRot="1" noChangeAspect="1" noMove="1" noResize="1" noEditPoints="1" noAdjustHandles="1" noChangeArrowheads="1" noChangeShapeType="1" noTextEdit="1"/>
              </p:cNvSpPr>
              <p:nvPr/>
            </p:nvSpPr>
            <p:spPr>
              <a:xfrm>
                <a:off x="7369589" y="2261510"/>
                <a:ext cx="2076274" cy="343620"/>
              </a:xfrm>
              <a:prstGeom prst="rect">
                <a:avLst/>
              </a:prstGeom>
              <a:blipFill>
                <a:blip r:embed="rId3"/>
                <a:stretch>
                  <a:fillRect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35"/>
              <p:cNvSpPr txBox="1"/>
              <p:nvPr/>
            </p:nvSpPr>
            <p:spPr>
              <a:xfrm>
                <a:off x="543758" y="4093615"/>
                <a:ext cx="1830833" cy="84619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increase</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of</m:t>
                      </m:r>
                      <m:r>
                        <a:rPr lang="de-DE" sz="1633" b="0" i="0" smtClean="0">
                          <a:latin typeface="Cambria Math" panose="02040503050406030204" pitchFamily="18" charset="0"/>
                          <a:ea typeface="Cambria Math"/>
                          <a:cs typeface="Arial" panose="020B0604020202020204" pitchFamily="34" charset="0"/>
                        </a:rPr>
                        <m:t> </m:t>
                      </m:r>
                      <m:r>
                        <m:rPr>
                          <m:sty m:val="p"/>
                        </m:rPr>
                        <a:rPr lang="de-DE" sz="1633" b="0" i="0" smtClean="0">
                          <a:latin typeface="Cambria Math" panose="02040503050406030204" pitchFamily="18" charset="0"/>
                          <a:ea typeface="Cambria Math"/>
                          <a:cs typeface="Arial" panose="020B0604020202020204" pitchFamily="34" charset="0"/>
                        </a:rPr>
                        <m:t>governemnt</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m:rPr>
                          <m:sty m:val="p"/>
                        </m:rPr>
                        <a:rPr lang="de-DE" sz="1633" b="0" i="0" smtClean="0">
                          <a:latin typeface="Cambria Math" panose="02040503050406030204" pitchFamily="18" charset="0"/>
                          <a:ea typeface="Cambria Math"/>
                          <a:cs typeface="Arial" panose="020B0604020202020204" pitchFamily="34" charset="0"/>
                        </a:rPr>
                        <m:t>expenditure</m:t>
                      </m:r>
                    </m:oMath>
                  </m:oMathPara>
                </a14:m>
                <a:endParaRPr lang="de-DE" sz="1633" b="0" i="0">
                  <a:latin typeface="Cambria Math" panose="02040503050406030204" pitchFamily="18" charset="0"/>
                  <a:ea typeface="Cambria Math"/>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US" sz="1633" i="1">
                          <a:latin typeface="Cambria Math"/>
                          <a:ea typeface="Cambria Math"/>
                          <a:cs typeface="Arial" panose="020B0604020202020204" pitchFamily="34" charset="0"/>
                        </a:rPr>
                        <m:t>∆</m:t>
                      </m:r>
                      <m:r>
                        <a:rPr lang="de-DE" sz="1633" i="1">
                          <a:latin typeface="Cambria Math"/>
                          <a:ea typeface="Cambria Math"/>
                          <a:cs typeface="Arial" panose="020B0604020202020204" pitchFamily="34" charset="0"/>
                        </a:rPr>
                        <m:t>𝐺</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35"/>
              <p:cNvSpPr txBox="1">
                <a:spLocks noRot="1" noChangeAspect="1" noMove="1" noResize="1" noEditPoints="1" noAdjustHandles="1" noChangeArrowheads="1" noChangeShapeType="1" noTextEdit="1"/>
              </p:cNvSpPr>
              <p:nvPr/>
            </p:nvSpPr>
            <p:spPr>
              <a:xfrm>
                <a:off x="543758" y="4093615"/>
                <a:ext cx="1830833" cy="846194"/>
              </a:xfrm>
              <a:prstGeom prst="rect">
                <a:avLst/>
              </a:prstGeom>
              <a:blipFill>
                <a:blip r:embed="rId4"/>
                <a:stretch>
                  <a:fillRect r="-2392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Box 11"/>
              <p:cNvSpPr txBox="1"/>
              <p:nvPr/>
            </p:nvSpPr>
            <p:spPr>
              <a:xfrm>
                <a:off x="4808857" y="5649947"/>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19" name="TextBox 11"/>
              <p:cNvSpPr txBox="1">
                <a:spLocks noRot="1" noChangeAspect="1" noMove="1" noResize="1" noEditPoints="1" noAdjustHandles="1" noChangeArrowheads="1" noChangeShapeType="1" noTextEdit="1"/>
              </p:cNvSpPr>
              <p:nvPr/>
            </p:nvSpPr>
            <p:spPr>
              <a:xfrm>
                <a:off x="4808857" y="5649947"/>
                <a:ext cx="421910" cy="343620"/>
              </a:xfrm>
              <a:prstGeom prst="rect">
                <a:avLst/>
              </a:prstGeom>
              <a:blipFill>
                <a:blip r:embed="rId5"/>
                <a:stretch>
                  <a:fillRect/>
                </a:stretch>
              </a:blipFill>
            </p:spPr>
            <p:txBody>
              <a:bodyPr/>
              <a:lstStyle/>
              <a:p>
                <a:r>
                  <a:rPr lang="de-DE">
                    <a:noFill/>
                  </a:rPr>
                  <a:t> </a:t>
                </a:r>
              </a:p>
            </p:txBody>
          </p:sp>
        </mc:Fallback>
      </mc:AlternateContent>
      <p:cxnSp>
        <p:nvCxnSpPr>
          <p:cNvPr id="22" name="Straight Connector 41"/>
          <p:cNvCxnSpPr/>
          <p:nvPr/>
        </p:nvCxnSpPr>
        <p:spPr>
          <a:xfrm flipV="1">
            <a:off x="5017912" y="3759758"/>
            <a:ext cx="0" cy="1767970"/>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48"/>
              <p:cNvSpPr txBox="1"/>
              <p:nvPr/>
            </p:nvSpPr>
            <p:spPr>
              <a:xfrm>
                <a:off x="6773417" y="5649947"/>
                <a:ext cx="41703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sz="1633" i="1">
                              <a:latin typeface="Cambria Math" panose="02040503050406030204" pitchFamily="18" charset="0"/>
                            </a:rPr>
                          </m:ctrlPr>
                        </m:sSubPr>
                        <m:e>
                          <m:r>
                            <a:rPr lang="de-DE" sz="1633" i="1">
                              <a:latin typeface="Cambria Math"/>
                            </a:rPr>
                            <m:t>𝑌</m:t>
                          </m:r>
                        </m:e>
                        <m:sub>
                          <m:r>
                            <a:rPr lang="de-DE" sz="1633" i="1">
                              <a:latin typeface="Cambria Math"/>
                            </a:rPr>
                            <m:t>1</m:t>
                          </m:r>
                        </m:sub>
                      </m:sSub>
                    </m:oMath>
                  </m:oMathPara>
                </a14:m>
                <a:endParaRPr lang="en-US" sz="1633" dirty="0"/>
              </a:p>
            </p:txBody>
          </p:sp>
        </mc:Choice>
        <mc:Fallback xmlns="">
          <p:sp>
            <p:nvSpPr>
              <p:cNvPr id="23" name="TextBox 48"/>
              <p:cNvSpPr txBox="1">
                <a:spLocks noRot="1" noChangeAspect="1" noMove="1" noResize="1" noEditPoints="1" noAdjustHandles="1" noChangeArrowheads="1" noChangeShapeType="1" noTextEdit="1"/>
              </p:cNvSpPr>
              <p:nvPr/>
            </p:nvSpPr>
            <p:spPr>
              <a:xfrm>
                <a:off x="6773417" y="5649947"/>
                <a:ext cx="417037" cy="343620"/>
              </a:xfrm>
              <a:prstGeom prst="rect">
                <a:avLst/>
              </a:prstGeom>
              <a:blipFill>
                <a:blip r:embed="rId6"/>
                <a:stretch>
                  <a:fillRect/>
                </a:stretch>
              </a:blipFill>
            </p:spPr>
            <p:txBody>
              <a:bodyPr/>
              <a:lstStyle/>
              <a:p>
                <a:r>
                  <a:rPr lang="de-DE">
                    <a:noFill/>
                  </a:rPr>
                  <a:t> </a:t>
                </a:r>
              </a:p>
            </p:txBody>
          </p:sp>
        </mc:Fallback>
      </mc:AlternateContent>
      <p:cxnSp>
        <p:nvCxnSpPr>
          <p:cNvPr id="24" name="Straight Connector 32"/>
          <p:cNvCxnSpPr/>
          <p:nvPr/>
        </p:nvCxnSpPr>
        <p:spPr>
          <a:xfrm flipV="1">
            <a:off x="3188831" y="1804240"/>
            <a:ext cx="5029975" cy="313556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5"/>
              <p:cNvSpPr txBox="1"/>
              <p:nvPr/>
            </p:nvSpPr>
            <p:spPr>
              <a:xfrm>
                <a:off x="7369589" y="2948443"/>
                <a:ext cx="1791388" cy="455638"/>
              </a:xfrm>
              <a:prstGeom prst="rect">
                <a:avLst/>
              </a:prstGeom>
              <a:noFill/>
              <a:ln w="38100">
                <a:solidFill>
                  <a:srgbClr val="C00000"/>
                </a:solidFill>
              </a:ln>
            </p:spPr>
            <p:txBody>
              <a:bodyPr wrap="none" rtlCol="0">
                <a:spAutoFit/>
              </a:bodyPr>
              <a:lstStyle/>
              <a:p>
                <a:r>
                  <a:rPr lang="de-DE" sz="1633" b="1"/>
                  <a:t>Multiplicator</a:t>
                </a:r>
                <a14:m>
                  <m:oMath xmlns:m="http://schemas.openxmlformats.org/officeDocument/2006/math">
                    <m:r>
                      <a:rPr lang="de-DE" sz="1633" b="1" i="1">
                        <a:latin typeface="Cambria Math"/>
                      </a:rPr>
                      <m:t>=</m:t>
                    </m:r>
                    <m:f>
                      <m:fPr>
                        <m:ctrlPr>
                          <a:rPr lang="de-DE" sz="1633" b="1" i="1">
                            <a:latin typeface="Cambria Math" panose="02040503050406030204" pitchFamily="18" charset="0"/>
                          </a:rPr>
                        </m:ctrlPr>
                      </m:fPr>
                      <m:num>
                        <m:r>
                          <a:rPr lang="de-DE" sz="1633" b="1" i="1">
                            <a:latin typeface="Cambria Math"/>
                            <a:ea typeface="Cambria Math"/>
                          </a:rPr>
                          <m:t>∆</m:t>
                        </m:r>
                        <m:r>
                          <a:rPr lang="de-DE" sz="1633" b="1" i="1">
                            <a:latin typeface="Cambria Math"/>
                            <a:ea typeface="Cambria Math"/>
                          </a:rPr>
                          <m:t>𝒀</m:t>
                        </m:r>
                      </m:num>
                      <m:den>
                        <m:r>
                          <a:rPr lang="de-DE" sz="1633" b="1" i="1">
                            <a:latin typeface="Cambria Math"/>
                            <a:ea typeface="Cambria Math"/>
                          </a:rPr>
                          <m:t>∆</m:t>
                        </m:r>
                        <m:r>
                          <a:rPr lang="de-DE" sz="1633" b="1" i="1">
                            <a:latin typeface="Cambria Math"/>
                            <a:ea typeface="Cambria Math"/>
                          </a:rPr>
                          <m:t>𝑮</m:t>
                        </m:r>
                      </m:den>
                    </m:f>
                  </m:oMath>
                </a14:m>
                <a:endParaRPr lang="en-US" sz="1633" b="1" dirty="0"/>
              </a:p>
            </p:txBody>
          </p:sp>
        </mc:Choice>
        <mc:Fallback xmlns="">
          <p:sp>
            <p:nvSpPr>
              <p:cNvPr id="28" name="TextBox 25"/>
              <p:cNvSpPr txBox="1">
                <a:spLocks noRot="1" noChangeAspect="1" noMove="1" noResize="1" noEditPoints="1" noAdjustHandles="1" noChangeArrowheads="1" noChangeShapeType="1" noTextEdit="1"/>
              </p:cNvSpPr>
              <p:nvPr/>
            </p:nvSpPr>
            <p:spPr>
              <a:xfrm>
                <a:off x="7369589" y="2948443"/>
                <a:ext cx="1791388" cy="455638"/>
              </a:xfrm>
              <a:prstGeom prst="rect">
                <a:avLst/>
              </a:prstGeom>
              <a:blipFill>
                <a:blip r:embed="rId7"/>
                <a:stretch>
                  <a:fillRect l="-1000" b="-1250"/>
                </a:stretch>
              </a:blipFill>
              <a:ln w="38100">
                <a:solidFill>
                  <a:srgbClr val="C00000"/>
                </a:solidFill>
              </a:ln>
            </p:spPr>
            <p:txBody>
              <a:bodyPr/>
              <a:lstStyle/>
              <a:p>
                <a:r>
                  <a:rPr lang="de-DE">
                    <a:noFill/>
                  </a:rPr>
                  <a:t> </a:t>
                </a:r>
              </a:p>
            </p:txBody>
          </p:sp>
        </mc:Fallback>
      </mc:AlternateContent>
      <p:sp>
        <p:nvSpPr>
          <p:cNvPr id="37" name="Textfeld 36"/>
          <p:cNvSpPr txBox="1"/>
          <p:nvPr/>
        </p:nvSpPr>
        <p:spPr>
          <a:xfrm>
            <a:off x="7127003" y="1134218"/>
            <a:ext cx="574196" cy="343620"/>
          </a:xfrm>
          <a:prstGeom prst="rect">
            <a:avLst/>
          </a:prstGeom>
          <a:noFill/>
        </p:spPr>
        <p:txBody>
          <a:bodyPr wrap="none" rtlCol="0">
            <a:spAutoFit/>
          </a:bodyPr>
          <a:lstStyle/>
          <a:p>
            <a:r>
              <a:rPr lang="de-DE" sz="1600" dirty="0">
                <a:solidFill>
                  <a:srgbClr val="000000"/>
                </a:solidFill>
              </a:rPr>
              <a:t>Y</a:t>
            </a:r>
            <a:r>
              <a:rPr lang="de-DE" sz="1600" baseline="30000" dirty="0">
                <a:solidFill>
                  <a:srgbClr val="000000"/>
                </a:solidFill>
              </a:rPr>
              <a:t>D</a:t>
            </a:r>
            <a:r>
              <a:rPr lang="de-DE" sz="1633" dirty="0"/>
              <a:t>=Y</a:t>
            </a:r>
          </a:p>
        </p:txBody>
      </p:sp>
      <p:sp>
        <p:nvSpPr>
          <p:cNvPr id="38" name="Right Brace 29"/>
          <p:cNvSpPr/>
          <p:nvPr/>
        </p:nvSpPr>
        <p:spPr>
          <a:xfrm rot="10800000">
            <a:off x="2816107" y="4221241"/>
            <a:ext cx="261297" cy="653244"/>
          </a:xfrm>
          <a:prstGeom prst="rightBrace">
            <a:avLst>
              <a:gd name="adj1" fmla="val 8333"/>
              <a:gd name="adj2" fmla="val 5185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3" name="Rechteck 42">
            <a:extLst>
              <a:ext uri="{FF2B5EF4-FFF2-40B4-BE49-F238E27FC236}">
                <a16:creationId xmlns:a16="http://schemas.microsoft.com/office/drawing/2014/main" id="{9EA81AA2-B4C4-43F6-9316-D4D951C82E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8E04C774-493E-8C5E-0C25-C907E2591A50}"/>
              </a:ext>
            </a:extLst>
          </p:cNvPr>
          <p:cNvSpPr txBox="1"/>
          <p:nvPr/>
        </p:nvSpPr>
        <p:spPr>
          <a:xfrm>
            <a:off x="1448985" y="1542942"/>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grpSp>
        <p:nvGrpSpPr>
          <p:cNvPr id="48" name="Gruppieren 47">
            <a:extLst>
              <a:ext uri="{FF2B5EF4-FFF2-40B4-BE49-F238E27FC236}">
                <a16:creationId xmlns:a16="http://schemas.microsoft.com/office/drawing/2014/main" id="{2F129501-F43F-45D4-AEF7-4FBFFE4C71C4}"/>
              </a:ext>
            </a:extLst>
          </p:cNvPr>
          <p:cNvGrpSpPr/>
          <p:nvPr/>
        </p:nvGrpSpPr>
        <p:grpSpPr>
          <a:xfrm>
            <a:off x="9739743" y="702331"/>
            <a:ext cx="1609200" cy="1471320"/>
            <a:chOff x="9739743" y="702331"/>
            <a:chExt cx="1609200" cy="1471320"/>
          </a:xfrm>
        </p:grpSpPr>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DFC30FEE-A40E-4FAC-A471-95C946257DCC}"/>
                    </a:ext>
                  </a:extLst>
                </p14:cNvPr>
                <p14:cNvContentPartPr/>
                <p14:nvPr/>
              </p14:nvContentPartPr>
              <p14:xfrm>
                <a:off x="9739743" y="758131"/>
                <a:ext cx="214920" cy="159120"/>
              </p14:xfrm>
            </p:contentPart>
          </mc:Choice>
          <mc:Fallback xmlns="">
            <p:pic>
              <p:nvPicPr>
                <p:cNvPr id="3" name="Freihand 2">
                  <a:extLst>
                    <a:ext uri="{FF2B5EF4-FFF2-40B4-BE49-F238E27FC236}">
                      <a16:creationId xmlns:a16="http://schemas.microsoft.com/office/drawing/2014/main" id="{DFC30FEE-A40E-4FAC-A471-95C946257DCC}"/>
                    </a:ext>
                  </a:extLst>
                </p:cNvPr>
                <p:cNvPicPr/>
                <p:nvPr/>
              </p:nvPicPr>
              <p:blipFill>
                <a:blip r:embed="rId9"/>
                <a:stretch>
                  <a:fillRect/>
                </a:stretch>
              </p:blipFill>
              <p:spPr>
                <a:xfrm>
                  <a:off x="9735423" y="753811"/>
                  <a:ext cx="223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FD17A2C5-5D46-4756-AA9B-BE487A5BA0B6}"/>
                    </a:ext>
                  </a:extLst>
                </p14:cNvPr>
                <p14:cNvContentPartPr/>
                <p14:nvPr/>
              </p14:nvContentPartPr>
              <p14:xfrm>
                <a:off x="9907503" y="702691"/>
                <a:ext cx="360" cy="360"/>
              </p14:xfrm>
            </p:contentPart>
          </mc:Choice>
          <mc:Fallback xmlns="">
            <p:pic>
              <p:nvPicPr>
                <p:cNvPr id="4" name="Freihand 3">
                  <a:extLst>
                    <a:ext uri="{FF2B5EF4-FFF2-40B4-BE49-F238E27FC236}">
                      <a16:creationId xmlns:a16="http://schemas.microsoft.com/office/drawing/2014/main" id="{FD17A2C5-5D46-4756-AA9B-BE487A5BA0B6}"/>
                    </a:ext>
                  </a:extLst>
                </p:cNvPr>
                <p:cNvPicPr/>
                <p:nvPr/>
              </p:nvPicPr>
              <p:blipFill>
                <a:blip r:embed="rId11"/>
                <a:stretch>
                  <a:fillRect/>
                </a:stretch>
              </p:blipFill>
              <p:spPr>
                <a:xfrm>
                  <a:off x="9903183" y="698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89C676AD-4094-4E81-903F-F04F2E9032A8}"/>
                    </a:ext>
                  </a:extLst>
                </p14:cNvPr>
                <p14:cNvContentPartPr/>
                <p14:nvPr/>
              </p14:nvContentPartPr>
              <p14:xfrm>
                <a:off x="9986703" y="795931"/>
                <a:ext cx="162000" cy="90000"/>
              </p14:xfrm>
            </p:contentPart>
          </mc:Choice>
          <mc:Fallback xmlns="">
            <p:pic>
              <p:nvPicPr>
                <p:cNvPr id="5" name="Freihand 4">
                  <a:extLst>
                    <a:ext uri="{FF2B5EF4-FFF2-40B4-BE49-F238E27FC236}">
                      <a16:creationId xmlns:a16="http://schemas.microsoft.com/office/drawing/2014/main" id="{89C676AD-4094-4E81-903F-F04F2E9032A8}"/>
                    </a:ext>
                  </a:extLst>
                </p:cNvPr>
                <p:cNvPicPr/>
                <p:nvPr/>
              </p:nvPicPr>
              <p:blipFill>
                <a:blip r:embed="rId13"/>
                <a:stretch>
                  <a:fillRect/>
                </a:stretch>
              </p:blipFill>
              <p:spPr>
                <a:xfrm>
                  <a:off x="9982383" y="791611"/>
                  <a:ext cx="170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42F055DC-34D8-4760-A351-543DE363A97B}"/>
                    </a:ext>
                  </a:extLst>
                </p14:cNvPr>
                <p14:cNvContentPartPr/>
                <p14:nvPr/>
              </p14:nvContentPartPr>
              <p14:xfrm>
                <a:off x="10147983" y="793411"/>
                <a:ext cx="117360" cy="109080"/>
              </p14:xfrm>
            </p:contentPart>
          </mc:Choice>
          <mc:Fallback xmlns="">
            <p:pic>
              <p:nvPicPr>
                <p:cNvPr id="6" name="Freihand 5">
                  <a:extLst>
                    <a:ext uri="{FF2B5EF4-FFF2-40B4-BE49-F238E27FC236}">
                      <a16:creationId xmlns:a16="http://schemas.microsoft.com/office/drawing/2014/main" id="{42F055DC-34D8-4760-A351-543DE363A97B}"/>
                    </a:ext>
                  </a:extLst>
                </p:cNvPr>
                <p:cNvPicPr/>
                <p:nvPr/>
              </p:nvPicPr>
              <p:blipFill>
                <a:blip r:embed="rId15"/>
                <a:stretch>
                  <a:fillRect/>
                </a:stretch>
              </p:blipFill>
              <p:spPr>
                <a:xfrm>
                  <a:off x="10143663" y="789091"/>
                  <a:ext cx="126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83B9236-2EA2-4B90-9649-D367CD4C66FA}"/>
                    </a:ext>
                  </a:extLst>
                </p14:cNvPr>
                <p14:cNvContentPartPr/>
                <p14:nvPr/>
              </p14:nvContentPartPr>
              <p14:xfrm>
                <a:off x="10226463" y="789091"/>
                <a:ext cx="101160" cy="82440"/>
              </p14:xfrm>
            </p:contentPart>
          </mc:Choice>
          <mc:Fallback xmlns="">
            <p:pic>
              <p:nvPicPr>
                <p:cNvPr id="11" name="Freihand 10">
                  <a:extLst>
                    <a:ext uri="{FF2B5EF4-FFF2-40B4-BE49-F238E27FC236}">
                      <a16:creationId xmlns:a16="http://schemas.microsoft.com/office/drawing/2014/main" id="{D83B9236-2EA2-4B90-9649-D367CD4C66FA}"/>
                    </a:ext>
                  </a:extLst>
                </p:cNvPr>
                <p:cNvPicPr/>
                <p:nvPr/>
              </p:nvPicPr>
              <p:blipFill>
                <a:blip r:embed="rId17"/>
                <a:stretch>
                  <a:fillRect/>
                </a:stretch>
              </p:blipFill>
              <p:spPr>
                <a:xfrm>
                  <a:off x="10222143" y="784771"/>
                  <a:ext cx="109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94B2311-B68B-4A01-B03C-224E77A9D9E2}"/>
                    </a:ext>
                  </a:extLst>
                </p14:cNvPr>
                <p14:cNvContentPartPr/>
                <p14:nvPr/>
              </p14:nvContentPartPr>
              <p14:xfrm>
                <a:off x="10338783" y="799171"/>
                <a:ext cx="95040" cy="68400"/>
              </p14:xfrm>
            </p:contentPart>
          </mc:Choice>
          <mc:Fallback xmlns="">
            <p:pic>
              <p:nvPicPr>
                <p:cNvPr id="13" name="Freihand 12">
                  <a:extLst>
                    <a:ext uri="{FF2B5EF4-FFF2-40B4-BE49-F238E27FC236}">
                      <a16:creationId xmlns:a16="http://schemas.microsoft.com/office/drawing/2014/main" id="{094B2311-B68B-4A01-B03C-224E77A9D9E2}"/>
                    </a:ext>
                  </a:extLst>
                </p:cNvPr>
                <p:cNvPicPr/>
                <p:nvPr/>
              </p:nvPicPr>
              <p:blipFill>
                <a:blip r:embed="rId19"/>
                <a:stretch>
                  <a:fillRect/>
                </a:stretch>
              </p:blipFill>
              <p:spPr>
                <a:xfrm>
                  <a:off x="10334463" y="794851"/>
                  <a:ext cx="1036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30644B66-03B0-4F9E-9E2D-5229A8AD0B22}"/>
                    </a:ext>
                  </a:extLst>
                </p14:cNvPr>
                <p14:cNvContentPartPr/>
                <p14:nvPr/>
              </p14:nvContentPartPr>
              <p14:xfrm>
                <a:off x="10467663" y="804211"/>
                <a:ext cx="79560" cy="65520"/>
              </p14:xfrm>
            </p:contentPart>
          </mc:Choice>
          <mc:Fallback xmlns="">
            <p:pic>
              <p:nvPicPr>
                <p:cNvPr id="17" name="Freihand 16">
                  <a:extLst>
                    <a:ext uri="{FF2B5EF4-FFF2-40B4-BE49-F238E27FC236}">
                      <a16:creationId xmlns:a16="http://schemas.microsoft.com/office/drawing/2014/main" id="{30644B66-03B0-4F9E-9E2D-5229A8AD0B22}"/>
                    </a:ext>
                  </a:extLst>
                </p:cNvPr>
                <p:cNvPicPr/>
                <p:nvPr/>
              </p:nvPicPr>
              <p:blipFill>
                <a:blip r:embed="rId21"/>
                <a:stretch>
                  <a:fillRect/>
                </a:stretch>
              </p:blipFill>
              <p:spPr>
                <a:xfrm>
                  <a:off x="10463343" y="799891"/>
                  <a:ext cx="88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2400E336-8B4F-4797-BA47-2AE8A3031F91}"/>
                    </a:ext>
                  </a:extLst>
                </p14:cNvPr>
                <p14:cNvContentPartPr/>
                <p14:nvPr/>
              </p14:nvContentPartPr>
              <p14:xfrm>
                <a:off x="10582503" y="776491"/>
                <a:ext cx="135360" cy="102960"/>
              </p14:xfrm>
            </p:contentPart>
          </mc:Choice>
          <mc:Fallback xmlns="">
            <p:pic>
              <p:nvPicPr>
                <p:cNvPr id="18" name="Freihand 17">
                  <a:extLst>
                    <a:ext uri="{FF2B5EF4-FFF2-40B4-BE49-F238E27FC236}">
                      <a16:creationId xmlns:a16="http://schemas.microsoft.com/office/drawing/2014/main" id="{2400E336-8B4F-4797-BA47-2AE8A3031F91}"/>
                    </a:ext>
                  </a:extLst>
                </p:cNvPr>
                <p:cNvPicPr/>
                <p:nvPr/>
              </p:nvPicPr>
              <p:blipFill>
                <a:blip r:embed="rId23"/>
                <a:stretch>
                  <a:fillRect/>
                </a:stretch>
              </p:blipFill>
              <p:spPr>
                <a:xfrm>
                  <a:off x="10578183" y="772171"/>
                  <a:ext cx="144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F262B387-B6E9-4B1D-B77D-250FB70A177F}"/>
                    </a:ext>
                  </a:extLst>
                </p14:cNvPr>
                <p14:cNvContentPartPr/>
                <p14:nvPr/>
              </p14:nvContentPartPr>
              <p14:xfrm>
                <a:off x="10845663" y="702331"/>
                <a:ext cx="186120" cy="299880"/>
              </p14:xfrm>
            </p:contentPart>
          </mc:Choice>
          <mc:Fallback xmlns="">
            <p:pic>
              <p:nvPicPr>
                <p:cNvPr id="20" name="Freihand 19">
                  <a:extLst>
                    <a:ext uri="{FF2B5EF4-FFF2-40B4-BE49-F238E27FC236}">
                      <a16:creationId xmlns:a16="http://schemas.microsoft.com/office/drawing/2014/main" id="{F262B387-B6E9-4B1D-B77D-250FB70A177F}"/>
                    </a:ext>
                  </a:extLst>
                </p:cNvPr>
                <p:cNvPicPr/>
                <p:nvPr/>
              </p:nvPicPr>
              <p:blipFill>
                <a:blip r:embed="rId25"/>
                <a:stretch>
                  <a:fillRect/>
                </a:stretch>
              </p:blipFill>
              <p:spPr>
                <a:xfrm>
                  <a:off x="10841343" y="698011"/>
                  <a:ext cx="1947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3FAA3EEC-EAE9-4A1B-81C5-1435FD60DD6A}"/>
                    </a:ext>
                  </a:extLst>
                </p14:cNvPr>
                <p14:cNvContentPartPr/>
                <p14:nvPr/>
              </p14:nvContentPartPr>
              <p14:xfrm>
                <a:off x="9997863" y="1097611"/>
                <a:ext cx="84240" cy="248040"/>
              </p14:xfrm>
            </p:contentPart>
          </mc:Choice>
          <mc:Fallback xmlns="">
            <p:pic>
              <p:nvPicPr>
                <p:cNvPr id="25" name="Freihand 24">
                  <a:extLst>
                    <a:ext uri="{FF2B5EF4-FFF2-40B4-BE49-F238E27FC236}">
                      <a16:creationId xmlns:a16="http://schemas.microsoft.com/office/drawing/2014/main" id="{3FAA3EEC-EAE9-4A1B-81C5-1435FD60DD6A}"/>
                    </a:ext>
                  </a:extLst>
                </p:cNvPr>
                <p:cNvPicPr/>
                <p:nvPr/>
              </p:nvPicPr>
              <p:blipFill>
                <a:blip r:embed="rId27"/>
                <a:stretch>
                  <a:fillRect/>
                </a:stretch>
              </p:blipFill>
              <p:spPr>
                <a:xfrm>
                  <a:off x="9993543" y="1093291"/>
                  <a:ext cx="92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C7D46036-249C-4993-8D04-8202A9D64792}"/>
                    </a:ext>
                  </a:extLst>
                </p14:cNvPr>
                <p14:cNvContentPartPr/>
                <p14:nvPr/>
              </p14:nvContentPartPr>
              <p14:xfrm>
                <a:off x="10115583" y="1094011"/>
                <a:ext cx="425880" cy="114480"/>
              </p14:xfrm>
            </p:contentPart>
          </mc:Choice>
          <mc:Fallback xmlns="">
            <p:pic>
              <p:nvPicPr>
                <p:cNvPr id="26" name="Freihand 25">
                  <a:extLst>
                    <a:ext uri="{FF2B5EF4-FFF2-40B4-BE49-F238E27FC236}">
                      <a16:creationId xmlns:a16="http://schemas.microsoft.com/office/drawing/2014/main" id="{C7D46036-249C-4993-8D04-8202A9D64792}"/>
                    </a:ext>
                  </a:extLst>
                </p:cNvPr>
                <p:cNvPicPr/>
                <p:nvPr/>
              </p:nvPicPr>
              <p:blipFill>
                <a:blip r:embed="rId29"/>
                <a:stretch>
                  <a:fillRect/>
                </a:stretch>
              </p:blipFill>
              <p:spPr>
                <a:xfrm>
                  <a:off x="10111263" y="1089691"/>
                  <a:ext cx="434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028FCEEF-482D-4C76-9C3B-229865878DF0}"/>
                    </a:ext>
                  </a:extLst>
                </p14:cNvPr>
                <p14:cNvContentPartPr/>
                <p14:nvPr/>
              </p14:nvContentPartPr>
              <p14:xfrm>
                <a:off x="10597623" y="992851"/>
                <a:ext cx="475560" cy="163440"/>
              </p14:xfrm>
            </p:contentPart>
          </mc:Choice>
          <mc:Fallback xmlns="">
            <p:pic>
              <p:nvPicPr>
                <p:cNvPr id="27" name="Freihand 26">
                  <a:extLst>
                    <a:ext uri="{FF2B5EF4-FFF2-40B4-BE49-F238E27FC236}">
                      <a16:creationId xmlns:a16="http://schemas.microsoft.com/office/drawing/2014/main" id="{028FCEEF-482D-4C76-9C3B-229865878DF0}"/>
                    </a:ext>
                  </a:extLst>
                </p:cNvPr>
                <p:cNvPicPr/>
                <p:nvPr/>
              </p:nvPicPr>
              <p:blipFill>
                <a:blip r:embed="rId31"/>
                <a:stretch>
                  <a:fillRect/>
                </a:stretch>
              </p:blipFill>
              <p:spPr>
                <a:xfrm>
                  <a:off x="10593303" y="988531"/>
                  <a:ext cx="484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32E2A69A-99D7-4D07-B54F-1EB87EBFD1D7}"/>
                    </a:ext>
                  </a:extLst>
                </p14:cNvPr>
                <p14:cNvContentPartPr/>
                <p14:nvPr/>
              </p14:nvContentPartPr>
              <p14:xfrm>
                <a:off x="10170303" y="1362931"/>
                <a:ext cx="163080" cy="150840"/>
              </p14:xfrm>
            </p:contentPart>
          </mc:Choice>
          <mc:Fallback xmlns="">
            <p:pic>
              <p:nvPicPr>
                <p:cNvPr id="30" name="Freihand 29">
                  <a:extLst>
                    <a:ext uri="{FF2B5EF4-FFF2-40B4-BE49-F238E27FC236}">
                      <a16:creationId xmlns:a16="http://schemas.microsoft.com/office/drawing/2014/main" id="{32E2A69A-99D7-4D07-B54F-1EB87EBFD1D7}"/>
                    </a:ext>
                  </a:extLst>
                </p:cNvPr>
                <p:cNvPicPr/>
                <p:nvPr/>
              </p:nvPicPr>
              <p:blipFill>
                <a:blip r:embed="rId33"/>
                <a:stretch>
                  <a:fillRect/>
                </a:stretch>
              </p:blipFill>
              <p:spPr>
                <a:xfrm>
                  <a:off x="10165983" y="1358611"/>
                  <a:ext cx="171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49850F32-3E35-4ADB-941A-C0827AA3AD18}"/>
                    </a:ext>
                  </a:extLst>
                </p14:cNvPr>
                <p14:cNvContentPartPr/>
                <p14:nvPr/>
              </p14:nvContentPartPr>
              <p14:xfrm>
                <a:off x="10285503" y="1378051"/>
                <a:ext cx="109440" cy="139680"/>
              </p14:xfrm>
            </p:contentPart>
          </mc:Choice>
          <mc:Fallback xmlns="">
            <p:pic>
              <p:nvPicPr>
                <p:cNvPr id="31" name="Freihand 30">
                  <a:extLst>
                    <a:ext uri="{FF2B5EF4-FFF2-40B4-BE49-F238E27FC236}">
                      <a16:creationId xmlns:a16="http://schemas.microsoft.com/office/drawing/2014/main" id="{49850F32-3E35-4ADB-941A-C0827AA3AD18}"/>
                    </a:ext>
                  </a:extLst>
                </p:cNvPr>
                <p:cNvPicPr/>
                <p:nvPr/>
              </p:nvPicPr>
              <p:blipFill>
                <a:blip r:embed="rId35"/>
                <a:stretch>
                  <a:fillRect/>
                </a:stretch>
              </p:blipFill>
              <p:spPr>
                <a:xfrm>
                  <a:off x="10281183" y="1373731"/>
                  <a:ext cx="118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D34999D5-64DD-4609-B334-1590556827B2}"/>
                    </a:ext>
                  </a:extLst>
                </p14:cNvPr>
                <p14:cNvContentPartPr/>
                <p14:nvPr/>
              </p14:nvContentPartPr>
              <p14:xfrm>
                <a:off x="10410423" y="1391731"/>
                <a:ext cx="104040" cy="214920"/>
              </p14:xfrm>
            </p:contentPart>
          </mc:Choice>
          <mc:Fallback xmlns="">
            <p:pic>
              <p:nvPicPr>
                <p:cNvPr id="32" name="Freihand 31">
                  <a:extLst>
                    <a:ext uri="{FF2B5EF4-FFF2-40B4-BE49-F238E27FC236}">
                      <a16:creationId xmlns:a16="http://schemas.microsoft.com/office/drawing/2014/main" id="{D34999D5-64DD-4609-B334-1590556827B2}"/>
                    </a:ext>
                  </a:extLst>
                </p:cNvPr>
                <p:cNvPicPr/>
                <p:nvPr/>
              </p:nvPicPr>
              <p:blipFill>
                <a:blip r:embed="rId37"/>
                <a:stretch>
                  <a:fillRect/>
                </a:stretch>
              </p:blipFill>
              <p:spPr>
                <a:xfrm>
                  <a:off x="10406103" y="1387411"/>
                  <a:ext cx="1126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57A25222-82C8-4579-B45A-E4FA2C57D42A}"/>
                    </a:ext>
                  </a:extLst>
                </p14:cNvPr>
                <p14:cNvContentPartPr/>
                <p14:nvPr/>
              </p14:nvContentPartPr>
              <p14:xfrm>
                <a:off x="10537863" y="1392091"/>
                <a:ext cx="202680" cy="68760"/>
              </p14:xfrm>
            </p:contentPart>
          </mc:Choice>
          <mc:Fallback xmlns="">
            <p:pic>
              <p:nvPicPr>
                <p:cNvPr id="33" name="Freihand 32">
                  <a:extLst>
                    <a:ext uri="{FF2B5EF4-FFF2-40B4-BE49-F238E27FC236}">
                      <a16:creationId xmlns:a16="http://schemas.microsoft.com/office/drawing/2014/main" id="{57A25222-82C8-4579-B45A-E4FA2C57D42A}"/>
                    </a:ext>
                  </a:extLst>
                </p:cNvPr>
                <p:cNvPicPr/>
                <p:nvPr/>
              </p:nvPicPr>
              <p:blipFill>
                <a:blip r:embed="rId39"/>
                <a:stretch>
                  <a:fillRect/>
                </a:stretch>
              </p:blipFill>
              <p:spPr>
                <a:xfrm>
                  <a:off x="10533543" y="1387771"/>
                  <a:ext cx="211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80CE4B27-8B7E-4A97-A33F-35F1C2E0E00D}"/>
                    </a:ext>
                  </a:extLst>
                </p14:cNvPr>
                <p14:cNvContentPartPr/>
                <p14:nvPr/>
              </p14:nvContentPartPr>
              <p14:xfrm>
                <a:off x="10784103" y="1349611"/>
                <a:ext cx="221400" cy="126720"/>
              </p14:xfrm>
            </p:contentPart>
          </mc:Choice>
          <mc:Fallback xmlns="">
            <p:pic>
              <p:nvPicPr>
                <p:cNvPr id="34" name="Freihand 33">
                  <a:extLst>
                    <a:ext uri="{FF2B5EF4-FFF2-40B4-BE49-F238E27FC236}">
                      <a16:creationId xmlns:a16="http://schemas.microsoft.com/office/drawing/2014/main" id="{80CE4B27-8B7E-4A97-A33F-35F1C2E0E00D}"/>
                    </a:ext>
                  </a:extLst>
                </p:cNvPr>
                <p:cNvPicPr/>
                <p:nvPr/>
              </p:nvPicPr>
              <p:blipFill>
                <a:blip r:embed="rId41"/>
                <a:stretch>
                  <a:fillRect/>
                </a:stretch>
              </p:blipFill>
              <p:spPr>
                <a:xfrm>
                  <a:off x="10779783" y="1345291"/>
                  <a:ext cx="230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83AFC63D-00C9-4181-88BF-C203125CF036}"/>
                    </a:ext>
                  </a:extLst>
                </p14:cNvPr>
                <p14:cNvContentPartPr/>
                <p14:nvPr/>
              </p14:nvContentPartPr>
              <p14:xfrm>
                <a:off x="11019543" y="1314691"/>
                <a:ext cx="329400" cy="163440"/>
              </p14:xfrm>
            </p:contentPart>
          </mc:Choice>
          <mc:Fallback xmlns="">
            <p:pic>
              <p:nvPicPr>
                <p:cNvPr id="35" name="Freihand 34">
                  <a:extLst>
                    <a:ext uri="{FF2B5EF4-FFF2-40B4-BE49-F238E27FC236}">
                      <a16:creationId xmlns:a16="http://schemas.microsoft.com/office/drawing/2014/main" id="{83AFC63D-00C9-4181-88BF-C203125CF036}"/>
                    </a:ext>
                  </a:extLst>
                </p:cNvPr>
                <p:cNvPicPr/>
                <p:nvPr/>
              </p:nvPicPr>
              <p:blipFill>
                <a:blip r:embed="rId43"/>
                <a:stretch>
                  <a:fillRect/>
                </a:stretch>
              </p:blipFill>
              <p:spPr>
                <a:xfrm>
                  <a:off x="11015223" y="1310371"/>
                  <a:ext cx="338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5C323994-28BD-4374-B588-447F809A8622}"/>
                    </a:ext>
                  </a:extLst>
                </p14:cNvPr>
                <p14:cNvContentPartPr/>
                <p14:nvPr/>
              </p14:nvContentPartPr>
              <p14:xfrm>
                <a:off x="11040423" y="1229011"/>
                <a:ext cx="16560" cy="5040"/>
              </p14:xfrm>
            </p:contentPart>
          </mc:Choice>
          <mc:Fallback xmlns="">
            <p:pic>
              <p:nvPicPr>
                <p:cNvPr id="36" name="Freihand 35">
                  <a:extLst>
                    <a:ext uri="{FF2B5EF4-FFF2-40B4-BE49-F238E27FC236}">
                      <a16:creationId xmlns:a16="http://schemas.microsoft.com/office/drawing/2014/main" id="{5C323994-28BD-4374-B588-447F809A8622}"/>
                    </a:ext>
                  </a:extLst>
                </p:cNvPr>
                <p:cNvPicPr/>
                <p:nvPr/>
              </p:nvPicPr>
              <p:blipFill>
                <a:blip r:embed="rId45"/>
                <a:stretch>
                  <a:fillRect/>
                </a:stretch>
              </p:blipFill>
              <p:spPr>
                <a:xfrm>
                  <a:off x="11036103" y="1224691"/>
                  <a:ext cx="25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D7E2280A-A88E-404B-A320-97F6AC32BFAD}"/>
                    </a:ext>
                  </a:extLst>
                </p14:cNvPr>
                <p14:cNvContentPartPr/>
                <p14:nvPr/>
              </p14:nvContentPartPr>
              <p14:xfrm>
                <a:off x="10599063" y="1593691"/>
                <a:ext cx="224280" cy="299880"/>
              </p14:xfrm>
            </p:contentPart>
          </mc:Choice>
          <mc:Fallback xmlns="">
            <p:pic>
              <p:nvPicPr>
                <p:cNvPr id="40" name="Freihand 39">
                  <a:extLst>
                    <a:ext uri="{FF2B5EF4-FFF2-40B4-BE49-F238E27FC236}">
                      <a16:creationId xmlns:a16="http://schemas.microsoft.com/office/drawing/2014/main" id="{D7E2280A-A88E-404B-A320-97F6AC32BFAD}"/>
                    </a:ext>
                  </a:extLst>
                </p:cNvPr>
                <p:cNvPicPr/>
                <p:nvPr/>
              </p:nvPicPr>
              <p:blipFill>
                <a:blip r:embed="rId47"/>
                <a:stretch>
                  <a:fillRect/>
                </a:stretch>
              </p:blipFill>
              <p:spPr>
                <a:xfrm>
                  <a:off x="10594743" y="1589371"/>
                  <a:ext cx="2329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3D5A31D7-69B5-4C24-88F2-F6D98CA59413}"/>
                    </a:ext>
                  </a:extLst>
                </p14:cNvPr>
                <p14:cNvContentPartPr/>
                <p14:nvPr/>
              </p14:nvContentPartPr>
              <p14:xfrm>
                <a:off x="10454703" y="1895011"/>
                <a:ext cx="149400" cy="252000"/>
              </p14:xfrm>
            </p:contentPart>
          </mc:Choice>
          <mc:Fallback xmlns="">
            <p:pic>
              <p:nvPicPr>
                <p:cNvPr id="41" name="Freihand 40">
                  <a:extLst>
                    <a:ext uri="{FF2B5EF4-FFF2-40B4-BE49-F238E27FC236}">
                      <a16:creationId xmlns:a16="http://schemas.microsoft.com/office/drawing/2014/main" id="{3D5A31D7-69B5-4C24-88F2-F6D98CA59413}"/>
                    </a:ext>
                  </a:extLst>
                </p:cNvPr>
                <p:cNvPicPr/>
                <p:nvPr/>
              </p:nvPicPr>
              <p:blipFill>
                <a:blip r:embed="rId49"/>
                <a:stretch>
                  <a:fillRect/>
                </a:stretch>
              </p:blipFill>
              <p:spPr>
                <a:xfrm>
                  <a:off x="10450383" y="1890691"/>
                  <a:ext cx="158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2ACA8796-3651-4A69-814C-3B661CE9BAEF}"/>
                    </a:ext>
                  </a:extLst>
                </p14:cNvPr>
                <p14:cNvContentPartPr/>
                <p14:nvPr/>
              </p14:nvContentPartPr>
              <p14:xfrm>
                <a:off x="10412583" y="2086171"/>
                <a:ext cx="255960" cy="41400"/>
              </p14:xfrm>
            </p:contentPart>
          </mc:Choice>
          <mc:Fallback xmlns="">
            <p:pic>
              <p:nvPicPr>
                <p:cNvPr id="42" name="Freihand 41">
                  <a:extLst>
                    <a:ext uri="{FF2B5EF4-FFF2-40B4-BE49-F238E27FC236}">
                      <a16:creationId xmlns:a16="http://schemas.microsoft.com/office/drawing/2014/main" id="{2ACA8796-3651-4A69-814C-3B661CE9BAEF}"/>
                    </a:ext>
                  </a:extLst>
                </p:cNvPr>
                <p:cNvPicPr/>
                <p:nvPr/>
              </p:nvPicPr>
              <p:blipFill>
                <a:blip r:embed="rId51"/>
                <a:stretch>
                  <a:fillRect/>
                </a:stretch>
              </p:blipFill>
              <p:spPr>
                <a:xfrm>
                  <a:off x="10408263" y="2081851"/>
                  <a:ext cx="264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85CCA7E9-13E9-4A39-9995-79B8CDD1B7BC}"/>
                    </a:ext>
                  </a:extLst>
                </p14:cNvPr>
                <p14:cNvContentPartPr/>
                <p14:nvPr/>
              </p14:nvContentPartPr>
              <p14:xfrm>
                <a:off x="10734783" y="1895731"/>
                <a:ext cx="179640" cy="267120"/>
              </p14:xfrm>
            </p:contentPart>
          </mc:Choice>
          <mc:Fallback xmlns="">
            <p:pic>
              <p:nvPicPr>
                <p:cNvPr id="44" name="Freihand 43">
                  <a:extLst>
                    <a:ext uri="{FF2B5EF4-FFF2-40B4-BE49-F238E27FC236}">
                      <a16:creationId xmlns:a16="http://schemas.microsoft.com/office/drawing/2014/main" id="{85CCA7E9-13E9-4A39-9995-79B8CDD1B7BC}"/>
                    </a:ext>
                  </a:extLst>
                </p:cNvPr>
                <p:cNvPicPr/>
                <p:nvPr/>
              </p:nvPicPr>
              <p:blipFill>
                <a:blip r:embed="rId53"/>
                <a:stretch>
                  <a:fillRect/>
                </a:stretch>
              </p:blipFill>
              <p:spPr>
                <a:xfrm>
                  <a:off x="10730463" y="1891411"/>
                  <a:ext cx="188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3B7119C6-215B-4ADD-83A0-41E4D1856BEF}"/>
                    </a:ext>
                  </a:extLst>
                </p14:cNvPr>
                <p14:cNvContentPartPr/>
                <p14:nvPr/>
              </p14:nvContentPartPr>
              <p14:xfrm>
                <a:off x="10325463" y="1959091"/>
                <a:ext cx="24120" cy="214560"/>
              </p14:xfrm>
            </p:contentPart>
          </mc:Choice>
          <mc:Fallback xmlns="">
            <p:pic>
              <p:nvPicPr>
                <p:cNvPr id="46" name="Freihand 45">
                  <a:extLst>
                    <a:ext uri="{FF2B5EF4-FFF2-40B4-BE49-F238E27FC236}">
                      <a16:creationId xmlns:a16="http://schemas.microsoft.com/office/drawing/2014/main" id="{3B7119C6-215B-4ADD-83A0-41E4D1856BEF}"/>
                    </a:ext>
                  </a:extLst>
                </p:cNvPr>
                <p:cNvPicPr/>
                <p:nvPr/>
              </p:nvPicPr>
              <p:blipFill>
                <a:blip r:embed="rId55"/>
                <a:stretch>
                  <a:fillRect/>
                </a:stretch>
              </p:blipFill>
              <p:spPr>
                <a:xfrm>
                  <a:off x="10321143" y="1954771"/>
                  <a:ext cx="32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69670582-D81C-4FFB-903B-0F2D88D78169}"/>
                    </a:ext>
                  </a:extLst>
                </p14:cNvPr>
                <p14:cNvContentPartPr/>
                <p14:nvPr/>
              </p14:nvContentPartPr>
              <p14:xfrm>
                <a:off x="10257063" y="2007691"/>
                <a:ext cx="218880" cy="46800"/>
              </p14:xfrm>
            </p:contentPart>
          </mc:Choice>
          <mc:Fallback xmlns="">
            <p:pic>
              <p:nvPicPr>
                <p:cNvPr id="47" name="Freihand 46">
                  <a:extLst>
                    <a:ext uri="{FF2B5EF4-FFF2-40B4-BE49-F238E27FC236}">
                      <a16:creationId xmlns:a16="http://schemas.microsoft.com/office/drawing/2014/main" id="{69670582-D81C-4FFB-903B-0F2D88D78169}"/>
                    </a:ext>
                  </a:extLst>
                </p:cNvPr>
                <p:cNvPicPr/>
                <p:nvPr/>
              </p:nvPicPr>
              <p:blipFill>
                <a:blip r:embed="rId57"/>
                <a:stretch>
                  <a:fillRect/>
                </a:stretch>
              </p:blipFill>
              <p:spPr>
                <a:xfrm>
                  <a:off x="10252743" y="2003371"/>
                  <a:ext cx="22752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70" name="Freihand 69">
                <a:extLst>
                  <a:ext uri="{FF2B5EF4-FFF2-40B4-BE49-F238E27FC236}">
                    <a16:creationId xmlns:a16="http://schemas.microsoft.com/office/drawing/2014/main" id="{351B9F93-92C6-4CAF-B2B5-051FE8218749}"/>
                  </a:ext>
                </a:extLst>
              </p14:cNvPr>
              <p14:cNvContentPartPr/>
              <p14:nvPr/>
            </p14:nvContentPartPr>
            <p14:xfrm>
              <a:off x="3022143" y="4957171"/>
              <a:ext cx="123840" cy="551520"/>
            </p14:xfrm>
          </p:contentPart>
        </mc:Choice>
        <mc:Fallback xmlns="">
          <p:pic>
            <p:nvPicPr>
              <p:cNvPr id="70" name="Freihand 69">
                <a:extLst>
                  <a:ext uri="{FF2B5EF4-FFF2-40B4-BE49-F238E27FC236}">
                    <a16:creationId xmlns:a16="http://schemas.microsoft.com/office/drawing/2014/main" id="{351B9F93-92C6-4CAF-B2B5-051FE8218749}"/>
                  </a:ext>
                </a:extLst>
              </p:cNvPr>
              <p:cNvPicPr/>
              <p:nvPr/>
            </p:nvPicPr>
            <p:blipFill>
              <a:blip r:embed="rId59"/>
              <a:stretch>
                <a:fillRect/>
              </a:stretch>
            </p:blipFill>
            <p:spPr>
              <a:xfrm>
                <a:off x="3017823" y="4952851"/>
                <a:ext cx="132480" cy="560160"/>
              </a:xfrm>
              <a:prstGeom prst="rect">
                <a:avLst/>
              </a:prstGeom>
            </p:spPr>
          </p:pic>
        </mc:Fallback>
      </mc:AlternateContent>
      <p:grpSp>
        <p:nvGrpSpPr>
          <p:cNvPr id="78" name="Gruppieren 77">
            <a:extLst>
              <a:ext uri="{FF2B5EF4-FFF2-40B4-BE49-F238E27FC236}">
                <a16:creationId xmlns:a16="http://schemas.microsoft.com/office/drawing/2014/main" id="{033A49CD-0425-4022-B031-7283A085DA47}"/>
              </a:ext>
            </a:extLst>
          </p:cNvPr>
          <p:cNvGrpSpPr/>
          <p:nvPr/>
        </p:nvGrpSpPr>
        <p:grpSpPr>
          <a:xfrm>
            <a:off x="2108823" y="5179651"/>
            <a:ext cx="669240" cy="229680"/>
            <a:chOff x="2108823" y="5179651"/>
            <a:chExt cx="669240" cy="229680"/>
          </a:xfrm>
        </p:grpSpPr>
        <mc:AlternateContent xmlns:mc="http://schemas.openxmlformats.org/markup-compatibility/2006" xmlns:p14="http://schemas.microsoft.com/office/powerpoint/2010/main">
          <mc:Choice Requires="p14">
            <p:contentPart p14:bwMode="auto" r:id="rId60">
              <p14:nvContentPartPr>
                <p14:cNvPr id="71" name="Freihand 70">
                  <a:extLst>
                    <a:ext uri="{FF2B5EF4-FFF2-40B4-BE49-F238E27FC236}">
                      <a16:creationId xmlns:a16="http://schemas.microsoft.com/office/drawing/2014/main" id="{AD3056DF-3563-484A-9F7B-EA4BA1C0FE72}"/>
                    </a:ext>
                  </a:extLst>
                </p14:cNvPr>
                <p14:cNvContentPartPr/>
                <p14:nvPr/>
              </p14:nvContentPartPr>
              <p14:xfrm>
                <a:off x="2108823" y="5246251"/>
                <a:ext cx="106200" cy="125640"/>
              </p14:xfrm>
            </p:contentPart>
          </mc:Choice>
          <mc:Fallback xmlns="">
            <p:pic>
              <p:nvPicPr>
                <p:cNvPr id="71" name="Freihand 70">
                  <a:extLst>
                    <a:ext uri="{FF2B5EF4-FFF2-40B4-BE49-F238E27FC236}">
                      <a16:creationId xmlns:a16="http://schemas.microsoft.com/office/drawing/2014/main" id="{AD3056DF-3563-484A-9F7B-EA4BA1C0FE72}"/>
                    </a:ext>
                  </a:extLst>
                </p:cNvPr>
                <p:cNvPicPr/>
                <p:nvPr/>
              </p:nvPicPr>
              <p:blipFill>
                <a:blip r:embed="rId61"/>
                <a:stretch>
                  <a:fillRect/>
                </a:stretch>
              </p:blipFill>
              <p:spPr>
                <a:xfrm>
                  <a:off x="2104503" y="5241931"/>
                  <a:ext cx="114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2" name="Freihand 71">
                  <a:extLst>
                    <a:ext uri="{FF2B5EF4-FFF2-40B4-BE49-F238E27FC236}">
                      <a16:creationId xmlns:a16="http://schemas.microsoft.com/office/drawing/2014/main" id="{9B3C856A-F893-4DED-90CD-ABCCC9F174D9}"/>
                    </a:ext>
                  </a:extLst>
                </p14:cNvPr>
                <p14:cNvContentPartPr/>
                <p14:nvPr/>
              </p14:nvContentPartPr>
              <p14:xfrm>
                <a:off x="2202783" y="5348491"/>
                <a:ext cx="85680" cy="60840"/>
              </p14:xfrm>
            </p:contentPart>
          </mc:Choice>
          <mc:Fallback xmlns="">
            <p:pic>
              <p:nvPicPr>
                <p:cNvPr id="72" name="Freihand 71">
                  <a:extLst>
                    <a:ext uri="{FF2B5EF4-FFF2-40B4-BE49-F238E27FC236}">
                      <a16:creationId xmlns:a16="http://schemas.microsoft.com/office/drawing/2014/main" id="{9B3C856A-F893-4DED-90CD-ABCCC9F174D9}"/>
                    </a:ext>
                  </a:extLst>
                </p:cNvPr>
                <p:cNvPicPr/>
                <p:nvPr/>
              </p:nvPicPr>
              <p:blipFill>
                <a:blip r:embed="rId63"/>
                <a:stretch>
                  <a:fillRect/>
                </a:stretch>
              </p:blipFill>
              <p:spPr>
                <a:xfrm>
                  <a:off x="2198463" y="5344171"/>
                  <a:ext cx="94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3" name="Freihand 72">
                  <a:extLst>
                    <a:ext uri="{FF2B5EF4-FFF2-40B4-BE49-F238E27FC236}">
                      <a16:creationId xmlns:a16="http://schemas.microsoft.com/office/drawing/2014/main" id="{66008DDC-9D2B-4714-BD05-3EC8C90E10B7}"/>
                    </a:ext>
                  </a:extLst>
                </p14:cNvPr>
                <p14:cNvContentPartPr/>
                <p14:nvPr/>
              </p14:nvContentPartPr>
              <p14:xfrm>
                <a:off x="2304663" y="5235451"/>
                <a:ext cx="124920" cy="117720"/>
              </p14:xfrm>
            </p:contentPart>
          </mc:Choice>
          <mc:Fallback xmlns="">
            <p:pic>
              <p:nvPicPr>
                <p:cNvPr id="73" name="Freihand 72">
                  <a:extLst>
                    <a:ext uri="{FF2B5EF4-FFF2-40B4-BE49-F238E27FC236}">
                      <a16:creationId xmlns:a16="http://schemas.microsoft.com/office/drawing/2014/main" id="{66008DDC-9D2B-4714-BD05-3EC8C90E10B7}"/>
                    </a:ext>
                  </a:extLst>
                </p:cNvPr>
                <p:cNvPicPr/>
                <p:nvPr/>
              </p:nvPicPr>
              <p:blipFill>
                <a:blip r:embed="rId65"/>
                <a:stretch>
                  <a:fillRect/>
                </a:stretch>
              </p:blipFill>
              <p:spPr>
                <a:xfrm>
                  <a:off x="2300343" y="5231131"/>
                  <a:ext cx="133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Freihand 73">
                  <a:extLst>
                    <a:ext uri="{FF2B5EF4-FFF2-40B4-BE49-F238E27FC236}">
                      <a16:creationId xmlns:a16="http://schemas.microsoft.com/office/drawing/2014/main" id="{9BFC2823-4C57-40E2-8AE9-392BFA852E47}"/>
                    </a:ext>
                  </a:extLst>
                </p14:cNvPr>
                <p14:cNvContentPartPr/>
                <p14:nvPr/>
              </p14:nvContentPartPr>
              <p14:xfrm>
                <a:off x="2486103" y="5212411"/>
                <a:ext cx="6840" cy="146880"/>
              </p14:xfrm>
            </p:contentPart>
          </mc:Choice>
          <mc:Fallback xmlns="">
            <p:pic>
              <p:nvPicPr>
                <p:cNvPr id="74" name="Freihand 73">
                  <a:extLst>
                    <a:ext uri="{FF2B5EF4-FFF2-40B4-BE49-F238E27FC236}">
                      <a16:creationId xmlns:a16="http://schemas.microsoft.com/office/drawing/2014/main" id="{9BFC2823-4C57-40E2-8AE9-392BFA852E47}"/>
                    </a:ext>
                  </a:extLst>
                </p:cNvPr>
                <p:cNvPicPr/>
                <p:nvPr/>
              </p:nvPicPr>
              <p:blipFill>
                <a:blip r:embed="rId67"/>
                <a:stretch>
                  <a:fillRect/>
                </a:stretch>
              </p:blipFill>
              <p:spPr>
                <a:xfrm>
                  <a:off x="2481783" y="5208091"/>
                  <a:ext cx="15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5" name="Freihand 74">
                  <a:extLst>
                    <a:ext uri="{FF2B5EF4-FFF2-40B4-BE49-F238E27FC236}">
                      <a16:creationId xmlns:a16="http://schemas.microsoft.com/office/drawing/2014/main" id="{32E03C31-2211-47A6-AC9F-0FAF35A7FEBE}"/>
                    </a:ext>
                  </a:extLst>
                </p14:cNvPr>
                <p14:cNvContentPartPr/>
                <p14:nvPr/>
              </p14:nvContentPartPr>
              <p14:xfrm>
                <a:off x="2416983" y="5200171"/>
                <a:ext cx="119520" cy="160560"/>
              </p14:xfrm>
            </p:contentPart>
          </mc:Choice>
          <mc:Fallback xmlns="">
            <p:pic>
              <p:nvPicPr>
                <p:cNvPr id="75" name="Freihand 74">
                  <a:extLst>
                    <a:ext uri="{FF2B5EF4-FFF2-40B4-BE49-F238E27FC236}">
                      <a16:creationId xmlns:a16="http://schemas.microsoft.com/office/drawing/2014/main" id="{32E03C31-2211-47A6-AC9F-0FAF35A7FEBE}"/>
                    </a:ext>
                  </a:extLst>
                </p:cNvPr>
                <p:cNvPicPr/>
                <p:nvPr/>
              </p:nvPicPr>
              <p:blipFill>
                <a:blip r:embed="rId69"/>
                <a:stretch>
                  <a:fillRect/>
                </a:stretch>
              </p:blipFill>
              <p:spPr>
                <a:xfrm>
                  <a:off x="2412663" y="5195851"/>
                  <a:ext cx="128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6" name="Freihand 75">
                  <a:extLst>
                    <a:ext uri="{FF2B5EF4-FFF2-40B4-BE49-F238E27FC236}">
                      <a16:creationId xmlns:a16="http://schemas.microsoft.com/office/drawing/2014/main" id="{C491AEC3-1E81-42DF-8BE5-86E1B9327855}"/>
                    </a:ext>
                  </a:extLst>
                </p14:cNvPr>
                <p14:cNvContentPartPr/>
                <p14:nvPr/>
              </p14:nvContentPartPr>
              <p14:xfrm>
                <a:off x="2554503" y="5207371"/>
                <a:ext cx="76320" cy="120600"/>
              </p14:xfrm>
            </p:contentPart>
          </mc:Choice>
          <mc:Fallback xmlns="">
            <p:pic>
              <p:nvPicPr>
                <p:cNvPr id="76" name="Freihand 75">
                  <a:extLst>
                    <a:ext uri="{FF2B5EF4-FFF2-40B4-BE49-F238E27FC236}">
                      <a16:creationId xmlns:a16="http://schemas.microsoft.com/office/drawing/2014/main" id="{C491AEC3-1E81-42DF-8BE5-86E1B9327855}"/>
                    </a:ext>
                  </a:extLst>
                </p:cNvPr>
                <p:cNvPicPr/>
                <p:nvPr/>
              </p:nvPicPr>
              <p:blipFill>
                <a:blip r:embed="rId71"/>
                <a:stretch>
                  <a:fillRect/>
                </a:stretch>
              </p:blipFill>
              <p:spPr>
                <a:xfrm>
                  <a:off x="2550183" y="5203051"/>
                  <a:ext cx="84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0C60A386-23AE-4539-A4FF-53EBABB1AC49}"/>
                    </a:ext>
                  </a:extLst>
                </p14:cNvPr>
                <p14:cNvContentPartPr/>
                <p14:nvPr/>
              </p14:nvContentPartPr>
              <p14:xfrm>
                <a:off x="2682663" y="5179651"/>
                <a:ext cx="95400" cy="185040"/>
              </p14:xfrm>
            </p:contentPart>
          </mc:Choice>
          <mc:Fallback xmlns="">
            <p:pic>
              <p:nvPicPr>
                <p:cNvPr id="77" name="Freihand 76">
                  <a:extLst>
                    <a:ext uri="{FF2B5EF4-FFF2-40B4-BE49-F238E27FC236}">
                      <a16:creationId xmlns:a16="http://schemas.microsoft.com/office/drawing/2014/main" id="{0C60A386-23AE-4539-A4FF-53EBABB1AC49}"/>
                    </a:ext>
                  </a:extLst>
                </p:cNvPr>
                <p:cNvPicPr/>
                <p:nvPr/>
              </p:nvPicPr>
              <p:blipFill>
                <a:blip r:embed="rId73"/>
                <a:stretch>
                  <a:fillRect/>
                </a:stretch>
              </p:blipFill>
              <p:spPr>
                <a:xfrm>
                  <a:off x="2678343" y="5175331"/>
                  <a:ext cx="10404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79" name="Freihand 78">
                <a:extLst>
                  <a:ext uri="{FF2B5EF4-FFF2-40B4-BE49-F238E27FC236}">
                    <a16:creationId xmlns:a16="http://schemas.microsoft.com/office/drawing/2014/main" id="{FE2FE2E1-26FE-4BD6-8814-10C97EFE4918}"/>
                  </a:ext>
                </a:extLst>
              </p14:cNvPr>
              <p14:cNvContentPartPr/>
              <p14:nvPr/>
            </p14:nvContentPartPr>
            <p14:xfrm>
              <a:off x="773223" y="4887331"/>
              <a:ext cx="1456200" cy="95040"/>
            </p14:xfrm>
          </p:contentPart>
        </mc:Choice>
        <mc:Fallback xmlns="">
          <p:pic>
            <p:nvPicPr>
              <p:cNvPr id="79" name="Freihand 78">
                <a:extLst>
                  <a:ext uri="{FF2B5EF4-FFF2-40B4-BE49-F238E27FC236}">
                    <a16:creationId xmlns:a16="http://schemas.microsoft.com/office/drawing/2014/main" id="{FE2FE2E1-26FE-4BD6-8814-10C97EFE4918}"/>
                  </a:ext>
                </a:extLst>
              </p:cNvPr>
              <p:cNvPicPr/>
              <p:nvPr/>
            </p:nvPicPr>
            <p:blipFill>
              <a:blip r:embed="rId75"/>
              <a:stretch>
                <a:fillRect/>
              </a:stretch>
            </p:blipFill>
            <p:spPr>
              <a:xfrm>
                <a:off x="768903" y="4883011"/>
                <a:ext cx="146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5" name="Freihand 84">
                <a:extLst>
                  <a:ext uri="{FF2B5EF4-FFF2-40B4-BE49-F238E27FC236}">
                    <a16:creationId xmlns:a16="http://schemas.microsoft.com/office/drawing/2014/main" id="{6B723523-74B5-400B-AA0D-3C34EBF725DB}"/>
                  </a:ext>
                </a:extLst>
              </p14:cNvPr>
              <p14:cNvContentPartPr/>
              <p14:nvPr/>
            </p14:nvContentPartPr>
            <p14:xfrm>
              <a:off x="1172463" y="4537051"/>
              <a:ext cx="529560" cy="480240"/>
            </p14:xfrm>
          </p:contentPart>
        </mc:Choice>
        <mc:Fallback xmlns="">
          <p:pic>
            <p:nvPicPr>
              <p:cNvPr id="85" name="Freihand 84">
                <a:extLst>
                  <a:ext uri="{FF2B5EF4-FFF2-40B4-BE49-F238E27FC236}">
                    <a16:creationId xmlns:a16="http://schemas.microsoft.com/office/drawing/2014/main" id="{6B723523-74B5-400B-AA0D-3C34EBF725DB}"/>
                  </a:ext>
                </a:extLst>
              </p:cNvPr>
              <p:cNvPicPr/>
              <p:nvPr/>
            </p:nvPicPr>
            <p:blipFill>
              <a:blip r:embed="rId77"/>
              <a:stretch>
                <a:fillRect/>
              </a:stretch>
            </p:blipFill>
            <p:spPr>
              <a:xfrm>
                <a:off x="1168143" y="4532731"/>
                <a:ext cx="538200" cy="488880"/>
              </a:xfrm>
              <a:prstGeom prst="rect">
                <a:avLst/>
              </a:prstGeom>
            </p:spPr>
          </p:pic>
        </mc:Fallback>
      </mc:AlternateContent>
      <p:grpSp>
        <p:nvGrpSpPr>
          <p:cNvPr id="87" name="Gruppieren 86">
            <a:extLst>
              <a:ext uri="{FF2B5EF4-FFF2-40B4-BE49-F238E27FC236}">
                <a16:creationId xmlns:a16="http://schemas.microsoft.com/office/drawing/2014/main" id="{4EF02478-2AE9-4AB1-86E7-930CB8A03DCF}"/>
              </a:ext>
            </a:extLst>
          </p:cNvPr>
          <p:cNvGrpSpPr/>
          <p:nvPr/>
        </p:nvGrpSpPr>
        <p:grpSpPr>
          <a:xfrm>
            <a:off x="8289663" y="1527091"/>
            <a:ext cx="1816560" cy="482040"/>
            <a:chOff x="8289663" y="1527091"/>
            <a:chExt cx="1816560" cy="482040"/>
          </a:xfrm>
        </p:grpSpPr>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B213157B-6837-41BC-ACBD-D5BB8F91B28E}"/>
                    </a:ext>
                  </a:extLst>
                </p14:cNvPr>
                <p14:cNvContentPartPr/>
                <p14:nvPr/>
              </p14:nvContentPartPr>
              <p14:xfrm>
                <a:off x="8289663" y="1760731"/>
                <a:ext cx="95760" cy="70200"/>
              </p14:xfrm>
            </p:contentPart>
          </mc:Choice>
          <mc:Fallback xmlns="">
            <p:pic>
              <p:nvPicPr>
                <p:cNvPr id="49" name="Freihand 48">
                  <a:extLst>
                    <a:ext uri="{FF2B5EF4-FFF2-40B4-BE49-F238E27FC236}">
                      <a16:creationId xmlns:a16="http://schemas.microsoft.com/office/drawing/2014/main" id="{B213157B-6837-41BC-ACBD-D5BB8F91B28E}"/>
                    </a:ext>
                  </a:extLst>
                </p:cNvPr>
                <p:cNvPicPr/>
                <p:nvPr/>
              </p:nvPicPr>
              <p:blipFill>
                <a:blip r:embed="rId79"/>
                <a:stretch>
                  <a:fillRect/>
                </a:stretch>
              </p:blipFill>
              <p:spPr>
                <a:xfrm>
                  <a:off x="8285343" y="1756411"/>
                  <a:ext cx="104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D1A4F1A3-4C1B-41F0-8BD9-058FB8D50A12}"/>
                    </a:ext>
                  </a:extLst>
                </p14:cNvPr>
                <p14:cNvContentPartPr/>
                <p14:nvPr/>
              </p14:nvContentPartPr>
              <p14:xfrm>
                <a:off x="8332503" y="1759651"/>
                <a:ext cx="58680" cy="189360"/>
              </p14:xfrm>
            </p:contentPart>
          </mc:Choice>
          <mc:Fallback xmlns="">
            <p:pic>
              <p:nvPicPr>
                <p:cNvPr id="50" name="Freihand 49">
                  <a:extLst>
                    <a:ext uri="{FF2B5EF4-FFF2-40B4-BE49-F238E27FC236}">
                      <a16:creationId xmlns:a16="http://schemas.microsoft.com/office/drawing/2014/main" id="{D1A4F1A3-4C1B-41F0-8BD9-058FB8D50A12}"/>
                    </a:ext>
                  </a:extLst>
                </p:cNvPr>
                <p:cNvPicPr/>
                <p:nvPr/>
              </p:nvPicPr>
              <p:blipFill>
                <a:blip r:embed="rId81"/>
                <a:stretch>
                  <a:fillRect/>
                </a:stretch>
              </p:blipFill>
              <p:spPr>
                <a:xfrm>
                  <a:off x="8328183" y="1755331"/>
                  <a:ext cx="67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962E98B5-3D08-4228-90B5-C4D3535EE180}"/>
                    </a:ext>
                  </a:extLst>
                </p14:cNvPr>
                <p14:cNvContentPartPr/>
                <p14:nvPr/>
              </p14:nvContentPartPr>
              <p14:xfrm>
                <a:off x="8425743" y="1661011"/>
                <a:ext cx="34560" cy="122040"/>
              </p14:xfrm>
            </p:contentPart>
          </mc:Choice>
          <mc:Fallback xmlns="">
            <p:pic>
              <p:nvPicPr>
                <p:cNvPr id="51" name="Freihand 50">
                  <a:extLst>
                    <a:ext uri="{FF2B5EF4-FFF2-40B4-BE49-F238E27FC236}">
                      <a16:creationId xmlns:a16="http://schemas.microsoft.com/office/drawing/2014/main" id="{962E98B5-3D08-4228-90B5-C4D3535EE180}"/>
                    </a:ext>
                  </a:extLst>
                </p:cNvPr>
                <p:cNvPicPr/>
                <p:nvPr/>
              </p:nvPicPr>
              <p:blipFill>
                <a:blip r:embed="rId83"/>
                <a:stretch>
                  <a:fillRect/>
                </a:stretch>
              </p:blipFill>
              <p:spPr>
                <a:xfrm>
                  <a:off x="8421423" y="1656691"/>
                  <a:ext cx="43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5ABDC2A2-6E7B-4D10-8E26-93CB3D61378A}"/>
                    </a:ext>
                  </a:extLst>
                </p14:cNvPr>
                <p14:cNvContentPartPr/>
                <p14:nvPr/>
              </p14:nvContentPartPr>
              <p14:xfrm>
                <a:off x="8376783" y="1659571"/>
                <a:ext cx="155160" cy="121680"/>
              </p14:xfrm>
            </p:contentPart>
          </mc:Choice>
          <mc:Fallback xmlns="">
            <p:pic>
              <p:nvPicPr>
                <p:cNvPr id="52" name="Freihand 51">
                  <a:extLst>
                    <a:ext uri="{FF2B5EF4-FFF2-40B4-BE49-F238E27FC236}">
                      <a16:creationId xmlns:a16="http://schemas.microsoft.com/office/drawing/2014/main" id="{5ABDC2A2-6E7B-4D10-8E26-93CB3D61378A}"/>
                    </a:ext>
                  </a:extLst>
                </p:cNvPr>
                <p:cNvPicPr/>
                <p:nvPr/>
              </p:nvPicPr>
              <p:blipFill>
                <a:blip r:embed="rId85"/>
                <a:stretch>
                  <a:fillRect/>
                </a:stretch>
              </p:blipFill>
              <p:spPr>
                <a:xfrm>
                  <a:off x="8372463" y="1655251"/>
                  <a:ext cx="163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1CCDB04A-A3BD-4164-B2E2-31901F6B0E13}"/>
                    </a:ext>
                  </a:extLst>
                </p14:cNvPr>
                <p14:cNvContentPartPr/>
                <p14:nvPr/>
              </p14:nvContentPartPr>
              <p14:xfrm>
                <a:off x="8505663" y="1810411"/>
                <a:ext cx="135000" cy="67320"/>
              </p14:xfrm>
            </p:contentPart>
          </mc:Choice>
          <mc:Fallback xmlns="">
            <p:pic>
              <p:nvPicPr>
                <p:cNvPr id="53" name="Freihand 52">
                  <a:extLst>
                    <a:ext uri="{FF2B5EF4-FFF2-40B4-BE49-F238E27FC236}">
                      <a16:creationId xmlns:a16="http://schemas.microsoft.com/office/drawing/2014/main" id="{1CCDB04A-A3BD-4164-B2E2-31901F6B0E13}"/>
                    </a:ext>
                  </a:extLst>
                </p:cNvPr>
                <p:cNvPicPr/>
                <p:nvPr/>
              </p:nvPicPr>
              <p:blipFill>
                <a:blip r:embed="rId87"/>
                <a:stretch>
                  <a:fillRect/>
                </a:stretch>
              </p:blipFill>
              <p:spPr>
                <a:xfrm>
                  <a:off x="8501343" y="1806091"/>
                  <a:ext cx="143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BFCDD537-BF2D-4C0D-A930-1CB597D7D18D}"/>
                    </a:ext>
                  </a:extLst>
                </p14:cNvPr>
                <p14:cNvContentPartPr/>
                <p14:nvPr/>
              </p14:nvContentPartPr>
              <p14:xfrm>
                <a:off x="8669463" y="1736611"/>
                <a:ext cx="138240" cy="134280"/>
              </p14:xfrm>
            </p:contentPart>
          </mc:Choice>
          <mc:Fallback xmlns="">
            <p:pic>
              <p:nvPicPr>
                <p:cNvPr id="54" name="Freihand 53">
                  <a:extLst>
                    <a:ext uri="{FF2B5EF4-FFF2-40B4-BE49-F238E27FC236}">
                      <a16:creationId xmlns:a16="http://schemas.microsoft.com/office/drawing/2014/main" id="{BFCDD537-BF2D-4C0D-A930-1CB597D7D18D}"/>
                    </a:ext>
                  </a:extLst>
                </p:cNvPr>
                <p:cNvPicPr/>
                <p:nvPr/>
              </p:nvPicPr>
              <p:blipFill>
                <a:blip r:embed="rId89"/>
                <a:stretch>
                  <a:fillRect/>
                </a:stretch>
              </p:blipFill>
              <p:spPr>
                <a:xfrm>
                  <a:off x="8665143" y="1732291"/>
                  <a:ext cx="146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8EE6223B-1810-4B7C-8CFA-40B9ECB12730}"/>
                    </a:ext>
                  </a:extLst>
                </p14:cNvPr>
                <p14:cNvContentPartPr/>
                <p14:nvPr/>
              </p14:nvContentPartPr>
              <p14:xfrm>
                <a:off x="8754063" y="1848211"/>
                <a:ext cx="104760" cy="54720"/>
              </p14:xfrm>
            </p:contentPart>
          </mc:Choice>
          <mc:Fallback xmlns="">
            <p:pic>
              <p:nvPicPr>
                <p:cNvPr id="55" name="Freihand 54">
                  <a:extLst>
                    <a:ext uri="{FF2B5EF4-FFF2-40B4-BE49-F238E27FC236}">
                      <a16:creationId xmlns:a16="http://schemas.microsoft.com/office/drawing/2014/main" id="{8EE6223B-1810-4B7C-8CFA-40B9ECB12730}"/>
                    </a:ext>
                  </a:extLst>
                </p:cNvPr>
                <p:cNvPicPr/>
                <p:nvPr/>
              </p:nvPicPr>
              <p:blipFill>
                <a:blip r:embed="rId91"/>
                <a:stretch>
                  <a:fillRect/>
                </a:stretch>
              </p:blipFill>
              <p:spPr>
                <a:xfrm>
                  <a:off x="8749743" y="1843891"/>
                  <a:ext cx="113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C4DCF3BD-ED82-4058-B60F-A71BC7FD4D71}"/>
                    </a:ext>
                  </a:extLst>
                </p14:cNvPr>
                <p14:cNvContentPartPr/>
                <p14:nvPr/>
              </p14:nvContentPartPr>
              <p14:xfrm>
                <a:off x="8939463" y="1757131"/>
                <a:ext cx="18000" cy="120600"/>
              </p14:xfrm>
            </p:contentPart>
          </mc:Choice>
          <mc:Fallback xmlns="">
            <p:pic>
              <p:nvPicPr>
                <p:cNvPr id="56" name="Freihand 55">
                  <a:extLst>
                    <a:ext uri="{FF2B5EF4-FFF2-40B4-BE49-F238E27FC236}">
                      <a16:creationId xmlns:a16="http://schemas.microsoft.com/office/drawing/2014/main" id="{C4DCF3BD-ED82-4058-B60F-A71BC7FD4D71}"/>
                    </a:ext>
                  </a:extLst>
                </p:cNvPr>
                <p:cNvPicPr/>
                <p:nvPr/>
              </p:nvPicPr>
              <p:blipFill>
                <a:blip r:embed="rId93"/>
                <a:stretch>
                  <a:fillRect/>
                </a:stretch>
              </p:blipFill>
              <p:spPr>
                <a:xfrm>
                  <a:off x="8935143" y="1752811"/>
                  <a:ext cx="26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17EC3E90-E9B4-47E3-A107-0F7058CEF92E}"/>
                    </a:ext>
                  </a:extLst>
                </p14:cNvPr>
                <p14:cNvContentPartPr/>
                <p14:nvPr/>
              </p14:nvContentPartPr>
              <p14:xfrm>
                <a:off x="8897343" y="1741651"/>
                <a:ext cx="214920" cy="99360"/>
              </p14:xfrm>
            </p:contentPart>
          </mc:Choice>
          <mc:Fallback xmlns="">
            <p:pic>
              <p:nvPicPr>
                <p:cNvPr id="57" name="Freihand 56">
                  <a:extLst>
                    <a:ext uri="{FF2B5EF4-FFF2-40B4-BE49-F238E27FC236}">
                      <a16:creationId xmlns:a16="http://schemas.microsoft.com/office/drawing/2014/main" id="{17EC3E90-E9B4-47E3-A107-0F7058CEF92E}"/>
                    </a:ext>
                  </a:extLst>
                </p:cNvPr>
                <p:cNvPicPr/>
                <p:nvPr/>
              </p:nvPicPr>
              <p:blipFill>
                <a:blip r:embed="rId95"/>
                <a:stretch>
                  <a:fillRect/>
                </a:stretch>
              </p:blipFill>
              <p:spPr>
                <a:xfrm>
                  <a:off x="8893023" y="1737331"/>
                  <a:ext cx="223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5E78B585-F250-4578-8BD4-C190DC9F463F}"/>
                    </a:ext>
                  </a:extLst>
                </p14:cNvPr>
                <p14:cNvContentPartPr/>
                <p14:nvPr/>
              </p14:nvContentPartPr>
              <p14:xfrm>
                <a:off x="9096783" y="1810411"/>
                <a:ext cx="85680" cy="96120"/>
              </p14:xfrm>
            </p:contentPart>
          </mc:Choice>
          <mc:Fallback xmlns="">
            <p:pic>
              <p:nvPicPr>
                <p:cNvPr id="58" name="Freihand 57">
                  <a:extLst>
                    <a:ext uri="{FF2B5EF4-FFF2-40B4-BE49-F238E27FC236}">
                      <a16:creationId xmlns:a16="http://schemas.microsoft.com/office/drawing/2014/main" id="{5E78B585-F250-4578-8BD4-C190DC9F463F}"/>
                    </a:ext>
                  </a:extLst>
                </p:cNvPr>
                <p:cNvPicPr/>
                <p:nvPr/>
              </p:nvPicPr>
              <p:blipFill>
                <a:blip r:embed="rId97"/>
                <a:stretch>
                  <a:fillRect/>
                </a:stretch>
              </p:blipFill>
              <p:spPr>
                <a:xfrm>
                  <a:off x="9092463" y="1806091"/>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E12B2487-515C-4495-A675-985413DFB5C4}"/>
                    </a:ext>
                  </a:extLst>
                </p14:cNvPr>
                <p14:cNvContentPartPr/>
                <p14:nvPr/>
              </p14:nvContentPartPr>
              <p14:xfrm>
                <a:off x="9229983" y="1785571"/>
                <a:ext cx="28080" cy="6840"/>
              </p14:xfrm>
            </p:contentPart>
          </mc:Choice>
          <mc:Fallback xmlns="">
            <p:pic>
              <p:nvPicPr>
                <p:cNvPr id="59" name="Freihand 58">
                  <a:extLst>
                    <a:ext uri="{FF2B5EF4-FFF2-40B4-BE49-F238E27FC236}">
                      <a16:creationId xmlns:a16="http://schemas.microsoft.com/office/drawing/2014/main" id="{E12B2487-515C-4495-A675-985413DFB5C4}"/>
                    </a:ext>
                  </a:extLst>
                </p:cNvPr>
                <p:cNvPicPr/>
                <p:nvPr/>
              </p:nvPicPr>
              <p:blipFill>
                <a:blip r:embed="rId99"/>
                <a:stretch>
                  <a:fillRect/>
                </a:stretch>
              </p:blipFill>
              <p:spPr>
                <a:xfrm>
                  <a:off x="9225663" y="1781251"/>
                  <a:ext cx="36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07E41803-065E-49C8-BBE5-CB7011D5F86B}"/>
                    </a:ext>
                  </a:extLst>
                </p14:cNvPr>
                <p14:cNvContentPartPr/>
                <p14:nvPr/>
              </p14:nvContentPartPr>
              <p14:xfrm>
                <a:off x="9297303" y="1754251"/>
                <a:ext cx="122760" cy="123120"/>
              </p14:xfrm>
            </p:contentPart>
          </mc:Choice>
          <mc:Fallback xmlns="">
            <p:pic>
              <p:nvPicPr>
                <p:cNvPr id="60" name="Freihand 59">
                  <a:extLst>
                    <a:ext uri="{FF2B5EF4-FFF2-40B4-BE49-F238E27FC236}">
                      <a16:creationId xmlns:a16="http://schemas.microsoft.com/office/drawing/2014/main" id="{07E41803-065E-49C8-BBE5-CB7011D5F86B}"/>
                    </a:ext>
                  </a:extLst>
                </p:cNvPr>
                <p:cNvPicPr/>
                <p:nvPr/>
              </p:nvPicPr>
              <p:blipFill>
                <a:blip r:embed="rId101"/>
                <a:stretch>
                  <a:fillRect/>
                </a:stretch>
              </p:blipFill>
              <p:spPr>
                <a:xfrm>
                  <a:off x="9292983" y="1749931"/>
                  <a:ext cx="131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843CB85B-B658-41D8-8278-627E956D78E2}"/>
                    </a:ext>
                  </a:extLst>
                </p14:cNvPr>
                <p14:cNvContentPartPr/>
                <p14:nvPr/>
              </p14:nvContentPartPr>
              <p14:xfrm>
                <a:off x="9458943" y="1748851"/>
                <a:ext cx="43920" cy="111600"/>
              </p14:xfrm>
            </p:contentPart>
          </mc:Choice>
          <mc:Fallback xmlns="">
            <p:pic>
              <p:nvPicPr>
                <p:cNvPr id="61" name="Freihand 60">
                  <a:extLst>
                    <a:ext uri="{FF2B5EF4-FFF2-40B4-BE49-F238E27FC236}">
                      <a16:creationId xmlns:a16="http://schemas.microsoft.com/office/drawing/2014/main" id="{843CB85B-B658-41D8-8278-627E956D78E2}"/>
                    </a:ext>
                  </a:extLst>
                </p:cNvPr>
                <p:cNvPicPr/>
                <p:nvPr/>
              </p:nvPicPr>
              <p:blipFill>
                <a:blip r:embed="rId103"/>
                <a:stretch>
                  <a:fillRect/>
                </a:stretch>
              </p:blipFill>
              <p:spPr>
                <a:xfrm>
                  <a:off x="9454623" y="1744531"/>
                  <a:ext cx="52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F69C55B1-A45B-4B45-93F8-032857A7D417}"/>
                    </a:ext>
                  </a:extLst>
                </p14:cNvPr>
                <p14:cNvContentPartPr/>
                <p14:nvPr/>
              </p14:nvContentPartPr>
              <p14:xfrm>
                <a:off x="9440583" y="1789171"/>
                <a:ext cx="100800" cy="9000"/>
              </p14:xfrm>
            </p:contentPart>
          </mc:Choice>
          <mc:Fallback xmlns="">
            <p:pic>
              <p:nvPicPr>
                <p:cNvPr id="62" name="Freihand 61">
                  <a:extLst>
                    <a:ext uri="{FF2B5EF4-FFF2-40B4-BE49-F238E27FC236}">
                      <a16:creationId xmlns:a16="http://schemas.microsoft.com/office/drawing/2014/main" id="{F69C55B1-A45B-4B45-93F8-032857A7D417}"/>
                    </a:ext>
                  </a:extLst>
                </p:cNvPr>
                <p:cNvPicPr/>
                <p:nvPr/>
              </p:nvPicPr>
              <p:blipFill>
                <a:blip r:embed="rId105"/>
                <a:stretch>
                  <a:fillRect/>
                </a:stretch>
              </p:blipFill>
              <p:spPr>
                <a:xfrm>
                  <a:off x="9436263" y="1784851"/>
                  <a:ext cx="109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09E81CC7-1B2C-4BBF-B51F-3A0E3E986D00}"/>
                    </a:ext>
                  </a:extLst>
                </p14:cNvPr>
                <p14:cNvContentPartPr/>
                <p14:nvPr/>
              </p14:nvContentPartPr>
              <p14:xfrm>
                <a:off x="9641823" y="1741291"/>
                <a:ext cx="6840" cy="139680"/>
              </p14:xfrm>
            </p:contentPart>
          </mc:Choice>
          <mc:Fallback xmlns="">
            <p:pic>
              <p:nvPicPr>
                <p:cNvPr id="63" name="Freihand 62">
                  <a:extLst>
                    <a:ext uri="{FF2B5EF4-FFF2-40B4-BE49-F238E27FC236}">
                      <a16:creationId xmlns:a16="http://schemas.microsoft.com/office/drawing/2014/main" id="{09E81CC7-1B2C-4BBF-B51F-3A0E3E986D00}"/>
                    </a:ext>
                  </a:extLst>
                </p:cNvPr>
                <p:cNvPicPr/>
                <p:nvPr/>
              </p:nvPicPr>
              <p:blipFill>
                <a:blip r:embed="rId107"/>
                <a:stretch>
                  <a:fillRect/>
                </a:stretch>
              </p:blipFill>
              <p:spPr>
                <a:xfrm>
                  <a:off x="9637503" y="1736971"/>
                  <a:ext cx="15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7537459E-094B-4288-BB66-619ABBC8A23C}"/>
                    </a:ext>
                  </a:extLst>
                </p14:cNvPr>
                <p14:cNvContentPartPr/>
                <p14:nvPr/>
              </p14:nvContentPartPr>
              <p14:xfrm>
                <a:off x="9539223" y="1727971"/>
                <a:ext cx="183240" cy="134280"/>
              </p14:xfrm>
            </p:contentPart>
          </mc:Choice>
          <mc:Fallback xmlns="">
            <p:pic>
              <p:nvPicPr>
                <p:cNvPr id="64" name="Freihand 63">
                  <a:extLst>
                    <a:ext uri="{FF2B5EF4-FFF2-40B4-BE49-F238E27FC236}">
                      <a16:creationId xmlns:a16="http://schemas.microsoft.com/office/drawing/2014/main" id="{7537459E-094B-4288-BB66-619ABBC8A23C}"/>
                    </a:ext>
                  </a:extLst>
                </p:cNvPr>
                <p:cNvPicPr/>
                <p:nvPr/>
              </p:nvPicPr>
              <p:blipFill>
                <a:blip r:embed="rId109"/>
                <a:stretch>
                  <a:fillRect/>
                </a:stretch>
              </p:blipFill>
              <p:spPr>
                <a:xfrm>
                  <a:off x="9534903" y="1723651"/>
                  <a:ext cx="191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402E3FB5-A29B-41BE-A1D9-DE6EF8B4D31B}"/>
                    </a:ext>
                  </a:extLst>
                </p14:cNvPr>
                <p14:cNvContentPartPr/>
                <p14:nvPr/>
              </p14:nvContentPartPr>
              <p14:xfrm>
                <a:off x="9713823" y="1732651"/>
                <a:ext cx="83880" cy="126000"/>
              </p14:xfrm>
            </p:contentPart>
          </mc:Choice>
          <mc:Fallback xmlns="">
            <p:pic>
              <p:nvPicPr>
                <p:cNvPr id="65" name="Freihand 64">
                  <a:extLst>
                    <a:ext uri="{FF2B5EF4-FFF2-40B4-BE49-F238E27FC236}">
                      <a16:creationId xmlns:a16="http://schemas.microsoft.com/office/drawing/2014/main" id="{402E3FB5-A29B-41BE-A1D9-DE6EF8B4D31B}"/>
                    </a:ext>
                  </a:extLst>
                </p:cNvPr>
                <p:cNvPicPr/>
                <p:nvPr/>
              </p:nvPicPr>
              <p:blipFill>
                <a:blip r:embed="rId111"/>
                <a:stretch>
                  <a:fillRect/>
                </a:stretch>
              </p:blipFill>
              <p:spPr>
                <a:xfrm>
                  <a:off x="9709503" y="1728331"/>
                  <a:ext cx="925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831A1F62-00CE-4EFC-8902-0594665358BF}"/>
                    </a:ext>
                  </a:extLst>
                </p14:cNvPr>
                <p14:cNvContentPartPr/>
                <p14:nvPr/>
              </p14:nvContentPartPr>
              <p14:xfrm>
                <a:off x="9872943" y="1685851"/>
                <a:ext cx="113760" cy="196560"/>
              </p14:xfrm>
            </p:contentPart>
          </mc:Choice>
          <mc:Fallback xmlns="">
            <p:pic>
              <p:nvPicPr>
                <p:cNvPr id="66" name="Freihand 65">
                  <a:extLst>
                    <a:ext uri="{FF2B5EF4-FFF2-40B4-BE49-F238E27FC236}">
                      <a16:creationId xmlns:a16="http://schemas.microsoft.com/office/drawing/2014/main" id="{831A1F62-00CE-4EFC-8902-0594665358BF}"/>
                    </a:ext>
                  </a:extLst>
                </p:cNvPr>
                <p:cNvPicPr/>
                <p:nvPr/>
              </p:nvPicPr>
              <p:blipFill>
                <a:blip r:embed="rId113"/>
                <a:stretch>
                  <a:fillRect/>
                </a:stretch>
              </p:blipFill>
              <p:spPr>
                <a:xfrm>
                  <a:off x="9868623" y="1681531"/>
                  <a:ext cx="122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73E66E30-F32B-4021-BE91-B86D471BC7A1}"/>
                    </a:ext>
                  </a:extLst>
                </p14:cNvPr>
                <p14:cNvContentPartPr/>
                <p14:nvPr/>
              </p14:nvContentPartPr>
              <p14:xfrm>
                <a:off x="9773583" y="1527091"/>
                <a:ext cx="332640" cy="480960"/>
              </p14:xfrm>
            </p:contentPart>
          </mc:Choice>
          <mc:Fallback xmlns="">
            <p:pic>
              <p:nvPicPr>
                <p:cNvPr id="68" name="Freihand 67">
                  <a:extLst>
                    <a:ext uri="{FF2B5EF4-FFF2-40B4-BE49-F238E27FC236}">
                      <a16:creationId xmlns:a16="http://schemas.microsoft.com/office/drawing/2014/main" id="{73E66E30-F32B-4021-BE91-B86D471BC7A1}"/>
                    </a:ext>
                  </a:extLst>
                </p:cNvPr>
                <p:cNvPicPr/>
                <p:nvPr/>
              </p:nvPicPr>
              <p:blipFill>
                <a:blip r:embed="rId115"/>
                <a:stretch>
                  <a:fillRect/>
                </a:stretch>
              </p:blipFill>
              <p:spPr>
                <a:xfrm>
                  <a:off x="9769263" y="1522771"/>
                  <a:ext cx="3412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Freihand 85">
                  <a:extLst>
                    <a:ext uri="{FF2B5EF4-FFF2-40B4-BE49-F238E27FC236}">
                      <a16:creationId xmlns:a16="http://schemas.microsoft.com/office/drawing/2014/main" id="{EAFEE99A-C676-4FDE-B0B0-2CC5762DEE4A}"/>
                    </a:ext>
                  </a:extLst>
                </p14:cNvPr>
                <p14:cNvContentPartPr/>
                <p14:nvPr/>
              </p14:nvContentPartPr>
              <p14:xfrm>
                <a:off x="8926503" y="1610251"/>
                <a:ext cx="299520" cy="398880"/>
              </p14:xfrm>
            </p:contentPart>
          </mc:Choice>
          <mc:Fallback xmlns="">
            <p:pic>
              <p:nvPicPr>
                <p:cNvPr id="86" name="Freihand 85">
                  <a:extLst>
                    <a:ext uri="{FF2B5EF4-FFF2-40B4-BE49-F238E27FC236}">
                      <a16:creationId xmlns:a16="http://schemas.microsoft.com/office/drawing/2014/main" id="{EAFEE99A-C676-4FDE-B0B0-2CC5762DEE4A}"/>
                    </a:ext>
                  </a:extLst>
                </p:cNvPr>
                <p:cNvPicPr/>
                <p:nvPr/>
              </p:nvPicPr>
              <p:blipFill>
                <a:blip r:embed="rId117"/>
                <a:stretch>
                  <a:fillRect/>
                </a:stretch>
              </p:blipFill>
              <p:spPr>
                <a:xfrm>
                  <a:off x="8922183" y="1605931"/>
                  <a:ext cx="308160" cy="407520"/>
                </a:xfrm>
                <a:prstGeom prst="rect">
                  <a:avLst/>
                </a:prstGeom>
              </p:spPr>
            </p:pic>
          </mc:Fallback>
        </mc:AlternateContent>
      </p:grpSp>
      <p:grpSp>
        <p:nvGrpSpPr>
          <p:cNvPr id="93" name="Gruppieren 92">
            <a:extLst>
              <a:ext uri="{FF2B5EF4-FFF2-40B4-BE49-F238E27FC236}">
                <a16:creationId xmlns:a16="http://schemas.microsoft.com/office/drawing/2014/main" id="{FBCB34A5-CFAD-4A58-99E4-2F62B2EA683B}"/>
              </a:ext>
            </a:extLst>
          </p:cNvPr>
          <p:cNvGrpSpPr/>
          <p:nvPr/>
        </p:nvGrpSpPr>
        <p:grpSpPr>
          <a:xfrm>
            <a:off x="3043743" y="1435651"/>
            <a:ext cx="4937400" cy="3425040"/>
            <a:chOff x="3043743" y="1435651"/>
            <a:chExt cx="4937400" cy="3425040"/>
          </a:xfrm>
        </p:grpSpPr>
        <mc:AlternateContent xmlns:mc="http://schemas.openxmlformats.org/markup-compatibility/2006" xmlns:p14="http://schemas.microsoft.com/office/powerpoint/2010/main">
          <mc:Choice Requires="p14">
            <p:contentPart p14:bwMode="auto" r:id="rId118">
              <p14:nvContentPartPr>
                <p14:cNvPr id="80" name="Freihand 79">
                  <a:extLst>
                    <a:ext uri="{FF2B5EF4-FFF2-40B4-BE49-F238E27FC236}">
                      <a16:creationId xmlns:a16="http://schemas.microsoft.com/office/drawing/2014/main" id="{77D76CD5-7186-489D-B748-CBF530951317}"/>
                    </a:ext>
                  </a:extLst>
                </p14:cNvPr>
                <p14:cNvContentPartPr/>
                <p14:nvPr/>
              </p14:nvContentPartPr>
              <p14:xfrm>
                <a:off x="3066423" y="4377211"/>
                <a:ext cx="35280" cy="483480"/>
              </p14:xfrm>
            </p:contentPart>
          </mc:Choice>
          <mc:Fallback xmlns="">
            <p:pic>
              <p:nvPicPr>
                <p:cNvPr id="80" name="Freihand 79">
                  <a:extLst>
                    <a:ext uri="{FF2B5EF4-FFF2-40B4-BE49-F238E27FC236}">
                      <a16:creationId xmlns:a16="http://schemas.microsoft.com/office/drawing/2014/main" id="{77D76CD5-7186-489D-B748-CBF530951317}"/>
                    </a:ext>
                  </a:extLst>
                </p:cNvPr>
                <p:cNvPicPr/>
                <p:nvPr/>
              </p:nvPicPr>
              <p:blipFill>
                <a:blip r:embed="rId119"/>
                <a:stretch>
                  <a:fillRect/>
                </a:stretch>
              </p:blipFill>
              <p:spPr>
                <a:xfrm>
                  <a:off x="3062103" y="4372891"/>
                  <a:ext cx="4392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Freihand 80">
                  <a:extLst>
                    <a:ext uri="{FF2B5EF4-FFF2-40B4-BE49-F238E27FC236}">
                      <a16:creationId xmlns:a16="http://schemas.microsoft.com/office/drawing/2014/main" id="{A059F95F-082A-41EF-9F0B-82D23F4D16DB}"/>
                    </a:ext>
                  </a:extLst>
                </p14:cNvPr>
                <p14:cNvContentPartPr/>
                <p14:nvPr/>
              </p14:nvContentPartPr>
              <p14:xfrm>
                <a:off x="3043743" y="4230331"/>
                <a:ext cx="113760" cy="244440"/>
              </p14:xfrm>
            </p:contentPart>
          </mc:Choice>
          <mc:Fallback xmlns="">
            <p:pic>
              <p:nvPicPr>
                <p:cNvPr id="81" name="Freihand 80">
                  <a:extLst>
                    <a:ext uri="{FF2B5EF4-FFF2-40B4-BE49-F238E27FC236}">
                      <a16:creationId xmlns:a16="http://schemas.microsoft.com/office/drawing/2014/main" id="{A059F95F-082A-41EF-9F0B-82D23F4D16DB}"/>
                    </a:ext>
                  </a:extLst>
                </p:cNvPr>
                <p:cNvPicPr/>
                <p:nvPr/>
              </p:nvPicPr>
              <p:blipFill>
                <a:blip r:embed="rId121"/>
                <a:stretch>
                  <a:fillRect/>
                </a:stretch>
              </p:blipFill>
              <p:spPr>
                <a:xfrm>
                  <a:off x="3039423" y="4226011"/>
                  <a:ext cx="122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3" name="Freihand 82">
                  <a:extLst>
                    <a:ext uri="{FF2B5EF4-FFF2-40B4-BE49-F238E27FC236}">
                      <a16:creationId xmlns:a16="http://schemas.microsoft.com/office/drawing/2014/main" id="{F02F60E9-ACC8-4E0B-A026-DAD1BBD48688}"/>
                    </a:ext>
                  </a:extLst>
                </p14:cNvPr>
                <p14:cNvContentPartPr/>
                <p14:nvPr/>
              </p14:nvContentPartPr>
              <p14:xfrm>
                <a:off x="3162183" y="4142491"/>
                <a:ext cx="69480" cy="104040"/>
              </p14:xfrm>
            </p:contentPart>
          </mc:Choice>
          <mc:Fallback xmlns="">
            <p:pic>
              <p:nvPicPr>
                <p:cNvPr id="83" name="Freihand 82">
                  <a:extLst>
                    <a:ext uri="{FF2B5EF4-FFF2-40B4-BE49-F238E27FC236}">
                      <a16:creationId xmlns:a16="http://schemas.microsoft.com/office/drawing/2014/main" id="{F02F60E9-ACC8-4E0B-A026-DAD1BBD48688}"/>
                    </a:ext>
                  </a:extLst>
                </p:cNvPr>
                <p:cNvPicPr/>
                <p:nvPr/>
              </p:nvPicPr>
              <p:blipFill>
                <a:blip r:embed="rId123"/>
                <a:stretch>
                  <a:fillRect/>
                </a:stretch>
              </p:blipFill>
              <p:spPr>
                <a:xfrm>
                  <a:off x="3157863" y="4138171"/>
                  <a:ext cx="78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8" name="Freihand 87">
                  <a:extLst>
                    <a:ext uri="{FF2B5EF4-FFF2-40B4-BE49-F238E27FC236}">
                      <a16:creationId xmlns:a16="http://schemas.microsoft.com/office/drawing/2014/main" id="{1F912822-3983-4AD2-A7FE-2F9115DE0AB3}"/>
                    </a:ext>
                  </a:extLst>
                </p14:cNvPr>
                <p14:cNvContentPartPr/>
                <p14:nvPr/>
              </p14:nvContentPartPr>
              <p14:xfrm>
                <a:off x="3207903" y="1435651"/>
                <a:ext cx="4773240" cy="2745000"/>
              </p14:xfrm>
            </p:contentPart>
          </mc:Choice>
          <mc:Fallback xmlns="">
            <p:pic>
              <p:nvPicPr>
                <p:cNvPr id="88" name="Freihand 87">
                  <a:extLst>
                    <a:ext uri="{FF2B5EF4-FFF2-40B4-BE49-F238E27FC236}">
                      <a16:creationId xmlns:a16="http://schemas.microsoft.com/office/drawing/2014/main" id="{1F912822-3983-4AD2-A7FE-2F9115DE0AB3}"/>
                    </a:ext>
                  </a:extLst>
                </p:cNvPr>
                <p:cNvPicPr/>
                <p:nvPr/>
              </p:nvPicPr>
              <p:blipFill>
                <a:blip r:embed="rId125"/>
                <a:stretch>
                  <a:fillRect/>
                </a:stretch>
              </p:blipFill>
              <p:spPr>
                <a:xfrm>
                  <a:off x="3203583" y="1431331"/>
                  <a:ext cx="4781880" cy="2753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0" name="Freihand 89">
                  <a:extLst>
                    <a:ext uri="{FF2B5EF4-FFF2-40B4-BE49-F238E27FC236}">
                      <a16:creationId xmlns:a16="http://schemas.microsoft.com/office/drawing/2014/main" id="{375CFF6C-339E-493C-A0BF-47EE49386A1B}"/>
                    </a:ext>
                  </a:extLst>
                </p14:cNvPr>
                <p14:cNvContentPartPr/>
                <p14:nvPr/>
              </p14:nvContentPartPr>
              <p14:xfrm>
                <a:off x="4303023" y="3667651"/>
                <a:ext cx="51120" cy="388440"/>
              </p14:xfrm>
            </p:contentPart>
          </mc:Choice>
          <mc:Fallback xmlns="">
            <p:pic>
              <p:nvPicPr>
                <p:cNvPr id="90" name="Freihand 89">
                  <a:extLst>
                    <a:ext uri="{FF2B5EF4-FFF2-40B4-BE49-F238E27FC236}">
                      <a16:creationId xmlns:a16="http://schemas.microsoft.com/office/drawing/2014/main" id="{375CFF6C-339E-493C-A0BF-47EE49386A1B}"/>
                    </a:ext>
                  </a:extLst>
                </p:cNvPr>
                <p:cNvPicPr/>
                <p:nvPr/>
              </p:nvPicPr>
              <p:blipFill>
                <a:blip r:embed="rId127"/>
                <a:stretch>
                  <a:fillRect/>
                </a:stretch>
              </p:blipFill>
              <p:spPr>
                <a:xfrm>
                  <a:off x="4298703" y="3663331"/>
                  <a:ext cx="597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1" name="Freihand 90">
                  <a:extLst>
                    <a:ext uri="{FF2B5EF4-FFF2-40B4-BE49-F238E27FC236}">
                      <a16:creationId xmlns:a16="http://schemas.microsoft.com/office/drawing/2014/main" id="{11E5805A-7574-4A4F-B80E-68EC962CAFD8}"/>
                    </a:ext>
                  </a:extLst>
                </p14:cNvPr>
                <p14:cNvContentPartPr/>
                <p14:nvPr/>
              </p14:nvContentPartPr>
              <p14:xfrm>
                <a:off x="4196823" y="3521131"/>
                <a:ext cx="216360" cy="269280"/>
              </p14:xfrm>
            </p:contentPart>
          </mc:Choice>
          <mc:Fallback xmlns="">
            <p:pic>
              <p:nvPicPr>
                <p:cNvPr id="91" name="Freihand 90">
                  <a:extLst>
                    <a:ext uri="{FF2B5EF4-FFF2-40B4-BE49-F238E27FC236}">
                      <a16:creationId xmlns:a16="http://schemas.microsoft.com/office/drawing/2014/main" id="{11E5805A-7574-4A4F-B80E-68EC962CAFD8}"/>
                    </a:ext>
                  </a:extLst>
                </p:cNvPr>
                <p:cNvPicPr/>
                <p:nvPr/>
              </p:nvPicPr>
              <p:blipFill>
                <a:blip r:embed="rId129"/>
                <a:stretch>
                  <a:fillRect/>
                </a:stretch>
              </p:blipFill>
              <p:spPr>
                <a:xfrm>
                  <a:off x="4192503" y="3516811"/>
                  <a:ext cx="2250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2" name="Freihand 91">
                  <a:extLst>
                    <a:ext uri="{FF2B5EF4-FFF2-40B4-BE49-F238E27FC236}">
                      <a16:creationId xmlns:a16="http://schemas.microsoft.com/office/drawing/2014/main" id="{5E0CCEC5-099F-4399-BCB0-2EE9542B6129}"/>
                    </a:ext>
                  </a:extLst>
                </p14:cNvPr>
                <p14:cNvContentPartPr/>
                <p14:nvPr/>
              </p14:nvContentPartPr>
              <p14:xfrm>
                <a:off x="4103943" y="2793571"/>
                <a:ext cx="117720" cy="397080"/>
              </p14:xfrm>
            </p:contentPart>
          </mc:Choice>
          <mc:Fallback xmlns="">
            <p:pic>
              <p:nvPicPr>
                <p:cNvPr id="92" name="Freihand 91">
                  <a:extLst>
                    <a:ext uri="{FF2B5EF4-FFF2-40B4-BE49-F238E27FC236}">
                      <a16:creationId xmlns:a16="http://schemas.microsoft.com/office/drawing/2014/main" id="{5E0CCEC5-099F-4399-BCB0-2EE9542B6129}"/>
                    </a:ext>
                  </a:extLst>
                </p:cNvPr>
                <p:cNvPicPr/>
                <p:nvPr/>
              </p:nvPicPr>
              <p:blipFill>
                <a:blip r:embed="rId131"/>
                <a:stretch>
                  <a:fillRect/>
                </a:stretch>
              </p:blipFill>
              <p:spPr>
                <a:xfrm>
                  <a:off x="4099623" y="2789251"/>
                  <a:ext cx="126360" cy="405720"/>
                </a:xfrm>
                <a:prstGeom prst="rect">
                  <a:avLst/>
                </a:prstGeom>
              </p:spPr>
            </p:pic>
          </mc:Fallback>
        </mc:AlternateContent>
      </p:grpSp>
      <p:grpSp>
        <p:nvGrpSpPr>
          <p:cNvPr id="108" name="Gruppieren 107">
            <a:extLst>
              <a:ext uri="{FF2B5EF4-FFF2-40B4-BE49-F238E27FC236}">
                <a16:creationId xmlns:a16="http://schemas.microsoft.com/office/drawing/2014/main" id="{F5479B38-B446-4F02-8E5F-6A0CCF8B430B}"/>
              </a:ext>
            </a:extLst>
          </p:cNvPr>
          <p:cNvGrpSpPr/>
          <p:nvPr/>
        </p:nvGrpSpPr>
        <p:grpSpPr>
          <a:xfrm>
            <a:off x="3827103" y="1188691"/>
            <a:ext cx="1930320" cy="1385640"/>
            <a:chOff x="3827103" y="1188691"/>
            <a:chExt cx="1930320" cy="1385640"/>
          </a:xfrm>
        </p:grpSpPr>
        <mc:AlternateContent xmlns:mc="http://schemas.openxmlformats.org/markup-compatibility/2006" xmlns:p14="http://schemas.microsoft.com/office/powerpoint/2010/main">
          <mc:Choice Requires="p14">
            <p:contentPart p14:bwMode="auto" r:id="rId132">
              <p14:nvContentPartPr>
                <p14:cNvPr id="94" name="Freihand 93">
                  <a:extLst>
                    <a:ext uri="{FF2B5EF4-FFF2-40B4-BE49-F238E27FC236}">
                      <a16:creationId xmlns:a16="http://schemas.microsoft.com/office/drawing/2014/main" id="{B61FB55C-BD9A-404E-9E92-97AA96A519FA}"/>
                    </a:ext>
                  </a:extLst>
                </p14:cNvPr>
                <p14:cNvContentPartPr/>
                <p14:nvPr/>
              </p14:nvContentPartPr>
              <p14:xfrm>
                <a:off x="3827103" y="2344651"/>
                <a:ext cx="155520" cy="229680"/>
              </p14:xfrm>
            </p:contentPart>
          </mc:Choice>
          <mc:Fallback xmlns="">
            <p:pic>
              <p:nvPicPr>
                <p:cNvPr id="94" name="Freihand 93">
                  <a:extLst>
                    <a:ext uri="{FF2B5EF4-FFF2-40B4-BE49-F238E27FC236}">
                      <a16:creationId xmlns:a16="http://schemas.microsoft.com/office/drawing/2014/main" id="{B61FB55C-BD9A-404E-9E92-97AA96A519FA}"/>
                    </a:ext>
                  </a:extLst>
                </p:cNvPr>
                <p:cNvPicPr/>
                <p:nvPr/>
              </p:nvPicPr>
              <p:blipFill>
                <a:blip r:embed="rId133"/>
                <a:stretch>
                  <a:fillRect/>
                </a:stretch>
              </p:blipFill>
              <p:spPr>
                <a:xfrm>
                  <a:off x="3822783" y="2340331"/>
                  <a:ext cx="1641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5" name="Freihand 94">
                  <a:extLst>
                    <a:ext uri="{FF2B5EF4-FFF2-40B4-BE49-F238E27FC236}">
                      <a16:creationId xmlns:a16="http://schemas.microsoft.com/office/drawing/2014/main" id="{03A4E878-22A2-4FD6-A7A8-9EE6415BE687}"/>
                    </a:ext>
                  </a:extLst>
                </p14:cNvPr>
                <p14:cNvContentPartPr/>
                <p14:nvPr/>
              </p14:nvContentPartPr>
              <p14:xfrm>
                <a:off x="3981903" y="2241691"/>
                <a:ext cx="173880" cy="153000"/>
              </p14:xfrm>
            </p:contentPart>
          </mc:Choice>
          <mc:Fallback xmlns="">
            <p:pic>
              <p:nvPicPr>
                <p:cNvPr id="95" name="Freihand 94">
                  <a:extLst>
                    <a:ext uri="{FF2B5EF4-FFF2-40B4-BE49-F238E27FC236}">
                      <a16:creationId xmlns:a16="http://schemas.microsoft.com/office/drawing/2014/main" id="{03A4E878-22A2-4FD6-A7A8-9EE6415BE687}"/>
                    </a:ext>
                  </a:extLst>
                </p:cNvPr>
                <p:cNvPicPr/>
                <p:nvPr/>
              </p:nvPicPr>
              <p:blipFill>
                <a:blip r:embed="rId135"/>
                <a:stretch>
                  <a:fillRect/>
                </a:stretch>
              </p:blipFill>
              <p:spPr>
                <a:xfrm>
                  <a:off x="3977583" y="2237371"/>
                  <a:ext cx="182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Freihand 95">
                  <a:extLst>
                    <a:ext uri="{FF2B5EF4-FFF2-40B4-BE49-F238E27FC236}">
                      <a16:creationId xmlns:a16="http://schemas.microsoft.com/office/drawing/2014/main" id="{9FAA2F35-C793-4A31-ADB7-819384211688}"/>
                    </a:ext>
                  </a:extLst>
                </p14:cNvPr>
                <p14:cNvContentPartPr/>
                <p14:nvPr/>
              </p14:nvContentPartPr>
              <p14:xfrm>
                <a:off x="4134183" y="2214691"/>
                <a:ext cx="122040" cy="88920"/>
              </p14:xfrm>
            </p:contentPart>
          </mc:Choice>
          <mc:Fallback xmlns="">
            <p:pic>
              <p:nvPicPr>
                <p:cNvPr id="96" name="Freihand 95">
                  <a:extLst>
                    <a:ext uri="{FF2B5EF4-FFF2-40B4-BE49-F238E27FC236}">
                      <a16:creationId xmlns:a16="http://schemas.microsoft.com/office/drawing/2014/main" id="{9FAA2F35-C793-4A31-ADB7-819384211688}"/>
                    </a:ext>
                  </a:extLst>
                </p:cNvPr>
                <p:cNvPicPr/>
                <p:nvPr/>
              </p:nvPicPr>
              <p:blipFill>
                <a:blip r:embed="rId137"/>
                <a:stretch>
                  <a:fillRect/>
                </a:stretch>
              </p:blipFill>
              <p:spPr>
                <a:xfrm>
                  <a:off x="4129863" y="2210371"/>
                  <a:ext cx="130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7" name="Freihand 96">
                  <a:extLst>
                    <a:ext uri="{FF2B5EF4-FFF2-40B4-BE49-F238E27FC236}">
                      <a16:creationId xmlns:a16="http://schemas.microsoft.com/office/drawing/2014/main" id="{F919D731-6733-4309-889F-266FA5C0D306}"/>
                    </a:ext>
                  </a:extLst>
                </p14:cNvPr>
                <p14:cNvContentPartPr/>
                <p14:nvPr/>
              </p14:nvContentPartPr>
              <p14:xfrm>
                <a:off x="4223103" y="2042251"/>
                <a:ext cx="138240" cy="168480"/>
              </p14:xfrm>
            </p:contentPart>
          </mc:Choice>
          <mc:Fallback xmlns="">
            <p:pic>
              <p:nvPicPr>
                <p:cNvPr id="97" name="Freihand 96">
                  <a:extLst>
                    <a:ext uri="{FF2B5EF4-FFF2-40B4-BE49-F238E27FC236}">
                      <a16:creationId xmlns:a16="http://schemas.microsoft.com/office/drawing/2014/main" id="{F919D731-6733-4309-889F-266FA5C0D306}"/>
                    </a:ext>
                  </a:extLst>
                </p:cNvPr>
                <p:cNvPicPr/>
                <p:nvPr/>
              </p:nvPicPr>
              <p:blipFill>
                <a:blip r:embed="rId139"/>
                <a:stretch>
                  <a:fillRect/>
                </a:stretch>
              </p:blipFill>
              <p:spPr>
                <a:xfrm>
                  <a:off x="4218783" y="2037931"/>
                  <a:ext cx="146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Freihand 97">
                  <a:extLst>
                    <a:ext uri="{FF2B5EF4-FFF2-40B4-BE49-F238E27FC236}">
                      <a16:creationId xmlns:a16="http://schemas.microsoft.com/office/drawing/2014/main" id="{5B3D8C20-665A-402B-A725-342196DC48AE}"/>
                    </a:ext>
                  </a:extLst>
                </p14:cNvPr>
                <p14:cNvContentPartPr/>
                <p14:nvPr/>
              </p14:nvContentPartPr>
              <p14:xfrm>
                <a:off x="4347303" y="1909411"/>
                <a:ext cx="218880" cy="221040"/>
              </p14:xfrm>
            </p:contentPart>
          </mc:Choice>
          <mc:Fallback xmlns="">
            <p:pic>
              <p:nvPicPr>
                <p:cNvPr id="98" name="Freihand 97">
                  <a:extLst>
                    <a:ext uri="{FF2B5EF4-FFF2-40B4-BE49-F238E27FC236}">
                      <a16:creationId xmlns:a16="http://schemas.microsoft.com/office/drawing/2014/main" id="{5B3D8C20-665A-402B-A725-342196DC48AE}"/>
                    </a:ext>
                  </a:extLst>
                </p:cNvPr>
                <p:cNvPicPr/>
                <p:nvPr/>
              </p:nvPicPr>
              <p:blipFill>
                <a:blip r:embed="rId141"/>
                <a:stretch>
                  <a:fillRect/>
                </a:stretch>
              </p:blipFill>
              <p:spPr>
                <a:xfrm>
                  <a:off x="4342983" y="1905091"/>
                  <a:ext cx="227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9" name="Freihand 98">
                  <a:extLst>
                    <a:ext uri="{FF2B5EF4-FFF2-40B4-BE49-F238E27FC236}">
                      <a16:creationId xmlns:a16="http://schemas.microsoft.com/office/drawing/2014/main" id="{C38CED61-9FA5-4AF2-891E-92A0C34C553B}"/>
                    </a:ext>
                  </a:extLst>
                </p14:cNvPr>
                <p14:cNvContentPartPr/>
                <p14:nvPr/>
              </p14:nvContentPartPr>
              <p14:xfrm>
                <a:off x="4646103" y="1863331"/>
                <a:ext cx="86760" cy="122400"/>
              </p14:xfrm>
            </p:contentPart>
          </mc:Choice>
          <mc:Fallback xmlns="">
            <p:pic>
              <p:nvPicPr>
                <p:cNvPr id="99" name="Freihand 98">
                  <a:extLst>
                    <a:ext uri="{FF2B5EF4-FFF2-40B4-BE49-F238E27FC236}">
                      <a16:creationId xmlns:a16="http://schemas.microsoft.com/office/drawing/2014/main" id="{C38CED61-9FA5-4AF2-891E-92A0C34C553B}"/>
                    </a:ext>
                  </a:extLst>
                </p:cNvPr>
                <p:cNvPicPr/>
                <p:nvPr/>
              </p:nvPicPr>
              <p:blipFill>
                <a:blip r:embed="rId143"/>
                <a:stretch>
                  <a:fillRect/>
                </a:stretch>
              </p:blipFill>
              <p:spPr>
                <a:xfrm>
                  <a:off x="4641783" y="1859011"/>
                  <a:ext cx="95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Freihand 99">
                  <a:extLst>
                    <a:ext uri="{FF2B5EF4-FFF2-40B4-BE49-F238E27FC236}">
                      <a16:creationId xmlns:a16="http://schemas.microsoft.com/office/drawing/2014/main" id="{6D5A34A7-7272-46B4-8CA4-004096B39B9C}"/>
                    </a:ext>
                  </a:extLst>
                </p14:cNvPr>
                <p14:cNvContentPartPr/>
                <p14:nvPr/>
              </p14:nvContentPartPr>
              <p14:xfrm>
                <a:off x="4710543" y="1632931"/>
                <a:ext cx="289080" cy="248040"/>
              </p14:xfrm>
            </p:contentPart>
          </mc:Choice>
          <mc:Fallback xmlns="">
            <p:pic>
              <p:nvPicPr>
                <p:cNvPr id="100" name="Freihand 99">
                  <a:extLst>
                    <a:ext uri="{FF2B5EF4-FFF2-40B4-BE49-F238E27FC236}">
                      <a16:creationId xmlns:a16="http://schemas.microsoft.com/office/drawing/2014/main" id="{6D5A34A7-7272-46B4-8CA4-004096B39B9C}"/>
                    </a:ext>
                  </a:extLst>
                </p:cNvPr>
                <p:cNvPicPr/>
                <p:nvPr/>
              </p:nvPicPr>
              <p:blipFill>
                <a:blip r:embed="rId145"/>
                <a:stretch>
                  <a:fillRect/>
                </a:stretch>
              </p:blipFill>
              <p:spPr>
                <a:xfrm>
                  <a:off x="4706223" y="1628611"/>
                  <a:ext cx="297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Freihand 100">
                  <a:extLst>
                    <a:ext uri="{FF2B5EF4-FFF2-40B4-BE49-F238E27FC236}">
                      <a16:creationId xmlns:a16="http://schemas.microsoft.com/office/drawing/2014/main" id="{E3E91F08-4B32-48F7-B300-660CB0DEA83A}"/>
                    </a:ext>
                  </a:extLst>
                </p14:cNvPr>
                <p14:cNvContentPartPr/>
                <p14:nvPr/>
              </p14:nvContentPartPr>
              <p14:xfrm>
                <a:off x="4801983" y="1591891"/>
                <a:ext cx="36000" cy="9720"/>
              </p14:xfrm>
            </p:contentPart>
          </mc:Choice>
          <mc:Fallback xmlns="">
            <p:pic>
              <p:nvPicPr>
                <p:cNvPr id="101" name="Freihand 100">
                  <a:extLst>
                    <a:ext uri="{FF2B5EF4-FFF2-40B4-BE49-F238E27FC236}">
                      <a16:creationId xmlns:a16="http://schemas.microsoft.com/office/drawing/2014/main" id="{E3E91F08-4B32-48F7-B300-660CB0DEA83A}"/>
                    </a:ext>
                  </a:extLst>
                </p:cNvPr>
                <p:cNvPicPr/>
                <p:nvPr/>
              </p:nvPicPr>
              <p:blipFill>
                <a:blip r:embed="rId147"/>
                <a:stretch>
                  <a:fillRect/>
                </a:stretch>
              </p:blipFill>
              <p:spPr>
                <a:xfrm>
                  <a:off x="4797663" y="1587571"/>
                  <a:ext cx="44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3" name="Freihand 102">
                  <a:extLst>
                    <a:ext uri="{FF2B5EF4-FFF2-40B4-BE49-F238E27FC236}">
                      <a16:creationId xmlns:a16="http://schemas.microsoft.com/office/drawing/2014/main" id="{9E71004C-BB37-40A6-8732-8CF6227D4EFE}"/>
                    </a:ext>
                  </a:extLst>
                </p14:cNvPr>
                <p14:cNvContentPartPr/>
                <p14:nvPr/>
              </p14:nvContentPartPr>
              <p14:xfrm>
                <a:off x="4949583" y="1562011"/>
                <a:ext cx="109440" cy="158040"/>
              </p14:xfrm>
            </p:contentPart>
          </mc:Choice>
          <mc:Fallback xmlns="">
            <p:pic>
              <p:nvPicPr>
                <p:cNvPr id="103" name="Freihand 102">
                  <a:extLst>
                    <a:ext uri="{FF2B5EF4-FFF2-40B4-BE49-F238E27FC236}">
                      <a16:creationId xmlns:a16="http://schemas.microsoft.com/office/drawing/2014/main" id="{9E71004C-BB37-40A6-8732-8CF6227D4EFE}"/>
                    </a:ext>
                  </a:extLst>
                </p:cNvPr>
                <p:cNvPicPr/>
                <p:nvPr/>
              </p:nvPicPr>
              <p:blipFill>
                <a:blip r:embed="rId149"/>
                <a:stretch>
                  <a:fillRect/>
                </a:stretch>
              </p:blipFill>
              <p:spPr>
                <a:xfrm>
                  <a:off x="4945263" y="1557691"/>
                  <a:ext cx="1180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4" name="Freihand 103">
                  <a:extLst>
                    <a:ext uri="{FF2B5EF4-FFF2-40B4-BE49-F238E27FC236}">
                      <a16:creationId xmlns:a16="http://schemas.microsoft.com/office/drawing/2014/main" id="{2BC7B8C1-4865-4DCD-9F6F-968BD2E5B5E7}"/>
                    </a:ext>
                  </a:extLst>
                </p14:cNvPr>
                <p14:cNvContentPartPr/>
                <p14:nvPr/>
              </p14:nvContentPartPr>
              <p14:xfrm>
                <a:off x="5140743" y="1447531"/>
                <a:ext cx="241200" cy="228600"/>
              </p14:xfrm>
            </p:contentPart>
          </mc:Choice>
          <mc:Fallback xmlns="">
            <p:pic>
              <p:nvPicPr>
                <p:cNvPr id="104" name="Freihand 103">
                  <a:extLst>
                    <a:ext uri="{FF2B5EF4-FFF2-40B4-BE49-F238E27FC236}">
                      <a16:creationId xmlns:a16="http://schemas.microsoft.com/office/drawing/2014/main" id="{2BC7B8C1-4865-4DCD-9F6F-968BD2E5B5E7}"/>
                    </a:ext>
                  </a:extLst>
                </p:cNvPr>
                <p:cNvPicPr/>
                <p:nvPr/>
              </p:nvPicPr>
              <p:blipFill>
                <a:blip r:embed="rId151"/>
                <a:stretch>
                  <a:fillRect/>
                </a:stretch>
              </p:blipFill>
              <p:spPr>
                <a:xfrm>
                  <a:off x="5136423" y="1443211"/>
                  <a:ext cx="2498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5" name="Freihand 104">
                  <a:extLst>
                    <a:ext uri="{FF2B5EF4-FFF2-40B4-BE49-F238E27FC236}">
                      <a16:creationId xmlns:a16="http://schemas.microsoft.com/office/drawing/2014/main" id="{B252F691-77E5-4276-9055-63899EBEFD5A}"/>
                    </a:ext>
                  </a:extLst>
                </p14:cNvPr>
                <p14:cNvContentPartPr/>
                <p14:nvPr/>
              </p14:nvContentPartPr>
              <p14:xfrm>
                <a:off x="5429823" y="1312891"/>
                <a:ext cx="207360" cy="209880"/>
              </p14:xfrm>
            </p:contentPart>
          </mc:Choice>
          <mc:Fallback xmlns="">
            <p:pic>
              <p:nvPicPr>
                <p:cNvPr id="105" name="Freihand 104">
                  <a:extLst>
                    <a:ext uri="{FF2B5EF4-FFF2-40B4-BE49-F238E27FC236}">
                      <a16:creationId xmlns:a16="http://schemas.microsoft.com/office/drawing/2014/main" id="{B252F691-77E5-4276-9055-63899EBEFD5A}"/>
                    </a:ext>
                  </a:extLst>
                </p:cNvPr>
                <p:cNvPicPr/>
                <p:nvPr/>
              </p:nvPicPr>
              <p:blipFill>
                <a:blip r:embed="rId153"/>
                <a:stretch>
                  <a:fillRect/>
                </a:stretch>
              </p:blipFill>
              <p:spPr>
                <a:xfrm>
                  <a:off x="5425503" y="1308571"/>
                  <a:ext cx="216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6" name="Freihand 105">
                  <a:extLst>
                    <a:ext uri="{FF2B5EF4-FFF2-40B4-BE49-F238E27FC236}">
                      <a16:creationId xmlns:a16="http://schemas.microsoft.com/office/drawing/2014/main" id="{72146847-3182-4FFC-8E0D-9FA103D9A151}"/>
                    </a:ext>
                  </a:extLst>
                </p14:cNvPr>
                <p14:cNvContentPartPr/>
                <p14:nvPr/>
              </p14:nvContentPartPr>
              <p14:xfrm>
                <a:off x="5620263" y="1199851"/>
                <a:ext cx="70560" cy="151920"/>
              </p14:xfrm>
            </p:contentPart>
          </mc:Choice>
          <mc:Fallback xmlns="">
            <p:pic>
              <p:nvPicPr>
                <p:cNvPr id="106" name="Freihand 105">
                  <a:extLst>
                    <a:ext uri="{FF2B5EF4-FFF2-40B4-BE49-F238E27FC236}">
                      <a16:creationId xmlns:a16="http://schemas.microsoft.com/office/drawing/2014/main" id="{72146847-3182-4FFC-8E0D-9FA103D9A151}"/>
                    </a:ext>
                  </a:extLst>
                </p:cNvPr>
                <p:cNvPicPr/>
                <p:nvPr/>
              </p:nvPicPr>
              <p:blipFill>
                <a:blip r:embed="rId155"/>
                <a:stretch>
                  <a:fillRect/>
                </a:stretch>
              </p:blipFill>
              <p:spPr>
                <a:xfrm>
                  <a:off x="5615943" y="1195531"/>
                  <a:ext cx="79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7" name="Freihand 106">
                  <a:extLst>
                    <a:ext uri="{FF2B5EF4-FFF2-40B4-BE49-F238E27FC236}">
                      <a16:creationId xmlns:a16="http://schemas.microsoft.com/office/drawing/2014/main" id="{430FDCB8-D171-4301-AA40-2DBF8D07B70B}"/>
                    </a:ext>
                  </a:extLst>
                </p14:cNvPr>
                <p14:cNvContentPartPr/>
                <p14:nvPr/>
              </p14:nvContentPartPr>
              <p14:xfrm>
                <a:off x="5501103" y="1188691"/>
                <a:ext cx="256320" cy="236160"/>
              </p14:xfrm>
            </p:contentPart>
          </mc:Choice>
          <mc:Fallback xmlns="">
            <p:pic>
              <p:nvPicPr>
                <p:cNvPr id="107" name="Freihand 106">
                  <a:extLst>
                    <a:ext uri="{FF2B5EF4-FFF2-40B4-BE49-F238E27FC236}">
                      <a16:creationId xmlns:a16="http://schemas.microsoft.com/office/drawing/2014/main" id="{430FDCB8-D171-4301-AA40-2DBF8D07B70B}"/>
                    </a:ext>
                  </a:extLst>
                </p:cNvPr>
                <p:cNvPicPr/>
                <p:nvPr/>
              </p:nvPicPr>
              <p:blipFill>
                <a:blip r:embed="rId157"/>
                <a:stretch>
                  <a:fillRect/>
                </a:stretch>
              </p:blipFill>
              <p:spPr>
                <a:xfrm>
                  <a:off x="5496783" y="1184371"/>
                  <a:ext cx="264960" cy="244800"/>
                </a:xfrm>
                <a:prstGeom prst="rect">
                  <a:avLst/>
                </a:prstGeom>
              </p:spPr>
            </p:pic>
          </mc:Fallback>
        </mc:AlternateContent>
      </p:grpSp>
      <p:grpSp>
        <p:nvGrpSpPr>
          <p:cNvPr id="113" name="Gruppieren 112">
            <a:extLst>
              <a:ext uri="{FF2B5EF4-FFF2-40B4-BE49-F238E27FC236}">
                <a16:creationId xmlns:a16="http://schemas.microsoft.com/office/drawing/2014/main" id="{93B7C0AC-6088-440F-8CF9-A6C715B134ED}"/>
              </a:ext>
            </a:extLst>
          </p:cNvPr>
          <p:cNvGrpSpPr/>
          <p:nvPr/>
        </p:nvGrpSpPr>
        <p:grpSpPr>
          <a:xfrm>
            <a:off x="6613143" y="2165011"/>
            <a:ext cx="93960" cy="1562040"/>
            <a:chOff x="6613143" y="2165011"/>
            <a:chExt cx="93960" cy="1562040"/>
          </a:xfrm>
        </p:grpSpPr>
        <mc:AlternateContent xmlns:mc="http://schemas.openxmlformats.org/markup-compatibility/2006" xmlns:p14="http://schemas.microsoft.com/office/powerpoint/2010/main">
          <mc:Choice Requires="p14">
            <p:contentPart p14:bwMode="auto" r:id="rId158">
              <p14:nvContentPartPr>
                <p14:cNvPr id="109" name="Freihand 108">
                  <a:extLst>
                    <a:ext uri="{FF2B5EF4-FFF2-40B4-BE49-F238E27FC236}">
                      <a16:creationId xmlns:a16="http://schemas.microsoft.com/office/drawing/2014/main" id="{D0A10CDA-1422-4610-9FD0-3830F50ED8BD}"/>
                    </a:ext>
                  </a:extLst>
                </p14:cNvPr>
                <p14:cNvContentPartPr/>
                <p14:nvPr/>
              </p14:nvContentPartPr>
              <p14:xfrm>
                <a:off x="6680823" y="2165011"/>
                <a:ext cx="26280" cy="198000"/>
              </p14:xfrm>
            </p:contentPart>
          </mc:Choice>
          <mc:Fallback xmlns="">
            <p:pic>
              <p:nvPicPr>
                <p:cNvPr id="109" name="Freihand 108">
                  <a:extLst>
                    <a:ext uri="{FF2B5EF4-FFF2-40B4-BE49-F238E27FC236}">
                      <a16:creationId xmlns:a16="http://schemas.microsoft.com/office/drawing/2014/main" id="{D0A10CDA-1422-4610-9FD0-3830F50ED8BD}"/>
                    </a:ext>
                  </a:extLst>
                </p:cNvPr>
                <p:cNvPicPr/>
                <p:nvPr/>
              </p:nvPicPr>
              <p:blipFill>
                <a:blip r:embed="rId159"/>
                <a:stretch>
                  <a:fillRect/>
                </a:stretch>
              </p:blipFill>
              <p:spPr>
                <a:xfrm>
                  <a:off x="6676503" y="2160691"/>
                  <a:ext cx="34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0" name="Freihand 109">
                  <a:extLst>
                    <a:ext uri="{FF2B5EF4-FFF2-40B4-BE49-F238E27FC236}">
                      <a16:creationId xmlns:a16="http://schemas.microsoft.com/office/drawing/2014/main" id="{40A55533-331F-458D-B143-5D9B08E4051D}"/>
                    </a:ext>
                  </a:extLst>
                </p14:cNvPr>
                <p14:cNvContentPartPr/>
                <p14:nvPr/>
              </p14:nvContentPartPr>
              <p14:xfrm>
                <a:off x="6613143" y="2384971"/>
                <a:ext cx="75600" cy="1342080"/>
              </p14:xfrm>
            </p:contentPart>
          </mc:Choice>
          <mc:Fallback xmlns="">
            <p:pic>
              <p:nvPicPr>
                <p:cNvPr id="110" name="Freihand 109">
                  <a:extLst>
                    <a:ext uri="{FF2B5EF4-FFF2-40B4-BE49-F238E27FC236}">
                      <a16:creationId xmlns:a16="http://schemas.microsoft.com/office/drawing/2014/main" id="{40A55533-331F-458D-B143-5D9B08E4051D}"/>
                    </a:ext>
                  </a:extLst>
                </p:cNvPr>
                <p:cNvPicPr/>
                <p:nvPr/>
              </p:nvPicPr>
              <p:blipFill>
                <a:blip r:embed="rId161"/>
                <a:stretch>
                  <a:fillRect/>
                </a:stretch>
              </p:blipFill>
              <p:spPr>
                <a:xfrm>
                  <a:off x="6608823" y="2380651"/>
                  <a:ext cx="84240" cy="135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11" name="Freihand 110">
                <a:extLst>
                  <a:ext uri="{FF2B5EF4-FFF2-40B4-BE49-F238E27FC236}">
                    <a16:creationId xmlns:a16="http://schemas.microsoft.com/office/drawing/2014/main" id="{73E08ED2-F47F-47DE-8A90-B308A8FB8F84}"/>
                  </a:ext>
                </a:extLst>
              </p14:cNvPr>
              <p14:cNvContentPartPr/>
              <p14:nvPr/>
            </p14:nvContentPartPr>
            <p14:xfrm>
              <a:off x="6598023" y="3877531"/>
              <a:ext cx="9360" cy="389520"/>
            </p14:xfrm>
          </p:contentPart>
        </mc:Choice>
        <mc:Fallback xmlns="">
          <p:pic>
            <p:nvPicPr>
              <p:cNvPr id="111" name="Freihand 110">
                <a:extLst>
                  <a:ext uri="{FF2B5EF4-FFF2-40B4-BE49-F238E27FC236}">
                    <a16:creationId xmlns:a16="http://schemas.microsoft.com/office/drawing/2014/main" id="{73E08ED2-F47F-47DE-8A90-B308A8FB8F84}"/>
                  </a:ext>
                </a:extLst>
              </p:cNvPr>
              <p:cNvPicPr/>
              <p:nvPr/>
            </p:nvPicPr>
            <p:blipFill>
              <a:blip r:embed="rId163"/>
              <a:stretch>
                <a:fillRect/>
              </a:stretch>
            </p:blipFill>
            <p:spPr>
              <a:xfrm>
                <a:off x="6593703" y="3873211"/>
                <a:ext cx="18000" cy="398160"/>
              </a:xfrm>
              <a:prstGeom prst="rect">
                <a:avLst/>
              </a:prstGeom>
            </p:spPr>
          </p:pic>
        </mc:Fallback>
      </mc:AlternateContent>
      <p:grpSp>
        <p:nvGrpSpPr>
          <p:cNvPr id="117" name="Gruppieren 116">
            <a:extLst>
              <a:ext uri="{FF2B5EF4-FFF2-40B4-BE49-F238E27FC236}">
                <a16:creationId xmlns:a16="http://schemas.microsoft.com/office/drawing/2014/main" id="{97A32E70-D3C3-4A49-B7D9-88C2484B62ED}"/>
              </a:ext>
            </a:extLst>
          </p:cNvPr>
          <p:cNvGrpSpPr/>
          <p:nvPr/>
        </p:nvGrpSpPr>
        <p:grpSpPr>
          <a:xfrm>
            <a:off x="6466623" y="4556491"/>
            <a:ext cx="256680" cy="1426680"/>
            <a:chOff x="6466623" y="4556491"/>
            <a:chExt cx="256680" cy="1426680"/>
          </a:xfrm>
        </p:grpSpPr>
        <mc:AlternateContent xmlns:mc="http://schemas.openxmlformats.org/markup-compatibility/2006" xmlns:p14="http://schemas.microsoft.com/office/powerpoint/2010/main">
          <mc:Choice Requires="p14">
            <p:contentPart p14:bwMode="auto" r:id="rId164">
              <p14:nvContentPartPr>
                <p14:cNvPr id="112" name="Freihand 111">
                  <a:extLst>
                    <a:ext uri="{FF2B5EF4-FFF2-40B4-BE49-F238E27FC236}">
                      <a16:creationId xmlns:a16="http://schemas.microsoft.com/office/drawing/2014/main" id="{46504B10-9A8E-4D23-86B7-05CC877AAB16}"/>
                    </a:ext>
                  </a:extLst>
                </p14:cNvPr>
                <p14:cNvContentPartPr/>
                <p14:nvPr/>
              </p14:nvContentPartPr>
              <p14:xfrm>
                <a:off x="6549423" y="4556491"/>
                <a:ext cx="57960" cy="952920"/>
              </p14:xfrm>
            </p:contentPart>
          </mc:Choice>
          <mc:Fallback xmlns="">
            <p:pic>
              <p:nvPicPr>
                <p:cNvPr id="112" name="Freihand 111">
                  <a:extLst>
                    <a:ext uri="{FF2B5EF4-FFF2-40B4-BE49-F238E27FC236}">
                      <a16:creationId xmlns:a16="http://schemas.microsoft.com/office/drawing/2014/main" id="{46504B10-9A8E-4D23-86B7-05CC877AAB16}"/>
                    </a:ext>
                  </a:extLst>
                </p:cNvPr>
                <p:cNvPicPr/>
                <p:nvPr/>
              </p:nvPicPr>
              <p:blipFill>
                <a:blip r:embed="rId165"/>
                <a:stretch>
                  <a:fillRect/>
                </a:stretch>
              </p:blipFill>
              <p:spPr>
                <a:xfrm>
                  <a:off x="6545103" y="4552171"/>
                  <a:ext cx="6660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4" name="Freihand 113">
                  <a:extLst>
                    <a:ext uri="{FF2B5EF4-FFF2-40B4-BE49-F238E27FC236}">
                      <a16:creationId xmlns:a16="http://schemas.microsoft.com/office/drawing/2014/main" id="{2E78E913-9490-4128-B700-FF9282544B38}"/>
                    </a:ext>
                  </a:extLst>
                </p14:cNvPr>
                <p14:cNvContentPartPr/>
                <p14:nvPr/>
              </p14:nvContentPartPr>
              <p14:xfrm>
                <a:off x="6466623" y="5707411"/>
                <a:ext cx="124920" cy="71640"/>
              </p14:xfrm>
            </p:contentPart>
          </mc:Choice>
          <mc:Fallback xmlns="">
            <p:pic>
              <p:nvPicPr>
                <p:cNvPr id="114" name="Freihand 113">
                  <a:extLst>
                    <a:ext uri="{FF2B5EF4-FFF2-40B4-BE49-F238E27FC236}">
                      <a16:creationId xmlns:a16="http://schemas.microsoft.com/office/drawing/2014/main" id="{2E78E913-9490-4128-B700-FF9282544B38}"/>
                    </a:ext>
                  </a:extLst>
                </p:cNvPr>
                <p:cNvPicPr/>
                <p:nvPr/>
              </p:nvPicPr>
              <p:blipFill>
                <a:blip r:embed="rId167"/>
                <a:stretch>
                  <a:fillRect/>
                </a:stretch>
              </p:blipFill>
              <p:spPr>
                <a:xfrm>
                  <a:off x="6462303" y="5703091"/>
                  <a:ext cx="133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5" name="Freihand 114">
                  <a:extLst>
                    <a:ext uri="{FF2B5EF4-FFF2-40B4-BE49-F238E27FC236}">
                      <a16:creationId xmlns:a16="http://schemas.microsoft.com/office/drawing/2014/main" id="{DCA8726F-70CA-4B12-BB09-E8AE0F8E6353}"/>
                    </a:ext>
                  </a:extLst>
                </p14:cNvPr>
                <p14:cNvContentPartPr/>
                <p14:nvPr/>
              </p14:nvContentPartPr>
              <p14:xfrm>
                <a:off x="6500103" y="5675011"/>
                <a:ext cx="104040" cy="294840"/>
              </p14:xfrm>
            </p:contentPart>
          </mc:Choice>
          <mc:Fallback xmlns="">
            <p:pic>
              <p:nvPicPr>
                <p:cNvPr id="115" name="Freihand 114">
                  <a:extLst>
                    <a:ext uri="{FF2B5EF4-FFF2-40B4-BE49-F238E27FC236}">
                      <a16:creationId xmlns:a16="http://schemas.microsoft.com/office/drawing/2014/main" id="{DCA8726F-70CA-4B12-BB09-E8AE0F8E6353}"/>
                    </a:ext>
                  </a:extLst>
                </p:cNvPr>
                <p:cNvPicPr/>
                <p:nvPr/>
              </p:nvPicPr>
              <p:blipFill>
                <a:blip r:embed="rId169"/>
                <a:stretch>
                  <a:fillRect/>
                </a:stretch>
              </p:blipFill>
              <p:spPr>
                <a:xfrm>
                  <a:off x="6495783" y="5670691"/>
                  <a:ext cx="1126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6" name="Freihand 115">
                  <a:extLst>
                    <a:ext uri="{FF2B5EF4-FFF2-40B4-BE49-F238E27FC236}">
                      <a16:creationId xmlns:a16="http://schemas.microsoft.com/office/drawing/2014/main" id="{2919D05C-215E-4B7E-AE09-CF58EB08A86B}"/>
                    </a:ext>
                  </a:extLst>
                </p14:cNvPr>
                <p14:cNvContentPartPr/>
                <p14:nvPr/>
              </p14:nvContentPartPr>
              <p14:xfrm>
                <a:off x="6577863" y="5752411"/>
                <a:ext cx="145440" cy="230760"/>
              </p14:xfrm>
            </p:contentPart>
          </mc:Choice>
          <mc:Fallback xmlns="">
            <p:pic>
              <p:nvPicPr>
                <p:cNvPr id="116" name="Freihand 115">
                  <a:extLst>
                    <a:ext uri="{FF2B5EF4-FFF2-40B4-BE49-F238E27FC236}">
                      <a16:creationId xmlns:a16="http://schemas.microsoft.com/office/drawing/2014/main" id="{2919D05C-215E-4B7E-AE09-CF58EB08A86B}"/>
                    </a:ext>
                  </a:extLst>
                </p:cNvPr>
                <p:cNvPicPr/>
                <p:nvPr/>
              </p:nvPicPr>
              <p:blipFill>
                <a:blip r:embed="rId171"/>
                <a:stretch>
                  <a:fillRect/>
                </a:stretch>
              </p:blipFill>
              <p:spPr>
                <a:xfrm>
                  <a:off x="6573543" y="5748091"/>
                  <a:ext cx="154080" cy="239400"/>
                </a:xfrm>
                <a:prstGeom prst="rect">
                  <a:avLst/>
                </a:prstGeom>
              </p:spPr>
            </p:pic>
          </mc:Fallback>
        </mc:AlternateContent>
      </p:grpSp>
      <p:grpSp>
        <p:nvGrpSpPr>
          <p:cNvPr id="120" name="Gruppieren 119">
            <a:extLst>
              <a:ext uri="{FF2B5EF4-FFF2-40B4-BE49-F238E27FC236}">
                <a16:creationId xmlns:a16="http://schemas.microsoft.com/office/drawing/2014/main" id="{696F1699-384F-4A95-867E-8F48889C291B}"/>
              </a:ext>
            </a:extLst>
          </p:cNvPr>
          <p:cNvGrpSpPr/>
          <p:nvPr/>
        </p:nvGrpSpPr>
        <p:grpSpPr>
          <a:xfrm>
            <a:off x="5129943" y="5327611"/>
            <a:ext cx="1176120" cy="247320"/>
            <a:chOff x="5129943" y="5327611"/>
            <a:chExt cx="1176120" cy="247320"/>
          </a:xfrm>
        </p:grpSpPr>
        <mc:AlternateContent xmlns:mc="http://schemas.openxmlformats.org/markup-compatibility/2006" xmlns:p14="http://schemas.microsoft.com/office/powerpoint/2010/main">
          <mc:Choice Requires="p14">
            <p:contentPart p14:bwMode="auto" r:id="rId172">
              <p14:nvContentPartPr>
                <p14:cNvPr id="118" name="Freihand 117">
                  <a:extLst>
                    <a:ext uri="{FF2B5EF4-FFF2-40B4-BE49-F238E27FC236}">
                      <a16:creationId xmlns:a16="http://schemas.microsoft.com/office/drawing/2014/main" id="{ADEEE6BD-4962-45F1-B312-A4097A4304AD}"/>
                    </a:ext>
                  </a:extLst>
                </p14:cNvPr>
                <p14:cNvContentPartPr/>
                <p14:nvPr/>
              </p14:nvContentPartPr>
              <p14:xfrm>
                <a:off x="5129943" y="5432011"/>
                <a:ext cx="1083600" cy="47160"/>
              </p14:xfrm>
            </p:contentPart>
          </mc:Choice>
          <mc:Fallback xmlns="">
            <p:pic>
              <p:nvPicPr>
                <p:cNvPr id="118" name="Freihand 117">
                  <a:extLst>
                    <a:ext uri="{FF2B5EF4-FFF2-40B4-BE49-F238E27FC236}">
                      <a16:creationId xmlns:a16="http://schemas.microsoft.com/office/drawing/2014/main" id="{ADEEE6BD-4962-45F1-B312-A4097A4304AD}"/>
                    </a:ext>
                  </a:extLst>
                </p:cNvPr>
                <p:cNvPicPr/>
                <p:nvPr/>
              </p:nvPicPr>
              <p:blipFill>
                <a:blip r:embed="rId173"/>
                <a:stretch>
                  <a:fillRect/>
                </a:stretch>
              </p:blipFill>
              <p:spPr>
                <a:xfrm>
                  <a:off x="5125623" y="5427691"/>
                  <a:ext cx="1092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9" name="Freihand 118">
                  <a:extLst>
                    <a:ext uri="{FF2B5EF4-FFF2-40B4-BE49-F238E27FC236}">
                      <a16:creationId xmlns:a16="http://schemas.microsoft.com/office/drawing/2014/main" id="{54D75C1E-A1A8-4E50-A5EE-6C5D905E52EF}"/>
                    </a:ext>
                  </a:extLst>
                </p14:cNvPr>
                <p14:cNvContentPartPr/>
                <p14:nvPr/>
              </p14:nvContentPartPr>
              <p14:xfrm>
                <a:off x="6076743" y="5327611"/>
                <a:ext cx="229320" cy="247320"/>
              </p14:xfrm>
            </p:contentPart>
          </mc:Choice>
          <mc:Fallback xmlns="">
            <p:pic>
              <p:nvPicPr>
                <p:cNvPr id="119" name="Freihand 118">
                  <a:extLst>
                    <a:ext uri="{FF2B5EF4-FFF2-40B4-BE49-F238E27FC236}">
                      <a16:creationId xmlns:a16="http://schemas.microsoft.com/office/drawing/2014/main" id="{54D75C1E-A1A8-4E50-A5EE-6C5D905E52EF}"/>
                    </a:ext>
                  </a:extLst>
                </p:cNvPr>
                <p:cNvPicPr/>
                <p:nvPr/>
              </p:nvPicPr>
              <p:blipFill>
                <a:blip r:embed="rId175"/>
                <a:stretch>
                  <a:fillRect/>
                </a:stretch>
              </p:blipFill>
              <p:spPr>
                <a:xfrm>
                  <a:off x="6072423" y="5323291"/>
                  <a:ext cx="237960" cy="255960"/>
                </a:xfrm>
                <a:prstGeom prst="rect">
                  <a:avLst/>
                </a:prstGeom>
              </p:spPr>
            </p:pic>
          </mc:Fallback>
        </mc:AlternateContent>
      </p:grpSp>
      <p:grpSp>
        <p:nvGrpSpPr>
          <p:cNvPr id="131" name="Gruppieren 130">
            <a:extLst>
              <a:ext uri="{FF2B5EF4-FFF2-40B4-BE49-F238E27FC236}">
                <a16:creationId xmlns:a16="http://schemas.microsoft.com/office/drawing/2014/main" id="{D580FC15-E911-4552-AC8E-F32772095077}"/>
              </a:ext>
            </a:extLst>
          </p:cNvPr>
          <p:cNvGrpSpPr/>
          <p:nvPr/>
        </p:nvGrpSpPr>
        <p:grpSpPr>
          <a:xfrm>
            <a:off x="5644023" y="4508251"/>
            <a:ext cx="1578960" cy="475200"/>
            <a:chOff x="5644023" y="4508251"/>
            <a:chExt cx="1578960" cy="475200"/>
          </a:xfrm>
        </p:grpSpPr>
        <mc:AlternateContent xmlns:mc="http://schemas.openxmlformats.org/markup-compatibility/2006" xmlns:p14="http://schemas.microsoft.com/office/powerpoint/2010/main">
          <mc:Choice Requires="p14">
            <p:contentPart p14:bwMode="auto" r:id="rId176">
              <p14:nvContentPartPr>
                <p14:cNvPr id="121" name="Freihand 120">
                  <a:extLst>
                    <a:ext uri="{FF2B5EF4-FFF2-40B4-BE49-F238E27FC236}">
                      <a16:creationId xmlns:a16="http://schemas.microsoft.com/office/drawing/2014/main" id="{6C668D7C-EE4B-4273-9EB2-8A79435357FA}"/>
                    </a:ext>
                  </a:extLst>
                </p14:cNvPr>
                <p14:cNvContentPartPr/>
                <p14:nvPr/>
              </p14:nvContentPartPr>
              <p14:xfrm>
                <a:off x="5644023" y="4720651"/>
                <a:ext cx="159480" cy="262800"/>
              </p14:xfrm>
            </p:contentPart>
          </mc:Choice>
          <mc:Fallback xmlns="">
            <p:pic>
              <p:nvPicPr>
                <p:cNvPr id="121" name="Freihand 120">
                  <a:extLst>
                    <a:ext uri="{FF2B5EF4-FFF2-40B4-BE49-F238E27FC236}">
                      <a16:creationId xmlns:a16="http://schemas.microsoft.com/office/drawing/2014/main" id="{6C668D7C-EE4B-4273-9EB2-8A79435357FA}"/>
                    </a:ext>
                  </a:extLst>
                </p:cNvPr>
                <p:cNvPicPr/>
                <p:nvPr/>
              </p:nvPicPr>
              <p:blipFill>
                <a:blip r:embed="rId177"/>
                <a:stretch>
                  <a:fillRect/>
                </a:stretch>
              </p:blipFill>
              <p:spPr>
                <a:xfrm>
                  <a:off x="5639703" y="4716331"/>
                  <a:ext cx="1681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Freihand 121">
                  <a:extLst>
                    <a:ext uri="{FF2B5EF4-FFF2-40B4-BE49-F238E27FC236}">
                      <a16:creationId xmlns:a16="http://schemas.microsoft.com/office/drawing/2014/main" id="{6BDDCA32-CFBB-40E8-8877-C2B5AFAB6072}"/>
                    </a:ext>
                  </a:extLst>
                </p14:cNvPr>
                <p14:cNvContentPartPr/>
                <p14:nvPr/>
              </p14:nvContentPartPr>
              <p14:xfrm>
                <a:off x="5960823" y="4708411"/>
                <a:ext cx="203760" cy="93240"/>
              </p14:xfrm>
            </p:contentPart>
          </mc:Choice>
          <mc:Fallback xmlns="">
            <p:pic>
              <p:nvPicPr>
                <p:cNvPr id="122" name="Freihand 121">
                  <a:extLst>
                    <a:ext uri="{FF2B5EF4-FFF2-40B4-BE49-F238E27FC236}">
                      <a16:creationId xmlns:a16="http://schemas.microsoft.com/office/drawing/2014/main" id="{6BDDCA32-CFBB-40E8-8877-C2B5AFAB6072}"/>
                    </a:ext>
                  </a:extLst>
                </p:cNvPr>
                <p:cNvPicPr/>
                <p:nvPr/>
              </p:nvPicPr>
              <p:blipFill>
                <a:blip r:embed="rId179"/>
                <a:stretch>
                  <a:fillRect/>
                </a:stretch>
              </p:blipFill>
              <p:spPr>
                <a:xfrm>
                  <a:off x="5956503" y="4704091"/>
                  <a:ext cx="212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Freihand 122">
                  <a:extLst>
                    <a:ext uri="{FF2B5EF4-FFF2-40B4-BE49-F238E27FC236}">
                      <a16:creationId xmlns:a16="http://schemas.microsoft.com/office/drawing/2014/main" id="{BC1403AB-9DCD-461C-84DA-5700B55F002F}"/>
                    </a:ext>
                  </a:extLst>
                </p14:cNvPr>
                <p14:cNvContentPartPr/>
                <p14:nvPr/>
              </p14:nvContentPartPr>
              <p14:xfrm>
                <a:off x="6134343" y="4634611"/>
                <a:ext cx="32040" cy="24480"/>
              </p14:xfrm>
            </p:contentPart>
          </mc:Choice>
          <mc:Fallback xmlns="">
            <p:pic>
              <p:nvPicPr>
                <p:cNvPr id="123" name="Freihand 122">
                  <a:extLst>
                    <a:ext uri="{FF2B5EF4-FFF2-40B4-BE49-F238E27FC236}">
                      <a16:creationId xmlns:a16="http://schemas.microsoft.com/office/drawing/2014/main" id="{BC1403AB-9DCD-461C-84DA-5700B55F002F}"/>
                    </a:ext>
                  </a:extLst>
                </p:cNvPr>
                <p:cNvPicPr/>
                <p:nvPr/>
              </p:nvPicPr>
              <p:blipFill>
                <a:blip r:embed="rId181"/>
                <a:stretch>
                  <a:fillRect/>
                </a:stretch>
              </p:blipFill>
              <p:spPr>
                <a:xfrm>
                  <a:off x="6130023" y="4630291"/>
                  <a:ext cx="40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Freihand 123">
                  <a:extLst>
                    <a:ext uri="{FF2B5EF4-FFF2-40B4-BE49-F238E27FC236}">
                      <a16:creationId xmlns:a16="http://schemas.microsoft.com/office/drawing/2014/main" id="{506CCDEB-EC63-4503-8A65-A8E7FF27C75E}"/>
                    </a:ext>
                  </a:extLst>
                </p14:cNvPr>
                <p14:cNvContentPartPr/>
                <p14:nvPr/>
              </p14:nvContentPartPr>
              <p14:xfrm>
                <a:off x="6208863" y="4678531"/>
                <a:ext cx="133200" cy="103680"/>
              </p14:xfrm>
            </p:contentPart>
          </mc:Choice>
          <mc:Fallback xmlns="">
            <p:pic>
              <p:nvPicPr>
                <p:cNvPr id="124" name="Freihand 123">
                  <a:extLst>
                    <a:ext uri="{FF2B5EF4-FFF2-40B4-BE49-F238E27FC236}">
                      <a16:creationId xmlns:a16="http://schemas.microsoft.com/office/drawing/2014/main" id="{506CCDEB-EC63-4503-8A65-A8E7FF27C75E}"/>
                    </a:ext>
                  </a:extLst>
                </p:cNvPr>
                <p:cNvPicPr/>
                <p:nvPr/>
              </p:nvPicPr>
              <p:blipFill>
                <a:blip r:embed="rId183"/>
                <a:stretch>
                  <a:fillRect/>
                </a:stretch>
              </p:blipFill>
              <p:spPr>
                <a:xfrm>
                  <a:off x="6204543" y="4674211"/>
                  <a:ext cx="141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Freihand 124">
                  <a:extLst>
                    <a:ext uri="{FF2B5EF4-FFF2-40B4-BE49-F238E27FC236}">
                      <a16:creationId xmlns:a16="http://schemas.microsoft.com/office/drawing/2014/main" id="{1023E14F-F24E-47FB-9D27-CE510B9CC30B}"/>
                    </a:ext>
                  </a:extLst>
                </p14:cNvPr>
                <p14:cNvContentPartPr/>
                <p14:nvPr/>
              </p14:nvContentPartPr>
              <p14:xfrm>
                <a:off x="6342423" y="4636411"/>
                <a:ext cx="178560" cy="127800"/>
              </p14:xfrm>
            </p:contentPart>
          </mc:Choice>
          <mc:Fallback xmlns="">
            <p:pic>
              <p:nvPicPr>
                <p:cNvPr id="125" name="Freihand 124">
                  <a:extLst>
                    <a:ext uri="{FF2B5EF4-FFF2-40B4-BE49-F238E27FC236}">
                      <a16:creationId xmlns:a16="http://schemas.microsoft.com/office/drawing/2014/main" id="{1023E14F-F24E-47FB-9D27-CE510B9CC30B}"/>
                    </a:ext>
                  </a:extLst>
                </p:cNvPr>
                <p:cNvPicPr/>
                <p:nvPr/>
              </p:nvPicPr>
              <p:blipFill>
                <a:blip r:embed="rId185"/>
                <a:stretch>
                  <a:fillRect/>
                </a:stretch>
              </p:blipFill>
              <p:spPr>
                <a:xfrm>
                  <a:off x="6338103" y="4632091"/>
                  <a:ext cx="187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Freihand 125">
                  <a:extLst>
                    <a:ext uri="{FF2B5EF4-FFF2-40B4-BE49-F238E27FC236}">
                      <a16:creationId xmlns:a16="http://schemas.microsoft.com/office/drawing/2014/main" id="{B988AA9C-D851-44E5-B2C0-17443F96B50D}"/>
                    </a:ext>
                  </a:extLst>
                </p14:cNvPr>
                <p14:cNvContentPartPr/>
                <p14:nvPr/>
              </p14:nvContentPartPr>
              <p14:xfrm>
                <a:off x="6509823" y="4605811"/>
                <a:ext cx="140400" cy="96120"/>
              </p14:xfrm>
            </p:contentPart>
          </mc:Choice>
          <mc:Fallback xmlns="">
            <p:pic>
              <p:nvPicPr>
                <p:cNvPr id="126" name="Freihand 125">
                  <a:extLst>
                    <a:ext uri="{FF2B5EF4-FFF2-40B4-BE49-F238E27FC236}">
                      <a16:creationId xmlns:a16="http://schemas.microsoft.com/office/drawing/2014/main" id="{B988AA9C-D851-44E5-B2C0-17443F96B50D}"/>
                    </a:ext>
                  </a:extLst>
                </p:cNvPr>
                <p:cNvPicPr/>
                <p:nvPr/>
              </p:nvPicPr>
              <p:blipFill>
                <a:blip r:embed="rId187"/>
                <a:stretch>
                  <a:fillRect/>
                </a:stretch>
              </p:blipFill>
              <p:spPr>
                <a:xfrm>
                  <a:off x="6505503" y="4601491"/>
                  <a:ext cx="149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Freihand 126">
                  <a:extLst>
                    <a:ext uri="{FF2B5EF4-FFF2-40B4-BE49-F238E27FC236}">
                      <a16:creationId xmlns:a16="http://schemas.microsoft.com/office/drawing/2014/main" id="{A8E1D87F-72FE-43DD-B59B-DBD63BE50E90}"/>
                    </a:ext>
                  </a:extLst>
                </p14:cNvPr>
                <p14:cNvContentPartPr/>
                <p14:nvPr/>
              </p14:nvContentPartPr>
              <p14:xfrm>
                <a:off x="6643383" y="4590691"/>
                <a:ext cx="79560" cy="128880"/>
              </p14:xfrm>
            </p:contentPart>
          </mc:Choice>
          <mc:Fallback xmlns="">
            <p:pic>
              <p:nvPicPr>
                <p:cNvPr id="127" name="Freihand 126">
                  <a:extLst>
                    <a:ext uri="{FF2B5EF4-FFF2-40B4-BE49-F238E27FC236}">
                      <a16:creationId xmlns:a16="http://schemas.microsoft.com/office/drawing/2014/main" id="{A8E1D87F-72FE-43DD-B59B-DBD63BE50E90}"/>
                    </a:ext>
                  </a:extLst>
                </p:cNvPr>
                <p:cNvPicPr/>
                <p:nvPr/>
              </p:nvPicPr>
              <p:blipFill>
                <a:blip r:embed="rId189"/>
                <a:stretch>
                  <a:fillRect/>
                </a:stretch>
              </p:blipFill>
              <p:spPr>
                <a:xfrm>
                  <a:off x="6639063" y="4586371"/>
                  <a:ext cx="88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8" name="Freihand 127">
                  <a:extLst>
                    <a:ext uri="{FF2B5EF4-FFF2-40B4-BE49-F238E27FC236}">
                      <a16:creationId xmlns:a16="http://schemas.microsoft.com/office/drawing/2014/main" id="{30CEE263-C581-4495-9E1E-56D4C3AB180D}"/>
                    </a:ext>
                  </a:extLst>
                </p14:cNvPr>
                <p14:cNvContentPartPr/>
                <p14:nvPr/>
              </p14:nvContentPartPr>
              <p14:xfrm>
                <a:off x="6754263" y="4552891"/>
                <a:ext cx="97920" cy="119160"/>
              </p14:xfrm>
            </p:contentPart>
          </mc:Choice>
          <mc:Fallback xmlns="">
            <p:pic>
              <p:nvPicPr>
                <p:cNvPr id="128" name="Freihand 127">
                  <a:extLst>
                    <a:ext uri="{FF2B5EF4-FFF2-40B4-BE49-F238E27FC236}">
                      <a16:creationId xmlns:a16="http://schemas.microsoft.com/office/drawing/2014/main" id="{30CEE263-C581-4495-9E1E-56D4C3AB180D}"/>
                    </a:ext>
                  </a:extLst>
                </p:cNvPr>
                <p:cNvPicPr/>
                <p:nvPr/>
              </p:nvPicPr>
              <p:blipFill>
                <a:blip r:embed="rId191"/>
                <a:stretch>
                  <a:fillRect/>
                </a:stretch>
              </p:blipFill>
              <p:spPr>
                <a:xfrm>
                  <a:off x="6749943" y="4548571"/>
                  <a:ext cx="106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9" name="Freihand 128">
                  <a:extLst>
                    <a:ext uri="{FF2B5EF4-FFF2-40B4-BE49-F238E27FC236}">
                      <a16:creationId xmlns:a16="http://schemas.microsoft.com/office/drawing/2014/main" id="{E0E91008-D9CC-44F2-B8B3-0A1E91215044}"/>
                    </a:ext>
                  </a:extLst>
                </p14:cNvPr>
                <p14:cNvContentPartPr/>
                <p14:nvPr/>
              </p14:nvContentPartPr>
              <p14:xfrm>
                <a:off x="6844983" y="4508251"/>
                <a:ext cx="153720" cy="127440"/>
              </p14:xfrm>
            </p:contentPart>
          </mc:Choice>
          <mc:Fallback xmlns="">
            <p:pic>
              <p:nvPicPr>
                <p:cNvPr id="129" name="Freihand 128">
                  <a:extLst>
                    <a:ext uri="{FF2B5EF4-FFF2-40B4-BE49-F238E27FC236}">
                      <a16:creationId xmlns:a16="http://schemas.microsoft.com/office/drawing/2014/main" id="{E0E91008-D9CC-44F2-B8B3-0A1E91215044}"/>
                    </a:ext>
                  </a:extLst>
                </p:cNvPr>
                <p:cNvPicPr/>
                <p:nvPr/>
              </p:nvPicPr>
              <p:blipFill>
                <a:blip r:embed="rId193"/>
                <a:stretch>
                  <a:fillRect/>
                </a:stretch>
              </p:blipFill>
              <p:spPr>
                <a:xfrm>
                  <a:off x="6840663" y="4503931"/>
                  <a:ext cx="162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0" name="Freihand 129">
                  <a:extLst>
                    <a:ext uri="{FF2B5EF4-FFF2-40B4-BE49-F238E27FC236}">
                      <a16:creationId xmlns:a16="http://schemas.microsoft.com/office/drawing/2014/main" id="{BFC8B454-5579-486B-A227-B83B94CC16F8}"/>
                    </a:ext>
                  </a:extLst>
                </p14:cNvPr>
                <p14:cNvContentPartPr/>
                <p14:nvPr/>
              </p14:nvContentPartPr>
              <p14:xfrm>
                <a:off x="5952903" y="4681051"/>
                <a:ext cx="1270080" cy="264600"/>
              </p14:xfrm>
            </p:contentPart>
          </mc:Choice>
          <mc:Fallback xmlns="">
            <p:pic>
              <p:nvPicPr>
                <p:cNvPr id="130" name="Freihand 129">
                  <a:extLst>
                    <a:ext uri="{FF2B5EF4-FFF2-40B4-BE49-F238E27FC236}">
                      <a16:creationId xmlns:a16="http://schemas.microsoft.com/office/drawing/2014/main" id="{BFC8B454-5579-486B-A227-B83B94CC16F8}"/>
                    </a:ext>
                  </a:extLst>
                </p:cNvPr>
                <p:cNvPicPr/>
                <p:nvPr/>
              </p:nvPicPr>
              <p:blipFill>
                <a:blip r:embed="rId195"/>
                <a:stretch>
                  <a:fillRect/>
                </a:stretch>
              </p:blipFill>
              <p:spPr>
                <a:xfrm>
                  <a:off x="5948583" y="4676731"/>
                  <a:ext cx="1278720" cy="273240"/>
                </a:xfrm>
                <a:prstGeom prst="rect">
                  <a:avLst/>
                </a:prstGeom>
              </p:spPr>
            </p:pic>
          </mc:Fallback>
        </mc:AlternateContent>
      </p:grpSp>
    </p:spTree>
    <p:extLst>
      <p:ext uri="{BB962C8B-B14F-4D97-AF65-F5344CB8AC3E}">
        <p14:creationId xmlns:p14="http://schemas.microsoft.com/office/powerpoint/2010/main" val="141836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3" grpId="0"/>
      <p:bldP spid="28"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a:t>
            </a:r>
          </a:p>
        </p:txBody>
      </p:sp>
      <p:sp>
        <p:nvSpPr>
          <p:cNvPr id="168964" name="Text Box 4"/>
          <p:cNvSpPr txBox="1">
            <a:spLocks noChangeArrowheads="1"/>
          </p:cNvSpPr>
          <p:nvPr/>
        </p:nvSpPr>
        <p:spPr bwMode="auto">
          <a:xfrm>
            <a:off x="150613" y="566809"/>
            <a:ext cx="11464444" cy="140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2000">
                <a:solidFill>
                  <a:srgbClr val="000000"/>
                </a:solidFill>
              </a:rPr>
              <a:t>External increase of demand, increase of government expenditure of </a:t>
            </a:r>
            <a:r>
              <a:rPr lang="de-DE" sz="2000" dirty="0">
                <a:solidFill>
                  <a:srgbClr val="000000"/>
                </a:solidFill>
              </a:rPr>
              <a:t>∆G = </a:t>
            </a:r>
            <a:r>
              <a:rPr lang="de-DE" sz="2000">
                <a:solidFill>
                  <a:srgbClr val="000000"/>
                </a:solidFill>
              </a:rPr>
              <a:t>5 and marginal propensity to consum of  </a:t>
            </a:r>
            <a:r>
              <a:rPr lang="de-DE" sz="2000" dirty="0" err="1">
                <a:solidFill>
                  <a:srgbClr val="000000"/>
                </a:solidFill>
              </a:rPr>
              <a:t>c</a:t>
            </a:r>
            <a:r>
              <a:rPr lang="de-DE" sz="2000" baseline="-25000" dirty="0" err="1">
                <a:solidFill>
                  <a:srgbClr val="000000"/>
                </a:solidFill>
              </a:rPr>
              <a:t>y</a:t>
            </a:r>
            <a:r>
              <a:rPr lang="de-DE" sz="2000" dirty="0">
                <a:solidFill>
                  <a:srgbClr val="000000"/>
                </a:solidFill>
              </a:rPr>
              <a:t>=</a:t>
            </a:r>
            <a:r>
              <a:rPr lang="de-DE" sz="2000">
                <a:solidFill>
                  <a:srgbClr val="000000"/>
                </a:solidFill>
              </a:rPr>
              <a:t>0,9:</a:t>
            </a:r>
          </a:p>
          <a:p>
            <a:pPr eaLnBrk="1" hangingPunct="1">
              <a:buClrTx/>
              <a:buFontTx/>
              <a:buNone/>
            </a:pPr>
            <a:endParaRPr lang="de-DE" sz="2000" dirty="0">
              <a:solidFill>
                <a:srgbClr val="000000"/>
              </a:solidFill>
            </a:endParaRPr>
          </a:p>
          <a:p>
            <a:pPr eaLnBrk="1" hangingPunct="1">
              <a:buClrTx/>
              <a:buFontTx/>
              <a:buNone/>
            </a:pPr>
            <a:r>
              <a:rPr lang="de-DE" sz="2000">
                <a:solidFill>
                  <a:srgbClr val="000000"/>
                </a:solidFill>
              </a:rPr>
              <a:t>→ additional government consumption ∆G increases directly income Y bei ∆Y</a:t>
            </a:r>
            <a:r>
              <a:rPr lang="de-DE" sz="2000" baseline="-25000">
                <a:solidFill>
                  <a:srgbClr val="000000"/>
                </a:solidFill>
              </a:rPr>
              <a:t>1</a:t>
            </a:r>
            <a:r>
              <a:rPr lang="de-DE" sz="2000">
                <a:solidFill>
                  <a:srgbClr val="000000"/>
                </a:solidFill>
              </a:rPr>
              <a:t>= ∆G</a:t>
            </a:r>
            <a:endParaRPr lang="de-DE" sz="2000" dirty="0">
              <a:solidFill>
                <a:srgbClr val="000000"/>
              </a:solidFill>
            </a:endParaRPr>
          </a:p>
          <a:p>
            <a:pPr eaLnBrk="1" hangingPunct="1">
              <a:buClrTx/>
              <a:buFontTx/>
              <a:buNone/>
            </a:pPr>
            <a:endParaRPr lang="de-DE" sz="2000">
              <a:solidFill>
                <a:srgbClr val="000000"/>
              </a:solidFill>
            </a:endParaRPr>
          </a:p>
          <a:p>
            <a:pPr eaLnBrk="1" hangingPunct="1">
              <a:buClrTx/>
              <a:buFontTx/>
              <a:buNone/>
            </a:pPr>
            <a:r>
              <a:rPr lang="de-DE" sz="2000">
                <a:solidFill>
                  <a:srgbClr val="000000"/>
                </a:solidFill>
              </a:rPr>
              <a:t>→</a:t>
            </a: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endParaRPr lang="de-DE" sz="2400" dirty="0">
              <a:solidFill>
                <a:srgbClr val="000000"/>
              </a:solidFill>
            </a:endParaRPr>
          </a:p>
        </p:txBody>
      </p:sp>
      <p:sp>
        <p:nvSpPr>
          <p:cNvPr id="19" name="Rechteck 18">
            <a:extLst>
              <a:ext uri="{FF2B5EF4-FFF2-40B4-BE49-F238E27FC236}">
                <a16:creationId xmlns:a16="http://schemas.microsoft.com/office/drawing/2014/main" id="{3ED438B8-106A-4BB9-ADA4-9201A166A7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00F9139-CFA9-407F-8230-314EB99720EA}"/>
                  </a:ext>
                </a:extLst>
              </p14:cNvPr>
              <p14:cNvContentPartPr/>
              <p14:nvPr/>
            </p14:nvContentPartPr>
            <p14:xfrm>
              <a:off x="7165023" y="920851"/>
              <a:ext cx="970560" cy="38160"/>
            </p14:xfrm>
          </p:contentPart>
        </mc:Choice>
        <mc:Fallback xmlns="">
          <p:pic>
            <p:nvPicPr>
              <p:cNvPr id="2" name="Freihand 1">
                <a:extLst>
                  <a:ext uri="{FF2B5EF4-FFF2-40B4-BE49-F238E27FC236}">
                    <a16:creationId xmlns:a16="http://schemas.microsoft.com/office/drawing/2014/main" id="{B00F9139-CFA9-407F-8230-314EB99720EA}"/>
                  </a:ext>
                </a:extLst>
              </p:cNvPr>
              <p:cNvPicPr/>
              <p:nvPr/>
            </p:nvPicPr>
            <p:blipFill>
              <a:blip r:embed="rId4"/>
              <a:stretch>
                <a:fillRect/>
              </a:stretch>
            </p:blipFill>
            <p:spPr>
              <a:xfrm>
                <a:off x="7160703" y="916531"/>
                <a:ext cx="9792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DD5B7F0-3721-4FF1-85F1-78B7E5ED2604}"/>
                  </a:ext>
                </a:extLst>
              </p14:cNvPr>
              <p14:cNvContentPartPr/>
              <p14:nvPr/>
            </p14:nvContentPartPr>
            <p14:xfrm>
              <a:off x="1967343" y="1296691"/>
              <a:ext cx="793800" cy="51480"/>
            </p14:xfrm>
          </p:contentPart>
        </mc:Choice>
        <mc:Fallback xmlns="">
          <p:pic>
            <p:nvPicPr>
              <p:cNvPr id="3" name="Freihand 2">
                <a:extLst>
                  <a:ext uri="{FF2B5EF4-FFF2-40B4-BE49-F238E27FC236}">
                    <a16:creationId xmlns:a16="http://schemas.microsoft.com/office/drawing/2014/main" id="{CDD5B7F0-3721-4FF1-85F1-78B7E5ED2604}"/>
                  </a:ext>
                </a:extLst>
              </p:cNvPr>
              <p:cNvPicPr/>
              <p:nvPr/>
            </p:nvPicPr>
            <p:blipFill>
              <a:blip r:embed="rId6"/>
              <a:stretch>
                <a:fillRect/>
              </a:stretch>
            </p:blipFill>
            <p:spPr>
              <a:xfrm>
                <a:off x="1963023" y="1292371"/>
                <a:ext cx="802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94E70E0-B1F7-4BED-A613-05F8E054FB08}"/>
                  </a:ext>
                </a:extLst>
              </p14:cNvPr>
              <p14:cNvContentPartPr/>
              <p14:nvPr/>
            </p14:nvContentPartPr>
            <p14:xfrm>
              <a:off x="7242423" y="1805731"/>
              <a:ext cx="1938600" cy="105120"/>
            </p14:xfrm>
          </p:contentPart>
        </mc:Choice>
        <mc:Fallback xmlns="">
          <p:pic>
            <p:nvPicPr>
              <p:cNvPr id="4" name="Freihand 3">
                <a:extLst>
                  <a:ext uri="{FF2B5EF4-FFF2-40B4-BE49-F238E27FC236}">
                    <a16:creationId xmlns:a16="http://schemas.microsoft.com/office/drawing/2014/main" id="{594E70E0-B1F7-4BED-A613-05F8E054FB08}"/>
                  </a:ext>
                </a:extLst>
              </p:cNvPr>
              <p:cNvPicPr/>
              <p:nvPr/>
            </p:nvPicPr>
            <p:blipFill>
              <a:blip r:embed="rId8"/>
              <a:stretch>
                <a:fillRect/>
              </a:stretch>
            </p:blipFill>
            <p:spPr>
              <a:xfrm>
                <a:off x="7238103" y="1801411"/>
                <a:ext cx="1947240" cy="113760"/>
              </a:xfrm>
              <a:prstGeom prst="rect">
                <a:avLst/>
              </a:prstGeom>
            </p:spPr>
          </p:pic>
        </mc:Fallback>
      </mc:AlternateContent>
      <p:grpSp>
        <p:nvGrpSpPr>
          <p:cNvPr id="9" name="Gruppieren 8">
            <a:extLst>
              <a:ext uri="{FF2B5EF4-FFF2-40B4-BE49-F238E27FC236}">
                <a16:creationId xmlns:a16="http://schemas.microsoft.com/office/drawing/2014/main" id="{F05599FA-5DCB-4C1F-93F1-D3569DF6888E}"/>
              </a:ext>
            </a:extLst>
          </p:cNvPr>
          <p:cNvGrpSpPr/>
          <p:nvPr/>
        </p:nvGrpSpPr>
        <p:grpSpPr>
          <a:xfrm>
            <a:off x="9089943" y="1527091"/>
            <a:ext cx="560520" cy="213840"/>
            <a:chOff x="9089943" y="1527091"/>
            <a:chExt cx="560520" cy="21384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4D264F8E-75B8-49DE-8152-3A7269B7E643}"/>
                    </a:ext>
                  </a:extLst>
                </p14:cNvPr>
                <p14:cNvContentPartPr/>
                <p14:nvPr/>
              </p14:nvContentPartPr>
              <p14:xfrm>
                <a:off x="9089943" y="1639771"/>
                <a:ext cx="173520" cy="19440"/>
              </p14:xfrm>
            </p:contentPart>
          </mc:Choice>
          <mc:Fallback xmlns="">
            <p:pic>
              <p:nvPicPr>
                <p:cNvPr id="5" name="Freihand 4">
                  <a:extLst>
                    <a:ext uri="{FF2B5EF4-FFF2-40B4-BE49-F238E27FC236}">
                      <a16:creationId xmlns:a16="http://schemas.microsoft.com/office/drawing/2014/main" id="{4D264F8E-75B8-49DE-8152-3A7269B7E643}"/>
                    </a:ext>
                  </a:extLst>
                </p:cNvPr>
                <p:cNvPicPr/>
                <p:nvPr/>
              </p:nvPicPr>
              <p:blipFill>
                <a:blip r:embed="rId10"/>
                <a:stretch>
                  <a:fillRect/>
                </a:stretch>
              </p:blipFill>
              <p:spPr>
                <a:xfrm>
                  <a:off x="9085623" y="1635451"/>
                  <a:ext cx="182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7EB0E05F-5EF2-40E1-95B4-CBB8E1DD7C3C}"/>
                    </a:ext>
                  </a:extLst>
                </p14:cNvPr>
                <p14:cNvContentPartPr/>
                <p14:nvPr/>
              </p14:nvContentPartPr>
              <p14:xfrm>
                <a:off x="9114423" y="1694131"/>
                <a:ext cx="172080" cy="14760"/>
              </p14:xfrm>
            </p:contentPart>
          </mc:Choice>
          <mc:Fallback xmlns="">
            <p:pic>
              <p:nvPicPr>
                <p:cNvPr id="6" name="Freihand 5">
                  <a:extLst>
                    <a:ext uri="{FF2B5EF4-FFF2-40B4-BE49-F238E27FC236}">
                      <a16:creationId xmlns:a16="http://schemas.microsoft.com/office/drawing/2014/main" id="{7EB0E05F-5EF2-40E1-95B4-CBB8E1DD7C3C}"/>
                    </a:ext>
                  </a:extLst>
                </p:cNvPr>
                <p:cNvPicPr/>
                <p:nvPr/>
              </p:nvPicPr>
              <p:blipFill>
                <a:blip r:embed="rId12"/>
                <a:stretch>
                  <a:fillRect/>
                </a:stretch>
              </p:blipFill>
              <p:spPr>
                <a:xfrm>
                  <a:off x="9110103" y="1689811"/>
                  <a:ext cx="1807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8D5CC09B-ACDB-4B4F-B2EA-BDADC14CBD9F}"/>
                    </a:ext>
                  </a:extLst>
                </p14:cNvPr>
                <p14:cNvContentPartPr/>
                <p14:nvPr/>
              </p14:nvContentPartPr>
              <p14:xfrm>
                <a:off x="9413943" y="1568851"/>
                <a:ext cx="168480" cy="172080"/>
              </p14:xfrm>
            </p:contentPart>
          </mc:Choice>
          <mc:Fallback xmlns="">
            <p:pic>
              <p:nvPicPr>
                <p:cNvPr id="7" name="Freihand 6">
                  <a:extLst>
                    <a:ext uri="{FF2B5EF4-FFF2-40B4-BE49-F238E27FC236}">
                      <a16:creationId xmlns:a16="http://schemas.microsoft.com/office/drawing/2014/main" id="{8D5CC09B-ACDB-4B4F-B2EA-BDADC14CBD9F}"/>
                    </a:ext>
                  </a:extLst>
                </p:cNvPr>
                <p:cNvPicPr/>
                <p:nvPr/>
              </p:nvPicPr>
              <p:blipFill>
                <a:blip r:embed="rId14"/>
                <a:stretch>
                  <a:fillRect/>
                </a:stretch>
              </p:blipFill>
              <p:spPr>
                <a:xfrm>
                  <a:off x="9409623" y="1564531"/>
                  <a:ext cx="177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69581208-7409-41A8-B459-B6063817227F}"/>
                    </a:ext>
                  </a:extLst>
                </p14:cNvPr>
                <p14:cNvContentPartPr/>
                <p14:nvPr/>
              </p14:nvContentPartPr>
              <p14:xfrm>
                <a:off x="9429783" y="1527091"/>
                <a:ext cx="220680" cy="37080"/>
              </p14:xfrm>
            </p:contentPart>
          </mc:Choice>
          <mc:Fallback xmlns="">
            <p:pic>
              <p:nvPicPr>
                <p:cNvPr id="8" name="Freihand 7">
                  <a:extLst>
                    <a:ext uri="{FF2B5EF4-FFF2-40B4-BE49-F238E27FC236}">
                      <a16:creationId xmlns:a16="http://schemas.microsoft.com/office/drawing/2014/main" id="{69581208-7409-41A8-B459-B6063817227F}"/>
                    </a:ext>
                  </a:extLst>
                </p:cNvPr>
                <p:cNvPicPr/>
                <p:nvPr/>
              </p:nvPicPr>
              <p:blipFill>
                <a:blip r:embed="rId16"/>
                <a:stretch>
                  <a:fillRect/>
                </a:stretch>
              </p:blipFill>
              <p:spPr>
                <a:xfrm>
                  <a:off x="9425463" y="1522771"/>
                  <a:ext cx="229320" cy="45720"/>
                </a:xfrm>
                <a:prstGeom prst="rect">
                  <a:avLst/>
                </a:prstGeom>
              </p:spPr>
            </p:pic>
          </mc:Fallback>
        </mc:AlternateContent>
      </p:grpSp>
      <p:grpSp>
        <p:nvGrpSpPr>
          <p:cNvPr id="24" name="Gruppieren 23">
            <a:extLst>
              <a:ext uri="{FF2B5EF4-FFF2-40B4-BE49-F238E27FC236}">
                <a16:creationId xmlns:a16="http://schemas.microsoft.com/office/drawing/2014/main" id="{79F771EF-E3E8-42E3-968D-0E83FBFBDCC4}"/>
              </a:ext>
            </a:extLst>
          </p:cNvPr>
          <p:cNvGrpSpPr/>
          <p:nvPr/>
        </p:nvGrpSpPr>
        <p:grpSpPr>
          <a:xfrm>
            <a:off x="695463" y="2081131"/>
            <a:ext cx="1539000" cy="237600"/>
            <a:chOff x="695463" y="2081131"/>
            <a:chExt cx="1539000" cy="23760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CB58B31D-3286-4692-86F1-607818E76CA1}"/>
                    </a:ext>
                  </a:extLst>
                </p14:cNvPr>
                <p14:cNvContentPartPr/>
                <p14:nvPr/>
              </p14:nvContentPartPr>
              <p14:xfrm>
                <a:off x="695463" y="2222611"/>
                <a:ext cx="143640" cy="88920"/>
              </p14:xfrm>
            </p:contentPart>
          </mc:Choice>
          <mc:Fallback xmlns="">
            <p:pic>
              <p:nvPicPr>
                <p:cNvPr id="10" name="Freihand 9">
                  <a:extLst>
                    <a:ext uri="{FF2B5EF4-FFF2-40B4-BE49-F238E27FC236}">
                      <a16:creationId xmlns:a16="http://schemas.microsoft.com/office/drawing/2014/main" id="{CB58B31D-3286-4692-86F1-607818E76CA1}"/>
                    </a:ext>
                  </a:extLst>
                </p:cNvPr>
                <p:cNvPicPr/>
                <p:nvPr/>
              </p:nvPicPr>
              <p:blipFill>
                <a:blip r:embed="rId18"/>
                <a:stretch>
                  <a:fillRect/>
                </a:stretch>
              </p:blipFill>
              <p:spPr>
                <a:xfrm>
                  <a:off x="691143" y="2218291"/>
                  <a:ext cx="152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B4CA1AD0-F647-4EEE-91DF-C5D3D960CEEB}"/>
                    </a:ext>
                  </a:extLst>
                </p14:cNvPr>
                <p14:cNvContentPartPr/>
                <p14:nvPr/>
              </p14:nvContentPartPr>
              <p14:xfrm>
                <a:off x="863583" y="2225491"/>
                <a:ext cx="299160" cy="93240"/>
              </p14:xfrm>
            </p:contentPart>
          </mc:Choice>
          <mc:Fallback xmlns="">
            <p:pic>
              <p:nvPicPr>
                <p:cNvPr id="11" name="Freihand 10">
                  <a:extLst>
                    <a:ext uri="{FF2B5EF4-FFF2-40B4-BE49-F238E27FC236}">
                      <a16:creationId xmlns:a16="http://schemas.microsoft.com/office/drawing/2014/main" id="{B4CA1AD0-F647-4EEE-91DF-C5D3D960CEEB}"/>
                    </a:ext>
                  </a:extLst>
                </p:cNvPr>
                <p:cNvPicPr/>
                <p:nvPr/>
              </p:nvPicPr>
              <p:blipFill>
                <a:blip r:embed="rId20"/>
                <a:stretch>
                  <a:fillRect/>
                </a:stretch>
              </p:blipFill>
              <p:spPr>
                <a:xfrm>
                  <a:off x="859263" y="2221171"/>
                  <a:ext cx="307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AB2B8CF7-6412-42DA-A3F3-A33152A9F634}"/>
                    </a:ext>
                  </a:extLst>
                </p14:cNvPr>
                <p14:cNvContentPartPr/>
                <p14:nvPr/>
              </p14:nvContentPartPr>
              <p14:xfrm>
                <a:off x="1338063" y="2196331"/>
                <a:ext cx="291960" cy="83880"/>
              </p14:xfrm>
            </p:contentPart>
          </mc:Choice>
          <mc:Fallback xmlns="">
            <p:pic>
              <p:nvPicPr>
                <p:cNvPr id="13" name="Freihand 12">
                  <a:extLst>
                    <a:ext uri="{FF2B5EF4-FFF2-40B4-BE49-F238E27FC236}">
                      <a16:creationId xmlns:a16="http://schemas.microsoft.com/office/drawing/2014/main" id="{AB2B8CF7-6412-42DA-A3F3-A33152A9F634}"/>
                    </a:ext>
                  </a:extLst>
                </p:cNvPr>
                <p:cNvPicPr/>
                <p:nvPr/>
              </p:nvPicPr>
              <p:blipFill>
                <a:blip r:embed="rId22"/>
                <a:stretch>
                  <a:fillRect/>
                </a:stretch>
              </p:blipFill>
              <p:spPr>
                <a:xfrm>
                  <a:off x="1333743" y="2192011"/>
                  <a:ext cx="300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075458A3-CCB4-4DA7-859B-D5A2A4B0957F}"/>
                    </a:ext>
                  </a:extLst>
                </p14:cNvPr>
                <p14:cNvContentPartPr/>
                <p14:nvPr/>
              </p14:nvContentPartPr>
              <p14:xfrm>
                <a:off x="1739823" y="2081131"/>
                <a:ext cx="97560" cy="174600"/>
              </p14:xfrm>
            </p:contentPart>
          </mc:Choice>
          <mc:Fallback xmlns="">
            <p:pic>
              <p:nvPicPr>
                <p:cNvPr id="14" name="Freihand 13">
                  <a:extLst>
                    <a:ext uri="{FF2B5EF4-FFF2-40B4-BE49-F238E27FC236}">
                      <a16:creationId xmlns:a16="http://schemas.microsoft.com/office/drawing/2014/main" id="{075458A3-CCB4-4DA7-859B-D5A2A4B0957F}"/>
                    </a:ext>
                  </a:extLst>
                </p:cNvPr>
                <p:cNvPicPr/>
                <p:nvPr/>
              </p:nvPicPr>
              <p:blipFill>
                <a:blip r:embed="rId24"/>
                <a:stretch>
                  <a:fillRect/>
                </a:stretch>
              </p:blipFill>
              <p:spPr>
                <a:xfrm>
                  <a:off x="1735503" y="2076811"/>
                  <a:ext cx="106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3AA7BC60-F4DB-4665-8F60-93AE21F6DE01}"/>
                    </a:ext>
                  </a:extLst>
                </p14:cNvPr>
                <p14:cNvContentPartPr/>
                <p14:nvPr/>
              </p14:nvContentPartPr>
              <p14:xfrm>
                <a:off x="1842423" y="2181211"/>
                <a:ext cx="101880" cy="61560"/>
              </p14:xfrm>
            </p:contentPart>
          </mc:Choice>
          <mc:Fallback xmlns="">
            <p:pic>
              <p:nvPicPr>
                <p:cNvPr id="15" name="Freihand 14">
                  <a:extLst>
                    <a:ext uri="{FF2B5EF4-FFF2-40B4-BE49-F238E27FC236}">
                      <a16:creationId xmlns:a16="http://schemas.microsoft.com/office/drawing/2014/main" id="{3AA7BC60-F4DB-4665-8F60-93AE21F6DE01}"/>
                    </a:ext>
                  </a:extLst>
                </p:cNvPr>
                <p:cNvPicPr/>
                <p:nvPr/>
              </p:nvPicPr>
              <p:blipFill>
                <a:blip r:embed="rId26"/>
                <a:stretch>
                  <a:fillRect/>
                </a:stretch>
              </p:blipFill>
              <p:spPr>
                <a:xfrm>
                  <a:off x="1838103" y="2176891"/>
                  <a:ext cx="110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A0DBF10-C119-4007-B993-CFC627457DE3}"/>
                    </a:ext>
                  </a:extLst>
                </p14:cNvPr>
                <p14:cNvContentPartPr/>
                <p14:nvPr/>
              </p14:nvContentPartPr>
              <p14:xfrm>
                <a:off x="1963743" y="2170411"/>
                <a:ext cx="270720" cy="81720"/>
              </p14:xfrm>
            </p:contentPart>
          </mc:Choice>
          <mc:Fallback xmlns="">
            <p:pic>
              <p:nvPicPr>
                <p:cNvPr id="16" name="Freihand 15">
                  <a:extLst>
                    <a:ext uri="{FF2B5EF4-FFF2-40B4-BE49-F238E27FC236}">
                      <a16:creationId xmlns:a16="http://schemas.microsoft.com/office/drawing/2014/main" id="{BA0DBF10-C119-4007-B993-CFC627457DE3}"/>
                    </a:ext>
                  </a:extLst>
                </p:cNvPr>
                <p:cNvPicPr/>
                <p:nvPr/>
              </p:nvPicPr>
              <p:blipFill>
                <a:blip r:embed="rId28"/>
                <a:stretch>
                  <a:fillRect/>
                </a:stretch>
              </p:blipFill>
              <p:spPr>
                <a:xfrm>
                  <a:off x="1959423" y="2166091"/>
                  <a:ext cx="279360" cy="90360"/>
                </a:xfrm>
                <a:prstGeom prst="rect">
                  <a:avLst/>
                </a:prstGeom>
              </p:spPr>
            </p:pic>
          </mc:Fallback>
        </mc:AlternateContent>
      </p:grpSp>
      <p:grpSp>
        <p:nvGrpSpPr>
          <p:cNvPr id="28" name="Gruppieren 27">
            <a:extLst>
              <a:ext uri="{FF2B5EF4-FFF2-40B4-BE49-F238E27FC236}">
                <a16:creationId xmlns:a16="http://schemas.microsoft.com/office/drawing/2014/main" id="{9CD574B8-27B4-4865-A92F-7FF6A46DA225}"/>
              </a:ext>
            </a:extLst>
          </p:cNvPr>
          <p:cNvGrpSpPr/>
          <p:nvPr/>
        </p:nvGrpSpPr>
        <p:grpSpPr>
          <a:xfrm>
            <a:off x="2512383" y="2085451"/>
            <a:ext cx="734760" cy="205920"/>
            <a:chOff x="2512383" y="2085451"/>
            <a:chExt cx="734760" cy="205920"/>
          </a:xfrm>
        </p:grpSpPr>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E2AE9623-255C-4864-B500-381B4F98EA51}"/>
                    </a:ext>
                  </a:extLst>
                </p14:cNvPr>
                <p14:cNvContentPartPr/>
                <p14:nvPr/>
              </p14:nvContentPartPr>
              <p14:xfrm>
                <a:off x="2512383" y="2109571"/>
                <a:ext cx="104040" cy="126000"/>
              </p14:xfrm>
            </p:contentPart>
          </mc:Choice>
          <mc:Fallback xmlns="">
            <p:pic>
              <p:nvPicPr>
                <p:cNvPr id="17" name="Freihand 16">
                  <a:extLst>
                    <a:ext uri="{FF2B5EF4-FFF2-40B4-BE49-F238E27FC236}">
                      <a16:creationId xmlns:a16="http://schemas.microsoft.com/office/drawing/2014/main" id="{E2AE9623-255C-4864-B500-381B4F98EA51}"/>
                    </a:ext>
                  </a:extLst>
                </p:cNvPr>
                <p:cNvPicPr/>
                <p:nvPr/>
              </p:nvPicPr>
              <p:blipFill>
                <a:blip r:embed="rId30"/>
                <a:stretch>
                  <a:fillRect/>
                </a:stretch>
              </p:blipFill>
              <p:spPr>
                <a:xfrm>
                  <a:off x="2508063" y="2105251"/>
                  <a:ext cx="112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6D7B3BAF-3B26-4E0B-8C29-7BF66E37B4C7}"/>
                    </a:ext>
                  </a:extLst>
                </p14:cNvPr>
                <p14:cNvContentPartPr/>
                <p14:nvPr/>
              </p14:nvContentPartPr>
              <p14:xfrm>
                <a:off x="2694543" y="2150251"/>
                <a:ext cx="102240" cy="51120"/>
              </p14:xfrm>
            </p:contentPart>
          </mc:Choice>
          <mc:Fallback xmlns="">
            <p:pic>
              <p:nvPicPr>
                <p:cNvPr id="18" name="Freihand 17">
                  <a:extLst>
                    <a:ext uri="{FF2B5EF4-FFF2-40B4-BE49-F238E27FC236}">
                      <a16:creationId xmlns:a16="http://schemas.microsoft.com/office/drawing/2014/main" id="{6D7B3BAF-3B26-4E0B-8C29-7BF66E37B4C7}"/>
                    </a:ext>
                  </a:extLst>
                </p:cNvPr>
                <p:cNvPicPr/>
                <p:nvPr/>
              </p:nvPicPr>
              <p:blipFill>
                <a:blip r:embed="rId32"/>
                <a:stretch>
                  <a:fillRect/>
                </a:stretch>
              </p:blipFill>
              <p:spPr>
                <a:xfrm>
                  <a:off x="2690223" y="2145931"/>
                  <a:ext cx="110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674DB872-AEEB-4222-B737-E9C54A5D84B6}"/>
                    </a:ext>
                  </a:extLst>
                </p14:cNvPr>
                <p14:cNvContentPartPr/>
                <p14:nvPr/>
              </p14:nvContentPartPr>
              <p14:xfrm>
                <a:off x="2765103" y="2159611"/>
                <a:ext cx="51480" cy="111600"/>
              </p14:xfrm>
            </p:contentPart>
          </mc:Choice>
          <mc:Fallback xmlns="">
            <p:pic>
              <p:nvPicPr>
                <p:cNvPr id="20" name="Freihand 19">
                  <a:extLst>
                    <a:ext uri="{FF2B5EF4-FFF2-40B4-BE49-F238E27FC236}">
                      <a16:creationId xmlns:a16="http://schemas.microsoft.com/office/drawing/2014/main" id="{674DB872-AEEB-4222-B737-E9C54A5D84B6}"/>
                    </a:ext>
                  </a:extLst>
                </p:cNvPr>
                <p:cNvPicPr/>
                <p:nvPr/>
              </p:nvPicPr>
              <p:blipFill>
                <a:blip r:embed="rId34"/>
                <a:stretch>
                  <a:fillRect/>
                </a:stretch>
              </p:blipFill>
              <p:spPr>
                <a:xfrm>
                  <a:off x="2760783" y="2155291"/>
                  <a:ext cx="60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06340801-D03F-40C8-BE23-1FBF0749635F}"/>
                    </a:ext>
                  </a:extLst>
                </p14:cNvPr>
                <p14:cNvContentPartPr/>
                <p14:nvPr/>
              </p14:nvContentPartPr>
              <p14:xfrm>
                <a:off x="2779503" y="2089771"/>
                <a:ext cx="87840" cy="201600"/>
              </p14:xfrm>
            </p:contentPart>
          </mc:Choice>
          <mc:Fallback xmlns="">
            <p:pic>
              <p:nvPicPr>
                <p:cNvPr id="21" name="Freihand 20">
                  <a:extLst>
                    <a:ext uri="{FF2B5EF4-FFF2-40B4-BE49-F238E27FC236}">
                      <a16:creationId xmlns:a16="http://schemas.microsoft.com/office/drawing/2014/main" id="{06340801-D03F-40C8-BE23-1FBF0749635F}"/>
                    </a:ext>
                  </a:extLst>
                </p:cNvPr>
                <p:cNvPicPr/>
                <p:nvPr/>
              </p:nvPicPr>
              <p:blipFill>
                <a:blip r:embed="rId36"/>
                <a:stretch>
                  <a:fillRect/>
                </a:stretch>
              </p:blipFill>
              <p:spPr>
                <a:xfrm>
                  <a:off x="2775183" y="2085451"/>
                  <a:ext cx="96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E4F0D6BB-23AC-402A-9F60-F7026FDC3204}"/>
                    </a:ext>
                  </a:extLst>
                </p14:cNvPr>
                <p14:cNvContentPartPr/>
                <p14:nvPr/>
              </p14:nvContentPartPr>
              <p14:xfrm>
                <a:off x="2624343" y="2085451"/>
                <a:ext cx="52920" cy="200160"/>
              </p14:xfrm>
            </p:contentPart>
          </mc:Choice>
          <mc:Fallback xmlns="">
            <p:pic>
              <p:nvPicPr>
                <p:cNvPr id="22" name="Freihand 21">
                  <a:extLst>
                    <a:ext uri="{FF2B5EF4-FFF2-40B4-BE49-F238E27FC236}">
                      <a16:creationId xmlns:a16="http://schemas.microsoft.com/office/drawing/2014/main" id="{E4F0D6BB-23AC-402A-9F60-F7026FDC3204}"/>
                    </a:ext>
                  </a:extLst>
                </p:cNvPr>
                <p:cNvPicPr/>
                <p:nvPr/>
              </p:nvPicPr>
              <p:blipFill>
                <a:blip r:embed="rId38"/>
                <a:stretch>
                  <a:fillRect/>
                </a:stretch>
              </p:blipFill>
              <p:spPr>
                <a:xfrm>
                  <a:off x="2620023" y="2081131"/>
                  <a:ext cx="61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994C6FEC-8ABD-424B-B923-5006B5702A2D}"/>
                    </a:ext>
                  </a:extLst>
                </p14:cNvPr>
                <p14:cNvContentPartPr/>
                <p14:nvPr/>
              </p14:nvContentPartPr>
              <p14:xfrm>
                <a:off x="3011343" y="2163931"/>
                <a:ext cx="147600" cy="2160"/>
              </p14:xfrm>
            </p:contentPart>
          </mc:Choice>
          <mc:Fallback xmlns="">
            <p:pic>
              <p:nvPicPr>
                <p:cNvPr id="25" name="Freihand 24">
                  <a:extLst>
                    <a:ext uri="{FF2B5EF4-FFF2-40B4-BE49-F238E27FC236}">
                      <a16:creationId xmlns:a16="http://schemas.microsoft.com/office/drawing/2014/main" id="{994C6FEC-8ABD-424B-B923-5006B5702A2D}"/>
                    </a:ext>
                  </a:extLst>
                </p:cNvPr>
                <p:cNvPicPr/>
                <p:nvPr/>
              </p:nvPicPr>
              <p:blipFill>
                <a:blip r:embed="rId40"/>
                <a:stretch>
                  <a:fillRect/>
                </a:stretch>
              </p:blipFill>
              <p:spPr>
                <a:xfrm>
                  <a:off x="3007023" y="2159611"/>
                  <a:ext cx="156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84CDD682-6C3E-4D51-8BB1-3476F9E24B5F}"/>
                    </a:ext>
                  </a:extLst>
                </p14:cNvPr>
                <p14:cNvContentPartPr/>
                <p14:nvPr/>
              </p14:nvContentPartPr>
              <p14:xfrm>
                <a:off x="3012063" y="2182291"/>
                <a:ext cx="150120" cy="11160"/>
              </p14:xfrm>
            </p:contentPart>
          </mc:Choice>
          <mc:Fallback xmlns="">
            <p:pic>
              <p:nvPicPr>
                <p:cNvPr id="26" name="Freihand 25">
                  <a:extLst>
                    <a:ext uri="{FF2B5EF4-FFF2-40B4-BE49-F238E27FC236}">
                      <a16:creationId xmlns:a16="http://schemas.microsoft.com/office/drawing/2014/main" id="{84CDD682-6C3E-4D51-8BB1-3476F9E24B5F}"/>
                    </a:ext>
                  </a:extLst>
                </p:cNvPr>
                <p:cNvPicPr/>
                <p:nvPr/>
              </p:nvPicPr>
              <p:blipFill>
                <a:blip r:embed="rId42"/>
                <a:stretch>
                  <a:fillRect/>
                </a:stretch>
              </p:blipFill>
              <p:spPr>
                <a:xfrm>
                  <a:off x="3007743" y="2177971"/>
                  <a:ext cx="158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59D456B6-31EA-45E9-9A27-EE2746B7DB22}"/>
                    </a:ext>
                  </a:extLst>
                </p14:cNvPr>
                <p14:cNvContentPartPr/>
                <p14:nvPr/>
              </p14:nvContentPartPr>
              <p14:xfrm>
                <a:off x="3143103" y="2131531"/>
                <a:ext cx="104040" cy="133560"/>
              </p14:xfrm>
            </p:contentPart>
          </mc:Choice>
          <mc:Fallback xmlns="">
            <p:pic>
              <p:nvPicPr>
                <p:cNvPr id="27" name="Freihand 26">
                  <a:extLst>
                    <a:ext uri="{FF2B5EF4-FFF2-40B4-BE49-F238E27FC236}">
                      <a16:creationId xmlns:a16="http://schemas.microsoft.com/office/drawing/2014/main" id="{59D456B6-31EA-45E9-9A27-EE2746B7DB22}"/>
                    </a:ext>
                  </a:extLst>
                </p:cNvPr>
                <p:cNvPicPr/>
                <p:nvPr/>
              </p:nvPicPr>
              <p:blipFill>
                <a:blip r:embed="rId44"/>
                <a:stretch>
                  <a:fillRect/>
                </a:stretch>
              </p:blipFill>
              <p:spPr>
                <a:xfrm>
                  <a:off x="3138783" y="2127211"/>
                  <a:ext cx="112680" cy="142200"/>
                </a:xfrm>
                <a:prstGeom prst="rect">
                  <a:avLst/>
                </a:prstGeom>
              </p:spPr>
            </p:pic>
          </mc:Fallback>
        </mc:AlternateContent>
      </p:grpSp>
      <p:grpSp>
        <p:nvGrpSpPr>
          <p:cNvPr id="42" name="Gruppieren 41">
            <a:extLst>
              <a:ext uri="{FF2B5EF4-FFF2-40B4-BE49-F238E27FC236}">
                <a16:creationId xmlns:a16="http://schemas.microsoft.com/office/drawing/2014/main" id="{CDBA0335-876B-4CEF-8A5B-23DC858D4EB1}"/>
              </a:ext>
            </a:extLst>
          </p:cNvPr>
          <p:cNvGrpSpPr/>
          <p:nvPr/>
        </p:nvGrpSpPr>
        <p:grpSpPr>
          <a:xfrm>
            <a:off x="3657903" y="2021731"/>
            <a:ext cx="1639080" cy="293400"/>
            <a:chOff x="3657903" y="2021731"/>
            <a:chExt cx="1639080" cy="293400"/>
          </a:xfrm>
        </p:grpSpPr>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9A38A3F-282D-48F7-8A4D-B85240355152}"/>
                    </a:ext>
                  </a:extLst>
                </p14:cNvPr>
                <p14:cNvContentPartPr/>
                <p14:nvPr/>
              </p14:nvContentPartPr>
              <p14:xfrm>
                <a:off x="3657903" y="2096971"/>
                <a:ext cx="137880" cy="106200"/>
              </p14:xfrm>
            </p:contentPart>
          </mc:Choice>
          <mc:Fallback xmlns="">
            <p:pic>
              <p:nvPicPr>
                <p:cNvPr id="29" name="Freihand 28">
                  <a:extLst>
                    <a:ext uri="{FF2B5EF4-FFF2-40B4-BE49-F238E27FC236}">
                      <a16:creationId xmlns:a16="http://schemas.microsoft.com/office/drawing/2014/main" id="{39A38A3F-282D-48F7-8A4D-B85240355152}"/>
                    </a:ext>
                  </a:extLst>
                </p:cNvPr>
                <p:cNvPicPr/>
                <p:nvPr/>
              </p:nvPicPr>
              <p:blipFill>
                <a:blip r:embed="rId46"/>
                <a:stretch>
                  <a:fillRect/>
                </a:stretch>
              </p:blipFill>
              <p:spPr>
                <a:xfrm>
                  <a:off x="3653583" y="2092651"/>
                  <a:ext cx="146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CA45A940-EB96-4537-97A9-29014CD6D2F0}"/>
                    </a:ext>
                  </a:extLst>
                </p14:cNvPr>
                <p14:cNvContentPartPr/>
                <p14:nvPr/>
              </p14:nvContentPartPr>
              <p14:xfrm>
                <a:off x="4006743" y="2108131"/>
                <a:ext cx="11880" cy="88200"/>
              </p14:xfrm>
            </p:contentPart>
          </mc:Choice>
          <mc:Fallback xmlns="">
            <p:pic>
              <p:nvPicPr>
                <p:cNvPr id="30" name="Freihand 29">
                  <a:extLst>
                    <a:ext uri="{FF2B5EF4-FFF2-40B4-BE49-F238E27FC236}">
                      <a16:creationId xmlns:a16="http://schemas.microsoft.com/office/drawing/2014/main" id="{CA45A940-EB96-4537-97A9-29014CD6D2F0}"/>
                    </a:ext>
                  </a:extLst>
                </p:cNvPr>
                <p:cNvPicPr/>
                <p:nvPr/>
              </p:nvPicPr>
              <p:blipFill>
                <a:blip r:embed="rId48"/>
                <a:stretch>
                  <a:fillRect/>
                </a:stretch>
              </p:blipFill>
              <p:spPr>
                <a:xfrm>
                  <a:off x="4002423" y="2103811"/>
                  <a:ext cx="2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146D3DA4-748A-46FD-BB2F-7DA231C4AB50}"/>
                    </a:ext>
                  </a:extLst>
                </p14:cNvPr>
                <p14:cNvContentPartPr/>
                <p14:nvPr/>
              </p14:nvContentPartPr>
              <p14:xfrm>
                <a:off x="4002423" y="2053771"/>
                <a:ext cx="31320" cy="23400"/>
              </p14:xfrm>
            </p:contentPart>
          </mc:Choice>
          <mc:Fallback xmlns="">
            <p:pic>
              <p:nvPicPr>
                <p:cNvPr id="31" name="Freihand 30">
                  <a:extLst>
                    <a:ext uri="{FF2B5EF4-FFF2-40B4-BE49-F238E27FC236}">
                      <a16:creationId xmlns:a16="http://schemas.microsoft.com/office/drawing/2014/main" id="{146D3DA4-748A-46FD-BB2F-7DA231C4AB50}"/>
                    </a:ext>
                  </a:extLst>
                </p:cNvPr>
                <p:cNvPicPr/>
                <p:nvPr/>
              </p:nvPicPr>
              <p:blipFill>
                <a:blip r:embed="rId50"/>
                <a:stretch>
                  <a:fillRect/>
                </a:stretch>
              </p:blipFill>
              <p:spPr>
                <a:xfrm>
                  <a:off x="3998103" y="2049451"/>
                  <a:ext cx="39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F29E0D8F-E506-4D17-8FE2-5603C9AB1F08}"/>
                    </a:ext>
                  </a:extLst>
                </p14:cNvPr>
                <p14:cNvContentPartPr/>
                <p14:nvPr/>
              </p14:nvContentPartPr>
              <p14:xfrm>
                <a:off x="4076583" y="2094451"/>
                <a:ext cx="112320" cy="85320"/>
              </p14:xfrm>
            </p:contentPart>
          </mc:Choice>
          <mc:Fallback xmlns="">
            <p:pic>
              <p:nvPicPr>
                <p:cNvPr id="32" name="Freihand 31">
                  <a:extLst>
                    <a:ext uri="{FF2B5EF4-FFF2-40B4-BE49-F238E27FC236}">
                      <a16:creationId xmlns:a16="http://schemas.microsoft.com/office/drawing/2014/main" id="{F29E0D8F-E506-4D17-8FE2-5603C9AB1F08}"/>
                    </a:ext>
                  </a:extLst>
                </p:cNvPr>
                <p:cNvPicPr/>
                <p:nvPr/>
              </p:nvPicPr>
              <p:blipFill>
                <a:blip r:embed="rId52"/>
                <a:stretch>
                  <a:fillRect/>
                </a:stretch>
              </p:blipFill>
              <p:spPr>
                <a:xfrm>
                  <a:off x="4072263" y="2090131"/>
                  <a:ext cx="120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801733CE-A297-4492-A7F2-68F19A93AA44}"/>
                    </a:ext>
                  </a:extLst>
                </p14:cNvPr>
                <p14:cNvContentPartPr/>
                <p14:nvPr/>
              </p14:nvContentPartPr>
              <p14:xfrm>
                <a:off x="4236783" y="2099491"/>
                <a:ext cx="90000" cy="80280"/>
              </p14:xfrm>
            </p:contentPart>
          </mc:Choice>
          <mc:Fallback xmlns="">
            <p:pic>
              <p:nvPicPr>
                <p:cNvPr id="33" name="Freihand 32">
                  <a:extLst>
                    <a:ext uri="{FF2B5EF4-FFF2-40B4-BE49-F238E27FC236}">
                      <a16:creationId xmlns:a16="http://schemas.microsoft.com/office/drawing/2014/main" id="{801733CE-A297-4492-A7F2-68F19A93AA44}"/>
                    </a:ext>
                  </a:extLst>
                </p:cNvPr>
                <p:cNvPicPr/>
                <p:nvPr/>
              </p:nvPicPr>
              <p:blipFill>
                <a:blip r:embed="rId54"/>
                <a:stretch>
                  <a:fillRect/>
                </a:stretch>
              </p:blipFill>
              <p:spPr>
                <a:xfrm>
                  <a:off x="4232463" y="2095171"/>
                  <a:ext cx="98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00A00B8-D863-4845-869A-92B4C5D9452F}"/>
                    </a:ext>
                  </a:extLst>
                </p14:cNvPr>
                <p14:cNvContentPartPr/>
                <p14:nvPr/>
              </p14:nvContentPartPr>
              <p14:xfrm>
                <a:off x="4356663" y="2090131"/>
                <a:ext cx="177120" cy="94320"/>
              </p14:xfrm>
            </p:contentPart>
          </mc:Choice>
          <mc:Fallback xmlns="">
            <p:pic>
              <p:nvPicPr>
                <p:cNvPr id="34" name="Freihand 33">
                  <a:extLst>
                    <a:ext uri="{FF2B5EF4-FFF2-40B4-BE49-F238E27FC236}">
                      <a16:creationId xmlns:a16="http://schemas.microsoft.com/office/drawing/2014/main" id="{400A00B8-D863-4845-869A-92B4C5D9452F}"/>
                    </a:ext>
                  </a:extLst>
                </p:cNvPr>
                <p:cNvPicPr/>
                <p:nvPr/>
              </p:nvPicPr>
              <p:blipFill>
                <a:blip r:embed="rId56"/>
                <a:stretch>
                  <a:fillRect/>
                </a:stretch>
              </p:blipFill>
              <p:spPr>
                <a:xfrm>
                  <a:off x="4352343" y="2085811"/>
                  <a:ext cx="185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BCB4A327-A7EA-408A-AF61-D9A09699311E}"/>
                    </a:ext>
                  </a:extLst>
                </p14:cNvPr>
                <p14:cNvContentPartPr/>
                <p14:nvPr/>
              </p14:nvContentPartPr>
              <p14:xfrm>
                <a:off x="4509303" y="2094811"/>
                <a:ext cx="81720" cy="75600"/>
              </p14:xfrm>
            </p:contentPart>
          </mc:Choice>
          <mc:Fallback xmlns="">
            <p:pic>
              <p:nvPicPr>
                <p:cNvPr id="35" name="Freihand 34">
                  <a:extLst>
                    <a:ext uri="{FF2B5EF4-FFF2-40B4-BE49-F238E27FC236}">
                      <a16:creationId xmlns:a16="http://schemas.microsoft.com/office/drawing/2014/main" id="{BCB4A327-A7EA-408A-AF61-D9A09699311E}"/>
                    </a:ext>
                  </a:extLst>
                </p:cNvPr>
                <p:cNvPicPr/>
                <p:nvPr/>
              </p:nvPicPr>
              <p:blipFill>
                <a:blip r:embed="rId58"/>
                <a:stretch>
                  <a:fillRect/>
                </a:stretch>
              </p:blipFill>
              <p:spPr>
                <a:xfrm>
                  <a:off x="4504983" y="2090491"/>
                  <a:ext cx="90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4C67DBF-E8FC-4526-9DAA-E8D8A451D479}"/>
                    </a:ext>
                  </a:extLst>
                </p14:cNvPr>
                <p14:cNvContentPartPr/>
                <p14:nvPr/>
              </p14:nvContentPartPr>
              <p14:xfrm>
                <a:off x="4490943" y="2102731"/>
                <a:ext cx="147240" cy="71280"/>
              </p14:xfrm>
            </p:contentPart>
          </mc:Choice>
          <mc:Fallback xmlns="">
            <p:pic>
              <p:nvPicPr>
                <p:cNvPr id="36" name="Freihand 35">
                  <a:extLst>
                    <a:ext uri="{FF2B5EF4-FFF2-40B4-BE49-F238E27FC236}">
                      <a16:creationId xmlns:a16="http://schemas.microsoft.com/office/drawing/2014/main" id="{34C67DBF-E8FC-4526-9DAA-E8D8A451D479}"/>
                    </a:ext>
                  </a:extLst>
                </p:cNvPr>
                <p:cNvPicPr/>
                <p:nvPr/>
              </p:nvPicPr>
              <p:blipFill>
                <a:blip r:embed="rId60"/>
                <a:stretch>
                  <a:fillRect/>
                </a:stretch>
              </p:blipFill>
              <p:spPr>
                <a:xfrm>
                  <a:off x="4486623" y="2098411"/>
                  <a:ext cx="1558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A9AE6380-6B65-487C-A58D-A71FA389ACB9}"/>
                    </a:ext>
                  </a:extLst>
                </p14:cNvPr>
                <p14:cNvContentPartPr/>
                <p14:nvPr/>
              </p14:nvContentPartPr>
              <p14:xfrm>
                <a:off x="4616943" y="2088331"/>
                <a:ext cx="81360" cy="83880"/>
              </p14:xfrm>
            </p:contentPart>
          </mc:Choice>
          <mc:Fallback xmlns="">
            <p:pic>
              <p:nvPicPr>
                <p:cNvPr id="37" name="Freihand 36">
                  <a:extLst>
                    <a:ext uri="{FF2B5EF4-FFF2-40B4-BE49-F238E27FC236}">
                      <a16:creationId xmlns:a16="http://schemas.microsoft.com/office/drawing/2014/main" id="{A9AE6380-6B65-487C-A58D-A71FA389ACB9}"/>
                    </a:ext>
                  </a:extLst>
                </p:cNvPr>
                <p:cNvPicPr/>
                <p:nvPr/>
              </p:nvPicPr>
              <p:blipFill>
                <a:blip r:embed="rId62"/>
                <a:stretch>
                  <a:fillRect/>
                </a:stretch>
              </p:blipFill>
              <p:spPr>
                <a:xfrm>
                  <a:off x="4612623" y="2084011"/>
                  <a:ext cx="90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DDA32AC-1725-4CC2-830F-EA2EE22316D6}"/>
                    </a:ext>
                  </a:extLst>
                </p14:cNvPr>
                <p14:cNvContentPartPr/>
                <p14:nvPr/>
              </p14:nvContentPartPr>
              <p14:xfrm>
                <a:off x="4721343" y="2100931"/>
                <a:ext cx="78120" cy="57600"/>
              </p14:xfrm>
            </p:contentPart>
          </mc:Choice>
          <mc:Fallback xmlns="">
            <p:pic>
              <p:nvPicPr>
                <p:cNvPr id="38" name="Freihand 37">
                  <a:extLst>
                    <a:ext uri="{FF2B5EF4-FFF2-40B4-BE49-F238E27FC236}">
                      <a16:creationId xmlns:a16="http://schemas.microsoft.com/office/drawing/2014/main" id="{ADDA32AC-1725-4CC2-830F-EA2EE22316D6}"/>
                    </a:ext>
                  </a:extLst>
                </p:cNvPr>
                <p:cNvPicPr/>
                <p:nvPr/>
              </p:nvPicPr>
              <p:blipFill>
                <a:blip r:embed="rId64"/>
                <a:stretch>
                  <a:fillRect/>
                </a:stretch>
              </p:blipFill>
              <p:spPr>
                <a:xfrm>
                  <a:off x="4717023" y="2096611"/>
                  <a:ext cx="86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59FCD0DE-DDD2-4412-95CD-EB15B1012DA4}"/>
                    </a:ext>
                  </a:extLst>
                </p14:cNvPr>
                <p14:cNvContentPartPr/>
                <p14:nvPr/>
              </p14:nvContentPartPr>
              <p14:xfrm>
                <a:off x="5009703" y="2021731"/>
                <a:ext cx="106200" cy="136080"/>
              </p14:xfrm>
            </p:contentPart>
          </mc:Choice>
          <mc:Fallback xmlns="">
            <p:pic>
              <p:nvPicPr>
                <p:cNvPr id="39" name="Freihand 38">
                  <a:extLst>
                    <a:ext uri="{FF2B5EF4-FFF2-40B4-BE49-F238E27FC236}">
                      <a16:creationId xmlns:a16="http://schemas.microsoft.com/office/drawing/2014/main" id="{59FCD0DE-DDD2-4412-95CD-EB15B1012DA4}"/>
                    </a:ext>
                  </a:extLst>
                </p:cNvPr>
                <p:cNvPicPr/>
                <p:nvPr/>
              </p:nvPicPr>
              <p:blipFill>
                <a:blip r:embed="rId66"/>
                <a:stretch>
                  <a:fillRect/>
                </a:stretch>
              </p:blipFill>
              <p:spPr>
                <a:xfrm>
                  <a:off x="5005383" y="2017411"/>
                  <a:ext cx="114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E872197C-5A34-47A8-9297-612BC4D29A67}"/>
                    </a:ext>
                  </a:extLst>
                </p14:cNvPr>
                <p14:cNvContentPartPr/>
                <p14:nvPr/>
              </p14:nvContentPartPr>
              <p14:xfrm>
                <a:off x="5167743" y="2093731"/>
                <a:ext cx="129240" cy="221400"/>
              </p14:xfrm>
            </p:contentPart>
          </mc:Choice>
          <mc:Fallback xmlns="">
            <p:pic>
              <p:nvPicPr>
                <p:cNvPr id="40" name="Freihand 39">
                  <a:extLst>
                    <a:ext uri="{FF2B5EF4-FFF2-40B4-BE49-F238E27FC236}">
                      <a16:creationId xmlns:a16="http://schemas.microsoft.com/office/drawing/2014/main" id="{E872197C-5A34-47A8-9297-612BC4D29A67}"/>
                    </a:ext>
                  </a:extLst>
                </p:cNvPr>
                <p:cNvPicPr/>
                <p:nvPr/>
              </p:nvPicPr>
              <p:blipFill>
                <a:blip r:embed="rId68"/>
                <a:stretch>
                  <a:fillRect/>
                </a:stretch>
              </p:blipFill>
              <p:spPr>
                <a:xfrm>
                  <a:off x="5163423" y="2089411"/>
                  <a:ext cx="13788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63" name="Freihand 62">
                <a:extLst>
                  <a:ext uri="{FF2B5EF4-FFF2-40B4-BE49-F238E27FC236}">
                    <a16:creationId xmlns:a16="http://schemas.microsoft.com/office/drawing/2014/main" id="{64EC336C-6259-4291-98C3-B5441F4383AD}"/>
                  </a:ext>
                </a:extLst>
              </p14:cNvPr>
              <p14:cNvContentPartPr/>
              <p14:nvPr/>
            </p14:nvContentPartPr>
            <p14:xfrm>
              <a:off x="7523223" y="2117491"/>
              <a:ext cx="110520" cy="85680"/>
            </p14:xfrm>
          </p:contentPart>
        </mc:Choice>
        <mc:Fallback xmlns="">
          <p:pic>
            <p:nvPicPr>
              <p:cNvPr id="63" name="Freihand 62">
                <a:extLst>
                  <a:ext uri="{FF2B5EF4-FFF2-40B4-BE49-F238E27FC236}">
                    <a16:creationId xmlns:a16="http://schemas.microsoft.com/office/drawing/2014/main" id="{64EC336C-6259-4291-98C3-B5441F4383AD}"/>
                  </a:ext>
                </a:extLst>
              </p:cNvPr>
              <p:cNvPicPr/>
              <p:nvPr/>
            </p:nvPicPr>
            <p:blipFill>
              <a:blip r:embed="rId70"/>
              <a:stretch>
                <a:fillRect/>
              </a:stretch>
            </p:blipFill>
            <p:spPr>
              <a:xfrm>
                <a:off x="7518903" y="2113171"/>
                <a:ext cx="119160" cy="94320"/>
              </a:xfrm>
              <a:prstGeom prst="rect">
                <a:avLst/>
              </a:prstGeom>
            </p:spPr>
          </p:pic>
        </mc:Fallback>
      </mc:AlternateContent>
      <p:grpSp>
        <p:nvGrpSpPr>
          <p:cNvPr id="169048" name="Gruppieren 169047">
            <a:extLst>
              <a:ext uri="{FF2B5EF4-FFF2-40B4-BE49-F238E27FC236}">
                <a16:creationId xmlns:a16="http://schemas.microsoft.com/office/drawing/2014/main" id="{1ACD4318-9E45-43B7-8064-18FDAC187F54}"/>
              </a:ext>
            </a:extLst>
          </p:cNvPr>
          <p:cNvGrpSpPr/>
          <p:nvPr/>
        </p:nvGrpSpPr>
        <p:grpSpPr>
          <a:xfrm>
            <a:off x="5570943" y="1808971"/>
            <a:ext cx="6230520" cy="541080"/>
            <a:chOff x="5570943" y="1808971"/>
            <a:chExt cx="6230520" cy="541080"/>
          </a:xfrm>
        </p:grpSpPr>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1AD44252-E443-4A1E-8F32-18D95E2C39F3}"/>
                    </a:ext>
                  </a:extLst>
                </p14:cNvPr>
                <p14:cNvContentPartPr/>
                <p14:nvPr/>
              </p14:nvContentPartPr>
              <p14:xfrm>
                <a:off x="5570943" y="2032891"/>
                <a:ext cx="152640" cy="121320"/>
              </p14:xfrm>
            </p:contentPart>
          </mc:Choice>
          <mc:Fallback xmlns="">
            <p:pic>
              <p:nvPicPr>
                <p:cNvPr id="43" name="Freihand 42">
                  <a:extLst>
                    <a:ext uri="{FF2B5EF4-FFF2-40B4-BE49-F238E27FC236}">
                      <a16:creationId xmlns:a16="http://schemas.microsoft.com/office/drawing/2014/main" id="{1AD44252-E443-4A1E-8F32-18D95E2C39F3}"/>
                    </a:ext>
                  </a:extLst>
                </p:cNvPr>
                <p:cNvPicPr/>
                <p:nvPr/>
              </p:nvPicPr>
              <p:blipFill>
                <a:blip r:embed="rId72"/>
                <a:stretch>
                  <a:fillRect/>
                </a:stretch>
              </p:blipFill>
              <p:spPr>
                <a:xfrm>
                  <a:off x="5566623" y="2028571"/>
                  <a:ext cx="161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BFC98562-8E75-4827-BCE3-1BC507502779}"/>
                    </a:ext>
                  </a:extLst>
                </p14:cNvPr>
                <p14:cNvContentPartPr/>
                <p14:nvPr/>
              </p14:nvContentPartPr>
              <p14:xfrm>
                <a:off x="5720703" y="2136211"/>
                <a:ext cx="28800" cy="104040"/>
              </p14:xfrm>
            </p:contentPart>
          </mc:Choice>
          <mc:Fallback xmlns="">
            <p:pic>
              <p:nvPicPr>
                <p:cNvPr id="44" name="Freihand 43">
                  <a:extLst>
                    <a:ext uri="{FF2B5EF4-FFF2-40B4-BE49-F238E27FC236}">
                      <a16:creationId xmlns:a16="http://schemas.microsoft.com/office/drawing/2014/main" id="{BFC98562-8E75-4827-BCE3-1BC507502779}"/>
                    </a:ext>
                  </a:extLst>
                </p:cNvPr>
                <p:cNvPicPr/>
                <p:nvPr/>
              </p:nvPicPr>
              <p:blipFill>
                <a:blip r:embed="rId74"/>
                <a:stretch>
                  <a:fillRect/>
                </a:stretch>
              </p:blipFill>
              <p:spPr>
                <a:xfrm>
                  <a:off x="5716383" y="2131891"/>
                  <a:ext cx="37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0CFD6E0-7549-4B19-91E1-71FD114B7ED1}"/>
                    </a:ext>
                  </a:extLst>
                </p14:cNvPr>
                <p14:cNvContentPartPr/>
                <p14:nvPr/>
              </p14:nvContentPartPr>
              <p14:xfrm>
                <a:off x="5815383" y="2039011"/>
                <a:ext cx="98640" cy="142200"/>
              </p14:xfrm>
            </p:contentPart>
          </mc:Choice>
          <mc:Fallback xmlns="">
            <p:pic>
              <p:nvPicPr>
                <p:cNvPr id="45" name="Freihand 44">
                  <a:extLst>
                    <a:ext uri="{FF2B5EF4-FFF2-40B4-BE49-F238E27FC236}">
                      <a16:creationId xmlns:a16="http://schemas.microsoft.com/office/drawing/2014/main" id="{C0CFD6E0-7549-4B19-91E1-71FD114B7ED1}"/>
                    </a:ext>
                  </a:extLst>
                </p:cNvPr>
                <p:cNvPicPr/>
                <p:nvPr/>
              </p:nvPicPr>
              <p:blipFill>
                <a:blip r:embed="rId76"/>
                <a:stretch>
                  <a:fillRect/>
                </a:stretch>
              </p:blipFill>
              <p:spPr>
                <a:xfrm>
                  <a:off x="5811063" y="2034691"/>
                  <a:ext cx="107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F86DADF2-E362-4B76-8BEC-4BBF10823274}"/>
                    </a:ext>
                  </a:extLst>
                </p14:cNvPr>
                <p14:cNvContentPartPr/>
                <p14:nvPr/>
              </p14:nvContentPartPr>
              <p14:xfrm>
                <a:off x="5989623" y="2117491"/>
                <a:ext cx="35280" cy="16200"/>
              </p14:xfrm>
            </p:contentPart>
          </mc:Choice>
          <mc:Fallback xmlns="">
            <p:pic>
              <p:nvPicPr>
                <p:cNvPr id="47" name="Freihand 46">
                  <a:extLst>
                    <a:ext uri="{FF2B5EF4-FFF2-40B4-BE49-F238E27FC236}">
                      <a16:creationId xmlns:a16="http://schemas.microsoft.com/office/drawing/2014/main" id="{F86DADF2-E362-4B76-8BEC-4BBF10823274}"/>
                    </a:ext>
                  </a:extLst>
                </p:cNvPr>
                <p:cNvPicPr/>
                <p:nvPr/>
              </p:nvPicPr>
              <p:blipFill>
                <a:blip r:embed="rId78"/>
                <a:stretch>
                  <a:fillRect/>
                </a:stretch>
              </p:blipFill>
              <p:spPr>
                <a:xfrm>
                  <a:off x="5985303" y="2113171"/>
                  <a:ext cx="43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5BE53F99-E325-4C2A-880D-5AAD52F974DC}"/>
                    </a:ext>
                  </a:extLst>
                </p14:cNvPr>
                <p14:cNvContentPartPr/>
                <p14:nvPr/>
              </p14:nvContentPartPr>
              <p14:xfrm>
                <a:off x="6046143" y="2066371"/>
                <a:ext cx="98640" cy="146160"/>
              </p14:xfrm>
            </p:contentPart>
          </mc:Choice>
          <mc:Fallback xmlns="">
            <p:pic>
              <p:nvPicPr>
                <p:cNvPr id="48" name="Freihand 47">
                  <a:extLst>
                    <a:ext uri="{FF2B5EF4-FFF2-40B4-BE49-F238E27FC236}">
                      <a16:creationId xmlns:a16="http://schemas.microsoft.com/office/drawing/2014/main" id="{5BE53F99-E325-4C2A-880D-5AAD52F974DC}"/>
                    </a:ext>
                  </a:extLst>
                </p:cNvPr>
                <p:cNvPicPr/>
                <p:nvPr/>
              </p:nvPicPr>
              <p:blipFill>
                <a:blip r:embed="rId80"/>
                <a:stretch>
                  <a:fillRect/>
                </a:stretch>
              </p:blipFill>
              <p:spPr>
                <a:xfrm>
                  <a:off x="6041823" y="2062051"/>
                  <a:ext cx="107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D1686BCF-4E0C-4FCB-A66A-6C010464509C}"/>
                    </a:ext>
                  </a:extLst>
                </p14:cNvPr>
                <p14:cNvContentPartPr/>
                <p14:nvPr/>
              </p14:nvContentPartPr>
              <p14:xfrm>
                <a:off x="6077823" y="2040091"/>
                <a:ext cx="150120" cy="23400"/>
              </p14:xfrm>
            </p:contentPart>
          </mc:Choice>
          <mc:Fallback xmlns="">
            <p:pic>
              <p:nvPicPr>
                <p:cNvPr id="49" name="Freihand 48">
                  <a:extLst>
                    <a:ext uri="{FF2B5EF4-FFF2-40B4-BE49-F238E27FC236}">
                      <a16:creationId xmlns:a16="http://schemas.microsoft.com/office/drawing/2014/main" id="{D1686BCF-4E0C-4FCB-A66A-6C010464509C}"/>
                    </a:ext>
                  </a:extLst>
                </p:cNvPr>
                <p:cNvPicPr/>
                <p:nvPr/>
              </p:nvPicPr>
              <p:blipFill>
                <a:blip r:embed="rId82"/>
                <a:stretch>
                  <a:fillRect/>
                </a:stretch>
              </p:blipFill>
              <p:spPr>
                <a:xfrm>
                  <a:off x="6073503" y="2035771"/>
                  <a:ext cx="158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BC942F6E-31D5-449D-8156-7E3673F23216}"/>
                    </a:ext>
                  </a:extLst>
                </p14:cNvPr>
                <p14:cNvContentPartPr/>
                <p14:nvPr/>
              </p14:nvContentPartPr>
              <p14:xfrm>
                <a:off x="6298863" y="2111731"/>
                <a:ext cx="135720" cy="25200"/>
              </p14:xfrm>
            </p:contentPart>
          </mc:Choice>
          <mc:Fallback xmlns="">
            <p:pic>
              <p:nvPicPr>
                <p:cNvPr id="50" name="Freihand 49">
                  <a:extLst>
                    <a:ext uri="{FF2B5EF4-FFF2-40B4-BE49-F238E27FC236}">
                      <a16:creationId xmlns:a16="http://schemas.microsoft.com/office/drawing/2014/main" id="{BC942F6E-31D5-449D-8156-7E3673F23216}"/>
                    </a:ext>
                  </a:extLst>
                </p:cNvPr>
                <p:cNvPicPr/>
                <p:nvPr/>
              </p:nvPicPr>
              <p:blipFill>
                <a:blip r:embed="rId84"/>
                <a:stretch>
                  <a:fillRect/>
                </a:stretch>
              </p:blipFill>
              <p:spPr>
                <a:xfrm>
                  <a:off x="6294543" y="2107411"/>
                  <a:ext cx="144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AE400BD-AFC4-4F09-9B27-A99719D489F4}"/>
                    </a:ext>
                  </a:extLst>
                </p14:cNvPr>
                <p14:cNvContentPartPr/>
                <p14:nvPr/>
              </p14:nvContentPartPr>
              <p14:xfrm>
                <a:off x="6308583" y="2153131"/>
                <a:ext cx="171720" cy="10080"/>
              </p14:xfrm>
            </p:contentPart>
          </mc:Choice>
          <mc:Fallback xmlns="">
            <p:pic>
              <p:nvPicPr>
                <p:cNvPr id="51" name="Freihand 50">
                  <a:extLst>
                    <a:ext uri="{FF2B5EF4-FFF2-40B4-BE49-F238E27FC236}">
                      <a16:creationId xmlns:a16="http://schemas.microsoft.com/office/drawing/2014/main" id="{1AE400BD-AFC4-4F09-9B27-A99719D489F4}"/>
                    </a:ext>
                  </a:extLst>
                </p:cNvPr>
                <p:cNvPicPr/>
                <p:nvPr/>
              </p:nvPicPr>
              <p:blipFill>
                <a:blip r:embed="rId86"/>
                <a:stretch>
                  <a:fillRect/>
                </a:stretch>
              </p:blipFill>
              <p:spPr>
                <a:xfrm>
                  <a:off x="6304263" y="2148811"/>
                  <a:ext cx="1803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90C93787-CFF2-402D-BC8A-D355E6EAC279}"/>
                    </a:ext>
                  </a:extLst>
                </p14:cNvPr>
                <p14:cNvContentPartPr/>
                <p14:nvPr/>
              </p14:nvContentPartPr>
              <p14:xfrm>
                <a:off x="6497223" y="2044771"/>
                <a:ext cx="101160" cy="167760"/>
              </p14:xfrm>
            </p:contentPart>
          </mc:Choice>
          <mc:Fallback xmlns="">
            <p:pic>
              <p:nvPicPr>
                <p:cNvPr id="52" name="Freihand 51">
                  <a:extLst>
                    <a:ext uri="{FF2B5EF4-FFF2-40B4-BE49-F238E27FC236}">
                      <a16:creationId xmlns:a16="http://schemas.microsoft.com/office/drawing/2014/main" id="{90C93787-CFF2-402D-BC8A-D355E6EAC279}"/>
                    </a:ext>
                  </a:extLst>
                </p:cNvPr>
                <p:cNvPicPr/>
                <p:nvPr/>
              </p:nvPicPr>
              <p:blipFill>
                <a:blip r:embed="rId88"/>
                <a:stretch>
                  <a:fillRect/>
                </a:stretch>
              </p:blipFill>
              <p:spPr>
                <a:xfrm>
                  <a:off x="6492903" y="2040451"/>
                  <a:ext cx="109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E397A14B-E457-4415-8574-A1A0CC55D438}"/>
                    </a:ext>
                  </a:extLst>
                </p14:cNvPr>
                <p14:cNvContentPartPr/>
                <p14:nvPr/>
              </p14:nvContentPartPr>
              <p14:xfrm>
                <a:off x="6619263" y="2148091"/>
                <a:ext cx="46440" cy="92520"/>
              </p14:xfrm>
            </p:contentPart>
          </mc:Choice>
          <mc:Fallback xmlns="">
            <p:pic>
              <p:nvPicPr>
                <p:cNvPr id="53" name="Freihand 52">
                  <a:extLst>
                    <a:ext uri="{FF2B5EF4-FFF2-40B4-BE49-F238E27FC236}">
                      <a16:creationId xmlns:a16="http://schemas.microsoft.com/office/drawing/2014/main" id="{E397A14B-E457-4415-8574-A1A0CC55D438}"/>
                    </a:ext>
                  </a:extLst>
                </p:cNvPr>
                <p:cNvPicPr/>
                <p:nvPr/>
              </p:nvPicPr>
              <p:blipFill>
                <a:blip r:embed="rId90"/>
                <a:stretch>
                  <a:fillRect/>
                </a:stretch>
              </p:blipFill>
              <p:spPr>
                <a:xfrm>
                  <a:off x="6614943" y="2143771"/>
                  <a:ext cx="5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CADD4FFF-0B6F-4275-8C78-C1D8DBF208A3}"/>
                    </a:ext>
                  </a:extLst>
                </p14:cNvPr>
                <p14:cNvContentPartPr/>
                <p14:nvPr/>
              </p14:nvContentPartPr>
              <p14:xfrm>
                <a:off x="6721143" y="2020651"/>
                <a:ext cx="179280" cy="162720"/>
              </p14:xfrm>
            </p:contentPart>
          </mc:Choice>
          <mc:Fallback xmlns="">
            <p:pic>
              <p:nvPicPr>
                <p:cNvPr id="54" name="Freihand 53">
                  <a:extLst>
                    <a:ext uri="{FF2B5EF4-FFF2-40B4-BE49-F238E27FC236}">
                      <a16:creationId xmlns:a16="http://schemas.microsoft.com/office/drawing/2014/main" id="{CADD4FFF-0B6F-4275-8C78-C1D8DBF208A3}"/>
                    </a:ext>
                  </a:extLst>
                </p:cNvPr>
                <p:cNvPicPr/>
                <p:nvPr/>
              </p:nvPicPr>
              <p:blipFill>
                <a:blip r:embed="rId92"/>
                <a:stretch>
                  <a:fillRect/>
                </a:stretch>
              </p:blipFill>
              <p:spPr>
                <a:xfrm>
                  <a:off x="6716823" y="2016331"/>
                  <a:ext cx="187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0C813E57-A32B-471B-B335-A186F370807E}"/>
                    </a:ext>
                  </a:extLst>
                </p14:cNvPr>
                <p14:cNvContentPartPr/>
                <p14:nvPr/>
              </p14:nvContentPartPr>
              <p14:xfrm>
                <a:off x="6959823" y="2062771"/>
                <a:ext cx="164520" cy="23760"/>
              </p14:xfrm>
            </p:contentPart>
          </mc:Choice>
          <mc:Fallback xmlns="">
            <p:pic>
              <p:nvPicPr>
                <p:cNvPr id="56" name="Freihand 55">
                  <a:extLst>
                    <a:ext uri="{FF2B5EF4-FFF2-40B4-BE49-F238E27FC236}">
                      <a16:creationId xmlns:a16="http://schemas.microsoft.com/office/drawing/2014/main" id="{0C813E57-A32B-471B-B335-A186F370807E}"/>
                    </a:ext>
                  </a:extLst>
                </p:cNvPr>
                <p:cNvPicPr/>
                <p:nvPr/>
              </p:nvPicPr>
              <p:blipFill>
                <a:blip r:embed="rId94"/>
                <a:stretch>
                  <a:fillRect/>
                </a:stretch>
              </p:blipFill>
              <p:spPr>
                <a:xfrm>
                  <a:off x="6955503" y="2058451"/>
                  <a:ext cx="173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5585A7C6-7D1F-4259-9DAF-C68756C12056}"/>
                    </a:ext>
                  </a:extLst>
                </p14:cNvPr>
                <p14:cNvContentPartPr/>
                <p14:nvPr/>
              </p14:nvContentPartPr>
              <p14:xfrm>
                <a:off x="6954423" y="2115331"/>
                <a:ext cx="208440" cy="8640"/>
              </p14:xfrm>
            </p:contentPart>
          </mc:Choice>
          <mc:Fallback xmlns="">
            <p:pic>
              <p:nvPicPr>
                <p:cNvPr id="57" name="Freihand 56">
                  <a:extLst>
                    <a:ext uri="{FF2B5EF4-FFF2-40B4-BE49-F238E27FC236}">
                      <a16:creationId xmlns:a16="http://schemas.microsoft.com/office/drawing/2014/main" id="{5585A7C6-7D1F-4259-9DAF-C68756C12056}"/>
                    </a:ext>
                  </a:extLst>
                </p:cNvPr>
                <p:cNvPicPr/>
                <p:nvPr/>
              </p:nvPicPr>
              <p:blipFill>
                <a:blip r:embed="rId96"/>
                <a:stretch>
                  <a:fillRect/>
                </a:stretch>
              </p:blipFill>
              <p:spPr>
                <a:xfrm>
                  <a:off x="6950103" y="2111011"/>
                  <a:ext cx="2170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0C1DE6FC-458B-4657-B981-6E4CB97B2C49}"/>
                    </a:ext>
                  </a:extLst>
                </p14:cNvPr>
                <p14:cNvContentPartPr/>
                <p14:nvPr/>
              </p14:nvContentPartPr>
              <p14:xfrm>
                <a:off x="7192383" y="2047291"/>
                <a:ext cx="126000" cy="108720"/>
              </p14:xfrm>
            </p:contentPart>
          </mc:Choice>
          <mc:Fallback xmlns="">
            <p:pic>
              <p:nvPicPr>
                <p:cNvPr id="58" name="Freihand 57">
                  <a:extLst>
                    <a:ext uri="{FF2B5EF4-FFF2-40B4-BE49-F238E27FC236}">
                      <a16:creationId xmlns:a16="http://schemas.microsoft.com/office/drawing/2014/main" id="{0C1DE6FC-458B-4657-B981-6E4CB97B2C49}"/>
                    </a:ext>
                  </a:extLst>
                </p:cNvPr>
                <p:cNvPicPr/>
                <p:nvPr/>
              </p:nvPicPr>
              <p:blipFill>
                <a:blip r:embed="rId98"/>
                <a:stretch>
                  <a:fillRect/>
                </a:stretch>
              </p:blipFill>
              <p:spPr>
                <a:xfrm>
                  <a:off x="7188063" y="2042971"/>
                  <a:ext cx="134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68636B0B-BE59-4EF0-8219-1263A3D298EF}"/>
                    </a:ext>
                  </a:extLst>
                </p14:cNvPr>
                <p14:cNvContentPartPr/>
                <p14:nvPr/>
              </p14:nvContentPartPr>
              <p14:xfrm>
                <a:off x="7270863" y="2036491"/>
                <a:ext cx="65160" cy="140400"/>
              </p14:xfrm>
            </p:contentPart>
          </mc:Choice>
          <mc:Fallback xmlns="">
            <p:pic>
              <p:nvPicPr>
                <p:cNvPr id="59" name="Freihand 58">
                  <a:extLst>
                    <a:ext uri="{FF2B5EF4-FFF2-40B4-BE49-F238E27FC236}">
                      <a16:creationId xmlns:a16="http://schemas.microsoft.com/office/drawing/2014/main" id="{68636B0B-BE59-4EF0-8219-1263A3D298EF}"/>
                    </a:ext>
                  </a:extLst>
                </p:cNvPr>
                <p:cNvPicPr/>
                <p:nvPr/>
              </p:nvPicPr>
              <p:blipFill>
                <a:blip r:embed="rId100"/>
                <a:stretch>
                  <a:fillRect/>
                </a:stretch>
              </p:blipFill>
              <p:spPr>
                <a:xfrm>
                  <a:off x="7266543" y="2032171"/>
                  <a:ext cx="73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ED492484-C9F6-47FB-9431-FDF2A494D403}"/>
                    </a:ext>
                  </a:extLst>
                </p14:cNvPr>
                <p14:cNvContentPartPr/>
                <p14:nvPr/>
              </p14:nvContentPartPr>
              <p14:xfrm>
                <a:off x="7178343" y="2055571"/>
                <a:ext cx="334800" cy="108720"/>
              </p14:xfrm>
            </p:contentPart>
          </mc:Choice>
          <mc:Fallback xmlns="">
            <p:pic>
              <p:nvPicPr>
                <p:cNvPr id="60" name="Freihand 59">
                  <a:extLst>
                    <a:ext uri="{FF2B5EF4-FFF2-40B4-BE49-F238E27FC236}">
                      <a16:creationId xmlns:a16="http://schemas.microsoft.com/office/drawing/2014/main" id="{ED492484-C9F6-47FB-9431-FDF2A494D403}"/>
                    </a:ext>
                  </a:extLst>
                </p:cNvPr>
                <p:cNvPicPr/>
                <p:nvPr/>
              </p:nvPicPr>
              <p:blipFill>
                <a:blip r:embed="rId102"/>
                <a:stretch>
                  <a:fillRect/>
                </a:stretch>
              </p:blipFill>
              <p:spPr>
                <a:xfrm>
                  <a:off x="7174023" y="2051251"/>
                  <a:ext cx="343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11B2A7D0-19C6-4254-BC0B-5FCA0C074BA2}"/>
                    </a:ext>
                  </a:extLst>
                </p14:cNvPr>
                <p14:cNvContentPartPr/>
                <p14:nvPr/>
              </p14:nvContentPartPr>
              <p14:xfrm>
                <a:off x="7505223" y="2118931"/>
                <a:ext cx="104760" cy="115200"/>
              </p14:xfrm>
            </p:contentPart>
          </mc:Choice>
          <mc:Fallback xmlns="">
            <p:pic>
              <p:nvPicPr>
                <p:cNvPr id="61" name="Freihand 60">
                  <a:extLst>
                    <a:ext uri="{FF2B5EF4-FFF2-40B4-BE49-F238E27FC236}">
                      <a16:creationId xmlns:a16="http://schemas.microsoft.com/office/drawing/2014/main" id="{11B2A7D0-19C6-4254-BC0B-5FCA0C074BA2}"/>
                    </a:ext>
                  </a:extLst>
                </p:cNvPr>
                <p:cNvPicPr/>
                <p:nvPr/>
              </p:nvPicPr>
              <p:blipFill>
                <a:blip r:embed="rId104"/>
                <a:stretch>
                  <a:fillRect/>
                </a:stretch>
              </p:blipFill>
              <p:spPr>
                <a:xfrm>
                  <a:off x="7500903" y="2114611"/>
                  <a:ext cx="113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8961" name="Freihand 168960">
                  <a:extLst>
                    <a:ext uri="{FF2B5EF4-FFF2-40B4-BE49-F238E27FC236}">
                      <a16:creationId xmlns:a16="http://schemas.microsoft.com/office/drawing/2014/main" id="{C21E249D-0303-4895-9E30-652267FC6861}"/>
                    </a:ext>
                  </a:extLst>
                </p14:cNvPr>
                <p14:cNvContentPartPr/>
                <p14:nvPr/>
              </p14:nvContentPartPr>
              <p14:xfrm>
                <a:off x="7879983" y="2050891"/>
                <a:ext cx="6840" cy="106920"/>
              </p14:xfrm>
            </p:contentPart>
          </mc:Choice>
          <mc:Fallback xmlns="">
            <p:pic>
              <p:nvPicPr>
                <p:cNvPr id="168961" name="Freihand 168960">
                  <a:extLst>
                    <a:ext uri="{FF2B5EF4-FFF2-40B4-BE49-F238E27FC236}">
                      <a16:creationId xmlns:a16="http://schemas.microsoft.com/office/drawing/2014/main" id="{C21E249D-0303-4895-9E30-652267FC6861}"/>
                    </a:ext>
                  </a:extLst>
                </p:cNvPr>
                <p:cNvPicPr/>
                <p:nvPr/>
              </p:nvPicPr>
              <p:blipFill>
                <a:blip r:embed="rId106"/>
                <a:stretch>
                  <a:fillRect/>
                </a:stretch>
              </p:blipFill>
              <p:spPr>
                <a:xfrm>
                  <a:off x="7875663" y="2046571"/>
                  <a:ext cx="15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8962" name="Freihand 168961">
                  <a:extLst>
                    <a:ext uri="{FF2B5EF4-FFF2-40B4-BE49-F238E27FC236}">
                      <a16:creationId xmlns:a16="http://schemas.microsoft.com/office/drawing/2014/main" id="{FFF69A11-7A9E-4123-BA4B-85B3AC54ECD3}"/>
                    </a:ext>
                  </a:extLst>
                </p14:cNvPr>
                <p14:cNvContentPartPr/>
                <p14:nvPr/>
              </p14:nvContentPartPr>
              <p14:xfrm>
                <a:off x="7834623" y="2154931"/>
                <a:ext cx="107280" cy="20160"/>
              </p14:xfrm>
            </p:contentPart>
          </mc:Choice>
          <mc:Fallback xmlns="">
            <p:pic>
              <p:nvPicPr>
                <p:cNvPr id="168962" name="Freihand 168961">
                  <a:extLst>
                    <a:ext uri="{FF2B5EF4-FFF2-40B4-BE49-F238E27FC236}">
                      <a16:creationId xmlns:a16="http://schemas.microsoft.com/office/drawing/2014/main" id="{FFF69A11-7A9E-4123-BA4B-85B3AC54ECD3}"/>
                    </a:ext>
                  </a:extLst>
                </p:cNvPr>
                <p:cNvPicPr/>
                <p:nvPr/>
              </p:nvPicPr>
              <p:blipFill>
                <a:blip r:embed="rId108"/>
                <a:stretch>
                  <a:fillRect/>
                </a:stretch>
              </p:blipFill>
              <p:spPr>
                <a:xfrm>
                  <a:off x="7830303" y="2150611"/>
                  <a:ext cx="115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8965" name="Freihand 168964">
                  <a:extLst>
                    <a:ext uri="{FF2B5EF4-FFF2-40B4-BE49-F238E27FC236}">
                      <a16:creationId xmlns:a16="http://schemas.microsoft.com/office/drawing/2014/main" id="{8D622646-1721-4D4C-9B98-45732266D596}"/>
                    </a:ext>
                  </a:extLst>
                </p14:cNvPr>
                <p14:cNvContentPartPr/>
                <p14:nvPr/>
              </p14:nvContentPartPr>
              <p14:xfrm>
                <a:off x="7789623" y="2013091"/>
                <a:ext cx="119520" cy="9000"/>
              </p14:xfrm>
            </p:contentPart>
          </mc:Choice>
          <mc:Fallback xmlns="">
            <p:pic>
              <p:nvPicPr>
                <p:cNvPr id="168965" name="Freihand 168964">
                  <a:extLst>
                    <a:ext uri="{FF2B5EF4-FFF2-40B4-BE49-F238E27FC236}">
                      <a16:creationId xmlns:a16="http://schemas.microsoft.com/office/drawing/2014/main" id="{8D622646-1721-4D4C-9B98-45732266D596}"/>
                    </a:ext>
                  </a:extLst>
                </p:cNvPr>
                <p:cNvPicPr/>
                <p:nvPr/>
              </p:nvPicPr>
              <p:blipFill>
                <a:blip r:embed="rId110"/>
                <a:stretch>
                  <a:fillRect/>
                </a:stretch>
              </p:blipFill>
              <p:spPr>
                <a:xfrm>
                  <a:off x="7785303" y="2008771"/>
                  <a:ext cx="128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8966" name="Freihand 168965">
                  <a:extLst>
                    <a:ext uri="{FF2B5EF4-FFF2-40B4-BE49-F238E27FC236}">
                      <a16:creationId xmlns:a16="http://schemas.microsoft.com/office/drawing/2014/main" id="{55C68189-2BEF-4808-9F8E-9EDB0EE3FE4C}"/>
                    </a:ext>
                  </a:extLst>
                </p14:cNvPr>
                <p14:cNvContentPartPr/>
                <p14:nvPr/>
              </p14:nvContentPartPr>
              <p14:xfrm>
                <a:off x="7936863" y="2069611"/>
                <a:ext cx="240480" cy="100440"/>
              </p14:xfrm>
            </p:contentPart>
          </mc:Choice>
          <mc:Fallback xmlns="">
            <p:pic>
              <p:nvPicPr>
                <p:cNvPr id="168966" name="Freihand 168965">
                  <a:extLst>
                    <a:ext uri="{FF2B5EF4-FFF2-40B4-BE49-F238E27FC236}">
                      <a16:creationId xmlns:a16="http://schemas.microsoft.com/office/drawing/2014/main" id="{55C68189-2BEF-4808-9F8E-9EDB0EE3FE4C}"/>
                    </a:ext>
                  </a:extLst>
                </p:cNvPr>
                <p:cNvPicPr/>
                <p:nvPr/>
              </p:nvPicPr>
              <p:blipFill>
                <a:blip r:embed="rId112"/>
                <a:stretch>
                  <a:fillRect/>
                </a:stretch>
              </p:blipFill>
              <p:spPr>
                <a:xfrm>
                  <a:off x="7932543" y="2065291"/>
                  <a:ext cx="249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8967" name="Freihand 168966">
                  <a:extLst>
                    <a:ext uri="{FF2B5EF4-FFF2-40B4-BE49-F238E27FC236}">
                      <a16:creationId xmlns:a16="http://schemas.microsoft.com/office/drawing/2014/main" id="{971BDBAD-471F-4845-A13D-065D55AC4321}"/>
                    </a:ext>
                  </a:extLst>
                </p14:cNvPr>
                <p14:cNvContentPartPr/>
                <p14:nvPr/>
              </p14:nvContentPartPr>
              <p14:xfrm>
                <a:off x="8173023" y="2096971"/>
                <a:ext cx="351000" cy="68400"/>
              </p14:xfrm>
            </p:contentPart>
          </mc:Choice>
          <mc:Fallback xmlns="">
            <p:pic>
              <p:nvPicPr>
                <p:cNvPr id="168967" name="Freihand 168966">
                  <a:extLst>
                    <a:ext uri="{FF2B5EF4-FFF2-40B4-BE49-F238E27FC236}">
                      <a16:creationId xmlns:a16="http://schemas.microsoft.com/office/drawing/2014/main" id="{971BDBAD-471F-4845-A13D-065D55AC4321}"/>
                    </a:ext>
                  </a:extLst>
                </p:cNvPr>
                <p:cNvPicPr/>
                <p:nvPr/>
              </p:nvPicPr>
              <p:blipFill>
                <a:blip r:embed="rId114"/>
                <a:stretch>
                  <a:fillRect/>
                </a:stretch>
              </p:blipFill>
              <p:spPr>
                <a:xfrm>
                  <a:off x="8168703" y="2092651"/>
                  <a:ext cx="359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8968" name="Freihand 168967">
                  <a:extLst>
                    <a:ext uri="{FF2B5EF4-FFF2-40B4-BE49-F238E27FC236}">
                      <a16:creationId xmlns:a16="http://schemas.microsoft.com/office/drawing/2014/main" id="{42DB0908-786D-4A95-8B1C-7F4570A182B3}"/>
                    </a:ext>
                  </a:extLst>
                </p14:cNvPr>
                <p14:cNvContentPartPr/>
                <p14:nvPr/>
              </p14:nvContentPartPr>
              <p14:xfrm>
                <a:off x="8651463" y="2063491"/>
                <a:ext cx="16560" cy="69840"/>
              </p14:xfrm>
            </p:contentPart>
          </mc:Choice>
          <mc:Fallback xmlns="">
            <p:pic>
              <p:nvPicPr>
                <p:cNvPr id="168968" name="Freihand 168967">
                  <a:extLst>
                    <a:ext uri="{FF2B5EF4-FFF2-40B4-BE49-F238E27FC236}">
                      <a16:creationId xmlns:a16="http://schemas.microsoft.com/office/drawing/2014/main" id="{42DB0908-786D-4A95-8B1C-7F4570A182B3}"/>
                    </a:ext>
                  </a:extLst>
                </p:cNvPr>
                <p:cNvPicPr/>
                <p:nvPr/>
              </p:nvPicPr>
              <p:blipFill>
                <a:blip r:embed="rId116"/>
                <a:stretch>
                  <a:fillRect/>
                </a:stretch>
              </p:blipFill>
              <p:spPr>
                <a:xfrm>
                  <a:off x="8647143" y="2059171"/>
                  <a:ext cx="25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8969" name="Freihand 168968">
                  <a:extLst>
                    <a:ext uri="{FF2B5EF4-FFF2-40B4-BE49-F238E27FC236}">
                      <a16:creationId xmlns:a16="http://schemas.microsoft.com/office/drawing/2014/main" id="{C1C54718-38D6-4B96-9CD2-7D25A583CE3C}"/>
                    </a:ext>
                  </a:extLst>
                </p14:cNvPr>
                <p14:cNvContentPartPr/>
                <p14:nvPr/>
              </p14:nvContentPartPr>
              <p14:xfrm>
                <a:off x="8646423" y="2027851"/>
                <a:ext cx="49680" cy="26640"/>
              </p14:xfrm>
            </p:contentPart>
          </mc:Choice>
          <mc:Fallback xmlns="">
            <p:pic>
              <p:nvPicPr>
                <p:cNvPr id="168969" name="Freihand 168968">
                  <a:extLst>
                    <a:ext uri="{FF2B5EF4-FFF2-40B4-BE49-F238E27FC236}">
                      <a16:creationId xmlns:a16="http://schemas.microsoft.com/office/drawing/2014/main" id="{C1C54718-38D6-4B96-9CD2-7D25A583CE3C}"/>
                    </a:ext>
                  </a:extLst>
                </p:cNvPr>
                <p:cNvPicPr/>
                <p:nvPr/>
              </p:nvPicPr>
              <p:blipFill>
                <a:blip r:embed="rId118"/>
                <a:stretch>
                  <a:fillRect/>
                </a:stretch>
              </p:blipFill>
              <p:spPr>
                <a:xfrm>
                  <a:off x="8642103" y="2023531"/>
                  <a:ext cx="58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68970" name="Freihand 168969">
                  <a:extLst>
                    <a:ext uri="{FF2B5EF4-FFF2-40B4-BE49-F238E27FC236}">
                      <a16:creationId xmlns:a16="http://schemas.microsoft.com/office/drawing/2014/main" id="{692C058D-3947-4067-967C-4425FF3A29DE}"/>
                    </a:ext>
                  </a:extLst>
                </p14:cNvPr>
                <p14:cNvContentPartPr/>
                <p14:nvPr/>
              </p14:nvContentPartPr>
              <p14:xfrm>
                <a:off x="8720583" y="2053411"/>
                <a:ext cx="89640" cy="97200"/>
              </p14:xfrm>
            </p:contentPart>
          </mc:Choice>
          <mc:Fallback xmlns="">
            <p:pic>
              <p:nvPicPr>
                <p:cNvPr id="168970" name="Freihand 168969">
                  <a:extLst>
                    <a:ext uri="{FF2B5EF4-FFF2-40B4-BE49-F238E27FC236}">
                      <a16:creationId xmlns:a16="http://schemas.microsoft.com/office/drawing/2014/main" id="{692C058D-3947-4067-967C-4425FF3A29DE}"/>
                    </a:ext>
                  </a:extLst>
                </p:cNvPr>
                <p:cNvPicPr/>
                <p:nvPr/>
              </p:nvPicPr>
              <p:blipFill>
                <a:blip r:embed="rId120"/>
                <a:stretch>
                  <a:fillRect/>
                </a:stretch>
              </p:blipFill>
              <p:spPr>
                <a:xfrm>
                  <a:off x="8716263" y="2049091"/>
                  <a:ext cx="98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8971" name="Freihand 168970">
                  <a:extLst>
                    <a:ext uri="{FF2B5EF4-FFF2-40B4-BE49-F238E27FC236}">
                      <a16:creationId xmlns:a16="http://schemas.microsoft.com/office/drawing/2014/main" id="{27D888A7-8750-44B9-9F52-CC8459A47224}"/>
                    </a:ext>
                  </a:extLst>
                </p14:cNvPr>
                <p14:cNvContentPartPr/>
                <p14:nvPr/>
              </p14:nvContentPartPr>
              <p14:xfrm>
                <a:off x="8986623" y="2054131"/>
                <a:ext cx="136440" cy="173160"/>
              </p14:xfrm>
            </p:contentPart>
          </mc:Choice>
          <mc:Fallback xmlns="">
            <p:pic>
              <p:nvPicPr>
                <p:cNvPr id="168971" name="Freihand 168970">
                  <a:extLst>
                    <a:ext uri="{FF2B5EF4-FFF2-40B4-BE49-F238E27FC236}">
                      <a16:creationId xmlns:a16="http://schemas.microsoft.com/office/drawing/2014/main" id="{27D888A7-8750-44B9-9F52-CC8459A47224}"/>
                    </a:ext>
                  </a:extLst>
                </p:cNvPr>
                <p:cNvPicPr/>
                <p:nvPr/>
              </p:nvPicPr>
              <p:blipFill>
                <a:blip r:embed="rId122"/>
                <a:stretch>
                  <a:fillRect/>
                </a:stretch>
              </p:blipFill>
              <p:spPr>
                <a:xfrm>
                  <a:off x="8982303" y="2049811"/>
                  <a:ext cx="1450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68972" name="Freihand 168971">
                  <a:extLst>
                    <a:ext uri="{FF2B5EF4-FFF2-40B4-BE49-F238E27FC236}">
                      <a16:creationId xmlns:a16="http://schemas.microsoft.com/office/drawing/2014/main" id="{20D8EC8C-B261-442C-B521-77947D72899C}"/>
                    </a:ext>
                  </a:extLst>
                </p14:cNvPr>
                <p14:cNvContentPartPr/>
                <p14:nvPr/>
              </p14:nvContentPartPr>
              <p14:xfrm>
                <a:off x="9178863" y="2053051"/>
                <a:ext cx="124920" cy="8640"/>
              </p14:xfrm>
            </p:contentPart>
          </mc:Choice>
          <mc:Fallback xmlns="">
            <p:pic>
              <p:nvPicPr>
                <p:cNvPr id="168972" name="Freihand 168971">
                  <a:extLst>
                    <a:ext uri="{FF2B5EF4-FFF2-40B4-BE49-F238E27FC236}">
                      <a16:creationId xmlns:a16="http://schemas.microsoft.com/office/drawing/2014/main" id="{20D8EC8C-B261-442C-B521-77947D72899C}"/>
                    </a:ext>
                  </a:extLst>
                </p:cNvPr>
                <p:cNvPicPr/>
                <p:nvPr/>
              </p:nvPicPr>
              <p:blipFill>
                <a:blip r:embed="rId124"/>
                <a:stretch>
                  <a:fillRect/>
                </a:stretch>
              </p:blipFill>
              <p:spPr>
                <a:xfrm>
                  <a:off x="9174543" y="2048731"/>
                  <a:ext cx="1335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68973" name="Freihand 168972">
                  <a:extLst>
                    <a:ext uri="{FF2B5EF4-FFF2-40B4-BE49-F238E27FC236}">
                      <a16:creationId xmlns:a16="http://schemas.microsoft.com/office/drawing/2014/main" id="{61580F67-3D91-4345-867A-48AA2D2CE46D}"/>
                    </a:ext>
                  </a:extLst>
                </p14:cNvPr>
                <p14:cNvContentPartPr/>
                <p14:nvPr/>
              </p14:nvContentPartPr>
              <p14:xfrm>
                <a:off x="9184623" y="2094091"/>
                <a:ext cx="158400" cy="18720"/>
              </p14:xfrm>
            </p:contentPart>
          </mc:Choice>
          <mc:Fallback xmlns="">
            <p:pic>
              <p:nvPicPr>
                <p:cNvPr id="168973" name="Freihand 168972">
                  <a:extLst>
                    <a:ext uri="{FF2B5EF4-FFF2-40B4-BE49-F238E27FC236}">
                      <a16:creationId xmlns:a16="http://schemas.microsoft.com/office/drawing/2014/main" id="{61580F67-3D91-4345-867A-48AA2D2CE46D}"/>
                    </a:ext>
                  </a:extLst>
                </p:cNvPr>
                <p:cNvPicPr/>
                <p:nvPr/>
              </p:nvPicPr>
              <p:blipFill>
                <a:blip r:embed="rId126"/>
                <a:stretch>
                  <a:fillRect/>
                </a:stretch>
              </p:blipFill>
              <p:spPr>
                <a:xfrm>
                  <a:off x="9180303" y="2089771"/>
                  <a:ext cx="167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68974" name="Freihand 168973">
                  <a:extLst>
                    <a:ext uri="{FF2B5EF4-FFF2-40B4-BE49-F238E27FC236}">
                      <a16:creationId xmlns:a16="http://schemas.microsoft.com/office/drawing/2014/main" id="{E80AC03A-D53F-4993-B98C-FFFDF9C273A2}"/>
                    </a:ext>
                  </a:extLst>
                </p14:cNvPr>
                <p14:cNvContentPartPr/>
                <p14:nvPr/>
              </p14:nvContentPartPr>
              <p14:xfrm>
                <a:off x="9420063" y="2017771"/>
                <a:ext cx="129960" cy="108000"/>
              </p14:xfrm>
            </p:contentPart>
          </mc:Choice>
          <mc:Fallback xmlns="">
            <p:pic>
              <p:nvPicPr>
                <p:cNvPr id="168974" name="Freihand 168973">
                  <a:extLst>
                    <a:ext uri="{FF2B5EF4-FFF2-40B4-BE49-F238E27FC236}">
                      <a16:creationId xmlns:a16="http://schemas.microsoft.com/office/drawing/2014/main" id="{E80AC03A-D53F-4993-B98C-FFFDF9C273A2}"/>
                    </a:ext>
                  </a:extLst>
                </p:cNvPr>
                <p:cNvPicPr/>
                <p:nvPr/>
              </p:nvPicPr>
              <p:blipFill>
                <a:blip r:embed="rId128"/>
                <a:stretch>
                  <a:fillRect/>
                </a:stretch>
              </p:blipFill>
              <p:spPr>
                <a:xfrm>
                  <a:off x="9415743" y="2013451"/>
                  <a:ext cx="138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68975" name="Freihand 168974">
                  <a:extLst>
                    <a:ext uri="{FF2B5EF4-FFF2-40B4-BE49-F238E27FC236}">
                      <a16:creationId xmlns:a16="http://schemas.microsoft.com/office/drawing/2014/main" id="{3690B97A-B885-43D1-95D6-243C5EE595E2}"/>
                    </a:ext>
                  </a:extLst>
                </p14:cNvPr>
                <p14:cNvContentPartPr/>
                <p14:nvPr/>
              </p14:nvContentPartPr>
              <p14:xfrm>
                <a:off x="9561903" y="1999411"/>
                <a:ext cx="178560" cy="133920"/>
              </p14:xfrm>
            </p:contentPart>
          </mc:Choice>
          <mc:Fallback xmlns="">
            <p:pic>
              <p:nvPicPr>
                <p:cNvPr id="168975" name="Freihand 168974">
                  <a:extLst>
                    <a:ext uri="{FF2B5EF4-FFF2-40B4-BE49-F238E27FC236}">
                      <a16:creationId xmlns:a16="http://schemas.microsoft.com/office/drawing/2014/main" id="{3690B97A-B885-43D1-95D6-243C5EE595E2}"/>
                    </a:ext>
                  </a:extLst>
                </p:cNvPr>
                <p:cNvPicPr/>
                <p:nvPr/>
              </p:nvPicPr>
              <p:blipFill>
                <a:blip r:embed="rId130"/>
                <a:stretch>
                  <a:fillRect/>
                </a:stretch>
              </p:blipFill>
              <p:spPr>
                <a:xfrm>
                  <a:off x="9557583" y="1995091"/>
                  <a:ext cx="187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8976" name="Freihand 168975">
                  <a:extLst>
                    <a:ext uri="{FF2B5EF4-FFF2-40B4-BE49-F238E27FC236}">
                      <a16:creationId xmlns:a16="http://schemas.microsoft.com/office/drawing/2014/main" id="{13A542EA-77E4-4C56-B9E9-595E9D7CFD2E}"/>
                    </a:ext>
                  </a:extLst>
                </p14:cNvPr>
                <p14:cNvContentPartPr/>
                <p14:nvPr/>
              </p14:nvContentPartPr>
              <p14:xfrm>
                <a:off x="9805623" y="2000131"/>
                <a:ext cx="32760" cy="138240"/>
              </p14:xfrm>
            </p:contentPart>
          </mc:Choice>
          <mc:Fallback xmlns="">
            <p:pic>
              <p:nvPicPr>
                <p:cNvPr id="168976" name="Freihand 168975">
                  <a:extLst>
                    <a:ext uri="{FF2B5EF4-FFF2-40B4-BE49-F238E27FC236}">
                      <a16:creationId xmlns:a16="http://schemas.microsoft.com/office/drawing/2014/main" id="{13A542EA-77E4-4C56-B9E9-595E9D7CFD2E}"/>
                    </a:ext>
                  </a:extLst>
                </p:cNvPr>
                <p:cNvPicPr/>
                <p:nvPr/>
              </p:nvPicPr>
              <p:blipFill>
                <a:blip r:embed="rId132"/>
                <a:stretch>
                  <a:fillRect/>
                </a:stretch>
              </p:blipFill>
              <p:spPr>
                <a:xfrm>
                  <a:off x="9801303" y="1995811"/>
                  <a:ext cx="41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8977" name="Freihand 168976">
                  <a:extLst>
                    <a:ext uri="{FF2B5EF4-FFF2-40B4-BE49-F238E27FC236}">
                      <a16:creationId xmlns:a16="http://schemas.microsoft.com/office/drawing/2014/main" id="{F008CAD2-F13E-4358-A52D-C5006F83A19F}"/>
                    </a:ext>
                  </a:extLst>
                </p14:cNvPr>
                <p14:cNvContentPartPr/>
                <p14:nvPr/>
              </p14:nvContentPartPr>
              <p14:xfrm>
                <a:off x="9745503" y="1962691"/>
                <a:ext cx="159120" cy="163440"/>
              </p14:xfrm>
            </p:contentPart>
          </mc:Choice>
          <mc:Fallback xmlns="">
            <p:pic>
              <p:nvPicPr>
                <p:cNvPr id="168977" name="Freihand 168976">
                  <a:extLst>
                    <a:ext uri="{FF2B5EF4-FFF2-40B4-BE49-F238E27FC236}">
                      <a16:creationId xmlns:a16="http://schemas.microsoft.com/office/drawing/2014/main" id="{F008CAD2-F13E-4358-A52D-C5006F83A19F}"/>
                    </a:ext>
                  </a:extLst>
                </p:cNvPr>
                <p:cNvPicPr/>
                <p:nvPr/>
              </p:nvPicPr>
              <p:blipFill>
                <a:blip r:embed="rId134"/>
                <a:stretch>
                  <a:fillRect/>
                </a:stretch>
              </p:blipFill>
              <p:spPr>
                <a:xfrm>
                  <a:off x="9741183" y="1958371"/>
                  <a:ext cx="167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8978" name="Freihand 168977">
                  <a:extLst>
                    <a:ext uri="{FF2B5EF4-FFF2-40B4-BE49-F238E27FC236}">
                      <a16:creationId xmlns:a16="http://schemas.microsoft.com/office/drawing/2014/main" id="{A60A2D5D-68DF-42B9-8788-31E8E3C84597}"/>
                    </a:ext>
                  </a:extLst>
                </p14:cNvPr>
                <p14:cNvContentPartPr/>
                <p14:nvPr/>
              </p14:nvContentPartPr>
              <p14:xfrm>
                <a:off x="9935943" y="1983571"/>
                <a:ext cx="119520" cy="120600"/>
              </p14:xfrm>
            </p:contentPart>
          </mc:Choice>
          <mc:Fallback xmlns="">
            <p:pic>
              <p:nvPicPr>
                <p:cNvPr id="168978" name="Freihand 168977">
                  <a:extLst>
                    <a:ext uri="{FF2B5EF4-FFF2-40B4-BE49-F238E27FC236}">
                      <a16:creationId xmlns:a16="http://schemas.microsoft.com/office/drawing/2014/main" id="{A60A2D5D-68DF-42B9-8788-31E8E3C84597}"/>
                    </a:ext>
                  </a:extLst>
                </p:cNvPr>
                <p:cNvPicPr/>
                <p:nvPr/>
              </p:nvPicPr>
              <p:blipFill>
                <a:blip r:embed="rId136"/>
                <a:stretch>
                  <a:fillRect/>
                </a:stretch>
              </p:blipFill>
              <p:spPr>
                <a:xfrm>
                  <a:off x="9931623" y="1979251"/>
                  <a:ext cx="128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8979" name="Freihand 168978">
                  <a:extLst>
                    <a:ext uri="{FF2B5EF4-FFF2-40B4-BE49-F238E27FC236}">
                      <a16:creationId xmlns:a16="http://schemas.microsoft.com/office/drawing/2014/main" id="{BFB6D244-4080-4893-BEDD-D4172CAE7408}"/>
                    </a:ext>
                  </a:extLst>
                </p14:cNvPr>
                <p14:cNvContentPartPr/>
                <p14:nvPr/>
              </p14:nvContentPartPr>
              <p14:xfrm>
                <a:off x="10098303" y="1965211"/>
                <a:ext cx="129240" cy="162720"/>
              </p14:xfrm>
            </p:contentPart>
          </mc:Choice>
          <mc:Fallback xmlns="">
            <p:pic>
              <p:nvPicPr>
                <p:cNvPr id="168979" name="Freihand 168978">
                  <a:extLst>
                    <a:ext uri="{FF2B5EF4-FFF2-40B4-BE49-F238E27FC236}">
                      <a16:creationId xmlns:a16="http://schemas.microsoft.com/office/drawing/2014/main" id="{BFB6D244-4080-4893-BEDD-D4172CAE7408}"/>
                    </a:ext>
                  </a:extLst>
                </p:cNvPr>
                <p:cNvPicPr/>
                <p:nvPr/>
              </p:nvPicPr>
              <p:blipFill>
                <a:blip r:embed="rId138"/>
                <a:stretch>
                  <a:fillRect/>
                </a:stretch>
              </p:blipFill>
              <p:spPr>
                <a:xfrm>
                  <a:off x="10093983" y="1960891"/>
                  <a:ext cx="1378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8980" name="Freihand 168979">
                  <a:extLst>
                    <a:ext uri="{FF2B5EF4-FFF2-40B4-BE49-F238E27FC236}">
                      <a16:creationId xmlns:a16="http://schemas.microsoft.com/office/drawing/2014/main" id="{1AD0ECF6-8303-4BF1-9C9D-4F158D567BB3}"/>
                    </a:ext>
                  </a:extLst>
                </p14:cNvPr>
                <p14:cNvContentPartPr/>
                <p14:nvPr/>
              </p14:nvContentPartPr>
              <p14:xfrm>
                <a:off x="9332943" y="1918411"/>
                <a:ext cx="267840" cy="313200"/>
              </p14:xfrm>
            </p:contentPart>
          </mc:Choice>
          <mc:Fallback xmlns="">
            <p:pic>
              <p:nvPicPr>
                <p:cNvPr id="168980" name="Freihand 168979">
                  <a:extLst>
                    <a:ext uri="{FF2B5EF4-FFF2-40B4-BE49-F238E27FC236}">
                      <a16:creationId xmlns:a16="http://schemas.microsoft.com/office/drawing/2014/main" id="{1AD0ECF6-8303-4BF1-9C9D-4F158D567BB3}"/>
                    </a:ext>
                  </a:extLst>
                </p:cNvPr>
                <p:cNvPicPr/>
                <p:nvPr/>
              </p:nvPicPr>
              <p:blipFill>
                <a:blip r:embed="rId140"/>
                <a:stretch>
                  <a:fillRect/>
                </a:stretch>
              </p:blipFill>
              <p:spPr>
                <a:xfrm>
                  <a:off x="9328623" y="1914091"/>
                  <a:ext cx="2764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8981" name="Freihand 168980">
                  <a:extLst>
                    <a:ext uri="{FF2B5EF4-FFF2-40B4-BE49-F238E27FC236}">
                      <a16:creationId xmlns:a16="http://schemas.microsoft.com/office/drawing/2014/main" id="{C2D47633-9282-460B-8C5A-CFC9C20AAD02}"/>
                    </a:ext>
                  </a:extLst>
                </p14:cNvPr>
                <p14:cNvContentPartPr/>
                <p14:nvPr/>
              </p14:nvContentPartPr>
              <p14:xfrm>
                <a:off x="7078983" y="1808971"/>
                <a:ext cx="579960" cy="541080"/>
              </p14:xfrm>
            </p:contentPart>
          </mc:Choice>
          <mc:Fallback xmlns="">
            <p:pic>
              <p:nvPicPr>
                <p:cNvPr id="168981" name="Freihand 168980">
                  <a:extLst>
                    <a:ext uri="{FF2B5EF4-FFF2-40B4-BE49-F238E27FC236}">
                      <a16:creationId xmlns:a16="http://schemas.microsoft.com/office/drawing/2014/main" id="{C2D47633-9282-460B-8C5A-CFC9C20AAD02}"/>
                    </a:ext>
                  </a:extLst>
                </p:cNvPr>
                <p:cNvPicPr/>
                <p:nvPr/>
              </p:nvPicPr>
              <p:blipFill>
                <a:blip r:embed="rId142"/>
                <a:stretch>
                  <a:fillRect/>
                </a:stretch>
              </p:blipFill>
              <p:spPr>
                <a:xfrm>
                  <a:off x="7074663" y="1804651"/>
                  <a:ext cx="5886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8983" name="Freihand 168982">
                  <a:extLst>
                    <a:ext uri="{FF2B5EF4-FFF2-40B4-BE49-F238E27FC236}">
                      <a16:creationId xmlns:a16="http://schemas.microsoft.com/office/drawing/2014/main" id="{F36D1F51-B8CC-49BF-8121-3046568E86BE}"/>
                    </a:ext>
                  </a:extLst>
                </p14:cNvPr>
                <p14:cNvContentPartPr/>
                <p14:nvPr/>
              </p14:nvContentPartPr>
              <p14:xfrm>
                <a:off x="10380183" y="2031091"/>
                <a:ext cx="155880" cy="5040"/>
              </p14:xfrm>
            </p:contentPart>
          </mc:Choice>
          <mc:Fallback xmlns="">
            <p:pic>
              <p:nvPicPr>
                <p:cNvPr id="168983" name="Freihand 168982">
                  <a:extLst>
                    <a:ext uri="{FF2B5EF4-FFF2-40B4-BE49-F238E27FC236}">
                      <a16:creationId xmlns:a16="http://schemas.microsoft.com/office/drawing/2014/main" id="{F36D1F51-B8CC-49BF-8121-3046568E86BE}"/>
                    </a:ext>
                  </a:extLst>
                </p:cNvPr>
                <p:cNvPicPr/>
                <p:nvPr/>
              </p:nvPicPr>
              <p:blipFill>
                <a:blip r:embed="rId144"/>
                <a:stretch>
                  <a:fillRect/>
                </a:stretch>
              </p:blipFill>
              <p:spPr>
                <a:xfrm>
                  <a:off x="10375863" y="2026771"/>
                  <a:ext cx="164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68984" name="Freihand 168983">
                  <a:extLst>
                    <a:ext uri="{FF2B5EF4-FFF2-40B4-BE49-F238E27FC236}">
                      <a16:creationId xmlns:a16="http://schemas.microsoft.com/office/drawing/2014/main" id="{61DFC62B-6A71-4850-BEAA-CA09BC864174}"/>
                    </a:ext>
                  </a:extLst>
                </p14:cNvPr>
                <p14:cNvContentPartPr/>
                <p14:nvPr/>
              </p14:nvContentPartPr>
              <p14:xfrm>
                <a:off x="10362903" y="2066371"/>
                <a:ext cx="150120" cy="19080"/>
              </p14:xfrm>
            </p:contentPart>
          </mc:Choice>
          <mc:Fallback xmlns="">
            <p:pic>
              <p:nvPicPr>
                <p:cNvPr id="168984" name="Freihand 168983">
                  <a:extLst>
                    <a:ext uri="{FF2B5EF4-FFF2-40B4-BE49-F238E27FC236}">
                      <a16:creationId xmlns:a16="http://schemas.microsoft.com/office/drawing/2014/main" id="{61DFC62B-6A71-4850-BEAA-CA09BC864174}"/>
                    </a:ext>
                  </a:extLst>
                </p:cNvPr>
                <p:cNvPicPr/>
                <p:nvPr/>
              </p:nvPicPr>
              <p:blipFill>
                <a:blip r:embed="rId146"/>
                <a:stretch>
                  <a:fillRect/>
                </a:stretch>
              </p:blipFill>
              <p:spPr>
                <a:xfrm>
                  <a:off x="10358583" y="2062051"/>
                  <a:ext cx="158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68985" name="Freihand 168984">
                  <a:extLst>
                    <a:ext uri="{FF2B5EF4-FFF2-40B4-BE49-F238E27FC236}">
                      <a16:creationId xmlns:a16="http://schemas.microsoft.com/office/drawing/2014/main" id="{AC854586-2B67-4BCD-8A34-5B09F1BCF3A0}"/>
                    </a:ext>
                  </a:extLst>
                </p14:cNvPr>
                <p14:cNvContentPartPr/>
                <p14:nvPr/>
              </p14:nvContentPartPr>
              <p14:xfrm>
                <a:off x="10522023" y="1976371"/>
                <a:ext cx="75240" cy="138600"/>
              </p14:xfrm>
            </p:contentPart>
          </mc:Choice>
          <mc:Fallback xmlns="">
            <p:pic>
              <p:nvPicPr>
                <p:cNvPr id="168985" name="Freihand 168984">
                  <a:extLst>
                    <a:ext uri="{FF2B5EF4-FFF2-40B4-BE49-F238E27FC236}">
                      <a16:creationId xmlns:a16="http://schemas.microsoft.com/office/drawing/2014/main" id="{AC854586-2B67-4BCD-8A34-5B09F1BCF3A0}"/>
                    </a:ext>
                  </a:extLst>
                </p:cNvPr>
                <p:cNvPicPr/>
                <p:nvPr/>
              </p:nvPicPr>
              <p:blipFill>
                <a:blip r:embed="rId148"/>
                <a:stretch>
                  <a:fillRect/>
                </a:stretch>
              </p:blipFill>
              <p:spPr>
                <a:xfrm>
                  <a:off x="10517703" y="1972051"/>
                  <a:ext cx="83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68986" name="Freihand 168985">
                  <a:extLst>
                    <a:ext uri="{FF2B5EF4-FFF2-40B4-BE49-F238E27FC236}">
                      <a16:creationId xmlns:a16="http://schemas.microsoft.com/office/drawing/2014/main" id="{02B3DFBA-D253-43A2-8C49-F745AF12AAC7}"/>
                    </a:ext>
                  </a:extLst>
                </p14:cNvPr>
                <p14:cNvContentPartPr/>
                <p14:nvPr/>
              </p14:nvContentPartPr>
              <p14:xfrm>
                <a:off x="10744503" y="1968091"/>
                <a:ext cx="117000" cy="153000"/>
              </p14:xfrm>
            </p:contentPart>
          </mc:Choice>
          <mc:Fallback xmlns="">
            <p:pic>
              <p:nvPicPr>
                <p:cNvPr id="168986" name="Freihand 168985">
                  <a:extLst>
                    <a:ext uri="{FF2B5EF4-FFF2-40B4-BE49-F238E27FC236}">
                      <a16:creationId xmlns:a16="http://schemas.microsoft.com/office/drawing/2014/main" id="{02B3DFBA-D253-43A2-8C49-F745AF12AAC7}"/>
                    </a:ext>
                  </a:extLst>
                </p:cNvPr>
                <p:cNvPicPr/>
                <p:nvPr/>
              </p:nvPicPr>
              <p:blipFill>
                <a:blip r:embed="rId150"/>
                <a:stretch>
                  <a:fillRect/>
                </a:stretch>
              </p:blipFill>
              <p:spPr>
                <a:xfrm>
                  <a:off x="10740183" y="1963771"/>
                  <a:ext cx="125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68987" name="Freihand 168986">
                  <a:extLst>
                    <a:ext uri="{FF2B5EF4-FFF2-40B4-BE49-F238E27FC236}">
                      <a16:creationId xmlns:a16="http://schemas.microsoft.com/office/drawing/2014/main" id="{6817C844-18E2-4E5F-A564-D5CE238A9C1C}"/>
                    </a:ext>
                  </a:extLst>
                </p14:cNvPr>
                <p14:cNvContentPartPr/>
                <p14:nvPr/>
              </p14:nvContentPartPr>
              <p14:xfrm>
                <a:off x="10736943" y="2095531"/>
                <a:ext cx="172080" cy="16200"/>
              </p14:xfrm>
            </p:contentPart>
          </mc:Choice>
          <mc:Fallback xmlns="">
            <p:pic>
              <p:nvPicPr>
                <p:cNvPr id="168987" name="Freihand 168986">
                  <a:extLst>
                    <a:ext uri="{FF2B5EF4-FFF2-40B4-BE49-F238E27FC236}">
                      <a16:creationId xmlns:a16="http://schemas.microsoft.com/office/drawing/2014/main" id="{6817C844-18E2-4E5F-A564-D5CE238A9C1C}"/>
                    </a:ext>
                  </a:extLst>
                </p:cNvPr>
                <p:cNvPicPr/>
                <p:nvPr/>
              </p:nvPicPr>
              <p:blipFill>
                <a:blip r:embed="rId152"/>
                <a:stretch>
                  <a:fillRect/>
                </a:stretch>
              </p:blipFill>
              <p:spPr>
                <a:xfrm>
                  <a:off x="10732623" y="2091211"/>
                  <a:ext cx="18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8988" name="Freihand 168987">
                  <a:extLst>
                    <a:ext uri="{FF2B5EF4-FFF2-40B4-BE49-F238E27FC236}">
                      <a16:creationId xmlns:a16="http://schemas.microsoft.com/office/drawing/2014/main" id="{0AEBF3B5-CFAB-41F4-80E9-ACEB5E964812}"/>
                    </a:ext>
                  </a:extLst>
                </p14:cNvPr>
                <p14:cNvContentPartPr/>
                <p14:nvPr/>
              </p14:nvContentPartPr>
              <p14:xfrm>
                <a:off x="10921983" y="2017771"/>
                <a:ext cx="120600" cy="175320"/>
              </p14:xfrm>
            </p:contentPart>
          </mc:Choice>
          <mc:Fallback xmlns="">
            <p:pic>
              <p:nvPicPr>
                <p:cNvPr id="168988" name="Freihand 168987">
                  <a:extLst>
                    <a:ext uri="{FF2B5EF4-FFF2-40B4-BE49-F238E27FC236}">
                      <a16:creationId xmlns:a16="http://schemas.microsoft.com/office/drawing/2014/main" id="{0AEBF3B5-CFAB-41F4-80E9-ACEB5E964812}"/>
                    </a:ext>
                  </a:extLst>
                </p:cNvPr>
                <p:cNvPicPr/>
                <p:nvPr/>
              </p:nvPicPr>
              <p:blipFill>
                <a:blip r:embed="rId154"/>
                <a:stretch>
                  <a:fillRect/>
                </a:stretch>
              </p:blipFill>
              <p:spPr>
                <a:xfrm>
                  <a:off x="10917663" y="2013451"/>
                  <a:ext cx="129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8989" name="Freihand 168988">
                  <a:extLst>
                    <a:ext uri="{FF2B5EF4-FFF2-40B4-BE49-F238E27FC236}">
                      <a16:creationId xmlns:a16="http://schemas.microsoft.com/office/drawing/2014/main" id="{60BBBFCC-EBF4-4702-9F76-229796A591A0}"/>
                    </a:ext>
                  </a:extLst>
                </p14:cNvPr>
                <p14:cNvContentPartPr/>
                <p14:nvPr/>
              </p14:nvContentPartPr>
              <p14:xfrm>
                <a:off x="11052303" y="2096971"/>
                <a:ext cx="150480" cy="102240"/>
              </p14:xfrm>
            </p:contentPart>
          </mc:Choice>
          <mc:Fallback xmlns="">
            <p:pic>
              <p:nvPicPr>
                <p:cNvPr id="168989" name="Freihand 168988">
                  <a:extLst>
                    <a:ext uri="{FF2B5EF4-FFF2-40B4-BE49-F238E27FC236}">
                      <a16:creationId xmlns:a16="http://schemas.microsoft.com/office/drawing/2014/main" id="{60BBBFCC-EBF4-4702-9F76-229796A591A0}"/>
                    </a:ext>
                  </a:extLst>
                </p:cNvPr>
                <p:cNvPicPr/>
                <p:nvPr/>
              </p:nvPicPr>
              <p:blipFill>
                <a:blip r:embed="rId156"/>
                <a:stretch>
                  <a:fillRect/>
                </a:stretch>
              </p:blipFill>
              <p:spPr>
                <a:xfrm>
                  <a:off x="11047983" y="2092651"/>
                  <a:ext cx="159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8990" name="Freihand 168989">
                  <a:extLst>
                    <a:ext uri="{FF2B5EF4-FFF2-40B4-BE49-F238E27FC236}">
                      <a16:creationId xmlns:a16="http://schemas.microsoft.com/office/drawing/2014/main" id="{CFBA0207-879E-41B7-9CFD-A98A66DE5877}"/>
                    </a:ext>
                  </a:extLst>
                </p14:cNvPr>
                <p14:cNvContentPartPr/>
                <p14:nvPr/>
              </p14:nvContentPartPr>
              <p14:xfrm>
                <a:off x="11182983" y="2032171"/>
                <a:ext cx="150840" cy="2880"/>
              </p14:xfrm>
            </p:contentPart>
          </mc:Choice>
          <mc:Fallback xmlns="">
            <p:pic>
              <p:nvPicPr>
                <p:cNvPr id="168990" name="Freihand 168989">
                  <a:extLst>
                    <a:ext uri="{FF2B5EF4-FFF2-40B4-BE49-F238E27FC236}">
                      <a16:creationId xmlns:a16="http://schemas.microsoft.com/office/drawing/2014/main" id="{CFBA0207-879E-41B7-9CFD-A98A66DE5877}"/>
                    </a:ext>
                  </a:extLst>
                </p:cNvPr>
                <p:cNvPicPr/>
                <p:nvPr/>
              </p:nvPicPr>
              <p:blipFill>
                <a:blip r:embed="rId158"/>
                <a:stretch>
                  <a:fillRect/>
                </a:stretch>
              </p:blipFill>
              <p:spPr>
                <a:xfrm>
                  <a:off x="11178663" y="2027851"/>
                  <a:ext cx="1594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8991" name="Freihand 168990">
                  <a:extLst>
                    <a:ext uri="{FF2B5EF4-FFF2-40B4-BE49-F238E27FC236}">
                      <a16:creationId xmlns:a16="http://schemas.microsoft.com/office/drawing/2014/main" id="{232C9E0C-5070-4C86-9EE4-2659F9633A26}"/>
                    </a:ext>
                  </a:extLst>
                </p14:cNvPr>
                <p14:cNvContentPartPr/>
                <p14:nvPr/>
              </p14:nvContentPartPr>
              <p14:xfrm>
                <a:off x="11190183" y="2074291"/>
                <a:ext cx="157320" cy="16200"/>
              </p14:xfrm>
            </p:contentPart>
          </mc:Choice>
          <mc:Fallback xmlns="">
            <p:pic>
              <p:nvPicPr>
                <p:cNvPr id="168991" name="Freihand 168990">
                  <a:extLst>
                    <a:ext uri="{FF2B5EF4-FFF2-40B4-BE49-F238E27FC236}">
                      <a16:creationId xmlns:a16="http://schemas.microsoft.com/office/drawing/2014/main" id="{232C9E0C-5070-4C86-9EE4-2659F9633A26}"/>
                    </a:ext>
                  </a:extLst>
                </p:cNvPr>
                <p:cNvPicPr/>
                <p:nvPr/>
              </p:nvPicPr>
              <p:blipFill>
                <a:blip r:embed="rId160"/>
                <a:stretch>
                  <a:fillRect/>
                </a:stretch>
              </p:blipFill>
              <p:spPr>
                <a:xfrm>
                  <a:off x="11185863" y="2069971"/>
                  <a:ext cx="165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8992" name="Freihand 168991">
                  <a:extLst>
                    <a:ext uri="{FF2B5EF4-FFF2-40B4-BE49-F238E27FC236}">
                      <a16:creationId xmlns:a16="http://schemas.microsoft.com/office/drawing/2014/main" id="{149D1130-769F-46B2-B32F-2B00E3CA88EF}"/>
                    </a:ext>
                  </a:extLst>
                </p14:cNvPr>
                <p14:cNvContentPartPr/>
                <p14:nvPr/>
              </p14:nvContentPartPr>
              <p14:xfrm>
                <a:off x="11436423" y="1931731"/>
                <a:ext cx="102240" cy="122040"/>
              </p14:xfrm>
            </p:contentPart>
          </mc:Choice>
          <mc:Fallback xmlns="">
            <p:pic>
              <p:nvPicPr>
                <p:cNvPr id="168992" name="Freihand 168991">
                  <a:extLst>
                    <a:ext uri="{FF2B5EF4-FFF2-40B4-BE49-F238E27FC236}">
                      <a16:creationId xmlns:a16="http://schemas.microsoft.com/office/drawing/2014/main" id="{149D1130-769F-46B2-B32F-2B00E3CA88EF}"/>
                    </a:ext>
                  </a:extLst>
                </p:cNvPr>
                <p:cNvPicPr/>
                <p:nvPr/>
              </p:nvPicPr>
              <p:blipFill>
                <a:blip r:embed="rId162"/>
                <a:stretch>
                  <a:fillRect/>
                </a:stretch>
              </p:blipFill>
              <p:spPr>
                <a:xfrm>
                  <a:off x="11432103" y="1927411"/>
                  <a:ext cx="110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8993" name="Freihand 168992">
                  <a:extLst>
                    <a:ext uri="{FF2B5EF4-FFF2-40B4-BE49-F238E27FC236}">
                      <a16:creationId xmlns:a16="http://schemas.microsoft.com/office/drawing/2014/main" id="{532EB208-541F-41B3-BF10-363349B778B6}"/>
                    </a:ext>
                  </a:extLst>
                </p14:cNvPr>
                <p14:cNvContentPartPr/>
                <p14:nvPr/>
              </p14:nvContentPartPr>
              <p14:xfrm>
                <a:off x="11476023" y="1983211"/>
                <a:ext cx="40680" cy="114480"/>
              </p14:xfrm>
            </p:contentPart>
          </mc:Choice>
          <mc:Fallback xmlns="">
            <p:pic>
              <p:nvPicPr>
                <p:cNvPr id="168993" name="Freihand 168992">
                  <a:extLst>
                    <a:ext uri="{FF2B5EF4-FFF2-40B4-BE49-F238E27FC236}">
                      <a16:creationId xmlns:a16="http://schemas.microsoft.com/office/drawing/2014/main" id="{532EB208-541F-41B3-BF10-363349B778B6}"/>
                    </a:ext>
                  </a:extLst>
                </p:cNvPr>
                <p:cNvPicPr/>
                <p:nvPr/>
              </p:nvPicPr>
              <p:blipFill>
                <a:blip r:embed="rId164"/>
                <a:stretch>
                  <a:fillRect/>
                </a:stretch>
              </p:blipFill>
              <p:spPr>
                <a:xfrm>
                  <a:off x="11471703" y="1978891"/>
                  <a:ext cx="49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8994" name="Freihand 168993">
                  <a:extLst>
                    <a:ext uri="{FF2B5EF4-FFF2-40B4-BE49-F238E27FC236}">
                      <a16:creationId xmlns:a16="http://schemas.microsoft.com/office/drawing/2014/main" id="{465DB6DB-1C46-4D9A-9638-70D61671C00F}"/>
                    </a:ext>
                  </a:extLst>
                </p14:cNvPr>
                <p14:cNvContentPartPr/>
                <p14:nvPr/>
              </p14:nvContentPartPr>
              <p14:xfrm>
                <a:off x="11569623" y="2024611"/>
                <a:ext cx="27000" cy="122760"/>
              </p14:xfrm>
            </p:contentPart>
          </mc:Choice>
          <mc:Fallback xmlns="">
            <p:pic>
              <p:nvPicPr>
                <p:cNvPr id="168994" name="Freihand 168993">
                  <a:extLst>
                    <a:ext uri="{FF2B5EF4-FFF2-40B4-BE49-F238E27FC236}">
                      <a16:creationId xmlns:a16="http://schemas.microsoft.com/office/drawing/2014/main" id="{465DB6DB-1C46-4D9A-9638-70D61671C00F}"/>
                    </a:ext>
                  </a:extLst>
                </p:cNvPr>
                <p:cNvPicPr/>
                <p:nvPr/>
              </p:nvPicPr>
              <p:blipFill>
                <a:blip r:embed="rId166"/>
                <a:stretch>
                  <a:fillRect/>
                </a:stretch>
              </p:blipFill>
              <p:spPr>
                <a:xfrm>
                  <a:off x="11565303" y="2020291"/>
                  <a:ext cx="35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8995" name="Freihand 168994">
                  <a:extLst>
                    <a:ext uri="{FF2B5EF4-FFF2-40B4-BE49-F238E27FC236}">
                      <a16:creationId xmlns:a16="http://schemas.microsoft.com/office/drawing/2014/main" id="{685EFA0F-4AE3-46E3-A1D7-873DC0E23947}"/>
                    </a:ext>
                  </a:extLst>
                </p14:cNvPr>
                <p14:cNvContentPartPr/>
                <p14:nvPr/>
              </p14:nvContentPartPr>
              <p14:xfrm>
                <a:off x="11631183" y="1916251"/>
                <a:ext cx="170280" cy="156240"/>
              </p14:xfrm>
            </p:contentPart>
          </mc:Choice>
          <mc:Fallback xmlns="">
            <p:pic>
              <p:nvPicPr>
                <p:cNvPr id="168995" name="Freihand 168994">
                  <a:extLst>
                    <a:ext uri="{FF2B5EF4-FFF2-40B4-BE49-F238E27FC236}">
                      <a16:creationId xmlns:a16="http://schemas.microsoft.com/office/drawing/2014/main" id="{685EFA0F-4AE3-46E3-A1D7-873DC0E23947}"/>
                    </a:ext>
                  </a:extLst>
                </p:cNvPr>
                <p:cNvPicPr/>
                <p:nvPr/>
              </p:nvPicPr>
              <p:blipFill>
                <a:blip r:embed="rId168"/>
                <a:stretch>
                  <a:fillRect/>
                </a:stretch>
              </p:blipFill>
              <p:spPr>
                <a:xfrm>
                  <a:off x="11626863" y="1911931"/>
                  <a:ext cx="178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9047" name="Freihand 169046">
                  <a:extLst>
                    <a:ext uri="{FF2B5EF4-FFF2-40B4-BE49-F238E27FC236}">
                      <a16:creationId xmlns:a16="http://schemas.microsoft.com/office/drawing/2014/main" id="{68A3A472-789D-4228-AABA-95EA024BD944}"/>
                    </a:ext>
                  </a:extLst>
                </p14:cNvPr>
                <p14:cNvContentPartPr/>
                <p14:nvPr/>
              </p14:nvContentPartPr>
              <p14:xfrm>
                <a:off x="9341943" y="1849651"/>
                <a:ext cx="275040" cy="402840"/>
              </p14:xfrm>
            </p:contentPart>
          </mc:Choice>
          <mc:Fallback xmlns="">
            <p:pic>
              <p:nvPicPr>
                <p:cNvPr id="169047" name="Freihand 169046">
                  <a:extLst>
                    <a:ext uri="{FF2B5EF4-FFF2-40B4-BE49-F238E27FC236}">
                      <a16:creationId xmlns:a16="http://schemas.microsoft.com/office/drawing/2014/main" id="{68A3A472-789D-4228-AABA-95EA024BD944}"/>
                    </a:ext>
                  </a:extLst>
                </p:cNvPr>
                <p:cNvPicPr/>
                <p:nvPr/>
              </p:nvPicPr>
              <p:blipFill>
                <a:blip r:embed="rId170"/>
                <a:stretch>
                  <a:fillRect/>
                </a:stretch>
              </p:blipFill>
              <p:spPr>
                <a:xfrm>
                  <a:off x="9337623" y="1845331"/>
                  <a:ext cx="283680" cy="41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1">
            <p14:nvContentPartPr>
              <p14:cNvPr id="169245" name="Freihand 169244">
                <a:extLst>
                  <a:ext uri="{FF2B5EF4-FFF2-40B4-BE49-F238E27FC236}">
                    <a16:creationId xmlns:a16="http://schemas.microsoft.com/office/drawing/2014/main" id="{C72928EB-2424-4CBA-AB6F-5503370475BB}"/>
                  </a:ext>
                </a:extLst>
              </p14:cNvPr>
              <p14:cNvContentPartPr/>
              <p14:nvPr/>
            </p14:nvContentPartPr>
            <p14:xfrm>
              <a:off x="6933543" y="385531"/>
              <a:ext cx="1526040" cy="806400"/>
            </p14:xfrm>
          </p:contentPart>
        </mc:Choice>
        <mc:Fallback xmlns="">
          <p:pic>
            <p:nvPicPr>
              <p:cNvPr id="169245" name="Freihand 169244">
                <a:extLst>
                  <a:ext uri="{FF2B5EF4-FFF2-40B4-BE49-F238E27FC236}">
                    <a16:creationId xmlns:a16="http://schemas.microsoft.com/office/drawing/2014/main" id="{C72928EB-2424-4CBA-AB6F-5503370475BB}"/>
                  </a:ext>
                </a:extLst>
              </p:cNvPr>
              <p:cNvPicPr/>
              <p:nvPr/>
            </p:nvPicPr>
            <p:blipFill>
              <a:blip r:embed="rId172"/>
              <a:stretch>
                <a:fillRect/>
              </a:stretch>
            </p:blipFill>
            <p:spPr>
              <a:xfrm>
                <a:off x="6929223" y="381211"/>
                <a:ext cx="153468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9246" name="Freihand 169245">
                <a:extLst>
                  <a:ext uri="{FF2B5EF4-FFF2-40B4-BE49-F238E27FC236}">
                    <a16:creationId xmlns:a16="http://schemas.microsoft.com/office/drawing/2014/main" id="{FF823269-A452-4242-B51B-792A66AFB8EF}"/>
                  </a:ext>
                </a:extLst>
              </p14:cNvPr>
              <p14:cNvContentPartPr/>
              <p14:nvPr/>
            </p14:nvContentPartPr>
            <p14:xfrm>
              <a:off x="4315263" y="6199531"/>
              <a:ext cx="1320120" cy="516960"/>
            </p14:xfrm>
          </p:contentPart>
        </mc:Choice>
        <mc:Fallback xmlns="">
          <p:pic>
            <p:nvPicPr>
              <p:cNvPr id="169246" name="Freihand 169245">
                <a:extLst>
                  <a:ext uri="{FF2B5EF4-FFF2-40B4-BE49-F238E27FC236}">
                    <a16:creationId xmlns:a16="http://schemas.microsoft.com/office/drawing/2014/main" id="{FF823269-A452-4242-B51B-792A66AFB8EF}"/>
                  </a:ext>
                </a:extLst>
              </p:cNvPr>
              <p:cNvPicPr/>
              <p:nvPr/>
            </p:nvPicPr>
            <p:blipFill>
              <a:blip r:embed="rId174"/>
              <a:stretch>
                <a:fillRect/>
              </a:stretch>
            </p:blipFill>
            <p:spPr>
              <a:xfrm>
                <a:off x="4310943" y="6195211"/>
                <a:ext cx="132876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9294" name="Freihand 169293">
                <a:extLst>
                  <a:ext uri="{FF2B5EF4-FFF2-40B4-BE49-F238E27FC236}">
                    <a16:creationId xmlns:a16="http://schemas.microsoft.com/office/drawing/2014/main" id="{DDC71437-F96A-4A1B-B49B-1B32379C8833}"/>
                  </a:ext>
                </a:extLst>
              </p14:cNvPr>
              <p14:cNvContentPartPr/>
              <p14:nvPr/>
            </p14:nvContentPartPr>
            <p14:xfrm>
              <a:off x="8138823" y="2934691"/>
              <a:ext cx="1185480" cy="1018080"/>
            </p14:xfrm>
          </p:contentPart>
        </mc:Choice>
        <mc:Fallback xmlns="">
          <p:pic>
            <p:nvPicPr>
              <p:cNvPr id="169294" name="Freihand 169293">
                <a:extLst>
                  <a:ext uri="{FF2B5EF4-FFF2-40B4-BE49-F238E27FC236}">
                    <a16:creationId xmlns:a16="http://schemas.microsoft.com/office/drawing/2014/main" id="{DDC71437-F96A-4A1B-B49B-1B32379C8833}"/>
                  </a:ext>
                </a:extLst>
              </p:cNvPr>
              <p:cNvPicPr/>
              <p:nvPr/>
            </p:nvPicPr>
            <p:blipFill>
              <a:blip r:embed="rId176"/>
              <a:stretch>
                <a:fillRect/>
              </a:stretch>
            </p:blipFill>
            <p:spPr>
              <a:xfrm>
                <a:off x="8134503" y="2930371"/>
                <a:ext cx="1194120" cy="1026720"/>
              </a:xfrm>
              <a:prstGeom prst="rect">
                <a:avLst/>
              </a:prstGeom>
            </p:spPr>
          </p:pic>
        </mc:Fallback>
      </mc:AlternateContent>
      <p:grpSp>
        <p:nvGrpSpPr>
          <p:cNvPr id="169297" name="Gruppieren 169296">
            <a:extLst>
              <a:ext uri="{FF2B5EF4-FFF2-40B4-BE49-F238E27FC236}">
                <a16:creationId xmlns:a16="http://schemas.microsoft.com/office/drawing/2014/main" id="{FFF039C5-5D02-478A-9028-FFB36FCB8771}"/>
              </a:ext>
            </a:extLst>
          </p:cNvPr>
          <p:cNvGrpSpPr/>
          <p:nvPr/>
        </p:nvGrpSpPr>
        <p:grpSpPr>
          <a:xfrm>
            <a:off x="290103" y="2427091"/>
            <a:ext cx="11556720" cy="4182120"/>
            <a:chOff x="290103" y="2427091"/>
            <a:chExt cx="11556720" cy="4182120"/>
          </a:xfrm>
        </p:grpSpPr>
        <mc:AlternateContent xmlns:mc="http://schemas.openxmlformats.org/markup-compatibility/2006" xmlns:p14="http://schemas.microsoft.com/office/powerpoint/2010/main">
          <mc:Choice Requires="p14">
            <p:contentPart p14:bwMode="auto" r:id="rId177">
              <p14:nvContentPartPr>
                <p14:cNvPr id="168997" name="Freihand 168996">
                  <a:extLst>
                    <a:ext uri="{FF2B5EF4-FFF2-40B4-BE49-F238E27FC236}">
                      <a16:creationId xmlns:a16="http://schemas.microsoft.com/office/drawing/2014/main" id="{BECDB50A-8171-483A-9663-28D3ECE7FDD6}"/>
                    </a:ext>
                  </a:extLst>
                </p14:cNvPr>
                <p14:cNvContentPartPr/>
                <p14:nvPr/>
              </p14:nvContentPartPr>
              <p14:xfrm>
                <a:off x="290103" y="2843251"/>
                <a:ext cx="201240" cy="12960"/>
              </p14:xfrm>
            </p:contentPart>
          </mc:Choice>
          <mc:Fallback xmlns="">
            <p:pic>
              <p:nvPicPr>
                <p:cNvPr id="168997" name="Freihand 168996">
                  <a:extLst>
                    <a:ext uri="{FF2B5EF4-FFF2-40B4-BE49-F238E27FC236}">
                      <a16:creationId xmlns:a16="http://schemas.microsoft.com/office/drawing/2014/main" id="{BECDB50A-8171-483A-9663-28D3ECE7FDD6}"/>
                    </a:ext>
                  </a:extLst>
                </p:cNvPr>
                <p:cNvPicPr/>
                <p:nvPr/>
              </p:nvPicPr>
              <p:blipFill>
                <a:blip r:embed="rId178"/>
                <a:stretch>
                  <a:fillRect/>
                </a:stretch>
              </p:blipFill>
              <p:spPr>
                <a:xfrm>
                  <a:off x="285783" y="2838931"/>
                  <a:ext cx="2098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8998" name="Freihand 168997">
                  <a:extLst>
                    <a:ext uri="{FF2B5EF4-FFF2-40B4-BE49-F238E27FC236}">
                      <a16:creationId xmlns:a16="http://schemas.microsoft.com/office/drawing/2014/main" id="{73BDCFD0-FA21-47B2-865A-478DE14FA515}"/>
                    </a:ext>
                  </a:extLst>
                </p14:cNvPr>
                <p14:cNvContentPartPr/>
                <p14:nvPr/>
              </p14:nvContentPartPr>
              <p14:xfrm>
                <a:off x="448863" y="2747851"/>
                <a:ext cx="129960" cy="288720"/>
              </p14:xfrm>
            </p:contentPart>
          </mc:Choice>
          <mc:Fallback xmlns="">
            <p:pic>
              <p:nvPicPr>
                <p:cNvPr id="168998" name="Freihand 168997">
                  <a:extLst>
                    <a:ext uri="{FF2B5EF4-FFF2-40B4-BE49-F238E27FC236}">
                      <a16:creationId xmlns:a16="http://schemas.microsoft.com/office/drawing/2014/main" id="{73BDCFD0-FA21-47B2-865A-478DE14FA515}"/>
                    </a:ext>
                  </a:extLst>
                </p:cNvPr>
                <p:cNvPicPr/>
                <p:nvPr/>
              </p:nvPicPr>
              <p:blipFill>
                <a:blip r:embed="rId180"/>
                <a:stretch>
                  <a:fillRect/>
                </a:stretch>
              </p:blipFill>
              <p:spPr>
                <a:xfrm>
                  <a:off x="444543" y="2743531"/>
                  <a:ext cx="1386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9000" name="Freihand 168999">
                  <a:extLst>
                    <a:ext uri="{FF2B5EF4-FFF2-40B4-BE49-F238E27FC236}">
                      <a16:creationId xmlns:a16="http://schemas.microsoft.com/office/drawing/2014/main" id="{A14F665D-A60F-49B2-B986-AE8AB8A6CAA8}"/>
                    </a:ext>
                  </a:extLst>
                </p14:cNvPr>
                <p14:cNvContentPartPr/>
                <p14:nvPr/>
              </p14:nvContentPartPr>
              <p14:xfrm>
                <a:off x="701583" y="2804731"/>
                <a:ext cx="119880" cy="101520"/>
              </p14:xfrm>
            </p:contentPart>
          </mc:Choice>
          <mc:Fallback xmlns="">
            <p:pic>
              <p:nvPicPr>
                <p:cNvPr id="169000" name="Freihand 168999">
                  <a:extLst>
                    <a:ext uri="{FF2B5EF4-FFF2-40B4-BE49-F238E27FC236}">
                      <a16:creationId xmlns:a16="http://schemas.microsoft.com/office/drawing/2014/main" id="{A14F665D-A60F-49B2-B986-AE8AB8A6CAA8}"/>
                    </a:ext>
                  </a:extLst>
                </p:cNvPr>
                <p:cNvPicPr/>
                <p:nvPr/>
              </p:nvPicPr>
              <p:blipFill>
                <a:blip r:embed="rId182"/>
                <a:stretch>
                  <a:fillRect/>
                </a:stretch>
              </p:blipFill>
              <p:spPr>
                <a:xfrm>
                  <a:off x="697263" y="2800411"/>
                  <a:ext cx="128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9001" name="Freihand 169000">
                  <a:extLst>
                    <a:ext uri="{FF2B5EF4-FFF2-40B4-BE49-F238E27FC236}">
                      <a16:creationId xmlns:a16="http://schemas.microsoft.com/office/drawing/2014/main" id="{C274FABD-624F-46C6-991E-0C3B12604561}"/>
                    </a:ext>
                  </a:extLst>
                </p14:cNvPr>
                <p14:cNvContentPartPr/>
                <p14:nvPr/>
              </p14:nvContentPartPr>
              <p14:xfrm>
                <a:off x="874383" y="2768371"/>
                <a:ext cx="92160" cy="263160"/>
              </p14:xfrm>
            </p:contentPart>
          </mc:Choice>
          <mc:Fallback xmlns="">
            <p:pic>
              <p:nvPicPr>
                <p:cNvPr id="169001" name="Freihand 169000">
                  <a:extLst>
                    <a:ext uri="{FF2B5EF4-FFF2-40B4-BE49-F238E27FC236}">
                      <a16:creationId xmlns:a16="http://schemas.microsoft.com/office/drawing/2014/main" id="{C274FABD-624F-46C6-991E-0C3B12604561}"/>
                    </a:ext>
                  </a:extLst>
                </p:cNvPr>
                <p:cNvPicPr/>
                <p:nvPr/>
              </p:nvPicPr>
              <p:blipFill>
                <a:blip r:embed="rId184"/>
                <a:stretch>
                  <a:fillRect/>
                </a:stretch>
              </p:blipFill>
              <p:spPr>
                <a:xfrm>
                  <a:off x="870063" y="2764051"/>
                  <a:ext cx="100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9002" name="Freihand 169001">
                  <a:extLst>
                    <a:ext uri="{FF2B5EF4-FFF2-40B4-BE49-F238E27FC236}">
                      <a16:creationId xmlns:a16="http://schemas.microsoft.com/office/drawing/2014/main" id="{12E76B1E-E2F3-4152-9C24-D4EF2FA19424}"/>
                    </a:ext>
                  </a:extLst>
                </p14:cNvPr>
                <p14:cNvContentPartPr/>
                <p14:nvPr/>
              </p14:nvContentPartPr>
              <p14:xfrm>
                <a:off x="1024863" y="2759011"/>
                <a:ext cx="359640" cy="91800"/>
              </p14:xfrm>
            </p:contentPart>
          </mc:Choice>
          <mc:Fallback xmlns="">
            <p:pic>
              <p:nvPicPr>
                <p:cNvPr id="169002" name="Freihand 169001">
                  <a:extLst>
                    <a:ext uri="{FF2B5EF4-FFF2-40B4-BE49-F238E27FC236}">
                      <a16:creationId xmlns:a16="http://schemas.microsoft.com/office/drawing/2014/main" id="{12E76B1E-E2F3-4152-9C24-D4EF2FA19424}"/>
                    </a:ext>
                  </a:extLst>
                </p:cNvPr>
                <p:cNvPicPr/>
                <p:nvPr/>
              </p:nvPicPr>
              <p:blipFill>
                <a:blip r:embed="rId186"/>
                <a:stretch>
                  <a:fillRect/>
                </a:stretch>
              </p:blipFill>
              <p:spPr>
                <a:xfrm>
                  <a:off x="1020543" y="2754691"/>
                  <a:ext cx="368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69003" name="Freihand 169002">
                  <a:extLst>
                    <a:ext uri="{FF2B5EF4-FFF2-40B4-BE49-F238E27FC236}">
                      <a16:creationId xmlns:a16="http://schemas.microsoft.com/office/drawing/2014/main" id="{834ABDA8-B5BC-4944-A92B-037DA04AC130}"/>
                    </a:ext>
                  </a:extLst>
                </p14:cNvPr>
                <p14:cNvContentPartPr/>
                <p14:nvPr/>
              </p14:nvContentPartPr>
              <p14:xfrm>
                <a:off x="1343103" y="2678731"/>
                <a:ext cx="360" cy="360"/>
              </p14:xfrm>
            </p:contentPart>
          </mc:Choice>
          <mc:Fallback xmlns="">
            <p:pic>
              <p:nvPicPr>
                <p:cNvPr id="169003" name="Freihand 169002">
                  <a:extLst>
                    <a:ext uri="{FF2B5EF4-FFF2-40B4-BE49-F238E27FC236}">
                      <a16:creationId xmlns:a16="http://schemas.microsoft.com/office/drawing/2014/main" id="{834ABDA8-B5BC-4944-A92B-037DA04AC130}"/>
                    </a:ext>
                  </a:extLst>
                </p:cNvPr>
                <p:cNvPicPr/>
                <p:nvPr/>
              </p:nvPicPr>
              <p:blipFill>
                <a:blip r:embed="rId188"/>
                <a:stretch>
                  <a:fillRect/>
                </a:stretch>
              </p:blipFill>
              <p:spPr>
                <a:xfrm>
                  <a:off x="1338783" y="2674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69004" name="Freihand 169003">
                  <a:extLst>
                    <a:ext uri="{FF2B5EF4-FFF2-40B4-BE49-F238E27FC236}">
                      <a16:creationId xmlns:a16="http://schemas.microsoft.com/office/drawing/2014/main" id="{A767EE1C-7F48-4247-B9A3-A02EEEA747B5}"/>
                    </a:ext>
                  </a:extLst>
                </p14:cNvPr>
                <p14:cNvContentPartPr/>
                <p14:nvPr/>
              </p14:nvContentPartPr>
              <p14:xfrm>
                <a:off x="1521663" y="2750731"/>
                <a:ext cx="90360" cy="79560"/>
              </p14:xfrm>
            </p:contentPart>
          </mc:Choice>
          <mc:Fallback xmlns="">
            <p:pic>
              <p:nvPicPr>
                <p:cNvPr id="169004" name="Freihand 169003">
                  <a:extLst>
                    <a:ext uri="{FF2B5EF4-FFF2-40B4-BE49-F238E27FC236}">
                      <a16:creationId xmlns:a16="http://schemas.microsoft.com/office/drawing/2014/main" id="{A767EE1C-7F48-4247-B9A3-A02EEEA747B5}"/>
                    </a:ext>
                  </a:extLst>
                </p:cNvPr>
                <p:cNvPicPr/>
                <p:nvPr/>
              </p:nvPicPr>
              <p:blipFill>
                <a:blip r:embed="rId190"/>
                <a:stretch>
                  <a:fillRect/>
                </a:stretch>
              </p:blipFill>
              <p:spPr>
                <a:xfrm>
                  <a:off x="1517343" y="2746411"/>
                  <a:ext cx="99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9005" name="Freihand 169004">
                  <a:extLst>
                    <a:ext uri="{FF2B5EF4-FFF2-40B4-BE49-F238E27FC236}">
                      <a16:creationId xmlns:a16="http://schemas.microsoft.com/office/drawing/2014/main" id="{F9DBD686-8297-4D3E-A494-10966019291A}"/>
                    </a:ext>
                  </a:extLst>
                </p14:cNvPr>
                <p14:cNvContentPartPr/>
                <p14:nvPr/>
              </p14:nvContentPartPr>
              <p14:xfrm>
                <a:off x="1666383" y="2717611"/>
                <a:ext cx="245160" cy="102600"/>
              </p14:xfrm>
            </p:contentPart>
          </mc:Choice>
          <mc:Fallback xmlns="">
            <p:pic>
              <p:nvPicPr>
                <p:cNvPr id="169005" name="Freihand 169004">
                  <a:extLst>
                    <a:ext uri="{FF2B5EF4-FFF2-40B4-BE49-F238E27FC236}">
                      <a16:creationId xmlns:a16="http://schemas.microsoft.com/office/drawing/2014/main" id="{F9DBD686-8297-4D3E-A494-10966019291A}"/>
                    </a:ext>
                  </a:extLst>
                </p:cNvPr>
                <p:cNvPicPr/>
                <p:nvPr/>
              </p:nvPicPr>
              <p:blipFill>
                <a:blip r:embed="rId192"/>
                <a:stretch>
                  <a:fillRect/>
                </a:stretch>
              </p:blipFill>
              <p:spPr>
                <a:xfrm>
                  <a:off x="1662063" y="2713291"/>
                  <a:ext cx="253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9006" name="Freihand 169005">
                  <a:extLst>
                    <a:ext uri="{FF2B5EF4-FFF2-40B4-BE49-F238E27FC236}">
                      <a16:creationId xmlns:a16="http://schemas.microsoft.com/office/drawing/2014/main" id="{3939B35F-3452-4E85-B39B-638F5CEECCEA}"/>
                    </a:ext>
                  </a:extLst>
                </p14:cNvPr>
                <p14:cNvContentPartPr/>
                <p14:nvPr/>
              </p14:nvContentPartPr>
              <p14:xfrm>
                <a:off x="1941783" y="2711491"/>
                <a:ext cx="98280" cy="90360"/>
              </p14:xfrm>
            </p:contentPart>
          </mc:Choice>
          <mc:Fallback xmlns="">
            <p:pic>
              <p:nvPicPr>
                <p:cNvPr id="169006" name="Freihand 169005">
                  <a:extLst>
                    <a:ext uri="{FF2B5EF4-FFF2-40B4-BE49-F238E27FC236}">
                      <a16:creationId xmlns:a16="http://schemas.microsoft.com/office/drawing/2014/main" id="{3939B35F-3452-4E85-B39B-638F5CEECCEA}"/>
                    </a:ext>
                  </a:extLst>
                </p:cNvPr>
                <p:cNvPicPr/>
                <p:nvPr/>
              </p:nvPicPr>
              <p:blipFill>
                <a:blip r:embed="rId194"/>
                <a:stretch>
                  <a:fillRect/>
                </a:stretch>
              </p:blipFill>
              <p:spPr>
                <a:xfrm>
                  <a:off x="1937463" y="2707171"/>
                  <a:ext cx="10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9007" name="Freihand 169006">
                  <a:extLst>
                    <a:ext uri="{FF2B5EF4-FFF2-40B4-BE49-F238E27FC236}">
                      <a16:creationId xmlns:a16="http://schemas.microsoft.com/office/drawing/2014/main" id="{D1244798-EEA0-4566-9263-E2ACDBD03849}"/>
                    </a:ext>
                  </a:extLst>
                </p14:cNvPr>
                <p14:cNvContentPartPr/>
                <p14:nvPr/>
              </p14:nvContentPartPr>
              <p14:xfrm>
                <a:off x="2055183" y="2726611"/>
                <a:ext cx="348480" cy="70920"/>
              </p14:xfrm>
            </p:contentPart>
          </mc:Choice>
          <mc:Fallback xmlns="">
            <p:pic>
              <p:nvPicPr>
                <p:cNvPr id="169007" name="Freihand 169006">
                  <a:extLst>
                    <a:ext uri="{FF2B5EF4-FFF2-40B4-BE49-F238E27FC236}">
                      <a16:creationId xmlns:a16="http://schemas.microsoft.com/office/drawing/2014/main" id="{D1244798-EEA0-4566-9263-E2ACDBD03849}"/>
                    </a:ext>
                  </a:extLst>
                </p:cNvPr>
                <p:cNvPicPr/>
                <p:nvPr/>
              </p:nvPicPr>
              <p:blipFill>
                <a:blip r:embed="rId196"/>
                <a:stretch>
                  <a:fillRect/>
                </a:stretch>
              </p:blipFill>
              <p:spPr>
                <a:xfrm>
                  <a:off x="2050863" y="2722291"/>
                  <a:ext cx="35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9008" name="Freihand 169007">
                  <a:extLst>
                    <a:ext uri="{FF2B5EF4-FFF2-40B4-BE49-F238E27FC236}">
                      <a16:creationId xmlns:a16="http://schemas.microsoft.com/office/drawing/2014/main" id="{2C217801-6B27-4332-9AFC-5287B131E2A1}"/>
                    </a:ext>
                  </a:extLst>
                </p14:cNvPr>
                <p14:cNvContentPartPr/>
                <p14:nvPr/>
              </p14:nvContentPartPr>
              <p14:xfrm>
                <a:off x="2356143" y="2727691"/>
                <a:ext cx="130320" cy="202320"/>
              </p14:xfrm>
            </p:contentPart>
          </mc:Choice>
          <mc:Fallback xmlns="">
            <p:pic>
              <p:nvPicPr>
                <p:cNvPr id="169008" name="Freihand 169007">
                  <a:extLst>
                    <a:ext uri="{FF2B5EF4-FFF2-40B4-BE49-F238E27FC236}">
                      <a16:creationId xmlns:a16="http://schemas.microsoft.com/office/drawing/2014/main" id="{2C217801-6B27-4332-9AFC-5287B131E2A1}"/>
                    </a:ext>
                  </a:extLst>
                </p:cNvPr>
                <p:cNvPicPr/>
                <p:nvPr/>
              </p:nvPicPr>
              <p:blipFill>
                <a:blip r:embed="rId198"/>
                <a:stretch>
                  <a:fillRect/>
                </a:stretch>
              </p:blipFill>
              <p:spPr>
                <a:xfrm>
                  <a:off x="2351823" y="2723371"/>
                  <a:ext cx="138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9009" name="Freihand 169008">
                  <a:extLst>
                    <a:ext uri="{FF2B5EF4-FFF2-40B4-BE49-F238E27FC236}">
                      <a16:creationId xmlns:a16="http://schemas.microsoft.com/office/drawing/2014/main" id="{3B181901-1ADB-480F-A55B-62220E2380B0}"/>
                    </a:ext>
                  </a:extLst>
                </p14:cNvPr>
                <p14:cNvContentPartPr/>
                <p14:nvPr/>
              </p14:nvContentPartPr>
              <p14:xfrm>
                <a:off x="2498343" y="2616811"/>
                <a:ext cx="249480" cy="152280"/>
              </p14:xfrm>
            </p:contentPart>
          </mc:Choice>
          <mc:Fallback xmlns="">
            <p:pic>
              <p:nvPicPr>
                <p:cNvPr id="169009" name="Freihand 169008">
                  <a:extLst>
                    <a:ext uri="{FF2B5EF4-FFF2-40B4-BE49-F238E27FC236}">
                      <a16:creationId xmlns:a16="http://schemas.microsoft.com/office/drawing/2014/main" id="{3B181901-1ADB-480F-A55B-62220E2380B0}"/>
                    </a:ext>
                  </a:extLst>
                </p:cNvPr>
                <p:cNvPicPr/>
                <p:nvPr/>
              </p:nvPicPr>
              <p:blipFill>
                <a:blip r:embed="rId200"/>
                <a:stretch>
                  <a:fillRect/>
                </a:stretch>
              </p:blipFill>
              <p:spPr>
                <a:xfrm>
                  <a:off x="2494023" y="2612491"/>
                  <a:ext cx="258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9010" name="Freihand 169009">
                  <a:extLst>
                    <a:ext uri="{FF2B5EF4-FFF2-40B4-BE49-F238E27FC236}">
                      <a16:creationId xmlns:a16="http://schemas.microsoft.com/office/drawing/2014/main" id="{C0EFD762-9563-43DA-A27A-08CDC23BBDBF}"/>
                    </a:ext>
                  </a:extLst>
                </p14:cNvPr>
                <p14:cNvContentPartPr/>
                <p14:nvPr/>
              </p14:nvContentPartPr>
              <p14:xfrm>
                <a:off x="2691303" y="2647771"/>
                <a:ext cx="360" cy="360"/>
              </p14:xfrm>
            </p:contentPart>
          </mc:Choice>
          <mc:Fallback xmlns="">
            <p:pic>
              <p:nvPicPr>
                <p:cNvPr id="169010" name="Freihand 169009">
                  <a:extLst>
                    <a:ext uri="{FF2B5EF4-FFF2-40B4-BE49-F238E27FC236}">
                      <a16:creationId xmlns:a16="http://schemas.microsoft.com/office/drawing/2014/main" id="{C0EFD762-9563-43DA-A27A-08CDC23BBDBF}"/>
                    </a:ext>
                  </a:extLst>
                </p:cNvPr>
                <p:cNvPicPr/>
                <p:nvPr/>
              </p:nvPicPr>
              <p:blipFill>
                <a:blip r:embed="rId188"/>
                <a:stretch>
                  <a:fillRect/>
                </a:stretch>
              </p:blipFill>
              <p:spPr>
                <a:xfrm>
                  <a:off x="2686983" y="2643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9011" name="Freihand 169010">
                  <a:extLst>
                    <a:ext uri="{FF2B5EF4-FFF2-40B4-BE49-F238E27FC236}">
                      <a16:creationId xmlns:a16="http://schemas.microsoft.com/office/drawing/2014/main" id="{306E2334-78BC-4024-B72F-28F36BF37B55}"/>
                    </a:ext>
                  </a:extLst>
                </p14:cNvPr>
                <p14:cNvContentPartPr/>
                <p14:nvPr/>
              </p14:nvContentPartPr>
              <p14:xfrm>
                <a:off x="2639463" y="2714371"/>
                <a:ext cx="251280" cy="60480"/>
              </p14:xfrm>
            </p:contentPart>
          </mc:Choice>
          <mc:Fallback xmlns="">
            <p:pic>
              <p:nvPicPr>
                <p:cNvPr id="169011" name="Freihand 169010">
                  <a:extLst>
                    <a:ext uri="{FF2B5EF4-FFF2-40B4-BE49-F238E27FC236}">
                      <a16:creationId xmlns:a16="http://schemas.microsoft.com/office/drawing/2014/main" id="{306E2334-78BC-4024-B72F-28F36BF37B55}"/>
                    </a:ext>
                  </a:extLst>
                </p:cNvPr>
                <p:cNvPicPr/>
                <p:nvPr/>
              </p:nvPicPr>
              <p:blipFill>
                <a:blip r:embed="rId203"/>
                <a:stretch>
                  <a:fillRect/>
                </a:stretch>
              </p:blipFill>
              <p:spPr>
                <a:xfrm>
                  <a:off x="2635143" y="2710051"/>
                  <a:ext cx="259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9012" name="Freihand 169011">
                  <a:extLst>
                    <a:ext uri="{FF2B5EF4-FFF2-40B4-BE49-F238E27FC236}">
                      <a16:creationId xmlns:a16="http://schemas.microsoft.com/office/drawing/2014/main" id="{72E41CE8-4D20-4037-A413-16D40EF788D7}"/>
                    </a:ext>
                  </a:extLst>
                </p14:cNvPr>
                <p14:cNvContentPartPr/>
                <p14:nvPr/>
              </p14:nvContentPartPr>
              <p14:xfrm>
                <a:off x="2992623" y="2697811"/>
                <a:ext cx="180000" cy="59040"/>
              </p14:xfrm>
            </p:contentPart>
          </mc:Choice>
          <mc:Fallback xmlns="">
            <p:pic>
              <p:nvPicPr>
                <p:cNvPr id="169012" name="Freihand 169011">
                  <a:extLst>
                    <a:ext uri="{FF2B5EF4-FFF2-40B4-BE49-F238E27FC236}">
                      <a16:creationId xmlns:a16="http://schemas.microsoft.com/office/drawing/2014/main" id="{72E41CE8-4D20-4037-A413-16D40EF788D7}"/>
                    </a:ext>
                  </a:extLst>
                </p:cNvPr>
                <p:cNvPicPr/>
                <p:nvPr/>
              </p:nvPicPr>
              <p:blipFill>
                <a:blip r:embed="rId205"/>
                <a:stretch>
                  <a:fillRect/>
                </a:stretch>
              </p:blipFill>
              <p:spPr>
                <a:xfrm>
                  <a:off x="2988303" y="2693491"/>
                  <a:ext cx="188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9013" name="Freihand 169012">
                  <a:extLst>
                    <a:ext uri="{FF2B5EF4-FFF2-40B4-BE49-F238E27FC236}">
                      <a16:creationId xmlns:a16="http://schemas.microsoft.com/office/drawing/2014/main" id="{A001FEC9-E0E9-4FD5-97A1-E5F6055BC23B}"/>
                    </a:ext>
                  </a:extLst>
                </p14:cNvPr>
                <p14:cNvContentPartPr/>
                <p14:nvPr/>
              </p14:nvContentPartPr>
              <p14:xfrm>
                <a:off x="3156783" y="2632291"/>
                <a:ext cx="46440" cy="6480"/>
              </p14:xfrm>
            </p:contentPart>
          </mc:Choice>
          <mc:Fallback xmlns="">
            <p:pic>
              <p:nvPicPr>
                <p:cNvPr id="169013" name="Freihand 169012">
                  <a:extLst>
                    <a:ext uri="{FF2B5EF4-FFF2-40B4-BE49-F238E27FC236}">
                      <a16:creationId xmlns:a16="http://schemas.microsoft.com/office/drawing/2014/main" id="{A001FEC9-E0E9-4FD5-97A1-E5F6055BC23B}"/>
                    </a:ext>
                  </a:extLst>
                </p:cNvPr>
                <p:cNvPicPr/>
                <p:nvPr/>
              </p:nvPicPr>
              <p:blipFill>
                <a:blip r:embed="rId207"/>
                <a:stretch>
                  <a:fillRect/>
                </a:stretch>
              </p:blipFill>
              <p:spPr>
                <a:xfrm>
                  <a:off x="3152463" y="2627971"/>
                  <a:ext cx="55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9014" name="Freihand 169013">
                  <a:extLst>
                    <a:ext uri="{FF2B5EF4-FFF2-40B4-BE49-F238E27FC236}">
                      <a16:creationId xmlns:a16="http://schemas.microsoft.com/office/drawing/2014/main" id="{CFA83022-2598-4D1C-9647-7084C8A9C1D8}"/>
                    </a:ext>
                  </a:extLst>
                </p14:cNvPr>
                <p14:cNvContentPartPr/>
                <p14:nvPr/>
              </p14:nvContentPartPr>
              <p14:xfrm>
                <a:off x="3234183" y="2678731"/>
                <a:ext cx="127080" cy="66240"/>
              </p14:xfrm>
            </p:contentPart>
          </mc:Choice>
          <mc:Fallback xmlns="">
            <p:pic>
              <p:nvPicPr>
                <p:cNvPr id="169014" name="Freihand 169013">
                  <a:extLst>
                    <a:ext uri="{FF2B5EF4-FFF2-40B4-BE49-F238E27FC236}">
                      <a16:creationId xmlns:a16="http://schemas.microsoft.com/office/drawing/2014/main" id="{CFA83022-2598-4D1C-9647-7084C8A9C1D8}"/>
                    </a:ext>
                  </a:extLst>
                </p:cNvPr>
                <p:cNvPicPr/>
                <p:nvPr/>
              </p:nvPicPr>
              <p:blipFill>
                <a:blip r:embed="rId209"/>
                <a:stretch>
                  <a:fillRect/>
                </a:stretch>
              </p:blipFill>
              <p:spPr>
                <a:xfrm>
                  <a:off x="3229863" y="2674411"/>
                  <a:ext cx="135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9015" name="Freihand 169014">
                  <a:extLst>
                    <a:ext uri="{FF2B5EF4-FFF2-40B4-BE49-F238E27FC236}">
                      <a16:creationId xmlns:a16="http://schemas.microsoft.com/office/drawing/2014/main" id="{BC658E6B-651D-48A5-8D6A-EE6DA859941D}"/>
                    </a:ext>
                  </a:extLst>
                </p14:cNvPr>
                <p14:cNvContentPartPr/>
                <p14:nvPr/>
              </p14:nvContentPartPr>
              <p14:xfrm>
                <a:off x="3370623" y="2668651"/>
                <a:ext cx="160560" cy="93600"/>
              </p14:xfrm>
            </p:contentPart>
          </mc:Choice>
          <mc:Fallback xmlns="">
            <p:pic>
              <p:nvPicPr>
                <p:cNvPr id="169015" name="Freihand 169014">
                  <a:extLst>
                    <a:ext uri="{FF2B5EF4-FFF2-40B4-BE49-F238E27FC236}">
                      <a16:creationId xmlns:a16="http://schemas.microsoft.com/office/drawing/2014/main" id="{BC658E6B-651D-48A5-8D6A-EE6DA859941D}"/>
                    </a:ext>
                  </a:extLst>
                </p:cNvPr>
                <p:cNvPicPr/>
                <p:nvPr/>
              </p:nvPicPr>
              <p:blipFill>
                <a:blip r:embed="rId211"/>
                <a:stretch>
                  <a:fillRect/>
                </a:stretch>
              </p:blipFill>
              <p:spPr>
                <a:xfrm>
                  <a:off x="3366303" y="2664331"/>
                  <a:ext cx="16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9016" name="Freihand 169015">
                  <a:extLst>
                    <a:ext uri="{FF2B5EF4-FFF2-40B4-BE49-F238E27FC236}">
                      <a16:creationId xmlns:a16="http://schemas.microsoft.com/office/drawing/2014/main" id="{8BF1DF7E-E7EF-45BA-AAFD-7FD435030465}"/>
                    </a:ext>
                  </a:extLst>
                </p14:cNvPr>
                <p14:cNvContentPartPr/>
                <p14:nvPr/>
              </p14:nvContentPartPr>
              <p14:xfrm>
                <a:off x="3539463" y="2666491"/>
                <a:ext cx="135000" cy="56160"/>
              </p14:xfrm>
            </p:contentPart>
          </mc:Choice>
          <mc:Fallback xmlns="">
            <p:pic>
              <p:nvPicPr>
                <p:cNvPr id="169016" name="Freihand 169015">
                  <a:extLst>
                    <a:ext uri="{FF2B5EF4-FFF2-40B4-BE49-F238E27FC236}">
                      <a16:creationId xmlns:a16="http://schemas.microsoft.com/office/drawing/2014/main" id="{8BF1DF7E-E7EF-45BA-AAFD-7FD435030465}"/>
                    </a:ext>
                  </a:extLst>
                </p:cNvPr>
                <p:cNvPicPr/>
                <p:nvPr/>
              </p:nvPicPr>
              <p:blipFill>
                <a:blip r:embed="rId213"/>
                <a:stretch>
                  <a:fillRect/>
                </a:stretch>
              </p:blipFill>
              <p:spPr>
                <a:xfrm>
                  <a:off x="3535143" y="2662171"/>
                  <a:ext cx="143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9017" name="Freihand 169016">
                  <a:extLst>
                    <a:ext uri="{FF2B5EF4-FFF2-40B4-BE49-F238E27FC236}">
                      <a16:creationId xmlns:a16="http://schemas.microsoft.com/office/drawing/2014/main" id="{BD874B40-AF96-4F3D-ACF6-3567CDFA6B81}"/>
                    </a:ext>
                  </a:extLst>
                </p14:cNvPr>
                <p14:cNvContentPartPr/>
                <p14:nvPr/>
              </p14:nvContentPartPr>
              <p14:xfrm>
                <a:off x="3686343" y="2637331"/>
                <a:ext cx="56880" cy="90360"/>
              </p14:xfrm>
            </p:contentPart>
          </mc:Choice>
          <mc:Fallback xmlns="">
            <p:pic>
              <p:nvPicPr>
                <p:cNvPr id="169017" name="Freihand 169016">
                  <a:extLst>
                    <a:ext uri="{FF2B5EF4-FFF2-40B4-BE49-F238E27FC236}">
                      <a16:creationId xmlns:a16="http://schemas.microsoft.com/office/drawing/2014/main" id="{BD874B40-AF96-4F3D-ACF6-3567CDFA6B81}"/>
                    </a:ext>
                  </a:extLst>
                </p:cNvPr>
                <p:cNvPicPr/>
                <p:nvPr/>
              </p:nvPicPr>
              <p:blipFill>
                <a:blip r:embed="rId215"/>
                <a:stretch>
                  <a:fillRect/>
                </a:stretch>
              </p:blipFill>
              <p:spPr>
                <a:xfrm>
                  <a:off x="3682023" y="2633011"/>
                  <a:ext cx="65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69018" name="Freihand 169017">
                  <a:extLst>
                    <a:ext uri="{FF2B5EF4-FFF2-40B4-BE49-F238E27FC236}">
                      <a16:creationId xmlns:a16="http://schemas.microsoft.com/office/drawing/2014/main" id="{F3DCCB89-D3C2-43B6-B5DB-BFFB8086AD78}"/>
                    </a:ext>
                  </a:extLst>
                </p14:cNvPr>
                <p14:cNvContentPartPr/>
                <p14:nvPr/>
              </p14:nvContentPartPr>
              <p14:xfrm>
                <a:off x="3758343" y="2634451"/>
                <a:ext cx="226440" cy="76320"/>
              </p14:xfrm>
            </p:contentPart>
          </mc:Choice>
          <mc:Fallback xmlns="">
            <p:pic>
              <p:nvPicPr>
                <p:cNvPr id="169018" name="Freihand 169017">
                  <a:extLst>
                    <a:ext uri="{FF2B5EF4-FFF2-40B4-BE49-F238E27FC236}">
                      <a16:creationId xmlns:a16="http://schemas.microsoft.com/office/drawing/2014/main" id="{F3DCCB89-D3C2-43B6-B5DB-BFFB8086AD78}"/>
                    </a:ext>
                  </a:extLst>
                </p:cNvPr>
                <p:cNvPicPr/>
                <p:nvPr/>
              </p:nvPicPr>
              <p:blipFill>
                <a:blip r:embed="rId217"/>
                <a:stretch>
                  <a:fillRect/>
                </a:stretch>
              </p:blipFill>
              <p:spPr>
                <a:xfrm>
                  <a:off x="3754023" y="2630131"/>
                  <a:ext cx="235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9020" name="Freihand 169019">
                  <a:extLst>
                    <a:ext uri="{FF2B5EF4-FFF2-40B4-BE49-F238E27FC236}">
                      <a16:creationId xmlns:a16="http://schemas.microsoft.com/office/drawing/2014/main" id="{EA158CE2-CB53-4E42-AC49-786DAD70CAC8}"/>
                    </a:ext>
                  </a:extLst>
                </p14:cNvPr>
                <p14:cNvContentPartPr/>
                <p14:nvPr/>
              </p14:nvContentPartPr>
              <p14:xfrm>
                <a:off x="4213383" y="2509891"/>
                <a:ext cx="133200" cy="182880"/>
              </p14:xfrm>
            </p:contentPart>
          </mc:Choice>
          <mc:Fallback xmlns="">
            <p:pic>
              <p:nvPicPr>
                <p:cNvPr id="169020" name="Freihand 169019">
                  <a:extLst>
                    <a:ext uri="{FF2B5EF4-FFF2-40B4-BE49-F238E27FC236}">
                      <a16:creationId xmlns:a16="http://schemas.microsoft.com/office/drawing/2014/main" id="{EA158CE2-CB53-4E42-AC49-786DAD70CAC8}"/>
                    </a:ext>
                  </a:extLst>
                </p:cNvPr>
                <p:cNvPicPr/>
                <p:nvPr/>
              </p:nvPicPr>
              <p:blipFill>
                <a:blip r:embed="rId219"/>
                <a:stretch>
                  <a:fillRect/>
                </a:stretch>
              </p:blipFill>
              <p:spPr>
                <a:xfrm>
                  <a:off x="4209063" y="2505571"/>
                  <a:ext cx="141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69021" name="Freihand 169020">
                  <a:extLst>
                    <a:ext uri="{FF2B5EF4-FFF2-40B4-BE49-F238E27FC236}">
                      <a16:creationId xmlns:a16="http://schemas.microsoft.com/office/drawing/2014/main" id="{E7CE07DC-A34E-44DE-9753-7BE0B7172F99}"/>
                    </a:ext>
                  </a:extLst>
                </p14:cNvPr>
                <p14:cNvContentPartPr/>
                <p14:nvPr/>
              </p14:nvContentPartPr>
              <p14:xfrm>
                <a:off x="4372143" y="2618611"/>
                <a:ext cx="149760" cy="234360"/>
              </p14:xfrm>
            </p:contentPart>
          </mc:Choice>
          <mc:Fallback xmlns="">
            <p:pic>
              <p:nvPicPr>
                <p:cNvPr id="169021" name="Freihand 169020">
                  <a:extLst>
                    <a:ext uri="{FF2B5EF4-FFF2-40B4-BE49-F238E27FC236}">
                      <a16:creationId xmlns:a16="http://schemas.microsoft.com/office/drawing/2014/main" id="{E7CE07DC-A34E-44DE-9753-7BE0B7172F99}"/>
                    </a:ext>
                  </a:extLst>
                </p:cNvPr>
                <p:cNvPicPr/>
                <p:nvPr/>
              </p:nvPicPr>
              <p:blipFill>
                <a:blip r:embed="rId221"/>
                <a:stretch>
                  <a:fillRect/>
                </a:stretch>
              </p:blipFill>
              <p:spPr>
                <a:xfrm>
                  <a:off x="4367823" y="2614291"/>
                  <a:ext cx="158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9023" name="Freihand 169022">
                  <a:extLst>
                    <a:ext uri="{FF2B5EF4-FFF2-40B4-BE49-F238E27FC236}">
                      <a16:creationId xmlns:a16="http://schemas.microsoft.com/office/drawing/2014/main" id="{829E968C-DCBF-4020-997D-7247B46AF503}"/>
                    </a:ext>
                  </a:extLst>
                </p14:cNvPr>
                <p14:cNvContentPartPr/>
                <p14:nvPr/>
              </p14:nvContentPartPr>
              <p14:xfrm>
                <a:off x="4760223" y="2559571"/>
                <a:ext cx="140400" cy="88920"/>
              </p14:xfrm>
            </p:contentPart>
          </mc:Choice>
          <mc:Fallback xmlns="">
            <p:pic>
              <p:nvPicPr>
                <p:cNvPr id="169023" name="Freihand 169022">
                  <a:extLst>
                    <a:ext uri="{FF2B5EF4-FFF2-40B4-BE49-F238E27FC236}">
                      <a16:creationId xmlns:a16="http://schemas.microsoft.com/office/drawing/2014/main" id="{829E968C-DCBF-4020-997D-7247B46AF503}"/>
                    </a:ext>
                  </a:extLst>
                </p:cNvPr>
                <p:cNvPicPr/>
                <p:nvPr/>
              </p:nvPicPr>
              <p:blipFill>
                <a:blip r:embed="rId223"/>
                <a:stretch>
                  <a:fillRect/>
                </a:stretch>
              </p:blipFill>
              <p:spPr>
                <a:xfrm>
                  <a:off x="4755903" y="2555251"/>
                  <a:ext cx="149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9024" name="Freihand 169023">
                  <a:extLst>
                    <a:ext uri="{FF2B5EF4-FFF2-40B4-BE49-F238E27FC236}">
                      <a16:creationId xmlns:a16="http://schemas.microsoft.com/office/drawing/2014/main" id="{3F8090A7-1A7A-453E-841B-E3B5BCDA9E24}"/>
                    </a:ext>
                  </a:extLst>
                </p14:cNvPr>
                <p14:cNvContentPartPr/>
                <p14:nvPr/>
              </p14:nvContentPartPr>
              <p14:xfrm>
                <a:off x="4560783" y="2540131"/>
                <a:ext cx="94320" cy="118800"/>
              </p14:xfrm>
            </p:contentPart>
          </mc:Choice>
          <mc:Fallback xmlns="">
            <p:pic>
              <p:nvPicPr>
                <p:cNvPr id="169024" name="Freihand 169023">
                  <a:extLst>
                    <a:ext uri="{FF2B5EF4-FFF2-40B4-BE49-F238E27FC236}">
                      <a16:creationId xmlns:a16="http://schemas.microsoft.com/office/drawing/2014/main" id="{3F8090A7-1A7A-453E-841B-E3B5BCDA9E24}"/>
                    </a:ext>
                  </a:extLst>
                </p:cNvPr>
                <p:cNvPicPr/>
                <p:nvPr/>
              </p:nvPicPr>
              <p:blipFill>
                <a:blip r:embed="rId225"/>
                <a:stretch>
                  <a:fillRect/>
                </a:stretch>
              </p:blipFill>
              <p:spPr>
                <a:xfrm>
                  <a:off x="4556463" y="2535811"/>
                  <a:ext cx="102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9025" name="Freihand 169024">
                  <a:extLst>
                    <a:ext uri="{FF2B5EF4-FFF2-40B4-BE49-F238E27FC236}">
                      <a16:creationId xmlns:a16="http://schemas.microsoft.com/office/drawing/2014/main" id="{2CF9467F-9A9E-4D24-B5F5-37D03FFEAA52}"/>
                    </a:ext>
                  </a:extLst>
                </p14:cNvPr>
                <p14:cNvContentPartPr/>
                <p14:nvPr/>
              </p14:nvContentPartPr>
              <p14:xfrm>
                <a:off x="4627743" y="2517811"/>
                <a:ext cx="49680" cy="192240"/>
              </p14:xfrm>
            </p:contentPart>
          </mc:Choice>
          <mc:Fallback xmlns="">
            <p:pic>
              <p:nvPicPr>
                <p:cNvPr id="169025" name="Freihand 169024">
                  <a:extLst>
                    <a:ext uri="{FF2B5EF4-FFF2-40B4-BE49-F238E27FC236}">
                      <a16:creationId xmlns:a16="http://schemas.microsoft.com/office/drawing/2014/main" id="{2CF9467F-9A9E-4D24-B5F5-37D03FFEAA52}"/>
                    </a:ext>
                  </a:extLst>
                </p:cNvPr>
                <p:cNvPicPr/>
                <p:nvPr/>
              </p:nvPicPr>
              <p:blipFill>
                <a:blip r:embed="rId227"/>
                <a:stretch>
                  <a:fillRect/>
                </a:stretch>
              </p:blipFill>
              <p:spPr>
                <a:xfrm>
                  <a:off x="4623423" y="2513491"/>
                  <a:ext cx="58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9026" name="Freihand 169025">
                  <a:extLst>
                    <a:ext uri="{FF2B5EF4-FFF2-40B4-BE49-F238E27FC236}">
                      <a16:creationId xmlns:a16="http://schemas.microsoft.com/office/drawing/2014/main" id="{0191C0A1-D3FC-43B4-852D-EA3192F978CB}"/>
                    </a:ext>
                  </a:extLst>
                </p14:cNvPr>
                <p14:cNvContentPartPr/>
                <p14:nvPr/>
              </p14:nvContentPartPr>
              <p14:xfrm>
                <a:off x="4567623" y="2667931"/>
                <a:ext cx="106200" cy="11520"/>
              </p14:xfrm>
            </p:contentPart>
          </mc:Choice>
          <mc:Fallback xmlns="">
            <p:pic>
              <p:nvPicPr>
                <p:cNvPr id="169026" name="Freihand 169025">
                  <a:extLst>
                    <a:ext uri="{FF2B5EF4-FFF2-40B4-BE49-F238E27FC236}">
                      <a16:creationId xmlns:a16="http://schemas.microsoft.com/office/drawing/2014/main" id="{0191C0A1-D3FC-43B4-852D-EA3192F978CB}"/>
                    </a:ext>
                  </a:extLst>
                </p:cNvPr>
                <p:cNvPicPr/>
                <p:nvPr/>
              </p:nvPicPr>
              <p:blipFill>
                <a:blip r:embed="rId229"/>
                <a:stretch>
                  <a:fillRect/>
                </a:stretch>
              </p:blipFill>
              <p:spPr>
                <a:xfrm>
                  <a:off x="4563303" y="2663611"/>
                  <a:ext cx="1148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9027" name="Freihand 169026">
                  <a:extLst>
                    <a:ext uri="{FF2B5EF4-FFF2-40B4-BE49-F238E27FC236}">
                      <a16:creationId xmlns:a16="http://schemas.microsoft.com/office/drawing/2014/main" id="{ADB3BCEA-3133-4B42-8817-743DA76EA597}"/>
                    </a:ext>
                  </a:extLst>
                </p14:cNvPr>
                <p14:cNvContentPartPr/>
                <p14:nvPr/>
              </p14:nvContentPartPr>
              <p14:xfrm>
                <a:off x="4834383" y="2670091"/>
                <a:ext cx="154440" cy="142560"/>
              </p14:xfrm>
            </p:contentPart>
          </mc:Choice>
          <mc:Fallback xmlns="">
            <p:pic>
              <p:nvPicPr>
                <p:cNvPr id="169027" name="Freihand 169026">
                  <a:extLst>
                    <a:ext uri="{FF2B5EF4-FFF2-40B4-BE49-F238E27FC236}">
                      <a16:creationId xmlns:a16="http://schemas.microsoft.com/office/drawing/2014/main" id="{ADB3BCEA-3133-4B42-8817-743DA76EA597}"/>
                    </a:ext>
                  </a:extLst>
                </p:cNvPr>
                <p:cNvPicPr/>
                <p:nvPr/>
              </p:nvPicPr>
              <p:blipFill>
                <a:blip r:embed="rId231"/>
                <a:stretch>
                  <a:fillRect/>
                </a:stretch>
              </p:blipFill>
              <p:spPr>
                <a:xfrm>
                  <a:off x="4830063" y="2665771"/>
                  <a:ext cx="163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9029" name="Freihand 169028">
                  <a:extLst>
                    <a:ext uri="{FF2B5EF4-FFF2-40B4-BE49-F238E27FC236}">
                      <a16:creationId xmlns:a16="http://schemas.microsoft.com/office/drawing/2014/main" id="{75154C0E-10E4-429E-9BB2-D3B7C42EDFC4}"/>
                    </a:ext>
                  </a:extLst>
                </p14:cNvPr>
                <p14:cNvContentPartPr/>
                <p14:nvPr/>
              </p14:nvContentPartPr>
              <p14:xfrm>
                <a:off x="5099343" y="2587651"/>
                <a:ext cx="184680" cy="9360"/>
              </p14:xfrm>
            </p:contentPart>
          </mc:Choice>
          <mc:Fallback xmlns="">
            <p:pic>
              <p:nvPicPr>
                <p:cNvPr id="169029" name="Freihand 169028">
                  <a:extLst>
                    <a:ext uri="{FF2B5EF4-FFF2-40B4-BE49-F238E27FC236}">
                      <a16:creationId xmlns:a16="http://schemas.microsoft.com/office/drawing/2014/main" id="{75154C0E-10E4-429E-9BB2-D3B7C42EDFC4}"/>
                    </a:ext>
                  </a:extLst>
                </p:cNvPr>
                <p:cNvPicPr/>
                <p:nvPr/>
              </p:nvPicPr>
              <p:blipFill>
                <a:blip r:embed="rId233"/>
                <a:stretch>
                  <a:fillRect/>
                </a:stretch>
              </p:blipFill>
              <p:spPr>
                <a:xfrm>
                  <a:off x="5095023" y="2583331"/>
                  <a:ext cx="193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9030" name="Freihand 169029">
                  <a:extLst>
                    <a:ext uri="{FF2B5EF4-FFF2-40B4-BE49-F238E27FC236}">
                      <a16:creationId xmlns:a16="http://schemas.microsoft.com/office/drawing/2014/main" id="{5E5BE74B-6CCD-4AD1-A7E2-73C18E62242D}"/>
                    </a:ext>
                  </a:extLst>
                </p14:cNvPr>
                <p14:cNvContentPartPr/>
                <p14:nvPr/>
              </p14:nvContentPartPr>
              <p14:xfrm>
                <a:off x="5113023" y="2646331"/>
                <a:ext cx="177480" cy="11520"/>
              </p14:xfrm>
            </p:contentPart>
          </mc:Choice>
          <mc:Fallback xmlns="">
            <p:pic>
              <p:nvPicPr>
                <p:cNvPr id="169030" name="Freihand 169029">
                  <a:extLst>
                    <a:ext uri="{FF2B5EF4-FFF2-40B4-BE49-F238E27FC236}">
                      <a16:creationId xmlns:a16="http://schemas.microsoft.com/office/drawing/2014/main" id="{5E5BE74B-6CCD-4AD1-A7E2-73C18E62242D}"/>
                    </a:ext>
                  </a:extLst>
                </p:cNvPr>
                <p:cNvPicPr/>
                <p:nvPr/>
              </p:nvPicPr>
              <p:blipFill>
                <a:blip r:embed="rId235"/>
                <a:stretch>
                  <a:fillRect/>
                </a:stretch>
              </p:blipFill>
              <p:spPr>
                <a:xfrm>
                  <a:off x="5108703" y="2642011"/>
                  <a:ext cx="186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9031" name="Freihand 169030">
                  <a:extLst>
                    <a:ext uri="{FF2B5EF4-FFF2-40B4-BE49-F238E27FC236}">
                      <a16:creationId xmlns:a16="http://schemas.microsoft.com/office/drawing/2014/main" id="{C4D2FE40-7F72-48D1-979F-EBD0053CA48C}"/>
                    </a:ext>
                  </a:extLst>
                </p14:cNvPr>
                <p14:cNvContentPartPr/>
                <p14:nvPr/>
              </p14:nvContentPartPr>
              <p14:xfrm>
                <a:off x="5431623" y="2523931"/>
                <a:ext cx="203040" cy="145800"/>
              </p14:xfrm>
            </p:contentPart>
          </mc:Choice>
          <mc:Fallback xmlns="">
            <p:pic>
              <p:nvPicPr>
                <p:cNvPr id="169031" name="Freihand 169030">
                  <a:extLst>
                    <a:ext uri="{FF2B5EF4-FFF2-40B4-BE49-F238E27FC236}">
                      <a16:creationId xmlns:a16="http://schemas.microsoft.com/office/drawing/2014/main" id="{C4D2FE40-7F72-48D1-979F-EBD0053CA48C}"/>
                    </a:ext>
                  </a:extLst>
                </p:cNvPr>
                <p:cNvPicPr/>
                <p:nvPr/>
              </p:nvPicPr>
              <p:blipFill>
                <a:blip r:embed="rId237"/>
                <a:stretch>
                  <a:fillRect/>
                </a:stretch>
              </p:blipFill>
              <p:spPr>
                <a:xfrm>
                  <a:off x="5427303" y="2519611"/>
                  <a:ext cx="211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9032" name="Freihand 169031">
                  <a:extLst>
                    <a:ext uri="{FF2B5EF4-FFF2-40B4-BE49-F238E27FC236}">
                      <a16:creationId xmlns:a16="http://schemas.microsoft.com/office/drawing/2014/main" id="{C713849C-8A46-420C-9787-D765F9F8C71E}"/>
                    </a:ext>
                  </a:extLst>
                </p14:cNvPr>
                <p14:cNvContentPartPr/>
                <p14:nvPr/>
              </p14:nvContentPartPr>
              <p14:xfrm>
                <a:off x="5626743" y="2624371"/>
                <a:ext cx="61920" cy="141120"/>
              </p14:xfrm>
            </p:contentPart>
          </mc:Choice>
          <mc:Fallback xmlns="">
            <p:pic>
              <p:nvPicPr>
                <p:cNvPr id="169032" name="Freihand 169031">
                  <a:extLst>
                    <a:ext uri="{FF2B5EF4-FFF2-40B4-BE49-F238E27FC236}">
                      <a16:creationId xmlns:a16="http://schemas.microsoft.com/office/drawing/2014/main" id="{C713849C-8A46-420C-9787-D765F9F8C71E}"/>
                    </a:ext>
                  </a:extLst>
                </p:cNvPr>
                <p:cNvPicPr/>
                <p:nvPr/>
              </p:nvPicPr>
              <p:blipFill>
                <a:blip r:embed="rId239"/>
                <a:stretch>
                  <a:fillRect/>
                </a:stretch>
              </p:blipFill>
              <p:spPr>
                <a:xfrm>
                  <a:off x="5622423" y="2620051"/>
                  <a:ext cx="70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9033" name="Freihand 169032">
                  <a:extLst>
                    <a:ext uri="{FF2B5EF4-FFF2-40B4-BE49-F238E27FC236}">
                      <a16:creationId xmlns:a16="http://schemas.microsoft.com/office/drawing/2014/main" id="{4B2A8DA3-6435-4D7B-B2FF-AE272F3AA2B6}"/>
                    </a:ext>
                  </a:extLst>
                </p14:cNvPr>
                <p14:cNvContentPartPr/>
                <p14:nvPr/>
              </p14:nvContentPartPr>
              <p14:xfrm>
                <a:off x="5779383" y="2510611"/>
                <a:ext cx="120960" cy="162360"/>
              </p14:xfrm>
            </p:contentPart>
          </mc:Choice>
          <mc:Fallback xmlns="">
            <p:pic>
              <p:nvPicPr>
                <p:cNvPr id="169033" name="Freihand 169032">
                  <a:extLst>
                    <a:ext uri="{FF2B5EF4-FFF2-40B4-BE49-F238E27FC236}">
                      <a16:creationId xmlns:a16="http://schemas.microsoft.com/office/drawing/2014/main" id="{4B2A8DA3-6435-4D7B-B2FF-AE272F3AA2B6}"/>
                    </a:ext>
                  </a:extLst>
                </p:cNvPr>
                <p:cNvPicPr/>
                <p:nvPr/>
              </p:nvPicPr>
              <p:blipFill>
                <a:blip r:embed="rId241"/>
                <a:stretch>
                  <a:fillRect/>
                </a:stretch>
              </p:blipFill>
              <p:spPr>
                <a:xfrm>
                  <a:off x="5775063" y="2506291"/>
                  <a:ext cx="1296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9034" name="Freihand 169033">
                  <a:extLst>
                    <a:ext uri="{FF2B5EF4-FFF2-40B4-BE49-F238E27FC236}">
                      <a16:creationId xmlns:a16="http://schemas.microsoft.com/office/drawing/2014/main" id="{5C5C2A53-712B-44CB-A808-18F09275BE4D}"/>
                    </a:ext>
                  </a:extLst>
                </p14:cNvPr>
                <p14:cNvContentPartPr/>
                <p14:nvPr/>
              </p14:nvContentPartPr>
              <p14:xfrm>
                <a:off x="6028143" y="2540131"/>
                <a:ext cx="36000" cy="20520"/>
              </p14:xfrm>
            </p:contentPart>
          </mc:Choice>
          <mc:Fallback xmlns="">
            <p:pic>
              <p:nvPicPr>
                <p:cNvPr id="169034" name="Freihand 169033">
                  <a:extLst>
                    <a:ext uri="{FF2B5EF4-FFF2-40B4-BE49-F238E27FC236}">
                      <a16:creationId xmlns:a16="http://schemas.microsoft.com/office/drawing/2014/main" id="{5C5C2A53-712B-44CB-A808-18F09275BE4D}"/>
                    </a:ext>
                  </a:extLst>
                </p:cNvPr>
                <p:cNvPicPr/>
                <p:nvPr/>
              </p:nvPicPr>
              <p:blipFill>
                <a:blip r:embed="rId243"/>
                <a:stretch>
                  <a:fillRect/>
                </a:stretch>
              </p:blipFill>
              <p:spPr>
                <a:xfrm>
                  <a:off x="6023823" y="2535811"/>
                  <a:ext cx="44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9035" name="Freihand 169034">
                  <a:extLst>
                    <a:ext uri="{FF2B5EF4-FFF2-40B4-BE49-F238E27FC236}">
                      <a16:creationId xmlns:a16="http://schemas.microsoft.com/office/drawing/2014/main" id="{89F04774-C7B1-4C02-8D33-9A9C49335DDA}"/>
                    </a:ext>
                  </a:extLst>
                </p14:cNvPr>
                <p14:cNvContentPartPr/>
                <p14:nvPr/>
              </p14:nvContentPartPr>
              <p14:xfrm>
                <a:off x="6134703" y="2491171"/>
                <a:ext cx="127080" cy="109440"/>
              </p14:xfrm>
            </p:contentPart>
          </mc:Choice>
          <mc:Fallback xmlns="">
            <p:pic>
              <p:nvPicPr>
                <p:cNvPr id="169035" name="Freihand 169034">
                  <a:extLst>
                    <a:ext uri="{FF2B5EF4-FFF2-40B4-BE49-F238E27FC236}">
                      <a16:creationId xmlns:a16="http://schemas.microsoft.com/office/drawing/2014/main" id="{89F04774-C7B1-4C02-8D33-9A9C49335DDA}"/>
                    </a:ext>
                  </a:extLst>
                </p:cNvPr>
                <p:cNvPicPr/>
                <p:nvPr/>
              </p:nvPicPr>
              <p:blipFill>
                <a:blip r:embed="rId245"/>
                <a:stretch>
                  <a:fillRect/>
                </a:stretch>
              </p:blipFill>
              <p:spPr>
                <a:xfrm>
                  <a:off x="6130383" y="2486851"/>
                  <a:ext cx="135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9036" name="Freihand 169035">
                  <a:extLst>
                    <a:ext uri="{FF2B5EF4-FFF2-40B4-BE49-F238E27FC236}">
                      <a16:creationId xmlns:a16="http://schemas.microsoft.com/office/drawing/2014/main" id="{D216FA04-E6BB-42D7-A5AD-439FDE7E32FF}"/>
                    </a:ext>
                  </a:extLst>
                </p14:cNvPr>
                <p14:cNvContentPartPr/>
                <p14:nvPr/>
              </p14:nvContentPartPr>
              <p14:xfrm>
                <a:off x="6192663" y="2533291"/>
                <a:ext cx="56880" cy="127440"/>
              </p14:xfrm>
            </p:contentPart>
          </mc:Choice>
          <mc:Fallback xmlns="">
            <p:pic>
              <p:nvPicPr>
                <p:cNvPr id="169036" name="Freihand 169035">
                  <a:extLst>
                    <a:ext uri="{FF2B5EF4-FFF2-40B4-BE49-F238E27FC236}">
                      <a16:creationId xmlns:a16="http://schemas.microsoft.com/office/drawing/2014/main" id="{D216FA04-E6BB-42D7-A5AD-439FDE7E32FF}"/>
                    </a:ext>
                  </a:extLst>
                </p:cNvPr>
                <p:cNvPicPr/>
                <p:nvPr/>
              </p:nvPicPr>
              <p:blipFill>
                <a:blip r:embed="rId247"/>
                <a:stretch>
                  <a:fillRect/>
                </a:stretch>
              </p:blipFill>
              <p:spPr>
                <a:xfrm>
                  <a:off x="6188343" y="2528971"/>
                  <a:ext cx="65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037" name="Freihand 169036">
                  <a:extLst>
                    <a:ext uri="{FF2B5EF4-FFF2-40B4-BE49-F238E27FC236}">
                      <a16:creationId xmlns:a16="http://schemas.microsoft.com/office/drawing/2014/main" id="{A58EC60A-F04E-42AF-807D-CCAE9D53177F}"/>
                    </a:ext>
                  </a:extLst>
                </p14:cNvPr>
                <p14:cNvContentPartPr/>
                <p14:nvPr/>
              </p14:nvContentPartPr>
              <p14:xfrm>
                <a:off x="6250983" y="2620051"/>
                <a:ext cx="44280" cy="126000"/>
              </p14:xfrm>
            </p:contentPart>
          </mc:Choice>
          <mc:Fallback xmlns="">
            <p:pic>
              <p:nvPicPr>
                <p:cNvPr id="169037" name="Freihand 169036">
                  <a:extLst>
                    <a:ext uri="{FF2B5EF4-FFF2-40B4-BE49-F238E27FC236}">
                      <a16:creationId xmlns:a16="http://schemas.microsoft.com/office/drawing/2014/main" id="{A58EC60A-F04E-42AF-807D-CCAE9D53177F}"/>
                    </a:ext>
                  </a:extLst>
                </p:cNvPr>
                <p:cNvPicPr/>
                <p:nvPr/>
              </p:nvPicPr>
              <p:blipFill>
                <a:blip r:embed="rId249"/>
                <a:stretch>
                  <a:fillRect/>
                </a:stretch>
              </p:blipFill>
              <p:spPr>
                <a:xfrm>
                  <a:off x="6246663" y="2615731"/>
                  <a:ext cx="52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9038" name="Freihand 169037">
                  <a:extLst>
                    <a:ext uri="{FF2B5EF4-FFF2-40B4-BE49-F238E27FC236}">
                      <a16:creationId xmlns:a16="http://schemas.microsoft.com/office/drawing/2014/main" id="{D52AA1C1-383A-40C9-9A9A-CEAE2A31B987}"/>
                    </a:ext>
                  </a:extLst>
                </p14:cNvPr>
                <p14:cNvContentPartPr/>
                <p14:nvPr/>
              </p14:nvContentPartPr>
              <p14:xfrm>
                <a:off x="6356463" y="2518891"/>
                <a:ext cx="115200" cy="162000"/>
              </p14:xfrm>
            </p:contentPart>
          </mc:Choice>
          <mc:Fallback xmlns="">
            <p:pic>
              <p:nvPicPr>
                <p:cNvPr id="169038" name="Freihand 169037">
                  <a:extLst>
                    <a:ext uri="{FF2B5EF4-FFF2-40B4-BE49-F238E27FC236}">
                      <a16:creationId xmlns:a16="http://schemas.microsoft.com/office/drawing/2014/main" id="{D52AA1C1-383A-40C9-9A9A-CEAE2A31B987}"/>
                    </a:ext>
                  </a:extLst>
                </p:cNvPr>
                <p:cNvPicPr/>
                <p:nvPr/>
              </p:nvPicPr>
              <p:blipFill>
                <a:blip r:embed="rId251"/>
                <a:stretch>
                  <a:fillRect/>
                </a:stretch>
              </p:blipFill>
              <p:spPr>
                <a:xfrm>
                  <a:off x="6352143" y="2514571"/>
                  <a:ext cx="123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9039" name="Freihand 169038">
                  <a:extLst>
                    <a:ext uri="{FF2B5EF4-FFF2-40B4-BE49-F238E27FC236}">
                      <a16:creationId xmlns:a16="http://schemas.microsoft.com/office/drawing/2014/main" id="{7098E52A-E468-44B7-80C9-10B860F5080C}"/>
                    </a:ext>
                  </a:extLst>
                </p14:cNvPr>
                <p14:cNvContentPartPr/>
                <p14:nvPr/>
              </p14:nvContentPartPr>
              <p14:xfrm>
                <a:off x="6415863" y="2497291"/>
                <a:ext cx="167040" cy="14400"/>
              </p14:xfrm>
            </p:contentPart>
          </mc:Choice>
          <mc:Fallback xmlns="">
            <p:pic>
              <p:nvPicPr>
                <p:cNvPr id="169039" name="Freihand 169038">
                  <a:extLst>
                    <a:ext uri="{FF2B5EF4-FFF2-40B4-BE49-F238E27FC236}">
                      <a16:creationId xmlns:a16="http://schemas.microsoft.com/office/drawing/2014/main" id="{7098E52A-E468-44B7-80C9-10B860F5080C}"/>
                    </a:ext>
                  </a:extLst>
                </p:cNvPr>
                <p:cNvPicPr/>
                <p:nvPr/>
              </p:nvPicPr>
              <p:blipFill>
                <a:blip r:embed="rId253"/>
                <a:stretch>
                  <a:fillRect/>
                </a:stretch>
              </p:blipFill>
              <p:spPr>
                <a:xfrm>
                  <a:off x="6411543" y="2492971"/>
                  <a:ext cx="175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9040" name="Freihand 169039">
                  <a:extLst>
                    <a:ext uri="{FF2B5EF4-FFF2-40B4-BE49-F238E27FC236}">
                      <a16:creationId xmlns:a16="http://schemas.microsoft.com/office/drawing/2014/main" id="{285B7110-6875-409F-B025-2D41EC8F5CEB}"/>
                    </a:ext>
                  </a:extLst>
                </p14:cNvPr>
                <p14:cNvContentPartPr/>
                <p14:nvPr/>
              </p14:nvContentPartPr>
              <p14:xfrm>
                <a:off x="6637623" y="2578291"/>
                <a:ext cx="219600" cy="40680"/>
              </p14:xfrm>
            </p:contentPart>
          </mc:Choice>
          <mc:Fallback xmlns="">
            <p:pic>
              <p:nvPicPr>
                <p:cNvPr id="169040" name="Freihand 169039">
                  <a:extLst>
                    <a:ext uri="{FF2B5EF4-FFF2-40B4-BE49-F238E27FC236}">
                      <a16:creationId xmlns:a16="http://schemas.microsoft.com/office/drawing/2014/main" id="{285B7110-6875-409F-B025-2D41EC8F5CEB}"/>
                    </a:ext>
                  </a:extLst>
                </p:cNvPr>
                <p:cNvPicPr/>
                <p:nvPr/>
              </p:nvPicPr>
              <p:blipFill>
                <a:blip r:embed="rId255"/>
                <a:stretch>
                  <a:fillRect/>
                </a:stretch>
              </p:blipFill>
              <p:spPr>
                <a:xfrm>
                  <a:off x="6633303" y="2573971"/>
                  <a:ext cx="228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041" name="Freihand 169040">
                  <a:extLst>
                    <a:ext uri="{FF2B5EF4-FFF2-40B4-BE49-F238E27FC236}">
                      <a16:creationId xmlns:a16="http://schemas.microsoft.com/office/drawing/2014/main" id="{44B69BDC-20DF-41B1-9E1D-6CE9547E0A2F}"/>
                    </a:ext>
                  </a:extLst>
                </p14:cNvPr>
                <p14:cNvContentPartPr/>
                <p14:nvPr/>
              </p14:nvContentPartPr>
              <p14:xfrm>
                <a:off x="6929583" y="2486491"/>
                <a:ext cx="147240" cy="135000"/>
              </p14:xfrm>
            </p:contentPart>
          </mc:Choice>
          <mc:Fallback xmlns="">
            <p:pic>
              <p:nvPicPr>
                <p:cNvPr id="169041" name="Freihand 169040">
                  <a:extLst>
                    <a:ext uri="{FF2B5EF4-FFF2-40B4-BE49-F238E27FC236}">
                      <a16:creationId xmlns:a16="http://schemas.microsoft.com/office/drawing/2014/main" id="{44B69BDC-20DF-41B1-9E1D-6CE9547E0A2F}"/>
                    </a:ext>
                  </a:extLst>
                </p:cNvPr>
                <p:cNvPicPr/>
                <p:nvPr/>
              </p:nvPicPr>
              <p:blipFill>
                <a:blip r:embed="rId257"/>
                <a:stretch>
                  <a:fillRect/>
                </a:stretch>
              </p:blipFill>
              <p:spPr>
                <a:xfrm>
                  <a:off x="6925263" y="2482171"/>
                  <a:ext cx="155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9042" name="Freihand 169041">
                  <a:extLst>
                    <a:ext uri="{FF2B5EF4-FFF2-40B4-BE49-F238E27FC236}">
                      <a16:creationId xmlns:a16="http://schemas.microsoft.com/office/drawing/2014/main" id="{390EC40C-0671-4C6A-B820-B8B5657C6820}"/>
                    </a:ext>
                  </a:extLst>
                </p14:cNvPr>
                <p14:cNvContentPartPr/>
                <p14:nvPr/>
              </p14:nvContentPartPr>
              <p14:xfrm>
                <a:off x="7018863" y="2539411"/>
                <a:ext cx="39960" cy="150840"/>
              </p14:xfrm>
            </p:contentPart>
          </mc:Choice>
          <mc:Fallback xmlns="">
            <p:pic>
              <p:nvPicPr>
                <p:cNvPr id="169042" name="Freihand 169041">
                  <a:extLst>
                    <a:ext uri="{FF2B5EF4-FFF2-40B4-BE49-F238E27FC236}">
                      <a16:creationId xmlns:a16="http://schemas.microsoft.com/office/drawing/2014/main" id="{390EC40C-0671-4C6A-B820-B8B5657C6820}"/>
                    </a:ext>
                  </a:extLst>
                </p:cNvPr>
                <p:cNvPicPr/>
                <p:nvPr/>
              </p:nvPicPr>
              <p:blipFill>
                <a:blip r:embed="rId259"/>
                <a:stretch>
                  <a:fillRect/>
                </a:stretch>
              </p:blipFill>
              <p:spPr>
                <a:xfrm>
                  <a:off x="7014543" y="2535091"/>
                  <a:ext cx="4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9043" name="Freihand 169042">
                  <a:extLst>
                    <a:ext uri="{FF2B5EF4-FFF2-40B4-BE49-F238E27FC236}">
                      <a16:creationId xmlns:a16="http://schemas.microsoft.com/office/drawing/2014/main" id="{2C37F9E5-0647-4503-9CFF-8F550C317867}"/>
                    </a:ext>
                  </a:extLst>
                </p14:cNvPr>
                <p14:cNvContentPartPr/>
                <p14:nvPr/>
              </p14:nvContentPartPr>
              <p14:xfrm>
                <a:off x="7057023" y="2618611"/>
                <a:ext cx="51480" cy="95760"/>
              </p14:xfrm>
            </p:contentPart>
          </mc:Choice>
          <mc:Fallback xmlns="">
            <p:pic>
              <p:nvPicPr>
                <p:cNvPr id="169043" name="Freihand 169042">
                  <a:extLst>
                    <a:ext uri="{FF2B5EF4-FFF2-40B4-BE49-F238E27FC236}">
                      <a16:creationId xmlns:a16="http://schemas.microsoft.com/office/drawing/2014/main" id="{2C37F9E5-0647-4503-9CFF-8F550C317867}"/>
                    </a:ext>
                  </a:extLst>
                </p:cNvPr>
                <p:cNvPicPr/>
                <p:nvPr/>
              </p:nvPicPr>
              <p:blipFill>
                <a:blip r:embed="rId261"/>
                <a:stretch>
                  <a:fillRect/>
                </a:stretch>
              </p:blipFill>
              <p:spPr>
                <a:xfrm>
                  <a:off x="7052703" y="2614291"/>
                  <a:ext cx="60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9044" name="Freihand 169043">
                  <a:extLst>
                    <a:ext uri="{FF2B5EF4-FFF2-40B4-BE49-F238E27FC236}">
                      <a16:creationId xmlns:a16="http://schemas.microsoft.com/office/drawing/2014/main" id="{7FD25167-51A1-40CE-935F-F87530E2E6CB}"/>
                    </a:ext>
                  </a:extLst>
                </p14:cNvPr>
                <p14:cNvContentPartPr/>
                <p14:nvPr/>
              </p14:nvContentPartPr>
              <p14:xfrm>
                <a:off x="7181223" y="2531491"/>
                <a:ext cx="150840" cy="117720"/>
              </p14:xfrm>
            </p:contentPart>
          </mc:Choice>
          <mc:Fallback xmlns="">
            <p:pic>
              <p:nvPicPr>
                <p:cNvPr id="169044" name="Freihand 169043">
                  <a:extLst>
                    <a:ext uri="{FF2B5EF4-FFF2-40B4-BE49-F238E27FC236}">
                      <a16:creationId xmlns:a16="http://schemas.microsoft.com/office/drawing/2014/main" id="{7FD25167-51A1-40CE-935F-F87530E2E6CB}"/>
                    </a:ext>
                  </a:extLst>
                </p:cNvPr>
                <p:cNvPicPr/>
                <p:nvPr/>
              </p:nvPicPr>
              <p:blipFill>
                <a:blip r:embed="rId263"/>
                <a:stretch>
                  <a:fillRect/>
                </a:stretch>
              </p:blipFill>
              <p:spPr>
                <a:xfrm>
                  <a:off x="7176903" y="2527171"/>
                  <a:ext cx="159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045" name="Freihand 169044">
                  <a:extLst>
                    <a:ext uri="{FF2B5EF4-FFF2-40B4-BE49-F238E27FC236}">
                      <a16:creationId xmlns:a16="http://schemas.microsoft.com/office/drawing/2014/main" id="{ACC16BF5-3E2C-4FFF-9410-D1BFC1572A37}"/>
                    </a:ext>
                  </a:extLst>
                </p14:cNvPr>
                <p14:cNvContentPartPr/>
                <p14:nvPr/>
              </p14:nvContentPartPr>
              <p14:xfrm>
                <a:off x="7324863" y="2523571"/>
                <a:ext cx="217440" cy="146880"/>
              </p14:xfrm>
            </p:contentPart>
          </mc:Choice>
          <mc:Fallback xmlns="">
            <p:pic>
              <p:nvPicPr>
                <p:cNvPr id="169045" name="Freihand 169044">
                  <a:extLst>
                    <a:ext uri="{FF2B5EF4-FFF2-40B4-BE49-F238E27FC236}">
                      <a16:creationId xmlns:a16="http://schemas.microsoft.com/office/drawing/2014/main" id="{ACC16BF5-3E2C-4FFF-9410-D1BFC1572A37}"/>
                    </a:ext>
                  </a:extLst>
                </p:cNvPr>
                <p:cNvPicPr/>
                <p:nvPr/>
              </p:nvPicPr>
              <p:blipFill>
                <a:blip r:embed="rId265"/>
                <a:stretch>
                  <a:fillRect/>
                </a:stretch>
              </p:blipFill>
              <p:spPr>
                <a:xfrm>
                  <a:off x="7320543" y="2519251"/>
                  <a:ext cx="226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049" name="Freihand 169048">
                  <a:extLst>
                    <a:ext uri="{FF2B5EF4-FFF2-40B4-BE49-F238E27FC236}">
                      <a16:creationId xmlns:a16="http://schemas.microsoft.com/office/drawing/2014/main" id="{D3092FA0-5A99-4D29-B114-A3BA3763991B}"/>
                    </a:ext>
                  </a:extLst>
                </p14:cNvPr>
                <p14:cNvContentPartPr/>
                <p14:nvPr/>
              </p14:nvContentPartPr>
              <p14:xfrm>
                <a:off x="7726263" y="2586211"/>
                <a:ext cx="244800" cy="20160"/>
              </p14:xfrm>
            </p:contentPart>
          </mc:Choice>
          <mc:Fallback xmlns="">
            <p:pic>
              <p:nvPicPr>
                <p:cNvPr id="169049" name="Freihand 169048">
                  <a:extLst>
                    <a:ext uri="{FF2B5EF4-FFF2-40B4-BE49-F238E27FC236}">
                      <a16:creationId xmlns:a16="http://schemas.microsoft.com/office/drawing/2014/main" id="{D3092FA0-5A99-4D29-B114-A3BA3763991B}"/>
                    </a:ext>
                  </a:extLst>
                </p:cNvPr>
                <p:cNvPicPr/>
                <p:nvPr/>
              </p:nvPicPr>
              <p:blipFill>
                <a:blip r:embed="rId267"/>
                <a:stretch>
                  <a:fillRect/>
                </a:stretch>
              </p:blipFill>
              <p:spPr>
                <a:xfrm>
                  <a:off x="7721943" y="2581891"/>
                  <a:ext cx="253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9050" name="Freihand 169049">
                  <a:extLst>
                    <a:ext uri="{FF2B5EF4-FFF2-40B4-BE49-F238E27FC236}">
                      <a16:creationId xmlns:a16="http://schemas.microsoft.com/office/drawing/2014/main" id="{88F3622F-B020-48E2-9F9C-0EE40557B071}"/>
                    </a:ext>
                  </a:extLst>
                </p14:cNvPr>
                <p14:cNvContentPartPr/>
                <p14:nvPr/>
              </p14:nvContentPartPr>
              <p14:xfrm>
                <a:off x="7765143" y="2597731"/>
                <a:ext cx="240120" cy="39600"/>
              </p14:xfrm>
            </p:contentPart>
          </mc:Choice>
          <mc:Fallback xmlns="">
            <p:pic>
              <p:nvPicPr>
                <p:cNvPr id="169050" name="Freihand 169049">
                  <a:extLst>
                    <a:ext uri="{FF2B5EF4-FFF2-40B4-BE49-F238E27FC236}">
                      <a16:creationId xmlns:a16="http://schemas.microsoft.com/office/drawing/2014/main" id="{88F3622F-B020-48E2-9F9C-0EE40557B071}"/>
                    </a:ext>
                  </a:extLst>
                </p:cNvPr>
                <p:cNvPicPr/>
                <p:nvPr/>
              </p:nvPicPr>
              <p:blipFill>
                <a:blip r:embed="rId269"/>
                <a:stretch>
                  <a:fillRect/>
                </a:stretch>
              </p:blipFill>
              <p:spPr>
                <a:xfrm>
                  <a:off x="7760823" y="2593411"/>
                  <a:ext cx="2487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051" name="Freihand 169050">
                  <a:extLst>
                    <a:ext uri="{FF2B5EF4-FFF2-40B4-BE49-F238E27FC236}">
                      <a16:creationId xmlns:a16="http://schemas.microsoft.com/office/drawing/2014/main" id="{F98CB299-712D-4B77-A1C7-25094B0B235F}"/>
                    </a:ext>
                  </a:extLst>
                </p14:cNvPr>
                <p14:cNvContentPartPr/>
                <p14:nvPr/>
              </p14:nvContentPartPr>
              <p14:xfrm>
                <a:off x="7965663" y="2512771"/>
                <a:ext cx="107280" cy="184680"/>
              </p14:xfrm>
            </p:contentPart>
          </mc:Choice>
          <mc:Fallback xmlns="">
            <p:pic>
              <p:nvPicPr>
                <p:cNvPr id="169051" name="Freihand 169050">
                  <a:extLst>
                    <a:ext uri="{FF2B5EF4-FFF2-40B4-BE49-F238E27FC236}">
                      <a16:creationId xmlns:a16="http://schemas.microsoft.com/office/drawing/2014/main" id="{F98CB299-712D-4B77-A1C7-25094B0B235F}"/>
                    </a:ext>
                  </a:extLst>
                </p:cNvPr>
                <p:cNvPicPr/>
                <p:nvPr/>
              </p:nvPicPr>
              <p:blipFill>
                <a:blip r:embed="rId271"/>
                <a:stretch>
                  <a:fillRect/>
                </a:stretch>
              </p:blipFill>
              <p:spPr>
                <a:xfrm>
                  <a:off x="7961343" y="2508451"/>
                  <a:ext cx="115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9052" name="Freihand 169051">
                  <a:extLst>
                    <a:ext uri="{FF2B5EF4-FFF2-40B4-BE49-F238E27FC236}">
                      <a16:creationId xmlns:a16="http://schemas.microsoft.com/office/drawing/2014/main" id="{C5BF7D11-4974-43B0-9799-AEA07CD115D9}"/>
                    </a:ext>
                  </a:extLst>
                </p14:cNvPr>
                <p14:cNvContentPartPr/>
                <p14:nvPr/>
              </p14:nvContentPartPr>
              <p14:xfrm>
                <a:off x="8252943" y="2455891"/>
                <a:ext cx="154800" cy="191520"/>
              </p14:xfrm>
            </p:contentPart>
          </mc:Choice>
          <mc:Fallback xmlns="">
            <p:pic>
              <p:nvPicPr>
                <p:cNvPr id="169052" name="Freihand 169051">
                  <a:extLst>
                    <a:ext uri="{FF2B5EF4-FFF2-40B4-BE49-F238E27FC236}">
                      <a16:creationId xmlns:a16="http://schemas.microsoft.com/office/drawing/2014/main" id="{C5BF7D11-4974-43B0-9799-AEA07CD115D9}"/>
                    </a:ext>
                  </a:extLst>
                </p:cNvPr>
                <p:cNvPicPr/>
                <p:nvPr/>
              </p:nvPicPr>
              <p:blipFill>
                <a:blip r:embed="rId273"/>
                <a:stretch>
                  <a:fillRect/>
                </a:stretch>
              </p:blipFill>
              <p:spPr>
                <a:xfrm>
                  <a:off x="8248623" y="2451571"/>
                  <a:ext cx="163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9053" name="Freihand 169052">
                  <a:extLst>
                    <a:ext uri="{FF2B5EF4-FFF2-40B4-BE49-F238E27FC236}">
                      <a16:creationId xmlns:a16="http://schemas.microsoft.com/office/drawing/2014/main" id="{BB056DAF-119E-4C35-BCC8-CA7EF67119CE}"/>
                    </a:ext>
                  </a:extLst>
                </p14:cNvPr>
                <p14:cNvContentPartPr/>
                <p14:nvPr/>
              </p14:nvContentPartPr>
              <p14:xfrm>
                <a:off x="8359503" y="2472811"/>
                <a:ext cx="25920" cy="230400"/>
              </p14:xfrm>
            </p:contentPart>
          </mc:Choice>
          <mc:Fallback xmlns="">
            <p:pic>
              <p:nvPicPr>
                <p:cNvPr id="169053" name="Freihand 169052">
                  <a:extLst>
                    <a:ext uri="{FF2B5EF4-FFF2-40B4-BE49-F238E27FC236}">
                      <a16:creationId xmlns:a16="http://schemas.microsoft.com/office/drawing/2014/main" id="{BB056DAF-119E-4C35-BCC8-CA7EF67119CE}"/>
                    </a:ext>
                  </a:extLst>
                </p:cNvPr>
                <p:cNvPicPr/>
                <p:nvPr/>
              </p:nvPicPr>
              <p:blipFill>
                <a:blip r:embed="rId275"/>
                <a:stretch>
                  <a:fillRect/>
                </a:stretch>
              </p:blipFill>
              <p:spPr>
                <a:xfrm>
                  <a:off x="8355183" y="2468491"/>
                  <a:ext cx="345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9054" name="Freihand 169053">
                  <a:extLst>
                    <a:ext uri="{FF2B5EF4-FFF2-40B4-BE49-F238E27FC236}">
                      <a16:creationId xmlns:a16="http://schemas.microsoft.com/office/drawing/2014/main" id="{37DC789B-A2D6-4BDD-B881-EB48D4E9E5A2}"/>
                    </a:ext>
                  </a:extLst>
                </p14:cNvPr>
                <p14:cNvContentPartPr/>
                <p14:nvPr/>
              </p14:nvContentPartPr>
              <p14:xfrm>
                <a:off x="8229903" y="2556331"/>
                <a:ext cx="419400" cy="129240"/>
              </p14:xfrm>
            </p:contentPart>
          </mc:Choice>
          <mc:Fallback xmlns="">
            <p:pic>
              <p:nvPicPr>
                <p:cNvPr id="169054" name="Freihand 169053">
                  <a:extLst>
                    <a:ext uri="{FF2B5EF4-FFF2-40B4-BE49-F238E27FC236}">
                      <a16:creationId xmlns:a16="http://schemas.microsoft.com/office/drawing/2014/main" id="{37DC789B-A2D6-4BDD-B881-EB48D4E9E5A2}"/>
                    </a:ext>
                  </a:extLst>
                </p:cNvPr>
                <p:cNvPicPr/>
                <p:nvPr/>
              </p:nvPicPr>
              <p:blipFill>
                <a:blip r:embed="rId277"/>
                <a:stretch>
                  <a:fillRect/>
                </a:stretch>
              </p:blipFill>
              <p:spPr>
                <a:xfrm>
                  <a:off x="8225583" y="2552011"/>
                  <a:ext cx="428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9055" name="Freihand 169054">
                  <a:extLst>
                    <a:ext uri="{FF2B5EF4-FFF2-40B4-BE49-F238E27FC236}">
                      <a16:creationId xmlns:a16="http://schemas.microsoft.com/office/drawing/2014/main" id="{D0192A0E-A738-4B98-B9CB-BE4F6DA25CD1}"/>
                    </a:ext>
                  </a:extLst>
                </p14:cNvPr>
                <p14:cNvContentPartPr/>
                <p14:nvPr/>
              </p14:nvContentPartPr>
              <p14:xfrm>
                <a:off x="8572263" y="2556691"/>
                <a:ext cx="111960" cy="191880"/>
              </p14:xfrm>
            </p:contentPart>
          </mc:Choice>
          <mc:Fallback xmlns="">
            <p:pic>
              <p:nvPicPr>
                <p:cNvPr id="169055" name="Freihand 169054">
                  <a:extLst>
                    <a:ext uri="{FF2B5EF4-FFF2-40B4-BE49-F238E27FC236}">
                      <a16:creationId xmlns:a16="http://schemas.microsoft.com/office/drawing/2014/main" id="{D0192A0E-A738-4B98-B9CB-BE4F6DA25CD1}"/>
                    </a:ext>
                  </a:extLst>
                </p:cNvPr>
                <p:cNvPicPr/>
                <p:nvPr/>
              </p:nvPicPr>
              <p:blipFill>
                <a:blip r:embed="rId279"/>
                <a:stretch>
                  <a:fillRect/>
                </a:stretch>
              </p:blipFill>
              <p:spPr>
                <a:xfrm>
                  <a:off x="8567943" y="2552371"/>
                  <a:ext cx="120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056" name="Freihand 169055">
                  <a:extLst>
                    <a:ext uri="{FF2B5EF4-FFF2-40B4-BE49-F238E27FC236}">
                      <a16:creationId xmlns:a16="http://schemas.microsoft.com/office/drawing/2014/main" id="{DF51E8E1-B6B4-4AD5-BD2E-FE9287D976C7}"/>
                    </a:ext>
                  </a:extLst>
                </p14:cNvPr>
                <p14:cNvContentPartPr/>
                <p14:nvPr/>
              </p14:nvContentPartPr>
              <p14:xfrm>
                <a:off x="8660463" y="2684851"/>
                <a:ext cx="146880" cy="142920"/>
              </p14:xfrm>
            </p:contentPart>
          </mc:Choice>
          <mc:Fallback xmlns="">
            <p:pic>
              <p:nvPicPr>
                <p:cNvPr id="169056" name="Freihand 169055">
                  <a:extLst>
                    <a:ext uri="{FF2B5EF4-FFF2-40B4-BE49-F238E27FC236}">
                      <a16:creationId xmlns:a16="http://schemas.microsoft.com/office/drawing/2014/main" id="{DF51E8E1-B6B4-4AD5-BD2E-FE9287D976C7}"/>
                    </a:ext>
                  </a:extLst>
                </p:cNvPr>
                <p:cNvPicPr/>
                <p:nvPr/>
              </p:nvPicPr>
              <p:blipFill>
                <a:blip r:embed="rId281"/>
                <a:stretch>
                  <a:fillRect/>
                </a:stretch>
              </p:blipFill>
              <p:spPr>
                <a:xfrm>
                  <a:off x="8656143" y="2680531"/>
                  <a:ext cx="1555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9057" name="Freihand 169056">
                  <a:extLst>
                    <a:ext uri="{FF2B5EF4-FFF2-40B4-BE49-F238E27FC236}">
                      <a16:creationId xmlns:a16="http://schemas.microsoft.com/office/drawing/2014/main" id="{43C0D64D-F8CC-4E3C-858E-3067AE3D1BE9}"/>
                    </a:ext>
                  </a:extLst>
                </p14:cNvPr>
                <p14:cNvContentPartPr/>
                <p14:nvPr/>
              </p14:nvContentPartPr>
              <p14:xfrm>
                <a:off x="8884383" y="2569651"/>
                <a:ext cx="284400" cy="11880"/>
              </p14:xfrm>
            </p:contentPart>
          </mc:Choice>
          <mc:Fallback xmlns="">
            <p:pic>
              <p:nvPicPr>
                <p:cNvPr id="169057" name="Freihand 169056">
                  <a:extLst>
                    <a:ext uri="{FF2B5EF4-FFF2-40B4-BE49-F238E27FC236}">
                      <a16:creationId xmlns:a16="http://schemas.microsoft.com/office/drawing/2014/main" id="{43C0D64D-F8CC-4E3C-858E-3067AE3D1BE9}"/>
                    </a:ext>
                  </a:extLst>
                </p:cNvPr>
                <p:cNvPicPr/>
                <p:nvPr/>
              </p:nvPicPr>
              <p:blipFill>
                <a:blip r:embed="rId283"/>
                <a:stretch>
                  <a:fillRect/>
                </a:stretch>
              </p:blipFill>
              <p:spPr>
                <a:xfrm>
                  <a:off x="8880063" y="2565331"/>
                  <a:ext cx="293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9058" name="Freihand 169057">
                  <a:extLst>
                    <a:ext uri="{FF2B5EF4-FFF2-40B4-BE49-F238E27FC236}">
                      <a16:creationId xmlns:a16="http://schemas.microsoft.com/office/drawing/2014/main" id="{7F2CCA9D-F199-48A4-8153-6105FBBC764B}"/>
                    </a:ext>
                  </a:extLst>
                </p14:cNvPr>
                <p14:cNvContentPartPr/>
                <p14:nvPr/>
              </p14:nvContentPartPr>
              <p14:xfrm>
                <a:off x="8934423" y="2618611"/>
                <a:ext cx="232560" cy="15120"/>
              </p14:xfrm>
            </p:contentPart>
          </mc:Choice>
          <mc:Fallback xmlns="">
            <p:pic>
              <p:nvPicPr>
                <p:cNvPr id="169058" name="Freihand 169057">
                  <a:extLst>
                    <a:ext uri="{FF2B5EF4-FFF2-40B4-BE49-F238E27FC236}">
                      <a16:creationId xmlns:a16="http://schemas.microsoft.com/office/drawing/2014/main" id="{7F2CCA9D-F199-48A4-8153-6105FBBC764B}"/>
                    </a:ext>
                  </a:extLst>
                </p:cNvPr>
                <p:cNvPicPr/>
                <p:nvPr/>
              </p:nvPicPr>
              <p:blipFill>
                <a:blip r:embed="rId285"/>
                <a:stretch>
                  <a:fillRect/>
                </a:stretch>
              </p:blipFill>
              <p:spPr>
                <a:xfrm>
                  <a:off x="8930103" y="2614291"/>
                  <a:ext cx="241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9059" name="Freihand 169058">
                  <a:extLst>
                    <a:ext uri="{FF2B5EF4-FFF2-40B4-BE49-F238E27FC236}">
                      <a16:creationId xmlns:a16="http://schemas.microsoft.com/office/drawing/2014/main" id="{89FF87CD-39FB-47C7-80AE-E8BC2D29657C}"/>
                    </a:ext>
                  </a:extLst>
                </p14:cNvPr>
                <p14:cNvContentPartPr/>
                <p14:nvPr/>
              </p14:nvContentPartPr>
              <p14:xfrm>
                <a:off x="9280743" y="2459851"/>
                <a:ext cx="129960" cy="134280"/>
              </p14:xfrm>
            </p:contentPart>
          </mc:Choice>
          <mc:Fallback xmlns="">
            <p:pic>
              <p:nvPicPr>
                <p:cNvPr id="169059" name="Freihand 169058">
                  <a:extLst>
                    <a:ext uri="{FF2B5EF4-FFF2-40B4-BE49-F238E27FC236}">
                      <a16:creationId xmlns:a16="http://schemas.microsoft.com/office/drawing/2014/main" id="{89FF87CD-39FB-47C7-80AE-E8BC2D29657C}"/>
                    </a:ext>
                  </a:extLst>
                </p:cNvPr>
                <p:cNvPicPr/>
                <p:nvPr/>
              </p:nvPicPr>
              <p:blipFill>
                <a:blip r:embed="rId287"/>
                <a:stretch>
                  <a:fillRect/>
                </a:stretch>
              </p:blipFill>
              <p:spPr>
                <a:xfrm>
                  <a:off x="9276423" y="2455531"/>
                  <a:ext cx="138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060" name="Freihand 169059">
                  <a:extLst>
                    <a:ext uri="{FF2B5EF4-FFF2-40B4-BE49-F238E27FC236}">
                      <a16:creationId xmlns:a16="http://schemas.microsoft.com/office/drawing/2014/main" id="{97ABFCA5-D9F9-414B-8DAB-914B72F173F8}"/>
                    </a:ext>
                  </a:extLst>
                </p14:cNvPr>
                <p14:cNvContentPartPr/>
                <p14:nvPr/>
              </p14:nvContentPartPr>
              <p14:xfrm>
                <a:off x="9353823" y="2534371"/>
                <a:ext cx="150840" cy="180720"/>
              </p14:xfrm>
            </p:contentPart>
          </mc:Choice>
          <mc:Fallback xmlns="">
            <p:pic>
              <p:nvPicPr>
                <p:cNvPr id="169060" name="Freihand 169059">
                  <a:extLst>
                    <a:ext uri="{FF2B5EF4-FFF2-40B4-BE49-F238E27FC236}">
                      <a16:creationId xmlns:a16="http://schemas.microsoft.com/office/drawing/2014/main" id="{97ABFCA5-D9F9-414B-8DAB-914B72F173F8}"/>
                    </a:ext>
                  </a:extLst>
                </p:cNvPr>
                <p:cNvPicPr/>
                <p:nvPr/>
              </p:nvPicPr>
              <p:blipFill>
                <a:blip r:embed="rId289"/>
                <a:stretch>
                  <a:fillRect/>
                </a:stretch>
              </p:blipFill>
              <p:spPr>
                <a:xfrm>
                  <a:off x="9349503" y="2530051"/>
                  <a:ext cx="159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9061" name="Freihand 169060">
                  <a:extLst>
                    <a:ext uri="{FF2B5EF4-FFF2-40B4-BE49-F238E27FC236}">
                      <a16:creationId xmlns:a16="http://schemas.microsoft.com/office/drawing/2014/main" id="{7764961E-5C06-4729-AB8C-08D54C2EE195}"/>
                    </a:ext>
                  </a:extLst>
                </p14:cNvPr>
                <p14:cNvContentPartPr/>
                <p14:nvPr/>
              </p14:nvContentPartPr>
              <p14:xfrm>
                <a:off x="9560463" y="2477851"/>
                <a:ext cx="150840" cy="124200"/>
              </p14:xfrm>
            </p:contentPart>
          </mc:Choice>
          <mc:Fallback xmlns="">
            <p:pic>
              <p:nvPicPr>
                <p:cNvPr id="169061" name="Freihand 169060">
                  <a:extLst>
                    <a:ext uri="{FF2B5EF4-FFF2-40B4-BE49-F238E27FC236}">
                      <a16:creationId xmlns:a16="http://schemas.microsoft.com/office/drawing/2014/main" id="{7764961E-5C06-4729-AB8C-08D54C2EE195}"/>
                    </a:ext>
                  </a:extLst>
                </p:cNvPr>
                <p:cNvPicPr/>
                <p:nvPr/>
              </p:nvPicPr>
              <p:blipFill>
                <a:blip r:embed="rId291"/>
                <a:stretch>
                  <a:fillRect/>
                </a:stretch>
              </p:blipFill>
              <p:spPr>
                <a:xfrm>
                  <a:off x="9556143" y="2473531"/>
                  <a:ext cx="159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062" name="Freihand 169061">
                  <a:extLst>
                    <a:ext uri="{FF2B5EF4-FFF2-40B4-BE49-F238E27FC236}">
                      <a16:creationId xmlns:a16="http://schemas.microsoft.com/office/drawing/2014/main" id="{34B2F40C-7938-4FE9-949C-B5FDC504A9CA}"/>
                    </a:ext>
                  </a:extLst>
                </p14:cNvPr>
                <p14:cNvContentPartPr/>
                <p14:nvPr/>
              </p14:nvContentPartPr>
              <p14:xfrm>
                <a:off x="9759543" y="2474251"/>
                <a:ext cx="132840" cy="138240"/>
              </p14:xfrm>
            </p:contentPart>
          </mc:Choice>
          <mc:Fallback xmlns="">
            <p:pic>
              <p:nvPicPr>
                <p:cNvPr id="169062" name="Freihand 169061">
                  <a:extLst>
                    <a:ext uri="{FF2B5EF4-FFF2-40B4-BE49-F238E27FC236}">
                      <a16:creationId xmlns:a16="http://schemas.microsoft.com/office/drawing/2014/main" id="{34B2F40C-7938-4FE9-949C-B5FDC504A9CA}"/>
                    </a:ext>
                  </a:extLst>
                </p:cNvPr>
                <p:cNvPicPr/>
                <p:nvPr/>
              </p:nvPicPr>
              <p:blipFill>
                <a:blip r:embed="rId293"/>
                <a:stretch>
                  <a:fillRect/>
                </a:stretch>
              </p:blipFill>
              <p:spPr>
                <a:xfrm>
                  <a:off x="9755223" y="2469931"/>
                  <a:ext cx="141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9063" name="Freihand 169062">
                  <a:extLst>
                    <a:ext uri="{FF2B5EF4-FFF2-40B4-BE49-F238E27FC236}">
                      <a16:creationId xmlns:a16="http://schemas.microsoft.com/office/drawing/2014/main" id="{3D86E6EB-BA10-4271-9CEC-2677345D02AD}"/>
                    </a:ext>
                  </a:extLst>
                </p14:cNvPr>
                <p14:cNvContentPartPr/>
                <p14:nvPr/>
              </p14:nvContentPartPr>
              <p14:xfrm>
                <a:off x="9803823" y="2427091"/>
                <a:ext cx="209880" cy="24480"/>
              </p14:xfrm>
            </p:contentPart>
          </mc:Choice>
          <mc:Fallback xmlns="">
            <p:pic>
              <p:nvPicPr>
                <p:cNvPr id="169063" name="Freihand 169062">
                  <a:extLst>
                    <a:ext uri="{FF2B5EF4-FFF2-40B4-BE49-F238E27FC236}">
                      <a16:creationId xmlns:a16="http://schemas.microsoft.com/office/drawing/2014/main" id="{3D86E6EB-BA10-4271-9CEC-2677345D02AD}"/>
                    </a:ext>
                  </a:extLst>
                </p:cNvPr>
                <p:cNvPicPr/>
                <p:nvPr/>
              </p:nvPicPr>
              <p:blipFill>
                <a:blip r:embed="rId295"/>
                <a:stretch>
                  <a:fillRect/>
                </a:stretch>
              </p:blipFill>
              <p:spPr>
                <a:xfrm>
                  <a:off x="9799503" y="2422771"/>
                  <a:ext cx="218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9065" name="Freihand 169064">
                  <a:extLst>
                    <a:ext uri="{FF2B5EF4-FFF2-40B4-BE49-F238E27FC236}">
                      <a16:creationId xmlns:a16="http://schemas.microsoft.com/office/drawing/2014/main" id="{874F5AFD-E4B1-45EF-8698-0E6D9FCA387F}"/>
                    </a:ext>
                  </a:extLst>
                </p14:cNvPr>
                <p14:cNvContentPartPr/>
                <p14:nvPr/>
              </p14:nvContentPartPr>
              <p14:xfrm>
                <a:off x="4271343" y="2945491"/>
                <a:ext cx="20520" cy="82440"/>
              </p14:xfrm>
            </p:contentPart>
          </mc:Choice>
          <mc:Fallback xmlns="">
            <p:pic>
              <p:nvPicPr>
                <p:cNvPr id="169065" name="Freihand 169064">
                  <a:extLst>
                    <a:ext uri="{FF2B5EF4-FFF2-40B4-BE49-F238E27FC236}">
                      <a16:creationId xmlns:a16="http://schemas.microsoft.com/office/drawing/2014/main" id="{874F5AFD-E4B1-45EF-8698-0E6D9FCA387F}"/>
                    </a:ext>
                  </a:extLst>
                </p:cNvPr>
                <p:cNvPicPr/>
                <p:nvPr/>
              </p:nvPicPr>
              <p:blipFill>
                <a:blip r:embed="rId297"/>
                <a:stretch>
                  <a:fillRect/>
                </a:stretch>
              </p:blipFill>
              <p:spPr>
                <a:xfrm>
                  <a:off x="4267023" y="2941171"/>
                  <a:ext cx="29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9066" name="Freihand 169065">
                  <a:extLst>
                    <a:ext uri="{FF2B5EF4-FFF2-40B4-BE49-F238E27FC236}">
                      <a16:creationId xmlns:a16="http://schemas.microsoft.com/office/drawing/2014/main" id="{455E6EE5-59B6-4D6A-A41C-02C0870D0C5F}"/>
                    </a:ext>
                  </a:extLst>
                </p14:cNvPr>
                <p14:cNvContentPartPr/>
                <p14:nvPr/>
              </p14:nvContentPartPr>
              <p14:xfrm>
                <a:off x="4219503" y="3192451"/>
                <a:ext cx="68400" cy="255960"/>
              </p14:xfrm>
            </p:contentPart>
          </mc:Choice>
          <mc:Fallback xmlns="">
            <p:pic>
              <p:nvPicPr>
                <p:cNvPr id="169066" name="Freihand 169065">
                  <a:extLst>
                    <a:ext uri="{FF2B5EF4-FFF2-40B4-BE49-F238E27FC236}">
                      <a16:creationId xmlns:a16="http://schemas.microsoft.com/office/drawing/2014/main" id="{455E6EE5-59B6-4D6A-A41C-02C0870D0C5F}"/>
                    </a:ext>
                  </a:extLst>
                </p:cNvPr>
                <p:cNvPicPr/>
                <p:nvPr/>
              </p:nvPicPr>
              <p:blipFill>
                <a:blip r:embed="rId299"/>
                <a:stretch>
                  <a:fillRect/>
                </a:stretch>
              </p:blipFill>
              <p:spPr>
                <a:xfrm>
                  <a:off x="4215183" y="3188131"/>
                  <a:ext cx="770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9067" name="Freihand 169066">
                  <a:extLst>
                    <a:ext uri="{FF2B5EF4-FFF2-40B4-BE49-F238E27FC236}">
                      <a16:creationId xmlns:a16="http://schemas.microsoft.com/office/drawing/2014/main" id="{4732302C-8D92-4B54-888B-C58CF42005EE}"/>
                    </a:ext>
                  </a:extLst>
                </p14:cNvPr>
                <p14:cNvContentPartPr/>
                <p14:nvPr/>
              </p14:nvContentPartPr>
              <p14:xfrm>
                <a:off x="4227423" y="3578731"/>
                <a:ext cx="21240" cy="90000"/>
              </p14:xfrm>
            </p:contentPart>
          </mc:Choice>
          <mc:Fallback xmlns="">
            <p:pic>
              <p:nvPicPr>
                <p:cNvPr id="169067" name="Freihand 169066">
                  <a:extLst>
                    <a:ext uri="{FF2B5EF4-FFF2-40B4-BE49-F238E27FC236}">
                      <a16:creationId xmlns:a16="http://schemas.microsoft.com/office/drawing/2014/main" id="{4732302C-8D92-4B54-888B-C58CF42005EE}"/>
                    </a:ext>
                  </a:extLst>
                </p:cNvPr>
                <p:cNvPicPr/>
                <p:nvPr/>
              </p:nvPicPr>
              <p:blipFill>
                <a:blip r:embed="rId301"/>
                <a:stretch>
                  <a:fillRect/>
                </a:stretch>
              </p:blipFill>
              <p:spPr>
                <a:xfrm>
                  <a:off x="4223103" y="3574411"/>
                  <a:ext cx="29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9068" name="Freihand 169067">
                  <a:extLst>
                    <a:ext uri="{FF2B5EF4-FFF2-40B4-BE49-F238E27FC236}">
                      <a16:creationId xmlns:a16="http://schemas.microsoft.com/office/drawing/2014/main" id="{1EE91762-62E4-4CFA-A721-02C8D5DAF633}"/>
                    </a:ext>
                  </a:extLst>
                </p14:cNvPr>
                <p14:cNvContentPartPr/>
                <p14:nvPr/>
              </p14:nvContentPartPr>
              <p14:xfrm>
                <a:off x="759543" y="4002451"/>
                <a:ext cx="168120" cy="231840"/>
              </p14:xfrm>
            </p:contentPart>
          </mc:Choice>
          <mc:Fallback xmlns="">
            <p:pic>
              <p:nvPicPr>
                <p:cNvPr id="169068" name="Freihand 169067">
                  <a:extLst>
                    <a:ext uri="{FF2B5EF4-FFF2-40B4-BE49-F238E27FC236}">
                      <a16:creationId xmlns:a16="http://schemas.microsoft.com/office/drawing/2014/main" id="{1EE91762-62E4-4CFA-A721-02C8D5DAF633}"/>
                    </a:ext>
                  </a:extLst>
                </p:cNvPr>
                <p:cNvPicPr/>
                <p:nvPr/>
              </p:nvPicPr>
              <p:blipFill>
                <a:blip r:embed="rId303"/>
                <a:stretch>
                  <a:fillRect/>
                </a:stretch>
              </p:blipFill>
              <p:spPr>
                <a:xfrm>
                  <a:off x="755223" y="3998131"/>
                  <a:ext cx="176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9069" name="Freihand 169068">
                  <a:extLst>
                    <a:ext uri="{FF2B5EF4-FFF2-40B4-BE49-F238E27FC236}">
                      <a16:creationId xmlns:a16="http://schemas.microsoft.com/office/drawing/2014/main" id="{8E61E184-01FB-4AA3-9689-C813C5034B72}"/>
                    </a:ext>
                  </a:extLst>
                </p14:cNvPr>
                <p14:cNvContentPartPr/>
                <p14:nvPr/>
              </p14:nvContentPartPr>
              <p14:xfrm>
                <a:off x="921183" y="3979051"/>
                <a:ext cx="46080" cy="278280"/>
              </p14:xfrm>
            </p:contentPart>
          </mc:Choice>
          <mc:Fallback xmlns="">
            <p:pic>
              <p:nvPicPr>
                <p:cNvPr id="169069" name="Freihand 169068">
                  <a:extLst>
                    <a:ext uri="{FF2B5EF4-FFF2-40B4-BE49-F238E27FC236}">
                      <a16:creationId xmlns:a16="http://schemas.microsoft.com/office/drawing/2014/main" id="{8E61E184-01FB-4AA3-9689-C813C5034B72}"/>
                    </a:ext>
                  </a:extLst>
                </p:cNvPr>
                <p:cNvPicPr/>
                <p:nvPr/>
              </p:nvPicPr>
              <p:blipFill>
                <a:blip r:embed="rId305"/>
                <a:stretch>
                  <a:fillRect/>
                </a:stretch>
              </p:blipFill>
              <p:spPr>
                <a:xfrm>
                  <a:off x="916863" y="3974731"/>
                  <a:ext cx="547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9070" name="Freihand 169069">
                  <a:extLst>
                    <a:ext uri="{FF2B5EF4-FFF2-40B4-BE49-F238E27FC236}">
                      <a16:creationId xmlns:a16="http://schemas.microsoft.com/office/drawing/2014/main" id="{E74D456F-D897-4818-93E9-9E09046AFB98}"/>
                    </a:ext>
                  </a:extLst>
                </p14:cNvPr>
                <p14:cNvContentPartPr/>
                <p14:nvPr/>
              </p14:nvContentPartPr>
              <p14:xfrm>
                <a:off x="721383" y="4218451"/>
                <a:ext cx="290880" cy="39960"/>
              </p14:xfrm>
            </p:contentPart>
          </mc:Choice>
          <mc:Fallback xmlns="">
            <p:pic>
              <p:nvPicPr>
                <p:cNvPr id="169070" name="Freihand 169069">
                  <a:extLst>
                    <a:ext uri="{FF2B5EF4-FFF2-40B4-BE49-F238E27FC236}">
                      <a16:creationId xmlns:a16="http://schemas.microsoft.com/office/drawing/2014/main" id="{E74D456F-D897-4818-93E9-9E09046AFB98}"/>
                    </a:ext>
                  </a:extLst>
                </p:cNvPr>
                <p:cNvPicPr/>
                <p:nvPr/>
              </p:nvPicPr>
              <p:blipFill>
                <a:blip r:embed="rId307"/>
                <a:stretch>
                  <a:fillRect/>
                </a:stretch>
              </p:blipFill>
              <p:spPr>
                <a:xfrm>
                  <a:off x="717063" y="4214131"/>
                  <a:ext cx="2995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9071" name="Freihand 169070">
                  <a:extLst>
                    <a:ext uri="{FF2B5EF4-FFF2-40B4-BE49-F238E27FC236}">
                      <a16:creationId xmlns:a16="http://schemas.microsoft.com/office/drawing/2014/main" id="{DC82BE0F-6FB1-4EB2-9695-82F2BF8CC748}"/>
                    </a:ext>
                  </a:extLst>
                </p14:cNvPr>
                <p14:cNvContentPartPr/>
                <p14:nvPr/>
              </p14:nvContentPartPr>
              <p14:xfrm>
                <a:off x="1102983" y="4070491"/>
                <a:ext cx="161280" cy="265680"/>
              </p14:xfrm>
            </p:contentPart>
          </mc:Choice>
          <mc:Fallback xmlns="">
            <p:pic>
              <p:nvPicPr>
                <p:cNvPr id="169071" name="Freihand 169070">
                  <a:extLst>
                    <a:ext uri="{FF2B5EF4-FFF2-40B4-BE49-F238E27FC236}">
                      <a16:creationId xmlns:a16="http://schemas.microsoft.com/office/drawing/2014/main" id="{DC82BE0F-6FB1-4EB2-9695-82F2BF8CC748}"/>
                    </a:ext>
                  </a:extLst>
                </p:cNvPr>
                <p:cNvPicPr/>
                <p:nvPr/>
              </p:nvPicPr>
              <p:blipFill>
                <a:blip r:embed="rId309"/>
                <a:stretch>
                  <a:fillRect/>
                </a:stretch>
              </p:blipFill>
              <p:spPr>
                <a:xfrm>
                  <a:off x="1098663" y="4066171"/>
                  <a:ext cx="1699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9072" name="Freihand 169071">
                  <a:extLst>
                    <a:ext uri="{FF2B5EF4-FFF2-40B4-BE49-F238E27FC236}">
                      <a16:creationId xmlns:a16="http://schemas.microsoft.com/office/drawing/2014/main" id="{33D40AF8-C166-411D-BA1C-A36BDD4BF238}"/>
                    </a:ext>
                  </a:extLst>
                </p14:cNvPr>
                <p14:cNvContentPartPr/>
                <p14:nvPr/>
              </p14:nvContentPartPr>
              <p14:xfrm>
                <a:off x="1453263" y="4079851"/>
                <a:ext cx="298080" cy="23760"/>
              </p14:xfrm>
            </p:contentPart>
          </mc:Choice>
          <mc:Fallback xmlns="">
            <p:pic>
              <p:nvPicPr>
                <p:cNvPr id="169072" name="Freihand 169071">
                  <a:extLst>
                    <a:ext uri="{FF2B5EF4-FFF2-40B4-BE49-F238E27FC236}">
                      <a16:creationId xmlns:a16="http://schemas.microsoft.com/office/drawing/2014/main" id="{33D40AF8-C166-411D-BA1C-A36BDD4BF238}"/>
                    </a:ext>
                  </a:extLst>
                </p:cNvPr>
                <p:cNvPicPr/>
                <p:nvPr/>
              </p:nvPicPr>
              <p:blipFill>
                <a:blip r:embed="rId311"/>
                <a:stretch>
                  <a:fillRect/>
                </a:stretch>
              </p:blipFill>
              <p:spPr>
                <a:xfrm>
                  <a:off x="1448943" y="4075531"/>
                  <a:ext cx="306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9073" name="Freihand 169072">
                  <a:extLst>
                    <a:ext uri="{FF2B5EF4-FFF2-40B4-BE49-F238E27FC236}">
                      <a16:creationId xmlns:a16="http://schemas.microsoft.com/office/drawing/2014/main" id="{72AD94A5-89F4-41D8-99C2-6898D35E1BBD}"/>
                    </a:ext>
                  </a:extLst>
                </p14:cNvPr>
                <p14:cNvContentPartPr/>
                <p14:nvPr/>
              </p14:nvContentPartPr>
              <p14:xfrm>
                <a:off x="1494663" y="4159051"/>
                <a:ext cx="266760" cy="20880"/>
              </p14:xfrm>
            </p:contentPart>
          </mc:Choice>
          <mc:Fallback xmlns="">
            <p:pic>
              <p:nvPicPr>
                <p:cNvPr id="169073" name="Freihand 169072">
                  <a:extLst>
                    <a:ext uri="{FF2B5EF4-FFF2-40B4-BE49-F238E27FC236}">
                      <a16:creationId xmlns:a16="http://schemas.microsoft.com/office/drawing/2014/main" id="{72AD94A5-89F4-41D8-99C2-6898D35E1BBD}"/>
                    </a:ext>
                  </a:extLst>
                </p:cNvPr>
                <p:cNvPicPr/>
                <p:nvPr/>
              </p:nvPicPr>
              <p:blipFill>
                <a:blip r:embed="rId313"/>
                <a:stretch>
                  <a:fillRect/>
                </a:stretch>
              </p:blipFill>
              <p:spPr>
                <a:xfrm>
                  <a:off x="1490343" y="4154731"/>
                  <a:ext cx="275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9076" name="Freihand 169075">
                  <a:extLst>
                    <a:ext uri="{FF2B5EF4-FFF2-40B4-BE49-F238E27FC236}">
                      <a16:creationId xmlns:a16="http://schemas.microsoft.com/office/drawing/2014/main" id="{CBA2DD0F-2201-4CE5-8EA1-2B2CFDEDDC72}"/>
                    </a:ext>
                  </a:extLst>
                </p14:cNvPr>
                <p14:cNvContentPartPr/>
                <p14:nvPr/>
              </p14:nvContentPartPr>
              <p14:xfrm>
                <a:off x="1955823" y="4002811"/>
                <a:ext cx="153360" cy="201960"/>
              </p14:xfrm>
            </p:contentPart>
          </mc:Choice>
          <mc:Fallback xmlns="">
            <p:pic>
              <p:nvPicPr>
                <p:cNvPr id="169076" name="Freihand 169075">
                  <a:extLst>
                    <a:ext uri="{FF2B5EF4-FFF2-40B4-BE49-F238E27FC236}">
                      <a16:creationId xmlns:a16="http://schemas.microsoft.com/office/drawing/2014/main" id="{CBA2DD0F-2201-4CE5-8EA1-2B2CFDEDDC72}"/>
                    </a:ext>
                  </a:extLst>
                </p:cNvPr>
                <p:cNvPicPr/>
                <p:nvPr/>
              </p:nvPicPr>
              <p:blipFill>
                <a:blip r:embed="rId315"/>
                <a:stretch>
                  <a:fillRect/>
                </a:stretch>
              </p:blipFill>
              <p:spPr>
                <a:xfrm>
                  <a:off x="1951503" y="3998491"/>
                  <a:ext cx="162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9077" name="Freihand 169076">
                  <a:extLst>
                    <a:ext uri="{FF2B5EF4-FFF2-40B4-BE49-F238E27FC236}">
                      <a16:creationId xmlns:a16="http://schemas.microsoft.com/office/drawing/2014/main" id="{630A1752-511C-4CEF-817E-5E815E420B7F}"/>
                    </a:ext>
                  </a:extLst>
                </p14:cNvPr>
                <p14:cNvContentPartPr/>
                <p14:nvPr/>
              </p14:nvContentPartPr>
              <p14:xfrm>
                <a:off x="2048703" y="3990571"/>
                <a:ext cx="82080" cy="208080"/>
              </p14:xfrm>
            </p:contentPart>
          </mc:Choice>
          <mc:Fallback xmlns="">
            <p:pic>
              <p:nvPicPr>
                <p:cNvPr id="169077" name="Freihand 169076">
                  <a:extLst>
                    <a:ext uri="{FF2B5EF4-FFF2-40B4-BE49-F238E27FC236}">
                      <a16:creationId xmlns:a16="http://schemas.microsoft.com/office/drawing/2014/main" id="{630A1752-511C-4CEF-817E-5E815E420B7F}"/>
                    </a:ext>
                  </a:extLst>
                </p:cNvPr>
                <p:cNvPicPr/>
                <p:nvPr/>
              </p:nvPicPr>
              <p:blipFill>
                <a:blip r:embed="rId317"/>
                <a:stretch>
                  <a:fillRect/>
                </a:stretch>
              </p:blipFill>
              <p:spPr>
                <a:xfrm>
                  <a:off x="2044383" y="3986251"/>
                  <a:ext cx="90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9078" name="Freihand 169077">
                  <a:extLst>
                    <a:ext uri="{FF2B5EF4-FFF2-40B4-BE49-F238E27FC236}">
                      <a16:creationId xmlns:a16="http://schemas.microsoft.com/office/drawing/2014/main" id="{F3ED45E1-6D7A-4A41-9C6A-4EA82BE3493F}"/>
                    </a:ext>
                  </a:extLst>
                </p14:cNvPr>
                <p14:cNvContentPartPr/>
                <p14:nvPr/>
              </p14:nvContentPartPr>
              <p14:xfrm>
                <a:off x="1915143" y="4202251"/>
                <a:ext cx="245520" cy="11880"/>
              </p14:xfrm>
            </p:contentPart>
          </mc:Choice>
          <mc:Fallback xmlns="">
            <p:pic>
              <p:nvPicPr>
                <p:cNvPr id="169078" name="Freihand 169077">
                  <a:extLst>
                    <a:ext uri="{FF2B5EF4-FFF2-40B4-BE49-F238E27FC236}">
                      <a16:creationId xmlns:a16="http://schemas.microsoft.com/office/drawing/2014/main" id="{F3ED45E1-6D7A-4A41-9C6A-4EA82BE3493F}"/>
                    </a:ext>
                  </a:extLst>
                </p:cNvPr>
                <p:cNvPicPr/>
                <p:nvPr/>
              </p:nvPicPr>
              <p:blipFill>
                <a:blip r:embed="rId319"/>
                <a:stretch>
                  <a:fillRect/>
                </a:stretch>
              </p:blipFill>
              <p:spPr>
                <a:xfrm>
                  <a:off x="1910823" y="4197931"/>
                  <a:ext cx="2541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9079" name="Freihand 169078">
                  <a:extLst>
                    <a:ext uri="{FF2B5EF4-FFF2-40B4-BE49-F238E27FC236}">
                      <a16:creationId xmlns:a16="http://schemas.microsoft.com/office/drawing/2014/main" id="{365A3131-9986-4EB3-80C2-AF84ED77DD2E}"/>
                    </a:ext>
                  </a:extLst>
                </p14:cNvPr>
                <p14:cNvContentPartPr/>
                <p14:nvPr/>
              </p14:nvContentPartPr>
              <p14:xfrm>
                <a:off x="2212503" y="4063291"/>
                <a:ext cx="137880" cy="195840"/>
              </p14:xfrm>
            </p:contentPart>
          </mc:Choice>
          <mc:Fallback xmlns="">
            <p:pic>
              <p:nvPicPr>
                <p:cNvPr id="169079" name="Freihand 169078">
                  <a:extLst>
                    <a:ext uri="{FF2B5EF4-FFF2-40B4-BE49-F238E27FC236}">
                      <a16:creationId xmlns:a16="http://schemas.microsoft.com/office/drawing/2014/main" id="{365A3131-9986-4EB3-80C2-AF84ED77DD2E}"/>
                    </a:ext>
                  </a:extLst>
                </p:cNvPr>
                <p:cNvPicPr/>
                <p:nvPr/>
              </p:nvPicPr>
              <p:blipFill>
                <a:blip r:embed="rId321"/>
                <a:stretch>
                  <a:fillRect/>
                </a:stretch>
              </p:blipFill>
              <p:spPr>
                <a:xfrm>
                  <a:off x="2208183" y="4058971"/>
                  <a:ext cx="1465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9080" name="Freihand 169079">
                  <a:extLst>
                    <a:ext uri="{FF2B5EF4-FFF2-40B4-BE49-F238E27FC236}">
                      <a16:creationId xmlns:a16="http://schemas.microsoft.com/office/drawing/2014/main" id="{0D695F88-28FA-4334-B99C-FAF1A50CFAEA}"/>
                    </a:ext>
                  </a:extLst>
                </p14:cNvPr>
                <p14:cNvContentPartPr/>
                <p14:nvPr/>
              </p14:nvContentPartPr>
              <p14:xfrm>
                <a:off x="2343543" y="4155451"/>
                <a:ext cx="319320" cy="108000"/>
              </p14:xfrm>
            </p:contentPart>
          </mc:Choice>
          <mc:Fallback xmlns="">
            <p:pic>
              <p:nvPicPr>
                <p:cNvPr id="169080" name="Freihand 169079">
                  <a:extLst>
                    <a:ext uri="{FF2B5EF4-FFF2-40B4-BE49-F238E27FC236}">
                      <a16:creationId xmlns:a16="http://schemas.microsoft.com/office/drawing/2014/main" id="{0D695F88-28FA-4334-B99C-FAF1A50CFAEA}"/>
                    </a:ext>
                  </a:extLst>
                </p:cNvPr>
                <p:cNvPicPr/>
                <p:nvPr/>
              </p:nvPicPr>
              <p:blipFill>
                <a:blip r:embed="rId323"/>
                <a:stretch>
                  <a:fillRect/>
                </a:stretch>
              </p:blipFill>
              <p:spPr>
                <a:xfrm>
                  <a:off x="2339223" y="4151131"/>
                  <a:ext cx="327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9081" name="Freihand 169080">
                  <a:extLst>
                    <a:ext uri="{FF2B5EF4-FFF2-40B4-BE49-F238E27FC236}">
                      <a16:creationId xmlns:a16="http://schemas.microsoft.com/office/drawing/2014/main" id="{46916214-1DB9-4354-888D-AB601817D594}"/>
                    </a:ext>
                  </a:extLst>
                </p14:cNvPr>
                <p14:cNvContentPartPr/>
                <p14:nvPr/>
              </p14:nvContentPartPr>
              <p14:xfrm>
                <a:off x="2613183" y="4076971"/>
                <a:ext cx="189000" cy="177120"/>
              </p14:xfrm>
            </p:contentPart>
          </mc:Choice>
          <mc:Fallback xmlns="">
            <p:pic>
              <p:nvPicPr>
                <p:cNvPr id="169081" name="Freihand 169080">
                  <a:extLst>
                    <a:ext uri="{FF2B5EF4-FFF2-40B4-BE49-F238E27FC236}">
                      <a16:creationId xmlns:a16="http://schemas.microsoft.com/office/drawing/2014/main" id="{46916214-1DB9-4354-888D-AB601817D594}"/>
                    </a:ext>
                  </a:extLst>
                </p:cNvPr>
                <p:cNvPicPr/>
                <p:nvPr/>
              </p:nvPicPr>
              <p:blipFill>
                <a:blip r:embed="rId325"/>
                <a:stretch>
                  <a:fillRect/>
                </a:stretch>
              </p:blipFill>
              <p:spPr>
                <a:xfrm>
                  <a:off x="2608863" y="4072651"/>
                  <a:ext cx="1976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9082" name="Freihand 169081">
                  <a:extLst>
                    <a:ext uri="{FF2B5EF4-FFF2-40B4-BE49-F238E27FC236}">
                      <a16:creationId xmlns:a16="http://schemas.microsoft.com/office/drawing/2014/main" id="{F235A23C-D24A-441B-93D0-2505A3BBEDCE}"/>
                    </a:ext>
                  </a:extLst>
                </p14:cNvPr>
                <p14:cNvContentPartPr/>
                <p14:nvPr/>
              </p14:nvContentPartPr>
              <p14:xfrm>
                <a:off x="2880663" y="4008571"/>
                <a:ext cx="151560" cy="205560"/>
              </p14:xfrm>
            </p:contentPart>
          </mc:Choice>
          <mc:Fallback xmlns="">
            <p:pic>
              <p:nvPicPr>
                <p:cNvPr id="169082" name="Freihand 169081">
                  <a:extLst>
                    <a:ext uri="{FF2B5EF4-FFF2-40B4-BE49-F238E27FC236}">
                      <a16:creationId xmlns:a16="http://schemas.microsoft.com/office/drawing/2014/main" id="{F235A23C-D24A-441B-93D0-2505A3BBEDCE}"/>
                    </a:ext>
                  </a:extLst>
                </p:cNvPr>
                <p:cNvPicPr/>
                <p:nvPr/>
              </p:nvPicPr>
              <p:blipFill>
                <a:blip r:embed="rId327"/>
                <a:stretch>
                  <a:fillRect/>
                </a:stretch>
              </p:blipFill>
              <p:spPr>
                <a:xfrm>
                  <a:off x="2876343" y="4004251"/>
                  <a:ext cx="1602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9083" name="Freihand 169082">
                  <a:extLst>
                    <a:ext uri="{FF2B5EF4-FFF2-40B4-BE49-F238E27FC236}">
                      <a16:creationId xmlns:a16="http://schemas.microsoft.com/office/drawing/2014/main" id="{2ADCD786-80B2-481C-8F4F-5534518E7C91}"/>
                    </a:ext>
                  </a:extLst>
                </p14:cNvPr>
                <p14:cNvContentPartPr/>
                <p14:nvPr/>
              </p14:nvContentPartPr>
              <p14:xfrm>
                <a:off x="2827383" y="4168051"/>
                <a:ext cx="194760" cy="19800"/>
              </p14:xfrm>
            </p:contentPart>
          </mc:Choice>
          <mc:Fallback xmlns="">
            <p:pic>
              <p:nvPicPr>
                <p:cNvPr id="169083" name="Freihand 169082">
                  <a:extLst>
                    <a:ext uri="{FF2B5EF4-FFF2-40B4-BE49-F238E27FC236}">
                      <a16:creationId xmlns:a16="http://schemas.microsoft.com/office/drawing/2014/main" id="{2ADCD786-80B2-481C-8F4F-5534518E7C91}"/>
                    </a:ext>
                  </a:extLst>
                </p:cNvPr>
                <p:cNvPicPr/>
                <p:nvPr/>
              </p:nvPicPr>
              <p:blipFill>
                <a:blip r:embed="rId329"/>
                <a:stretch>
                  <a:fillRect/>
                </a:stretch>
              </p:blipFill>
              <p:spPr>
                <a:xfrm>
                  <a:off x="2823063" y="4163731"/>
                  <a:ext cx="203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9084" name="Freihand 169083">
                  <a:extLst>
                    <a:ext uri="{FF2B5EF4-FFF2-40B4-BE49-F238E27FC236}">
                      <a16:creationId xmlns:a16="http://schemas.microsoft.com/office/drawing/2014/main" id="{ABF20CA4-AF96-4279-8B42-683832816419}"/>
                    </a:ext>
                  </a:extLst>
                </p14:cNvPr>
                <p14:cNvContentPartPr/>
                <p14:nvPr/>
              </p14:nvContentPartPr>
              <p14:xfrm>
                <a:off x="3073263" y="4083451"/>
                <a:ext cx="153720" cy="146520"/>
              </p14:xfrm>
            </p:contentPart>
          </mc:Choice>
          <mc:Fallback xmlns="">
            <p:pic>
              <p:nvPicPr>
                <p:cNvPr id="169084" name="Freihand 169083">
                  <a:extLst>
                    <a:ext uri="{FF2B5EF4-FFF2-40B4-BE49-F238E27FC236}">
                      <a16:creationId xmlns:a16="http://schemas.microsoft.com/office/drawing/2014/main" id="{ABF20CA4-AF96-4279-8B42-683832816419}"/>
                    </a:ext>
                  </a:extLst>
                </p:cNvPr>
                <p:cNvPicPr/>
                <p:nvPr/>
              </p:nvPicPr>
              <p:blipFill>
                <a:blip r:embed="rId331"/>
                <a:stretch>
                  <a:fillRect/>
                </a:stretch>
              </p:blipFill>
              <p:spPr>
                <a:xfrm>
                  <a:off x="3068943" y="4079131"/>
                  <a:ext cx="162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9085" name="Freihand 169084">
                  <a:extLst>
                    <a:ext uri="{FF2B5EF4-FFF2-40B4-BE49-F238E27FC236}">
                      <a16:creationId xmlns:a16="http://schemas.microsoft.com/office/drawing/2014/main" id="{29D03475-BACD-4D70-AF91-FA7BD190007C}"/>
                    </a:ext>
                  </a:extLst>
                </p14:cNvPr>
                <p14:cNvContentPartPr/>
                <p14:nvPr/>
              </p14:nvContentPartPr>
              <p14:xfrm>
                <a:off x="3230583" y="4139611"/>
                <a:ext cx="146160" cy="131760"/>
              </p14:xfrm>
            </p:contentPart>
          </mc:Choice>
          <mc:Fallback xmlns="">
            <p:pic>
              <p:nvPicPr>
                <p:cNvPr id="169085" name="Freihand 169084">
                  <a:extLst>
                    <a:ext uri="{FF2B5EF4-FFF2-40B4-BE49-F238E27FC236}">
                      <a16:creationId xmlns:a16="http://schemas.microsoft.com/office/drawing/2014/main" id="{29D03475-BACD-4D70-AF91-FA7BD190007C}"/>
                    </a:ext>
                  </a:extLst>
                </p:cNvPr>
                <p:cNvPicPr/>
                <p:nvPr/>
              </p:nvPicPr>
              <p:blipFill>
                <a:blip r:embed="rId333"/>
                <a:stretch>
                  <a:fillRect/>
                </a:stretch>
              </p:blipFill>
              <p:spPr>
                <a:xfrm>
                  <a:off x="3226263" y="4135291"/>
                  <a:ext cx="154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9086" name="Freihand 169085">
                  <a:extLst>
                    <a:ext uri="{FF2B5EF4-FFF2-40B4-BE49-F238E27FC236}">
                      <a16:creationId xmlns:a16="http://schemas.microsoft.com/office/drawing/2014/main" id="{D9C48C6C-0484-4170-B699-4D563497F333}"/>
                    </a:ext>
                  </a:extLst>
                </p14:cNvPr>
                <p14:cNvContentPartPr/>
                <p14:nvPr/>
              </p14:nvContentPartPr>
              <p14:xfrm>
                <a:off x="3475743" y="4082011"/>
                <a:ext cx="208440" cy="145800"/>
              </p14:xfrm>
            </p:contentPart>
          </mc:Choice>
          <mc:Fallback xmlns="">
            <p:pic>
              <p:nvPicPr>
                <p:cNvPr id="169086" name="Freihand 169085">
                  <a:extLst>
                    <a:ext uri="{FF2B5EF4-FFF2-40B4-BE49-F238E27FC236}">
                      <a16:creationId xmlns:a16="http://schemas.microsoft.com/office/drawing/2014/main" id="{D9C48C6C-0484-4170-B699-4D563497F333}"/>
                    </a:ext>
                  </a:extLst>
                </p:cNvPr>
                <p:cNvPicPr/>
                <p:nvPr/>
              </p:nvPicPr>
              <p:blipFill>
                <a:blip r:embed="rId335"/>
                <a:stretch>
                  <a:fillRect/>
                </a:stretch>
              </p:blipFill>
              <p:spPr>
                <a:xfrm>
                  <a:off x="3471423" y="4077691"/>
                  <a:ext cx="217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9087" name="Freihand 169086">
                  <a:extLst>
                    <a:ext uri="{FF2B5EF4-FFF2-40B4-BE49-F238E27FC236}">
                      <a16:creationId xmlns:a16="http://schemas.microsoft.com/office/drawing/2014/main" id="{4A7BCC75-02EB-491D-B40E-35A5F57AD5F3}"/>
                    </a:ext>
                  </a:extLst>
                </p14:cNvPr>
                <p14:cNvContentPartPr/>
                <p14:nvPr/>
              </p14:nvContentPartPr>
              <p14:xfrm>
                <a:off x="3726663" y="4009291"/>
                <a:ext cx="120240" cy="166320"/>
              </p14:xfrm>
            </p:contentPart>
          </mc:Choice>
          <mc:Fallback xmlns="">
            <p:pic>
              <p:nvPicPr>
                <p:cNvPr id="169087" name="Freihand 169086">
                  <a:extLst>
                    <a:ext uri="{FF2B5EF4-FFF2-40B4-BE49-F238E27FC236}">
                      <a16:creationId xmlns:a16="http://schemas.microsoft.com/office/drawing/2014/main" id="{4A7BCC75-02EB-491D-B40E-35A5F57AD5F3}"/>
                    </a:ext>
                  </a:extLst>
                </p:cNvPr>
                <p:cNvPicPr/>
                <p:nvPr/>
              </p:nvPicPr>
              <p:blipFill>
                <a:blip r:embed="rId337"/>
                <a:stretch>
                  <a:fillRect/>
                </a:stretch>
              </p:blipFill>
              <p:spPr>
                <a:xfrm>
                  <a:off x="3722343" y="4004971"/>
                  <a:ext cx="128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9088" name="Freihand 169087">
                  <a:extLst>
                    <a:ext uri="{FF2B5EF4-FFF2-40B4-BE49-F238E27FC236}">
                      <a16:creationId xmlns:a16="http://schemas.microsoft.com/office/drawing/2014/main" id="{EA688F6F-3688-41D6-9284-8EF9577F32B5}"/>
                    </a:ext>
                  </a:extLst>
                </p14:cNvPr>
                <p14:cNvContentPartPr/>
                <p14:nvPr/>
              </p14:nvContentPartPr>
              <p14:xfrm>
                <a:off x="3676623" y="4009651"/>
                <a:ext cx="190440" cy="221040"/>
              </p14:xfrm>
            </p:contentPart>
          </mc:Choice>
          <mc:Fallback xmlns="">
            <p:pic>
              <p:nvPicPr>
                <p:cNvPr id="169088" name="Freihand 169087">
                  <a:extLst>
                    <a:ext uri="{FF2B5EF4-FFF2-40B4-BE49-F238E27FC236}">
                      <a16:creationId xmlns:a16="http://schemas.microsoft.com/office/drawing/2014/main" id="{EA688F6F-3688-41D6-9284-8EF9577F32B5}"/>
                    </a:ext>
                  </a:extLst>
                </p:cNvPr>
                <p:cNvPicPr/>
                <p:nvPr/>
              </p:nvPicPr>
              <p:blipFill>
                <a:blip r:embed="rId339"/>
                <a:stretch>
                  <a:fillRect/>
                </a:stretch>
              </p:blipFill>
              <p:spPr>
                <a:xfrm>
                  <a:off x="3672303" y="4005331"/>
                  <a:ext cx="199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9089" name="Freihand 169088">
                  <a:extLst>
                    <a:ext uri="{FF2B5EF4-FFF2-40B4-BE49-F238E27FC236}">
                      <a16:creationId xmlns:a16="http://schemas.microsoft.com/office/drawing/2014/main" id="{152A29FF-E0CE-47F4-844E-914F9D447C81}"/>
                    </a:ext>
                  </a:extLst>
                </p14:cNvPr>
                <p14:cNvContentPartPr/>
                <p14:nvPr/>
              </p14:nvContentPartPr>
              <p14:xfrm>
                <a:off x="3912783" y="4049251"/>
                <a:ext cx="127080" cy="171360"/>
              </p14:xfrm>
            </p:contentPart>
          </mc:Choice>
          <mc:Fallback xmlns="">
            <p:pic>
              <p:nvPicPr>
                <p:cNvPr id="169089" name="Freihand 169088">
                  <a:extLst>
                    <a:ext uri="{FF2B5EF4-FFF2-40B4-BE49-F238E27FC236}">
                      <a16:creationId xmlns:a16="http://schemas.microsoft.com/office/drawing/2014/main" id="{152A29FF-E0CE-47F4-844E-914F9D447C81}"/>
                    </a:ext>
                  </a:extLst>
                </p:cNvPr>
                <p:cNvPicPr/>
                <p:nvPr/>
              </p:nvPicPr>
              <p:blipFill>
                <a:blip r:embed="rId341"/>
                <a:stretch>
                  <a:fillRect/>
                </a:stretch>
              </p:blipFill>
              <p:spPr>
                <a:xfrm>
                  <a:off x="3908463" y="4044931"/>
                  <a:ext cx="135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9090" name="Freihand 169089">
                  <a:extLst>
                    <a:ext uri="{FF2B5EF4-FFF2-40B4-BE49-F238E27FC236}">
                      <a16:creationId xmlns:a16="http://schemas.microsoft.com/office/drawing/2014/main" id="{BDCAE19F-5CDA-4C09-9BF0-E1C0E356B441}"/>
                    </a:ext>
                  </a:extLst>
                </p14:cNvPr>
                <p14:cNvContentPartPr/>
                <p14:nvPr/>
              </p14:nvContentPartPr>
              <p14:xfrm>
                <a:off x="4065783" y="4124491"/>
                <a:ext cx="140400" cy="158760"/>
              </p14:xfrm>
            </p:contentPart>
          </mc:Choice>
          <mc:Fallback xmlns="">
            <p:pic>
              <p:nvPicPr>
                <p:cNvPr id="169090" name="Freihand 169089">
                  <a:extLst>
                    <a:ext uri="{FF2B5EF4-FFF2-40B4-BE49-F238E27FC236}">
                      <a16:creationId xmlns:a16="http://schemas.microsoft.com/office/drawing/2014/main" id="{BDCAE19F-5CDA-4C09-9BF0-E1C0E356B441}"/>
                    </a:ext>
                  </a:extLst>
                </p:cNvPr>
                <p:cNvPicPr/>
                <p:nvPr/>
              </p:nvPicPr>
              <p:blipFill>
                <a:blip r:embed="rId343"/>
                <a:stretch>
                  <a:fillRect/>
                </a:stretch>
              </p:blipFill>
              <p:spPr>
                <a:xfrm>
                  <a:off x="4061463" y="4120171"/>
                  <a:ext cx="149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9091" name="Freihand 169090">
                  <a:extLst>
                    <a:ext uri="{FF2B5EF4-FFF2-40B4-BE49-F238E27FC236}">
                      <a16:creationId xmlns:a16="http://schemas.microsoft.com/office/drawing/2014/main" id="{AB4C860A-372F-4886-935A-0B1D88CD21F7}"/>
                    </a:ext>
                  </a:extLst>
                </p14:cNvPr>
                <p14:cNvContentPartPr/>
                <p14:nvPr/>
              </p14:nvContentPartPr>
              <p14:xfrm>
                <a:off x="4315623" y="4084891"/>
                <a:ext cx="36000" cy="87480"/>
              </p14:xfrm>
            </p:contentPart>
          </mc:Choice>
          <mc:Fallback xmlns="">
            <p:pic>
              <p:nvPicPr>
                <p:cNvPr id="169091" name="Freihand 169090">
                  <a:extLst>
                    <a:ext uri="{FF2B5EF4-FFF2-40B4-BE49-F238E27FC236}">
                      <a16:creationId xmlns:a16="http://schemas.microsoft.com/office/drawing/2014/main" id="{AB4C860A-372F-4886-935A-0B1D88CD21F7}"/>
                    </a:ext>
                  </a:extLst>
                </p:cNvPr>
                <p:cNvPicPr/>
                <p:nvPr/>
              </p:nvPicPr>
              <p:blipFill>
                <a:blip r:embed="rId345"/>
                <a:stretch>
                  <a:fillRect/>
                </a:stretch>
              </p:blipFill>
              <p:spPr>
                <a:xfrm>
                  <a:off x="4311303" y="4080571"/>
                  <a:ext cx="4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9092" name="Freihand 169091">
                  <a:extLst>
                    <a:ext uri="{FF2B5EF4-FFF2-40B4-BE49-F238E27FC236}">
                      <a16:creationId xmlns:a16="http://schemas.microsoft.com/office/drawing/2014/main" id="{C90C2122-76A5-410A-BBD4-665FA019C376}"/>
                    </a:ext>
                  </a:extLst>
                </p14:cNvPr>
                <p14:cNvContentPartPr/>
                <p14:nvPr/>
              </p14:nvContentPartPr>
              <p14:xfrm>
                <a:off x="4252623" y="4102171"/>
                <a:ext cx="338760" cy="68760"/>
              </p14:xfrm>
            </p:contentPart>
          </mc:Choice>
          <mc:Fallback xmlns="">
            <p:pic>
              <p:nvPicPr>
                <p:cNvPr id="169092" name="Freihand 169091">
                  <a:extLst>
                    <a:ext uri="{FF2B5EF4-FFF2-40B4-BE49-F238E27FC236}">
                      <a16:creationId xmlns:a16="http://schemas.microsoft.com/office/drawing/2014/main" id="{C90C2122-76A5-410A-BBD4-665FA019C376}"/>
                    </a:ext>
                  </a:extLst>
                </p:cNvPr>
                <p:cNvPicPr/>
                <p:nvPr/>
              </p:nvPicPr>
              <p:blipFill>
                <a:blip r:embed="rId347"/>
                <a:stretch>
                  <a:fillRect/>
                </a:stretch>
              </p:blipFill>
              <p:spPr>
                <a:xfrm>
                  <a:off x="4248303" y="4097851"/>
                  <a:ext cx="347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9093" name="Freihand 169092">
                  <a:extLst>
                    <a:ext uri="{FF2B5EF4-FFF2-40B4-BE49-F238E27FC236}">
                      <a16:creationId xmlns:a16="http://schemas.microsoft.com/office/drawing/2014/main" id="{30015013-DE2A-483E-8189-24211F0FC77B}"/>
                    </a:ext>
                  </a:extLst>
                </p14:cNvPr>
                <p14:cNvContentPartPr/>
                <p14:nvPr/>
              </p14:nvContentPartPr>
              <p14:xfrm>
                <a:off x="5015823" y="4134571"/>
                <a:ext cx="1107360" cy="74880"/>
              </p14:xfrm>
            </p:contentPart>
          </mc:Choice>
          <mc:Fallback xmlns="">
            <p:pic>
              <p:nvPicPr>
                <p:cNvPr id="169093" name="Freihand 169092">
                  <a:extLst>
                    <a:ext uri="{FF2B5EF4-FFF2-40B4-BE49-F238E27FC236}">
                      <a16:creationId xmlns:a16="http://schemas.microsoft.com/office/drawing/2014/main" id="{30015013-DE2A-483E-8189-24211F0FC77B}"/>
                    </a:ext>
                  </a:extLst>
                </p:cNvPr>
                <p:cNvPicPr/>
                <p:nvPr/>
              </p:nvPicPr>
              <p:blipFill>
                <a:blip r:embed="rId349"/>
                <a:stretch>
                  <a:fillRect/>
                </a:stretch>
              </p:blipFill>
              <p:spPr>
                <a:xfrm>
                  <a:off x="5011503" y="4130251"/>
                  <a:ext cx="1116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9110" name="Freihand 169109">
                  <a:extLst>
                    <a:ext uri="{FF2B5EF4-FFF2-40B4-BE49-F238E27FC236}">
                      <a16:creationId xmlns:a16="http://schemas.microsoft.com/office/drawing/2014/main" id="{74A9BB0B-5B09-408D-99E4-01FBE33F0DD0}"/>
                    </a:ext>
                  </a:extLst>
                </p14:cNvPr>
                <p14:cNvContentPartPr/>
                <p14:nvPr/>
              </p14:nvContentPartPr>
              <p14:xfrm>
                <a:off x="5049663" y="4584571"/>
                <a:ext cx="108000" cy="18360"/>
              </p14:xfrm>
            </p:contentPart>
          </mc:Choice>
          <mc:Fallback xmlns="">
            <p:pic>
              <p:nvPicPr>
                <p:cNvPr id="169110" name="Freihand 169109">
                  <a:extLst>
                    <a:ext uri="{FF2B5EF4-FFF2-40B4-BE49-F238E27FC236}">
                      <a16:creationId xmlns:a16="http://schemas.microsoft.com/office/drawing/2014/main" id="{74A9BB0B-5B09-408D-99E4-01FBE33F0DD0}"/>
                    </a:ext>
                  </a:extLst>
                </p:cNvPr>
                <p:cNvPicPr/>
                <p:nvPr/>
              </p:nvPicPr>
              <p:blipFill>
                <a:blip r:embed="rId351"/>
                <a:stretch>
                  <a:fillRect/>
                </a:stretch>
              </p:blipFill>
              <p:spPr>
                <a:xfrm>
                  <a:off x="5045343" y="4580251"/>
                  <a:ext cx="116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9111" name="Freihand 169110">
                  <a:extLst>
                    <a:ext uri="{FF2B5EF4-FFF2-40B4-BE49-F238E27FC236}">
                      <a16:creationId xmlns:a16="http://schemas.microsoft.com/office/drawing/2014/main" id="{BCE188C2-44CF-46A7-A7CE-CFEB9EF90B34}"/>
                    </a:ext>
                  </a:extLst>
                </p14:cNvPr>
                <p14:cNvContentPartPr/>
                <p14:nvPr/>
              </p14:nvContentPartPr>
              <p14:xfrm>
                <a:off x="5563023" y="4543531"/>
                <a:ext cx="458640" cy="38160"/>
              </p14:xfrm>
            </p:contentPart>
          </mc:Choice>
          <mc:Fallback xmlns="">
            <p:pic>
              <p:nvPicPr>
                <p:cNvPr id="169111" name="Freihand 169110">
                  <a:extLst>
                    <a:ext uri="{FF2B5EF4-FFF2-40B4-BE49-F238E27FC236}">
                      <a16:creationId xmlns:a16="http://schemas.microsoft.com/office/drawing/2014/main" id="{BCE188C2-44CF-46A7-A7CE-CFEB9EF90B34}"/>
                    </a:ext>
                  </a:extLst>
                </p:cNvPr>
                <p:cNvPicPr/>
                <p:nvPr/>
              </p:nvPicPr>
              <p:blipFill>
                <a:blip r:embed="rId353"/>
                <a:stretch>
                  <a:fillRect/>
                </a:stretch>
              </p:blipFill>
              <p:spPr>
                <a:xfrm>
                  <a:off x="5558703" y="4539211"/>
                  <a:ext cx="467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9095" name="Freihand 169094">
                  <a:extLst>
                    <a:ext uri="{FF2B5EF4-FFF2-40B4-BE49-F238E27FC236}">
                      <a16:creationId xmlns:a16="http://schemas.microsoft.com/office/drawing/2014/main" id="{97E35240-3AC0-4262-ACAD-F67C15B10659}"/>
                    </a:ext>
                  </a:extLst>
                </p14:cNvPr>
                <p14:cNvContentPartPr/>
                <p14:nvPr/>
              </p14:nvContentPartPr>
              <p14:xfrm>
                <a:off x="1510863" y="4591411"/>
                <a:ext cx="244080" cy="35640"/>
              </p14:xfrm>
            </p:contentPart>
          </mc:Choice>
          <mc:Fallback xmlns="">
            <p:pic>
              <p:nvPicPr>
                <p:cNvPr id="169095" name="Freihand 169094">
                  <a:extLst>
                    <a:ext uri="{FF2B5EF4-FFF2-40B4-BE49-F238E27FC236}">
                      <a16:creationId xmlns:a16="http://schemas.microsoft.com/office/drawing/2014/main" id="{97E35240-3AC0-4262-ACAD-F67C15B10659}"/>
                    </a:ext>
                  </a:extLst>
                </p:cNvPr>
                <p:cNvPicPr/>
                <p:nvPr/>
              </p:nvPicPr>
              <p:blipFill>
                <a:blip r:embed="rId355"/>
                <a:stretch>
                  <a:fillRect/>
                </a:stretch>
              </p:blipFill>
              <p:spPr>
                <a:xfrm>
                  <a:off x="1506543" y="4587091"/>
                  <a:ext cx="2527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9096" name="Freihand 169095">
                  <a:extLst>
                    <a:ext uri="{FF2B5EF4-FFF2-40B4-BE49-F238E27FC236}">
                      <a16:creationId xmlns:a16="http://schemas.microsoft.com/office/drawing/2014/main" id="{D8979702-76A6-44AE-AB06-EE26DF66BBD7}"/>
                    </a:ext>
                  </a:extLst>
                </p14:cNvPr>
                <p14:cNvContentPartPr/>
                <p14:nvPr/>
              </p14:nvContentPartPr>
              <p14:xfrm>
                <a:off x="1555863" y="4687531"/>
                <a:ext cx="244800" cy="6480"/>
              </p14:xfrm>
            </p:contentPart>
          </mc:Choice>
          <mc:Fallback xmlns="">
            <p:pic>
              <p:nvPicPr>
                <p:cNvPr id="169096" name="Freihand 169095">
                  <a:extLst>
                    <a:ext uri="{FF2B5EF4-FFF2-40B4-BE49-F238E27FC236}">
                      <a16:creationId xmlns:a16="http://schemas.microsoft.com/office/drawing/2014/main" id="{D8979702-76A6-44AE-AB06-EE26DF66BBD7}"/>
                    </a:ext>
                  </a:extLst>
                </p:cNvPr>
                <p:cNvPicPr/>
                <p:nvPr/>
              </p:nvPicPr>
              <p:blipFill>
                <a:blip r:embed="rId357"/>
                <a:stretch>
                  <a:fillRect/>
                </a:stretch>
              </p:blipFill>
              <p:spPr>
                <a:xfrm>
                  <a:off x="1551543" y="4683211"/>
                  <a:ext cx="253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9097" name="Freihand 169096">
                  <a:extLst>
                    <a:ext uri="{FF2B5EF4-FFF2-40B4-BE49-F238E27FC236}">
                      <a16:creationId xmlns:a16="http://schemas.microsoft.com/office/drawing/2014/main" id="{52C7CDE2-C371-4BB4-BAF8-2847A4252DE6}"/>
                    </a:ext>
                  </a:extLst>
                </p14:cNvPr>
                <p14:cNvContentPartPr/>
                <p14:nvPr/>
              </p14:nvContentPartPr>
              <p14:xfrm>
                <a:off x="1984983" y="4502491"/>
                <a:ext cx="154440" cy="225000"/>
              </p14:xfrm>
            </p:contentPart>
          </mc:Choice>
          <mc:Fallback xmlns="">
            <p:pic>
              <p:nvPicPr>
                <p:cNvPr id="169097" name="Freihand 169096">
                  <a:extLst>
                    <a:ext uri="{FF2B5EF4-FFF2-40B4-BE49-F238E27FC236}">
                      <a16:creationId xmlns:a16="http://schemas.microsoft.com/office/drawing/2014/main" id="{52C7CDE2-C371-4BB4-BAF8-2847A4252DE6}"/>
                    </a:ext>
                  </a:extLst>
                </p:cNvPr>
                <p:cNvPicPr/>
                <p:nvPr/>
              </p:nvPicPr>
              <p:blipFill>
                <a:blip r:embed="rId359"/>
                <a:stretch>
                  <a:fillRect/>
                </a:stretch>
              </p:blipFill>
              <p:spPr>
                <a:xfrm>
                  <a:off x="1980663" y="4498171"/>
                  <a:ext cx="1630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9098" name="Freihand 169097">
                  <a:extLst>
                    <a:ext uri="{FF2B5EF4-FFF2-40B4-BE49-F238E27FC236}">
                      <a16:creationId xmlns:a16="http://schemas.microsoft.com/office/drawing/2014/main" id="{0B75FAB3-BCA5-405E-A8AB-AE25A270BDD3}"/>
                    </a:ext>
                  </a:extLst>
                </p14:cNvPr>
                <p14:cNvContentPartPr/>
                <p14:nvPr/>
              </p14:nvContentPartPr>
              <p14:xfrm>
                <a:off x="2052303" y="4498171"/>
                <a:ext cx="194400" cy="28440"/>
              </p14:xfrm>
            </p:contentPart>
          </mc:Choice>
          <mc:Fallback xmlns="">
            <p:pic>
              <p:nvPicPr>
                <p:cNvPr id="169098" name="Freihand 169097">
                  <a:extLst>
                    <a:ext uri="{FF2B5EF4-FFF2-40B4-BE49-F238E27FC236}">
                      <a16:creationId xmlns:a16="http://schemas.microsoft.com/office/drawing/2014/main" id="{0B75FAB3-BCA5-405E-A8AB-AE25A270BDD3}"/>
                    </a:ext>
                  </a:extLst>
                </p:cNvPr>
                <p:cNvPicPr/>
                <p:nvPr/>
              </p:nvPicPr>
              <p:blipFill>
                <a:blip r:embed="rId361"/>
                <a:stretch>
                  <a:fillRect/>
                </a:stretch>
              </p:blipFill>
              <p:spPr>
                <a:xfrm>
                  <a:off x="2047983" y="4493851"/>
                  <a:ext cx="203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9099" name="Freihand 169098">
                  <a:extLst>
                    <a:ext uri="{FF2B5EF4-FFF2-40B4-BE49-F238E27FC236}">
                      <a16:creationId xmlns:a16="http://schemas.microsoft.com/office/drawing/2014/main" id="{460D2DC9-54A1-4176-80A5-3A8AE16038A8}"/>
                    </a:ext>
                  </a:extLst>
                </p14:cNvPr>
                <p14:cNvContentPartPr/>
                <p14:nvPr/>
              </p14:nvContentPartPr>
              <p14:xfrm>
                <a:off x="2484303" y="4534891"/>
                <a:ext cx="189720" cy="127440"/>
              </p14:xfrm>
            </p:contentPart>
          </mc:Choice>
          <mc:Fallback xmlns="">
            <p:pic>
              <p:nvPicPr>
                <p:cNvPr id="169099" name="Freihand 169098">
                  <a:extLst>
                    <a:ext uri="{FF2B5EF4-FFF2-40B4-BE49-F238E27FC236}">
                      <a16:creationId xmlns:a16="http://schemas.microsoft.com/office/drawing/2014/main" id="{460D2DC9-54A1-4176-80A5-3A8AE16038A8}"/>
                    </a:ext>
                  </a:extLst>
                </p:cNvPr>
                <p:cNvPicPr/>
                <p:nvPr/>
              </p:nvPicPr>
              <p:blipFill>
                <a:blip r:embed="rId363"/>
                <a:stretch>
                  <a:fillRect/>
                </a:stretch>
              </p:blipFill>
              <p:spPr>
                <a:xfrm>
                  <a:off x="2479983" y="4530571"/>
                  <a:ext cx="198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9100" name="Freihand 169099">
                  <a:extLst>
                    <a:ext uri="{FF2B5EF4-FFF2-40B4-BE49-F238E27FC236}">
                      <a16:creationId xmlns:a16="http://schemas.microsoft.com/office/drawing/2014/main" id="{0E9CB338-5B97-47CD-9C56-FC9D7DC03B7A}"/>
                    </a:ext>
                  </a:extLst>
                </p14:cNvPr>
                <p14:cNvContentPartPr/>
                <p14:nvPr/>
              </p14:nvContentPartPr>
              <p14:xfrm>
                <a:off x="2804343" y="4485571"/>
                <a:ext cx="100800" cy="83520"/>
              </p14:xfrm>
            </p:contentPart>
          </mc:Choice>
          <mc:Fallback xmlns="">
            <p:pic>
              <p:nvPicPr>
                <p:cNvPr id="169100" name="Freihand 169099">
                  <a:extLst>
                    <a:ext uri="{FF2B5EF4-FFF2-40B4-BE49-F238E27FC236}">
                      <a16:creationId xmlns:a16="http://schemas.microsoft.com/office/drawing/2014/main" id="{0E9CB338-5B97-47CD-9C56-FC9D7DC03B7A}"/>
                    </a:ext>
                  </a:extLst>
                </p:cNvPr>
                <p:cNvPicPr/>
                <p:nvPr/>
              </p:nvPicPr>
              <p:blipFill>
                <a:blip r:embed="rId365"/>
                <a:stretch>
                  <a:fillRect/>
                </a:stretch>
              </p:blipFill>
              <p:spPr>
                <a:xfrm>
                  <a:off x="2800023" y="4481251"/>
                  <a:ext cx="109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9101" name="Freihand 169100">
                  <a:extLst>
                    <a:ext uri="{FF2B5EF4-FFF2-40B4-BE49-F238E27FC236}">
                      <a16:creationId xmlns:a16="http://schemas.microsoft.com/office/drawing/2014/main" id="{0DBB9253-6EE9-43B0-81E9-23445BE56545}"/>
                    </a:ext>
                  </a:extLst>
                </p14:cNvPr>
                <p14:cNvContentPartPr/>
                <p14:nvPr/>
              </p14:nvContentPartPr>
              <p14:xfrm>
                <a:off x="2856543" y="4530211"/>
                <a:ext cx="125640" cy="173160"/>
              </p14:xfrm>
            </p:contentPart>
          </mc:Choice>
          <mc:Fallback xmlns="">
            <p:pic>
              <p:nvPicPr>
                <p:cNvPr id="169101" name="Freihand 169100">
                  <a:extLst>
                    <a:ext uri="{FF2B5EF4-FFF2-40B4-BE49-F238E27FC236}">
                      <a16:creationId xmlns:a16="http://schemas.microsoft.com/office/drawing/2014/main" id="{0DBB9253-6EE9-43B0-81E9-23445BE56545}"/>
                    </a:ext>
                  </a:extLst>
                </p:cNvPr>
                <p:cNvPicPr/>
                <p:nvPr/>
              </p:nvPicPr>
              <p:blipFill>
                <a:blip r:embed="rId367"/>
                <a:stretch>
                  <a:fillRect/>
                </a:stretch>
              </p:blipFill>
              <p:spPr>
                <a:xfrm>
                  <a:off x="2852223" y="4525891"/>
                  <a:ext cx="1342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9102" name="Freihand 169101">
                  <a:extLst>
                    <a:ext uri="{FF2B5EF4-FFF2-40B4-BE49-F238E27FC236}">
                      <a16:creationId xmlns:a16="http://schemas.microsoft.com/office/drawing/2014/main" id="{7F551BFA-C53E-437F-81CA-5AF43B8CA02B}"/>
                    </a:ext>
                  </a:extLst>
                </p14:cNvPr>
                <p14:cNvContentPartPr/>
                <p14:nvPr/>
              </p14:nvContentPartPr>
              <p14:xfrm>
                <a:off x="3079023" y="4508251"/>
                <a:ext cx="95040" cy="163800"/>
              </p14:xfrm>
            </p:contentPart>
          </mc:Choice>
          <mc:Fallback xmlns="">
            <p:pic>
              <p:nvPicPr>
                <p:cNvPr id="169102" name="Freihand 169101">
                  <a:extLst>
                    <a:ext uri="{FF2B5EF4-FFF2-40B4-BE49-F238E27FC236}">
                      <a16:creationId xmlns:a16="http://schemas.microsoft.com/office/drawing/2014/main" id="{7F551BFA-C53E-437F-81CA-5AF43B8CA02B}"/>
                    </a:ext>
                  </a:extLst>
                </p:cNvPr>
                <p:cNvPicPr/>
                <p:nvPr/>
              </p:nvPicPr>
              <p:blipFill>
                <a:blip r:embed="rId369"/>
                <a:stretch>
                  <a:fillRect/>
                </a:stretch>
              </p:blipFill>
              <p:spPr>
                <a:xfrm>
                  <a:off x="3074703" y="4503931"/>
                  <a:ext cx="103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9103" name="Freihand 169102">
                  <a:extLst>
                    <a:ext uri="{FF2B5EF4-FFF2-40B4-BE49-F238E27FC236}">
                      <a16:creationId xmlns:a16="http://schemas.microsoft.com/office/drawing/2014/main" id="{41866D3C-E832-4D23-9E80-C8CF937750C6}"/>
                    </a:ext>
                  </a:extLst>
                </p14:cNvPr>
                <p14:cNvContentPartPr/>
                <p14:nvPr/>
              </p14:nvContentPartPr>
              <p14:xfrm>
                <a:off x="3118623" y="4481251"/>
                <a:ext cx="172800" cy="13320"/>
              </p14:xfrm>
            </p:contentPart>
          </mc:Choice>
          <mc:Fallback xmlns="">
            <p:pic>
              <p:nvPicPr>
                <p:cNvPr id="169103" name="Freihand 169102">
                  <a:extLst>
                    <a:ext uri="{FF2B5EF4-FFF2-40B4-BE49-F238E27FC236}">
                      <a16:creationId xmlns:a16="http://schemas.microsoft.com/office/drawing/2014/main" id="{41866D3C-E832-4D23-9E80-C8CF937750C6}"/>
                    </a:ext>
                  </a:extLst>
                </p:cNvPr>
                <p:cNvPicPr/>
                <p:nvPr/>
              </p:nvPicPr>
              <p:blipFill>
                <a:blip r:embed="rId371"/>
                <a:stretch>
                  <a:fillRect/>
                </a:stretch>
              </p:blipFill>
              <p:spPr>
                <a:xfrm>
                  <a:off x="3114303" y="4476931"/>
                  <a:ext cx="181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9104" name="Freihand 169103">
                  <a:extLst>
                    <a:ext uri="{FF2B5EF4-FFF2-40B4-BE49-F238E27FC236}">
                      <a16:creationId xmlns:a16="http://schemas.microsoft.com/office/drawing/2014/main" id="{D25713D3-9E83-49A9-A88E-FF5F3D176C63}"/>
                    </a:ext>
                  </a:extLst>
                </p14:cNvPr>
                <p14:cNvContentPartPr/>
                <p14:nvPr/>
              </p14:nvContentPartPr>
              <p14:xfrm>
                <a:off x="3452343" y="4534171"/>
                <a:ext cx="204120" cy="114120"/>
              </p14:xfrm>
            </p:contentPart>
          </mc:Choice>
          <mc:Fallback xmlns="">
            <p:pic>
              <p:nvPicPr>
                <p:cNvPr id="169104" name="Freihand 169103">
                  <a:extLst>
                    <a:ext uri="{FF2B5EF4-FFF2-40B4-BE49-F238E27FC236}">
                      <a16:creationId xmlns:a16="http://schemas.microsoft.com/office/drawing/2014/main" id="{D25713D3-9E83-49A9-A88E-FF5F3D176C63}"/>
                    </a:ext>
                  </a:extLst>
                </p:cNvPr>
                <p:cNvPicPr/>
                <p:nvPr/>
              </p:nvPicPr>
              <p:blipFill>
                <a:blip r:embed="rId373"/>
                <a:stretch>
                  <a:fillRect/>
                </a:stretch>
              </p:blipFill>
              <p:spPr>
                <a:xfrm>
                  <a:off x="3448023" y="4529851"/>
                  <a:ext cx="212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9105" name="Freihand 169104">
                  <a:extLst>
                    <a:ext uri="{FF2B5EF4-FFF2-40B4-BE49-F238E27FC236}">
                      <a16:creationId xmlns:a16="http://schemas.microsoft.com/office/drawing/2014/main" id="{8D6464CD-7F59-4ACB-AA50-0A44D41AE3DC}"/>
                    </a:ext>
                  </a:extLst>
                </p14:cNvPr>
                <p14:cNvContentPartPr/>
                <p14:nvPr/>
              </p14:nvContentPartPr>
              <p14:xfrm>
                <a:off x="3752943" y="4438051"/>
                <a:ext cx="151920" cy="206640"/>
              </p14:xfrm>
            </p:contentPart>
          </mc:Choice>
          <mc:Fallback xmlns="">
            <p:pic>
              <p:nvPicPr>
                <p:cNvPr id="169105" name="Freihand 169104">
                  <a:extLst>
                    <a:ext uri="{FF2B5EF4-FFF2-40B4-BE49-F238E27FC236}">
                      <a16:creationId xmlns:a16="http://schemas.microsoft.com/office/drawing/2014/main" id="{8D6464CD-7F59-4ACB-AA50-0A44D41AE3DC}"/>
                    </a:ext>
                  </a:extLst>
                </p:cNvPr>
                <p:cNvPicPr/>
                <p:nvPr/>
              </p:nvPicPr>
              <p:blipFill>
                <a:blip r:embed="rId375"/>
                <a:stretch>
                  <a:fillRect/>
                </a:stretch>
              </p:blipFill>
              <p:spPr>
                <a:xfrm>
                  <a:off x="3748623" y="4433731"/>
                  <a:ext cx="160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9106" name="Freihand 169105">
                  <a:extLst>
                    <a:ext uri="{FF2B5EF4-FFF2-40B4-BE49-F238E27FC236}">
                      <a16:creationId xmlns:a16="http://schemas.microsoft.com/office/drawing/2014/main" id="{58006F4A-B843-4D11-B90B-9CBFD85BB8EF}"/>
                    </a:ext>
                  </a:extLst>
                </p14:cNvPr>
                <p14:cNvContentPartPr/>
                <p14:nvPr/>
              </p14:nvContentPartPr>
              <p14:xfrm>
                <a:off x="3890823" y="4578091"/>
                <a:ext cx="37440" cy="109080"/>
              </p14:xfrm>
            </p:contentPart>
          </mc:Choice>
          <mc:Fallback xmlns="">
            <p:pic>
              <p:nvPicPr>
                <p:cNvPr id="169106" name="Freihand 169105">
                  <a:extLst>
                    <a:ext uri="{FF2B5EF4-FFF2-40B4-BE49-F238E27FC236}">
                      <a16:creationId xmlns:a16="http://schemas.microsoft.com/office/drawing/2014/main" id="{58006F4A-B843-4D11-B90B-9CBFD85BB8EF}"/>
                    </a:ext>
                  </a:extLst>
                </p:cNvPr>
                <p:cNvPicPr/>
                <p:nvPr/>
              </p:nvPicPr>
              <p:blipFill>
                <a:blip r:embed="rId377"/>
                <a:stretch>
                  <a:fillRect/>
                </a:stretch>
              </p:blipFill>
              <p:spPr>
                <a:xfrm>
                  <a:off x="3886503" y="4573771"/>
                  <a:ext cx="46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9107" name="Freihand 169106">
                  <a:extLst>
                    <a:ext uri="{FF2B5EF4-FFF2-40B4-BE49-F238E27FC236}">
                      <a16:creationId xmlns:a16="http://schemas.microsoft.com/office/drawing/2014/main" id="{80A6F8C0-2FFA-4762-AF43-93DE526E37CE}"/>
                    </a:ext>
                  </a:extLst>
                </p14:cNvPr>
                <p14:cNvContentPartPr/>
                <p14:nvPr/>
              </p14:nvContentPartPr>
              <p14:xfrm>
                <a:off x="4016463" y="4492411"/>
                <a:ext cx="128520" cy="94680"/>
              </p14:xfrm>
            </p:contentPart>
          </mc:Choice>
          <mc:Fallback xmlns="">
            <p:pic>
              <p:nvPicPr>
                <p:cNvPr id="169107" name="Freihand 169106">
                  <a:extLst>
                    <a:ext uri="{FF2B5EF4-FFF2-40B4-BE49-F238E27FC236}">
                      <a16:creationId xmlns:a16="http://schemas.microsoft.com/office/drawing/2014/main" id="{80A6F8C0-2FFA-4762-AF43-93DE526E37CE}"/>
                    </a:ext>
                  </a:extLst>
                </p:cNvPr>
                <p:cNvPicPr/>
                <p:nvPr/>
              </p:nvPicPr>
              <p:blipFill>
                <a:blip r:embed="rId379"/>
                <a:stretch>
                  <a:fillRect/>
                </a:stretch>
              </p:blipFill>
              <p:spPr>
                <a:xfrm>
                  <a:off x="4012143" y="4488091"/>
                  <a:ext cx="1371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9108" name="Freihand 169107">
                  <a:extLst>
                    <a:ext uri="{FF2B5EF4-FFF2-40B4-BE49-F238E27FC236}">
                      <a16:creationId xmlns:a16="http://schemas.microsoft.com/office/drawing/2014/main" id="{84B535D3-4FF5-47FF-9B05-3A2605146318}"/>
                    </a:ext>
                  </a:extLst>
                </p14:cNvPr>
                <p14:cNvContentPartPr/>
                <p14:nvPr/>
              </p14:nvContentPartPr>
              <p14:xfrm>
                <a:off x="4197543" y="4466491"/>
                <a:ext cx="237600" cy="133560"/>
              </p14:xfrm>
            </p:contentPart>
          </mc:Choice>
          <mc:Fallback xmlns="">
            <p:pic>
              <p:nvPicPr>
                <p:cNvPr id="169108" name="Freihand 169107">
                  <a:extLst>
                    <a:ext uri="{FF2B5EF4-FFF2-40B4-BE49-F238E27FC236}">
                      <a16:creationId xmlns:a16="http://schemas.microsoft.com/office/drawing/2014/main" id="{84B535D3-4FF5-47FF-9B05-3A2605146318}"/>
                    </a:ext>
                  </a:extLst>
                </p:cNvPr>
                <p:cNvPicPr/>
                <p:nvPr/>
              </p:nvPicPr>
              <p:blipFill>
                <a:blip r:embed="rId381"/>
                <a:stretch>
                  <a:fillRect/>
                </a:stretch>
              </p:blipFill>
              <p:spPr>
                <a:xfrm>
                  <a:off x="4193223" y="4462171"/>
                  <a:ext cx="246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9109" name="Freihand 169108">
                  <a:extLst>
                    <a:ext uri="{FF2B5EF4-FFF2-40B4-BE49-F238E27FC236}">
                      <a16:creationId xmlns:a16="http://schemas.microsoft.com/office/drawing/2014/main" id="{D40147A9-D21A-4806-9B4D-D3DF8ECDBD66}"/>
                    </a:ext>
                  </a:extLst>
                </p14:cNvPr>
                <p14:cNvContentPartPr/>
                <p14:nvPr/>
              </p14:nvContentPartPr>
              <p14:xfrm>
                <a:off x="4400583" y="4457851"/>
                <a:ext cx="196920" cy="152640"/>
              </p14:xfrm>
            </p:contentPart>
          </mc:Choice>
          <mc:Fallback xmlns="">
            <p:pic>
              <p:nvPicPr>
                <p:cNvPr id="169109" name="Freihand 169108">
                  <a:extLst>
                    <a:ext uri="{FF2B5EF4-FFF2-40B4-BE49-F238E27FC236}">
                      <a16:creationId xmlns:a16="http://schemas.microsoft.com/office/drawing/2014/main" id="{D40147A9-D21A-4806-9B4D-D3DF8ECDBD66}"/>
                    </a:ext>
                  </a:extLst>
                </p:cNvPr>
                <p:cNvPicPr/>
                <p:nvPr/>
              </p:nvPicPr>
              <p:blipFill>
                <a:blip r:embed="rId383"/>
                <a:stretch>
                  <a:fillRect/>
                </a:stretch>
              </p:blipFill>
              <p:spPr>
                <a:xfrm>
                  <a:off x="4396263" y="4453531"/>
                  <a:ext cx="205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9112" name="Freihand 169111">
                  <a:extLst>
                    <a:ext uri="{FF2B5EF4-FFF2-40B4-BE49-F238E27FC236}">
                      <a16:creationId xmlns:a16="http://schemas.microsoft.com/office/drawing/2014/main" id="{1975A15A-CEDB-491A-B092-3F7EF87F9A41}"/>
                    </a:ext>
                  </a:extLst>
                </p14:cNvPr>
                <p14:cNvContentPartPr/>
                <p14:nvPr/>
              </p14:nvContentPartPr>
              <p14:xfrm>
                <a:off x="1538943" y="5111611"/>
                <a:ext cx="293400" cy="20160"/>
              </p14:xfrm>
            </p:contentPart>
          </mc:Choice>
          <mc:Fallback xmlns="">
            <p:pic>
              <p:nvPicPr>
                <p:cNvPr id="169112" name="Freihand 169111">
                  <a:extLst>
                    <a:ext uri="{FF2B5EF4-FFF2-40B4-BE49-F238E27FC236}">
                      <a16:creationId xmlns:a16="http://schemas.microsoft.com/office/drawing/2014/main" id="{1975A15A-CEDB-491A-B092-3F7EF87F9A41}"/>
                    </a:ext>
                  </a:extLst>
                </p:cNvPr>
                <p:cNvPicPr/>
                <p:nvPr/>
              </p:nvPicPr>
              <p:blipFill>
                <a:blip r:embed="rId385"/>
                <a:stretch>
                  <a:fillRect/>
                </a:stretch>
              </p:blipFill>
              <p:spPr>
                <a:xfrm>
                  <a:off x="1534623" y="5107291"/>
                  <a:ext cx="302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9113" name="Freihand 169112">
                  <a:extLst>
                    <a:ext uri="{FF2B5EF4-FFF2-40B4-BE49-F238E27FC236}">
                      <a16:creationId xmlns:a16="http://schemas.microsoft.com/office/drawing/2014/main" id="{F0EEBE79-F3BE-4C56-A67A-346F879C7909}"/>
                    </a:ext>
                  </a:extLst>
                </p14:cNvPr>
                <p14:cNvContentPartPr/>
                <p14:nvPr/>
              </p14:nvContentPartPr>
              <p14:xfrm>
                <a:off x="1606263" y="5195851"/>
                <a:ext cx="257760" cy="16920"/>
              </p14:xfrm>
            </p:contentPart>
          </mc:Choice>
          <mc:Fallback xmlns="">
            <p:pic>
              <p:nvPicPr>
                <p:cNvPr id="169113" name="Freihand 169112">
                  <a:extLst>
                    <a:ext uri="{FF2B5EF4-FFF2-40B4-BE49-F238E27FC236}">
                      <a16:creationId xmlns:a16="http://schemas.microsoft.com/office/drawing/2014/main" id="{F0EEBE79-F3BE-4C56-A67A-346F879C7909}"/>
                    </a:ext>
                  </a:extLst>
                </p:cNvPr>
                <p:cNvPicPr/>
                <p:nvPr/>
              </p:nvPicPr>
              <p:blipFill>
                <a:blip r:embed="rId387"/>
                <a:stretch>
                  <a:fillRect/>
                </a:stretch>
              </p:blipFill>
              <p:spPr>
                <a:xfrm>
                  <a:off x="1601943" y="5191531"/>
                  <a:ext cx="266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9118" name="Freihand 169117">
                  <a:extLst>
                    <a:ext uri="{FF2B5EF4-FFF2-40B4-BE49-F238E27FC236}">
                      <a16:creationId xmlns:a16="http://schemas.microsoft.com/office/drawing/2014/main" id="{BC956229-6320-452A-870E-7C42A9A782FA}"/>
                    </a:ext>
                  </a:extLst>
                </p14:cNvPr>
                <p14:cNvContentPartPr/>
                <p14:nvPr/>
              </p14:nvContentPartPr>
              <p14:xfrm>
                <a:off x="2074263" y="4990651"/>
                <a:ext cx="124560" cy="189000"/>
              </p14:xfrm>
            </p:contentPart>
          </mc:Choice>
          <mc:Fallback xmlns="">
            <p:pic>
              <p:nvPicPr>
                <p:cNvPr id="169118" name="Freihand 169117">
                  <a:extLst>
                    <a:ext uri="{FF2B5EF4-FFF2-40B4-BE49-F238E27FC236}">
                      <a16:creationId xmlns:a16="http://schemas.microsoft.com/office/drawing/2014/main" id="{BC956229-6320-452A-870E-7C42A9A782FA}"/>
                    </a:ext>
                  </a:extLst>
                </p:cNvPr>
                <p:cNvPicPr/>
                <p:nvPr/>
              </p:nvPicPr>
              <p:blipFill>
                <a:blip r:embed="rId389"/>
                <a:stretch>
                  <a:fillRect/>
                </a:stretch>
              </p:blipFill>
              <p:spPr>
                <a:xfrm>
                  <a:off x="2069943" y="4986331"/>
                  <a:ext cx="133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9119" name="Freihand 169118">
                  <a:extLst>
                    <a:ext uri="{FF2B5EF4-FFF2-40B4-BE49-F238E27FC236}">
                      <a16:creationId xmlns:a16="http://schemas.microsoft.com/office/drawing/2014/main" id="{80D00D29-1516-474D-932E-2FBCD1098D95}"/>
                    </a:ext>
                  </a:extLst>
                </p14:cNvPr>
                <p14:cNvContentPartPr/>
                <p14:nvPr/>
              </p14:nvContentPartPr>
              <p14:xfrm>
                <a:off x="2123223" y="5000011"/>
                <a:ext cx="120240" cy="1800"/>
              </p14:xfrm>
            </p:contentPart>
          </mc:Choice>
          <mc:Fallback xmlns="">
            <p:pic>
              <p:nvPicPr>
                <p:cNvPr id="169119" name="Freihand 169118">
                  <a:extLst>
                    <a:ext uri="{FF2B5EF4-FFF2-40B4-BE49-F238E27FC236}">
                      <a16:creationId xmlns:a16="http://schemas.microsoft.com/office/drawing/2014/main" id="{80D00D29-1516-474D-932E-2FBCD1098D95}"/>
                    </a:ext>
                  </a:extLst>
                </p:cNvPr>
                <p:cNvPicPr/>
                <p:nvPr/>
              </p:nvPicPr>
              <p:blipFill>
                <a:blip r:embed="rId391"/>
                <a:stretch>
                  <a:fillRect/>
                </a:stretch>
              </p:blipFill>
              <p:spPr>
                <a:xfrm>
                  <a:off x="2118903" y="4995691"/>
                  <a:ext cx="128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9120" name="Freihand 169119">
                  <a:extLst>
                    <a:ext uri="{FF2B5EF4-FFF2-40B4-BE49-F238E27FC236}">
                      <a16:creationId xmlns:a16="http://schemas.microsoft.com/office/drawing/2014/main" id="{0919659E-0720-48C2-9728-420B07C6B03C}"/>
                    </a:ext>
                  </a:extLst>
                </p14:cNvPr>
                <p14:cNvContentPartPr/>
                <p14:nvPr/>
              </p14:nvContentPartPr>
              <p14:xfrm>
                <a:off x="2335263" y="5065171"/>
                <a:ext cx="33480" cy="14040"/>
              </p14:xfrm>
            </p:contentPart>
          </mc:Choice>
          <mc:Fallback xmlns="">
            <p:pic>
              <p:nvPicPr>
                <p:cNvPr id="169120" name="Freihand 169119">
                  <a:extLst>
                    <a:ext uri="{FF2B5EF4-FFF2-40B4-BE49-F238E27FC236}">
                      <a16:creationId xmlns:a16="http://schemas.microsoft.com/office/drawing/2014/main" id="{0919659E-0720-48C2-9728-420B07C6B03C}"/>
                    </a:ext>
                  </a:extLst>
                </p:cNvPr>
                <p:cNvPicPr/>
                <p:nvPr/>
              </p:nvPicPr>
              <p:blipFill>
                <a:blip r:embed="rId393"/>
                <a:stretch>
                  <a:fillRect/>
                </a:stretch>
              </p:blipFill>
              <p:spPr>
                <a:xfrm>
                  <a:off x="2330943" y="5060851"/>
                  <a:ext cx="421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9121" name="Freihand 169120">
                  <a:extLst>
                    <a:ext uri="{FF2B5EF4-FFF2-40B4-BE49-F238E27FC236}">
                      <a16:creationId xmlns:a16="http://schemas.microsoft.com/office/drawing/2014/main" id="{1249F7CB-D5F3-477E-8E06-5EAEEFDCA794}"/>
                    </a:ext>
                  </a:extLst>
                </p14:cNvPr>
                <p14:cNvContentPartPr/>
                <p14:nvPr/>
              </p14:nvContentPartPr>
              <p14:xfrm>
                <a:off x="2452623" y="5001811"/>
                <a:ext cx="113760" cy="102600"/>
              </p14:xfrm>
            </p:contentPart>
          </mc:Choice>
          <mc:Fallback xmlns="">
            <p:pic>
              <p:nvPicPr>
                <p:cNvPr id="169121" name="Freihand 169120">
                  <a:extLst>
                    <a:ext uri="{FF2B5EF4-FFF2-40B4-BE49-F238E27FC236}">
                      <a16:creationId xmlns:a16="http://schemas.microsoft.com/office/drawing/2014/main" id="{1249F7CB-D5F3-477E-8E06-5EAEEFDCA794}"/>
                    </a:ext>
                  </a:extLst>
                </p:cNvPr>
                <p:cNvPicPr/>
                <p:nvPr/>
              </p:nvPicPr>
              <p:blipFill>
                <a:blip r:embed="rId395"/>
                <a:stretch>
                  <a:fillRect/>
                </a:stretch>
              </p:blipFill>
              <p:spPr>
                <a:xfrm>
                  <a:off x="2448303" y="4997491"/>
                  <a:ext cx="122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9122" name="Freihand 169121">
                  <a:extLst>
                    <a:ext uri="{FF2B5EF4-FFF2-40B4-BE49-F238E27FC236}">
                      <a16:creationId xmlns:a16="http://schemas.microsoft.com/office/drawing/2014/main" id="{5564D9FE-F9AC-4FF5-B653-EE3E659A26FD}"/>
                    </a:ext>
                  </a:extLst>
                </p14:cNvPr>
                <p14:cNvContentPartPr/>
                <p14:nvPr/>
              </p14:nvContentPartPr>
              <p14:xfrm>
                <a:off x="2558823" y="5081011"/>
                <a:ext cx="47160" cy="131400"/>
              </p14:xfrm>
            </p:contentPart>
          </mc:Choice>
          <mc:Fallback xmlns="">
            <p:pic>
              <p:nvPicPr>
                <p:cNvPr id="169122" name="Freihand 169121">
                  <a:extLst>
                    <a:ext uri="{FF2B5EF4-FFF2-40B4-BE49-F238E27FC236}">
                      <a16:creationId xmlns:a16="http://schemas.microsoft.com/office/drawing/2014/main" id="{5564D9FE-F9AC-4FF5-B653-EE3E659A26FD}"/>
                    </a:ext>
                  </a:extLst>
                </p:cNvPr>
                <p:cNvPicPr/>
                <p:nvPr/>
              </p:nvPicPr>
              <p:blipFill>
                <a:blip r:embed="rId397"/>
                <a:stretch>
                  <a:fillRect/>
                </a:stretch>
              </p:blipFill>
              <p:spPr>
                <a:xfrm>
                  <a:off x="2554503" y="5076691"/>
                  <a:ext cx="55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9123" name="Freihand 169122">
                  <a:extLst>
                    <a:ext uri="{FF2B5EF4-FFF2-40B4-BE49-F238E27FC236}">
                      <a16:creationId xmlns:a16="http://schemas.microsoft.com/office/drawing/2014/main" id="{FFBAA052-AC18-4445-AD6B-B0D86172BF60}"/>
                    </a:ext>
                  </a:extLst>
                </p14:cNvPr>
                <p14:cNvContentPartPr/>
                <p14:nvPr/>
              </p14:nvContentPartPr>
              <p14:xfrm>
                <a:off x="2657823" y="5005411"/>
                <a:ext cx="113040" cy="114840"/>
              </p14:xfrm>
            </p:contentPart>
          </mc:Choice>
          <mc:Fallback xmlns="">
            <p:pic>
              <p:nvPicPr>
                <p:cNvPr id="169123" name="Freihand 169122">
                  <a:extLst>
                    <a:ext uri="{FF2B5EF4-FFF2-40B4-BE49-F238E27FC236}">
                      <a16:creationId xmlns:a16="http://schemas.microsoft.com/office/drawing/2014/main" id="{FFBAA052-AC18-4445-AD6B-B0D86172BF60}"/>
                    </a:ext>
                  </a:extLst>
                </p:cNvPr>
                <p:cNvPicPr/>
                <p:nvPr/>
              </p:nvPicPr>
              <p:blipFill>
                <a:blip r:embed="rId399"/>
                <a:stretch>
                  <a:fillRect/>
                </a:stretch>
              </p:blipFill>
              <p:spPr>
                <a:xfrm>
                  <a:off x="2653503" y="5001091"/>
                  <a:ext cx="12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9124" name="Freihand 169123">
                  <a:extLst>
                    <a:ext uri="{FF2B5EF4-FFF2-40B4-BE49-F238E27FC236}">
                      <a16:creationId xmlns:a16="http://schemas.microsoft.com/office/drawing/2014/main" id="{47C2B530-C928-450E-993E-ADB49754A7EB}"/>
                    </a:ext>
                  </a:extLst>
                </p14:cNvPr>
                <p14:cNvContentPartPr/>
                <p14:nvPr/>
              </p14:nvContentPartPr>
              <p14:xfrm>
                <a:off x="2763663" y="4917211"/>
                <a:ext cx="113760" cy="57600"/>
              </p14:xfrm>
            </p:contentPart>
          </mc:Choice>
          <mc:Fallback xmlns="">
            <p:pic>
              <p:nvPicPr>
                <p:cNvPr id="169124" name="Freihand 169123">
                  <a:extLst>
                    <a:ext uri="{FF2B5EF4-FFF2-40B4-BE49-F238E27FC236}">
                      <a16:creationId xmlns:a16="http://schemas.microsoft.com/office/drawing/2014/main" id="{47C2B530-C928-450E-993E-ADB49754A7EB}"/>
                    </a:ext>
                  </a:extLst>
                </p:cNvPr>
                <p:cNvPicPr/>
                <p:nvPr/>
              </p:nvPicPr>
              <p:blipFill>
                <a:blip r:embed="rId401"/>
                <a:stretch>
                  <a:fillRect/>
                </a:stretch>
              </p:blipFill>
              <p:spPr>
                <a:xfrm>
                  <a:off x="2759343" y="4912891"/>
                  <a:ext cx="122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9126" name="Freihand 169125">
                  <a:extLst>
                    <a:ext uri="{FF2B5EF4-FFF2-40B4-BE49-F238E27FC236}">
                      <a16:creationId xmlns:a16="http://schemas.microsoft.com/office/drawing/2014/main" id="{E13F17F7-3834-4242-B119-56D2B7AA35BB}"/>
                    </a:ext>
                  </a:extLst>
                </p14:cNvPr>
                <p14:cNvContentPartPr/>
                <p14:nvPr/>
              </p14:nvContentPartPr>
              <p14:xfrm>
                <a:off x="2491503" y="4825411"/>
                <a:ext cx="362160" cy="64800"/>
              </p14:xfrm>
            </p:contentPart>
          </mc:Choice>
          <mc:Fallback xmlns="">
            <p:pic>
              <p:nvPicPr>
                <p:cNvPr id="169126" name="Freihand 169125">
                  <a:extLst>
                    <a:ext uri="{FF2B5EF4-FFF2-40B4-BE49-F238E27FC236}">
                      <a16:creationId xmlns:a16="http://schemas.microsoft.com/office/drawing/2014/main" id="{E13F17F7-3834-4242-B119-56D2B7AA35BB}"/>
                    </a:ext>
                  </a:extLst>
                </p:cNvPr>
                <p:cNvPicPr/>
                <p:nvPr/>
              </p:nvPicPr>
              <p:blipFill>
                <a:blip r:embed="rId403"/>
                <a:stretch>
                  <a:fillRect/>
                </a:stretch>
              </p:blipFill>
              <p:spPr>
                <a:xfrm>
                  <a:off x="2487183" y="4821091"/>
                  <a:ext cx="370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9127" name="Freihand 169126">
                  <a:extLst>
                    <a:ext uri="{FF2B5EF4-FFF2-40B4-BE49-F238E27FC236}">
                      <a16:creationId xmlns:a16="http://schemas.microsoft.com/office/drawing/2014/main" id="{267037BB-DEF8-4FDF-9CB6-88F807030714}"/>
                    </a:ext>
                  </a:extLst>
                </p14:cNvPr>
                <p14:cNvContentPartPr/>
                <p14:nvPr/>
              </p14:nvContentPartPr>
              <p14:xfrm>
                <a:off x="2659263" y="4723891"/>
                <a:ext cx="15840" cy="83520"/>
              </p14:xfrm>
            </p:contentPart>
          </mc:Choice>
          <mc:Fallback xmlns="">
            <p:pic>
              <p:nvPicPr>
                <p:cNvPr id="169127" name="Freihand 169126">
                  <a:extLst>
                    <a:ext uri="{FF2B5EF4-FFF2-40B4-BE49-F238E27FC236}">
                      <a16:creationId xmlns:a16="http://schemas.microsoft.com/office/drawing/2014/main" id="{267037BB-DEF8-4FDF-9CB6-88F807030714}"/>
                    </a:ext>
                  </a:extLst>
                </p:cNvPr>
                <p:cNvPicPr/>
                <p:nvPr/>
              </p:nvPicPr>
              <p:blipFill>
                <a:blip r:embed="rId405"/>
                <a:stretch>
                  <a:fillRect/>
                </a:stretch>
              </p:blipFill>
              <p:spPr>
                <a:xfrm>
                  <a:off x="2654943" y="4719571"/>
                  <a:ext cx="24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9129" name="Freihand 169128">
                  <a:extLst>
                    <a:ext uri="{FF2B5EF4-FFF2-40B4-BE49-F238E27FC236}">
                      <a16:creationId xmlns:a16="http://schemas.microsoft.com/office/drawing/2014/main" id="{50AC3137-8B0E-4129-B014-6CD85AA03059}"/>
                    </a:ext>
                  </a:extLst>
                </p14:cNvPr>
                <p14:cNvContentPartPr/>
                <p14:nvPr/>
              </p14:nvContentPartPr>
              <p14:xfrm>
                <a:off x="3147783" y="4996771"/>
                <a:ext cx="34200" cy="164880"/>
              </p14:xfrm>
            </p:contentPart>
          </mc:Choice>
          <mc:Fallback xmlns="">
            <p:pic>
              <p:nvPicPr>
                <p:cNvPr id="169129" name="Freihand 169128">
                  <a:extLst>
                    <a:ext uri="{FF2B5EF4-FFF2-40B4-BE49-F238E27FC236}">
                      <a16:creationId xmlns:a16="http://schemas.microsoft.com/office/drawing/2014/main" id="{50AC3137-8B0E-4129-B014-6CD85AA03059}"/>
                    </a:ext>
                  </a:extLst>
                </p:cNvPr>
                <p:cNvPicPr/>
                <p:nvPr/>
              </p:nvPicPr>
              <p:blipFill>
                <a:blip r:embed="rId407"/>
                <a:stretch>
                  <a:fillRect/>
                </a:stretch>
              </p:blipFill>
              <p:spPr>
                <a:xfrm>
                  <a:off x="3143463" y="4992451"/>
                  <a:ext cx="42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9130" name="Freihand 169129">
                  <a:extLst>
                    <a:ext uri="{FF2B5EF4-FFF2-40B4-BE49-F238E27FC236}">
                      <a16:creationId xmlns:a16="http://schemas.microsoft.com/office/drawing/2014/main" id="{EEC61A5C-50A5-4522-A401-854DB19DFDA7}"/>
                    </a:ext>
                  </a:extLst>
                </p14:cNvPr>
                <p14:cNvContentPartPr/>
                <p14:nvPr/>
              </p14:nvContentPartPr>
              <p14:xfrm>
                <a:off x="3089463" y="5053651"/>
                <a:ext cx="166320" cy="17280"/>
              </p14:xfrm>
            </p:contentPart>
          </mc:Choice>
          <mc:Fallback xmlns="">
            <p:pic>
              <p:nvPicPr>
                <p:cNvPr id="169130" name="Freihand 169129">
                  <a:extLst>
                    <a:ext uri="{FF2B5EF4-FFF2-40B4-BE49-F238E27FC236}">
                      <a16:creationId xmlns:a16="http://schemas.microsoft.com/office/drawing/2014/main" id="{EEC61A5C-50A5-4522-A401-854DB19DFDA7}"/>
                    </a:ext>
                  </a:extLst>
                </p:cNvPr>
                <p:cNvPicPr/>
                <p:nvPr/>
              </p:nvPicPr>
              <p:blipFill>
                <a:blip r:embed="rId409"/>
                <a:stretch>
                  <a:fillRect/>
                </a:stretch>
              </p:blipFill>
              <p:spPr>
                <a:xfrm>
                  <a:off x="3085143" y="5049331"/>
                  <a:ext cx="174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9131" name="Freihand 169130">
                  <a:extLst>
                    <a:ext uri="{FF2B5EF4-FFF2-40B4-BE49-F238E27FC236}">
                      <a16:creationId xmlns:a16="http://schemas.microsoft.com/office/drawing/2014/main" id="{E5F19B54-1282-4157-BB9A-CED80DD720A7}"/>
                    </a:ext>
                  </a:extLst>
                </p14:cNvPr>
                <p14:cNvContentPartPr/>
                <p14:nvPr/>
              </p14:nvContentPartPr>
              <p14:xfrm>
                <a:off x="3475023" y="4951771"/>
                <a:ext cx="119520" cy="176400"/>
              </p14:xfrm>
            </p:contentPart>
          </mc:Choice>
          <mc:Fallback xmlns="">
            <p:pic>
              <p:nvPicPr>
                <p:cNvPr id="169131" name="Freihand 169130">
                  <a:extLst>
                    <a:ext uri="{FF2B5EF4-FFF2-40B4-BE49-F238E27FC236}">
                      <a16:creationId xmlns:a16="http://schemas.microsoft.com/office/drawing/2014/main" id="{E5F19B54-1282-4157-BB9A-CED80DD720A7}"/>
                    </a:ext>
                  </a:extLst>
                </p:cNvPr>
                <p:cNvPicPr/>
                <p:nvPr/>
              </p:nvPicPr>
              <p:blipFill>
                <a:blip r:embed="rId411"/>
                <a:stretch>
                  <a:fillRect/>
                </a:stretch>
              </p:blipFill>
              <p:spPr>
                <a:xfrm>
                  <a:off x="3470703" y="4947451"/>
                  <a:ext cx="128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9132" name="Freihand 169131">
                  <a:extLst>
                    <a:ext uri="{FF2B5EF4-FFF2-40B4-BE49-F238E27FC236}">
                      <a16:creationId xmlns:a16="http://schemas.microsoft.com/office/drawing/2014/main" id="{96C03DE4-ACCD-48C9-A1DC-170123C4A391}"/>
                    </a:ext>
                  </a:extLst>
                </p14:cNvPr>
                <p14:cNvContentPartPr/>
                <p14:nvPr/>
              </p14:nvContentPartPr>
              <p14:xfrm>
                <a:off x="3503823" y="4930171"/>
                <a:ext cx="158400" cy="23400"/>
              </p14:xfrm>
            </p:contentPart>
          </mc:Choice>
          <mc:Fallback xmlns="">
            <p:pic>
              <p:nvPicPr>
                <p:cNvPr id="169132" name="Freihand 169131">
                  <a:extLst>
                    <a:ext uri="{FF2B5EF4-FFF2-40B4-BE49-F238E27FC236}">
                      <a16:creationId xmlns:a16="http://schemas.microsoft.com/office/drawing/2014/main" id="{96C03DE4-ACCD-48C9-A1DC-170123C4A391}"/>
                    </a:ext>
                  </a:extLst>
                </p:cNvPr>
                <p:cNvPicPr/>
                <p:nvPr/>
              </p:nvPicPr>
              <p:blipFill>
                <a:blip r:embed="rId413"/>
                <a:stretch>
                  <a:fillRect/>
                </a:stretch>
              </p:blipFill>
              <p:spPr>
                <a:xfrm>
                  <a:off x="3499503" y="4925851"/>
                  <a:ext cx="167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9133" name="Freihand 169132">
                  <a:extLst>
                    <a:ext uri="{FF2B5EF4-FFF2-40B4-BE49-F238E27FC236}">
                      <a16:creationId xmlns:a16="http://schemas.microsoft.com/office/drawing/2014/main" id="{C1BBCDAC-FA6D-4E73-8BBA-2ABF1F83BBDF}"/>
                    </a:ext>
                  </a:extLst>
                </p14:cNvPr>
                <p14:cNvContentPartPr/>
                <p14:nvPr/>
              </p14:nvContentPartPr>
              <p14:xfrm>
                <a:off x="3733863" y="5016571"/>
                <a:ext cx="35280" cy="14760"/>
              </p14:xfrm>
            </p:contentPart>
          </mc:Choice>
          <mc:Fallback xmlns="">
            <p:pic>
              <p:nvPicPr>
                <p:cNvPr id="169133" name="Freihand 169132">
                  <a:extLst>
                    <a:ext uri="{FF2B5EF4-FFF2-40B4-BE49-F238E27FC236}">
                      <a16:creationId xmlns:a16="http://schemas.microsoft.com/office/drawing/2014/main" id="{C1BBCDAC-FA6D-4E73-8BBA-2ABF1F83BBDF}"/>
                    </a:ext>
                  </a:extLst>
                </p:cNvPr>
                <p:cNvPicPr/>
                <p:nvPr/>
              </p:nvPicPr>
              <p:blipFill>
                <a:blip r:embed="rId415"/>
                <a:stretch>
                  <a:fillRect/>
                </a:stretch>
              </p:blipFill>
              <p:spPr>
                <a:xfrm>
                  <a:off x="3729543" y="5012251"/>
                  <a:ext cx="43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9134" name="Freihand 169133">
                  <a:extLst>
                    <a:ext uri="{FF2B5EF4-FFF2-40B4-BE49-F238E27FC236}">
                      <a16:creationId xmlns:a16="http://schemas.microsoft.com/office/drawing/2014/main" id="{C9CBFC34-6BD4-4334-A541-E3FC1CB7DCA4}"/>
                    </a:ext>
                  </a:extLst>
                </p14:cNvPr>
                <p14:cNvContentPartPr/>
                <p14:nvPr/>
              </p14:nvContentPartPr>
              <p14:xfrm>
                <a:off x="3840063" y="4944211"/>
                <a:ext cx="203400" cy="224640"/>
              </p14:xfrm>
            </p:contentPart>
          </mc:Choice>
          <mc:Fallback xmlns="">
            <p:pic>
              <p:nvPicPr>
                <p:cNvPr id="169134" name="Freihand 169133">
                  <a:extLst>
                    <a:ext uri="{FF2B5EF4-FFF2-40B4-BE49-F238E27FC236}">
                      <a16:creationId xmlns:a16="http://schemas.microsoft.com/office/drawing/2014/main" id="{C9CBFC34-6BD4-4334-A541-E3FC1CB7DCA4}"/>
                    </a:ext>
                  </a:extLst>
                </p:cNvPr>
                <p:cNvPicPr/>
                <p:nvPr/>
              </p:nvPicPr>
              <p:blipFill>
                <a:blip r:embed="rId417"/>
                <a:stretch>
                  <a:fillRect/>
                </a:stretch>
              </p:blipFill>
              <p:spPr>
                <a:xfrm>
                  <a:off x="3835743" y="4939891"/>
                  <a:ext cx="212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9135" name="Freihand 169134">
                  <a:extLst>
                    <a:ext uri="{FF2B5EF4-FFF2-40B4-BE49-F238E27FC236}">
                      <a16:creationId xmlns:a16="http://schemas.microsoft.com/office/drawing/2014/main" id="{20343BB9-22E8-4ABC-BCD1-224D8F9091AC}"/>
                    </a:ext>
                  </a:extLst>
                </p14:cNvPr>
                <p14:cNvContentPartPr/>
                <p14:nvPr/>
              </p14:nvContentPartPr>
              <p14:xfrm>
                <a:off x="4101063" y="4946011"/>
                <a:ext cx="142200" cy="150840"/>
              </p14:xfrm>
            </p:contentPart>
          </mc:Choice>
          <mc:Fallback xmlns="">
            <p:pic>
              <p:nvPicPr>
                <p:cNvPr id="169135" name="Freihand 169134">
                  <a:extLst>
                    <a:ext uri="{FF2B5EF4-FFF2-40B4-BE49-F238E27FC236}">
                      <a16:creationId xmlns:a16="http://schemas.microsoft.com/office/drawing/2014/main" id="{20343BB9-22E8-4ABC-BCD1-224D8F9091AC}"/>
                    </a:ext>
                  </a:extLst>
                </p:cNvPr>
                <p:cNvPicPr/>
                <p:nvPr/>
              </p:nvPicPr>
              <p:blipFill>
                <a:blip r:embed="rId419"/>
                <a:stretch>
                  <a:fillRect/>
                </a:stretch>
              </p:blipFill>
              <p:spPr>
                <a:xfrm>
                  <a:off x="4096743" y="4941691"/>
                  <a:ext cx="150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9136" name="Freihand 169135">
                  <a:extLst>
                    <a:ext uri="{FF2B5EF4-FFF2-40B4-BE49-F238E27FC236}">
                      <a16:creationId xmlns:a16="http://schemas.microsoft.com/office/drawing/2014/main" id="{943874A2-E685-4740-AA43-D8C5311307B0}"/>
                    </a:ext>
                  </a:extLst>
                </p14:cNvPr>
                <p14:cNvContentPartPr/>
                <p14:nvPr/>
              </p14:nvContentPartPr>
              <p14:xfrm>
                <a:off x="4278543" y="4831891"/>
                <a:ext cx="135000" cy="117000"/>
              </p14:xfrm>
            </p:contentPart>
          </mc:Choice>
          <mc:Fallback xmlns="">
            <p:pic>
              <p:nvPicPr>
                <p:cNvPr id="169136" name="Freihand 169135">
                  <a:extLst>
                    <a:ext uri="{FF2B5EF4-FFF2-40B4-BE49-F238E27FC236}">
                      <a16:creationId xmlns:a16="http://schemas.microsoft.com/office/drawing/2014/main" id="{943874A2-E685-4740-AA43-D8C5311307B0}"/>
                    </a:ext>
                  </a:extLst>
                </p:cNvPr>
                <p:cNvPicPr/>
                <p:nvPr/>
              </p:nvPicPr>
              <p:blipFill>
                <a:blip r:embed="rId421"/>
                <a:stretch>
                  <a:fillRect/>
                </a:stretch>
              </p:blipFill>
              <p:spPr>
                <a:xfrm>
                  <a:off x="4274223" y="4827571"/>
                  <a:ext cx="143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9139" name="Freihand 169138">
                  <a:extLst>
                    <a:ext uri="{FF2B5EF4-FFF2-40B4-BE49-F238E27FC236}">
                      <a16:creationId xmlns:a16="http://schemas.microsoft.com/office/drawing/2014/main" id="{59CA5048-0B28-48B7-8FBD-4D18F43BC67E}"/>
                    </a:ext>
                  </a:extLst>
                </p14:cNvPr>
                <p14:cNvContentPartPr/>
                <p14:nvPr/>
              </p14:nvContentPartPr>
              <p14:xfrm>
                <a:off x="4566543" y="4950331"/>
                <a:ext cx="26280" cy="150480"/>
              </p14:xfrm>
            </p:contentPart>
          </mc:Choice>
          <mc:Fallback xmlns="">
            <p:pic>
              <p:nvPicPr>
                <p:cNvPr id="169139" name="Freihand 169138">
                  <a:extLst>
                    <a:ext uri="{FF2B5EF4-FFF2-40B4-BE49-F238E27FC236}">
                      <a16:creationId xmlns:a16="http://schemas.microsoft.com/office/drawing/2014/main" id="{59CA5048-0B28-48B7-8FBD-4D18F43BC67E}"/>
                    </a:ext>
                  </a:extLst>
                </p:cNvPr>
                <p:cNvPicPr/>
                <p:nvPr/>
              </p:nvPicPr>
              <p:blipFill>
                <a:blip r:embed="rId423"/>
                <a:stretch>
                  <a:fillRect/>
                </a:stretch>
              </p:blipFill>
              <p:spPr>
                <a:xfrm>
                  <a:off x="4562223" y="4946011"/>
                  <a:ext cx="34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9140" name="Freihand 169139">
                  <a:extLst>
                    <a:ext uri="{FF2B5EF4-FFF2-40B4-BE49-F238E27FC236}">
                      <a16:creationId xmlns:a16="http://schemas.microsoft.com/office/drawing/2014/main" id="{B43E19B0-D6AC-40F6-ADDC-9AB34560BA5B}"/>
                    </a:ext>
                  </a:extLst>
                </p14:cNvPr>
                <p14:cNvContentPartPr/>
                <p14:nvPr/>
              </p14:nvContentPartPr>
              <p14:xfrm>
                <a:off x="4506063" y="4998571"/>
                <a:ext cx="159120" cy="12600"/>
              </p14:xfrm>
            </p:contentPart>
          </mc:Choice>
          <mc:Fallback xmlns="">
            <p:pic>
              <p:nvPicPr>
                <p:cNvPr id="169140" name="Freihand 169139">
                  <a:extLst>
                    <a:ext uri="{FF2B5EF4-FFF2-40B4-BE49-F238E27FC236}">
                      <a16:creationId xmlns:a16="http://schemas.microsoft.com/office/drawing/2014/main" id="{B43E19B0-D6AC-40F6-ADDC-9AB34560BA5B}"/>
                    </a:ext>
                  </a:extLst>
                </p:cNvPr>
                <p:cNvPicPr/>
                <p:nvPr/>
              </p:nvPicPr>
              <p:blipFill>
                <a:blip r:embed="rId425"/>
                <a:stretch>
                  <a:fillRect/>
                </a:stretch>
              </p:blipFill>
              <p:spPr>
                <a:xfrm>
                  <a:off x="4501743" y="4994251"/>
                  <a:ext cx="167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9141" name="Freihand 169140">
                  <a:extLst>
                    <a:ext uri="{FF2B5EF4-FFF2-40B4-BE49-F238E27FC236}">
                      <a16:creationId xmlns:a16="http://schemas.microsoft.com/office/drawing/2014/main" id="{059EB74C-45CE-418B-BA64-F99987AF21F1}"/>
                    </a:ext>
                  </a:extLst>
                </p14:cNvPr>
                <p14:cNvContentPartPr/>
                <p14:nvPr/>
              </p14:nvContentPartPr>
              <p14:xfrm>
                <a:off x="4832943" y="4891291"/>
                <a:ext cx="129240" cy="167760"/>
              </p14:xfrm>
            </p:contentPart>
          </mc:Choice>
          <mc:Fallback xmlns="">
            <p:pic>
              <p:nvPicPr>
                <p:cNvPr id="169141" name="Freihand 169140">
                  <a:extLst>
                    <a:ext uri="{FF2B5EF4-FFF2-40B4-BE49-F238E27FC236}">
                      <a16:creationId xmlns:a16="http://schemas.microsoft.com/office/drawing/2014/main" id="{059EB74C-45CE-418B-BA64-F99987AF21F1}"/>
                    </a:ext>
                  </a:extLst>
                </p:cNvPr>
                <p:cNvPicPr/>
                <p:nvPr/>
              </p:nvPicPr>
              <p:blipFill>
                <a:blip r:embed="rId427"/>
                <a:stretch>
                  <a:fillRect/>
                </a:stretch>
              </p:blipFill>
              <p:spPr>
                <a:xfrm>
                  <a:off x="4828623" y="4886971"/>
                  <a:ext cx="137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9142" name="Freihand 169141">
                  <a:extLst>
                    <a:ext uri="{FF2B5EF4-FFF2-40B4-BE49-F238E27FC236}">
                      <a16:creationId xmlns:a16="http://schemas.microsoft.com/office/drawing/2014/main" id="{60B7C9D3-2F9A-424A-B9EF-26F011BFD2D0}"/>
                    </a:ext>
                  </a:extLst>
                </p14:cNvPr>
                <p14:cNvContentPartPr/>
                <p14:nvPr/>
              </p14:nvContentPartPr>
              <p14:xfrm>
                <a:off x="4878303" y="4887691"/>
                <a:ext cx="159120" cy="10440"/>
              </p14:xfrm>
            </p:contentPart>
          </mc:Choice>
          <mc:Fallback xmlns="">
            <p:pic>
              <p:nvPicPr>
                <p:cNvPr id="169142" name="Freihand 169141">
                  <a:extLst>
                    <a:ext uri="{FF2B5EF4-FFF2-40B4-BE49-F238E27FC236}">
                      <a16:creationId xmlns:a16="http://schemas.microsoft.com/office/drawing/2014/main" id="{60B7C9D3-2F9A-424A-B9EF-26F011BFD2D0}"/>
                    </a:ext>
                  </a:extLst>
                </p:cNvPr>
                <p:cNvPicPr/>
                <p:nvPr/>
              </p:nvPicPr>
              <p:blipFill>
                <a:blip r:embed="rId429"/>
                <a:stretch>
                  <a:fillRect/>
                </a:stretch>
              </p:blipFill>
              <p:spPr>
                <a:xfrm>
                  <a:off x="4873983" y="4883371"/>
                  <a:ext cx="167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69143" name="Freihand 169142">
                  <a:extLst>
                    <a:ext uri="{FF2B5EF4-FFF2-40B4-BE49-F238E27FC236}">
                      <a16:creationId xmlns:a16="http://schemas.microsoft.com/office/drawing/2014/main" id="{86331C28-1BF7-4ADE-B317-29B8F8F4FC3C}"/>
                    </a:ext>
                  </a:extLst>
                </p14:cNvPr>
                <p14:cNvContentPartPr/>
                <p14:nvPr/>
              </p14:nvContentPartPr>
              <p14:xfrm>
                <a:off x="5141103" y="4964731"/>
                <a:ext cx="43200" cy="32040"/>
              </p14:xfrm>
            </p:contentPart>
          </mc:Choice>
          <mc:Fallback xmlns="">
            <p:pic>
              <p:nvPicPr>
                <p:cNvPr id="169143" name="Freihand 169142">
                  <a:extLst>
                    <a:ext uri="{FF2B5EF4-FFF2-40B4-BE49-F238E27FC236}">
                      <a16:creationId xmlns:a16="http://schemas.microsoft.com/office/drawing/2014/main" id="{86331C28-1BF7-4ADE-B317-29B8F8F4FC3C}"/>
                    </a:ext>
                  </a:extLst>
                </p:cNvPr>
                <p:cNvPicPr/>
                <p:nvPr/>
              </p:nvPicPr>
              <p:blipFill>
                <a:blip r:embed="rId431"/>
                <a:stretch>
                  <a:fillRect/>
                </a:stretch>
              </p:blipFill>
              <p:spPr>
                <a:xfrm>
                  <a:off x="5136783" y="4960411"/>
                  <a:ext cx="51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9144" name="Freihand 169143">
                  <a:extLst>
                    <a:ext uri="{FF2B5EF4-FFF2-40B4-BE49-F238E27FC236}">
                      <a16:creationId xmlns:a16="http://schemas.microsoft.com/office/drawing/2014/main" id="{F2589305-9E70-4FA7-9AB5-B804DCFE723F}"/>
                    </a:ext>
                  </a:extLst>
                </p14:cNvPr>
                <p14:cNvContentPartPr/>
                <p14:nvPr/>
              </p14:nvContentPartPr>
              <p14:xfrm>
                <a:off x="5269263" y="4885171"/>
                <a:ext cx="168480" cy="107640"/>
              </p14:xfrm>
            </p:contentPart>
          </mc:Choice>
          <mc:Fallback xmlns="">
            <p:pic>
              <p:nvPicPr>
                <p:cNvPr id="169144" name="Freihand 169143">
                  <a:extLst>
                    <a:ext uri="{FF2B5EF4-FFF2-40B4-BE49-F238E27FC236}">
                      <a16:creationId xmlns:a16="http://schemas.microsoft.com/office/drawing/2014/main" id="{F2589305-9E70-4FA7-9AB5-B804DCFE723F}"/>
                    </a:ext>
                  </a:extLst>
                </p:cNvPr>
                <p:cNvPicPr/>
                <p:nvPr/>
              </p:nvPicPr>
              <p:blipFill>
                <a:blip r:embed="rId433"/>
                <a:stretch>
                  <a:fillRect/>
                </a:stretch>
              </p:blipFill>
              <p:spPr>
                <a:xfrm>
                  <a:off x="5264943" y="4880851"/>
                  <a:ext cx="177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69145" name="Freihand 169144">
                  <a:extLst>
                    <a:ext uri="{FF2B5EF4-FFF2-40B4-BE49-F238E27FC236}">
                      <a16:creationId xmlns:a16="http://schemas.microsoft.com/office/drawing/2014/main" id="{D53B7422-36D4-4157-9D3F-8BBEE169E9A2}"/>
                    </a:ext>
                  </a:extLst>
                </p14:cNvPr>
                <p14:cNvContentPartPr/>
                <p14:nvPr/>
              </p14:nvContentPartPr>
              <p14:xfrm>
                <a:off x="5417943" y="4952491"/>
                <a:ext cx="65880" cy="146880"/>
              </p14:xfrm>
            </p:contentPart>
          </mc:Choice>
          <mc:Fallback xmlns="">
            <p:pic>
              <p:nvPicPr>
                <p:cNvPr id="169145" name="Freihand 169144">
                  <a:extLst>
                    <a:ext uri="{FF2B5EF4-FFF2-40B4-BE49-F238E27FC236}">
                      <a16:creationId xmlns:a16="http://schemas.microsoft.com/office/drawing/2014/main" id="{D53B7422-36D4-4157-9D3F-8BBEE169E9A2}"/>
                    </a:ext>
                  </a:extLst>
                </p:cNvPr>
                <p:cNvPicPr/>
                <p:nvPr/>
              </p:nvPicPr>
              <p:blipFill>
                <a:blip r:embed="rId435"/>
                <a:stretch>
                  <a:fillRect/>
                </a:stretch>
              </p:blipFill>
              <p:spPr>
                <a:xfrm>
                  <a:off x="5413623" y="4948171"/>
                  <a:ext cx="745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69146" name="Freihand 169145">
                  <a:extLst>
                    <a:ext uri="{FF2B5EF4-FFF2-40B4-BE49-F238E27FC236}">
                      <a16:creationId xmlns:a16="http://schemas.microsoft.com/office/drawing/2014/main" id="{429BE985-3CBB-4AAE-894C-7B67BAFF5A38}"/>
                    </a:ext>
                  </a:extLst>
                </p14:cNvPr>
                <p14:cNvContentPartPr/>
                <p14:nvPr/>
              </p14:nvContentPartPr>
              <p14:xfrm>
                <a:off x="5565543" y="4875091"/>
                <a:ext cx="147960" cy="153000"/>
              </p14:xfrm>
            </p:contentPart>
          </mc:Choice>
          <mc:Fallback xmlns="">
            <p:pic>
              <p:nvPicPr>
                <p:cNvPr id="169146" name="Freihand 169145">
                  <a:extLst>
                    <a:ext uri="{FF2B5EF4-FFF2-40B4-BE49-F238E27FC236}">
                      <a16:creationId xmlns:a16="http://schemas.microsoft.com/office/drawing/2014/main" id="{429BE985-3CBB-4AAE-894C-7B67BAFF5A38}"/>
                    </a:ext>
                  </a:extLst>
                </p:cNvPr>
                <p:cNvPicPr/>
                <p:nvPr/>
              </p:nvPicPr>
              <p:blipFill>
                <a:blip r:embed="rId437"/>
                <a:stretch>
                  <a:fillRect/>
                </a:stretch>
              </p:blipFill>
              <p:spPr>
                <a:xfrm>
                  <a:off x="5561223" y="4870771"/>
                  <a:ext cx="156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69149" name="Freihand 169148">
                  <a:extLst>
                    <a:ext uri="{FF2B5EF4-FFF2-40B4-BE49-F238E27FC236}">
                      <a16:creationId xmlns:a16="http://schemas.microsoft.com/office/drawing/2014/main" id="{1D37626A-D993-4F36-B8FF-CDD3D21F13F4}"/>
                    </a:ext>
                  </a:extLst>
                </p14:cNvPr>
                <p14:cNvContentPartPr/>
                <p14:nvPr/>
              </p14:nvContentPartPr>
              <p14:xfrm>
                <a:off x="5745903" y="4734691"/>
                <a:ext cx="227160" cy="88920"/>
              </p14:xfrm>
            </p:contentPart>
          </mc:Choice>
          <mc:Fallback xmlns="">
            <p:pic>
              <p:nvPicPr>
                <p:cNvPr id="169149" name="Freihand 169148">
                  <a:extLst>
                    <a:ext uri="{FF2B5EF4-FFF2-40B4-BE49-F238E27FC236}">
                      <a16:creationId xmlns:a16="http://schemas.microsoft.com/office/drawing/2014/main" id="{1D37626A-D993-4F36-B8FF-CDD3D21F13F4}"/>
                    </a:ext>
                  </a:extLst>
                </p:cNvPr>
                <p:cNvPicPr/>
                <p:nvPr/>
              </p:nvPicPr>
              <p:blipFill>
                <a:blip r:embed="rId439"/>
                <a:stretch>
                  <a:fillRect/>
                </a:stretch>
              </p:blipFill>
              <p:spPr>
                <a:xfrm>
                  <a:off x="5741583" y="4730371"/>
                  <a:ext cx="23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69150" name="Freihand 169149">
                  <a:extLst>
                    <a:ext uri="{FF2B5EF4-FFF2-40B4-BE49-F238E27FC236}">
                      <a16:creationId xmlns:a16="http://schemas.microsoft.com/office/drawing/2014/main" id="{51245D9E-389F-4498-9E89-6F4860A6B14B}"/>
                    </a:ext>
                  </a:extLst>
                </p14:cNvPr>
                <p14:cNvContentPartPr/>
                <p14:nvPr/>
              </p14:nvContentPartPr>
              <p14:xfrm>
                <a:off x="6017703" y="4908571"/>
                <a:ext cx="13320" cy="131040"/>
              </p14:xfrm>
            </p:contentPart>
          </mc:Choice>
          <mc:Fallback xmlns="">
            <p:pic>
              <p:nvPicPr>
                <p:cNvPr id="169150" name="Freihand 169149">
                  <a:extLst>
                    <a:ext uri="{FF2B5EF4-FFF2-40B4-BE49-F238E27FC236}">
                      <a16:creationId xmlns:a16="http://schemas.microsoft.com/office/drawing/2014/main" id="{51245D9E-389F-4498-9E89-6F4860A6B14B}"/>
                    </a:ext>
                  </a:extLst>
                </p:cNvPr>
                <p:cNvPicPr/>
                <p:nvPr/>
              </p:nvPicPr>
              <p:blipFill>
                <a:blip r:embed="rId441"/>
                <a:stretch>
                  <a:fillRect/>
                </a:stretch>
              </p:blipFill>
              <p:spPr>
                <a:xfrm>
                  <a:off x="6013383" y="4904251"/>
                  <a:ext cx="2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69151" name="Freihand 169150">
                  <a:extLst>
                    <a:ext uri="{FF2B5EF4-FFF2-40B4-BE49-F238E27FC236}">
                      <a16:creationId xmlns:a16="http://schemas.microsoft.com/office/drawing/2014/main" id="{FB3E73D0-1879-4B6A-B961-48B4A880B271}"/>
                    </a:ext>
                  </a:extLst>
                </p14:cNvPr>
                <p14:cNvContentPartPr/>
                <p14:nvPr/>
              </p14:nvContentPartPr>
              <p14:xfrm>
                <a:off x="5972703" y="4958251"/>
                <a:ext cx="493200" cy="39600"/>
              </p14:xfrm>
            </p:contentPart>
          </mc:Choice>
          <mc:Fallback xmlns="">
            <p:pic>
              <p:nvPicPr>
                <p:cNvPr id="169151" name="Freihand 169150">
                  <a:extLst>
                    <a:ext uri="{FF2B5EF4-FFF2-40B4-BE49-F238E27FC236}">
                      <a16:creationId xmlns:a16="http://schemas.microsoft.com/office/drawing/2014/main" id="{FB3E73D0-1879-4B6A-B961-48B4A880B271}"/>
                    </a:ext>
                  </a:extLst>
                </p:cNvPr>
                <p:cNvPicPr/>
                <p:nvPr/>
              </p:nvPicPr>
              <p:blipFill>
                <a:blip r:embed="rId443"/>
                <a:stretch>
                  <a:fillRect/>
                </a:stretch>
              </p:blipFill>
              <p:spPr>
                <a:xfrm>
                  <a:off x="5968383" y="4953931"/>
                  <a:ext cx="501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69152" name="Freihand 169151">
                  <a:extLst>
                    <a:ext uri="{FF2B5EF4-FFF2-40B4-BE49-F238E27FC236}">
                      <a16:creationId xmlns:a16="http://schemas.microsoft.com/office/drawing/2014/main" id="{FCB95F6C-074F-461F-94CD-BD8968697AB3}"/>
                    </a:ext>
                  </a:extLst>
                </p14:cNvPr>
                <p14:cNvContentPartPr/>
                <p14:nvPr/>
              </p14:nvContentPartPr>
              <p14:xfrm>
                <a:off x="6638703" y="4973371"/>
                <a:ext cx="432720" cy="25560"/>
              </p14:xfrm>
            </p:contentPart>
          </mc:Choice>
          <mc:Fallback xmlns="">
            <p:pic>
              <p:nvPicPr>
                <p:cNvPr id="169152" name="Freihand 169151">
                  <a:extLst>
                    <a:ext uri="{FF2B5EF4-FFF2-40B4-BE49-F238E27FC236}">
                      <a16:creationId xmlns:a16="http://schemas.microsoft.com/office/drawing/2014/main" id="{FCB95F6C-074F-461F-94CD-BD8968697AB3}"/>
                    </a:ext>
                  </a:extLst>
                </p:cNvPr>
                <p:cNvPicPr/>
                <p:nvPr/>
              </p:nvPicPr>
              <p:blipFill>
                <a:blip r:embed="rId445"/>
                <a:stretch>
                  <a:fillRect/>
                </a:stretch>
              </p:blipFill>
              <p:spPr>
                <a:xfrm>
                  <a:off x="6634383" y="4969051"/>
                  <a:ext cx="441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69155" name="Freihand 169154">
                  <a:extLst>
                    <a:ext uri="{FF2B5EF4-FFF2-40B4-BE49-F238E27FC236}">
                      <a16:creationId xmlns:a16="http://schemas.microsoft.com/office/drawing/2014/main" id="{F6033F5D-C2DF-4A89-80CC-6F98341C8993}"/>
                    </a:ext>
                  </a:extLst>
                </p14:cNvPr>
                <p14:cNvContentPartPr/>
                <p14:nvPr/>
              </p14:nvContentPartPr>
              <p14:xfrm>
                <a:off x="1641903" y="5454331"/>
                <a:ext cx="232560" cy="57600"/>
              </p14:xfrm>
            </p:contentPart>
          </mc:Choice>
          <mc:Fallback xmlns="">
            <p:pic>
              <p:nvPicPr>
                <p:cNvPr id="169155" name="Freihand 169154">
                  <a:extLst>
                    <a:ext uri="{FF2B5EF4-FFF2-40B4-BE49-F238E27FC236}">
                      <a16:creationId xmlns:a16="http://schemas.microsoft.com/office/drawing/2014/main" id="{F6033F5D-C2DF-4A89-80CC-6F98341C8993}"/>
                    </a:ext>
                  </a:extLst>
                </p:cNvPr>
                <p:cNvPicPr/>
                <p:nvPr/>
              </p:nvPicPr>
              <p:blipFill>
                <a:blip r:embed="rId447"/>
                <a:stretch>
                  <a:fillRect/>
                </a:stretch>
              </p:blipFill>
              <p:spPr>
                <a:xfrm>
                  <a:off x="1637583" y="5450011"/>
                  <a:ext cx="241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9156" name="Freihand 169155">
                  <a:extLst>
                    <a:ext uri="{FF2B5EF4-FFF2-40B4-BE49-F238E27FC236}">
                      <a16:creationId xmlns:a16="http://schemas.microsoft.com/office/drawing/2014/main" id="{7CD09D50-9C2D-4803-A4D4-20684F3650F0}"/>
                    </a:ext>
                  </a:extLst>
                </p14:cNvPr>
                <p14:cNvContentPartPr/>
                <p14:nvPr/>
              </p14:nvContentPartPr>
              <p14:xfrm>
                <a:off x="1686903" y="5558731"/>
                <a:ext cx="228600" cy="28080"/>
              </p14:xfrm>
            </p:contentPart>
          </mc:Choice>
          <mc:Fallback xmlns="">
            <p:pic>
              <p:nvPicPr>
                <p:cNvPr id="169156" name="Freihand 169155">
                  <a:extLst>
                    <a:ext uri="{FF2B5EF4-FFF2-40B4-BE49-F238E27FC236}">
                      <a16:creationId xmlns:a16="http://schemas.microsoft.com/office/drawing/2014/main" id="{7CD09D50-9C2D-4803-A4D4-20684F3650F0}"/>
                    </a:ext>
                  </a:extLst>
                </p:cNvPr>
                <p:cNvPicPr/>
                <p:nvPr/>
              </p:nvPicPr>
              <p:blipFill>
                <a:blip r:embed="rId449"/>
                <a:stretch>
                  <a:fillRect/>
                </a:stretch>
              </p:blipFill>
              <p:spPr>
                <a:xfrm>
                  <a:off x="1682583" y="5554411"/>
                  <a:ext cx="237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9158" name="Freihand 169157">
                  <a:extLst>
                    <a:ext uri="{FF2B5EF4-FFF2-40B4-BE49-F238E27FC236}">
                      <a16:creationId xmlns:a16="http://schemas.microsoft.com/office/drawing/2014/main" id="{FB11772B-C3E8-40A8-8830-834E58A28DA6}"/>
                    </a:ext>
                  </a:extLst>
                </p14:cNvPr>
                <p14:cNvContentPartPr/>
                <p14:nvPr/>
              </p14:nvContentPartPr>
              <p14:xfrm>
                <a:off x="2027823" y="5376571"/>
                <a:ext cx="112680" cy="214200"/>
              </p14:xfrm>
            </p:contentPart>
          </mc:Choice>
          <mc:Fallback xmlns="">
            <p:pic>
              <p:nvPicPr>
                <p:cNvPr id="169158" name="Freihand 169157">
                  <a:extLst>
                    <a:ext uri="{FF2B5EF4-FFF2-40B4-BE49-F238E27FC236}">
                      <a16:creationId xmlns:a16="http://schemas.microsoft.com/office/drawing/2014/main" id="{FB11772B-C3E8-40A8-8830-834E58A28DA6}"/>
                    </a:ext>
                  </a:extLst>
                </p:cNvPr>
                <p:cNvPicPr/>
                <p:nvPr/>
              </p:nvPicPr>
              <p:blipFill>
                <a:blip r:embed="rId451"/>
                <a:stretch>
                  <a:fillRect/>
                </a:stretch>
              </p:blipFill>
              <p:spPr>
                <a:xfrm>
                  <a:off x="2023503" y="5372251"/>
                  <a:ext cx="121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69159" name="Freihand 169158">
                  <a:extLst>
                    <a:ext uri="{FF2B5EF4-FFF2-40B4-BE49-F238E27FC236}">
                      <a16:creationId xmlns:a16="http://schemas.microsoft.com/office/drawing/2014/main" id="{05CAA31A-5D03-429D-BDD0-D9BDACF40094}"/>
                    </a:ext>
                  </a:extLst>
                </p14:cNvPr>
                <p14:cNvContentPartPr/>
                <p14:nvPr/>
              </p14:nvContentPartPr>
              <p14:xfrm>
                <a:off x="2032863" y="5326891"/>
                <a:ext cx="164520" cy="37800"/>
              </p14:xfrm>
            </p:contentPart>
          </mc:Choice>
          <mc:Fallback xmlns="">
            <p:pic>
              <p:nvPicPr>
                <p:cNvPr id="169159" name="Freihand 169158">
                  <a:extLst>
                    <a:ext uri="{FF2B5EF4-FFF2-40B4-BE49-F238E27FC236}">
                      <a16:creationId xmlns:a16="http://schemas.microsoft.com/office/drawing/2014/main" id="{05CAA31A-5D03-429D-BDD0-D9BDACF40094}"/>
                    </a:ext>
                  </a:extLst>
                </p:cNvPr>
                <p:cNvPicPr/>
                <p:nvPr/>
              </p:nvPicPr>
              <p:blipFill>
                <a:blip r:embed="rId453"/>
                <a:stretch>
                  <a:fillRect/>
                </a:stretch>
              </p:blipFill>
              <p:spPr>
                <a:xfrm>
                  <a:off x="2028543" y="5322571"/>
                  <a:ext cx="1731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69160" name="Freihand 169159">
                  <a:extLst>
                    <a:ext uri="{FF2B5EF4-FFF2-40B4-BE49-F238E27FC236}">
                      <a16:creationId xmlns:a16="http://schemas.microsoft.com/office/drawing/2014/main" id="{1375AF7B-B023-4CA5-A3D9-07FD071EB45D}"/>
                    </a:ext>
                  </a:extLst>
                </p14:cNvPr>
                <p14:cNvContentPartPr/>
                <p14:nvPr/>
              </p14:nvContentPartPr>
              <p14:xfrm>
                <a:off x="2234823" y="5287291"/>
                <a:ext cx="174240" cy="277200"/>
              </p14:xfrm>
            </p:contentPart>
          </mc:Choice>
          <mc:Fallback xmlns="">
            <p:pic>
              <p:nvPicPr>
                <p:cNvPr id="169160" name="Freihand 169159">
                  <a:extLst>
                    <a:ext uri="{FF2B5EF4-FFF2-40B4-BE49-F238E27FC236}">
                      <a16:creationId xmlns:a16="http://schemas.microsoft.com/office/drawing/2014/main" id="{1375AF7B-B023-4CA5-A3D9-07FD071EB45D}"/>
                    </a:ext>
                  </a:extLst>
                </p:cNvPr>
                <p:cNvPicPr/>
                <p:nvPr/>
              </p:nvPicPr>
              <p:blipFill>
                <a:blip r:embed="rId455"/>
                <a:stretch>
                  <a:fillRect/>
                </a:stretch>
              </p:blipFill>
              <p:spPr>
                <a:xfrm>
                  <a:off x="2230503" y="5282971"/>
                  <a:ext cx="182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69161" name="Freihand 169160">
                  <a:extLst>
                    <a:ext uri="{FF2B5EF4-FFF2-40B4-BE49-F238E27FC236}">
                      <a16:creationId xmlns:a16="http://schemas.microsoft.com/office/drawing/2014/main" id="{4734A4F8-0E72-489F-98D7-7DFA5DA96FAE}"/>
                    </a:ext>
                  </a:extLst>
                </p14:cNvPr>
                <p14:cNvContentPartPr/>
                <p14:nvPr/>
              </p14:nvContentPartPr>
              <p14:xfrm>
                <a:off x="2480703" y="5401051"/>
                <a:ext cx="164160" cy="104760"/>
              </p14:xfrm>
            </p:contentPart>
          </mc:Choice>
          <mc:Fallback xmlns="">
            <p:pic>
              <p:nvPicPr>
                <p:cNvPr id="169161" name="Freihand 169160">
                  <a:extLst>
                    <a:ext uri="{FF2B5EF4-FFF2-40B4-BE49-F238E27FC236}">
                      <a16:creationId xmlns:a16="http://schemas.microsoft.com/office/drawing/2014/main" id="{4734A4F8-0E72-489F-98D7-7DFA5DA96FAE}"/>
                    </a:ext>
                  </a:extLst>
                </p:cNvPr>
                <p:cNvPicPr/>
                <p:nvPr/>
              </p:nvPicPr>
              <p:blipFill>
                <a:blip r:embed="rId457"/>
                <a:stretch>
                  <a:fillRect/>
                </a:stretch>
              </p:blipFill>
              <p:spPr>
                <a:xfrm>
                  <a:off x="2476383" y="5396731"/>
                  <a:ext cx="172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69162" name="Freihand 169161">
                  <a:extLst>
                    <a:ext uri="{FF2B5EF4-FFF2-40B4-BE49-F238E27FC236}">
                      <a16:creationId xmlns:a16="http://schemas.microsoft.com/office/drawing/2014/main" id="{E608208A-BB85-4CFB-ADC4-EED3E59998CB}"/>
                    </a:ext>
                  </a:extLst>
                </p14:cNvPr>
                <p14:cNvContentPartPr/>
                <p14:nvPr/>
              </p14:nvContentPartPr>
              <p14:xfrm>
                <a:off x="2638023" y="5479171"/>
                <a:ext cx="39240" cy="88560"/>
              </p14:xfrm>
            </p:contentPart>
          </mc:Choice>
          <mc:Fallback xmlns="">
            <p:pic>
              <p:nvPicPr>
                <p:cNvPr id="169162" name="Freihand 169161">
                  <a:extLst>
                    <a:ext uri="{FF2B5EF4-FFF2-40B4-BE49-F238E27FC236}">
                      <a16:creationId xmlns:a16="http://schemas.microsoft.com/office/drawing/2014/main" id="{E608208A-BB85-4CFB-ADC4-EED3E59998CB}"/>
                    </a:ext>
                  </a:extLst>
                </p:cNvPr>
                <p:cNvPicPr/>
                <p:nvPr/>
              </p:nvPicPr>
              <p:blipFill>
                <a:blip r:embed="rId459"/>
                <a:stretch>
                  <a:fillRect/>
                </a:stretch>
              </p:blipFill>
              <p:spPr>
                <a:xfrm>
                  <a:off x="2633703" y="5474851"/>
                  <a:ext cx="47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69163" name="Freihand 169162">
                  <a:extLst>
                    <a:ext uri="{FF2B5EF4-FFF2-40B4-BE49-F238E27FC236}">
                      <a16:creationId xmlns:a16="http://schemas.microsoft.com/office/drawing/2014/main" id="{5BF5A1CF-3B76-4EEF-BE9D-27731BD82229}"/>
                    </a:ext>
                  </a:extLst>
                </p14:cNvPr>
                <p14:cNvContentPartPr/>
                <p14:nvPr/>
              </p14:nvContentPartPr>
              <p14:xfrm>
                <a:off x="2752863" y="5380531"/>
                <a:ext cx="115920" cy="117720"/>
              </p14:xfrm>
            </p:contentPart>
          </mc:Choice>
          <mc:Fallback xmlns="">
            <p:pic>
              <p:nvPicPr>
                <p:cNvPr id="169163" name="Freihand 169162">
                  <a:extLst>
                    <a:ext uri="{FF2B5EF4-FFF2-40B4-BE49-F238E27FC236}">
                      <a16:creationId xmlns:a16="http://schemas.microsoft.com/office/drawing/2014/main" id="{5BF5A1CF-3B76-4EEF-BE9D-27731BD82229}"/>
                    </a:ext>
                  </a:extLst>
                </p:cNvPr>
                <p:cNvPicPr/>
                <p:nvPr/>
              </p:nvPicPr>
              <p:blipFill>
                <a:blip r:embed="rId461"/>
                <a:stretch>
                  <a:fillRect/>
                </a:stretch>
              </p:blipFill>
              <p:spPr>
                <a:xfrm>
                  <a:off x="2748543" y="5376211"/>
                  <a:ext cx="124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69164" name="Freihand 169163">
                  <a:extLst>
                    <a:ext uri="{FF2B5EF4-FFF2-40B4-BE49-F238E27FC236}">
                      <a16:creationId xmlns:a16="http://schemas.microsoft.com/office/drawing/2014/main" id="{DC5C5253-FBF4-4FC9-A6E8-842E53956AA6}"/>
                    </a:ext>
                  </a:extLst>
                </p14:cNvPr>
                <p14:cNvContentPartPr/>
                <p14:nvPr/>
              </p14:nvContentPartPr>
              <p14:xfrm>
                <a:off x="2903343" y="5297371"/>
                <a:ext cx="113040" cy="71280"/>
              </p14:xfrm>
            </p:contentPart>
          </mc:Choice>
          <mc:Fallback xmlns="">
            <p:pic>
              <p:nvPicPr>
                <p:cNvPr id="169164" name="Freihand 169163">
                  <a:extLst>
                    <a:ext uri="{FF2B5EF4-FFF2-40B4-BE49-F238E27FC236}">
                      <a16:creationId xmlns:a16="http://schemas.microsoft.com/office/drawing/2014/main" id="{DC5C5253-FBF4-4FC9-A6E8-842E53956AA6}"/>
                    </a:ext>
                  </a:extLst>
                </p:cNvPr>
                <p:cNvPicPr/>
                <p:nvPr/>
              </p:nvPicPr>
              <p:blipFill>
                <a:blip r:embed="rId463"/>
                <a:stretch>
                  <a:fillRect/>
                </a:stretch>
              </p:blipFill>
              <p:spPr>
                <a:xfrm>
                  <a:off x="2899023" y="5293051"/>
                  <a:ext cx="121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9165" name="Freihand 169164">
                  <a:extLst>
                    <a:ext uri="{FF2B5EF4-FFF2-40B4-BE49-F238E27FC236}">
                      <a16:creationId xmlns:a16="http://schemas.microsoft.com/office/drawing/2014/main" id="{C7CF077B-5088-4F62-BE1C-A32D1A45F5A8}"/>
                    </a:ext>
                  </a:extLst>
                </p14:cNvPr>
                <p14:cNvContentPartPr/>
                <p14:nvPr/>
              </p14:nvContentPartPr>
              <p14:xfrm>
                <a:off x="3212583" y="5398171"/>
                <a:ext cx="21240" cy="105840"/>
              </p14:xfrm>
            </p:contentPart>
          </mc:Choice>
          <mc:Fallback xmlns="">
            <p:pic>
              <p:nvPicPr>
                <p:cNvPr id="169165" name="Freihand 169164">
                  <a:extLst>
                    <a:ext uri="{FF2B5EF4-FFF2-40B4-BE49-F238E27FC236}">
                      <a16:creationId xmlns:a16="http://schemas.microsoft.com/office/drawing/2014/main" id="{C7CF077B-5088-4F62-BE1C-A32D1A45F5A8}"/>
                    </a:ext>
                  </a:extLst>
                </p:cNvPr>
                <p:cNvPicPr/>
                <p:nvPr/>
              </p:nvPicPr>
              <p:blipFill>
                <a:blip r:embed="rId465"/>
                <a:stretch>
                  <a:fillRect/>
                </a:stretch>
              </p:blipFill>
              <p:spPr>
                <a:xfrm>
                  <a:off x="3208263" y="5393851"/>
                  <a:ext cx="2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9166" name="Freihand 169165">
                  <a:extLst>
                    <a:ext uri="{FF2B5EF4-FFF2-40B4-BE49-F238E27FC236}">
                      <a16:creationId xmlns:a16="http://schemas.microsoft.com/office/drawing/2014/main" id="{01A860E9-FE2C-4F76-9C94-7F6878A83171}"/>
                    </a:ext>
                  </a:extLst>
                </p14:cNvPr>
                <p14:cNvContentPartPr/>
                <p14:nvPr/>
              </p14:nvContentPartPr>
              <p14:xfrm>
                <a:off x="3172263" y="5431651"/>
                <a:ext cx="139680" cy="13680"/>
              </p14:xfrm>
            </p:contentPart>
          </mc:Choice>
          <mc:Fallback xmlns="">
            <p:pic>
              <p:nvPicPr>
                <p:cNvPr id="169166" name="Freihand 169165">
                  <a:extLst>
                    <a:ext uri="{FF2B5EF4-FFF2-40B4-BE49-F238E27FC236}">
                      <a16:creationId xmlns:a16="http://schemas.microsoft.com/office/drawing/2014/main" id="{01A860E9-FE2C-4F76-9C94-7F6878A83171}"/>
                    </a:ext>
                  </a:extLst>
                </p:cNvPr>
                <p:cNvPicPr/>
                <p:nvPr/>
              </p:nvPicPr>
              <p:blipFill>
                <a:blip r:embed="rId467"/>
                <a:stretch>
                  <a:fillRect/>
                </a:stretch>
              </p:blipFill>
              <p:spPr>
                <a:xfrm>
                  <a:off x="3167943" y="5427331"/>
                  <a:ext cx="148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9167" name="Freihand 169166">
                  <a:extLst>
                    <a:ext uri="{FF2B5EF4-FFF2-40B4-BE49-F238E27FC236}">
                      <a16:creationId xmlns:a16="http://schemas.microsoft.com/office/drawing/2014/main" id="{6F05B606-CB82-4C01-8958-984BBE94CCCA}"/>
                    </a:ext>
                  </a:extLst>
                </p14:cNvPr>
                <p14:cNvContentPartPr/>
                <p14:nvPr/>
              </p14:nvContentPartPr>
              <p14:xfrm>
                <a:off x="3489783" y="5338051"/>
                <a:ext cx="158400" cy="117000"/>
              </p14:xfrm>
            </p:contentPart>
          </mc:Choice>
          <mc:Fallback xmlns="">
            <p:pic>
              <p:nvPicPr>
                <p:cNvPr id="169167" name="Freihand 169166">
                  <a:extLst>
                    <a:ext uri="{FF2B5EF4-FFF2-40B4-BE49-F238E27FC236}">
                      <a16:creationId xmlns:a16="http://schemas.microsoft.com/office/drawing/2014/main" id="{6F05B606-CB82-4C01-8958-984BBE94CCCA}"/>
                    </a:ext>
                  </a:extLst>
                </p:cNvPr>
                <p:cNvPicPr/>
                <p:nvPr/>
              </p:nvPicPr>
              <p:blipFill>
                <a:blip r:embed="rId469"/>
                <a:stretch>
                  <a:fillRect/>
                </a:stretch>
              </p:blipFill>
              <p:spPr>
                <a:xfrm>
                  <a:off x="3485463" y="5333731"/>
                  <a:ext cx="167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9168" name="Freihand 169167">
                  <a:extLst>
                    <a:ext uri="{FF2B5EF4-FFF2-40B4-BE49-F238E27FC236}">
                      <a16:creationId xmlns:a16="http://schemas.microsoft.com/office/drawing/2014/main" id="{F6AF009B-BE2C-47B6-94BC-57AE5C552F58}"/>
                    </a:ext>
                  </a:extLst>
                </p14:cNvPr>
                <p14:cNvContentPartPr/>
                <p14:nvPr/>
              </p14:nvContentPartPr>
              <p14:xfrm>
                <a:off x="3634503" y="5452171"/>
                <a:ext cx="65880" cy="130680"/>
              </p14:xfrm>
            </p:contentPart>
          </mc:Choice>
          <mc:Fallback xmlns="">
            <p:pic>
              <p:nvPicPr>
                <p:cNvPr id="169168" name="Freihand 169167">
                  <a:extLst>
                    <a:ext uri="{FF2B5EF4-FFF2-40B4-BE49-F238E27FC236}">
                      <a16:creationId xmlns:a16="http://schemas.microsoft.com/office/drawing/2014/main" id="{F6AF009B-BE2C-47B6-94BC-57AE5C552F58}"/>
                    </a:ext>
                  </a:extLst>
                </p:cNvPr>
                <p:cNvPicPr/>
                <p:nvPr/>
              </p:nvPicPr>
              <p:blipFill>
                <a:blip r:embed="rId471"/>
                <a:stretch>
                  <a:fillRect/>
                </a:stretch>
              </p:blipFill>
              <p:spPr>
                <a:xfrm>
                  <a:off x="3630183" y="5447851"/>
                  <a:ext cx="74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9169" name="Freihand 169168">
                  <a:extLst>
                    <a:ext uri="{FF2B5EF4-FFF2-40B4-BE49-F238E27FC236}">
                      <a16:creationId xmlns:a16="http://schemas.microsoft.com/office/drawing/2014/main" id="{7EE5B26A-DB00-4F61-8FCC-5E9D76D466B9}"/>
                    </a:ext>
                  </a:extLst>
                </p14:cNvPr>
                <p14:cNvContentPartPr/>
                <p14:nvPr/>
              </p14:nvContentPartPr>
              <p14:xfrm>
                <a:off x="3760503" y="5338051"/>
                <a:ext cx="101520" cy="131760"/>
              </p14:xfrm>
            </p:contentPart>
          </mc:Choice>
          <mc:Fallback xmlns="">
            <p:pic>
              <p:nvPicPr>
                <p:cNvPr id="169169" name="Freihand 169168">
                  <a:extLst>
                    <a:ext uri="{FF2B5EF4-FFF2-40B4-BE49-F238E27FC236}">
                      <a16:creationId xmlns:a16="http://schemas.microsoft.com/office/drawing/2014/main" id="{7EE5B26A-DB00-4F61-8FCC-5E9D76D466B9}"/>
                    </a:ext>
                  </a:extLst>
                </p:cNvPr>
                <p:cNvPicPr/>
                <p:nvPr/>
              </p:nvPicPr>
              <p:blipFill>
                <a:blip r:embed="rId473"/>
                <a:stretch>
                  <a:fillRect/>
                </a:stretch>
              </p:blipFill>
              <p:spPr>
                <a:xfrm>
                  <a:off x="3756183" y="5333731"/>
                  <a:ext cx="110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9170" name="Freihand 169169">
                  <a:extLst>
                    <a:ext uri="{FF2B5EF4-FFF2-40B4-BE49-F238E27FC236}">
                      <a16:creationId xmlns:a16="http://schemas.microsoft.com/office/drawing/2014/main" id="{B251C98D-B666-483F-8AA7-E3D9875C5F55}"/>
                    </a:ext>
                  </a:extLst>
                </p14:cNvPr>
                <p14:cNvContentPartPr/>
                <p14:nvPr/>
              </p14:nvContentPartPr>
              <p14:xfrm>
                <a:off x="3910263" y="5263171"/>
                <a:ext cx="147600" cy="105480"/>
              </p14:xfrm>
            </p:contentPart>
          </mc:Choice>
          <mc:Fallback xmlns="">
            <p:pic>
              <p:nvPicPr>
                <p:cNvPr id="169170" name="Freihand 169169">
                  <a:extLst>
                    <a:ext uri="{FF2B5EF4-FFF2-40B4-BE49-F238E27FC236}">
                      <a16:creationId xmlns:a16="http://schemas.microsoft.com/office/drawing/2014/main" id="{B251C98D-B666-483F-8AA7-E3D9875C5F55}"/>
                    </a:ext>
                  </a:extLst>
                </p:cNvPr>
                <p:cNvPicPr/>
                <p:nvPr/>
              </p:nvPicPr>
              <p:blipFill>
                <a:blip r:embed="rId475"/>
                <a:stretch>
                  <a:fillRect/>
                </a:stretch>
              </p:blipFill>
              <p:spPr>
                <a:xfrm>
                  <a:off x="3905943" y="5258851"/>
                  <a:ext cx="156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9171" name="Freihand 169170">
                  <a:extLst>
                    <a:ext uri="{FF2B5EF4-FFF2-40B4-BE49-F238E27FC236}">
                      <a16:creationId xmlns:a16="http://schemas.microsoft.com/office/drawing/2014/main" id="{C78F7E69-13FB-4629-9231-44997D1B8DBB}"/>
                    </a:ext>
                  </a:extLst>
                </p14:cNvPr>
                <p14:cNvContentPartPr/>
                <p14:nvPr/>
              </p14:nvContentPartPr>
              <p14:xfrm>
                <a:off x="4278543" y="5369371"/>
                <a:ext cx="27000" cy="124560"/>
              </p14:xfrm>
            </p:contentPart>
          </mc:Choice>
          <mc:Fallback xmlns="">
            <p:pic>
              <p:nvPicPr>
                <p:cNvPr id="169171" name="Freihand 169170">
                  <a:extLst>
                    <a:ext uri="{FF2B5EF4-FFF2-40B4-BE49-F238E27FC236}">
                      <a16:creationId xmlns:a16="http://schemas.microsoft.com/office/drawing/2014/main" id="{C78F7E69-13FB-4629-9231-44997D1B8DBB}"/>
                    </a:ext>
                  </a:extLst>
                </p:cNvPr>
                <p:cNvPicPr/>
                <p:nvPr/>
              </p:nvPicPr>
              <p:blipFill>
                <a:blip r:embed="rId477"/>
                <a:stretch>
                  <a:fillRect/>
                </a:stretch>
              </p:blipFill>
              <p:spPr>
                <a:xfrm>
                  <a:off x="4274223" y="5365051"/>
                  <a:ext cx="35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9172" name="Freihand 169171">
                  <a:extLst>
                    <a:ext uri="{FF2B5EF4-FFF2-40B4-BE49-F238E27FC236}">
                      <a16:creationId xmlns:a16="http://schemas.microsoft.com/office/drawing/2014/main" id="{9BC52701-E856-4FFE-A25E-B9FBC018BF2C}"/>
                    </a:ext>
                  </a:extLst>
                </p14:cNvPr>
                <p14:cNvContentPartPr/>
                <p14:nvPr/>
              </p14:nvContentPartPr>
              <p14:xfrm>
                <a:off x="4233903" y="5408611"/>
                <a:ext cx="177480" cy="7920"/>
              </p14:xfrm>
            </p:contentPart>
          </mc:Choice>
          <mc:Fallback xmlns="">
            <p:pic>
              <p:nvPicPr>
                <p:cNvPr id="169172" name="Freihand 169171">
                  <a:extLst>
                    <a:ext uri="{FF2B5EF4-FFF2-40B4-BE49-F238E27FC236}">
                      <a16:creationId xmlns:a16="http://schemas.microsoft.com/office/drawing/2014/main" id="{9BC52701-E856-4FFE-A25E-B9FBC018BF2C}"/>
                    </a:ext>
                  </a:extLst>
                </p:cNvPr>
                <p:cNvPicPr/>
                <p:nvPr/>
              </p:nvPicPr>
              <p:blipFill>
                <a:blip r:embed="rId479"/>
                <a:stretch>
                  <a:fillRect/>
                </a:stretch>
              </p:blipFill>
              <p:spPr>
                <a:xfrm>
                  <a:off x="4229583" y="5404291"/>
                  <a:ext cx="186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9173" name="Freihand 169172">
                  <a:extLst>
                    <a:ext uri="{FF2B5EF4-FFF2-40B4-BE49-F238E27FC236}">
                      <a16:creationId xmlns:a16="http://schemas.microsoft.com/office/drawing/2014/main" id="{912681E9-2F9C-4F3E-937B-D85DFE19A89E}"/>
                    </a:ext>
                  </a:extLst>
                </p14:cNvPr>
                <p14:cNvContentPartPr/>
                <p14:nvPr/>
              </p14:nvContentPartPr>
              <p14:xfrm>
                <a:off x="4551783" y="5303851"/>
                <a:ext cx="159840" cy="132840"/>
              </p14:xfrm>
            </p:contentPart>
          </mc:Choice>
          <mc:Fallback xmlns="">
            <p:pic>
              <p:nvPicPr>
                <p:cNvPr id="169173" name="Freihand 169172">
                  <a:extLst>
                    <a:ext uri="{FF2B5EF4-FFF2-40B4-BE49-F238E27FC236}">
                      <a16:creationId xmlns:a16="http://schemas.microsoft.com/office/drawing/2014/main" id="{912681E9-2F9C-4F3E-937B-D85DFE19A89E}"/>
                    </a:ext>
                  </a:extLst>
                </p:cNvPr>
                <p:cNvPicPr/>
                <p:nvPr/>
              </p:nvPicPr>
              <p:blipFill>
                <a:blip r:embed="rId481"/>
                <a:stretch>
                  <a:fillRect/>
                </a:stretch>
              </p:blipFill>
              <p:spPr>
                <a:xfrm>
                  <a:off x="4547463" y="5299531"/>
                  <a:ext cx="168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9174" name="Freihand 169173">
                  <a:extLst>
                    <a:ext uri="{FF2B5EF4-FFF2-40B4-BE49-F238E27FC236}">
                      <a16:creationId xmlns:a16="http://schemas.microsoft.com/office/drawing/2014/main" id="{C7B5A189-7EAD-450A-B281-5EEE42F208E7}"/>
                    </a:ext>
                  </a:extLst>
                </p14:cNvPr>
                <p14:cNvContentPartPr/>
                <p14:nvPr/>
              </p14:nvContentPartPr>
              <p14:xfrm>
                <a:off x="4732503" y="5414731"/>
                <a:ext cx="45000" cy="92160"/>
              </p14:xfrm>
            </p:contentPart>
          </mc:Choice>
          <mc:Fallback xmlns="">
            <p:pic>
              <p:nvPicPr>
                <p:cNvPr id="169174" name="Freihand 169173">
                  <a:extLst>
                    <a:ext uri="{FF2B5EF4-FFF2-40B4-BE49-F238E27FC236}">
                      <a16:creationId xmlns:a16="http://schemas.microsoft.com/office/drawing/2014/main" id="{C7B5A189-7EAD-450A-B281-5EEE42F208E7}"/>
                    </a:ext>
                  </a:extLst>
                </p:cNvPr>
                <p:cNvPicPr/>
                <p:nvPr/>
              </p:nvPicPr>
              <p:blipFill>
                <a:blip r:embed="rId483"/>
                <a:stretch>
                  <a:fillRect/>
                </a:stretch>
              </p:blipFill>
              <p:spPr>
                <a:xfrm>
                  <a:off x="4728183" y="5410411"/>
                  <a:ext cx="53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9175" name="Freihand 169174">
                  <a:extLst>
                    <a:ext uri="{FF2B5EF4-FFF2-40B4-BE49-F238E27FC236}">
                      <a16:creationId xmlns:a16="http://schemas.microsoft.com/office/drawing/2014/main" id="{424F5545-B6B3-4149-A422-1D9B1C6ACCD5}"/>
                    </a:ext>
                  </a:extLst>
                </p14:cNvPr>
                <p14:cNvContentPartPr/>
                <p14:nvPr/>
              </p14:nvContentPartPr>
              <p14:xfrm>
                <a:off x="4868943" y="5303491"/>
                <a:ext cx="124200" cy="148320"/>
              </p14:xfrm>
            </p:contentPart>
          </mc:Choice>
          <mc:Fallback xmlns="">
            <p:pic>
              <p:nvPicPr>
                <p:cNvPr id="169175" name="Freihand 169174">
                  <a:extLst>
                    <a:ext uri="{FF2B5EF4-FFF2-40B4-BE49-F238E27FC236}">
                      <a16:creationId xmlns:a16="http://schemas.microsoft.com/office/drawing/2014/main" id="{424F5545-B6B3-4149-A422-1D9B1C6ACCD5}"/>
                    </a:ext>
                  </a:extLst>
                </p:cNvPr>
                <p:cNvPicPr/>
                <p:nvPr/>
              </p:nvPicPr>
              <p:blipFill>
                <a:blip r:embed="rId485"/>
                <a:stretch>
                  <a:fillRect/>
                </a:stretch>
              </p:blipFill>
              <p:spPr>
                <a:xfrm>
                  <a:off x="4864623" y="5299171"/>
                  <a:ext cx="13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9176" name="Freihand 169175">
                  <a:extLst>
                    <a:ext uri="{FF2B5EF4-FFF2-40B4-BE49-F238E27FC236}">
                      <a16:creationId xmlns:a16="http://schemas.microsoft.com/office/drawing/2014/main" id="{EE982DB6-E29B-4726-A17C-AD4993ECA8CA}"/>
                    </a:ext>
                  </a:extLst>
                </p14:cNvPr>
                <p14:cNvContentPartPr/>
                <p14:nvPr/>
              </p14:nvContentPartPr>
              <p14:xfrm>
                <a:off x="5032023" y="5209531"/>
                <a:ext cx="133200" cy="92520"/>
              </p14:xfrm>
            </p:contentPart>
          </mc:Choice>
          <mc:Fallback xmlns="">
            <p:pic>
              <p:nvPicPr>
                <p:cNvPr id="169176" name="Freihand 169175">
                  <a:extLst>
                    <a:ext uri="{FF2B5EF4-FFF2-40B4-BE49-F238E27FC236}">
                      <a16:creationId xmlns:a16="http://schemas.microsoft.com/office/drawing/2014/main" id="{EE982DB6-E29B-4726-A17C-AD4993ECA8CA}"/>
                    </a:ext>
                  </a:extLst>
                </p:cNvPr>
                <p:cNvPicPr/>
                <p:nvPr/>
              </p:nvPicPr>
              <p:blipFill>
                <a:blip r:embed="rId487"/>
                <a:stretch>
                  <a:fillRect/>
                </a:stretch>
              </p:blipFill>
              <p:spPr>
                <a:xfrm>
                  <a:off x="5027703" y="5205211"/>
                  <a:ext cx="141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9177" name="Freihand 169176">
                  <a:extLst>
                    <a:ext uri="{FF2B5EF4-FFF2-40B4-BE49-F238E27FC236}">
                      <a16:creationId xmlns:a16="http://schemas.microsoft.com/office/drawing/2014/main" id="{906F12E0-5CCB-4E92-9204-E2064C0C11E5}"/>
                    </a:ext>
                  </a:extLst>
                </p14:cNvPr>
                <p14:cNvContentPartPr/>
                <p14:nvPr/>
              </p14:nvContentPartPr>
              <p14:xfrm>
                <a:off x="5322183" y="5322571"/>
                <a:ext cx="36720" cy="138960"/>
              </p14:xfrm>
            </p:contentPart>
          </mc:Choice>
          <mc:Fallback xmlns="">
            <p:pic>
              <p:nvPicPr>
                <p:cNvPr id="169177" name="Freihand 169176">
                  <a:extLst>
                    <a:ext uri="{FF2B5EF4-FFF2-40B4-BE49-F238E27FC236}">
                      <a16:creationId xmlns:a16="http://schemas.microsoft.com/office/drawing/2014/main" id="{906F12E0-5CCB-4E92-9204-E2064C0C11E5}"/>
                    </a:ext>
                  </a:extLst>
                </p:cNvPr>
                <p:cNvPicPr/>
                <p:nvPr/>
              </p:nvPicPr>
              <p:blipFill>
                <a:blip r:embed="rId489"/>
                <a:stretch>
                  <a:fillRect/>
                </a:stretch>
              </p:blipFill>
              <p:spPr>
                <a:xfrm>
                  <a:off x="5317863" y="5318251"/>
                  <a:ext cx="45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9178" name="Freihand 169177">
                  <a:extLst>
                    <a:ext uri="{FF2B5EF4-FFF2-40B4-BE49-F238E27FC236}">
                      <a16:creationId xmlns:a16="http://schemas.microsoft.com/office/drawing/2014/main" id="{6AC957B7-B83C-4248-B3AB-07D08F6B77EE}"/>
                    </a:ext>
                  </a:extLst>
                </p14:cNvPr>
                <p14:cNvContentPartPr/>
                <p14:nvPr/>
              </p14:nvContentPartPr>
              <p14:xfrm>
                <a:off x="5282223" y="5390251"/>
                <a:ext cx="387360" cy="65880"/>
              </p14:xfrm>
            </p:contentPart>
          </mc:Choice>
          <mc:Fallback xmlns="">
            <p:pic>
              <p:nvPicPr>
                <p:cNvPr id="169178" name="Freihand 169177">
                  <a:extLst>
                    <a:ext uri="{FF2B5EF4-FFF2-40B4-BE49-F238E27FC236}">
                      <a16:creationId xmlns:a16="http://schemas.microsoft.com/office/drawing/2014/main" id="{6AC957B7-B83C-4248-B3AB-07D08F6B77EE}"/>
                    </a:ext>
                  </a:extLst>
                </p:cNvPr>
                <p:cNvPicPr/>
                <p:nvPr/>
              </p:nvPicPr>
              <p:blipFill>
                <a:blip r:embed="rId491"/>
                <a:stretch>
                  <a:fillRect/>
                </a:stretch>
              </p:blipFill>
              <p:spPr>
                <a:xfrm>
                  <a:off x="5277903" y="5385931"/>
                  <a:ext cx="3960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69179" name="Freihand 169178">
                  <a:extLst>
                    <a:ext uri="{FF2B5EF4-FFF2-40B4-BE49-F238E27FC236}">
                      <a16:creationId xmlns:a16="http://schemas.microsoft.com/office/drawing/2014/main" id="{B43D45DA-2698-4871-B272-5F7C400E3A4C}"/>
                    </a:ext>
                  </a:extLst>
                </p14:cNvPr>
                <p14:cNvContentPartPr/>
                <p14:nvPr/>
              </p14:nvContentPartPr>
              <p14:xfrm>
                <a:off x="5809623" y="5399251"/>
                <a:ext cx="563040" cy="33120"/>
              </p14:xfrm>
            </p:contentPart>
          </mc:Choice>
          <mc:Fallback xmlns="">
            <p:pic>
              <p:nvPicPr>
                <p:cNvPr id="169179" name="Freihand 169178">
                  <a:extLst>
                    <a:ext uri="{FF2B5EF4-FFF2-40B4-BE49-F238E27FC236}">
                      <a16:creationId xmlns:a16="http://schemas.microsoft.com/office/drawing/2014/main" id="{B43D45DA-2698-4871-B272-5F7C400E3A4C}"/>
                    </a:ext>
                  </a:extLst>
                </p:cNvPr>
                <p:cNvPicPr/>
                <p:nvPr/>
              </p:nvPicPr>
              <p:blipFill>
                <a:blip r:embed="rId493"/>
                <a:stretch>
                  <a:fillRect/>
                </a:stretch>
              </p:blipFill>
              <p:spPr>
                <a:xfrm>
                  <a:off x="5805303" y="5394931"/>
                  <a:ext cx="571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69180" name="Freihand 169179">
                  <a:extLst>
                    <a:ext uri="{FF2B5EF4-FFF2-40B4-BE49-F238E27FC236}">
                      <a16:creationId xmlns:a16="http://schemas.microsoft.com/office/drawing/2014/main" id="{DDFEE55C-E485-4294-901D-30D0FD21642D}"/>
                    </a:ext>
                  </a:extLst>
                </p14:cNvPr>
                <p14:cNvContentPartPr/>
                <p14:nvPr/>
              </p14:nvContentPartPr>
              <p14:xfrm>
                <a:off x="6563463" y="5382331"/>
                <a:ext cx="19080" cy="42120"/>
              </p14:xfrm>
            </p:contentPart>
          </mc:Choice>
          <mc:Fallback xmlns="">
            <p:pic>
              <p:nvPicPr>
                <p:cNvPr id="169180" name="Freihand 169179">
                  <a:extLst>
                    <a:ext uri="{FF2B5EF4-FFF2-40B4-BE49-F238E27FC236}">
                      <a16:creationId xmlns:a16="http://schemas.microsoft.com/office/drawing/2014/main" id="{DDFEE55C-E485-4294-901D-30D0FD21642D}"/>
                    </a:ext>
                  </a:extLst>
                </p:cNvPr>
                <p:cNvPicPr/>
                <p:nvPr/>
              </p:nvPicPr>
              <p:blipFill>
                <a:blip r:embed="rId495"/>
                <a:stretch>
                  <a:fillRect/>
                </a:stretch>
              </p:blipFill>
              <p:spPr>
                <a:xfrm>
                  <a:off x="6559143" y="5378011"/>
                  <a:ext cx="27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69181" name="Freihand 169180">
                  <a:extLst>
                    <a:ext uri="{FF2B5EF4-FFF2-40B4-BE49-F238E27FC236}">
                      <a16:creationId xmlns:a16="http://schemas.microsoft.com/office/drawing/2014/main" id="{1B73541C-036B-484B-9518-2E99E4D075FC}"/>
                    </a:ext>
                  </a:extLst>
                </p14:cNvPr>
                <p14:cNvContentPartPr/>
                <p14:nvPr/>
              </p14:nvContentPartPr>
              <p14:xfrm>
                <a:off x="6810063" y="5192251"/>
                <a:ext cx="250920" cy="349200"/>
              </p14:xfrm>
            </p:contentPart>
          </mc:Choice>
          <mc:Fallback xmlns="">
            <p:pic>
              <p:nvPicPr>
                <p:cNvPr id="169181" name="Freihand 169180">
                  <a:extLst>
                    <a:ext uri="{FF2B5EF4-FFF2-40B4-BE49-F238E27FC236}">
                      <a16:creationId xmlns:a16="http://schemas.microsoft.com/office/drawing/2014/main" id="{1B73541C-036B-484B-9518-2E99E4D075FC}"/>
                    </a:ext>
                  </a:extLst>
                </p:cNvPr>
                <p:cNvPicPr/>
                <p:nvPr/>
              </p:nvPicPr>
              <p:blipFill>
                <a:blip r:embed="rId497"/>
                <a:stretch>
                  <a:fillRect/>
                </a:stretch>
              </p:blipFill>
              <p:spPr>
                <a:xfrm>
                  <a:off x="6805743" y="5187931"/>
                  <a:ext cx="2595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69185" name="Freihand 169184">
                  <a:extLst>
                    <a:ext uri="{FF2B5EF4-FFF2-40B4-BE49-F238E27FC236}">
                      <a16:creationId xmlns:a16="http://schemas.microsoft.com/office/drawing/2014/main" id="{CCA8DE79-AB93-459D-B211-3B0BA7191241}"/>
                    </a:ext>
                  </a:extLst>
                </p14:cNvPr>
                <p14:cNvContentPartPr/>
                <p14:nvPr/>
              </p14:nvContentPartPr>
              <p14:xfrm>
                <a:off x="2423463" y="5591851"/>
                <a:ext cx="2344320" cy="127440"/>
              </p14:xfrm>
            </p:contentPart>
          </mc:Choice>
          <mc:Fallback xmlns="">
            <p:pic>
              <p:nvPicPr>
                <p:cNvPr id="169185" name="Freihand 169184">
                  <a:extLst>
                    <a:ext uri="{FF2B5EF4-FFF2-40B4-BE49-F238E27FC236}">
                      <a16:creationId xmlns:a16="http://schemas.microsoft.com/office/drawing/2014/main" id="{CCA8DE79-AB93-459D-B211-3B0BA7191241}"/>
                    </a:ext>
                  </a:extLst>
                </p:cNvPr>
                <p:cNvPicPr/>
                <p:nvPr/>
              </p:nvPicPr>
              <p:blipFill>
                <a:blip r:embed="rId499"/>
                <a:stretch>
                  <a:fillRect/>
                </a:stretch>
              </p:blipFill>
              <p:spPr>
                <a:xfrm>
                  <a:off x="2419143" y="5587531"/>
                  <a:ext cx="2352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69186" name="Freihand 169185">
                  <a:extLst>
                    <a:ext uri="{FF2B5EF4-FFF2-40B4-BE49-F238E27FC236}">
                      <a16:creationId xmlns:a16="http://schemas.microsoft.com/office/drawing/2014/main" id="{E151CAEF-4AFC-4F52-B8D7-7C1F7EA6DADE}"/>
                    </a:ext>
                  </a:extLst>
                </p14:cNvPr>
                <p14:cNvContentPartPr/>
                <p14:nvPr/>
              </p14:nvContentPartPr>
              <p14:xfrm>
                <a:off x="4822503" y="5540731"/>
                <a:ext cx="1743480" cy="171000"/>
              </p14:xfrm>
            </p:contentPart>
          </mc:Choice>
          <mc:Fallback xmlns="">
            <p:pic>
              <p:nvPicPr>
                <p:cNvPr id="169186" name="Freihand 169185">
                  <a:extLst>
                    <a:ext uri="{FF2B5EF4-FFF2-40B4-BE49-F238E27FC236}">
                      <a16:creationId xmlns:a16="http://schemas.microsoft.com/office/drawing/2014/main" id="{E151CAEF-4AFC-4F52-B8D7-7C1F7EA6DADE}"/>
                    </a:ext>
                  </a:extLst>
                </p:cNvPr>
                <p:cNvPicPr/>
                <p:nvPr/>
              </p:nvPicPr>
              <p:blipFill>
                <a:blip r:embed="rId501"/>
                <a:stretch>
                  <a:fillRect/>
                </a:stretch>
              </p:blipFill>
              <p:spPr>
                <a:xfrm>
                  <a:off x="4818183" y="5536411"/>
                  <a:ext cx="1752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69188" name="Freihand 169187">
                  <a:extLst>
                    <a:ext uri="{FF2B5EF4-FFF2-40B4-BE49-F238E27FC236}">
                      <a16:creationId xmlns:a16="http://schemas.microsoft.com/office/drawing/2014/main" id="{366F9945-2109-47F2-B679-3B33457B4335}"/>
                    </a:ext>
                  </a:extLst>
                </p14:cNvPr>
                <p14:cNvContentPartPr/>
                <p14:nvPr/>
              </p14:nvContentPartPr>
              <p14:xfrm>
                <a:off x="4061103" y="5700931"/>
                <a:ext cx="119520" cy="204840"/>
              </p14:xfrm>
            </p:contentPart>
          </mc:Choice>
          <mc:Fallback xmlns="">
            <p:pic>
              <p:nvPicPr>
                <p:cNvPr id="169188" name="Freihand 169187">
                  <a:extLst>
                    <a:ext uri="{FF2B5EF4-FFF2-40B4-BE49-F238E27FC236}">
                      <a16:creationId xmlns:a16="http://schemas.microsoft.com/office/drawing/2014/main" id="{366F9945-2109-47F2-B679-3B33457B4335}"/>
                    </a:ext>
                  </a:extLst>
                </p:cNvPr>
                <p:cNvPicPr/>
                <p:nvPr/>
              </p:nvPicPr>
              <p:blipFill>
                <a:blip r:embed="rId503"/>
                <a:stretch>
                  <a:fillRect/>
                </a:stretch>
              </p:blipFill>
              <p:spPr>
                <a:xfrm>
                  <a:off x="4056783" y="5696611"/>
                  <a:ext cx="128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9189" name="Freihand 169188">
                  <a:extLst>
                    <a:ext uri="{FF2B5EF4-FFF2-40B4-BE49-F238E27FC236}">
                      <a16:creationId xmlns:a16="http://schemas.microsoft.com/office/drawing/2014/main" id="{0261A747-3791-46C1-8735-9933F61336E3}"/>
                    </a:ext>
                  </a:extLst>
                </p14:cNvPr>
                <p14:cNvContentPartPr/>
                <p14:nvPr/>
              </p14:nvContentPartPr>
              <p14:xfrm>
                <a:off x="4222383" y="5730091"/>
                <a:ext cx="176400" cy="89280"/>
              </p14:xfrm>
            </p:contentPart>
          </mc:Choice>
          <mc:Fallback xmlns="">
            <p:pic>
              <p:nvPicPr>
                <p:cNvPr id="169189" name="Freihand 169188">
                  <a:extLst>
                    <a:ext uri="{FF2B5EF4-FFF2-40B4-BE49-F238E27FC236}">
                      <a16:creationId xmlns:a16="http://schemas.microsoft.com/office/drawing/2014/main" id="{0261A747-3791-46C1-8735-9933F61336E3}"/>
                    </a:ext>
                  </a:extLst>
                </p:cNvPr>
                <p:cNvPicPr/>
                <p:nvPr/>
              </p:nvPicPr>
              <p:blipFill>
                <a:blip r:embed="rId505"/>
                <a:stretch>
                  <a:fillRect/>
                </a:stretch>
              </p:blipFill>
              <p:spPr>
                <a:xfrm>
                  <a:off x="4218063" y="5725771"/>
                  <a:ext cx="18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9190" name="Freihand 169189">
                  <a:extLst>
                    <a:ext uri="{FF2B5EF4-FFF2-40B4-BE49-F238E27FC236}">
                      <a16:creationId xmlns:a16="http://schemas.microsoft.com/office/drawing/2014/main" id="{0BA815ED-E1E3-49F0-80D4-71CCD0FB5D37}"/>
                    </a:ext>
                  </a:extLst>
                </p14:cNvPr>
                <p14:cNvContentPartPr/>
                <p14:nvPr/>
              </p14:nvContentPartPr>
              <p14:xfrm>
                <a:off x="4332903" y="5757091"/>
                <a:ext cx="371520" cy="71280"/>
              </p14:xfrm>
            </p:contentPart>
          </mc:Choice>
          <mc:Fallback xmlns="">
            <p:pic>
              <p:nvPicPr>
                <p:cNvPr id="169190" name="Freihand 169189">
                  <a:extLst>
                    <a:ext uri="{FF2B5EF4-FFF2-40B4-BE49-F238E27FC236}">
                      <a16:creationId xmlns:a16="http://schemas.microsoft.com/office/drawing/2014/main" id="{0BA815ED-E1E3-49F0-80D4-71CCD0FB5D37}"/>
                    </a:ext>
                  </a:extLst>
                </p:cNvPr>
                <p:cNvPicPr/>
                <p:nvPr/>
              </p:nvPicPr>
              <p:blipFill>
                <a:blip r:embed="rId507"/>
                <a:stretch>
                  <a:fillRect/>
                </a:stretch>
              </p:blipFill>
              <p:spPr>
                <a:xfrm>
                  <a:off x="4328583" y="5752771"/>
                  <a:ext cx="380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9191" name="Freihand 169190">
                  <a:extLst>
                    <a:ext uri="{FF2B5EF4-FFF2-40B4-BE49-F238E27FC236}">
                      <a16:creationId xmlns:a16="http://schemas.microsoft.com/office/drawing/2014/main" id="{9E2AA13D-4B2E-4731-B1C7-21A59FA26AC9}"/>
                    </a:ext>
                  </a:extLst>
                </p14:cNvPr>
                <p14:cNvContentPartPr/>
                <p14:nvPr/>
              </p14:nvContentPartPr>
              <p14:xfrm>
                <a:off x="4738983" y="5761411"/>
                <a:ext cx="151560" cy="64440"/>
              </p14:xfrm>
            </p:contentPart>
          </mc:Choice>
          <mc:Fallback xmlns="">
            <p:pic>
              <p:nvPicPr>
                <p:cNvPr id="169191" name="Freihand 169190">
                  <a:extLst>
                    <a:ext uri="{FF2B5EF4-FFF2-40B4-BE49-F238E27FC236}">
                      <a16:creationId xmlns:a16="http://schemas.microsoft.com/office/drawing/2014/main" id="{9E2AA13D-4B2E-4731-B1C7-21A59FA26AC9}"/>
                    </a:ext>
                  </a:extLst>
                </p:cNvPr>
                <p:cNvPicPr/>
                <p:nvPr/>
              </p:nvPicPr>
              <p:blipFill>
                <a:blip r:embed="rId509"/>
                <a:stretch>
                  <a:fillRect/>
                </a:stretch>
              </p:blipFill>
              <p:spPr>
                <a:xfrm>
                  <a:off x="4734663" y="5757091"/>
                  <a:ext cx="160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9192" name="Freihand 169191">
                  <a:extLst>
                    <a:ext uri="{FF2B5EF4-FFF2-40B4-BE49-F238E27FC236}">
                      <a16:creationId xmlns:a16="http://schemas.microsoft.com/office/drawing/2014/main" id="{8992D2B0-FE91-40A6-9C8C-42252C7691DE}"/>
                    </a:ext>
                  </a:extLst>
                </p14:cNvPr>
                <p14:cNvContentPartPr/>
                <p14:nvPr/>
              </p14:nvContentPartPr>
              <p14:xfrm>
                <a:off x="4870023" y="5689771"/>
                <a:ext cx="223920" cy="147960"/>
              </p14:xfrm>
            </p:contentPart>
          </mc:Choice>
          <mc:Fallback xmlns="">
            <p:pic>
              <p:nvPicPr>
                <p:cNvPr id="169192" name="Freihand 169191">
                  <a:extLst>
                    <a:ext uri="{FF2B5EF4-FFF2-40B4-BE49-F238E27FC236}">
                      <a16:creationId xmlns:a16="http://schemas.microsoft.com/office/drawing/2014/main" id="{8992D2B0-FE91-40A6-9C8C-42252C7691DE}"/>
                    </a:ext>
                  </a:extLst>
                </p:cNvPr>
                <p:cNvPicPr/>
                <p:nvPr/>
              </p:nvPicPr>
              <p:blipFill>
                <a:blip r:embed="rId511"/>
                <a:stretch>
                  <a:fillRect/>
                </a:stretch>
              </p:blipFill>
              <p:spPr>
                <a:xfrm>
                  <a:off x="4865703" y="5685451"/>
                  <a:ext cx="232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9193" name="Freihand 169192">
                  <a:extLst>
                    <a:ext uri="{FF2B5EF4-FFF2-40B4-BE49-F238E27FC236}">
                      <a16:creationId xmlns:a16="http://schemas.microsoft.com/office/drawing/2014/main" id="{FF31A0A0-1171-42AD-A387-FA2A9D75BE72}"/>
                    </a:ext>
                  </a:extLst>
                </p14:cNvPr>
                <p14:cNvContentPartPr/>
                <p14:nvPr/>
              </p14:nvContentPartPr>
              <p14:xfrm>
                <a:off x="5103663" y="5706331"/>
                <a:ext cx="154080" cy="120600"/>
              </p14:xfrm>
            </p:contentPart>
          </mc:Choice>
          <mc:Fallback xmlns="">
            <p:pic>
              <p:nvPicPr>
                <p:cNvPr id="169193" name="Freihand 169192">
                  <a:extLst>
                    <a:ext uri="{FF2B5EF4-FFF2-40B4-BE49-F238E27FC236}">
                      <a16:creationId xmlns:a16="http://schemas.microsoft.com/office/drawing/2014/main" id="{FF31A0A0-1171-42AD-A387-FA2A9D75BE72}"/>
                    </a:ext>
                  </a:extLst>
                </p:cNvPr>
                <p:cNvPicPr/>
                <p:nvPr/>
              </p:nvPicPr>
              <p:blipFill>
                <a:blip r:embed="rId513"/>
                <a:stretch>
                  <a:fillRect/>
                </a:stretch>
              </p:blipFill>
              <p:spPr>
                <a:xfrm>
                  <a:off x="5099343" y="5702011"/>
                  <a:ext cx="162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9194" name="Freihand 169193">
                  <a:extLst>
                    <a:ext uri="{FF2B5EF4-FFF2-40B4-BE49-F238E27FC236}">
                      <a16:creationId xmlns:a16="http://schemas.microsoft.com/office/drawing/2014/main" id="{4F59E93D-68F5-4874-A53D-EF2159501908}"/>
                    </a:ext>
                  </a:extLst>
                </p14:cNvPr>
                <p14:cNvContentPartPr/>
                <p14:nvPr/>
              </p14:nvContentPartPr>
              <p14:xfrm>
                <a:off x="5415783" y="5738371"/>
                <a:ext cx="140760" cy="92880"/>
              </p14:xfrm>
            </p:contentPart>
          </mc:Choice>
          <mc:Fallback xmlns="">
            <p:pic>
              <p:nvPicPr>
                <p:cNvPr id="169194" name="Freihand 169193">
                  <a:extLst>
                    <a:ext uri="{FF2B5EF4-FFF2-40B4-BE49-F238E27FC236}">
                      <a16:creationId xmlns:a16="http://schemas.microsoft.com/office/drawing/2014/main" id="{4F59E93D-68F5-4874-A53D-EF2159501908}"/>
                    </a:ext>
                  </a:extLst>
                </p:cNvPr>
                <p:cNvPicPr/>
                <p:nvPr/>
              </p:nvPicPr>
              <p:blipFill>
                <a:blip r:embed="rId515"/>
                <a:stretch>
                  <a:fillRect/>
                </a:stretch>
              </p:blipFill>
              <p:spPr>
                <a:xfrm>
                  <a:off x="5411463" y="5734051"/>
                  <a:ext cx="149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9195" name="Freihand 169194">
                  <a:extLst>
                    <a:ext uri="{FF2B5EF4-FFF2-40B4-BE49-F238E27FC236}">
                      <a16:creationId xmlns:a16="http://schemas.microsoft.com/office/drawing/2014/main" id="{5646B46B-7606-414D-AD8E-E61CA35DDAE9}"/>
                    </a:ext>
                  </a:extLst>
                </p14:cNvPr>
                <p14:cNvContentPartPr/>
                <p14:nvPr/>
              </p14:nvContentPartPr>
              <p14:xfrm>
                <a:off x="5551143" y="5740171"/>
                <a:ext cx="114480" cy="88560"/>
              </p14:xfrm>
            </p:contentPart>
          </mc:Choice>
          <mc:Fallback xmlns="">
            <p:pic>
              <p:nvPicPr>
                <p:cNvPr id="169195" name="Freihand 169194">
                  <a:extLst>
                    <a:ext uri="{FF2B5EF4-FFF2-40B4-BE49-F238E27FC236}">
                      <a16:creationId xmlns:a16="http://schemas.microsoft.com/office/drawing/2014/main" id="{5646B46B-7606-414D-AD8E-E61CA35DDAE9}"/>
                    </a:ext>
                  </a:extLst>
                </p:cNvPr>
                <p:cNvPicPr/>
                <p:nvPr/>
              </p:nvPicPr>
              <p:blipFill>
                <a:blip r:embed="rId517"/>
                <a:stretch>
                  <a:fillRect/>
                </a:stretch>
              </p:blipFill>
              <p:spPr>
                <a:xfrm>
                  <a:off x="5546823" y="5735851"/>
                  <a:ext cx="1231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9196" name="Freihand 169195">
                  <a:extLst>
                    <a:ext uri="{FF2B5EF4-FFF2-40B4-BE49-F238E27FC236}">
                      <a16:creationId xmlns:a16="http://schemas.microsoft.com/office/drawing/2014/main" id="{06E686EF-EF2F-43E3-94BF-78B361EE81E1}"/>
                    </a:ext>
                  </a:extLst>
                </p14:cNvPr>
                <p14:cNvContentPartPr/>
                <p14:nvPr/>
              </p14:nvContentPartPr>
              <p14:xfrm>
                <a:off x="5677143" y="5747011"/>
                <a:ext cx="240840" cy="86400"/>
              </p14:xfrm>
            </p:contentPart>
          </mc:Choice>
          <mc:Fallback xmlns="">
            <p:pic>
              <p:nvPicPr>
                <p:cNvPr id="169196" name="Freihand 169195">
                  <a:extLst>
                    <a:ext uri="{FF2B5EF4-FFF2-40B4-BE49-F238E27FC236}">
                      <a16:creationId xmlns:a16="http://schemas.microsoft.com/office/drawing/2014/main" id="{06E686EF-EF2F-43E3-94BF-78B361EE81E1}"/>
                    </a:ext>
                  </a:extLst>
                </p:cNvPr>
                <p:cNvPicPr/>
                <p:nvPr/>
              </p:nvPicPr>
              <p:blipFill>
                <a:blip r:embed="rId519"/>
                <a:stretch>
                  <a:fillRect/>
                </a:stretch>
              </p:blipFill>
              <p:spPr>
                <a:xfrm>
                  <a:off x="5672823" y="5742691"/>
                  <a:ext cx="249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69197" name="Freihand 169196">
                  <a:extLst>
                    <a:ext uri="{FF2B5EF4-FFF2-40B4-BE49-F238E27FC236}">
                      <a16:creationId xmlns:a16="http://schemas.microsoft.com/office/drawing/2014/main" id="{76A0671F-BFF3-4843-BFE0-9C1F1CD10E0A}"/>
                    </a:ext>
                  </a:extLst>
                </p14:cNvPr>
                <p14:cNvContentPartPr/>
                <p14:nvPr/>
              </p14:nvContentPartPr>
              <p14:xfrm>
                <a:off x="5899623" y="5694451"/>
                <a:ext cx="14760" cy="7920"/>
              </p14:xfrm>
            </p:contentPart>
          </mc:Choice>
          <mc:Fallback xmlns="">
            <p:pic>
              <p:nvPicPr>
                <p:cNvPr id="169197" name="Freihand 169196">
                  <a:extLst>
                    <a:ext uri="{FF2B5EF4-FFF2-40B4-BE49-F238E27FC236}">
                      <a16:creationId xmlns:a16="http://schemas.microsoft.com/office/drawing/2014/main" id="{76A0671F-BFF3-4843-BFE0-9C1F1CD10E0A}"/>
                    </a:ext>
                  </a:extLst>
                </p:cNvPr>
                <p:cNvPicPr/>
                <p:nvPr/>
              </p:nvPicPr>
              <p:blipFill>
                <a:blip r:embed="rId521"/>
                <a:stretch>
                  <a:fillRect/>
                </a:stretch>
              </p:blipFill>
              <p:spPr>
                <a:xfrm>
                  <a:off x="5895303" y="5690131"/>
                  <a:ext cx="23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9198" name="Freihand 169197">
                  <a:extLst>
                    <a:ext uri="{FF2B5EF4-FFF2-40B4-BE49-F238E27FC236}">
                      <a16:creationId xmlns:a16="http://schemas.microsoft.com/office/drawing/2014/main" id="{434AFF9C-30E9-4116-9409-C7B7EC694B0D}"/>
                    </a:ext>
                  </a:extLst>
                </p14:cNvPr>
                <p14:cNvContentPartPr/>
                <p14:nvPr/>
              </p14:nvContentPartPr>
              <p14:xfrm>
                <a:off x="5959743" y="5724331"/>
                <a:ext cx="137880" cy="76320"/>
              </p14:xfrm>
            </p:contentPart>
          </mc:Choice>
          <mc:Fallback xmlns="">
            <p:pic>
              <p:nvPicPr>
                <p:cNvPr id="169198" name="Freihand 169197">
                  <a:extLst>
                    <a:ext uri="{FF2B5EF4-FFF2-40B4-BE49-F238E27FC236}">
                      <a16:creationId xmlns:a16="http://schemas.microsoft.com/office/drawing/2014/main" id="{434AFF9C-30E9-4116-9409-C7B7EC694B0D}"/>
                    </a:ext>
                  </a:extLst>
                </p:cNvPr>
                <p:cNvPicPr/>
                <p:nvPr/>
              </p:nvPicPr>
              <p:blipFill>
                <a:blip r:embed="rId523"/>
                <a:stretch>
                  <a:fillRect/>
                </a:stretch>
              </p:blipFill>
              <p:spPr>
                <a:xfrm>
                  <a:off x="5955423" y="5720011"/>
                  <a:ext cx="146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9199" name="Freihand 169198">
                  <a:extLst>
                    <a:ext uri="{FF2B5EF4-FFF2-40B4-BE49-F238E27FC236}">
                      <a16:creationId xmlns:a16="http://schemas.microsoft.com/office/drawing/2014/main" id="{17BB67AA-C301-4DD6-A526-5E7670C1DD44}"/>
                    </a:ext>
                  </a:extLst>
                </p14:cNvPr>
                <p14:cNvContentPartPr/>
                <p14:nvPr/>
              </p14:nvContentPartPr>
              <p14:xfrm>
                <a:off x="6113103" y="5707411"/>
                <a:ext cx="145800" cy="100800"/>
              </p14:xfrm>
            </p:contentPart>
          </mc:Choice>
          <mc:Fallback xmlns="">
            <p:pic>
              <p:nvPicPr>
                <p:cNvPr id="169199" name="Freihand 169198">
                  <a:extLst>
                    <a:ext uri="{FF2B5EF4-FFF2-40B4-BE49-F238E27FC236}">
                      <a16:creationId xmlns:a16="http://schemas.microsoft.com/office/drawing/2014/main" id="{17BB67AA-C301-4DD6-A526-5E7670C1DD44}"/>
                    </a:ext>
                  </a:extLst>
                </p:cNvPr>
                <p:cNvPicPr/>
                <p:nvPr/>
              </p:nvPicPr>
              <p:blipFill>
                <a:blip r:embed="rId525"/>
                <a:stretch>
                  <a:fillRect/>
                </a:stretch>
              </p:blipFill>
              <p:spPr>
                <a:xfrm>
                  <a:off x="6108783" y="5703091"/>
                  <a:ext cx="154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9202" name="Freihand 169201">
                  <a:extLst>
                    <a:ext uri="{FF2B5EF4-FFF2-40B4-BE49-F238E27FC236}">
                      <a16:creationId xmlns:a16="http://schemas.microsoft.com/office/drawing/2014/main" id="{3DBF5463-8362-469D-863A-31F09DE60680}"/>
                    </a:ext>
                  </a:extLst>
                </p14:cNvPr>
                <p14:cNvContentPartPr/>
                <p14:nvPr/>
              </p14:nvContentPartPr>
              <p14:xfrm>
                <a:off x="4481583" y="5896411"/>
                <a:ext cx="182520" cy="136440"/>
              </p14:xfrm>
            </p:contentPart>
          </mc:Choice>
          <mc:Fallback xmlns="">
            <p:pic>
              <p:nvPicPr>
                <p:cNvPr id="169202" name="Freihand 169201">
                  <a:extLst>
                    <a:ext uri="{FF2B5EF4-FFF2-40B4-BE49-F238E27FC236}">
                      <a16:creationId xmlns:a16="http://schemas.microsoft.com/office/drawing/2014/main" id="{3DBF5463-8362-469D-863A-31F09DE60680}"/>
                    </a:ext>
                  </a:extLst>
                </p:cNvPr>
                <p:cNvPicPr/>
                <p:nvPr/>
              </p:nvPicPr>
              <p:blipFill>
                <a:blip r:embed="rId527"/>
                <a:stretch>
                  <a:fillRect/>
                </a:stretch>
              </p:blipFill>
              <p:spPr>
                <a:xfrm>
                  <a:off x="4477263" y="5892091"/>
                  <a:ext cx="1911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9203" name="Freihand 169202">
                  <a:extLst>
                    <a:ext uri="{FF2B5EF4-FFF2-40B4-BE49-F238E27FC236}">
                      <a16:creationId xmlns:a16="http://schemas.microsoft.com/office/drawing/2014/main" id="{455BCA30-926B-4F17-BAE1-4DE2D7A71931}"/>
                    </a:ext>
                  </a:extLst>
                </p14:cNvPr>
                <p14:cNvContentPartPr/>
                <p14:nvPr/>
              </p14:nvContentPartPr>
              <p14:xfrm>
                <a:off x="4250103" y="6070291"/>
                <a:ext cx="752400" cy="67320"/>
              </p14:xfrm>
            </p:contentPart>
          </mc:Choice>
          <mc:Fallback xmlns="">
            <p:pic>
              <p:nvPicPr>
                <p:cNvPr id="169203" name="Freihand 169202">
                  <a:extLst>
                    <a:ext uri="{FF2B5EF4-FFF2-40B4-BE49-F238E27FC236}">
                      <a16:creationId xmlns:a16="http://schemas.microsoft.com/office/drawing/2014/main" id="{455BCA30-926B-4F17-BAE1-4DE2D7A71931}"/>
                    </a:ext>
                  </a:extLst>
                </p:cNvPr>
                <p:cNvPicPr/>
                <p:nvPr/>
              </p:nvPicPr>
              <p:blipFill>
                <a:blip r:embed="rId529"/>
                <a:stretch>
                  <a:fillRect/>
                </a:stretch>
              </p:blipFill>
              <p:spPr>
                <a:xfrm>
                  <a:off x="4245783" y="6065971"/>
                  <a:ext cx="761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9204" name="Freihand 169203">
                  <a:extLst>
                    <a:ext uri="{FF2B5EF4-FFF2-40B4-BE49-F238E27FC236}">
                      <a16:creationId xmlns:a16="http://schemas.microsoft.com/office/drawing/2014/main" id="{FFD48A17-EAC4-4AFD-84A5-C0CC94048EB9}"/>
                    </a:ext>
                  </a:extLst>
                </p14:cNvPr>
                <p14:cNvContentPartPr/>
                <p14:nvPr/>
              </p14:nvContentPartPr>
              <p14:xfrm>
                <a:off x="4332183" y="6164251"/>
                <a:ext cx="205560" cy="146880"/>
              </p14:xfrm>
            </p:contentPart>
          </mc:Choice>
          <mc:Fallback xmlns="">
            <p:pic>
              <p:nvPicPr>
                <p:cNvPr id="169204" name="Freihand 169203">
                  <a:extLst>
                    <a:ext uri="{FF2B5EF4-FFF2-40B4-BE49-F238E27FC236}">
                      <a16:creationId xmlns:a16="http://schemas.microsoft.com/office/drawing/2014/main" id="{FFD48A17-EAC4-4AFD-84A5-C0CC94048EB9}"/>
                    </a:ext>
                  </a:extLst>
                </p:cNvPr>
                <p:cNvPicPr/>
                <p:nvPr/>
              </p:nvPicPr>
              <p:blipFill>
                <a:blip r:embed="rId531"/>
                <a:stretch>
                  <a:fillRect/>
                </a:stretch>
              </p:blipFill>
              <p:spPr>
                <a:xfrm>
                  <a:off x="4327863" y="6159931"/>
                  <a:ext cx="214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9205" name="Freihand 169204">
                  <a:extLst>
                    <a:ext uri="{FF2B5EF4-FFF2-40B4-BE49-F238E27FC236}">
                      <a16:creationId xmlns:a16="http://schemas.microsoft.com/office/drawing/2014/main" id="{76505CD8-260C-45B6-92F6-772E75694E4A}"/>
                    </a:ext>
                  </a:extLst>
                </p14:cNvPr>
                <p14:cNvContentPartPr/>
                <p14:nvPr/>
              </p14:nvContentPartPr>
              <p14:xfrm>
                <a:off x="4553583" y="6243451"/>
                <a:ext cx="123480" cy="17280"/>
              </p14:xfrm>
            </p:contentPart>
          </mc:Choice>
          <mc:Fallback xmlns="">
            <p:pic>
              <p:nvPicPr>
                <p:cNvPr id="169205" name="Freihand 169204">
                  <a:extLst>
                    <a:ext uri="{FF2B5EF4-FFF2-40B4-BE49-F238E27FC236}">
                      <a16:creationId xmlns:a16="http://schemas.microsoft.com/office/drawing/2014/main" id="{76505CD8-260C-45B6-92F6-772E75694E4A}"/>
                    </a:ext>
                  </a:extLst>
                </p:cNvPr>
                <p:cNvPicPr/>
                <p:nvPr/>
              </p:nvPicPr>
              <p:blipFill>
                <a:blip r:embed="rId533"/>
                <a:stretch>
                  <a:fillRect/>
                </a:stretch>
              </p:blipFill>
              <p:spPr>
                <a:xfrm>
                  <a:off x="4549263" y="6239131"/>
                  <a:ext cx="132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9206" name="Freihand 169205">
                  <a:extLst>
                    <a:ext uri="{FF2B5EF4-FFF2-40B4-BE49-F238E27FC236}">
                      <a16:creationId xmlns:a16="http://schemas.microsoft.com/office/drawing/2014/main" id="{CAE267BB-7130-44B3-BEC6-3C18A5EF538F}"/>
                    </a:ext>
                  </a:extLst>
                </p14:cNvPr>
                <p14:cNvContentPartPr/>
                <p14:nvPr/>
              </p14:nvContentPartPr>
              <p14:xfrm>
                <a:off x="4734303" y="6163891"/>
                <a:ext cx="105480" cy="105120"/>
              </p14:xfrm>
            </p:contentPart>
          </mc:Choice>
          <mc:Fallback xmlns="">
            <p:pic>
              <p:nvPicPr>
                <p:cNvPr id="169206" name="Freihand 169205">
                  <a:extLst>
                    <a:ext uri="{FF2B5EF4-FFF2-40B4-BE49-F238E27FC236}">
                      <a16:creationId xmlns:a16="http://schemas.microsoft.com/office/drawing/2014/main" id="{CAE267BB-7130-44B3-BEC6-3C18A5EF538F}"/>
                    </a:ext>
                  </a:extLst>
                </p:cNvPr>
                <p:cNvPicPr/>
                <p:nvPr/>
              </p:nvPicPr>
              <p:blipFill>
                <a:blip r:embed="rId535"/>
                <a:stretch>
                  <a:fillRect/>
                </a:stretch>
              </p:blipFill>
              <p:spPr>
                <a:xfrm>
                  <a:off x="4729983" y="6159571"/>
                  <a:ext cx="114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9207" name="Freihand 169206">
                  <a:extLst>
                    <a:ext uri="{FF2B5EF4-FFF2-40B4-BE49-F238E27FC236}">
                      <a16:creationId xmlns:a16="http://schemas.microsoft.com/office/drawing/2014/main" id="{D24A90A6-4F5F-4EAB-8A54-F9F24FC60081}"/>
                    </a:ext>
                  </a:extLst>
                </p14:cNvPr>
                <p14:cNvContentPartPr/>
                <p14:nvPr/>
              </p14:nvContentPartPr>
              <p14:xfrm>
                <a:off x="4825023" y="6239491"/>
                <a:ext cx="50400" cy="95760"/>
              </p14:xfrm>
            </p:contentPart>
          </mc:Choice>
          <mc:Fallback xmlns="">
            <p:pic>
              <p:nvPicPr>
                <p:cNvPr id="169207" name="Freihand 169206">
                  <a:extLst>
                    <a:ext uri="{FF2B5EF4-FFF2-40B4-BE49-F238E27FC236}">
                      <a16:creationId xmlns:a16="http://schemas.microsoft.com/office/drawing/2014/main" id="{D24A90A6-4F5F-4EAB-8A54-F9F24FC60081}"/>
                    </a:ext>
                  </a:extLst>
                </p:cNvPr>
                <p:cNvPicPr/>
                <p:nvPr/>
              </p:nvPicPr>
              <p:blipFill>
                <a:blip r:embed="rId537"/>
                <a:stretch>
                  <a:fillRect/>
                </a:stretch>
              </p:blipFill>
              <p:spPr>
                <a:xfrm>
                  <a:off x="4820703" y="6235171"/>
                  <a:ext cx="59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9208" name="Freihand 169207">
                  <a:extLst>
                    <a:ext uri="{FF2B5EF4-FFF2-40B4-BE49-F238E27FC236}">
                      <a16:creationId xmlns:a16="http://schemas.microsoft.com/office/drawing/2014/main" id="{FC59D1B6-DC43-43CE-80E0-7FE93D8BEEA6}"/>
                    </a:ext>
                  </a:extLst>
                </p14:cNvPr>
                <p14:cNvContentPartPr/>
                <p14:nvPr/>
              </p14:nvContentPartPr>
              <p14:xfrm>
                <a:off x="4904583" y="6158851"/>
                <a:ext cx="120960" cy="152280"/>
              </p14:xfrm>
            </p:contentPart>
          </mc:Choice>
          <mc:Fallback xmlns="">
            <p:pic>
              <p:nvPicPr>
                <p:cNvPr id="169208" name="Freihand 169207">
                  <a:extLst>
                    <a:ext uri="{FF2B5EF4-FFF2-40B4-BE49-F238E27FC236}">
                      <a16:creationId xmlns:a16="http://schemas.microsoft.com/office/drawing/2014/main" id="{FC59D1B6-DC43-43CE-80E0-7FE93D8BEEA6}"/>
                    </a:ext>
                  </a:extLst>
                </p:cNvPr>
                <p:cNvPicPr/>
                <p:nvPr/>
              </p:nvPicPr>
              <p:blipFill>
                <a:blip r:embed="rId539"/>
                <a:stretch>
                  <a:fillRect/>
                </a:stretch>
              </p:blipFill>
              <p:spPr>
                <a:xfrm>
                  <a:off x="4900263" y="6154531"/>
                  <a:ext cx="129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9210" name="Freihand 169209">
                  <a:extLst>
                    <a:ext uri="{FF2B5EF4-FFF2-40B4-BE49-F238E27FC236}">
                      <a16:creationId xmlns:a16="http://schemas.microsoft.com/office/drawing/2014/main" id="{3A879CA3-C442-46E9-A3FC-43CBF7AF1049}"/>
                    </a:ext>
                  </a:extLst>
                </p14:cNvPr>
                <p14:cNvContentPartPr/>
                <p14:nvPr/>
              </p14:nvContentPartPr>
              <p14:xfrm>
                <a:off x="5296623" y="6072091"/>
                <a:ext cx="159120" cy="15120"/>
              </p14:xfrm>
            </p:contentPart>
          </mc:Choice>
          <mc:Fallback xmlns="">
            <p:pic>
              <p:nvPicPr>
                <p:cNvPr id="169210" name="Freihand 169209">
                  <a:extLst>
                    <a:ext uri="{FF2B5EF4-FFF2-40B4-BE49-F238E27FC236}">
                      <a16:creationId xmlns:a16="http://schemas.microsoft.com/office/drawing/2014/main" id="{3A879CA3-C442-46E9-A3FC-43CBF7AF1049}"/>
                    </a:ext>
                  </a:extLst>
                </p:cNvPr>
                <p:cNvPicPr/>
                <p:nvPr/>
              </p:nvPicPr>
              <p:blipFill>
                <a:blip r:embed="rId541"/>
                <a:stretch>
                  <a:fillRect/>
                </a:stretch>
              </p:blipFill>
              <p:spPr>
                <a:xfrm>
                  <a:off x="5292303" y="6067771"/>
                  <a:ext cx="167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9211" name="Freihand 169210">
                  <a:extLst>
                    <a:ext uri="{FF2B5EF4-FFF2-40B4-BE49-F238E27FC236}">
                      <a16:creationId xmlns:a16="http://schemas.microsoft.com/office/drawing/2014/main" id="{B8D8DD6E-05F2-4D27-9331-A216A1CA7360}"/>
                    </a:ext>
                  </a:extLst>
                </p14:cNvPr>
                <p14:cNvContentPartPr/>
                <p14:nvPr/>
              </p14:nvContentPartPr>
              <p14:xfrm>
                <a:off x="5281503" y="6092971"/>
                <a:ext cx="203400" cy="12600"/>
              </p14:xfrm>
            </p:contentPart>
          </mc:Choice>
          <mc:Fallback xmlns="">
            <p:pic>
              <p:nvPicPr>
                <p:cNvPr id="169211" name="Freihand 169210">
                  <a:extLst>
                    <a:ext uri="{FF2B5EF4-FFF2-40B4-BE49-F238E27FC236}">
                      <a16:creationId xmlns:a16="http://schemas.microsoft.com/office/drawing/2014/main" id="{B8D8DD6E-05F2-4D27-9331-A216A1CA7360}"/>
                    </a:ext>
                  </a:extLst>
                </p:cNvPr>
                <p:cNvPicPr/>
                <p:nvPr/>
              </p:nvPicPr>
              <p:blipFill>
                <a:blip r:embed="rId543"/>
                <a:stretch>
                  <a:fillRect/>
                </a:stretch>
              </p:blipFill>
              <p:spPr>
                <a:xfrm>
                  <a:off x="5277183" y="6088651"/>
                  <a:ext cx="2120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9212" name="Freihand 169211">
                  <a:extLst>
                    <a:ext uri="{FF2B5EF4-FFF2-40B4-BE49-F238E27FC236}">
                      <a16:creationId xmlns:a16="http://schemas.microsoft.com/office/drawing/2014/main" id="{AA57DE5E-9195-4324-8AD3-3F29B727E6CF}"/>
                    </a:ext>
                  </a:extLst>
                </p14:cNvPr>
                <p14:cNvContentPartPr/>
                <p14:nvPr/>
              </p14:nvContentPartPr>
              <p14:xfrm>
                <a:off x="5710263" y="5856091"/>
                <a:ext cx="260640" cy="154440"/>
              </p14:xfrm>
            </p:contentPart>
          </mc:Choice>
          <mc:Fallback xmlns="">
            <p:pic>
              <p:nvPicPr>
                <p:cNvPr id="169212" name="Freihand 169211">
                  <a:extLst>
                    <a:ext uri="{FF2B5EF4-FFF2-40B4-BE49-F238E27FC236}">
                      <a16:creationId xmlns:a16="http://schemas.microsoft.com/office/drawing/2014/main" id="{AA57DE5E-9195-4324-8AD3-3F29B727E6CF}"/>
                    </a:ext>
                  </a:extLst>
                </p:cNvPr>
                <p:cNvPicPr/>
                <p:nvPr/>
              </p:nvPicPr>
              <p:blipFill>
                <a:blip r:embed="rId545"/>
                <a:stretch>
                  <a:fillRect/>
                </a:stretch>
              </p:blipFill>
              <p:spPr>
                <a:xfrm>
                  <a:off x="5705943" y="5851771"/>
                  <a:ext cx="269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9213" name="Freihand 169212">
                  <a:extLst>
                    <a:ext uri="{FF2B5EF4-FFF2-40B4-BE49-F238E27FC236}">
                      <a16:creationId xmlns:a16="http://schemas.microsoft.com/office/drawing/2014/main" id="{F424F6D1-97C6-4A94-8E0C-77A572618076}"/>
                    </a:ext>
                  </a:extLst>
                </p14:cNvPr>
                <p14:cNvContentPartPr/>
                <p14:nvPr/>
              </p14:nvContentPartPr>
              <p14:xfrm>
                <a:off x="5645103" y="6030331"/>
                <a:ext cx="588600" cy="21600"/>
              </p14:xfrm>
            </p:contentPart>
          </mc:Choice>
          <mc:Fallback xmlns="">
            <p:pic>
              <p:nvPicPr>
                <p:cNvPr id="169213" name="Freihand 169212">
                  <a:extLst>
                    <a:ext uri="{FF2B5EF4-FFF2-40B4-BE49-F238E27FC236}">
                      <a16:creationId xmlns:a16="http://schemas.microsoft.com/office/drawing/2014/main" id="{F424F6D1-97C6-4A94-8E0C-77A572618076}"/>
                    </a:ext>
                  </a:extLst>
                </p:cNvPr>
                <p:cNvPicPr/>
                <p:nvPr/>
              </p:nvPicPr>
              <p:blipFill>
                <a:blip r:embed="rId547"/>
                <a:stretch>
                  <a:fillRect/>
                </a:stretch>
              </p:blipFill>
              <p:spPr>
                <a:xfrm>
                  <a:off x="5640783" y="6026011"/>
                  <a:ext cx="597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9214" name="Freihand 169213">
                  <a:extLst>
                    <a:ext uri="{FF2B5EF4-FFF2-40B4-BE49-F238E27FC236}">
                      <a16:creationId xmlns:a16="http://schemas.microsoft.com/office/drawing/2014/main" id="{BCCDD2EA-EDA8-42D9-AA3C-34C49050288F}"/>
                    </a:ext>
                  </a:extLst>
                </p14:cNvPr>
                <p14:cNvContentPartPr/>
                <p14:nvPr/>
              </p14:nvContentPartPr>
              <p14:xfrm>
                <a:off x="5638263" y="6133291"/>
                <a:ext cx="173880" cy="119160"/>
              </p14:xfrm>
            </p:contentPart>
          </mc:Choice>
          <mc:Fallback xmlns="">
            <p:pic>
              <p:nvPicPr>
                <p:cNvPr id="169214" name="Freihand 169213">
                  <a:extLst>
                    <a:ext uri="{FF2B5EF4-FFF2-40B4-BE49-F238E27FC236}">
                      <a16:creationId xmlns:a16="http://schemas.microsoft.com/office/drawing/2014/main" id="{BCCDD2EA-EDA8-42D9-AA3C-34C49050288F}"/>
                    </a:ext>
                  </a:extLst>
                </p:cNvPr>
                <p:cNvPicPr/>
                <p:nvPr/>
              </p:nvPicPr>
              <p:blipFill>
                <a:blip r:embed="rId549"/>
                <a:stretch>
                  <a:fillRect/>
                </a:stretch>
              </p:blipFill>
              <p:spPr>
                <a:xfrm>
                  <a:off x="5633943" y="6128971"/>
                  <a:ext cx="182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9215" name="Freihand 169214">
                  <a:extLst>
                    <a:ext uri="{FF2B5EF4-FFF2-40B4-BE49-F238E27FC236}">
                      <a16:creationId xmlns:a16="http://schemas.microsoft.com/office/drawing/2014/main" id="{4953DD04-D952-4936-8B05-FD56F2A072A9}"/>
                    </a:ext>
                  </a:extLst>
                </p14:cNvPr>
                <p14:cNvContentPartPr/>
                <p14:nvPr/>
              </p14:nvContentPartPr>
              <p14:xfrm>
                <a:off x="5733663" y="6126811"/>
                <a:ext cx="161640" cy="141120"/>
              </p14:xfrm>
            </p:contentPart>
          </mc:Choice>
          <mc:Fallback xmlns="">
            <p:pic>
              <p:nvPicPr>
                <p:cNvPr id="169215" name="Freihand 169214">
                  <a:extLst>
                    <a:ext uri="{FF2B5EF4-FFF2-40B4-BE49-F238E27FC236}">
                      <a16:creationId xmlns:a16="http://schemas.microsoft.com/office/drawing/2014/main" id="{4953DD04-D952-4936-8B05-FD56F2A072A9}"/>
                    </a:ext>
                  </a:extLst>
                </p:cNvPr>
                <p:cNvPicPr/>
                <p:nvPr/>
              </p:nvPicPr>
              <p:blipFill>
                <a:blip r:embed="rId551"/>
                <a:stretch>
                  <a:fillRect/>
                </a:stretch>
              </p:blipFill>
              <p:spPr>
                <a:xfrm>
                  <a:off x="5729343" y="6122491"/>
                  <a:ext cx="170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9216" name="Freihand 169215">
                  <a:extLst>
                    <a:ext uri="{FF2B5EF4-FFF2-40B4-BE49-F238E27FC236}">
                      <a16:creationId xmlns:a16="http://schemas.microsoft.com/office/drawing/2014/main" id="{C54715D5-0BC8-47CB-AE15-60936E2A02D7}"/>
                    </a:ext>
                  </a:extLst>
                </p14:cNvPr>
                <p14:cNvContentPartPr/>
                <p14:nvPr/>
              </p14:nvContentPartPr>
              <p14:xfrm>
                <a:off x="5871543" y="6191611"/>
                <a:ext cx="44280" cy="130320"/>
              </p14:xfrm>
            </p:contentPart>
          </mc:Choice>
          <mc:Fallback xmlns="">
            <p:pic>
              <p:nvPicPr>
                <p:cNvPr id="169216" name="Freihand 169215">
                  <a:extLst>
                    <a:ext uri="{FF2B5EF4-FFF2-40B4-BE49-F238E27FC236}">
                      <a16:creationId xmlns:a16="http://schemas.microsoft.com/office/drawing/2014/main" id="{C54715D5-0BC8-47CB-AE15-60936E2A02D7}"/>
                    </a:ext>
                  </a:extLst>
                </p:cNvPr>
                <p:cNvPicPr/>
                <p:nvPr/>
              </p:nvPicPr>
              <p:blipFill>
                <a:blip r:embed="rId553"/>
                <a:stretch>
                  <a:fillRect/>
                </a:stretch>
              </p:blipFill>
              <p:spPr>
                <a:xfrm>
                  <a:off x="5867223" y="6187291"/>
                  <a:ext cx="52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9217" name="Freihand 169216">
                  <a:extLst>
                    <a:ext uri="{FF2B5EF4-FFF2-40B4-BE49-F238E27FC236}">
                      <a16:creationId xmlns:a16="http://schemas.microsoft.com/office/drawing/2014/main" id="{446D05AA-9658-499F-8491-43764C22881C}"/>
                    </a:ext>
                  </a:extLst>
                </p14:cNvPr>
                <p14:cNvContentPartPr/>
                <p14:nvPr/>
              </p14:nvContentPartPr>
              <p14:xfrm>
                <a:off x="5972343" y="6158491"/>
                <a:ext cx="139680" cy="99720"/>
              </p14:xfrm>
            </p:contentPart>
          </mc:Choice>
          <mc:Fallback xmlns="">
            <p:pic>
              <p:nvPicPr>
                <p:cNvPr id="169217" name="Freihand 169216">
                  <a:extLst>
                    <a:ext uri="{FF2B5EF4-FFF2-40B4-BE49-F238E27FC236}">
                      <a16:creationId xmlns:a16="http://schemas.microsoft.com/office/drawing/2014/main" id="{446D05AA-9658-499F-8491-43764C22881C}"/>
                    </a:ext>
                  </a:extLst>
                </p:cNvPr>
                <p:cNvPicPr/>
                <p:nvPr/>
              </p:nvPicPr>
              <p:blipFill>
                <a:blip r:embed="rId555"/>
                <a:stretch>
                  <a:fillRect/>
                </a:stretch>
              </p:blipFill>
              <p:spPr>
                <a:xfrm>
                  <a:off x="5968023" y="6154171"/>
                  <a:ext cx="148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9218" name="Freihand 169217">
                  <a:extLst>
                    <a:ext uri="{FF2B5EF4-FFF2-40B4-BE49-F238E27FC236}">
                      <a16:creationId xmlns:a16="http://schemas.microsoft.com/office/drawing/2014/main" id="{B4D3ADA3-CF6F-45F2-BE15-8C6A8A32F674}"/>
                    </a:ext>
                  </a:extLst>
                </p14:cNvPr>
                <p14:cNvContentPartPr/>
                <p14:nvPr/>
              </p14:nvContentPartPr>
              <p14:xfrm>
                <a:off x="6395703" y="6034651"/>
                <a:ext cx="252720" cy="30600"/>
              </p14:xfrm>
            </p:contentPart>
          </mc:Choice>
          <mc:Fallback xmlns="">
            <p:pic>
              <p:nvPicPr>
                <p:cNvPr id="169218" name="Freihand 169217">
                  <a:extLst>
                    <a:ext uri="{FF2B5EF4-FFF2-40B4-BE49-F238E27FC236}">
                      <a16:creationId xmlns:a16="http://schemas.microsoft.com/office/drawing/2014/main" id="{B4D3ADA3-CF6F-45F2-BE15-8C6A8A32F674}"/>
                    </a:ext>
                  </a:extLst>
                </p:cNvPr>
                <p:cNvPicPr/>
                <p:nvPr/>
              </p:nvPicPr>
              <p:blipFill>
                <a:blip r:embed="rId557"/>
                <a:stretch>
                  <a:fillRect/>
                </a:stretch>
              </p:blipFill>
              <p:spPr>
                <a:xfrm>
                  <a:off x="6391383" y="6030331"/>
                  <a:ext cx="261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9219" name="Freihand 169218">
                  <a:extLst>
                    <a:ext uri="{FF2B5EF4-FFF2-40B4-BE49-F238E27FC236}">
                      <a16:creationId xmlns:a16="http://schemas.microsoft.com/office/drawing/2014/main" id="{10206700-79AB-4F93-97F3-75576858E4EE}"/>
                    </a:ext>
                  </a:extLst>
                </p14:cNvPr>
                <p14:cNvContentPartPr/>
                <p14:nvPr/>
              </p14:nvContentPartPr>
              <p14:xfrm>
                <a:off x="6442863" y="6089731"/>
                <a:ext cx="312840" cy="11160"/>
              </p14:xfrm>
            </p:contentPart>
          </mc:Choice>
          <mc:Fallback xmlns="">
            <p:pic>
              <p:nvPicPr>
                <p:cNvPr id="169219" name="Freihand 169218">
                  <a:extLst>
                    <a:ext uri="{FF2B5EF4-FFF2-40B4-BE49-F238E27FC236}">
                      <a16:creationId xmlns:a16="http://schemas.microsoft.com/office/drawing/2014/main" id="{10206700-79AB-4F93-97F3-75576858E4EE}"/>
                    </a:ext>
                  </a:extLst>
                </p:cNvPr>
                <p:cNvPicPr/>
                <p:nvPr/>
              </p:nvPicPr>
              <p:blipFill>
                <a:blip r:embed="rId559"/>
                <a:stretch>
                  <a:fillRect/>
                </a:stretch>
              </p:blipFill>
              <p:spPr>
                <a:xfrm>
                  <a:off x="6438543" y="6085411"/>
                  <a:ext cx="321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9220" name="Freihand 169219">
                  <a:extLst>
                    <a:ext uri="{FF2B5EF4-FFF2-40B4-BE49-F238E27FC236}">
                      <a16:creationId xmlns:a16="http://schemas.microsoft.com/office/drawing/2014/main" id="{BE5891E7-53B0-47B5-8653-116FD4A558E7}"/>
                    </a:ext>
                  </a:extLst>
                </p14:cNvPr>
                <p14:cNvContentPartPr/>
                <p14:nvPr/>
              </p14:nvContentPartPr>
              <p14:xfrm>
                <a:off x="6863343" y="5928091"/>
                <a:ext cx="215640" cy="156960"/>
              </p14:xfrm>
            </p:contentPart>
          </mc:Choice>
          <mc:Fallback xmlns="">
            <p:pic>
              <p:nvPicPr>
                <p:cNvPr id="169220" name="Freihand 169219">
                  <a:extLst>
                    <a:ext uri="{FF2B5EF4-FFF2-40B4-BE49-F238E27FC236}">
                      <a16:creationId xmlns:a16="http://schemas.microsoft.com/office/drawing/2014/main" id="{BE5891E7-53B0-47B5-8653-116FD4A558E7}"/>
                    </a:ext>
                  </a:extLst>
                </p:cNvPr>
                <p:cNvPicPr/>
                <p:nvPr/>
              </p:nvPicPr>
              <p:blipFill>
                <a:blip r:embed="rId561"/>
                <a:stretch>
                  <a:fillRect/>
                </a:stretch>
              </p:blipFill>
              <p:spPr>
                <a:xfrm>
                  <a:off x="6859023" y="5923771"/>
                  <a:ext cx="224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9221" name="Freihand 169220">
                  <a:extLst>
                    <a:ext uri="{FF2B5EF4-FFF2-40B4-BE49-F238E27FC236}">
                      <a16:creationId xmlns:a16="http://schemas.microsoft.com/office/drawing/2014/main" id="{CB1A9866-65CA-4CCD-80E3-B060FD4C3B0C}"/>
                    </a:ext>
                  </a:extLst>
                </p14:cNvPr>
                <p14:cNvContentPartPr/>
                <p14:nvPr/>
              </p14:nvContentPartPr>
              <p14:xfrm>
                <a:off x="7134783" y="5948611"/>
                <a:ext cx="245160" cy="159840"/>
              </p14:xfrm>
            </p:contentPart>
          </mc:Choice>
          <mc:Fallback xmlns="">
            <p:pic>
              <p:nvPicPr>
                <p:cNvPr id="169221" name="Freihand 169220">
                  <a:extLst>
                    <a:ext uri="{FF2B5EF4-FFF2-40B4-BE49-F238E27FC236}">
                      <a16:creationId xmlns:a16="http://schemas.microsoft.com/office/drawing/2014/main" id="{CB1A9866-65CA-4CCD-80E3-B060FD4C3B0C}"/>
                    </a:ext>
                  </a:extLst>
                </p:cNvPr>
                <p:cNvPicPr/>
                <p:nvPr/>
              </p:nvPicPr>
              <p:blipFill>
                <a:blip r:embed="rId563"/>
                <a:stretch>
                  <a:fillRect/>
                </a:stretch>
              </p:blipFill>
              <p:spPr>
                <a:xfrm>
                  <a:off x="7130463" y="5944291"/>
                  <a:ext cx="253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9223" name="Freihand 169222">
                  <a:extLst>
                    <a:ext uri="{FF2B5EF4-FFF2-40B4-BE49-F238E27FC236}">
                      <a16:creationId xmlns:a16="http://schemas.microsoft.com/office/drawing/2014/main" id="{8A94BE33-5067-493A-8548-4296BBEBC8C5}"/>
                    </a:ext>
                  </a:extLst>
                </p14:cNvPr>
                <p14:cNvContentPartPr/>
                <p14:nvPr/>
              </p14:nvContentPartPr>
              <p14:xfrm>
                <a:off x="1380183" y="6440731"/>
                <a:ext cx="231840" cy="30240"/>
              </p14:xfrm>
            </p:contentPart>
          </mc:Choice>
          <mc:Fallback xmlns="">
            <p:pic>
              <p:nvPicPr>
                <p:cNvPr id="169223" name="Freihand 169222">
                  <a:extLst>
                    <a:ext uri="{FF2B5EF4-FFF2-40B4-BE49-F238E27FC236}">
                      <a16:creationId xmlns:a16="http://schemas.microsoft.com/office/drawing/2014/main" id="{8A94BE33-5067-493A-8548-4296BBEBC8C5}"/>
                    </a:ext>
                  </a:extLst>
                </p:cNvPr>
                <p:cNvPicPr/>
                <p:nvPr/>
              </p:nvPicPr>
              <p:blipFill>
                <a:blip r:embed="rId565"/>
                <a:stretch>
                  <a:fillRect/>
                </a:stretch>
              </p:blipFill>
              <p:spPr>
                <a:xfrm>
                  <a:off x="1375863" y="6436411"/>
                  <a:ext cx="240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9224" name="Freihand 169223">
                  <a:extLst>
                    <a:ext uri="{FF2B5EF4-FFF2-40B4-BE49-F238E27FC236}">
                      <a16:creationId xmlns:a16="http://schemas.microsoft.com/office/drawing/2014/main" id="{F6821A40-4C63-46CF-B151-2F57BB085A84}"/>
                    </a:ext>
                  </a:extLst>
                </p14:cNvPr>
                <p14:cNvContentPartPr/>
                <p14:nvPr/>
              </p14:nvContentPartPr>
              <p14:xfrm>
                <a:off x="1401423" y="6486451"/>
                <a:ext cx="213840" cy="35640"/>
              </p14:xfrm>
            </p:contentPart>
          </mc:Choice>
          <mc:Fallback xmlns="">
            <p:pic>
              <p:nvPicPr>
                <p:cNvPr id="169224" name="Freihand 169223">
                  <a:extLst>
                    <a:ext uri="{FF2B5EF4-FFF2-40B4-BE49-F238E27FC236}">
                      <a16:creationId xmlns:a16="http://schemas.microsoft.com/office/drawing/2014/main" id="{F6821A40-4C63-46CF-B151-2F57BB085A84}"/>
                    </a:ext>
                  </a:extLst>
                </p:cNvPr>
                <p:cNvPicPr/>
                <p:nvPr/>
              </p:nvPicPr>
              <p:blipFill>
                <a:blip r:embed="rId567"/>
                <a:stretch>
                  <a:fillRect/>
                </a:stretch>
              </p:blipFill>
              <p:spPr>
                <a:xfrm>
                  <a:off x="1397103" y="6482131"/>
                  <a:ext cx="222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9225" name="Freihand 169224">
                  <a:extLst>
                    <a:ext uri="{FF2B5EF4-FFF2-40B4-BE49-F238E27FC236}">
                      <a16:creationId xmlns:a16="http://schemas.microsoft.com/office/drawing/2014/main" id="{13656C67-1DA5-46B3-BF40-3309D9021960}"/>
                    </a:ext>
                  </a:extLst>
                </p14:cNvPr>
                <p14:cNvContentPartPr/>
                <p14:nvPr/>
              </p14:nvContentPartPr>
              <p14:xfrm>
                <a:off x="1657023" y="6349291"/>
                <a:ext cx="86040" cy="236160"/>
              </p14:xfrm>
            </p:contentPart>
          </mc:Choice>
          <mc:Fallback xmlns="">
            <p:pic>
              <p:nvPicPr>
                <p:cNvPr id="169225" name="Freihand 169224">
                  <a:extLst>
                    <a:ext uri="{FF2B5EF4-FFF2-40B4-BE49-F238E27FC236}">
                      <a16:creationId xmlns:a16="http://schemas.microsoft.com/office/drawing/2014/main" id="{13656C67-1DA5-46B3-BF40-3309D9021960}"/>
                    </a:ext>
                  </a:extLst>
                </p:cNvPr>
                <p:cNvPicPr/>
                <p:nvPr/>
              </p:nvPicPr>
              <p:blipFill>
                <a:blip r:embed="rId569"/>
                <a:stretch>
                  <a:fillRect/>
                </a:stretch>
              </p:blipFill>
              <p:spPr>
                <a:xfrm>
                  <a:off x="1652703" y="6344971"/>
                  <a:ext cx="946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9226" name="Freihand 169225">
                  <a:extLst>
                    <a:ext uri="{FF2B5EF4-FFF2-40B4-BE49-F238E27FC236}">
                      <a16:creationId xmlns:a16="http://schemas.microsoft.com/office/drawing/2014/main" id="{C50A42DC-0763-4435-8DCE-CA2778508ABE}"/>
                    </a:ext>
                  </a:extLst>
                </p14:cNvPr>
                <p14:cNvContentPartPr/>
                <p14:nvPr/>
              </p14:nvContentPartPr>
              <p14:xfrm>
                <a:off x="2091543" y="6341731"/>
                <a:ext cx="149760" cy="199080"/>
              </p14:xfrm>
            </p:contentPart>
          </mc:Choice>
          <mc:Fallback xmlns="">
            <p:pic>
              <p:nvPicPr>
                <p:cNvPr id="169226" name="Freihand 169225">
                  <a:extLst>
                    <a:ext uri="{FF2B5EF4-FFF2-40B4-BE49-F238E27FC236}">
                      <a16:creationId xmlns:a16="http://schemas.microsoft.com/office/drawing/2014/main" id="{C50A42DC-0763-4435-8DCE-CA2778508ABE}"/>
                    </a:ext>
                  </a:extLst>
                </p:cNvPr>
                <p:cNvPicPr/>
                <p:nvPr/>
              </p:nvPicPr>
              <p:blipFill>
                <a:blip r:embed="rId571"/>
                <a:stretch>
                  <a:fillRect/>
                </a:stretch>
              </p:blipFill>
              <p:spPr>
                <a:xfrm>
                  <a:off x="2087223" y="6337411"/>
                  <a:ext cx="158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9227" name="Freihand 169226">
                  <a:extLst>
                    <a:ext uri="{FF2B5EF4-FFF2-40B4-BE49-F238E27FC236}">
                      <a16:creationId xmlns:a16="http://schemas.microsoft.com/office/drawing/2014/main" id="{02A18A56-D1D3-4DF1-9AD9-23CFB53EA3ED}"/>
                    </a:ext>
                  </a:extLst>
                </p14:cNvPr>
                <p14:cNvContentPartPr/>
                <p14:nvPr/>
              </p14:nvContentPartPr>
              <p14:xfrm>
                <a:off x="2212503" y="6339211"/>
                <a:ext cx="46440" cy="218520"/>
              </p14:xfrm>
            </p:contentPart>
          </mc:Choice>
          <mc:Fallback xmlns="">
            <p:pic>
              <p:nvPicPr>
                <p:cNvPr id="169227" name="Freihand 169226">
                  <a:extLst>
                    <a:ext uri="{FF2B5EF4-FFF2-40B4-BE49-F238E27FC236}">
                      <a16:creationId xmlns:a16="http://schemas.microsoft.com/office/drawing/2014/main" id="{02A18A56-D1D3-4DF1-9AD9-23CFB53EA3ED}"/>
                    </a:ext>
                  </a:extLst>
                </p:cNvPr>
                <p:cNvPicPr/>
                <p:nvPr/>
              </p:nvPicPr>
              <p:blipFill>
                <a:blip r:embed="rId573"/>
                <a:stretch>
                  <a:fillRect/>
                </a:stretch>
              </p:blipFill>
              <p:spPr>
                <a:xfrm>
                  <a:off x="2208183" y="6334891"/>
                  <a:ext cx="55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9228" name="Freihand 169227">
                  <a:extLst>
                    <a:ext uri="{FF2B5EF4-FFF2-40B4-BE49-F238E27FC236}">
                      <a16:creationId xmlns:a16="http://schemas.microsoft.com/office/drawing/2014/main" id="{FBF6A9EC-0849-45D7-8080-AEEBFD55875A}"/>
                    </a:ext>
                  </a:extLst>
                </p14:cNvPr>
                <p14:cNvContentPartPr/>
                <p14:nvPr/>
              </p14:nvContentPartPr>
              <p14:xfrm>
                <a:off x="2087583" y="6505891"/>
                <a:ext cx="221400" cy="34560"/>
              </p14:xfrm>
            </p:contentPart>
          </mc:Choice>
          <mc:Fallback xmlns="">
            <p:pic>
              <p:nvPicPr>
                <p:cNvPr id="169228" name="Freihand 169227">
                  <a:extLst>
                    <a:ext uri="{FF2B5EF4-FFF2-40B4-BE49-F238E27FC236}">
                      <a16:creationId xmlns:a16="http://schemas.microsoft.com/office/drawing/2014/main" id="{FBF6A9EC-0849-45D7-8080-AEEBFD55875A}"/>
                    </a:ext>
                  </a:extLst>
                </p:cNvPr>
                <p:cNvPicPr/>
                <p:nvPr/>
              </p:nvPicPr>
              <p:blipFill>
                <a:blip r:embed="rId575"/>
                <a:stretch>
                  <a:fillRect/>
                </a:stretch>
              </p:blipFill>
              <p:spPr>
                <a:xfrm>
                  <a:off x="2083263" y="6501571"/>
                  <a:ext cx="230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9229" name="Freihand 169228">
                  <a:extLst>
                    <a:ext uri="{FF2B5EF4-FFF2-40B4-BE49-F238E27FC236}">
                      <a16:creationId xmlns:a16="http://schemas.microsoft.com/office/drawing/2014/main" id="{8E32F37C-C3F6-429D-8F8D-F6A3E9D25281}"/>
                    </a:ext>
                  </a:extLst>
                </p14:cNvPr>
                <p14:cNvContentPartPr/>
                <p14:nvPr/>
              </p14:nvContentPartPr>
              <p14:xfrm>
                <a:off x="2338503" y="6406171"/>
                <a:ext cx="154440" cy="203040"/>
              </p14:xfrm>
            </p:contentPart>
          </mc:Choice>
          <mc:Fallback xmlns="">
            <p:pic>
              <p:nvPicPr>
                <p:cNvPr id="169229" name="Freihand 169228">
                  <a:extLst>
                    <a:ext uri="{FF2B5EF4-FFF2-40B4-BE49-F238E27FC236}">
                      <a16:creationId xmlns:a16="http://schemas.microsoft.com/office/drawing/2014/main" id="{8E32F37C-C3F6-429D-8F8D-F6A3E9D25281}"/>
                    </a:ext>
                  </a:extLst>
                </p:cNvPr>
                <p:cNvPicPr/>
                <p:nvPr/>
              </p:nvPicPr>
              <p:blipFill>
                <a:blip r:embed="rId577"/>
                <a:stretch>
                  <a:fillRect/>
                </a:stretch>
              </p:blipFill>
              <p:spPr>
                <a:xfrm>
                  <a:off x="2334183" y="6401851"/>
                  <a:ext cx="163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9230" name="Freihand 169229">
                  <a:extLst>
                    <a:ext uri="{FF2B5EF4-FFF2-40B4-BE49-F238E27FC236}">
                      <a16:creationId xmlns:a16="http://schemas.microsoft.com/office/drawing/2014/main" id="{DEE81D93-BD47-42C9-B40D-6C60C6DD4B37}"/>
                    </a:ext>
                  </a:extLst>
                </p14:cNvPr>
                <p14:cNvContentPartPr/>
                <p14:nvPr/>
              </p14:nvContentPartPr>
              <p14:xfrm>
                <a:off x="2717223" y="6417691"/>
                <a:ext cx="264960" cy="24480"/>
              </p14:xfrm>
            </p:contentPart>
          </mc:Choice>
          <mc:Fallback xmlns="">
            <p:pic>
              <p:nvPicPr>
                <p:cNvPr id="169230" name="Freihand 169229">
                  <a:extLst>
                    <a:ext uri="{FF2B5EF4-FFF2-40B4-BE49-F238E27FC236}">
                      <a16:creationId xmlns:a16="http://schemas.microsoft.com/office/drawing/2014/main" id="{DEE81D93-BD47-42C9-B40D-6C60C6DD4B37}"/>
                    </a:ext>
                  </a:extLst>
                </p:cNvPr>
                <p:cNvPicPr/>
                <p:nvPr/>
              </p:nvPicPr>
              <p:blipFill>
                <a:blip r:embed="rId579"/>
                <a:stretch>
                  <a:fillRect/>
                </a:stretch>
              </p:blipFill>
              <p:spPr>
                <a:xfrm>
                  <a:off x="2712903" y="6413371"/>
                  <a:ext cx="273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9231" name="Freihand 169230">
                  <a:extLst>
                    <a:ext uri="{FF2B5EF4-FFF2-40B4-BE49-F238E27FC236}">
                      <a16:creationId xmlns:a16="http://schemas.microsoft.com/office/drawing/2014/main" id="{3B968355-ED27-4F0E-986E-237066CFB2E8}"/>
                    </a:ext>
                  </a:extLst>
                </p14:cNvPr>
                <p14:cNvContentPartPr/>
                <p14:nvPr/>
              </p14:nvContentPartPr>
              <p14:xfrm>
                <a:off x="2748903" y="6476731"/>
                <a:ext cx="236880" cy="5040"/>
              </p14:xfrm>
            </p:contentPart>
          </mc:Choice>
          <mc:Fallback xmlns="">
            <p:pic>
              <p:nvPicPr>
                <p:cNvPr id="169231" name="Freihand 169230">
                  <a:extLst>
                    <a:ext uri="{FF2B5EF4-FFF2-40B4-BE49-F238E27FC236}">
                      <a16:creationId xmlns:a16="http://schemas.microsoft.com/office/drawing/2014/main" id="{3B968355-ED27-4F0E-986E-237066CFB2E8}"/>
                    </a:ext>
                  </a:extLst>
                </p:cNvPr>
                <p:cNvPicPr/>
                <p:nvPr/>
              </p:nvPicPr>
              <p:blipFill>
                <a:blip r:embed="rId581"/>
                <a:stretch>
                  <a:fillRect/>
                </a:stretch>
              </p:blipFill>
              <p:spPr>
                <a:xfrm>
                  <a:off x="2744583" y="6472411"/>
                  <a:ext cx="245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9232" name="Freihand 169231">
                  <a:extLst>
                    <a:ext uri="{FF2B5EF4-FFF2-40B4-BE49-F238E27FC236}">
                      <a16:creationId xmlns:a16="http://schemas.microsoft.com/office/drawing/2014/main" id="{679332B5-5216-4730-95AC-404FFFAC9E07}"/>
                    </a:ext>
                  </a:extLst>
                </p14:cNvPr>
                <p14:cNvContentPartPr/>
                <p14:nvPr/>
              </p14:nvContentPartPr>
              <p14:xfrm>
                <a:off x="3087303" y="6338851"/>
                <a:ext cx="201600" cy="208440"/>
              </p14:xfrm>
            </p:contentPart>
          </mc:Choice>
          <mc:Fallback xmlns="">
            <p:pic>
              <p:nvPicPr>
                <p:cNvPr id="169232" name="Freihand 169231">
                  <a:extLst>
                    <a:ext uri="{FF2B5EF4-FFF2-40B4-BE49-F238E27FC236}">
                      <a16:creationId xmlns:a16="http://schemas.microsoft.com/office/drawing/2014/main" id="{679332B5-5216-4730-95AC-404FFFAC9E07}"/>
                    </a:ext>
                  </a:extLst>
                </p:cNvPr>
                <p:cNvPicPr/>
                <p:nvPr/>
              </p:nvPicPr>
              <p:blipFill>
                <a:blip r:embed="rId583"/>
                <a:stretch>
                  <a:fillRect/>
                </a:stretch>
              </p:blipFill>
              <p:spPr>
                <a:xfrm>
                  <a:off x="3082983" y="6334531"/>
                  <a:ext cx="2102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9233" name="Freihand 169232">
                  <a:extLst>
                    <a:ext uri="{FF2B5EF4-FFF2-40B4-BE49-F238E27FC236}">
                      <a16:creationId xmlns:a16="http://schemas.microsoft.com/office/drawing/2014/main" id="{99ED1E7A-0C49-4AE7-9287-B776248CB9FF}"/>
                    </a:ext>
                  </a:extLst>
                </p14:cNvPr>
                <p14:cNvContentPartPr/>
                <p14:nvPr/>
              </p14:nvContentPartPr>
              <p14:xfrm>
                <a:off x="3165783" y="6318331"/>
                <a:ext cx="286920" cy="116640"/>
              </p14:xfrm>
            </p:contentPart>
          </mc:Choice>
          <mc:Fallback xmlns="">
            <p:pic>
              <p:nvPicPr>
                <p:cNvPr id="169233" name="Freihand 169232">
                  <a:extLst>
                    <a:ext uri="{FF2B5EF4-FFF2-40B4-BE49-F238E27FC236}">
                      <a16:creationId xmlns:a16="http://schemas.microsoft.com/office/drawing/2014/main" id="{99ED1E7A-0C49-4AE7-9287-B776248CB9FF}"/>
                    </a:ext>
                  </a:extLst>
                </p:cNvPr>
                <p:cNvPicPr/>
                <p:nvPr/>
              </p:nvPicPr>
              <p:blipFill>
                <a:blip r:embed="rId585"/>
                <a:stretch>
                  <a:fillRect/>
                </a:stretch>
              </p:blipFill>
              <p:spPr>
                <a:xfrm>
                  <a:off x="3161463" y="6314011"/>
                  <a:ext cx="295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9234" name="Freihand 169233">
                  <a:extLst>
                    <a:ext uri="{FF2B5EF4-FFF2-40B4-BE49-F238E27FC236}">
                      <a16:creationId xmlns:a16="http://schemas.microsoft.com/office/drawing/2014/main" id="{1E72382E-5539-487A-8505-0A9666B2FA89}"/>
                    </a:ext>
                  </a:extLst>
                </p14:cNvPr>
                <p14:cNvContentPartPr/>
                <p14:nvPr/>
              </p14:nvContentPartPr>
              <p14:xfrm>
                <a:off x="3537303" y="6366211"/>
                <a:ext cx="178200" cy="143640"/>
              </p14:xfrm>
            </p:contentPart>
          </mc:Choice>
          <mc:Fallback xmlns="">
            <p:pic>
              <p:nvPicPr>
                <p:cNvPr id="169234" name="Freihand 169233">
                  <a:extLst>
                    <a:ext uri="{FF2B5EF4-FFF2-40B4-BE49-F238E27FC236}">
                      <a16:creationId xmlns:a16="http://schemas.microsoft.com/office/drawing/2014/main" id="{1E72382E-5539-487A-8505-0A9666B2FA89}"/>
                    </a:ext>
                  </a:extLst>
                </p:cNvPr>
                <p:cNvPicPr/>
                <p:nvPr/>
              </p:nvPicPr>
              <p:blipFill>
                <a:blip r:embed="rId587"/>
                <a:stretch>
                  <a:fillRect/>
                </a:stretch>
              </p:blipFill>
              <p:spPr>
                <a:xfrm>
                  <a:off x="3532983" y="6361891"/>
                  <a:ext cx="186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9235" name="Freihand 169234">
                  <a:extLst>
                    <a:ext uri="{FF2B5EF4-FFF2-40B4-BE49-F238E27FC236}">
                      <a16:creationId xmlns:a16="http://schemas.microsoft.com/office/drawing/2014/main" id="{EFF9115D-57BF-4229-BBDB-9F6BB1420BD4}"/>
                    </a:ext>
                  </a:extLst>
                </p14:cNvPr>
                <p14:cNvContentPartPr/>
                <p14:nvPr/>
              </p14:nvContentPartPr>
              <p14:xfrm>
                <a:off x="3737823" y="6374131"/>
                <a:ext cx="136800" cy="135720"/>
              </p14:xfrm>
            </p:contentPart>
          </mc:Choice>
          <mc:Fallback xmlns="">
            <p:pic>
              <p:nvPicPr>
                <p:cNvPr id="169235" name="Freihand 169234">
                  <a:extLst>
                    <a:ext uri="{FF2B5EF4-FFF2-40B4-BE49-F238E27FC236}">
                      <a16:creationId xmlns:a16="http://schemas.microsoft.com/office/drawing/2014/main" id="{EFF9115D-57BF-4229-BBDB-9F6BB1420BD4}"/>
                    </a:ext>
                  </a:extLst>
                </p:cNvPr>
                <p:cNvPicPr/>
                <p:nvPr/>
              </p:nvPicPr>
              <p:blipFill>
                <a:blip r:embed="rId589"/>
                <a:stretch>
                  <a:fillRect/>
                </a:stretch>
              </p:blipFill>
              <p:spPr>
                <a:xfrm>
                  <a:off x="3733503" y="6369811"/>
                  <a:ext cx="145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9236" name="Freihand 169235">
                  <a:extLst>
                    <a:ext uri="{FF2B5EF4-FFF2-40B4-BE49-F238E27FC236}">
                      <a16:creationId xmlns:a16="http://schemas.microsoft.com/office/drawing/2014/main" id="{950708F3-48A5-4CA1-871C-1F3317A28995}"/>
                    </a:ext>
                  </a:extLst>
                </p14:cNvPr>
                <p14:cNvContentPartPr/>
                <p14:nvPr/>
              </p14:nvContentPartPr>
              <p14:xfrm>
                <a:off x="4102863" y="6462691"/>
                <a:ext cx="289080" cy="18000"/>
              </p14:xfrm>
            </p:contentPart>
          </mc:Choice>
          <mc:Fallback xmlns="">
            <p:pic>
              <p:nvPicPr>
                <p:cNvPr id="169236" name="Freihand 169235">
                  <a:extLst>
                    <a:ext uri="{FF2B5EF4-FFF2-40B4-BE49-F238E27FC236}">
                      <a16:creationId xmlns:a16="http://schemas.microsoft.com/office/drawing/2014/main" id="{950708F3-48A5-4CA1-871C-1F3317A28995}"/>
                    </a:ext>
                  </a:extLst>
                </p:cNvPr>
                <p:cNvPicPr/>
                <p:nvPr/>
              </p:nvPicPr>
              <p:blipFill>
                <a:blip r:embed="rId591"/>
                <a:stretch>
                  <a:fillRect/>
                </a:stretch>
              </p:blipFill>
              <p:spPr>
                <a:xfrm>
                  <a:off x="4098543" y="6458371"/>
                  <a:ext cx="297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9237" name="Freihand 169236">
                  <a:extLst>
                    <a:ext uri="{FF2B5EF4-FFF2-40B4-BE49-F238E27FC236}">
                      <a16:creationId xmlns:a16="http://schemas.microsoft.com/office/drawing/2014/main" id="{18BA8156-AC66-4952-A89D-F340D7463A4B}"/>
                    </a:ext>
                  </a:extLst>
                </p14:cNvPr>
                <p14:cNvContentPartPr/>
                <p14:nvPr/>
              </p14:nvContentPartPr>
              <p14:xfrm>
                <a:off x="4129503" y="6511291"/>
                <a:ext cx="273240" cy="23400"/>
              </p14:xfrm>
            </p:contentPart>
          </mc:Choice>
          <mc:Fallback xmlns="">
            <p:pic>
              <p:nvPicPr>
                <p:cNvPr id="169237" name="Freihand 169236">
                  <a:extLst>
                    <a:ext uri="{FF2B5EF4-FFF2-40B4-BE49-F238E27FC236}">
                      <a16:creationId xmlns:a16="http://schemas.microsoft.com/office/drawing/2014/main" id="{18BA8156-AC66-4952-A89D-F340D7463A4B}"/>
                    </a:ext>
                  </a:extLst>
                </p:cNvPr>
                <p:cNvPicPr/>
                <p:nvPr/>
              </p:nvPicPr>
              <p:blipFill>
                <a:blip r:embed="rId593"/>
                <a:stretch>
                  <a:fillRect/>
                </a:stretch>
              </p:blipFill>
              <p:spPr>
                <a:xfrm>
                  <a:off x="4125183" y="6506971"/>
                  <a:ext cx="281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9238" name="Freihand 169237">
                  <a:extLst>
                    <a:ext uri="{FF2B5EF4-FFF2-40B4-BE49-F238E27FC236}">
                      <a16:creationId xmlns:a16="http://schemas.microsoft.com/office/drawing/2014/main" id="{5010563A-7712-4C21-945C-8BA90E2A0276}"/>
                    </a:ext>
                  </a:extLst>
                </p14:cNvPr>
                <p14:cNvContentPartPr/>
                <p14:nvPr/>
              </p14:nvContentPartPr>
              <p14:xfrm>
                <a:off x="4576263" y="6424891"/>
                <a:ext cx="215280" cy="162720"/>
              </p14:xfrm>
            </p:contentPart>
          </mc:Choice>
          <mc:Fallback xmlns="">
            <p:pic>
              <p:nvPicPr>
                <p:cNvPr id="169238" name="Freihand 169237">
                  <a:extLst>
                    <a:ext uri="{FF2B5EF4-FFF2-40B4-BE49-F238E27FC236}">
                      <a16:creationId xmlns:a16="http://schemas.microsoft.com/office/drawing/2014/main" id="{5010563A-7712-4C21-945C-8BA90E2A0276}"/>
                    </a:ext>
                  </a:extLst>
                </p:cNvPr>
                <p:cNvPicPr/>
                <p:nvPr/>
              </p:nvPicPr>
              <p:blipFill>
                <a:blip r:embed="rId595"/>
                <a:stretch>
                  <a:fillRect/>
                </a:stretch>
              </p:blipFill>
              <p:spPr>
                <a:xfrm>
                  <a:off x="4571943" y="6420571"/>
                  <a:ext cx="22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9239" name="Freihand 169238">
                  <a:extLst>
                    <a:ext uri="{FF2B5EF4-FFF2-40B4-BE49-F238E27FC236}">
                      <a16:creationId xmlns:a16="http://schemas.microsoft.com/office/drawing/2014/main" id="{9FA2E039-ED7F-4F2C-8532-514CE1CCF53D}"/>
                    </a:ext>
                  </a:extLst>
                </p14:cNvPr>
                <p14:cNvContentPartPr/>
                <p14:nvPr/>
              </p14:nvContentPartPr>
              <p14:xfrm>
                <a:off x="4689663" y="6412291"/>
                <a:ext cx="153360" cy="14040"/>
              </p14:xfrm>
            </p:contentPart>
          </mc:Choice>
          <mc:Fallback xmlns="">
            <p:pic>
              <p:nvPicPr>
                <p:cNvPr id="169239" name="Freihand 169238">
                  <a:extLst>
                    <a:ext uri="{FF2B5EF4-FFF2-40B4-BE49-F238E27FC236}">
                      <a16:creationId xmlns:a16="http://schemas.microsoft.com/office/drawing/2014/main" id="{9FA2E039-ED7F-4F2C-8532-514CE1CCF53D}"/>
                    </a:ext>
                  </a:extLst>
                </p:cNvPr>
                <p:cNvPicPr/>
                <p:nvPr/>
              </p:nvPicPr>
              <p:blipFill>
                <a:blip r:embed="rId597"/>
                <a:stretch>
                  <a:fillRect/>
                </a:stretch>
              </p:blipFill>
              <p:spPr>
                <a:xfrm>
                  <a:off x="4685343" y="6407971"/>
                  <a:ext cx="162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9240" name="Freihand 169239">
                  <a:extLst>
                    <a:ext uri="{FF2B5EF4-FFF2-40B4-BE49-F238E27FC236}">
                      <a16:creationId xmlns:a16="http://schemas.microsoft.com/office/drawing/2014/main" id="{54AC99AD-C2C7-4D98-944F-4725ABC8C988}"/>
                    </a:ext>
                  </a:extLst>
                </p14:cNvPr>
                <p14:cNvContentPartPr/>
                <p14:nvPr/>
              </p14:nvContentPartPr>
              <p14:xfrm>
                <a:off x="4822143" y="6422731"/>
                <a:ext cx="289440" cy="182880"/>
              </p14:xfrm>
            </p:contentPart>
          </mc:Choice>
          <mc:Fallback xmlns="">
            <p:pic>
              <p:nvPicPr>
                <p:cNvPr id="169240" name="Freihand 169239">
                  <a:extLst>
                    <a:ext uri="{FF2B5EF4-FFF2-40B4-BE49-F238E27FC236}">
                      <a16:creationId xmlns:a16="http://schemas.microsoft.com/office/drawing/2014/main" id="{54AC99AD-C2C7-4D98-944F-4725ABC8C988}"/>
                    </a:ext>
                  </a:extLst>
                </p:cNvPr>
                <p:cNvPicPr/>
                <p:nvPr/>
              </p:nvPicPr>
              <p:blipFill>
                <a:blip r:embed="rId599"/>
                <a:stretch>
                  <a:fillRect/>
                </a:stretch>
              </p:blipFill>
              <p:spPr>
                <a:xfrm>
                  <a:off x="4817823" y="6418411"/>
                  <a:ext cx="298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9248" name="Freihand 169247">
                  <a:extLst>
                    <a:ext uri="{FF2B5EF4-FFF2-40B4-BE49-F238E27FC236}">
                      <a16:creationId xmlns:a16="http://schemas.microsoft.com/office/drawing/2014/main" id="{B24A80AD-4682-4704-8852-05F9BA8DC9D5}"/>
                    </a:ext>
                  </a:extLst>
                </p14:cNvPr>
                <p14:cNvContentPartPr/>
                <p14:nvPr/>
              </p14:nvContentPartPr>
              <p14:xfrm>
                <a:off x="5695863" y="3447331"/>
                <a:ext cx="2479680" cy="3067560"/>
              </p14:xfrm>
            </p:contentPart>
          </mc:Choice>
          <mc:Fallback xmlns="">
            <p:pic>
              <p:nvPicPr>
                <p:cNvPr id="169248" name="Freihand 169247">
                  <a:extLst>
                    <a:ext uri="{FF2B5EF4-FFF2-40B4-BE49-F238E27FC236}">
                      <a16:creationId xmlns:a16="http://schemas.microsoft.com/office/drawing/2014/main" id="{B24A80AD-4682-4704-8852-05F9BA8DC9D5}"/>
                    </a:ext>
                  </a:extLst>
                </p:cNvPr>
                <p:cNvPicPr/>
                <p:nvPr/>
              </p:nvPicPr>
              <p:blipFill>
                <a:blip r:embed="rId601"/>
                <a:stretch>
                  <a:fillRect/>
                </a:stretch>
              </p:blipFill>
              <p:spPr>
                <a:xfrm>
                  <a:off x="5691543" y="3443011"/>
                  <a:ext cx="2488320" cy="30762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9249" name="Freihand 169248">
                  <a:extLst>
                    <a:ext uri="{FF2B5EF4-FFF2-40B4-BE49-F238E27FC236}">
                      <a16:creationId xmlns:a16="http://schemas.microsoft.com/office/drawing/2014/main" id="{9E2D79EA-A99C-433D-A78E-2B692FE5A0FD}"/>
                    </a:ext>
                  </a:extLst>
                </p14:cNvPr>
                <p14:cNvContentPartPr/>
                <p14:nvPr/>
              </p14:nvContentPartPr>
              <p14:xfrm>
                <a:off x="8060343" y="3299371"/>
                <a:ext cx="213120" cy="279000"/>
              </p14:xfrm>
            </p:contentPart>
          </mc:Choice>
          <mc:Fallback xmlns="">
            <p:pic>
              <p:nvPicPr>
                <p:cNvPr id="169249" name="Freihand 169248">
                  <a:extLst>
                    <a:ext uri="{FF2B5EF4-FFF2-40B4-BE49-F238E27FC236}">
                      <a16:creationId xmlns:a16="http://schemas.microsoft.com/office/drawing/2014/main" id="{9E2D79EA-A99C-433D-A78E-2B692FE5A0FD}"/>
                    </a:ext>
                  </a:extLst>
                </p:cNvPr>
                <p:cNvPicPr/>
                <p:nvPr/>
              </p:nvPicPr>
              <p:blipFill>
                <a:blip r:embed="rId603"/>
                <a:stretch>
                  <a:fillRect/>
                </a:stretch>
              </p:blipFill>
              <p:spPr>
                <a:xfrm>
                  <a:off x="8056023" y="3295051"/>
                  <a:ext cx="2217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9251" name="Freihand 169250">
                  <a:extLst>
                    <a:ext uri="{FF2B5EF4-FFF2-40B4-BE49-F238E27FC236}">
                      <a16:creationId xmlns:a16="http://schemas.microsoft.com/office/drawing/2014/main" id="{331A0944-9F3D-4192-A70B-F0953E66461A}"/>
                    </a:ext>
                  </a:extLst>
                </p14:cNvPr>
                <p14:cNvContentPartPr/>
                <p14:nvPr/>
              </p14:nvContentPartPr>
              <p14:xfrm>
                <a:off x="8577663" y="3047731"/>
                <a:ext cx="201240" cy="240480"/>
              </p14:xfrm>
            </p:contentPart>
          </mc:Choice>
          <mc:Fallback xmlns="">
            <p:pic>
              <p:nvPicPr>
                <p:cNvPr id="169251" name="Freihand 169250">
                  <a:extLst>
                    <a:ext uri="{FF2B5EF4-FFF2-40B4-BE49-F238E27FC236}">
                      <a16:creationId xmlns:a16="http://schemas.microsoft.com/office/drawing/2014/main" id="{331A0944-9F3D-4192-A70B-F0953E66461A}"/>
                    </a:ext>
                  </a:extLst>
                </p:cNvPr>
                <p:cNvPicPr/>
                <p:nvPr/>
              </p:nvPicPr>
              <p:blipFill>
                <a:blip r:embed="rId605"/>
                <a:stretch>
                  <a:fillRect/>
                </a:stretch>
              </p:blipFill>
              <p:spPr>
                <a:xfrm>
                  <a:off x="8573343" y="3043411"/>
                  <a:ext cx="209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9252" name="Freihand 169251">
                  <a:extLst>
                    <a:ext uri="{FF2B5EF4-FFF2-40B4-BE49-F238E27FC236}">
                      <a16:creationId xmlns:a16="http://schemas.microsoft.com/office/drawing/2014/main" id="{F4072488-2660-4FAA-A624-70AD0F0A56C5}"/>
                    </a:ext>
                  </a:extLst>
                </p14:cNvPr>
                <p14:cNvContentPartPr/>
                <p14:nvPr/>
              </p14:nvContentPartPr>
              <p14:xfrm>
                <a:off x="8556063" y="3041611"/>
                <a:ext cx="288360" cy="244080"/>
              </p14:xfrm>
            </p:contentPart>
          </mc:Choice>
          <mc:Fallback xmlns="">
            <p:pic>
              <p:nvPicPr>
                <p:cNvPr id="169252" name="Freihand 169251">
                  <a:extLst>
                    <a:ext uri="{FF2B5EF4-FFF2-40B4-BE49-F238E27FC236}">
                      <a16:creationId xmlns:a16="http://schemas.microsoft.com/office/drawing/2014/main" id="{F4072488-2660-4FAA-A624-70AD0F0A56C5}"/>
                    </a:ext>
                  </a:extLst>
                </p:cNvPr>
                <p:cNvPicPr/>
                <p:nvPr/>
              </p:nvPicPr>
              <p:blipFill>
                <a:blip r:embed="rId607"/>
                <a:stretch>
                  <a:fillRect/>
                </a:stretch>
              </p:blipFill>
              <p:spPr>
                <a:xfrm>
                  <a:off x="8551743" y="3037291"/>
                  <a:ext cx="297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9253" name="Freihand 169252">
                  <a:extLst>
                    <a:ext uri="{FF2B5EF4-FFF2-40B4-BE49-F238E27FC236}">
                      <a16:creationId xmlns:a16="http://schemas.microsoft.com/office/drawing/2014/main" id="{872B373D-CA1E-4448-B25C-E263274BFF65}"/>
                    </a:ext>
                  </a:extLst>
                </p14:cNvPr>
                <p14:cNvContentPartPr/>
                <p14:nvPr/>
              </p14:nvContentPartPr>
              <p14:xfrm>
                <a:off x="8867463" y="3082291"/>
                <a:ext cx="109440" cy="211680"/>
              </p14:xfrm>
            </p:contentPart>
          </mc:Choice>
          <mc:Fallback xmlns="">
            <p:pic>
              <p:nvPicPr>
                <p:cNvPr id="169253" name="Freihand 169252">
                  <a:extLst>
                    <a:ext uri="{FF2B5EF4-FFF2-40B4-BE49-F238E27FC236}">
                      <a16:creationId xmlns:a16="http://schemas.microsoft.com/office/drawing/2014/main" id="{872B373D-CA1E-4448-B25C-E263274BFF65}"/>
                    </a:ext>
                  </a:extLst>
                </p:cNvPr>
                <p:cNvPicPr/>
                <p:nvPr/>
              </p:nvPicPr>
              <p:blipFill>
                <a:blip r:embed="rId609"/>
                <a:stretch>
                  <a:fillRect/>
                </a:stretch>
              </p:blipFill>
              <p:spPr>
                <a:xfrm>
                  <a:off x="8863143" y="3077971"/>
                  <a:ext cx="118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9254" name="Freihand 169253">
                  <a:extLst>
                    <a:ext uri="{FF2B5EF4-FFF2-40B4-BE49-F238E27FC236}">
                      <a16:creationId xmlns:a16="http://schemas.microsoft.com/office/drawing/2014/main" id="{4D3ED625-7DD8-454F-A970-202920D44319}"/>
                    </a:ext>
                  </a:extLst>
                </p14:cNvPr>
                <p14:cNvContentPartPr/>
                <p14:nvPr/>
              </p14:nvContentPartPr>
              <p14:xfrm>
                <a:off x="8489463" y="3322051"/>
                <a:ext cx="599040" cy="77400"/>
              </p14:xfrm>
            </p:contentPart>
          </mc:Choice>
          <mc:Fallback xmlns="">
            <p:pic>
              <p:nvPicPr>
                <p:cNvPr id="169254" name="Freihand 169253">
                  <a:extLst>
                    <a:ext uri="{FF2B5EF4-FFF2-40B4-BE49-F238E27FC236}">
                      <a16:creationId xmlns:a16="http://schemas.microsoft.com/office/drawing/2014/main" id="{4D3ED625-7DD8-454F-A970-202920D44319}"/>
                    </a:ext>
                  </a:extLst>
                </p:cNvPr>
                <p:cNvPicPr/>
                <p:nvPr/>
              </p:nvPicPr>
              <p:blipFill>
                <a:blip r:embed="rId611"/>
                <a:stretch>
                  <a:fillRect/>
                </a:stretch>
              </p:blipFill>
              <p:spPr>
                <a:xfrm>
                  <a:off x="8485143" y="3317731"/>
                  <a:ext cx="607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69255" name="Freihand 169254">
                  <a:extLst>
                    <a:ext uri="{FF2B5EF4-FFF2-40B4-BE49-F238E27FC236}">
                      <a16:creationId xmlns:a16="http://schemas.microsoft.com/office/drawing/2014/main" id="{C7CE928B-B61B-492E-A694-70AEF1428448}"/>
                    </a:ext>
                  </a:extLst>
                </p14:cNvPr>
                <p14:cNvContentPartPr/>
                <p14:nvPr/>
              </p14:nvContentPartPr>
              <p14:xfrm>
                <a:off x="8610783" y="3455611"/>
                <a:ext cx="83880" cy="165600"/>
              </p14:xfrm>
            </p:contentPart>
          </mc:Choice>
          <mc:Fallback xmlns="">
            <p:pic>
              <p:nvPicPr>
                <p:cNvPr id="169255" name="Freihand 169254">
                  <a:extLst>
                    <a:ext uri="{FF2B5EF4-FFF2-40B4-BE49-F238E27FC236}">
                      <a16:creationId xmlns:a16="http://schemas.microsoft.com/office/drawing/2014/main" id="{C7CE928B-B61B-492E-A694-70AEF1428448}"/>
                    </a:ext>
                  </a:extLst>
                </p:cNvPr>
                <p:cNvPicPr/>
                <p:nvPr/>
              </p:nvPicPr>
              <p:blipFill>
                <a:blip r:embed="rId613"/>
                <a:stretch>
                  <a:fillRect/>
                </a:stretch>
              </p:blipFill>
              <p:spPr>
                <a:xfrm>
                  <a:off x="8606463" y="3451291"/>
                  <a:ext cx="92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69256" name="Freihand 169255">
                  <a:extLst>
                    <a:ext uri="{FF2B5EF4-FFF2-40B4-BE49-F238E27FC236}">
                      <a16:creationId xmlns:a16="http://schemas.microsoft.com/office/drawing/2014/main" id="{A3EBC147-97DB-4B44-8A05-23E635F319E3}"/>
                    </a:ext>
                  </a:extLst>
                </p14:cNvPr>
                <p14:cNvContentPartPr/>
                <p14:nvPr/>
              </p14:nvContentPartPr>
              <p14:xfrm>
                <a:off x="8588103" y="3410611"/>
                <a:ext cx="217440" cy="222120"/>
              </p14:xfrm>
            </p:contentPart>
          </mc:Choice>
          <mc:Fallback xmlns="">
            <p:pic>
              <p:nvPicPr>
                <p:cNvPr id="169256" name="Freihand 169255">
                  <a:extLst>
                    <a:ext uri="{FF2B5EF4-FFF2-40B4-BE49-F238E27FC236}">
                      <a16:creationId xmlns:a16="http://schemas.microsoft.com/office/drawing/2014/main" id="{A3EBC147-97DB-4B44-8A05-23E635F319E3}"/>
                    </a:ext>
                  </a:extLst>
                </p:cNvPr>
                <p:cNvPicPr/>
                <p:nvPr/>
              </p:nvPicPr>
              <p:blipFill>
                <a:blip r:embed="rId615"/>
                <a:stretch>
                  <a:fillRect/>
                </a:stretch>
              </p:blipFill>
              <p:spPr>
                <a:xfrm>
                  <a:off x="8583783" y="3406291"/>
                  <a:ext cx="226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69257" name="Freihand 169256">
                  <a:extLst>
                    <a:ext uri="{FF2B5EF4-FFF2-40B4-BE49-F238E27FC236}">
                      <a16:creationId xmlns:a16="http://schemas.microsoft.com/office/drawing/2014/main" id="{B3FF5E81-47E4-42F6-8D1F-414C2A2F3664}"/>
                    </a:ext>
                  </a:extLst>
                </p14:cNvPr>
                <p14:cNvContentPartPr/>
                <p14:nvPr/>
              </p14:nvContentPartPr>
              <p14:xfrm>
                <a:off x="8845863" y="3421771"/>
                <a:ext cx="174240" cy="216000"/>
              </p14:xfrm>
            </p:contentPart>
          </mc:Choice>
          <mc:Fallback xmlns="">
            <p:pic>
              <p:nvPicPr>
                <p:cNvPr id="169257" name="Freihand 169256">
                  <a:extLst>
                    <a:ext uri="{FF2B5EF4-FFF2-40B4-BE49-F238E27FC236}">
                      <a16:creationId xmlns:a16="http://schemas.microsoft.com/office/drawing/2014/main" id="{B3FF5E81-47E4-42F6-8D1F-414C2A2F3664}"/>
                    </a:ext>
                  </a:extLst>
                </p:cNvPr>
                <p:cNvPicPr/>
                <p:nvPr/>
              </p:nvPicPr>
              <p:blipFill>
                <a:blip r:embed="rId617"/>
                <a:stretch>
                  <a:fillRect/>
                </a:stretch>
              </p:blipFill>
              <p:spPr>
                <a:xfrm>
                  <a:off x="8841543" y="3417451"/>
                  <a:ext cx="182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69258" name="Freihand 169257">
                  <a:extLst>
                    <a:ext uri="{FF2B5EF4-FFF2-40B4-BE49-F238E27FC236}">
                      <a16:creationId xmlns:a16="http://schemas.microsoft.com/office/drawing/2014/main" id="{2E471DC4-E98F-4218-9AB3-53B7A3BDA3A6}"/>
                    </a:ext>
                  </a:extLst>
                </p14:cNvPr>
                <p14:cNvContentPartPr/>
                <p14:nvPr/>
              </p14:nvContentPartPr>
              <p14:xfrm>
                <a:off x="9209103" y="3337171"/>
                <a:ext cx="202680" cy="5040"/>
              </p14:xfrm>
            </p:contentPart>
          </mc:Choice>
          <mc:Fallback xmlns="">
            <p:pic>
              <p:nvPicPr>
                <p:cNvPr id="169258" name="Freihand 169257">
                  <a:extLst>
                    <a:ext uri="{FF2B5EF4-FFF2-40B4-BE49-F238E27FC236}">
                      <a16:creationId xmlns:a16="http://schemas.microsoft.com/office/drawing/2014/main" id="{2E471DC4-E98F-4218-9AB3-53B7A3BDA3A6}"/>
                    </a:ext>
                  </a:extLst>
                </p:cNvPr>
                <p:cNvPicPr/>
                <p:nvPr/>
              </p:nvPicPr>
              <p:blipFill>
                <a:blip r:embed="rId619"/>
                <a:stretch>
                  <a:fillRect/>
                </a:stretch>
              </p:blipFill>
              <p:spPr>
                <a:xfrm>
                  <a:off x="9204783" y="3332851"/>
                  <a:ext cx="211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69259" name="Freihand 169258">
                  <a:extLst>
                    <a:ext uri="{FF2B5EF4-FFF2-40B4-BE49-F238E27FC236}">
                      <a16:creationId xmlns:a16="http://schemas.microsoft.com/office/drawing/2014/main" id="{F98B6486-4A7E-495A-B8C1-5EF9BBFFEA28}"/>
                    </a:ext>
                  </a:extLst>
                </p14:cNvPr>
                <p14:cNvContentPartPr/>
                <p14:nvPr/>
              </p14:nvContentPartPr>
              <p14:xfrm>
                <a:off x="9229983" y="3379651"/>
                <a:ext cx="206640" cy="26280"/>
              </p14:xfrm>
            </p:contentPart>
          </mc:Choice>
          <mc:Fallback xmlns="">
            <p:pic>
              <p:nvPicPr>
                <p:cNvPr id="169259" name="Freihand 169258">
                  <a:extLst>
                    <a:ext uri="{FF2B5EF4-FFF2-40B4-BE49-F238E27FC236}">
                      <a16:creationId xmlns:a16="http://schemas.microsoft.com/office/drawing/2014/main" id="{F98B6486-4A7E-495A-B8C1-5EF9BBFFEA28}"/>
                    </a:ext>
                  </a:extLst>
                </p:cNvPr>
                <p:cNvPicPr/>
                <p:nvPr/>
              </p:nvPicPr>
              <p:blipFill>
                <a:blip r:embed="rId621"/>
                <a:stretch>
                  <a:fillRect/>
                </a:stretch>
              </p:blipFill>
              <p:spPr>
                <a:xfrm>
                  <a:off x="9225663" y="3375331"/>
                  <a:ext cx="215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69260" name="Freihand 169259">
                  <a:extLst>
                    <a:ext uri="{FF2B5EF4-FFF2-40B4-BE49-F238E27FC236}">
                      <a16:creationId xmlns:a16="http://schemas.microsoft.com/office/drawing/2014/main" id="{9850B21E-60ED-4BBE-A488-F7D3F2074D8E}"/>
                    </a:ext>
                  </a:extLst>
                </p14:cNvPr>
                <p14:cNvContentPartPr/>
                <p14:nvPr/>
              </p14:nvContentPartPr>
              <p14:xfrm>
                <a:off x="9552903" y="3152491"/>
                <a:ext cx="65880" cy="227880"/>
              </p14:xfrm>
            </p:contentPart>
          </mc:Choice>
          <mc:Fallback xmlns="">
            <p:pic>
              <p:nvPicPr>
                <p:cNvPr id="169260" name="Freihand 169259">
                  <a:extLst>
                    <a:ext uri="{FF2B5EF4-FFF2-40B4-BE49-F238E27FC236}">
                      <a16:creationId xmlns:a16="http://schemas.microsoft.com/office/drawing/2014/main" id="{9850B21E-60ED-4BBE-A488-F7D3F2074D8E}"/>
                    </a:ext>
                  </a:extLst>
                </p:cNvPr>
                <p:cNvPicPr/>
                <p:nvPr/>
              </p:nvPicPr>
              <p:blipFill>
                <a:blip r:embed="rId623"/>
                <a:stretch>
                  <a:fillRect/>
                </a:stretch>
              </p:blipFill>
              <p:spPr>
                <a:xfrm>
                  <a:off x="9548583" y="3148171"/>
                  <a:ext cx="74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69261" name="Freihand 169260">
                  <a:extLst>
                    <a:ext uri="{FF2B5EF4-FFF2-40B4-BE49-F238E27FC236}">
                      <a16:creationId xmlns:a16="http://schemas.microsoft.com/office/drawing/2014/main" id="{65DD530B-218A-431E-B0B4-5CFF3968389D}"/>
                    </a:ext>
                  </a:extLst>
                </p14:cNvPr>
                <p14:cNvContentPartPr/>
                <p14:nvPr/>
              </p14:nvContentPartPr>
              <p14:xfrm>
                <a:off x="9642903" y="3151411"/>
                <a:ext cx="142920" cy="191880"/>
              </p14:xfrm>
            </p:contentPart>
          </mc:Choice>
          <mc:Fallback xmlns="">
            <p:pic>
              <p:nvPicPr>
                <p:cNvPr id="169261" name="Freihand 169260">
                  <a:extLst>
                    <a:ext uri="{FF2B5EF4-FFF2-40B4-BE49-F238E27FC236}">
                      <a16:creationId xmlns:a16="http://schemas.microsoft.com/office/drawing/2014/main" id="{65DD530B-218A-431E-B0B4-5CFF3968389D}"/>
                    </a:ext>
                  </a:extLst>
                </p:cNvPr>
                <p:cNvPicPr/>
                <p:nvPr/>
              </p:nvPicPr>
              <p:blipFill>
                <a:blip r:embed="rId625"/>
                <a:stretch>
                  <a:fillRect/>
                </a:stretch>
              </p:blipFill>
              <p:spPr>
                <a:xfrm>
                  <a:off x="9638583" y="3147091"/>
                  <a:ext cx="151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69263" name="Freihand 169262">
                  <a:extLst>
                    <a:ext uri="{FF2B5EF4-FFF2-40B4-BE49-F238E27FC236}">
                      <a16:creationId xmlns:a16="http://schemas.microsoft.com/office/drawing/2014/main" id="{95A9417E-403C-4E54-87CA-51DE6CE24EBD}"/>
                    </a:ext>
                  </a:extLst>
                </p14:cNvPr>
                <p14:cNvContentPartPr/>
                <p14:nvPr/>
              </p14:nvContentPartPr>
              <p14:xfrm>
                <a:off x="10000743" y="3139171"/>
                <a:ext cx="131400" cy="47160"/>
              </p14:xfrm>
            </p:contentPart>
          </mc:Choice>
          <mc:Fallback xmlns="">
            <p:pic>
              <p:nvPicPr>
                <p:cNvPr id="169263" name="Freihand 169262">
                  <a:extLst>
                    <a:ext uri="{FF2B5EF4-FFF2-40B4-BE49-F238E27FC236}">
                      <a16:creationId xmlns:a16="http://schemas.microsoft.com/office/drawing/2014/main" id="{95A9417E-403C-4E54-87CA-51DE6CE24EBD}"/>
                    </a:ext>
                  </a:extLst>
                </p:cNvPr>
                <p:cNvPicPr/>
                <p:nvPr/>
              </p:nvPicPr>
              <p:blipFill>
                <a:blip r:embed="rId627"/>
                <a:stretch>
                  <a:fillRect/>
                </a:stretch>
              </p:blipFill>
              <p:spPr>
                <a:xfrm>
                  <a:off x="9996423" y="3134851"/>
                  <a:ext cx="140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69264" name="Freihand 169263">
                  <a:extLst>
                    <a:ext uri="{FF2B5EF4-FFF2-40B4-BE49-F238E27FC236}">
                      <a16:creationId xmlns:a16="http://schemas.microsoft.com/office/drawing/2014/main" id="{9D3FF2E8-D992-4535-A6D8-BA3FAE823C29}"/>
                    </a:ext>
                  </a:extLst>
                </p14:cNvPr>
                <p14:cNvContentPartPr/>
                <p14:nvPr/>
              </p14:nvContentPartPr>
              <p14:xfrm>
                <a:off x="10022343" y="3155011"/>
                <a:ext cx="103320" cy="57600"/>
              </p14:xfrm>
            </p:contentPart>
          </mc:Choice>
          <mc:Fallback xmlns="">
            <p:pic>
              <p:nvPicPr>
                <p:cNvPr id="169264" name="Freihand 169263">
                  <a:extLst>
                    <a:ext uri="{FF2B5EF4-FFF2-40B4-BE49-F238E27FC236}">
                      <a16:creationId xmlns:a16="http://schemas.microsoft.com/office/drawing/2014/main" id="{9D3FF2E8-D992-4535-A6D8-BA3FAE823C29}"/>
                    </a:ext>
                  </a:extLst>
                </p:cNvPr>
                <p:cNvPicPr/>
                <p:nvPr/>
              </p:nvPicPr>
              <p:blipFill>
                <a:blip r:embed="rId629"/>
                <a:stretch>
                  <a:fillRect/>
                </a:stretch>
              </p:blipFill>
              <p:spPr>
                <a:xfrm>
                  <a:off x="10018023" y="3150691"/>
                  <a:ext cx="111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69265" name="Freihand 169264">
                  <a:extLst>
                    <a:ext uri="{FF2B5EF4-FFF2-40B4-BE49-F238E27FC236}">
                      <a16:creationId xmlns:a16="http://schemas.microsoft.com/office/drawing/2014/main" id="{CA2B219A-2D04-4454-84F7-BC1921B1F36F}"/>
                    </a:ext>
                  </a:extLst>
                </p14:cNvPr>
                <p14:cNvContentPartPr/>
                <p14:nvPr/>
              </p14:nvContentPartPr>
              <p14:xfrm>
                <a:off x="9991743" y="2952691"/>
                <a:ext cx="113760" cy="140400"/>
              </p14:xfrm>
            </p:contentPart>
          </mc:Choice>
          <mc:Fallback xmlns="">
            <p:pic>
              <p:nvPicPr>
                <p:cNvPr id="169265" name="Freihand 169264">
                  <a:extLst>
                    <a:ext uri="{FF2B5EF4-FFF2-40B4-BE49-F238E27FC236}">
                      <a16:creationId xmlns:a16="http://schemas.microsoft.com/office/drawing/2014/main" id="{CA2B219A-2D04-4454-84F7-BC1921B1F36F}"/>
                    </a:ext>
                  </a:extLst>
                </p:cNvPr>
                <p:cNvPicPr/>
                <p:nvPr/>
              </p:nvPicPr>
              <p:blipFill>
                <a:blip r:embed="rId631"/>
                <a:stretch>
                  <a:fillRect/>
                </a:stretch>
              </p:blipFill>
              <p:spPr>
                <a:xfrm>
                  <a:off x="9987423" y="2948371"/>
                  <a:ext cx="122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69266" name="Freihand 169265">
                  <a:extLst>
                    <a:ext uri="{FF2B5EF4-FFF2-40B4-BE49-F238E27FC236}">
                      <a16:creationId xmlns:a16="http://schemas.microsoft.com/office/drawing/2014/main" id="{2D03C2F5-C3AF-4310-8A85-807A905DF55E}"/>
                    </a:ext>
                  </a:extLst>
                </p14:cNvPr>
                <p14:cNvContentPartPr/>
                <p14:nvPr/>
              </p14:nvContentPartPr>
              <p14:xfrm>
                <a:off x="10306383" y="2918491"/>
                <a:ext cx="99000" cy="283320"/>
              </p14:xfrm>
            </p:contentPart>
          </mc:Choice>
          <mc:Fallback xmlns="">
            <p:pic>
              <p:nvPicPr>
                <p:cNvPr id="169266" name="Freihand 169265">
                  <a:extLst>
                    <a:ext uri="{FF2B5EF4-FFF2-40B4-BE49-F238E27FC236}">
                      <a16:creationId xmlns:a16="http://schemas.microsoft.com/office/drawing/2014/main" id="{2D03C2F5-C3AF-4310-8A85-807A905DF55E}"/>
                    </a:ext>
                  </a:extLst>
                </p:cNvPr>
                <p:cNvPicPr/>
                <p:nvPr/>
              </p:nvPicPr>
              <p:blipFill>
                <a:blip r:embed="rId633"/>
                <a:stretch>
                  <a:fillRect/>
                </a:stretch>
              </p:blipFill>
              <p:spPr>
                <a:xfrm>
                  <a:off x="10302063" y="2914171"/>
                  <a:ext cx="1076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69267" name="Freihand 169266">
                  <a:extLst>
                    <a:ext uri="{FF2B5EF4-FFF2-40B4-BE49-F238E27FC236}">
                      <a16:creationId xmlns:a16="http://schemas.microsoft.com/office/drawing/2014/main" id="{2E85ED74-6F30-4C38-9208-3EEDBEC69686}"/>
                    </a:ext>
                  </a:extLst>
                </p14:cNvPr>
                <p14:cNvContentPartPr/>
                <p14:nvPr/>
              </p14:nvContentPartPr>
              <p14:xfrm>
                <a:off x="10453983" y="2818771"/>
                <a:ext cx="455040" cy="155880"/>
              </p14:xfrm>
            </p:contentPart>
          </mc:Choice>
          <mc:Fallback xmlns="">
            <p:pic>
              <p:nvPicPr>
                <p:cNvPr id="169267" name="Freihand 169266">
                  <a:extLst>
                    <a:ext uri="{FF2B5EF4-FFF2-40B4-BE49-F238E27FC236}">
                      <a16:creationId xmlns:a16="http://schemas.microsoft.com/office/drawing/2014/main" id="{2E85ED74-6F30-4C38-9208-3EEDBEC69686}"/>
                    </a:ext>
                  </a:extLst>
                </p:cNvPr>
                <p:cNvPicPr/>
                <p:nvPr/>
              </p:nvPicPr>
              <p:blipFill>
                <a:blip r:embed="rId635"/>
                <a:stretch>
                  <a:fillRect/>
                </a:stretch>
              </p:blipFill>
              <p:spPr>
                <a:xfrm>
                  <a:off x="10449663" y="2814451"/>
                  <a:ext cx="463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69269" name="Freihand 169268">
                  <a:extLst>
                    <a:ext uri="{FF2B5EF4-FFF2-40B4-BE49-F238E27FC236}">
                      <a16:creationId xmlns:a16="http://schemas.microsoft.com/office/drawing/2014/main" id="{6A0FD309-A9D6-4A8E-BF66-19D798325CD7}"/>
                    </a:ext>
                  </a:extLst>
                </p14:cNvPr>
                <p14:cNvContentPartPr/>
                <p14:nvPr/>
              </p14:nvContentPartPr>
              <p14:xfrm>
                <a:off x="10947903" y="2747491"/>
                <a:ext cx="216000" cy="81360"/>
              </p14:xfrm>
            </p:contentPart>
          </mc:Choice>
          <mc:Fallback xmlns="">
            <p:pic>
              <p:nvPicPr>
                <p:cNvPr id="169269" name="Freihand 169268">
                  <a:extLst>
                    <a:ext uri="{FF2B5EF4-FFF2-40B4-BE49-F238E27FC236}">
                      <a16:creationId xmlns:a16="http://schemas.microsoft.com/office/drawing/2014/main" id="{6A0FD309-A9D6-4A8E-BF66-19D798325CD7}"/>
                    </a:ext>
                  </a:extLst>
                </p:cNvPr>
                <p:cNvPicPr/>
                <p:nvPr/>
              </p:nvPicPr>
              <p:blipFill>
                <a:blip r:embed="rId637"/>
                <a:stretch>
                  <a:fillRect/>
                </a:stretch>
              </p:blipFill>
              <p:spPr>
                <a:xfrm>
                  <a:off x="10943583" y="2743171"/>
                  <a:ext cx="224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69270" name="Freihand 169269">
                  <a:extLst>
                    <a:ext uri="{FF2B5EF4-FFF2-40B4-BE49-F238E27FC236}">
                      <a16:creationId xmlns:a16="http://schemas.microsoft.com/office/drawing/2014/main" id="{2EA9B476-439E-4638-B53B-02B08ADF07A4}"/>
                    </a:ext>
                  </a:extLst>
                </p14:cNvPr>
                <p14:cNvContentPartPr/>
                <p14:nvPr/>
              </p14:nvContentPartPr>
              <p14:xfrm>
                <a:off x="11181183" y="2558131"/>
                <a:ext cx="236880" cy="204840"/>
              </p14:xfrm>
            </p:contentPart>
          </mc:Choice>
          <mc:Fallback xmlns="">
            <p:pic>
              <p:nvPicPr>
                <p:cNvPr id="169270" name="Freihand 169269">
                  <a:extLst>
                    <a:ext uri="{FF2B5EF4-FFF2-40B4-BE49-F238E27FC236}">
                      <a16:creationId xmlns:a16="http://schemas.microsoft.com/office/drawing/2014/main" id="{2EA9B476-439E-4638-B53B-02B08ADF07A4}"/>
                    </a:ext>
                  </a:extLst>
                </p:cNvPr>
                <p:cNvPicPr/>
                <p:nvPr/>
              </p:nvPicPr>
              <p:blipFill>
                <a:blip r:embed="rId639"/>
                <a:stretch>
                  <a:fillRect/>
                </a:stretch>
              </p:blipFill>
              <p:spPr>
                <a:xfrm>
                  <a:off x="11176863" y="2553811"/>
                  <a:ext cx="245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69271" name="Freihand 169270">
                  <a:extLst>
                    <a:ext uri="{FF2B5EF4-FFF2-40B4-BE49-F238E27FC236}">
                      <a16:creationId xmlns:a16="http://schemas.microsoft.com/office/drawing/2014/main" id="{E53716BB-BF7A-4F75-A73B-0E1331E4C2B1}"/>
                    </a:ext>
                  </a:extLst>
                </p14:cNvPr>
                <p14:cNvContentPartPr/>
                <p14:nvPr/>
              </p14:nvContentPartPr>
              <p14:xfrm>
                <a:off x="11253183" y="2676571"/>
                <a:ext cx="74160" cy="49680"/>
              </p14:xfrm>
            </p:contentPart>
          </mc:Choice>
          <mc:Fallback xmlns="">
            <p:pic>
              <p:nvPicPr>
                <p:cNvPr id="169271" name="Freihand 169270">
                  <a:extLst>
                    <a:ext uri="{FF2B5EF4-FFF2-40B4-BE49-F238E27FC236}">
                      <a16:creationId xmlns:a16="http://schemas.microsoft.com/office/drawing/2014/main" id="{E53716BB-BF7A-4F75-A73B-0E1331E4C2B1}"/>
                    </a:ext>
                  </a:extLst>
                </p:cNvPr>
                <p:cNvPicPr/>
                <p:nvPr/>
              </p:nvPicPr>
              <p:blipFill>
                <a:blip r:embed="rId641"/>
                <a:stretch>
                  <a:fillRect/>
                </a:stretch>
              </p:blipFill>
              <p:spPr>
                <a:xfrm>
                  <a:off x="11248863" y="2672251"/>
                  <a:ext cx="828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69272" name="Freihand 169271">
                  <a:extLst>
                    <a:ext uri="{FF2B5EF4-FFF2-40B4-BE49-F238E27FC236}">
                      <a16:creationId xmlns:a16="http://schemas.microsoft.com/office/drawing/2014/main" id="{FB22E27A-E6A9-4ADC-BBAE-2EEF98F6A322}"/>
                    </a:ext>
                  </a:extLst>
                </p14:cNvPr>
                <p14:cNvContentPartPr/>
                <p14:nvPr/>
              </p14:nvContentPartPr>
              <p14:xfrm>
                <a:off x="10531383" y="3128371"/>
                <a:ext cx="115920" cy="143280"/>
              </p14:xfrm>
            </p:contentPart>
          </mc:Choice>
          <mc:Fallback xmlns="">
            <p:pic>
              <p:nvPicPr>
                <p:cNvPr id="169272" name="Freihand 169271">
                  <a:extLst>
                    <a:ext uri="{FF2B5EF4-FFF2-40B4-BE49-F238E27FC236}">
                      <a16:creationId xmlns:a16="http://schemas.microsoft.com/office/drawing/2014/main" id="{FB22E27A-E6A9-4ADC-BBAE-2EEF98F6A322}"/>
                    </a:ext>
                  </a:extLst>
                </p:cNvPr>
                <p:cNvPicPr/>
                <p:nvPr/>
              </p:nvPicPr>
              <p:blipFill>
                <a:blip r:embed="rId643"/>
                <a:stretch>
                  <a:fillRect/>
                </a:stretch>
              </p:blipFill>
              <p:spPr>
                <a:xfrm>
                  <a:off x="10527063" y="3124051"/>
                  <a:ext cx="124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69273" name="Freihand 169272">
                  <a:extLst>
                    <a:ext uri="{FF2B5EF4-FFF2-40B4-BE49-F238E27FC236}">
                      <a16:creationId xmlns:a16="http://schemas.microsoft.com/office/drawing/2014/main" id="{009C1281-E53C-424A-BCF0-5293B57AB554}"/>
                    </a:ext>
                  </a:extLst>
                </p14:cNvPr>
                <p14:cNvContentPartPr/>
                <p14:nvPr/>
              </p14:nvContentPartPr>
              <p14:xfrm>
                <a:off x="10663143" y="3060331"/>
                <a:ext cx="148320" cy="182520"/>
              </p14:xfrm>
            </p:contentPart>
          </mc:Choice>
          <mc:Fallback xmlns="">
            <p:pic>
              <p:nvPicPr>
                <p:cNvPr id="169273" name="Freihand 169272">
                  <a:extLst>
                    <a:ext uri="{FF2B5EF4-FFF2-40B4-BE49-F238E27FC236}">
                      <a16:creationId xmlns:a16="http://schemas.microsoft.com/office/drawing/2014/main" id="{009C1281-E53C-424A-BCF0-5293B57AB554}"/>
                    </a:ext>
                  </a:extLst>
                </p:cNvPr>
                <p:cNvPicPr/>
                <p:nvPr/>
              </p:nvPicPr>
              <p:blipFill>
                <a:blip r:embed="rId645"/>
                <a:stretch>
                  <a:fillRect/>
                </a:stretch>
              </p:blipFill>
              <p:spPr>
                <a:xfrm>
                  <a:off x="10658823" y="3056011"/>
                  <a:ext cx="156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69274" name="Freihand 169273">
                  <a:extLst>
                    <a:ext uri="{FF2B5EF4-FFF2-40B4-BE49-F238E27FC236}">
                      <a16:creationId xmlns:a16="http://schemas.microsoft.com/office/drawing/2014/main" id="{CC3E3A20-5480-4E75-8749-7ACAC7B5BEAC}"/>
                    </a:ext>
                  </a:extLst>
                </p14:cNvPr>
                <p14:cNvContentPartPr/>
                <p14:nvPr/>
              </p14:nvContentPartPr>
              <p14:xfrm>
                <a:off x="10812903" y="3081931"/>
                <a:ext cx="72360" cy="206280"/>
              </p14:xfrm>
            </p:contentPart>
          </mc:Choice>
          <mc:Fallback xmlns="">
            <p:pic>
              <p:nvPicPr>
                <p:cNvPr id="169274" name="Freihand 169273">
                  <a:extLst>
                    <a:ext uri="{FF2B5EF4-FFF2-40B4-BE49-F238E27FC236}">
                      <a16:creationId xmlns:a16="http://schemas.microsoft.com/office/drawing/2014/main" id="{CC3E3A20-5480-4E75-8749-7ACAC7B5BEAC}"/>
                    </a:ext>
                  </a:extLst>
                </p:cNvPr>
                <p:cNvPicPr/>
                <p:nvPr/>
              </p:nvPicPr>
              <p:blipFill>
                <a:blip r:embed="rId647"/>
                <a:stretch>
                  <a:fillRect/>
                </a:stretch>
              </p:blipFill>
              <p:spPr>
                <a:xfrm>
                  <a:off x="10808583" y="3077611"/>
                  <a:ext cx="81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69275" name="Freihand 169274">
                  <a:extLst>
                    <a:ext uri="{FF2B5EF4-FFF2-40B4-BE49-F238E27FC236}">
                      <a16:creationId xmlns:a16="http://schemas.microsoft.com/office/drawing/2014/main" id="{2AB8579A-8EDC-4DBC-B4F5-2994F97E5ACC}"/>
                    </a:ext>
                  </a:extLst>
                </p14:cNvPr>
                <p14:cNvContentPartPr/>
                <p14:nvPr/>
              </p14:nvContentPartPr>
              <p14:xfrm>
                <a:off x="10937823" y="3024691"/>
                <a:ext cx="189000" cy="78840"/>
              </p14:xfrm>
            </p:contentPart>
          </mc:Choice>
          <mc:Fallback xmlns="">
            <p:pic>
              <p:nvPicPr>
                <p:cNvPr id="169275" name="Freihand 169274">
                  <a:extLst>
                    <a:ext uri="{FF2B5EF4-FFF2-40B4-BE49-F238E27FC236}">
                      <a16:creationId xmlns:a16="http://schemas.microsoft.com/office/drawing/2014/main" id="{2AB8579A-8EDC-4DBC-B4F5-2994F97E5ACC}"/>
                    </a:ext>
                  </a:extLst>
                </p:cNvPr>
                <p:cNvPicPr/>
                <p:nvPr/>
              </p:nvPicPr>
              <p:blipFill>
                <a:blip r:embed="rId649"/>
                <a:stretch>
                  <a:fillRect/>
                </a:stretch>
              </p:blipFill>
              <p:spPr>
                <a:xfrm>
                  <a:off x="10933503" y="3020371"/>
                  <a:ext cx="197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69276" name="Freihand 169275">
                  <a:extLst>
                    <a:ext uri="{FF2B5EF4-FFF2-40B4-BE49-F238E27FC236}">
                      <a16:creationId xmlns:a16="http://schemas.microsoft.com/office/drawing/2014/main" id="{CF785E65-15C9-48DE-9318-329642B80A66}"/>
                    </a:ext>
                  </a:extLst>
                </p14:cNvPr>
                <p14:cNvContentPartPr/>
                <p14:nvPr/>
              </p14:nvContentPartPr>
              <p14:xfrm>
                <a:off x="11139423" y="2917771"/>
                <a:ext cx="130680" cy="132840"/>
              </p14:xfrm>
            </p:contentPart>
          </mc:Choice>
          <mc:Fallback xmlns="">
            <p:pic>
              <p:nvPicPr>
                <p:cNvPr id="169276" name="Freihand 169275">
                  <a:extLst>
                    <a:ext uri="{FF2B5EF4-FFF2-40B4-BE49-F238E27FC236}">
                      <a16:creationId xmlns:a16="http://schemas.microsoft.com/office/drawing/2014/main" id="{CF785E65-15C9-48DE-9318-329642B80A66}"/>
                    </a:ext>
                  </a:extLst>
                </p:cNvPr>
                <p:cNvPicPr/>
                <p:nvPr/>
              </p:nvPicPr>
              <p:blipFill>
                <a:blip r:embed="rId651"/>
                <a:stretch>
                  <a:fillRect/>
                </a:stretch>
              </p:blipFill>
              <p:spPr>
                <a:xfrm>
                  <a:off x="11135103" y="2913451"/>
                  <a:ext cx="139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69277" name="Freihand 169276">
                  <a:extLst>
                    <a:ext uri="{FF2B5EF4-FFF2-40B4-BE49-F238E27FC236}">
                      <a16:creationId xmlns:a16="http://schemas.microsoft.com/office/drawing/2014/main" id="{37A761A6-9AA6-4DAD-8F8A-6ACD3C62BEC5}"/>
                    </a:ext>
                  </a:extLst>
                </p14:cNvPr>
                <p14:cNvContentPartPr/>
                <p14:nvPr/>
              </p14:nvContentPartPr>
              <p14:xfrm>
                <a:off x="11253543" y="2893651"/>
                <a:ext cx="360" cy="360"/>
              </p14:xfrm>
            </p:contentPart>
          </mc:Choice>
          <mc:Fallback xmlns="">
            <p:pic>
              <p:nvPicPr>
                <p:cNvPr id="169277" name="Freihand 169276">
                  <a:extLst>
                    <a:ext uri="{FF2B5EF4-FFF2-40B4-BE49-F238E27FC236}">
                      <a16:creationId xmlns:a16="http://schemas.microsoft.com/office/drawing/2014/main" id="{37A761A6-9AA6-4DAD-8F8A-6ACD3C62BEC5}"/>
                    </a:ext>
                  </a:extLst>
                </p:cNvPr>
                <p:cNvPicPr/>
                <p:nvPr/>
              </p:nvPicPr>
              <p:blipFill>
                <a:blip r:embed="rId188"/>
                <a:stretch>
                  <a:fillRect/>
                </a:stretch>
              </p:blipFill>
              <p:spPr>
                <a:xfrm>
                  <a:off x="11249223" y="2889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69279" name="Freihand 169278">
                  <a:extLst>
                    <a:ext uri="{FF2B5EF4-FFF2-40B4-BE49-F238E27FC236}">
                      <a16:creationId xmlns:a16="http://schemas.microsoft.com/office/drawing/2014/main" id="{B1CAAC88-55A3-4664-A1FD-35BA92E7EF4E}"/>
                    </a:ext>
                  </a:extLst>
                </p14:cNvPr>
                <p14:cNvContentPartPr/>
                <p14:nvPr/>
              </p14:nvContentPartPr>
              <p14:xfrm>
                <a:off x="11293863" y="2839651"/>
                <a:ext cx="390600" cy="174240"/>
              </p14:xfrm>
            </p:contentPart>
          </mc:Choice>
          <mc:Fallback xmlns="">
            <p:pic>
              <p:nvPicPr>
                <p:cNvPr id="169279" name="Freihand 169278">
                  <a:extLst>
                    <a:ext uri="{FF2B5EF4-FFF2-40B4-BE49-F238E27FC236}">
                      <a16:creationId xmlns:a16="http://schemas.microsoft.com/office/drawing/2014/main" id="{B1CAAC88-55A3-4664-A1FD-35BA92E7EF4E}"/>
                    </a:ext>
                  </a:extLst>
                </p:cNvPr>
                <p:cNvPicPr/>
                <p:nvPr/>
              </p:nvPicPr>
              <p:blipFill>
                <a:blip r:embed="rId654"/>
                <a:stretch>
                  <a:fillRect/>
                </a:stretch>
              </p:blipFill>
              <p:spPr>
                <a:xfrm>
                  <a:off x="11289543" y="2835331"/>
                  <a:ext cx="399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69281" name="Freihand 169280">
                  <a:extLst>
                    <a:ext uri="{FF2B5EF4-FFF2-40B4-BE49-F238E27FC236}">
                      <a16:creationId xmlns:a16="http://schemas.microsoft.com/office/drawing/2014/main" id="{205E5430-3383-4A27-BB3A-86BA08223017}"/>
                    </a:ext>
                  </a:extLst>
                </p14:cNvPr>
                <p14:cNvContentPartPr/>
                <p14:nvPr/>
              </p14:nvContentPartPr>
              <p14:xfrm>
                <a:off x="10673223" y="3329611"/>
                <a:ext cx="311040" cy="171720"/>
              </p14:xfrm>
            </p:contentPart>
          </mc:Choice>
          <mc:Fallback xmlns="">
            <p:pic>
              <p:nvPicPr>
                <p:cNvPr id="169281" name="Freihand 169280">
                  <a:extLst>
                    <a:ext uri="{FF2B5EF4-FFF2-40B4-BE49-F238E27FC236}">
                      <a16:creationId xmlns:a16="http://schemas.microsoft.com/office/drawing/2014/main" id="{205E5430-3383-4A27-BB3A-86BA08223017}"/>
                    </a:ext>
                  </a:extLst>
                </p:cNvPr>
                <p:cNvPicPr/>
                <p:nvPr/>
              </p:nvPicPr>
              <p:blipFill>
                <a:blip r:embed="rId656"/>
                <a:stretch>
                  <a:fillRect/>
                </a:stretch>
              </p:blipFill>
              <p:spPr>
                <a:xfrm>
                  <a:off x="10668903" y="3325291"/>
                  <a:ext cx="319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69282" name="Freihand 169281">
                  <a:extLst>
                    <a:ext uri="{FF2B5EF4-FFF2-40B4-BE49-F238E27FC236}">
                      <a16:creationId xmlns:a16="http://schemas.microsoft.com/office/drawing/2014/main" id="{AE9F58D6-C117-4DDD-9041-56A841054BDD}"/>
                    </a:ext>
                  </a:extLst>
                </p14:cNvPr>
                <p14:cNvContentPartPr/>
                <p14:nvPr/>
              </p14:nvContentPartPr>
              <p14:xfrm>
                <a:off x="11001543" y="3215491"/>
                <a:ext cx="116640" cy="150840"/>
              </p14:xfrm>
            </p:contentPart>
          </mc:Choice>
          <mc:Fallback xmlns="">
            <p:pic>
              <p:nvPicPr>
                <p:cNvPr id="169282" name="Freihand 169281">
                  <a:extLst>
                    <a:ext uri="{FF2B5EF4-FFF2-40B4-BE49-F238E27FC236}">
                      <a16:creationId xmlns:a16="http://schemas.microsoft.com/office/drawing/2014/main" id="{AE9F58D6-C117-4DDD-9041-56A841054BDD}"/>
                    </a:ext>
                  </a:extLst>
                </p:cNvPr>
                <p:cNvPicPr/>
                <p:nvPr/>
              </p:nvPicPr>
              <p:blipFill>
                <a:blip r:embed="rId658"/>
                <a:stretch>
                  <a:fillRect/>
                </a:stretch>
              </p:blipFill>
              <p:spPr>
                <a:xfrm>
                  <a:off x="10997223" y="3211171"/>
                  <a:ext cx="12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69283" name="Freihand 169282">
                  <a:extLst>
                    <a:ext uri="{FF2B5EF4-FFF2-40B4-BE49-F238E27FC236}">
                      <a16:creationId xmlns:a16="http://schemas.microsoft.com/office/drawing/2014/main" id="{029CDA6C-0093-4178-AD56-0EE827197D16}"/>
                    </a:ext>
                  </a:extLst>
                </p14:cNvPr>
                <p14:cNvContentPartPr/>
                <p14:nvPr/>
              </p14:nvContentPartPr>
              <p14:xfrm>
                <a:off x="11108463" y="3183811"/>
                <a:ext cx="149400" cy="157320"/>
              </p14:xfrm>
            </p:contentPart>
          </mc:Choice>
          <mc:Fallback xmlns="">
            <p:pic>
              <p:nvPicPr>
                <p:cNvPr id="169283" name="Freihand 169282">
                  <a:extLst>
                    <a:ext uri="{FF2B5EF4-FFF2-40B4-BE49-F238E27FC236}">
                      <a16:creationId xmlns:a16="http://schemas.microsoft.com/office/drawing/2014/main" id="{029CDA6C-0093-4178-AD56-0EE827197D16}"/>
                    </a:ext>
                  </a:extLst>
                </p:cNvPr>
                <p:cNvPicPr/>
                <p:nvPr/>
              </p:nvPicPr>
              <p:blipFill>
                <a:blip r:embed="rId660"/>
                <a:stretch>
                  <a:fillRect/>
                </a:stretch>
              </p:blipFill>
              <p:spPr>
                <a:xfrm>
                  <a:off x="11104143" y="3179491"/>
                  <a:ext cx="158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9284" name="Freihand 169283">
                  <a:extLst>
                    <a:ext uri="{FF2B5EF4-FFF2-40B4-BE49-F238E27FC236}">
                      <a16:creationId xmlns:a16="http://schemas.microsoft.com/office/drawing/2014/main" id="{AF7209B1-6590-4615-88BB-166F6C5D40ED}"/>
                    </a:ext>
                  </a:extLst>
                </p14:cNvPr>
                <p14:cNvContentPartPr/>
                <p14:nvPr/>
              </p14:nvContentPartPr>
              <p14:xfrm>
                <a:off x="11237343" y="3168691"/>
                <a:ext cx="11520" cy="21600"/>
              </p14:xfrm>
            </p:contentPart>
          </mc:Choice>
          <mc:Fallback xmlns="">
            <p:pic>
              <p:nvPicPr>
                <p:cNvPr id="169284" name="Freihand 169283">
                  <a:extLst>
                    <a:ext uri="{FF2B5EF4-FFF2-40B4-BE49-F238E27FC236}">
                      <a16:creationId xmlns:a16="http://schemas.microsoft.com/office/drawing/2014/main" id="{AF7209B1-6590-4615-88BB-166F6C5D40ED}"/>
                    </a:ext>
                  </a:extLst>
                </p:cNvPr>
                <p:cNvPicPr/>
                <p:nvPr/>
              </p:nvPicPr>
              <p:blipFill>
                <a:blip r:embed="rId662"/>
                <a:stretch>
                  <a:fillRect/>
                </a:stretch>
              </p:blipFill>
              <p:spPr>
                <a:xfrm>
                  <a:off x="11233023" y="3164371"/>
                  <a:ext cx="20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9285" name="Freihand 169284">
                  <a:extLst>
                    <a:ext uri="{FF2B5EF4-FFF2-40B4-BE49-F238E27FC236}">
                      <a16:creationId xmlns:a16="http://schemas.microsoft.com/office/drawing/2014/main" id="{5DD118C5-BFD3-41EB-B93E-37D4BF8A18CA}"/>
                    </a:ext>
                  </a:extLst>
                </p14:cNvPr>
                <p14:cNvContentPartPr/>
                <p14:nvPr/>
              </p14:nvContentPartPr>
              <p14:xfrm>
                <a:off x="11267223" y="3194971"/>
                <a:ext cx="81360" cy="195120"/>
              </p14:xfrm>
            </p:contentPart>
          </mc:Choice>
          <mc:Fallback xmlns="">
            <p:pic>
              <p:nvPicPr>
                <p:cNvPr id="169285" name="Freihand 169284">
                  <a:extLst>
                    <a:ext uri="{FF2B5EF4-FFF2-40B4-BE49-F238E27FC236}">
                      <a16:creationId xmlns:a16="http://schemas.microsoft.com/office/drawing/2014/main" id="{5DD118C5-BFD3-41EB-B93E-37D4BF8A18CA}"/>
                    </a:ext>
                  </a:extLst>
                </p:cNvPr>
                <p:cNvPicPr/>
                <p:nvPr/>
              </p:nvPicPr>
              <p:blipFill>
                <a:blip r:embed="rId664"/>
                <a:stretch>
                  <a:fillRect/>
                </a:stretch>
              </p:blipFill>
              <p:spPr>
                <a:xfrm>
                  <a:off x="11262903" y="3190651"/>
                  <a:ext cx="90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9286" name="Freihand 169285">
                  <a:extLst>
                    <a:ext uri="{FF2B5EF4-FFF2-40B4-BE49-F238E27FC236}">
                      <a16:creationId xmlns:a16="http://schemas.microsoft.com/office/drawing/2014/main" id="{25A12F34-AFB8-496B-BF56-C5128A6E4161}"/>
                    </a:ext>
                  </a:extLst>
                </p14:cNvPr>
                <p14:cNvContentPartPr/>
                <p14:nvPr/>
              </p14:nvContentPartPr>
              <p14:xfrm>
                <a:off x="11373423" y="3123331"/>
                <a:ext cx="46440" cy="127080"/>
              </p14:xfrm>
            </p:contentPart>
          </mc:Choice>
          <mc:Fallback xmlns="">
            <p:pic>
              <p:nvPicPr>
                <p:cNvPr id="169286" name="Freihand 169285">
                  <a:extLst>
                    <a:ext uri="{FF2B5EF4-FFF2-40B4-BE49-F238E27FC236}">
                      <a16:creationId xmlns:a16="http://schemas.microsoft.com/office/drawing/2014/main" id="{25A12F34-AFB8-496B-BF56-C5128A6E4161}"/>
                    </a:ext>
                  </a:extLst>
                </p:cNvPr>
                <p:cNvPicPr/>
                <p:nvPr/>
              </p:nvPicPr>
              <p:blipFill>
                <a:blip r:embed="rId666"/>
                <a:stretch>
                  <a:fillRect/>
                </a:stretch>
              </p:blipFill>
              <p:spPr>
                <a:xfrm>
                  <a:off x="11369103" y="3119011"/>
                  <a:ext cx="55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9287" name="Freihand 169286">
                  <a:extLst>
                    <a:ext uri="{FF2B5EF4-FFF2-40B4-BE49-F238E27FC236}">
                      <a16:creationId xmlns:a16="http://schemas.microsoft.com/office/drawing/2014/main" id="{5953860D-218B-4915-BCC9-4CA0469E08EC}"/>
                    </a:ext>
                  </a:extLst>
                </p14:cNvPr>
                <p14:cNvContentPartPr/>
                <p14:nvPr/>
              </p14:nvContentPartPr>
              <p14:xfrm>
                <a:off x="11405463" y="3161851"/>
                <a:ext cx="60120" cy="105840"/>
              </p14:xfrm>
            </p:contentPart>
          </mc:Choice>
          <mc:Fallback xmlns="">
            <p:pic>
              <p:nvPicPr>
                <p:cNvPr id="169287" name="Freihand 169286">
                  <a:extLst>
                    <a:ext uri="{FF2B5EF4-FFF2-40B4-BE49-F238E27FC236}">
                      <a16:creationId xmlns:a16="http://schemas.microsoft.com/office/drawing/2014/main" id="{5953860D-218B-4915-BCC9-4CA0469E08EC}"/>
                    </a:ext>
                  </a:extLst>
                </p:cNvPr>
                <p:cNvPicPr/>
                <p:nvPr/>
              </p:nvPicPr>
              <p:blipFill>
                <a:blip r:embed="rId668"/>
                <a:stretch>
                  <a:fillRect/>
                </a:stretch>
              </p:blipFill>
              <p:spPr>
                <a:xfrm>
                  <a:off x="11401143" y="3157531"/>
                  <a:ext cx="68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9288" name="Freihand 169287">
                  <a:extLst>
                    <a:ext uri="{FF2B5EF4-FFF2-40B4-BE49-F238E27FC236}">
                      <a16:creationId xmlns:a16="http://schemas.microsoft.com/office/drawing/2014/main" id="{BED3327B-1AA4-4695-99C8-E63F146147AF}"/>
                    </a:ext>
                  </a:extLst>
                </p14:cNvPr>
                <p14:cNvContentPartPr/>
                <p14:nvPr/>
              </p14:nvContentPartPr>
              <p14:xfrm>
                <a:off x="11477463" y="3114691"/>
                <a:ext cx="115200" cy="100800"/>
              </p14:xfrm>
            </p:contentPart>
          </mc:Choice>
          <mc:Fallback xmlns="">
            <p:pic>
              <p:nvPicPr>
                <p:cNvPr id="169288" name="Freihand 169287">
                  <a:extLst>
                    <a:ext uri="{FF2B5EF4-FFF2-40B4-BE49-F238E27FC236}">
                      <a16:creationId xmlns:a16="http://schemas.microsoft.com/office/drawing/2014/main" id="{BED3327B-1AA4-4695-99C8-E63F146147AF}"/>
                    </a:ext>
                  </a:extLst>
                </p:cNvPr>
                <p:cNvPicPr/>
                <p:nvPr/>
              </p:nvPicPr>
              <p:blipFill>
                <a:blip r:embed="rId670"/>
                <a:stretch>
                  <a:fillRect/>
                </a:stretch>
              </p:blipFill>
              <p:spPr>
                <a:xfrm>
                  <a:off x="11473143" y="3110371"/>
                  <a:ext cx="123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9289" name="Freihand 169288">
                  <a:extLst>
                    <a:ext uri="{FF2B5EF4-FFF2-40B4-BE49-F238E27FC236}">
                      <a16:creationId xmlns:a16="http://schemas.microsoft.com/office/drawing/2014/main" id="{2C118688-DDEA-42DD-A72E-8B4AC08BC824}"/>
                    </a:ext>
                  </a:extLst>
                </p14:cNvPr>
                <p14:cNvContentPartPr/>
                <p14:nvPr/>
              </p14:nvContentPartPr>
              <p14:xfrm>
                <a:off x="11594103" y="3060331"/>
                <a:ext cx="132840" cy="131040"/>
              </p14:xfrm>
            </p:contentPart>
          </mc:Choice>
          <mc:Fallback xmlns="">
            <p:pic>
              <p:nvPicPr>
                <p:cNvPr id="169289" name="Freihand 169288">
                  <a:extLst>
                    <a:ext uri="{FF2B5EF4-FFF2-40B4-BE49-F238E27FC236}">
                      <a16:creationId xmlns:a16="http://schemas.microsoft.com/office/drawing/2014/main" id="{2C118688-DDEA-42DD-A72E-8B4AC08BC824}"/>
                    </a:ext>
                  </a:extLst>
                </p:cNvPr>
                <p:cNvPicPr/>
                <p:nvPr/>
              </p:nvPicPr>
              <p:blipFill>
                <a:blip r:embed="rId672"/>
                <a:stretch>
                  <a:fillRect/>
                </a:stretch>
              </p:blipFill>
              <p:spPr>
                <a:xfrm>
                  <a:off x="11589783" y="3056011"/>
                  <a:ext cx="141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9290" name="Freihand 169289">
                  <a:extLst>
                    <a:ext uri="{FF2B5EF4-FFF2-40B4-BE49-F238E27FC236}">
                      <a16:creationId xmlns:a16="http://schemas.microsoft.com/office/drawing/2014/main" id="{4C051F88-F532-44AE-A3BF-A39969C8482D}"/>
                    </a:ext>
                  </a:extLst>
                </p14:cNvPr>
                <p14:cNvContentPartPr/>
                <p14:nvPr/>
              </p14:nvContentPartPr>
              <p14:xfrm>
                <a:off x="11476023" y="3019651"/>
                <a:ext cx="15840" cy="20880"/>
              </p14:xfrm>
            </p:contentPart>
          </mc:Choice>
          <mc:Fallback xmlns="">
            <p:pic>
              <p:nvPicPr>
                <p:cNvPr id="169290" name="Freihand 169289">
                  <a:extLst>
                    <a:ext uri="{FF2B5EF4-FFF2-40B4-BE49-F238E27FC236}">
                      <a16:creationId xmlns:a16="http://schemas.microsoft.com/office/drawing/2014/main" id="{4C051F88-F532-44AE-A3BF-A39969C8482D}"/>
                    </a:ext>
                  </a:extLst>
                </p:cNvPr>
                <p:cNvPicPr/>
                <p:nvPr/>
              </p:nvPicPr>
              <p:blipFill>
                <a:blip r:embed="rId674"/>
                <a:stretch>
                  <a:fillRect/>
                </a:stretch>
              </p:blipFill>
              <p:spPr>
                <a:xfrm>
                  <a:off x="11471703" y="3015331"/>
                  <a:ext cx="24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9291" name="Freihand 169290">
                  <a:extLst>
                    <a:ext uri="{FF2B5EF4-FFF2-40B4-BE49-F238E27FC236}">
                      <a16:creationId xmlns:a16="http://schemas.microsoft.com/office/drawing/2014/main" id="{F66AA57C-4015-44DA-AE3F-A127166E4D2B}"/>
                    </a:ext>
                  </a:extLst>
                </p14:cNvPr>
                <p14:cNvContentPartPr/>
                <p14:nvPr/>
              </p14:nvContentPartPr>
              <p14:xfrm>
                <a:off x="11782023" y="2764051"/>
                <a:ext cx="59400" cy="285120"/>
              </p14:xfrm>
            </p:contentPart>
          </mc:Choice>
          <mc:Fallback xmlns="">
            <p:pic>
              <p:nvPicPr>
                <p:cNvPr id="169291" name="Freihand 169290">
                  <a:extLst>
                    <a:ext uri="{FF2B5EF4-FFF2-40B4-BE49-F238E27FC236}">
                      <a16:creationId xmlns:a16="http://schemas.microsoft.com/office/drawing/2014/main" id="{F66AA57C-4015-44DA-AE3F-A127166E4D2B}"/>
                    </a:ext>
                  </a:extLst>
                </p:cNvPr>
                <p:cNvPicPr/>
                <p:nvPr/>
              </p:nvPicPr>
              <p:blipFill>
                <a:blip r:embed="rId676"/>
                <a:stretch>
                  <a:fillRect/>
                </a:stretch>
              </p:blipFill>
              <p:spPr>
                <a:xfrm>
                  <a:off x="11777703" y="2759731"/>
                  <a:ext cx="680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9292" name="Freihand 169291">
                  <a:extLst>
                    <a:ext uri="{FF2B5EF4-FFF2-40B4-BE49-F238E27FC236}">
                      <a16:creationId xmlns:a16="http://schemas.microsoft.com/office/drawing/2014/main" id="{7287316D-1760-403C-9B82-D2E474FA3DBD}"/>
                    </a:ext>
                  </a:extLst>
                </p14:cNvPr>
                <p14:cNvContentPartPr/>
                <p14:nvPr/>
              </p14:nvContentPartPr>
              <p14:xfrm>
                <a:off x="11830263" y="3091291"/>
                <a:ext cx="16560" cy="34200"/>
              </p14:xfrm>
            </p:contentPart>
          </mc:Choice>
          <mc:Fallback xmlns="">
            <p:pic>
              <p:nvPicPr>
                <p:cNvPr id="169292" name="Freihand 169291">
                  <a:extLst>
                    <a:ext uri="{FF2B5EF4-FFF2-40B4-BE49-F238E27FC236}">
                      <a16:creationId xmlns:a16="http://schemas.microsoft.com/office/drawing/2014/main" id="{7287316D-1760-403C-9B82-D2E474FA3DBD}"/>
                    </a:ext>
                  </a:extLst>
                </p:cNvPr>
                <p:cNvPicPr/>
                <p:nvPr/>
              </p:nvPicPr>
              <p:blipFill>
                <a:blip r:embed="rId678"/>
                <a:stretch>
                  <a:fillRect/>
                </a:stretch>
              </p:blipFill>
              <p:spPr>
                <a:xfrm>
                  <a:off x="11825943" y="3086971"/>
                  <a:ext cx="25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9296" name="Freihand 169295">
                  <a:extLst>
                    <a:ext uri="{FF2B5EF4-FFF2-40B4-BE49-F238E27FC236}">
                      <a16:creationId xmlns:a16="http://schemas.microsoft.com/office/drawing/2014/main" id="{100CC170-35F6-4A8F-B8A7-4A1789D5CA22}"/>
                    </a:ext>
                  </a:extLst>
                </p14:cNvPr>
                <p14:cNvContentPartPr/>
                <p14:nvPr/>
              </p14:nvContentPartPr>
              <p14:xfrm>
                <a:off x="8162583" y="2966011"/>
                <a:ext cx="1215000" cy="1144440"/>
              </p14:xfrm>
            </p:contentPart>
          </mc:Choice>
          <mc:Fallback xmlns="">
            <p:pic>
              <p:nvPicPr>
                <p:cNvPr id="169296" name="Freihand 169295">
                  <a:extLst>
                    <a:ext uri="{FF2B5EF4-FFF2-40B4-BE49-F238E27FC236}">
                      <a16:creationId xmlns:a16="http://schemas.microsoft.com/office/drawing/2014/main" id="{100CC170-35F6-4A8F-B8A7-4A1789D5CA22}"/>
                    </a:ext>
                  </a:extLst>
                </p:cNvPr>
                <p:cNvPicPr/>
                <p:nvPr/>
              </p:nvPicPr>
              <p:blipFill>
                <a:blip r:embed="rId680"/>
                <a:stretch>
                  <a:fillRect/>
                </a:stretch>
              </p:blipFill>
              <p:spPr>
                <a:xfrm>
                  <a:off x="8158263" y="2961691"/>
                  <a:ext cx="1223640" cy="115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1">
            <p14:nvContentPartPr>
              <p14:cNvPr id="12" name="Freihand 11">
                <a:extLst>
                  <a:ext uri="{FF2B5EF4-FFF2-40B4-BE49-F238E27FC236}">
                    <a16:creationId xmlns:a16="http://schemas.microsoft.com/office/drawing/2014/main" id="{CE65D74C-15FF-404D-ADC6-D5EC6F15588D}"/>
                  </a:ext>
                </a:extLst>
              </p14:cNvPr>
              <p14:cNvContentPartPr/>
              <p14:nvPr/>
            </p14:nvContentPartPr>
            <p14:xfrm>
              <a:off x="573783" y="1442491"/>
              <a:ext cx="8567280" cy="5288400"/>
            </p14:xfrm>
          </p:contentPart>
        </mc:Choice>
        <mc:Fallback xmlns="">
          <p:pic>
            <p:nvPicPr>
              <p:cNvPr id="12" name="Freihand 11">
                <a:extLst>
                  <a:ext uri="{FF2B5EF4-FFF2-40B4-BE49-F238E27FC236}">
                    <a16:creationId xmlns:a16="http://schemas.microsoft.com/office/drawing/2014/main" id="{CE65D74C-15FF-404D-ADC6-D5EC6F15588D}"/>
                  </a:ext>
                </a:extLst>
              </p:cNvPr>
              <p:cNvPicPr/>
              <p:nvPr/>
            </p:nvPicPr>
            <p:blipFill>
              <a:blip r:embed="rId682"/>
              <a:stretch>
                <a:fillRect/>
              </a:stretch>
            </p:blipFill>
            <p:spPr>
              <a:xfrm>
                <a:off x="569463" y="1438171"/>
                <a:ext cx="8575920" cy="52970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23" name="Freihand 22">
                <a:extLst>
                  <a:ext uri="{FF2B5EF4-FFF2-40B4-BE49-F238E27FC236}">
                    <a16:creationId xmlns:a16="http://schemas.microsoft.com/office/drawing/2014/main" id="{6B10A187-D1EC-45DC-8344-E556CE197331}"/>
                  </a:ext>
                </a:extLst>
              </p14:cNvPr>
              <p14:cNvContentPartPr/>
              <p14:nvPr/>
            </p14:nvContentPartPr>
            <p14:xfrm>
              <a:off x="4140303" y="5763571"/>
              <a:ext cx="1022400" cy="722160"/>
            </p14:xfrm>
          </p:contentPart>
        </mc:Choice>
        <mc:Fallback xmlns="">
          <p:pic>
            <p:nvPicPr>
              <p:cNvPr id="23" name="Freihand 22">
                <a:extLst>
                  <a:ext uri="{FF2B5EF4-FFF2-40B4-BE49-F238E27FC236}">
                    <a16:creationId xmlns:a16="http://schemas.microsoft.com/office/drawing/2014/main" id="{6B10A187-D1EC-45DC-8344-E556CE197331}"/>
                  </a:ext>
                </a:extLst>
              </p:cNvPr>
              <p:cNvPicPr/>
              <p:nvPr/>
            </p:nvPicPr>
            <p:blipFill>
              <a:blip r:embed="rId684"/>
              <a:stretch>
                <a:fillRect/>
              </a:stretch>
            </p:blipFill>
            <p:spPr>
              <a:xfrm>
                <a:off x="4135983" y="5759251"/>
                <a:ext cx="1031040" cy="730800"/>
              </a:xfrm>
              <a:prstGeom prst="rect">
                <a:avLst/>
              </a:prstGeom>
            </p:spPr>
          </p:pic>
        </mc:Fallback>
      </mc:AlternateContent>
      <p:grpSp>
        <p:nvGrpSpPr>
          <p:cNvPr id="169046" name="Gruppieren 169045">
            <a:extLst>
              <a:ext uri="{FF2B5EF4-FFF2-40B4-BE49-F238E27FC236}">
                <a16:creationId xmlns:a16="http://schemas.microsoft.com/office/drawing/2014/main" id="{60A3DCAC-478D-48D2-A73B-B33A7CB4D37B}"/>
              </a:ext>
            </a:extLst>
          </p:cNvPr>
          <p:cNvGrpSpPr/>
          <p:nvPr/>
        </p:nvGrpSpPr>
        <p:grpSpPr>
          <a:xfrm>
            <a:off x="7973583" y="2745331"/>
            <a:ext cx="2803320" cy="1327320"/>
            <a:chOff x="7973583" y="2745331"/>
            <a:chExt cx="2803320" cy="1327320"/>
          </a:xfrm>
        </p:grpSpPr>
        <mc:AlternateContent xmlns:mc="http://schemas.openxmlformats.org/markup-compatibility/2006" xmlns:p14="http://schemas.microsoft.com/office/powerpoint/2010/main">
          <mc:Choice Requires="p14">
            <p:contentPart p14:bwMode="auto" r:id="rId685">
              <p14:nvContentPartPr>
                <p14:cNvPr id="41" name="Freihand 40">
                  <a:extLst>
                    <a:ext uri="{FF2B5EF4-FFF2-40B4-BE49-F238E27FC236}">
                      <a16:creationId xmlns:a16="http://schemas.microsoft.com/office/drawing/2014/main" id="{ACA15B9B-17DF-4340-BC42-1A83EC72E74E}"/>
                    </a:ext>
                  </a:extLst>
                </p14:cNvPr>
                <p14:cNvContentPartPr/>
                <p14:nvPr/>
              </p14:nvContentPartPr>
              <p14:xfrm>
                <a:off x="9366063" y="3717331"/>
                <a:ext cx="192240" cy="60120"/>
              </p14:xfrm>
            </p:contentPart>
          </mc:Choice>
          <mc:Fallback xmlns="">
            <p:pic>
              <p:nvPicPr>
                <p:cNvPr id="41" name="Freihand 40">
                  <a:extLst>
                    <a:ext uri="{FF2B5EF4-FFF2-40B4-BE49-F238E27FC236}">
                      <a16:creationId xmlns:a16="http://schemas.microsoft.com/office/drawing/2014/main" id="{ACA15B9B-17DF-4340-BC42-1A83EC72E74E}"/>
                    </a:ext>
                  </a:extLst>
                </p:cNvPr>
                <p:cNvPicPr/>
                <p:nvPr/>
              </p:nvPicPr>
              <p:blipFill>
                <a:blip r:embed="rId686"/>
                <a:stretch>
                  <a:fillRect/>
                </a:stretch>
              </p:blipFill>
              <p:spPr>
                <a:xfrm>
                  <a:off x="9361743" y="3713011"/>
                  <a:ext cx="200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6" name="Freihand 45">
                  <a:extLst>
                    <a:ext uri="{FF2B5EF4-FFF2-40B4-BE49-F238E27FC236}">
                      <a16:creationId xmlns:a16="http://schemas.microsoft.com/office/drawing/2014/main" id="{AE888808-4580-43C8-9C87-0415190457CC}"/>
                    </a:ext>
                  </a:extLst>
                </p14:cNvPr>
                <p14:cNvContentPartPr/>
                <p14:nvPr/>
              </p14:nvContentPartPr>
              <p14:xfrm>
                <a:off x="9385503" y="3773491"/>
                <a:ext cx="181800" cy="60120"/>
              </p14:xfrm>
            </p:contentPart>
          </mc:Choice>
          <mc:Fallback xmlns="">
            <p:pic>
              <p:nvPicPr>
                <p:cNvPr id="46" name="Freihand 45">
                  <a:extLst>
                    <a:ext uri="{FF2B5EF4-FFF2-40B4-BE49-F238E27FC236}">
                      <a16:creationId xmlns:a16="http://schemas.microsoft.com/office/drawing/2014/main" id="{AE888808-4580-43C8-9C87-0415190457CC}"/>
                    </a:ext>
                  </a:extLst>
                </p:cNvPr>
                <p:cNvPicPr/>
                <p:nvPr/>
              </p:nvPicPr>
              <p:blipFill>
                <a:blip r:embed="rId688"/>
                <a:stretch>
                  <a:fillRect/>
                </a:stretch>
              </p:blipFill>
              <p:spPr>
                <a:xfrm>
                  <a:off x="9381183" y="3769171"/>
                  <a:ext cx="190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55" name="Freihand 54">
                  <a:extLst>
                    <a:ext uri="{FF2B5EF4-FFF2-40B4-BE49-F238E27FC236}">
                      <a16:creationId xmlns:a16="http://schemas.microsoft.com/office/drawing/2014/main" id="{5DC51727-265A-4AAC-A49A-B4CFE5E6ABC6}"/>
                    </a:ext>
                  </a:extLst>
                </p14:cNvPr>
                <p14:cNvContentPartPr/>
                <p14:nvPr/>
              </p14:nvContentPartPr>
              <p14:xfrm>
                <a:off x="9752703" y="3369571"/>
                <a:ext cx="196920" cy="266040"/>
              </p14:xfrm>
            </p:contentPart>
          </mc:Choice>
          <mc:Fallback xmlns="">
            <p:pic>
              <p:nvPicPr>
                <p:cNvPr id="55" name="Freihand 54">
                  <a:extLst>
                    <a:ext uri="{FF2B5EF4-FFF2-40B4-BE49-F238E27FC236}">
                      <a16:creationId xmlns:a16="http://schemas.microsoft.com/office/drawing/2014/main" id="{5DC51727-265A-4AAC-A49A-B4CFE5E6ABC6}"/>
                    </a:ext>
                  </a:extLst>
                </p:cNvPr>
                <p:cNvPicPr/>
                <p:nvPr/>
              </p:nvPicPr>
              <p:blipFill>
                <a:blip r:embed="rId690"/>
                <a:stretch>
                  <a:fillRect/>
                </a:stretch>
              </p:blipFill>
              <p:spPr>
                <a:xfrm>
                  <a:off x="9748383" y="3365251"/>
                  <a:ext cx="2055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62" name="Freihand 61">
                  <a:extLst>
                    <a:ext uri="{FF2B5EF4-FFF2-40B4-BE49-F238E27FC236}">
                      <a16:creationId xmlns:a16="http://schemas.microsoft.com/office/drawing/2014/main" id="{4940392D-2F33-49B6-8601-1A751950586B}"/>
                    </a:ext>
                  </a:extLst>
                </p14:cNvPr>
                <p14:cNvContentPartPr/>
                <p14:nvPr/>
              </p14:nvContentPartPr>
              <p14:xfrm>
                <a:off x="9646143" y="3458491"/>
                <a:ext cx="622800" cy="256680"/>
              </p14:xfrm>
            </p:contentPart>
          </mc:Choice>
          <mc:Fallback xmlns="">
            <p:pic>
              <p:nvPicPr>
                <p:cNvPr id="62" name="Freihand 61">
                  <a:extLst>
                    <a:ext uri="{FF2B5EF4-FFF2-40B4-BE49-F238E27FC236}">
                      <a16:creationId xmlns:a16="http://schemas.microsoft.com/office/drawing/2014/main" id="{4940392D-2F33-49B6-8601-1A751950586B}"/>
                    </a:ext>
                  </a:extLst>
                </p:cNvPr>
                <p:cNvPicPr/>
                <p:nvPr/>
              </p:nvPicPr>
              <p:blipFill>
                <a:blip r:embed="rId692"/>
                <a:stretch>
                  <a:fillRect/>
                </a:stretch>
              </p:blipFill>
              <p:spPr>
                <a:xfrm>
                  <a:off x="9641823" y="3454171"/>
                  <a:ext cx="63144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68960" name="Freihand 168959">
                  <a:extLst>
                    <a:ext uri="{FF2B5EF4-FFF2-40B4-BE49-F238E27FC236}">
                      <a16:creationId xmlns:a16="http://schemas.microsoft.com/office/drawing/2014/main" id="{A8298B85-820E-4533-A7A2-452534996EDB}"/>
                    </a:ext>
                  </a:extLst>
                </p14:cNvPr>
                <p14:cNvContentPartPr/>
                <p14:nvPr/>
              </p14:nvContentPartPr>
              <p14:xfrm>
                <a:off x="9746223" y="3780331"/>
                <a:ext cx="132120" cy="159840"/>
              </p14:xfrm>
            </p:contentPart>
          </mc:Choice>
          <mc:Fallback xmlns="">
            <p:pic>
              <p:nvPicPr>
                <p:cNvPr id="168960" name="Freihand 168959">
                  <a:extLst>
                    <a:ext uri="{FF2B5EF4-FFF2-40B4-BE49-F238E27FC236}">
                      <a16:creationId xmlns:a16="http://schemas.microsoft.com/office/drawing/2014/main" id="{A8298B85-820E-4533-A7A2-452534996EDB}"/>
                    </a:ext>
                  </a:extLst>
                </p:cNvPr>
                <p:cNvPicPr/>
                <p:nvPr/>
              </p:nvPicPr>
              <p:blipFill>
                <a:blip r:embed="rId694"/>
                <a:stretch>
                  <a:fillRect/>
                </a:stretch>
              </p:blipFill>
              <p:spPr>
                <a:xfrm>
                  <a:off x="9741903" y="3776011"/>
                  <a:ext cx="140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68982" name="Freihand 168981">
                  <a:extLst>
                    <a:ext uri="{FF2B5EF4-FFF2-40B4-BE49-F238E27FC236}">
                      <a16:creationId xmlns:a16="http://schemas.microsoft.com/office/drawing/2014/main" id="{3698B544-AF6E-4F2B-A880-2C82E69CA8CF}"/>
                    </a:ext>
                  </a:extLst>
                </p14:cNvPr>
                <p14:cNvContentPartPr/>
                <p14:nvPr/>
              </p14:nvContentPartPr>
              <p14:xfrm>
                <a:off x="9918663" y="3762691"/>
                <a:ext cx="113040" cy="77760"/>
              </p14:xfrm>
            </p:contentPart>
          </mc:Choice>
          <mc:Fallback xmlns="">
            <p:pic>
              <p:nvPicPr>
                <p:cNvPr id="168982" name="Freihand 168981">
                  <a:extLst>
                    <a:ext uri="{FF2B5EF4-FFF2-40B4-BE49-F238E27FC236}">
                      <a16:creationId xmlns:a16="http://schemas.microsoft.com/office/drawing/2014/main" id="{3698B544-AF6E-4F2B-A880-2C82E69CA8CF}"/>
                    </a:ext>
                  </a:extLst>
                </p:cNvPr>
                <p:cNvPicPr/>
                <p:nvPr/>
              </p:nvPicPr>
              <p:blipFill>
                <a:blip r:embed="rId696"/>
                <a:stretch>
                  <a:fillRect/>
                </a:stretch>
              </p:blipFill>
              <p:spPr>
                <a:xfrm>
                  <a:off x="9914343" y="3758371"/>
                  <a:ext cx="121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68996" name="Freihand 168995">
                  <a:extLst>
                    <a:ext uri="{FF2B5EF4-FFF2-40B4-BE49-F238E27FC236}">
                      <a16:creationId xmlns:a16="http://schemas.microsoft.com/office/drawing/2014/main" id="{BCFC4A3B-8319-46D4-897C-ACBD689C1CB0}"/>
                    </a:ext>
                  </a:extLst>
                </p14:cNvPr>
                <p14:cNvContentPartPr/>
                <p14:nvPr/>
              </p14:nvContentPartPr>
              <p14:xfrm>
                <a:off x="10082823" y="3659011"/>
                <a:ext cx="107280" cy="171720"/>
              </p14:xfrm>
            </p:contentPart>
          </mc:Choice>
          <mc:Fallback xmlns="">
            <p:pic>
              <p:nvPicPr>
                <p:cNvPr id="168996" name="Freihand 168995">
                  <a:extLst>
                    <a:ext uri="{FF2B5EF4-FFF2-40B4-BE49-F238E27FC236}">
                      <a16:creationId xmlns:a16="http://schemas.microsoft.com/office/drawing/2014/main" id="{BCFC4A3B-8319-46D4-897C-ACBD689C1CB0}"/>
                    </a:ext>
                  </a:extLst>
                </p:cNvPr>
                <p:cNvPicPr/>
                <p:nvPr/>
              </p:nvPicPr>
              <p:blipFill>
                <a:blip r:embed="rId698"/>
                <a:stretch>
                  <a:fillRect/>
                </a:stretch>
              </p:blipFill>
              <p:spPr>
                <a:xfrm>
                  <a:off x="10078503" y="3654691"/>
                  <a:ext cx="115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8999" name="Freihand 168998">
                  <a:extLst>
                    <a:ext uri="{FF2B5EF4-FFF2-40B4-BE49-F238E27FC236}">
                      <a16:creationId xmlns:a16="http://schemas.microsoft.com/office/drawing/2014/main" id="{6C2E50E0-4524-4A50-96D7-3A35181FEA64}"/>
                    </a:ext>
                  </a:extLst>
                </p14:cNvPr>
                <p14:cNvContentPartPr/>
                <p14:nvPr/>
              </p14:nvContentPartPr>
              <p14:xfrm>
                <a:off x="10154463" y="3756571"/>
                <a:ext cx="102240" cy="35640"/>
              </p14:xfrm>
            </p:contentPart>
          </mc:Choice>
          <mc:Fallback xmlns="">
            <p:pic>
              <p:nvPicPr>
                <p:cNvPr id="168999" name="Freihand 168998">
                  <a:extLst>
                    <a:ext uri="{FF2B5EF4-FFF2-40B4-BE49-F238E27FC236}">
                      <a16:creationId xmlns:a16="http://schemas.microsoft.com/office/drawing/2014/main" id="{6C2E50E0-4524-4A50-96D7-3A35181FEA64}"/>
                    </a:ext>
                  </a:extLst>
                </p:cNvPr>
                <p:cNvPicPr/>
                <p:nvPr/>
              </p:nvPicPr>
              <p:blipFill>
                <a:blip r:embed="rId700"/>
                <a:stretch>
                  <a:fillRect/>
                </a:stretch>
              </p:blipFill>
              <p:spPr>
                <a:xfrm>
                  <a:off x="10150143" y="3752251"/>
                  <a:ext cx="110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9019" name="Freihand 169018">
                  <a:extLst>
                    <a:ext uri="{FF2B5EF4-FFF2-40B4-BE49-F238E27FC236}">
                      <a16:creationId xmlns:a16="http://schemas.microsoft.com/office/drawing/2014/main" id="{5A331A74-0DCE-443A-8844-3F8AF2BD43B3}"/>
                    </a:ext>
                  </a:extLst>
                </p14:cNvPr>
                <p14:cNvContentPartPr/>
                <p14:nvPr/>
              </p14:nvContentPartPr>
              <p14:xfrm>
                <a:off x="10231863" y="3717691"/>
                <a:ext cx="25560" cy="200520"/>
              </p14:xfrm>
            </p:contentPart>
          </mc:Choice>
          <mc:Fallback xmlns="">
            <p:pic>
              <p:nvPicPr>
                <p:cNvPr id="169019" name="Freihand 169018">
                  <a:extLst>
                    <a:ext uri="{FF2B5EF4-FFF2-40B4-BE49-F238E27FC236}">
                      <a16:creationId xmlns:a16="http://schemas.microsoft.com/office/drawing/2014/main" id="{5A331A74-0DCE-443A-8844-3F8AF2BD43B3}"/>
                    </a:ext>
                  </a:extLst>
                </p:cNvPr>
                <p:cNvPicPr/>
                <p:nvPr/>
              </p:nvPicPr>
              <p:blipFill>
                <a:blip r:embed="rId702"/>
                <a:stretch>
                  <a:fillRect/>
                </a:stretch>
              </p:blipFill>
              <p:spPr>
                <a:xfrm>
                  <a:off x="10227543" y="3713371"/>
                  <a:ext cx="342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69028" name="Freihand 169027">
                  <a:extLst>
                    <a:ext uri="{FF2B5EF4-FFF2-40B4-BE49-F238E27FC236}">
                      <a16:creationId xmlns:a16="http://schemas.microsoft.com/office/drawing/2014/main" id="{CDAFAAC7-7F82-42BE-B762-C9A4AD296358}"/>
                    </a:ext>
                  </a:extLst>
                </p14:cNvPr>
                <p14:cNvContentPartPr/>
                <p14:nvPr/>
              </p14:nvContentPartPr>
              <p14:xfrm>
                <a:off x="7973583" y="2745331"/>
                <a:ext cx="2803320" cy="1327320"/>
              </p14:xfrm>
            </p:contentPart>
          </mc:Choice>
          <mc:Fallback xmlns="">
            <p:pic>
              <p:nvPicPr>
                <p:cNvPr id="169028" name="Freihand 169027">
                  <a:extLst>
                    <a:ext uri="{FF2B5EF4-FFF2-40B4-BE49-F238E27FC236}">
                      <a16:creationId xmlns:a16="http://schemas.microsoft.com/office/drawing/2014/main" id="{CDAFAAC7-7F82-42BE-B762-C9A4AD296358}"/>
                    </a:ext>
                  </a:extLst>
                </p:cNvPr>
                <p:cNvPicPr/>
                <p:nvPr/>
              </p:nvPicPr>
              <p:blipFill>
                <a:blip r:embed="rId704"/>
                <a:stretch>
                  <a:fillRect/>
                </a:stretch>
              </p:blipFill>
              <p:spPr>
                <a:xfrm>
                  <a:off x="7969263" y="2741011"/>
                  <a:ext cx="2811960" cy="1335960"/>
                </a:xfrm>
                <a:prstGeom prst="rect">
                  <a:avLst/>
                </a:prstGeom>
              </p:spPr>
            </p:pic>
          </mc:Fallback>
        </mc:AlternateContent>
      </p:grpSp>
    </p:spTree>
    <p:extLst>
      <p:ext uri="{BB962C8B-B14F-4D97-AF65-F5344CB8AC3E}">
        <p14:creationId xmlns:p14="http://schemas.microsoft.com/office/powerpoint/2010/main" val="3798199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(Government expenditure) Multiplier</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Multiplier: How much increases one variable, if another variable increase by one unit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u="sng">
                <a:solidFill>
                  <a:srgbClr val="000000"/>
                </a:solidFill>
              </a:rPr>
              <a:t>Government expenditure Multiplier:</a:t>
            </a:r>
            <a:endParaRPr lang="de-DE" sz="2400" u="sng"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Change of equilibrium income, of governement expenditure increases by one unit.</a:t>
            </a: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6905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err="1">
                <a:solidFill>
                  <a:srgbClr val="000000"/>
                </a:solidFill>
                <a:latin typeface="Sparkasse Rg" pitchFamily="34" charset="0"/>
              </a:rPr>
              <a:t>Keynesian</a:t>
            </a:r>
            <a:r>
              <a:rPr lang="de-DE" sz="2400" b="1" dirty="0">
                <a:solidFill>
                  <a:srgbClr val="000000"/>
                </a:solidFill>
                <a:latin typeface="Sparkasse Rg" pitchFamily="34" charset="0"/>
              </a:rPr>
              <a:t> Cross</a:t>
            </a:r>
          </a:p>
        </p:txBody>
      </p:sp>
      <p:sp>
        <p:nvSpPr>
          <p:cNvPr id="169988" name="Text Box 4"/>
          <p:cNvSpPr txBox="1">
            <a:spLocks noChangeArrowheads="1"/>
          </p:cNvSpPr>
          <p:nvPr/>
        </p:nvSpPr>
        <p:spPr bwMode="auto">
          <a:xfrm>
            <a:off x="1524000" y="79819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0B724838-27D2-41A1-920E-3ECDE2DF2AF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CB98D2A-141F-46F4-8F66-E623D3B3BF0B}"/>
                  </a:ext>
                </a:extLst>
              </p14:cNvPr>
              <p14:cNvContentPartPr/>
              <p14:nvPr/>
            </p14:nvContentPartPr>
            <p14:xfrm>
              <a:off x="11492943" y="476283"/>
              <a:ext cx="50400" cy="35640"/>
            </p14:xfrm>
          </p:contentPart>
        </mc:Choice>
        <mc:Fallback xmlns="">
          <p:pic>
            <p:nvPicPr>
              <p:cNvPr id="2" name="Freihand 1">
                <a:extLst>
                  <a:ext uri="{FF2B5EF4-FFF2-40B4-BE49-F238E27FC236}">
                    <a16:creationId xmlns:a16="http://schemas.microsoft.com/office/drawing/2014/main" id="{8CB98D2A-141F-46F4-8F66-E623D3B3BF0B}"/>
                  </a:ext>
                </a:extLst>
              </p:cNvPr>
              <p:cNvPicPr/>
              <p:nvPr/>
            </p:nvPicPr>
            <p:blipFill>
              <a:blip r:embed="rId4"/>
              <a:stretch>
                <a:fillRect/>
              </a:stretch>
            </p:blipFill>
            <p:spPr>
              <a:xfrm>
                <a:off x="11488623" y="471963"/>
                <a:ext cx="59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Freihand 23">
                <a:extLst>
                  <a:ext uri="{FF2B5EF4-FFF2-40B4-BE49-F238E27FC236}">
                    <a16:creationId xmlns:a16="http://schemas.microsoft.com/office/drawing/2014/main" id="{2DDDB6F6-89C6-4C90-B513-F92D87819BB4}"/>
                  </a:ext>
                </a:extLst>
              </p14:cNvPr>
              <p14:cNvContentPartPr/>
              <p14:nvPr/>
            </p14:nvContentPartPr>
            <p14:xfrm>
              <a:off x="8470743" y="625651"/>
              <a:ext cx="344520" cy="19800"/>
            </p14:xfrm>
          </p:contentPart>
        </mc:Choice>
        <mc:Fallback xmlns="">
          <p:pic>
            <p:nvPicPr>
              <p:cNvPr id="24" name="Freihand 23">
                <a:extLst>
                  <a:ext uri="{FF2B5EF4-FFF2-40B4-BE49-F238E27FC236}">
                    <a16:creationId xmlns:a16="http://schemas.microsoft.com/office/drawing/2014/main" id="{2DDDB6F6-89C6-4C90-B513-F92D87819BB4}"/>
                  </a:ext>
                </a:extLst>
              </p:cNvPr>
              <p:cNvPicPr/>
              <p:nvPr/>
            </p:nvPicPr>
            <p:blipFill>
              <a:blip r:embed="rId6"/>
              <a:stretch>
                <a:fillRect/>
              </a:stretch>
            </p:blipFill>
            <p:spPr>
              <a:xfrm>
                <a:off x="8466423" y="621331"/>
                <a:ext cx="353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Freihand 37">
                <a:extLst>
                  <a:ext uri="{FF2B5EF4-FFF2-40B4-BE49-F238E27FC236}">
                    <a16:creationId xmlns:a16="http://schemas.microsoft.com/office/drawing/2014/main" id="{DA4F8A43-D003-489D-A065-90A6DA7EE96F}"/>
                  </a:ext>
                </a:extLst>
              </p14:cNvPr>
              <p14:cNvContentPartPr/>
              <p14:nvPr/>
            </p14:nvContentPartPr>
            <p14:xfrm>
              <a:off x="9418623" y="624571"/>
              <a:ext cx="755640" cy="43200"/>
            </p14:xfrm>
          </p:contentPart>
        </mc:Choice>
        <mc:Fallback xmlns="">
          <p:pic>
            <p:nvPicPr>
              <p:cNvPr id="38" name="Freihand 37">
                <a:extLst>
                  <a:ext uri="{FF2B5EF4-FFF2-40B4-BE49-F238E27FC236}">
                    <a16:creationId xmlns:a16="http://schemas.microsoft.com/office/drawing/2014/main" id="{DA4F8A43-D003-489D-A065-90A6DA7EE96F}"/>
                  </a:ext>
                </a:extLst>
              </p:cNvPr>
              <p:cNvPicPr/>
              <p:nvPr/>
            </p:nvPicPr>
            <p:blipFill>
              <a:blip r:embed="rId8"/>
              <a:stretch>
                <a:fillRect/>
              </a:stretch>
            </p:blipFill>
            <p:spPr>
              <a:xfrm>
                <a:off x="9414303" y="620251"/>
                <a:ext cx="764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F2CBFE2B-EC32-47FD-8B2E-87288DA743F7}"/>
                  </a:ext>
                </a:extLst>
              </p14:cNvPr>
              <p14:cNvContentPartPr/>
              <p14:nvPr/>
            </p14:nvContentPartPr>
            <p14:xfrm>
              <a:off x="9907143" y="613411"/>
              <a:ext cx="193680" cy="56520"/>
            </p14:xfrm>
          </p:contentPart>
        </mc:Choice>
        <mc:Fallback xmlns="">
          <p:pic>
            <p:nvPicPr>
              <p:cNvPr id="39" name="Freihand 38">
                <a:extLst>
                  <a:ext uri="{FF2B5EF4-FFF2-40B4-BE49-F238E27FC236}">
                    <a16:creationId xmlns:a16="http://schemas.microsoft.com/office/drawing/2014/main" id="{F2CBFE2B-EC32-47FD-8B2E-87288DA743F7}"/>
                  </a:ext>
                </a:extLst>
              </p:cNvPr>
              <p:cNvPicPr/>
              <p:nvPr/>
            </p:nvPicPr>
            <p:blipFill>
              <a:blip r:embed="rId10"/>
              <a:stretch>
                <a:fillRect/>
              </a:stretch>
            </p:blipFill>
            <p:spPr>
              <a:xfrm>
                <a:off x="9902823" y="609091"/>
                <a:ext cx="202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0004" name="Freihand 170003">
                <a:extLst>
                  <a:ext uri="{FF2B5EF4-FFF2-40B4-BE49-F238E27FC236}">
                    <a16:creationId xmlns:a16="http://schemas.microsoft.com/office/drawing/2014/main" id="{ADC8BEE5-8374-4D59-9CED-D230AE6E489E}"/>
                  </a:ext>
                </a:extLst>
              </p14:cNvPr>
              <p14:cNvContentPartPr/>
              <p14:nvPr/>
            </p14:nvContentPartPr>
            <p14:xfrm>
              <a:off x="9058983" y="50371"/>
              <a:ext cx="2684880" cy="1939680"/>
            </p14:xfrm>
          </p:contentPart>
        </mc:Choice>
        <mc:Fallback xmlns="">
          <p:pic>
            <p:nvPicPr>
              <p:cNvPr id="170004" name="Freihand 170003">
                <a:extLst>
                  <a:ext uri="{FF2B5EF4-FFF2-40B4-BE49-F238E27FC236}">
                    <a16:creationId xmlns:a16="http://schemas.microsoft.com/office/drawing/2014/main" id="{ADC8BEE5-8374-4D59-9CED-D230AE6E489E}"/>
                  </a:ext>
                </a:extLst>
              </p:cNvPr>
              <p:cNvPicPr/>
              <p:nvPr/>
            </p:nvPicPr>
            <p:blipFill>
              <a:blip r:embed="rId12"/>
              <a:stretch>
                <a:fillRect/>
              </a:stretch>
            </p:blipFill>
            <p:spPr>
              <a:xfrm>
                <a:off x="9054663" y="46051"/>
                <a:ext cx="2693520" cy="194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0139" name="Freihand 170138">
                <a:extLst>
                  <a:ext uri="{FF2B5EF4-FFF2-40B4-BE49-F238E27FC236}">
                    <a16:creationId xmlns:a16="http://schemas.microsoft.com/office/drawing/2014/main" id="{71587840-B512-4353-8E2C-FAC318258917}"/>
                  </a:ext>
                </a:extLst>
              </p14:cNvPr>
              <p14:cNvContentPartPr/>
              <p14:nvPr/>
            </p14:nvContentPartPr>
            <p14:xfrm>
              <a:off x="9219903" y="636091"/>
              <a:ext cx="1924920" cy="76680"/>
            </p14:xfrm>
          </p:contentPart>
        </mc:Choice>
        <mc:Fallback xmlns="">
          <p:pic>
            <p:nvPicPr>
              <p:cNvPr id="170139" name="Freihand 170138">
                <a:extLst>
                  <a:ext uri="{FF2B5EF4-FFF2-40B4-BE49-F238E27FC236}">
                    <a16:creationId xmlns:a16="http://schemas.microsoft.com/office/drawing/2014/main" id="{71587840-B512-4353-8E2C-FAC318258917}"/>
                  </a:ext>
                </a:extLst>
              </p:cNvPr>
              <p:cNvPicPr/>
              <p:nvPr/>
            </p:nvPicPr>
            <p:blipFill>
              <a:blip r:embed="rId14"/>
              <a:stretch>
                <a:fillRect/>
              </a:stretch>
            </p:blipFill>
            <p:spPr>
              <a:xfrm>
                <a:off x="9215583" y="631771"/>
                <a:ext cx="1933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0141" name="Freihand 170140">
                <a:extLst>
                  <a:ext uri="{FF2B5EF4-FFF2-40B4-BE49-F238E27FC236}">
                    <a16:creationId xmlns:a16="http://schemas.microsoft.com/office/drawing/2014/main" id="{E7A38220-32E7-497A-9A5A-717883DF4B7F}"/>
                  </a:ext>
                </a:extLst>
              </p14:cNvPr>
              <p14:cNvContentPartPr/>
              <p14:nvPr/>
            </p14:nvContentPartPr>
            <p14:xfrm>
              <a:off x="2244903" y="4626691"/>
              <a:ext cx="368640" cy="58680"/>
            </p14:xfrm>
          </p:contentPart>
        </mc:Choice>
        <mc:Fallback xmlns="">
          <p:pic>
            <p:nvPicPr>
              <p:cNvPr id="170141" name="Freihand 170140">
                <a:extLst>
                  <a:ext uri="{FF2B5EF4-FFF2-40B4-BE49-F238E27FC236}">
                    <a16:creationId xmlns:a16="http://schemas.microsoft.com/office/drawing/2014/main" id="{E7A38220-32E7-497A-9A5A-717883DF4B7F}"/>
                  </a:ext>
                </a:extLst>
              </p:cNvPr>
              <p:cNvPicPr/>
              <p:nvPr/>
            </p:nvPicPr>
            <p:blipFill>
              <a:blip r:embed="rId16"/>
              <a:stretch>
                <a:fillRect/>
              </a:stretch>
            </p:blipFill>
            <p:spPr>
              <a:xfrm>
                <a:off x="2240583" y="4622371"/>
                <a:ext cx="377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0151" name="Freihand 170150">
                <a:extLst>
                  <a:ext uri="{FF2B5EF4-FFF2-40B4-BE49-F238E27FC236}">
                    <a16:creationId xmlns:a16="http://schemas.microsoft.com/office/drawing/2014/main" id="{AA553F61-FBDC-4B2D-B91D-03D96081A872}"/>
                  </a:ext>
                </a:extLst>
              </p14:cNvPr>
              <p14:cNvContentPartPr/>
              <p14:nvPr/>
            </p14:nvContentPartPr>
            <p14:xfrm>
              <a:off x="9235743" y="703771"/>
              <a:ext cx="416880" cy="530640"/>
            </p14:xfrm>
          </p:contentPart>
        </mc:Choice>
        <mc:Fallback xmlns="">
          <p:pic>
            <p:nvPicPr>
              <p:cNvPr id="170151" name="Freihand 170150">
                <a:extLst>
                  <a:ext uri="{FF2B5EF4-FFF2-40B4-BE49-F238E27FC236}">
                    <a16:creationId xmlns:a16="http://schemas.microsoft.com/office/drawing/2014/main" id="{AA553F61-FBDC-4B2D-B91D-03D96081A872}"/>
                  </a:ext>
                </a:extLst>
              </p:cNvPr>
              <p:cNvPicPr/>
              <p:nvPr/>
            </p:nvPicPr>
            <p:blipFill>
              <a:blip r:embed="rId18"/>
              <a:stretch>
                <a:fillRect/>
              </a:stretch>
            </p:blipFill>
            <p:spPr>
              <a:xfrm>
                <a:off x="9231423" y="699451"/>
                <a:ext cx="42552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0293" name="Freihand 170292">
                <a:extLst>
                  <a:ext uri="{FF2B5EF4-FFF2-40B4-BE49-F238E27FC236}">
                    <a16:creationId xmlns:a16="http://schemas.microsoft.com/office/drawing/2014/main" id="{390EC330-F263-4613-8FCB-A58F06643F3F}"/>
                  </a:ext>
                </a:extLst>
              </p14:cNvPr>
              <p14:cNvContentPartPr/>
              <p14:nvPr/>
            </p14:nvContentPartPr>
            <p14:xfrm>
              <a:off x="8313063" y="3080491"/>
              <a:ext cx="816120" cy="640800"/>
            </p14:xfrm>
          </p:contentPart>
        </mc:Choice>
        <mc:Fallback xmlns="">
          <p:pic>
            <p:nvPicPr>
              <p:cNvPr id="170293" name="Freihand 170292">
                <a:extLst>
                  <a:ext uri="{FF2B5EF4-FFF2-40B4-BE49-F238E27FC236}">
                    <a16:creationId xmlns:a16="http://schemas.microsoft.com/office/drawing/2014/main" id="{390EC330-F263-4613-8FCB-A58F06643F3F}"/>
                  </a:ext>
                </a:extLst>
              </p:cNvPr>
              <p:cNvPicPr/>
              <p:nvPr/>
            </p:nvPicPr>
            <p:blipFill>
              <a:blip r:embed="rId20"/>
              <a:stretch>
                <a:fillRect/>
              </a:stretch>
            </p:blipFill>
            <p:spPr>
              <a:xfrm>
                <a:off x="8308743" y="3076171"/>
                <a:ext cx="824760" cy="649440"/>
              </a:xfrm>
              <a:prstGeom prst="rect">
                <a:avLst/>
              </a:prstGeom>
            </p:spPr>
          </p:pic>
        </mc:Fallback>
      </mc:AlternateContent>
      <p:grpSp>
        <p:nvGrpSpPr>
          <p:cNvPr id="170335" name="Gruppieren 170334">
            <a:extLst>
              <a:ext uri="{FF2B5EF4-FFF2-40B4-BE49-F238E27FC236}">
                <a16:creationId xmlns:a16="http://schemas.microsoft.com/office/drawing/2014/main" id="{063809FB-4C89-4AFE-B9AC-AA2E5460C0C0}"/>
              </a:ext>
            </a:extLst>
          </p:cNvPr>
          <p:cNvGrpSpPr/>
          <p:nvPr/>
        </p:nvGrpSpPr>
        <p:grpSpPr>
          <a:xfrm>
            <a:off x="877623" y="132811"/>
            <a:ext cx="11145600" cy="6463800"/>
            <a:chOff x="877623" y="132811"/>
            <a:chExt cx="11145600" cy="646380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1A3C217-A87A-4594-A540-0F5E66A96558}"/>
                    </a:ext>
                  </a:extLst>
                </p14:cNvPr>
                <p14:cNvContentPartPr/>
                <p14:nvPr/>
              </p14:nvContentPartPr>
              <p14:xfrm>
                <a:off x="7236663" y="6328051"/>
                <a:ext cx="154080" cy="92880"/>
              </p14:xfrm>
            </p:contentPart>
          </mc:Choice>
          <mc:Fallback xmlns="">
            <p:pic>
              <p:nvPicPr>
                <p:cNvPr id="16" name="Freihand 15">
                  <a:extLst>
                    <a:ext uri="{FF2B5EF4-FFF2-40B4-BE49-F238E27FC236}">
                      <a16:creationId xmlns:a16="http://schemas.microsoft.com/office/drawing/2014/main" id="{C1A3C217-A87A-4594-A540-0F5E66A96558}"/>
                    </a:ext>
                  </a:extLst>
                </p:cNvPr>
                <p:cNvPicPr/>
                <p:nvPr/>
              </p:nvPicPr>
              <p:blipFill>
                <a:blip r:embed="rId22"/>
                <a:stretch>
                  <a:fillRect/>
                </a:stretch>
              </p:blipFill>
              <p:spPr>
                <a:xfrm>
                  <a:off x="7232343" y="6323731"/>
                  <a:ext cx="162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77D7C0E2-3E0F-41E3-9A6F-0315014E46E2}"/>
                    </a:ext>
                  </a:extLst>
                </p14:cNvPr>
                <p14:cNvContentPartPr/>
                <p14:nvPr/>
              </p14:nvContentPartPr>
              <p14:xfrm>
                <a:off x="7320183" y="6329491"/>
                <a:ext cx="91800" cy="267120"/>
              </p14:xfrm>
            </p:contentPart>
          </mc:Choice>
          <mc:Fallback xmlns="">
            <p:pic>
              <p:nvPicPr>
                <p:cNvPr id="17" name="Freihand 16">
                  <a:extLst>
                    <a:ext uri="{FF2B5EF4-FFF2-40B4-BE49-F238E27FC236}">
                      <a16:creationId xmlns:a16="http://schemas.microsoft.com/office/drawing/2014/main" id="{77D7C0E2-3E0F-41E3-9A6F-0315014E46E2}"/>
                    </a:ext>
                  </a:extLst>
                </p:cNvPr>
                <p:cNvPicPr/>
                <p:nvPr/>
              </p:nvPicPr>
              <p:blipFill>
                <a:blip r:embed="rId24"/>
                <a:stretch>
                  <a:fillRect/>
                </a:stretch>
              </p:blipFill>
              <p:spPr>
                <a:xfrm>
                  <a:off x="7315863" y="6325171"/>
                  <a:ext cx="100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9659F22-B0F9-4A25-9D4F-2F0DAA260A8D}"/>
                    </a:ext>
                  </a:extLst>
                </p14:cNvPr>
                <p14:cNvContentPartPr/>
                <p14:nvPr/>
              </p14:nvContentPartPr>
              <p14:xfrm>
                <a:off x="8605383" y="303811"/>
                <a:ext cx="124200" cy="88560"/>
              </p14:xfrm>
            </p:contentPart>
          </mc:Choice>
          <mc:Fallback xmlns="">
            <p:pic>
              <p:nvPicPr>
                <p:cNvPr id="19" name="Freihand 18">
                  <a:extLst>
                    <a:ext uri="{FF2B5EF4-FFF2-40B4-BE49-F238E27FC236}">
                      <a16:creationId xmlns:a16="http://schemas.microsoft.com/office/drawing/2014/main" id="{89659F22-B0F9-4A25-9D4F-2F0DAA260A8D}"/>
                    </a:ext>
                  </a:extLst>
                </p:cNvPr>
                <p:cNvPicPr/>
                <p:nvPr/>
              </p:nvPicPr>
              <p:blipFill>
                <a:blip r:embed="rId26"/>
                <a:stretch>
                  <a:fillRect/>
                </a:stretch>
              </p:blipFill>
              <p:spPr>
                <a:xfrm>
                  <a:off x="8601063" y="299491"/>
                  <a:ext cx="132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C999C8D-DB3C-4CCC-BD09-96A8F4FFD705}"/>
                    </a:ext>
                  </a:extLst>
                </p14:cNvPr>
                <p14:cNvContentPartPr/>
                <p14:nvPr/>
              </p14:nvContentPartPr>
              <p14:xfrm>
                <a:off x="8630943" y="296251"/>
                <a:ext cx="146160" cy="291240"/>
              </p14:xfrm>
            </p:contentPart>
          </mc:Choice>
          <mc:Fallback xmlns="">
            <p:pic>
              <p:nvPicPr>
                <p:cNvPr id="20" name="Freihand 19">
                  <a:extLst>
                    <a:ext uri="{FF2B5EF4-FFF2-40B4-BE49-F238E27FC236}">
                      <a16:creationId xmlns:a16="http://schemas.microsoft.com/office/drawing/2014/main" id="{BC999C8D-DB3C-4CCC-BD09-96A8F4FFD705}"/>
                    </a:ext>
                  </a:extLst>
                </p:cNvPr>
                <p:cNvPicPr/>
                <p:nvPr/>
              </p:nvPicPr>
              <p:blipFill>
                <a:blip r:embed="rId28"/>
                <a:stretch>
                  <a:fillRect/>
                </a:stretch>
              </p:blipFill>
              <p:spPr>
                <a:xfrm>
                  <a:off x="8626623" y="291931"/>
                  <a:ext cx="1548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553418A8-84C7-4E77-A120-EDEE13C453CC}"/>
                    </a:ext>
                  </a:extLst>
                </p14:cNvPr>
                <p14:cNvContentPartPr/>
                <p14:nvPr/>
              </p14:nvContentPartPr>
              <p14:xfrm>
                <a:off x="8852703" y="206251"/>
                <a:ext cx="24480" cy="126720"/>
              </p14:xfrm>
            </p:contentPart>
          </mc:Choice>
          <mc:Fallback xmlns="">
            <p:pic>
              <p:nvPicPr>
                <p:cNvPr id="21" name="Freihand 20">
                  <a:extLst>
                    <a:ext uri="{FF2B5EF4-FFF2-40B4-BE49-F238E27FC236}">
                      <a16:creationId xmlns:a16="http://schemas.microsoft.com/office/drawing/2014/main" id="{553418A8-84C7-4E77-A120-EDEE13C453CC}"/>
                    </a:ext>
                  </a:extLst>
                </p:cNvPr>
                <p:cNvPicPr/>
                <p:nvPr/>
              </p:nvPicPr>
              <p:blipFill>
                <a:blip r:embed="rId30"/>
                <a:stretch>
                  <a:fillRect/>
                </a:stretch>
              </p:blipFill>
              <p:spPr>
                <a:xfrm>
                  <a:off x="8848383" y="201931"/>
                  <a:ext cx="33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C0064AE-E70C-4E7D-9E6B-8946FF58A7FF}"/>
                    </a:ext>
                  </a:extLst>
                </p14:cNvPr>
                <p14:cNvContentPartPr/>
                <p14:nvPr/>
              </p14:nvContentPartPr>
              <p14:xfrm>
                <a:off x="8746503" y="183571"/>
                <a:ext cx="186120" cy="180360"/>
              </p14:xfrm>
            </p:contentPart>
          </mc:Choice>
          <mc:Fallback xmlns="">
            <p:pic>
              <p:nvPicPr>
                <p:cNvPr id="22" name="Freihand 21">
                  <a:extLst>
                    <a:ext uri="{FF2B5EF4-FFF2-40B4-BE49-F238E27FC236}">
                      <a16:creationId xmlns:a16="http://schemas.microsoft.com/office/drawing/2014/main" id="{7C0064AE-E70C-4E7D-9E6B-8946FF58A7FF}"/>
                    </a:ext>
                  </a:extLst>
                </p:cNvPr>
                <p:cNvPicPr/>
                <p:nvPr/>
              </p:nvPicPr>
              <p:blipFill>
                <a:blip r:embed="rId32"/>
                <a:stretch>
                  <a:fillRect/>
                </a:stretch>
              </p:blipFill>
              <p:spPr>
                <a:xfrm>
                  <a:off x="8742183" y="179251"/>
                  <a:ext cx="1947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78A61EDB-7AE1-446E-888B-898980B7AC6A}"/>
                    </a:ext>
                  </a:extLst>
                </p14:cNvPr>
                <p14:cNvContentPartPr/>
                <p14:nvPr/>
              </p14:nvContentPartPr>
              <p14:xfrm>
                <a:off x="9048903" y="458611"/>
                <a:ext cx="181440" cy="360"/>
              </p14:xfrm>
            </p:contentPart>
          </mc:Choice>
          <mc:Fallback xmlns="">
            <p:pic>
              <p:nvPicPr>
                <p:cNvPr id="25" name="Freihand 24">
                  <a:extLst>
                    <a:ext uri="{FF2B5EF4-FFF2-40B4-BE49-F238E27FC236}">
                      <a16:creationId xmlns:a16="http://schemas.microsoft.com/office/drawing/2014/main" id="{78A61EDB-7AE1-446E-888B-898980B7AC6A}"/>
                    </a:ext>
                  </a:extLst>
                </p:cNvPr>
                <p:cNvPicPr/>
                <p:nvPr/>
              </p:nvPicPr>
              <p:blipFill>
                <a:blip r:embed="rId34"/>
                <a:stretch>
                  <a:fillRect/>
                </a:stretch>
              </p:blipFill>
              <p:spPr>
                <a:xfrm>
                  <a:off x="9044583" y="454291"/>
                  <a:ext cx="1900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7BE5686B-6E9C-44B6-926F-7FEDFA7F3646}"/>
                    </a:ext>
                  </a:extLst>
                </p14:cNvPr>
                <p14:cNvContentPartPr/>
                <p14:nvPr/>
              </p14:nvContentPartPr>
              <p14:xfrm>
                <a:off x="9069783" y="513691"/>
                <a:ext cx="155880" cy="2520"/>
              </p14:xfrm>
            </p:contentPart>
          </mc:Choice>
          <mc:Fallback xmlns="">
            <p:pic>
              <p:nvPicPr>
                <p:cNvPr id="26" name="Freihand 25">
                  <a:extLst>
                    <a:ext uri="{FF2B5EF4-FFF2-40B4-BE49-F238E27FC236}">
                      <a16:creationId xmlns:a16="http://schemas.microsoft.com/office/drawing/2014/main" id="{7BE5686B-6E9C-44B6-926F-7FEDFA7F3646}"/>
                    </a:ext>
                  </a:extLst>
                </p:cNvPr>
                <p:cNvPicPr/>
                <p:nvPr/>
              </p:nvPicPr>
              <p:blipFill>
                <a:blip r:embed="rId36"/>
                <a:stretch>
                  <a:fillRect/>
                </a:stretch>
              </p:blipFill>
              <p:spPr>
                <a:xfrm>
                  <a:off x="9065463" y="509371"/>
                  <a:ext cx="164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E6BBF26D-EEA8-44BE-9660-E7D0EDEBA77C}"/>
                    </a:ext>
                  </a:extLst>
                </p14:cNvPr>
                <p14:cNvContentPartPr/>
                <p14:nvPr/>
              </p14:nvContentPartPr>
              <p14:xfrm>
                <a:off x="9394863" y="370051"/>
                <a:ext cx="177840" cy="149760"/>
              </p14:xfrm>
            </p:contentPart>
          </mc:Choice>
          <mc:Fallback xmlns="">
            <p:pic>
              <p:nvPicPr>
                <p:cNvPr id="28" name="Freihand 27">
                  <a:extLst>
                    <a:ext uri="{FF2B5EF4-FFF2-40B4-BE49-F238E27FC236}">
                      <a16:creationId xmlns:a16="http://schemas.microsoft.com/office/drawing/2014/main" id="{E6BBF26D-EEA8-44BE-9660-E7D0EDEBA77C}"/>
                    </a:ext>
                  </a:extLst>
                </p:cNvPr>
                <p:cNvPicPr/>
                <p:nvPr/>
              </p:nvPicPr>
              <p:blipFill>
                <a:blip r:embed="rId38"/>
                <a:stretch>
                  <a:fillRect/>
                </a:stretch>
              </p:blipFill>
              <p:spPr>
                <a:xfrm>
                  <a:off x="9390543" y="365731"/>
                  <a:ext cx="186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498E8E01-BBB8-427C-85DF-A7A65A74E411}"/>
                    </a:ext>
                  </a:extLst>
                </p14:cNvPr>
                <p14:cNvContentPartPr/>
                <p14:nvPr/>
              </p14:nvContentPartPr>
              <p14:xfrm>
                <a:off x="9760263" y="429451"/>
                <a:ext cx="15120" cy="108720"/>
              </p14:xfrm>
            </p:contentPart>
          </mc:Choice>
          <mc:Fallback xmlns="">
            <p:pic>
              <p:nvPicPr>
                <p:cNvPr id="29" name="Freihand 28">
                  <a:extLst>
                    <a:ext uri="{FF2B5EF4-FFF2-40B4-BE49-F238E27FC236}">
                      <a16:creationId xmlns:a16="http://schemas.microsoft.com/office/drawing/2014/main" id="{498E8E01-BBB8-427C-85DF-A7A65A74E411}"/>
                    </a:ext>
                  </a:extLst>
                </p:cNvPr>
                <p:cNvPicPr/>
                <p:nvPr/>
              </p:nvPicPr>
              <p:blipFill>
                <a:blip r:embed="rId40"/>
                <a:stretch>
                  <a:fillRect/>
                </a:stretch>
              </p:blipFill>
              <p:spPr>
                <a:xfrm>
                  <a:off x="9755943" y="425131"/>
                  <a:ext cx="23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EA4DA90A-C98B-41FE-8EB8-27EDC6E038BF}"/>
                    </a:ext>
                  </a:extLst>
                </p14:cNvPr>
                <p14:cNvContentPartPr/>
                <p14:nvPr/>
              </p14:nvContentPartPr>
              <p14:xfrm>
                <a:off x="9692223" y="458971"/>
                <a:ext cx="191520" cy="4680"/>
              </p14:xfrm>
            </p:contentPart>
          </mc:Choice>
          <mc:Fallback xmlns="">
            <p:pic>
              <p:nvPicPr>
                <p:cNvPr id="30" name="Freihand 29">
                  <a:extLst>
                    <a:ext uri="{FF2B5EF4-FFF2-40B4-BE49-F238E27FC236}">
                      <a16:creationId xmlns:a16="http://schemas.microsoft.com/office/drawing/2014/main" id="{EA4DA90A-C98B-41FE-8EB8-27EDC6E038BF}"/>
                    </a:ext>
                  </a:extLst>
                </p:cNvPr>
                <p:cNvPicPr/>
                <p:nvPr/>
              </p:nvPicPr>
              <p:blipFill>
                <a:blip r:embed="rId42"/>
                <a:stretch>
                  <a:fillRect/>
                </a:stretch>
              </p:blipFill>
              <p:spPr>
                <a:xfrm>
                  <a:off x="9687903" y="454651"/>
                  <a:ext cx="2001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61E72E2D-CDA1-4B24-80D8-9B172D8C863A}"/>
                    </a:ext>
                  </a:extLst>
                </p14:cNvPr>
                <p14:cNvContentPartPr/>
                <p14:nvPr/>
              </p14:nvContentPartPr>
              <p14:xfrm>
                <a:off x="9917943" y="384091"/>
                <a:ext cx="201960" cy="165960"/>
              </p14:xfrm>
            </p:contentPart>
          </mc:Choice>
          <mc:Fallback xmlns="">
            <p:pic>
              <p:nvPicPr>
                <p:cNvPr id="31" name="Freihand 30">
                  <a:extLst>
                    <a:ext uri="{FF2B5EF4-FFF2-40B4-BE49-F238E27FC236}">
                      <a16:creationId xmlns:a16="http://schemas.microsoft.com/office/drawing/2014/main" id="{61E72E2D-CDA1-4B24-80D8-9B172D8C863A}"/>
                    </a:ext>
                  </a:extLst>
                </p:cNvPr>
                <p:cNvPicPr/>
                <p:nvPr/>
              </p:nvPicPr>
              <p:blipFill>
                <a:blip r:embed="rId44"/>
                <a:stretch>
                  <a:fillRect/>
                </a:stretch>
              </p:blipFill>
              <p:spPr>
                <a:xfrm>
                  <a:off x="9913623" y="379771"/>
                  <a:ext cx="210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AAF309B0-61FE-4958-959F-D6FD3B92A879}"/>
                    </a:ext>
                  </a:extLst>
                </p14:cNvPr>
                <p14:cNvContentPartPr/>
                <p14:nvPr/>
              </p14:nvContentPartPr>
              <p14:xfrm>
                <a:off x="9945303" y="364291"/>
                <a:ext cx="218880" cy="6840"/>
              </p14:xfrm>
            </p:contentPart>
          </mc:Choice>
          <mc:Fallback xmlns="">
            <p:pic>
              <p:nvPicPr>
                <p:cNvPr id="32" name="Freihand 31">
                  <a:extLst>
                    <a:ext uri="{FF2B5EF4-FFF2-40B4-BE49-F238E27FC236}">
                      <a16:creationId xmlns:a16="http://schemas.microsoft.com/office/drawing/2014/main" id="{AAF309B0-61FE-4958-959F-D6FD3B92A879}"/>
                    </a:ext>
                  </a:extLst>
                </p:cNvPr>
                <p:cNvPicPr/>
                <p:nvPr/>
              </p:nvPicPr>
              <p:blipFill>
                <a:blip r:embed="rId46"/>
                <a:stretch>
                  <a:fillRect/>
                </a:stretch>
              </p:blipFill>
              <p:spPr>
                <a:xfrm>
                  <a:off x="9940983" y="359971"/>
                  <a:ext cx="227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F770890F-B552-48C3-8A21-A5055C02D73F}"/>
                    </a:ext>
                  </a:extLst>
                </p14:cNvPr>
                <p14:cNvContentPartPr/>
                <p14:nvPr/>
              </p14:nvContentPartPr>
              <p14:xfrm>
                <a:off x="10323663" y="404251"/>
                <a:ext cx="5400" cy="121680"/>
              </p14:xfrm>
            </p:contentPart>
          </mc:Choice>
          <mc:Fallback xmlns="">
            <p:pic>
              <p:nvPicPr>
                <p:cNvPr id="33" name="Freihand 32">
                  <a:extLst>
                    <a:ext uri="{FF2B5EF4-FFF2-40B4-BE49-F238E27FC236}">
                      <a16:creationId xmlns:a16="http://schemas.microsoft.com/office/drawing/2014/main" id="{F770890F-B552-48C3-8A21-A5055C02D73F}"/>
                    </a:ext>
                  </a:extLst>
                </p:cNvPr>
                <p:cNvPicPr/>
                <p:nvPr/>
              </p:nvPicPr>
              <p:blipFill>
                <a:blip r:embed="rId48"/>
                <a:stretch>
                  <a:fillRect/>
                </a:stretch>
              </p:blipFill>
              <p:spPr>
                <a:xfrm>
                  <a:off x="10319343" y="399931"/>
                  <a:ext cx="14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B36EA116-E5E6-4805-BC39-EEF384B29A99}"/>
                    </a:ext>
                  </a:extLst>
                </p14:cNvPr>
                <p14:cNvContentPartPr/>
                <p14:nvPr/>
              </p14:nvContentPartPr>
              <p14:xfrm>
                <a:off x="10254543" y="454651"/>
                <a:ext cx="167040" cy="10080"/>
              </p14:xfrm>
            </p:contentPart>
          </mc:Choice>
          <mc:Fallback xmlns="">
            <p:pic>
              <p:nvPicPr>
                <p:cNvPr id="34" name="Freihand 33">
                  <a:extLst>
                    <a:ext uri="{FF2B5EF4-FFF2-40B4-BE49-F238E27FC236}">
                      <a16:creationId xmlns:a16="http://schemas.microsoft.com/office/drawing/2014/main" id="{B36EA116-E5E6-4805-BC39-EEF384B29A99}"/>
                    </a:ext>
                  </a:extLst>
                </p:cNvPr>
                <p:cNvPicPr/>
                <p:nvPr/>
              </p:nvPicPr>
              <p:blipFill>
                <a:blip r:embed="rId50"/>
                <a:stretch>
                  <a:fillRect/>
                </a:stretch>
              </p:blipFill>
              <p:spPr>
                <a:xfrm>
                  <a:off x="10250223" y="450331"/>
                  <a:ext cx="175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C5F18F98-4953-4D8A-861C-08C66F369BD9}"/>
                    </a:ext>
                  </a:extLst>
                </p14:cNvPr>
                <p14:cNvContentPartPr/>
                <p14:nvPr/>
              </p14:nvContentPartPr>
              <p14:xfrm>
                <a:off x="10477743" y="353851"/>
                <a:ext cx="182160" cy="210600"/>
              </p14:xfrm>
            </p:contentPart>
          </mc:Choice>
          <mc:Fallback xmlns="">
            <p:pic>
              <p:nvPicPr>
                <p:cNvPr id="35" name="Freihand 34">
                  <a:extLst>
                    <a:ext uri="{FF2B5EF4-FFF2-40B4-BE49-F238E27FC236}">
                      <a16:creationId xmlns:a16="http://schemas.microsoft.com/office/drawing/2014/main" id="{C5F18F98-4953-4D8A-861C-08C66F369BD9}"/>
                    </a:ext>
                  </a:extLst>
                </p:cNvPr>
                <p:cNvPicPr/>
                <p:nvPr/>
              </p:nvPicPr>
              <p:blipFill>
                <a:blip r:embed="rId52"/>
                <a:stretch>
                  <a:fillRect/>
                </a:stretch>
              </p:blipFill>
              <p:spPr>
                <a:xfrm>
                  <a:off x="10473423" y="349531"/>
                  <a:ext cx="190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EA46B9B5-F862-44DD-9555-2F4C4CF51953}"/>
                    </a:ext>
                  </a:extLst>
                </p14:cNvPr>
                <p14:cNvContentPartPr/>
                <p14:nvPr/>
              </p14:nvContentPartPr>
              <p14:xfrm>
                <a:off x="10421223" y="642931"/>
                <a:ext cx="245520" cy="12960"/>
              </p14:xfrm>
            </p:contentPart>
          </mc:Choice>
          <mc:Fallback xmlns="">
            <p:pic>
              <p:nvPicPr>
                <p:cNvPr id="37" name="Freihand 36">
                  <a:extLst>
                    <a:ext uri="{FF2B5EF4-FFF2-40B4-BE49-F238E27FC236}">
                      <a16:creationId xmlns:a16="http://schemas.microsoft.com/office/drawing/2014/main" id="{EA46B9B5-F862-44DD-9555-2F4C4CF51953}"/>
                    </a:ext>
                  </a:extLst>
                </p:cNvPr>
                <p:cNvPicPr/>
                <p:nvPr/>
              </p:nvPicPr>
              <p:blipFill>
                <a:blip r:embed="rId54"/>
                <a:stretch>
                  <a:fillRect/>
                </a:stretch>
              </p:blipFill>
              <p:spPr>
                <a:xfrm>
                  <a:off x="10416903" y="638611"/>
                  <a:ext cx="2541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73AD768F-CB5E-4E3A-8B6D-327D658127BF}"/>
                    </a:ext>
                  </a:extLst>
                </p14:cNvPr>
                <p14:cNvContentPartPr/>
                <p14:nvPr/>
              </p14:nvContentPartPr>
              <p14:xfrm>
                <a:off x="9564063" y="290851"/>
                <a:ext cx="68760" cy="259920"/>
              </p14:xfrm>
            </p:contentPart>
          </mc:Choice>
          <mc:Fallback xmlns="">
            <p:pic>
              <p:nvPicPr>
                <p:cNvPr id="40" name="Freihand 39">
                  <a:extLst>
                    <a:ext uri="{FF2B5EF4-FFF2-40B4-BE49-F238E27FC236}">
                      <a16:creationId xmlns:a16="http://schemas.microsoft.com/office/drawing/2014/main" id="{73AD768F-CB5E-4E3A-8B6D-327D658127BF}"/>
                    </a:ext>
                  </a:extLst>
                </p:cNvPr>
                <p:cNvPicPr/>
                <p:nvPr/>
              </p:nvPicPr>
              <p:blipFill>
                <a:blip r:embed="rId56"/>
                <a:stretch>
                  <a:fillRect/>
                </a:stretch>
              </p:blipFill>
              <p:spPr>
                <a:xfrm>
                  <a:off x="9559743" y="286531"/>
                  <a:ext cx="774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C949AE2B-56C0-4DED-B88C-59EAE002E9EE}"/>
                    </a:ext>
                  </a:extLst>
                </p14:cNvPr>
                <p14:cNvContentPartPr/>
                <p14:nvPr/>
              </p14:nvContentPartPr>
              <p14:xfrm>
                <a:off x="9607983" y="423331"/>
                <a:ext cx="46440" cy="32760"/>
              </p14:xfrm>
            </p:contentPart>
          </mc:Choice>
          <mc:Fallback xmlns="">
            <p:pic>
              <p:nvPicPr>
                <p:cNvPr id="41" name="Freihand 40">
                  <a:extLst>
                    <a:ext uri="{FF2B5EF4-FFF2-40B4-BE49-F238E27FC236}">
                      <a16:creationId xmlns:a16="http://schemas.microsoft.com/office/drawing/2014/main" id="{C949AE2B-56C0-4DED-B88C-59EAE002E9EE}"/>
                    </a:ext>
                  </a:extLst>
                </p:cNvPr>
                <p:cNvPicPr/>
                <p:nvPr/>
              </p:nvPicPr>
              <p:blipFill>
                <a:blip r:embed="rId58"/>
                <a:stretch>
                  <a:fillRect/>
                </a:stretch>
              </p:blipFill>
              <p:spPr>
                <a:xfrm>
                  <a:off x="9603663" y="419011"/>
                  <a:ext cx="55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0837EAB4-9728-4598-A63B-6FE500B75DC1}"/>
                    </a:ext>
                  </a:extLst>
                </p14:cNvPr>
                <p14:cNvContentPartPr/>
                <p14:nvPr/>
              </p14:nvContentPartPr>
              <p14:xfrm>
                <a:off x="9631383" y="400291"/>
                <a:ext cx="34560" cy="124200"/>
              </p14:xfrm>
            </p:contentPart>
          </mc:Choice>
          <mc:Fallback xmlns="">
            <p:pic>
              <p:nvPicPr>
                <p:cNvPr id="42" name="Freihand 41">
                  <a:extLst>
                    <a:ext uri="{FF2B5EF4-FFF2-40B4-BE49-F238E27FC236}">
                      <a16:creationId xmlns:a16="http://schemas.microsoft.com/office/drawing/2014/main" id="{0837EAB4-9728-4598-A63B-6FE500B75DC1}"/>
                    </a:ext>
                  </a:extLst>
                </p:cNvPr>
                <p:cNvPicPr/>
                <p:nvPr/>
              </p:nvPicPr>
              <p:blipFill>
                <a:blip r:embed="rId60"/>
                <a:stretch>
                  <a:fillRect/>
                </a:stretch>
              </p:blipFill>
              <p:spPr>
                <a:xfrm>
                  <a:off x="9627063" y="395971"/>
                  <a:ext cx="43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54FC811D-E350-4486-9063-086ADBF402D9}"/>
                    </a:ext>
                  </a:extLst>
                </p14:cNvPr>
                <p14:cNvContentPartPr/>
                <p14:nvPr/>
              </p14:nvContentPartPr>
              <p14:xfrm>
                <a:off x="9610503" y="293011"/>
                <a:ext cx="111960" cy="306000"/>
              </p14:xfrm>
            </p:contentPart>
          </mc:Choice>
          <mc:Fallback xmlns="">
            <p:pic>
              <p:nvPicPr>
                <p:cNvPr id="43" name="Freihand 42">
                  <a:extLst>
                    <a:ext uri="{FF2B5EF4-FFF2-40B4-BE49-F238E27FC236}">
                      <a16:creationId xmlns:a16="http://schemas.microsoft.com/office/drawing/2014/main" id="{54FC811D-E350-4486-9063-086ADBF402D9}"/>
                    </a:ext>
                  </a:extLst>
                </p:cNvPr>
                <p:cNvPicPr/>
                <p:nvPr/>
              </p:nvPicPr>
              <p:blipFill>
                <a:blip r:embed="rId62"/>
                <a:stretch>
                  <a:fillRect/>
                </a:stretch>
              </p:blipFill>
              <p:spPr>
                <a:xfrm>
                  <a:off x="9606183" y="288691"/>
                  <a:ext cx="1206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F62F69CF-85C3-40FB-91BA-954EC67FE81B}"/>
                    </a:ext>
                  </a:extLst>
                </p14:cNvPr>
                <p14:cNvContentPartPr/>
                <p14:nvPr/>
              </p14:nvContentPartPr>
              <p14:xfrm>
                <a:off x="9651543" y="177451"/>
                <a:ext cx="27720" cy="132480"/>
              </p14:xfrm>
            </p:contentPart>
          </mc:Choice>
          <mc:Fallback xmlns="">
            <p:pic>
              <p:nvPicPr>
                <p:cNvPr id="45" name="Freihand 44">
                  <a:extLst>
                    <a:ext uri="{FF2B5EF4-FFF2-40B4-BE49-F238E27FC236}">
                      <a16:creationId xmlns:a16="http://schemas.microsoft.com/office/drawing/2014/main" id="{F62F69CF-85C3-40FB-91BA-954EC67FE81B}"/>
                    </a:ext>
                  </a:extLst>
                </p:cNvPr>
                <p:cNvPicPr/>
                <p:nvPr/>
              </p:nvPicPr>
              <p:blipFill>
                <a:blip r:embed="rId64"/>
                <a:stretch>
                  <a:fillRect/>
                </a:stretch>
              </p:blipFill>
              <p:spPr>
                <a:xfrm>
                  <a:off x="9647223" y="173131"/>
                  <a:ext cx="36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A779F7BF-4CF5-48E0-B1BB-DABD70E4F11E}"/>
                    </a:ext>
                  </a:extLst>
                </p14:cNvPr>
                <p14:cNvContentPartPr/>
                <p14:nvPr/>
              </p14:nvContentPartPr>
              <p14:xfrm>
                <a:off x="9622743" y="250891"/>
                <a:ext cx="99000" cy="128880"/>
              </p14:xfrm>
            </p:contentPart>
          </mc:Choice>
          <mc:Fallback xmlns="">
            <p:pic>
              <p:nvPicPr>
                <p:cNvPr id="46" name="Freihand 45">
                  <a:extLst>
                    <a:ext uri="{FF2B5EF4-FFF2-40B4-BE49-F238E27FC236}">
                      <a16:creationId xmlns:a16="http://schemas.microsoft.com/office/drawing/2014/main" id="{A779F7BF-4CF5-48E0-B1BB-DABD70E4F11E}"/>
                    </a:ext>
                  </a:extLst>
                </p:cNvPr>
                <p:cNvPicPr/>
                <p:nvPr/>
              </p:nvPicPr>
              <p:blipFill>
                <a:blip r:embed="rId66"/>
                <a:stretch>
                  <a:fillRect/>
                </a:stretch>
              </p:blipFill>
              <p:spPr>
                <a:xfrm>
                  <a:off x="9618423" y="246571"/>
                  <a:ext cx="107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0044" name="Freihand 170043">
                  <a:extLst>
                    <a:ext uri="{FF2B5EF4-FFF2-40B4-BE49-F238E27FC236}">
                      <a16:creationId xmlns:a16="http://schemas.microsoft.com/office/drawing/2014/main" id="{72461F59-7F40-48B0-9F70-57F70DE95FBC}"/>
                    </a:ext>
                  </a:extLst>
                </p14:cNvPr>
                <p14:cNvContentPartPr/>
                <p14:nvPr/>
              </p14:nvContentPartPr>
              <p14:xfrm>
                <a:off x="8185983" y="367171"/>
                <a:ext cx="220680" cy="17280"/>
              </p14:xfrm>
            </p:contentPart>
          </mc:Choice>
          <mc:Fallback xmlns="">
            <p:pic>
              <p:nvPicPr>
                <p:cNvPr id="170044" name="Freihand 170043">
                  <a:extLst>
                    <a:ext uri="{FF2B5EF4-FFF2-40B4-BE49-F238E27FC236}">
                      <a16:creationId xmlns:a16="http://schemas.microsoft.com/office/drawing/2014/main" id="{72461F59-7F40-48B0-9F70-57F70DE95FBC}"/>
                    </a:ext>
                  </a:extLst>
                </p:cNvPr>
                <p:cNvPicPr/>
                <p:nvPr/>
              </p:nvPicPr>
              <p:blipFill>
                <a:blip r:embed="rId68"/>
                <a:stretch>
                  <a:fillRect/>
                </a:stretch>
              </p:blipFill>
              <p:spPr>
                <a:xfrm>
                  <a:off x="8181663" y="362851"/>
                  <a:ext cx="229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0045" name="Freihand 170044">
                  <a:extLst>
                    <a:ext uri="{FF2B5EF4-FFF2-40B4-BE49-F238E27FC236}">
                      <a16:creationId xmlns:a16="http://schemas.microsoft.com/office/drawing/2014/main" id="{CA47A5C1-9CC6-41D1-AB98-0E2D347A1CAB}"/>
                    </a:ext>
                  </a:extLst>
                </p14:cNvPr>
                <p14:cNvContentPartPr/>
                <p14:nvPr/>
              </p14:nvContentPartPr>
              <p14:xfrm>
                <a:off x="8358423" y="309931"/>
                <a:ext cx="86760" cy="161640"/>
              </p14:xfrm>
            </p:contentPart>
          </mc:Choice>
          <mc:Fallback xmlns="">
            <p:pic>
              <p:nvPicPr>
                <p:cNvPr id="170045" name="Freihand 170044">
                  <a:extLst>
                    <a:ext uri="{FF2B5EF4-FFF2-40B4-BE49-F238E27FC236}">
                      <a16:creationId xmlns:a16="http://schemas.microsoft.com/office/drawing/2014/main" id="{CA47A5C1-9CC6-41D1-AB98-0E2D347A1CAB}"/>
                    </a:ext>
                  </a:extLst>
                </p:cNvPr>
                <p:cNvPicPr/>
                <p:nvPr/>
              </p:nvPicPr>
              <p:blipFill>
                <a:blip r:embed="rId70"/>
                <a:stretch>
                  <a:fillRect/>
                </a:stretch>
              </p:blipFill>
              <p:spPr>
                <a:xfrm>
                  <a:off x="8354103" y="305611"/>
                  <a:ext cx="95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0046" name="Freihand 170045">
                  <a:extLst>
                    <a:ext uri="{FF2B5EF4-FFF2-40B4-BE49-F238E27FC236}">
                      <a16:creationId xmlns:a16="http://schemas.microsoft.com/office/drawing/2014/main" id="{61EF6B95-51ED-4214-A99C-E8B5BB495C97}"/>
                    </a:ext>
                  </a:extLst>
                </p14:cNvPr>
                <p14:cNvContentPartPr/>
                <p14:nvPr/>
              </p14:nvContentPartPr>
              <p14:xfrm>
                <a:off x="6908703" y="230011"/>
                <a:ext cx="118080" cy="254880"/>
              </p14:xfrm>
            </p:contentPart>
          </mc:Choice>
          <mc:Fallback xmlns="">
            <p:pic>
              <p:nvPicPr>
                <p:cNvPr id="170046" name="Freihand 170045">
                  <a:extLst>
                    <a:ext uri="{FF2B5EF4-FFF2-40B4-BE49-F238E27FC236}">
                      <a16:creationId xmlns:a16="http://schemas.microsoft.com/office/drawing/2014/main" id="{61EF6B95-51ED-4214-A99C-E8B5BB495C97}"/>
                    </a:ext>
                  </a:extLst>
                </p:cNvPr>
                <p:cNvPicPr/>
                <p:nvPr/>
              </p:nvPicPr>
              <p:blipFill>
                <a:blip r:embed="rId72"/>
                <a:stretch>
                  <a:fillRect/>
                </a:stretch>
              </p:blipFill>
              <p:spPr>
                <a:xfrm>
                  <a:off x="6904383" y="225691"/>
                  <a:ext cx="126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0048" name="Freihand 170047">
                  <a:extLst>
                    <a:ext uri="{FF2B5EF4-FFF2-40B4-BE49-F238E27FC236}">
                      <a16:creationId xmlns:a16="http://schemas.microsoft.com/office/drawing/2014/main" id="{461113F7-FD5C-4934-9DD5-DDB666999595}"/>
                    </a:ext>
                  </a:extLst>
                </p14:cNvPr>
                <p14:cNvContentPartPr/>
                <p14:nvPr/>
              </p14:nvContentPartPr>
              <p14:xfrm>
                <a:off x="7090143" y="257731"/>
                <a:ext cx="78120" cy="196560"/>
              </p14:xfrm>
            </p:contentPart>
          </mc:Choice>
          <mc:Fallback xmlns="">
            <p:pic>
              <p:nvPicPr>
                <p:cNvPr id="170048" name="Freihand 170047">
                  <a:extLst>
                    <a:ext uri="{FF2B5EF4-FFF2-40B4-BE49-F238E27FC236}">
                      <a16:creationId xmlns:a16="http://schemas.microsoft.com/office/drawing/2014/main" id="{461113F7-FD5C-4934-9DD5-DDB666999595}"/>
                    </a:ext>
                  </a:extLst>
                </p:cNvPr>
                <p:cNvPicPr/>
                <p:nvPr/>
              </p:nvPicPr>
              <p:blipFill>
                <a:blip r:embed="rId74"/>
                <a:stretch>
                  <a:fillRect/>
                </a:stretch>
              </p:blipFill>
              <p:spPr>
                <a:xfrm>
                  <a:off x="7085823" y="253411"/>
                  <a:ext cx="86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0049" name="Freihand 170048">
                  <a:extLst>
                    <a:ext uri="{FF2B5EF4-FFF2-40B4-BE49-F238E27FC236}">
                      <a16:creationId xmlns:a16="http://schemas.microsoft.com/office/drawing/2014/main" id="{0645CF12-D791-4E3C-A7E2-1AF60F656DE9}"/>
                    </a:ext>
                  </a:extLst>
                </p14:cNvPr>
                <p14:cNvContentPartPr/>
                <p14:nvPr/>
              </p14:nvContentPartPr>
              <p14:xfrm>
                <a:off x="7212183" y="154771"/>
                <a:ext cx="48240" cy="217080"/>
              </p14:xfrm>
            </p:contentPart>
          </mc:Choice>
          <mc:Fallback xmlns="">
            <p:pic>
              <p:nvPicPr>
                <p:cNvPr id="170049" name="Freihand 170048">
                  <a:extLst>
                    <a:ext uri="{FF2B5EF4-FFF2-40B4-BE49-F238E27FC236}">
                      <a16:creationId xmlns:a16="http://schemas.microsoft.com/office/drawing/2014/main" id="{0645CF12-D791-4E3C-A7E2-1AF60F656DE9}"/>
                    </a:ext>
                  </a:extLst>
                </p:cNvPr>
                <p:cNvPicPr/>
                <p:nvPr/>
              </p:nvPicPr>
              <p:blipFill>
                <a:blip r:embed="rId76"/>
                <a:stretch>
                  <a:fillRect/>
                </a:stretch>
              </p:blipFill>
              <p:spPr>
                <a:xfrm>
                  <a:off x="7207863" y="150451"/>
                  <a:ext cx="568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0050" name="Freihand 170049">
                  <a:extLst>
                    <a:ext uri="{FF2B5EF4-FFF2-40B4-BE49-F238E27FC236}">
                      <a16:creationId xmlns:a16="http://schemas.microsoft.com/office/drawing/2014/main" id="{F9F7D839-7A9C-462B-8EA5-8A6F4DEEA1EE}"/>
                    </a:ext>
                  </a:extLst>
                </p14:cNvPr>
                <p14:cNvContentPartPr/>
                <p14:nvPr/>
              </p14:nvContentPartPr>
              <p14:xfrm>
                <a:off x="7246383" y="260611"/>
                <a:ext cx="272520" cy="84960"/>
              </p14:xfrm>
            </p:contentPart>
          </mc:Choice>
          <mc:Fallback xmlns="">
            <p:pic>
              <p:nvPicPr>
                <p:cNvPr id="170050" name="Freihand 170049">
                  <a:extLst>
                    <a:ext uri="{FF2B5EF4-FFF2-40B4-BE49-F238E27FC236}">
                      <a16:creationId xmlns:a16="http://schemas.microsoft.com/office/drawing/2014/main" id="{F9F7D839-7A9C-462B-8EA5-8A6F4DEEA1EE}"/>
                    </a:ext>
                  </a:extLst>
                </p:cNvPr>
                <p:cNvPicPr/>
                <p:nvPr/>
              </p:nvPicPr>
              <p:blipFill>
                <a:blip r:embed="rId78"/>
                <a:stretch>
                  <a:fillRect/>
                </a:stretch>
              </p:blipFill>
              <p:spPr>
                <a:xfrm>
                  <a:off x="7242063" y="256291"/>
                  <a:ext cx="28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0051" name="Freihand 170050">
                  <a:extLst>
                    <a:ext uri="{FF2B5EF4-FFF2-40B4-BE49-F238E27FC236}">
                      <a16:creationId xmlns:a16="http://schemas.microsoft.com/office/drawing/2014/main" id="{0EF6E241-6EC1-4585-A49B-4F530396472B}"/>
                    </a:ext>
                  </a:extLst>
                </p14:cNvPr>
                <p14:cNvContentPartPr/>
                <p14:nvPr/>
              </p14:nvContentPartPr>
              <p14:xfrm>
                <a:off x="7550583" y="231451"/>
                <a:ext cx="74880" cy="76320"/>
              </p14:xfrm>
            </p:contentPart>
          </mc:Choice>
          <mc:Fallback xmlns="">
            <p:pic>
              <p:nvPicPr>
                <p:cNvPr id="170051" name="Freihand 170050">
                  <a:extLst>
                    <a:ext uri="{FF2B5EF4-FFF2-40B4-BE49-F238E27FC236}">
                      <a16:creationId xmlns:a16="http://schemas.microsoft.com/office/drawing/2014/main" id="{0EF6E241-6EC1-4585-A49B-4F530396472B}"/>
                    </a:ext>
                  </a:extLst>
                </p:cNvPr>
                <p:cNvPicPr/>
                <p:nvPr/>
              </p:nvPicPr>
              <p:blipFill>
                <a:blip r:embed="rId80"/>
                <a:stretch>
                  <a:fillRect/>
                </a:stretch>
              </p:blipFill>
              <p:spPr>
                <a:xfrm>
                  <a:off x="7546263" y="227131"/>
                  <a:ext cx="83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0052" name="Freihand 170051">
                  <a:extLst>
                    <a:ext uri="{FF2B5EF4-FFF2-40B4-BE49-F238E27FC236}">
                      <a16:creationId xmlns:a16="http://schemas.microsoft.com/office/drawing/2014/main" id="{8C1A0B21-5184-4DB3-9D86-600E0309A6D6}"/>
                    </a:ext>
                  </a:extLst>
                </p14:cNvPr>
                <p14:cNvContentPartPr/>
                <p14:nvPr/>
              </p14:nvContentPartPr>
              <p14:xfrm>
                <a:off x="7624023" y="163051"/>
                <a:ext cx="159480" cy="138960"/>
              </p14:xfrm>
            </p:contentPart>
          </mc:Choice>
          <mc:Fallback xmlns="">
            <p:pic>
              <p:nvPicPr>
                <p:cNvPr id="170052" name="Freihand 170051">
                  <a:extLst>
                    <a:ext uri="{FF2B5EF4-FFF2-40B4-BE49-F238E27FC236}">
                      <a16:creationId xmlns:a16="http://schemas.microsoft.com/office/drawing/2014/main" id="{8C1A0B21-5184-4DB3-9D86-600E0309A6D6}"/>
                    </a:ext>
                  </a:extLst>
                </p:cNvPr>
                <p:cNvPicPr/>
                <p:nvPr/>
              </p:nvPicPr>
              <p:blipFill>
                <a:blip r:embed="rId82"/>
                <a:stretch>
                  <a:fillRect/>
                </a:stretch>
              </p:blipFill>
              <p:spPr>
                <a:xfrm>
                  <a:off x="7619703" y="158731"/>
                  <a:ext cx="168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0053" name="Freihand 170052">
                  <a:extLst>
                    <a:ext uri="{FF2B5EF4-FFF2-40B4-BE49-F238E27FC236}">
                      <a16:creationId xmlns:a16="http://schemas.microsoft.com/office/drawing/2014/main" id="{7D446810-F076-4D29-8A36-79639FF3F72E}"/>
                    </a:ext>
                  </a:extLst>
                </p14:cNvPr>
                <p14:cNvContentPartPr/>
                <p14:nvPr/>
              </p14:nvContentPartPr>
              <p14:xfrm>
                <a:off x="7101303" y="466171"/>
                <a:ext cx="139680" cy="121320"/>
              </p14:xfrm>
            </p:contentPart>
          </mc:Choice>
          <mc:Fallback xmlns="">
            <p:pic>
              <p:nvPicPr>
                <p:cNvPr id="170053" name="Freihand 170052">
                  <a:extLst>
                    <a:ext uri="{FF2B5EF4-FFF2-40B4-BE49-F238E27FC236}">
                      <a16:creationId xmlns:a16="http://schemas.microsoft.com/office/drawing/2014/main" id="{7D446810-F076-4D29-8A36-79639FF3F72E}"/>
                    </a:ext>
                  </a:extLst>
                </p:cNvPr>
                <p:cNvPicPr/>
                <p:nvPr/>
              </p:nvPicPr>
              <p:blipFill>
                <a:blip r:embed="rId84"/>
                <a:stretch>
                  <a:fillRect/>
                </a:stretch>
              </p:blipFill>
              <p:spPr>
                <a:xfrm>
                  <a:off x="7096983" y="461851"/>
                  <a:ext cx="148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0054" name="Freihand 170053">
                  <a:extLst>
                    <a:ext uri="{FF2B5EF4-FFF2-40B4-BE49-F238E27FC236}">
                      <a16:creationId xmlns:a16="http://schemas.microsoft.com/office/drawing/2014/main" id="{B131C6B2-8F6B-41F6-BC15-95E893BCD294}"/>
                    </a:ext>
                  </a:extLst>
                </p14:cNvPr>
                <p14:cNvContentPartPr/>
                <p14:nvPr/>
              </p14:nvContentPartPr>
              <p14:xfrm>
                <a:off x="7200303" y="468331"/>
                <a:ext cx="142920" cy="135360"/>
              </p14:xfrm>
            </p:contentPart>
          </mc:Choice>
          <mc:Fallback xmlns="">
            <p:pic>
              <p:nvPicPr>
                <p:cNvPr id="170054" name="Freihand 170053">
                  <a:extLst>
                    <a:ext uri="{FF2B5EF4-FFF2-40B4-BE49-F238E27FC236}">
                      <a16:creationId xmlns:a16="http://schemas.microsoft.com/office/drawing/2014/main" id="{B131C6B2-8F6B-41F6-BC15-95E893BCD294}"/>
                    </a:ext>
                  </a:extLst>
                </p:cNvPr>
                <p:cNvPicPr/>
                <p:nvPr/>
              </p:nvPicPr>
              <p:blipFill>
                <a:blip r:embed="rId86"/>
                <a:stretch>
                  <a:fillRect/>
                </a:stretch>
              </p:blipFill>
              <p:spPr>
                <a:xfrm>
                  <a:off x="7195983" y="464011"/>
                  <a:ext cx="151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0055" name="Freihand 170054">
                  <a:extLst>
                    <a:ext uri="{FF2B5EF4-FFF2-40B4-BE49-F238E27FC236}">
                      <a16:creationId xmlns:a16="http://schemas.microsoft.com/office/drawing/2014/main" id="{79D1D111-F75F-47D3-AD54-DAC75FF6E98B}"/>
                    </a:ext>
                  </a:extLst>
                </p14:cNvPr>
                <p14:cNvContentPartPr/>
                <p14:nvPr/>
              </p14:nvContentPartPr>
              <p14:xfrm>
                <a:off x="7344303" y="473731"/>
                <a:ext cx="83160" cy="196920"/>
              </p14:xfrm>
            </p:contentPart>
          </mc:Choice>
          <mc:Fallback xmlns="">
            <p:pic>
              <p:nvPicPr>
                <p:cNvPr id="170055" name="Freihand 170054">
                  <a:extLst>
                    <a:ext uri="{FF2B5EF4-FFF2-40B4-BE49-F238E27FC236}">
                      <a16:creationId xmlns:a16="http://schemas.microsoft.com/office/drawing/2014/main" id="{79D1D111-F75F-47D3-AD54-DAC75FF6E98B}"/>
                    </a:ext>
                  </a:extLst>
                </p:cNvPr>
                <p:cNvPicPr/>
                <p:nvPr/>
              </p:nvPicPr>
              <p:blipFill>
                <a:blip r:embed="rId88"/>
                <a:stretch>
                  <a:fillRect/>
                </a:stretch>
              </p:blipFill>
              <p:spPr>
                <a:xfrm>
                  <a:off x="7339983" y="469411"/>
                  <a:ext cx="91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0056" name="Freihand 170055">
                  <a:extLst>
                    <a:ext uri="{FF2B5EF4-FFF2-40B4-BE49-F238E27FC236}">
                      <a16:creationId xmlns:a16="http://schemas.microsoft.com/office/drawing/2014/main" id="{BBDB5190-C103-4F3E-AE09-A6E573071862}"/>
                    </a:ext>
                  </a:extLst>
                </p14:cNvPr>
                <p14:cNvContentPartPr/>
                <p14:nvPr/>
              </p14:nvContentPartPr>
              <p14:xfrm>
                <a:off x="7469943" y="477691"/>
                <a:ext cx="54720" cy="29520"/>
              </p14:xfrm>
            </p:contentPart>
          </mc:Choice>
          <mc:Fallback xmlns="">
            <p:pic>
              <p:nvPicPr>
                <p:cNvPr id="170056" name="Freihand 170055">
                  <a:extLst>
                    <a:ext uri="{FF2B5EF4-FFF2-40B4-BE49-F238E27FC236}">
                      <a16:creationId xmlns:a16="http://schemas.microsoft.com/office/drawing/2014/main" id="{BBDB5190-C103-4F3E-AE09-A6E573071862}"/>
                    </a:ext>
                  </a:extLst>
                </p:cNvPr>
                <p:cNvPicPr/>
                <p:nvPr/>
              </p:nvPicPr>
              <p:blipFill>
                <a:blip r:embed="rId90"/>
                <a:stretch>
                  <a:fillRect/>
                </a:stretch>
              </p:blipFill>
              <p:spPr>
                <a:xfrm>
                  <a:off x="7465623" y="473371"/>
                  <a:ext cx="63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0057" name="Freihand 170056">
                  <a:extLst>
                    <a:ext uri="{FF2B5EF4-FFF2-40B4-BE49-F238E27FC236}">
                      <a16:creationId xmlns:a16="http://schemas.microsoft.com/office/drawing/2014/main" id="{49F84847-FAEF-4916-A019-AF9E6CD0A260}"/>
                    </a:ext>
                  </a:extLst>
                </p14:cNvPr>
                <p14:cNvContentPartPr/>
                <p14:nvPr/>
              </p14:nvContentPartPr>
              <p14:xfrm>
                <a:off x="7458423" y="361771"/>
                <a:ext cx="500760" cy="173880"/>
              </p14:xfrm>
            </p:contentPart>
          </mc:Choice>
          <mc:Fallback xmlns="">
            <p:pic>
              <p:nvPicPr>
                <p:cNvPr id="170057" name="Freihand 170056">
                  <a:extLst>
                    <a:ext uri="{FF2B5EF4-FFF2-40B4-BE49-F238E27FC236}">
                      <a16:creationId xmlns:a16="http://schemas.microsoft.com/office/drawing/2014/main" id="{49F84847-FAEF-4916-A019-AF9E6CD0A260}"/>
                    </a:ext>
                  </a:extLst>
                </p:cNvPr>
                <p:cNvPicPr/>
                <p:nvPr/>
              </p:nvPicPr>
              <p:blipFill>
                <a:blip r:embed="rId92"/>
                <a:stretch>
                  <a:fillRect/>
                </a:stretch>
              </p:blipFill>
              <p:spPr>
                <a:xfrm>
                  <a:off x="7454103" y="357451"/>
                  <a:ext cx="509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0058" name="Freihand 170057">
                  <a:extLst>
                    <a:ext uri="{FF2B5EF4-FFF2-40B4-BE49-F238E27FC236}">
                      <a16:creationId xmlns:a16="http://schemas.microsoft.com/office/drawing/2014/main" id="{C9959208-B824-4E91-BCC9-8B7FF8333275}"/>
                    </a:ext>
                  </a:extLst>
                </p14:cNvPr>
                <p14:cNvContentPartPr/>
                <p14:nvPr/>
              </p14:nvContentPartPr>
              <p14:xfrm>
                <a:off x="7596663" y="341251"/>
                <a:ext cx="36000" cy="11160"/>
              </p14:xfrm>
            </p:contentPart>
          </mc:Choice>
          <mc:Fallback xmlns="">
            <p:pic>
              <p:nvPicPr>
                <p:cNvPr id="170058" name="Freihand 170057">
                  <a:extLst>
                    <a:ext uri="{FF2B5EF4-FFF2-40B4-BE49-F238E27FC236}">
                      <a16:creationId xmlns:a16="http://schemas.microsoft.com/office/drawing/2014/main" id="{C9959208-B824-4E91-BCC9-8B7FF8333275}"/>
                    </a:ext>
                  </a:extLst>
                </p:cNvPr>
                <p:cNvPicPr/>
                <p:nvPr/>
              </p:nvPicPr>
              <p:blipFill>
                <a:blip r:embed="rId94"/>
                <a:stretch>
                  <a:fillRect/>
                </a:stretch>
              </p:blipFill>
              <p:spPr>
                <a:xfrm>
                  <a:off x="7592343" y="336931"/>
                  <a:ext cx="44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0059" name="Freihand 170058">
                  <a:extLst>
                    <a:ext uri="{FF2B5EF4-FFF2-40B4-BE49-F238E27FC236}">
                      <a16:creationId xmlns:a16="http://schemas.microsoft.com/office/drawing/2014/main" id="{51A9C6CB-DD87-44D8-B616-A6A8256F9D74}"/>
                    </a:ext>
                  </a:extLst>
                </p14:cNvPr>
                <p14:cNvContentPartPr/>
                <p14:nvPr/>
              </p14:nvContentPartPr>
              <p14:xfrm>
                <a:off x="8015343" y="243331"/>
                <a:ext cx="48960" cy="258840"/>
              </p14:xfrm>
            </p:contentPart>
          </mc:Choice>
          <mc:Fallback xmlns="">
            <p:pic>
              <p:nvPicPr>
                <p:cNvPr id="170059" name="Freihand 170058">
                  <a:extLst>
                    <a:ext uri="{FF2B5EF4-FFF2-40B4-BE49-F238E27FC236}">
                      <a16:creationId xmlns:a16="http://schemas.microsoft.com/office/drawing/2014/main" id="{51A9C6CB-DD87-44D8-B616-A6A8256F9D74}"/>
                    </a:ext>
                  </a:extLst>
                </p:cNvPr>
                <p:cNvPicPr/>
                <p:nvPr/>
              </p:nvPicPr>
              <p:blipFill>
                <a:blip r:embed="rId96"/>
                <a:stretch>
                  <a:fillRect/>
                </a:stretch>
              </p:blipFill>
              <p:spPr>
                <a:xfrm>
                  <a:off x="8011023" y="239011"/>
                  <a:ext cx="57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0060" name="Freihand 170059">
                  <a:extLst>
                    <a:ext uri="{FF2B5EF4-FFF2-40B4-BE49-F238E27FC236}">
                      <a16:creationId xmlns:a16="http://schemas.microsoft.com/office/drawing/2014/main" id="{4672DD8F-9B31-40E4-A87E-23F2D26BB1B3}"/>
                    </a:ext>
                  </a:extLst>
                </p14:cNvPr>
                <p14:cNvContentPartPr/>
                <p14:nvPr/>
              </p14:nvContentPartPr>
              <p14:xfrm>
                <a:off x="8047743" y="132811"/>
                <a:ext cx="148680" cy="432720"/>
              </p14:xfrm>
            </p:contentPart>
          </mc:Choice>
          <mc:Fallback xmlns="">
            <p:pic>
              <p:nvPicPr>
                <p:cNvPr id="170060" name="Freihand 170059">
                  <a:extLst>
                    <a:ext uri="{FF2B5EF4-FFF2-40B4-BE49-F238E27FC236}">
                      <a16:creationId xmlns:a16="http://schemas.microsoft.com/office/drawing/2014/main" id="{4672DD8F-9B31-40E4-A87E-23F2D26BB1B3}"/>
                    </a:ext>
                  </a:extLst>
                </p:cNvPr>
                <p:cNvPicPr/>
                <p:nvPr/>
              </p:nvPicPr>
              <p:blipFill>
                <a:blip r:embed="rId98"/>
                <a:stretch>
                  <a:fillRect/>
                </a:stretch>
              </p:blipFill>
              <p:spPr>
                <a:xfrm>
                  <a:off x="8043423" y="128491"/>
                  <a:ext cx="157320" cy="441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 name="Freihand 2">
                  <a:extLst>
                    <a:ext uri="{FF2B5EF4-FFF2-40B4-BE49-F238E27FC236}">
                      <a16:creationId xmlns:a16="http://schemas.microsoft.com/office/drawing/2014/main" id="{32FB5907-E367-4EE2-A69A-5107E4F41583}"/>
                    </a:ext>
                  </a:extLst>
                </p14:cNvPr>
                <p14:cNvContentPartPr/>
                <p14:nvPr/>
              </p14:nvContentPartPr>
              <p14:xfrm>
                <a:off x="2299623" y="1160971"/>
                <a:ext cx="360" cy="360"/>
              </p14:xfrm>
            </p:contentPart>
          </mc:Choice>
          <mc:Fallback xmlns="">
            <p:pic>
              <p:nvPicPr>
                <p:cNvPr id="3" name="Freihand 2">
                  <a:extLst>
                    <a:ext uri="{FF2B5EF4-FFF2-40B4-BE49-F238E27FC236}">
                      <a16:creationId xmlns:a16="http://schemas.microsoft.com/office/drawing/2014/main" id="{32FB5907-E367-4EE2-A69A-5107E4F41583}"/>
                    </a:ext>
                  </a:extLst>
                </p:cNvPr>
                <p:cNvPicPr/>
                <p:nvPr/>
              </p:nvPicPr>
              <p:blipFill>
                <a:blip r:embed="rId100"/>
                <a:stretch>
                  <a:fillRect/>
                </a:stretch>
              </p:blipFill>
              <p:spPr>
                <a:xfrm>
                  <a:off x="2295303" y="11566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 name="Freihand 3">
                  <a:extLst>
                    <a:ext uri="{FF2B5EF4-FFF2-40B4-BE49-F238E27FC236}">
                      <a16:creationId xmlns:a16="http://schemas.microsoft.com/office/drawing/2014/main" id="{51E5BA56-6C9B-4EF0-ABB7-0F5696C7BD78}"/>
                    </a:ext>
                  </a:extLst>
                </p14:cNvPr>
                <p14:cNvContentPartPr/>
                <p14:nvPr/>
              </p14:nvContentPartPr>
              <p14:xfrm>
                <a:off x="2367663" y="1555171"/>
                <a:ext cx="93960" cy="4475520"/>
              </p14:xfrm>
            </p:contentPart>
          </mc:Choice>
          <mc:Fallback xmlns="">
            <p:pic>
              <p:nvPicPr>
                <p:cNvPr id="4" name="Freihand 3">
                  <a:extLst>
                    <a:ext uri="{FF2B5EF4-FFF2-40B4-BE49-F238E27FC236}">
                      <a16:creationId xmlns:a16="http://schemas.microsoft.com/office/drawing/2014/main" id="{51E5BA56-6C9B-4EF0-ABB7-0F5696C7BD78}"/>
                    </a:ext>
                  </a:extLst>
                </p:cNvPr>
                <p:cNvPicPr/>
                <p:nvPr/>
              </p:nvPicPr>
              <p:blipFill>
                <a:blip r:embed="rId102"/>
                <a:stretch>
                  <a:fillRect/>
                </a:stretch>
              </p:blipFill>
              <p:spPr>
                <a:xfrm>
                  <a:off x="2363343" y="1550851"/>
                  <a:ext cx="102600" cy="4484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 name="Freihand 5">
                  <a:extLst>
                    <a:ext uri="{FF2B5EF4-FFF2-40B4-BE49-F238E27FC236}">
                      <a16:creationId xmlns:a16="http://schemas.microsoft.com/office/drawing/2014/main" id="{EB45D552-EC4D-421E-B43B-F277DF782BEB}"/>
                    </a:ext>
                  </a:extLst>
                </p14:cNvPr>
                <p14:cNvContentPartPr/>
                <p14:nvPr/>
              </p14:nvContentPartPr>
              <p14:xfrm>
                <a:off x="2096223" y="5917651"/>
                <a:ext cx="5290560" cy="149760"/>
              </p14:xfrm>
            </p:contentPart>
          </mc:Choice>
          <mc:Fallback xmlns="">
            <p:pic>
              <p:nvPicPr>
                <p:cNvPr id="6" name="Freihand 5">
                  <a:extLst>
                    <a:ext uri="{FF2B5EF4-FFF2-40B4-BE49-F238E27FC236}">
                      <a16:creationId xmlns:a16="http://schemas.microsoft.com/office/drawing/2014/main" id="{EB45D552-EC4D-421E-B43B-F277DF782BEB}"/>
                    </a:ext>
                  </a:extLst>
                </p:cNvPr>
                <p:cNvPicPr/>
                <p:nvPr/>
              </p:nvPicPr>
              <p:blipFill>
                <a:blip r:embed="rId104"/>
                <a:stretch>
                  <a:fillRect/>
                </a:stretch>
              </p:blipFill>
              <p:spPr>
                <a:xfrm>
                  <a:off x="2091903" y="5913331"/>
                  <a:ext cx="52992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 name="Freihand 6">
                  <a:extLst>
                    <a:ext uri="{FF2B5EF4-FFF2-40B4-BE49-F238E27FC236}">
                      <a16:creationId xmlns:a16="http://schemas.microsoft.com/office/drawing/2014/main" id="{035673A5-E714-4EB0-AAC5-3EC119699D0E}"/>
                    </a:ext>
                  </a:extLst>
                </p14:cNvPr>
                <p14:cNvContentPartPr/>
                <p14:nvPr/>
              </p14:nvContentPartPr>
              <p14:xfrm>
                <a:off x="7344303" y="5947171"/>
                <a:ext cx="209880" cy="257760"/>
              </p14:xfrm>
            </p:contentPart>
          </mc:Choice>
          <mc:Fallback xmlns="">
            <p:pic>
              <p:nvPicPr>
                <p:cNvPr id="7" name="Freihand 6">
                  <a:extLst>
                    <a:ext uri="{FF2B5EF4-FFF2-40B4-BE49-F238E27FC236}">
                      <a16:creationId xmlns:a16="http://schemas.microsoft.com/office/drawing/2014/main" id="{035673A5-E714-4EB0-AAC5-3EC119699D0E}"/>
                    </a:ext>
                  </a:extLst>
                </p:cNvPr>
                <p:cNvPicPr/>
                <p:nvPr/>
              </p:nvPicPr>
              <p:blipFill>
                <a:blip r:embed="rId106"/>
                <a:stretch>
                  <a:fillRect/>
                </a:stretch>
              </p:blipFill>
              <p:spPr>
                <a:xfrm>
                  <a:off x="7339983" y="5942851"/>
                  <a:ext cx="2185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 name="Freihand 8">
                  <a:extLst>
                    <a:ext uri="{FF2B5EF4-FFF2-40B4-BE49-F238E27FC236}">
                      <a16:creationId xmlns:a16="http://schemas.microsoft.com/office/drawing/2014/main" id="{8416D4C5-0D59-4768-99C2-7F123AC1FD75}"/>
                    </a:ext>
                  </a:extLst>
                </p14:cNvPr>
                <p14:cNvContentPartPr/>
                <p14:nvPr/>
              </p14:nvContentPartPr>
              <p14:xfrm>
                <a:off x="2149863" y="1295251"/>
                <a:ext cx="303120" cy="357120"/>
              </p14:xfrm>
            </p:contentPart>
          </mc:Choice>
          <mc:Fallback xmlns="">
            <p:pic>
              <p:nvPicPr>
                <p:cNvPr id="9" name="Freihand 8">
                  <a:extLst>
                    <a:ext uri="{FF2B5EF4-FFF2-40B4-BE49-F238E27FC236}">
                      <a16:creationId xmlns:a16="http://schemas.microsoft.com/office/drawing/2014/main" id="{8416D4C5-0D59-4768-99C2-7F123AC1FD75}"/>
                    </a:ext>
                  </a:extLst>
                </p:cNvPr>
                <p:cNvPicPr/>
                <p:nvPr/>
              </p:nvPicPr>
              <p:blipFill>
                <a:blip r:embed="rId108"/>
                <a:stretch>
                  <a:fillRect/>
                </a:stretch>
              </p:blipFill>
              <p:spPr>
                <a:xfrm>
                  <a:off x="2145543" y="1290931"/>
                  <a:ext cx="3117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 name="Freihand 9">
                  <a:extLst>
                    <a:ext uri="{FF2B5EF4-FFF2-40B4-BE49-F238E27FC236}">
                      <a16:creationId xmlns:a16="http://schemas.microsoft.com/office/drawing/2014/main" id="{BC75D6C0-6968-4EB9-87C3-9EE9B0F6650F}"/>
                    </a:ext>
                  </a:extLst>
                </p14:cNvPr>
                <p14:cNvContentPartPr/>
                <p14:nvPr/>
              </p14:nvContentPartPr>
              <p14:xfrm>
                <a:off x="1664223" y="1388491"/>
                <a:ext cx="126000" cy="85680"/>
              </p14:xfrm>
            </p:contentPart>
          </mc:Choice>
          <mc:Fallback xmlns="">
            <p:pic>
              <p:nvPicPr>
                <p:cNvPr id="10" name="Freihand 9">
                  <a:extLst>
                    <a:ext uri="{FF2B5EF4-FFF2-40B4-BE49-F238E27FC236}">
                      <a16:creationId xmlns:a16="http://schemas.microsoft.com/office/drawing/2014/main" id="{BC75D6C0-6968-4EB9-87C3-9EE9B0F6650F}"/>
                    </a:ext>
                  </a:extLst>
                </p:cNvPr>
                <p:cNvPicPr/>
                <p:nvPr/>
              </p:nvPicPr>
              <p:blipFill>
                <a:blip r:embed="rId110"/>
                <a:stretch>
                  <a:fillRect/>
                </a:stretch>
              </p:blipFill>
              <p:spPr>
                <a:xfrm>
                  <a:off x="1659903" y="1384171"/>
                  <a:ext cx="134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 name="Freihand 10">
                  <a:extLst>
                    <a:ext uri="{FF2B5EF4-FFF2-40B4-BE49-F238E27FC236}">
                      <a16:creationId xmlns:a16="http://schemas.microsoft.com/office/drawing/2014/main" id="{1B95E32F-9605-4774-9E32-4484D9D67D05}"/>
                    </a:ext>
                  </a:extLst>
                </p14:cNvPr>
                <p14:cNvContentPartPr/>
                <p14:nvPr/>
              </p14:nvContentPartPr>
              <p14:xfrm>
                <a:off x="1707423" y="1390651"/>
                <a:ext cx="86040" cy="262080"/>
              </p14:xfrm>
            </p:contentPart>
          </mc:Choice>
          <mc:Fallback xmlns="">
            <p:pic>
              <p:nvPicPr>
                <p:cNvPr id="11" name="Freihand 10">
                  <a:extLst>
                    <a:ext uri="{FF2B5EF4-FFF2-40B4-BE49-F238E27FC236}">
                      <a16:creationId xmlns:a16="http://schemas.microsoft.com/office/drawing/2014/main" id="{1B95E32F-9605-4774-9E32-4484D9D67D05}"/>
                    </a:ext>
                  </a:extLst>
                </p:cNvPr>
                <p:cNvPicPr/>
                <p:nvPr/>
              </p:nvPicPr>
              <p:blipFill>
                <a:blip r:embed="rId112"/>
                <a:stretch>
                  <a:fillRect/>
                </a:stretch>
              </p:blipFill>
              <p:spPr>
                <a:xfrm>
                  <a:off x="1703103" y="1386331"/>
                  <a:ext cx="946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 name="Freihand 11">
                  <a:extLst>
                    <a:ext uri="{FF2B5EF4-FFF2-40B4-BE49-F238E27FC236}">
                      <a16:creationId xmlns:a16="http://schemas.microsoft.com/office/drawing/2014/main" id="{DE880D19-E1E9-444B-A48C-31643DEC3D05}"/>
                    </a:ext>
                  </a:extLst>
                </p14:cNvPr>
                <p14:cNvContentPartPr/>
                <p14:nvPr/>
              </p14:nvContentPartPr>
              <p14:xfrm>
                <a:off x="1840263" y="1267171"/>
                <a:ext cx="61920" cy="174600"/>
              </p14:xfrm>
            </p:contentPart>
          </mc:Choice>
          <mc:Fallback xmlns="">
            <p:pic>
              <p:nvPicPr>
                <p:cNvPr id="12" name="Freihand 11">
                  <a:extLst>
                    <a:ext uri="{FF2B5EF4-FFF2-40B4-BE49-F238E27FC236}">
                      <a16:creationId xmlns:a16="http://schemas.microsoft.com/office/drawing/2014/main" id="{DE880D19-E1E9-444B-A48C-31643DEC3D05}"/>
                    </a:ext>
                  </a:extLst>
                </p:cNvPr>
                <p:cNvPicPr/>
                <p:nvPr/>
              </p:nvPicPr>
              <p:blipFill>
                <a:blip r:embed="rId114"/>
                <a:stretch>
                  <a:fillRect/>
                </a:stretch>
              </p:blipFill>
              <p:spPr>
                <a:xfrm>
                  <a:off x="1835943" y="1262851"/>
                  <a:ext cx="70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 name="Freihand 12">
                  <a:extLst>
                    <a:ext uri="{FF2B5EF4-FFF2-40B4-BE49-F238E27FC236}">
                      <a16:creationId xmlns:a16="http://schemas.microsoft.com/office/drawing/2014/main" id="{50CBA716-4EB0-4563-B1B2-879B4C2FD9AC}"/>
                    </a:ext>
                  </a:extLst>
                </p14:cNvPr>
                <p14:cNvContentPartPr/>
                <p14:nvPr/>
              </p14:nvContentPartPr>
              <p14:xfrm>
                <a:off x="1793103" y="1302811"/>
                <a:ext cx="152280" cy="300600"/>
              </p14:xfrm>
            </p:contentPart>
          </mc:Choice>
          <mc:Fallback xmlns="">
            <p:pic>
              <p:nvPicPr>
                <p:cNvPr id="13" name="Freihand 12">
                  <a:extLst>
                    <a:ext uri="{FF2B5EF4-FFF2-40B4-BE49-F238E27FC236}">
                      <a16:creationId xmlns:a16="http://schemas.microsoft.com/office/drawing/2014/main" id="{50CBA716-4EB0-4563-B1B2-879B4C2FD9AC}"/>
                    </a:ext>
                  </a:extLst>
                </p:cNvPr>
                <p:cNvPicPr/>
                <p:nvPr/>
              </p:nvPicPr>
              <p:blipFill>
                <a:blip r:embed="rId116"/>
                <a:stretch>
                  <a:fillRect/>
                </a:stretch>
              </p:blipFill>
              <p:spPr>
                <a:xfrm>
                  <a:off x="1788783" y="1298491"/>
                  <a:ext cx="1609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 name="Freihand 13">
                  <a:extLst>
                    <a:ext uri="{FF2B5EF4-FFF2-40B4-BE49-F238E27FC236}">
                      <a16:creationId xmlns:a16="http://schemas.microsoft.com/office/drawing/2014/main" id="{A2F42E7D-B55A-49D7-B4FA-9482CBC9D523}"/>
                    </a:ext>
                  </a:extLst>
                </p14:cNvPr>
                <p14:cNvContentPartPr/>
                <p14:nvPr/>
              </p14:nvContentPartPr>
              <p14:xfrm>
                <a:off x="1982103" y="1411891"/>
                <a:ext cx="127800" cy="248400"/>
              </p14:xfrm>
            </p:contentPart>
          </mc:Choice>
          <mc:Fallback xmlns="">
            <p:pic>
              <p:nvPicPr>
                <p:cNvPr id="14" name="Freihand 13">
                  <a:extLst>
                    <a:ext uri="{FF2B5EF4-FFF2-40B4-BE49-F238E27FC236}">
                      <a16:creationId xmlns:a16="http://schemas.microsoft.com/office/drawing/2014/main" id="{A2F42E7D-B55A-49D7-B4FA-9482CBC9D523}"/>
                    </a:ext>
                  </a:extLst>
                </p:cNvPr>
                <p:cNvPicPr/>
                <p:nvPr/>
              </p:nvPicPr>
              <p:blipFill>
                <a:blip r:embed="rId118"/>
                <a:stretch>
                  <a:fillRect/>
                </a:stretch>
              </p:blipFill>
              <p:spPr>
                <a:xfrm>
                  <a:off x="1977783" y="1407571"/>
                  <a:ext cx="1364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0084" name="Freihand 170083">
                  <a:extLst>
                    <a:ext uri="{FF2B5EF4-FFF2-40B4-BE49-F238E27FC236}">
                      <a16:creationId xmlns:a16="http://schemas.microsoft.com/office/drawing/2014/main" id="{FAD7D3C5-EFE5-4FB5-B2AB-3D0A3528629F}"/>
                    </a:ext>
                  </a:extLst>
                </p14:cNvPr>
                <p14:cNvContentPartPr/>
                <p14:nvPr/>
              </p14:nvContentPartPr>
              <p14:xfrm>
                <a:off x="9297303" y="2400811"/>
                <a:ext cx="254520" cy="808200"/>
              </p14:xfrm>
            </p:contentPart>
          </mc:Choice>
          <mc:Fallback xmlns="">
            <p:pic>
              <p:nvPicPr>
                <p:cNvPr id="170084" name="Freihand 170083">
                  <a:extLst>
                    <a:ext uri="{FF2B5EF4-FFF2-40B4-BE49-F238E27FC236}">
                      <a16:creationId xmlns:a16="http://schemas.microsoft.com/office/drawing/2014/main" id="{FAD7D3C5-EFE5-4FB5-B2AB-3D0A3528629F}"/>
                    </a:ext>
                  </a:extLst>
                </p:cNvPr>
                <p:cNvPicPr/>
                <p:nvPr/>
              </p:nvPicPr>
              <p:blipFill>
                <a:blip r:embed="rId120"/>
                <a:stretch>
                  <a:fillRect/>
                </a:stretch>
              </p:blipFill>
              <p:spPr>
                <a:xfrm>
                  <a:off x="9292983" y="2396491"/>
                  <a:ext cx="263160" cy="816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0085" name="Freihand 170084">
                  <a:extLst>
                    <a:ext uri="{FF2B5EF4-FFF2-40B4-BE49-F238E27FC236}">
                      <a16:creationId xmlns:a16="http://schemas.microsoft.com/office/drawing/2014/main" id="{8BA1B6F8-5C20-4AC1-B53C-4F1B2808F12D}"/>
                    </a:ext>
                  </a:extLst>
                </p14:cNvPr>
                <p14:cNvContentPartPr/>
                <p14:nvPr/>
              </p14:nvContentPartPr>
              <p14:xfrm>
                <a:off x="9516543" y="3026491"/>
                <a:ext cx="84240" cy="286920"/>
              </p14:xfrm>
            </p:contentPart>
          </mc:Choice>
          <mc:Fallback xmlns="">
            <p:pic>
              <p:nvPicPr>
                <p:cNvPr id="170085" name="Freihand 170084">
                  <a:extLst>
                    <a:ext uri="{FF2B5EF4-FFF2-40B4-BE49-F238E27FC236}">
                      <a16:creationId xmlns:a16="http://schemas.microsoft.com/office/drawing/2014/main" id="{8BA1B6F8-5C20-4AC1-B53C-4F1B2808F12D}"/>
                    </a:ext>
                  </a:extLst>
                </p:cNvPr>
                <p:cNvPicPr/>
                <p:nvPr/>
              </p:nvPicPr>
              <p:blipFill>
                <a:blip r:embed="rId122"/>
                <a:stretch>
                  <a:fillRect/>
                </a:stretch>
              </p:blipFill>
              <p:spPr>
                <a:xfrm>
                  <a:off x="9512223" y="3022171"/>
                  <a:ext cx="928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0087" name="Freihand 170086">
                  <a:extLst>
                    <a:ext uri="{FF2B5EF4-FFF2-40B4-BE49-F238E27FC236}">
                      <a16:creationId xmlns:a16="http://schemas.microsoft.com/office/drawing/2014/main" id="{FCC7A09D-F681-4416-93FD-3AF81BECD335}"/>
                    </a:ext>
                  </a:extLst>
                </p14:cNvPr>
                <p14:cNvContentPartPr/>
                <p14:nvPr/>
              </p14:nvContentPartPr>
              <p14:xfrm>
                <a:off x="9757743" y="3115771"/>
                <a:ext cx="2160" cy="2160"/>
              </p14:xfrm>
            </p:contentPart>
          </mc:Choice>
          <mc:Fallback xmlns="">
            <p:pic>
              <p:nvPicPr>
                <p:cNvPr id="170087" name="Freihand 170086">
                  <a:extLst>
                    <a:ext uri="{FF2B5EF4-FFF2-40B4-BE49-F238E27FC236}">
                      <a16:creationId xmlns:a16="http://schemas.microsoft.com/office/drawing/2014/main" id="{FCC7A09D-F681-4416-93FD-3AF81BECD335}"/>
                    </a:ext>
                  </a:extLst>
                </p:cNvPr>
                <p:cNvPicPr/>
                <p:nvPr/>
              </p:nvPicPr>
              <p:blipFill>
                <a:blip r:embed="rId124"/>
                <a:stretch>
                  <a:fillRect/>
                </a:stretch>
              </p:blipFill>
              <p:spPr>
                <a:xfrm>
                  <a:off x="9753423" y="3111451"/>
                  <a:ext cx="10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0088" name="Freihand 170087">
                  <a:extLst>
                    <a:ext uri="{FF2B5EF4-FFF2-40B4-BE49-F238E27FC236}">
                      <a16:creationId xmlns:a16="http://schemas.microsoft.com/office/drawing/2014/main" id="{79DF7860-DD19-4922-B392-78DAAA2E014A}"/>
                    </a:ext>
                  </a:extLst>
                </p14:cNvPr>
                <p14:cNvContentPartPr/>
                <p14:nvPr/>
              </p14:nvContentPartPr>
              <p14:xfrm>
                <a:off x="9731823" y="3099931"/>
                <a:ext cx="28080" cy="40680"/>
              </p14:xfrm>
            </p:contentPart>
          </mc:Choice>
          <mc:Fallback xmlns="">
            <p:pic>
              <p:nvPicPr>
                <p:cNvPr id="170088" name="Freihand 170087">
                  <a:extLst>
                    <a:ext uri="{FF2B5EF4-FFF2-40B4-BE49-F238E27FC236}">
                      <a16:creationId xmlns:a16="http://schemas.microsoft.com/office/drawing/2014/main" id="{79DF7860-DD19-4922-B392-78DAAA2E014A}"/>
                    </a:ext>
                  </a:extLst>
                </p:cNvPr>
                <p:cNvPicPr/>
                <p:nvPr/>
              </p:nvPicPr>
              <p:blipFill>
                <a:blip r:embed="rId126"/>
                <a:stretch>
                  <a:fillRect/>
                </a:stretch>
              </p:blipFill>
              <p:spPr>
                <a:xfrm>
                  <a:off x="9727503" y="3095611"/>
                  <a:ext cx="36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0089" name="Freihand 170088">
                  <a:extLst>
                    <a:ext uri="{FF2B5EF4-FFF2-40B4-BE49-F238E27FC236}">
                      <a16:creationId xmlns:a16="http://schemas.microsoft.com/office/drawing/2014/main" id="{A4819B8C-9F83-4F49-BF17-66648CAD7713}"/>
                    </a:ext>
                  </a:extLst>
                </p14:cNvPr>
                <p14:cNvContentPartPr/>
                <p14:nvPr/>
              </p14:nvContentPartPr>
              <p14:xfrm>
                <a:off x="9744063" y="3057451"/>
                <a:ext cx="26280" cy="126360"/>
              </p14:xfrm>
            </p:contentPart>
          </mc:Choice>
          <mc:Fallback xmlns="">
            <p:pic>
              <p:nvPicPr>
                <p:cNvPr id="170089" name="Freihand 170088">
                  <a:extLst>
                    <a:ext uri="{FF2B5EF4-FFF2-40B4-BE49-F238E27FC236}">
                      <a16:creationId xmlns:a16="http://schemas.microsoft.com/office/drawing/2014/main" id="{A4819B8C-9F83-4F49-BF17-66648CAD7713}"/>
                    </a:ext>
                  </a:extLst>
                </p:cNvPr>
                <p:cNvPicPr/>
                <p:nvPr/>
              </p:nvPicPr>
              <p:blipFill>
                <a:blip r:embed="rId128"/>
                <a:stretch>
                  <a:fillRect/>
                </a:stretch>
              </p:blipFill>
              <p:spPr>
                <a:xfrm>
                  <a:off x="9739743" y="3053131"/>
                  <a:ext cx="34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0090" name="Freihand 170089">
                  <a:extLst>
                    <a:ext uri="{FF2B5EF4-FFF2-40B4-BE49-F238E27FC236}">
                      <a16:creationId xmlns:a16="http://schemas.microsoft.com/office/drawing/2014/main" id="{C36433ED-B575-4A5E-B936-6AA18DBC6666}"/>
                    </a:ext>
                  </a:extLst>
                </p14:cNvPr>
                <p14:cNvContentPartPr/>
                <p14:nvPr/>
              </p14:nvContentPartPr>
              <p14:xfrm>
                <a:off x="9692223" y="3035131"/>
                <a:ext cx="125640" cy="22320"/>
              </p14:xfrm>
            </p:contentPart>
          </mc:Choice>
          <mc:Fallback xmlns="">
            <p:pic>
              <p:nvPicPr>
                <p:cNvPr id="170090" name="Freihand 170089">
                  <a:extLst>
                    <a:ext uri="{FF2B5EF4-FFF2-40B4-BE49-F238E27FC236}">
                      <a16:creationId xmlns:a16="http://schemas.microsoft.com/office/drawing/2014/main" id="{C36433ED-B575-4A5E-B936-6AA18DBC6666}"/>
                    </a:ext>
                  </a:extLst>
                </p:cNvPr>
                <p:cNvPicPr/>
                <p:nvPr/>
              </p:nvPicPr>
              <p:blipFill>
                <a:blip r:embed="rId130"/>
                <a:stretch>
                  <a:fillRect/>
                </a:stretch>
              </p:blipFill>
              <p:spPr>
                <a:xfrm>
                  <a:off x="9687903" y="3030811"/>
                  <a:ext cx="134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0091" name="Freihand 170090">
                  <a:extLst>
                    <a:ext uri="{FF2B5EF4-FFF2-40B4-BE49-F238E27FC236}">
                      <a16:creationId xmlns:a16="http://schemas.microsoft.com/office/drawing/2014/main" id="{BB5E5B98-6D6D-4A51-ABAF-3100C1892C5B}"/>
                    </a:ext>
                  </a:extLst>
                </p14:cNvPr>
                <p14:cNvContentPartPr/>
                <p14:nvPr/>
              </p14:nvContentPartPr>
              <p14:xfrm>
                <a:off x="9817503" y="2999131"/>
                <a:ext cx="131760" cy="187560"/>
              </p14:xfrm>
            </p:contentPart>
          </mc:Choice>
          <mc:Fallback xmlns="">
            <p:pic>
              <p:nvPicPr>
                <p:cNvPr id="170091" name="Freihand 170090">
                  <a:extLst>
                    <a:ext uri="{FF2B5EF4-FFF2-40B4-BE49-F238E27FC236}">
                      <a16:creationId xmlns:a16="http://schemas.microsoft.com/office/drawing/2014/main" id="{BB5E5B98-6D6D-4A51-ABAF-3100C1892C5B}"/>
                    </a:ext>
                  </a:extLst>
                </p:cNvPr>
                <p:cNvPicPr/>
                <p:nvPr/>
              </p:nvPicPr>
              <p:blipFill>
                <a:blip r:embed="rId132"/>
                <a:stretch>
                  <a:fillRect/>
                </a:stretch>
              </p:blipFill>
              <p:spPr>
                <a:xfrm>
                  <a:off x="9813183" y="2994811"/>
                  <a:ext cx="140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0092" name="Freihand 170091">
                  <a:extLst>
                    <a:ext uri="{FF2B5EF4-FFF2-40B4-BE49-F238E27FC236}">
                      <a16:creationId xmlns:a16="http://schemas.microsoft.com/office/drawing/2014/main" id="{B70040CE-5C4D-4754-AE14-35AE5D0035E0}"/>
                    </a:ext>
                  </a:extLst>
                </p14:cNvPr>
                <p14:cNvContentPartPr/>
                <p14:nvPr/>
              </p14:nvContentPartPr>
              <p14:xfrm>
                <a:off x="9976623" y="3073651"/>
                <a:ext cx="67680" cy="115560"/>
              </p14:xfrm>
            </p:contentPart>
          </mc:Choice>
          <mc:Fallback xmlns="">
            <p:pic>
              <p:nvPicPr>
                <p:cNvPr id="170092" name="Freihand 170091">
                  <a:extLst>
                    <a:ext uri="{FF2B5EF4-FFF2-40B4-BE49-F238E27FC236}">
                      <a16:creationId xmlns:a16="http://schemas.microsoft.com/office/drawing/2014/main" id="{B70040CE-5C4D-4754-AE14-35AE5D0035E0}"/>
                    </a:ext>
                  </a:extLst>
                </p:cNvPr>
                <p:cNvPicPr/>
                <p:nvPr/>
              </p:nvPicPr>
              <p:blipFill>
                <a:blip r:embed="rId134"/>
                <a:stretch>
                  <a:fillRect/>
                </a:stretch>
              </p:blipFill>
              <p:spPr>
                <a:xfrm>
                  <a:off x="9972303" y="3069331"/>
                  <a:ext cx="763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0093" name="Freihand 170092">
                  <a:extLst>
                    <a:ext uri="{FF2B5EF4-FFF2-40B4-BE49-F238E27FC236}">
                      <a16:creationId xmlns:a16="http://schemas.microsoft.com/office/drawing/2014/main" id="{367F53AF-E706-48F0-A749-6EC74E015434}"/>
                    </a:ext>
                  </a:extLst>
                </p14:cNvPr>
                <p14:cNvContentPartPr/>
                <p14:nvPr/>
              </p14:nvContentPartPr>
              <p14:xfrm>
                <a:off x="10191183" y="3103891"/>
                <a:ext cx="98640" cy="94320"/>
              </p14:xfrm>
            </p:contentPart>
          </mc:Choice>
          <mc:Fallback xmlns="">
            <p:pic>
              <p:nvPicPr>
                <p:cNvPr id="170093" name="Freihand 170092">
                  <a:extLst>
                    <a:ext uri="{FF2B5EF4-FFF2-40B4-BE49-F238E27FC236}">
                      <a16:creationId xmlns:a16="http://schemas.microsoft.com/office/drawing/2014/main" id="{367F53AF-E706-48F0-A749-6EC74E015434}"/>
                    </a:ext>
                  </a:extLst>
                </p:cNvPr>
                <p:cNvPicPr/>
                <p:nvPr/>
              </p:nvPicPr>
              <p:blipFill>
                <a:blip r:embed="rId136"/>
                <a:stretch>
                  <a:fillRect/>
                </a:stretch>
              </p:blipFill>
              <p:spPr>
                <a:xfrm>
                  <a:off x="10186863" y="3099571"/>
                  <a:ext cx="107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0094" name="Freihand 170093">
                  <a:extLst>
                    <a:ext uri="{FF2B5EF4-FFF2-40B4-BE49-F238E27FC236}">
                      <a16:creationId xmlns:a16="http://schemas.microsoft.com/office/drawing/2014/main" id="{CFAFEFFB-B1CA-4930-B09E-E62F7B6E10FC}"/>
                    </a:ext>
                  </a:extLst>
                </p14:cNvPr>
                <p14:cNvContentPartPr/>
                <p14:nvPr/>
              </p14:nvContentPartPr>
              <p14:xfrm>
                <a:off x="10286943" y="3080851"/>
                <a:ext cx="262800" cy="253800"/>
              </p14:xfrm>
            </p:contentPart>
          </mc:Choice>
          <mc:Fallback xmlns="">
            <p:pic>
              <p:nvPicPr>
                <p:cNvPr id="170094" name="Freihand 170093">
                  <a:extLst>
                    <a:ext uri="{FF2B5EF4-FFF2-40B4-BE49-F238E27FC236}">
                      <a16:creationId xmlns:a16="http://schemas.microsoft.com/office/drawing/2014/main" id="{CFAFEFFB-B1CA-4930-B09E-E62F7B6E10FC}"/>
                    </a:ext>
                  </a:extLst>
                </p:cNvPr>
                <p:cNvPicPr/>
                <p:nvPr/>
              </p:nvPicPr>
              <p:blipFill>
                <a:blip r:embed="rId138"/>
                <a:stretch>
                  <a:fillRect/>
                </a:stretch>
              </p:blipFill>
              <p:spPr>
                <a:xfrm>
                  <a:off x="10282623" y="3076531"/>
                  <a:ext cx="2714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70095" name="Freihand 170094">
                  <a:extLst>
                    <a:ext uri="{FF2B5EF4-FFF2-40B4-BE49-F238E27FC236}">
                      <a16:creationId xmlns:a16="http://schemas.microsoft.com/office/drawing/2014/main" id="{E7797D40-B88D-4934-9F8D-891AD4B06EA8}"/>
                    </a:ext>
                  </a:extLst>
                </p14:cNvPr>
                <p14:cNvContentPartPr/>
                <p14:nvPr/>
              </p14:nvContentPartPr>
              <p14:xfrm>
                <a:off x="10551543" y="3030091"/>
                <a:ext cx="296640" cy="155160"/>
              </p14:xfrm>
            </p:contentPart>
          </mc:Choice>
          <mc:Fallback xmlns="">
            <p:pic>
              <p:nvPicPr>
                <p:cNvPr id="170095" name="Freihand 170094">
                  <a:extLst>
                    <a:ext uri="{FF2B5EF4-FFF2-40B4-BE49-F238E27FC236}">
                      <a16:creationId xmlns:a16="http://schemas.microsoft.com/office/drawing/2014/main" id="{E7797D40-B88D-4934-9F8D-891AD4B06EA8}"/>
                    </a:ext>
                  </a:extLst>
                </p:cNvPr>
                <p:cNvPicPr/>
                <p:nvPr/>
              </p:nvPicPr>
              <p:blipFill>
                <a:blip r:embed="rId140"/>
                <a:stretch>
                  <a:fillRect/>
                </a:stretch>
              </p:blipFill>
              <p:spPr>
                <a:xfrm>
                  <a:off x="10547223" y="3025771"/>
                  <a:ext cx="305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0096" name="Freihand 170095">
                  <a:extLst>
                    <a:ext uri="{FF2B5EF4-FFF2-40B4-BE49-F238E27FC236}">
                      <a16:creationId xmlns:a16="http://schemas.microsoft.com/office/drawing/2014/main" id="{5F024547-2CC3-472E-8236-ADB4402F4D75}"/>
                    </a:ext>
                  </a:extLst>
                </p14:cNvPr>
                <p14:cNvContentPartPr/>
                <p14:nvPr/>
              </p14:nvContentPartPr>
              <p14:xfrm>
                <a:off x="10810023" y="2990491"/>
                <a:ext cx="186480" cy="329040"/>
              </p14:xfrm>
            </p:contentPart>
          </mc:Choice>
          <mc:Fallback xmlns="">
            <p:pic>
              <p:nvPicPr>
                <p:cNvPr id="170096" name="Freihand 170095">
                  <a:extLst>
                    <a:ext uri="{FF2B5EF4-FFF2-40B4-BE49-F238E27FC236}">
                      <a16:creationId xmlns:a16="http://schemas.microsoft.com/office/drawing/2014/main" id="{5F024547-2CC3-472E-8236-ADB4402F4D75}"/>
                    </a:ext>
                  </a:extLst>
                </p:cNvPr>
                <p:cNvPicPr/>
                <p:nvPr/>
              </p:nvPicPr>
              <p:blipFill>
                <a:blip r:embed="rId142"/>
                <a:stretch>
                  <a:fillRect/>
                </a:stretch>
              </p:blipFill>
              <p:spPr>
                <a:xfrm>
                  <a:off x="10805703" y="2986171"/>
                  <a:ext cx="1951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0097" name="Freihand 170096">
                  <a:extLst>
                    <a:ext uri="{FF2B5EF4-FFF2-40B4-BE49-F238E27FC236}">
                      <a16:creationId xmlns:a16="http://schemas.microsoft.com/office/drawing/2014/main" id="{D52461BC-DC05-484E-A631-90A663311E8A}"/>
                    </a:ext>
                  </a:extLst>
                </p14:cNvPr>
                <p14:cNvContentPartPr/>
                <p14:nvPr/>
              </p14:nvContentPartPr>
              <p14:xfrm>
                <a:off x="10808943" y="2919571"/>
                <a:ext cx="14040" cy="17280"/>
              </p14:xfrm>
            </p:contentPart>
          </mc:Choice>
          <mc:Fallback xmlns="">
            <p:pic>
              <p:nvPicPr>
                <p:cNvPr id="170097" name="Freihand 170096">
                  <a:extLst>
                    <a:ext uri="{FF2B5EF4-FFF2-40B4-BE49-F238E27FC236}">
                      <a16:creationId xmlns:a16="http://schemas.microsoft.com/office/drawing/2014/main" id="{D52461BC-DC05-484E-A631-90A663311E8A}"/>
                    </a:ext>
                  </a:extLst>
                </p:cNvPr>
                <p:cNvPicPr/>
                <p:nvPr/>
              </p:nvPicPr>
              <p:blipFill>
                <a:blip r:embed="rId144"/>
                <a:stretch>
                  <a:fillRect/>
                </a:stretch>
              </p:blipFill>
              <p:spPr>
                <a:xfrm>
                  <a:off x="10804623" y="2915251"/>
                  <a:ext cx="22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0099" name="Freihand 170098">
                  <a:extLst>
                    <a:ext uri="{FF2B5EF4-FFF2-40B4-BE49-F238E27FC236}">
                      <a16:creationId xmlns:a16="http://schemas.microsoft.com/office/drawing/2014/main" id="{6C46D544-B998-4F71-8927-AADB572F070B}"/>
                    </a:ext>
                  </a:extLst>
                </p14:cNvPr>
                <p14:cNvContentPartPr/>
                <p14:nvPr/>
              </p14:nvContentPartPr>
              <p14:xfrm>
                <a:off x="11214303" y="3067891"/>
                <a:ext cx="12600" cy="130680"/>
              </p14:xfrm>
            </p:contentPart>
          </mc:Choice>
          <mc:Fallback xmlns="">
            <p:pic>
              <p:nvPicPr>
                <p:cNvPr id="170099" name="Freihand 170098">
                  <a:extLst>
                    <a:ext uri="{FF2B5EF4-FFF2-40B4-BE49-F238E27FC236}">
                      <a16:creationId xmlns:a16="http://schemas.microsoft.com/office/drawing/2014/main" id="{6C46D544-B998-4F71-8927-AADB572F070B}"/>
                    </a:ext>
                  </a:extLst>
                </p:cNvPr>
                <p:cNvPicPr/>
                <p:nvPr/>
              </p:nvPicPr>
              <p:blipFill>
                <a:blip r:embed="rId146"/>
                <a:stretch>
                  <a:fillRect/>
                </a:stretch>
              </p:blipFill>
              <p:spPr>
                <a:xfrm>
                  <a:off x="11209983" y="3063571"/>
                  <a:ext cx="21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0100" name="Freihand 170099">
                  <a:extLst>
                    <a:ext uri="{FF2B5EF4-FFF2-40B4-BE49-F238E27FC236}">
                      <a16:creationId xmlns:a16="http://schemas.microsoft.com/office/drawing/2014/main" id="{AF903B40-FC4B-4DD3-87A2-FEBD1C8FF94B}"/>
                    </a:ext>
                  </a:extLst>
                </p14:cNvPr>
                <p14:cNvContentPartPr/>
                <p14:nvPr/>
              </p14:nvContentPartPr>
              <p14:xfrm>
                <a:off x="11225103" y="3036571"/>
                <a:ext cx="27000" cy="27360"/>
              </p14:xfrm>
            </p:contentPart>
          </mc:Choice>
          <mc:Fallback xmlns="">
            <p:pic>
              <p:nvPicPr>
                <p:cNvPr id="170100" name="Freihand 170099">
                  <a:extLst>
                    <a:ext uri="{FF2B5EF4-FFF2-40B4-BE49-F238E27FC236}">
                      <a16:creationId xmlns:a16="http://schemas.microsoft.com/office/drawing/2014/main" id="{AF903B40-FC4B-4DD3-87A2-FEBD1C8FF94B}"/>
                    </a:ext>
                  </a:extLst>
                </p:cNvPr>
                <p:cNvPicPr/>
                <p:nvPr/>
              </p:nvPicPr>
              <p:blipFill>
                <a:blip r:embed="rId148"/>
                <a:stretch>
                  <a:fillRect/>
                </a:stretch>
              </p:blipFill>
              <p:spPr>
                <a:xfrm>
                  <a:off x="11220783" y="3032251"/>
                  <a:ext cx="35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0101" name="Freihand 170100">
                  <a:extLst>
                    <a:ext uri="{FF2B5EF4-FFF2-40B4-BE49-F238E27FC236}">
                      <a16:creationId xmlns:a16="http://schemas.microsoft.com/office/drawing/2014/main" id="{83FDCC1C-9538-488B-B95F-DC519E480BBB}"/>
                    </a:ext>
                  </a:extLst>
                </p14:cNvPr>
                <p14:cNvContentPartPr/>
                <p14:nvPr/>
              </p14:nvContentPartPr>
              <p14:xfrm>
                <a:off x="11274783" y="3090931"/>
                <a:ext cx="73800" cy="121680"/>
              </p14:xfrm>
            </p:contentPart>
          </mc:Choice>
          <mc:Fallback xmlns="">
            <p:pic>
              <p:nvPicPr>
                <p:cNvPr id="170101" name="Freihand 170100">
                  <a:extLst>
                    <a:ext uri="{FF2B5EF4-FFF2-40B4-BE49-F238E27FC236}">
                      <a16:creationId xmlns:a16="http://schemas.microsoft.com/office/drawing/2014/main" id="{83FDCC1C-9538-488B-B95F-DC519E480BBB}"/>
                    </a:ext>
                  </a:extLst>
                </p:cNvPr>
                <p:cNvPicPr/>
                <p:nvPr/>
              </p:nvPicPr>
              <p:blipFill>
                <a:blip r:embed="rId150"/>
                <a:stretch>
                  <a:fillRect/>
                </a:stretch>
              </p:blipFill>
              <p:spPr>
                <a:xfrm>
                  <a:off x="11270463" y="3086611"/>
                  <a:ext cx="82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0102" name="Freihand 170101">
                  <a:extLst>
                    <a:ext uri="{FF2B5EF4-FFF2-40B4-BE49-F238E27FC236}">
                      <a16:creationId xmlns:a16="http://schemas.microsoft.com/office/drawing/2014/main" id="{599753C6-573C-40EA-B06A-161DFC7D1111}"/>
                    </a:ext>
                  </a:extLst>
                </p14:cNvPr>
                <p14:cNvContentPartPr/>
                <p14:nvPr/>
              </p14:nvContentPartPr>
              <p14:xfrm>
                <a:off x="9694743" y="3386131"/>
                <a:ext cx="180360" cy="146880"/>
              </p14:xfrm>
            </p:contentPart>
          </mc:Choice>
          <mc:Fallback xmlns="">
            <p:pic>
              <p:nvPicPr>
                <p:cNvPr id="170102" name="Freihand 170101">
                  <a:extLst>
                    <a:ext uri="{FF2B5EF4-FFF2-40B4-BE49-F238E27FC236}">
                      <a16:creationId xmlns:a16="http://schemas.microsoft.com/office/drawing/2014/main" id="{599753C6-573C-40EA-B06A-161DFC7D1111}"/>
                    </a:ext>
                  </a:extLst>
                </p:cNvPr>
                <p:cNvPicPr/>
                <p:nvPr/>
              </p:nvPicPr>
              <p:blipFill>
                <a:blip r:embed="rId152"/>
                <a:stretch>
                  <a:fillRect/>
                </a:stretch>
              </p:blipFill>
              <p:spPr>
                <a:xfrm>
                  <a:off x="9690423" y="3381811"/>
                  <a:ext cx="189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0103" name="Freihand 170102">
                  <a:extLst>
                    <a:ext uri="{FF2B5EF4-FFF2-40B4-BE49-F238E27FC236}">
                      <a16:creationId xmlns:a16="http://schemas.microsoft.com/office/drawing/2014/main" id="{C8C170DC-5D88-489E-A500-3E24EE7E6416}"/>
                    </a:ext>
                  </a:extLst>
                </p14:cNvPr>
                <p14:cNvContentPartPr/>
                <p14:nvPr/>
              </p14:nvContentPartPr>
              <p14:xfrm>
                <a:off x="9909303" y="3290731"/>
                <a:ext cx="206640" cy="241560"/>
              </p14:xfrm>
            </p:contentPart>
          </mc:Choice>
          <mc:Fallback xmlns="">
            <p:pic>
              <p:nvPicPr>
                <p:cNvPr id="170103" name="Freihand 170102">
                  <a:extLst>
                    <a:ext uri="{FF2B5EF4-FFF2-40B4-BE49-F238E27FC236}">
                      <a16:creationId xmlns:a16="http://schemas.microsoft.com/office/drawing/2014/main" id="{C8C170DC-5D88-489E-A500-3E24EE7E6416}"/>
                    </a:ext>
                  </a:extLst>
                </p:cNvPr>
                <p:cNvPicPr/>
                <p:nvPr/>
              </p:nvPicPr>
              <p:blipFill>
                <a:blip r:embed="rId154"/>
                <a:stretch>
                  <a:fillRect/>
                </a:stretch>
              </p:blipFill>
              <p:spPr>
                <a:xfrm>
                  <a:off x="9904983" y="3286411"/>
                  <a:ext cx="2152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0105" name="Freihand 170104">
                  <a:extLst>
                    <a:ext uri="{FF2B5EF4-FFF2-40B4-BE49-F238E27FC236}">
                      <a16:creationId xmlns:a16="http://schemas.microsoft.com/office/drawing/2014/main" id="{83479BFD-E338-413E-8540-2ABFC19FAC0D}"/>
                    </a:ext>
                  </a:extLst>
                </p14:cNvPr>
                <p14:cNvContentPartPr/>
                <p14:nvPr/>
              </p14:nvContentPartPr>
              <p14:xfrm>
                <a:off x="10212783" y="3409891"/>
                <a:ext cx="194400" cy="114120"/>
              </p14:xfrm>
            </p:contentPart>
          </mc:Choice>
          <mc:Fallback xmlns="">
            <p:pic>
              <p:nvPicPr>
                <p:cNvPr id="170105" name="Freihand 170104">
                  <a:extLst>
                    <a:ext uri="{FF2B5EF4-FFF2-40B4-BE49-F238E27FC236}">
                      <a16:creationId xmlns:a16="http://schemas.microsoft.com/office/drawing/2014/main" id="{83479BFD-E338-413E-8540-2ABFC19FAC0D}"/>
                    </a:ext>
                  </a:extLst>
                </p:cNvPr>
                <p:cNvPicPr/>
                <p:nvPr/>
              </p:nvPicPr>
              <p:blipFill>
                <a:blip r:embed="rId156"/>
                <a:stretch>
                  <a:fillRect/>
                </a:stretch>
              </p:blipFill>
              <p:spPr>
                <a:xfrm>
                  <a:off x="10208463" y="3405571"/>
                  <a:ext cx="203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70106" name="Freihand 170105">
                  <a:extLst>
                    <a:ext uri="{FF2B5EF4-FFF2-40B4-BE49-F238E27FC236}">
                      <a16:creationId xmlns:a16="http://schemas.microsoft.com/office/drawing/2014/main" id="{9B38347D-DACE-4593-BB6A-CC72EA9BBE9D}"/>
                    </a:ext>
                  </a:extLst>
                </p14:cNvPr>
                <p14:cNvContentPartPr/>
                <p14:nvPr/>
              </p14:nvContentPartPr>
              <p14:xfrm>
                <a:off x="10450023" y="3319531"/>
                <a:ext cx="129240" cy="187200"/>
              </p14:xfrm>
            </p:contentPart>
          </mc:Choice>
          <mc:Fallback xmlns="">
            <p:pic>
              <p:nvPicPr>
                <p:cNvPr id="170106" name="Freihand 170105">
                  <a:extLst>
                    <a:ext uri="{FF2B5EF4-FFF2-40B4-BE49-F238E27FC236}">
                      <a16:creationId xmlns:a16="http://schemas.microsoft.com/office/drawing/2014/main" id="{9B38347D-DACE-4593-BB6A-CC72EA9BBE9D}"/>
                    </a:ext>
                  </a:extLst>
                </p:cNvPr>
                <p:cNvPicPr/>
                <p:nvPr/>
              </p:nvPicPr>
              <p:blipFill>
                <a:blip r:embed="rId158"/>
                <a:stretch>
                  <a:fillRect/>
                </a:stretch>
              </p:blipFill>
              <p:spPr>
                <a:xfrm>
                  <a:off x="10445703" y="3315211"/>
                  <a:ext cx="137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0107" name="Freihand 170106">
                  <a:extLst>
                    <a:ext uri="{FF2B5EF4-FFF2-40B4-BE49-F238E27FC236}">
                      <a16:creationId xmlns:a16="http://schemas.microsoft.com/office/drawing/2014/main" id="{B97C3AA4-4D18-4B2D-92B5-FD69CCA20E2E}"/>
                    </a:ext>
                  </a:extLst>
                </p14:cNvPr>
                <p14:cNvContentPartPr/>
                <p14:nvPr/>
              </p14:nvContentPartPr>
              <p14:xfrm>
                <a:off x="10594743" y="3310531"/>
                <a:ext cx="297720" cy="194400"/>
              </p14:xfrm>
            </p:contentPart>
          </mc:Choice>
          <mc:Fallback xmlns="">
            <p:pic>
              <p:nvPicPr>
                <p:cNvPr id="170107" name="Freihand 170106">
                  <a:extLst>
                    <a:ext uri="{FF2B5EF4-FFF2-40B4-BE49-F238E27FC236}">
                      <a16:creationId xmlns:a16="http://schemas.microsoft.com/office/drawing/2014/main" id="{B97C3AA4-4D18-4B2D-92B5-FD69CCA20E2E}"/>
                    </a:ext>
                  </a:extLst>
                </p:cNvPr>
                <p:cNvPicPr/>
                <p:nvPr/>
              </p:nvPicPr>
              <p:blipFill>
                <a:blip r:embed="rId160"/>
                <a:stretch>
                  <a:fillRect/>
                </a:stretch>
              </p:blipFill>
              <p:spPr>
                <a:xfrm>
                  <a:off x="10590423" y="3306211"/>
                  <a:ext cx="306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0108" name="Freihand 170107">
                  <a:extLst>
                    <a:ext uri="{FF2B5EF4-FFF2-40B4-BE49-F238E27FC236}">
                      <a16:creationId xmlns:a16="http://schemas.microsoft.com/office/drawing/2014/main" id="{FDA43225-7237-4F78-ABE6-C8A74D84766B}"/>
                    </a:ext>
                  </a:extLst>
                </p14:cNvPr>
                <p14:cNvContentPartPr/>
                <p14:nvPr/>
              </p14:nvContentPartPr>
              <p14:xfrm>
                <a:off x="10375143" y="3255811"/>
                <a:ext cx="17280" cy="7560"/>
              </p14:xfrm>
            </p:contentPart>
          </mc:Choice>
          <mc:Fallback xmlns="">
            <p:pic>
              <p:nvPicPr>
                <p:cNvPr id="170108" name="Freihand 170107">
                  <a:extLst>
                    <a:ext uri="{FF2B5EF4-FFF2-40B4-BE49-F238E27FC236}">
                      <a16:creationId xmlns:a16="http://schemas.microsoft.com/office/drawing/2014/main" id="{FDA43225-7237-4F78-ABE6-C8A74D84766B}"/>
                    </a:ext>
                  </a:extLst>
                </p:cNvPr>
                <p:cNvPicPr/>
                <p:nvPr/>
              </p:nvPicPr>
              <p:blipFill>
                <a:blip r:embed="rId162"/>
                <a:stretch>
                  <a:fillRect/>
                </a:stretch>
              </p:blipFill>
              <p:spPr>
                <a:xfrm>
                  <a:off x="10370823" y="3251491"/>
                  <a:ext cx="25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0109" name="Freihand 170108">
                  <a:extLst>
                    <a:ext uri="{FF2B5EF4-FFF2-40B4-BE49-F238E27FC236}">
                      <a16:creationId xmlns:a16="http://schemas.microsoft.com/office/drawing/2014/main" id="{260254EC-8AAA-4911-823E-496CDF734C19}"/>
                    </a:ext>
                  </a:extLst>
                </p14:cNvPr>
                <p14:cNvContentPartPr/>
                <p14:nvPr/>
              </p14:nvContentPartPr>
              <p14:xfrm>
                <a:off x="10002183" y="3554611"/>
                <a:ext cx="1115640" cy="60840"/>
              </p14:xfrm>
            </p:contentPart>
          </mc:Choice>
          <mc:Fallback xmlns="">
            <p:pic>
              <p:nvPicPr>
                <p:cNvPr id="170109" name="Freihand 170108">
                  <a:extLst>
                    <a:ext uri="{FF2B5EF4-FFF2-40B4-BE49-F238E27FC236}">
                      <a16:creationId xmlns:a16="http://schemas.microsoft.com/office/drawing/2014/main" id="{260254EC-8AAA-4911-823E-496CDF734C19}"/>
                    </a:ext>
                  </a:extLst>
                </p:cNvPr>
                <p:cNvPicPr/>
                <p:nvPr/>
              </p:nvPicPr>
              <p:blipFill>
                <a:blip r:embed="rId164"/>
                <a:stretch>
                  <a:fillRect/>
                </a:stretch>
              </p:blipFill>
              <p:spPr>
                <a:xfrm>
                  <a:off x="9997863" y="3550291"/>
                  <a:ext cx="1124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0111" name="Freihand 170110">
                  <a:extLst>
                    <a:ext uri="{FF2B5EF4-FFF2-40B4-BE49-F238E27FC236}">
                      <a16:creationId xmlns:a16="http://schemas.microsoft.com/office/drawing/2014/main" id="{6099F19E-4D72-4A2B-844E-7EFBD0D1DBA6}"/>
                    </a:ext>
                  </a:extLst>
                </p14:cNvPr>
                <p14:cNvContentPartPr/>
                <p14:nvPr/>
              </p14:nvContentPartPr>
              <p14:xfrm>
                <a:off x="10385943" y="3775651"/>
                <a:ext cx="122040" cy="186480"/>
              </p14:xfrm>
            </p:contentPart>
          </mc:Choice>
          <mc:Fallback xmlns="">
            <p:pic>
              <p:nvPicPr>
                <p:cNvPr id="170111" name="Freihand 170110">
                  <a:extLst>
                    <a:ext uri="{FF2B5EF4-FFF2-40B4-BE49-F238E27FC236}">
                      <a16:creationId xmlns:a16="http://schemas.microsoft.com/office/drawing/2014/main" id="{6099F19E-4D72-4A2B-844E-7EFBD0D1DBA6}"/>
                    </a:ext>
                  </a:extLst>
                </p:cNvPr>
                <p:cNvPicPr/>
                <p:nvPr/>
              </p:nvPicPr>
              <p:blipFill>
                <a:blip r:embed="rId166"/>
                <a:stretch>
                  <a:fillRect/>
                </a:stretch>
              </p:blipFill>
              <p:spPr>
                <a:xfrm>
                  <a:off x="10381623" y="3771331"/>
                  <a:ext cx="130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0112" name="Freihand 170111">
                  <a:extLst>
                    <a:ext uri="{FF2B5EF4-FFF2-40B4-BE49-F238E27FC236}">
                      <a16:creationId xmlns:a16="http://schemas.microsoft.com/office/drawing/2014/main" id="{3CA75273-0261-4BC4-B715-87710DDA479C}"/>
                    </a:ext>
                  </a:extLst>
                </p14:cNvPr>
                <p14:cNvContentPartPr/>
                <p14:nvPr/>
              </p14:nvContentPartPr>
              <p14:xfrm>
                <a:off x="10527423" y="3767731"/>
                <a:ext cx="105480" cy="100080"/>
              </p14:xfrm>
            </p:contentPart>
          </mc:Choice>
          <mc:Fallback xmlns="">
            <p:pic>
              <p:nvPicPr>
                <p:cNvPr id="170112" name="Freihand 170111">
                  <a:extLst>
                    <a:ext uri="{FF2B5EF4-FFF2-40B4-BE49-F238E27FC236}">
                      <a16:creationId xmlns:a16="http://schemas.microsoft.com/office/drawing/2014/main" id="{3CA75273-0261-4BC4-B715-87710DDA479C}"/>
                    </a:ext>
                  </a:extLst>
                </p:cNvPr>
                <p:cNvPicPr/>
                <p:nvPr/>
              </p:nvPicPr>
              <p:blipFill>
                <a:blip r:embed="rId168"/>
                <a:stretch>
                  <a:fillRect/>
                </a:stretch>
              </p:blipFill>
              <p:spPr>
                <a:xfrm>
                  <a:off x="10523103" y="3763411"/>
                  <a:ext cx="114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0113" name="Freihand 170112">
                  <a:extLst>
                    <a:ext uri="{FF2B5EF4-FFF2-40B4-BE49-F238E27FC236}">
                      <a16:creationId xmlns:a16="http://schemas.microsoft.com/office/drawing/2014/main" id="{5B8CA0E2-C289-44BA-9F4F-FF2759368E00}"/>
                    </a:ext>
                  </a:extLst>
                </p14:cNvPr>
                <p14:cNvContentPartPr/>
                <p14:nvPr/>
              </p14:nvContentPartPr>
              <p14:xfrm>
                <a:off x="10641543" y="3728491"/>
                <a:ext cx="111960" cy="133920"/>
              </p14:xfrm>
            </p:contentPart>
          </mc:Choice>
          <mc:Fallback xmlns="">
            <p:pic>
              <p:nvPicPr>
                <p:cNvPr id="170113" name="Freihand 170112">
                  <a:extLst>
                    <a:ext uri="{FF2B5EF4-FFF2-40B4-BE49-F238E27FC236}">
                      <a16:creationId xmlns:a16="http://schemas.microsoft.com/office/drawing/2014/main" id="{5B8CA0E2-C289-44BA-9F4F-FF2759368E00}"/>
                    </a:ext>
                  </a:extLst>
                </p:cNvPr>
                <p:cNvPicPr/>
                <p:nvPr/>
              </p:nvPicPr>
              <p:blipFill>
                <a:blip r:embed="rId170"/>
                <a:stretch>
                  <a:fillRect/>
                </a:stretch>
              </p:blipFill>
              <p:spPr>
                <a:xfrm>
                  <a:off x="10637223" y="3724171"/>
                  <a:ext cx="120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0114" name="Freihand 170113">
                  <a:extLst>
                    <a:ext uri="{FF2B5EF4-FFF2-40B4-BE49-F238E27FC236}">
                      <a16:creationId xmlns:a16="http://schemas.microsoft.com/office/drawing/2014/main" id="{F49B0BC6-95D8-4DDA-A298-09CE2B24DD15}"/>
                    </a:ext>
                  </a:extLst>
                </p14:cNvPr>
                <p14:cNvContentPartPr/>
                <p14:nvPr/>
              </p14:nvContentPartPr>
              <p14:xfrm>
                <a:off x="10770063" y="3779611"/>
                <a:ext cx="71640" cy="59760"/>
              </p14:xfrm>
            </p:contentPart>
          </mc:Choice>
          <mc:Fallback xmlns="">
            <p:pic>
              <p:nvPicPr>
                <p:cNvPr id="170114" name="Freihand 170113">
                  <a:extLst>
                    <a:ext uri="{FF2B5EF4-FFF2-40B4-BE49-F238E27FC236}">
                      <a16:creationId xmlns:a16="http://schemas.microsoft.com/office/drawing/2014/main" id="{F49B0BC6-95D8-4DDA-A298-09CE2B24DD15}"/>
                    </a:ext>
                  </a:extLst>
                </p:cNvPr>
                <p:cNvPicPr/>
                <p:nvPr/>
              </p:nvPicPr>
              <p:blipFill>
                <a:blip r:embed="rId172"/>
                <a:stretch>
                  <a:fillRect/>
                </a:stretch>
              </p:blipFill>
              <p:spPr>
                <a:xfrm>
                  <a:off x="10765743" y="3775291"/>
                  <a:ext cx="80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0115" name="Freihand 170114">
                  <a:extLst>
                    <a:ext uri="{FF2B5EF4-FFF2-40B4-BE49-F238E27FC236}">
                      <a16:creationId xmlns:a16="http://schemas.microsoft.com/office/drawing/2014/main" id="{B7B50AE9-1ACE-49AE-9BA2-B94B807CD540}"/>
                    </a:ext>
                  </a:extLst>
                </p14:cNvPr>
                <p14:cNvContentPartPr/>
                <p14:nvPr/>
              </p14:nvContentPartPr>
              <p14:xfrm>
                <a:off x="10939983" y="3729931"/>
                <a:ext cx="130320" cy="122040"/>
              </p14:xfrm>
            </p:contentPart>
          </mc:Choice>
          <mc:Fallback xmlns="">
            <p:pic>
              <p:nvPicPr>
                <p:cNvPr id="170115" name="Freihand 170114">
                  <a:extLst>
                    <a:ext uri="{FF2B5EF4-FFF2-40B4-BE49-F238E27FC236}">
                      <a16:creationId xmlns:a16="http://schemas.microsoft.com/office/drawing/2014/main" id="{B7B50AE9-1ACE-49AE-9BA2-B94B807CD540}"/>
                    </a:ext>
                  </a:extLst>
                </p:cNvPr>
                <p:cNvPicPr/>
                <p:nvPr/>
              </p:nvPicPr>
              <p:blipFill>
                <a:blip r:embed="rId174"/>
                <a:stretch>
                  <a:fillRect/>
                </a:stretch>
              </p:blipFill>
              <p:spPr>
                <a:xfrm>
                  <a:off x="10935663" y="3725611"/>
                  <a:ext cx="138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0116" name="Freihand 170115">
                  <a:extLst>
                    <a:ext uri="{FF2B5EF4-FFF2-40B4-BE49-F238E27FC236}">
                      <a16:creationId xmlns:a16="http://schemas.microsoft.com/office/drawing/2014/main" id="{A5E85EA6-5286-4795-BCD9-2046DAE422E4}"/>
                    </a:ext>
                  </a:extLst>
                </p14:cNvPr>
                <p14:cNvContentPartPr/>
                <p14:nvPr/>
              </p14:nvContentPartPr>
              <p14:xfrm>
                <a:off x="11113503" y="3686731"/>
                <a:ext cx="111960" cy="146160"/>
              </p14:xfrm>
            </p:contentPart>
          </mc:Choice>
          <mc:Fallback xmlns="">
            <p:pic>
              <p:nvPicPr>
                <p:cNvPr id="170116" name="Freihand 170115">
                  <a:extLst>
                    <a:ext uri="{FF2B5EF4-FFF2-40B4-BE49-F238E27FC236}">
                      <a16:creationId xmlns:a16="http://schemas.microsoft.com/office/drawing/2014/main" id="{A5E85EA6-5286-4795-BCD9-2046DAE422E4}"/>
                    </a:ext>
                  </a:extLst>
                </p:cNvPr>
                <p:cNvPicPr/>
                <p:nvPr/>
              </p:nvPicPr>
              <p:blipFill>
                <a:blip r:embed="rId176"/>
                <a:stretch>
                  <a:fillRect/>
                </a:stretch>
              </p:blipFill>
              <p:spPr>
                <a:xfrm>
                  <a:off x="11109183" y="3682411"/>
                  <a:ext cx="120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0117" name="Freihand 170116">
                  <a:extLst>
                    <a:ext uri="{FF2B5EF4-FFF2-40B4-BE49-F238E27FC236}">
                      <a16:creationId xmlns:a16="http://schemas.microsoft.com/office/drawing/2014/main" id="{3E7B8DA0-A479-42FC-9802-68A11DA0272D}"/>
                    </a:ext>
                  </a:extLst>
                </p14:cNvPr>
                <p14:cNvContentPartPr/>
                <p14:nvPr/>
              </p14:nvContentPartPr>
              <p14:xfrm>
                <a:off x="11225463" y="3702931"/>
                <a:ext cx="259200" cy="263160"/>
              </p14:xfrm>
            </p:contentPart>
          </mc:Choice>
          <mc:Fallback xmlns="">
            <p:pic>
              <p:nvPicPr>
                <p:cNvPr id="170117" name="Freihand 170116">
                  <a:extLst>
                    <a:ext uri="{FF2B5EF4-FFF2-40B4-BE49-F238E27FC236}">
                      <a16:creationId xmlns:a16="http://schemas.microsoft.com/office/drawing/2014/main" id="{3E7B8DA0-A479-42FC-9802-68A11DA0272D}"/>
                    </a:ext>
                  </a:extLst>
                </p:cNvPr>
                <p:cNvPicPr/>
                <p:nvPr/>
              </p:nvPicPr>
              <p:blipFill>
                <a:blip r:embed="rId178"/>
                <a:stretch>
                  <a:fillRect/>
                </a:stretch>
              </p:blipFill>
              <p:spPr>
                <a:xfrm>
                  <a:off x="11221143" y="3698611"/>
                  <a:ext cx="26784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0118" name="Freihand 170117">
                  <a:extLst>
                    <a:ext uri="{FF2B5EF4-FFF2-40B4-BE49-F238E27FC236}">
                      <a16:creationId xmlns:a16="http://schemas.microsoft.com/office/drawing/2014/main" id="{D8ACDB56-DDA2-4FF9-9416-800F823CCB72}"/>
                    </a:ext>
                  </a:extLst>
                </p14:cNvPr>
                <p14:cNvContentPartPr/>
                <p14:nvPr/>
              </p14:nvContentPartPr>
              <p14:xfrm>
                <a:off x="11483583" y="3614011"/>
                <a:ext cx="236880" cy="177120"/>
              </p14:xfrm>
            </p:contentPart>
          </mc:Choice>
          <mc:Fallback xmlns="">
            <p:pic>
              <p:nvPicPr>
                <p:cNvPr id="170118" name="Freihand 170117">
                  <a:extLst>
                    <a:ext uri="{FF2B5EF4-FFF2-40B4-BE49-F238E27FC236}">
                      <a16:creationId xmlns:a16="http://schemas.microsoft.com/office/drawing/2014/main" id="{D8ACDB56-DDA2-4FF9-9416-800F823CCB72}"/>
                    </a:ext>
                  </a:extLst>
                </p:cNvPr>
                <p:cNvPicPr/>
                <p:nvPr/>
              </p:nvPicPr>
              <p:blipFill>
                <a:blip r:embed="rId180"/>
                <a:stretch>
                  <a:fillRect/>
                </a:stretch>
              </p:blipFill>
              <p:spPr>
                <a:xfrm>
                  <a:off x="11479263" y="3609691"/>
                  <a:ext cx="245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0119" name="Freihand 170118">
                  <a:extLst>
                    <a:ext uri="{FF2B5EF4-FFF2-40B4-BE49-F238E27FC236}">
                      <a16:creationId xmlns:a16="http://schemas.microsoft.com/office/drawing/2014/main" id="{CC476893-1CA6-48C3-B19B-9EE080B89746}"/>
                    </a:ext>
                  </a:extLst>
                </p14:cNvPr>
                <p14:cNvContentPartPr/>
                <p14:nvPr/>
              </p14:nvContentPartPr>
              <p14:xfrm>
                <a:off x="11751783" y="3718411"/>
                <a:ext cx="167040" cy="56160"/>
              </p14:xfrm>
            </p:contentPart>
          </mc:Choice>
          <mc:Fallback xmlns="">
            <p:pic>
              <p:nvPicPr>
                <p:cNvPr id="170119" name="Freihand 170118">
                  <a:extLst>
                    <a:ext uri="{FF2B5EF4-FFF2-40B4-BE49-F238E27FC236}">
                      <a16:creationId xmlns:a16="http://schemas.microsoft.com/office/drawing/2014/main" id="{CC476893-1CA6-48C3-B19B-9EE080B89746}"/>
                    </a:ext>
                  </a:extLst>
                </p:cNvPr>
                <p:cNvPicPr/>
                <p:nvPr/>
              </p:nvPicPr>
              <p:blipFill>
                <a:blip r:embed="rId182"/>
                <a:stretch>
                  <a:fillRect/>
                </a:stretch>
              </p:blipFill>
              <p:spPr>
                <a:xfrm>
                  <a:off x="11747463" y="3714091"/>
                  <a:ext cx="175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0120" name="Freihand 170119">
                  <a:extLst>
                    <a:ext uri="{FF2B5EF4-FFF2-40B4-BE49-F238E27FC236}">
                      <a16:creationId xmlns:a16="http://schemas.microsoft.com/office/drawing/2014/main" id="{7761BED2-9BE7-4C45-BBE8-E9B55763125D}"/>
                    </a:ext>
                  </a:extLst>
                </p14:cNvPr>
                <p14:cNvContentPartPr/>
                <p14:nvPr/>
              </p14:nvContentPartPr>
              <p14:xfrm>
                <a:off x="11918463" y="3626251"/>
                <a:ext cx="104760" cy="138240"/>
              </p14:xfrm>
            </p:contentPart>
          </mc:Choice>
          <mc:Fallback xmlns="">
            <p:pic>
              <p:nvPicPr>
                <p:cNvPr id="170120" name="Freihand 170119">
                  <a:extLst>
                    <a:ext uri="{FF2B5EF4-FFF2-40B4-BE49-F238E27FC236}">
                      <a16:creationId xmlns:a16="http://schemas.microsoft.com/office/drawing/2014/main" id="{7761BED2-9BE7-4C45-BBE8-E9B55763125D}"/>
                    </a:ext>
                  </a:extLst>
                </p:cNvPr>
                <p:cNvPicPr/>
                <p:nvPr/>
              </p:nvPicPr>
              <p:blipFill>
                <a:blip r:embed="rId184"/>
                <a:stretch>
                  <a:fillRect/>
                </a:stretch>
              </p:blipFill>
              <p:spPr>
                <a:xfrm>
                  <a:off x="11913783" y="3621931"/>
                  <a:ext cx="113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0122" name="Freihand 170121">
                  <a:extLst>
                    <a:ext uri="{FF2B5EF4-FFF2-40B4-BE49-F238E27FC236}">
                      <a16:creationId xmlns:a16="http://schemas.microsoft.com/office/drawing/2014/main" id="{82E8979B-F404-4685-BC95-8B3072ED3AC2}"/>
                    </a:ext>
                  </a:extLst>
                </p14:cNvPr>
                <p14:cNvContentPartPr/>
                <p14:nvPr/>
              </p14:nvContentPartPr>
              <p14:xfrm>
                <a:off x="8989503" y="4020451"/>
                <a:ext cx="290520" cy="43920"/>
              </p14:xfrm>
            </p:contentPart>
          </mc:Choice>
          <mc:Fallback xmlns="">
            <p:pic>
              <p:nvPicPr>
                <p:cNvPr id="170122" name="Freihand 170121">
                  <a:extLst>
                    <a:ext uri="{FF2B5EF4-FFF2-40B4-BE49-F238E27FC236}">
                      <a16:creationId xmlns:a16="http://schemas.microsoft.com/office/drawing/2014/main" id="{82E8979B-F404-4685-BC95-8B3072ED3AC2}"/>
                    </a:ext>
                  </a:extLst>
                </p:cNvPr>
                <p:cNvPicPr/>
                <p:nvPr/>
              </p:nvPicPr>
              <p:blipFill>
                <a:blip r:embed="rId186"/>
                <a:stretch>
                  <a:fillRect/>
                </a:stretch>
              </p:blipFill>
              <p:spPr>
                <a:xfrm>
                  <a:off x="8985183" y="4016131"/>
                  <a:ext cx="299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0123" name="Freihand 170122">
                  <a:extLst>
                    <a:ext uri="{FF2B5EF4-FFF2-40B4-BE49-F238E27FC236}">
                      <a16:creationId xmlns:a16="http://schemas.microsoft.com/office/drawing/2014/main" id="{F64110FE-017A-41DA-B808-2DE68848DB4E}"/>
                    </a:ext>
                  </a:extLst>
                </p14:cNvPr>
                <p14:cNvContentPartPr/>
                <p14:nvPr/>
              </p14:nvContentPartPr>
              <p14:xfrm>
                <a:off x="9246183" y="3980491"/>
                <a:ext cx="137520" cy="171720"/>
              </p14:xfrm>
            </p:contentPart>
          </mc:Choice>
          <mc:Fallback xmlns="">
            <p:pic>
              <p:nvPicPr>
                <p:cNvPr id="170123" name="Freihand 170122">
                  <a:extLst>
                    <a:ext uri="{FF2B5EF4-FFF2-40B4-BE49-F238E27FC236}">
                      <a16:creationId xmlns:a16="http://schemas.microsoft.com/office/drawing/2014/main" id="{F64110FE-017A-41DA-B808-2DE68848DB4E}"/>
                    </a:ext>
                  </a:extLst>
                </p:cNvPr>
                <p:cNvPicPr/>
                <p:nvPr/>
              </p:nvPicPr>
              <p:blipFill>
                <a:blip r:embed="rId188"/>
                <a:stretch>
                  <a:fillRect/>
                </a:stretch>
              </p:blipFill>
              <p:spPr>
                <a:xfrm>
                  <a:off x="9241863" y="3976171"/>
                  <a:ext cx="14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0124" name="Freihand 170123">
                  <a:extLst>
                    <a:ext uri="{FF2B5EF4-FFF2-40B4-BE49-F238E27FC236}">
                      <a16:creationId xmlns:a16="http://schemas.microsoft.com/office/drawing/2014/main" id="{BF3FA43F-BFE3-42A9-BADA-B2B7BFF72BA3}"/>
                    </a:ext>
                  </a:extLst>
                </p14:cNvPr>
                <p14:cNvContentPartPr/>
                <p14:nvPr/>
              </p14:nvContentPartPr>
              <p14:xfrm>
                <a:off x="9466503" y="3928291"/>
                <a:ext cx="360" cy="360"/>
              </p14:xfrm>
            </p:contentPart>
          </mc:Choice>
          <mc:Fallback xmlns="">
            <p:pic>
              <p:nvPicPr>
                <p:cNvPr id="170124" name="Freihand 170123">
                  <a:extLst>
                    <a:ext uri="{FF2B5EF4-FFF2-40B4-BE49-F238E27FC236}">
                      <a16:creationId xmlns:a16="http://schemas.microsoft.com/office/drawing/2014/main" id="{BF3FA43F-BFE3-42A9-BADA-B2B7BFF72BA3}"/>
                    </a:ext>
                  </a:extLst>
                </p:cNvPr>
                <p:cNvPicPr/>
                <p:nvPr/>
              </p:nvPicPr>
              <p:blipFill>
                <a:blip r:embed="rId100"/>
                <a:stretch>
                  <a:fillRect/>
                </a:stretch>
              </p:blipFill>
              <p:spPr>
                <a:xfrm>
                  <a:off x="9462183" y="3923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0126" name="Freihand 170125">
                  <a:extLst>
                    <a:ext uri="{FF2B5EF4-FFF2-40B4-BE49-F238E27FC236}">
                      <a16:creationId xmlns:a16="http://schemas.microsoft.com/office/drawing/2014/main" id="{0E8412CE-CEF0-4E88-9A89-A83ABF399D9E}"/>
                    </a:ext>
                  </a:extLst>
                </p14:cNvPr>
                <p14:cNvContentPartPr/>
                <p14:nvPr/>
              </p14:nvContentPartPr>
              <p14:xfrm>
                <a:off x="9470463" y="3923611"/>
                <a:ext cx="154440" cy="198720"/>
              </p14:xfrm>
            </p:contentPart>
          </mc:Choice>
          <mc:Fallback xmlns="">
            <p:pic>
              <p:nvPicPr>
                <p:cNvPr id="170126" name="Freihand 170125">
                  <a:extLst>
                    <a:ext uri="{FF2B5EF4-FFF2-40B4-BE49-F238E27FC236}">
                      <a16:creationId xmlns:a16="http://schemas.microsoft.com/office/drawing/2014/main" id="{0E8412CE-CEF0-4E88-9A89-A83ABF399D9E}"/>
                    </a:ext>
                  </a:extLst>
                </p:cNvPr>
                <p:cNvPicPr/>
                <p:nvPr/>
              </p:nvPicPr>
              <p:blipFill>
                <a:blip r:embed="rId191"/>
                <a:stretch>
                  <a:fillRect/>
                </a:stretch>
              </p:blipFill>
              <p:spPr>
                <a:xfrm>
                  <a:off x="9466143" y="3919291"/>
                  <a:ext cx="163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0127" name="Freihand 170126">
                  <a:extLst>
                    <a:ext uri="{FF2B5EF4-FFF2-40B4-BE49-F238E27FC236}">
                      <a16:creationId xmlns:a16="http://schemas.microsoft.com/office/drawing/2014/main" id="{C878F924-5FC9-487F-A569-6A126864BAA5}"/>
                    </a:ext>
                  </a:extLst>
                </p14:cNvPr>
                <p14:cNvContentPartPr/>
                <p14:nvPr/>
              </p14:nvContentPartPr>
              <p14:xfrm>
                <a:off x="9600423" y="3956011"/>
                <a:ext cx="103320" cy="168480"/>
              </p14:xfrm>
            </p:contentPart>
          </mc:Choice>
          <mc:Fallback xmlns="">
            <p:pic>
              <p:nvPicPr>
                <p:cNvPr id="170127" name="Freihand 170126">
                  <a:extLst>
                    <a:ext uri="{FF2B5EF4-FFF2-40B4-BE49-F238E27FC236}">
                      <a16:creationId xmlns:a16="http://schemas.microsoft.com/office/drawing/2014/main" id="{C878F924-5FC9-487F-A569-6A126864BAA5}"/>
                    </a:ext>
                  </a:extLst>
                </p:cNvPr>
                <p:cNvPicPr/>
                <p:nvPr/>
              </p:nvPicPr>
              <p:blipFill>
                <a:blip r:embed="rId193"/>
                <a:stretch>
                  <a:fillRect/>
                </a:stretch>
              </p:blipFill>
              <p:spPr>
                <a:xfrm>
                  <a:off x="9596103" y="3951691"/>
                  <a:ext cx="111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0128" name="Freihand 170127">
                  <a:extLst>
                    <a:ext uri="{FF2B5EF4-FFF2-40B4-BE49-F238E27FC236}">
                      <a16:creationId xmlns:a16="http://schemas.microsoft.com/office/drawing/2014/main" id="{F781FE85-B1B4-4013-9149-ACE77C900908}"/>
                    </a:ext>
                  </a:extLst>
                </p14:cNvPr>
                <p14:cNvContentPartPr/>
                <p14:nvPr/>
              </p14:nvContentPartPr>
              <p14:xfrm>
                <a:off x="9724263" y="3903091"/>
                <a:ext cx="256320" cy="241920"/>
              </p14:xfrm>
            </p:contentPart>
          </mc:Choice>
          <mc:Fallback xmlns="">
            <p:pic>
              <p:nvPicPr>
                <p:cNvPr id="170128" name="Freihand 170127">
                  <a:extLst>
                    <a:ext uri="{FF2B5EF4-FFF2-40B4-BE49-F238E27FC236}">
                      <a16:creationId xmlns:a16="http://schemas.microsoft.com/office/drawing/2014/main" id="{F781FE85-B1B4-4013-9149-ACE77C900908}"/>
                    </a:ext>
                  </a:extLst>
                </p:cNvPr>
                <p:cNvPicPr/>
                <p:nvPr/>
              </p:nvPicPr>
              <p:blipFill>
                <a:blip r:embed="rId195"/>
                <a:stretch>
                  <a:fillRect/>
                </a:stretch>
              </p:blipFill>
              <p:spPr>
                <a:xfrm>
                  <a:off x="9719943" y="3898771"/>
                  <a:ext cx="264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0129" name="Freihand 170128">
                  <a:extLst>
                    <a:ext uri="{FF2B5EF4-FFF2-40B4-BE49-F238E27FC236}">
                      <a16:creationId xmlns:a16="http://schemas.microsoft.com/office/drawing/2014/main" id="{E58D8123-0DB8-46E0-AA71-EB02712E08D5}"/>
                    </a:ext>
                  </a:extLst>
                </p14:cNvPr>
                <p14:cNvContentPartPr/>
                <p14:nvPr/>
              </p14:nvContentPartPr>
              <p14:xfrm>
                <a:off x="9381183" y="4125571"/>
                <a:ext cx="674640" cy="68400"/>
              </p14:xfrm>
            </p:contentPart>
          </mc:Choice>
          <mc:Fallback xmlns="">
            <p:pic>
              <p:nvPicPr>
                <p:cNvPr id="170129" name="Freihand 170128">
                  <a:extLst>
                    <a:ext uri="{FF2B5EF4-FFF2-40B4-BE49-F238E27FC236}">
                      <a16:creationId xmlns:a16="http://schemas.microsoft.com/office/drawing/2014/main" id="{E58D8123-0DB8-46E0-AA71-EB02712E08D5}"/>
                    </a:ext>
                  </a:extLst>
                </p:cNvPr>
                <p:cNvPicPr/>
                <p:nvPr/>
              </p:nvPicPr>
              <p:blipFill>
                <a:blip r:embed="rId197"/>
                <a:stretch>
                  <a:fillRect/>
                </a:stretch>
              </p:blipFill>
              <p:spPr>
                <a:xfrm>
                  <a:off x="9376863" y="4121251"/>
                  <a:ext cx="6832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0130" name="Freihand 170129">
                  <a:extLst>
                    <a:ext uri="{FF2B5EF4-FFF2-40B4-BE49-F238E27FC236}">
                      <a16:creationId xmlns:a16="http://schemas.microsoft.com/office/drawing/2014/main" id="{6715C754-FAB0-480A-98F8-07760121F637}"/>
                    </a:ext>
                  </a:extLst>
                </p14:cNvPr>
                <p14:cNvContentPartPr/>
                <p14:nvPr/>
              </p14:nvContentPartPr>
              <p14:xfrm>
                <a:off x="10059783" y="4063651"/>
                <a:ext cx="154800" cy="13680"/>
              </p14:xfrm>
            </p:contentPart>
          </mc:Choice>
          <mc:Fallback xmlns="">
            <p:pic>
              <p:nvPicPr>
                <p:cNvPr id="170130" name="Freihand 170129">
                  <a:extLst>
                    <a:ext uri="{FF2B5EF4-FFF2-40B4-BE49-F238E27FC236}">
                      <a16:creationId xmlns:a16="http://schemas.microsoft.com/office/drawing/2014/main" id="{6715C754-FAB0-480A-98F8-07760121F637}"/>
                    </a:ext>
                  </a:extLst>
                </p:cNvPr>
                <p:cNvPicPr/>
                <p:nvPr/>
              </p:nvPicPr>
              <p:blipFill>
                <a:blip r:embed="rId199"/>
                <a:stretch>
                  <a:fillRect/>
                </a:stretch>
              </p:blipFill>
              <p:spPr>
                <a:xfrm>
                  <a:off x="10055463" y="4059331"/>
                  <a:ext cx="163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0131" name="Freihand 170130">
                  <a:extLst>
                    <a:ext uri="{FF2B5EF4-FFF2-40B4-BE49-F238E27FC236}">
                      <a16:creationId xmlns:a16="http://schemas.microsoft.com/office/drawing/2014/main" id="{7D4F45D3-D165-4892-A697-37FA1C7480EE}"/>
                    </a:ext>
                  </a:extLst>
                </p14:cNvPr>
                <p14:cNvContentPartPr/>
                <p14:nvPr/>
              </p14:nvContentPartPr>
              <p14:xfrm>
                <a:off x="10314663" y="4015051"/>
                <a:ext cx="225000" cy="131040"/>
              </p14:xfrm>
            </p:contentPart>
          </mc:Choice>
          <mc:Fallback xmlns="">
            <p:pic>
              <p:nvPicPr>
                <p:cNvPr id="170131" name="Freihand 170130">
                  <a:extLst>
                    <a:ext uri="{FF2B5EF4-FFF2-40B4-BE49-F238E27FC236}">
                      <a16:creationId xmlns:a16="http://schemas.microsoft.com/office/drawing/2014/main" id="{7D4F45D3-D165-4892-A697-37FA1C7480EE}"/>
                    </a:ext>
                  </a:extLst>
                </p:cNvPr>
                <p:cNvPicPr/>
                <p:nvPr/>
              </p:nvPicPr>
              <p:blipFill>
                <a:blip r:embed="rId201"/>
                <a:stretch>
                  <a:fillRect/>
                </a:stretch>
              </p:blipFill>
              <p:spPr>
                <a:xfrm>
                  <a:off x="10310343" y="4010731"/>
                  <a:ext cx="233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0132" name="Freihand 170131">
                  <a:extLst>
                    <a:ext uri="{FF2B5EF4-FFF2-40B4-BE49-F238E27FC236}">
                      <a16:creationId xmlns:a16="http://schemas.microsoft.com/office/drawing/2014/main" id="{68622BAA-FCEF-4BFB-9633-29BBF6E1F8D4}"/>
                    </a:ext>
                  </a:extLst>
                </p14:cNvPr>
                <p14:cNvContentPartPr/>
                <p14:nvPr/>
              </p14:nvContentPartPr>
              <p14:xfrm>
                <a:off x="10567023" y="4024411"/>
                <a:ext cx="124200" cy="102240"/>
              </p14:xfrm>
            </p:contentPart>
          </mc:Choice>
          <mc:Fallback xmlns="">
            <p:pic>
              <p:nvPicPr>
                <p:cNvPr id="170132" name="Freihand 170131">
                  <a:extLst>
                    <a:ext uri="{FF2B5EF4-FFF2-40B4-BE49-F238E27FC236}">
                      <a16:creationId xmlns:a16="http://schemas.microsoft.com/office/drawing/2014/main" id="{68622BAA-FCEF-4BFB-9633-29BBF6E1F8D4}"/>
                    </a:ext>
                  </a:extLst>
                </p:cNvPr>
                <p:cNvPicPr/>
                <p:nvPr/>
              </p:nvPicPr>
              <p:blipFill>
                <a:blip r:embed="rId203"/>
                <a:stretch>
                  <a:fillRect/>
                </a:stretch>
              </p:blipFill>
              <p:spPr>
                <a:xfrm>
                  <a:off x="10562703" y="4020091"/>
                  <a:ext cx="132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0133" name="Freihand 170132">
                  <a:extLst>
                    <a:ext uri="{FF2B5EF4-FFF2-40B4-BE49-F238E27FC236}">
                      <a16:creationId xmlns:a16="http://schemas.microsoft.com/office/drawing/2014/main" id="{7C0BBA48-A873-4C50-87C7-DBB1DA299CF4}"/>
                    </a:ext>
                  </a:extLst>
                </p14:cNvPr>
                <p14:cNvContentPartPr/>
                <p14:nvPr/>
              </p14:nvContentPartPr>
              <p14:xfrm>
                <a:off x="10732983" y="4086331"/>
                <a:ext cx="171720" cy="14040"/>
              </p14:xfrm>
            </p:contentPart>
          </mc:Choice>
          <mc:Fallback xmlns="">
            <p:pic>
              <p:nvPicPr>
                <p:cNvPr id="170133" name="Freihand 170132">
                  <a:extLst>
                    <a:ext uri="{FF2B5EF4-FFF2-40B4-BE49-F238E27FC236}">
                      <a16:creationId xmlns:a16="http://schemas.microsoft.com/office/drawing/2014/main" id="{7C0BBA48-A873-4C50-87C7-DBB1DA299CF4}"/>
                    </a:ext>
                  </a:extLst>
                </p:cNvPr>
                <p:cNvPicPr/>
                <p:nvPr/>
              </p:nvPicPr>
              <p:blipFill>
                <a:blip r:embed="rId205"/>
                <a:stretch>
                  <a:fillRect/>
                </a:stretch>
              </p:blipFill>
              <p:spPr>
                <a:xfrm>
                  <a:off x="10728663" y="4082011"/>
                  <a:ext cx="180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0134" name="Freihand 170133">
                  <a:extLst>
                    <a:ext uri="{FF2B5EF4-FFF2-40B4-BE49-F238E27FC236}">
                      <a16:creationId xmlns:a16="http://schemas.microsoft.com/office/drawing/2014/main" id="{F88A2EBF-9CF8-4870-984F-D59F9BB8857D}"/>
                    </a:ext>
                  </a:extLst>
                </p14:cNvPr>
                <p14:cNvContentPartPr/>
                <p14:nvPr/>
              </p14:nvContentPartPr>
              <p14:xfrm>
                <a:off x="10970943" y="4027651"/>
                <a:ext cx="201960" cy="106920"/>
              </p14:xfrm>
            </p:contentPart>
          </mc:Choice>
          <mc:Fallback xmlns="">
            <p:pic>
              <p:nvPicPr>
                <p:cNvPr id="170134" name="Freihand 170133">
                  <a:extLst>
                    <a:ext uri="{FF2B5EF4-FFF2-40B4-BE49-F238E27FC236}">
                      <a16:creationId xmlns:a16="http://schemas.microsoft.com/office/drawing/2014/main" id="{F88A2EBF-9CF8-4870-984F-D59F9BB8857D}"/>
                    </a:ext>
                  </a:extLst>
                </p:cNvPr>
                <p:cNvPicPr/>
                <p:nvPr/>
              </p:nvPicPr>
              <p:blipFill>
                <a:blip r:embed="rId207"/>
                <a:stretch>
                  <a:fillRect/>
                </a:stretch>
              </p:blipFill>
              <p:spPr>
                <a:xfrm>
                  <a:off x="10966623" y="4023331"/>
                  <a:ext cx="210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0135" name="Freihand 170134">
                  <a:extLst>
                    <a:ext uri="{FF2B5EF4-FFF2-40B4-BE49-F238E27FC236}">
                      <a16:creationId xmlns:a16="http://schemas.microsoft.com/office/drawing/2014/main" id="{AEACCC83-8B98-404A-B84A-605B1B7D4D5B}"/>
                    </a:ext>
                  </a:extLst>
                </p14:cNvPr>
                <p14:cNvContentPartPr/>
                <p14:nvPr/>
              </p14:nvContentPartPr>
              <p14:xfrm>
                <a:off x="11209623" y="4047091"/>
                <a:ext cx="58680" cy="77040"/>
              </p14:xfrm>
            </p:contentPart>
          </mc:Choice>
          <mc:Fallback xmlns="">
            <p:pic>
              <p:nvPicPr>
                <p:cNvPr id="170135" name="Freihand 170134">
                  <a:extLst>
                    <a:ext uri="{FF2B5EF4-FFF2-40B4-BE49-F238E27FC236}">
                      <a16:creationId xmlns:a16="http://schemas.microsoft.com/office/drawing/2014/main" id="{AEACCC83-8B98-404A-B84A-605B1B7D4D5B}"/>
                    </a:ext>
                  </a:extLst>
                </p:cNvPr>
                <p:cNvPicPr/>
                <p:nvPr/>
              </p:nvPicPr>
              <p:blipFill>
                <a:blip r:embed="rId209"/>
                <a:stretch>
                  <a:fillRect/>
                </a:stretch>
              </p:blipFill>
              <p:spPr>
                <a:xfrm>
                  <a:off x="11205303" y="4042771"/>
                  <a:ext cx="67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136" name="Freihand 170135">
                  <a:extLst>
                    <a:ext uri="{FF2B5EF4-FFF2-40B4-BE49-F238E27FC236}">
                      <a16:creationId xmlns:a16="http://schemas.microsoft.com/office/drawing/2014/main" id="{D8AA3B96-B7B7-4FCA-B6B3-2F01156A3F1B}"/>
                    </a:ext>
                  </a:extLst>
                </p14:cNvPr>
                <p14:cNvContentPartPr/>
                <p14:nvPr/>
              </p14:nvContentPartPr>
              <p14:xfrm>
                <a:off x="11324103" y="3975451"/>
                <a:ext cx="176760" cy="150120"/>
              </p14:xfrm>
            </p:contentPart>
          </mc:Choice>
          <mc:Fallback xmlns="">
            <p:pic>
              <p:nvPicPr>
                <p:cNvPr id="170136" name="Freihand 170135">
                  <a:extLst>
                    <a:ext uri="{FF2B5EF4-FFF2-40B4-BE49-F238E27FC236}">
                      <a16:creationId xmlns:a16="http://schemas.microsoft.com/office/drawing/2014/main" id="{D8AA3B96-B7B7-4FCA-B6B3-2F01156A3F1B}"/>
                    </a:ext>
                  </a:extLst>
                </p:cNvPr>
                <p:cNvPicPr/>
                <p:nvPr/>
              </p:nvPicPr>
              <p:blipFill>
                <a:blip r:embed="rId211"/>
                <a:stretch>
                  <a:fillRect/>
                </a:stretch>
              </p:blipFill>
              <p:spPr>
                <a:xfrm>
                  <a:off x="11319783" y="3971131"/>
                  <a:ext cx="185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0137" name="Freihand 170136">
                  <a:extLst>
                    <a:ext uri="{FF2B5EF4-FFF2-40B4-BE49-F238E27FC236}">
                      <a16:creationId xmlns:a16="http://schemas.microsoft.com/office/drawing/2014/main" id="{1F1F7A67-C937-477C-8F0B-6E97E8E7EBD6}"/>
                    </a:ext>
                  </a:extLst>
                </p14:cNvPr>
                <p14:cNvContentPartPr/>
                <p14:nvPr/>
              </p14:nvContentPartPr>
              <p14:xfrm>
                <a:off x="11518143" y="3971851"/>
                <a:ext cx="299160" cy="170640"/>
              </p14:xfrm>
            </p:contentPart>
          </mc:Choice>
          <mc:Fallback xmlns="">
            <p:pic>
              <p:nvPicPr>
                <p:cNvPr id="170137" name="Freihand 170136">
                  <a:extLst>
                    <a:ext uri="{FF2B5EF4-FFF2-40B4-BE49-F238E27FC236}">
                      <a16:creationId xmlns:a16="http://schemas.microsoft.com/office/drawing/2014/main" id="{1F1F7A67-C937-477C-8F0B-6E97E8E7EBD6}"/>
                    </a:ext>
                  </a:extLst>
                </p:cNvPr>
                <p:cNvPicPr/>
                <p:nvPr/>
              </p:nvPicPr>
              <p:blipFill>
                <a:blip r:embed="rId213"/>
                <a:stretch>
                  <a:fillRect/>
                </a:stretch>
              </p:blipFill>
              <p:spPr>
                <a:xfrm>
                  <a:off x="11513823" y="3967531"/>
                  <a:ext cx="307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0142" name="Freihand 170141">
                  <a:extLst>
                    <a:ext uri="{FF2B5EF4-FFF2-40B4-BE49-F238E27FC236}">
                      <a16:creationId xmlns:a16="http://schemas.microsoft.com/office/drawing/2014/main" id="{FD243E4E-B072-41ED-9443-3203868EB607}"/>
                    </a:ext>
                  </a:extLst>
                </p14:cNvPr>
                <p14:cNvContentPartPr/>
                <p14:nvPr/>
              </p14:nvContentPartPr>
              <p14:xfrm>
                <a:off x="877623" y="4636051"/>
                <a:ext cx="116280" cy="117720"/>
              </p14:xfrm>
            </p:contentPart>
          </mc:Choice>
          <mc:Fallback xmlns="">
            <p:pic>
              <p:nvPicPr>
                <p:cNvPr id="170142" name="Freihand 170141">
                  <a:extLst>
                    <a:ext uri="{FF2B5EF4-FFF2-40B4-BE49-F238E27FC236}">
                      <a16:creationId xmlns:a16="http://schemas.microsoft.com/office/drawing/2014/main" id="{FD243E4E-B072-41ED-9443-3203868EB607}"/>
                    </a:ext>
                  </a:extLst>
                </p:cNvPr>
                <p:cNvPicPr/>
                <p:nvPr/>
              </p:nvPicPr>
              <p:blipFill>
                <a:blip r:embed="rId215"/>
                <a:stretch>
                  <a:fillRect/>
                </a:stretch>
              </p:blipFill>
              <p:spPr>
                <a:xfrm>
                  <a:off x="873303" y="4631731"/>
                  <a:ext cx="124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0143" name="Freihand 170142">
                  <a:extLst>
                    <a:ext uri="{FF2B5EF4-FFF2-40B4-BE49-F238E27FC236}">
                      <a16:creationId xmlns:a16="http://schemas.microsoft.com/office/drawing/2014/main" id="{95D7C30E-615C-4C9B-ACEF-0ED345095D32}"/>
                    </a:ext>
                  </a:extLst>
                </p14:cNvPr>
                <p14:cNvContentPartPr/>
                <p14:nvPr/>
              </p14:nvContentPartPr>
              <p14:xfrm>
                <a:off x="976263" y="4740811"/>
                <a:ext cx="88920" cy="59040"/>
              </p14:xfrm>
            </p:contentPart>
          </mc:Choice>
          <mc:Fallback xmlns="">
            <p:pic>
              <p:nvPicPr>
                <p:cNvPr id="170143" name="Freihand 170142">
                  <a:extLst>
                    <a:ext uri="{FF2B5EF4-FFF2-40B4-BE49-F238E27FC236}">
                      <a16:creationId xmlns:a16="http://schemas.microsoft.com/office/drawing/2014/main" id="{95D7C30E-615C-4C9B-ACEF-0ED345095D32}"/>
                    </a:ext>
                  </a:extLst>
                </p:cNvPr>
                <p:cNvPicPr/>
                <p:nvPr/>
              </p:nvPicPr>
              <p:blipFill>
                <a:blip r:embed="rId217"/>
                <a:stretch>
                  <a:fillRect/>
                </a:stretch>
              </p:blipFill>
              <p:spPr>
                <a:xfrm>
                  <a:off x="971943" y="4736491"/>
                  <a:ext cx="97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0144" name="Freihand 170143">
                  <a:extLst>
                    <a:ext uri="{FF2B5EF4-FFF2-40B4-BE49-F238E27FC236}">
                      <a16:creationId xmlns:a16="http://schemas.microsoft.com/office/drawing/2014/main" id="{BF826F46-C820-4BBD-B670-01EB4EEBF8CF}"/>
                    </a:ext>
                  </a:extLst>
                </p14:cNvPr>
                <p14:cNvContentPartPr/>
                <p14:nvPr/>
              </p14:nvContentPartPr>
              <p14:xfrm>
                <a:off x="1168503" y="4655491"/>
                <a:ext cx="24840" cy="123840"/>
              </p14:xfrm>
            </p:contentPart>
          </mc:Choice>
          <mc:Fallback xmlns="">
            <p:pic>
              <p:nvPicPr>
                <p:cNvPr id="170144" name="Freihand 170143">
                  <a:extLst>
                    <a:ext uri="{FF2B5EF4-FFF2-40B4-BE49-F238E27FC236}">
                      <a16:creationId xmlns:a16="http://schemas.microsoft.com/office/drawing/2014/main" id="{BF826F46-C820-4BBD-B670-01EB4EEBF8CF}"/>
                    </a:ext>
                  </a:extLst>
                </p:cNvPr>
                <p:cNvPicPr/>
                <p:nvPr/>
              </p:nvPicPr>
              <p:blipFill>
                <a:blip r:embed="rId219"/>
                <a:stretch>
                  <a:fillRect/>
                </a:stretch>
              </p:blipFill>
              <p:spPr>
                <a:xfrm>
                  <a:off x="1164183" y="4651171"/>
                  <a:ext cx="33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0145" name="Freihand 170144">
                  <a:extLst>
                    <a:ext uri="{FF2B5EF4-FFF2-40B4-BE49-F238E27FC236}">
                      <a16:creationId xmlns:a16="http://schemas.microsoft.com/office/drawing/2014/main" id="{BD51FA4E-A875-4E76-9B35-17C4E131AE7D}"/>
                    </a:ext>
                  </a:extLst>
                </p14:cNvPr>
                <p14:cNvContentPartPr/>
                <p14:nvPr/>
              </p14:nvContentPartPr>
              <p14:xfrm>
                <a:off x="1102623" y="4708411"/>
                <a:ext cx="123480" cy="7920"/>
              </p14:xfrm>
            </p:contentPart>
          </mc:Choice>
          <mc:Fallback xmlns="">
            <p:pic>
              <p:nvPicPr>
                <p:cNvPr id="170145" name="Freihand 170144">
                  <a:extLst>
                    <a:ext uri="{FF2B5EF4-FFF2-40B4-BE49-F238E27FC236}">
                      <a16:creationId xmlns:a16="http://schemas.microsoft.com/office/drawing/2014/main" id="{BD51FA4E-A875-4E76-9B35-17C4E131AE7D}"/>
                    </a:ext>
                  </a:extLst>
                </p:cNvPr>
                <p:cNvPicPr/>
                <p:nvPr/>
              </p:nvPicPr>
              <p:blipFill>
                <a:blip r:embed="rId221"/>
                <a:stretch>
                  <a:fillRect/>
                </a:stretch>
              </p:blipFill>
              <p:spPr>
                <a:xfrm>
                  <a:off x="1098303" y="4704091"/>
                  <a:ext cx="132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0146" name="Freihand 170145">
                  <a:extLst>
                    <a:ext uri="{FF2B5EF4-FFF2-40B4-BE49-F238E27FC236}">
                      <a16:creationId xmlns:a16="http://schemas.microsoft.com/office/drawing/2014/main" id="{36C187F1-3F3C-46ED-80FF-E96D0D1C8DC8}"/>
                    </a:ext>
                  </a:extLst>
                </p14:cNvPr>
                <p14:cNvContentPartPr/>
                <p14:nvPr/>
              </p14:nvContentPartPr>
              <p14:xfrm>
                <a:off x="1288743" y="4649371"/>
                <a:ext cx="27720" cy="119160"/>
              </p14:xfrm>
            </p:contentPart>
          </mc:Choice>
          <mc:Fallback xmlns="">
            <p:pic>
              <p:nvPicPr>
                <p:cNvPr id="170146" name="Freihand 170145">
                  <a:extLst>
                    <a:ext uri="{FF2B5EF4-FFF2-40B4-BE49-F238E27FC236}">
                      <a16:creationId xmlns:a16="http://schemas.microsoft.com/office/drawing/2014/main" id="{36C187F1-3F3C-46ED-80FF-E96D0D1C8DC8}"/>
                    </a:ext>
                  </a:extLst>
                </p:cNvPr>
                <p:cNvPicPr/>
                <p:nvPr/>
              </p:nvPicPr>
              <p:blipFill>
                <a:blip r:embed="rId223"/>
                <a:stretch>
                  <a:fillRect/>
                </a:stretch>
              </p:blipFill>
              <p:spPr>
                <a:xfrm>
                  <a:off x="1284423" y="4645051"/>
                  <a:ext cx="36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0147" name="Freihand 170146">
                  <a:extLst>
                    <a:ext uri="{FF2B5EF4-FFF2-40B4-BE49-F238E27FC236}">
                      <a16:creationId xmlns:a16="http://schemas.microsoft.com/office/drawing/2014/main" id="{1B5978F1-E0BF-4D37-ACF2-56F4379DD9A5}"/>
                    </a:ext>
                  </a:extLst>
                </p14:cNvPr>
                <p14:cNvContentPartPr/>
                <p14:nvPr/>
              </p14:nvContentPartPr>
              <p14:xfrm>
                <a:off x="1207383" y="4595371"/>
                <a:ext cx="166320" cy="173520"/>
              </p14:xfrm>
            </p:contentPart>
          </mc:Choice>
          <mc:Fallback xmlns="">
            <p:pic>
              <p:nvPicPr>
                <p:cNvPr id="170147" name="Freihand 170146">
                  <a:extLst>
                    <a:ext uri="{FF2B5EF4-FFF2-40B4-BE49-F238E27FC236}">
                      <a16:creationId xmlns:a16="http://schemas.microsoft.com/office/drawing/2014/main" id="{1B5978F1-E0BF-4D37-ACF2-56F4379DD9A5}"/>
                    </a:ext>
                  </a:extLst>
                </p:cNvPr>
                <p:cNvPicPr/>
                <p:nvPr/>
              </p:nvPicPr>
              <p:blipFill>
                <a:blip r:embed="rId225"/>
                <a:stretch>
                  <a:fillRect/>
                </a:stretch>
              </p:blipFill>
              <p:spPr>
                <a:xfrm>
                  <a:off x="1203063" y="4591051"/>
                  <a:ext cx="174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0148" name="Freihand 170147">
                  <a:extLst>
                    <a:ext uri="{FF2B5EF4-FFF2-40B4-BE49-F238E27FC236}">
                      <a16:creationId xmlns:a16="http://schemas.microsoft.com/office/drawing/2014/main" id="{203299F9-C05C-4306-9E58-FEDD959F4DF8}"/>
                    </a:ext>
                  </a:extLst>
                </p14:cNvPr>
                <p14:cNvContentPartPr/>
                <p14:nvPr/>
              </p14:nvContentPartPr>
              <p14:xfrm>
                <a:off x="1436343" y="4619491"/>
                <a:ext cx="89280" cy="154800"/>
              </p14:xfrm>
            </p:contentPart>
          </mc:Choice>
          <mc:Fallback xmlns="">
            <p:pic>
              <p:nvPicPr>
                <p:cNvPr id="170148" name="Freihand 170147">
                  <a:extLst>
                    <a:ext uri="{FF2B5EF4-FFF2-40B4-BE49-F238E27FC236}">
                      <a16:creationId xmlns:a16="http://schemas.microsoft.com/office/drawing/2014/main" id="{203299F9-C05C-4306-9E58-FEDD959F4DF8}"/>
                    </a:ext>
                  </a:extLst>
                </p:cNvPr>
                <p:cNvPicPr/>
                <p:nvPr/>
              </p:nvPicPr>
              <p:blipFill>
                <a:blip r:embed="rId227"/>
                <a:stretch>
                  <a:fillRect/>
                </a:stretch>
              </p:blipFill>
              <p:spPr>
                <a:xfrm>
                  <a:off x="1432023" y="4615171"/>
                  <a:ext cx="97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0149" name="Freihand 170148">
                  <a:extLst>
                    <a:ext uri="{FF2B5EF4-FFF2-40B4-BE49-F238E27FC236}">
                      <a16:creationId xmlns:a16="http://schemas.microsoft.com/office/drawing/2014/main" id="{9A71EE5B-349F-4DA3-918C-25E5E76C2354}"/>
                    </a:ext>
                  </a:extLst>
                </p14:cNvPr>
                <p14:cNvContentPartPr/>
                <p14:nvPr/>
              </p14:nvContentPartPr>
              <p14:xfrm>
                <a:off x="1607703" y="4604011"/>
                <a:ext cx="157320" cy="221040"/>
              </p14:xfrm>
            </p:contentPart>
          </mc:Choice>
          <mc:Fallback xmlns="">
            <p:pic>
              <p:nvPicPr>
                <p:cNvPr id="170149" name="Freihand 170148">
                  <a:extLst>
                    <a:ext uri="{FF2B5EF4-FFF2-40B4-BE49-F238E27FC236}">
                      <a16:creationId xmlns:a16="http://schemas.microsoft.com/office/drawing/2014/main" id="{9A71EE5B-349F-4DA3-918C-25E5E76C2354}"/>
                    </a:ext>
                  </a:extLst>
                </p:cNvPr>
                <p:cNvPicPr/>
                <p:nvPr/>
              </p:nvPicPr>
              <p:blipFill>
                <a:blip r:embed="rId229"/>
                <a:stretch>
                  <a:fillRect/>
                </a:stretch>
              </p:blipFill>
              <p:spPr>
                <a:xfrm>
                  <a:off x="1603383" y="4599691"/>
                  <a:ext cx="1659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0009" name="Freihand 170008">
                  <a:extLst>
                    <a:ext uri="{FF2B5EF4-FFF2-40B4-BE49-F238E27FC236}">
                      <a16:creationId xmlns:a16="http://schemas.microsoft.com/office/drawing/2014/main" id="{EC0D882F-A1B2-4E4C-A4B0-884551DB009B}"/>
                    </a:ext>
                  </a:extLst>
                </p14:cNvPr>
                <p14:cNvContentPartPr/>
                <p14:nvPr/>
              </p14:nvContentPartPr>
              <p14:xfrm>
                <a:off x="9283263" y="2081131"/>
                <a:ext cx="190080" cy="20880"/>
              </p14:xfrm>
            </p:contentPart>
          </mc:Choice>
          <mc:Fallback xmlns="">
            <p:pic>
              <p:nvPicPr>
                <p:cNvPr id="170009" name="Freihand 170008">
                  <a:extLst>
                    <a:ext uri="{FF2B5EF4-FFF2-40B4-BE49-F238E27FC236}">
                      <a16:creationId xmlns:a16="http://schemas.microsoft.com/office/drawing/2014/main" id="{EC0D882F-A1B2-4E4C-A4B0-884551DB009B}"/>
                    </a:ext>
                  </a:extLst>
                </p:cNvPr>
                <p:cNvPicPr/>
                <p:nvPr/>
              </p:nvPicPr>
              <p:blipFill>
                <a:blip r:embed="rId231"/>
                <a:stretch>
                  <a:fillRect/>
                </a:stretch>
              </p:blipFill>
              <p:spPr>
                <a:xfrm>
                  <a:off x="9278943" y="2076811"/>
                  <a:ext cx="198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0010" name="Freihand 170009">
                  <a:extLst>
                    <a:ext uri="{FF2B5EF4-FFF2-40B4-BE49-F238E27FC236}">
                      <a16:creationId xmlns:a16="http://schemas.microsoft.com/office/drawing/2014/main" id="{3BE72ED1-EAFE-458D-A039-53B76FCC074B}"/>
                    </a:ext>
                  </a:extLst>
                </p14:cNvPr>
                <p14:cNvContentPartPr/>
                <p14:nvPr/>
              </p14:nvContentPartPr>
              <p14:xfrm>
                <a:off x="9258423" y="2156371"/>
                <a:ext cx="221400" cy="19080"/>
              </p14:xfrm>
            </p:contentPart>
          </mc:Choice>
          <mc:Fallback xmlns="">
            <p:pic>
              <p:nvPicPr>
                <p:cNvPr id="170010" name="Freihand 170009">
                  <a:extLst>
                    <a:ext uri="{FF2B5EF4-FFF2-40B4-BE49-F238E27FC236}">
                      <a16:creationId xmlns:a16="http://schemas.microsoft.com/office/drawing/2014/main" id="{3BE72ED1-EAFE-458D-A039-53B76FCC074B}"/>
                    </a:ext>
                  </a:extLst>
                </p:cNvPr>
                <p:cNvPicPr/>
                <p:nvPr/>
              </p:nvPicPr>
              <p:blipFill>
                <a:blip r:embed="rId233"/>
                <a:stretch>
                  <a:fillRect/>
                </a:stretch>
              </p:blipFill>
              <p:spPr>
                <a:xfrm>
                  <a:off x="9254103" y="2152051"/>
                  <a:ext cx="2300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0012" name="Freihand 170011">
                  <a:extLst>
                    <a:ext uri="{FF2B5EF4-FFF2-40B4-BE49-F238E27FC236}">
                      <a16:creationId xmlns:a16="http://schemas.microsoft.com/office/drawing/2014/main" id="{CAD2698B-558C-486C-B936-55B97577E928}"/>
                    </a:ext>
                  </a:extLst>
                </p14:cNvPr>
                <p14:cNvContentPartPr/>
                <p14:nvPr/>
              </p14:nvContentPartPr>
              <p14:xfrm>
                <a:off x="9664143" y="2018491"/>
                <a:ext cx="163800" cy="335160"/>
              </p14:xfrm>
            </p:contentPart>
          </mc:Choice>
          <mc:Fallback xmlns="">
            <p:pic>
              <p:nvPicPr>
                <p:cNvPr id="170012" name="Freihand 170011">
                  <a:extLst>
                    <a:ext uri="{FF2B5EF4-FFF2-40B4-BE49-F238E27FC236}">
                      <a16:creationId xmlns:a16="http://schemas.microsoft.com/office/drawing/2014/main" id="{CAD2698B-558C-486C-B936-55B97577E928}"/>
                    </a:ext>
                  </a:extLst>
                </p:cNvPr>
                <p:cNvPicPr/>
                <p:nvPr/>
              </p:nvPicPr>
              <p:blipFill>
                <a:blip r:embed="rId235"/>
                <a:stretch>
                  <a:fillRect/>
                </a:stretch>
              </p:blipFill>
              <p:spPr>
                <a:xfrm>
                  <a:off x="9659823" y="2014171"/>
                  <a:ext cx="1724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0014" name="Freihand 170013">
                  <a:extLst>
                    <a:ext uri="{FF2B5EF4-FFF2-40B4-BE49-F238E27FC236}">
                      <a16:creationId xmlns:a16="http://schemas.microsoft.com/office/drawing/2014/main" id="{E5A0973D-6656-4AA2-865B-E8D41D5E4D2E}"/>
                    </a:ext>
                  </a:extLst>
                </p14:cNvPr>
                <p14:cNvContentPartPr/>
                <p14:nvPr/>
              </p14:nvContentPartPr>
              <p14:xfrm>
                <a:off x="8236743" y="758131"/>
                <a:ext cx="91440" cy="152640"/>
              </p14:xfrm>
            </p:contentPart>
          </mc:Choice>
          <mc:Fallback xmlns="">
            <p:pic>
              <p:nvPicPr>
                <p:cNvPr id="170014" name="Freihand 170013">
                  <a:extLst>
                    <a:ext uri="{FF2B5EF4-FFF2-40B4-BE49-F238E27FC236}">
                      <a16:creationId xmlns:a16="http://schemas.microsoft.com/office/drawing/2014/main" id="{E5A0973D-6656-4AA2-865B-E8D41D5E4D2E}"/>
                    </a:ext>
                  </a:extLst>
                </p:cNvPr>
                <p:cNvPicPr/>
                <p:nvPr/>
              </p:nvPicPr>
              <p:blipFill>
                <a:blip r:embed="rId237"/>
                <a:stretch>
                  <a:fillRect/>
                </a:stretch>
              </p:blipFill>
              <p:spPr>
                <a:xfrm>
                  <a:off x="8232423" y="753811"/>
                  <a:ext cx="100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0015" name="Freihand 170014">
                  <a:extLst>
                    <a:ext uri="{FF2B5EF4-FFF2-40B4-BE49-F238E27FC236}">
                      <a16:creationId xmlns:a16="http://schemas.microsoft.com/office/drawing/2014/main" id="{9E95D29A-FA38-4F1C-BA16-463153683D97}"/>
                    </a:ext>
                  </a:extLst>
                </p14:cNvPr>
                <p14:cNvContentPartPr/>
                <p14:nvPr/>
              </p14:nvContentPartPr>
              <p14:xfrm>
                <a:off x="8313063" y="835171"/>
                <a:ext cx="68760" cy="53280"/>
              </p14:xfrm>
            </p:contentPart>
          </mc:Choice>
          <mc:Fallback xmlns="">
            <p:pic>
              <p:nvPicPr>
                <p:cNvPr id="170015" name="Freihand 170014">
                  <a:extLst>
                    <a:ext uri="{FF2B5EF4-FFF2-40B4-BE49-F238E27FC236}">
                      <a16:creationId xmlns:a16="http://schemas.microsoft.com/office/drawing/2014/main" id="{9E95D29A-FA38-4F1C-BA16-463153683D97}"/>
                    </a:ext>
                  </a:extLst>
                </p:cNvPr>
                <p:cNvPicPr/>
                <p:nvPr/>
              </p:nvPicPr>
              <p:blipFill>
                <a:blip r:embed="rId239"/>
                <a:stretch>
                  <a:fillRect/>
                </a:stretch>
              </p:blipFill>
              <p:spPr>
                <a:xfrm>
                  <a:off x="8308743" y="830851"/>
                  <a:ext cx="77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016" name="Freihand 170015">
                  <a:extLst>
                    <a:ext uri="{FF2B5EF4-FFF2-40B4-BE49-F238E27FC236}">
                      <a16:creationId xmlns:a16="http://schemas.microsoft.com/office/drawing/2014/main" id="{E6734CBE-2EB4-4BBB-B74E-E7A943341C6A}"/>
                    </a:ext>
                  </a:extLst>
                </p14:cNvPr>
                <p14:cNvContentPartPr/>
                <p14:nvPr/>
              </p14:nvContentPartPr>
              <p14:xfrm>
                <a:off x="8396223" y="812131"/>
                <a:ext cx="89280" cy="170640"/>
              </p14:xfrm>
            </p:contentPart>
          </mc:Choice>
          <mc:Fallback xmlns="">
            <p:pic>
              <p:nvPicPr>
                <p:cNvPr id="170016" name="Freihand 170015">
                  <a:extLst>
                    <a:ext uri="{FF2B5EF4-FFF2-40B4-BE49-F238E27FC236}">
                      <a16:creationId xmlns:a16="http://schemas.microsoft.com/office/drawing/2014/main" id="{E6734CBE-2EB4-4BBB-B74E-E7A943341C6A}"/>
                    </a:ext>
                  </a:extLst>
                </p:cNvPr>
                <p:cNvPicPr/>
                <p:nvPr/>
              </p:nvPicPr>
              <p:blipFill>
                <a:blip r:embed="rId241"/>
                <a:stretch>
                  <a:fillRect/>
                </a:stretch>
              </p:blipFill>
              <p:spPr>
                <a:xfrm>
                  <a:off x="8391903" y="807811"/>
                  <a:ext cx="97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0017" name="Freihand 170016">
                  <a:extLst>
                    <a:ext uri="{FF2B5EF4-FFF2-40B4-BE49-F238E27FC236}">
                      <a16:creationId xmlns:a16="http://schemas.microsoft.com/office/drawing/2014/main" id="{05EE20F5-10D8-4C67-ABB1-B7FFA033C950}"/>
                    </a:ext>
                  </a:extLst>
                </p14:cNvPr>
                <p14:cNvContentPartPr/>
                <p14:nvPr/>
              </p14:nvContentPartPr>
              <p14:xfrm>
                <a:off x="8470383" y="829411"/>
                <a:ext cx="109800" cy="162000"/>
              </p14:xfrm>
            </p:contentPart>
          </mc:Choice>
          <mc:Fallback xmlns="">
            <p:pic>
              <p:nvPicPr>
                <p:cNvPr id="170017" name="Freihand 170016">
                  <a:extLst>
                    <a:ext uri="{FF2B5EF4-FFF2-40B4-BE49-F238E27FC236}">
                      <a16:creationId xmlns:a16="http://schemas.microsoft.com/office/drawing/2014/main" id="{05EE20F5-10D8-4C67-ABB1-B7FFA033C950}"/>
                    </a:ext>
                  </a:extLst>
                </p:cNvPr>
                <p:cNvPicPr/>
                <p:nvPr/>
              </p:nvPicPr>
              <p:blipFill>
                <a:blip r:embed="rId243"/>
                <a:stretch>
                  <a:fillRect/>
                </a:stretch>
              </p:blipFill>
              <p:spPr>
                <a:xfrm>
                  <a:off x="8466063" y="825091"/>
                  <a:ext cx="118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0018" name="Freihand 170017">
                  <a:extLst>
                    <a:ext uri="{FF2B5EF4-FFF2-40B4-BE49-F238E27FC236}">
                      <a16:creationId xmlns:a16="http://schemas.microsoft.com/office/drawing/2014/main" id="{1D9FC6A6-B34E-47DA-9F26-D44872AF30FF}"/>
                    </a:ext>
                  </a:extLst>
                </p14:cNvPr>
                <p14:cNvContentPartPr/>
                <p14:nvPr/>
              </p14:nvContentPartPr>
              <p14:xfrm>
                <a:off x="8598903" y="752011"/>
                <a:ext cx="75600" cy="150480"/>
              </p14:xfrm>
            </p:contentPart>
          </mc:Choice>
          <mc:Fallback xmlns="">
            <p:pic>
              <p:nvPicPr>
                <p:cNvPr id="170018" name="Freihand 170017">
                  <a:extLst>
                    <a:ext uri="{FF2B5EF4-FFF2-40B4-BE49-F238E27FC236}">
                      <a16:creationId xmlns:a16="http://schemas.microsoft.com/office/drawing/2014/main" id="{1D9FC6A6-B34E-47DA-9F26-D44872AF30FF}"/>
                    </a:ext>
                  </a:extLst>
                </p:cNvPr>
                <p:cNvPicPr/>
                <p:nvPr/>
              </p:nvPicPr>
              <p:blipFill>
                <a:blip r:embed="rId245"/>
                <a:stretch>
                  <a:fillRect/>
                </a:stretch>
              </p:blipFill>
              <p:spPr>
                <a:xfrm>
                  <a:off x="8594583" y="747691"/>
                  <a:ext cx="842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0019" name="Freihand 170018">
                  <a:extLst>
                    <a:ext uri="{FF2B5EF4-FFF2-40B4-BE49-F238E27FC236}">
                      <a16:creationId xmlns:a16="http://schemas.microsoft.com/office/drawing/2014/main" id="{21721FB7-0B0E-43FD-A43E-C4B986BDA142}"/>
                    </a:ext>
                  </a:extLst>
                </p14:cNvPr>
                <p14:cNvContentPartPr/>
                <p14:nvPr/>
              </p14:nvContentPartPr>
              <p14:xfrm>
                <a:off x="8657223" y="840211"/>
                <a:ext cx="100440" cy="252000"/>
              </p14:xfrm>
            </p:contentPart>
          </mc:Choice>
          <mc:Fallback xmlns="">
            <p:pic>
              <p:nvPicPr>
                <p:cNvPr id="170019" name="Freihand 170018">
                  <a:extLst>
                    <a:ext uri="{FF2B5EF4-FFF2-40B4-BE49-F238E27FC236}">
                      <a16:creationId xmlns:a16="http://schemas.microsoft.com/office/drawing/2014/main" id="{21721FB7-0B0E-43FD-A43E-C4B986BDA142}"/>
                    </a:ext>
                  </a:extLst>
                </p:cNvPr>
                <p:cNvPicPr/>
                <p:nvPr/>
              </p:nvPicPr>
              <p:blipFill>
                <a:blip r:embed="rId247"/>
                <a:stretch>
                  <a:fillRect/>
                </a:stretch>
              </p:blipFill>
              <p:spPr>
                <a:xfrm>
                  <a:off x="8652903" y="835891"/>
                  <a:ext cx="109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0062" name="Freihand 170061">
                  <a:extLst>
                    <a:ext uri="{FF2B5EF4-FFF2-40B4-BE49-F238E27FC236}">
                      <a16:creationId xmlns:a16="http://schemas.microsoft.com/office/drawing/2014/main" id="{B5882FE6-C648-4DF4-8FE9-3A502ED32437}"/>
                    </a:ext>
                  </a:extLst>
                </p14:cNvPr>
                <p14:cNvContentPartPr/>
                <p14:nvPr/>
              </p14:nvContentPartPr>
              <p14:xfrm>
                <a:off x="9189303" y="1854331"/>
                <a:ext cx="358200" cy="454320"/>
              </p14:xfrm>
            </p:contentPart>
          </mc:Choice>
          <mc:Fallback xmlns="">
            <p:pic>
              <p:nvPicPr>
                <p:cNvPr id="170062" name="Freihand 170061">
                  <a:extLst>
                    <a:ext uri="{FF2B5EF4-FFF2-40B4-BE49-F238E27FC236}">
                      <a16:creationId xmlns:a16="http://schemas.microsoft.com/office/drawing/2014/main" id="{B5882FE6-C648-4DF4-8FE9-3A502ED32437}"/>
                    </a:ext>
                  </a:extLst>
                </p:cNvPr>
                <p:cNvPicPr/>
                <p:nvPr/>
              </p:nvPicPr>
              <p:blipFill>
                <a:blip r:embed="rId249"/>
                <a:stretch>
                  <a:fillRect/>
                </a:stretch>
              </p:blipFill>
              <p:spPr>
                <a:xfrm>
                  <a:off x="9184983" y="1850011"/>
                  <a:ext cx="36684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0063" name="Freihand 170062">
                  <a:extLst>
                    <a:ext uri="{FF2B5EF4-FFF2-40B4-BE49-F238E27FC236}">
                      <a16:creationId xmlns:a16="http://schemas.microsoft.com/office/drawing/2014/main" id="{C51C792F-CED5-44CF-9167-3CA870AED9DD}"/>
                    </a:ext>
                  </a:extLst>
                </p14:cNvPr>
                <p14:cNvContentPartPr/>
                <p14:nvPr/>
              </p14:nvContentPartPr>
              <p14:xfrm>
                <a:off x="9094263" y="1650931"/>
                <a:ext cx="150120" cy="125640"/>
              </p14:xfrm>
            </p:contentPart>
          </mc:Choice>
          <mc:Fallback xmlns="">
            <p:pic>
              <p:nvPicPr>
                <p:cNvPr id="170063" name="Freihand 170062">
                  <a:extLst>
                    <a:ext uri="{FF2B5EF4-FFF2-40B4-BE49-F238E27FC236}">
                      <a16:creationId xmlns:a16="http://schemas.microsoft.com/office/drawing/2014/main" id="{C51C792F-CED5-44CF-9167-3CA870AED9DD}"/>
                    </a:ext>
                  </a:extLst>
                </p:cNvPr>
                <p:cNvPicPr/>
                <p:nvPr/>
              </p:nvPicPr>
              <p:blipFill>
                <a:blip r:embed="rId251"/>
                <a:stretch>
                  <a:fillRect/>
                </a:stretch>
              </p:blipFill>
              <p:spPr>
                <a:xfrm>
                  <a:off x="9089943" y="1646611"/>
                  <a:ext cx="158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0064" name="Freihand 170063">
                  <a:extLst>
                    <a:ext uri="{FF2B5EF4-FFF2-40B4-BE49-F238E27FC236}">
                      <a16:creationId xmlns:a16="http://schemas.microsoft.com/office/drawing/2014/main" id="{3DB1150A-292A-4AC8-AF9C-37472426939B}"/>
                    </a:ext>
                  </a:extLst>
                </p14:cNvPr>
                <p14:cNvContentPartPr/>
                <p14:nvPr/>
              </p14:nvContentPartPr>
              <p14:xfrm>
                <a:off x="9090663" y="1672531"/>
                <a:ext cx="208800" cy="169200"/>
              </p14:xfrm>
            </p:contentPart>
          </mc:Choice>
          <mc:Fallback xmlns="">
            <p:pic>
              <p:nvPicPr>
                <p:cNvPr id="170064" name="Freihand 170063">
                  <a:extLst>
                    <a:ext uri="{FF2B5EF4-FFF2-40B4-BE49-F238E27FC236}">
                      <a16:creationId xmlns:a16="http://schemas.microsoft.com/office/drawing/2014/main" id="{3DB1150A-292A-4AC8-AF9C-37472426939B}"/>
                    </a:ext>
                  </a:extLst>
                </p:cNvPr>
                <p:cNvPicPr/>
                <p:nvPr/>
              </p:nvPicPr>
              <p:blipFill>
                <a:blip r:embed="rId253"/>
                <a:stretch>
                  <a:fillRect/>
                </a:stretch>
              </p:blipFill>
              <p:spPr>
                <a:xfrm>
                  <a:off x="9086343" y="1668211"/>
                  <a:ext cx="217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065" name="Freihand 170064">
                  <a:extLst>
                    <a:ext uri="{FF2B5EF4-FFF2-40B4-BE49-F238E27FC236}">
                      <a16:creationId xmlns:a16="http://schemas.microsoft.com/office/drawing/2014/main" id="{989DC0DB-8AC9-42AA-AD30-D510574D918C}"/>
                    </a:ext>
                  </a:extLst>
                </p14:cNvPr>
                <p14:cNvContentPartPr/>
                <p14:nvPr/>
              </p14:nvContentPartPr>
              <p14:xfrm>
                <a:off x="8144943" y="1340251"/>
                <a:ext cx="28080" cy="125640"/>
              </p14:xfrm>
            </p:contentPart>
          </mc:Choice>
          <mc:Fallback xmlns="">
            <p:pic>
              <p:nvPicPr>
                <p:cNvPr id="170065" name="Freihand 170064">
                  <a:extLst>
                    <a:ext uri="{FF2B5EF4-FFF2-40B4-BE49-F238E27FC236}">
                      <a16:creationId xmlns:a16="http://schemas.microsoft.com/office/drawing/2014/main" id="{989DC0DB-8AC9-42AA-AD30-D510574D918C}"/>
                    </a:ext>
                  </a:extLst>
                </p:cNvPr>
                <p:cNvPicPr/>
                <p:nvPr/>
              </p:nvPicPr>
              <p:blipFill>
                <a:blip r:embed="rId255"/>
                <a:stretch>
                  <a:fillRect/>
                </a:stretch>
              </p:blipFill>
              <p:spPr>
                <a:xfrm>
                  <a:off x="8140623" y="1335931"/>
                  <a:ext cx="36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0066" name="Freihand 170065">
                  <a:extLst>
                    <a:ext uri="{FF2B5EF4-FFF2-40B4-BE49-F238E27FC236}">
                      <a16:creationId xmlns:a16="http://schemas.microsoft.com/office/drawing/2014/main" id="{BC5D5563-ED8A-43F0-A844-B9071C35CF77}"/>
                    </a:ext>
                  </a:extLst>
                </p14:cNvPr>
                <p14:cNvContentPartPr/>
                <p14:nvPr/>
              </p14:nvContentPartPr>
              <p14:xfrm>
                <a:off x="8144583" y="1328011"/>
                <a:ext cx="129240" cy="29160"/>
              </p14:xfrm>
            </p:contentPart>
          </mc:Choice>
          <mc:Fallback xmlns="">
            <p:pic>
              <p:nvPicPr>
                <p:cNvPr id="170066" name="Freihand 170065">
                  <a:extLst>
                    <a:ext uri="{FF2B5EF4-FFF2-40B4-BE49-F238E27FC236}">
                      <a16:creationId xmlns:a16="http://schemas.microsoft.com/office/drawing/2014/main" id="{BC5D5563-ED8A-43F0-A844-B9071C35CF77}"/>
                    </a:ext>
                  </a:extLst>
                </p:cNvPr>
                <p:cNvPicPr/>
                <p:nvPr/>
              </p:nvPicPr>
              <p:blipFill>
                <a:blip r:embed="rId257"/>
                <a:stretch>
                  <a:fillRect/>
                </a:stretch>
              </p:blipFill>
              <p:spPr>
                <a:xfrm>
                  <a:off x="8140263" y="1323691"/>
                  <a:ext cx="137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067" name="Freihand 170066">
                  <a:extLst>
                    <a:ext uri="{FF2B5EF4-FFF2-40B4-BE49-F238E27FC236}">
                      <a16:creationId xmlns:a16="http://schemas.microsoft.com/office/drawing/2014/main" id="{61089883-B0C0-494C-9F1F-FE54E07510CE}"/>
                    </a:ext>
                  </a:extLst>
                </p14:cNvPr>
                <p14:cNvContentPartPr/>
                <p14:nvPr/>
              </p14:nvContentPartPr>
              <p14:xfrm>
                <a:off x="8146383" y="1393891"/>
                <a:ext cx="111240" cy="87840"/>
              </p14:xfrm>
            </p:contentPart>
          </mc:Choice>
          <mc:Fallback xmlns="">
            <p:pic>
              <p:nvPicPr>
                <p:cNvPr id="170067" name="Freihand 170066">
                  <a:extLst>
                    <a:ext uri="{FF2B5EF4-FFF2-40B4-BE49-F238E27FC236}">
                      <a16:creationId xmlns:a16="http://schemas.microsoft.com/office/drawing/2014/main" id="{61089883-B0C0-494C-9F1F-FE54E07510CE}"/>
                    </a:ext>
                  </a:extLst>
                </p:cNvPr>
                <p:cNvPicPr/>
                <p:nvPr/>
              </p:nvPicPr>
              <p:blipFill>
                <a:blip r:embed="rId259"/>
                <a:stretch>
                  <a:fillRect/>
                </a:stretch>
              </p:blipFill>
              <p:spPr>
                <a:xfrm>
                  <a:off x="8142063" y="1389571"/>
                  <a:ext cx="119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0068" name="Freihand 170067">
                  <a:extLst>
                    <a:ext uri="{FF2B5EF4-FFF2-40B4-BE49-F238E27FC236}">
                      <a16:creationId xmlns:a16="http://schemas.microsoft.com/office/drawing/2014/main" id="{127D7936-8ADC-493B-B491-0B3852B5CC53}"/>
                    </a:ext>
                  </a:extLst>
                </p14:cNvPr>
                <p14:cNvContentPartPr/>
                <p14:nvPr/>
              </p14:nvContentPartPr>
              <p14:xfrm>
                <a:off x="8253663" y="1382011"/>
                <a:ext cx="292680" cy="249120"/>
              </p14:xfrm>
            </p:contentPart>
          </mc:Choice>
          <mc:Fallback xmlns="">
            <p:pic>
              <p:nvPicPr>
                <p:cNvPr id="170068" name="Freihand 170067">
                  <a:extLst>
                    <a:ext uri="{FF2B5EF4-FFF2-40B4-BE49-F238E27FC236}">
                      <a16:creationId xmlns:a16="http://schemas.microsoft.com/office/drawing/2014/main" id="{127D7936-8ADC-493B-B491-0B3852B5CC53}"/>
                    </a:ext>
                  </a:extLst>
                </p:cNvPr>
                <p:cNvPicPr/>
                <p:nvPr/>
              </p:nvPicPr>
              <p:blipFill>
                <a:blip r:embed="rId261"/>
                <a:stretch>
                  <a:fillRect/>
                </a:stretch>
              </p:blipFill>
              <p:spPr>
                <a:xfrm>
                  <a:off x="8249343" y="1377691"/>
                  <a:ext cx="30132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0069" name="Freihand 170068">
                  <a:extLst>
                    <a:ext uri="{FF2B5EF4-FFF2-40B4-BE49-F238E27FC236}">
                      <a16:creationId xmlns:a16="http://schemas.microsoft.com/office/drawing/2014/main" id="{CEA72B40-FE79-4D61-A312-011E4F0FAB4C}"/>
                    </a:ext>
                  </a:extLst>
                </p14:cNvPr>
                <p14:cNvContentPartPr/>
                <p14:nvPr/>
              </p14:nvContentPartPr>
              <p14:xfrm>
                <a:off x="8545983" y="1408291"/>
                <a:ext cx="19800" cy="56880"/>
              </p14:xfrm>
            </p:contentPart>
          </mc:Choice>
          <mc:Fallback xmlns="">
            <p:pic>
              <p:nvPicPr>
                <p:cNvPr id="170069" name="Freihand 170068">
                  <a:extLst>
                    <a:ext uri="{FF2B5EF4-FFF2-40B4-BE49-F238E27FC236}">
                      <a16:creationId xmlns:a16="http://schemas.microsoft.com/office/drawing/2014/main" id="{CEA72B40-FE79-4D61-A312-011E4F0FAB4C}"/>
                    </a:ext>
                  </a:extLst>
                </p:cNvPr>
                <p:cNvPicPr/>
                <p:nvPr/>
              </p:nvPicPr>
              <p:blipFill>
                <a:blip r:embed="rId263"/>
                <a:stretch>
                  <a:fillRect/>
                </a:stretch>
              </p:blipFill>
              <p:spPr>
                <a:xfrm>
                  <a:off x="8541663" y="1403971"/>
                  <a:ext cx="28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070" name="Freihand 170069">
                  <a:extLst>
                    <a:ext uri="{FF2B5EF4-FFF2-40B4-BE49-F238E27FC236}">
                      <a16:creationId xmlns:a16="http://schemas.microsoft.com/office/drawing/2014/main" id="{F75BFFBC-EBED-4510-A398-742806E29E65}"/>
                    </a:ext>
                  </a:extLst>
                </p14:cNvPr>
                <p14:cNvContentPartPr/>
                <p14:nvPr/>
              </p14:nvContentPartPr>
              <p14:xfrm>
                <a:off x="8583423" y="1299571"/>
                <a:ext cx="93240" cy="180360"/>
              </p14:xfrm>
            </p:contentPart>
          </mc:Choice>
          <mc:Fallback xmlns="">
            <p:pic>
              <p:nvPicPr>
                <p:cNvPr id="170070" name="Freihand 170069">
                  <a:extLst>
                    <a:ext uri="{FF2B5EF4-FFF2-40B4-BE49-F238E27FC236}">
                      <a16:creationId xmlns:a16="http://schemas.microsoft.com/office/drawing/2014/main" id="{F75BFFBC-EBED-4510-A398-742806E29E65}"/>
                    </a:ext>
                  </a:extLst>
                </p:cNvPr>
                <p:cNvPicPr/>
                <p:nvPr/>
              </p:nvPicPr>
              <p:blipFill>
                <a:blip r:embed="rId265"/>
                <a:stretch>
                  <a:fillRect/>
                </a:stretch>
              </p:blipFill>
              <p:spPr>
                <a:xfrm>
                  <a:off x="8579103" y="1295251"/>
                  <a:ext cx="1018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0071" name="Freihand 170070">
                  <a:extLst>
                    <a:ext uri="{FF2B5EF4-FFF2-40B4-BE49-F238E27FC236}">
                      <a16:creationId xmlns:a16="http://schemas.microsoft.com/office/drawing/2014/main" id="{066C4774-8D97-4E34-A96B-1D69D8F55AF1}"/>
                    </a:ext>
                  </a:extLst>
                </p14:cNvPr>
                <p14:cNvContentPartPr/>
                <p14:nvPr/>
              </p14:nvContentPartPr>
              <p14:xfrm>
                <a:off x="8682063" y="1339171"/>
                <a:ext cx="18000" cy="13320"/>
              </p14:xfrm>
            </p:contentPart>
          </mc:Choice>
          <mc:Fallback xmlns="">
            <p:pic>
              <p:nvPicPr>
                <p:cNvPr id="170071" name="Freihand 170070">
                  <a:extLst>
                    <a:ext uri="{FF2B5EF4-FFF2-40B4-BE49-F238E27FC236}">
                      <a16:creationId xmlns:a16="http://schemas.microsoft.com/office/drawing/2014/main" id="{066C4774-8D97-4E34-A96B-1D69D8F55AF1}"/>
                    </a:ext>
                  </a:extLst>
                </p:cNvPr>
                <p:cNvPicPr/>
                <p:nvPr/>
              </p:nvPicPr>
              <p:blipFill>
                <a:blip r:embed="rId267"/>
                <a:stretch>
                  <a:fillRect/>
                </a:stretch>
              </p:blipFill>
              <p:spPr>
                <a:xfrm>
                  <a:off x="8677743" y="1334851"/>
                  <a:ext cx="266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072" name="Freihand 170071">
                  <a:extLst>
                    <a:ext uri="{FF2B5EF4-FFF2-40B4-BE49-F238E27FC236}">
                      <a16:creationId xmlns:a16="http://schemas.microsoft.com/office/drawing/2014/main" id="{70E61617-C994-4784-B212-7A1363A41AE2}"/>
                    </a:ext>
                  </a:extLst>
                </p14:cNvPr>
                <p14:cNvContentPartPr/>
                <p14:nvPr/>
              </p14:nvContentPartPr>
              <p14:xfrm>
                <a:off x="8683863" y="1303531"/>
                <a:ext cx="87120" cy="182160"/>
              </p14:xfrm>
            </p:contentPart>
          </mc:Choice>
          <mc:Fallback xmlns="">
            <p:pic>
              <p:nvPicPr>
                <p:cNvPr id="170072" name="Freihand 170071">
                  <a:extLst>
                    <a:ext uri="{FF2B5EF4-FFF2-40B4-BE49-F238E27FC236}">
                      <a16:creationId xmlns:a16="http://schemas.microsoft.com/office/drawing/2014/main" id="{70E61617-C994-4784-B212-7A1363A41AE2}"/>
                    </a:ext>
                  </a:extLst>
                </p:cNvPr>
                <p:cNvPicPr/>
                <p:nvPr/>
              </p:nvPicPr>
              <p:blipFill>
                <a:blip r:embed="rId269"/>
                <a:stretch>
                  <a:fillRect/>
                </a:stretch>
              </p:blipFill>
              <p:spPr>
                <a:xfrm>
                  <a:off x="8679543" y="1299211"/>
                  <a:ext cx="95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0073" name="Freihand 170072">
                  <a:extLst>
                    <a:ext uri="{FF2B5EF4-FFF2-40B4-BE49-F238E27FC236}">
                      <a16:creationId xmlns:a16="http://schemas.microsoft.com/office/drawing/2014/main" id="{75DB234D-5BFE-47B0-BA73-8159A4213D85}"/>
                    </a:ext>
                  </a:extLst>
                </p14:cNvPr>
                <p14:cNvContentPartPr/>
                <p14:nvPr/>
              </p14:nvContentPartPr>
              <p14:xfrm>
                <a:off x="8771703" y="1394611"/>
                <a:ext cx="302400" cy="73800"/>
              </p14:xfrm>
            </p:contentPart>
          </mc:Choice>
          <mc:Fallback xmlns="">
            <p:pic>
              <p:nvPicPr>
                <p:cNvPr id="170073" name="Freihand 170072">
                  <a:extLst>
                    <a:ext uri="{FF2B5EF4-FFF2-40B4-BE49-F238E27FC236}">
                      <a16:creationId xmlns:a16="http://schemas.microsoft.com/office/drawing/2014/main" id="{75DB234D-5BFE-47B0-BA73-8159A4213D85}"/>
                    </a:ext>
                  </a:extLst>
                </p:cNvPr>
                <p:cNvPicPr/>
                <p:nvPr/>
              </p:nvPicPr>
              <p:blipFill>
                <a:blip r:embed="rId271"/>
                <a:stretch>
                  <a:fillRect/>
                </a:stretch>
              </p:blipFill>
              <p:spPr>
                <a:xfrm>
                  <a:off x="8767383" y="1390291"/>
                  <a:ext cx="311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074" name="Freihand 170073">
                  <a:extLst>
                    <a:ext uri="{FF2B5EF4-FFF2-40B4-BE49-F238E27FC236}">
                      <a16:creationId xmlns:a16="http://schemas.microsoft.com/office/drawing/2014/main" id="{26BD65F5-F22C-4D73-8E02-1E9F5A0F2B2B}"/>
                    </a:ext>
                  </a:extLst>
                </p14:cNvPr>
                <p14:cNvContentPartPr/>
                <p14:nvPr/>
              </p14:nvContentPartPr>
              <p14:xfrm>
                <a:off x="9023703" y="1335571"/>
                <a:ext cx="360" cy="360"/>
              </p14:xfrm>
            </p:contentPart>
          </mc:Choice>
          <mc:Fallback xmlns="">
            <p:pic>
              <p:nvPicPr>
                <p:cNvPr id="170074" name="Freihand 170073">
                  <a:extLst>
                    <a:ext uri="{FF2B5EF4-FFF2-40B4-BE49-F238E27FC236}">
                      <a16:creationId xmlns:a16="http://schemas.microsoft.com/office/drawing/2014/main" id="{26BD65F5-F22C-4D73-8E02-1E9F5A0F2B2B}"/>
                    </a:ext>
                  </a:extLst>
                </p:cNvPr>
                <p:cNvPicPr/>
                <p:nvPr/>
              </p:nvPicPr>
              <p:blipFill>
                <a:blip r:embed="rId100"/>
                <a:stretch>
                  <a:fillRect/>
                </a:stretch>
              </p:blipFill>
              <p:spPr>
                <a:xfrm>
                  <a:off x="9019383" y="1331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075" name="Freihand 170074">
                  <a:extLst>
                    <a:ext uri="{FF2B5EF4-FFF2-40B4-BE49-F238E27FC236}">
                      <a16:creationId xmlns:a16="http://schemas.microsoft.com/office/drawing/2014/main" id="{4FBD89FC-CDD1-454D-AB14-C8828B0A1A29}"/>
                    </a:ext>
                  </a:extLst>
                </p14:cNvPr>
                <p14:cNvContentPartPr/>
                <p14:nvPr/>
              </p14:nvContentPartPr>
              <p14:xfrm>
                <a:off x="8180583" y="1655611"/>
                <a:ext cx="134640" cy="101520"/>
              </p14:xfrm>
            </p:contentPart>
          </mc:Choice>
          <mc:Fallback xmlns="">
            <p:pic>
              <p:nvPicPr>
                <p:cNvPr id="170075" name="Freihand 170074">
                  <a:extLst>
                    <a:ext uri="{FF2B5EF4-FFF2-40B4-BE49-F238E27FC236}">
                      <a16:creationId xmlns:a16="http://schemas.microsoft.com/office/drawing/2014/main" id="{4FBD89FC-CDD1-454D-AB14-C8828B0A1A29}"/>
                    </a:ext>
                  </a:extLst>
                </p:cNvPr>
                <p:cNvPicPr/>
                <p:nvPr/>
              </p:nvPicPr>
              <p:blipFill>
                <a:blip r:embed="rId274"/>
                <a:stretch>
                  <a:fillRect/>
                </a:stretch>
              </p:blipFill>
              <p:spPr>
                <a:xfrm>
                  <a:off x="8176263" y="1651291"/>
                  <a:ext cx="143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0076" name="Freihand 170075">
                  <a:extLst>
                    <a:ext uri="{FF2B5EF4-FFF2-40B4-BE49-F238E27FC236}">
                      <a16:creationId xmlns:a16="http://schemas.microsoft.com/office/drawing/2014/main" id="{1C553C2D-DA21-4033-BC1A-DC60011D1F50}"/>
                    </a:ext>
                  </a:extLst>
                </p14:cNvPr>
                <p14:cNvContentPartPr/>
                <p14:nvPr/>
              </p14:nvContentPartPr>
              <p14:xfrm>
                <a:off x="8299023" y="1655251"/>
                <a:ext cx="272520" cy="55800"/>
              </p14:xfrm>
            </p:contentPart>
          </mc:Choice>
          <mc:Fallback xmlns="">
            <p:pic>
              <p:nvPicPr>
                <p:cNvPr id="170076" name="Freihand 170075">
                  <a:extLst>
                    <a:ext uri="{FF2B5EF4-FFF2-40B4-BE49-F238E27FC236}">
                      <a16:creationId xmlns:a16="http://schemas.microsoft.com/office/drawing/2014/main" id="{1C553C2D-DA21-4033-BC1A-DC60011D1F50}"/>
                    </a:ext>
                  </a:extLst>
                </p:cNvPr>
                <p:cNvPicPr/>
                <p:nvPr/>
              </p:nvPicPr>
              <p:blipFill>
                <a:blip r:embed="rId276"/>
                <a:stretch>
                  <a:fillRect/>
                </a:stretch>
              </p:blipFill>
              <p:spPr>
                <a:xfrm>
                  <a:off x="8294703" y="1650931"/>
                  <a:ext cx="281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0077" name="Freihand 170076">
                  <a:extLst>
                    <a:ext uri="{FF2B5EF4-FFF2-40B4-BE49-F238E27FC236}">
                      <a16:creationId xmlns:a16="http://schemas.microsoft.com/office/drawing/2014/main" id="{DE72E256-2451-4000-A095-063B6520E04A}"/>
                    </a:ext>
                  </a:extLst>
                </p14:cNvPr>
                <p14:cNvContentPartPr/>
                <p14:nvPr/>
              </p14:nvContentPartPr>
              <p14:xfrm>
                <a:off x="8535543" y="1601971"/>
                <a:ext cx="196200" cy="110880"/>
              </p14:xfrm>
            </p:contentPart>
          </mc:Choice>
          <mc:Fallback xmlns="">
            <p:pic>
              <p:nvPicPr>
                <p:cNvPr id="170077" name="Freihand 170076">
                  <a:extLst>
                    <a:ext uri="{FF2B5EF4-FFF2-40B4-BE49-F238E27FC236}">
                      <a16:creationId xmlns:a16="http://schemas.microsoft.com/office/drawing/2014/main" id="{DE72E256-2451-4000-A095-063B6520E04A}"/>
                    </a:ext>
                  </a:extLst>
                </p:cNvPr>
                <p:cNvPicPr/>
                <p:nvPr/>
              </p:nvPicPr>
              <p:blipFill>
                <a:blip r:embed="rId278"/>
                <a:stretch>
                  <a:fillRect/>
                </a:stretch>
              </p:blipFill>
              <p:spPr>
                <a:xfrm>
                  <a:off x="8531223" y="1597651"/>
                  <a:ext cx="204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0078" name="Freihand 170077">
                  <a:extLst>
                    <a:ext uri="{FF2B5EF4-FFF2-40B4-BE49-F238E27FC236}">
                      <a16:creationId xmlns:a16="http://schemas.microsoft.com/office/drawing/2014/main" id="{F159259C-FADE-4594-94C2-4E92F765985C}"/>
                    </a:ext>
                  </a:extLst>
                </p14:cNvPr>
                <p14:cNvContentPartPr/>
                <p14:nvPr/>
              </p14:nvContentPartPr>
              <p14:xfrm>
                <a:off x="8702943" y="1578211"/>
                <a:ext cx="128880" cy="139320"/>
              </p14:xfrm>
            </p:contentPart>
          </mc:Choice>
          <mc:Fallback xmlns="">
            <p:pic>
              <p:nvPicPr>
                <p:cNvPr id="170078" name="Freihand 170077">
                  <a:extLst>
                    <a:ext uri="{FF2B5EF4-FFF2-40B4-BE49-F238E27FC236}">
                      <a16:creationId xmlns:a16="http://schemas.microsoft.com/office/drawing/2014/main" id="{F159259C-FADE-4594-94C2-4E92F765985C}"/>
                    </a:ext>
                  </a:extLst>
                </p:cNvPr>
                <p:cNvPicPr/>
                <p:nvPr/>
              </p:nvPicPr>
              <p:blipFill>
                <a:blip r:embed="rId280"/>
                <a:stretch>
                  <a:fillRect/>
                </a:stretch>
              </p:blipFill>
              <p:spPr>
                <a:xfrm>
                  <a:off x="8698623" y="1573891"/>
                  <a:ext cx="137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079" name="Freihand 170078">
                  <a:extLst>
                    <a:ext uri="{FF2B5EF4-FFF2-40B4-BE49-F238E27FC236}">
                      <a16:creationId xmlns:a16="http://schemas.microsoft.com/office/drawing/2014/main" id="{6DCF0B90-4815-4E3E-A8A1-8E1FC586819F}"/>
                    </a:ext>
                  </a:extLst>
                </p14:cNvPr>
                <p14:cNvContentPartPr/>
                <p14:nvPr/>
              </p14:nvContentPartPr>
              <p14:xfrm>
                <a:off x="8812383" y="1587931"/>
                <a:ext cx="360" cy="360"/>
              </p14:xfrm>
            </p:contentPart>
          </mc:Choice>
          <mc:Fallback xmlns="">
            <p:pic>
              <p:nvPicPr>
                <p:cNvPr id="170079" name="Freihand 170078">
                  <a:extLst>
                    <a:ext uri="{FF2B5EF4-FFF2-40B4-BE49-F238E27FC236}">
                      <a16:creationId xmlns:a16="http://schemas.microsoft.com/office/drawing/2014/main" id="{6DCF0B90-4815-4E3E-A8A1-8E1FC586819F}"/>
                    </a:ext>
                  </a:extLst>
                </p:cNvPr>
                <p:cNvPicPr/>
                <p:nvPr/>
              </p:nvPicPr>
              <p:blipFill>
                <a:blip r:embed="rId100"/>
                <a:stretch>
                  <a:fillRect/>
                </a:stretch>
              </p:blipFill>
              <p:spPr>
                <a:xfrm>
                  <a:off x="8808063" y="1583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0080" name="Freihand 170079">
                  <a:extLst>
                    <a:ext uri="{FF2B5EF4-FFF2-40B4-BE49-F238E27FC236}">
                      <a16:creationId xmlns:a16="http://schemas.microsoft.com/office/drawing/2014/main" id="{6B2DE62F-C741-41E4-B1A4-737C85F3B293}"/>
                    </a:ext>
                  </a:extLst>
                </p14:cNvPr>
                <p14:cNvContentPartPr/>
                <p14:nvPr/>
              </p14:nvContentPartPr>
              <p14:xfrm>
                <a:off x="8833623" y="1628971"/>
                <a:ext cx="181800" cy="62640"/>
              </p14:xfrm>
            </p:contentPart>
          </mc:Choice>
          <mc:Fallback xmlns="">
            <p:pic>
              <p:nvPicPr>
                <p:cNvPr id="170080" name="Freihand 170079">
                  <a:extLst>
                    <a:ext uri="{FF2B5EF4-FFF2-40B4-BE49-F238E27FC236}">
                      <a16:creationId xmlns:a16="http://schemas.microsoft.com/office/drawing/2014/main" id="{6B2DE62F-C741-41E4-B1A4-737C85F3B293}"/>
                    </a:ext>
                  </a:extLst>
                </p:cNvPr>
                <p:cNvPicPr/>
                <p:nvPr/>
              </p:nvPicPr>
              <p:blipFill>
                <a:blip r:embed="rId283"/>
                <a:stretch>
                  <a:fillRect/>
                </a:stretch>
              </p:blipFill>
              <p:spPr>
                <a:xfrm>
                  <a:off x="8829303" y="1624651"/>
                  <a:ext cx="190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0081" name="Freihand 170080">
                  <a:extLst>
                    <a:ext uri="{FF2B5EF4-FFF2-40B4-BE49-F238E27FC236}">
                      <a16:creationId xmlns:a16="http://schemas.microsoft.com/office/drawing/2014/main" id="{095EB053-5269-43A5-9F41-96137FA443F8}"/>
                    </a:ext>
                  </a:extLst>
                </p14:cNvPr>
                <p14:cNvContentPartPr/>
                <p14:nvPr/>
              </p14:nvContentPartPr>
              <p14:xfrm>
                <a:off x="8833623" y="1503331"/>
                <a:ext cx="26280" cy="8280"/>
              </p14:xfrm>
            </p:contentPart>
          </mc:Choice>
          <mc:Fallback xmlns="">
            <p:pic>
              <p:nvPicPr>
                <p:cNvPr id="170081" name="Freihand 170080">
                  <a:extLst>
                    <a:ext uri="{FF2B5EF4-FFF2-40B4-BE49-F238E27FC236}">
                      <a16:creationId xmlns:a16="http://schemas.microsoft.com/office/drawing/2014/main" id="{095EB053-5269-43A5-9F41-96137FA443F8}"/>
                    </a:ext>
                  </a:extLst>
                </p:cNvPr>
                <p:cNvPicPr/>
                <p:nvPr/>
              </p:nvPicPr>
              <p:blipFill>
                <a:blip r:embed="rId285"/>
                <a:stretch>
                  <a:fillRect/>
                </a:stretch>
              </p:blipFill>
              <p:spPr>
                <a:xfrm>
                  <a:off x="8829303" y="1499011"/>
                  <a:ext cx="349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0082" name="Freihand 170081">
                  <a:extLst>
                    <a:ext uri="{FF2B5EF4-FFF2-40B4-BE49-F238E27FC236}">
                      <a16:creationId xmlns:a16="http://schemas.microsoft.com/office/drawing/2014/main" id="{60475D33-D13D-4027-914D-BE3D282315FD}"/>
                    </a:ext>
                  </a:extLst>
                </p14:cNvPr>
                <p14:cNvContentPartPr/>
                <p14:nvPr/>
              </p14:nvContentPartPr>
              <p14:xfrm>
                <a:off x="9048543" y="1488211"/>
                <a:ext cx="64440" cy="222120"/>
              </p14:xfrm>
            </p:contentPart>
          </mc:Choice>
          <mc:Fallback xmlns="">
            <p:pic>
              <p:nvPicPr>
                <p:cNvPr id="170082" name="Freihand 170081">
                  <a:extLst>
                    <a:ext uri="{FF2B5EF4-FFF2-40B4-BE49-F238E27FC236}">
                      <a16:creationId xmlns:a16="http://schemas.microsoft.com/office/drawing/2014/main" id="{60475D33-D13D-4027-914D-BE3D282315FD}"/>
                    </a:ext>
                  </a:extLst>
                </p:cNvPr>
                <p:cNvPicPr/>
                <p:nvPr/>
              </p:nvPicPr>
              <p:blipFill>
                <a:blip r:embed="rId287"/>
                <a:stretch>
                  <a:fillRect/>
                </a:stretch>
              </p:blipFill>
              <p:spPr>
                <a:xfrm>
                  <a:off x="9044223" y="1483891"/>
                  <a:ext cx="73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0021" name="Freihand 170020">
                  <a:extLst>
                    <a:ext uri="{FF2B5EF4-FFF2-40B4-BE49-F238E27FC236}">
                      <a16:creationId xmlns:a16="http://schemas.microsoft.com/office/drawing/2014/main" id="{A514441E-ED09-4584-A16C-5DE10135D85F}"/>
                    </a:ext>
                  </a:extLst>
                </p14:cNvPr>
                <p14:cNvContentPartPr/>
                <p14:nvPr/>
              </p14:nvContentPartPr>
              <p14:xfrm>
                <a:off x="9544263" y="2367331"/>
                <a:ext cx="317520" cy="9720"/>
              </p14:xfrm>
            </p:contentPart>
          </mc:Choice>
          <mc:Fallback xmlns="">
            <p:pic>
              <p:nvPicPr>
                <p:cNvPr id="170021" name="Freihand 170020">
                  <a:extLst>
                    <a:ext uri="{FF2B5EF4-FFF2-40B4-BE49-F238E27FC236}">
                      <a16:creationId xmlns:a16="http://schemas.microsoft.com/office/drawing/2014/main" id="{A514441E-ED09-4584-A16C-5DE10135D85F}"/>
                    </a:ext>
                  </a:extLst>
                </p:cNvPr>
                <p:cNvPicPr/>
                <p:nvPr/>
              </p:nvPicPr>
              <p:blipFill>
                <a:blip r:embed="rId289"/>
                <a:stretch>
                  <a:fillRect/>
                </a:stretch>
              </p:blipFill>
              <p:spPr>
                <a:xfrm>
                  <a:off x="9539943" y="2363011"/>
                  <a:ext cx="326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022" name="Freihand 170021">
                  <a:extLst>
                    <a:ext uri="{FF2B5EF4-FFF2-40B4-BE49-F238E27FC236}">
                      <a16:creationId xmlns:a16="http://schemas.microsoft.com/office/drawing/2014/main" id="{60B554AE-93A8-4A91-9114-027AB3AB9771}"/>
                    </a:ext>
                  </a:extLst>
                </p14:cNvPr>
                <p14:cNvContentPartPr/>
                <p14:nvPr/>
              </p14:nvContentPartPr>
              <p14:xfrm>
                <a:off x="9720663" y="2450851"/>
                <a:ext cx="3600" cy="133920"/>
              </p14:xfrm>
            </p:contentPart>
          </mc:Choice>
          <mc:Fallback xmlns="">
            <p:pic>
              <p:nvPicPr>
                <p:cNvPr id="170022" name="Freihand 170021">
                  <a:extLst>
                    <a:ext uri="{FF2B5EF4-FFF2-40B4-BE49-F238E27FC236}">
                      <a16:creationId xmlns:a16="http://schemas.microsoft.com/office/drawing/2014/main" id="{60B554AE-93A8-4A91-9114-027AB3AB9771}"/>
                    </a:ext>
                  </a:extLst>
                </p:cNvPr>
                <p:cNvPicPr/>
                <p:nvPr/>
              </p:nvPicPr>
              <p:blipFill>
                <a:blip r:embed="rId291"/>
                <a:stretch>
                  <a:fillRect/>
                </a:stretch>
              </p:blipFill>
              <p:spPr>
                <a:xfrm>
                  <a:off x="9716343" y="2446531"/>
                  <a:ext cx="12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0023" name="Freihand 170022">
                  <a:extLst>
                    <a:ext uri="{FF2B5EF4-FFF2-40B4-BE49-F238E27FC236}">
                      <a16:creationId xmlns:a16="http://schemas.microsoft.com/office/drawing/2014/main" id="{EA6BE0A7-5DF3-453F-B3B2-2CAC2101795D}"/>
                    </a:ext>
                  </a:extLst>
                </p14:cNvPr>
                <p14:cNvContentPartPr/>
                <p14:nvPr/>
              </p14:nvContentPartPr>
              <p14:xfrm>
                <a:off x="9608703" y="2422771"/>
                <a:ext cx="180360" cy="134280"/>
              </p14:xfrm>
            </p:contentPart>
          </mc:Choice>
          <mc:Fallback xmlns="">
            <p:pic>
              <p:nvPicPr>
                <p:cNvPr id="170023" name="Freihand 170022">
                  <a:extLst>
                    <a:ext uri="{FF2B5EF4-FFF2-40B4-BE49-F238E27FC236}">
                      <a16:creationId xmlns:a16="http://schemas.microsoft.com/office/drawing/2014/main" id="{EA6BE0A7-5DF3-453F-B3B2-2CAC2101795D}"/>
                    </a:ext>
                  </a:extLst>
                </p:cNvPr>
                <p:cNvPicPr/>
                <p:nvPr/>
              </p:nvPicPr>
              <p:blipFill>
                <a:blip r:embed="rId293"/>
                <a:stretch>
                  <a:fillRect/>
                </a:stretch>
              </p:blipFill>
              <p:spPr>
                <a:xfrm>
                  <a:off x="9604383" y="2418451"/>
                  <a:ext cx="189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024" name="Freihand 170023">
                  <a:extLst>
                    <a:ext uri="{FF2B5EF4-FFF2-40B4-BE49-F238E27FC236}">
                      <a16:creationId xmlns:a16="http://schemas.microsoft.com/office/drawing/2014/main" id="{0D9644CC-6D69-4DF7-9600-920C27CE3479}"/>
                    </a:ext>
                  </a:extLst>
                </p14:cNvPr>
                <p14:cNvContentPartPr/>
                <p14:nvPr/>
              </p14:nvContentPartPr>
              <p14:xfrm>
                <a:off x="9836223" y="2479291"/>
                <a:ext cx="315360" cy="69480"/>
              </p14:xfrm>
            </p:contentPart>
          </mc:Choice>
          <mc:Fallback xmlns="">
            <p:pic>
              <p:nvPicPr>
                <p:cNvPr id="170024" name="Freihand 170023">
                  <a:extLst>
                    <a:ext uri="{FF2B5EF4-FFF2-40B4-BE49-F238E27FC236}">
                      <a16:creationId xmlns:a16="http://schemas.microsoft.com/office/drawing/2014/main" id="{0D9644CC-6D69-4DF7-9600-920C27CE3479}"/>
                    </a:ext>
                  </a:extLst>
                </p:cNvPr>
                <p:cNvPicPr/>
                <p:nvPr/>
              </p:nvPicPr>
              <p:blipFill>
                <a:blip r:embed="rId295"/>
                <a:stretch>
                  <a:fillRect/>
                </a:stretch>
              </p:blipFill>
              <p:spPr>
                <a:xfrm>
                  <a:off x="9831903" y="2474971"/>
                  <a:ext cx="324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0025" name="Freihand 170024">
                  <a:extLst>
                    <a:ext uri="{FF2B5EF4-FFF2-40B4-BE49-F238E27FC236}">
                      <a16:creationId xmlns:a16="http://schemas.microsoft.com/office/drawing/2014/main" id="{3790EB72-3021-4B06-9896-64A2D9BCBF74}"/>
                    </a:ext>
                  </a:extLst>
                </p14:cNvPr>
                <p14:cNvContentPartPr/>
                <p14:nvPr/>
              </p14:nvContentPartPr>
              <p14:xfrm>
                <a:off x="10166343" y="2495131"/>
                <a:ext cx="236880" cy="65880"/>
              </p14:xfrm>
            </p:contentPart>
          </mc:Choice>
          <mc:Fallback xmlns="">
            <p:pic>
              <p:nvPicPr>
                <p:cNvPr id="170025" name="Freihand 170024">
                  <a:extLst>
                    <a:ext uri="{FF2B5EF4-FFF2-40B4-BE49-F238E27FC236}">
                      <a16:creationId xmlns:a16="http://schemas.microsoft.com/office/drawing/2014/main" id="{3790EB72-3021-4B06-9896-64A2D9BCBF74}"/>
                    </a:ext>
                  </a:extLst>
                </p:cNvPr>
                <p:cNvPicPr/>
                <p:nvPr/>
              </p:nvPicPr>
              <p:blipFill>
                <a:blip r:embed="rId297"/>
                <a:stretch>
                  <a:fillRect/>
                </a:stretch>
              </p:blipFill>
              <p:spPr>
                <a:xfrm>
                  <a:off x="10162023" y="2490811"/>
                  <a:ext cx="245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0026" name="Freihand 170025">
                  <a:extLst>
                    <a:ext uri="{FF2B5EF4-FFF2-40B4-BE49-F238E27FC236}">
                      <a16:creationId xmlns:a16="http://schemas.microsoft.com/office/drawing/2014/main" id="{E71233D9-10B2-42F8-9C8B-C2A1DF8F707E}"/>
                    </a:ext>
                  </a:extLst>
                </p14:cNvPr>
                <p14:cNvContentPartPr/>
                <p14:nvPr/>
              </p14:nvContentPartPr>
              <p14:xfrm>
                <a:off x="10460103" y="2440051"/>
                <a:ext cx="125280" cy="129240"/>
              </p14:xfrm>
            </p:contentPart>
          </mc:Choice>
          <mc:Fallback xmlns="">
            <p:pic>
              <p:nvPicPr>
                <p:cNvPr id="170026" name="Freihand 170025">
                  <a:extLst>
                    <a:ext uri="{FF2B5EF4-FFF2-40B4-BE49-F238E27FC236}">
                      <a16:creationId xmlns:a16="http://schemas.microsoft.com/office/drawing/2014/main" id="{E71233D9-10B2-42F8-9C8B-C2A1DF8F707E}"/>
                    </a:ext>
                  </a:extLst>
                </p:cNvPr>
                <p:cNvPicPr/>
                <p:nvPr/>
              </p:nvPicPr>
              <p:blipFill>
                <a:blip r:embed="rId299"/>
                <a:stretch>
                  <a:fillRect/>
                </a:stretch>
              </p:blipFill>
              <p:spPr>
                <a:xfrm>
                  <a:off x="10455783" y="2435731"/>
                  <a:ext cx="133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0027" name="Freihand 170026">
                  <a:extLst>
                    <a:ext uri="{FF2B5EF4-FFF2-40B4-BE49-F238E27FC236}">
                      <a16:creationId xmlns:a16="http://schemas.microsoft.com/office/drawing/2014/main" id="{1CB00633-B659-43F3-A932-71F2EBBB209D}"/>
                    </a:ext>
                  </a:extLst>
                </p14:cNvPr>
                <p14:cNvContentPartPr/>
                <p14:nvPr/>
              </p14:nvContentPartPr>
              <p14:xfrm>
                <a:off x="10736943" y="2365531"/>
                <a:ext cx="78120" cy="203760"/>
              </p14:xfrm>
            </p:contentPart>
          </mc:Choice>
          <mc:Fallback xmlns="">
            <p:pic>
              <p:nvPicPr>
                <p:cNvPr id="170027" name="Freihand 170026">
                  <a:extLst>
                    <a:ext uri="{FF2B5EF4-FFF2-40B4-BE49-F238E27FC236}">
                      <a16:creationId xmlns:a16="http://schemas.microsoft.com/office/drawing/2014/main" id="{1CB00633-B659-43F3-A932-71F2EBBB209D}"/>
                    </a:ext>
                  </a:extLst>
                </p:cNvPr>
                <p:cNvPicPr/>
                <p:nvPr/>
              </p:nvPicPr>
              <p:blipFill>
                <a:blip r:embed="rId301"/>
                <a:stretch>
                  <a:fillRect/>
                </a:stretch>
              </p:blipFill>
              <p:spPr>
                <a:xfrm>
                  <a:off x="10732623" y="2361211"/>
                  <a:ext cx="86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0028" name="Freihand 170027">
                  <a:extLst>
                    <a:ext uri="{FF2B5EF4-FFF2-40B4-BE49-F238E27FC236}">
                      <a16:creationId xmlns:a16="http://schemas.microsoft.com/office/drawing/2014/main" id="{7D02AA2C-B9C5-4A9D-984A-A47E0B128EBF}"/>
                    </a:ext>
                  </a:extLst>
                </p14:cNvPr>
                <p14:cNvContentPartPr/>
                <p14:nvPr/>
              </p14:nvContentPartPr>
              <p14:xfrm>
                <a:off x="10915143" y="2420971"/>
                <a:ext cx="19080" cy="117360"/>
              </p14:xfrm>
            </p:contentPart>
          </mc:Choice>
          <mc:Fallback xmlns="">
            <p:pic>
              <p:nvPicPr>
                <p:cNvPr id="170028" name="Freihand 170027">
                  <a:extLst>
                    <a:ext uri="{FF2B5EF4-FFF2-40B4-BE49-F238E27FC236}">
                      <a16:creationId xmlns:a16="http://schemas.microsoft.com/office/drawing/2014/main" id="{7D02AA2C-B9C5-4A9D-984A-A47E0B128EBF}"/>
                    </a:ext>
                  </a:extLst>
                </p:cNvPr>
                <p:cNvPicPr/>
                <p:nvPr/>
              </p:nvPicPr>
              <p:blipFill>
                <a:blip r:embed="rId303"/>
                <a:stretch>
                  <a:fillRect/>
                </a:stretch>
              </p:blipFill>
              <p:spPr>
                <a:xfrm>
                  <a:off x="10910823" y="2416651"/>
                  <a:ext cx="27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0029" name="Freihand 170028">
                  <a:extLst>
                    <a:ext uri="{FF2B5EF4-FFF2-40B4-BE49-F238E27FC236}">
                      <a16:creationId xmlns:a16="http://schemas.microsoft.com/office/drawing/2014/main" id="{F4194D5A-737C-4898-BE1E-0F456629E587}"/>
                    </a:ext>
                  </a:extLst>
                </p14:cNvPr>
                <p14:cNvContentPartPr/>
                <p14:nvPr/>
              </p14:nvContentPartPr>
              <p14:xfrm>
                <a:off x="10839183" y="2373091"/>
                <a:ext cx="158760" cy="86040"/>
              </p14:xfrm>
            </p:contentPart>
          </mc:Choice>
          <mc:Fallback xmlns="">
            <p:pic>
              <p:nvPicPr>
                <p:cNvPr id="170029" name="Freihand 170028">
                  <a:extLst>
                    <a:ext uri="{FF2B5EF4-FFF2-40B4-BE49-F238E27FC236}">
                      <a16:creationId xmlns:a16="http://schemas.microsoft.com/office/drawing/2014/main" id="{F4194D5A-737C-4898-BE1E-0F456629E587}"/>
                    </a:ext>
                  </a:extLst>
                </p:cNvPr>
                <p:cNvPicPr/>
                <p:nvPr/>
              </p:nvPicPr>
              <p:blipFill>
                <a:blip r:embed="rId305"/>
                <a:stretch>
                  <a:fillRect/>
                </a:stretch>
              </p:blipFill>
              <p:spPr>
                <a:xfrm>
                  <a:off x="10834863" y="2368771"/>
                  <a:ext cx="167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0030" name="Freihand 170029">
                  <a:extLst>
                    <a:ext uri="{FF2B5EF4-FFF2-40B4-BE49-F238E27FC236}">
                      <a16:creationId xmlns:a16="http://schemas.microsoft.com/office/drawing/2014/main" id="{E3DDB480-EBF8-4BAE-8704-C76F848E3B75}"/>
                    </a:ext>
                  </a:extLst>
                </p14:cNvPr>
                <p14:cNvContentPartPr/>
                <p14:nvPr/>
              </p14:nvContentPartPr>
              <p14:xfrm>
                <a:off x="10995063" y="2435011"/>
                <a:ext cx="138600" cy="94680"/>
              </p14:xfrm>
            </p:contentPart>
          </mc:Choice>
          <mc:Fallback xmlns="">
            <p:pic>
              <p:nvPicPr>
                <p:cNvPr id="170030" name="Freihand 170029">
                  <a:extLst>
                    <a:ext uri="{FF2B5EF4-FFF2-40B4-BE49-F238E27FC236}">
                      <a16:creationId xmlns:a16="http://schemas.microsoft.com/office/drawing/2014/main" id="{E3DDB480-EBF8-4BAE-8704-C76F848E3B75}"/>
                    </a:ext>
                  </a:extLst>
                </p:cNvPr>
                <p:cNvPicPr/>
                <p:nvPr/>
              </p:nvPicPr>
              <p:blipFill>
                <a:blip r:embed="rId307"/>
                <a:stretch>
                  <a:fillRect/>
                </a:stretch>
              </p:blipFill>
              <p:spPr>
                <a:xfrm>
                  <a:off x="10990743" y="2430691"/>
                  <a:ext cx="147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0031" name="Freihand 170030">
                  <a:extLst>
                    <a:ext uri="{FF2B5EF4-FFF2-40B4-BE49-F238E27FC236}">
                      <a16:creationId xmlns:a16="http://schemas.microsoft.com/office/drawing/2014/main" id="{55C67583-9957-4EB5-9D6E-47762DD05197}"/>
                    </a:ext>
                  </a:extLst>
                </p14:cNvPr>
                <p14:cNvContentPartPr/>
                <p14:nvPr/>
              </p14:nvContentPartPr>
              <p14:xfrm>
                <a:off x="11150583" y="2360491"/>
                <a:ext cx="203760" cy="138960"/>
              </p14:xfrm>
            </p:contentPart>
          </mc:Choice>
          <mc:Fallback xmlns="">
            <p:pic>
              <p:nvPicPr>
                <p:cNvPr id="170031" name="Freihand 170030">
                  <a:extLst>
                    <a:ext uri="{FF2B5EF4-FFF2-40B4-BE49-F238E27FC236}">
                      <a16:creationId xmlns:a16="http://schemas.microsoft.com/office/drawing/2014/main" id="{55C67583-9957-4EB5-9D6E-47762DD05197}"/>
                    </a:ext>
                  </a:extLst>
                </p:cNvPr>
                <p:cNvPicPr/>
                <p:nvPr/>
              </p:nvPicPr>
              <p:blipFill>
                <a:blip r:embed="rId309"/>
                <a:stretch>
                  <a:fillRect/>
                </a:stretch>
              </p:blipFill>
              <p:spPr>
                <a:xfrm>
                  <a:off x="11146263" y="2356171"/>
                  <a:ext cx="212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0032" name="Freihand 170031">
                  <a:extLst>
                    <a:ext uri="{FF2B5EF4-FFF2-40B4-BE49-F238E27FC236}">
                      <a16:creationId xmlns:a16="http://schemas.microsoft.com/office/drawing/2014/main" id="{9D6261A2-0FA0-413A-B3DB-0F443B1AD359}"/>
                    </a:ext>
                  </a:extLst>
                </p14:cNvPr>
                <p14:cNvContentPartPr/>
                <p14:nvPr/>
              </p14:nvContentPartPr>
              <p14:xfrm>
                <a:off x="11366943" y="2420971"/>
                <a:ext cx="105480" cy="78840"/>
              </p14:xfrm>
            </p:contentPart>
          </mc:Choice>
          <mc:Fallback xmlns="">
            <p:pic>
              <p:nvPicPr>
                <p:cNvPr id="170032" name="Freihand 170031">
                  <a:extLst>
                    <a:ext uri="{FF2B5EF4-FFF2-40B4-BE49-F238E27FC236}">
                      <a16:creationId xmlns:a16="http://schemas.microsoft.com/office/drawing/2014/main" id="{9D6261A2-0FA0-413A-B3DB-0F443B1AD359}"/>
                    </a:ext>
                  </a:extLst>
                </p:cNvPr>
                <p:cNvPicPr/>
                <p:nvPr/>
              </p:nvPicPr>
              <p:blipFill>
                <a:blip r:embed="rId311"/>
                <a:stretch>
                  <a:fillRect/>
                </a:stretch>
              </p:blipFill>
              <p:spPr>
                <a:xfrm>
                  <a:off x="11362623" y="2416651"/>
                  <a:ext cx="114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0033" name="Freihand 170032">
                  <a:extLst>
                    <a:ext uri="{FF2B5EF4-FFF2-40B4-BE49-F238E27FC236}">
                      <a16:creationId xmlns:a16="http://schemas.microsoft.com/office/drawing/2014/main" id="{1A20250B-EA04-4B16-A1D8-5C06C597EB52}"/>
                    </a:ext>
                  </a:extLst>
                </p14:cNvPr>
                <p14:cNvContentPartPr/>
                <p14:nvPr/>
              </p14:nvContentPartPr>
              <p14:xfrm>
                <a:off x="11492583" y="2335291"/>
                <a:ext cx="130320" cy="143640"/>
              </p14:xfrm>
            </p:contentPart>
          </mc:Choice>
          <mc:Fallback xmlns="">
            <p:pic>
              <p:nvPicPr>
                <p:cNvPr id="170033" name="Freihand 170032">
                  <a:extLst>
                    <a:ext uri="{FF2B5EF4-FFF2-40B4-BE49-F238E27FC236}">
                      <a16:creationId xmlns:a16="http://schemas.microsoft.com/office/drawing/2014/main" id="{1A20250B-EA04-4B16-A1D8-5C06C597EB52}"/>
                    </a:ext>
                  </a:extLst>
                </p:cNvPr>
                <p:cNvPicPr/>
                <p:nvPr/>
              </p:nvPicPr>
              <p:blipFill>
                <a:blip r:embed="rId313"/>
                <a:stretch>
                  <a:fillRect/>
                </a:stretch>
              </p:blipFill>
              <p:spPr>
                <a:xfrm>
                  <a:off x="11488263" y="2330971"/>
                  <a:ext cx="1389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0034" name="Freihand 170033">
                  <a:extLst>
                    <a:ext uri="{FF2B5EF4-FFF2-40B4-BE49-F238E27FC236}">
                      <a16:creationId xmlns:a16="http://schemas.microsoft.com/office/drawing/2014/main" id="{E4BC4DA6-661A-4B62-9F1F-83C65EAE529E}"/>
                    </a:ext>
                  </a:extLst>
                </p14:cNvPr>
                <p14:cNvContentPartPr/>
                <p14:nvPr/>
              </p14:nvContentPartPr>
              <p14:xfrm>
                <a:off x="11616063" y="2334571"/>
                <a:ext cx="17280" cy="59760"/>
              </p14:xfrm>
            </p:contentPart>
          </mc:Choice>
          <mc:Fallback xmlns="">
            <p:pic>
              <p:nvPicPr>
                <p:cNvPr id="170034" name="Freihand 170033">
                  <a:extLst>
                    <a:ext uri="{FF2B5EF4-FFF2-40B4-BE49-F238E27FC236}">
                      <a16:creationId xmlns:a16="http://schemas.microsoft.com/office/drawing/2014/main" id="{E4BC4DA6-661A-4B62-9F1F-83C65EAE529E}"/>
                    </a:ext>
                  </a:extLst>
                </p:cNvPr>
                <p:cNvPicPr/>
                <p:nvPr/>
              </p:nvPicPr>
              <p:blipFill>
                <a:blip r:embed="rId315"/>
                <a:stretch>
                  <a:fillRect/>
                </a:stretch>
              </p:blipFill>
              <p:spPr>
                <a:xfrm>
                  <a:off x="11611743" y="2330251"/>
                  <a:ext cx="25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0035" name="Freihand 170034">
                  <a:extLst>
                    <a:ext uri="{FF2B5EF4-FFF2-40B4-BE49-F238E27FC236}">
                      <a16:creationId xmlns:a16="http://schemas.microsoft.com/office/drawing/2014/main" id="{E4A8C8C4-93AA-4E5C-9BBA-F76B6D24C013}"/>
                    </a:ext>
                  </a:extLst>
                </p14:cNvPr>
                <p14:cNvContentPartPr/>
                <p14:nvPr/>
              </p14:nvContentPartPr>
              <p14:xfrm>
                <a:off x="11629023" y="2402251"/>
                <a:ext cx="210600" cy="159480"/>
              </p14:xfrm>
            </p:contentPart>
          </mc:Choice>
          <mc:Fallback xmlns="">
            <p:pic>
              <p:nvPicPr>
                <p:cNvPr id="170035" name="Freihand 170034">
                  <a:extLst>
                    <a:ext uri="{FF2B5EF4-FFF2-40B4-BE49-F238E27FC236}">
                      <a16:creationId xmlns:a16="http://schemas.microsoft.com/office/drawing/2014/main" id="{E4A8C8C4-93AA-4E5C-9BBA-F76B6D24C013}"/>
                    </a:ext>
                  </a:extLst>
                </p:cNvPr>
                <p:cNvPicPr/>
                <p:nvPr/>
              </p:nvPicPr>
              <p:blipFill>
                <a:blip r:embed="rId317"/>
                <a:stretch>
                  <a:fillRect/>
                </a:stretch>
              </p:blipFill>
              <p:spPr>
                <a:xfrm>
                  <a:off x="11624703" y="2397931"/>
                  <a:ext cx="219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0036" name="Freihand 170035">
                  <a:extLst>
                    <a:ext uri="{FF2B5EF4-FFF2-40B4-BE49-F238E27FC236}">
                      <a16:creationId xmlns:a16="http://schemas.microsoft.com/office/drawing/2014/main" id="{0AAD97FC-B2B8-4B3C-B62F-31D1DA7A061B}"/>
                    </a:ext>
                  </a:extLst>
                </p14:cNvPr>
                <p14:cNvContentPartPr/>
                <p14:nvPr/>
              </p14:nvContentPartPr>
              <p14:xfrm>
                <a:off x="10956183" y="2681251"/>
                <a:ext cx="23040" cy="137160"/>
              </p14:xfrm>
            </p:contentPart>
          </mc:Choice>
          <mc:Fallback xmlns="">
            <p:pic>
              <p:nvPicPr>
                <p:cNvPr id="170036" name="Freihand 170035">
                  <a:extLst>
                    <a:ext uri="{FF2B5EF4-FFF2-40B4-BE49-F238E27FC236}">
                      <a16:creationId xmlns:a16="http://schemas.microsoft.com/office/drawing/2014/main" id="{0AAD97FC-B2B8-4B3C-B62F-31D1DA7A061B}"/>
                    </a:ext>
                  </a:extLst>
                </p:cNvPr>
                <p:cNvPicPr/>
                <p:nvPr/>
              </p:nvPicPr>
              <p:blipFill>
                <a:blip r:embed="rId319"/>
                <a:stretch>
                  <a:fillRect/>
                </a:stretch>
              </p:blipFill>
              <p:spPr>
                <a:xfrm>
                  <a:off x="10951863" y="2676931"/>
                  <a:ext cx="31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0037" name="Freihand 170036">
                  <a:extLst>
                    <a:ext uri="{FF2B5EF4-FFF2-40B4-BE49-F238E27FC236}">
                      <a16:creationId xmlns:a16="http://schemas.microsoft.com/office/drawing/2014/main" id="{B7867AAE-3689-4600-A0BA-CBE676861F57}"/>
                    </a:ext>
                  </a:extLst>
                </p14:cNvPr>
                <p14:cNvContentPartPr/>
                <p14:nvPr/>
              </p14:nvContentPartPr>
              <p14:xfrm>
                <a:off x="10902903" y="2809411"/>
                <a:ext cx="184680" cy="18000"/>
              </p14:xfrm>
            </p:contentPart>
          </mc:Choice>
          <mc:Fallback xmlns="">
            <p:pic>
              <p:nvPicPr>
                <p:cNvPr id="170037" name="Freihand 170036">
                  <a:extLst>
                    <a:ext uri="{FF2B5EF4-FFF2-40B4-BE49-F238E27FC236}">
                      <a16:creationId xmlns:a16="http://schemas.microsoft.com/office/drawing/2014/main" id="{B7867AAE-3689-4600-A0BA-CBE676861F57}"/>
                    </a:ext>
                  </a:extLst>
                </p:cNvPr>
                <p:cNvPicPr/>
                <p:nvPr/>
              </p:nvPicPr>
              <p:blipFill>
                <a:blip r:embed="rId321"/>
                <a:stretch>
                  <a:fillRect/>
                </a:stretch>
              </p:blipFill>
              <p:spPr>
                <a:xfrm>
                  <a:off x="10898583" y="2805091"/>
                  <a:ext cx="193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0038" name="Freihand 170037">
                  <a:extLst>
                    <a:ext uri="{FF2B5EF4-FFF2-40B4-BE49-F238E27FC236}">
                      <a16:creationId xmlns:a16="http://schemas.microsoft.com/office/drawing/2014/main" id="{C59E3E02-8A7E-4C1A-B93C-AE2B4DBD2E89}"/>
                    </a:ext>
                  </a:extLst>
                </p14:cNvPr>
                <p14:cNvContentPartPr/>
                <p14:nvPr/>
              </p14:nvContentPartPr>
              <p14:xfrm>
                <a:off x="10901103" y="2638051"/>
                <a:ext cx="159840" cy="30240"/>
              </p14:xfrm>
            </p:contentPart>
          </mc:Choice>
          <mc:Fallback xmlns="">
            <p:pic>
              <p:nvPicPr>
                <p:cNvPr id="170038" name="Freihand 170037">
                  <a:extLst>
                    <a:ext uri="{FF2B5EF4-FFF2-40B4-BE49-F238E27FC236}">
                      <a16:creationId xmlns:a16="http://schemas.microsoft.com/office/drawing/2014/main" id="{C59E3E02-8A7E-4C1A-B93C-AE2B4DBD2E89}"/>
                    </a:ext>
                  </a:extLst>
                </p:cNvPr>
                <p:cNvPicPr/>
                <p:nvPr/>
              </p:nvPicPr>
              <p:blipFill>
                <a:blip r:embed="rId323"/>
                <a:stretch>
                  <a:fillRect/>
                </a:stretch>
              </p:blipFill>
              <p:spPr>
                <a:xfrm>
                  <a:off x="10896783" y="2633731"/>
                  <a:ext cx="168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0039" name="Freihand 170038">
                  <a:extLst>
                    <a:ext uri="{FF2B5EF4-FFF2-40B4-BE49-F238E27FC236}">
                      <a16:creationId xmlns:a16="http://schemas.microsoft.com/office/drawing/2014/main" id="{4A1D69E9-3E85-4612-99BE-B5BDEF7D5CDB}"/>
                    </a:ext>
                  </a:extLst>
                </p14:cNvPr>
                <p14:cNvContentPartPr/>
                <p14:nvPr/>
              </p14:nvContentPartPr>
              <p14:xfrm>
                <a:off x="11078943" y="2741011"/>
                <a:ext cx="201600" cy="67320"/>
              </p14:xfrm>
            </p:contentPart>
          </mc:Choice>
          <mc:Fallback xmlns="">
            <p:pic>
              <p:nvPicPr>
                <p:cNvPr id="170039" name="Freihand 170038">
                  <a:extLst>
                    <a:ext uri="{FF2B5EF4-FFF2-40B4-BE49-F238E27FC236}">
                      <a16:creationId xmlns:a16="http://schemas.microsoft.com/office/drawing/2014/main" id="{4A1D69E9-3E85-4612-99BE-B5BDEF7D5CDB}"/>
                    </a:ext>
                  </a:extLst>
                </p:cNvPr>
                <p:cNvPicPr/>
                <p:nvPr/>
              </p:nvPicPr>
              <p:blipFill>
                <a:blip r:embed="rId325"/>
                <a:stretch>
                  <a:fillRect/>
                </a:stretch>
              </p:blipFill>
              <p:spPr>
                <a:xfrm>
                  <a:off x="11074623" y="2736691"/>
                  <a:ext cx="2102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0040" name="Freihand 170039">
                  <a:extLst>
                    <a:ext uri="{FF2B5EF4-FFF2-40B4-BE49-F238E27FC236}">
                      <a16:creationId xmlns:a16="http://schemas.microsoft.com/office/drawing/2014/main" id="{2D68D354-59C5-43CB-8027-D08D4A108E65}"/>
                    </a:ext>
                  </a:extLst>
                </p14:cNvPr>
                <p14:cNvContentPartPr/>
                <p14:nvPr/>
              </p14:nvContentPartPr>
              <p14:xfrm>
                <a:off x="11296023" y="2745691"/>
                <a:ext cx="303840" cy="83520"/>
              </p14:xfrm>
            </p:contentPart>
          </mc:Choice>
          <mc:Fallback xmlns="">
            <p:pic>
              <p:nvPicPr>
                <p:cNvPr id="170040" name="Freihand 170039">
                  <a:extLst>
                    <a:ext uri="{FF2B5EF4-FFF2-40B4-BE49-F238E27FC236}">
                      <a16:creationId xmlns:a16="http://schemas.microsoft.com/office/drawing/2014/main" id="{2D68D354-59C5-43CB-8027-D08D4A108E65}"/>
                    </a:ext>
                  </a:extLst>
                </p:cNvPr>
                <p:cNvPicPr/>
                <p:nvPr/>
              </p:nvPicPr>
              <p:blipFill>
                <a:blip r:embed="rId327"/>
                <a:stretch>
                  <a:fillRect/>
                </a:stretch>
              </p:blipFill>
              <p:spPr>
                <a:xfrm>
                  <a:off x="11291703" y="2741371"/>
                  <a:ext cx="312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0041" name="Freihand 170040">
                  <a:extLst>
                    <a:ext uri="{FF2B5EF4-FFF2-40B4-BE49-F238E27FC236}">
                      <a16:creationId xmlns:a16="http://schemas.microsoft.com/office/drawing/2014/main" id="{9ED895A3-DEFC-43C1-929B-DBF5F7A8E794}"/>
                    </a:ext>
                  </a:extLst>
                </p14:cNvPr>
                <p14:cNvContentPartPr/>
                <p14:nvPr/>
              </p14:nvContentPartPr>
              <p14:xfrm>
                <a:off x="11643063" y="2743531"/>
                <a:ext cx="150480" cy="94320"/>
              </p14:xfrm>
            </p:contentPart>
          </mc:Choice>
          <mc:Fallback xmlns="">
            <p:pic>
              <p:nvPicPr>
                <p:cNvPr id="170041" name="Freihand 170040">
                  <a:extLst>
                    <a:ext uri="{FF2B5EF4-FFF2-40B4-BE49-F238E27FC236}">
                      <a16:creationId xmlns:a16="http://schemas.microsoft.com/office/drawing/2014/main" id="{9ED895A3-DEFC-43C1-929B-DBF5F7A8E794}"/>
                    </a:ext>
                  </a:extLst>
                </p:cNvPr>
                <p:cNvPicPr/>
                <p:nvPr/>
              </p:nvPicPr>
              <p:blipFill>
                <a:blip r:embed="rId329"/>
                <a:stretch>
                  <a:fillRect/>
                </a:stretch>
              </p:blipFill>
              <p:spPr>
                <a:xfrm>
                  <a:off x="11638743" y="2739211"/>
                  <a:ext cx="159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0042" name="Freihand 170041">
                  <a:extLst>
                    <a:ext uri="{FF2B5EF4-FFF2-40B4-BE49-F238E27FC236}">
                      <a16:creationId xmlns:a16="http://schemas.microsoft.com/office/drawing/2014/main" id="{967F7861-4DEB-41D7-9BEA-33474BB801DB}"/>
                    </a:ext>
                  </a:extLst>
                </p14:cNvPr>
                <p14:cNvContentPartPr/>
                <p14:nvPr/>
              </p14:nvContentPartPr>
              <p14:xfrm>
                <a:off x="11786703" y="2661811"/>
                <a:ext cx="109440" cy="237600"/>
              </p14:xfrm>
            </p:contentPart>
          </mc:Choice>
          <mc:Fallback xmlns="">
            <p:pic>
              <p:nvPicPr>
                <p:cNvPr id="170042" name="Freihand 170041">
                  <a:extLst>
                    <a:ext uri="{FF2B5EF4-FFF2-40B4-BE49-F238E27FC236}">
                      <a16:creationId xmlns:a16="http://schemas.microsoft.com/office/drawing/2014/main" id="{967F7861-4DEB-41D7-9BEA-33474BB801DB}"/>
                    </a:ext>
                  </a:extLst>
                </p:cNvPr>
                <p:cNvPicPr/>
                <p:nvPr/>
              </p:nvPicPr>
              <p:blipFill>
                <a:blip r:embed="rId331"/>
                <a:stretch>
                  <a:fillRect/>
                </a:stretch>
              </p:blipFill>
              <p:spPr>
                <a:xfrm>
                  <a:off x="11782383" y="2657491"/>
                  <a:ext cx="1180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9" name="Freihand 48">
                  <a:extLst>
                    <a:ext uri="{FF2B5EF4-FFF2-40B4-BE49-F238E27FC236}">
                      <a16:creationId xmlns:a16="http://schemas.microsoft.com/office/drawing/2014/main" id="{4FE522AA-19DC-4ED5-9179-3A9F3F76CA5B}"/>
                    </a:ext>
                  </a:extLst>
                </p14:cNvPr>
                <p14:cNvContentPartPr/>
                <p14:nvPr/>
              </p14:nvContentPartPr>
              <p14:xfrm>
                <a:off x="9429783" y="721411"/>
                <a:ext cx="51120" cy="57240"/>
              </p14:xfrm>
            </p:contentPart>
          </mc:Choice>
          <mc:Fallback xmlns="">
            <p:pic>
              <p:nvPicPr>
                <p:cNvPr id="49" name="Freihand 48">
                  <a:extLst>
                    <a:ext uri="{FF2B5EF4-FFF2-40B4-BE49-F238E27FC236}">
                      <a16:creationId xmlns:a16="http://schemas.microsoft.com/office/drawing/2014/main" id="{4FE522AA-19DC-4ED5-9179-3A9F3F76CA5B}"/>
                    </a:ext>
                  </a:extLst>
                </p:cNvPr>
                <p:cNvPicPr/>
                <p:nvPr/>
              </p:nvPicPr>
              <p:blipFill>
                <a:blip r:embed="rId333"/>
                <a:stretch>
                  <a:fillRect/>
                </a:stretch>
              </p:blipFill>
              <p:spPr>
                <a:xfrm>
                  <a:off x="9425463" y="717091"/>
                  <a:ext cx="59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 name="Freihand 47">
                  <a:extLst>
                    <a:ext uri="{FF2B5EF4-FFF2-40B4-BE49-F238E27FC236}">
                      <a16:creationId xmlns:a16="http://schemas.microsoft.com/office/drawing/2014/main" id="{AE7234D5-58AD-4480-998D-ABA84A045C8B}"/>
                    </a:ext>
                  </a:extLst>
                </p14:cNvPr>
                <p14:cNvContentPartPr/>
                <p14:nvPr/>
              </p14:nvContentPartPr>
              <p14:xfrm>
                <a:off x="9356343" y="884491"/>
                <a:ext cx="143640" cy="110520"/>
              </p14:xfrm>
            </p:contentPart>
          </mc:Choice>
          <mc:Fallback xmlns="">
            <p:pic>
              <p:nvPicPr>
                <p:cNvPr id="48" name="Freihand 47">
                  <a:extLst>
                    <a:ext uri="{FF2B5EF4-FFF2-40B4-BE49-F238E27FC236}">
                      <a16:creationId xmlns:a16="http://schemas.microsoft.com/office/drawing/2014/main" id="{AE7234D5-58AD-4480-998D-ABA84A045C8B}"/>
                    </a:ext>
                  </a:extLst>
                </p:cNvPr>
                <p:cNvPicPr/>
                <p:nvPr/>
              </p:nvPicPr>
              <p:blipFill>
                <a:blip r:embed="rId335"/>
                <a:stretch>
                  <a:fillRect/>
                </a:stretch>
              </p:blipFill>
              <p:spPr>
                <a:xfrm>
                  <a:off x="9352023" y="880171"/>
                  <a:ext cx="152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0" name="Freihand 49">
                  <a:extLst>
                    <a:ext uri="{FF2B5EF4-FFF2-40B4-BE49-F238E27FC236}">
                      <a16:creationId xmlns:a16="http://schemas.microsoft.com/office/drawing/2014/main" id="{0DF48FF4-C541-416B-AD79-4BD8C95CC8F4}"/>
                    </a:ext>
                  </a:extLst>
                </p14:cNvPr>
                <p14:cNvContentPartPr/>
                <p14:nvPr/>
              </p14:nvContentPartPr>
              <p14:xfrm>
                <a:off x="9494223" y="1009051"/>
                <a:ext cx="82440" cy="56880"/>
              </p14:xfrm>
            </p:contentPart>
          </mc:Choice>
          <mc:Fallback xmlns="">
            <p:pic>
              <p:nvPicPr>
                <p:cNvPr id="50" name="Freihand 49">
                  <a:extLst>
                    <a:ext uri="{FF2B5EF4-FFF2-40B4-BE49-F238E27FC236}">
                      <a16:creationId xmlns:a16="http://schemas.microsoft.com/office/drawing/2014/main" id="{0DF48FF4-C541-416B-AD79-4BD8C95CC8F4}"/>
                    </a:ext>
                  </a:extLst>
                </p:cNvPr>
                <p:cNvPicPr/>
                <p:nvPr/>
              </p:nvPicPr>
              <p:blipFill>
                <a:blip r:embed="rId337"/>
                <a:stretch>
                  <a:fillRect/>
                </a:stretch>
              </p:blipFill>
              <p:spPr>
                <a:xfrm>
                  <a:off x="9489903" y="1004731"/>
                  <a:ext cx="91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51" name="Freihand 50">
                  <a:extLst>
                    <a:ext uri="{FF2B5EF4-FFF2-40B4-BE49-F238E27FC236}">
                      <a16:creationId xmlns:a16="http://schemas.microsoft.com/office/drawing/2014/main" id="{DB83237D-3D41-4CE1-A444-49A182560003}"/>
                    </a:ext>
                  </a:extLst>
                </p14:cNvPr>
                <p14:cNvContentPartPr/>
                <p14:nvPr/>
              </p14:nvContentPartPr>
              <p14:xfrm>
                <a:off x="9645063" y="925171"/>
                <a:ext cx="175320" cy="7920"/>
              </p14:xfrm>
            </p:contentPart>
          </mc:Choice>
          <mc:Fallback xmlns="">
            <p:pic>
              <p:nvPicPr>
                <p:cNvPr id="51" name="Freihand 50">
                  <a:extLst>
                    <a:ext uri="{FF2B5EF4-FFF2-40B4-BE49-F238E27FC236}">
                      <a16:creationId xmlns:a16="http://schemas.microsoft.com/office/drawing/2014/main" id="{DB83237D-3D41-4CE1-A444-49A182560003}"/>
                    </a:ext>
                  </a:extLst>
                </p:cNvPr>
                <p:cNvPicPr/>
                <p:nvPr/>
              </p:nvPicPr>
              <p:blipFill>
                <a:blip r:embed="rId339"/>
                <a:stretch>
                  <a:fillRect/>
                </a:stretch>
              </p:blipFill>
              <p:spPr>
                <a:xfrm>
                  <a:off x="9640743" y="920851"/>
                  <a:ext cx="18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2" name="Freihand 51">
                  <a:extLst>
                    <a:ext uri="{FF2B5EF4-FFF2-40B4-BE49-F238E27FC236}">
                      <a16:creationId xmlns:a16="http://schemas.microsoft.com/office/drawing/2014/main" id="{9FC98B36-F286-469D-A4BA-9420054AF1F6}"/>
                    </a:ext>
                  </a:extLst>
                </p14:cNvPr>
                <p14:cNvContentPartPr/>
                <p14:nvPr/>
              </p14:nvContentPartPr>
              <p14:xfrm>
                <a:off x="9688983" y="975211"/>
                <a:ext cx="132480" cy="5040"/>
              </p14:xfrm>
            </p:contentPart>
          </mc:Choice>
          <mc:Fallback xmlns="">
            <p:pic>
              <p:nvPicPr>
                <p:cNvPr id="52" name="Freihand 51">
                  <a:extLst>
                    <a:ext uri="{FF2B5EF4-FFF2-40B4-BE49-F238E27FC236}">
                      <a16:creationId xmlns:a16="http://schemas.microsoft.com/office/drawing/2014/main" id="{9FC98B36-F286-469D-A4BA-9420054AF1F6}"/>
                    </a:ext>
                  </a:extLst>
                </p:cNvPr>
                <p:cNvPicPr/>
                <p:nvPr/>
              </p:nvPicPr>
              <p:blipFill>
                <a:blip r:embed="rId341"/>
                <a:stretch>
                  <a:fillRect/>
                </a:stretch>
              </p:blipFill>
              <p:spPr>
                <a:xfrm>
                  <a:off x="9684663" y="970891"/>
                  <a:ext cx="1411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54" name="Freihand 53">
                  <a:extLst>
                    <a:ext uri="{FF2B5EF4-FFF2-40B4-BE49-F238E27FC236}">
                      <a16:creationId xmlns:a16="http://schemas.microsoft.com/office/drawing/2014/main" id="{3401862F-3B77-40D6-9B14-384BD86F2532}"/>
                    </a:ext>
                  </a:extLst>
                </p14:cNvPr>
                <p14:cNvContentPartPr/>
                <p14:nvPr/>
              </p14:nvContentPartPr>
              <p14:xfrm>
                <a:off x="9708783" y="859291"/>
                <a:ext cx="26280" cy="182880"/>
              </p14:xfrm>
            </p:contentPart>
          </mc:Choice>
          <mc:Fallback xmlns="">
            <p:pic>
              <p:nvPicPr>
                <p:cNvPr id="54" name="Freihand 53">
                  <a:extLst>
                    <a:ext uri="{FF2B5EF4-FFF2-40B4-BE49-F238E27FC236}">
                      <a16:creationId xmlns:a16="http://schemas.microsoft.com/office/drawing/2014/main" id="{3401862F-3B77-40D6-9B14-384BD86F2532}"/>
                    </a:ext>
                  </a:extLst>
                </p:cNvPr>
                <p:cNvPicPr/>
                <p:nvPr/>
              </p:nvPicPr>
              <p:blipFill>
                <a:blip r:embed="rId343"/>
                <a:stretch>
                  <a:fillRect/>
                </a:stretch>
              </p:blipFill>
              <p:spPr>
                <a:xfrm>
                  <a:off x="9704463" y="854971"/>
                  <a:ext cx="34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56" name="Freihand 55">
                  <a:extLst>
                    <a:ext uri="{FF2B5EF4-FFF2-40B4-BE49-F238E27FC236}">
                      <a16:creationId xmlns:a16="http://schemas.microsoft.com/office/drawing/2014/main" id="{EC015BD7-1C67-4163-ABF2-9D3F4EB0B981}"/>
                    </a:ext>
                  </a:extLst>
                </p14:cNvPr>
                <p14:cNvContentPartPr/>
                <p14:nvPr/>
              </p14:nvContentPartPr>
              <p14:xfrm>
                <a:off x="9630663" y="932011"/>
                <a:ext cx="180000" cy="43560"/>
              </p14:xfrm>
            </p:contentPart>
          </mc:Choice>
          <mc:Fallback xmlns="">
            <p:pic>
              <p:nvPicPr>
                <p:cNvPr id="56" name="Freihand 55">
                  <a:extLst>
                    <a:ext uri="{FF2B5EF4-FFF2-40B4-BE49-F238E27FC236}">
                      <a16:creationId xmlns:a16="http://schemas.microsoft.com/office/drawing/2014/main" id="{EC015BD7-1C67-4163-ABF2-9D3F4EB0B981}"/>
                    </a:ext>
                  </a:extLst>
                </p:cNvPr>
                <p:cNvPicPr/>
                <p:nvPr/>
              </p:nvPicPr>
              <p:blipFill>
                <a:blip r:embed="rId345"/>
                <a:stretch>
                  <a:fillRect/>
                </a:stretch>
              </p:blipFill>
              <p:spPr>
                <a:xfrm>
                  <a:off x="9626343" y="927691"/>
                  <a:ext cx="188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58" name="Freihand 57">
                  <a:extLst>
                    <a:ext uri="{FF2B5EF4-FFF2-40B4-BE49-F238E27FC236}">
                      <a16:creationId xmlns:a16="http://schemas.microsoft.com/office/drawing/2014/main" id="{AEB7BADC-3F3F-411E-B111-17B9694D77C4}"/>
                    </a:ext>
                  </a:extLst>
                </p14:cNvPr>
                <p14:cNvContentPartPr/>
                <p14:nvPr/>
              </p14:nvContentPartPr>
              <p14:xfrm>
                <a:off x="9922263" y="878011"/>
                <a:ext cx="127080" cy="115560"/>
              </p14:xfrm>
            </p:contentPart>
          </mc:Choice>
          <mc:Fallback xmlns="">
            <p:pic>
              <p:nvPicPr>
                <p:cNvPr id="58" name="Freihand 57">
                  <a:extLst>
                    <a:ext uri="{FF2B5EF4-FFF2-40B4-BE49-F238E27FC236}">
                      <a16:creationId xmlns:a16="http://schemas.microsoft.com/office/drawing/2014/main" id="{AEB7BADC-3F3F-411E-B111-17B9694D77C4}"/>
                    </a:ext>
                  </a:extLst>
                </p:cNvPr>
                <p:cNvPicPr/>
                <p:nvPr/>
              </p:nvPicPr>
              <p:blipFill>
                <a:blip r:embed="rId347"/>
                <a:stretch>
                  <a:fillRect/>
                </a:stretch>
              </p:blipFill>
              <p:spPr>
                <a:xfrm>
                  <a:off x="9917943" y="873691"/>
                  <a:ext cx="135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59" name="Freihand 58">
                  <a:extLst>
                    <a:ext uri="{FF2B5EF4-FFF2-40B4-BE49-F238E27FC236}">
                      <a16:creationId xmlns:a16="http://schemas.microsoft.com/office/drawing/2014/main" id="{BEACCBEB-DA3A-49E4-90F6-248DEFFEFE95}"/>
                    </a:ext>
                  </a:extLst>
                </p14:cNvPr>
                <p14:cNvContentPartPr/>
                <p14:nvPr/>
              </p14:nvContentPartPr>
              <p14:xfrm>
                <a:off x="10052223" y="944971"/>
                <a:ext cx="100800" cy="54000"/>
              </p14:xfrm>
            </p:contentPart>
          </mc:Choice>
          <mc:Fallback xmlns="">
            <p:pic>
              <p:nvPicPr>
                <p:cNvPr id="59" name="Freihand 58">
                  <a:extLst>
                    <a:ext uri="{FF2B5EF4-FFF2-40B4-BE49-F238E27FC236}">
                      <a16:creationId xmlns:a16="http://schemas.microsoft.com/office/drawing/2014/main" id="{BEACCBEB-DA3A-49E4-90F6-248DEFFEFE95}"/>
                    </a:ext>
                  </a:extLst>
                </p:cNvPr>
                <p:cNvPicPr/>
                <p:nvPr/>
              </p:nvPicPr>
              <p:blipFill>
                <a:blip r:embed="rId349"/>
                <a:stretch>
                  <a:fillRect/>
                </a:stretch>
              </p:blipFill>
              <p:spPr>
                <a:xfrm>
                  <a:off x="10047903" y="940651"/>
                  <a:ext cx="109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60" name="Freihand 59">
                  <a:extLst>
                    <a:ext uri="{FF2B5EF4-FFF2-40B4-BE49-F238E27FC236}">
                      <a16:creationId xmlns:a16="http://schemas.microsoft.com/office/drawing/2014/main" id="{7D27FF8E-7623-478A-AFA3-A9DC6108AB44}"/>
                    </a:ext>
                  </a:extLst>
                </p14:cNvPr>
                <p14:cNvContentPartPr/>
                <p14:nvPr/>
              </p14:nvContentPartPr>
              <p14:xfrm>
                <a:off x="10045743" y="971971"/>
                <a:ext cx="96840" cy="148680"/>
              </p14:xfrm>
            </p:contentPart>
          </mc:Choice>
          <mc:Fallback xmlns="">
            <p:pic>
              <p:nvPicPr>
                <p:cNvPr id="60" name="Freihand 59">
                  <a:extLst>
                    <a:ext uri="{FF2B5EF4-FFF2-40B4-BE49-F238E27FC236}">
                      <a16:creationId xmlns:a16="http://schemas.microsoft.com/office/drawing/2014/main" id="{7D27FF8E-7623-478A-AFA3-A9DC6108AB44}"/>
                    </a:ext>
                  </a:extLst>
                </p:cNvPr>
                <p:cNvPicPr/>
                <p:nvPr/>
              </p:nvPicPr>
              <p:blipFill>
                <a:blip r:embed="rId351"/>
                <a:stretch>
                  <a:fillRect/>
                </a:stretch>
              </p:blipFill>
              <p:spPr>
                <a:xfrm>
                  <a:off x="10041423" y="967651"/>
                  <a:ext cx="105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62" name="Freihand 61">
                  <a:extLst>
                    <a:ext uri="{FF2B5EF4-FFF2-40B4-BE49-F238E27FC236}">
                      <a16:creationId xmlns:a16="http://schemas.microsoft.com/office/drawing/2014/main" id="{2C2C003F-2A2D-4227-8362-444D579BEFCF}"/>
                    </a:ext>
                  </a:extLst>
                </p14:cNvPr>
                <p14:cNvContentPartPr/>
                <p14:nvPr/>
              </p14:nvContentPartPr>
              <p14:xfrm>
                <a:off x="10218183" y="920491"/>
                <a:ext cx="33840" cy="30240"/>
              </p14:xfrm>
            </p:contentPart>
          </mc:Choice>
          <mc:Fallback xmlns="">
            <p:pic>
              <p:nvPicPr>
                <p:cNvPr id="62" name="Freihand 61">
                  <a:extLst>
                    <a:ext uri="{FF2B5EF4-FFF2-40B4-BE49-F238E27FC236}">
                      <a16:creationId xmlns:a16="http://schemas.microsoft.com/office/drawing/2014/main" id="{2C2C003F-2A2D-4227-8362-444D579BEFCF}"/>
                    </a:ext>
                  </a:extLst>
                </p:cNvPr>
                <p:cNvPicPr/>
                <p:nvPr/>
              </p:nvPicPr>
              <p:blipFill>
                <a:blip r:embed="rId353"/>
                <a:stretch>
                  <a:fillRect/>
                </a:stretch>
              </p:blipFill>
              <p:spPr>
                <a:xfrm>
                  <a:off x="10213863" y="916171"/>
                  <a:ext cx="42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63" name="Freihand 62">
                  <a:extLst>
                    <a:ext uri="{FF2B5EF4-FFF2-40B4-BE49-F238E27FC236}">
                      <a16:creationId xmlns:a16="http://schemas.microsoft.com/office/drawing/2014/main" id="{07B8DA53-8DBD-4C1A-B551-1A5693D987C4}"/>
                    </a:ext>
                  </a:extLst>
                </p14:cNvPr>
                <p14:cNvContentPartPr/>
                <p14:nvPr/>
              </p14:nvContentPartPr>
              <p14:xfrm>
                <a:off x="10295943" y="891331"/>
                <a:ext cx="115200" cy="65160"/>
              </p14:xfrm>
            </p:contentPart>
          </mc:Choice>
          <mc:Fallback xmlns="">
            <p:pic>
              <p:nvPicPr>
                <p:cNvPr id="63" name="Freihand 62">
                  <a:extLst>
                    <a:ext uri="{FF2B5EF4-FFF2-40B4-BE49-F238E27FC236}">
                      <a16:creationId xmlns:a16="http://schemas.microsoft.com/office/drawing/2014/main" id="{07B8DA53-8DBD-4C1A-B551-1A5693D987C4}"/>
                    </a:ext>
                  </a:extLst>
                </p:cNvPr>
                <p:cNvPicPr/>
                <p:nvPr/>
              </p:nvPicPr>
              <p:blipFill>
                <a:blip r:embed="rId355"/>
                <a:stretch>
                  <a:fillRect/>
                </a:stretch>
              </p:blipFill>
              <p:spPr>
                <a:xfrm>
                  <a:off x="10291623" y="887011"/>
                  <a:ext cx="123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9984" name="Freihand 169983">
                  <a:extLst>
                    <a:ext uri="{FF2B5EF4-FFF2-40B4-BE49-F238E27FC236}">
                      <a16:creationId xmlns:a16="http://schemas.microsoft.com/office/drawing/2014/main" id="{BDFDA9B8-D5D3-4030-8D2C-2D2CD19018DE}"/>
                    </a:ext>
                  </a:extLst>
                </p14:cNvPr>
                <p14:cNvContentPartPr/>
                <p14:nvPr/>
              </p14:nvContentPartPr>
              <p14:xfrm>
                <a:off x="10316823" y="911851"/>
                <a:ext cx="106200" cy="169200"/>
              </p14:xfrm>
            </p:contentPart>
          </mc:Choice>
          <mc:Fallback xmlns="">
            <p:pic>
              <p:nvPicPr>
                <p:cNvPr id="169984" name="Freihand 169983">
                  <a:extLst>
                    <a:ext uri="{FF2B5EF4-FFF2-40B4-BE49-F238E27FC236}">
                      <a16:creationId xmlns:a16="http://schemas.microsoft.com/office/drawing/2014/main" id="{BDFDA9B8-D5D3-4030-8D2C-2D2CD19018DE}"/>
                    </a:ext>
                  </a:extLst>
                </p:cNvPr>
                <p:cNvPicPr/>
                <p:nvPr/>
              </p:nvPicPr>
              <p:blipFill>
                <a:blip r:embed="rId357"/>
                <a:stretch>
                  <a:fillRect/>
                </a:stretch>
              </p:blipFill>
              <p:spPr>
                <a:xfrm>
                  <a:off x="10312503" y="907531"/>
                  <a:ext cx="114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9986" name="Freihand 169985">
                  <a:extLst>
                    <a:ext uri="{FF2B5EF4-FFF2-40B4-BE49-F238E27FC236}">
                      <a16:creationId xmlns:a16="http://schemas.microsoft.com/office/drawing/2014/main" id="{48370DA8-FB98-4A1B-9D77-B3052B0093C6}"/>
                    </a:ext>
                  </a:extLst>
                </p14:cNvPr>
                <p14:cNvContentPartPr/>
                <p14:nvPr/>
              </p14:nvContentPartPr>
              <p14:xfrm>
                <a:off x="9977703" y="1168891"/>
                <a:ext cx="392400" cy="212040"/>
              </p14:xfrm>
            </p:contentPart>
          </mc:Choice>
          <mc:Fallback xmlns="">
            <p:pic>
              <p:nvPicPr>
                <p:cNvPr id="169986" name="Freihand 169985">
                  <a:extLst>
                    <a:ext uri="{FF2B5EF4-FFF2-40B4-BE49-F238E27FC236}">
                      <a16:creationId xmlns:a16="http://schemas.microsoft.com/office/drawing/2014/main" id="{48370DA8-FB98-4A1B-9D77-B3052B0093C6}"/>
                    </a:ext>
                  </a:extLst>
                </p:cNvPr>
                <p:cNvPicPr/>
                <p:nvPr/>
              </p:nvPicPr>
              <p:blipFill>
                <a:blip r:embed="rId359"/>
                <a:stretch>
                  <a:fillRect/>
                </a:stretch>
              </p:blipFill>
              <p:spPr>
                <a:xfrm>
                  <a:off x="9973383" y="1164571"/>
                  <a:ext cx="401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9989" name="Freihand 169988">
                  <a:extLst>
                    <a:ext uri="{FF2B5EF4-FFF2-40B4-BE49-F238E27FC236}">
                      <a16:creationId xmlns:a16="http://schemas.microsoft.com/office/drawing/2014/main" id="{D5F53D9D-9DC8-4B0E-8164-AA30A53E89A6}"/>
                    </a:ext>
                  </a:extLst>
                </p14:cNvPr>
                <p14:cNvContentPartPr/>
                <p14:nvPr/>
              </p14:nvContentPartPr>
              <p14:xfrm>
                <a:off x="10323663" y="1260331"/>
                <a:ext cx="93960" cy="147960"/>
              </p14:xfrm>
            </p:contentPart>
          </mc:Choice>
          <mc:Fallback xmlns="">
            <p:pic>
              <p:nvPicPr>
                <p:cNvPr id="169989" name="Freihand 169988">
                  <a:extLst>
                    <a:ext uri="{FF2B5EF4-FFF2-40B4-BE49-F238E27FC236}">
                      <a16:creationId xmlns:a16="http://schemas.microsoft.com/office/drawing/2014/main" id="{D5F53D9D-9DC8-4B0E-8164-AA30A53E89A6}"/>
                    </a:ext>
                  </a:extLst>
                </p:cNvPr>
                <p:cNvPicPr/>
                <p:nvPr/>
              </p:nvPicPr>
              <p:blipFill>
                <a:blip r:embed="rId361"/>
                <a:stretch>
                  <a:fillRect/>
                </a:stretch>
              </p:blipFill>
              <p:spPr>
                <a:xfrm>
                  <a:off x="10319343" y="1256011"/>
                  <a:ext cx="102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9991" name="Freihand 169990">
                  <a:extLst>
                    <a:ext uri="{FF2B5EF4-FFF2-40B4-BE49-F238E27FC236}">
                      <a16:creationId xmlns:a16="http://schemas.microsoft.com/office/drawing/2014/main" id="{4D304302-FDCC-4136-ACCA-3083660B7799}"/>
                    </a:ext>
                  </a:extLst>
                </p14:cNvPr>
                <p14:cNvContentPartPr/>
                <p14:nvPr/>
              </p14:nvContentPartPr>
              <p14:xfrm>
                <a:off x="10559823" y="1243051"/>
                <a:ext cx="106200" cy="120960"/>
              </p14:xfrm>
            </p:contentPart>
          </mc:Choice>
          <mc:Fallback xmlns="">
            <p:pic>
              <p:nvPicPr>
                <p:cNvPr id="169991" name="Freihand 169990">
                  <a:extLst>
                    <a:ext uri="{FF2B5EF4-FFF2-40B4-BE49-F238E27FC236}">
                      <a16:creationId xmlns:a16="http://schemas.microsoft.com/office/drawing/2014/main" id="{4D304302-FDCC-4136-ACCA-3083660B7799}"/>
                    </a:ext>
                  </a:extLst>
                </p:cNvPr>
                <p:cNvPicPr/>
                <p:nvPr/>
              </p:nvPicPr>
              <p:blipFill>
                <a:blip r:embed="rId363"/>
                <a:stretch>
                  <a:fillRect/>
                </a:stretch>
              </p:blipFill>
              <p:spPr>
                <a:xfrm>
                  <a:off x="10555503" y="1238731"/>
                  <a:ext cx="114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9992" name="Freihand 169991">
                  <a:extLst>
                    <a:ext uri="{FF2B5EF4-FFF2-40B4-BE49-F238E27FC236}">
                      <a16:creationId xmlns:a16="http://schemas.microsoft.com/office/drawing/2014/main" id="{105CFA13-4269-42B7-836B-7E25E8CC564E}"/>
                    </a:ext>
                  </a:extLst>
                </p14:cNvPr>
                <p14:cNvContentPartPr/>
                <p14:nvPr/>
              </p14:nvContentPartPr>
              <p14:xfrm>
                <a:off x="10698423" y="1233691"/>
                <a:ext cx="127080" cy="135720"/>
              </p14:xfrm>
            </p:contentPart>
          </mc:Choice>
          <mc:Fallback xmlns="">
            <p:pic>
              <p:nvPicPr>
                <p:cNvPr id="169992" name="Freihand 169991">
                  <a:extLst>
                    <a:ext uri="{FF2B5EF4-FFF2-40B4-BE49-F238E27FC236}">
                      <a16:creationId xmlns:a16="http://schemas.microsoft.com/office/drawing/2014/main" id="{105CFA13-4269-42B7-836B-7E25E8CC564E}"/>
                    </a:ext>
                  </a:extLst>
                </p:cNvPr>
                <p:cNvPicPr/>
                <p:nvPr/>
              </p:nvPicPr>
              <p:blipFill>
                <a:blip r:embed="rId365"/>
                <a:stretch>
                  <a:fillRect/>
                </a:stretch>
              </p:blipFill>
              <p:spPr>
                <a:xfrm>
                  <a:off x="10693743" y="1229371"/>
                  <a:ext cx="135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9994" name="Freihand 169993">
                  <a:extLst>
                    <a:ext uri="{FF2B5EF4-FFF2-40B4-BE49-F238E27FC236}">
                      <a16:creationId xmlns:a16="http://schemas.microsoft.com/office/drawing/2014/main" id="{637C5B2D-6FD9-46A7-B672-274E244DC3C3}"/>
                    </a:ext>
                  </a:extLst>
                </p14:cNvPr>
                <p14:cNvContentPartPr/>
                <p14:nvPr/>
              </p14:nvContentPartPr>
              <p14:xfrm>
                <a:off x="10901103" y="1218931"/>
                <a:ext cx="120240" cy="92160"/>
              </p14:xfrm>
            </p:contentPart>
          </mc:Choice>
          <mc:Fallback xmlns="">
            <p:pic>
              <p:nvPicPr>
                <p:cNvPr id="169994" name="Freihand 169993">
                  <a:extLst>
                    <a:ext uri="{FF2B5EF4-FFF2-40B4-BE49-F238E27FC236}">
                      <a16:creationId xmlns:a16="http://schemas.microsoft.com/office/drawing/2014/main" id="{637C5B2D-6FD9-46A7-B672-274E244DC3C3}"/>
                    </a:ext>
                  </a:extLst>
                </p:cNvPr>
                <p:cNvPicPr/>
                <p:nvPr/>
              </p:nvPicPr>
              <p:blipFill>
                <a:blip r:embed="rId367"/>
                <a:stretch>
                  <a:fillRect/>
                </a:stretch>
              </p:blipFill>
              <p:spPr>
                <a:xfrm>
                  <a:off x="10896783" y="1214611"/>
                  <a:ext cx="128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9995" name="Freihand 169994">
                  <a:extLst>
                    <a:ext uri="{FF2B5EF4-FFF2-40B4-BE49-F238E27FC236}">
                      <a16:creationId xmlns:a16="http://schemas.microsoft.com/office/drawing/2014/main" id="{CFB4D43A-5C3D-4D00-901A-0F4280B3296D}"/>
                    </a:ext>
                  </a:extLst>
                </p14:cNvPr>
                <p14:cNvContentPartPr/>
                <p14:nvPr/>
              </p14:nvContentPartPr>
              <p14:xfrm>
                <a:off x="11025303" y="1278331"/>
                <a:ext cx="119880" cy="107280"/>
              </p14:xfrm>
            </p:contentPart>
          </mc:Choice>
          <mc:Fallback xmlns="">
            <p:pic>
              <p:nvPicPr>
                <p:cNvPr id="169995" name="Freihand 169994">
                  <a:extLst>
                    <a:ext uri="{FF2B5EF4-FFF2-40B4-BE49-F238E27FC236}">
                      <a16:creationId xmlns:a16="http://schemas.microsoft.com/office/drawing/2014/main" id="{CFB4D43A-5C3D-4D00-901A-0F4280B3296D}"/>
                    </a:ext>
                  </a:extLst>
                </p:cNvPr>
                <p:cNvPicPr/>
                <p:nvPr/>
              </p:nvPicPr>
              <p:blipFill>
                <a:blip r:embed="rId369"/>
                <a:stretch>
                  <a:fillRect/>
                </a:stretch>
              </p:blipFill>
              <p:spPr>
                <a:xfrm>
                  <a:off x="11020983" y="1274011"/>
                  <a:ext cx="128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9996" name="Freihand 169995">
                  <a:extLst>
                    <a:ext uri="{FF2B5EF4-FFF2-40B4-BE49-F238E27FC236}">
                      <a16:creationId xmlns:a16="http://schemas.microsoft.com/office/drawing/2014/main" id="{F515F62E-7A69-430D-9A0E-3C93A3B0AEB6}"/>
                    </a:ext>
                  </a:extLst>
                </p14:cNvPr>
                <p14:cNvContentPartPr/>
                <p14:nvPr/>
              </p14:nvContentPartPr>
              <p14:xfrm>
                <a:off x="11181903" y="1196611"/>
                <a:ext cx="142560" cy="91800"/>
              </p14:xfrm>
            </p:contentPart>
          </mc:Choice>
          <mc:Fallback xmlns="">
            <p:pic>
              <p:nvPicPr>
                <p:cNvPr id="169996" name="Freihand 169995">
                  <a:extLst>
                    <a:ext uri="{FF2B5EF4-FFF2-40B4-BE49-F238E27FC236}">
                      <a16:creationId xmlns:a16="http://schemas.microsoft.com/office/drawing/2014/main" id="{F515F62E-7A69-430D-9A0E-3C93A3B0AEB6}"/>
                    </a:ext>
                  </a:extLst>
                </p:cNvPr>
                <p:cNvPicPr/>
                <p:nvPr/>
              </p:nvPicPr>
              <p:blipFill>
                <a:blip r:embed="rId371"/>
                <a:stretch>
                  <a:fillRect/>
                </a:stretch>
              </p:blipFill>
              <p:spPr>
                <a:xfrm>
                  <a:off x="11177583" y="1192291"/>
                  <a:ext cx="151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9997" name="Freihand 169996">
                  <a:extLst>
                    <a:ext uri="{FF2B5EF4-FFF2-40B4-BE49-F238E27FC236}">
                      <a16:creationId xmlns:a16="http://schemas.microsoft.com/office/drawing/2014/main" id="{21DDFCE6-7675-4424-B609-BE96E47D8B2A}"/>
                    </a:ext>
                  </a:extLst>
                </p14:cNvPr>
                <p14:cNvContentPartPr/>
                <p14:nvPr/>
              </p14:nvContentPartPr>
              <p14:xfrm>
                <a:off x="11348943" y="1137571"/>
                <a:ext cx="156960" cy="161640"/>
              </p14:xfrm>
            </p:contentPart>
          </mc:Choice>
          <mc:Fallback xmlns="">
            <p:pic>
              <p:nvPicPr>
                <p:cNvPr id="169997" name="Freihand 169996">
                  <a:extLst>
                    <a:ext uri="{FF2B5EF4-FFF2-40B4-BE49-F238E27FC236}">
                      <a16:creationId xmlns:a16="http://schemas.microsoft.com/office/drawing/2014/main" id="{21DDFCE6-7675-4424-B609-BE96E47D8B2A}"/>
                    </a:ext>
                  </a:extLst>
                </p:cNvPr>
                <p:cNvPicPr/>
                <p:nvPr/>
              </p:nvPicPr>
              <p:blipFill>
                <a:blip r:embed="rId373"/>
                <a:stretch>
                  <a:fillRect/>
                </a:stretch>
              </p:blipFill>
              <p:spPr>
                <a:xfrm>
                  <a:off x="11344623" y="1133251"/>
                  <a:ext cx="165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9999" name="Freihand 169998">
                  <a:extLst>
                    <a:ext uri="{FF2B5EF4-FFF2-40B4-BE49-F238E27FC236}">
                      <a16:creationId xmlns:a16="http://schemas.microsoft.com/office/drawing/2014/main" id="{589A9AB0-C997-4E16-B542-B00322EFCDAF}"/>
                    </a:ext>
                  </a:extLst>
                </p14:cNvPr>
                <p14:cNvContentPartPr/>
                <p14:nvPr/>
              </p14:nvContentPartPr>
              <p14:xfrm>
                <a:off x="9285423" y="802771"/>
                <a:ext cx="68760" cy="311040"/>
              </p14:xfrm>
            </p:contentPart>
          </mc:Choice>
          <mc:Fallback xmlns="">
            <p:pic>
              <p:nvPicPr>
                <p:cNvPr id="169999" name="Freihand 169998">
                  <a:extLst>
                    <a:ext uri="{FF2B5EF4-FFF2-40B4-BE49-F238E27FC236}">
                      <a16:creationId xmlns:a16="http://schemas.microsoft.com/office/drawing/2014/main" id="{589A9AB0-C997-4E16-B542-B00322EFCDAF}"/>
                    </a:ext>
                  </a:extLst>
                </p:cNvPr>
                <p:cNvPicPr/>
                <p:nvPr/>
              </p:nvPicPr>
              <p:blipFill>
                <a:blip r:embed="rId375"/>
                <a:stretch>
                  <a:fillRect/>
                </a:stretch>
              </p:blipFill>
              <p:spPr>
                <a:xfrm>
                  <a:off x="9281103" y="798451"/>
                  <a:ext cx="774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0000" name="Freihand 169999">
                  <a:extLst>
                    <a:ext uri="{FF2B5EF4-FFF2-40B4-BE49-F238E27FC236}">
                      <a16:creationId xmlns:a16="http://schemas.microsoft.com/office/drawing/2014/main" id="{09D987D0-98E7-456C-8639-792324C3EF11}"/>
                    </a:ext>
                  </a:extLst>
                </p14:cNvPr>
                <p14:cNvContentPartPr/>
                <p14:nvPr/>
              </p14:nvContentPartPr>
              <p14:xfrm>
                <a:off x="9281103" y="819331"/>
                <a:ext cx="1266120" cy="321840"/>
              </p14:xfrm>
            </p:contentPart>
          </mc:Choice>
          <mc:Fallback xmlns="">
            <p:pic>
              <p:nvPicPr>
                <p:cNvPr id="170000" name="Freihand 169999">
                  <a:extLst>
                    <a:ext uri="{FF2B5EF4-FFF2-40B4-BE49-F238E27FC236}">
                      <a16:creationId xmlns:a16="http://schemas.microsoft.com/office/drawing/2014/main" id="{09D987D0-98E7-456C-8639-792324C3EF11}"/>
                    </a:ext>
                  </a:extLst>
                </p:cNvPr>
                <p:cNvPicPr/>
                <p:nvPr/>
              </p:nvPicPr>
              <p:blipFill>
                <a:blip r:embed="rId377"/>
                <a:stretch>
                  <a:fillRect/>
                </a:stretch>
              </p:blipFill>
              <p:spPr>
                <a:xfrm>
                  <a:off x="9276783" y="815011"/>
                  <a:ext cx="1274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0002" name="Freihand 170001">
                  <a:extLst>
                    <a:ext uri="{FF2B5EF4-FFF2-40B4-BE49-F238E27FC236}">
                      <a16:creationId xmlns:a16="http://schemas.microsoft.com/office/drawing/2014/main" id="{03B70059-6FBA-4FB7-B115-9E3C5A178C1C}"/>
                    </a:ext>
                  </a:extLst>
                </p14:cNvPr>
                <p14:cNvContentPartPr/>
                <p14:nvPr/>
              </p14:nvContentPartPr>
              <p14:xfrm>
                <a:off x="10426983" y="1043611"/>
                <a:ext cx="1293120" cy="498600"/>
              </p14:xfrm>
            </p:contentPart>
          </mc:Choice>
          <mc:Fallback xmlns="">
            <p:pic>
              <p:nvPicPr>
                <p:cNvPr id="170002" name="Freihand 170001">
                  <a:extLst>
                    <a:ext uri="{FF2B5EF4-FFF2-40B4-BE49-F238E27FC236}">
                      <a16:creationId xmlns:a16="http://schemas.microsoft.com/office/drawing/2014/main" id="{03B70059-6FBA-4FB7-B115-9E3C5A178C1C}"/>
                    </a:ext>
                  </a:extLst>
                </p:cNvPr>
                <p:cNvPicPr/>
                <p:nvPr/>
              </p:nvPicPr>
              <p:blipFill>
                <a:blip r:embed="rId379"/>
                <a:stretch>
                  <a:fillRect/>
                </a:stretch>
              </p:blipFill>
              <p:spPr>
                <a:xfrm>
                  <a:off x="10422663" y="1039291"/>
                  <a:ext cx="13017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0153" name="Freihand 170152">
                  <a:extLst>
                    <a:ext uri="{FF2B5EF4-FFF2-40B4-BE49-F238E27FC236}">
                      <a16:creationId xmlns:a16="http://schemas.microsoft.com/office/drawing/2014/main" id="{A0CF856B-AFF8-487F-844B-887671864EE1}"/>
                    </a:ext>
                  </a:extLst>
                </p14:cNvPr>
                <p14:cNvContentPartPr/>
                <p14:nvPr/>
              </p14:nvContentPartPr>
              <p14:xfrm>
                <a:off x="11437143" y="1110211"/>
                <a:ext cx="160560" cy="25920"/>
              </p14:xfrm>
            </p:contentPart>
          </mc:Choice>
          <mc:Fallback xmlns="">
            <p:pic>
              <p:nvPicPr>
                <p:cNvPr id="170153" name="Freihand 170152">
                  <a:extLst>
                    <a:ext uri="{FF2B5EF4-FFF2-40B4-BE49-F238E27FC236}">
                      <a16:creationId xmlns:a16="http://schemas.microsoft.com/office/drawing/2014/main" id="{A0CF856B-AFF8-487F-844B-887671864EE1}"/>
                    </a:ext>
                  </a:extLst>
                </p:cNvPr>
                <p:cNvPicPr/>
                <p:nvPr/>
              </p:nvPicPr>
              <p:blipFill>
                <a:blip r:embed="rId381"/>
                <a:stretch>
                  <a:fillRect/>
                </a:stretch>
              </p:blipFill>
              <p:spPr>
                <a:xfrm>
                  <a:off x="11432823" y="1105891"/>
                  <a:ext cx="169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0154" name="Freihand 170153">
                  <a:extLst>
                    <a:ext uri="{FF2B5EF4-FFF2-40B4-BE49-F238E27FC236}">
                      <a16:creationId xmlns:a16="http://schemas.microsoft.com/office/drawing/2014/main" id="{D5E5B914-FB1E-44FC-B996-B2BD17658A76}"/>
                    </a:ext>
                  </a:extLst>
                </p14:cNvPr>
                <p14:cNvContentPartPr/>
                <p14:nvPr/>
              </p14:nvContentPartPr>
              <p14:xfrm>
                <a:off x="10219983" y="1025611"/>
                <a:ext cx="1585440" cy="623520"/>
              </p14:xfrm>
            </p:contentPart>
          </mc:Choice>
          <mc:Fallback xmlns="">
            <p:pic>
              <p:nvPicPr>
                <p:cNvPr id="170154" name="Freihand 170153">
                  <a:extLst>
                    <a:ext uri="{FF2B5EF4-FFF2-40B4-BE49-F238E27FC236}">
                      <a16:creationId xmlns:a16="http://schemas.microsoft.com/office/drawing/2014/main" id="{D5E5B914-FB1E-44FC-B996-B2BD17658A76}"/>
                    </a:ext>
                  </a:extLst>
                </p:cNvPr>
                <p:cNvPicPr/>
                <p:nvPr/>
              </p:nvPicPr>
              <p:blipFill>
                <a:blip r:embed="rId383"/>
                <a:stretch>
                  <a:fillRect/>
                </a:stretch>
              </p:blipFill>
              <p:spPr>
                <a:xfrm>
                  <a:off x="10215663" y="1021291"/>
                  <a:ext cx="1594080" cy="632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0156" name="Freihand 170155">
                  <a:extLst>
                    <a:ext uri="{FF2B5EF4-FFF2-40B4-BE49-F238E27FC236}">
                      <a16:creationId xmlns:a16="http://schemas.microsoft.com/office/drawing/2014/main" id="{CFDC49EF-C7B8-468A-B0D1-15918BAE5FBE}"/>
                    </a:ext>
                  </a:extLst>
                </p14:cNvPr>
                <p14:cNvContentPartPr/>
                <p14:nvPr/>
              </p14:nvContentPartPr>
              <p14:xfrm>
                <a:off x="2424543" y="2356171"/>
                <a:ext cx="4258440" cy="2311560"/>
              </p14:xfrm>
            </p:contentPart>
          </mc:Choice>
          <mc:Fallback xmlns="">
            <p:pic>
              <p:nvPicPr>
                <p:cNvPr id="170156" name="Freihand 170155">
                  <a:extLst>
                    <a:ext uri="{FF2B5EF4-FFF2-40B4-BE49-F238E27FC236}">
                      <a16:creationId xmlns:a16="http://schemas.microsoft.com/office/drawing/2014/main" id="{CFDC49EF-C7B8-468A-B0D1-15918BAE5FBE}"/>
                    </a:ext>
                  </a:extLst>
                </p:cNvPr>
                <p:cNvPicPr/>
                <p:nvPr/>
              </p:nvPicPr>
              <p:blipFill>
                <a:blip r:embed="rId385"/>
                <a:stretch>
                  <a:fillRect/>
                </a:stretch>
              </p:blipFill>
              <p:spPr>
                <a:xfrm>
                  <a:off x="2420223" y="2351851"/>
                  <a:ext cx="4267080" cy="2320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0157" name="Freihand 170156">
                  <a:extLst>
                    <a:ext uri="{FF2B5EF4-FFF2-40B4-BE49-F238E27FC236}">
                      <a16:creationId xmlns:a16="http://schemas.microsoft.com/office/drawing/2014/main" id="{E24AA79E-0C3C-4C0E-A64F-E148EDA8B144}"/>
                    </a:ext>
                  </a:extLst>
                </p14:cNvPr>
                <p14:cNvContentPartPr/>
                <p14:nvPr/>
              </p14:nvContentPartPr>
              <p14:xfrm>
                <a:off x="6765783" y="2300011"/>
                <a:ext cx="79560" cy="83880"/>
              </p14:xfrm>
            </p:contentPart>
          </mc:Choice>
          <mc:Fallback xmlns="">
            <p:pic>
              <p:nvPicPr>
                <p:cNvPr id="170157" name="Freihand 170156">
                  <a:extLst>
                    <a:ext uri="{FF2B5EF4-FFF2-40B4-BE49-F238E27FC236}">
                      <a16:creationId xmlns:a16="http://schemas.microsoft.com/office/drawing/2014/main" id="{E24AA79E-0C3C-4C0E-A64F-E148EDA8B144}"/>
                    </a:ext>
                  </a:extLst>
                </p:cNvPr>
                <p:cNvPicPr/>
                <p:nvPr/>
              </p:nvPicPr>
              <p:blipFill>
                <a:blip r:embed="rId387"/>
                <a:stretch>
                  <a:fillRect/>
                </a:stretch>
              </p:blipFill>
              <p:spPr>
                <a:xfrm>
                  <a:off x="6761463" y="2295691"/>
                  <a:ext cx="88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0158" name="Freihand 170157">
                  <a:extLst>
                    <a:ext uri="{FF2B5EF4-FFF2-40B4-BE49-F238E27FC236}">
                      <a16:creationId xmlns:a16="http://schemas.microsoft.com/office/drawing/2014/main" id="{C60DCA80-CC4F-4622-BE74-823B2B9CE782}"/>
                    </a:ext>
                  </a:extLst>
                </p14:cNvPr>
                <p14:cNvContentPartPr/>
                <p14:nvPr/>
              </p14:nvContentPartPr>
              <p14:xfrm>
                <a:off x="6824103" y="2328811"/>
                <a:ext cx="32040" cy="142920"/>
              </p14:xfrm>
            </p:contentPart>
          </mc:Choice>
          <mc:Fallback xmlns="">
            <p:pic>
              <p:nvPicPr>
                <p:cNvPr id="170158" name="Freihand 170157">
                  <a:extLst>
                    <a:ext uri="{FF2B5EF4-FFF2-40B4-BE49-F238E27FC236}">
                      <a16:creationId xmlns:a16="http://schemas.microsoft.com/office/drawing/2014/main" id="{C60DCA80-CC4F-4622-BE74-823B2B9CE782}"/>
                    </a:ext>
                  </a:extLst>
                </p:cNvPr>
                <p:cNvPicPr/>
                <p:nvPr/>
              </p:nvPicPr>
              <p:blipFill>
                <a:blip r:embed="rId389"/>
                <a:stretch>
                  <a:fillRect/>
                </a:stretch>
              </p:blipFill>
              <p:spPr>
                <a:xfrm>
                  <a:off x="6819783" y="2324491"/>
                  <a:ext cx="4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0159" name="Freihand 170158">
                  <a:extLst>
                    <a:ext uri="{FF2B5EF4-FFF2-40B4-BE49-F238E27FC236}">
                      <a16:creationId xmlns:a16="http://schemas.microsoft.com/office/drawing/2014/main" id="{789B9F67-5B71-45FE-BFB4-A68CE2E34840}"/>
                    </a:ext>
                  </a:extLst>
                </p14:cNvPr>
                <p14:cNvContentPartPr/>
                <p14:nvPr/>
              </p14:nvContentPartPr>
              <p14:xfrm>
                <a:off x="6856503" y="2200291"/>
                <a:ext cx="141840" cy="139320"/>
              </p14:xfrm>
            </p:contentPart>
          </mc:Choice>
          <mc:Fallback xmlns="">
            <p:pic>
              <p:nvPicPr>
                <p:cNvPr id="170159" name="Freihand 170158">
                  <a:extLst>
                    <a:ext uri="{FF2B5EF4-FFF2-40B4-BE49-F238E27FC236}">
                      <a16:creationId xmlns:a16="http://schemas.microsoft.com/office/drawing/2014/main" id="{789B9F67-5B71-45FE-BFB4-A68CE2E34840}"/>
                    </a:ext>
                  </a:extLst>
                </p:cNvPr>
                <p:cNvPicPr/>
                <p:nvPr/>
              </p:nvPicPr>
              <p:blipFill>
                <a:blip r:embed="rId391"/>
                <a:stretch>
                  <a:fillRect/>
                </a:stretch>
              </p:blipFill>
              <p:spPr>
                <a:xfrm>
                  <a:off x="6852183" y="2195971"/>
                  <a:ext cx="150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0160" name="Freihand 170159">
                  <a:extLst>
                    <a:ext uri="{FF2B5EF4-FFF2-40B4-BE49-F238E27FC236}">
                      <a16:creationId xmlns:a16="http://schemas.microsoft.com/office/drawing/2014/main" id="{862E478F-B803-4EF1-92FF-EA2CB5BDFD32}"/>
                    </a:ext>
                  </a:extLst>
                </p14:cNvPr>
                <p14:cNvContentPartPr/>
                <p14:nvPr/>
              </p14:nvContentPartPr>
              <p14:xfrm>
                <a:off x="6616023" y="2645971"/>
                <a:ext cx="165600" cy="24120"/>
              </p14:xfrm>
            </p:contentPart>
          </mc:Choice>
          <mc:Fallback xmlns="">
            <p:pic>
              <p:nvPicPr>
                <p:cNvPr id="170160" name="Freihand 170159">
                  <a:extLst>
                    <a:ext uri="{FF2B5EF4-FFF2-40B4-BE49-F238E27FC236}">
                      <a16:creationId xmlns:a16="http://schemas.microsoft.com/office/drawing/2014/main" id="{862E478F-B803-4EF1-92FF-EA2CB5BDFD32}"/>
                    </a:ext>
                  </a:extLst>
                </p:cNvPr>
                <p:cNvPicPr/>
                <p:nvPr/>
              </p:nvPicPr>
              <p:blipFill>
                <a:blip r:embed="rId393"/>
                <a:stretch>
                  <a:fillRect/>
                </a:stretch>
              </p:blipFill>
              <p:spPr>
                <a:xfrm>
                  <a:off x="6611703" y="2641651"/>
                  <a:ext cx="174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0161" name="Freihand 170160">
                  <a:extLst>
                    <a:ext uri="{FF2B5EF4-FFF2-40B4-BE49-F238E27FC236}">
                      <a16:creationId xmlns:a16="http://schemas.microsoft.com/office/drawing/2014/main" id="{ED82820D-09CA-480A-ADD5-5B6785B13D57}"/>
                    </a:ext>
                  </a:extLst>
                </p14:cNvPr>
                <p14:cNvContentPartPr/>
                <p14:nvPr/>
              </p14:nvContentPartPr>
              <p14:xfrm>
                <a:off x="6644103" y="2672251"/>
                <a:ext cx="141840" cy="17280"/>
              </p14:xfrm>
            </p:contentPart>
          </mc:Choice>
          <mc:Fallback xmlns="">
            <p:pic>
              <p:nvPicPr>
                <p:cNvPr id="170161" name="Freihand 170160">
                  <a:extLst>
                    <a:ext uri="{FF2B5EF4-FFF2-40B4-BE49-F238E27FC236}">
                      <a16:creationId xmlns:a16="http://schemas.microsoft.com/office/drawing/2014/main" id="{ED82820D-09CA-480A-ADD5-5B6785B13D57}"/>
                    </a:ext>
                  </a:extLst>
                </p:cNvPr>
                <p:cNvPicPr/>
                <p:nvPr/>
              </p:nvPicPr>
              <p:blipFill>
                <a:blip r:embed="rId395"/>
                <a:stretch>
                  <a:fillRect/>
                </a:stretch>
              </p:blipFill>
              <p:spPr>
                <a:xfrm>
                  <a:off x="6639783" y="2667931"/>
                  <a:ext cx="150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0162" name="Freihand 170161">
                  <a:extLst>
                    <a:ext uri="{FF2B5EF4-FFF2-40B4-BE49-F238E27FC236}">
                      <a16:creationId xmlns:a16="http://schemas.microsoft.com/office/drawing/2014/main" id="{B993901C-0622-4C92-8674-71DABFB14289}"/>
                    </a:ext>
                  </a:extLst>
                </p14:cNvPr>
                <p14:cNvContentPartPr/>
                <p14:nvPr/>
              </p14:nvContentPartPr>
              <p14:xfrm>
                <a:off x="6871623" y="2606371"/>
                <a:ext cx="94320" cy="79560"/>
              </p14:xfrm>
            </p:contentPart>
          </mc:Choice>
          <mc:Fallback xmlns="">
            <p:pic>
              <p:nvPicPr>
                <p:cNvPr id="170162" name="Freihand 170161">
                  <a:extLst>
                    <a:ext uri="{FF2B5EF4-FFF2-40B4-BE49-F238E27FC236}">
                      <a16:creationId xmlns:a16="http://schemas.microsoft.com/office/drawing/2014/main" id="{B993901C-0622-4C92-8674-71DABFB14289}"/>
                    </a:ext>
                  </a:extLst>
                </p:cNvPr>
                <p:cNvPicPr/>
                <p:nvPr/>
              </p:nvPicPr>
              <p:blipFill>
                <a:blip r:embed="rId397"/>
                <a:stretch>
                  <a:fillRect/>
                </a:stretch>
              </p:blipFill>
              <p:spPr>
                <a:xfrm>
                  <a:off x="6867303" y="2602051"/>
                  <a:ext cx="102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0163" name="Freihand 170162">
                  <a:extLst>
                    <a:ext uri="{FF2B5EF4-FFF2-40B4-BE49-F238E27FC236}">
                      <a16:creationId xmlns:a16="http://schemas.microsoft.com/office/drawing/2014/main" id="{43DE37E6-29B8-415D-BBAB-AE6DCC12A462}"/>
                    </a:ext>
                  </a:extLst>
                </p14:cNvPr>
                <p14:cNvContentPartPr/>
                <p14:nvPr/>
              </p14:nvContentPartPr>
              <p14:xfrm>
                <a:off x="6959103" y="2653531"/>
                <a:ext cx="68040" cy="93960"/>
              </p14:xfrm>
            </p:contentPart>
          </mc:Choice>
          <mc:Fallback xmlns="">
            <p:pic>
              <p:nvPicPr>
                <p:cNvPr id="170163" name="Freihand 170162">
                  <a:extLst>
                    <a:ext uri="{FF2B5EF4-FFF2-40B4-BE49-F238E27FC236}">
                      <a16:creationId xmlns:a16="http://schemas.microsoft.com/office/drawing/2014/main" id="{43DE37E6-29B8-415D-BBAB-AE6DCC12A462}"/>
                    </a:ext>
                  </a:extLst>
                </p:cNvPr>
                <p:cNvPicPr/>
                <p:nvPr/>
              </p:nvPicPr>
              <p:blipFill>
                <a:blip r:embed="rId399"/>
                <a:stretch>
                  <a:fillRect/>
                </a:stretch>
              </p:blipFill>
              <p:spPr>
                <a:xfrm>
                  <a:off x="6954783" y="2649211"/>
                  <a:ext cx="76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0164" name="Freihand 170163">
                  <a:extLst>
                    <a:ext uri="{FF2B5EF4-FFF2-40B4-BE49-F238E27FC236}">
                      <a16:creationId xmlns:a16="http://schemas.microsoft.com/office/drawing/2014/main" id="{58A1C77D-AB6B-4557-8A25-95F18E854DD2}"/>
                    </a:ext>
                  </a:extLst>
                </p14:cNvPr>
                <p14:cNvContentPartPr/>
                <p14:nvPr/>
              </p14:nvContentPartPr>
              <p14:xfrm>
                <a:off x="7097343" y="2591971"/>
                <a:ext cx="16560" cy="88200"/>
              </p14:xfrm>
            </p:contentPart>
          </mc:Choice>
          <mc:Fallback xmlns="">
            <p:pic>
              <p:nvPicPr>
                <p:cNvPr id="170164" name="Freihand 170163">
                  <a:extLst>
                    <a:ext uri="{FF2B5EF4-FFF2-40B4-BE49-F238E27FC236}">
                      <a16:creationId xmlns:a16="http://schemas.microsoft.com/office/drawing/2014/main" id="{58A1C77D-AB6B-4557-8A25-95F18E854DD2}"/>
                    </a:ext>
                  </a:extLst>
                </p:cNvPr>
                <p:cNvPicPr/>
                <p:nvPr/>
              </p:nvPicPr>
              <p:blipFill>
                <a:blip r:embed="rId401"/>
                <a:stretch>
                  <a:fillRect/>
                </a:stretch>
              </p:blipFill>
              <p:spPr>
                <a:xfrm>
                  <a:off x="7093023" y="2587651"/>
                  <a:ext cx="25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0165" name="Freihand 170164">
                  <a:extLst>
                    <a:ext uri="{FF2B5EF4-FFF2-40B4-BE49-F238E27FC236}">
                      <a16:creationId xmlns:a16="http://schemas.microsoft.com/office/drawing/2014/main" id="{4EB7C242-F0D8-4BAB-AE53-18D871A67B2E}"/>
                    </a:ext>
                  </a:extLst>
                </p14:cNvPr>
                <p14:cNvContentPartPr/>
                <p14:nvPr/>
              </p14:nvContentPartPr>
              <p14:xfrm>
                <a:off x="7049823" y="2540491"/>
                <a:ext cx="211680" cy="92880"/>
              </p14:xfrm>
            </p:contentPart>
          </mc:Choice>
          <mc:Fallback xmlns="">
            <p:pic>
              <p:nvPicPr>
                <p:cNvPr id="170165" name="Freihand 170164">
                  <a:extLst>
                    <a:ext uri="{FF2B5EF4-FFF2-40B4-BE49-F238E27FC236}">
                      <a16:creationId xmlns:a16="http://schemas.microsoft.com/office/drawing/2014/main" id="{4EB7C242-F0D8-4BAB-AE53-18D871A67B2E}"/>
                    </a:ext>
                  </a:extLst>
                </p:cNvPr>
                <p:cNvPicPr/>
                <p:nvPr/>
              </p:nvPicPr>
              <p:blipFill>
                <a:blip r:embed="rId403"/>
                <a:stretch>
                  <a:fillRect/>
                </a:stretch>
              </p:blipFill>
              <p:spPr>
                <a:xfrm>
                  <a:off x="7045503" y="2536171"/>
                  <a:ext cx="22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0166" name="Freihand 170165">
                  <a:extLst>
                    <a:ext uri="{FF2B5EF4-FFF2-40B4-BE49-F238E27FC236}">
                      <a16:creationId xmlns:a16="http://schemas.microsoft.com/office/drawing/2014/main" id="{B10DBC5F-C2DA-4760-8E98-E7D63737E692}"/>
                    </a:ext>
                  </a:extLst>
                </p14:cNvPr>
                <p14:cNvContentPartPr/>
                <p14:nvPr/>
              </p14:nvContentPartPr>
              <p14:xfrm>
                <a:off x="7268703" y="2601331"/>
                <a:ext cx="75960" cy="102600"/>
              </p14:xfrm>
            </p:contentPart>
          </mc:Choice>
          <mc:Fallback xmlns="">
            <p:pic>
              <p:nvPicPr>
                <p:cNvPr id="170166" name="Freihand 170165">
                  <a:extLst>
                    <a:ext uri="{FF2B5EF4-FFF2-40B4-BE49-F238E27FC236}">
                      <a16:creationId xmlns:a16="http://schemas.microsoft.com/office/drawing/2014/main" id="{B10DBC5F-C2DA-4760-8E98-E7D63737E692}"/>
                    </a:ext>
                  </a:extLst>
                </p:cNvPr>
                <p:cNvPicPr/>
                <p:nvPr/>
              </p:nvPicPr>
              <p:blipFill>
                <a:blip r:embed="rId405"/>
                <a:stretch>
                  <a:fillRect/>
                </a:stretch>
              </p:blipFill>
              <p:spPr>
                <a:xfrm>
                  <a:off x="7264383" y="2597011"/>
                  <a:ext cx="84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0168" name="Freihand 170167">
                  <a:extLst>
                    <a:ext uri="{FF2B5EF4-FFF2-40B4-BE49-F238E27FC236}">
                      <a16:creationId xmlns:a16="http://schemas.microsoft.com/office/drawing/2014/main" id="{128D7D8B-EA94-456D-9E43-4856C70FB7AC}"/>
                    </a:ext>
                  </a:extLst>
                </p14:cNvPr>
                <p14:cNvContentPartPr/>
                <p14:nvPr/>
              </p14:nvContentPartPr>
              <p14:xfrm>
                <a:off x="7369503" y="2524291"/>
                <a:ext cx="102240" cy="44280"/>
              </p14:xfrm>
            </p:contentPart>
          </mc:Choice>
          <mc:Fallback xmlns="">
            <p:pic>
              <p:nvPicPr>
                <p:cNvPr id="170168" name="Freihand 170167">
                  <a:extLst>
                    <a:ext uri="{FF2B5EF4-FFF2-40B4-BE49-F238E27FC236}">
                      <a16:creationId xmlns:a16="http://schemas.microsoft.com/office/drawing/2014/main" id="{128D7D8B-EA94-456D-9E43-4856C70FB7AC}"/>
                    </a:ext>
                  </a:extLst>
                </p:cNvPr>
                <p:cNvPicPr/>
                <p:nvPr/>
              </p:nvPicPr>
              <p:blipFill>
                <a:blip r:embed="rId407"/>
                <a:stretch>
                  <a:fillRect/>
                </a:stretch>
              </p:blipFill>
              <p:spPr>
                <a:xfrm>
                  <a:off x="7365183" y="2519971"/>
                  <a:ext cx="110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0169" name="Freihand 170168">
                  <a:extLst>
                    <a:ext uri="{FF2B5EF4-FFF2-40B4-BE49-F238E27FC236}">
                      <a16:creationId xmlns:a16="http://schemas.microsoft.com/office/drawing/2014/main" id="{DA19E983-3E8A-448E-9B3F-10C5B46C838A}"/>
                    </a:ext>
                  </a:extLst>
                </p14:cNvPr>
                <p14:cNvContentPartPr/>
                <p14:nvPr/>
              </p14:nvContentPartPr>
              <p14:xfrm>
                <a:off x="7428543" y="2529691"/>
                <a:ext cx="29520" cy="158400"/>
              </p14:xfrm>
            </p:contentPart>
          </mc:Choice>
          <mc:Fallback xmlns="">
            <p:pic>
              <p:nvPicPr>
                <p:cNvPr id="170169" name="Freihand 170168">
                  <a:extLst>
                    <a:ext uri="{FF2B5EF4-FFF2-40B4-BE49-F238E27FC236}">
                      <a16:creationId xmlns:a16="http://schemas.microsoft.com/office/drawing/2014/main" id="{DA19E983-3E8A-448E-9B3F-10C5B46C838A}"/>
                    </a:ext>
                  </a:extLst>
                </p:cNvPr>
                <p:cNvPicPr/>
                <p:nvPr/>
              </p:nvPicPr>
              <p:blipFill>
                <a:blip r:embed="rId409"/>
                <a:stretch>
                  <a:fillRect/>
                </a:stretch>
              </p:blipFill>
              <p:spPr>
                <a:xfrm>
                  <a:off x="7424223" y="2525371"/>
                  <a:ext cx="38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70170" name="Freihand 170169">
                  <a:extLst>
                    <a:ext uri="{FF2B5EF4-FFF2-40B4-BE49-F238E27FC236}">
                      <a16:creationId xmlns:a16="http://schemas.microsoft.com/office/drawing/2014/main" id="{32A7055A-9CE5-4EA0-99CA-986EB310931C}"/>
                    </a:ext>
                  </a:extLst>
                </p14:cNvPr>
                <p14:cNvContentPartPr/>
                <p14:nvPr/>
              </p14:nvContentPartPr>
              <p14:xfrm>
                <a:off x="7549143" y="2533291"/>
                <a:ext cx="360" cy="360"/>
              </p14:xfrm>
            </p:contentPart>
          </mc:Choice>
          <mc:Fallback xmlns="">
            <p:pic>
              <p:nvPicPr>
                <p:cNvPr id="170170" name="Freihand 170169">
                  <a:extLst>
                    <a:ext uri="{FF2B5EF4-FFF2-40B4-BE49-F238E27FC236}">
                      <a16:creationId xmlns:a16="http://schemas.microsoft.com/office/drawing/2014/main" id="{32A7055A-9CE5-4EA0-99CA-986EB310931C}"/>
                    </a:ext>
                  </a:extLst>
                </p:cNvPr>
                <p:cNvPicPr/>
                <p:nvPr/>
              </p:nvPicPr>
              <p:blipFill>
                <a:blip r:embed="rId100"/>
                <a:stretch>
                  <a:fillRect/>
                </a:stretch>
              </p:blipFill>
              <p:spPr>
                <a:xfrm>
                  <a:off x="7544823" y="2528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70171" name="Freihand 170170">
                  <a:extLst>
                    <a:ext uri="{FF2B5EF4-FFF2-40B4-BE49-F238E27FC236}">
                      <a16:creationId xmlns:a16="http://schemas.microsoft.com/office/drawing/2014/main" id="{DBB121E8-F144-4C52-BBB2-1245DE38FAD7}"/>
                    </a:ext>
                  </a:extLst>
                </p14:cNvPr>
                <p14:cNvContentPartPr/>
                <p14:nvPr/>
              </p14:nvContentPartPr>
              <p14:xfrm>
                <a:off x="7681623" y="2402611"/>
                <a:ext cx="4320" cy="141120"/>
              </p14:xfrm>
            </p:contentPart>
          </mc:Choice>
          <mc:Fallback xmlns="">
            <p:pic>
              <p:nvPicPr>
                <p:cNvPr id="170171" name="Freihand 170170">
                  <a:extLst>
                    <a:ext uri="{FF2B5EF4-FFF2-40B4-BE49-F238E27FC236}">
                      <a16:creationId xmlns:a16="http://schemas.microsoft.com/office/drawing/2014/main" id="{DBB121E8-F144-4C52-BBB2-1245DE38FAD7}"/>
                    </a:ext>
                  </a:extLst>
                </p:cNvPr>
                <p:cNvPicPr/>
                <p:nvPr/>
              </p:nvPicPr>
              <p:blipFill>
                <a:blip r:embed="rId412"/>
                <a:stretch>
                  <a:fillRect/>
                </a:stretch>
              </p:blipFill>
              <p:spPr>
                <a:xfrm>
                  <a:off x="7677303" y="2398291"/>
                  <a:ext cx="12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70172" name="Freihand 170171">
                  <a:extLst>
                    <a:ext uri="{FF2B5EF4-FFF2-40B4-BE49-F238E27FC236}">
                      <a16:creationId xmlns:a16="http://schemas.microsoft.com/office/drawing/2014/main" id="{BE2029D1-34C1-43D0-8145-0A479AC65204}"/>
                    </a:ext>
                  </a:extLst>
                </p14:cNvPr>
                <p14:cNvContentPartPr/>
                <p14:nvPr/>
              </p14:nvContentPartPr>
              <p14:xfrm>
                <a:off x="7626543" y="2486491"/>
                <a:ext cx="126720" cy="50760"/>
              </p14:xfrm>
            </p:contentPart>
          </mc:Choice>
          <mc:Fallback xmlns="">
            <p:pic>
              <p:nvPicPr>
                <p:cNvPr id="170172" name="Freihand 170171">
                  <a:extLst>
                    <a:ext uri="{FF2B5EF4-FFF2-40B4-BE49-F238E27FC236}">
                      <a16:creationId xmlns:a16="http://schemas.microsoft.com/office/drawing/2014/main" id="{BE2029D1-34C1-43D0-8145-0A479AC65204}"/>
                    </a:ext>
                  </a:extLst>
                </p:cNvPr>
                <p:cNvPicPr/>
                <p:nvPr/>
              </p:nvPicPr>
              <p:blipFill>
                <a:blip r:embed="rId414"/>
                <a:stretch>
                  <a:fillRect/>
                </a:stretch>
              </p:blipFill>
              <p:spPr>
                <a:xfrm>
                  <a:off x="7622223" y="2482171"/>
                  <a:ext cx="135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70173" name="Freihand 170172">
                  <a:extLst>
                    <a:ext uri="{FF2B5EF4-FFF2-40B4-BE49-F238E27FC236}">
                      <a16:creationId xmlns:a16="http://schemas.microsoft.com/office/drawing/2014/main" id="{196C6B9E-5815-44DD-91AA-BF29CA0188A9}"/>
                    </a:ext>
                  </a:extLst>
                </p14:cNvPr>
                <p14:cNvContentPartPr/>
                <p14:nvPr/>
              </p14:nvContentPartPr>
              <p14:xfrm>
                <a:off x="7607463" y="2378851"/>
                <a:ext cx="252720" cy="136440"/>
              </p14:xfrm>
            </p:contentPart>
          </mc:Choice>
          <mc:Fallback xmlns="">
            <p:pic>
              <p:nvPicPr>
                <p:cNvPr id="170173" name="Freihand 170172">
                  <a:extLst>
                    <a:ext uri="{FF2B5EF4-FFF2-40B4-BE49-F238E27FC236}">
                      <a16:creationId xmlns:a16="http://schemas.microsoft.com/office/drawing/2014/main" id="{196C6B9E-5815-44DD-91AA-BF29CA0188A9}"/>
                    </a:ext>
                  </a:extLst>
                </p:cNvPr>
                <p:cNvPicPr/>
                <p:nvPr/>
              </p:nvPicPr>
              <p:blipFill>
                <a:blip r:embed="rId416"/>
                <a:stretch>
                  <a:fillRect/>
                </a:stretch>
              </p:blipFill>
              <p:spPr>
                <a:xfrm>
                  <a:off x="7603143" y="2374531"/>
                  <a:ext cx="261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70174" name="Freihand 170173">
                  <a:extLst>
                    <a:ext uri="{FF2B5EF4-FFF2-40B4-BE49-F238E27FC236}">
                      <a16:creationId xmlns:a16="http://schemas.microsoft.com/office/drawing/2014/main" id="{6CB10D8B-4F43-49D1-83E8-32A18772D46A}"/>
                    </a:ext>
                  </a:extLst>
                </p14:cNvPr>
                <p14:cNvContentPartPr/>
                <p14:nvPr/>
              </p14:nvContentPartPr>
              <p14:xfrm>
                <a:off x="7893303" y="2316571"/>
                <a:ext cx="152280" cy="177480"/>
              </p14:xfrm>
            </p:contentPart>
          </mc:Choice>
          <mc:Fallback xmlns="">
            <p:pic>
              <p:nvPicPr>
                <p:cNvPr id="170174" name="Freihand 170173">
                  <a:extLst>
                    <a:ext uri="{FF2B5EF4-FFF2-40B4-BE49-F238E27FC236}">
                      <a16:creationId xmlns:a16="http://schemas.microsoft.com/office/drawing/2014/main" id="{6CB10D8B-4F43-49D1-83E8-32A18772D46A}"/>
                    </a:ext>
                  </a:extLst>
                </p:cNvPr>
                <p:cNvPicPr/>
                <p:nvPr/>
              </p:nvPicPr>
              <p:blipFill>
                <a:blip r:embed="rId418"/>
                <a:stretch>
                  <a:fillRect/>
                </a:stretch>
              </p:blipFill>
              <p:spPr>
                <a:xfrm>
                  <a:off x="7888983" y="2312251"/>
                  <a:ext cx="160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70176" name="Freihand 170175">
                  <a:extLst>
                    <a:ext uri="{FF2B5EF4-FFF2-40B4-BE49-F238E27FC236}">
                      <a16:creationId xmlns:a16="http://schemas.microsoft.com/office/drawing/2014/main" id="{9E7AA56D-0BEA-4049-A45A-07FDAFF670F3}"/>
                    </a:ext>
                  </a:extLst>
                </p14:cNvPr>
                <p14:cNvContentPartPr/>
                <p14:nvPr/>
              </p14:nvContentPartPr>
              <p14:xfrm>
                <a:off x="7112463" y="2413411"/>
                <a:ext cx="232920" cy="342000"/>
              </p14:xfrm>
            </p:contentPart>
          </mc:Choice>
          <mc:Fallback xmlns="">
            <p:pic>
              <p:nvPicPr>
                <p:cNvPr id="170176" name="Freihand 170175">
                  <a:extLst>
                    <a:ext uri="{FF2B5EF4-FFF2-40B4-BE49-F238E27FC236}">
                      <a16:creationId xmlns:a16="http://schemas.microsoft.com/office/drawing/2014/main" id="{9E7AA56D-0BEA-4049-A45A-07FDAFF670F3}"/>
                    </a:ext>
                  </a:extLst>
                </p:cNvPr>
                <p:cNvPicPr/>
                <p:nvPr/>
              </p:nvPicPr>
              <p:blipFill>
                <a:blip r:embed="rId420"/>
                <a:stretch>
                  <a:fillRect/>
                </a:stretch>
              </p:blipFill>
              <p:spPr>
                <a:xfrm>
                  <a:off x="7108143" y="2409091"/>
                  <a:ext cx="2415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70177" name="Freihand 170176">
                  <a:extLst>
                    <a:ext uri="{FF2B5EF4-FFF2-40B4-BE49-F238E27FC236}">
                      <a16:creationId xmlns:a16="http://schemas.microsoft.com/office/drawing/2014/main" id="{AED16A61-13A9-4D8A-9752-3491DDEE4087}"/>
                    </a:ext>
                  </a:extLst>
                </p14:cNvPr>
                <p14:cNvContentPartPr/>
                <p14:nvPr/>
              </p14:nvContentPartPr>
              <p14:xfrm>
                <a:off x="7251063" y="2089411"/>
                <a:ext cx="23040" cy="188640"/>
              </p14:xfrm>
            </p:contentPart>
          </mc:Choice>
          <mc:Fallback xmlns="">
            <p:pic>
              <p:nvPicPr>
                <p:cNvPr id="170177" name="Freihand 170176">
                  <a:extLst>
                    <a:ext uri="{FF2B5EF4-FFF2-40B4-BE49-F238E27FC236}">
                      <a16:creationId xmlns:a16="http://schemas.microsoft.com/office/drawing/2014/main" id="{AED16A61-13A9-4D8A-9752-3491DDEE4087}"/>
                    </a:ext>
                  </a:extLst>
                </p:cNvPr>
                <p:cNvPicPr/>
                <p:nvPr/>
              </p:nvPicPr>
              <p:blipFill>
                <a:blip r:embed="rId422"/>
                <a:stretch>
                  <a:fillRect/>
                </a:stretch>
              </p:blipFill>
              <p:spPr>
                <a:xfrm>
                  <a:off x="7246743" y="2085091"/>
                  <a:ext cx="31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70178" name="Freihand 170177">
                  <a:extLst>
                    <a:ext uri="{FF2B5EF4-FFF2-40B4-BE49-F238E27FC236}">
                      <a16:creationId xmlns:a16="http://schemas.microsoft.com/office/drawing/2014/main" id="{0207EAEB-71B4-466B-A54A-E1E279941E63}"/>
                    </a:ext>
                  </a:extLst>
                </p14:cNvPr>
                <p14:cNvContentPartPr/>
                <p14:nvPr/>
              </p14:nvContentPartPr>
              <p14:xfrm>
                <a:off x="7180143" y="2173291"/>
                <a:ext cx="162360" cy="148680"/>
              </p14:xfrm>
            </p:contentPart>
          </mc:Choice>
          <mc:Fallback xmlns="">
            <p:pic>
              <p:nvPicPr>
                <p:cNvPr id="170178" name="Freihand 170177">
                  <a:extLst>
                    <a:ext uri="{FF2B5EF4-FFF2-40B4-BE49-F238E27FC236}">
                      <a16:creationId xmlns:a16="http://schemas.microsoft.com/office/drawing/2014/main" id="{0207EAEB-71B4-466B-A54A-E1E279941E63}"/>
                    </a:ext>
                  </a:extLst>
                </p:cNvPr>
                <p:cNvPicPr/>
                <p:nvPr/>
              </p:nvPicPr>
              <p:blipFill>
                <a:blip r:embed="rId424"/>
                <a:stretch>
                  <a:fillRect/>
                </a:stretch>
              </p:blipFill>
              <p:spPr>
                <a:xfrm>
                  <a:off x="7175823" y="2168971"/>
                  <a:ext cx="171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70179" name="Freihand 170178">
                  <a:extLst>
                    <a:ext uri="{FF2B5EF4-FFF2-40B4-BE49-F238E27FC236}">
                      <a16:creationId xmlns:a16="http://schemas.microsoft.com/office/drawing/2014/main" id="{7B0243B4-9065-4669-AE0A-B52BBC760B22}"/>
                    </a:ext>
                  </a:extLst>
                </p14:cNvPr>
                <p14:cNvContentPartPr/>
                <p14:nvPr/>
              </p14:nvContentPartPr>
              <p14:xfrm>
                <a:off x="7203903" y="1844251"/>
                <a:ext cx="143280" cy="160200"/>
              </p14:xfrm>
            </p:contentPart>
          </mc:Choice>
          <mc:Fallback xmlns="">
            <p:pic>
              <p:nvPicPr>
                <p:cNvPr id="170179" name="Freihand 170178">
                  <a:extLst>
                    <a:ext uri="{FF2B5EF4-FFF2-40B4-BE49-F238E27FC236}">
                      <a16:creationId xmlns:a16="http://schemas.microsoft.com/office/drawing/2014/main" id="{7B0243B4-9065-4669-AE0A-B52BBC760B22}"/>
                    </a:ext>
                  </a:extLst>
                </p:cNvPr>
                <p:cNvPicPr/>
                <p:nvPr/>
              </p:nvPicPr>
              <p:blipFill>
                <a:blip r:embed="rId426"/>
                <a:stretch>
                  <a:fillRect/>
                </a:stretch>
              </p:blipFill>
              <p:spPr>
                <a:xfrm>
                  <a:off x="7199583" y="1839931"/>
                  <a:ext cx="151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70180" name="Freihand 170179">
                  <a:extLst>
                    <a:ext uri="{FF2B5EF4-FFF2-40B4-BE49-F238E27FC236}">
                      <a16:creationId xmlns:a16="http://schemas.microsoft.com/office/drawing/2014/main" id="{1B3A50A4-3CAA-4240-897D-F673112A97C0}"/>
                    </a:ext>
                  </a:extLst>
                </p14:cNvPr>
                <p14:cNvContentPartPr/>
                <p14:nvPr/>
              </p14:nvContentPartPr>
              <p14:xfrm>
                <a:off x="7353303" y="1786291"/>
                <a:ext cx="28080" cy="148320"/>
              </p14:xfrm>
            </p:contentPart>
          </mc:Choice>
          <mc:Fallback xmlns="">
            <p:pic>
              <p:nvPicPr>
                <p:cNvPr id="170180" name="Freihand 170179">
                  <a:extLst>
                    <a:ext uri="{FF2B5EF4-FFF2-40B4-BE49-F238E27FC236}">
                      <a16:creationId xmlns:a16="http://schemas.microsoft.com/office/drawing/2014/main" id="{1B3A50A4-3CAA-4240-897D-F673112A97C0}"/>
                    </a:ext>
                  </a:extLst>
                </p:cNvPr>
                <p:cNvPicPr/>
                <p:nvPr/>
              </p:nvPicPr>
              <p:blipFill>
                <a:blip r:embed="rId428"/>
                <a:stretch>
                  <a:fillRect/>
                </a:stretch>
              </p:blipFill>
              <p:spPr>
                <a:xfrm>
                  <a:off x="7348983" y="1781971"/>
                  <a:ext cx="36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70181" name="Freihand 170180">
                  <a:extLst>
                    <a:ext uri="{FF2B5EF4-FFF2-40B4-BE49-F238E27FC236}">
                      <a16:creationId xmlns:a16="http://schemas.microsoft.com/office/drawing/2014/main" id="{6EAF47B8-DB06-4AB2-8CA0-244267C85542}"/>
                    </a:ext>
                  </a:extLst>
                </p14:cNvPr>
                <p14:cNvContentPartPr/>
                <p14:nvPr/>
              </p14:nvContentPartPr>
              <p14:xfrm>
                <a:off x="7396863" y="1856851"/>
                <a:ext cx="94320" cy="86040"/>
              </p14:xfrm>
            </p:contentPart>
          </mc:Choice>
          <mc:Fallback xmlns="">
            <p:pic>
              <p:nvPicPr>
                <p:cNvPr id="170181" name="Freihand 170180">
                  <a:extLst>
                    <a:ext uri="{FF2B5EF4-FFF2-40B4-BE49-F238E27FC236}">
                      <a16:creationId xmlns:a16="http://schemas.microsoft.com/office/drawing/2014/main" id="{6EAF47B8-DB06-4AB2-8CA0-244267C85542}"/>
                    </a:ext>
                  </a:extLst>
                </p:cNvPr>
                <p:cNvPicPr/>
                <p:nvPr/>
              </p:nvPicPr>
              <p:blipFill>
                <a:blip r:embed="rId430"/>
                <a:stretch>
                  <a:fillRect/>
                </a:stretch>
              </p:blipFill>
              <p:spPr>
                <a:xfrm>
                  <a:off x="7392543" y="1852531"/>
                  <a:ext cx="102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70182" name="Freihand 170181">
                  <a:extLst>
                    <a:ext uri="{FF2B5EF4-FFF2-40B4-BE49-F238E27FC236}">
                      <a16:creationId xmlns:a16="http://schemas.microsoft.com/office/drawing/2014/main" id="{1557F8F2-B30A-4629-934B-DE32B6F0CCB6}"/>
                    </a:ext>
                  </a:extLst>
                </p14:cNvPr>
                <p14:cNvContentPartPr/>
                <p14:nvPr/>
              </p14:nvContentPartPr>
              <p14:xfrm>
                <a:off x="7501983" y="1828771"/>
                <a:ext cx="105840" cy="220680"/>
              </p14:xfrm>
            </p:contentPart>
          </mc:Choice>
          <mc:Fallback xmlns="">
            <p:pic>
              <p:nvPicPr>
                <p:cNvPr id="170182" name="Freihand 170181">
                  <a:extLst>
                    <a:ext uri="{FF2B5EF4-FFF2-40B4-BE49-F238E27FC236}">
                      <a16:creationId xmlns:a16="http://schemas.microsoft.com/office/drawing/2014/main" id="{1557F8F2-B30A-4629-934B-DE32B6F0CCB6}"/>
                    </a:ext>
                  </a:extLst>
                </p:cNvPr>
                <p:cNvPicPr/>
                <p:nvPr/>
              </p:nvPicPr>
              <p:blipFill>
                <a:blip r:embed="rId432"/>
                <a:stretch>
                  <a:fillRect/>
                </a:stretch>
              </p:blipFill>
              <p:spPr>
                <a:xfrm>
                  <a:off x="7497663" y="1824451"/>
                  <a:ext cx="1144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70183" name="Freihand 170182">
                  <a:extLst>
                    <a:ext uri="{FF2B5EF4-FFF2-40B4-BE49-F238E27FC236}">
                      <a16:creationId xmlns:a16="http://schemas.microsoft.com/office/drawing/2014/main" id="{ABAA45D9-4DE7-4E68-A3E2-B0EF071F4880}"/>
                    </a:ext>
                  </a:extLst>
                </p14:cNvPr>
                <p14:cNvContentPartPr/>
                <p14:nvPr/>
              </p14:nvContentPartPr>
              <p14:xfrm>
                <a:off x="7639863" y="1801771"/>
                <a:ext cx="114480" cy="100440"/>
              </p14:xfrm>
            </p:contentPart>
          </mc:Choice>
          <mc:Fallback xmlns="">
            <p:pic>
              <p:nvPicPr>
                <p:cNvPr id="170183" name="Freihand 170182">
                  <a:extLst>
                    <a:ext uri="{FF2B5EF4-FFF2-40B4-BE49-F238E27FC236}">
                      <a16:creationId xmlns:a16="http://schemas.microsoft.com/office/drawing/2014/main" id="{ABAA45D9-4DE7-4E68-A3E2-B0EF071F4880}"/>
                    </a:ext>
                  </a:extLst>
                </p:cNvPr>
                <p:cNvPicPr/>
                <p:nvPr/>
              </p:nvPicPr>
              <p:blipFill>
                <a:blip r:embed="rId434"/>
                <a:stretch>
                  <a:fillRect/>
                </a:stretch>
              </p:blipFill>
              <p:spPr>
                <a:xfrm>
                  <a:off x="7635543" y="1797451"/>
                  <a:ext cx="123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70185" name="Freihand 170184">
                  <a:extLst>
                    <a:ext uri="{FF2B5EF4-FFF2-40B4-BE49-F238E27FC236}">
                      <a16:creationId xmlns:a16="http://schemas.microsoft.com/office/drawing/2014/main" id="{5A732BB0-DB80-4934-B856-D13885269935}"/>
                    </a:ext>
                  </a:extLst>
                </p14:cNvPr>
                <p14:cNvContentPartPr/>
                <p14:nvPr/>
              </p14:nvContentPartPr>
              <p14:xfrm>
                <a:off x="8406303" y="3396931"/>
                <a:ext cx="111960" cy="93600"/>
              </p14:xfrm>
            </p:contentPart>
          </mc:Choice>
          <mc:Fallback xmlns="">
            <p:pic>
              <p:nvPicPr>
                <p:cNvPr id="170185" name="Freihand 170184">
                  <a:extLst>
                    <a:ext uri="{FF2B5EF4-FFF2-40B4-BE49-F238E27FC236}">
                      <a16:creationId xmlns:a16="http://schemas.microsoft.com/office/drawing/2014/main" id="{5A732BB0-DB80-4934-B856-D13885269935}"/>
                    </a:ext>
                  </a:extLst>
                </p:cNvPr>
                <p:cNvPicPr/>
                <p:nvPr/>
              </p:nvPicPr>
              <p:blipFill>
                <a:blip r:embed="rId436"/>
                <a:stretch>
                  <a:fillRect/>
                </a:stretch>
              </p:blipFill>
              <p:spPr>
                <a:xfrm>
                  <a:off x="8401983" y="3392611"/>
                  <a:ext cx="120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70186" name="Freihand 170185">
                  <a:extLst>
                    <a:ext uri="{FF2B5EF4-FFF2-40B4-BE49-F238E27FC236}">
                      <a16:creationId xmlns:a16="http://schemas.microsoft.com/office/drawing/2014/main" id="{18BE3F86-7981-4250-8F7A-1D2E55CA630B}"/>
                    </a:ext>
                  </a:extLst>
                </p14:cNvPr>
                <p14:cNvContentPartPr/>
                <p14:nvPr/>
              </p14:nvContentPartPr>
              <p14:xfrm>
                <a:off x="8441943" y="3368851"/>
                <a:ext cx="102960" cy="269280"/>
              </p14:xfrm>
            </p:contentPart>
          </mc:Choice>
          <mc:Fallback xmlns="">
            <p:pic>
              <p:nvPicPr>
                <p:cNvPr id="170186" name="Freihand 170185">
                  <a:extLst>
                    <a:ext uri="{FF2B5EF4-FFF2-40B4-BE49-F238E27FC236}">
                      <a16:creationId xmlns:a16="http://schemas.microsoft.com/office/drawing/2014/main" id="{18BE3F86-7981-4250-8F7A-1D2E55CA630B}"/>
                    </a:ext>
                  </a:extLst>
                </p:cNvPr>
                <p:cNvPicPr/>
                <p:nvPr/>
              </p:nvPicPr>
              <p:blipFill>
                <a:blip r:embed="rId438"/>
                <a:stretch>
                  <a:fillRect/>
                </a:stretch>
              </p:blipFill>
              <p:spPr>
                <a:xfrm>
                  <a:off x="8437623" y="3364531"/>
                  <a:ext cx="111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70188" name="Freihand 170187">
                  <a:extLst>
                    <a:ext uri="{FF2B5EF4-FFF2-40B4-BE49-F238E27FC236}">
                      <a16:creationId xmlns:a16="http://schemas.microsoft.com/office/drawing/2014/main" id="{8E0282E5-4329-4F96-9430-FDC1C19CEC84}"/>
                    </a:ext>
                  </a:extLst>
                </p14:cNvPr>
                <p14:cNvContentPartPr/>
                <p14:nvPr/>
              </p14:nvContentPartPr>
              <p14:xfrm>
                <a:off x="8628783" y="3286051"/>
                <a:ext cx="18360" cy="90720"/>
              </p14:xfrm>
            </p:contentPart>
          </mc:Choice>
          <mc:Fallback xmlns="">
            <p:pic>
              <p:nvPicPr>
                <p:cNvPr id="170188" name="Freihand 170187">
                  <a:extLst>
                    <a:ext uri="{FF2B5EF4-FFF2-40B4-BE49-F238E27FC236}">
                      <a16:creationId xmlns:a16="http://schemas.microsoft.com/office/drawing/2014/main" id="{8E0282E5-4329-4F96-9430-FDC1C19CEC84}"/>
                    </a:ext>
                  </a:extLst>
                </p:cNvPr>
                <p:cNvPicPr/>
                <p:nvPr/>
              </p:nvPicPr>
              <p:blipFill>
                <a:blip r:embed="rId440"/>
                <a:stretch>
                  <a:fillRect/>
                </a:stretch>
              </p:blipFill>
              <p:spPr>
                <a:xfrm>
                  <a:off x="8624463" y="3281731"/>
                  <a:ext cx="27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70189" name="Freihand 170188">
                  <a:extLst>
                    <a:ext uri="{FF2B5EF4-FFF2-40B4-BE49-F238E27FC236}">
                      <a16:creationId xmlns:a16="http://schemas.microsoft.com/office/drawing/2014/main" id="{11D1D5A8-72A4-4FDB-8FDB-91FBCF040BC4}"/>
                    </a:ext>
                  </a:extLst>
                </p14:cNvPr>
                <p14:cNvContentPartPr/>
                <p14:nvPr/>
              </p14:nvContentPartPr>
              <p14:xfrm>
                <a:off x="8562543" y="3258331"/>
                <a:ext cx="141840" cy="114480"/>
              </p14:xfrm>
            </p:contentPart>
          </mc:Choice>
          <mc:Fallback xmlns="">
            <p:pic>
              <p:nvPicPr>
                <p:cNvPr id="170189" name="Freihand 170188">
                  <a:extLst>
                    <a:ext uri="{FF2B5EF4-FFF2-40B4-BE49-F238E27FC236}">
                      <a16:creationId xmlns:a16="http://schemas.microsoft.com/office/drawing/2014/main" id="{11D1D5A8-72A4-4FDB-8FDB-91FBCF040BC4}"/>
                    </a:ext>
                  </a:extLst>
                </p:cNvPr>
                <p:cNvPicPr/>
                <p:nvPr/>
              </p:nvPicPr>
              <p:blipFill>
                <a:blip r:embed="rId442"/>
                <a:stretch>
                  <a:fillRect/>
                </a:stretch>
              </p:blipFill>
              <p:spPr>
                <a:xfrm>
                  <a:off x="8558223" y="3254011"/>
                  <a:ext cx="150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70191" name="Freihand 170190">
                  <a:extLst>
                    <a:ext uri="{FF2B5EF4-FFF2-40B4-BE49-F238E27FC236}">
                      <a16:creationId xmlns:a16="http://schemas.microsoft.com/office/drawing/2014/main" id="{B39F5A47-590B-49E6-8C41-B371B885CEA3}"/>
                    </a:ext>
                  </a:extLst>
                </p14:cNvPr>
                <p14:cNvContentPartPr/>
                <p14:nvPr/>
              </p14:nvContentPartPr>
              <p14:xfrm>
                <a:off x="8702943" y="3431131"/>
                <a:ext cx="170280" cy="12960"/>
              </p14:xfrm>
            </p:contentPart>
          </mc:Choice>
          <mc:Fallback xmlns="">
            <p:pic>
              <p:nvPicPr>
                <p:cNvPr id="170191" name="Freihand 170190">
                  <a:extLst>
                    <a:ext uri="{FF2B5EF4-FFF2-40B4-BE49-F238E27FC236}">
                      <a16:creationId xmlns:a16="http://schemas.microsoft.com/office/drawing/2014/main" id="{B39F5A47-590B-49E6-8C41-B371B885CEA3}"/>
                    </a:ext>
                  </a:extLst>
                </p:cNvPr>
                <p:cNvPicPr/>
                <p:nvPr/>
              </p:nvPicPr>
              <p:blipFill>
                <a:blip r:embed="rId444"/>
                <a:stretch>
                  <a:fillRect/>
                </a:stretch>
              </p:blipFill>
              <p:spPr>
                <a:xfrm>
                  <a:off x="8698623" y="3426811"/>
                  <a:ext cx="1789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70192" name="Freihand 170191">
                  <a:extLst>
                    <a:ext uri="{FF2B5EF4-FFF2-40B4-BE49-F238E27FC236}">
                      <a16:creationId xmlns:a16="http://schemas.microsoft.com/office/drawing/2014/main" id="{8247E0CD-773F-4372-8D4C-ED41F31849B1}"/>
                    </a:ext>
                  </a:extLst>
                </p14:cNvPr>
                <p14:cNvContentPartPr/>
                <p14:nvPr/>
              </p14:nvContentPartPr>
              <p14:xfrm>
                <a:off x="8728863" y="3472891"/>
                <a:ext cx="140400" cy="24120"/>
              </p14:xfrm>
            </p:contentPart>
          </mc:Choice>
          <mc:Fallback xmlns="">
            <p:pic>
              <p:nvPicPr>
                <p:cNvPr id="170192" name="Freihand 170191">
                  <a:extLst>
                    <a:ext uri="{FF2B5EF4-FFF2-40B4-BE49-F238E27FC236}">
                      <a16:creationId xmlns:a16="http://schemas.microsoft.com/office/drawing/2014/main" id="{8247E0CD-773F-4372-8D4C-ED41F31849B1}"/>
                    </a:ext>
                  </a:extLst>
                </p:cNvPr>
                <p:cNvPicPr/>
                <p:nvPr/>
              </p:nvPicPr>
              <p:blipFill>
                <a:blip r:embed="rId446"/>
                <a:stretch>
                  <a:fillRect/>
                </a:stretch>
              </p:blipFill>
              <p:spPr>
                <a:xfrm>
                  <a:off x="8724543" y="3468571"/>
                  <a:ext cx="149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70193" name="Freihand 170192">
                  <a:extLst>
                    <a:ext uri="{FF2B5EF4-FFF2-40B4-BE49-F238E27FC236}">
                      <a16:creationId xmlns:a16="http://schemas.microsoft.com/office/drawing/2014/main" id="{5C3CE98A-9B8C-447B-9152-E31AC622732B}"/>
                    </a:ext>
                  </a:extLst>
                </p14:cNvPr>
                <p14:cNvContentPartPr/>
                <p14:nvPr/>
              </p14:nvContentPartPr>
              <p14:xfrm>
                <a:off x="8935863" y="3367051"/>
                <a:ext cx="90000" cy="192240"/>
              </p14:xfrm>
            </p:contentPart>
          </mc:Choice>
          <mc:Fallback xmlns="">
            <p:pic>
              <p:nvPicPr>
                <p:cNvPr id="170193" name="Freihand 170192">
                  <a:extLst>
                    <a:ext uri="{FF2B5EF4-FFF2-40B4-BE49-F238E27FC236}">
                      <a16:creationId xmlns:a16="http://schemas.microsoft.com/office/drawing/2014/main" id="{5C3CE98A-9B8C-447B-9152-E31AC622732B}"/>
                    </a:ext>
                  </a:extLst>
                </p:cNvPr>
                <p:cNvPicPr/>
                <p:nvPr/>
              </p:nvPicPr>
              <p:blipFill>
                <a:blip r:embed="rId448"/>
                <a:stretch>
                  <a:fillRect/>
                </a:stretch>
              </p:blipFill>
              <p:spPr>
                <a:xfrm>
                  <a:off x="8931543" y="3362731"/>
                  <a:ext cx="98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70194" name="Freihand 170193">
                  <a:extLst>
                    <a:ext uri="{FF2B5EF4-FFF2-40B4-BE49-F238E27FC236}">
                      <a16:creationId xmlns:a16="http://schemas.microsoft.com/office/drawing/2014/main" id="{5C73B30E-3726-4F2A-88E2-C05CB366A86B}"/>
                    </a:ext>
                  </a:extLst>
                </p14:cNvPr>
                <p14:cNvContentPartPr/>
                <p14:nvPr/>
              </p14:nvContentPartPr>
              <p14:xfrm>
                <a:off x="8311263" y="3128371"/>
                <a:ext cx="41040" cy="599400"/>
              </p14:xfrm>
            </p:contentPart>
          </mc:Choice>
          <mc:Fallback xmlns="">
            <p:pic>
              <p:nvPicPr>
                <p:cNvPr id="170194" name="Freihand 170193">
                  <a:extLst>
                    <a:ext uri="{FF2B5EF4-FFF2-40B4-BE49-F238E27FC236}">
                      <a16:creationId xmlns:a16="http://schemas.microsoft.com/office/drawing/2014/main" id="{5C73B30E-3726-4F2A-88E2-C05CB366A86B}"/>
                    </a:ext>
                  </a:extLst>
                </p:cNvPr>
                <p:cNvPicPr/>
                <p:nvPr/>
              </p:nvPicPr>
              <p:blipFill>
                <a:blip r:embed="rId450"/>
                <a:stretch>
                  <a:fillRect/>
                </a:stretch>
              </p:blipFill>
              <p:spPr>
                <a:xfrm>
                  <a:off x="8306943" y="3124051"/>
                  <a:ext cx="4968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70195" name="Freihand 170194">
                  <a:extLst>
                    <a:ext uri="{FF2B5EF4-FFF2-40B4-BE49-F238E27FC236}">
                      <a16:creationId xmlns:a16="http://schemas.microsoft.com/office/drawing/2014/main" id="{6A9383F5-204F-43EF-8FB4-6607F01FDFAB}"/>
                    </a:ext>
                  </a:extLst>
                </p14:cNvPr>
                <p14:cNvContentPartPr/>
                <p14:nvPr/>
              </p14:nvContentPartPr>
              <p14:xfrm>
                <a:off x="8337543" y="3095251"/>
                <a:ext cx="750600" cy="548280"/>
              </p14:xfrm>
            </p:contentPart>
          </mc:Choice>
          <mc:Fallback xmlns="">
            <p:pic>
              <p:nvPicPr>
                <p:cNvPr id="170195" name="Freihand 170194">
                  <a:extLst>
                    <a:ext uri="{FF2B5EF4-FFF2-40B4-BE49-F238E27FC236}">
                      <a16:creationId xmlns:a16="http://schemas.microsoft.com/office/drawing/2014/main" id="{6A9383F5-204F-43EF-8FB4-6607F01FDFAB}"/>
                    </a:ext>
                  </a:extLst>
                </p:cNvPr>
                <p:cNvPicPr/>
                <p:nvPr/>
              </p:nvPicPr>
              <p:blipFill>
                <a:blip r:embed="rId452"/>
                <a:stretch>
                  <a:fillRect/>
                </a:stretch>
              </p:blipFill>
              <p:spPr>
                <a:xfrm>
                  <a:off x="8333223" y="3090931"/>
                  <a:ext cx="7592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0196" name="Freihand 170195">
                  <a:extLst>
                    <a:ext uri="{FF2B5EF4-FFF2-40B4-BE49-F238E27FC236}">
                      <a16:creationId xmlns:a16="http://schemas.microsoft.com/office/drawing/2014/main" id="{EEE28190-06C3-4ADE-8B55-D70091F9F1A8}"/>
                    </a:ext>
                  </a:extLst>
                </p14:cNvPr>
                <p14:cNvContentPartPr/>
                <p14:nvPr/>
              </p14:nvContentPartPr>
              <p14:xfrm>
                <a:off x="8347983" y="3617971"/>
                <a:ext cx="777240" cy="72720"/>
              </p14:xfrm>
            </p:contentPart>
          </mc:Choice>
          <mc:Fallback xmlns="">
            <p:pic>
              <p:nvPicPr>
                <p:cNvPr id="170196" name="Freihand 170195">
                  <a:extLst>
                    <a:ext uri="{FF2B5EF4-FFF2-40B4-BE49-F238E27FC236}">
                      <a16:creationId xmlns:a16="http://schemas.microsoft.com/office/drawing/2014/main" id="{EEE28190-06C3-4ADE-8B55-D70091F9F1A8}"/>
                    </a:ext>
                  </a:extLst>
                </p:cNvPr>
                <p:cNvPicPr/>
                <p:nvPr/>
              </p:nvPicPr>
              <p:blipFill>
                <a:blip r:embed="rId454"/>
                <a:stretch>
                  <a:fillRect/>
                </a:stretch>
              </p:blipFill>
              <p:spPr>
                <a:xfrm>
                  <a:off x="8343663" y="3613651"/>
                  <a:ext cx="785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70198" name="Freihand 170197">
                  <a:extLst>
                    <a:ext uri="{FF2B5EF4-FFF2-40B4-BE49-F238E27FC236}">
                      <a16:creationId xmlns:a16="http://schemas.microsoft.com/office/drawing/2014/main" id="{60F63958-BE73-4C62-925E-901098E7F1BD}"/>
                    </a:ext>
                  </a:extLst>
                </p14:cNvPr>
                <p14:cNvContentPartPr/>
                <p14:nvPr/>
              </p14:nvContentPartPr>
              <p14:xfrm>
                <a:off x="8619783" y="2027491"/>
                <a:ext cx="360" cy="360"/>
              </p14:xfrm>
            </p:contentPart>
          </mc:Choice>
          <mc:Fallback xmlns="">
            <p:pic>
              <p:nvPicPr>
                <p:cNvPr id="170198" name="Freihand 170197">
                  <a:extLst>
                    <a:ext uri="{FF2B5EF4-FFF2-40B4-BE49-F238E27FC236}">
                      <a16:creationId xmlns:a16="http://schemas.microsoft.com/office/drawing/2014/main" id="{60F63958-BE73-4C62-925E-901098E7F1BD}"/>
                    </a:ext>
                  </a:extLst>
                </p:cNvPr>
                <p:cNvPicPr/>
                <p:nvPr/>
              </p:nvPicPr>
              <p:blipFill>
                <a:blip r:embed="rId100"/>
                <a:stretch>
                  <a:fillRect/>
                </a:stretch>
              </p:blipFill>
              <p:spPr>
                <a:xfrm>
                  <a:off x="8615463" y="2023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0199" name="Freihand 170198">
                  <a:extLst>
                    <a:ext uri="{FF2B5EF4-FFF2-40B4-BE49-F238E27FC236}">
                      <a16:creationId xmlns:a16="http://schemas.microsoft.com/office/drawing/2014/main" id="{EC96E450-7FA3-4D0D-A5E4-662677CDC25F}"/>
                    </a:ext>
                  </a:extLst>
                </p14:cNvPr>
                <p14:cNvContentPartPr/>
                <p14:nvPr/>
              </p14:nvContentPartPr>
              <p14:xfrm>
                <a:off x="8418183" y="1955491"/>
                <a:ext cx="303120" cy="1007280"/>
              </p14:xfrm>
            </p:contentPart>
          </mc:Choice>
          <mc:Fallback xmlns="">
            <p:pic>
              <p:nvPicPr>
                <p:cNvPr id="170199" name="Freihand 170198">
                  <a:extLst>
                    <a:ext uri="{FF2B5EF4-FFF2-40B4-BE49-F238E27FC236}">
                      <a16:creationId xmlns:a16="http://schemas.microsoft.com/office/drawing/2014/main" id="{EC96E450-7FA3-4D0D-A5E4-662677CDC25F}"/>
                    </a:ext>
                  </a:extLst>
                </p:cNvPr>
                <p:cNvPicPr/>
                <p:nvPr/>
              </p:nvPicPr>
              <p:blipFill>
                <a:blip r:embed="rId457"/>
                <a:stretch>
                  <a:fillRect/>
                </a:stretch>
              </p:blipFill>
              <p:spPr>
                <a:xfrm>
                  <a:off x="8413863" y="1951171"/>
                  <a:ext cx="311760" cy="1015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0201" name="Freihand 170200">
                  <a:extLst>
                    <a:ext uri="{FF2B5EF4-FFF2-40B4-BE49-F238E27FC236}">
                      <a16:creationId xmlns:a16="http://schemas.microsoft.com/office/drawing/2014/main" id="{CA1CA0F8-E4FD-4700-BB49-65F33A820F96}"/>
                    </a:ext>
                  </a:extLst>
                </p14:cNvPr>
                <p14:cNvContentPartPr/>
                <p14:nvPr/>
              </p14:nvContentPartPr>
              <p14:xfrm>
                <a:off x="7904823" y="3865291"/>
                <a:ext cx="223200" cy="124560"/>
              </p14:xfrm>
            </p:contentPart>
          </mc:Choice>
          <mc:Fallback xmlns="">
            <p:pic>
              <p:nvPicPr>
                <p:cNvPr id="170201" name="Freihand 170200">
                  <a:extLst>
                    <a:ext uri="{FF2B5EF4-FFF2-40B4-BE49-F238E27FC236}">
                      <a16:creationId xmlns:a16="http://schemas.microsoft.com/office/drawing/2014/main" id="{CA1CA0F8-E4FD-4700-BB49-65F33A820F96}"/>
                    </a:ext>
                  </a:extLst>
                </p:cNvPr>
                <p:cNvPicPr/>
                <p:nvPr/>
              </p:nvPicPr>
              <p:blipFill>
                <a:blip r:embed="rId459"/>
                <a:stretch>
                  <a:fillRect/>
                </a:stretch>
              </p:blipFill>
              <p:spPr>
                <a:xfrm>
                  <a:off x="7900503" y="3860971"/>
                  <a:ext cx="231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70202" name="Freihand 170201">
                  <a:extLst>
                    <a:ext uri="{FF2B5EF4-FFF2-40B4-BE49-F238E27FC236}">
                      <a16:creationId xmlns:a16="http://schemas.microsoft.com/office/drawing/2014/main" id="{863A666D-0DFB-421F-A9B7-1A3DEBEA69C6}"/>
                    </a:ext>
                  </a:extLst>
                </p14:cNvPr>
                <p14:cNvContentPartPr/>
                <p14:nvPr/>
              </p14:nvContentPartPr>
              <p14:xfrm>
                <a:off x="8106063" y="3828211"/>
                <a:ext cx="104760" cy="190440"/>
              </p14:xfrm>
            </p:contentPart>
          </mc:Choice>
          <mc:Fallback xmlns="">
            <p:pic>
              <p:nvPicPr>
                <p:cNvPr id="170202" name="Freihand 170201">
                  <a:extLst>
                    <a:ext uri="{FF2B5EF4-FFF2-40B4-BE49-F238E27FC236}">
                      <a16:creationId xmlns:a16="http://schemas.microsoft.com/office/drawing/2014/main" id="{863A666D-0DFB-421F-A9B7-1A3DEBEA69C6}"/>
                    </a:ext>
                  </a:extLst>
                </p:cNvPr>
                <p:cNvPicPr/>
                <p:nvPr/>
              </p:nvPicPr>
              <p:blipFill>
                <a:blip r:embed="rId461"/>
                <a:stretch>
                  <a:fillRect/>
                </a:stretch>
              </p:blipFill>
              <p:spPr>
                <a:xfrm>
                  <a:off x="8101743" y="3823891"/>
                  <a:ext cx="113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0204" name="Freihand 170203">
                  <a:extLst>
                    <a:ext uri="{FF2B5EF4-FFF2-40B4-BE49-F238E27FC236}">
                      <a16:creationId xmlns:a16="http://schemas.microsoft.com/office/drawing/2014/main" id="{F371D75B-E4DC-4F99-82BA-FA553DE341F5}"/>
                    </a:ext>
                  </a:extLst>
                </p14:cNvPr>
                <p14:cNvContentPartPr/>
                <p14:nvPr/>
              </p14:nvContentPartPr>
              <p14:xfrm>
                <a:off x="8259783" y="3841171"/>
                <a:ext cx="111960" cy="69480"/>
              </p14:xfrm>
            </p:contentPart>
          </mc:Choice>
          <mc:Fallback xmlns="">
            <p:pic>
              <p:nvPicPr>
                <p:cNvPr id="170204" name="Freihand 170203">
                  <a:extLst>
                    <a:ext uri="{FF2B5EF4-FFF2-40B4-BE49-F238E27FC236}">
                      <a16:creationId xmlns:a16="http://schemas.microsoft.com/office/drawing/2014/main" id="{F371D75B-E4DC-4F99-82BA-FA553DE341F5}"/>
                    </a:ext>
                  </a:extLst>
                </p:cNvPr>
                <p:cNvPicPr/>
                <p:nvPr/>
              </p:nvPicPr>
              <p:blipFill>
                <a:blip r:embed="rId463"/>
                <a:stretch>
                  <a:fillRect/>
                </a:stretch>
              </p:blipFill>
              <p:spPr>
                <a:xfrm>
                  <a:off x="8255463" y="3836851"/>
                  <a:ext cx="120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0205" name="Freihand 170204">
                  <a:extLst>
                    <a:ext uri="{FF2B5EF4-FFF2-40B4-BE49-F238E27FC236}">
                      <a16:creationId xmlns:a16="http://schemas.microsoft.com/office/drawing/2014/main" id="{AB661B54-CEA6-4C6E-B928-8122C99428F8}"/>
                    </a:ext>
                  </a:extLst>
                </p14:cNvPr>
                <p14:cNvContentPartPr/>
                <p14:nvPr/>
              </p14:nvContentPartPr>
              <p14:xfrm>
                <a:off x="8337183" y="3821371"/>
                <a:ext cx="60120" cy="228240"/>
              </p14:xfrm>
            </p:contentPart>
          </mc:Choice>
          <mc:Fallback xmlns="">
            <p:pic>
              <p:nvPicPr>
                <p:cNvPr id="170205" name="Freihand 170204">
                  <a:extLst>
                    <a:ext uri="{FF2B5EF4-FFF2-40B4-BE49-F238E27FC236}">
                      <a16:creationId xmlns:a16="http://schemas.microsoft.com/office/drawing/2014/main" id="{AB661B54-CEA6-4C6E-B928-8122C99428F8}"/>
                    </a:ext>
                  </a:extLst>
                </p:cNvPr>
                <p:cNvPicPr/>
                <p:nvPr/>
              </p:nvPicPr>
              <p:blipFill>
                <a:blip r:embed="rId465"/>
                <a:stretch>
                  <a:fillRect/>
                </a:stretch>
              </p:blipFill>
              <p:spPr>
                <a:xfrm>
                  <a:off x="8332863" y="3817051"/>
                  <a:ext cx="687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0207" name="Freihand 170206">
                  <a:extLst>
                    <a:ext uri="{FF2B5EF4-FFF2-40B4-BE49-F238E27FC236}">
                      <a16:creationId xmlns:a16="http://schemas.microsoft.com/office/drawing/2014/main" id="{AF614002-0C6F-477F-8CBE-9C23C4EB300B}"/>
                    </a:ext>
                  </a:extLst>
                </p14:cNvPr>
                <p14:cNvContentPartPr/>
                <p14:nvPr/>
              </p14:nvContentPartPr>
              <p14:xfrm>
                <a:off x="8455623" y="3744691"/>
                <a:ext cx="14400" cy="86040"/>
              </p14:xfrm>
            </p:contentPart>
          </mc:Choice>
          <mc:Fallback xmlns="">
            <p:pic>
              <p:nvPicPr>
                <p:cNvPr id="170207" name="Freihand 170206">
                  <a:extLst>
                    <a:ext uri="{FF2B5EF4-FFF2-40B4-BE49-F238E27FC236}">
                      <a16:creationId xmlns:a16="http://schemas.microsoft.com/office/drawing/2014/main" id="{AF614002-0C6F-477F-8CBE-9C23C4EB300B}"/>
                    </a:ext>
                  </a:extLst>
                </p:cNvPr>
                <p:cNvPicPr/>
                <p:nvPr/>
              </p:nvPicPr>
              <p:blipFill>
                <a:blip r:embed="rId467"/>
                <a:stretch>
                  <a:fillRect/>
                </a:stretch>
              </p:blipFill>
              <p:spPr>
                <a:xfrm>
                  <a:off x="8451303" y="3740371"/>
                  <a:ext cx="23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70208" name="Freihand 170207">
                  <a:extLst>
                    <a:ext uri="{FF2B5EF4-FFF2-40B4-BE49-F238E27FC236}">
                      <a16:creationId xmlns:a16="http://schemas.microsoft.com/office/drawing/2014/main" id="{6CD13E65-1154-4315-9764-FC34702516DD}"/>
                    </a:ext>
                  </a:extLst>
                </p14:cNvPr>
                <p14:cNvContentPartPr/>
                <p14:nvPr/>
              </p14:nvContentPartPr>
              <p14:xfrm>
                <a:off x="8374623" y="3731731"/>
                <a:ext cx="140760" cy="94680"/>
              </p14:xfrm>
            </p:contentPart>
          </mc:Choice>
          <mc:Fallback xmlns="">
            <p:pic>
              <p:nvPicPr>
                <p:cNvPr id="170208" name="Freihand 170207">
                  <a:extLst>
                    <a:ext uri="{FF2B5EF4-FFF2-40B4-BE49-F238E27FC236}">
                      <a16:creationId xmlns:a16="http://schemas.microsoft.com/office/drawing/2014/main" id="{6CD13E65-1154-4315-9764-FC34702516DD}"/>
                    </a:ext>
                  </a:extLst>
                </p:cNvPr>
                <p:cNvPicPr/>
                <p:nvPr/>
              </p:nvPicPr>
              <p:blipFill>
                <a:blip r:embed="rId469"/>
                <a:stretch>
                  <a:fillRect/>
                </a:stretch>
              </p:blipFill>
              <p:spPr>
                <a:xfrm>
                  <a:off x="8370303" y="3727411"/>
                  <a:ext cx="149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70209" name="Freihand 170208">
                  <a:extLst>
                    <a:ext uri="{FF2B5EF4-FFF2-40B4-BE49-F238E27FC236}">
                      <a16:creationId xmlns:a16="http://schemas.microsoft.com/office/drawing/2014/main" id="{D6D6074D-DA39-4C9D-A4F9-CE4931905B60}"/>
                    </a:ext>
                  </a:extLst>
                </p14:cNvPr>
                <p14:cNvContentPartPr/>
                <p14:nvPr/>
              </p14:nvContentPartPr>
              <p14:xfrm>
                <a:off x="8497743" y="3745771"/>
                <a:ext cx="86040" cy="181800"/>
              </p14:xfrm>
            </p:contentPart>
          </mc:Choice>
          <mc:Fallback xmlns="">
            <p:pic>
              <p:nvPicPr>
                <p:cNvPr id="170209" name="Freihand 170208">
                  <a:extLst>
                    <a:ext uri="{FF2B5EF4-FFF2-40B4-BE49-F238E27FC236}">
                      <a16:creationId xmlns:a16="http://schemas.microsoft.com/office/drawing/2014/main" id="{D6D6074D-DA39-4C9D-A4F9-CE4931905B60}"/>
                    </a:ext>
                  </a:extLst>
                </p:cNvPr>
                <p:cNvPicPr/>
                <p:nvPr/>
              </p:nvPicPr>
              <p:blipFill>
                <a:blip r:embed="rId471"/>
                <a:stretch>
                  <a:fillRect/>
                </a:stretch>
              </p:blipFill>
              <p:spPr>
                <a:xfrm>
                  <a:off x="8493423" y="3741451"/>
                  <a:ext cx="94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70210" name="Freihand 170209">
                  <a:extLst>
                    <a:ext uri="{FF2B5EF4-FFF2-40B4-BE49-F238E27FC236}">
                      <a16:creationId xmlns:a16="http://schemas.microsoft.com/office/drawing/2014/main" id="{8C0A599C-90B7-476E-A1EA-B3CD3B0FE201}"/>
                    </a:ext>
                  </a:extLst>
                </p14:cNvPr>
                <p14:cNvContentPartPr/>
                <p14:nvPr/>
              </p14:nvContentPartPr>
              <p14:xfrm>
                <a:off x="8601783" y="3835051"/>
                <a:ext cx="77040" cy="36000"/>
              </p14:xfrm>
            </p:contentPart>
          </mc:Choice>
          <mc:Fallback xmlns="">
            <p:pic>
              <p:nvPicPr>
                <p:cNvPr id="170210" name="Freihand 170209">
                  <a:extLst>
                    <a:ext uri="{FF2B5EF4-FFF2-40B4-BE49-F238E27FC236}">
                      <a16:creationId xmlns:a16="http://schemas.microsoft.com/office/drawing/2014/main" id="{8C0A599C-90B7-476E-A1EA-B3CD3B0FE201}"/>
                    </a:ext>
                  </a:extLst>
                </p:cNvPr>
                <p:cNvPicPr/>
                <p:nvPr/>
              </p:nvPicPr>
              <p:blipFill>
                <a:blip r:embed="rId473"/>
                <a:stretch>
                  <a:fillRect/>
                </a:stretch>
              </p:blipFill>
              <p:spPr>
                <a:xfrm>
                  <a:off x="8597463" y="3830731"/>
                  <a:ext cx="85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0211" name="Freihand 170210">
                  <a:extLst>
                    <a:ext uri="{FF2B5EF4-FFF2-40B4-BE49-F238E27FC236}">
                      <a16:creationId xmlns:a16="http://schemas.microsoft.com/office/drawing/2014/main" id="{9DCF1614-FA62-409E-866A-33366AE1CBFA}"/>
                    </a:ext>
                  </a:extLst>
                </p14:cNvPr>
                <p14:cNvContentPartPr/>
                <p14:nvPr/>
              </p14:nvContentPartPr>
              <p14:xfrm>
                <a:off x="8637423" y="3756571"/>
                <a:ext cx="91800" cy="283680"/>
              </p14:xfrm>
            </p:contentPart>
          </mc:Choice>
          <mc:Fallback xmlns="">
            <p:pic>
              <p:nvPicPr>
                <p:cNvPr id="170211" name="Freihand 170210">
                  <a:extLst>
                    <a:ext uri="{FF2B5EF4-FFF2-40B4-BE49-F238E27FC236}">
                      <a16:creationId xmlns:a16="http://schemas.microsoft.com/office/drawing/2014/main" id="{9DCF1614-FA62-409E-866A-33366AE1CBFA}"/>
                    </a:ext>
                  </a:extLst>
                </p:cNvPr>
                <p:cNvPicPr/>
                <p:nvPr/>
              </p:nvPicPr>
              <p:blipFill>
                <a:blip r:embed="rId475"/>
                <a:stretch>
                  <a:fillRect/>
                </a:stretch>
              </p:blipFill>
              <p:spPr>
                <a:xfrm>
                  <a:off x="8633103" y="3752251"/>
                  <a:ext cx="1004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0213" name="Freihand 170212">
                  <a:extLst>
                    <a:ext uri="{FF2B5EF4-FFF2-40B4-BE49-F238E27FC236}">
                      <a16:creationId xmlns:a16="http://schemas.microsoft.com/office/drawing/2014/main" id="{56E0F870-79CF-47D4-86B5-26DA37912E20}"/>
                    </a:ext>
                  </a:extLst>
                </p14:cNvPr>
                <p14:cNvContentPartPr/>
                <p14:nvPr/>
              </p14:nvContentPartPr>
              <p14:xfrm>
                <a:off x="2369463" y="5919451"/>
                <a:ext cx="360" cy="360"/>
              </p14:xfrm>
            </p:contentPart>
          </mc:Choice>
          <mc:Fallback xmlns="">
            <p:pic>
              <p:nvPicPr>
                <p:cNvPr id="170213" name="Freihand 170212">
                  <a:extLst>
                    <a:ext uri="{FF2B5EF4-FFF2-40B4-BE49-F238E27FC236}">
                      <a16:creationId xmlns:a16="http://schemas.microsoft.com/office/drawing/2014/main" id="{56E0F870-79CF-47D4-86B5-26DA37912E20}"/>
                    </a:ext>
                  </a:extLst>
                </p:cNvPr>
                <p:cNvPicPr/>
                <p:nvPr/>
              </p:nvPicPr>
              <p:blipFill>
                <a:blip r:embed="rId100"/>
                <a:stretch>
                  <a:fillRect/>
                </a:stretch>
              </p:blipFill>
              <p:spPr>
                <a:xfrm>
                  <a:off x="2365143" y="5915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70214" name="Freihand 170213">
                  <a:extLst>
                    <a:ext uri="{FF2B5EF4-FFF2-40B4-BE49-F238E27FC236}">
                      <a16:creationId xmlns:a16="http://schemas.microsoft.com/office/drawing/2014/main" id="{AF3DF6AE-8A62-4492-929F-348C07778B8E}"/>
                    </a:ext>
                  </a:extLst>
                </p14:cNvPr>
                <p14:cNvContentPartPr/>
                <p14:nvPr/>
              </p14:nvContentPartPr>
              <p14:xfrm>
                <a:off x="2371983" y="1573531"/>
                <a:ext cx="4034160" cy="4341600"/>
              </p14:xfrm>
            </p:contentPart>
          </mc:Choice>
          <mc:Fallback xmlns="">
            <p:pic>
              <p:nvPicPr>
                <p:cNvPr id="170214" name="Freihand 170213">
                  <a:extLst>
                    <a:ext uri="{FF2B5EF4-FFF2-40B4-BE49-F238E27FC236}">
                      <a16:creationId xmlns:a16="http://schemas.microsoft.com/office/drawing/2014/main" id="{AF3DF6AE-8A62-4492-929F-348C07778B8E}"/>
                    </a:ext>
                  </a:extLst>
                </p:cNvPr>
                <p:cNvPicPr/>
                <p:nvPr/>
              </p:nvPicPr>
              <p:blipFill>
                <a:blip r:embed="rId478"/>
                <a:stretch>
                  <a:fillRect/>
                </a:stretch>
              </p:blipFill>
              <p:spPr>
                <a:xfrm>
                  <a:off x="2367663" y="1569211"/>
                  <a:ext cx="4042800" cy="4350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0215" name="Freihand 170214">
                  <a:extLst>
                    <a:ext uri="{FF2B5EF4-FFF2-40B4-BE49-F238E27FC236}">
                      <a16:creationId xmlns:a16="http://schemas.microsoft.com/office/drawing/2014/main" id="{B5544209-1024-461D-93B8-0F28DDB2A95E}"/>
                    </a:ext>
                  </a:extLst>
                </p14:cNvPr>
                <p14:cNvContentPartPr/>
                <p14:nvPr/>
              </p14:nvContentPartPr>
              <p14:xfrm>
                <a:off x="6203103" y="1281571"/>
                <a:ext cx="106560" cy="75600"/>
              </p14:xfrm>
            </p:contentPart>
          </mc:Choice>
          <mc:Fallback xmlns="">
            <p:pic>
              <p:nvPicPr>
                <p:cNvPr id="170215" name="Freihand 170214">
                  <a:extLst>
                    <a:ext uri="{FF2B5EF4-FFF2-40B4-BE49-F238E27FC236}">
                      <a16:creationId xmlns:a16="http://schemas.microsoft.com/office/drawing/2014/main" id="{B5544209-1024-461D-93B8-0F28DDB2A95E}"/>
                    </a:ext>
                  </a:extLst>
                </p:cNvPr>
                <p:cNvPicPr/>
                <p:nvPr/>
              </p:nvPicPr>
              <p:blipFill>
                <a:blip r:embed="rId480"/>
                <a:stretch>
                  <a:fillRect/>
                </a:stretch>
              </p:blipFill>
              <p:spPr>
                <a:xfrm>
                  <a:off x="6198783" y="1277251"/>
                  <a:ext cx="115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0216" name="Freihand 170215">
                  <a:extLst>
                    <a:ext uri="{FF2B5EF4-FFF2-40B4-BE49-F238E27FC236}">
                      <a16:creationId xmlns:a16="http://schemas.microsoft.com/office/drawing/2014/main" id="{C80FB8B8-AD74-4552-B273-1915679DACFB}"/>
                    </a:ext>
                  </a:extLst>
                </p14:cNvPr>
                <p14:cNvContentPartPr/>
                <p14:nvPr/>
              </p14:nvContentPartPr>
              <p14:xfrm>
                <a:off x="6247743" y="1278691"/>
                <a:ext cx="73800" cy="197640"/>
              </p14:xfrm>
            </p:contentPart>
          </mc:Choice>
          <mc:Fallback xmlns="">
            <p:pic>
              <p:nvPicPr>
                <p:cNvPr id="170216" name="Freihand 170215">
                  <a:extLst>
                    <a:ext uri="{FF2B5EF4-FFF2-40B4-BE49-F238E27FC236}">
                      <a16:creationId xmlns:a16="http://schemas.microsoft.com/office/drawing/2014/main" id="{C80FB8B8-AD74-4552-B273-1915679DACFB}"/>
                    </a:ext>
                  </a:extLst>
                </p:cNvPr>
                <p:cNvPicPr/>
                <p:nvPr/>
              </p:nvPicPr>
              <p:blipFill>
                <a:blip r:embed="rId482"/>
                <a:stretch>
                  <a:fillRect/>
                </a:stretch>
              </p:blipFill>
              <p:spPr>
                <a:xfrm>
                  <a:off x="6243423" y="1274371"/>
                  <a:ext cx="82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70219" name="Freihand 170218">
                  <a:extLst>
                    <a:ext uri="{FF2B5EF4-FFF2-40B4-BE49-F238E27FC236}">
                      <a16:creationId xmlns:a16="http://schemas.microsoft.com/office/drawing/2014/main" id="{20251B18-251F-4019-9242-B51D30E3A9E6}"/>
                    </a:ext>
                  </a:extLst>
                </p14:cNvPr>
                <p14:cNvContentPartPr/>
                <p14:nvPr/>
              </p14:nvContentPartPr>
              <p14:xfrm>
                <a:off x="6374103" y="1168891"/>
                <a:ext cx="12600" cy="103680"/>
              </p14:xfrm>
            </p:contentPart>
          </mc:Choice>
          <mc:Fallback xmlns="">
            <p:pic>
              <p:nvPicPr>
                <p:cNvPr id="170219" name="Freihand 170218">
                  <a:extLst>
                    <a:ext uri="{FF2B5EF4-FFF2-40B4-BE49-F238E27FC236}">
                      <a16:creationId xmlns:a16="http://schemas.microsoft.com/office/drawing/2014/main" id="{20251B18-251F-4019-9242-B51D30E3A9E6}"/>
                    </a:ext>
                  </a:extLst>
                </p:cNvPr>
                <p:cNvPicPr/>
                <p:nvPr/>
              </p:nvPicPr>
              <p:blipFill>
                <a:blip r:embed="rId484"/>
                <a:stretch>
                  <a:fillRect/>
                </a:stretch>
              </p:blipFill>
              <p:spPr>
                <a:xfrm>
                  <a:off x="6369783" y="1164571"/>
                  <a:ext cx="21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70220" name="Freihand 170219">
                  <a:extLst>
                    <a:ext uri="{FF2B5EF4-FFF2-40B4-BE49-F238E27FC236}">
                      <a16:creationId xmlns:a16="http://schemas.microsoft.com/office/drawing/2014/main" id="{1B316702-B952-4463-9993-ECA3B3B7D162}"/>
                    </a:ext>
                  </a:extLst>
                </p14:cNvPr>
                <p14:cNvContentPartPr/>
                <p14:nvPr/>
              </p14:nvContentPartPr>
              <p14:xfrm>
                <a:off x="6289503" y="1152691"/>
                <a:ext cx="150840" cy="97200"/>
              </p14:xfrm>
            </p:contentPart>
          </mc:Choice>
          <mc:Fallback xmlns="">
            <p:pic>
              <p:nvPicPr>
                <p:cNvPr id="170220" name="Freihand 170219">
                  <a:extLst>
                    <a:ext uri="{FF2B5EF4-FFF2-40B4-BE49-F238E27FC236}">
                      <a16:creationId xmlns:a16="http://schemas.microsoft.com/office/drawing/2014/main" id="{1B316702-B952-4463-9993-ECA3B3B7D162}"/>
                    </a:ext>
                  </a:extLst>
                </p:cNvPr>
                <p:cNvPicPr/>
                <p:nvPr/>
              </p:nvPicPr>
              <p:blipFill>
                <a:blip r:embed="rId486"/>
                <a:stretch>
                  <a:fillRect/>
                </a:stretch>
              </p:blipFill>
              <p:spPr>
                <a:xfrm>
                  <a:off x="6285183" y="1148371"/>
                  <a:ext cx="15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70221" name="Freihand 170220">
                  <a:extLst>
                    <a:ext uri="{FF2B5EF4-FFF2-40B4-BE49-F238E27FC236}">
                      <a16:creationId xmlns:a16="http://schemas.microsoft.com/office/drawing/2014/main" id="{FA6146D8-2B3F-4CFD-B754-15BA43BCEFE3}"/>
                    </a:ext>
                  </a:extLst>
                </p14:cNvPr>
                <p14:cNvContentPartPr/>
                <p14:nvPr/>
              </p14:nvContentPartPr>
              <p14:xfrm>
                <a:off x="6424143" y="1271131"/>
                <a:ext cx="160560" cy="23400"/>
              </p14:xfrm>
            </p:contentPart>
          </mc:Choice>
          <mc:Fallback xmlns="">
            <p:pic>
              <p:nvPicPr>
                <p:cNvPr id="170221" name="Freihand 170220">
                  <a:extLst>
                    <a:ext uri="{FF2B5EF4-FFF2-40B4-BE49-F238E27FC236}">
                      <a16:creationId xmlns:a16="http://schemas.microsoft.com/office/drawing/2014/main" id="{FA6146D8-2B3F-4CFD-B754-15BA43BCEFE3}"/>
                    </a:ext>
                  </a:extLst>
                </p:cNvPr>
                <p:cNvPicPr/>
                <p:nvPr/>
              </p:nvPicPr>
              <p:blipFill>
                <a:blip r:embed="rId488"/>
                <a:stretch>
                  <a:fillRect/>
                </a:stretch>
              </p:blipFill>
              <p:spPr>
                <a:xfrm>
                  <a:off x="6419823" y="1266811"/>
                  <a:ext cx="169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70222" name="Freihand 170221">
                  <a:extLst>
                    <a:ext uri="{FF2B5EF4-FFF2-40B4-BE49-F238E27FC236}">
                      <a16:creationId xmlns:a16="http://schemas.microsoft.com/office/drawing/2014/main" id="{D4ABFE77-F213-4CFD-9FC8-CAFF47DCC34A}"/>
                    </a:ext>
                  </a:extLst>
                </p14:cNvPr>
                <p14:cNvContentPartPr/>
                <p14:nvPr/>
              </p14:nvContentPartPr>
              <p14:xfrm>
                <a:off x="6426303" y="1319011"/>
                <a:ext cx="183240" cy="30240"/>
              </p14:xfrm>
            </p:contentPart>
          </mc:Choice>
          <mc:Fallback xmlns="">
            <p:pic>
              <p:nvPicPr>
                <p:cNvPr id="170222" name="Freihand 170221">
                  <a:extLst>
                    <a:ext uri="{FF2B5EF4-FFF2-40B4-BE49-F238E27FC236}">
                      <a16:creationId xmlns:a16="http://schemas.microsoft.com/office/drawing/2014/main" id="{D4ABFE77-F213-4CFD-9FC8-CAFF47DCC34A}"/>
                    </a:ext>
                  </a:extLst>
                </p:cNvPr>
                <p:cNvPicPr/>
                <p:nvPr/>
              </p:nvPicPr>
              <p:blipFill>
                <a:blip r:embed="rId490"/>
                <a:stretch>
                  <a:fillRect/>
                </a:stretch>
              </p:blipFill>
              <p:spPr>
                <a:xfrm>
                  <a:off x="6421983" y="1314691"/>
                  <a:ext cx="1918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70223" name="Freihand 170222">
                  <a:extLst>
                    <a:ext uri="{FF2B5EF4-FFF2-40B4-BE49-F238E27FC236}">
                      <a16:creationId xmlns:a16="http://schemas.microsoft.com/office/drawing/2014/main" id="{705D3F33-F8EB-46BD-98B4-44AC5CD1023F}"/>
                    </a:ext>
                  </a:extLst>
                </p14:cNvPr>
                <p14:cNvContentPartPr/>
                <p14:nvPr/>
              </p14:nvContentPartPr>
              <p14:xfrm>
                <a:off x="6653823" y="1197331"/>
                <a:ext cx="114840" cy="192240"/>
              </p14:xfrm>
            </p:contentPart>
          </mc:Choice>
          <mc:Fallback xmlns="">
            <p:pic>
              <p:nvPicPr>
                <p:cNvPr id="170223" name="Freihand 170222">
                  <a:extLst>
                    <a:ext uri="{FF2B5EF4-FFF2-40B4-BE49-F238E27FC236}">
                      <a16:creationId xmlns:a16="http://schemas.microsoft.com/office/drawing/2014/main" id="{705D3F33-F8EB-46BD-98B4-44AC5CD1023F}"/>
                    </a:ext>
                  </a:extLst>
                </p:cNvPr>
                <p:cNvPicPr/>
                <p:nvPr/>
              </p:nvPicPr>
              <p:blipFill>
                <a:blip r:embed="rId492"/>
                <a:stretch>
                  <a:fillRect/>
                </a:stretch>
              </p:blipFill>
              <p:spPr>
                <a:xfrm>
                  <a:off x="6649503" y="1193011"/>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70225" name="Freihand 170224">
                  <a:extLst>
                    <a:ext uri="{FF2B5EF4-FFF2-40B4-BE49-F238E27FC236}">
                      <a16:creationId xmlns:a16="http://schemas.microsoft.com/office/drawing/2014/main" id="{9FCBD6CB-FB20-41A0-92BE-4A3B30BE6FF2}"/>
                    </a:ext>
                  </a:extLst>
                </p14:cNvPr>
                <p14:cNvContentPartPr/>
                <p14:nvPr/>
              </p14:nvContentPartPr>
              <p14:xfrm>
                <a:off x="7647063" y="3550291"/>
                <a:ext cx="577800" cy="990360"/>
              </p14:xfrm>
            </p:contentPart>
          </mc:Choice>
          <mc:Fallback xmlns="">
            <p:pic>
              <p:nvPicPr>
                <p:cNvPr id="170225" name="Freihand 170224">
                  <a:extLst>
                    <a:ext uri="{FF2B5EF4-FFF2-40B4-BE49-F238E27FC236}">
                      <a16:creationId xmlns:a16="http://schemas.microsoft.com/office/drawing/2014/main" id="{9FCBD6CB-FB20-41A0-92BE-4A3B30BE6FF2}"/>
                    </a:ext>
                  </a:extLst>
                </p:cNvPr>
                <p:cNvPicPr/>
                <p:nvPr/>
              </p:nvPicPr>
              <p:blipFill>
                <a:blip r:embed="rId494"/>
                <a:stretch>
                  <a:fillRect/>
                </a:stretch>
              </p:blipFill>
              <p:spPr>
                <a:xfrm>
                  <a:off x="7642743" y="3545971"/>
                  <a:ext cx="586440" cy="9990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70226" name="Freihand 170225">
                  <a:extLst>
                    <a:ext uri="{FF2B5EF4-FFF2-40B4-BE49-F238E27FC236}">
                      <a16:creationId xmlns:a16="http://schemas.microsoft.com/office/drawing/2014/main" id="{C4050861-B298-4F75-B79A-C0D696A10F54}"/>
                    </a:ext>
                  </a:extLst>
                </p14:cNvPr>
                <p14:cNvContentPartPr/>
                <p14:nvPr/>
              </p14:nvContentPartPr>
              <p14:xfrm>
                <a:off x="7734183" y="4382251"/>
                <a:ext cx="69840" cy="7920"/>
              </p14:xfrm>
            </p:contentPart>
          </mc:Choice>
          <mc:Fallback xmlns="">
            <p:pic>
              <p:nvPicPr>
                <p:cNvPr id="170226" name="Freihand 170225">
                  <a:extLst>
                    <a:ext uri="{FF2B5EF4-FFF2-40B4-BE49-F238E27FC236}">
                      <a16:creationId xmlns:a16="http://schemas.microsoft.com/office/drawing/2014/main" id="{C4050861-B298-4F75-B79A-C0D696A10F54}"/>
                    </a:ext>
                  </a:extLst>
                </p:cNvPr>
                <p:cNvPicPr/>
                <p:nvPr/>
              </p:nvPicPr>
              <p:blipFill>
                <a:blip r:embed="rId496"/>
                <a:stretch>
                  <a:fillRect/>
                </a:stretch>
              </p:blipFill>
              <p:spPr>
                <a:xfrm>
                  <a:off x="7729863" y="4377931"/>
                  <a:ext cx="78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70227" name="Freihand 170226">
                  <a:extLst>
                    <a:ext uri="{FF2B5EF4-FFF2-40B4-BE49-F238E27FC236}">
                      <a16:creationId xmlns:a16="http://schemas.microsoft.com/office/drawing/2014/main" id="{53630ECF-F245-44B8-AC9C-802D735C8B40}"/>
                    </a:ext>
                  </a:extLst>
                </p14:cNvPr>
                <p14:cNvContentPartPr/>
                <p14:nvPr/>
              </p14:nvContentPartPr>
              <p14:xfrm>
                <a:off x="7726623" y="4321771"/>
                <a:ext cx="119520" cy="367200"/>
              </p14:xfrm>
            </p:contentPart>
          </mc:Choice>
          <mc:Fallback xmlns="">
            <p:pic>
              <p:nvPicPr>
                <p:cNvPr id="170227" name="Freihand 170226">
                  <a:extLst>
                    <a:ext uri="{FF2B5EF4-FFF2-40B4-BE49-F238E27FC236}">
                      <a16:creationId xmlns:a16="http://schemas.microsoft.com/office/drawing/2014/main" id="{53630ECF-F245-44B8-AC9C-802D735C8B40}"/>
                    </a:ext>
                  </a:extLst>
                </p:cNvPr>
                <p:cNvPicPr/>
                <p:nvPr/>
              </p:nvPicPr>
              <p:blipFill>
                <a:blip r:embed="rId498"/>
                <a:stretch>
                  <a:fillRect/>
                </a:stretch>
              </p:blipFill>
              <p:spPr>
                <a:xfrm>
                  <a:off x="7722303" y="4317451"/>
                  <a:ext cx="1281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70229" name="Freihand 170228">
                  <a:extLst>
                    <a:ext uri="{FF2B5EF4-FFF2-40B4-BE49-F238E27FC236}">
                      <a16:creationId xmlns:a16="http://schemas.microsoft.com/office/drawing/2014/main" id="{9C1D93F4-A96C-4366-99EE-97C8010F5AAE}"/>
                    </a:ext>
                  </a:extLst>
                </p14:cNvPr>
                <p14:cNvContentPartPr/>
                <p14:nvPr/>
              </p14:nvContentPartPr>
              <p14:xfrm>
                <a:off x="7561023" y="4694731"/>
                <a:ext cx="255600" cy="146520"/>
              </p14:xfrm>
            </p:contentPart>
          </mc:Choice>
          <mc:Fallback xmlns="">
            <p:pic>
              <p:nvPicPr>
                <p:cNvPr id="170229" name="Freihand 170228">
                  <a:extLst>
                    <a:ext uri="{FF2B5EF4-FFF2-40B4-BE49-F238E27FC236}">
                      <a16:creationId xmlns:a16="http://schemas.microsoft.com/office/drawing/2014/main" id="{9C1D93F4-A96C-4366-99EE-97C8010F5AAE}"/>
                    </a:ext>
                  </a:extLst>
                </p:cNvPr>
                <p:cNvPicPr/>
                <p:nvPr/>
              </p:nvPicPr>
              <p:blipFill>
                <a:blip r:embed="rId500"/>
                <a:stretch>
                  <a:fillRect/>
                </a:stretch>
              </p:blipFill>
              <p:spPr>
                <a:xfrm>
                  <a:off x="7556703" y="4690411"/>
                  <a:ext cx="264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70230" name="Freihand 170229">
                  <a:extLst>
                    <a:ext uri="{FF2B5EF4-FFF2-40B4-BE49-F238E27FC236}">
                      <a16:creationId xmlns:a16="http://schemas.microsoft.com/office/drawing/2014/main" id="{B76ED1EB-B6C1-4E8F-849E-2011CC5ADE9F}"/>
                    </a:ext>
                  </a:extLst>
                </p14:cNvPr>
                <p14:cNvContentPartPr/>
                <p14:nvPr/>
              </p14:nvContentPartPr>
              <p14:xfrm>
                <a:off x="7722303" y="4647211"/>
                <a:ext cx="14040" cy="27360"/>
              </p14:xfrm>
            </p:contentPart>
          </mc:Choice>
          <mc:Fallback xmlns="">
            <p:pic>
              <p:nvPicPr>
                <p:cNvPr id="170230" name="Freihand 170229">
                  <a:extLst>
                    <a:ext uri="{FF2B5EF4-FFF2-40B4-BE49-F238E27FC236}">
                      <a16:creationId xmlns:a16="http://schemas.microsoft.com/office/drawing/2014/main" id="{B76ED1EB-B6C1-4E8F-849E-2011CC5ADE9F}"/>
                    </a:ext>
                  </a:extLst>
                </p:cNvPr>
                <p:cNvPicPr/>
                <p:nvPr/>
              </p:nvPicPr>
              <p:blipFill>
                <a:blip r:embed="rId502"/>
                <a:stretch>
                  <a:fillRect/>
                </a:stretch>
              </p:blipFill>
              <p:spPr>
                <a:xfrm>
                  <a:off x="7717983" y="4642891"/>
                  <a:ext cx="22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70232" name="Freihand 170231">
                  <a:extLst>
                    <a:ext uri="{FF2B5EF4-FFF2-40B4-BE49-F238E27FC236}">
                      <a16:creationId xmlns:a16="http://schemas.microsoft.com/office/drawing/2014/main" id="{F3380784-26A4-41EF-8A5F-EB23341EAEF1}"/>
                    </a:ext>
                  </a:extLst>
                </p14:cNvPr>
                <p14:cNvContentPartPr/>
                <p14:nvPr/>
              </p14:nvContentPartPr>
              <p14:xfrm>
                <a:off x="7859823" y="4717051"/>
                <a:ext cx="118440" cy="111600"/>
              </p14:xfrm>
            </p:contentPart>
          </mc:Choice>
          <mc:Fallback xmlns="">
            <p:pic>
              <p:nvPicPr>
                <p:cNvPr id="170232" name="Freihand 170231">
                  <a:extLst>
                    <a:ext uri="{FF2B5EF4-FFF2-40B4-BE49-F238E27FC236}">
                      <a16:creationId xmlns:a16="http://schemas.microsoft.com/office/drawing/2014/main" id="{F3380784-26A4-41EF-8A5F-EB23341EAEF1}"/>
                    </a:ext>
                  </a:extLst>
                </p:cNvPr>
                <p:cNvPicPr/>
                <p:nvPr/>
              </p:nvPicPr>
              <p:blipFill>
                <a:blip r:embed="rId504"/>
                <a:stretch>
                  <a:fillRect/>
                </a:stretch>
              </p:blipFill>
              <p:spPr>
                <a:xfrm>
                  <a:off x="7855503" y="4712731"/>
                  <a:ext cx="127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170233" name="Freihand 170232">
                  <a:extLst>
                    <a:ext uri="{FF2B5EF4-FFF2-40B4-BE49-F238E27FC236}">
                      <a16:creationId xmlns:a16="http://schemas.microsoft.com/office/drawing/2014/main" id="{2F564124-67C4-47FD-9945-5D218AF6C1D2}"/>
                    </a:ext>
                  </a:extLst>
                </p14:cNvPr>
                <p14:cNvContentPartPr/>
                <p14:nvPr/>
              </p14:nvContentPartPr>
              <p14:xfrm>
                <a:off x="7961703" y="4710211"/>
                <a:ext cx="238680" cy="111600"/>
              </p14:xfrm>
            </p:contentPart>
          </mc:Choice>
          <mc:Fallback xmlns="">
            <p:pic>
              <p:nvPicPr>
                <p:cNvPr id="170233" name="Freihand 170232">
                  <a:extLst>
                    <a:ext uri="{FF2B5EF4-FFF2-40B4-BE49-F238E27FC236}">
                      <a16:creationId xmlns:a16="http://schemas.microsoft.com/office/drawing/2014/main" id="{2F564124-67C4-47FD-9945-5D218AF6C1D2}"/>
                    </a:ext>
                  </a:extLst>
                </p:cNvPr>
                <p:cNvPicPr/>
                <p:nvPr/>
              </p:nvPicPr>
              <p:blipFill>
                <a:blip r:embed="rId506"/>
                <a:stretch>
                  <a:fillRect/>
                </a:stretch>
              </p:blipFill>
              <p:spPr>
                <a:xfrm>
                  <a:off x="7957383" y="4705891"/>
                  <a:ext cx="247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70247" name="Freihand 170246">
                  <a:extLst>
                    <a:ext uri="{FF2B5EF4-FFF2-40B4-BE49-F238E27FC236}">
                      <a16:creationId xmlns:a16="http://schemas.microsoft.com/office/drawing/2014/main" id="{FC8DEA22-CF2F-443D-9613-A9F0C1C26C1E}"/>
                    </a:ext>
                  </a:extLst>
                </p14:cNvPr>
                <p14:cNvContentPartPr/>
                <p14:nvPr/>
              </p14:nvContentPartPr>
              <p14:xfrm>
                <a:off x="7746423" y="5531371"/>
                <a:ext cx="175320" cy="60480"/>
              </p14:xfrm>
            </p:contentPart>
          </mc:Choice>
          <mc:Fallback xmlns="">
            <p:pic>
              <p:nvPicPr>
                <p:cNvPr id="170247" name="Freihand 170246">
                  <a:extLst>
                    <a:ext uri="{FF2B5EF4-FFF2-40B4-BE49-F238E27FC236}">
                      <a16:creationId xmlns:a16="http://schemas.microsoft.com/office/drawing/2014/main" id="{FC8DEA22-CF2F-443D-9613-A9F0C1C26C1E}"/>
                    </a:ext>
                  </a:extLst>
                </p:cNvPr>
                <p:cNvPicPr/>
                <p:nvPr/>
              </p:nvPicPr>
              <p:blipFill>
                <a:blip r:embed="rId508"/>
                <a:stretch>
                  <a:fillRect/>
                </a:stretch>
              </p:blipFill>
              <p:spPr>
                <a:xfrm>
                  <a:off x="7742103" y="5527051"/>
                  <a:ext cx="183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70235" name="Freihand 170234">
                  <a:extLst>
                    <a:ext uri="{FF2B5EF4-FFF2-40B4-BE49-F238E27FC236}">
                      <a16:creationId xmlns:a16="http://schemas.microsoft.com/office/drawing/2014/main" id="{F96DC8F3-BA8C-4437-A15B-76F1BC802313}"/>
                    </a:ext>
                  </a:extLst>
                </p14:cNvPr>
                <p14:cNvContentPartPr/>
                <p14:nvPr/>
              </p14:nvContentPartPr>
              <p14:xfrm>
                <a:off x="7652463" y="4934491"/>
                <a:ext cx="215640" cy="156960"/>
              </p14:xfrm>
            </p:contentPart>
          </mc:Choice>
          <mc:Fallback xmlns="">
            <p:pic>
              <p:nvPicPr>
                <p:cNvPr id="170235" name="Freihand 170234">
                  <a:extLst>
                    <a:ext uri="{FF2B5EF4-FFF2-40B4-BE49-F238E27FC236}">
                      <a16:creationId xmlns:a16="http://schemas.microsoft.com/office/drawing/2014/main" id="{F96DC8F3-BA8C-4437-A15B-76F1BC802313}"/>
                    </a:ext>
                  </a:extLst>
                </p:cNvPr>
                <p:cNvPicPr/>
                <p:nvPr/>
              </p:nvPicPr>
              <p:blipFill>
                <a:blip r:embed="rId510"/>
                <a:stretch>
                  <a:fillRect/>
                </a:stretch>
              </p:blipFill>
              <p:spPr>
                <a:xfrm>
                  <a:off x="7648143" y="4930171"/>
                  <a:ext cx="224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70236" name="Freihand 170235">
                  <a:extLst>
                    <a:ext uri="{FF2B5EF4-FFF2-40B4-BE49-F238E27FC236}">
                      <a16:creationId xmlns:a16="http://schemas.microsoft.com/office/drawing/2014/main" id="{CE2333DC-A9FF-4121-BE7C-12C36F183D93}"/>
                    </a:ext>
                  </a:extLst>
                </p14:cNvPr>
                <p14:cNvContentPartPr/>
                <p14:nvPr/>
              </p14:nvContentPartPr>
              <p14:xfrm>
                <a:off x="7818423" y="4965811"/>
                <a:ext cx="13320" cy="21960"/>
              </p14:xfrm>
            </p:contentPart>
          </mc:Choice>
          <mc:Fallback xmlns="">
            <p:pic>
              <p:nvPicPr>
                <p:cNvPr id="170236" name="Freihand 170235">
                  <a:extLst>
                    <a:ext uri="{FF2B5EF4-FFF2-40B4-BE49-F238E27FC236}">
                      <a16:creationId xmlns:a16="http://schemas.microsoft.com/office/drawing/2014/main" id="{CE2333DC-A9FF-4121-BE7C-12C36F183D93}"/>
                    </a:ext>
                  </a:extLst>
                </p:cNvPr>
                <p:cNvPicPr/>
                <p:nvPr/>
              </p:nvPicPr>
              <p:blipFill>
                <a:blip r:embed="rId512"/>
                <a:stretch>
                  <a:fillRect/>
                </a:stretch>
              </p:blipFill>
              <p:spPr>
                <a:xfrm>
                  <a:off x="7814103" y="4961491"/>
                  <a:ext cx="21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0237" name="Freihand 170236">
                  <a:extLst>
                    <a:ext uri="{FF2B5EF4-FFF2-40B4-BE49-F238E27FC236}">
                      <a16:creationId xmlns:a16="http://schemas.microsoft.com/office/drawing/2014/main" id="{EE94D8A5-650F-45EA-AB09-13B9E5FB6582}"/>
                    </a:ext>
                  </a:extLst>
                </p14:cNvPr>
                <p14:cNvContentPartPr/>
                <p14:nvPr/>
              </p14:nvContentPartPr>
              <p14:xfrm>
                <a:off x="7896543" y="4974091"/>
                <a:ext cx="97200" cy="82800"/>
              </p14:xfrm>
            </p:contentPart>
          </mc:Choice>
          <mc:Fallback xmlns="">
            <p:pic>
              <p:nvPicPr>
                <p:cNvPr id="170237" name="Freihand 170236">
                  <a:extLst>
                    <a:ext uri="{FF2B5EF4-FFF2-40B4-BE49-F238E27FC236}">
                      <a16:creationId xmlns:a16="http://schemas.microsoft.com/office/drawing/2014/main" id="{EE94D8A5-650F-45EA-AB09-13B9E5FB6582}"/>
                    </a:ext>
                  </a:extLst>
                </p:cNvPr>
                <p:cNvPicPr/>
                <p:nvPr/>
              </p:nvPicPr>
              <p:blipFill>
                <a:blip r:embed="rId514"/>
                <a:stretch>
                  <a:fillRect/>
                </a:stretch>
              </p:blipFill>
              <p:spPr>
                <a:xfrm>
                  <a:off x="7892223" y="4969771"/>
                  <a:ext cx="105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70238" name="Freihand 170237">
                  <a:extLst>
                    <a:ext uri="{FF2B5EF4-FFF2-40B4-BE49-F238E27FC236}">
                      <a16:creationId xmlns:a16="http://schemas.microsoft.com/office/drawing/2014/main" id="{172CBD43-3737-4573-81ED-929584E2F7FD}"/>
                    </a:ext>
                  </a:extLst>
                </p14:cNvPr>
                <p14:cNvContentPartPr/>
                <p14:nvPr/>
              </p14:nvContentPartPr>
              <p14:xfrm>
                <a:off x="7988343" y="4961851"/>
                <a:ext cx="166320" cy="94680"/>
              </p14:xfrm>
            </p:contentPart>
          </mc:Choice>
          <mc:Fallback xmlns="">
            <p:pic>
              <p:nvPicPr>
                <p:cNvPr id="170238" name="Freihand 170237">
                  <a:extLst>
                    <a:ext uri="{FF2B5EF4-FFF2-40B4-BE49-F238E27FC236}">
                      <a16:creationId xmlns:a16="http://schemas.microsoft.com/office/drawing/2014/main" id="{172CBD43-3737-4573-81ED-929584E2F7FD}"/>
                    </a:ext>
                  </a:extLst>
                </p:cNvPr>
                <p:cNvPicPr/>
                <p:nvPr/>
              </p:nvPicPr>
              <p:blipFill>
                <a:blip r:embed="rId516"/>
                <a:stretch>
                  <a:fillRect/>
                </a:stretch>
              </p:blipFill>
              <p:spPr>
                <a:xfrm>
                  <a:off x="7984023" y="4957531"/>
                  <a:ext cx="174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70239" name="Freihand 170238">
                  <a:extLst>
                    <a:ext uri="{FF2B5EF4-FFF2-40B4-BE49-F238E27FC236}">
                      <a16:creationId xmlns:a16="http://schemas.microsoft.com/office/drawing/2014/main" id="{3CC6FE65-4A1B-4FD0-8E8A-BF346EC38A9A}"/>
                    </a:ext>
                  </a:extLst>
                </p14:cNvPr>
                <p14:cNvContentPartPr/>
                <p14:nvPr/>
              </p14:nvContentPartPr>
              <p14:xfrm>
                <a:off x="7613583" y="5222851"/>
                <a:ext cx="155160" cy="146520"/>
              </p14:xfrm>
            </p:contentPart>
          </mc:Choice>
          <mc:Fallback xmlns="">
            <p:pic>
              <p:nvPicPr>
                <p:cNvPr id="170239" name="Freihand 170238">
                  <a:extLst>
                    <a:ext uri="{FF2B5EF4-FFF2-40B4-BE49-F238E27FC236}">
                      <a16:creationId xmlns:a16="http://schemas.microsoft.com/office/drawing/2014/main" id="{3CC6FE65-4A1B-4FD0-8E8A-BF346EC38A9A}"/>
                    </a:ext>
                  </a:extLst>
                </p:cNvPr>
                <p:cNvPicPr/>
                <p:nvPr/>
              </p:nvPicPr>
              <p:blipFill>
                <a:blip r:embed="rId518"/>
                <a:stretch>
                  <a:fillRect/>
                </a:stretch>
              </p:blipFill>
              <p:spPr>
                <a:xfrm>
                  <a:off x="7609263" y="5218531"/>
                  <a:ext cx="163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70240" name="Freihand 170239">
                  <a:extLst>
                    <a:ext uri="{FF2B5EF4-FFF2-40B4-BE49-F238E27FC236}">
                      <a16:creationId xmlns:a16="http://schemas.microsoft.com/office/drawing/2014/main" id="{E2FBE95F-8F71-4DAC-AEE8-F5689FB57A97}"/>
                    </a:ext>
                  </a:extLst>
                </p14:cNvPr>
                <p14:cNvContentPartPr/>
                <p14:nvPr/>
              </p14:nvContentPartPr>
              <p14:xfrm>
                <a:off x="7759743" y="5154451"/>
                <a:ext cx="72000" cy="186840"/>
              </p14:xfrm>
            </p:contentPart>
          </mc:Choice>
          <mc:Fallback xmlns="">
            <p:pic>
              <p:nvPicPr>
                <p:cNvPr id="170240" name="Freihand 170239">
                  <a:extLst>
                    <a:ext uri="{FF2B5EF4-FFF2-40B4-BE49-F238E27FC236}">
                      <a16:creationId xmlns:a16="http://schemas.microsoft.com/office/drawing/2014/main" id="{E2FBE95F-8F71-4DAC-AEE8-F5689FB57A97}"/>
                    </a:ext>
                  </a:extLst>
                </p:cNvPr>
                <p:cNvPicPr/>
                <p:nvPr/>
              </p:nvPicPr>
              <p:blipFill>
                <a:blip r:embed="rId520"/>
                <a:stretch>
                  <a:fillRect/>
                </a:stretch>
              </p:blipFill>
              <p:spPr>
                <a:xfrm>
                  <a:off x="7755423" y="5150131"/>
                  <a:ext cx="80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70242" name="Freihand 170241">
                  <a:extLst>
                    <a:ext uri="{FF2B5EF4-FFF2-40B4-BE49-F238E27FC236}">
                      <a16:creationId xmlns:a16="http://schemas.microsoft.com/office/drawing/2014/main" id="{9CCD0936-6F52-4105-A095-45E8514A1E6D}"/>
                    </a:ext>
                  </a:extLst>
                </p14:cNvPr>
                <p14:cNvContentPartPr/>
                <p14:nvPr/>
              </p14:nvContentPartPr>
              <p14:xfrm>
                <a:off x="7841823" y="5159131"/>
                <a:ext cx="226800" cy="168840"/>
              </p14:xfrm>
            </p:contentPart>
          </mc:Choice>
          <mc:Fallback xmlns="">
            <p:pic>
              <p:nvPicPr>
                <p:cNvPr id="170242" name="Freihand 170241">
                  <a:extLst>
                    <a:ext uri="{FF2B5EF4-FFF2-40B4-BE49-F238E27FC236}">
                      <a16:creationId xmlns:a16="http://schemas.microsoft.com/office/drawing/2014/main" id="{9CCD0936-6F52-4105-A095-45E8514A1E6D}"/>
                    </a:ext>
                  </a:extLst>
                </p:cNvPr>
                <p:cNvPicPr/>
                <p:nvPr/>
              </p:nvPicPr>
              <p:blipFill>
                <a:blip r:embed="rId522"/>
                <a:stretch>
                  <a:fillRect/>
                </a:stretch>
              </p:blipFill>
              <p:spPr>
                <a:xfrm>
                  <a:off x="7837503" y="5154811"/>
                  <a:ext cx="235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70243" name="Freihand 170242">
                  <a:extLst>
                    <a:ext uri="{FF2B5EF4-FFF2-40B4-BE49-F238E27FC236}">
                      <a16:creationId xmlns:a16="http://schemas.microsoft.com/office/drawing/2014/main" id="{1D678E1C-6C24-4A46-A2E9-57BC89F81BB5}"/>
                    </a:ext>
                  </a:extLst>
                </p14:cNvPr>
                <p14:cNvContentPartPr/>
                <p14:nvPr/>
              </p14:nvContentPartPr>
              <p14:xfrm>
                <a:off x="8009223" y="5129251"/>
                <a:ext cx="271080" cy="181800"/>
              </p14:xfrm>
            </p:contentPart>
          </mc:Choice>
          <mc:Fallback xmlns="">
            <p:pic>
              <p:nvPicPr>
                <p:cNvPr id="170243" name="Freihand 170242">
                  <a:extLst>
                    <a:ext uri="{FF2B5EF4-FFF2-40B4-BE49-F238E27FC236}">
                      <a16:creationId xmlns:a16="http://schemas.microsoft.com/office/drawing/2014/main" id="{1D678E1C-6C24-4A46-A2E9-57BC89F81BB5}"/>
                    </a:ext>
                  </a:extLst>
                </p:cNvPr>
                <p:cNvPicPr/>
                <p:nvPr/>
              </p:nvPicPr>
              <p:blipFill>
                <a:blip r:embed="rId524"/>
                <a:stretch>
                  <a:fillRect/>
                </a:stretch>
              </p:blipFill>
              <p:spPr>
                <a:xfrm>
                  <a:off x="8004903" y="5124931"/>
                  <a:ext cx="279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70244" name="Freihand 170243">
                  <a:extLst>
                    <a:ext uri="{FF2B5EF4-FFF2-40B4-BE49-F238E27FC236}">
                      <a16:creationId xmlns:a16="http://schemas.microsoft.com/office/drawing/2014/main" id="{B6CC3D75-5362-4DF8-AD5F-18A625429648}"/>
                    </a:ext>
                  </a:extLst>
                </p14:cNvPr>
                <p14:cNvContentPartPr/>
                <p14:nvPr/>
              </p14:nvContentPartPr>
              <p14:xfrm>
                <a:off x="8217663" y="5084251"/>
                <a:ext cx="360" cy="360"/>
              </p14:xfrm>
            </p:contentPart>
          </mc:Choice>
          <mc:Fallback xmlns="">
            <p:pic>
              <p:nvPicPr>
                <p:cNvPr id="170244" name="Freihand 170243">
                  <a:extLst>
                    <a:ext uri="{FF2B5EF4-FFF2-40B4-BE49-F238E27FC236}">
                      <a16:creationId xmlns:a16="http://schemas.microsoft.com/office/drawing/2014/main" id="{B6CC3D75-5362-4DF8-AD5F-18A625429648}"/>
                    </a:ext>
                  </a:extLst>
                </p:cNvPr>
                <p:cNvPicPr/>
                <p:nvPr/>
              </p:nvPicPr>
              <p:blipFill>
                <a:blip r:embed="rId100"/>
                <a:stretch>
                  <a:fillRect/>
                </a:stretch>
              </p:blipFill>
              <p:spPr>
                <a:xfrm>
                  <a:off x="8213343" y="5079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70246" name="Freihand 170245">
                  <a:extLst>
                    <a:ext uri="{FF2B5EF4-FFF2-40B4-BE49-F238E27FC236}">
                      <a16:creationId xmlns:a16="http://schemas.microsoft.com/office/drawing/2014/main" id="{CF7915B3-FDAF-46A0-8B07-51EE8DBA48BB}"/>
                    </a:ext>
                  </a:extLst>
                </p14:cNvPr>
                <p14:cNvContentPartPr/>
                <p14:nvPr/>
              </p14:nvContentPartPr>
              <p14:xfrm>
                <a:off x="8325303" y="5195131"/>
                <a:ext cx="134640" cy="184320"/>
              </p14:xfrm>
            </p:contentPart>
          </mc:Choice>
          <mc:Fallback xmlns="">
            <p:pic>
              <p:nvPicPr>
                <p:cNvPr id="170246" name="Freihand 170245">
                  <a:extLst>
                    <a:ext uri="{FF2B5EF4-FFF2-40B4-BE49-F238E27FC236}">
                      <a16:creationId xmlns:a16="http://schemas.microsoft.com/office/drawing/2014/main" id="{CF7915B3-FDAF-46A0-8B07-51EE8DBA48BB}"/>
                    </a:ext>
                  </a:extLst>
                </p:cNvPr>
                <p:cNvPicPr/>
                <p:nvPr/>
              </p:nvPicPr>
              <p:blipFill>
                <a:blip r:embed="rId527"/>
                <a:stretch>
                  <a:fillRect/>
                </a:stretch>
              </p:blipFill>
              <p:spPr>
                <a:xfrm>
                  <a:off x="8320983" y="5190811"/>
                  <a:ext cx="143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0248" name="Freihand 170247">
                  <a:extLst>
                    <a:ext uri="{FF2B5EF4-FFF2-40B4-BE49-F238E27FC236}">
                      <a16:creationId xmlns:a16="http://schemas.microsoft.com/office/drawing/2014/main" id="{708C7EE1-9823-499C-A895-ED443280F4FE}"/>
                    </a:ext>
                  </a:extLst>
                </p14:cNvPr>
                <p14:cNvContentPartPr/>
                <p14:nvPr/>
              </p14:nvContentPartPr>
              <p14:xfrm>
                <a:off x="7861263" y="5430211"/>
                <a:ext cx="19080" cy="3960"/>
              </p14:xfrm>
            </p:contentPart>
          </mc:Choice>
          <mc:Fallback xmlns="">
            <p:pic>
              <p:nvPicPr>
                <p:cNvPr id="170248" name="Freihand 170247">
                  <a:extLst>
                    <a:ext uri="{FF2B5EF4-FFF2-40B4-BE49-F238E27FC236}">
                      <a16:creationId xmlns:a16="http://schemas.microsoft.com/office/drawing/2014/main" id="{708C7EE1-9823-499C-A895-ED443280F4FE}"/>
                    </a:ext>
                  </a:extLst>
                </p:cNvPr>
                <p:cNvPicPr/>
                <p:nvPr/>
              </p:nvPicPr>
              <p:blipFill>
                <a:blip r:embed="rId529"/>
                <a:stretch>
                  <a:fillRect/>
                </a:stretch>
              </p:blipFill>
              <p:spPr>
                <a:xfrm>
                  <a:off x="7856943" y="5425891"/>
                  <a:ext cx="27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0250" name="Freihand 170249">
                  <a:extLst>
                    <a:ext uri="{FF2B5EF4-FFF2-40B4-BE49-F238E27FC236}">
                      <a16:creationId xmlns:a16="http://schemas.microsoft.com/office/drawing/2014/main" id="{360D0852-0ACE-4B59-8214-FA4C2B597E38}"/>
                    </a:ext>
                  </a:extLst>
                </p14:cNvPr>
                <p14:cNvContentPartPr/>
                <p14:nvPr/>
              </p14:nvContentPartPr>
              <p14:xfrm>
                <a:off x="8074383" y="5437771"/>
                <a:ext cx="177120" cy="138960"/>
              </p14:xfrm>
            </p:contentPart>
          </mc:Choice>
          <mc:Fallback xmlns="">
            <p:pic>
              <p:nvPicPr>
                <p:cNvPr id="170250" name="Freihand 170249">
                  <a:extLst>
                    <a:ext uri="{FF2B5EF4-FFF2-40B4-BE49-F238E27FC236}">
                      <a16:creationId xmlns:a16="http://schemas.microsoft.com/office/drawing/2014/main" id="{360D0852-0ACE-4B59-8214-FA4C2B597E38}"/>
                    </a:ext>
                  </a:extLst>
                </p:cNvPr>
                <p:cNvPicPr/>
                <p:nvPr/>
              </p:nvPicPr>
              <p:blipFill>
                <a:blip r:embed="rId531"/>
                <a:stretch>
                  <a:fillRect/>
                </a:stretch>
              </p:blipFill>
              <p:spPr>
                <a:xfrm>
                  <a:off x="8070063" y="5433451"/>
                  <a:ext cx="185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0251" name="Freihand 170250">
                  <a:extLst>
                    <a:ext uri="{FF2B5EF4-FFF2-40B4-BE49-F238E27FC236}">
                      <a16:creationId xmlns:a16="http://schemas.microsoft.com/office/drawing/2014/main" id="{11E5D3DA-1474-4C4F-A11C-5207C3C28853}"/>
                    </a:ext>
                  </a:extLst>
                </p14:cNvPr>
                <p14:cNvContentPartPr/>
                <p14:nvPr/>
              </p14:nvContentPartPr>
              <p14:xfrm>
                <a:off x="7840383" y="5852491"/>
                <a:ext cx="360" cy="360"/>
              </p14:xfrm>
            </p:contentPart>
          </mc:Choice>
          <mc:Fallback xmlns="">
            <p:pic>
              <p:nvPicPr>
                <p:cNvPr id="170251" name="Freihand 170250">
                  <a:extLst>
                    <a:ext uri="{FF2B5EF4-FFF2-40B4-BE49-F238E27FC236}">
                      <a16:creationId xmlns:a16="http://schemas.microsoft.com/office/drawing/2014/main" id="{11E5D3DA-1474-4C4F-A11C-5207C3C28853}"/>
                    </a:ext>
                  </a:extLst>
                </p:cNvPr>
                <p:cNvPicPr/>
                <p:nvPr/>
              </p:nvPicPr>
              <p:blipFill>
                <a:blip r:embed="rId100"/>
                <a:stretch>
                  <a:fillRect/>
                </a:stretch>
              </p:blipFill>
              <p:spPr>
                <a:xfrm>
                  <a:off x="7836063" y="5848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70252" name="Freihand 170251">
                  <a:extLst>
                    <a:ext uri="{FF2B5EF4-FFF2-40B4-BE49-F238E27FC236}">
                      <a16:creationId xmlns:a16="http://schemas.microsoft.com/office/drawing/2014/main" id="{0B54D02B-4F94-4C8E-AC13-0FEBE16912A3}"/>
                    </a:ext>
                  </a:extLst>
                </p14:cNvPr>
                <p14:cNvContentPartPr/>
                <p14:nvPr/>
              </p14:nvContentPartPr>
              <p14:xfrm>
                <a:off x="7777383" y="5749531"/>
                <a:ext cx="228600" cy="114840"/>
              </p14:xfrm>
            </p:contentPart>
          </mc:Choice>
          <mc:Fallback xmlns="">
            <p:pic>
              <p:nvPicPr>
                <p:cNvPr id="170252" name="Freihand 170251">
                  <a:extLst>
                    <a:ext uri="{FF2B5EF4-FFF2-40B4-BE49-F238E27FC236}">
                      <a16:creationId xmlns:a16="http://schemas.microsoft.com/office/drawing/2014/main" id="{0B54D02B-4F94-4C8E-AC13-0FEBE16912A3}"/>
                    </a:ext>
                  </a:extLst>
                </p:cNvPr>
                <p:cNvPicPr/>
                <p:nvPr/>
              </p:nvPicPr>
              <p:blipFill>
                <a:blip r:embed="rId534"/>
                <a:stretch>
                  <a:fillRect/>
                </a:stretch>
              </p:blipFill>
              <p:spPr>
                <a:xfrm>
                  <a:off x="7773063" y="5745211"/>
                  <a:ext cx="237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0253" name="Freihand 170252">
                  <a:extLst>
                    <a:ext uri="{FF2B5EF4-FFF2-40B4-BE49-F238E27FC236}">
                      <a16:creationId xmlns:a16="http://schemas.microsoft.com/office/drawing/2014/main" id="{F540F7D9-3F65-40AD-873B-B28D2BFEC54D}"/>
                    </a:ext>
                  </a:extLst>
                </p14:cNvPr>
                <p14:cNvContentPartPr/>
                <p14:nvPr/>
              </p14:nvContentPartPr>
              <p14:xfrm>
                <a:off x="7982943" y="5693011"/>
                <a:ext cx="49680" cy="20160"/>
              </p14:xfrm>
            </p:contentPart>
          </mc:Choice>
          <mc:Fallback xmlns="">
            <p:pic>
              <p:nvPicPr>
                <p:cNvPr id="170253" name="Freihand 170252">
                  <a:extLst>
                    <a:ext uri="{FF2B5EF4-FFF2-40B4-BE49-F238E27FC236}">
                      <a16:creationId xmlns:a16="http://schemas.microsoft.com/office/drawing/2014/main" id="{F540F7D9-3F65-40AD-873B-B28D2BFEC54D}"/>
                    </a:ext>
                  </a:extLst>
                </p:cNvPr>
                <p:cNvPicPr/>
                <p:nvPr/>
              </p:nvPicPr>
              <p:blipFill>
                <a:blip r:embed="rId536"/>
                <a:stretch>
                  <a:fillRect/>
                </a:stretch>
              </p:blipFill>
              <p:spPr>
                <a:xfrm>
                  <a:off x="7978623" y="5688691"/>
                  <a:ext cx="58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70254" name="Freihand 170253">
                  <a:extLst>
                    <a:ext uri="{FF2B5EF4-FFF2-40B4-BE49-F238E27FC236}">
                      <a16:creationId xmlns:a16="http://schemas.microsoft.com/office/drawing/2014/main" id="{7FB89D6B-A2C3-40D3-8695-6CF5C540A89A}"/>
                    </a:ext>
                  </a:extLst>
                </p14:cNvPr>
                <p14:cNvContentPartPr/>
                <p14:nvPr/>
              </p14:nvContentPartPr>
              <p14:xfrm>
                <a:off x="8027943" y="5759611"/>
                <a:ext cx="294840" cy="223920"/>
              </p14:xfrm>
            </p:contentPart>
          </mc:Choice>
          <mc:Fallback xmlns="">
            <p:pic>
              <p:nvPicPr>
                <p:cNvPr id="170254" name="Freihand 170253">
                  <a:extLst>
                    <a:ext uri="{FF2B5EF4-FFF2-40B4-BE49-F238E27FC236}">
                      <a16:creationId xmlns:a16="http://schemas.microsoft.com/office/drawing/2014/main" id="{7FB89D6B-A2C3-40D3-8695-6CF5C540A89A}"/>
                    </a:ext>
                  </a:extLst>
                </p:cNvPr>
                <p:cNvPicPr/>
                <p:nvPr/>
              </p:nvPicPr>
              <p:blipFill>
                <a:blip r:embed="rId538"/>
                <a:stretch>
                  <a:fillRect/>
                </a:stretch>
              </p:blipFill>
              <p:spPr>
                <a:xfrm>
                  <a:off x="8023623" y="5755291"/>
                  <a:ext cx="303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0255" name="Freihand 170254">
                  <a:extLst>
                    <a:ext uri="{FF2B5EF4-FFF2-40B4-BE49-F238E27FC236}">
                      <a16:creationId xmlns:a16="http://schemas.microsoft.com/office/drawing/2014/main" id="{6AFD3DBF-A9FF-4C06-8024-E121BD6B6A85}"/>
                    </a:ext>
                  </a:extLst>
                </p14:cNvPr>
                <p14:cNvContentPartPr/>
                <p14:nvPr/>
              </p14:nvContentPartPr>
              <p14:xfrm>
                <a:off x="8281383" y="5655211"/>
                <a:ext cx="360" cy="360"/>
              </p14:xfrm>
            </p:contentPart>
          </mc:Choice>
          <mc:Fallback xmlns="">
            <p:pic>
              <p:nvPicPr>
                <p:cNvPr id="170255" name="Freihand 170254">
                  <a:extLst>
                    <a:ext uri="{FF2B5EF4-FFF2-40B4-BE49-F238E27FC236}">
                      <a16:creationId xmlns:a16="http://schemas.microsoft.com/office/drawing/2014/main" id="{6AFD3DBF-A9FF-4C06-8024-E121BD6B6A85}"/>
                    </a:ext>
                  </a:extLst>
                </p:cNvPr>
                <p:cNvPicPr/>
                <p:nvPr/>
              </p:nvPicPr>
              <p:blipFill>
                <a:blip r:embed="rId100"/>
                <a:stretch>
                  <a:fillRect/>
                </a:stretch>
              </p:blipFill>
              <p:spPr>
                <a:xfrm>
                  <a:off x="8277063" y="56508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0256" name="Freihand 170255">
                  <a:extLst>
                    <a:ext uri="{FF2B5EF4-FFF2-40B4-BE49-F238E27FC236}">
                      <a16:creationId xmlns:a16="http://schemas.microsoft.com/office/drawing/2014/main" id="{4F64FFB8-529C-4C4C-AB16-B5E5094734C1}"/>
                    </a:ext>
                  </a:extLst>
                </p14:cNvPr>
                <p14:cNvContentPartPr/>
                <p14:nvPr/>
              </p14:nvContentPartPr>
              <p14:xfrm>
                <a:off x="7797903" y="6098731"/>
                <a:ext cx="210240" cy="90000"/>
              </p14:xfrm>
            </p:contentPart>
          </mc:Choice>
          <mc:Fallback xmlns="">
            <p:pic>
              <p:nvPicPr>
                <p:cNvPr id="170256" name="Freihand 170255">
                  <a:extLst>
                    <a:ext uri="{FF2B5EF4-FFF2-40B4-BE49-F238E27FC236}">
                      <a16:creationId xmlns:a16="http://schemas.microsoft.com/office/drawing/2014/main" id="{4F64FFB8-529C-4C4C-AB16-B5E5094734C1}"/>
                    </a:ext>
                  </a:extLst>
                </p:cNvPr>
                <p:cNvPicPr/>
                <p:nvPr/>
              </p:nvPicPr>
              <p:blipFill>
                <a:blip r:embed="rId541"/>
                <a:stretch>
                  <a:fillRect/>
                </a:stretch>
              </p:blipFill>
              <p:spPr>
                <a:xfrm>
                  <a:off x="7793583" y="6094411"/>
                  <a:ext cx="218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70257" name="Freihand 170256">
                  <a:extLst>
                    <a:ext uri="{FF2B5EF4-FFF2-40B4-BE49-F238E27FC236}">
                      <a16:creationId xmlns:a16="http://schemas.microsoft.com/office/drawing/2014/main" id="{407CE4AE-85EA-48B8-800C-FBA469CC550F}"/>
                    </a:ext>
                  </a:extLst>
                </p14:cNvPr>
                <p14:cNvContentPartPr/>
                <p14:nvPr/>
              </p14:nvContentPartPr>
              <p14:xfrm>
                <a:off x="8067903" y="5957971"/>
                <a:ext cx="147960" cy="217080"/>
              </p14:xfrm>
            </p:contentPart>
          </mc:Choice>
          <mc:Fallback xmlns="">
            <p:pic>
              <p:nvPicPr>
                <p:cNvPr id="170257" name="Freihand 170256">
                  <a:extLst>
                    <a:ext uri="{FF2B5EF4-FFF2-40B4-BE49-F238E27FC236}">
                      <a16:creationId xmlns:a16="http://schemas.microsoft.com/office/drawing/2014/main" id="{407CE4AE-85EA-48B8-800C-FBA469CC550F}"/>
                    </a:ext>
                  </a:extLst>
                </p:cNvPr>
                <p:cNvPicPr/>
                <p:nvPr/>
              </p:nvPicPr>
              <p:blipFill>
                <a:blip r:embed="rId543"/>
                <a:stretch>
                  <a:fillRect/>
                </a:stretch>
              </p:blipFill>
              <p:spPr>
                <a:xfrm>
                  <a:off x="8063583" y="5953651"/>
                  <a:ext cx="156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70258" name="Freihand 170257">
                  <a:extLst>
                    <a:ext uri="{FF2B5EF4-FFF2-40B4-BE49-F238E27FC236}">
                      <a16:creationId xmlns:a16="http://schemas.microsoft.com/office/drawing/2014/main" id="{71CE09ED-F789-4965-BC0F-6E7513997C2A}"/>
                    </a:ext>
                  </a:extLst>
                </p14:cNvPr>
                <p14:cNvContentPartPr/>
                <p14:nvPr/>
              </p14:nvContentPartPr>
              <p14:xfrm>
                <a:off x="8001303" y="6005851"/>
                <a:ext cx="360" cy="360"/>
              </p14:xfrm>
            </p:contentPart>
          </mc:Choice>
          <mc:Fallback xmlns="">
            <p:pic>
              <p:nvPicPr>
                <p:cNvPr id="170258" name="Freihand 170257">
                  <a:extLst>
                    <a:ext uri="{FF2B5EF4-FFF2-40B4-BE49-F238E27FC236}">
                      <a16:creationId xmlns:a16="http://schemas.microsoft.com/office/drawing/2014/main" id="{71CE09ED-F789-4965-BC0F-6E7513997C2A}"/>
                    </a:ext>
                  </a:extLst>
                </p:cNvPr>
                <p:cNvPicPr/>
                <p:nvPr/>
              </p:nvPicPr>
              <p:blipFill>
                <a:blip r:embed="rId100"/>
                <a:stretch>
                  <a:fillRect/>
                </a:stretch>
              </p:blipFill>
              <p:spPr>
                <a:xfrm>
                  <a:off x="7996983" y="60015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0259" name="Freihand 170258">
                  <a:extLst>
                    <a:ext uri="{FF2B5EF4-FFF2-40B4-BE49-F238E27FC236}">
                      <a16:creationId xmlns:a16="http://schemas.microsoft.com/office/drawing/2014/main" id="{C7214C1D-2D5E-4227-AE9B-7974A78EA5D5}"/>
                    </a:ext>
                  </a:extLst>
                </p14:cNvPr>
                <p14:cNvContentPartPr/>
                <p14:nvPr/>
              </p14:nvContentPartPr>
              <p14:xfrm>
                <a:off x="7712943" y="6306091"/>
                <a:ext cx="120600" cy="140040"/>
              </p14:xfrm>
            </p:contentPart>
          </mc:Choice>
          <mc:Fallback xmlns="">
            <p:pic>
              <p:nvPicPr>
                <p:cNvPr id="170259" name="Freihand 170258">
                  <a:extLst>
                    <a:ext uri="{FF2B5EF4-FFF2-40B4-BE49-F238E27FC236}">
                      <a16:creationId xmlns:a16="http://schemas.microsoft.com/office/drawing/2014/main" id="{C7214C1D-2D5E-4227-AE9B-7974A78EA5D5}"/>
                    </a:ext>
                  </a:extLst>
                </p:cNvPr>
                <p:cNvPicPr/>
                <p:nvPr/>
              </p:nvPicPr>
              <p:blipFill>
                <a:blip r:embed="rId546"/>
                <a:stretch>
                  <a:fillRect/>
                </a:stretch>
              </p:blipFill>
              <p:spPr>
                <a:xfrm>
                  <a:off x="7708623" y="6301771"/>
                  <a:ext cx="129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70260" name="Freihand 170259">
                  <a:extLst>
                    <a:ext uri="{FF2B5EF4-FFF2-40B4-BE49-F238E27FC236}">
                      <a16:creationId xmlns:a16="http://schemas.microsoft.com/office/drawing/2014/main" id="{95BB8D80-748B-47D8-B2E3-00D37A244214}"/>
                    </a:ext>
                  </a:extLst>
                </p14:cNvPr>
                <p14:cNvContentPartPr/>
                <p14:nvPr/>
              </p14:nvContentPartPr>
              <p14:xfrm>
                <a:off x="7851543" y="6236971"/>
                <a:ext cx="43200" cy="157320"/>
              </p14:xfrm>
            </p:contentPart>
          </mc:Choice>
          <mc:Fallback xmlns="">
            <p:pic>
              <p:nvPicPr>
                <p:cNvPr id="170260" name="Freihand 170259">
                  <a:extLst>
                    <a:ext uri="{FF2B5EF4-FFF2-40B4-BE49-F238E27FC236}">
                      <a16:creationId xmlns:a16="http://schemas.microsoft.com/office/drawing/2014/main" id="{95BB8D80-748B-47D8-B2E3-00D37A244214}"/>
                    </a:ext>
                  </a:extLst>
                </p:cNvPr>
                <p:cNvPicPr/>
                <p:nvPr/>
              </p:nvPicPr>
              <p:blipFill>
                <a:blip r:embed="rId548"/>
                <a:stretch>
                  <a:fillRect/>
                </a:stretch>
              </p:blipFill>
              <p:spPr>
                <a:xfrm>
                  <a:off x="7847223" y="6232651"/>
                  <a:ext cx="51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70261" name="Freihand 170260">
                  <a:extLst>
                    <a:ext uri="{FF2B5EF4-FFF2-40B4-BE49-F238E27FC236}">
                      <a16:creationId xmlns:a16="http://schemas.microsoft.com/office/drawing/2014/main" id="{BF4F345A-1CA8-467D-87F1-990A9B62665E}"/>
                    </a:ext>
                  </a:extLst>
                </p14:cNvPr>
                <p14:cNvContentPartPr/>
                <p14:nvPr/>
              </p14:nvContentPartPr>
              <p14:xfrm>
                <a:off x="7905183" y="6315091"/>
                <a:ext cx="65160" cy="77760"/>
              </p14:xfrm>
            </p:contentPart>
          </mc:Choice>
          <mc:Fallback xmlns="">
            <p:pic>
              <p:nvPicPr>
                <p:cNvPr id="170261" name="Freihand 170260">
                  <a:extLst>
                    <a:ext uri="{FF2B5EF4-FFF2-40B4-BE49-F238E27FC236}">
                      <a16:creationId xmlns:a16="http://schemas.microsoft.com/office/drawing/2014/main" id="{BF4F345A-1CA8-467D-87F1-990A9B62665E}"/>
                    </a:ext>
                  </a:extLst>
                </p:cNvPr>
                <p:cNvPicPr/>
                <p:nvPr/>
              </p:nvPicPr>
              <p:blipFill>
                <a:blip r:embed="rId550"/>
                <a:stretch>
                  <a:fillRect/>
                </a:stretch>
              </p:blipFill>
              <p:spPr>
                <a:xfrm>
                  <a:off x="7900863" y="6310771"/>
                  <a:ext cx="7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70262" name="Freihand 170261">
                  <a:extLst>
                    <a:ext uri="{FF2B5EF4-FFF2-40B4-BE49-F238E27FC236}">
                      <a16:creationId xmlns:a16="http://schemas.microsoft.com/office/drawing/2014/main" id="{95F21B82-93AB-4BAD-B2F2-04F59D63D604}"/>
                    </a:ext>
                  </a:extLst>
                </p14:cNvPr>
                <p14:cNvContentPartPr/>
                <p14:nvPr/>
              </p14:nvContentPartPr>
              <p14:xfrm>
                <a:off x="7991583" y="6295291"/>
                <a:ext cx="88920" cy="186480"/>
              </p14:xfrm>
            </p:contentPart>
          </mc:Choice>
          <mc:Fallback xmlns="">
            <p:pic>
              <p:nvPicPr>
                <p:cNvPr id="170262" name="Freihand 170261">
                  <a:extLst>
                    <a:ext uri="{FF2B5EF4-FFF2-40B4-BE49-F238E27FC236}">
                      <a16:creationId xmlns:a16="http://schemas.microsoft.com/office/drawing/2014/main" id="{95F21B82-93AB-4BAD-B2F2-04F59D63D604}"/>
                    </a:ext>
                  </a:extLst>
                </p:cNvPr>
                <p:cNvPicPr/>
                <p:nvPr/>
              </p:nvPicPr>
              <p:blipFill>
                <a:blip r:embed="rId552"/>
                <a:stretch>
                  <a:fillRect/>
                </a:stretch>
              </p:blipFill>
              <p:spPr>
                <a:xfrm>
                  <a:off x="7987263" y="6290971"/>
                  <a:ext cx="9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70263" name="Freihand 170262">
                  <a:extLst>
                    <a:ext uri="{FF2B5EF4-FFF2-40B4-BE49-F238E27FC236}">
                      <a16:creationId xmlns:a16="http://schemas.microsoft.com/office/drawing/2014/main" id="{0C9D96EA-0AD4-4320-91A0-1B9C4D0C0EE0}"/>
                    </a:ext>
                  </a:extLst>
                </p14:cNvPr>
                <p14:cNvContentPartPr/>
                <p14:nvPr/>
              </p14:nvContentPartPr>
              <p14:xfrm>
                <a:off x="8117943" y="6265411"/>
                <a:ext cx="68400" cy="98640"/>
              </p14:xfrm>
            </p:contentPart>
          </mc:Choice>
          <mc:Fallback xmlns="">
            <p:pic>
              <p:nvPicPr>
                <p:cNvPr id="170263" name="Freihand 170262">
                  <a:extLst>
                    <a:ext uri="{FF2B5EF4-FFF2-40B4-BE49-F238E27FC236}">
                      <a16:creationId xmlns:a16="http://schemas.microsoft.com/office/drawing/2014/main" id="{0C9D96EA-0AD4-4320-91A0-1B9C4D0C0EE0}"/>
                    </a:ext>
                  </a:extLst>
                </p:cNvPr>
                <p:cNvPicPr/>
                <p:nvPr/>
              </p:nvPicPr>
              <p:blipFill>
                <a:blip r:embed="rId554"/>
                <a:stretch>
                  <a:fillRect/>
                </a:stretch>
              </p:blipFill>
              <p:spPr>
                <a:xfrm>
                  <a:off x="8113623" y="6261091"/>
                  <a:ext cx="77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70264" name="Freihand 170263">
                  <a:extLst>
                    <a:ext uri="{FF2B5EF4-FFF2-40B4-BE49-F238E27FC236}">
                      <a16:creationId xmlns:a16="http://schemas.microsoft.com/office/drawing/2014/main" id="{97BCC576-DF8F-42B3-A62C-EA7268364E14}"/>
                    </a:ext>
                  </a:extLst>
                </p14:cNvPr>
                <p14:cNvContentPartPr/>
                <p14:nvPr/>
              </p14:nvContentPartPr>
              <p14:xfrm>
                <a:off x="8249343" y="6204931"/>
                <a:ext cx="92520" cy="184680"/>
              </p14:xfrm>
            </p:contentPart>
          </mc:Choice>
          <mc:Fallback xmlns="">
            <p:pic>
              <p:nvPicPr>
                <p:cNvPr id="170264" name="Freihand 170263">
                  <a:extLst>
                    <a:ext uri="{FF2B5EF4-FFF2-40B4-BE49-F238E27FC236}">
                      <a16:creationId xmlns:a16="http://schemas.microsoft.com/office/drawing/2014/main" id="{97BCC576-DF8F-42B3-A62C-EA7268364E14}"/>
                    </a:ext>
                  </a:extLst>
                </p:cNvPr>
                <p:cNvPicPr/>
                <p:nvPr/>
              </p:nvPicPr>
              <p:blipFill>
                <a:blip r:embed="rId556"/>
                <a:stretch>
                  <a:fillRect/>
                </a:stretch>
              </p:blipFill>
              <p:spPr>
                <a:xfrm>
                  <a:off x="8245023" y="6200611"/>
                  <a:ext cx="1011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70280" name="Freihand 170279">
                  <a:extLst>
                    <a:ext uri="{FF2B5EF4-FFF2-40B4-BE49-F238E27FC236}">
                      <a16:creationId xmlns:a16="http://schemas.microsoft.com/office/drawing/2014/main" id="{A734BF64-B15A-4EE4-A747-AE140DA9B9FB}"/>
                    </a:ext>
                  </a:extLst>
                </p14:cNvPr>
                <p14:cNvContentPartPr/>
                <p14:nvPr/>
              </p14:nvContentPartPr>
              <p14:xfrm>
                <a:off x="6282303" y="838771"/>
                <a:ext cx="198000" cy="103680"/>
              </p14:xfrm>
            </p:contentPart>
          </mc:Choice>
          <mc:Fallback xmlns="">
            <p:pic>
              <p:nvPicPr>
                <p:cNvPr id="170280" name="Freihand 170279">
                  <a:extLst>
                    <a:ext uri="{FF2B5EF4-FFF2-40B4-BE49-F238E27FC236}">
                      <a16:creationId xmlns:a16="http://schemas.microsoft.com/office/drawing/2014/main" id="{A734BF64-B15A-4EE4-A747-AE140DA9B9FB}"/>
                    </a:ext>
                  </a:extLst>
                </p:cNvPr>
                <p:cNvPicPr/>
                <p:nvPr/>
              </p:nvPicPr>
              <p:blipFill>
                <a:blip r:embed="rId558"/>
                <a:stretch>
                  <a:fillRect/>
                </a:stretch>
              </p:blipFill>
              <p:spPr>
                <a:xfrm>
                  <a:off x="6277983" y="834451"/>
                  <a:ext cx="206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70281" name="Freihand 170280">
                  <a:extLst>
                    <a:ext uri="{FF2B5EF4-FFF2-40B4-BE49-F238E27FC236}">
                      <a16:creationId xmlns:a16="http://schemas.microsoft.com/office/drawing/2014/main" id="{8554D3FC-E6CE-4C4B-BB60-C20BB1BDA4F6}"/>
                    </a:ext>
                  </a:extLst>
                </p14:cNvPr>
                <p14:cNvContentPartPr/>
                <p14:nvPr/>
              </p14:nvContentPartPr>
              <p14:xfrm>
                <a:off x="6421623" y="745891"/>
                <a:ext cx="4320" cy="35640"/>
              </p14:xfrm>
            </p:contentPart>
          </mc:Choice>
          <mc:Fallback xmlns="">
            <p:pic>
              <p:nvPicPr>
                <p:cNvPr id="170281" name="Freihand 170280">
                  <a:extLst>
                    <a:ext uri="{FF2B5EF4-FFF2-40B4-BE49-F238E27FC236}">
                      <a16:creationId xmlns:a16="http://schemas.microsoft.com/office/drawing/2014/main" id="{8554D3FC-E6CE-4C4B-BB60-C20BB1BDA4F6}"/>
                    </a:ext>
                  </a:extLst>
                </p:cNvPr>
                <p:cNvPicPr/>
                <p:nvPr/>
              </p:nvPicPr>
              <p:blipFill>
                <a:blip r:embed="rId560"/>
                <a:stretch>
                  <a:fillRect/>
                </a:stretch>
              </p:blipFill>
              <p:spPr>
                <a:xfrm>
                  <a:off x="6417303" y="741571"/>
                  <a:ext cx="12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0282" name="Freihand 170281">
                  <a:extLst>
                    <a:ext uri="{FF2B5EF4-FFF2-40B4-BE49-F238E27FC236}">
                      <a16:creationId xmlns:a16="http://schemas.microsoft.com/office/drawing/2014/main" id="{06400293-BAA0-4795-9ADF-6457B98F4DDC}"/>
                    </a:ext>
                  </a:extLst>
                </p14:cNvPr>
                <p14:cNvContentPartPr/>
                <p14:nvPr/>
              </p14:nvContentPartPr>
              <p14:xfrm>
                <a:off x="6476343" y="809971"/>
                <a:ext cx="185400" cy="216360"/>
              </p14:xfrm>
            </p:contentPart>
          </mc:Choice>
          <mc:Fallback xmlns="">
            <p:pic>
              <p:nvPicPr>
                <p:cNvPr id="170282" name="Freihand 170281">
                  <a:extLst>
                    <a:ext uri="{FF2B5EF4-FFF2-40B4-BE49-F238E27FC236}">
                      <a16:creationId xmlns:a16="http://schemas.microsoft.com/office/drawing/2014/main" id="{06400293-BAA0-4795-9ADF-6457B98F4DDC}"/>
                    </a:ext>
                  </a:extLst>
                </p:cNvPr>
                <p:cNvPicPr/>
                <p:nvPr/>
              </p:nvPicPr>
              <p:blipFill>
                <a:blip r:embed="rId562"/>
                <a:stretch>
                  <a:fillRect/>
                </a:stretch>
              </p:blipFill>
              <p:spPr>
                <a:xfrm>
                  <a:off x="6472023" y="805651"/>
                  <a:ext cx="194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0283" name="Freihand 170282">
                  <a:extLst>
                    <a:ext uri="{FF2B5EF4-FFF2-40B4-BE49-F238E27FC236}">
                      <a16:creationId xmlns:a16="http://schemas.microsoft.com/office/drawing/2014/main" id="{955B2D4A-EE24-46F9-84E7-6C844926382F}"/>
                    </a:ext>
                  </a:extLst>
                </p14:cNvPr>
                <p14:cNvContentPartPr/>
                <p14:nvPr/>
              </p14:nvContentPartPr>
              <p14:xfrm>
                <a:off x="6643383" y="742651"/>
                <a:ext cx="360" cy="360"/>
              </p14:xfrm>
            </p:contentPart>
          </mc:Choice>
          <mc:Fallback xmlns="">
            <p:pic>
              <p:nvPicPr>
                <p:cNvPr id="170283" name="Freihand 170282">
                  <a:extLst>
                    <a:ext uri="{FF2B5EF4-FFF2-40B4-BE49-F238E27FC236}">
                      <a16:creationId xmlns:a16="http://schemas.microsoft.com/office/drawing/2014/main" id="{955B2D4A-EE24-46F9-84E7-6C844926382F}"/>
                    </a:ext>
                  </a:extLst>
                </p:cNvPr>
                <p:cNvPicPr/>
                <p:nvPr/>
              </p:nvPicPr>
              <p:blipFill>
                <a:blip r:embed="rId100"/>
                <a:stretch>
                  <a:fillRect/>
                </a:stretch>
              </p:blipFill>
              <p:spPr>
                <a:xfrm>
                  <a:off x="6639063" y="738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0266" name="Freihand 170265">
                  <a:extLst>
                    <a:ext uri="{FF2B5EF4-FFF2-40B4-BE49-F238E27FC236}">
                      <a16:creationId xmlns:a16="http://schemas.microsoft.com/office/drawing/2014/main" id="{0F93ED9B-2AF2-4143-AEF7-4B07DE6DD5BE}"/>
                    </a:ext>
                  </a:extLst>
                </p14:cNvPr>
                <p14:cNvContentPartPr/>
                <p14:nvPr/>
              </p14:nvContentPartPr>
              <p14:xfrm>
                <a:off x="6852903" y="1236211"/>
                <a:ext cx="127440" cy="6840"/>
              </p14:xfrm>
            </p:contentPart>
          </mc:Choice>
          <mc:Fallback xmlns="">
            <p:pic>
              <p:nvPicPr>
                <p:cNvPr id="170266" name="Freihand 170265">
                  <a:extLst>
                    <a:ext uri="{FF2B5EF4-FFF2-40B4-BE49-F238E27FC236}">
                      <a16:creationId xmlns:a16="http://schemas.microsoft.com/office/drawing/2014/main" id="{0F93ED9B-2AF2-4143-AEF7-4B07DE6DD5BE}"/>
                    </a:ext>
                  </a:extLst>
                </p:cNvPr>
                <p:cNvPicPr/>
                <p:nvPr/>
              </p:nvPicPr>
              <p:blipFill>
                <a:blip r:embed="rId565"/>
                <a:stretch>
                  <a:fillRect/>
                </a:stretch>
              </p:blipFill>
              <p:spPr>
                <a:xfrm>
                  <a:off x="6848583" y="1231891"/>
                  <a:ext cx="136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0267" name="Freihand 170266">
                  <a:extLst>
                    <a:ext uri="{FF2B5EF4-FFF2-40B4-BE49-F238E27FC236}">
                      <a16:creationId xmlns:a16="http://schemas.microsoft.com/office/drawing/2014/main" id="{0547423A-4B13-4354-A437-EF297DA4C69F}"/>
                    </a:ext>
                  </a:extLst>
                </p14:cNvPr>
                <p14:cNvContentPartPr/>
                <p14:nvPr/>
              </p14:nvContentPartPr>
              <p14:xfrm>
                <a:off x="6860463" y="1279051"/>
                <a:ext cx="124200" cy="23400"/>
              </p14:xfrm>
            </p:contentPart>
          </mc:Choice>
          <mc:Fallback xmlns="">
            <p:pic>
              <p:nvPicPr>
                <p:cNvPr id="170267" name="Freihand 170266">
                  <a:extLst>
                    <a:ext uri="{FF2B5EF4-FFF2-40B4-BE49-F238E27FC236}">
                      <a16:creationId xmlns:a16="http://schemas.microsoft.com/office/drawing/2014/main" id="{0547423A-4B13-4354-A437-EF297DA4C69F}"/>
                    </a:ext>
                  </a:extLst>
                </p:cNvPr>
                <p:cNvPicPr/>
                <p:nvPr/>
              </p:nvPicPr>
              <p:blipFill>
                <a:blip r:embed="rId567"/>
                <a:stretch>
                  <a:fillRect/>
                </a:stretch>
              </p:blipFill>
              <p:spPr>
                <a:xfrm>
                  <a:off x="6856143" y="1274731"/>
                  <a:ext cx="1328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0268" name="Freihand 170267">
                  <a:extLst>
                    <a:ext uri="{FF2B5EF4-FFF2-40B4-BE49-F238E27FC236}">
                      <a16:creationId xmlns:a16="http://schemas.microsoft.com/office/drawing/2014/main" id="{55A7C6AB-C424-43CC-A4B6-CA89A5089618}"/>
                    </a:ext>
                  </a:extLst>
                </p14:cNvPr>
                <p14:cNvContentPartPr/>
                <p14:nvPr/>
              </p14:nvContentPartPr>
              <p14:xfrm>
                <a:off x="7076463" y="1129291"/>
                <a:ext cx="125640" cy="137160"/>
              </p14:xfrm>
            </p:contentPart>
          </mc:Choice>
          <mc:Fallback xmlns="">
            <p:pic>
              <p:nvPicPr>
                <p:cNvPr id="170268" name="Freihand 170267">
                  <a:extLst>
                    <a:ext uri="{FF2B5EF4-FFF2-40B4-BE49-F238E27FC236}">
                      <a16:creationId xmlns:a16="http://schemas.microsoft.com/office/drawing/2014/main" id="{55A7C6AB-C424-43CC-A4B6-CA89A5089618}"/>
                    </a:ext>
                  </a:extLst>
                </p:cNvPr>
                <p:cNvPicPr/>
                <p:nvPr/>
              </p:nvPicPr>
              <p:blipFill>
                <a:blip r:embed="rId569"/>
                <a:stretch>
                  <a:fillRect/>
                </a:stretch>
              </p:blipFill>
              <p:spPr>
                <a:xfrm>
                  <a:off x="7072143" y="1124971"/>
                  <a:ext cx="134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0269" name="Freihand 170268">
                  <a:extLst>
                    <a:ext uri="{FF2B5EF4-FFF2-40B4-BE49-F238E27FC236}">
                      <a16:creationId xmlns:a16="http://schemas.microsoft.com/office/drawing/2014/main" id="{308A049A-A84D-4B73-AB39-49C388690EAD}"/>
                    </a:ext>
                  </a:extLst>
                </p14:cNvPr>
                <p14:cNvContentPartPr/>
                <p14:nvPr/>
              </p14:nvContentPartPr>
              <p14:xfrm>
                <a:off x="7275903" y="1114891"/>
                <a:ext cx="10080" cy="126360"/>
              </p14:xfrm>
            </p:contentPart>
          </mc:Choice>
          <mc:Fallback xmlns="">
            <p:pic>
              <p:nvPicPr>
                <p:cNvPr id="170269" name="Freihand 170268">
                  <a:extLst>
                    <a:ext uri="{FF2B5EF4-FFF2-40B4-BE49-F238E27FC236}">
                      <a16:creationId xmlns:a16="http://schemas.microsoft.com/office/drawing/2014/main" id="{308A049A-A84D-4B73-AB39-49C388690EAD}"/>
                    </a:ext>
                  </a:extLst>
                </p:cNvPr>
                <p:cNvPicPr/>
                <p:nvPr/>
              </p:nvPicPr>
              <p:blipFill>
                <a:blip r:embed="rId571"/>
                <a:stretch>
                  <a:fillRect/>
                </a:stretch>
              </p:blipFill>
              <p:spPr>
                <a:xfrm>
                  <a:off x="7271583" y="1110571"/>
                  <a:ext cx="18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0270" name="Freihand 170269">
                  <a:extLst>
                    <a:ext uri="{FF2B5EF4-FFF2-40B4-BE49-F238E27FC236}">
                      <a16:creationId xmlns:a16="http://schemas.microsoft.com/office/drawing/2014/main" id="{F9D00D07-C3A0-48BF-B73D-D28676F6BF81}"/>
                    </a:ext>
                  </a:extLst>
                </p14:cNvPr>
                <p14:cNvContentPartPr/>
                <p14:nvPr/>
              </p14:nvContentPartPr>
              <p14:xfrm>
                <a:off x="7235223" y="1168891"/>
                <a:ext cx="95760" cy="28080"/>
              </p14:xfrm>
            </p:contentPart>
          </mc:Choice>
          <mc:Fallback xmlns="">
            <p:pic>
              <p:nvPicPr>
                <p:cNvPr id="170270" name="Freihand 170269">
                  <a:extLst>
                    <a:ext uri="{FF2B5EF4-FFF2-40B4-BE49-F238E27FC236}">
                      <a16:creationId xmlns:a16="http://schemas.microsoft.com/office/drawing/2014/main" id="{F9D00D07-C3A0-48BF-B73D-D28676F6BF81}"/>
                    </a:ext>
                  </a:extLst>
                </p:cNvPr>
                <p:cNvPicPr/>
                <p:nvPr/>
              </p:nvPicPr>
              <p:blipFill>
                <a:blip r:embed="rId573"/>
                <a:stretch>
                  <a:fillRect/>
                </a:stretch>
              </p:blipFill>
              <p:spPr>
                <a:xfrm>
                  <a:off x="7230903" y="1164571"/>
                  <a:ext cx="104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0271" name="Freihand 170270">
                  <a:extLst>
                    <a:ext uri="{FF2B5EF4-FFF2-40B4-BE49-F238E27FC236}">
                      <a16:creationId xmlns:a16="http://schemas.microsoft.com/office/drawing/2014/main" id="{C52FB6E1-4421-408E-8C70-412042CB2BED}"/>
                    </a:ext>
                  </a:extLst>
                </p14:cNvPr>
                <p14:cNvContentPartPr/>
                <p14:nvPr/>
              </p14:nvContentPartPr>
              <p14:xfrm>
                <a:off x="7349343" y="1073851"/>
                <a:ext cx="91440" cy="141480"/>
              </p14:xfrm>
            </p:contentPart>
          </mc:Choice>
          <mc:Fallback xmlns="">
            <p:pic>
              <p:nvPicPr>
                <p:cNvPr id="170271" name="Freihand 170270">
                  <a:extLst>
                    <a:ext uri="{FF2B5EF4-FFF2-40B4-BE49-F238E27FC236}">
                      <a16:creationId xmlns:a16="http://schemas.microsoft.com/office/drawing/2014/main" id="{C52FB6E1-4421-408E-8C70-412042CB2BED}"/>
                    </a:ext>
                  </a:extLst>
                </p:cNvPr>
                <p:cNvPicPr/>
                <p:nvPr/>
              </p:nvPicPr>
              <p:blipFill>
                <a:blip r:embed="rId575"/>
                <a:stretch>
                  <a:fillRect/>
                </a:stretch>
              </p:blipFill>
              <p:spPr>
                <a:xfrm>
                  <a:off x="7345023" y="1069531"/>
                  <a:ext cx="100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0272" name="Freihand 170271">
                  <a:extLst>
                    <a:ext uri="{FF2B5EF4-FFF2-40B4-BE49-F238E27FC236}">
                      <a16:creationId xmlns:a16="http://schemas.microsoft.com/office/drawing/2014/main" id="{6B5D35A5-82CD-4CE6-8468-0E5C23C8BF15}"/>
                    </a:ext>
                  </a:extLst>
                </p14:cNvPr>
                <p14:cNvContentPartPr/>
                <p14:nvPr/>
              </p14:nvContentPartPr>
              <p14:xfrm>
                <a:off x="7489023" y="1120291"/>
                <a:ext cx="18360" cy="21240"/>
              </p14:xfrm>
            </p:contentPart>
          </mc:Choice>
          <mc:Fallback xmlns="">
            <p:pic>
              <p:nvPicPr>
                <p:cNvPr id="170272" name="Freihand 170271">
                  <a:extLst>
                    <a:ext uri="{FF2B5EF4-FFF2-40B4-BE49-F238E27FC236}">
                      <a16:creationId xmlns:a16="http://schemas.microsoft.com/office/drawing/2014/main" id="{6B5D35A5-82CD-4CE6-8468-0E5C23C8BF15}"/>
                    </a:ext>
                  </a:extLst>
                </p:cNvPr>
                <p:cNvPicPr/>
                <p:nvPr/>
              </p:nvPicPr>
              <p:blipFill>
                <a:blip r:embed="rId577"/>
                <a:stretch>
                  <a:fillRect/>
                </a:stretch>
              </p:blipFill>
              <p:spPr>
                <a:xfrm>
                  <a:off x="7484703" y="1115971"/>
                  <a:ext cx="27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0273" name="Freihand 170272">
                  <a:extLst>
                    <a:ext uri="{FF2B5EF4-FFF2-40B4-BE49-F238E27FC236}">
                      <a16:creationId xmlns:a16="http://schemas.microsoft.com/office/drawing/2014/main" id="{B7E3DE8A-27F9-400A-B8C2-799ECC3ABD80}"/>
                    </a:ext>
                  </a:extLst>
                </p14:cNvPr>
                <p14:cNvContentPartPr/>
                <p14:nvPr/>
              </p14:nvContentPartPr>
              <p14:xfrm>
                <a:off x="7524663" y="1082131"/>
                <a:ext cx="91080" cy="222480"/>
              </p14:xfrm>
            </p:contentPart>
          </mc:Choice>
          <mc:Fallback xmlns="">
            <p:pic>
              <p:nvPicPr>
                <p:cNvPr id="170273" name="Freihand 170272">
                  <a:extLst>
                    <a:ext uri="{FF2B5EF4-FFF2-40B4-BE49-F238E27FC236}">
                      <a16:creationId xmlns:a16="http://schemas.microsoft.com/office/drawing/2014/main" id="{B7E3DE8A-27F9-400A-B8C2-799ECC3ABD80}"/>
                    </a:ext>
                  </a:extLst>
                </p:cNvPr>
                <p:cNvPicPr/>
                <p:nvPr/>
              </p:nvPicPr>
              <p:blipFill>
                <a:blip r:embed="rId579"/>
                <a:stretch>
                  <a:fillRect/>
                </a:stretch>
              </p:blipFill>
              <p:spPr>
                <a:xfrm>
                  <a:off x="7520343" y="1077811"/>
                  <a:ext cx="99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70275" name="Freihand 170274">
                  <a:extLst>
                    <a:ext uri="{FF2B5EF4-FFF2-40B4-BE49-F238E27FC236}">
                      <a16:creationId xmlns:a16="http://schemas.microsoft.com/office/drawing/2014/main" id="{C20128C9-0F24-4868-8F7D-217F844E97CD}"/>
                    </a:ext>
                  </a:extLst>
                </p14:cNvPr>
                <p14:cNvContentPartPr/>
                <p14:nvPr/>
              </p14:nvContentPartPr>
              <p14:xfrm>
                <a:off x="7248903" y="874771"/>
                <a:ext cx="115200" cy="93960"/>
              </p14:xfrm>
            </p:contentPart>
          </mc:Choice>
          <mc:Fallback xmlns="">
            <p:pic>
              <p:nvPicPr>
                <p:cNvPr id="170275" name="Freihand 170274">
                  <a:extLst>
                    <a:ext uri="{FF2B5EF4-FFF2-40B4-BE49-F238E27FC236}">
                      <a16:creationId xmlns:a16="http://schemas.microsoft.com/office/drawing/2014/main" id="{C20128C9-0F24-4868-8F7D-217F844E97CD}"/>
                    </a:ext>
                  </a:extLst>
                </p:cNvPr>
                <p:cNvPicPr/>
                <p:nvPr/>
              </p:nvPicPr>
              <p:blipFill>
                <a:blip r:embed="rId581"/>
                <a:stretch>
                  <a:fillRect/>
                </a:stretch>
              </p:blipFill>
              <p:spPr>
                <a:xfrm>
                  <a:off x="7244583" y="870451"/>
                  <a:ext cx="123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70276" name="Freihand 170275">
                  <a:extLst>
                    <a:ext uri="{FF2B5EF4-FFF2-40B4-BE49-F238E27FC236}">
                      <a16:creationId xmlns:a16="http://schemas.microsoft.com/office/drawing/2014/main" id="{912B366B-3313-4DAE-A877-16614C1D937E}"/>
                    </a:ext>
                  </a:extLst>
                </p14:cNvPr>
                <p14:cNvContentPartPr/>
                <p14:nvPr/>
              </p14:nvContentPartPr>
              <p14:xfrm>
                <a:off x="7276983" y="907891"/>
                <a:ext cx="110160" cy="111240"/>
              </p14:xfrm>
            </p:contentPart>
          </mc:Choice>
          <mc:Fallback xmlns="">
            <p:pic>
              <p:nvPicPr>
                <p:cNvPr id="170276" name="Freihand 170275">
                  <a:extLst>
                    <a:ext uri="{FF2B5EF4-FFF2-40B4-BE49-F238E27FC236}">
                      <a16:creationId xmlns:a16="http://schemas.microsoft.com/office/drawing/2014/main" id="{912B366B-3313-4DAE-A877-16614C1D937E}"/>
                    </a:ext>
                  </a:extLst>
                </p:cNvPr>
                <p:cNvPicPr/>
                <p:nvPr/>
              </p:nvPicPr>
              <p:blipFill>
                <a:blip r:embed="rId583"/>
                <a:stretch>
                  <a:fillRect/>
                </a:stretch>
              </p:blipFill>
              <p:spPr>
                <a:xfrm>
                  <a:off x="7272663" y="903571"/>
                  <a:ext cx="118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0278" name="Freihand 170277">
                  <a:extLst>
                    <a:ext uri="{FF2B5EF4-FFF2-40B4-BE49-F238E27FC236}">
                      <a16:creationId xmlns:a16="http://schemas.microsoft.com/office/drawing/2014/main" id="{F9F40EC0-5019-41C5-A611-467800DF75AD}"/>
                    </a:ext>
                  </a:extLst>
                </p14:cNvPr>
                <p14:cNvContentPartPr/>
                <p14:nvPr/>
              </p14:nvContentPartPr>
              <p14:xfrm>
                <a:off x="6841743" y="962251"/>
                <a:ext cx="144360" cy="99360"/>
              </p14:xfrm>
            </p:contentPart>
          </mc:Choice>
          <mc:Fallback xmlns="">
            <p:pic>
              <p:nvPicPr>
                <p:cNvPr id="170278" name="Freihand 170277">
                  <a:extLst>
                    <a:ext uri="{FF2B5EF4-FFF2-40B4-BE49-F238E27FC236}">
                      <a16:creationId xmlns:a16="http://schemas.microsoft.com/office/drawing/2014/main" id="{F9F40EC0-5019-41C5-A611-467800DF75AD}"/>
                    </a:ext>
                  </a:extLst>
                </p:cNvPr>
                <p:cNvPicPr/>
                <p:nvPr/>
              </p:nvPicPr>
              <p:blipFill>
                <a:blip r:embed="rId585"/>
                <a:stretch>
                  <a:fillRect/>
                </a:stretch>
              </p:blipFill>
              <p:spPr>
                <a:xfrm>
                  <a:off x="6837423" y="957931"/>
                  <a:ext cx="153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0279" name="Freihand 170278">
                  <a:extLst>
                    <a:ext uri="{FF2B5EF4-FFF2-40B4-BE49-F238E27FC236}">
                      <a16:creationId xmlns:a16="http://schemas.microsoft.com/office/drawing/2014/main" id="{C7F498AC-72B0-4711-A28B-B976C6EB8353}"/>
                    </a:ext>
                  </a:extLst>
                </p14:cNvPr>
                <p14:cNvContentPartPr/>
                <p14:nvPr/>
              </p14:nvContentPartPr>
              <p14:xfrm>
                <a:off x="6904023" y="975571"/>
                <a:ext cx="105120" cy="114480"/>
              </p14:xfrm>
            </p:contentPart>
          </mc:Choice>
          <mc:Fallback xmlns="">
            <p:pic>
              <p:nvPicPr>
                <p:cNvPr id="170279" name="Freihand 170278">
                  <a:extLst>
                    <a:ext uri="{FF2B5EF4-FFF2-40B4-BE49-F238E27FC236}">
                      <a16:creationId xmlns:a16="http://schemas.microsoft.com/office/drawing/2014/main" id="{C7F498AC-72B0-4711-A28B-B976C6EB8353}"/>
                    </a:ext>
                  </a:extLst>
                </p:cNvPr>
                <p:cNvPicPr/>
                <p:nvPr/>
              </p:nvPicPr>
              <p:blipFill>
                <a:blip r:embed="rId587"/>
                <a:stretch>
                  <a:fillRect/>
                </a:stretch>
              </p:blipFill>
              <p:spPr>
                <a:xfrm>
                  <a:off x="6899703" y="971251"/>
                  <a:ext cx="113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0284" name="Freihand 170283">
                  <a:extLst>
                    <a:ext uri="{FF2B5EF4-FFF2-40B4-BE49-F238E27FC236}">
                      <a16:creationId xmlns:a16="http://schemas.microsoft.com/office/drawing/2014/main" id="{B7D9FB52-9BEB-413D-9E18-F9A3BB3D519B}"/>
                    </a:ext>
                  </a:extLst>
                </p14:cNvPr>
                <p14:cNvContentPartPr/>
                <p14:nvPr/>
              </p14:nvContentPartPr>
              <p14:xfrm>
                <a:off x="7104903" y="747691"/>
                <a:ext cx="75600" cy="117000"/>
              </p14:xfrm>
            </p:contentPart>
          </mc:Choice>
          <mc:Fallback xmlns="">
            <p:pic>
              <p:nvPicPr>
                <p:cNvPr id="170284" name="Freihand 170283">
                  <a:extLst>
                    <a:ext uri="{FF2B5EF4-FFF2-40B4-BE49-F238E27FC236}">
                      <a16:creationId xmlns:a16="http://schemas.microsoft.com/office/drawing/2014/main" id="{B7D9FB52-9BEB-413D-9E18-F9A3BB3D519B}"/>
                    </a:ext>
                  </a:extLst>
                </p:cNvPr>
                <p:cNvPicPr/>
                <p:nvPr/>
              </p:nvPicPr>
              <p:blipFill>
                <a:blip r:embed="rId589"/>
                <a:stretch>
                  <a:fillRect/>
                </a:stretch>
              </p:blipFill>
              <p:spPr>
                <a:xfrm>
                  <a:off x="7100583" y="743371"/>
                  <a:ext cx="84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0285" name="Freihand 170284">
                  <a:extLst>
                    <a:ext uri="{FF2B5EF4-FFF2-40B4-BE49-F238E27FC236}">
                      <a16:creationId xmlns:a16="http://schemas.microsoft.com/office/drawing/2014/main" id="{5E6BA732-1505-4DC7-B5F6-6928FA6D2D36}"/>
                    </a:ext>
                  </a:extLst>
                </p14:cNvPr>
                <p14:cNvContentPartPr/>
                <p14:nvPr/>
              </p14:nvContentPartPr>
              <p14:xfrm>
                <a:off x="7208223" y="689731"/>
                <a:ext cx="33840" cy="132480"/>
              </p14:xfrm>
            </p:contentPart>
          </mc:Choice>
          <mc:Fallback xmlns="">
            <p:pic>
              <p:nvPicPr>
                <p:cNvPr id="170285" name="Freihand 170284">
                  <a:extLst>
                    <a:ext uri="{FF2B5EF4-FFF2-40B4-BE49-F238E27FC236}">
                      <a16:creationId xmlns:a16="http://schemas.microsoft.com/office/drawing/2014/main" id="{5E6BA732-1505-4DC7-B5F6-6928FA6D2D36}"/>
                    </a:ext>
                  </a:extLst>
                </p:cNvPr>
                <p:cNvPicPr/>
                <p:nvPr/>
              </p:nvPicPr>
              <p:blipFill>
                <a:blip r:embed="rId591"/>
                <a:stretch>
                  <a:fillRect/>
                </a:stretch>
              </p:blipFill>
              <p:spPr>
                <a:xfrm>
                  <a:off x="7203903" y="685411"/>
                  <a:ext cx="42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0286" name="Freihand 170285">
                  <a:extLst>
                    <a:ext uri="{FF2B5EF4-FFF2-40B4-BE49-F238E27FC236}">
                      <a16:creationId xmlns:a16="http://schemas.microsoft.com/office/drawing/2014/main" id="{3EE8C0E7-11FD-4AF5-8B5A-05B51D0874AB}"/>
                    </a:ext>
                  </a:extLst>
                </p14:cNvPr>
                <p14:cNvContentPartPr/>
                <p14:nvPr/>
              </p14:nvContentPartPr>
              <p14:xfrm>
                <a:off x="7253583" y="752011"/>
                <a:ext cx="65160" cy="61560"/>
              </p14:xfrm>
            </p:contentPart>
          </mc:Choice>
          <mc:Fallback xmlns="">
            <p:pic>
              <p:nvPicPr>
                <p:cNvPr id="170286" name="Freihand 170285">
                  <a:extLst>
                    <a:ext uri="{FF2B5EF4-FFF2-40B4-BE49-F238E27FC236}">
                      <a16:creationId xmlns:a16="http://schemas.microsoft.com/office/drawing/2014/main" id="{3EE8C0E7-11FD-4AF5-8B5A-05B51D0874AB}"/>
                    </a:ext>
                  </a:extLst>
                </p:cNvPr>
                <p:cNvPicPr/>
                <p:nvPr/>
              </p:nvPicPr>
              <p:blipFill>
                <a:blip r:embed="rId593"/>
                <a:stretch>
                  <a:fillRect/>
                </a:stretch>
              </p:blipFill>
              <p:spPr>
                <a:xfrm>
                  <a:off x="7249263" y="747691"/>
                  <a:ext cx="73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0287" name="Freihand 170286">
                  <a:extLst>
                    <a:ext uri="{FF2B5EF4-FFF2-40B4-BE49-F238E27FC236}">
                      <a16:creationId xmlns:a16="http://schemas.microsoft.com/office/drawing/2014/main" id="{04D6EBCE-35F1-4609-90E6-B401C3D8B187}"/>
                    </a:ext>
                  </a:extLst>
                </p14:cNvPr>
                <p14:cNvContentPartPr/>
                <p14:nvPr/>
              </p14:nvContentPartPr>
              <p14:xfrm>
                <a:off x="7340343" y="706291"/>
                <a:ext cx="60120" cy="212040"/>
              </p14:xfrm>
            </p:contentPart>
          </mc:Choice>
          <mc:Fallback xmlns="">
            <p:pic>
              <p:nvPicPr>
                <p:cNvPr id="170287" name="Freihand 170286">
                  <a:extLst>
                    <a:ext uri="{FF2B5EF4-FFF2-40B4-BE49-F238E27FC236}">
                      <a16:creationId xmlns:a16="http://schemas.microsoft.com/office/drawing/2014/main" id="{04D6EBCE-35F1-4609-90E6-B401C3D8B187}"/>
                    </a:ext>
                  </a:extLst>
                </p:cNvPr>
                <p:cNvPicPr/>
                <p:nvPr/>
              </p:nvPicPr>
              <p:blipFill>
                <a:blip r:embed="rId595"/>
                <a:stretch>
                  <a:fillRect/>
                </a:stretch>
              </p:blipFill>
              <p:spPr>
                <a:xfrm>
                  <a:off x="7336023" y="701971"/>
                  <a:ext cx="68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0288" name="Freihand 170287">
                  <a:extLst>
                    <a:ext uri="{FF2B5EF4-FFF2-40B4-BE49-F238E27FC236}">
                      <a16:creationId xmlns:a16="http://schemas.microsoft.com/office/drawing/2014/main" id="{192B143B-3CDA-47E6-A2A3-ACCCE3898F83}"/>
                    </a:ext>
                  </a:extLst>
                </p14:cNvPr>
                <p14:cNvContentPartPr/>
                <p14:nvPr/>
              </p14:nvContentPartPr>
              <p14:xfrm>
                <a:off x="7426743" y="691531"/>
                <a:ext cx="73080" cy="119160"/>
              </p14:xfrm>
            </p:contentPart>
          </mc:Choice>
          <mc:Fallback xmlns="">
            <p:pic>
              <p:nvPicPr>
                <p:cNvPr id="170288" name="Freihand 170287">
                  <a:extLst>
                    <a:ext uri="{FF2B5EF4-FFF2-40B4-BE49-F238E27FC236}">
                      <a16:creationId xmlns:a16="http://schemas.microsoft.com/office/drawing/2014/main" id="{192B143B-3CDA-47E6-A2A3-ACCCE3898F83}"/>
                    </a:ext>
                  </a:extLst>
                </p:cNvPr>
                <p:cNvPicPr/>
                <p:nvPr/>
              </p:nvPicPr>
              <p:blipFill>
                <a:blip r:embed="rId597"/>
                <a:stretch>
                  <a:fillRect/>
                </a:stretch>
              </p:blipFill>
              <p:spPr>
                <a:xfrm>
                  <a:off x="7422423" y="687211"/>
                  <a:ext cx="81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0291" name="Freihand 170290">
                  <a:extLst>
                    <a:ext uri="{FF2B5EF4-FFF2-40B4-BE49-F238E27FC236}">
                      <a16:creationId xmlns:a16="http://schemas.microsoft.com/office/drawing/2014/main" id="{F5D2A00F-2944-47E3-91B1-6F6F78B7DF6F}"/>
                    </a:ext>
                  </a:extLst>
                </p14:cNvPr>
                <p14:cNvContentPartPr/>
                <p14:nvPr/>
              </p14:nvContentPartPr>
              <p14:xfrm>
                <a:off x="7556703" y="628171"/>
                <a:ext cx="178200" cy="186840"/>
              </p14:xfrm>
            </p:contentPart>
          </mc:Choice>
          <mc:Fallback xmlns="">
            <p:pic>
              <p:nvPicPr>
                <p:cNvPr id="170291" name="Freihand 170290">
                  <a:extLst>
                    <a:ext uri="{FF2B5EF4-FFF2-40B4-BE49-F238E27FC236}">
                      <a16:creationId xmlns:a16="http://schemas.microsoft.com/office/drawing/2014/main" id="{F5D2A00F-2944-47E3-91B1-6F6F78B7DF6F}"/>
                    </a:ext>
                  </a:extLst>
                </p:cNvPr>
                <p:cNvPicPr/>
                <p:nvPr/>
              </p:nvPicPr>
              <p:blipFill>
                <a:blip r:embed="rId599"/>
                <a:stretch>
                  <a:fillRect/>
                </a:stretch>
              </p:blipFill>
              <p:spPr>
                <a:xfrm>
                  <a:off x="7552383" y="623851"/>
                  <a:ext cx="186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70295" name="Freihand 170294">
                  <a:extLst>
                    <a:ext uri="{FF2B5EF4-FFF2-40B4-BE49-F238E27FC236}">
                      <a16:creationId xmlns:a16="http://schemas.microsoft.com/office/drawing/2014/main" id="{76B82047-0C0B-4394-A756-00ABFC8D7F3B}"/>
                    </a:ext>
                  </a:extLst>
                </p14:cNvPr>
                <p14:cNvContentPartPr/>
                <p14:nvPr/>
              </p14:nvContentPartPr>
              <p14:xfrm>
                <a:off x="7836063" y="3299731"/>
                <a:ext cx="257760" cy="31680"/>
              </p14:xfrm>
            </p:contentPart>
          </mc:Choice>
          <mc:Fallback xmlns="">
            <p:pic>
              <p:nvPicPr>
                <p:cNvPr id="170295" name="Freihand 170294">
                  <a:extLst>
                    <a:ext uri="{FF2B5EF4-FFF2-40B4-BE49-F238E27FC236}">
                      <a16:creationId xmlns:a16="http://schemas.microsoft.com/office/drawing/2014/main" id="{76B82047-0C0B-4394-A756-00ABFC8D7F3B}"/>
                    </a:ext>
                  </a:extLst>
                </p:cNvPr>
                <p:cNvPicPr/>
                <p:nvPr/>
              </p:nvPicPr>
              <p:blipFill>
                <a:blip r:embed="rId601"/>
                <a:stretch>
                  <a:fillRect/>
                </a:stretch>
              </p:blipFill>
              <p:spPr>
                <a:xfrm>
                  <a:off x="7831743" y="3295411"/>
                  <a:ext cx="266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70296" name="Freihand 170295">
                  <a:extLst>
                    <a:ext uri="{FF2B5EF4-FFF2-40B4-BE49-F238E27FC236}">
                      <a16:creationId xmlns:a16="http://schemas.microsoft.com/office/drawing/2014/main" id="{8D2806FA-0B3D-4A86-8A04-69DE2B0B5EE3}"/>
                    </a:ext>
                  </a:extLst>
                </p14:cNvPr>
                <p14:cNvContentPartPr/>
                <p14:nvPr/>
              </p14:nvContentPartPr>
              <p14:xfrm>
                <a:off x="7999143" y="3217651"/>
                <a:ext cx="166680" cy="203760"/>
              </p14:xfrm>
            </p:contentPart>
          </mc:Choice>
          <mc:Fallback xmlns="">
            <p:pic>
              <p:nvPicPr>
                <p:cNvPr id="170296" name="Freihand 170295">
                  <a:extLst>
                    <a:ext uri="{FF2B5EF4-FFF2-40B4-BE49-F238E27FC236}">
                      <a16:creationId xmlns:a16="http://schemas.microsoft.com/office/drawing/2014/main" id="{8D2806FA-0B3D-4A86-8A04-69DE2B0B5EE3}"/>
                    </a:ext>
                  </a:extLst>
                </p:cNvPr>
                <p:cNvPicPr/>
                <p:nvPr/>
              </p:nvPicPr>
              <p:blipFill>
                <a:blip r:embed="rId603"/>
                <a:stretch>
                  <a:fillRect/>
                </a:stretch>
              </p:blipFill>
              <p:spPr>
                <a:xfrm>
                  <a:off x="7994823" y="3213331"/>
                  <a:ext cx="175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70297" name="Freihand 170296">
                  <a:extLst>
                    <a:ext uri="{FF2B5EF4-FFF2-40B4-BE49-F238E27FC236}">
                      <a16:creationId xmlns:a16="http://schemas.microsoft.com/office/drawing/2014/main" id="{82115010-5364-4C31-AC32-48ABEB8EF3F0}"/>
                    </a:ext>
                  </a:extLst>
                </p14:cNvPr>
                <p14:cNvContentPartPr/>
                <p14:nvPr/>
              </p14:nvContentPartPr>
              <p14:xfrm>
                <a:off x="7045503" y="3030451"/>
                <a:ext cx="152640" cy="105120"/>
              </p14:xfrm>
            </p:contentPart>
          </mc:Choice>
          <mc:Fallback xmlns="">
            <p:pic>
              <p:nvPicPr>
                <p:cNvPr id="170297" name="Freihand 170296">
                  <a:extLst>
                    <a:ext uri="{FF2B5EF4-FFF2-40B4-BE49-F238E27FC236}">
                      <a16:creationId xmlns:a16="http://schemas.microsoft.com/office/drawing/2014/main" id="{82115010-5364-4C31-AC32-48ABEB8EF3F0}"/>
                    </a:ext>
                  </a:extLst>
                </p:cNvPr>
                <p:cNvPicPr/>
                <p:nvPr/>
              </p:nvPicPr>
              <p:blipFill>
                <a:blip r:embed="rId605"/>
                <a:stretch>
                  <a:fillRect/>
                </a:stretch>
              </p:blipFill>
              <p:spPr>
                <a:xfrm>
                  <a:off x="7041183" y="3026131"/>
                  <a:ext cx="161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70298" name="Freihand 170297">
                  <a:extLst>
                    <a:ext uri="{FF2B5EF4-FFF2-40B4-BE49-F238E27FC236}">
                      <a16:creationId xmlns:a16="http://schemas.microsoft.com/office/drawing/2014/main" id="{DAD7F562-D77C-413F-9E95-49C64ED78133}"/>
                    </a:ext>
                  </a:extLst>
                </p14:cNvPr>
                <p14:cNvContentPartPr/>
                <p14:nvPr/>
              </p14:nvContentPartPr>
              <p14:xfrm>
                <a:off x="7208943" y="2926051"/>
                <a:ext cx="114480" cy="181440"/>
              </p14:xfrm>
            </p:contentPart>
          </mc:Choice>
          <mc:Fallback xmlns="">
            <p:pic>
              <p:nvPicPr>
                <p:cNvPr id="170298" name="Freihand 170297">
                  <a:extLst>
                    <a:ext uri="{FF2B5EF4-FFF2-40B4-BE49-F238E27FC236}">
                      <a16:creationId xmlns:a16="http://schemas.microsoft.com/office/drawing/2014/main" id="{DAD7F562-D77C-413F-9E95-49C64ED78133}"/>
                    </a:ext>
                  </a:extLst>
                </p:cNvPr>
                <p:cNvPicPr/>
                <p:nvPr/>
              </p:nvPicPr>
              <p:blipFill>
                <a:blip r:embed="rId607"/>
                <a:stretch>
                  <a:fillRect/>
                </a:stretch>
              </p:blipFill>
              <p:spPr>
                <a:xfrm>
                  <a:off x="7204623" y="2921731"/>
                  <a:ext cx="12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70299" name="Freihand 170298">
                  <a:extLst>
                    <a:ext uri="{FF2B5EF4-FFF2-40B4-BE49-F238E27FC236}">
                      <a16:creationId xmlns:a16="http://schemas.microsoft.com/office/drawing/2014/main" id="{A163ED72-81B3-4DC0-BE85-EA08CF136D45}"/>
                    </a:ext>
                  </a:extLst>
                </p14:cNvPr>
                <p14:cNvContentPartPr/>
                <p14:nvPr/>
              </p14:nvContentPartPr>
              <p14:xfrm>
                <a:off x="7429263" y="3008491"/>
                <a:ext cx="119160" cy="201600"/>
              </p14:xfrm>
            </p:contentPart>
          </mc:Choice>
          <mc:Fallback xmlns="">
            <p:pic>
              <p:nvPicPr>
                <p:cNvPr id="170299" name="Freihand 170298">
                  <a:extLst>
                    <a:ext uri="{FF2B5EF4-FFF2-40B4-BE49-F238E27FC236}">
                      <a16:creationId xmlns:a16="http://schemas.microsoft.com/office/drawing/2014/main" id="{A163ED72-81B3-4DC0-BE85-EA08CF136D45}"/>
                    </a:ext>
                  </a:extLst>
                </p:cNvPr>
                <p:cNvPicPr/>
                <p:nvPr/>
              </p:nvPicPr>
              <p:blipFill>
                <a:blip r:embed="rId609"/>
                <a:stretch>
                  <a:fillRect/>
                </a:stretch>
              </p:blipFill>
              <p:spPr>
                <a:xfrm>
                  <a:off x="7424943" y="3004171"/>
                  <a:ext cx="127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70300" name="Freihand 170299">
                  <a:extLst>
                    <a:ext uri="{FF2B5EF4-FFF2-40B4-BE49-F238E27FC236}">
                      <a16:creationId xmlns:a16="http://schemas.microsoft.com/office/drawing/2014/main" id="{EA8E24B7-5CD4-4A42-A4C1-D8037F7F53D8}"/>
                    </a:ext>
                  </a:extLst>
                </p14:cNvPr>
                <p14:cNvContentPartPr/>
                <p14:nvPr/>
              </p14:nvContentPartPr>
              <p14:xfrm>
                <a:off x="7561383" y="2993731"/>
                <a:ext cx="74520" cy="65160"/>
              </p14:xfrm>
            </p:contentPart>
          </mc:Choice>
          <mc:Fallback xmlns="">
            <p:pic>
              <p:nvPicPr>
                <p:cNvPr id="170300" name="Freihand 170299">
                  <a:extLst>
                    <a:ext uri="{FF2B5EF4-FFF2-40B4-BE49-F238E27FC236}">
                      <a16:creationId xmlns:a16="http://schemas.microsoft.com/office/drawing/2014/main" id="{EA8E24B7-5CD4-4A42-A4C1-D8037F7F53D8}"/>
                    </a:ext>
                  </a:extLst>
                </p:cNvPr>
                <p:cNvPicPr/>
                <p:nvPr/>
              </p:nvPicPr>
              <p:blipFill>
                <a:blip r:embed="rId611"/>
                <a:stretch>
                  <a:fillRect/>
                </a:stretch>
              </p:blipFill>
              <p:spPr>
                <a:xfrm>
                  <a:off x="7557063" y="2989411"/>
                  <a:ext cx="83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70301" name="Freihand 170300">
                  <a:extLst>
                    <a:ext uri="{FF2B5EF4-FFF2-40B4-BE49-F238E27FC236}">
                      <a16:creationId xmlns:a16="http://schemas.microsoft.com/office/drawing/2014/main" id="{D62D419F-45B0-4611-89B6-05A10510948F}"/>
                    </a:ext>
                  </a:extLst>
                </p14:cNvPr>
                <p14:cNvContentPartPr/>
                <p14:nvPr/>
              </p14:nvContentPartPr>
              <p14:xfrm>
                <a:off x="7649223" y="2983651"/>
                <a:ext cx="90360" cy="62280"/>
              </p14:xfrm>
            </p:contentPart>
          </mc:Choice>
          <mc:Fallback xmlns="">
            <p:pic>
              <p:nvPicPr>
                <p:cNvPr id="170301" name="Freihand 170300">
                  <a:extLst>
                    <a:ext uri="{FF2B5EF4-FFF2-40B4-BE49-F238E27FC236}">
                      <a16:creationId xmlns:a16="http://schemas.microsoft.com/office/drawing/2014/main" id="{D62D419F-45B0-4611-89B6-05A10510948F}"/>
                    </a:ext>
                  </a:extLst>
                </p:cNvPr>
                <p:cNvPicPr/>
                <p:nvPr/>
              </p:nvPicPr>
              <p:blipFill>
                <a:blip r:embed="rId613"/>
                <a:stretch>
                  <a:fillRect/>
                </a:stretch>
              </p:blipFill>
              <p:spPr>
                <a:xfrm>
                  <a:off x="7644903" y="2979331"/>
                  <a:ext cx="99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70302" name="Freihand 170301">
                  <a:extLst>
                    <a:ext uri="{FF2B5EF4-FFF2-40B4-BE49-F238E27FC236}">
                      <a16:creationId xmlns:a16="http://schemas.microsoft.com/office/drawing/2014/main" id="{01659FF8-76A8-419D-A594-84F3D624F5CB}"/>
                    </a:ext>
                  </a:extLst>
                </p14:cNvPr>
                <p14:cNvContentPartPr/>
                <p14:nvPr/>
              </p14:nvContentPartPr>
              <p14:xfrm>
                <a:off x="7725543" y="2954131"/>
                <a:ext cx="78840" cy="88920"/>
              </p14:xfrm>
            </p:contentPart>
          </mc:Choice>
          <mc:Fallback xmlns="">
            <p:pic>
              <p:nvPicPr>
                <p:cNvPr id="170302" name="Freihand 170301">
                  <a:extLst>
                    <a:ext uri="{FF2B5EF4-FFF2-40B4-BE49-F238E27FC236}">
                      <a16:creationId xmlns:a16="http://schemas.microsoft.com/office/drawing/2014/main" id="{01659FF8-76A8-419D-A594-84F3D624F5CB}"/>
                    </a:ext>
                  </a:extLst>
                </p:cNvPr>
                <p:cNvPicPr/>
                <p:nvPr/>
              </p:nvPicPr>
              <p:blipFill>
                <a:blip r:embed="rId615"/>
                <a:stretch>
                  <a:fillRect/>
                </a:stretch>
              </p:blipFill>
              <p:spPr>
                <a:xfrm>
                  <a:off x="7721223" y="2949811"/>
                  <a:ext cx="87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70303" name="Freihand 170302">
                  <a:extLst>
                    <a:ext uri="{FF2B5EF4-FFF2-40B4-BE49-F238E27FC236}">
                      <a16:creationId xmlns:a16="http://schemas.microsoft.com/office/drawing/2014/main" id="{D9B86EB5-1786-4324-85B3-96A6C290C371}"/>
                    </a:ext>
                  </a:extLst>
                </p14:cNvPr>
                <p14:cNvContentPartPr/>
                <p14:nvPr/>
              </p14:nvContentPartPr>
              <p14:xfrm>
                <a:off x="7810503" y="2944051"/>
                <a:ext cx="27000" cy="76320"/>
              </p14:xfrm>
            </p:contentPart>
          </mc:Choice>
          <mc:Fallback xmlns="">
            <p:pic>
              <p:nvPicPr>
                <p:cNvPr id="170303" name="Freihand 170302">
                  <a:extLst>
                    <a:ext uri="{FF2B5EF4-FFF2-40B4-BE49-F238E27FC236}">
                      <a16:creationId xmlns:a16="http://schemas.microsoft.com/office/drawing/2014/main" id="{D9B86EB5-1786-4324-85B3-96A6C290C371}"/>
                    </a:ext>
                  </a:extLst>
                </p:cNvPr>
                <p:cNvPicPr/>
                <p:nvPr/>
              </p:nvPicPr>
              <p:blipFill>
                <a:blip r:embed="rId617"/>
                <a:stretch>
                  <a:fillRect/>
                </a:stretch>
              </p:blipFill>
              <p:spPr>
                <a:xfrm>
                  <a:off x="7806183" y="2939731"/>
                  <a:ext cx="35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70304" name="Freihand 170303">
                  <a:extLst>
                    <a:ext uri="{FF2B5EF4-FFF2-40B4-BE49-F238E27FC236}">
                      <a16:creationId xmlns:a16="http://schemas.microsoft.com/office/drawing/2014/main" id="{3E6B7A3D-46EE-4CE2-968F-27B1C954D5EA}"/>
                    </a:ext>
                  </a:extLst>
                </p14:cNvPr>
                <p14:cNvContentPartPr/>
                <p14:nvPr/>
              </p14:nvContentPartPr>
              <p14:xfrm>
                <a:off x="7870263" y="2858011"/>
                <a:ext cx="112320" cy="160920"/>
              </p14:xfrm>
            </p:contentPart>
          </mc:Choice>
          <mc:Fallback xmlns="">
            <p:pic>
              <p:nvPicPr>
                <p:cNvPr id="170304" name="Freihand 170303">
                  <a:extLst>
                    <a:ext uri="{FF2B5EF4-FFF2-40B4-BE49-F238E27FC236}">
                      <a16:creationId xmlns:a16="http://schemas.microsoft.com/office/drawing/2014/main" id="{3E6B7A3D-46EE-4CE2-968F-27B1C954D5EA}"/>
                    </a:ext>
                  </a:extLst>
                </p:cNvPr>
                <p:cNvPicPr/>
                <p:nvPr/>
              </p:nvPicPr>
              <p:blipFill>
                <a:blip r:embed="rId619"/>
                <a:stretch>
                  <a:fillRect/>
                </a:stretch>
              </p:blipFill>
              <p:spPr>
                <a:xfrm>
                  <a:off x="7865943" y="2853691"/>
                  <a:ext cx="1209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70305" name="Freihand 170304">
                  <a:extLst>
                    <a:ext uri="{FF2B5EF4-FFF2-40B4-BE49-F238E27FC236}">
                      <a16:creationId xmlns:a16="http://schemas.microsoft.com/office/drawing/2014/main" id="{04183F69-01EF-48B2-B3E9-6732A7DE1D27}"/>
                    </a:ext>
                  </a:extLst>
                </p14:cNvPr>
                <p14:cNvContentPartPr/>
                <p14:nvPr/>
              </p14:nvContentPartPr>
              <p14:xfrm>
                <a:off x="8004903" y="2889691"/>
                <a:ext cx="115920" cy="106200"/>
              </p14:xfrm>
            </p:contentPart>
          </mc:Choice>
          <mc:Fallback xmlns="">
            <p:pic>
              <p:nvPicPr>
                <p:cNvPr id="170305" name="Freihand 170304">
                  <a:extLst>
                    <a:ext uri="{FF2B5EF4-FFF2-40B4-BE49-F238E27FC236}">
                      <a16:creationId xmlns:a16="http://schemas.microsoft.com/office/drawing/2014/main" id="{04183F69-01EF-48B2-B3E9-6732A7DE1D27}"/>
                    </a:ext>
                  </a:extLst>
                </p:cNvPr>
                <p:cNvPicPr/>
                <p:nvPr/>
              </p:nvPicPr>
              <p:blipFill>
                <a:blip r:embed="rId621"/>
                <a:stretch>
                  <a:fillRect/>
                </a:stretch>
              </p:blipFill>
              <p:spPr>
                <a:xfrm>
                  <a:off x="8000583" y="2885371"/>
                  <a:ext cx="124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70306" name="Freihand 170305">
                  <a:extLst>
                    <a:ext uri="{FF2B5EF4-FFF2-40B4-BE49-F238E27FC236}">
                      <a16:creationId xmlns:a16="http://schemas.microsoft.com/office/drawing/2014/main" id="{BFDF0E05-B4D1-4475-9F5E-0D2006D74296}"/>
                    </a:ext>
                  </a:extLst>
                </p14:cNvPr>
                <p14:cNvContentPartPr/>
                <p14:nvPr/>
              </p14:nvContentPartPr>
              <p14:xfrm>
                <a:off x="7882503" y="2785291"/>
                <a:ext cx="27000" cy="22680"/>
              </p14:xfrm>
            </p:contentPart>
          </mc:Choice>
          <mc:Fallback xmlns="">
            <p:pic>
              <p:nvPicPr>
                <p:cNvPr id="170306" name="Freihand 170305">
                  <a:extLst>
                    <a:ext uri="{FF2B5EF4-FFF2-40B4-BE49-F238E27FC236}">
                      <a16:creationId xmlns:a16="http://schemas.microsoft.com/office/drawing/2014/main" id="{BFDF0E05-B4D1-4475-9F5E-0D2006D74296}"/>
                    </a:ext>
                  </a:extLst>
                </p:cNvPr>
                <p:cNvPicPr/>
                <p:nvPr/>
              </p:nvPicPr>
              <p:blipFill>
                <a:blip r:embed="rId623"/>
                <a:stretch>
                  <a:fillRect/>
                </a:stretch>
              </p:blipFill>
              <p:spPr>
                <a:xfrm>
                  <a:off x="7878183" y="2780971"/>
                  <a:ext cx="35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70307" name="Freihand 170306">
                  <a:extLst>
                    <a:ext uri="{FF2B5EF4-FFF2-40B4-BE49-F238E27FC236}">
                      <a16:creationId xmlns:a16="http://schemas.microsoft.com/office/drawing/2014/main" id="{40A4E268-2967-4708-9321-B93032B1C48F}"/>
                    </a:ext>
                  </a:extLst>
                </p14:cNvPr>
                <p14:cNvContentPartPr/>
                <p14:nvPr/>
              </p14:nvContentPartPr>
              <p14:xfrm>
                <a:off x="7254663" y="3041611"/>
                <a:ext cx="927000" cy="127800"/>
              </p14:xfrm>
            </p:contentPart>
          </mc:Choice>
          <mc:Fallback xmlns="">
            <p:pic>
              <p:nvPicPr>
                <p:cNvPr id="170307" name="Freihand 170306">
                  <a:extLst>
                    <a:ext uri="{FF2B5EF4-FFF2-40B4-BE49-F238E27FC236}">
                      <a16:creationId xmlns:a16="http://schemas.microsoft.com/office/drawing/2014/main" id="{40A4E268-2967-4708-9321-B93032B1C48F}"/>
                    </a:ext>
                  </a:extLst>
                </p:cNvPr>
                <p:cNvPicPr/>
                <p:nvPr/>
              </p:nvPicPr>
              <p:blipFill>
                <a:blip r:embed="rId625"/>
                <a:stretch>
                  <a:fillRect/>
                </a:stretch>
              </p:blipFill>
              <p:spPr>
                <a:xfrm>
                  <a:off x="7250343" y="3037291"/>
                  <a:ext cx="935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70308" name="Freihand 170307">
                  <a:extLst>
                    <a:ext uri="{FF2B5EF4-FFF2-40B4-BE49-F238E27FC236}">
                      <a16:creationId xmlns:a16="http://schemas.microsoft.com/office/drawing/2014/main" id="{D8F19E16-71DC-4D8E-8CE8-6CE747A31489}"/>
                    </a:ext>
                  </a:extLst>
                </p14:cNvPr>
                <p14:cNvContentPartPr/>
                <p14:nvPr/>
              </p14:nvContentPartPr>
              <p14:xfrm>
                <a:off x="6985743" y="3337891"/>
                <a:ext cx="115200" cy="103680"/>
              </p14:xfrm>
            </p:contentPart>
          </mc:Choice>
          <mc:Fallback xmlns="">
            <p:pic>
              <p:nvPicPr>
                <p:cNvPr id="170308" name="Freihand 170307">
                  <a:extLst>
                    <a:ext uri="{FF2B5EF4-FFF2-40B4-BE49-F238E27FC236}">
                      <a16:creationId xmlns:a16="http://schemas.microsoft.com/office/drawing/2014/main" id="{D8F19E16-71DC-4D8E-8CE8-6CE747A31489}"/>
                    </a:ext>
                  </a:extLst>
                </p:cNvPr>
                <p:cNvPicPr/>
                <p:nvPr/>
              </p:nvPicPr>
              <p:blipFill>
                <a:blip r:embed="rId627"/>
                <a:stretch>
                  <a:fillRect/>
                </a:stretch>
              </p:blipFill>
              <p:spPr>
                <a:xfrm>
                  <a:off x="6981423" y="3333571"/>
                  <a:ext cx="123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70309" name="Freihand 170308">
                  <a:extLst>
                    <a:ext uri="{FF2B5EF4-FFF2-40B4-BE49-F238E27FC236}">
                      <a16:creationId xmlns:a16="http://schemas.microsoft.com/office/drawing/2014/main" id="{2D6D8E08-BF70-4DC1-8795-E4F01BAEA1BA}"/>
                    </a:ext>
                  </a:extLst>
                </p14:cNvPr>
                <p14:cNvContentPartPr/>
                <p14:nvPr/>
              </p14:nvContentPartPr>
              <p14:xfrm>
                <a:off x="7094463" y="3300811"/>
                <a:ext cx="378360" cy="290520"/>
              </p14:xfrm>
            </p:contentPart>
          </mc:Choice>
          <mc:Fallback xmlns="">
            <p:pic>
              <p:nvPicPr>
                <p:cNvPr id="170309" name="Freihand 170308">
                  <a:extLst>
                    <a:ext uri="{FF2B5EF4-FFF2-40B4-BE49-F238E27FC236}">
                      <a16:creationId xmlns:a16="http://schemas.microsoft.com/office/drawing/2014/main" id="{2D6D8E08-BF70-4DC1-8795-E4F01BAEA1BA}"/>
                    </a:ext>
                  </a:extLst>
                </p:cNvPr>
                <p:cNvPicPr/>
                <p:nvPr/>
              </p:nvPicPr>
              <p:blipFill>
                <a:blip r:embed="rId629"/>
                <a:stretch>
                  <a:fillRect/>
                </a:stretch>
              </p:blipFill>
              <p:spPr>
                <a:xfrm>
                  <a:off x="7090143" y="3296491"/>
                  <a:ext cx="3870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70310" name="Freihand 170309">
                  <a:extLst>
                    <a:ext uri="{FF2B5EF4-FFF2-40B4-BE49-F238E27FC236}">
                      <a16:creationId xmlns:a16="http://schemas.microsoft.com/office/drawing/2014/main" id="{6C28DBF2-3290-48FB-85A4-DE9CD9EB2F21}"/>
                    </a:ext>
                  </a:extLst>
                </p14:cNvPr>
                <p14:cNvContentPartPr/>
                <p14:nvPr/>
              </p14:nvContentPartPr>
              <p14:xfrm>
                <a:off x="7492623" y="3189931"/>
                <a:ext cx="12600" cy="17640"/>
              </p14:xfrm>
            </p:contentPart>
          </mc:Choice>
          <mc:Fallback xmlns="">
            <p:pic>
              <p:nvPicPr>
                <p:cNvPr id="170310" name="Freihand 170309">
                  <a:extLst>
                    <a:ext uri="{FF2B5EF4-FFF2-40B4-BE49-F238E27FC236}">
                      <a16:creationId xmlns:a16="http://schemas.microsoft.com/office/drawing/2014/main" id="{6C28DBF2-3290-48FB-85A4-DE9CD9EB2F21}"/>
                    </a:ext>
                  </a:extLst>
                </p:cNvPr>
                <p:cNvPicPr/>
                <p:nvPr/>
              </p:nvPicPr>
              <p:blipFill>
                <a:blip r:embed="rId631"/>
                <a:stretch>
                  <a:fillRect/>
                </a:stretch>
              </p:blipFill>
              <p:spPr>
                <a:xfrm>
                  <a:off x="7488303" y="3185611"/>
                  <a:ext cx="21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70311" name="Freihand 170310">
                  <a:extLst>
                    <a:ext uri="{FF2B5EF4-FFF2-40B4-BE49-F238E27FC236}">
                      <a16:creationId xmlns:a16="http://schemas.microsoft.com/office/drawing/2014/main" id="{7210CF91-B68B-4E24-900D-F878D7623590}"/>
                    </a:ext>
                  </a:extLst>
                </p14:cNvPr>
                <p14:cNvContentPartPr/>
                <p14:nvPr/>
              </p14:nvContentPartPr>
              <p14:xfrm>
                <a:off x="7500183" y="3171931"/>
                <a:ext cx="82440" cy="206640"/>
              </p14:xfrm>
            </p:contentPart>
          </mc:Choice>
          <mc:Fallback xmlns="">
            <p:pic>
              <p:nvPicPr>
                <p:cNvPr id="170311" name="Freihand 170310">
                  <a:extLst>
                    <a:ext uri="{FF2B5EF4-FFF2-40B4-BE49-F238E27FC236}">
                      <a16:creationId xmlns:a16="http://schemas.microsoft.com/office/drawing/2014/main" id="{7210CF91-B68B-4E24-900D-F878D7623590}"/>
                    </a:ext>
                  </a:extLst>
                </p:cNvPr>
                <p:cNvPicPr/>
                <p:nvPr/>
              </p:nvPicPr>
              <p:blipFill>
                <a:blip r:embed="rId633"/>
                <a:stretch>
                  <a:fillRect/>
                </a:stretch>
              </p:blipFill>
              <p:spPr>
                <a:xfrm>
                  <a:off x="7495863" y="3167611"/>
                  <a:ext cx="91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70312" name="Freihand 170311">
                  <a:extLst>
                    <a:ext uri="{FF2B5EF4-FFF2-40B4-BE49-F238E27FC236}">
                      <a16:creationId xmlns:a16="http://schemas.microsoft.com/office/drawing/2014/main" id="{1E5D2881-C4CC-4CEE-8EA3-0E8B3C9F8FB2}"/>
                    </a:ext>
                  </a:extLst>
                </p14:cNvPr>
                <p14:cNvContentPartPr/>
                <p14:nvPr/>
              </p14:nvContentPartPr>
              <p14:xfrm>
                <a:off x="7544103" y="3179851"/>
                <a:ext cx="81360" cy="182880"/>
              </p14:xfrm>
            </p:contentPart>
          </mc:Choice>
          <mc:Fallback xmlns="">
            <p:pic>
              <p:nvPicPr>
                <p:cNvPr id="170312" name="Freihand 170311">
                  <a:extLst>
                    <a:ext uri="{FF2B5EF4-FFF2-40B4-BE49-F238E27FC236}">
                      <a16:creationId xmlns:a16="http://schemas.microsoft.com/office/drawing/2014/main" id="{1E5D2881-C4CC-4CEE-8EA3-0E8B3C9F8FB2}"/>
                    </a:ext>
                  </a:extLst>
                </p:cNvPr>
                <p:cNvPicPr/>
                <p:nvPr/>
              </p:nvPicPr>
              <p:blipFill>
                <a:blip r:embed="rId635"/>
                <a:stretch>
                  <a:fillRect/>
                </a:stretch>
              </p:blipFill>
              <p:spPr>
                <a:xfrm>
                  <a:off x="7539783" y="3175531"/>
                  <a:ext cx="90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70313" name="Freihand 170312">
                  <a:extLst>
                    <a:ext uri="{FF2B5EF4-FFF2-40B4-BE49-F238E27FC236}">
                      <a16:creationId xmlns:a16="http://schemas.microsoft.com/office/drawing/2014/main" id="{9A96D522-1EC9-4D43-9316-AE2883675C21}"/>
                    </a:ext>
                  </a:extLst>
                </p14:cNvPr>
                <p14:cNvContentPartPr/>
                <p14:nvPr/>
              </p14:nvContentPartPr>
              <p14:xfrm>
                <a:off x="7565343" y="3183451"/>
                <a:ext cx="88200" cy="167400"/>
              </p14:xfrm>
            </p:contentPart>
          </mc:Choice>
          <mc:Fallback xmlns="">
            <p:pic>
              <p:nvPicPr>
                <p:cNvPr id="170313" name="Freihand 170312">
                  <a:extLst>
                    <a:ext uri="{FF2B5EF4-FFF2-40B4-BE49-F238E27FC236}">
                      <a16:creationId xmlns:a16="http://schemas.microsoft.com/office/drawing/2014/main" id="{9A96D522-1EC9-4D43-9316-AE2883675C21}"/>
                    </a:ext>
                  </a:extLst>
                </p:cNvPr>
                <p:cNvPicPr/>
                <p:nvPr/>
              </p:nvPicPr>
              <p:blipFill>
                <a:blip r:embed="rId637"/>
                <a:stretch>
                  <a:fillRect/>
                </a:stretch>
              </p:blipFill>
              <p:spPr>
                <a:xfrm>
                  <a:off x="7561023" y="3179131"/>
                  <a:ext cx="96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70314" name="Freihand 170313">
                  <a:extLst>
                    <a:ext uri="{FF2B5EF4-FFF2-40B4-BE49-F238E27FC236}">
                      <a16:creationId xmlns:a16="http://schemas.microsoft.com/office/drawing/2014/main" id="{CA219BC2-1CC1-4FF8-9105-D89EFEA0A271}"/>
                    </a:ext>
                  </a:extLst>
                </p14:cNvPr>
                <p14:cNvContentPartPr/>
                <p14:nvPr/>
              </p14:nvContentPartPr>
              <p14:xfrm>
                <a:off x="7665423" y="3259051"/>
                <a:ext cx="229320" cy="69480"/>
              </p14:xfrm>
            </p:contentPart>
          </mc:Choice>
          <mc:Fallback xmlns="">
            <p:pic>
              <p:nvPicPr>
                <p:cNvPr id="170314" name="Freihand 170313">
                  <a:extLst>
                    <a:ext uri="{FF2B5EF4-FFF2-40B4-BE49-F238E27FC236}">
                      <a16:creationId xmlns:a16="http://schemas.microsoft.com/office/drawing/2014/main" id="{CA219BC2-1CC1-4FF8-9105-D89EFEA0A271}"/>
                    </a:ext>
                  </a:extLst>
                </p:cNvPr>
                <p:cNvPicPr/>
                <p:nvPr/>
              </p:nvPicPr>
              <p:blipFill>
                <a:blip r:embed="rId639"/>
                <a:stretch>
                  <a:fillRect/>
                </a:stretch>
              </p:blipFill>
              <p:spPr>
                <a:xfrm>
                  <a:off x="7661103" y="3254731"/>
                  <a:ext cx="2379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70315" name="Freihand 170314">
                  <a:extLst>
                    <a:ext uri="{FF2B5EF4-FFF2-40B4-BE49-F238E27FC236}">
                      <a16:creationId xmlns:a16="http://schemas.microsoft.com/office/drawing/2014/main" id="{86280B0B-030E-4309-8D77-AA032C5B5947}"/>
                    </a:ext>
                  </a:extLst>
                </p14:cNvPr>
                <p14:cNvContentPartPr/>
                <p14:nvPr/>
              </p14:nvContentPartPr>
              <p14:xfrm>
                <a:off x="7868103" y="3206131"/>
                <a:ext cx="360" cy="360"/>
              </p14:xfrm>
            </p:contentPart>
          </mc:Choice>
          <mc:Fallback xmlns="">
            <p:pic>
              <p:nvPicPr>
                <p:cNvPr id="170315" name="Freihand 170314">
                  <a:extLst>
                    <a:ext uri="{FF2B5EF4-FFF2-40B4-BE49-F238E27FC236}">
                      <a16:creationId xmlns:a16="http://schemas.microsoft.com/office/drawing/2014/main" id="{86280B0B-030E-4309-8D77-AA032C5B5947}"/>
                    </a:ext>
                  </a:extLst>
                </p:cNvPr>
                <p:cNvPicPr/>
                <p:nvPr/>
              </p:nvPicPr>
              <p:blipFill>
                <a:blip r:embed="rId100"/>
                <a:stretch>
                  <a:fillRect/>
                </a:stretch>
              </p:blipFill>
              <p:spPr>
                <a:xfrm>
                  <a:off x="7863783" y="3201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70316" name="Freihand 170315">
                  <a:extLst>
                    <a:ext uri="{FF2B5EF4-FFF2-40B4-BE49-F238E27FC236}">
                      <a16:creationId xmlns:a16="http://schemas.microsoft.com/office/drawing/2014/main" id="{0C7D14F6-F738-426D-8A32-25C2302991B7}"/>
                    </a:ext>
                  </a:extLst>
                </p14:cNvPr>
                <p14:cNvContentPartPr/>
                <p14:nvPr/>
              </p14:nvContentPartPr>
              <p14:xfrm>
                <a:off x="7319463" y="3526531"/>
                <a:ext cx="95040" cy="195840"/>
              </p14:xfrm>
            </p:contentPart>
          </mc:Choice>
          <mc:Fallback xmlns="">
            <p:pic>
              <p:nvPicPr>
                <p:cNvPr id="170316" name="Freihand 170315">
                  <a:extLst>
                    <a:ext uri="{FF2B5EF4-FFF2-40B4-BE49-F238E27FC236}">
                      <a16:creationId xmlns:a16="http://schemas.microsoft.com/office/drawing/2014/main" id="{0C7D14F6-F738-426D-8A32-25C2302991B7}"/>
                    </a:ext>
                  </a:extLst>
                </p:cNvPr>
                <p:cNvPicPr/>
                <p:nvPr/>
              </p:nvPicPr>
              <p:blipFill>
                <a:blip r:embed="rId642"/>
                <a:stretch>
                  <a:fillRect/>
                </a:stretch>
              </p:blipFill>
              <p:spPr>
                <a:xfrm>
                  <a:off x="7315143" y="3522211"/>
                  <a:ext cx="103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70317" name="Freihand 170316">
                  <a:extLst>
                    <a:ext uri="{FF2B5EF4-FFF2-40B4-BE49-F238E27FC236}">
                      <a16:creationId xmlns:a16="http://schemas.microsoft.com/office/drawing/2014/main" id="{407762EC-7253-40E5-86AB-C7C5687A03AE}"/>
                    </a:ext>
                  </a:extLst>
                </p14:cNvPr>
                <p14:cNvContentPartPr/>
                <p14:nvPr/>
              </p14:nvContentPartPr>
              <p14:xfrm>
                <a:off x="7464183" y="3479731"/>
                <a:ext cx="275760" cy="91800"/>
              </p14:xfrm>
            </p:contentPart>
          </mc:Choice>
          <mc:Fallback xmlns="">
            <p:pic>
              <p:nvPicPr>
                <p:cNvPr id="170317" name="Freihand 170316">
                  <a:extLst>
                    <a:ext uri="{FF2B5EF4-FFF2-40B4-BE49-F238E27FC236}">
                      <a16:creationId xmlns:a16="http://schemas.microsoft.com/office/drawing/2014/main" id="{407762EC-7253-40E5-86AB-C7C5687A03AE}"/>
                    </a:ext>
                  </a:extLst>
                </p:cNvPr>
                <p:cNvPicPr/>
                <p:nvPr/>
              </p:nvPicPr>
              <p:blipFill>
                <a:blip r:embed="rId644"/>
                <a:stretch>
                  <a:fillRect/>
                </a:stretch>
              </p:blipFill>
              <p:spPr>
                <a:xfrm>
                  <a:off x="7459863" y="3475411"/>
                  <a:ext cx="284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70318" name="Freihand 170317">
                  <a:extLst>
                    <a:ext uri="{FF2B5EF4-FFF2-40B4-BE49-F238E27FC236}">
                      <a16:creationId xmlns:a16="http://schemas.microsoft.com/office/drawing/2014/main" id="{44C7D30D-F1BE-488F-B2CE-967DC3179AA3}"/>
                    </a:ext>
                  </a:extLst>
                </p14:cNvPr>
                <p14:cNvContentPartPr/>
                <p14:nvPr/>
              </p14:nvContentPartPr>
              <p14:xfrm>
                <a:off x="7691703" y="3374611"/>
                <a:ext cx="30240" cy="22680"/>
              </p14:xfrm>
            </p:contentPart>
          </mc:Choice>
          <mc:Fallback xmlns="">
            <p:pic>
              <p:nvPicPr>
                <p:cNvPr id="170318" name="Freihand 170317">
                  <a:extLst>
                    <a:ext uri="{FF2B5EF4-FFF2-40B4-BE49-F238E27FC236}">
                      <a16:creationId xmlns:a16="http://schemas.microsoft.com/office/drawing/2014/main" id="{44C7D30D-F1BE-488F-B2CE-967DC3179AA3}"/>
                    </a:ext>
                  </a:extLst>
                </p:cNvPr>
                <p:cNvPicPr/>
                <p:nvPr/>
              </p:nvPicPr>
              <p:blipFill>
                <a:blip r:embed="rId646"/>
                <a:stretch>
                  <a:fillRect/>
                </a:stretch>
              </p:blipFill>
              <p:spPr>
                <a:xfrm>
                  <a:off x="7687383" y="3370291"/>
                  <a:ext cx="38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70319" name="Freihand 170318">
                  <a:extLst>
                    <a:ext uri="{FF2B5EF4-FFF2-40B4-BE49-F238E27FC236}">
                      <a16:creationId xmlns:a16="http://schemas.microsoft.com/office/drawing/2014/main" id="{D7839103-ED7B-4B28-9E70-76AFCB945C2C}"/>
                    </a:ext>
                  </a:extLst>
                </p14:cNvPr>
                <p14:cNvContentPartPr/>
                <p14:nvPr/>
              </p14:nvContentPartPr>
              <p14:xfrm>
                <a:off x="7783503" y="3365971"/>
                <a:ext cx="12960" cy="170280"/>
              </p14:xfrm>
            </p:contentPart>
          </mc:Choice>
          <mc:Fallback xmlns="">
            <p:pic>
              <p:nvPicPr>
                <p:cNvPr id="170319" name="Freihand 170318">
                  <a:extLst>
                    <a:ext uri="{FF2B5EF4-FFF2-40B4-BE49-F238E27FC236}">
                      <a16:creationId xmlns:a16="http://schemas.microsoft.com/office/drawing/2014/main" id="{D7839103-ED7B-4B28-9E70-76AFCB945C2C}"/>
                    </a:ext>
                  </a:extLst>
                </p:cNvPr>
                <p:cNvPicPr/>
                <p:nvPr/>
              </p:nvPicPr>
              <p:blipFill>
                <a:blip r:embed="rId648"/>
                <a:stretch>
                  <a:fillRect/>
                </a:stretch>
              </p:blipFill>
              <p:spPr>
                <a:xfrm>
                  <a:off x="7779183" y="3361651"/>
                  <a:ext cx="21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70320" name="Freihand 170319">
                  <a:extLst>
                    <a:ext uri="{FF2B5EF4-FFF2-40B4-BE49-F238E27FC236}">
                      <a16:creationId xmlns:a16="http://schemas.microsoft.com/office/drawing/2014/main" id="{D4DF8DF7-8264-459B-A122-9A48B0FA74C5}"/>
                    </a:ext>
                  </a:extLst>
                </p14:cNvPr>
                <p14:cNvContentPartPr/>
                <p14:nvPr/>
              </p14:nvContentPartPr>
              <p14:xfrm>
                <a:off x="7742463" y="3400531"/>
                <a:ext cx="146160" cy="129240"/>
              </p14:xfrm>
            </p:contentPart>
          </mc:Choice>
          <mc:Fallback xmlns="">
            <p:pic>
              <p:nvPicPr>
                <p:cNvPr id="170320" name="Freihand 170319">
                  <a:extLst>
                    <a:ext uri="{FF2B5EF4-FFF2-40B4-BE49-F238E27FC236}">
                      <a16:creationId xmlns:a16="http://schemas.microsoft.com/office/drawing/2014/main" id="{D4DF8DF7-8264-459B-A122-9A48B0FA74C5}"/>
                    </a:ext>
                  </a:extLst>
                </p:cNvPr>
                <p:cNvPicPr/>
                <p:nvPr/>
              </p:nvPicPr>
              <p:blipFill>
                <a:blip r:embed="rId650"/>
                <a:stretch>
                  <a:fillRect/>
                </a:stretch>
              </p:blipFill>
              <p:spPr>
                <a:xfrm>
                  <a:off x="7738143" y="3396211"/>
                  <a:ext cx="154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70321" name="Freihand 170320">
                  <a:extLst>
                    <a:ext uri="{FF2B5EF4-FFF2-40B4-BE49-F238E27FC236}">
                      <a16:creationId xmlns:a16="http://schemas.microsoft.com/office/drawing/2014/main" id="{346DF0E7-0E58-4963-BEF6-9DE79DB5A826}"/>
                    </a:ext>
                  </a:extLst>
                </p14:cNvPr>
                <p14:cNvContentPartPr/>
                <p14:nvPr/>
              </p14:nvContentPartPr>
              <p14:xfrm>
                <a:off x="6963423" y="3806251"/>
                <a:ext cx="149760" cy="198720"/>
              </p14:xfrm>
            </p:contentPart>
          </mc:Choice>
          <mc:Fallback xmlns="">
            <p:pic>
              <p:nvPicPr>
                <p:cNvPr id="170321" name="Freihand 170320">
                  <a:extLst>
                    <a:ext uri="{FF2B5EF4-FFF2-40B4-BE49-F238E27FC236}">
                      <a16:creationId xmlns:a16="http://schemas.microsoft.com/office/drawing/2014/main" id="{346DF0E7-0E58-4963-BEF6-9DE79DB5A826}"/>
                    </a:ext>
                  </a:extLst>
                </p:cNvPr>
                <p:cNvPicPr/>
                <p:nvPr/>
              </p:nvPicPr>
              <p:blipFill>
                <a:blip r:embed="rId652"/>
                <a:stretch>
                  <a:fillRect/>
                </a:stretch>
              </p:blipFill>
              <p:spPr>
                <a:xfrm>
                  <a:off x="6959103" y="3801931"/>
                  <a:ext cx="158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70322" name="Freihand 170321">
                  <a:extLst>
                    <a:ext uri="{FF2B5EF4-FFF2-40B4-BE49-F238E27FC236}">
                      <a16:creationId xmlns:a16="http://schemas.microsoft.com/office/drawing/2014/main" id="{28C0BDC4-6B1D-42B2-ABAA-E08621304952}"/>
                    </a:ext>
                  </a:extLst>
                </p14:cNvPr>
                <p14:cNvContentPartPr/>
                <p14:nvPr/>
              </p14:nvContentPartPr>
              <p14:xfrm>
                <a:off x="7103463" y="3879331"/>
                <a:ext cx="96480" cy="86400"/>
              </p14:xfrm>
            </p:contentPart>
          </mc:Choice>
          <mc:Fallback xmlns="">
            <p:pic>
              <p:nvPicPr>
                <p:cNvPr id="170322" name="Freihand 170321">
                  <a:extLst>
                    <a:ext uri="{FF2B5EF4-FFF2-40B4-BE49-F238E27FC236}">
                      <a16:creationId xmlns:a16="http://schemas.microsoft.com/office/drawing/2014/main" id="{28C0BDC4-6B1D-42B2-ABAA-E08621304952}"/>
                    </a:ext>
                  </a:extLst>
                </p:cNvPr>
                <p:cNvPicPr/>
                <p:nvPr/>
              </p:nvPicPr>
              <p:blipFill>
                <a:blip r:embed="rId654"/>
                <a:stretch>
                  <a:fillRect/>
                </a:stretch>
              </p:blipFill>
              <p:spPr>
                <a:xfrm>
                  <a:off x="7099143" y="3875011"/>
                  <a:ext cx="105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70323" name="Freihand 170322">
                  <a:extLst>
                    <a:ext uri="{FF2B5EF4-FFF2-40B4-BE49-F238E27FC236}">
                      <a16:creationId xmlns:a16="http://schemas.microsoft.com/office/drawing/2014/main" id="{F1E495D3-718A-488C-9BCC-549A0EA4B5EE}"/>
                    </a:ext>
                  </a:extLst>
                </p14:cNvPr>
                <p14:cNvContentPartPr/>
                <p14:nvPr/>
              </p14:nvContentPartPr>
              <p14:xfrm>
                <a:off x="7211823" y="3840091"/>
                <a:ext cx="100080" cy="173880"/>
              </p14:xfrm>
            </p:contentPart>
          </mc:Choice>
          <mc:Fallback xmlns="">
            <p:pic>
              <p:nvPicPr>
                <p:cNvPr id="170323" name="Freihand 170322">
                  <a:extLst>
                    <a:ext uri="{FF2B5EF4-FFF2-40B4-BE49-F238E27FC236}">
                      <a16:creationId xmlns:a16="http://schemas.microsoft.com/office/drawing/2014/main" id="{F1E495D3-718A-488C-9BCC-549A0EA4B5EE}"/>
                    </a:ext>
                  </a:extLst>
                </p:cNvPr>
                <p:cNvPicPr/>
                <p:nvPr/>
              </p:nvPicPr>
              <p:blipFill>
                <a:blip r:embed="rId656"/>
                <a:stretch>
                  <a:fillRect/>
                </a:stretch>
              </p:blipFill>
              <p:spPr>
                <a:xfrm>
                  <a:off x="7207503" y="3835771"/>
                  <a:ext cx="108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70324" name="Freihand 170323">
                  <a:extLst>
                    <a:ext uri="{FF2B5EF4-FFF2-40B4-BE49-F238E27FC236}">
                      <a16:creationId xmlns:a16="http://schemas.microsoft.com/office/drawing/2014/main" id="{664B4075-A161-4B60-BDA7-5386A956AC63}"/>
                    </a:ext>
                  </a:extLst>
                </p14:cNvPr>
                <p14:cNvContentPartPr/>
                <p14:nvPr/>
              </p14:nvContentPartPr>
              <p14:xfrm>
                <a:off x="7304343" y="3799771"/>
                <a:ext cx="94320" cy="196560"/>
              </p14:xfrm>
            </p:contentPart>
          </mc:Choice>
          <mc:Fallback xmlns="">
            <p:pic>
              <p:nvPicPr>
                <p:cNvPr id="170324" name="Freihand 170323">
                  <a:extLst>
                    <a:ext uri="{FF2B5EF4-FFF2-40B4-BE49-F238E27FC236}">
                      <a16:creationId xmlns:a16="http://schemas.microsoft.com/office/drawing/2014/main" id="{664B4075-A161-4B60-BDA7-5386A956AC63}"/>
                    </a:ext>
                  </a:extLst>
                </p:cNvPr>
                <p:cNvPicPr/>
                <p:nvPr/>
              </p:nvPicPr>
              <p:blipFill>
                <a:blip r:embed="rId658"/>
                <a:stretch>
                  <a:fillRect/>
                </a:stretch>
              </p:blipFill>
              <p:spPr>
                <a:xfrm>
                  <a:off x="7300023" y="3795451"/>
                  <a:ext cx="102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70325" name="Freihand 170324">
                  <a:extLst>
                    <a:ext uri="{FF2B5EF4-FFF2-40B4-BE49-F238E27FC236}">
                      <a16:creationId xmlns:a16="http://schemas.microsoft.com/office/drawing/2014/main" id="{6EC3D699-90AE-491C-AEC0-E516FDD0C94E}"/>
                    </a:ext>
                  </a:extLst>
                </p14:cNvPr>
                <p14:cNvContentPartPr/>
                <p14:nvPr/>
              </p14:nvContentPartPr>
              <p14:xfrm>
                <a:off x="7414863" y="3725611"/>
                <a:ext cx="159120" cy="217800"/>
              </p14:xfrm>
            </p:contentPart>
          </mc:Choice>
          <mc:Fallback xmlns="">
            <p:pic>
              <p:nvPicPr>
                <p:cNvPr id="170325" name="Freihand 170324">
                  <a:extLst>
                    <a:ext uri="{FF2B5EF4-FFF2-40B4-BE49-F238E27FC236}">
                      <a16:creationId xmlns:a16="http://schemas.microsoft.com/office/drawing/2014/main" id="{6EC3D699-90AE-491C-AEC0-E516FDD0C94E}"/>
                    </a:ext>
                  </a:extLst>
                </p:cNvPr>
                <p:cNvPicPr/>
                <p:nvPr/>
              </p:nvPicPr>
              <p:blipFill>
                <a:blip r:embed="rId660"/>
                <a:stretch>
                  <a:fillRect/>
                </a:stretch>
              </p:blipFill>
              <p:spPr>
                <a:xfrm>
                  <a:off x="7410543" y="3721291"/>
                  <a:ext cx="1677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70326" name="Freihand 170325">
                  <a:extLst>
                    <a:ext uri="{FF2B5EF4-FFF2-40B4-BE49-F238E27FC236}">
                      <a16:creationId xmlns:a16="http://schemas.microsoft.com/office/drawing/2014/main" id="{918BE98E-8590-49F5-8AA5-2295628A28C6}"/>
                    </a:ext>
                  </a:extLst>
                </p14:cNvPr>
                <p14:cNvContentPartPr/>
                <p14:nvPr/>
              </p14:nvContentPartPr>
              <p14:xfrm>
                <a:off x="7210023" y="4046371"/>
                <a:ext cx="137160" cy="37080"/>
              </p14:xfrm>
            </p:contentPart>
          </mc:Choice>
          <mc:Fallback xmlns="">
            <p:pic>
              <p:nvPicPr>
                <p:cNvPr id="170326" name="Freihand 170325">
                  <a:extLst>
                    <a:ext uri="{FF2B5EF4-FFF2-40B4-BE49-F238E27FC236}">
                      <a16:creationId xmlns:a16="http://schemas.microsoft.com/office/drawing/2014/main" id="{918BE98E-8590-49F5-8AA5-2295628A28C6}"/>
                    </a:ext>
                  </a:extLst>
                </p:cNvPr>
                <p:cNvPicPr/>
                <p:nvPr/>
              </p:nvPicPr>
              <p:blipFill>
                <a:blip r:embed="rId662"/>
                <a:stretch>
                  <a:fillRect/>
                </a:stretch>
              </p:blipFill>
              <p:spPr>
                <a:xfrm>
                  <a:off x="7205703" y="4042051"/>
                  <a:ext cx="145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0327" name="Freihand 170326">
                  <a:extLst>
                    <a:ext uri="{FF2B5EF4-FFF2-40B4-BE49-F238E27FC236}">
                      <a16:creationId xmlns:a16="http://schemas.microsoft.com/office/drawing/2014/main" id="{54B987FA-33EE-47D2-8949-E466B3F1029D}"/>
                    </a:ext>
                  </a:extLst>
                </p14:cNvPr>
                <p14:cNvContentPartPr/>
                <p14:nvPr/>
              </p14:nvContentPartPr>
              <p14:xfrm>
                <a:off x="7230183" y="4053571"/>
                <a:ext cx="150120" cy="56160"/>
              </p14:xfrm>
            </p:contentPart>
          </mc:Choice>
          <mc:Fallback xmlns="">
            <p:pic>
              <p:nvPicPr>
                <p:cNvPr id="170327" name="Freihand 170326">
                  <a:extLst>
                    <a:ext uri="{FF2B5EF4-FFF2-40B4-BE49-F238E27FC236}">
                      <a16:creationId xmlns:a16="http://schemas.microsoft.com/office/drawing/2014/main" id="{54B987FA-33EE-47D2-8949-E466B3F1029D}"/>
                    </a:ext>
                  </a:extLst>
                </p:cNvPr>
                <p:cNvPicPr/>
                <p:nvPr/>
              </p:nvPicPr>
              <p:blipFill>
                <a:blip r:embed="rId664"/>
                <a:stretch>
                  <a:fillRect/>
                </a:stretch>
              </p:blipFill>
              <p:spPr>
                <a:xfrm>
                  <a:off x="7225863" y="4049251"/>
                  <a:ext cx="158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70328" name="Freihand 170327">
                  <a:extLst>
                    <a:ext uri="{FF2B5EF4-FFF2-40B4-BE49-F238E27FC236}">
                      <a16:creationId xmlns:a16="http://schemas.microsoft.com/office/drawing/2014/main" id="{9132EB73-F1FD-47F4-9D28-303F7B294928}"/>
                    </a:ext>
                  </a:extLst>
                </p14:cNvPr>
                <p14:cNvContentPartPr/>
                <p14:nvPr/>
              </p14:nvContentPartPr>
              <p14:xfrm>
                <a:off x="7099143" y="4268131"/>
                <a:ext cx="22320" cy="110160"/>
              </p14:xfrm>
            </p:contentPart>
          </mc:Choice>
          <mc:Fallback xmlns="">
            <p:pic>
              <p:nvPicPr>
                <p:cNvPr id="170328" name="Freihand 170327">
                  <a:extLst>
                    <a:ext uri="{FF2B5EF4-FFF2-40B4-BE49-F238E27FC236}">
                      <a16:creationId xmlns:a16="http://schemas.microsoft.com/office/drawing/2014/main" id="{9132EB73-F1FD-47F4-9D28-303F7B294928}"/>
                    </a:ext>
                  </a:extLst>
                </p:cNvPr>
                <p:cNvPicPr/>
                <p:nvPr/>
              </p:nvPicPr>
              <p:blipFill>
                <a:blip r:embed="rId666"/>
                <a:stretch>
                  <a:fillRect/>
                </a:stretch>
              </p:blipFill>
              <p:spPr>
                <a:xfrm>
                  <a:off x="7094823" y="4263811"/>
                  <a:ext cx="30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70329" name="Freihand 170328">
                  <a:extLst>
                    <a:ext uri="{FF2B5EF4-FFF2-40B4-BE49-F238E27FC236}">
                      <a16:creationId xmlns:a16="http://schemas.microsoft.com/office/drawing/2014/main" id="{2660D338-9C2E-48E1-8973-3DEA725111DA}"/>
                    </a:ext>
                  </a:extLst>
                </p14:cNvPr>
                <p14:cNvContentPartPr/>
                <p14:nvPr/>
              </p14:nvContentPartPr>
              <p14:xfrm>
                <a:off x="7031463" y="4238251"/>
                <a:ext cx="137520" cy="177480"/>
              </p14:xfrm>
            </p:contentPart>
          </mc:Choice>
          <mc:Fallback xmlns="">
            <p:pic>
              <p:nvPicPr>
                <p:cNvPr id="170329" name="Freihand 170328">
                  <a:extLst>
                    <a:ext uri="{FF2B5EF4-FFF2-40B4-BE49-F238E27FC236}">
                      <a16:creationId xmlns:a16="http://schemas.microsoft.com/office/drawing/2014/main" id="{2660D338-9C2E-48E1-8973-3DEA725111DA}"/>
                    </a:ext>
                  </a:extLst>
                </p:cNvPr>
                <p:cNvPicPr/>
                <p:nvPr/>
              </p:nvPicPr>
              <p:blipFill>
                <a:blip r:embed="rId668"/>
                <a:stretch>
                  <a:fillRect/>
                </a:stretch>
              </p:blipFill>
              <p:spPr>
                <a:xfrm>
                  <a:off x="7027143" y="4233931"/>
                  <a:ext cx="146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70330" name="Freihand 170329">
                  <a:extLst>
                    <a:ext uri="{FF2B5EF4-FFF2-40B4-BE49-F238E27FC236}">
                      <a16:creationId xmlns:a16="http://schemas.microsoft.com/office/drawing/2014/main" id="{38714E8D-DE9D-4BAB-BCC3-143D6FA1D15B}"/>
                    </a:ext>
                  </a:extLst>
                </p14:cNvPr>
                <p14:cNvContentPartPr/>
                <p14:nvPr/>
              </p14:nvContentPartPr>
              <p14:xfrm>
                <a:off x="7195263" y="4219891"/>
                <a:ext cx="250560" cy="108360"/>
              </p14:xfrm>
            </p:contentPart>
          </mc:Choice>
          <mc:Fallback xmlns="">
            <p:pic>
              <p:nvPicPr>
                <p:cNvPr id="170330" name="Freihand 170329">
                  <a:extLst>
                    <a:ext uri="{FF2B5EF4-FFF2-40B4-BE49-F238E27FC236}">
                      <a16:creationId xmlns:a16="http://schemas.microsoft.com/office/drawing/2014/main" id="{38714E8D-DE9D-4BAB-BCC3-143D6FA1D15B}"/>
                    </a:ext>
                  </a:extLst>
                </p:cNvPr>
                <p:cNvPicPr/>
                <p:nvPr/>
              </p:nvPicPr>
              <p:blipFill>
                <a:blip r:embed="rId670"/>
                <a:stretch>
                  <a:fillRect/>
                </a:stretch>
              </p:blipFill>
              <p:spPr>
                <a:xfrm>
                  <a:off x="7190943" y="4215571"/>
                  <a:ext cx="2592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70331" name="Freihand 170330">
                  <a:extLst>
                    <a:ext uri="{FF2B5EF4-FFF2-40B4-BE49-F238E27FC236}">
                      <a16:creationId xmlns:a16="http://schemas.microsoft.com/office/drawing/2014/main" id="{FE51D5BD-487E-4DE0-8012-A0E0E24F717C}"/>
                    </a:ext>
                  </a:extLst>
                </p14:cNvPr>
                <p14:cNvContentPartPr/>
                <p14:nvPr/>
              </p14:nvContentPartPr>
              <p14:xfrm>
                <a:off x="7441503" y="4163731"/>
                <a:ext cx="187200" cy="91440"/>
              </p14:xfrm>
            </p:contentPart>
          </mc:Choice>
          <mc:Fallback xmlns="">
            <p:pic>
              <p:nvPicPr>
                <p:cNvPr id="170331" name="Freihand 170330">
                  <a:extLst>
                    <a:ext uri="{FF2B5EF4-FFF2-40B4-BE49-F238E27FC236}">
                      <a16:creationId xmlns:a16="http://schemas.microsoft.com/office/drawing/2014/main" id="{FE51D5BD-487E-4DE0-8012-A0E0E24F717C}"/>
                    </a:ext>
                  </a:extLst>
                </p:cNvPr>
                <p:cNvPicPr/>
                <p:nvPr/>
              </p:nvPicPr>
              <p:blipFill>
                <a:blip r:embed="rId672"/>
                <a:stretch>
                  <a:fillRect/>
                </a:stretch>
              </p:blipFill>
              <p:spPr>
                <a:xfrm>
                  <a:off x="7437183" y="4159411"/>
                  <a:ext cx="195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70332" name="Freihand 170331">
                  <a:extLst>
                    <a:ext uri="{FF2B5EF4-FFF2-40B4-BE49-F238E27FC236}">
                      <a16:creationId xmlns:a16="http://schemas.microsoft.com/office/drawing/2014/main" id="{260F92AE-2C51-4D0F-8D54-66C8D400D52F}"/>
                    </a:ext>
                  </a:extLst>
                </p14:cNvPr>
                <p14:cNvContentPartPr/>
                <p14:nvPr/>
              </p14:nvContentPartPr>
              <p14:xfrm>
                <a:off x="7649583" y="4005331"/>
                <a:ext cx="99720" cy="152640"/>
              </p14:xfrm>
            </p:contentPart>
          </mc:Choice>
          <mc:Fallback xmlns="">
            <p:pic>
              <p:nvPicPr>
                <p:cNvPr id="170332" name="Freihand 170331">
                  <a:extLst>
                    <a:ext uri="{FF2B5EF4-FFF2-40B4-BE49-F238E27FC236}">
                      <a16:creationId xmlns:a16="http://schemas.microsoft.com/office/drawing/2014/main" id="{260F92AE-2C51-4D0F-8D54-66C8D400D52F}"/>
                    </a:ext>
                  </a:extLst>
                </p:cNvPr>
                <p:cNvPicPr/>
                <p:nvPr/>
              </p:nvPicPr>
              <p:blipFill>
                <a:blip r:embed="rId674"/>
                <a:stretch>
                  <a:fillRect/>
                </a:stretch>
              </p:blipFill>
              <p:spPr>
                <a:xfrm>
                  <a:off x="7645263" y="4001011"/>
                  <a:ext cx="10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70334" name="Freihand 170333">
                  <a:extLst>
                    <a:ext uri="{FF2B5EF4-FFF2-40B4-BE49-F238E27FC236}">
                      <a16:creationId xmlns:a16="http://schemas.microsoft.com/office/drawing/2014/main" id="{C28A3088-5347-40ED-90BC-A4E993AA922E}"/>
                    </a:ext>
                  </a:extLst>
                </p14:cNvPr>
                <p14:cNvContentPartPr/>
                <p14:nvPr/>
              </p14:nvContentPartPr>
              <p14:xfrm>
                <a:off x="6626463" y="2043691"/>
                <a:ext cx="1782000" cy="907920"/>
              </p14:xfrm>
            </p:contentPart>
          </mc:Choice>
          <mc:Fallback xmlns="">
            <p:pic>
              <p:nvPicPr>
                <p:cNvPr id="170334" name="Freihand 170333">
                  <a:extLst>
                    <a:ext uri="{FF2B5EF4-FFF2-40B4-BE49-F238E27FC236}">
                      <a16:creationId xmlns:a16="http://schemas.microsoft.com/office/drawing/2014/main" id="{C28A3088-5347-40ED-90BC-A4E993AA922E}"/>
                    </a:ext>
                  </a:extLst>
                </p:cNvPr>
                <p:cNvPicPr/>
                <p:nvPr/>
              </p:nvPicPr>
              <p:blipFill>
                <a:blip r:embed="rId676"/>
                <a:stretch>
                  <a:fillRect/>
                </a:stretch>
              </p:blipFill>
              <p:spPr>
                <a:xfrm>
                  <a:off x="6622143" y="2039371"/>
                  <a:ext cx="1790640" cy="91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7">
            <p14:nvContentPartPr>
              <p14:cNvPr id="170337" name="Freihand 170336">
                <a:extLst>
                  <a:ext uri="{FF2B5EF4-FFF2-40B4-BE49-F238E27FC236}">
                    <a16:creationId xmlns:a16="http://schemas.microsoft.com/office/drawing/2014/main" id="{D39E4AE3-E562-4FC0-8AAA-5A8C90994F27}"/>
                  </a:ext>
                </a:extLst>
              </p14:cNvPr>
              <p14:cNvContentPartPr/>
              <p14:nvPr/>
            </p14:nvContentPartPr>
            <p14:xfrm>
              <a:off x="4790103" y="3714811"/>
              <a:ext cx="53640" cy="713160"/>
            </p14:xfrm>
          </p:contentPart>
        </mc:Choice>
        <mc:Fallback xmlns="">
          <p:pic>
            <p:nvPicPr>
              <p:cNvPr id="170337" name="Freihand 170336">
                <a:extLst>
                  <a:ext uri="{FF2B5EF4-FFF2-40B4-BE49-F238E27FC236}">
                    <a16:creationId xmlns:a16="http://schemas.microsoft.com/office/drawing/2014/main" id="{D39E4AE3-E562-4FC0-8AAA-5A8C90994F27}"/>
                  </a:ext>
                </a:extLst>
              </p:cNvPr>
              <p:cNvPicPr/>
              <p:nvPr/>
            </p:nvPicPr>
            <p:blipFill>
              <a:blip r:embed="rId678"/>
              <a:stretch>
                <a:fillRect/>
              </a:stretch>
            </p:blipFill>
            <p:spPr>
              <a:xfrm>
                <a:off x="4785783" y="3710491"/>
                <a:ext cx="6228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0338" name="Freihand 170337">
                <a:extLst>
                  <a:ext uri="{FF2B5EF4-FFF2-40B4-BE49-F238E27FC236}">
                    <a16:creationId xmlns:a16="http://schemas.microsoft.com/office/drawing/2014/main" id="{7917CDF6-6756-41CB-A7E4-0EB2817138FD}"/>
                  </a:ext>
                </a:extLst>
              </p14:cNvPr>
              <p14:cNvContentPartPr/>
              <p14:nvPr/>
            </p14:nvContentPartPr>
            <p14:xfrm>
              <a:off x="4765623" y="4619491"/>
              <a:ext cx="10800" cy="859680"/>
            </p14:xfrm>
          </p:contentPart>
        </mc:Choice>
        <mc:Fallback xmlns="">
          <p:pic>
            <p:nvPicPr>
              <p:cNvPr id="170338" name="Freihand 170337">
                <a:extLst>
                  <a:ext uri="{FF2B5EF4-FFF2-40B4-BE49-F238E27FC236}">
                    <a16:creationId xmlns:a16="http://schemas.microsoft.com/office/drawing/2014/main" id="{7917CDF6-6756-41CB-A7E4-0EB2817138FD}"/>
                  </a:ext>
                </a:extLst>
              </p:cNvPr>
              <p:cNvPicPr/>
              <p:nvPr/>
            </p:nvPicPr>
            <p:blipFill>
              <a:blip r:embed="rId680"/>
              <a:stretch>
                <a:fillRect/>
              </a:stretch>
            </p:blipFill>
            <p:spPr>
              <a:xfrm>
                <a:off x="4761303" y="4615171"/>
                <a:ext cx="1944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0339" name="Freihand 170338">
                <a:extLst>
                  <a:ext uri="{FF2B5EF4-FFF2-40B4-BE49-F238E27FC236}">
                    <a16:creationId xmlns:a16="http://schemas.microsoft.com/office/drawing/2014/main" id="{3F75FB66-CD18-4620-8F37-E11C5BAD26CB}"/>
                  </a:ext>
                </a:extLst>
              </p14:cNvPr>
              <p14:cNvContentPartPr/>
              <p14:nvPr/>
            </p14:nvContentPartPr>
            <p14:xfrm>
              <a:off x="4719543" y="5640091"/>
              <a:ext cx="41040" cy="275760"/>
            </p14:xfrm>
          </p:contentPart>
        </mc:Choice>
        <mc:Fallback xmlns="">
          <p:pic>
            <p:nvPicPr>
              <p:cNvPr id="170339" name="Freihand 170338">
                <a:extLst>
                  <a:ext uri="{FF2B5EF4-FFF2-40B4-BE49-F238E27FC236}">
                    <a16:creationId xmlns:a16="http://schemas.microsoft.com/office/drawing/2014/main" id="{3F75FB66-CD18-4620-8F37-E11C5BAD26CB}"/>
                  </a:ext>
                </a:extLst>
              </p:cNvPr>
              <p:cNvPicPr/>
              <p:nvPr/>
            </p:nvPicPr>
            <p:blipFill>
              <a:blip r:embed="rId682"/>
              <a:stretch>
                <a:fillRect/>
              </a:stretch>
            </p:blipFill>
            <p:spPr>
              <a:xfrm>
                <a:off x="4715223" y="5635771"/>
                <a:ext cx="49680" cy="284400"/>
              </a:xfrm>
              <a:prstGeom prst="rect">
                <a:avLst/>
              </a:prstGeom>
            </p:spPr>
          </p:pic>
        </mc:Fallback>
      </mc:AlternateContent>
      <p:grpSp>
        <p:nvGrpSpPr>
          <p:cNvPr id="170352" name="Gruppieren 170351">
            <a:extLst>
              <a:ext uri="{FF2B5EF4-FFF2-40B4-BE49-F238E27FC236}">
                <a16:creationId xmlns:a16="http://schemas.microsoft.com/office/drawing/2014/main" id="{C2BC1C07-5FF4-43EC-8AE3-C60EECED5445}"/>
              </a:ext>
            </a:extLst>
          </p:cNvPr>
          <p:cNvGrpSpPr/>
          <p:nvPr/>
        </p:nvGrpSpPr>
        <p:grpSpPr>
          <a:xfrm>
            <a:off x="2612103" y="3359491"/>
            <a:ext cx="2275560" cy="110520"/>
            <a:chOff x="2612103" y="3359491"/>
            <a:chExt cx="2275560" cy="110520"/>
          </a:xfrm>
        </p:grpSpPr>
        <mc:AlternateContent xmlns:mc="http://schemas.openxmlformats.org/markup-compatibility/2006" xmlns:p14="http://schemas.microsoft.com/office/powerpoint/2010/main">
          <mc:Choice Requires="p14">
            <p:contentPart p14:bwMode="auto" r:id="rId683">
              <p14:nvContentPartPr>
                <p14:cNvPr id="170340" name="Freihand 170339">
                  <a:extLst>
                    <a:ext uri="{FF2B5EF4-FFF2-40B4-BE49-F238E27FC236}">
                      <a16:creationId xmlns:a16="http://schemas.microsoft.com/office/drawing/2014/main" id="{93B590C7-E203-421B-9C88-87F1BE1902AB}"/>
                    </a:ext>
                  </a:extLst>
                </p14:cNvPr>
                <p14:cNvContentPartPr/>
                <p14:nvPr/>
              </p14:nvContentPartPr>
              <p14:xfrm>
                <a:off x="2612103" y="3451291"/>
                <a:ext cx="342000" cy="18720"/>
              </p14:xfrm>
            </p:contentPart>
          </mc:Choice>
          <mc:Fallback xmlns="">
            <p:pic>
              <p:nvPicPr>
                <p:cNvPr id="170340" name="Freihand 170339">
                  <a:extLst>
                    <a:ext uri="{FF2B5EF4-FFF2-40B4-BE49-F238E27FC236}">
                      <a16:creationId xmlns:a16="http://schemas.microsoft.com/office/drawing/2014/main" id="{93B590C7-E203-421B-9C88-87F1BE1902AB}"/>
                    </a:ext>
                  </a:extLst>
                </p:cNvPr>
                <p:cNvPicPr/>
                <p:nvPr/>
              </p:nvPicPr>
              <p:blipFill>
                <a:blip r:embed="rId684"/>
                <a:stretch>
                  <a:fillRect/>
                </a:stretch>
              </p:blipFill>
              <p:spPr>
                <a:xfrm>
                  <a:off x="2607783" y="3446971"/>
                  <a:ext cx="350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70341" name="Freihand 170340">
                  <a:extLst>
                    <a:ext uri="{FF2B5EF4-FFF2-40B4-BE49-F238E27FC236}">
                      <a16:creationId xmlns:a16="http://schemas.microsoft.com/office/drawing/2014/main" id="{5C5A73E7-EA11-4700-905A-457073325B58}"/>
                    </a:ext>
                  </a:extLst>
                </p14:cNvPr>
                <p14:cNvContentPartPr/>
                <p14:nvPr/>
              </p14:nvContentPartPr>
              <p14:xfrm>
                <a:off x="3125103" y="3445531"/>
                <a:ext cx="255960" cy="2160"/>
              </p14:xfrm>
            </p:contentPart>
          </mc:Choice>
          <mc:Fallback xmlns="">
            <p:pic>
              <p:nvPicPr>
                <p:cNvPr id="170341" name="Freihand 170340">
                  <a:extLst>
                    <a:ext uri="{FF2B5EF4-FFF2-40B4-BE49-F238E27FC236}">
                      <a16:creationId xmlns:a16="http://schemas.microsoft.com/office/drawing/2014/main" id="{5C5A73E7-EA11-4700-905A-457073325B58}"/>
                    </a:ext>
                  </a:extLst>
                </p:cNvPr>
                <p:cNvPicPr/>
                <p:nvPr/>
              </p:nvPicPr>
              <p:blipFill>
                <a:blip r:embed="rId686"/>
                <a:stretch>
                  <a:fillRect/>
                </a:stretch>
              </p:blipFill>
              <p:spPr>
                <a:xfrm>
                  <a:off x="3120783" y="3441211"/>
                  <a:ext cx="2646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70336" name="Freihand 170335">
                  <a:extLst>
                    <a:ext uri="{FF2B5EF4-FFF2-40B4-BE49-F238E27FC236}">
                      <a16:creationId xmlns:a16="http://schemas.microsoft.com/office/drawing/2014/main" id="{8E4935AA-E507-4E61-82A0-3518E3057CCC}"/>
                    </a:ext>
                  </a:extLst>
                </p14:cNvPr>
                <p14:cNvContentPartPr/>
                <p14:nvPr/>
              </p14:nvContentPartPr>
              <p14:xfrm>
                <a:off x="4828983" y="3359491"/>
                <a:ext cx="27000" cy="105840"/>
              </p14:xfrm>
            </p:contentPart>
          </mc:Choice>
          <mc:Fallback xmlns="">
            <p:pic>
              <p:nvPicPr>
                <p:cNvPr id="170336" name="Freihand 170335">
                  <a:extLst>
                    <a:ext uri="{FF2B5EF4-FFF2-40B4-BE49-F238E27FC236}">
                      <a16:creationId xmlns:a16="http://schemas.microsoft.com/office/drawing/2014/main" id="{8E4935AA-E507-4E61-82A0-3518E3057CCC}"/>
                    </a:ext>
                  </a:extLst>
                </p:cNvPr>
                <p:cNvPicPr/>
                <p:nvPr/>
              </p:nvPicPr>
              <p:blipFill>
                <a:blip r:embed="rId688"/>
                <a:stretch>
                  <a:fillRect/>
                </a:stretch>
              </p:blipFill>
              <p:spPr>
                <a:xfrm>
                  <a:off x="4824663" y="3355171"/>
                  <a:ext cx="35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70342" name="Freihand 170341">
                  <a:extLst>
                    <a:ext uri="{FF2B5EF4-FFF2-40B4-BE49-F238E27FC236}">
                      <a16:creationId xmlns:a16="http://schemas.microsoft.com/office/drawing/2014/main" id="{623E63F4-B8A2-4F9E-8AB3-A4350CA8F71C}"/>
                    </a:ext>
                  </a:extLst>
                </p14:cNvPr>
                <p14:cNvContentPartPr/>
                <p14:nvPr/>
              </p14:nvContentPartPr>
              <p14:xfrm>
                <a:off x="3673383" y="3427891"/>
                <a:ext cx="885960" cy="34920"/>
              </p14:xfrm>
            </p:contentPart>
          </mc:Choice>
          <mc:Fallback xmlns="">
            <p:pic>
              <p:nvPicPr>
                <p:cNvPr id="170342" name="Freihand 170341">
                  <a:extLst>
                    <a:ext uri="{FF2B5EF4-FFF2-40B4-BE49-F238E27FC236}">
                      <a16:creationId xmlns:a16="http://schemas.microsoft.com/office/drawing/2014/main" id="{623E63F4-B8A2-4F9E-8AB3-A4350CA8F71C}"/>
                    </a:ext>
                  </a:extLst>
                </p:cNvPr>
                <p:cNvPicPr/>
                <p:nvPr/>
              </p:nvPicPr>
              <p:blipFill>
                <a:blip r:embed="rId690"/>
                <a:stretch>
                  <a:fillRect/>
                </a:stretch>
              </p:blipFill>
              <p:spPr>
                <a:xfrm>
                  <a:off x="3669063" y="3423571"/>
                  <a:ext cx="894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70343" name="Freihand 170342">
                  <a:extLst>
                    <a:ext uri="{FF2B5EF4-FFF2-40B4-BE49-F238E27FC236}">
                      <a16:creationId xmlns:a16="http://schemas.microsoft.com/office/drawing/2014/main" id="{94BC6066-85AF-46F3-861D-089E1C233391}"/>
                    </a:ext>
                  </a:extLst>
                </p14:cNvPr>
                <p14:cNvContentPartPr/>
                <p14:nvPr/>
              </p14:nvContentPartPr>
              <p14:xfrm>
                <a:off x="4795863" y="3394051"/>
                <a:ext cx="91800" cy="12600"/>
              </p14:xfrm>
            </p:contentPart>
          </mc:Choice>
          <mc:Fallback xmlns="">
            <p:pic>
              <p:nvPicPr>
                <p:cNvPr id="170343" name="Freihand 170342">
                  <a:extLst>
                    <a:ext uri="{FF2B5EF4-FFF2-40B4-BE49-F238E27FC236}">
                      <a16:creationId xmlns:a16="http://schemas.microsoft.com/office/drawing/2014/main" id="{94BC6066-85AF-46F3-861D-089E1C233391}"/>
                    </a:ext>
                  </a:extLst>
                </p:cNvPr>
                <p:cNvPicPr/>
                <p:nvPr/>
              </p:nvPicPr>
              <p:blipFill>
                <a:blip r:embed="rId692"/>
                <a:stretch>
                  <a:fillRect/>
                </a:stretch>
              </p:blipFill>
              <p:spPr>
                <a:xfrm>
                  <a:off x="4791543" y="3389731"/>
                  <a:ext cx="100440" cy="21240"/>
                </a:xfrm>
                <a:prstGeom prst="rect">
                  <a:avLst/>
                </a:prstGeom>
              </p:spPr>
            </p:pic>
          </mc:Fallback>
        </mc:AlternateContent>
      </p:grpSp>
      <p:grpSp>
        <p:nvGrpSpPr>
          <p:cNvPr id="170350" name="Gruppieren 170349">
            <a:extLst>
              <a:ext uri="{FF2B5EF4-FFF2-40B4-BE49-F238E27FC236}">
                <a16:creationId xmlns:a16="http://schemas.microsoft.com/office/drawing/2014/main" id="{99504FED-6167-40A5-B74D-57C4238E9B19}"/>
              </a:ext>
            </a:extLst>
          </p:cNvPr>
          <p:cNvGrpSpPr/>
          <p:nvPr/>
        </p:nvGrpSpPr>
        <p:grpSpPr>
          <a:xfrm>
            <a:off x="4668783" y="6091171"/>
            <a:ext cx="363600" cy="318240"/>
            <a:chOff x="4668783" y="6091171"/>
            <a:chExt cx="363600" cy="318240"/>
          </a:xfrm>
        </p:grpSpPr>
        <mc:AlternateContent xmlns:mc="http://schemas.openxmlformats.org/markup-compatibility/2006" xmlns:p14="http://schemas.microsoft.com/office/powerpoint/2010/main">
          <mc:Choice Requires="p14">
            <p:contentPart p14:bwMode="auto" r:id="rId693">
              <p14:nvContentPartPr>
                <p14:cNvPr id="170344" name="Freihand 170343">
                  <a:extLst>
                    <a:ext uri="{FF2B5EF4-FFF2-40B4-BE49-F238E27FC236}">
                      <a16:creationId xmlns:a16="http://schemas.microsoft.com/office/drawing/2014/main" id="{A8745886-B6D7-4F7B-B6B2-4F17A5950DCC}"/>
                    </a:ext>
                  </a:extLst>
                </p14:cNvPr>
                <p14:cNvContentPartPr/>
                <p14:nvPr/>
              </p14:nvContentPartPr>
              <p14:xfrm>
                <a:off x="4668783" y="6152011"/>
                <a:ext cx="87840" cy="99360"/>
              </p14:xfrm>
            </p:contentPart>
          </mc:Choice>
          <mc:Fallback xmlns="">
            <p:pic>
              <p:nvPicPr>
                <p:cNvPr id="170344" name="Freihand 170343">
                  <a:extLst>
                    <a:ext uri="{FF2B5EF4-FFF2-40B4-BE49-F238E27FC236}">
                      <a16:creationId xmlns:a16="http://schemas.microsoft.com/office/drawing/2014/main" id="{A8745886-B6D7-4F7B-B6B2-4F17A5950DCC}"/>
                    </a:ext>
                  </a:extLst>
                </p:cNvPr>
                <p:cNvPicPr/>
                <p:nvPr/>
              </p:nvPicPr>
              <p:blipFill>
                <a:blip r:embed="rId694"/>
                <a:stretch>
                  <a:fillRect/>
                </a:stretch>
              </p:blipFill>
              <p:spPr>
                <a:xfrm>
                  <a:off x="4664463" y="6147691"/>
                  <a:ext cx="96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70345" name="Freihand 170344">
                  <a:extLst>
                    <a:ext uri="{FF2B5EF4-FFF2-40B4-BE49-F238E27FC236}">
                      <a16:creationId xmlns:a16="http://schemas.microsoft.com/office/drawing/2014/main" id="{924A2CFC-72D4-47E0-A983-CE07697363AF}"/>
                    </a:ext>
                  </a:extLst>
                </p14:cNvPr>
                <p14:cNvContentPartPr/>
                <p14:nvPr/>
              </p14:nvContentPartPr>
              <p14:xfrm>
                <a:off x="4673463" y="6195931"/>
                <a:ext cx="124920" cy="213480"/>
              </p14:xfrm>
            </p:contentPart>
          </mc:Choice>
          <mc:Fallback xmlns="">
            <p:pic>
              <p:nvPicPr>
                <p:cNvPr id="170345" name="Freihand 170344">
                  <a:extLst>
                    <a:ext uri="{FF2B5EF4-FFF2-40B4-BE49-F238E27FC236}">
                      <a16:creationId xmlns:a16="http://schemas.microsoft.com/office/drawing/2014/main" id="{924A2CFC-72D4-47E0-A983-CE07697363AF}"/>
                    </a:ext>
                  </a:extLst>
                </p:cNvPr>
                <p:cNvPicPr/>
                <p:nvPr/>
              </p:nvPicPr>
              <p:blipFill>
                <a:blip r:embed="rId696"/>
                <a:stretch>
                  <a:fillRect/>
                </a:stretch>
              </p:blipFill>
              <p:spPr>
                <a:xfrm>
                  <a:off x="4669143" y="6191611"/>
                  <a:ext cx="1335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70346" name="Freihand 170345">
                  <a:extLst>
                    <a:ext uri="{FF2B5EF4-FFF2-40B4-BE49-F238E27FC236}">
                      <a16:creationId xmlns:a16="http://schemas.microsoft.com/office/drawing/2014/main" id="{3E60C4F2-4852-48E0-98DD-7947AA1AB304}"/>
                    </a:ext>
                  </a:extLst>
                </p14:cNvPr>
                <p14:cNvContentPartPr/>
                <p14:nvPr/>
              </p14:nvContentPartPr>
              <p14:xfrm>
                <a:off x="4855623" y="6091171"/>
                <a:ext cx="176760" cy="151200"/>
              </p14:xfrm>
            </p:contentPart>
          </mc:Choice>
          <mc:Fallback xmlns="">
            <p:pic>
              <p:nvPicPr>
                <p:cNvPr id="170346" name="Freihand 170345">
                  <a:extLst>
                    <a:ext uri="{FF2B5EF4-FFF2-40B4-BE49-F238E27FC236}">
                      <a16:creationId xmlns:a16="http://schemas.microsoft.com/office/drawing/2014/main" id="{3E60C4F2-4852-48E0-98DD-7947AA1AB304}"/>
                    </a:ext>
                  </a:extLst>
                </p:cNvPr>
                <p:cNvPicPr/>
                <p:nvPr/>
              </p:nvPicPr>
              <p:blipFill>
                <a:blip r:embed="rId698"/>
                <a:stretch>
                  <a:fillRect/>
                </a:stretch>
              </p:blipFill>
              <p:spPr>
                <a:xfrm>
                  <a:off x="4851303" y="6086851"/>
                  <a:ext cx="185400" cy="159840"/>
                </a:xfrm>
                <a:prstGeom prst="rect">
                  <a:avLst/>
                </a:prstGeom>
              </p:spPr>
            </p:pic>
          </mc:Fallback>
        </mc:AlternateContent>
      </p:grpSp>
      <p:grpSp>
        <p:nvGrpSpPr>
          <p:cNvPr id="170349" name="Gruppieren 170348">
            <a:extLst>
              <a:ext uri="{FF2B5EF4-FFF2-40B4-BE49-F238E27FC236}">
                <a16:creationId xmlns:a16="http://schemas.microsoft.com/office/drawing/2014/main" id="{7DF5B121-825F-4533-A727-E46F825FEA36}"/>
              </a:ext>
            </a:extLst>
          </p:cNvPr>
          <p:cNvGrpSpPr/>
          <p:nvPr/>
        </p:nvGrpSpPr>
        <p:grpSpPr>
          <a:xfrm>
            <a:off x="2040063" y="3308011"/>
            <a:ext cx="300240" cy="305640"/>
            <a:chOff x="2040063" y="3308011"/>
            <a:chExt cx="300240" cy="305640"/>
          </a:xfrm>
        </p:grpSpPr>
        <mc:AlternateContent xmlns:mc="http://schemas.openxmlformats.org/markup-compatibility/2006" xmlns:p14="http://schemas.microsoft.com/office/powerpoint/2010/main">
          <mc:Choice Requires="p14">
            <p:contentPart p14:bwMode="auto" r:id="rId699">
              <p14:nvContentPartPr>
                <p14:cNvPr id="170347" name="Freihand 170346">
                  <a:extLst>
                    <a:ext uri="{FF2B5EF4-FFF2-40B4-BE49-F238E27FC236}">
                      <a16:creationId xmlns:a16="http://schemas.microsoft.com/office/drawing/2014/main" id="{5F1C6F94-FCD1-4DA7-81CE-BB54C18E0D82}"/>
                    </a:ext>
                  </a:extLst>
                </p14:cNvPr>
                <p14:cNvContentPartPr/>
                <p14:nvPr/>
              </p14:nvContentPartPr>
              <p14:xfrm>
                <a:off x="2040063" y="3456331"/>
                <a:ext cx="131040" cy="157320"/>
              </p14:xfrm>
            </p:contentPart>
          </mc:Choice>
          <mc:Fallback xmlns="">
            <p:pic>
              <p:nvPicPr>
                <p:cNvPr id="170347" name="Freihand 170346">
                  <a:extLst>
                    <a:ext uri="{FF2B5EF4-FFF2-40B4-BE49-F238E27FC236}">
                      <a16:creationId xmlns:a16="http://schemas.microsoft.com/office/drawing/2014/main" id="{5F1C6F94-FCD1-4DA7-81CE-BB54C18E0D82}"/>
                    </a:ext>
                  </a:extLst>
                </p:cNvPr>
                <p:cNvPicPr/>
                <p:nvPr/>
              </p:nvPicPr>
              <p:blipFill>
                <a:blip r:embed="rId700"/>
                <a:stretch>
                  <a:fillRect/>
                </a:stretch>
              </p:blipFill>
              <p:spPr>
                <a:xfrm>
                  <a:off x="2035743" y="3452011"/>
                  <a:ext cx="139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0348" name="Freihand 170347">
                  <a:extLst>
                    <a:ext uri="{FF2B5EF4-FFF2-40B4-BE49-F238E27FC236}">
                      <a16:creationId xmlns:a16="http://schemas.microsoft.com/office/drawing/2014/main" id="{704565BF-AF8C-46D7-AB3B-E3B77E196ECE}"/>
                    </a:ext>
                  </a:extLst>
                </p14:cNvPr>
                <p14:cNvContentPartPr/>
                <p14:nvPr/>
              </p14:nvContentPartPr>
              <p14:xfrm>
                <a:off x="2167863" y="3308011"/>
                <a:ext cx="172440" cy="137880"/>
              </p14:xfrm>
            </p:contentPart>
          </mc:Choice>
          <mc:Fallback xmlns="">
            <p:pic>
              <p:nvPicPr>
                <p:cNvPr id="170348" name="Freihand 170347">
                  <a:extLst>
                    <a:ext uri="{FF2B5EF4-FFF2-40B4-BE49-F238E27FC236}">
                      <a16:creationId xmlns:a16="http://schemas.microsoft.com/office/drawing/2014/main" id="{704565BF-AF8C-46D7-AB3B-E3B77E196ECE}"/>
                    </a:ext>
                  </a:extLst>
                </p:cNvPr>
                <p:cNvPicPr/>
                <p:nvPr/>
              </p:nvPicPr>
              <p:blipFill>
                <a:blip r:embed="rId702"/>
                <a:stretch>
                  <a:fillRect/>
                </a:stretch>
              </p:blipFill>
              <p:spPr>
                <a:xfrm>
                  <a:off x="2163543" y="3303691"/>
                  <a:ext cx="181080" cy="146520"/>
                </a:xfrm>
                <a:prstGeom prst="rect">
                  <a:avLst/>
                </a:prstGeom>
              </p:spPr>
            </p:pic>
          </mc:Fallback>
        </mc:AlternateContent>
      </p:grpSp>
      <p:grpSp>
        <p:nvGrpSpPr>
          <p:cNvPr id="170415" name="Gruppieren 170414">
            <a:extLst>
              <a:ext uri="{FF2B5EF4-FFF2-40B4-BE49-F238E27FC236}">
                <a16:creationId xmlns:a16="http://schemas.microsoft.com/office/drawing/2014/main" id="{9BB1098E-2272-4720-896C-83492069AE19}"/>
              </a:ext>
            </a:extLst>
          </p:cNvPr>
          <p:cNvGrpSpPr/>
          <p:nvPr/>
        </p:nvGrpSpPr>
        <p:grpSpPr>
          <a:xfrm>
            <a:off x="341583" y="191491"/>
            <a:ext cx="3815280" cy="1077840"/>
            <a:chOff x="341583" y="191491"/>
            <a:chExt cx="3815280" cy="1077840"/>
          </a:xfrm>
        </p:grpSpPr>
        <mc:AlternateContent xmlns:mc="http://schemas.openxmlformats.org/markup-compatibility/2006" xmlns:p14="http://schemas.microsoft.com/office/powerpoint/2010/main">
          <mc:Choice Requires="p14">
            <p:contentPart p14:bwMode="auto" r:id="rId703">
              <p14:nvContentPartPr>
                <p14:cNvPr id="170412" name="Freihand 170411">
                  <a:extLst>
                    <a:ext uri="{FF2B5EF4-FFF2-40B4-BE49-F238E27FC236}">
                      <a16:creationId xmlns:a16="http://schemas.microsoft.com/office/drawing/2014/main" id="{5A448C60-B914-42FB-93DC-9B1FBA0EC98C}"/>
                    </a:ext>
                  </a:extLst>
                </p14:cNvPr>
                <p14:cNvContentPartPr/>
                <p14:nvPr/>
              </p14:nvContentPartPr>
              <p14:xfrm>
                <a:off x="2339583" y="1175011"/>
                <a:ext cx="67680" cy="29520"/>
              </p14:xfrm>
            </p:contentPart>
          </mc:Choice>
          <mc:Fallback xmlns="">
            <p:pic>
              <p:nvPicPr>
                <p:cNvPr id="170412" name="Freihand 170411">
                  <a:extLst>
                    <a:ext uri="{FF2B5EF4-FFF2-40B4-BE49-F238E27FC236}">
                      <a16:creationId xmlns:a16="http://schemas.microsoft.com/office/drawing/2014/main" id="{5A448C60-B914-42FB-93DC-9B1FBA0EC98C}"/>
                    </a:ext>
                  </a:extLst>
                </p:cNvPr>
                <p:cNvPicPr/>
                <p:nvPr/>
              </p:nvPicPr>
              <p:blipFill>
                <a:blip r:embed="rId704"/>
                <a:stretch>
                  <a:fillRect/>
                </a:stretch>
              </p:blipFill>
              <p:spPr>
                <a:xfrm>
                  <a:off x="2335263" y="1170691"/>
                  <a:ext cx="76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70373" name="Freihand 170372">
                  <a:extLst>
                    <a:ext uri="{FF2B5EF4-FFF2-40B4-BE49-F238E27FC236}">
                      <a16:creationId xmlns:a16="http://schemas.microsoft.com/office/drawing/2014/main" id="{F6853B15-2975-4CC3-837B-4F9A8AD2B1B0}"/>
                    </a:ext>
                  </a:extLst>
                </p14:cNvPr>
                <p14:cNvContentPartPr/>
                <p14:nvPr/>
              </p14:nvContentPartPr>
              <p14:xfrm>
                <a:off x="3419943" y="191491"/>
                <a:ext cx="360" cy="360"/>
              </p14:xfrm>
            </p:contentPart>
          </mc:Choice>
          <mc:Fallback xmlns="">
            <p:pic>
              <p:nvPicPr>
                <p:cNvPr id="170373" name="Freihand 170372">
                  <a:extLst>
                    <a:ext uri="{FF2B5EF4-FFF2-40B4-BE49-F238E27FC236}">
                      <a16:creationId xmlns:a16="http://schemas.microsoft.com/office/drawing/2014/main" id="{F6853B15-2975-4CC3-837B-4F9A8AD2B1B0}"/>
                    </a:ext>
                  </a:extLst>
                </p:cNvPr>
                <p:cNvPicPr/>
                <p:nvPr/>
              </p:nvPicPr>
              <p:blipFill>
                <a:blip r:embed="rId706"/>
                <a:stretch>
                  <a:fillRect/>
                </a:stretch>
              </p:blipFill>
              <p:spPr>
                <a:xfrm>
                  <a:off x="3415623" y="187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70353" name="Freihand 170352">
                  <a:extLst>
                    <a:ext uri="{FF2B5EF4-FFF2-40B4-BE49-F238E27FC236}">
                      <a16:creationId xmlns:a16="http://schemas.microsoft.com/office/drawing/2014/main" id="{9314CA31-F6CC-439E-8096-94EF42C784CF}"/>
                    </a:ext>
                  </a:extLst>
                </p14:cNvPr>
                <p14:cNvContentPartPr/>
                <p14:nvPr/>
              </p14:nvContentPartPr>
              <p14:xfrm>
                <a:off x="395583" y="843451"/>
                <a:ext cx="360" cy="360"/>
              </p14:xfrm>
            </p:contentPart>
          </mc:Choice>
          <mc:Fallback xmlns="">
            <p:pic>
              <p:nvPicPr>
                <p:cNvPr id="170353" name="Freihand 170352">
                  <a:extLst>
                    <a:ext uri="{FF2B5EF4-FFF2-40B4-BE49-F238E27FC236}">
                      <a16:creationId xmlns:a16="http://schemas.microsoft.com/office/drawing/2014/main" id="{9314CA31-F6CC-439E-8096-94EF42C784CF}"/>
                    </a:ext>
                  </a:extLst>
                </p:cNvPr>
                <p:cNvPicPr/>
                <p:nvPr/>
              </p:nvPicPr>
              <p:blipFill>
                <a:blip r:embed="rId706"/>
                <a:stretch>
                  <a:fillRect/>
                </a:stretch>
              </p:blipFill>
              <p:spPr>
                <a:xfrm>
                  <a:off x="391263" y="839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70354" name="Freihand 170353">
                  <a:extLst>
                    <a:ext uri="{FF2B5EF4-FFF2-40B4-BE49-F238E27FC236}">
                      <a16:creationId xmlns:a16="http://schemas.microsoft.com/office/drawing/2014/main" id="{466C76F8-9B1E-4A34-B926-D879A0E12AC2}"/>
                    </a:ext>
                  </a:extLst>
                </p14:cNvPr>
                <p14:cNvContentPartPr/>
                <p14:nvPr/>
              </p14:nvContentPartPr>
              <p14:xfrm>
                <a:off x="341583" y="347011"/>
                <a:ext cx="128880" cy="237240"/>
              </p14:xfrm>
            </p:contentPart>
          </mc:Choice>
          <mc:Fallback xmlns="">
            <p:pic>
              <p:nvPicPr>
                <p:cNvPr id="170354" name="Freihand 170353">
                  <a:extLst>
                    <a:ext uri="{FF2B5EF4-FFF2-40B4-BE49-F238E27FC236}">
                      <a16:creationId xmlns:a16="http://schemas.microsoft.com/office/drawing/2014/main" id="{466C76F8-9B1E-4A34-B926-D879A0E12AC2}"/>
                    </a:ext>
                  </a:extLst>
                </p:cNvPr>
                <p:cNvPicPr/>
                <p:nvPr/>
              </p:nvPicPr>
              <p:blipFill>
                <a:blip r:embed="rId709"/>
                <a:stretch>
                  <a:fillRect/>
                </a:stretch>
              </p:blipFill>
              <p:spPr>
                <a:xfrm>
                  <a:off x="337263" y="342691"/>
                  <a:ext cx="137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70355" name="Freihand 170354">
                  <a:extLst>
                    <a:ext uri="{FF2B5EF4-FFF2-40B4-BE49-F238E27FC236}">
                      <a16:creationId xmlns:a16="http://schemas.microsoft.com/office/drawing/2014/main" id="{630AB5FD-5981-4420-BB51-436631E252D3}"/>
                    </a:ext>
                  </a:extLst>
                </p14:cNvPr>
                <p14:cNvContentPartPr/>
                <p14:nvPr/>
              </p14:nvContentPartPr>
              <p14:xfrm>
                <a:off x="376143" y="408931"/>
                <a:ext cx="120240" cy="188280"/>
              </p14:xfrm>
            </p:contentPart>
          </mc:Choice>
          <mc:Fallback xmlns="">
            <p:pic>
              <p:nvPicPr>
                <p:cNvPr id="170355" name="Freihand 170354">
                  <a:extLst>
                    <a:ext uri="{FF2B5EF4-FFF2-40B4-BE49-F238E27FC236}">
                      <a16:creationId xmlns:a16="http://schemas.microsoft.com/office/drawing/2014/main" id="{630AB5FD-5981-4420-BB51-436631E252D3}"/>
                    </a:ext>
                  </a:extLst>
                </p:cNvPr>
                <p:cNvPicPr/>
                <p:nvPr/>
              </p:nvPicPr>
              <p:blipFill>
                <a:blip r:embed="rId711"/>
                <a:stretch>
                  <a:fillRect/>
                </a:stretch>
              </p:blipFill>
              <p:spPr>
                <a:xfrm>
                  <a:off x="371823" y="404611"/>
                  <a:ext cx="128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70356" name="Freihand 170355">
                  <a:extLst>
                    <a:ext uri="{FF2B5EF4-FFF2-40B4-BE49-F238E27FC236}">
                      <a16:creationId xmlns:a16="http://schemas.microsoft.com/office/drawing/2014/main" id="{EE614DDD-70E0-4D0B-8F3F-96CF66854E1E}"/>
                    </a:ext>
                  </a:extLst>
                </p14:cNvPr>
                <p14:cNvContentPartPr/>
                <p14:nvPr/>
              </p14:nvContentPartPr>
              <p14:xfrm>
                <a:off x="484503" y="445291"/>
                <a:ext cx="96840" cy="103680"/>
              </p14:xfrm>
            </p:contentPart>
          </mc:Choice>
          <mc:Fallback xmlns="">
            <p:pic>
              <p:nvPicPr>
                <p:cNvPr id="170356" name="Freihand 170355">
                  <a:extLst>
                    <a:ext uri="{FF2B5EF4-FFF2-40B4-BE49-F238E27FC236}">
                      <a16:creationId xmlns:a16="http://schemas.microsoft.com/office/drawing/2014/main" id="{EE614DDD-70E0-4D0B-8F3F-96CF66854E1E}"/>
                    </a:ext>
                  </a:extLst>
                </p:cNvPr>
                <p:cNvPicPr/>
                <p:nvPr/>
              </p:nvPicPr>
              <p:blipFill>
                <a:blip r:embed="rId713"/>
                <a:stretch>
                  <a:fillRect/>
                </a:stretch>
              </p:blipFill>
              <p:spPr>
                <a:xfrm>
                  <a:off x="480183" y="440971"/>
                  <a:ext cx="105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70357" name="Freihand 170356">
                  <a:extLst>
                    <a:ext uri="{FF2B5EF4-FFF2-40B4-BE49-F238E27FC236}">
                      <a16:creationId xmlns:a16="http://schemas.microsoft.com/office/drawing/2014/main" id="{10E1BA50-8378-40B9-BF6A-B831B9B655BE}"/>
                    </a:ext>
                  </a:extLst>
                </p14:cNvPr>
                <p14:cNvContentPartPr/>
                <p14:nvPr/>
              </p14:nvContentPartPr>
              <p14:xfrm>
                <a:off x="567303" y="452491"/>
                <a:ext cx="70560" cy="102960"/>
              </p14:xfrm>
            </p:contentPart>
          </mc:Choice>
          <mc:Fallback xmlns="">
            <p:pic>
              <p:nvPicPr>
                <p:cNvPr id="170357" name="Freihand 170356">
                  <a:extLst>
                    <a:ext uri="{FF2B5EF4-FFF2-40B4-BE49-F238E27FC236}">
                      <a16:creationId xmlns:a16="http://schemas.microsoft.com/office/drawing/2014/main" id="{10E1BA50-8378-40B9-BF6A-B831B9B655BE}"/>
                    </a:ext>
                  </a:extLst>
                </p:cNvPr>
                <p:cNvPicPr/>
                <p:nvPr/>
              </p:nvPicPr>
              <p:blipFill>
                <a:blip r:embed="rId715"/>
                <a:stretch>
                  <a:fillRect/>
                </a:stretch>
              </p:blipFill>
              <p:spPr>
                <a:xfrm>
                  <a:off x="562983" y="448171"/>
                  <a:ext cx="79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70358" name="Freihand 170357">
                  <a:extLst>
                    <a:ext uri="{FF2B5EF4-FFF2-40B4-BE49-F238E27FC236}">
                      <a16:creationId xmlns:a16="http://schemas.microsoft.com/office/drawing/2014/main" id="{9178BFA0-F672-4550-A30C-F1F7815A7E33}"/>
                    </a:ext>
                  </a:extLst>
                </p14:cNvPr>
                <p14:cNvContentPartPr/>
                <p14:nvPr/>
              </p14:nvContentPartPr>
              <p14:xfrm>
                <a:off x="670263" y="469771"/>
                <a:ext cx="388080" cy="67320"/>
              </p14:xfrm>
            </p:contentPart>
          </mc:Choice>
          <mc:Fallback xmlns="">
            <p:pic>
              <p:nvPicPr>
                <p:cNvPr id="170358" name="Freihand 170357">
                  <a:extLst>
                    <a:ext uri="{FF2B5EF4-FFF2-40B4-BE49-F238E27FC236}">
                      <a16:creationId xmlns:a16="http://schemas.microsoft.com/office/drawing/2014/main" id="{9178BFA0-F672-4550-A30C-F1F7815A7E33}"/>
                    </a:ext>
                  </a:extLst>
                </p:cNvPr>
                <p:cNvPicPr/>
                <p:nvPr/>
              </p:nvPicPr>
              <p:blipFill>
                <a:blip r:embed="rId717"/>
                <a:stretch>
                  <a:fillRect/>
                </a:stretch>
              </p:blipFill>
              <p:spPr>
                <a:xfrm>
                  <a:off x="665943" y="465451"/>
                  <a:ext cx="396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70359" name="Freihand 170358">
                  <a:extLst>
                    <a:ext uri="{FF2B5EF4-FFF2-40B4-BE49-F238E27FC236}">
                      <a16:creationId xmlns:a16="http://schemas.microsoft.com/office/drawing/2014/main" id="{4A20DA39-902F-48E7-9BD5-FDF6D8AEEDE4}"/>
                    </a:ext>
                  </a:extLst>
                </p14:cNvPr>
                <p14:cNvContentPartPr/>
                <p14:nvPr/>
              </p14:nvContentPartPr>
              <p14:xfrm>
                <a:off x="1080303" y="455371"/>
                <a:ext cx="129240" cy="92880"/>
              </p14:xfrm>
            </p:contentPart>
          </mc:Choice>
          <mc:Fallback xmlns="">
            <p:pic>
              <p:nvPicPr>
                <p:cNvPr id="170359" name="Freihand 170358">
                  <a:extLst>
                    <a:ext uri="{FF2B5EF4-FFF2-40B4-BE49-F238E27FC236}">
                      <a16:creationId xmlns:a16="http://schemas.microsoft.com/office/drawing/2014/main" id="{4A20DA39-902F-48E7-9BD5-FDF6D8AEEDE4}"/>
                    </a:ext>
                  </a:extLst>
                </p:cNvPr>
                <p:cNvPicPr/>
                <p:nvPr/>
              </p:nvPicPr>
              <p:blipFill>
                <a:blip r:embed="rId719"/>
                <a:stretch>
                  <a:fillRect/>
                </a:stretch>
              </p:blipFill>
              <p:spPr>
                <a:xfrm>
                  <a:off x="1075983" y="451051"/>
                  <a:ext cx="137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70361" name="Freihand 170360">
                  <a:extLst>
                    <a:ext uri="{FF2B5EF4-FFF2-40B4-BE49-F238E27FC236}">
                      <a16:creationId xmlns:a16="http://schemas.microsoft.com/office/drawing/2014/main" id="{41E9FF48-05D9-4103-A9AB-34F1F0084EDF}"/>
                    </a:ext>
                  </a:extLst>
                </p14:cNvPr>
                <p14:cNvContentPartPr/>
                <p14:nvPr/>
              </p14:nvContentPartPr>
              <p14:xfrm>
                <a:off x="1382343" y="460411"/>
                <a:ext cx="99720" cy="256320"/>
              </p14:xfrm>
            </p:contentPart>
          </mc:Choice>
          <mc:Fallback xmlns="">
            <p:pic>
              <p:nvPicPr>
                <p:cNvPr id="170361" name="Freihand 170360">
                  <a:extLst>
                    <a:ext uri="{FF2B5EF4-FFF2-40B4-BE49-F238E27FC236}">
                      <a16:creationId xmlns:a16="http://schemas.microsoft.com/office/drawing/2014/main" id="{41E9FF48-05D9-4103-A9AB-34F1F0084EDF}"/>
                    </a:ext>
                  </a:extLst>
                </p:cNvPr>
                <p:cNvPicPr/>
                <p:nvPr/>
              </p:nvPicPr>
              <p:blipFill>
                <a:blip r:embed="rId721"/>
                <a:stretch>
                  <a:fillRect/>
                </a:stretch>
              </p:blipFill>
              <p:spPr>
                <a:xfrm>
                  <a:off x="1378023" y="456091"/>
                  <a:ext cx="108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70362" name="Freihand 170361">
                  <a:extLst>
                    <a:ext uri="{FF2B5EF4-FFF2-40B4-BE49-F238E27FC236}">
                      <a16:creationId xmlns:a16="http://schemas.microsoft.com/office/drawing/2014/main" id="{F13CD9CE-0001-49CD-937A-3988034658D1}"/>
                    </a:ext>
                  </a:extLst>
                </p14:cNvPr>
                <p14:cNvContentPartPr/>
                <p14:nvPr/>
              </p14:nvContentPartPr>
              <p14:xfrm>
                <a:off x="1512303" y="442051"/>
                <a:ext cx="472680" cy="83160"/>
              </p14:xfrm>
            </p:contentPart>
          </mc:Choice>
          <mc:Fallback xmlns="">
            <p:pic>
              <p:nvPicPr>
                <p:cNvPr id="170362" name="Freihand 170361">
                  <a:extLst>
                    <a:ext uri="{FF2B5EF4-FFF2-40B4-BE49-F238E27FC236}">
                      <a16:creationId xmlns:a16="http://schemas.microsoft.com/office/drawing/2014/main" id="{F13CD9CE-0001-49CD-937A-3988034658D1}"/>
                    </a:ext>
                  </a:extLst>
                </p:cNvPr>
                <p:cNvPicPr/>
                <p:nvPr/>
              </p:nvPicPr>
              <p:blipFill>
                <a:blip r:embed="rId723"/>
                <a:stretch>
                  <a:fillRect/>
                </a:stretch>
              </p:blipFill>
              <p:spPr>
                <a:xfrm>
                  <a:off x="1507983" y="437731"/>
                  <a:ext cx="481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70363" name="Freihand 170362">
                  <a:extLst>
                    <a:ext uri="{FF2B5EF4-FFF2-40B4-BE49-F238E27FC236}">
                      <a16:creationId xmlns:a16="http://schemas.microsoft.com/office/drawing/2014/main" id="{7FCCD227-B468-4989-8FD7-7B1F77E08952}"/>
                    </a:ext>
                  </a:extLst>
                </p14:cNvPr>
                <p14:cNvContentPartPr/>
                <p14:nvPr/>
              </p14:nvContentPartPr>
              <p14:xfrm>
                <a:off x="2011623" y="336211"/>
                <a:ext cx="514440" cy="197640"/>
              </p14:xfrm>
            </p:contentPart>
          </mc:Choice>
          <mc:Fallback xmlns="">
            <p:pic>
              <p:nvPicPr>
                <p:cNvPr id="170363" name="Freihand 170362">
                  <a:extLst>
                    <a:ext uri="{FF2B5EF4-FFF2-40B4-BE49-F238E27FC236}">
                      <a16:creationId xmlns:a16="http://schemas.microsoft.com/office/drawing/2014/main" id="{7FCCD227-B468-4989-8FD7-7B1F77E08952}"/>
                    </a:ext>
                  </a:extLst>
                </p:cNvPr>
                <p:cNvPicPr/>
                <p:nvPr/>
              </p:nvPicPr>
              <p:blipFill>
                <a:blip r:embed="rId725"/>
                <a:stretch>
                  <a:fillRect/>
                </a:stretch>
              </p:blipFill>
              <p:spPr>
                <a:xfrm>
                  <a:off x="2007303" y="331891"/>
                  <a:ext cx="5230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70364" name="Freihand 170363">
                  <a:extLst>
                    <a:ext uri="{FF2B5EF4-FFF2-40B4-BE49-F238E27FC236}">
                      <a16:creationId xmlns:a16="http://schemas.microsoft.com/office/drawing/2014/main" id="{BE7BD010-AAF1-4307-BCE9-410510349717}"/>
                    </a:ext>
                  </a:extLst>
                </p14:cNvPr>
                <p14:cNvContentPartPr/>
                <p14:nvPr/>
              </p14:nvContentPartPr>
              <p14:xfrm>
                <a:off x="2713983" y="408931"/>
                <a:ext cx="360" cy="360"/>
              </p14:xfrm>
            </p:contentPart>
          </mc:Choice>
          <mc:Fallback xmlns="">
            <p:pic>
              <p:nvPicPr>
                <p:cNvPr id="170364" name="Freihand 170363">
                  <a:extLst>
                    <a:ext uri="{FF2B5EF4-FFF2-40B4-BE49-F238E27FC236}">
                      <a16:creationId xmlns:a16="http://schemas.microsoft.com/office/drawing/2014/main" id="{BE7BD010-AAF1-4307-BCE9-410510349717}"/>
                    </a:ext>
                  </a:extLst>
                </p:cNvPr>
                <p:cNvPicPr/>
                <p:nvPr/>
              </p:nvPicPr>
              <p:blipFill>
                <a:blip r:embed="rId706"/>
                <a:stretch>
                  <a:fillRect/>
                </a:stretch>
              </p:blipFill>
              <p:spPr>
                <a:xfrm>
                  <a:off x="2709663" y="404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70365" name="Freihand 170364">
                  <a:extLst>
                    <a:ext uri="{FF2B5EF4-FFF2-40B4-BE49-F238E27FC236}">
                      <a16:creationId xmlns:a16="http://schemas.microsoft.com/office/drawing/2014/main" id="{C868B63E-E1B3-4209-9452-F68F5C826225}"/>
                    </a:ext>
                  </a:extLst>
                </p14:cNvPr>
                <p14:cNvContentPartPr/>
                <p14:nvPr/>
              </p14:nvContentPartPr>
              <p14:xfrm>
                <a:off x="2657463" y="379771"/>
                <a:ext cx="119160" cy="94320"/>
              </p14:xfrm>
            </p:contentPart>
          </mc:Choice>
          <mc:Fallback xmlns="">
            <p:pic>
              <p:nvPicPr>
                <p:cNvPr id="170365" name="Freihand 170364">
                  <a:extLst>
                    <a:ext uri="{FF2B5EF4-FFF2-40B4-BE49-F238E27FC236}">
                      <a16:creationId xmlns:a16="http://schemas.microsoft.com/office/drawing/2014/main" id="{C868B63E-E1B3-4209-9452-F68F5C826225}"/>
                    </a:ext>
                  </a:extLst>
                </p:cNvPr>
                <p:cNvPicPr/>
                <p:nvPr/>
              </p:nvPicPr>
              <p:blipFill>
                <a:blip r:embed="rId728"/>
                <a:stretch>
                  <a:fillRect/>
                </a:stretch>
              </p:blipFill>
              <p:spPr>
                <a:xfrm>
                  <a:off x="2653143" y="375451"/>
                  <a:ext cx="127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70366" name="Freihand 170365">
                  <a:extLst>
                    <a:ext uri="{FF2B5EF4-FFF2-40B4-BE49-F238E27FC236}">
                      <a16:creationId xmlns:a16="http://schemas.microsoft.com/office/drawing/2014/main" id="{BA9F1531-CC5C-4AAE-AF72-CA50FAB9EBBC}"/>
                    </a:ext>
                  </a:extLst>
                </p14:cNvPr>
                <p14:cNvContentPartPr/>
                <p14:nvPr/>
              </p14:nvContentPartPr>
              <p14:xfrm>
                <a:off x="2773023" y="372211"/>
                <a:ext cx="137160" cy="118080"/>
              </p14:xfrm>
            </p:contentPart>
          </mc:Choice>
          <mc:Fallback xmlns="">
            <p:pic>
              <p:nvPicPr>
                <p:cNvPr id="170366" name="Freihand 170365">
                  <a:extLst>
                    <a:ext uri="{FF2B5EF4-FFF2-40B4-BE49-F238E27FC236}">
                      <a16:creationId xmlns:a16="http://schemas.microsoft.com/office/drawing/2014/main" id="{BA9F1531-CC5C-4AAE-AF72-CA50FAB9EBBC}"/>
                    </a:ext>
                  </a:extLst>
                </p:cNvPr>
                <p:cNvPicPr/>
                <p:nvPr/>
              </p:nvPicPr>
              <p:blipFill>
                <a:blip r:embed="rId730"/>
                <a:stretch>
                  <a:fillRect/>
                </a:stretch>
              </p:blipFill>
              <p:spPr>
                <a:xfrm>
                  <a:off x="2768703" y="367891"/>
                  <a:ext cx="145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70367" name="Freihand 170366">
                  <a:extLst>
                    <a:ext uri="{FF2B5EF4-FFF2-40B4-BE49-F238E27FC236}">
                      <a16:creationId xmlns:a16="http://schemas.microsoft.com/office/drawing/2014/main" id="{2C7A55F7-EBB7-4D9B-9A99-1011AD1AE169}"/>
                    </a:ext>
                  </a:extLst>
                </p14:cNvPr>
                <p14:cNvContentPartPr/>
                <p14:nvPr/>
              </p14:nvContentPartPr>
              <p14:xfrm>
                <a:off x="2886423" y="377611"/>
                <a:ext cx="99000" cy="199080"/>
              </p14:xfrm>
            </p:contentPart>
          </mc:Choice>
          <mc:Fallback xmlns="">
            <p:pic>
              <p:nvPicPr>
                <p:cNvPr id="170367" name="Freihand 170366">
                  <a:extLst>
                    <a:ext uri="{FF2B5EF4-FFF2-40B4-BE49-F238E27FC236}">
                      <a16:creationId xmlns:a16="http://schemas.microsoft.com/office/drawing/2014/main" id="{2C7A55F7-EBB7-4D9B-9A99-1011AD1AE169}"/>
                    </a:ext>
                  </a:extLst>
                </p:cNvPr>
                <p:cNvPicPr/>
                <p:nvPr/>
              </p:nvPicPr>
              <p:blipFill>
                <a:blip r:embed="rId732"/>
                <a:stretch>
                  <a:fillRect/>
                </a:stretch>
              </p:blipFill>
              <p:spPr>
                <a:xfrm>
                  <a:off x="2882103" y="373291"/>
                  <a:ext cx="107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70369" name="Freihand 170368">
                  <a:extLst>
                    <a:ext uri="{FF2B5EF4-FFF2-40B4-BE49-F238E27FC236}">
                      <a16:creationId xmlns:a16="http://schemas.microsoft.com/office/drawing/2014/main" id="{9E8CCF9A-7494-44E3-BB7D-BE4762E383DC}"/>
                    </a:ext>
                  </a:extLst>
                </p14:cNvPr>
                <p14:cNvContentPartPr/>
                <p14:nvPr/>
              </p14:nvContentPartPr>
              <p14:xfrm>
                <a:off x="2898663" y="413971"/>
                <a:ext cx="6120" cy="15840"/>
              </p14:xfrm>
            </p:contentPart>
          </mc:Choice>
          <mc:Fallback xmlns="">
            <p:pic>
              <p:nvPicPr>
                <p:cNvPr id="170369" name="Freihand 170368">
                  <a:extLst>
                    <a:ext uri="{FF2B5EF4-FFF2-40B4-BE49-F238E27FC236}">
                      <a16:creationId xmlns:a16="http://schemas.microsoft.com/office/drawing/2014/main" id="{9E8CCF9A-7494-44E3-BB7D-BE4762E383DC}"/>
                    </a:ext>
                  </a:extLst>
                </p:cNvPr>
                <p:cNvPicPr/>
                <p:nvPr/>
              </p:nvPicPr>
              <p:blipFill>
                <a:blip r:embed="rId734"/>
                <a:stretch>
                  <a:fillRect/>
                </a:stretch>
              </p:blipFill>
              <p:spPr>
                <a:xfrm>
                  <a:off x="2894343" y="409651"/>
                  <a:ext cx="14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70370" name="Freihand 170369">
                  <a:extLst>
                    <a:ext uri="{FF2B5EF4-FFF2-40B4-BE49-F238E27FC236}">
                      <a16:creationId xmlns:a16="http://schemas.microsoft.com/office/drawing/2014/main" id="{123A65E1-494D-4680-99F8-4D9E8E935814}"/>
                    </a:ext>
                  </a:extLst>
                </p14:cNvPr>
                <p14:cNvContentPartPr/>
                <p14:nvPr/>
              </p14:nvContentPartPr>
              <p14:xfrm>
                <a:off x="3001263" y="347731"/>
                <a:ext cx="207360" cy="104040"/>
              </p14:xfrm>
            </p:contentPart>
          </mc:Choice>
          <mc:Fallback xmlns="">
            <p:pic>
              <p:nvPicPr>
                <p:cNvPr id="170370" name="Freihand 170369">
                  <a:extLst>
                    <a:ext uri="{FF2B5EF4-FFF2-40B4-BE49-F238E27FC236}">
                      <a16:creationId xmlns:a16="http://schemas.microsoft.com/office/drawing/2014/main" id="{123A65E1-494D-4680-99F8-4D9E8E935814}"/>
                    </a:ext>
                  </a:extLst>
                </p:cNvPr>
                <p:cNvPicPr/>
                <p:nvPr/>
              </p:nvPicPr>
              <p:blipFill>
                <a:blip r:embed="rId736"/>
                <a:stretch>
                  <a:fillRect/>
                </a:stretch>
              </p:blipFill>
              <p:spPr>
                <a:xfrm>
                  <a:off x="2996943" y="343411"/>
                  <a:ext cx="216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70371" name="Freihand 170370">
                  <a:extLst>
                    <a:ext uri="{FF2B5EF4-FFF2-40B4-BE49-F238E27FC236}">
                      <a16:creationId xmlns:a16="http://schemas.microsoft.com/office/drawing/2014/main" id="{8D43236B-779D-434C-BB2E-618436249C39}"/>
                    </a:ext>
                  </a:extLst>
                </p14:cNvPr>
                <p14:cNvContentPartPr/>
                <p14:nvPr/>
              </p14:nvContentPartPr>
              <p14:xfrm>
                <a:off x="3230583" y="311731"/>
                <a:ext cx="178920" cy="123480"/>
              </p14:xfrm>
            </p:contentPart>
          </mc:Choice>
          <mc:Fallback xmlns="">
            <p:pic>
              <p:nvPicPr>
                <p:cNvPr id="170371" name="Freihand 170370">
                  <a:extLst>
                    <a:ext uri="{FF2B5EF4-FFF2-40B4-BE49-F238E27FC236}">
                      <a16:creationId xmlns:a16="http://schemas.microsoft.com/office/drawing/2014/main" id="{8D43236B-779D-434C-BB2E-618436249C39}"/>
                    </a:ext>
                  </a:extLst>
                </p:cNvPr>
                <p:cNvPicPr/>
                <p:nvPr/>
              </p:nvPicPr>
              <p:blipFill>
                <a:blip r:embed="rId738"/>
                <a:stretch>
                  <a:fillRect/>
                </a:stretch>
              </p:blipFill>
              <p:spPr>
                <a:xfrm>
                  <a:off x="3226263" y="307411"/>
                  <a:ext cx="187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70372" name="Freihand 170371">
                  <a:extLst>
                    <a:ext uri="{FF2B5EF4-FFF2-40B4-BE49-F238E27FC236}">
                      <a16:creationId xmlns:a16="http://schemas.microsoft.com/office/drawing/2014/main" id="{F4AEB80F-89C7-40E1-927E-7F807E3E6507}"/>
                    </a:ext>
                  </a:extLst>
                </p14:cNvPr>
                <p14:cNvContentPartPr/>
                <p14:nvPr/>
              </p14:nvContentPartPr>
              <p14:xfrm>
                <a:off x="3414183" y="272851"/>
                <a:ext cx="279360" cy="162360"/>
              </p14:xfrm>
            </p:contentPart>
          </mc:Choice>
          <mc:Fallback xmlns="">
            <p:pic>
              <p:nvPicPr>
                <p:cNvPr id="170372" name="Freihand 170371">
                  <a:extLst>
                    <a:ext uri="{FF2B5EF4-FFF2-40B4-BE49-F238E27FC236}">
                      <a16:creationId xmlns:a16="http://schemas.microsoft.com/office/drawing/2014/main" id="{F4AEB80F-89C7-40E1-927E-7F807E3E6507}"/>
                    </a:ext>
                  </a:extLst>
                </p:cNvPr>
                <p:cNvPicPr/>
                <p:nvPr/>
              </p:nvPicPr>
              <p:blipFill>
                <a:blip r:embed="rId740"/>
                <a:stretch>
                  <a:fillRect/>
                </a:stretch>
              </p:blipFill>
              <p:spPr>
                <a:xfrm>
                  <a:off x="3409863" y="268531"/>
                  <a:ext cx="288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70374" name="Freihand 170373">
                  <a:extLst>
                    <a:ext uri="{FF2B5EF4-FFF2-40B4-BE49-F238E27FC236}">
                      <a16:creationId xmlns:a16="http://schemas.microsoft.com/office/drawing/2014/main" id="{5C02738F-BBC5-48A9-ABC8-14A2E0E60D29}"/>
                    </a:ext>
                  </a:extLst>
                </p14:cNvPr>
                <p14:cNvContentPartPr/>
                <p14:nvPr/>
              </p14:nvContentPartPr>
              <p14:xfrm>
                <a:off x="794463" y="725011"/>
                <a:ext cx="11520" cy="105840"/>
              </p14:xfrm>
            </p:contentPart>
          </mc:Choice>
          <mc:Fallback xmlns="">
            <p:pic>
              <p:nvPicPr>
                <p:cNvPr id="170374" name="Freihand 170373">
                  <a:extLst>
                    <a:ext uri="{FF2B5EF4-FFF2-40B4-BE49-F238E27FC236}">
                      <a16:creationId xmlns:a16="http://schemas.microsoft.com/office/drawing/2014/main" id="{5C02738F-BBC5-48A9-ABC8-14A2E0E60D29}"/>
                    </a:ext>
                  </a:extLst>
                </p:cNvPr>
                <p:cNvPicPr/>
                <p:nvPr/>
              </p:nvPicPr>
              <p:blipFill>
                <a:blip r:embed="rId742"/>
                <a:stretch>
                  <a:fillRect/>
                </a:stretch>
              </p:blipFill>
              <p:spPr>
                <a:xfrm>
                  <a:off x="790143" y="720691"/>
                  <a:ext cx="20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170375" name="Freihand 170374">
                  <a:extLst>
                    <a:ext uri="{FF2B5EF4-FFF2-40B4-BE49-F238E27FC236}">
                      <a16:creationId xmlns:a16="http://schemas.microsoft.com/office/drawing/2014/main" id="{2FF3CB87-B64B-4C20-80C9-440536876E47}"/>
                    </a:ext>
                  </a:extLst>
                </p14:cNvPr>
                <p14:cNvContentPartPr/>
                <p14:nvPr/>
              </p14:nvContentPartPr>
              <p14:xfrm>
                <a:off x="803463" y="687571"/>
                <a:ext cx="15840" cy="10080"/>
              </p14:xfrm>
            </p:contentPart>
          </mc:Choice>
          <mc:Fallback xmlns="">
            <p:pic>
              <p:nvPicPr>
                <p:cNvPr id="170375" name="Freihand 170374">
                  <a:extLst>
                    <a:ext uri="{FF2B5EF4-FFF2-40B4-BE49-F238E27FC236}">
                      <a16:creationId xmlns:a16="http://schemas.microsoft.com/office/drawing/2014/main" id="{2FF3CB87-B64B-4C20-80C9-440536876E47}"/>
                    </a:ext>
                  </a:extLst>
                </p:cNvPr>
                <p:cNvPicPr/>
                <p:nvPr/>
              </p:nvPicPr>
              <p:blipFill>
                <a:blip r:embed="rId744"/>
                <a:stretch>
                  <a:fillRect/>
                </a:stretch>
              </p:blipFill>
              <p:spPr>
                <a:xfrm>
                  <a:off x="799143" y="683251"/>
                  <a:ext cx="24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70376" name="Freihand 170375">
                  <a:extLst>
                    <a:ext uri="{FF2B5EF4-FFF2-40B4-BE49-F238E27FC236}">
                      <a16:creationId xmlns:a16="http://schemas.microsoft.com/office/drawing/2014/main" id="{06FC6130-0429-4B9E-8257-4681B2119788}"/>
                    </a:ext>
                  </a:extLst>
                </p14:cNvPr>
                <p14:cNvContentPartPr/>
                <p14:nvPr/>
              </p14:nvContentPartPr>
              <p14:xfrm>
                <a:off x="879423" y="727891"/>
                <a:ext cx="81360" cy="86760"/>
              </p14:xfrm>
            </p:contentPart>
          </mc:Choice>
          <mc:Fallback xmlns="">
            <p:pic>
              <p:nvPicPr>
                <p:cNvPr id="170376" name="Freihand 170375">
                  <a:extLst>
                    <a:ext uri="{FF2B5EF4-FFF2-40B4-BE49-F238E27FC236}">
                      <a16:creationId xmlns:a16="http://schemas.microsoft.com/office/drawing/2014/main" id="{06FC6130-0429-4B9E-8257-4681B2119788}"/>
                    </a:ext>
                  </a:extLst>
                </p:cNvPr>
                <p:cNvPicPr/>
                <p:nvPr/>
              </p:nvPicPr>
              <p:blipFill>
                <a:blip r:embed="rId746"/>
                <a:stretch>
                  <a:fillRect/>
                </a:stretch>
              </p:blipFill>
              <p:spPr>
                <a:xfrm>
                  <a:off x="875103" y="723571"/>
                  <a:ext cx="9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70377" name="Freihand 170376">
                  <a:extLst>
                    <a:ext uri="{FF2B5EF4-FFF2-40B4-BE49-F238E27FC236}">
                      <a16:creationId xmlns:a16="http://schemas.microsoft.com/office/drawing/2014/main" id="{94278731-3ADB-4858-9710-5C1BDB3B90C9}"/>
                    </a:ext>
                  </a:extLst>
                </p14:cNvPr>
                <p14:cNvContentPartPr/>
                <p14:nvPr/>
              </p14:nvContentPartPr>
              <p14:xfrm>
                <a:off x="1132143" y="714211"/>
                <a:ext cx="130320" cy="113760"/>
              </p14:xfrm>
            </p:contentPart>
          </mc:Choice>
          <mc:Fallback xmlns="">
            <p:pic>
              <p:nvPicPr>
                <p:cNvPr id="170377" name="Freihand 170376">
                  <a:extLst>
                    <a:ext uri="{FF2B5EF4-FFF2-40B4-BE49-F238E27FC236}">
                      <a16:creationId xmlns:a16="http://schemas.microsoft.com/office/drawing/2014/main" id="{94278731-3ADB-4858-9710-5C1BDB3B90C9}"/>
                    </a:ext>
                  </a:extLst>
                </p:cNvPr>
                <p:cNvPicPr/>
                <p:nvPr/>
              </p:nvPicPr>
              <p:blipFill>
                <a:blip r:embed="rId748"/>
                <a:stretch>
                  <a:fillRect/>
                </a:stretch>
              </p:blipFill>
              <p:spPr>
                <a:xfrm>
                  <a:off x="1127823" y="709891"/>
                  <a:ext cx="138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70378" name="Freihand 170377">
                  <a:extLst>
                    <a:ext uri="{FF2B5EF4-FFF2-40B4-BE49-F238E27FC236}">
                      <a16:creationId xmlns:a16="http://schemas.microsoft.com/office/drawing/2014/main" id="{FCBFA6D1-E9BB-41C6-B173-0E0D0A5D8A91}"/>
                    </a:ext>
                  </a:extLst>
                </p14:cNvPr>
                <p14:cNvContentPartPr/>
                <p14:nvPr/>
              </p14:nvContentPartPr>
              <p14:xfrm>
                <a:off x="1308183" y="726091"/>
                <a:ext cx="63000" cy="66600"/>
              </p14:xfrm>
            </p:contentPart>
          </mc:Choice>
          <mc:Fallback xmlns="">
            <p:pic>
              <p:nvPicPr>
                <p:cNvPr id="170378" name="Freihand 170377">
                  <a:extLst>
                    <a:ext uri="{FF2B5EF4-FFF2-40B4-BE49-F238E27FC236}">
                      <a16:creationId xmlns:a16="http://schemas.microsoft.com/office/drawing/2014/main" id="{FCBFA6D1-E9BB-41C6-B173-0E0D0A5D8A91}"/>
                    </a:ext>
                  </a:extLst>
                </p:cNvPr>
                <p:cNvPicPr/>
                <p:nvPr/>
              </p:nvPicPr>
              <p:blipFill>
                <a:blip r:embed="rId750"/>
                <a:stretch>
                  <a:fillRect/>
                </a:stretch>
              </p:blipFill>
              <p:spPr>
                <a:xfrm>
                  <a:off x="1303863" y="721771"/>
                  <a:ext cx="71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70379" name="Freihand 170378">
                  <a:extLst>
                    <a:ext uri="{FF2B5EF4-FFF2-40B4-BE49-F238E27FC236}">
                      <a16:creationId xmlns:a16="http://schemas.microsoft.com/office/drawing/2014/main" id="{1A742010-11EB-48ED-9CE9-BF8290C73CD0}"/>
                    </a:ext>
                  </a:extLst>
                </p14:cNvPr>
                <p14:cNvContentPartPr/>
                <p14:nvPr/>
              </p14:nvContentPartPr>
              <p14:xfrm>
                <a:off x="1293063" y="640411"/>
                <a:ext cx="250920" cy="208440"/>
              </p14:xfrm>
            </p:contentPart>
          </mc:Choice>
          <mc:Fallback xmlns="">
            <p:pic>
              <p:nvPicPr>
                <p:cNvPr id="170379" name="Freihand 170378">
                  <a:extLst>
                    <a:ext uri="{FF2B5EF4-FFF2-40B4-BE49-F238E27FC236}">
                      <a16:creationId xmlns:a16="http://schemas.microsoft.com/office/drawing/2014/main" id="{1A742010-11EB-48ED-9CE9-BF8290C73CD0}"/>
                    </a:ext>
                  </a:extLst>
                </p:cNvPr>
                <p:cNvPicPr/>
                <p:nvPr/>
              </p:nvPicPr>
              <p:blipFill>
                <a:blip r:embed="rId752"/>
                <a:stretch>
                  <a:fillRect/>
                </a:stretch>
              </p:blipFill>
              <p:spPr>
                <a:xfrm>
                  <a:off x="1288743" y="636091"/>
                  <a:ext cx="259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70380" name="Freihand 170379">
                  <a:extLst>
                    <a:ext uri="{FF2B5EF4-FFF2-40B4-BE49-F238E27FC236}">
                      <a16:creationId xmlns:a16="http://schemas.microsoft.com/office/drawing/2014/main" id="{040885F1-49FB-4720-951C-D9BFFEF78771}"/>
                    </a:ext>
                  </a:extLst>
                </p14:cNvPr>
                <p14:cNvContentPartPr/>
                <p14:nvPr/>
              </p14:nvContentPartPr>
              <p14:xfrm>
                <a:off x="1703823" y="678931"/>
                <a:ext cx="93600" cy="142200"/>
              </p14:xfrm>
            </p:contentPart>
          </mc:Choice>
          <mc:Fallback xmlns="">
            <p:pic>
              <p:nvPicPr>
                <p:cNvPr id="170380" name="Freihand 170379">
                  <a:extLst>
                    <a:ext uri="{FF2B5EF4-FFF2-40B4-BE49-F238E27FC236}">
                      <a16:creationId xmlns:a16="http://schemas.microsoft.com/office/drawing/2014/main" id="{040885F1-49FB-4720-951C-D9BFFEF78771}"/>
                    </a:ext>
                  </a:extLst>
                </p:cNvPr>
                <p:cNvPicPr/>
                <p:nvPr/>
              </p:nvPicPr>
              <p:blipFill>
                <a:blip r:embed="rId754"/>
                <a:stretch>
                  <a:fillRect/>
                </a:stretch>
              </p:blipFill>
              <p:spPr>
                <a:xfrm>
                  <a:off x="1699503" y="674611"/>
                  <a:ext cx="102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70381" name="Freihand 170380">
                  <a:extLst>
                    <a:ext uri="{FF2B5EF4-FFF2-40B4-BE49-F238E27FC236}">
                      <a16:creationId xmlns:a16="http://schemas.microsoft.com/office/drawing/2014/main" id="{3AC9724A-3464-446D-8B9E-D885CF03FFA0}"/>
                    </a:ext>
                  </a:extLst>
                </p14:cNvPr>
                <p14:cNvContentPartPr/>
                <p14:nvPr/>
              </p14:nvContentPartPr>
              <p14:xfrm>
                <a:off x="1851783" y="624571"/>
                <a:ext cx="198720" cy="165960"/>
              </p14:xfrm>
            </p:contentPart>
          </mc:Choice>
          <mc:Fallback xmlns="">
            <p:pic>
              <p:nvPicPr>
                <p:cNvPr id="170381" name="Freihand 170380">
                  <a:extLst>
                    <a:ext uri="{FF2B5EF4-FFF2-40B4-BE49-F238E27FC236}">
                      <a16:creationId xmlns:a16="http://schemas.microsoft.com/office/drawing/2014/main" id="{3AC9724A-3464-446D-8B9E-D885CF03FFA0}"/>
                    </a:ext>
                  </a:extLst>
                </p:cNvPr>
                <p:cNvPicPr/>
                <p:nvPr/>
              </p:nvPicPr>
              <p:blipFill>
                <a:blip r:embed="rId756"/>
                <a:stretch>
                  <a:fillRect/>
                </a:stretch>
              </p:blipFill>
              <p:spPr>
                <a:xfrm>
                  <a:off x="1847463" y="620251"/>
                  <a:ext cx="20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70383" name="Freihand 170382">
                  <a:extLst>
                    <a:ext uri="{FF2B5EF4-FFF2-40B4-BE49-F238E27FC236}">
                      <a16:creationId xmlns:a16="http://schemas.microsoft.com/office/drawing/2014/main" id="{3C75071A-BD66-4127-882C-A39A001786A5}"/>
                    </a:ext>
                  </a:extLst>
                </p14:cNvPr>
                <p14:cNvContentPartPr/>
                <p14:nvPr/>
              </p14:nvContentPartPr>
              <p14:xfrm>
                <a:off x="2202423" y="644011"/>
                <a:ext cx="203040" cy="159120"/>
              </p14:xfrm>
            </p:contentPart>
          </mc:Choice>
          <mc:Fallback xmlns="">
            <p:pic>
              <p:nvPicPr>
                <p:cNvPr id="170383" name="Freihand 170382">
                  <a:extLst>
                    <a:ext uri="{FF2B5EF4-FFF2-40B4-BE49-F238E27FC236}">
                      <a16:creationId xmlns:a16="http://schemas.microsoft.com/office/drawing/2014/main" id="{3C75071A-BD66-4127-882C-A39A001786A5}"/>
                    </a:ext>
                  </a:extLst>
                </p:cNvPr>
                <p:cNvPicPr/>
                <p:nvPr/>
              </p:nvPicPr>
              <p:blipFill>
                <a:blip r:embed="rId758"/>
                <a:stretch>
                  <a:fillRect/>
                </a:stretch>
              </p:blipFill>
              <p:spPr>
                <a:xfrm>
                  <a:off x="2198103" y="639691"/>
                  <a:ext cx="211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0384" name="Freihand 170383">
                  <a:extLst>
                    <a:ext uri="{FF2B5EF4-FFF2-40B4-BE49-F238E27FC236}">
                      <a16:creationId xmlns:a16="http://schemas.microsoft.com/office/drawing/2014/main" id="{4E99A134-3B77-464F-87A8-0C76C9541912}"/>
                    </a:ext>
                  </a:extLst>
                </p14:cNvPr>
                <p14:cNvContentPartPr/>
                <p14:nvPr/>
              </p14:nvContentPartPr>
              <p14:xfrm>
                <a:off x="2607783" y="633931"/>
                <a:ext cx="168840" cy="161640"/>
              </p14:xfrm>
            </p:contentPart>
          </mc:Choice>
          <mc:Fallback xmlns="">
            <p:pic>
              <p:nvPicPr>
                <p:cNvPr id="170384" name="Freihand 170383">
                  <a:extLst>
                    <a:ext uri="{FF2B5EF4-FFF2-40B4-BE49-F238E27FC236}">
                      <a16:creationId xmlns:a16="http://schemas.microsoft.com/office/drawing/2014/main" id="{4E99A134-3B77-464F-87A8-0C76C9541912}"/>
                    </a:ext>
                  </a:extLst>
                </p:cNvPr>
                <p:cNvPicPr/>
                <p:nvPr/>
              </p:nvPicPr>
              <p:blipFill>
                <a:blip r:embed="rId760"/>
                <a:stretch>
                  <a:fillRect/>
                </a:stretch>
              </p:blipFill>
              <p:spPr>
                <a:xfrm>
                  <a:off x="2603463" y="629611"/>
                  <a:ext cx="177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70385" name="Freihand 170384">
                  <a:extLst>
                    <a:ext uri="{FF2B5EF4-FFF2-40B4-BE49-F238E27FC236}">
                      <a16:creationId xmlns:a16="http://schemas.microsoft.com/office/drawing/2014/main" id="{29C01708-6A18-4926-8143-B3C479877F80}"/>
                    </a:ext>
                  </a:extLst>
                </p14:cNvPr>
                <p14:cNvContentPartPr/>
                <p14:nvPr/>
              </p14:nvContentPartPr>
              <p14:xfrm>
                <a:off x="2742423" y="656611"/>
                <a:ext cx="46440" cy="57960"/>
              </p14:xfrm>
            </p:contentPart>
          </mc:Choice>
          <mc:Fallback xmlns="">
            <p:pic>
              <p:nvPicPr>
                <p:cNvPr id="170385" name="Freihand 170384">
                  <a:extLst>
                    <a:ext uri="{FF2B5EF4-FFF2-40B4-BE49-F238E27FC236}">
                      <a16:creationId xmlns:a16="http://schemas.microsoft.com/office/drawing/2014/main" id="{29C01708-6A18-4926-8143-B3C479877F80}"/>
                    </a:ext>
                  </a:extLst>
                </p:cNvPr>
                <p:cNvPicPr/>
                <p:nvPr/>
              </p:nvPicPr>
              <p:blipFill>
                <a:blip r:embed="rId762"/>
                <a:stretch>
                  <a:fillRect/>
                </a:stretch>
              </p:blipFill>
              <p:spPr>
                <a:xfrm>
                  <a:off x="2738103" y="652291"/>
                  <a:ext cx="55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70386" name="Freihand 170385">
                  <a:extLst>
                    <a:ext uri="{FF2B5EF4-FFF2-40B4-BE49-F238E27FC236}">
                      <a16:creationId xmlns:a16="http://schemas.microsoft.com/office/drawing/2014/main" id="{4A7E8D97-916C-4E05-B4EC-84990D16924B}"/>
                    </a:ext>
                  </a:extLst>
                </p14:cNvPr>
                <p14:cNvContentPartPr/>
                <p14:nvPr/>
              </p14:nvContentPartPr>
              <p14:xfrm>
                <a:off x="2797143" y="626011"/>
                <a:ext cx="184680" cy="315720"/>
              </p14:xfrm>
            </p:contentPart>
          </mc:Choice>
          <mc:Fallback xmlns="">
            <p:pic>
              <p:nvPicPr>
                <p:cNvPr id="170386" name="Freihand 170385">
                  <a:extLst>
                    <a:ext uri="{FF2B5EF4-FFF2-40B4-BE49-F238E27FC236}">
                      <a16:creationId xmlns:a16="http://schemas.microsoft.com/office/drawing/2014/main" id="{4A7E8D97-916C-4E05-B4EC-84990D16924B}"/>
                    </a:ext>
                  </a:extLst>
                </p:cNvPr>
                <p:cNvPicPr/>
                <p:nvPr/>
              </p:nvPicPr>
              <p:blipFill>
                <a:blip r:embed="rId764"/>
                <a:stretch>
                  <a:fillRect/>
                </a:stretch>
              </p:blipFill>
              <p:spPr>
                <a:xfrm>
                  <a:off x="2792823" y="621691"/>
                  <a:ext cx="1933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70387" name="Freihand 170386">
                  <a:extLst>
                    <a:ext uri="{FF2B5EF4-FFF2-40B4-BE49-F238E27FC236}">
                      <a16:creationId xmlns:a16="http://schemas.microsoft.com/office/drawing/2014/main" id="{2151EC4D-834F-4F3B-B04C-601DFFC687C0}"/>
                    </a:ext>
                  </a:extLst>
                </p14:cNvPr>
                <p14:cNvContentPartPr/>
                <p14:nvPr/>
              </p14:nvContentPartPr>
              <p14:xfrm>
                <a:off x="3166143" y="674971"/>
                <a:ext cx="120600" cy="105480"/>
              </p14:xfrm>
            </p:contentPart>
          </mc:Choice>
          <mc:Fallback xmlns="">
            <p:pic>
              <p:nvPicPr>
                <p:cNvPr id="170387" name="Freihand 170386">
                  <a:extLst>
                    <a:ext uri="{FF2B5EF4-FFF2-40B4-BE49-F238E27FC236}">
                      <a16:creationId xmlns:a16="http://schemas.microsoft.com/office/drawing/2014/main" id="{2151EC4D-834F-4F3B-B04C-601DFFC687C0}"/>
                    </a:ext>
                  </a:extLst>
                </p:cNvPr>
                <p:cNvPicPr/>
                <p:nvPr/>
              </p:nvPicPr>
              <p:blipFill>
                <a:blip r:embed="rId766"/>
                <a:stretch>
                  <a:fillRect/>
                </a:stretch>
              </p:blipFill>
              <p:spPr>
                <a:xfrm>
                  <a:off x="3161823" y="670651"/>
                  <a:ext cx="129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70388" name="Freihand 170387">
                  <a:extLst>
                    <a:ext uri="{FF2B5EF4-FFF2-40B4-BE49-F238E27FC236}">
                      <a16:creationId xmlns:a16="http://schemas.microsoft.com/office/drawing/2014/main" id="{4827BE16-D910-4A0F-9D08-AAB2386FAE29}"/>
                    </a:ext>
                  </a:extLst>
                </p14:cNvPr>
                <p14:cNvContentPartPr/>
                <p14:nvPr/>
              </p14:nvContentPartPr>
              <p14:xfrm>
                <a:off x="3285303" y="579211"/>
                <a:ext cx="440280" cy="199800"/>
              </p14:xfrm>
            </p:contentPart>
          </mc:Choice>
          <mc:Fallback xmlns="">
            <p:pic>
              <p:nvPicPr>
                <p:cNvPr id="170388" name="Freihand 170387">
                  <a:extLst>
                    <a:ext uri="{FF2B5EF4-FFF2-40B4-BE49-F238E27FC236}">
                      <a16:creationId xmlns:a16="http://schemas.microsoft.com/office/drawing/2014/main" id="{4827BE16-D910-4A0F-9D08-AAB2386FAE29}"/>
                    </a:ext>
                  </a:extLst>
                </p:cNvPr>
                <p:cNvPicPr/>
                <p:nvPr/>
              </p:nvPicPr>
              <p:blipFill>
                <a:blip r:embed="rId768"/>
                <a:stretch>
                  <a:fillRect/>
                </a:stretch>
              </p:blipFill>
              <p:spPr>
                <a:xfrm>
                  <a:off x="3280983" y="574891"/>
                  <a:ext cx="448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70389" name="Freihand 170388">
                  <a:extLst>
                    <a:ext uri="{FF2B5EF4-FFF2-40B4-BE49-F238E27FC236}">
                      <a16:creationId xmlns:a16="http://schemas.microsoft.com/office/drawing/2014/main" id="{373AB8F6-86E0-45F9-8CD8-ECC83BBDE4C2}"/>
                    </a:ext>
                  </a:extLst>
                </p14:cNvPr>
                <p14:cNvContentPartPr/>
                <p14:nvPr/>
              </p14:nvContentPartPr>
              <p14:xfrm>
                <a:off x="933783" y="980611"/>
                <a:ext cx="203760" cy="288720"/>
              </p14:xfrm>
            </p:contentPart>
          </mc:Choice>
          <mc:Fallback xmlns="">
            <p:pic>
              <p:nvPicPr>
                <p:cNvPr id="170389" name="Freihand 170388">
                  <a:extLst>
                    <a:ext uri="{FF2B5EF4-FFF2-40B4-BE49-F238E27FC236}">
                      <a16:creationId xmlns:a16="http://schemas.microsoft.com/office/drawing/2014/main" id="{373AB8F6-86E0-45F9-8CD8-ECC83BBDE4C2}"/>
                    </a:ext>
                  </a:extLst>
                </p:cNvPr>
                <p:cNvPicPr/>
                <p:nvPr/>
              </p:nvPicPr>
              <p:blipFill>
                <a:blip r:embed="rId770"/>
                <a:stretch>
                  <a:fillRect/>
                </a:stretch>
              </p:blipFill>
              <p:spPr>
                <a:xfrm>
                  <a:off x="929463" y="976291"/>
                  <a:ext cx="2124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70390" name="Freihand 170389">
                  <a:extLst>
                    <a:ext uri="{FF2B5EF4-FFF2-40B4-BE49-F238E27FC236}">
                      <a16:creationId xmlns:a16="http://schemas.microsoft.com/office/drawing/2014/main" id="{301CB1EC-92FA-40C4-8FCD-E0EF1BFA6892}"/>
                    </a:ext>
                  </a:extLst>
                </p14:cNvPr>
                <p14:cNvContentPartPr/>
                <p14:nvPr/>
              </p14:nvContentPartPr>
              <p14:xfrm>
                <a:off x="1345263" y="950011"/>
                <a:ext cx="158400" cy="175680"/>
              </p14:xfrm>
            </p:contentPart>
          </mc:Choice>
          <mc:Fallback xmlns="">
            <p:pic>
              <p:nvPicPr>
                <p:cNvPr id="170390" name="Freihand 170389">
                  <a:extLst>
                    <a:ext uri="{FF2B5EF4-FFF2-40B4-BE49-F238E27FC236}">
                      <a16:creationId xmlns:a16="http://schemas.microsoft.com/office/drawing/2014/main" id="{301CB1EC-92FA-40C4-8FCD-E0EF1BFA6892}"/>
                    </a:ext>
                  </a:extLst>
                </p:cNvPr>
                <p:cNvPicPr/>
                <p:nvPr/>
              </p:nvPicPr>
              <p:blipFill>
                <a:blip r:embed="rId772"/>
                <a:stretch>
                  <a:fillRect/>
                </a:stretch>
              </p:blipFill>
              <p:spPr>
                <a:xfrm>
                  <a:off x="1340943" y="945691"/>
                  <a:ext cx="167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70391" name="Freihand 170390">
                  <a:extLst>
                    <a:ext uri="{FF2B5EF4-FFF2-40B4-BE49-F238E27FC236}">
                      <a16:creationId xmlns:a16="http://schemas.microsoft.com/office/drawing/2014/main" id="{B6E6F71F-BA89-4589-A402-08CF035B0AE1}"/>
                    </a:ext>
                  </a:extLst>
                </p14:cNvPr>
                <p14:cNvContentPartPr/>
                <p14:nvPr/>
              </p14:nvContentPartPr>
              <p14:xfrm>
                <a:off x="1551903" y="998611"/>
                <a:ext cx="285120" cy="85680"/>
              </p14:xfrm>
            </p:contentPart>
          </mc:Choice>
          <mc:Fallback xmlns="">
            <p:pic>
              <p:nvPicPr>
                <p:cNvPr id="170391" name="Freihand 170390">
                  <a:extLst>
                    <a:ext uri="{FF2B5EF4-FFF2-40B4-BE49-F238E27FC236}">
                      <a16:creationId xmlns:a16="http://schemas.microsoft.com/office/drawing/2014/main" id="{B6E6F71F-BA89-4589-A402-08CF035B0AE1}"/>
                    </a:ext>
                  </a:extLst>
                </p:cNvPr>
                <p:cNvPicPr/>
                <p:nvPr/>
              </p:nvPicPr>
              <p:blipFill>
                <a:blip r:embed="rId774"/>
                <a:stretch>
                  <a:fillRect/>
                </a:stretch>
              </p:blipFill>
              <p:spPr>
                <a:xfrm>
                  <a:off x="1547583" y="994291"/>
                  <a:ext cx="293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70396" name="Freihand 170395">
                  <a:extLst>
                    <a:ext uri="{FF2B5EF4-FFF2-40B4-BE49-F238E27FC236}">
                      <a16:creationId xmlns:a16="http://schemas.microsoft.com/office/drawing/2014/main" id="{FF04993D-5F9F-48FE-B777-D0F9C0CF4DF8}"/>
                    </a:ext>
                  </a:extLst>
                </p14:cNvPr>
                <p14:cNvContentPartPr/>
                <p14:nvPr/>
              </p14:nvContentPartPr>
              <p14:xfrm>
                <a:off x="1836663" y="1037851"/>
                <a:ext cx="64440" cy="48600"/>
              </p14:xfrm>
            </p:contentPart>
          </mc:Choice>
          <mc:Fallback xmlns="">
            <p:pic>
              <p:nvPicPr>
                <p:cNvPr id="170396" name="Freihand 170395">
                  <a:extLst>
                    <a:ext uri="{FF2B5EF4-FFF2-40B4-BE49-F238E27FC236}">
                      <a16:creationId xmlns:a16="http://schemas.microsoft.com/office/drawing/2014/main" id="{FF04993D-5F9F-48FE-B777-D0F9C0CF4DF8}"/>
                    </a:ext>
                  </a:extLst>
                </p:cNvPr>
                <p:cNvPicPr/>
                <p:nvPr/>
              </p:nvPicPr>
              <p:blipFill>
                <a:blip r:embed="rId776"/>
                <a:stretch>
                  <a:fillRect/>
                </a:stretch>
              </p:blipFill>
              <p:spPr>
                <a:xfrm>
                  <a:off x="1832343" y="1033531"/>
                  <a:ext cx="73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70397" name="Freihand 170396">
                  <a:extLst>
                    <a:ext uri="{FF2B5EF4-FFF2-40B4-BE49-F238E27FC236}">
                      <a16:creationId xmlns:a16="http://schemas.microsoft.com/office/drawing/2014/main" id="{44753C75-51AA-4ABB-9AA7-8377F3F991CB}"/>
                    </a:ext>
                  </a:extLst>
                </p14:cNvPr>
                <p14:cNvContentPartPr/>
                <p14:nvPr/>
              </p14:nvContentPartPr>
              <p14:xfrm>
                <a:off x="1947903" y="1000771"/>
                <a:ext cx="302040" cy="213120"/>
              </p14:xfrm>
            </p:contentPart>
          </mc:Choice>
          <mc:Fallback xmlns="">
            <p:pic>
              <p:nvPicPr>
                <p:cNvPr id="170397" name="Freihand 170396">
                  <a:extLst>
                    <a:ext uri="{FF2B5EF4-FFF2-40B4-BE49-F238E27FC236}">
                      <a16:creationId xmlns:a16="http://schemas.microsoft.com/office/drawing/2014/main" id="{44753C75-51AA-4ABB-9AA7-8377F3F991CB}"/>
                    </a:ext>
                  </a:extLst>
                </p:cNvPr>
                <p:cNvPicPr/>
                <p:nvPr/>
              </p:nvPicPr>
              <p:blipFill>
                <a:blip r:embed="rId778"/>
                <a:stretch>
                  <a:fillRect/>
                </a:stretch>
              </p:blipFill>
              <p:spPr>
                <a:xfrm>
                  <a:off x="1943583" y="996451"/>
                  <a:ext cx="3106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70398" name="Freihand 170397">
                  <a:extLst>
                    <a:ext uri="{FF2B5EF4-FFF2-40B4-BE49-F238E27FC236}">
                      <a16:creationId xmlns:a16="http://schemas.microsoft.com/office/drawing/2014/main" id="{E649CC54-0E6E-4C2E-9737-4B9D699BBFC2}"/>
                    </a:ext>
                  </a:extLst>
                </p14:cNvPr>
                <p14:cNvContentPartPr/>
                <p14:nvPr/>
              </p14:nvContentPartPr>
              <p14:xfrm>
                <a:off x="2468103" y="912931"/>
                <a:ext cx="100080" cy="195480"/>
              </p14:xfrm>
            </p:contentPart>
          </mc:Choice>
          <mc:Fallback xmlns="">
            <p:pic>
              <p:nvPicPr>
                <p:cNvPr id="170398" name="Freihand 170397">
                  <a:extLst>
                    <a:ext uri="{FF2B5EF4-FFF2-40B4-BE49-F238E27FC236}">
                      <a16:creationId xmlns:a16="http://schemas.microsoft.com/office/drawing/2014/main" id="{E649CC54-0E6E-4C2E-9737-4B9D699BBFC2}"/>
                    </a:ext>
                  </a:extLst>
                </p:cNvPr>
                <p:cNvPicPr/>
                <p:nvPr/>
              </p:nvPicPr>
              <p:blipFill>
                <a:blip r:embed="rId780"/>
                <a:stretch>
                  <a:fillRect/>
                </a:stretch>
              </p:blipFill>
              <p:spPr>
                <a:xfrm>
                  <a:off x="2463783" y="908611"/>
                  <a:ext cx="108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70399" name="Freihand 170398">
                  <a:extLst>
                    <a:ext uri="{FF2B5EF4-FFF2-40B4-BE49-F238E27FC236}">
                      <a16:creationId xmlns:a16="http://schemas.microsoft.com/office/drawing/2014/main" id="{9231C2A6-BD65-445F-912E-E29CF8265E3A}"/>
                    </a:ext>
                  </a:extLst>
                </p14:cNvPr>
                <p14:cNvContentPartPr/>
                <p14:nvPr/>
              </p14:nvContentPartPr>
              <p14:xfrm>
                <a:off x="2615703" y="990691"/>
                <a:ext cx="263160" cy="108720"/>
              </p14:xfrm>
            </p:contentPart>
          </mc:Choice>
          <mc:Fallback xmlns="">
            <p:pic>
              <p:nvPicPr>
                <p:cNvPr id="170399" name="Freihand 170398">
                  <a:extLst>
                    <a:ext uri="{FF2B5EF4-FFF2-40B4-BE49-F238E27FC236}">
                      <a16:creationId xmlns:a16="http://schemas.microsoft.com/office/drawing/2014/main" id="{9231C2A6-BD65-445F-912E-E29CF8265E3A}"/>
                    </a:ext>
                  </a:extLst>
                </p:cNvPr>
                <p:cNvPicPr/>
                <p:nvPr/>
              </p:nvPicPr>
              <p:blipFill>
                <a:blip r:embed="rId782"/>
                <a:stretch>
                  <a:fillRect/>
                </a:stretch>
              </p:blipFill>
              <p:spPr>
                <a:xfrm>
                  <a:off x="2611383" y="986371"/>
                  <a:ext cx="271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70400" name="Freihand 170399">
                  <a:extLst>
                    <a:ext uri="{FF2B5EF4-FFF2-40B4-BE49-F238E27FC236}">
                      <a16:creationId xmlns:a16="http://schemas.microsoft.com/office/drawing/2014/main" id="{D8FAB06E-5BE5-4A23-B112-09E521C81579}"/>
                    </a:ext>
                  </a:extLst>
                </p14:cNvPr>
                <p14:cNvContentPartPr/>
                <p14:nvPr/>
              </p14:nvContentPartPr>
              <p14:xfrm>
                <a:off x="2653143" y="985651"/>
                <a:ext cx="180360" cy="260280"/>
              </p14:xfrm>
            </p:contentPart>
          </mc:Choice>
          <mc:Fallback xmlns="">
            <p:pic>
              <p:nvPicPr>
                <p:cNvPr id="170400" name="Freihand 170399">
                  <a:extLst>
                    <a:ext uri="{FF2B5EF4-FFF2-40B4-BE49-F238E27FC236}">
                      <a16:creationId xmlns:a16="http://schemas.microsoft.com/office/drawing/2014/main" id="{D8FAB06E-5BE5-4A23-B112-09E521C81579}"/>
                    </a:ext>
                  </a:extLst>
                </p:cNvPr>
                <p:cNvPicPr/>
                <p:nvPr/>
              </p:nvPicPr>
              <p:blipFill>
                <a:blip r:embed="rId784"/>
                <a:stretch>
                  <a:fillRect/>
                </a:stretch>
              </p:blipFill>
              <p:spPr>
                <a:xfrm>
                  <a:off x="2648823" y="981331"/>
                  <a:ext cx="189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70401" name="Freihand 170400">
                  <a:extLst>
                    <a:ext uri="{FF2B5EF4-FFF2-40B4-BE49-F238E27FC236}">
                      <a16:creationId xmlns:a16="http://schemas.microsoft.com/office/drawing/2014/main" id="{B8D975FC-5422-4550-9B88-BEDC368A51AC}"/>
                    </a:ext>
                  </a:extLst>
                </p14:cNvPr>
                <p14:cNvContentPartPr/>
                <p14:nvPr/>
              </p14:nvContentPartPr>
              <p14:xfrm>
                <a:off x="2988663" y="914731"/>
                <a:ext cx="149400" cy="135720"/>
              </p14:xfrm>
            </p:contentPart>
          </mc:Choice>
          <mc:Fallback xmlns="">
            <p:pic>
              <p:nvPicPr>
                <p:cNvPr id="170401" name="Freihand 170400">
                  <a:extLst>
                    <a:ext uri="{FF2B5EF4-FFF2-40B4-BE49-F238E27FC236}">
                      <a16:creationId xmlns:a16="http://schemas.microsoft.com/office/drawing/2014/main" id="{B8D975FC-5422-4550-9B88-BEDC368A51AC}"/>
                    </a:ext>
                  </a:extLst>
                </p:cNvPr>
                <p:cNvPicPr/>
                <p:nvPr/>
              </p:nvPicPr>
              <p:blipFill>
                <a:blip r:embed="rId786"/>
                <a:stretch>
                  <a:fillRect/>
                </a:stretch>
              </p:blipFill>
              <p:spPr>
                <a:xfrm>
                  <a:off x="2984343" y="910411"/>
                  <a:ext cx="158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70402" name="Freihand 170401">
                  <a:extLst>
                    <a:ext uri="{FF2B5EF4-FFF2-40B4-BE49-F238E27FC236}">
                      <a16:creationId xmlns:a16="http://schemas.microsoft.com/office/drawing/2014/main" id="{91BFC396-79C0-4E65-9BCE-C09B4E036206}"/>
                    </a:ext>
                  </a:extLst>
                </p14:cNvPr>
                <p14:cNvContentPartPr/>
                <p14:nvPr/>
              </p14:nvContentPartPr>
              <p14:xfrm>
                <a:off x="3206463" y="930211"/>
                <a:ext cx="121680" cy="133200"/>
              </p14:xfrm>
            </p:contentPart>
          </mc:Choice>
          <mc:Fallback xmlns="">
            <p:pic>
              <p:nvPicPr>
                <p:cNvPr id="170402" name="Freihand 170401">
                  <a:extLst>
                    <a:ext uri="{FF2B5EF4-FFF2-40B4-BE49-F238E27FC236}">
                      <a16:creationId xmlns:a16="http://schemas.microsoft.com/office/drawing/2014/main" id="{91BFC396-79C0-4E65-9BCE-C09B4E036206}"/>
                    </a:ext>
                  </a:extLst>
                </p:cNvPr>
                <p:cNvPicPr/>
                <p:nvPr/>
              </p:nvPicPr>
              <p:blipFill>
                <a:blip r:embed="rId788"/>
                <a:stretch>
                  <a:fillRect/>
                </a:stretch>
              </p:blipFill>
              <p:spPr>
                <a:xfrm>
                  <a:off x="3202143" y="925891"/>
                  <a:ext cx="1303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70405" name="Freihand 170404">
                  <a:extLst>
                    <a:ext uri="{FF2B5EF4-FFF2-40B4-BE49-F238E27FC236}">
                      <a16:creationId xmlns:a16="http://schemas.microsoft.com/office/drawing/2014/main" id="{A26B8D75-062A-471E-B0FE-B3F5ECF007D7}"/>
                    </a:ext>
                  </a:extLst>
                </p14:cNvPr>
                <p14:cNvContentPartPr/>
                <p14:nvPr/>
              </p14:nvContentPartPr>
              <p14:xfrm>
                <a:off x="3499143" y="916531"/>
                <a:ext cx="19800" cy="142560"/>
              </p14:xfrm>
            </p:contentPart>
          </mc:Choice>
          <mc:Fallback xmlns="">
            <p:pic>
              <p:nvPicPr>
                <p:cNvPr id="170405" name="Freihand 170404">
                  <a:extLst>
                    <a:ext uri="{FF2B5EF4-FFF2-40B4-BE49-F238E27FC236}">
                      <a16:creationId xmlns:a16="http://schemas.microsoft.com/office/drawing/2014/main" id="{A26B8D75-062A-471E-B0FE-B3F5ECF007D7}"/>
                    </a:ext>
                  </a:extLst>
                </p:cNvPr>
                <p:cNvPicPr/>
                <p:nvPr/>
              </p:nvPicPr>
              <p:blipFill>
                <a:blip r:embed="rId790"/>
                <a:stretch>
                  <a:fillRect/>
                </a:stretch>
              </p:blipFill>
              <p:spPr>
                <a:xfrm>
                  <a:off x="3494823" y="912211"/>
                  <a:ext cx="28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70406" name="Freihand 170405">
                  <a:extLst>
                    <a:ext uri="{FF2B5EF4-FFF2-40B4-BE49-F238E27FC236}">
                      <a16:creationId xmlns:a16="http://schemas.microsoft.com/office/drawing/2014/main" id="{8E089079-51A6-459F-9DAD-DEDBF8B622F5}"/>
                    </a:ext>
                  </a:extLst>
                </p14:cNvPr>
                <p14:cNvContentPartPr/>
                <p14:nvPr/>
              </p14:nvContentPartPr>
              <p14:xfrm>
                <a:off x="3414183" y="878011"/>
                <a:ext cx="191520" cy="189360"/>
              </p14:xfrm>
            </p:contentPart>
          </mc:Choice>
          <mc:Fallback xmlns="">
            <p:pic>
              <p:nvPicPr>
                <p:cNvPr id="170406" name="Freihand 170405">
                  <a:extLst>
                    <a:ext uri="{FF2B5EF4-FFF2-40B4-BE49-F238E27FC236}">
                      <a16:creationId xmlns:a16="http://schemas.microsoft.com/office/drawing/2014/main" id="{8E089079-51A6-459F-9DAD-DEDBF8B622F5}"/>
                    </a:ext>
                  </a:extLst>
                </p:cNvPr>
                <p:cNvPicPr/>
                <p:nvPr/>
              </p:nvPicPr>
              <p:blipFill>
                <a:blip r:embed="rId792"/>
                <a:stretch>
                  <a:fillRect/>
                </a:stretch>
              </p:blipFill>
              <p:spPr>
                <a:xfrm>
                  <a:off x="3409863" y="873691"/>
                  <a:ext cx="200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70407" name="Freihand 170406">
                  <a:extLst>
                    <a:ext uri="{FF2B5EF4-FFF2-40B4-BE49-F238E27FC236}">
                      <a16:creationId xmlns:a16="http://schemas.microsoft.com/office/drawing/2014/main" id="{B8EC1845-4CF2-4863-A3D6-E51B664CB293}"/>
                    </a:ext>
                  </a:extLst>
                </p14:cNvPr>
                <p14:cNvContentPartPr/>
                <p14:nvPr/>
              </p14:nvContentPartPr>
              <p14:xfrm>
                <a:off x="3627663" y="970171"/>
                <a:ext cx="23760" cy="79920"/>
              </p14:xfrm>
            </p:contentPart>
          </mc:Choice>
          <mc:Fallback xmlns="">
            <p:pic>
              <p:nvPicPr>
                <p:cNvPr id="170407" name="Freihand 170406">
                  <a:extLst>
                    <a:ext uri="{FF2B5EF4-FFF2-40B4-BE49-F238E27FC236}">
                      <a16:creationId xmlns:a16="http://schemas.microsoft.com/office/drawing/2014/main" id="{B8EC1845-4CF2-4863-A3D6-E51B664CB293}"/>
                    </a:ext>
                  </a:extLst>
                </p:cNvPr>
                <p:cNvPicPr/>
                <p:nvPr/>
              </p:nvPicPr>
              <p:blipFill>
                <a:blip r:embed="rId794"/>
                <a:stretch>
                  <a:fillRect/>
                </a:stretch>
              </p:blipFill>
              <p:spPr>
                <a:xfrm>
                  <a:off x="3623343" y="965851"/>
                  <a:ext cx="32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70408" name="Freihand 170407">
                  <a:extLst>
                    <a:ext uri="{FF2B5EF4-FFF2-40B4-BE49-F238E27FC236}">
                      <a16:creationId xmlns:a16="http://schemas.microsoft.com/office/drawing/2014/main" id="{2ACB1DB6-F3AD-4140-9060-7B33A310CFDA}"/>
                    </a:ext>
                  </a:extLst>
                </p14:cNvPr>
                <p14:cNvContentPartPr/>
                <p14:nvPr/>
              </p14:nvContentPartPr>
              <p14:xfrm>
                <a:off x="3695343" y="896371"/>
                <a:ext cx="70200" cy="139680"/>
              </p14:xfrm>
            </p:contentPart>
          </mc:Choice>
          <mc:Fallback xmlns="">
            <p:pic>
              <p:nvPicPr>
                <p:cNvPr id="170408" name="Freihand 170407">
                  <a:extLst>
                    <a:ext uri="{FF2B5EF4-FFF2-40B4-BE49-F238E27FC236}">
                      <a16:creationId xmlns:a16="http://schemas.microsoft.com/office/drawing/2014/main" id="{2ACB1DB6-F3AD-4140-9060-7B33A310CFDA}"/>
                    </a:ext>
                  </a:extLst>
                </p:cNvPr>
                <p:cNvPicPr/>
                <p:nvPr/>
              </p:nvPicPr>
              <p:blipFill>
                <a:blip r:embed="rId796"/>
                <a:stretch>
                  <a:fillRect/>
                </a:stretch>
              </p:blipFill>
              <p:spPr>
                <a:xfrm>
                  <a:off x="3691023" y="892051"/>
                  <a:ext cx="78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70409" name="Freihand 170408">
                  <a:extLst>
                    <a:ext uri="{FF2B5EF4-FFF2-40B4-BE49-F238E27FC236}">
                      <a16:creationId xmlns:a16="http://schemas.microsoft.com/office/drawing/2014/main" id="{2E2C5295-C575-4F17-861B-3AD2B45EDCD0}"/>
                    </a:ext>
                  </a:extLst>
                </p14:cNvPr>
                <p14:cNvContentPartPr/>
                <p14:nvPr/>
              </p14:nvContentPartPr>
              <p14:xfrm>
                <a:off x="3849783" y="890971"/>
                <a:ext cx="230400" cy="140760"/>
              </p14:xfrm>
            </p:contentPart>
          </mc:Choice>
          <mc:Fallback xmlns="">
            <p:pic>
              <p:nvPicPr>
                <p:cNvPr id="170409" name="Freihand 170408">
                  <a:extLst>
                    <a:ext uri="{FF2B5EF4-FFF2-40B4-BE49-F238E27FC236}">
                      <a16:creationId xmlns:a16="http://schemas.microsoft.com/office/drawing/2014/main" id="{2E2C5295-C575-4F17-861B-3AD2B45EDCD0}"/>
                    </a:ext>
                  </a:extLst>
                </p:cNvPr>
                <p:cNvPicPr/>
                <p:nvPr/>
              </p:nvPicPr>
              <p:blipFill>
                <a:blip r:embed="rId798"/>
                <a:stretch>
                  <a:fillRect/>
                </a:stretch>
              </p:blipFill>
              <p:spPr>
                <a:xfrm>
                  <a:off x="3845463" y="886651"/>
                  <a:ext cx="239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70410" name="Freihand 170409">
                  <a:extLst>
                    <a:ext uri="{FF2B5EF4-FFF2-40B4-BE49-F238E27FC236}">
                      <a16:creationId xmlns:a16="http://schemas.microsoft.com/office/drawing/2014/main" id="{936AC822-6CF0-4A41-AF18-622DE1C93645}"/>
                    </a:ext>
                  </a:extLst>
                </p14:cNvPr>
                <p14:cNvContentPartPr/>
                <p14:nvPr/>
              </p14:nvContentPartPr>
              <p14:xfrm>
                <a:off x="3831783" y="944251"/>
                <a:ext cx="325080" cy="57600"/>
              </p14:xfrm>
            </p:contentPart>
          </mc:Choice>
          <mc:Fallback xmlns="">
            <p:pic>
              <p:nvPicPr>
                <p:cNvPr id="170410" name="Freihand 170409">
                  <a:extLst>
                    <a:ext uri="{FF2B5EF4-FFF2-40B4-BE49-F238E27FC236}">
                      <a16:creationId xmlns:a16="http://schemas.microsoft.com/office/drawing/2014/main" id="{936AC822-6CF0-4A41-AF18-622DE1C93645}"/>
                    </a:ext>
                  </a:extLst>
                </p:cNvPr>
                <p:cNvPicPr/>
                <p:nvPr/>
              </p:nvPicPr>
              <p:blipFill>
                <a:blip r:embed="rId800"/>
                <a:stretch>
                  <a:fillRect/>
                </a:stretch>
              </p:blipFill>
              <p:spPr>
                <a:xfrm>
                  <a:off x="3827463" y="939931"/>
                  <a:ext cx="33372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1">
            <p14:nvContentPartPr>
              <p14:cNvPr id="170413" name="Freihand 170412">
                <a:extLst>
                  <a:ext uri="{FF2B5EF4-FFF2-40B4-BE49-F238E27FC236}">
                    <a16:creationId xmlns:a16="http://schemas.microsoft.com/office/drawing/2014/main" id="{DF6EE0F7-30CB-4710-9570-51252556CD9B}"/>
                  </a:ext>
                </a:extLst>
              </p14:cNvPr>
              <p14:cNvContentPartPr/>
              <p14:nvPr/>
            </p14:nvContentPartPr>
            <p14:xfrm>
              <a:off x="292983" y="161251"/>
              <a:ext cx="4234680" cy="1216440"/>
            </p14:xfrm>
          </p:contentPart>
        </mc:Choice>
        <mc:Fallback xmlns="">
          <p:pic>
            <p:nvPicPr>
              <p:cNvPr id="170413" name="Freihand 170412">
                <a:extLst>
                  <a:ext uri="{FF2B5EF4-FFF2-40B4-BE49-F238E27FC236}">
                    <a16:creationId xmlns:a16="http://schemas.microsoft.com/office/drawing/2014/main" id="{DF6EE0F7-30CB-4710-9570-51252556CD9B}"/>
                  </a:ext>
                </a:extLst>
              </p:cNvPr>
              <p:cNvPicPr/>
              <p:nvPr/>
            </p:nvPicPr>
            <p:blipFill>
              <a:blip r:embed="rId802"/>
              <a:stretch>
                <a:fillRect/>
              </a:stretch>
            </p:blipFill>
            <p:spPr>
              <a:xfrm>
                <a:off x="288663" y="156931"/>
                <a:ext cx="4243320" cy="1225080"/>
              </a:xfrm>
              <a:prstGeom prst="rect">
                <a:avLst/>
              </a:prstGeom>
            </p:spPr>
          </p:pic>
        </mc:Fallback>
      </mc:AlternateContent>
      <p:grpSp>
        <p:nvGrpSpPr>
          <p:cNvPr id="170422" name="Gruppieren 170421">
            <a:extLst>
              <a:ext uri="{FF2B5EF4-FFF2-40B4-BE49-F238E27FC236}">
                <a16:creationId xmlns:a16="http://schemas.microsoft.com/office/drawing/2014/main" id="{894A90BC-3A3D-47D3-98AC-FFB348FECFD4}"/>
              </a:ext>
            </a:extLst>
          </p:cNvPr>
          <p:cNvGrpSpPr/>
          <p:nvPr/>
        </p:nvGrpSpPr>
        <p:grpSpPr>
          <a:xfrm>
            <a:off x="4583823" y="761731"/>
            <a:ext cx="617760" cy="314640"/>
            <a:chOff x="4583823" y="761731"/>
            <a:chExt cx="617760" cy="314640"/>
          </a:xfrm>
        </p:grpSpPr>
        <mc:AlternateContent xmlns:mc="http://schemas.openxmlformats.org/markup-compatibility/2006" xmlns:p14="http://schemas.microsoft.com/office/powerpoint/2010/main">
          <mc:Choice Requires="p14">
            <p:contentPart p14:bwMode="auto" r:id="rId803">
              <p14:nvContentPartPr>
                <p14:cNvPr id="170416" name="Freihand 170415">
                  <a:extLst>
                    <a:ext uri="{FF2B5EF4-FFF2-40B4-BE49-F238E27FC236}">
                      <a16:creationId xmlns:a16="http://schemas.microsoft.com/office/drawing/2014/main" id="{135BAC1D-E0AC-4B2A-B5D3-F356836A7D0F}"/>
                    </a:ext>
                  </a:extLst>
                </p14:cNvPr>
                <p14:cNvContentPartPr/>
                <p14:nvPr/>
              </p14:nvContentPartPr>
              <p14:xfrm>
                <a:off x="4612263" y="847411"/>
                <a:ext cx="122760" cy="155520"/>
              </p14:xfrm>
            </p:contentPart>
          </mc:Choice>
          <mc:Fallback xmlns="">
            <p:pic>
              <p:nvPicPr>
                <p:cNvPr id="170416" name="Freihand 170415">
                  <a:extLst>
                    <a:ext uri="{FF2B5EF4-FFF2-40B4-BE49-F238E27FC236}">
                      <a16:creationId xmlns:a16="http://schemas.microsoft.com/office/drawing/2014/main" id="{135BAC1D-E0AC-4B2A-B5D3-F356836A7D0F}"/>
                    </a:ext>
                  </a:extLst>
                </p:cNvPr>
                <p:cNvPicPr/>
                <p:nvPr/>
              </p:nvPicPr>
              <p:blipFill>
                <a:blip r:embed="rId804"/>
                <a:stretch>
                  <a:fillRect/>
                </a:stretch>
              </p:blipFill>
              <p:spPr>
                <a:xfrm>
                  <a:off x="4607943" y="843091"/>
                  <a:ext cx="131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70417" name="Freihand 170416">
                  <a:extLst>
                    <a:ext uri="{FF2B5EF4-FFF2-40B4-BE49-F238E27FC236}">
                      <a16:creationId xmlns:a16="http://schemas.microsoft.com/office/drawing/2014/main" id="{FCD789D3-A1F7-4A98-9EF9-F05FB713E401}"/>
                    </a:ext>
                  </a:extLst>
                </p14:cNvPr>
                <p14:cNvContentPartPr/>
                <p14:nvPr/>
              </p14:nvContentPartPr>
              <p14:xfrm>
                <a:off x="4720983" y="863611"/>
                <a:ext cx="25920" cy="169200"/>
              </p14:xfrm>
            </p:contentPart>
          </mc:Choice>
          <mc:Fallback xmlns="">
            <p:pic>
              <p:nvPicPr>
                <p:cNvPr id="170417" name="Freihand 170416">
                  <a:extLst>
                    <a:ext uri="{FF2B5EF4-FFF2-40B4-BE49-F238E27FC236}">
                      <a16:creationId xmlns:a16="http://schemas.microsoft.com/office/drawing/2014/main" id="{FCD789D3-A1F7-4A98-9EF9-F05FB713E401}"/>
                    </a:ext>
                  </a:extLst>
                </p:cNvPr>
                <p:cNvPicPr/>
                <p:nvPr/>
              </p:nvPicPr>
              <p:blipFill>
                <a:blip r:embed="rId806"/>
                <a:stretch>
                  <a:fillRect/>
                </a:stretch>
              </p:blipFill>
              <p:spPr>
                <a:xfrm>
                  <a:off x="4716663" y="859291"/>
                  <a:ext cx="34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70418" name="Freihand 170417">
                  <a:extLst>
                    <a:ext uri="{FF2B5EF4-FFF2-40B4-BE49-F238E27FC236}">
                      <a16:creationId xmlns:a16="http://schemas.microsoft.com/office/drawing/2014/main" id="{296E737F-C5A4-4B71-A393-C59202FF9FFA}"/>
                    </a:ext>
                  </a:extLst>
                </p14:cNvPr>
                <p14:cNvContentPartPr/>
                <p14:nvPr/>
              </p14:nvContentPartPr>
              <p14:xfrm>
                <a:off x="4583823" y="1002571"/>
                <a:ext cx="187200" cy="12960"/>
              </p14:xfrm>
            </p:contentPart>
          </mc:Choice>
          <mc:Fallback xmlns="">
            <p:pic>
              <p:nvPicPr>
                <p:cNvPr id="170418" name="Freihand 170417">
                  <a:extLst>
                    <a:ext uri="{FF2B5EF4-FFF2-40B4-BE49-F238E27FC236}">
                      <a16:creationId xmlns:a16="http://schemas.microsoft.com/office/drawing/2014/main" id="{296E737F-C5A4-4B71-A393-C59202FF9FFA}"/>
                    </a:ext>
                  </a:extLst>
                </p:cNvPr>
                <p:cNvPicPr/>
                <p:nvPr/>
              </p:nvPicPr>
              <p:blipFill>
                <a:blip r:embed="rId808"/>
                <a:stretch>
                  <a:fillRect/>
                </a:stretch>
              </p:blipFill>
              <p:spPr>
                <a:xfrm>
                  <a:off x="4579503" y="998251"/>
                  <a:ext cx="195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70419" name="Freihand 170418">
                  <a:extLst>
                    <a:ext uri="{FF2B5EF4-FFF2-40B4-BE49-F238E27FC236}">
                      <a16:creationId xmlns:a16="http://schemas.microsoft.com/office/drawing/2014/main" id="{C6B5A845-AB47-49C0-A53E-4B1B0E682188}"/>
                    </a:ext>
                  </a:extLst>
                </p14:cNvPr>
                <p14:cNvContentPartPr/>
                <p14:nvPr/>
              </p14:nvContentPartPr>
              <p14:xfrm>
                <a:off x="4817103" y="824371"/>
                <a:ext cx="157320" cy="237960"/>
              </p14:xfrm>
            </p:contentPart>
          </mc:Choice>
          <mc:Fallback xmlns="">
            <p:pic>
              <p:nvPicPr>
                <p:cNvPr id="170419" name="Freihand 170418">
                  <a:extLst>
                    <a:ext uri="{FF2B5EF4-FFF2-40B4-BE49-F238E27FC236}">
                      <a16:creationId xmlns:a16="http://schemas.microsoft.com/office/drawing/2014/main" id="{C6B5A845-AB47-49C0-A53E-4B1B0E682188}"/>
                    </a:ext>
                  </a:extLst>
                </p:cNvPr>
                <p:cNvPicPr/>
                <p:nvPr/>
              </p:nvPicPr>
              <p:blipFill>
                <a:blip r:embed="rId810"/>
                <a:stretch>
                  <a:fillRect/>
                </a:stretch>
              </p:blipFill>
              <p:spPr>
                <a:xfrm>
                  <a:off x="4812783" y="820051"/>
                  <a:ext cx="165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70420" name="Freihand 170419">
                  <a:extLst>
                    <a:ext uri="{FF2B5EF4-FFF2-40B4-BE49-F238E27FC236}">
                      <a16:creationId xmlns:a16="http://schemas.microsoft.com/office/drawing/2014/main" id="{A2538742-F2A6-44FD-84FE-72C272DC76BE}"/>
                    </a:ext>
                  </a:extLst>
                </p14:cNvPr>
                <p14:cNvContentPartPr/>
                <p14:nvPr/>
              </p14:nvContentPartPr>
              <p14:xfrm>
                <a:off x="5083143" y="761731"/>
                <a:ext cx="23040" cy="259560"/>
              </p14:xfrm>
            </p:contentPart>
          </mc:Choice>
          <mc:Fallback xmlns="">
            <p:pic>
              <p:nvPicPr>
                <p:cNvPr id="170420" name="Freihand 170419">
                  <a:extLst>
                    <a:ext uri="{FF2B5EF4-FFF2-40B4-BE49-F238E27FC236}">
                      <a16:creationId xmlns:a16="http://schemas.microsoft.com/office/drawing/2014/main" id="{A2538742-F2A6-44FD-84FE-72C272DC76BE}"/>
                    </a:ext>
                  </a:extLst>
                </p:cNvPr>
                <p:cNvPicPr/>
                <p:nvPr/>
              </p:nvPicPr>
              <p:blipFill>
                <a:blip r:embed="rId812"/>
                <a:stretch>
                  <a:fillRect/>
                </a:stretch>
              </p:blipFill>
              <p:spPr>
                <a:xfrm>
                  <a:off x="5078823" y="757411"/>
                  <a:ext cx="31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70421" name="Freihand 170420">
                  <a:extLst>
                    <a:ext uri="{FF2B5EF4-FFF2-40B4-BE49-F238E27FC236}">
                      <a16:creationId xmlns:a16="http://schemas.microsoft.com/office/drawing/2014/main" id="{7ED34955-91D8-4E24-8E3E-23CF1F276474}"/>
                    </a:ext>
                  </a:extLst>
                </p14:cNvPr>
                <p14:cNvContentPartPr/>
                <p14:nvPr/>
              </p14:nvContentPartPr>
              <p14:xfrm>
                <a:off x="4996743" y="883411"/>
                <a:ext cx="204840" cy="192960"/>
              </p14:xfrm>
            </p:contentPart>
          </mc:Choice>
          <mc:Fallback xmlns="">
            <p:pic>
              <p:nvPicPr>
                <p:cNvPr id="170421" name="Freihand 170420">
                  <a:extLst>
                    <a:ext uri="{FF2B5EF4-FFF2-40B4-BE49-F238E27FC236}">
                      <a16:creationId xmlns:a16="http://schemas.microsoft.com/office/drawing/2014/main" id="{7ED34955-91D8-4E24-8E3E-23CF1F276474}"/>
                    </a:ext>
                  </a:extLst>
                </p:cNvPr>
                <p:cNvPicPr/>
                <p:nvPr/>
              </p:nvPicPr>
              <p:blipFill>
                <a:blip r:embed="rId814"/>
                <a:stretch>
                  <a:fillRect/>
                </a:stretch>
              </p:blipFill>
              <p:spPr>
                <a:xfrm>
                  <a:off x="4992423" y="879091"/>
                  <a:ext cx="21348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5">
            <p14:nvContentPartPr>
              <p14:cNvPr id="170423" name="Freihand 170422">
                <a:extLst>
                  <a:ext uri="{FF2B5EF4-FFF2-40B4-BE49-F238E27FC236}">
                    <a16:creationId xmlns:a16="http://schemas.microsoft.com/office/drawing/2014/main" id="{D7375789-4758-4799-881B-DC937FB63548}"/>
                  </a:ext>
                </a:extLst>
              </p14:cNvPr>
              <p14:cNvContentPartPr/>
              <p14:nvPr/>
            </p14:nvContentPartPr>
            <p14:xfrm>
              <a:off x="1459383" y="4424011"/>
              <a:ext cx="421920" cy="626760"/>
            </p14:xfrm>
          </p:contentPart>
        </mc:Choice>
        <mc:Fallback xmlns="">
          <p:pic>
            <p:nvPicPr>
              <p:cNvPr id="170423" name="Freihand 170422">
                <a:extLst>
                  <a:ext uri="{FF2B5EF4-FFF2-40B4-BE49-F238E27FC236}">
                    <a16:creationId xmlns:a16="http://schemas.microsoft.com/office/drawing/2014/main" id="{D7375789-4758-4799-881B-DC937FB63548}"/>
                  </a:ext>
                </a:extLst>
              </p:cNvPr>
              <p:cNvPicPr/>
              <p:nvPr/>
            </p:nvPicPr>
            <p:blipFill>
              <a:blip r:embed="rId816"/>
              <a:stretch>
                <a:fillRect/>
              </a:stretch>
            </p:blipFill>
            <p:spPr>
              <a:xfrm>
                <a:off x="1455063" y="4419691"/>
                <a:ext cx="430560" cy="63540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70424" name="Freihand 170423">
                <a:extLst>
                  <a:ext uri="{FF2B5EF4-FFF2-40B4-BE49-F238E27FC236}">
                    <a16:creationId xmlns:a16="http://schemas.microsoft.com/office/drawing/2014/main" id="{E241D164-2097-4F5C-9628-2998F5299967}"/>
                  </a:ext>
                </a:extLst>
              </p14:cNvPr>
              <p14:cNvContentPartPr/>
              <p14:nvPr/>
            </p14:nvContentPartPr>
            <p14:xfrm>
              <a:off x="10245903" y="133891"/>
              <a:ext cx="623520" cy="621000"/>
            </p14:xfrm>
          </p:contentPart>
        </mc:Choice>
        <mc:Fallback xmlns="">
          <p:pic>
            <p:nvPicPr>
              <p:cNvPr id="170424" name="Freihand 170423">
                <a:extLst>
                  <a:ext uri="{FF2B5EF4-FFF2-40B4-BE49-F238E27FC236}">
                    <a16:creationId xmlns:a16="http://schemas.microsoft.com/office/drawing/2014/main" id="{E241D164-2097-4F5C-9628-2998F5299967}"/>
                  </a:ext>
                </a:extLst>
              </p:cNvPr>
              <p:cNvPicPr/>
              <p:nvPr/>
            </p:nvPicPr>
            <p:blipFill>
              <a:blip r:embed="rId818"/>
              <a:stretch>
                <a:fillRect/>
              </a:stretch>
            </p:blipFill>
            <p:spPr>
              <a:xfrm>
                <a:off x="10241583" y="129571"/>
                <a:ext cx="63216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70425" name="Freihand 170424">
                <a:extLst>
                  <a:ext uri="{FF2B5EF4-FFF2-40B4-BE49-F238E27FC236}">
                    <a16:creationId xmlns:a16="http://schemas.microsoft.com/office/drawing/2014/main" id="{A21D170A-24C8-4269-8736-7A8D787799BF}"/>
                  </a:ext>
                </a:extLst>
              </p14:cNvPr>
              <p14:cNvContentPartPr/>
              <p14:nvPr/>
            </p14:nvContentPartPr>
            <p14:xfrm>
              <a:off x="6308223" y="1798531"/>
              <a:ext cx="2338920" cy="1235880"/>
            </p14:xfrm>
          </p:contentPart>
        </mc:Choice>
        <mc:Fallback xmlns="">
          <p:pic>
            <p:nvPicPr>
              <p:cNvPr id="170425" name="Freihand 170424">
                <a:extLst>
                  <a:ext uri="{FF2B5EF4-FFF2-40B4-BE49-F238E27FC236}">
                    <a16:creationId xmlns:a16="http://schemas.microsoft.com/office/drawing/2014/main" id="{A21D170A-24C8-4269-8736-7A8D787799BF}"/>
                  </a:ext>
                </a:extLst>
              </p:cNvPr>
              <p:cNvPicPr/>
              <p:nvPr/>
            </p:nvPicPr>
            <p:blipFill>
              <a:blip r:embed="rId820"/>
              <a:stretch>
                <a:fillRect/>
              </a:stretch>
            </p:blipFill>
            <p:spPr>
              <a:xfrm>
                <a:off x="6303903" y="1794211"/>
                <a:ext cx="2347560" cy="12445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70426" name="Freihand 170425">
                <a:extLst>
                  <a:ext uri="{FF2B5EF4-FFF2-40B4-BE49-F238E27FC236}">
                    <a16:creationId xmlns:a16="http://schemas.microsoft.com/office/drawing/2014/main" id="{50D2C8F9-3913-4D9F-B319-162EF907D600}"/>
                  </a:ext>
                </a:extLst>
              </p14:cNvPr>
              <p14:cNvContentPartPr/>
              <p14:nvPr/>
            </p14:nvContentPartPr>
            <p14:xfrm>
              <a:off x="2460183" y="3125131"/>
              <a:ext cx="4141080" cy="2045880"/>
            </p14:xfrm>
          </p:contentPart>
        </mc:Choice>
        <mc:Fallback xmlns="">
          <p:pic>
            <p:nvPicPr>
              <p:cNvPr id="170426" name="Freihand 170425">
                <a:extLst>
                  <a:ext uri="{FF2B5EF4-FFF2-40B4-BE49-F238E27FC236}">
                    <a16:creationId xmlns:a16="http://schemas.microsoft.com/office/drawing/2014/main" id="{50D2C8F9-3913-4D9F-B319-162EF907D600}"/>
                  </a:ext>
                </a:extLst>
              </p:cNvPr>
              <p:cNvPicPr/>
              <p:nvPr/>
            </p:nvPicPr>
            <p:blipFill>
              <a:blip r:embed="rId822"/>
              <a:stretch>
                <a:fillRect/>
              </a:stretch>
            </p:blipFill>
            <p:spPr>
              <a:xfrm>
                <a:off x="2455863" y="3120811"/>
                <a:ext cx="4149720" cy="2054520"/>
              </a:xfrm>
              <a:prstGeom prst="rect">
                <a:avLst/>
              </a:prstGeom>
            </p:spPr>
          </p:pic>
        </mc:Fallback>
      </mc:AlternateContent>
      <p:grpSp>
        <p:nvGrpSpPr>
          <p:cNvPr id="170442" name="Gruppieren 170441">
            <a:extLst>
              <a:ext uri="{FF2B5EF4-FFF2-40B4-BE49-F238E27FC236}">
                <a16:creationId xmlns:a16="http://schemas.microsoft.com/office/drawing/2014/main" id="{908D34D2-5519-4123-A2E3-6F45CC3DF133}"/>
              </a:ext>
            </a:extLst>
          </p:cNvPr>
          <p:cNvGrpSpPr/>
          <p:nvPr/>
        </p:nvGrpSpPr>
        <p:grpSpPr>
          <a:xfrm>
            <a:off x="796263" y="5127091"/>
            <a:ext cx="1368000" cy="306000"/>
            <a:chOff x="796263" y="5127091"/>
            <a:chExt cx="1368000" cy="306000"/>
          </a:xfrm>
        </p:grpSpPr>
        <mc:AlternateContent xmlns:mc="http://schemas.openxmlformats.org/markup-compatibility/2006" xmlns:p14="http://schemas.microsoft.com/office/powerpoint/2010/main">
          <mc:Choice Requires="p14">
            <p:contentPart p14:bwMode="auto" r:id="rId823">
              <p14:nvContentPartPr>
                <p14:cNvPr id="170427" name="Freihand 170426">
                  <a:extLst>
                    <a:ext uri="{FF2B5EF4-FFF2-40B4-BE49-F238E27FC236}">
                      <a16:creationId xmlns:a16="http://schemas.microsoft.com/office/drawing/2014/main" id="{7CFD77B2-57AE-4F5E-B7CF-D07E6F77860B}"/>
                    </a:ext>
                  </a:extLst>
                </p14:cNvPr>
                <p14:cNvContentPartPr/>
                <p14:nvPr/>
              </p14:nvContentPartPr>
              <p14:xfrm>
                <a:off x="796263" y="5190811"/>
                <a:ext cx="127800" cy="190800"/>
              </p14:xfrm>
            </p:contentPart>
          </mc:Choice>
          <mc:Fallback xmlns="">
            <p:pic>
              <p:nvPicPr>
                <p:cNvPr id="170427" name="Freihand 170426">
                  <a:extLst>
                    <a:ext uri="{FF2B5EF4-FFF2-40B4-BE49-F238E27FC236}">
                      <a16:creationId xmlns:a16="http://schemas.microsoft.com/office/drawing/2014/main" id="{7CFD77B2-57AE-4F5E-B7CF-D07E6F77860B}"/>
                    </a:ext>
                  </a:extLst>
                </p:cNvPr>
                <p:cNvPicPr/>
                <p:nvPr/>
              </p:nvPicPr>
              <p:blipFill>
                <a:blip r:embed="rId824"/>
                <a:stretch>
                  <a:fillRect/>
                </a:stretch>
              </p:blipFill>
              <p:spPr>
                <a:xfrm>
                  <a:off x="791943" y="5186491"/>
                  <a:ext cx="136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70428" name="Freihand 170427">
                  <a:extLst>
                    <a:ext uri="{FF2B5EF4-FFF2-40B4-BE49-F238E27FC236}">
                      <a16:creationId xmlns:a16="http://schemas.microsoft.com/office/drawing/2014/main" id="{7DE5BEC8-ABED-4E36-AA0C-E3266D246368}"/>
                    </a:ext>
                  </a:extLst>
                </p14:cNvPr>
                <p14:cNvContentPartPr/>
                <p14:nvPr/>
              </p14:nvContentPartPr>
              <p14:xfrm>
                <a:off x="993543" y="5352451"/>
                <a:ext cx="360" cy="360"/>
              </p14:xfrm>
            </p:contentPart>
          </mc:Choice>
          <mc:Fallback xmlns="">
            <p:pic>
              <p:nvPicPr>
                <p:cNvPr id="170428" name="Freihand 170427">
                  <a:extLst>
                    <a:ext uri="{FF2B5EF4-FFF2-40B4-BE49-F238E27FC236}">
                      <a16:creationId xmlns:a16="http://schemas.microsoft.com/office/drawing/2014/main" id="{7DE5BEC8-ABED-4E36-AA0C-E3266D246368}"/>
                    </a:ext>
                  </a:extLst>
                </p:cNvPr>
                <p:cNvPicPr/>
                <p:nvPr/>
              </p:nvPicPr>
              <p:blipFill>
                <a:blip r:embed="rId706"/>
                <a:stretch>
                  <a:fillRect/>
                </a:stretch>
              </p:blipFill>
              <p:spPr>
                <a:xfrm>
                  <a:off x="989223" y="5348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70429" name="Freihand 170428">
                  <a:extLst>
                    <a:ext uri="{FF2B5EF4-FFF2-40B4-BE49-F238E27FC236}">
                      <a16:creationId xmlns:a16="http://schemas.microsoft.com/office/drawing/2014/main" id="{9B371C11-7898-45EE-A66D-7C7AB98383A9}"/>
                    </a:ext>
                  </a:extLst>
                </p14:cNvPr>
                <p14:cNvContentPartPr/>
                <p14:nvPr/>
              </p14:nvContentPartPr>
              <p14:xfrm>
                <a:off x="936663" y="5337691"/>
                <a:ext cx="88560" cy="95400"/>
              </p14:xfrm>
            </p:contentPart>
          </mc:Choice>
          <mc:Fallback xmlns="">
            <p:pic>
              <p:nvPicPr>
                <p:cNvPr id="170429" name="Freihand 170428">
                  <a:extLst>
                    <a:ext uri="{FF2B5EF4-FFF2-40B4-BE49-F238E27FC236}">
                      <a16:creationId xmlns:a16="http://schemas.microsoft.com/office/drawing/2014/main" id="{9B371C11-7898-45EE-A66D-7C7AB98383A9}"/>
                    </a:ext>
                  </a:extLst>
                </p:cNvPr>
                <p:cNvPicPr/>
                <p:nvPr/>
              </p:nvPicPr>
              <p:blipFill>
                <a:blip r:embed="rId827"/>
                <a:stretch>
                  <a:fillRect/>
                </a:stretch>
              </p:blipFill>
              <p:spPr>
                <a:xfrm>
                  <a:off x="932343" y="5333371"/>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70431" name="Freihand 170430">
                  <a:extLst>
                    <a:ext uri="{FF2B5EF4-FFF2-40B4-BE49-F238E27FC236}">
                      <a16:creationId xmlns:a16="http://schemas.microsoft.com/office/drawing/2014/main" id="{3E8075E4-65C3-4BD7-818A-1C5D7228A394}"/>
                    </a:ext>
                  </a:extLst>
                </p14:cNvPr>
                <p14:cNvContentPartPr/>
                <p14:nvPr/>
              </p14:nvContentPartPr>
              <p14:xfrm>
                <a:off x="1098663" y="5248771"/>
                <a:ext cx="13320" cy="124920"/>
              </p14:xfrm>
            </p:contentPart>
          </mc:Choice>
          <mc:Fallback xmlns="">
            <p:pic>
              <p:nvPicPr>
                <p:cNvPr id="170431" name="Freihand 170430">
                  <a:extLst>
                    <a:ext uri="{FF2B5EF4-FFF2-40B4-BE49-F238E27FC236}">
                      <a16:creationId xmlns:a16="http://schemas.microsoft.com/office/drawing/2014/main" id="{3E8075E4-65C3-4BD7-818A-1C5D7228A394}"/>
                    </a:ext>
                  </a:extLst>
                </p:cNvPr>
                <p:cNvPicPr/>
                <p:nvPr/>
              </p:nvPicPr>
              <p:blipFill>
                <a:blip r:embed="rId829"/>
                <a:stretch>
                  <a:fillRect/>
                </a:stretch>
              </p:blipFill>
              <p:spPr>
                <a:xfrm>
                  <a:off x="1094343" y="5244451"/>
                  <a:ext cx="21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70432" name="Freihand 170431">
                  <a:extLst>
                    <a:ext uri="{FF2B5EF4-FFF2-40B4-BE49-F238E27FC236}">
                      <a16:creationId xmlns:a16="http://schemas.microsoft.com/office/drawing/2014/main" id="{27334BD2-9425-4892-A1DF-C81E9857CA09}"/>
                    </a:ext>
                  </a:extLst>
                </p14:cNvPr>
                <p14:cNvContentPartPr/>
                <p14:nvPr/>
              </p14:nvContentPartPr>
              <p14:xfrm>
                <a:off x="1053303" y="5182171"/>
                <a:ext cx="210960" cy="139320"/>
              </p14:xfrm>
            </p:contentPart>
          </mc:Choice>
          <mc:Fallback xmlns="">
            <p:pic>
              <p:nvPicPr>
                <p:cNvPr id="170432" name="Freihand 170431">
                  <a:extLst>
                    <a:ext uri="{FF2B5EF4-FFF2-40B4-BE49-F238E27FC236}">
                      <a16:creationId xmlns:a16="http://schemas.microsoft.com/office/drawing/2014/main" id="{27334BD2-9425-4892-A1DF-C81E9857CA09}"/>
                    </a:ext>
                  </a:extLst>
                </p:cNvPr>
                <p:cNvPicPr/>
                <p:nvPr/>
              </p:nvPicPr>
              <p:blipFill>
                <a:blip r:embed="rId831"/>
                <a:stretch>
                  <a:fillRect/>
                </a:stretch>
              </p:blipFill>
              <p:spPr>
                <a:xfrm>
                  <a:off x="1048983" y="5177851"/>
                  <a:ext cx="219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70433" name="Freihand 170432">
                  <a:extLst>
                    <a:ext uri="{FF2B5EF4-FFF2-40B4-BE49-F238E27FC236}">
                      <a16:creationId xmlns:a16="http://schemas.microsoft.com/office/drawing/2014/main" id="{A274C904-E46C-45FC-9FD9-89DEE071AC13}"/>
                    </a:ext>
                  </a:extLst>
                </p14:cNvPr>
                <p14:cNvContentPartPr/>
                <p14:nvPr/>
              </p14:nvContentPartPr>
              <p14:xfrm>
                <a:off x="1188663" y="5291251"/>
                <a:ext cx="117000" cy="47880"/>
              </p14:xfrm>
            </p:contentPart>
          </mc:Choice>
          <mc:Fallback xmlns="">
            <p:pic>
              <p:nvPicPr>
                <p:cNvPr id="170433" name="Freihand 170432">
                  <a:extLst>
                    <a:ext uri="{FF2B5EF4-FFF2-40B4-BE49-F238E27FC236}">
                      <a16:creationId xmlns:a16="http://schemas.microsoft.com/office/drawing/2014/main" id="{A274C904-E46C-45FC-9FD9-89DEE071AC13}"/>
                    </a:ext>
                  </a:extLst>
                </p:cNvPr>
                <p:cNvPicPr/>
                <p:nvPr/>
              </p:nvPicPr>
              <p:blipFill>
                <a:blip r:embed="rId833"/>
                <a:stretch>
                  <a:fillRect/>
                </a:stretch>
              </p:blipFill>
              <p:spPr>
                <a:xfrm>
                  <a:off x="1184343" y="5286931"/>
                  <a:ext cx="125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70434" name="Freihand 170433">
                  <a:extLst>
                    <a:ext uri="{FF2B5EF4-FFF2-40B4-BE49-F238E27FC236}">
                      <a16:creationId xmlns:a16="http://schemas.microsoft.com/office/drawing/2014/main" id="{42A917E8-F411-496C-AFD6-D7477226A1DE}"/>
                    </a:ext>
                  </a:extLst>
                </p14:cNvPr>
                <p14:cNvContentPartPr/>
                <p14:nvPr/>
              </p14:nvContentPartPr>
              <p14:xfrm>
                <a:off x="1192623" y="5148691"/>
                <a:ext cx="219600" cy="191160"/>
              </p14:xfrm>
            </p:contentPart>
          </mc:Choice>
          <mc:Fallback xmlns="">
            <p:pic>
              <p:nvPicPr>
                <p:cNvPr id="170434" name="Freihand 170433">
                  <a:extLst>
                    <a:ext uri="{FF2B5EF4-FFF2-40B4-BE49-F238E27FC236}">
                      <a16:creationId xmlns:a16="http://schemas.microsoft.com/office/drawing/2014/main" id="{42A917E8-F411-496C-AFD6-D7477226A1DE}"/>
                    </a:ext>
                  </a:extLst>
                </p:cNvPr>
                <p:cNvPicPr/>
                <p:nvPr/>
              </p:nvPicPr>
              <p:blipFill>
                <a:blip r:embed="rId835"/>
                <a:stretch>
                  <a:fillRect/>
                </a:stretch>
              </p:blipFill>
              <p:spPr>
                <a:xfrm>
                  <a:off x="1188303" y="5144371"/>
                  <a:ext cx="2282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70435" name="Freihand 170434">
                  <a:extLst>
                    <a:ext uri="{FF2B5EF4-FFF2-40B4-BE49-F238E27FC236}">
                      <a16:creationId xmlns:a16="http://schemas.microsoft.com/office/drawing/2014/main" id="{BE38C313-1C30-410A-8C53-219C29FC06DE}"/>
                    </a:ext>
                  </a:extLst>
                </p14:cNvPr>
                <p14:cNvContentPartPr/>
                <p14:nvPr/>
              </p14:nvContentPartPr>
              <p14:xfrm>
                <a:off x="1350303" y="5258851"/>
                <a:ext cx="117000" cy="12240"/>
              </p14:xfrm>
            </p:contentPart>
          </mc:Choice>
          <mc:Fallback xmlns="">
            <p:pic>
              <p:nvPicPr>
                <p:cNvPr id="170435" name="Freihand 170434">
                  <a:extLst>
                    <a:ext uri="{FF2B5EF4-FFF2-40B4-BE49-F238E27FC236}">
                      <a16:creationId xmlns:a16="http://schemas.microsoft.com/office/drawing/2014/main" id="{BE38C313-1C30-410A-8C53-219C29FC06DE}"/>
                    </a:ext>
                  </a:extLst>
                </p:cNvPr>
                <p:cNvPicPr/>
                <p:nvPr/>
              </p:nvPicPr>
              <p:blipFill>
                <a:blip r:embed="rId837"/>
                <a:stretch>
                  <a:fillRect/>
                </a:stretch>
              </p:blipFill>
              <p:spPr>
                <a:xfrm>
                  <a:off x="1345983" y="5254531"/>
                  <a:ext cx="125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70436" name="Freihand 170435">
                  <a:extLst>
                    <a:ext uri="{FF2B5EF4-FFF2-40B4-BE49-F238E27FC236}">
                      <a16:creationId xmlns:a16="http://schemas.microsoft.com/office/drawing/2014/main" id="{2157C251-82D1-4787-9695-416E7ACE2FEF}"/>
                    </a:ext>
                  </a:extLst>
                </p14:cNvPr>
                <p14:cNvContentPartPr/>
                <p14:nvPr/>
              </p14:nvContentPartPr>
              <p14:xfrm>
                <a:off x="1498623" y="5128531"/>
                <a:ext cx="136440" cy="236880"/>
              </p14:xfrm>
            </p:contentPart>
          </mc:Choice>
          <mc:Fallback xmlns="">
            <p:pic>
              <p:nvPicPr>
                <p:cNvPr id="170436" name="Freihand 170435">
                  <a:extLst>
                    <a:ext uri="{FF2B5EF4-FFF2-40B4-BE49-F238E27FC236}">
                      <a16:creationId xmlns:a16="http://schemas.microsoft.com/office/drawing/2014/main" id="{2157C251-82D1-4787-9695-416E7ACE2FEF}"/>
                    </a:ext>
                  </a:extLst>
                </p:cNvPr>
                <p:cNvPicPr/>
                <p:nvPr/>
              </p:nvPicPr>
              <p:blipFill>
                <a:blip r:embed="rId839"/>
                <a:stretch>
                  <a:fillRect/>
                </a:stretch>
              </p:blipFill>
              <p:spPr>
                <a:xfrm>
                  <a:off x="1494303" y="5124211"/>
                  <a:ext cx="145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70437" name="Freihand 170436">
                  <a:extLst>
                    <a:ext uri="{FF2B5EF4-FFF2-40B4-BE49-F238E27FC236}">
                      <a16:creationId xmlns:a16="http://schemas.microsoft.com/office/drawing/2014/main" id="{41AEBE84-CA62-4664-9229-86FFB9E5BD88}"/>
                    </a:ext>
                  </a:extLst>
                </p14:cNvPr>
                <p14:cNvContentPartPr/>
                <p14:nvPr/>
              </p14:nvContentPartPr>
              <p14:xfrm>
                <a:off x="1704903" y="5238331"/>
                <a:ext cx="135720" cy="10800"/>
              </p14:xfrm>
            </p:contentPart>
          </mc:Choice>
          <mc:Fallback xmlns="">
            <p:pic>
              <p:nvPicPr>
                <p:cNvPr id="170437" name="Freihand 170436">
                  <a:extLst>
                    <a:ext uri="{FF2B5EF4-FFF2-40B4-BE49-F238E27FC236}">
                      <a16:creationId xmlns:a16="http://schemas.microsoft.com/office/drawing/2014/main" id="{41AEBE84-CA62-4664-9229-86FFB9E5BD88}"/>
                    </a:ext>
                  </a:extLst>
                </p:cNvPr>
                <p:cNvPicPr/>
                <p:nvPr/>
              </p:nvPicPr>
              <p:blipFill>
                <a:blip r:embed="rId841"/>
                <a:stretch>
                  <a:fillRect/>
                </a:stretch>
              </p:blipFill>
              <p:spPr>
                <a:xfrm>
                  <a:off x="1700583" y="5234011"/>
                  <a:ext cx="1443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70438" name="Freihand 170437">
                  <a:extLst>
                    <a:ext uri="{FF2B5EF4-FFF2-40B4-BE49-F238E27FC236}">
                      <a16:creationId xmlns:a16="http://schemas.microsoft.com/office/drawing/2014/main" id="{1EED9038-584B-4636-8FEC-3ADAE9F2A85E}"/>
                    </a:ext>
                  </a:extLst>
                </p14:cNvPr>
                <p14:cNvContentPartPr/>
                <p14:nvPr/>
              </p14:nvContentPartPr>
              <p14:xfrm>
                <a:off x="1869063" y="5131771"/>
                <a:ext cx="127440" cy="140400"/>
              </p14:xfrm>
            </p:contentPart>
          </mc:Choice>
          <mc:Fallback xmlns="">
            <p:pic>
              <p:nvPicPr>
                <p:cNvPr id="170438" name="Freihand 170437">
                  <a:extLst>
                    <a:ext uri="{FF2B5EF4-FFF2-40B4-BE49-F238E27FC236}">
                      <a16:creationId xmlns:a16="http://schemas.microsoft.com/office/drawing/2014/main" id="{1EED9038-584B-4636-8FEC-3ADAE9F2A85E}"/>
                    </a:ext>
                  </a:extLst>
                </p:cNvPr>
                <p:cNvPicPr/>
                <p:nvPr/>
              </p:nvPicPr>
              <p:blipFill>
                <a:blip r:embed="rId843"/>
                <a:stretch>
                  <a:fillRect/>
                </a:stretch>
              </p:blipFill>
              <p:spPr>
                <a:xfrm>
                  <a:off x="1864743" y="5127451"/>
                  <a:ext cx="136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70439" name="Freihand 170438">
                  <a:extLst>
                    <a:ext uri="{FF2B5EF4-FFF2-40B4-BE49-F238E27FC236}">
                      <a16:creationId xmlns:a16="http://schemas.microsoft.com/office/drawing/2014/main" id="{6FF22CC4-B586-4FE5-B897-A476F7D94B05}"/>
                    </a:ext>
                  </a:extLst>
                </p14:cNvPr>
                <p14:cNvContentPartPr/>
                <p14:nvPr/>
              </p14:nvContentPartPr>
              <p14:xfrm>
                <a:off x="1959783" y="5152651"/>
                <a:ext cx="22320" cy="157680"/>
              </p14:xfrm>
            </p:contentPart>
          </mc:Choice>
          <mc:Fallback xmlns="">
            <p:pic>
              <p:nvPicPr>
                <p:cNvPr id="170439" name="Freihand 170438">
                  <a:extLst>
                    <a:ext uri="{FF2B5EF4-FFF2-40B4-BE49-F238E27FC236}">
                      <a16:creationId xmlns:a16="http://schemas.microsoft.com/office/drawing/2014/main" id="{6FF22CC4-B586-4FE5-B897-A476F7D94B05}"/>
                    </a:ext>
                  </a:extLst>
                </p:cNvPr>
                <p:cNvPicPr/>
                <p:nvPr/>
              </p:nvPicPr>
              <p:blipFill>
                <a:blip r:embed="rId845"/>
                <a:stretch>
                  <a:fillRect/>
                </a:stretch>
              </p:blipFill>
              <p:spPr>
                <a:xfrm>
                  <a:off x="1955463" y="5148331"/>
                  <a:ext cx="30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70440" name="Freihand 170439">
                  <a:extLst>
                    <a:ext uri="{FF2B5EF4-FFF2-40B4-BE49-F238E27FC236}">
                      <a16:creationId xmlns:a16="http://schemas.microsoft.com/office/drawing/2014/main" id="{83DDCF35-AA60-4FF4-90C1-5A6948318A5F}"/>
                    </a:ext>
                  </a:extLst>
                </p14:cNvPr>
                <p14:cNvContentPartPr/>
                <p14:nvPr/>
              </p14:nvContentPartPr>
              <p14:xfrm>
                <a:off x="1855383" y="5268931"/>
                <a:ext cx="155160" cy="15120"/>
              </p14:xfrm>
            </p:contentPart>
          </mc:Choice>
          <mc:Fallback xmlns="">
            <p:pic>
              <p:nvPicPr>
                <p:cNvPr id="170440" name="Freihand 170439">
                  <a:extLst>
                    <a:ext uri="{FF2B5EF4-FFF2-40B4-BE49-F238E27FC236}">
                      <a16:creationId xmlns:a16="http://schemas.microsoft.com/office/drawing/2014/main" id="{83DDCF35-AA60-4FF4-90C1-5A6948318A5F}"/>
                    </a:ext>
                  </a:extLst>
                </p:cNvPr>
                <p:cNvPicPr/>
                <p:nvPr/>
              </p:nvPicPr>
              <p:blipFill>
                <a:blip r:embed="rId847"/>
                <a:stretch>
                  <a:fillRect/>
                </a:stretch>
              </p:blipFill>
              <p:spPr>
                <a:xfrm>
                  <a:off x="1851063" y="5264611"/>
                  <a:ext cx="163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70441" name="Freihand 170440">
                  <a:extLst>
                    <a:ext uri="{FF2B5EF4-FFF2-40B4-BE49-F238E27FC236}">
                      <a16:creationId xmlns:a16="http://schemas.microsoft.com/office/drawing/2014/main" id="{DF9E450E-6EBA-434B-8D36-FDD50225CD18}"/>
                    </a:ext>
                  </a:extLst>
                </p14:cNvPr>
                <p14:cNvContentPartPr/>
                <p14:nvPr/>
              </p14:nvContentPartPr>
              <p14:xfrm>
                <a:off x="2010543" y="5127091"/>
                <a:ext cx="153720" cy="225360"/>
              </p14:xfrm>
            </p:contentPart>
          </mc:Choice>
          <mc:Fallback xmlns="">
            <p:pic>
              <p:nvPicPr>
                <p:cNvPr id="170441" name="Freihand 170440">
                  <a:extLst>
                    <a:ext uri="{FF2B5EF4-FFF2-40B4-BE49-F238E27FC236}">
                      <a16:creationId xmlns:a16="http://schemas.microsoft.com/office/drawing/2014/main" id="{DF9E450E-6EBA-434B-8D36-FDD50225CD18}"/>
                    </a:ext>
                  </a:extLst>
                </p:cNvPr>
                <p:cNvPicPr/>
                <p:nvPr/>
              </p:nvPicPr>
              <p:blipFill>
                <a:blip r:embed="rId849"/>
                <a:stretch>
                  <a:fillRect/>
                </a:stretch>
              </p:blipFill>
              <p:spPr>
                <a:xfrm>
                  <a:off x="2006223" y="5122771"/>
                  <a:ext cx="16236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0">
            <p14:nvContentPartPr>
              <p14:cNvPr id="170444" name="Freihand 170443">
                <a:extLst>
                  <a:ext uri="{FF2B5EF4-FFF2-40B4-BE49-F238E27FC236}">
                    <a16:creationId xmlns:a16="http://schemas.microsoft.com/office/drawing/2014/main" id="{2FFEDEB2-60FB-4354-8233-FE32D9B03BB0}"/>
                  </a:ext>
                </a:extLst>
              </p14:cNvPr>
              <p14:cNvContentPartPr/>
              <p14:nvPr/>
            </p14:nvContentPartPr>
            <p14:xfrm>
              <a:off x="3965343" y="4931611"/>
              <a:ext cx="6840" cy="258480"/>
            </p14:xfrm>
          </p:contentPart>
        </mc:Choice>
        <mc:Fallback xmlns="">
          <p:pic>
            <p:nvPicPr>
              <p:cNvPr id="170444" name="Freihand 170443">
                <a:extLst>
                  <a:ext uri="{FF2B5EF4-FFF2-40B4-BE49-F238E27FC236}">
                    <a16:creationId xmlns:a16="http://schemas.microsoft.com/office/drawing/2014/main" id="{2FFEDEB2-60FB-4354-8233-FE32D9B03BB0}"/>
                  </a:ext>
                </a:extLst>
              </p:cNvPr>
              <p:cNvPicPr/>
              <p:nvPr/>
            </p:nvPicPr>
            <p:blipFill>
              <a:blip r:embed="rId851"/>
              <a:stretch>
                <a:fillRect/>
              </a:stretch>
            </p:blipFill>
            <p:spPr>
              <a:xfrm>
                <a:off x="3961023" y="4927291"/>
                <a:ext cx="15480" cy="267120"/>
              </a:xfrm>
              <a:prstGeom prst="rect">
                <a:avLst/>
              </a:prstGeom>
            </p:spPr>
          </p:pic>
        </mc:Fallback>
      </mc:AlternateContent>
      <p:grpSp>
        <p:nvGrpSpPr>
          <p:cNvPr id="170447" name="Gruppieren 170446">
            <a:extLst>
              <a:ext uri="{FF2B5EF4-FFF2-40B4-BE49-F238E27FC236}">
                <a16:creationId xmlns:a16="http://schemas.microsoft.com/office/drawing/2014/main" id="{407B61E5-05CD-4DC1-8A80-8F83F34BA18A}"/>
              </a:ext>
            </a:extLst>
          </p:cNvPr>
          <p:cNvGrpSpPr/>
          <p:nvPr/>
        </p:nvGrpSpPr>
        <p:grpSpPr>
          <a:xfrm>
            <a:off x="2525343" y="4370011"/>
            <a:ext cx="1439640" cy="296280"/>
            <a:chOff x="2525343" y="4370011"/>
            <a:chExt cx="1439640" cy="296280"/>
          </a:xfrm>
        </p:grpSpPr>
        <mc:AlternateContent xmlns:mc="http://schemas.openxmlformats.org/markup-compatibility/2006" xmlns:p14="http://schemas.microsoft.com/office/powerpoint/2010/main">
          <mc:Choice Requires="p14">
            <p:contentPart p14:bwMode="auto" r:id="rId852">
              <p14:nvContentPartPr>
                <p14:cNvPr id="170443" name="Freihand 170442">
                  <a:extLst>
                    <a:ext uri="{FF2B5EF4-FFF2-40B4-BE49-F238E27FC236}">
                      <a16:creationId xmlns:a16="http://schemas.microsoft.com/office/drawing/2014/main" id="{1B00B830-4E4E-4800-8E3A-CEFE2D161E9F}"/>
                    </a:ext>
                  </a:extLst>
                </p14:cNvPr>
                <p14:cNvContentPartPr/>
                <p14:nvPr/>
              </p14:nvContentPartPr>
              <p14:xfrm>
                <a:off x="3937983" y="4379371"/>
                <a:ext cx="27000" cy="286920"/>
              </p14:xfrm>
            </p:contentPart>
          </mc:Choice>
          <mc:Fallback xmlns="">
            <p:pic>
              <p:nvPicPr>
                <p:cNvPr id="170443" name="Freihand 170442">
                  <a:extLst>
                    <a:ext uri="{FF2B5EF4-FFF2-40B4-BE49-F238E27FC236}">
                      <a16:creationId xmlns:a16="http://schemas.microsoft.com/office/drawing/2014/main" id="{1B00B830-4E4E-4800-8E3A-CEFE2D161E9F}"/>
                    </a:ext>
                  </a:extLst>
                </p:cNvPr>
                <p:cNvPicPr/>
                <p:nvPr/>
              </p:nvPicPr>
              <p:blipFill>
                <a:blip r:embed="rId853"/>
                <a:stretch>
                  <a:fillRect/>
                </a:stretch>
              </p:blipFill>
              <p:spPr>
                <a:xfrm>
                  <a:off x="3933663" y="4375051"/>
                  <a:ext cx="356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70446" name="Freihand 170445">
                  <a:extLst>
                    <a:ext uri="{FF2B5EF4-FFF2-40B4-BE49-F238E27FC236}">
                      <a16:creationId xmlns:a16="http://schemas.microsoft.com/office/drawing/2014/main" id="{94BAEDBA-546E-4D21-BE9B-BA3D1CF7B189}"/>
                    </a:ext>
                  </a:extLst>
                </p14:cNvPr>
                <p14:cNvContentPartPr/>
                <p14:nvPr/>
              </p14:nvContentPartPr>
              <p14:xfrm>
                <a:off x="2525343" y="4370011"/>
                <a:ext cx="1383480" cy="84960"/>
              </p14:xfrm>
            </p:contentPart>
          </mc:Choice>
          <mc:Fallback xmlns="">
            <p:pic>
              <p:nvPicPr>
                <p:cNvPr id="170446" name="Freihand 170445">
                  <a:extLst>
                    <a:ext uri="{FF2B5EF4-FFF2-40B4-BE49-F238E27FC236}">
                      <a16:creationId xmlns:a16="http://schemas.microsoft.com/office/drawing/2014/main" id="{94BAEDBA-546E-4D21-BE9B-BA3D1CF7B189}"/>
                    </a:ext>
                  </a:extLst>
                </p:cNvPr>
                <p:cNvPicPr/>
                <p:nvPr/>
              </p:nvPicPr>
              <p:blipFill>
                <a:blip r:embed="rId855"/>
                <a:stretch>
                  <a:fillRect/>
                </a:stretch>
              </p:blipFill>
              <p:spPr>
                <a:xfrm>
                  <a:off x="2521023" y="4365691"/>
                  <a:ext cx="1392120" cy="93600"/>
                </a:xfrm>
                <a:prstGeom prst="rect">
                  <a:avLst/>
                </a:prstGeom>
              </p:spPr>
            </p:pic>
          </mc:Fallback>
        </mc:AlternateContent>
      </p:grpSp>
      <p:grpSp>
        <p:nvGrpSpPr>
          <p:cNvPr id="170460" name="Gruppieren 170459">
            <a:extLst>
              <a:ext uri="{FF2B5EF4-FFF2-40B4-BE49-F238E27FC236}">
                <a16:creationId xmlns:a16="http://schemas.microsoft.com/office/drawing/2014/main" id="{4721DB64-6FF9-45D5-963D-AB3E7344B9A4}"/>
              </a:ext>
            </a:extLst>
          </p:cNvPr>
          <p:cNvGrpSpPr/>
          <p:nvPr/>
        </p:nvGrpSpPr>
        <p:grpSpPr>
          <a:xfrm>
            <a:off x="2085423" y="4178851"/>
            <a:ext cx="272160" cy="362160"/>
            <a:chOff x="2085423" y="4178851"/>
            <a:chExt cx="272160" cy="362160"/>
          </a:xfrm>
        </p:grpSpPr>
        <mc:AlternateContent xmlns:mc="http://schemas.openxmlformats.org/markup-compatibility/2006" xmlns:p14="http://schemas.microsoft.com/office/powerpoint/2010/main">
          <mc:Choice Requires="p14">
            <p:contentPart p14:bwMode="auto" r:id="rId856">
              <p14:nvContentPartPr>
                <p14:cNvPr id="170454" name="Freihand 170453">
                  <a:extLst>
                    <a:ext uri="{FF2B5EF4-FFF2-40B4-BE49-F238E27FC236}">
                      <a16:creationId xmlns:a16="http://schemas.microsoft.com/office/drawing/2014/main" id="{7E6DE032-793E-4A72-92A1-AB756216FE04}"/>
                    </a:ext>
                  </a:extLst>
                </p14:cNvPr>
                <p14:cNvContentPartPr/>
                <p14:nvPr/>
              </p14:nvContentPartPr>
              <p14:xfrm>
                <a:off x="2085423" y="4350931"/>
                <a:ext cx="118080" cy="190080"/>
              </p14:xfrm>
            </p:contentPart>
          </mc:Choice>
          <mc:Fallback xmlns="">
            <p:pic>
              <p:nvPicPr>
                <p:cNvPr id="170454" name="Freihand 170453">
                  <a:extLst>
                    <a:ext uri="{FF2B5EF4-FFF2-40B4-BE49-F238E27FC236}">
                      <a16:creationId xmlns:a16="http://schemas.microsoft.com/office/drawing/2014/main" id="{7E6DE032-793E-4A72-92A1-AB756216FE04}"/>
                    </a:ext>
                  </a:extLst>
                </p:cNvPr>
                <p:cNvPicPr/>
                <p:nvPr/>
              </p:nvPicPr>
              <p:blipFill>
                <a:blip r:embed="rId857"/>
                <a:stretch>
                  <a:fillRect/>
                </a:stretch>
              </p:blipFill>
              <p:spPr>
                <a:xfrm>
                  <a:off x="2081103" y="4346611"/>
                  <a:ext cx="126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70455" name="Freihand 170454">
                  <a:extLst>
                    <a:ext uri="{FF2B5EF4-FFF2-40B4-BE49-F238E27FC236}">
                      <a16:creationId xmlns:a16="http://schemas.microsoft.com/office/drawing/2014/main" id="{31638806-9E94-4C20-8324-58C38BFDD888}"/>
                    </a:ext>
                  </a:extLst>
                </p14:cNvPr>
                <p14:cNvContentPartPr/>
                <p14:nvPr/>
              </p14:nvContentPartPr>
              <p14:xfrm>
                <a:off x="2209623" y="4241851"/>
                <a:ext cx="138240" cy="188280"/>
              </p14:xfrm>
            </p:contentPart>
          </mc:Choice>
          <mc:Fallback xmlns="">
            <p:pic>
              <p:nvPicPr>
                <p:cNvPr id="170455" name="Freihand 170454">
                  <a:extLst>
                    <a:ext uri="{FF2B5EF4-FFF2-40B4-BE49-F238E27FC236}">
                      <a16:creationId xmlns:a16="http://schemas.microsoft.com/office/drawing/2014/main" id="{31638806-9E94-4C20-8324-58C38BFDD888}"/>
                    </a:ext>
                  </a:extLst>
                </p:cNvPr>
                <p:cNvPicPr/>
                <p:nvPr/>
              </p:nvPicPr>
              <p:blipFill>
                <a:blip r:embed="rId859"/>
                <a:stretch>
                  <a:fillRect/>
                </a:stretch>
              </p:blipFill>
              <p:spPr>
                <a:xfrm>
                  <a:off x="2205303" y="4237531"/>
                  <a:ext cx="1468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70456" name="Freihand 170455">
                  <a:extLst>
                    <a:ext uri="{FF2B5EF4-FFF2-40B4-BE49-F238E27FC236}">
                      <a16:creationId xmlns:a16="http://schemas.microsoft.com/office/drawing/2014/main" id="{A244D759-5C06-433B-B6EC-2A3EC514BCF1}"/>
                    </a:ext>
                  </a:extLst>
                </p14:cNvPr>
                <p14:cNvContentPartPr/>
                <p14:nvPr/>
              </p14:nvContentPartPr>
              <p14:xfrm>
                <a:off x="2346783" y="4178851"/>
                <a:ext cx="10800" cy="145080"/>
              </p14:xfrm>
            </p:contentPart>
          </mc:Choice>
          <mc:Fallback xmlns="">
            <p:pic>
              <p:nvPicPr>
                <p:cNvPr id="170456" name="Freihand 170455">
                  <a:extLst>
                    <a:ext uri="{FF2B5EF4-FFF2-40B4-BE49-F238E27FC236}">
                      <a16:creationId xmlns:a16="http://schemas.microsoft.com/office/drawing/2014/main" id="{A244D759-5C06-433B-B6EC-2A3EC514BCF1}"/>
                    </a:ext>
                  </a:extLst>
                </p:cNvPr>
                <p:cNvPicPr/>
                <p:nvPr/>
              </p:nvPicPr>
              <p:blipFill>
                <a:blip r:embed="rId861"/>
                <a:stretch>
                  <a:fillRect/>
                </a:stretch>
              </p:blipFill>
              <p:spPr>
                <a:xfrm>
                  <a:off x="2342463" y="4174531"/>
                  <a:ext cx="19440" cy="153720"/>
                </a:xfrm>
                <a:prstGeom prst="rect">
                  <a:avLst/>
                </a:prstGeom>
              </p:spPr>
            </p:pic>
          </mc:Fallback>
        </mc:AlternateContent>
      </p:grpSp>
      <p:grpSp>
        <p:nvGrpSpPr>
          <p:cNvPr id="170459" name="Gruppieren 170458">
            <a:extLst>
              <a:ext uri="{FF2B5EF4-FFF2-40B4-BE49-F238E27FC236}">
                <a16:creationId xmlns:a16="http://schemas.microsoft.com/office/drawing/2014/main" id="{F46D9CDB-2456-49C7-A025-ECBA0EB4CB8C}"/>
              </a:ext>
            </a:extLst>
          </p:cNvPr>
          <p:cNvGrpSpPr/>
          <p:nvPr/>
        </p:nvGrpSpPr>
        <p:grpSpPr>
          <a:xfrm>
            <a:off x="3810903" y="5416531"/>
            <a:ext cx="613800" cy="1011600"/>
            <a:chOff x="3810903" y="5416531"/>
            <a:chExt cx="613800" cy="1011600"/>
          </a:xfrm>
        </p:grpSpPr>
        <mc:AlternateContent xmlns:mc="http://schemas.openxmlformats.org/markup-compatibility/2006" xmlns:p14="http://schemas.microsoft.com/office/powerpoint/2010/main">
          <mc:Choice Requires="p14">
            <p:contentPart p14:bwMode="auto" r:id="rId862">
              <p14:nvContentPartPr>
                <p14:cNvPr id="170445" name="Freihand 170444">
                  <a:extLst>
                    <a:ext uri="{FF2B5EF4-FFF2-40B4-BE49-F238E27FC236}">
                      <a16:creationId xmlns:a16="http://schemas.microsoft.com/office/drawing/2014/main" id="{2DE8B9F9-9202-4415-A16A-E8337FE46DF0}"/>
                    </a:ext>
                  </a:extLst>
                </p14:cNvPr>
                <p14:cNvContentPartPr/>
                <p14:nvPr/>
              </p14:nvContentPartPr>
              <p14:xfrm>
                <a:off x="3927903" y="5416531"/>
                <a:ext cx="38880" cy="577080"/>
              </p14:xfrm>
            </p:contentPart>
          </mc:Choice>
          <mc:Fallback xmlns="">
            <p:pic>
              <p:nvPicPr>
                <p:cNvPr id="170445" name="Freihand 170444">
                  <a:extLst>
                    <a:ext uri="{FF2B5EF4-FFF2-40B4-BE49-F238E27FC236}">
                      <a16:creationId xmlns:a16="http://schemas.microsoft.com/office/drawing/2014/main" id="{2DE8B9F9-9202-4415-A16A-E8337FE46DF0}"/>
                    </a:ext>
                  </a:extLst>
                </p:cNvPr>
                <p:cNvPicPr/>
                <p:nvPr/>
              </p:nvPicPr>
              <p:blipFill>
                <a:blip r:embed="rId863"/>
                <a:stretch>
                  <a:fillRect/>
                </a:stretch>
              </p:blipFill>
              <p:spPr>
                <a:xfrm>
                  <a:off x="3923583" y="5412211"/>
                  <a:ext cx="4752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70448" name="Freihand 170447">
                  <a:extLst>
                    <a:ext uri="{FF2B5EF4-FFF2-40B4-BE49-F238E27FC236}">
                      <a16:creationId xmlns:a16="http://schemas.microsoft.com/office/drawing/2014/main" id="{3ACBE3C3-D2B8-4C25-9AA8-09CA8A42C036}"/>
                    </a:ext>
                  </a:extLst>
                </p14:cNvPr>
                <p14:cNvContentPartPr/>
                <p14:nvPr/>
              </p14:nvContentPartPr>
              <p14:xfrm>
                <a:off x="3810903" y="6157771"/>
                <a:ext cx="171720" cy="105840"/>
              </p14:xfrm>
            </p:contentPart>
          </mc:Choice>
          <mc:Fallback xmlns="">
            <p:pic>
              <p:nvPicPr>
                <p:cNvPr id="170448" name="Freihand 170447">
                  <a:extLst>
                    <a:ext uri="{FF2B5EF4-FFF2-40B4-BE49-F238E27FC236}">
                      <a16:creationId xmlns:a16="http://schemas.microsoft.com/office/drawing/2014/main" id="{3ACBE3C3-D2B8-4C25-9AA8-09CA8A42C036}"/>
                    </a:ext>
                  </a:extLst>
                </p:cNvPr>
                <p:cNvPicPr/>
                <p:nvPr/>
              </p:nvPicPr>
              <p:blipFill>
                <a:blip r:embed="rId865"/>
                <a:stretch>
                  <a:fillRect/>
                </a:stretch>
              </p:blipFill>
              <p:spPr>
                <a:xfrm>
                  <a:off x="3806583" y="6153451"/>
                  <a:ext cx="180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70449" name="Freihand 170448">
                  <a:extLst>
                    <a:ext uri="{FF2B5EF4-FFF2-40B4-BE49-F238E27FC236}">
                      <a16:creationId xmlns:a16="http://schemas.microsoft.com/office/drawing/2014/main" id="{D1F080FD-C0B8-406D-9646-7275EC9EB422}"/>
                    </a:ext>
                  </a:extLst>
                </p14:cNvPr>
                <p14:cNvContentPartPr/>
                <p14:nvPr/>
              </p14:nvContentPartPr>
              <p14:xfrm>
                <a:off x="3871383" y="6182251"/>
                <a:ext cx="120240" cy="245880"/>
              </p14:xfrm>
            </p:contentPart>
          </mc:Choice>
          <mc:Fallback xmlns="">
            <p:pic>
              <p:nvPicPr>
                <p:cNvPr id="170449" name="Freihand 170448">
                  <a:extLst>
                    <a:ext uri="{FF2B5EF4-FFF2-40B4-BE49-F238E27FC236}">
                      <a16:creationId xmlns:a16="http://schemas.microsoft.com/office/drawing/2014/main" id="{D1F080FD-C0B8-406D-9646-7275EC9EB422}"/>
                    </a:ext>
                  </a:extLst>
                </p:cNvPr>
                <p:cNvPicPr/>
                <p:nvPr/>
              </p:nvPicPr>
              <p:blipFill>
                <a:blip r:embed="rId867"/>
                <a:stretch>
                  <a:fillRect/>
                </a:stretch>
              </p:blipFill>
              <p:spPr>
                <a:xfrm>
                  <a:off x="3867063" y="6177931"/>
                  <a:ext cx="128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70451" name="Freihand 170450">
                  <a:extLst>
                    <a:ext uri="{FF2B5EF4-FFF2-40B4-BE49-F238E27FC236}">
                      <a16:creationId xmlns:a16="http://schemas.microsoft.com/office/drawing/2014/main" id="{06C714CF-F5A0-4170-B6B6-B5473F893D45}"/>
                    </a:ext>
                  </a:extLst>
                </p14:cNvPr>
                <p14:cNvContentPartPr/>
                <p14:nvPr/>
              </p14:nvContentPartPr>
              <p14:xfrm>
                <a:off x="4020783" y="6078571"/>
                <a:ext cx="139320" cy="141840"/>
              </p14:xfrm>
            </p:contentPart>
          </mc:Choice>
          <mc:Fallback xmlns="">
            <p:pic>
              <p:nvPicPr>
                <p:cNvPr id="170451" name="Freihand 170450">
                  <a:extLst>
                    <a:ext uri="{FF2B5EF4-FFF2-40B4-BE49-F238E27FC236}">
                      <a16:creationId xmlns:a16="http://schemas.microsoft.com/office/drawing/2014/main" id="{06C714CF-F5A0-4170-B6B6-B5473F893D45}"/>
                    </a:ext>
                  </a:extLst>
                </p:cNvPr>
                <p:cNvPicPr/>
                <p:nvPr/>
              </p:nvPicPr>
              <p:blipFill>
                <a:blip r:embed="rId869"/>
                <a:stretch>
                  <a:fillRect/>
                </a:stretch>
              </p:blipFill>
              <p:spPr>
                <a:xfrm>
                  <a:off x="4016463" y="6074251"/>
                  <a:ext cx="147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70452" name="Freihand 170451">
                  <a:extLst>
                    <a:ext uri="{FF2B5EF4-FFF2-40B4-BE49-F238E27FC236}">
                      <a16:creationId xmlns:a16="http://schemas.microsoft.com/office/drawing/2014/main" id="{D6382865-B5DD-4791-8C8D-786535A90215}"/>
                    </a:ext>
                  </a:extLst>
                </p14:cNvPr>
                <p14:cNvContentPartPr/>
                <p14:nvPr/>
              </p14:nvContentPartPr>
              <p14:xfrm>
                <a:off x="4178103" y="6001531"/>
                <a:ext cx="15840" cy="109080"/>
              </p14:xfrm>
            </p:contentPart>
          </mc:Choice>
          <mc:Fallback xmlns="">
            <p:pic>
              <p:nvPicPr>
                <p:cNvPr id="170452" name="Freihand 170451">
                  <a:extLst>
                    <a:ext uri="{FF2B5EF4-FFF2-40B4-BE49-F238E27FC236}">
                      <a16:creationId xmlns:a16="http://schemas.microsoft.com/office/drawing/2014/main" id="{D6382865-B5DD-4791-8C8D-786535A90215}"/>
                    </a:ext>
                  </a:extLst>
                </p:cNvPr>
                <p:cNvPicPr/>
                <p:nvPr/>
              </p:nvPicPr>
              <p:blipFill>
                <a:blip r:embed="rId871"/>
                <a:stretch>
                  <a:fillRect/>
                </a:stretch>
              </p:blipFill>
              <p:spPr>
                <a:xfrm>
                  <a:off x="4173783" y="5997211"/>
                  <a:ext cx="24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70457" name="Freihand 170456">
                  <a:extLst>
                    <a:ext uri="{FF2B5EF4-FFF2-40B4-BE49-F238E27FC236}">
                      <a16:creationId xmlns:a16="http://schemas.microsoft.com/office/drawing/2014/main" id="{8277CAFB-6C25-4027-ADAA-881739A3EBF1}"/>
                    </a:ext>
                  </a:extLst>
                </p14:cNvPr>
                <p14:cNvContentPartPr/>
                <p14:nvPr/>
              </p14:nvContentPartPr>
              <p14:xfrm>
                <a:off x="4193583" y="6308251"/>
                <a:ext cx="231120" cy="28440"/>
              </p14:xfrm>
            </p:contentPart>
          </mc:Choice>
          <mc:Fallback xmlns="">
            <p:pic>
              <p:nvPicPr>
                <p:cNvPr id="170457" name="Freihand 170456">
                  <a:extLst>
                    <a:ext uri="{FF2B5EF4-FFF2-40B4-BE49-F238E27FC236}">
                      <a16:creationId xmlns:a16="http://schemas.microsoft.com/office/drawing/2014/main" id="{8277CAFB-6C25-4027-ADAA-881739A3EBF1}"/>
                    </a:ext>
                  </a:extLst>
                </p:cNvPr>
                <p:cNvPicPr/>
                <p:nvPr/>
              </p:nvPicPr>
              <p:blipFill>
                <a:blip r:embed="rId873"/>
                <a:stretch>
                  <a:fillRect/>
                </a:stretch>
              </p:blipFill>
              <p:spPr>
                <a:xfrm>
                  <a:off x="4189263" y="6303931"/>
                  <a:ext cx="2397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70458" name="Freihand 170457">
                  <a:extLst>
                    <a:ext uri="{FF2B5EF4-FFF2-40B4-BE49-F238E27FC236}">
                      <a16:creationId xmlns:a16="http://schemas.microsoft.com/office/drawing/2014/main" id="{1E4821B2-611A-4030-96A3-0A1B78B0EECD}"/>
                    </a:ext>
                  </a:extLst>
                </p14:cNvPr>
                <p14:cNvContentPartPr/>
                <p14:nvPr/>
              </p14:nvContentPartPr>
              <p14:xfrm>
                <a:off x="4124103" y="6194851"/>
                <a:ext cx="202680" cy="186120"/>
              </p14:xfrm>
            </p:contentPart>
          </mc:Choice>
          <mc:Fallback xmlns="">
            <p:pic>
              <p:nvPicPr>
                <p:cNvPr id="170458" name="Freihand 170457">
                  <a:extLst>
                    <a:ext uri="{FF2B5EF4-FFF2-40B4-BE49-F238E27FC236}">
                      <a16:creationId xmlns:a16="http://schemas.microsoft.com/office/drawing/2014/main" id="{1E4821B2-611A-4030-96A3-0A1B78B0EECD}"/>
                    </a:ext>
                  </a:extLst>
                </p:cNvPr>
                <p:cNvPicPr/>
                <p:nvPr/>
              </p:nvPicPr>
              <p:blipFill>
                <a:blip r:embed="rId875"/>
                <a:stretch>
                  <a:fillRect/>
                </a:stretch>
              </p:blipFill>
              <p:spPr>
                <a:xfrm>
                  <a:off x="4119783" y="6190531"/>
                  <a:ext cx="211320" cy="194760"/>
                </a:xfrm>
                <a:prstGeom prst="rect">
                  <a:avLst/>
                </a:prstGeom>
              </p:spPr>
            </p:pic>
          </mc:Fallback>
        </mc:AlternateContent>
      </p:grpSp>
    </p:spTree>
    <p:extLst>
      <p:ext uri="{BB962C8B-B14F-4D97-AF65-F5344CB8AC3E}">
        <p14:creationId xmlns:p14="http://schemas.microsoft.com/office/powerpoint/2010/main" val="10764322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Multiplier effect (example)</a:t>
            </a:r>
          </a:p>
        </p:txBody>
      </p:sp>
      <p:sp>
        <p:nvSpPr>
          <p:cNvPr id="5" name="Text Box 4"/>
          <p:cNvSpPr txBox="1">
            <a:spLocks noChangeArrowheads="1"/>
          </p:cNvSpPr>
          <p:nvPr/>
        </p:nvSpPr>
        <p:spPr bwMode="auto">
          <a:xfrm>
            <a:off x="762001" y="1009782"/>
            <a:ext cx="8359697" cy="36018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C(Y)= 100+0,8Y;	I=400; G=200</a:t>
            </a:r>
          </a:p>
          <a:p>
            <a:pPr eaLnBrk="1" hangingPunct="1">
              <a:buClrTx/>
              <a:buFontTx/>
              <a:buNone/>
            </a:pPr>
            <a:endParaRPr lang="de-DE" sz="2400" dirty="0">
              <a:solidFill>
                <a:srgbClr val="000000"/>
              </a:solidFill>
            </a:endParaRPr>
          </a:p>
          <a:p>
            <a:pPr eaLnBrk="1" hangingPunct="1">
              <a:buClrTx/>
              <a:buFontTx/>
              <a:buNone/>
            </a:pPr>
            <a:r>
              <a:rPr lang="de-DE" sz="2400" dirty="0" err="1">
                <a:solidFill>
                  <a:srgbClr val="000000"/>
                </a:solidFill>
              </a:rPr>
              <a:t>Calculate</a:t>
            </a:r>
            <a:r>
              <a:rPr lang="de-DE" sz="2400" dirty="0">
                <a:solidFill>
                  <a:srgbClr val="000000"/>
                </a:solidFill>
              </a:rPr>
              <a:t> </a:t>
            </a:r>
            <a:r>
              <a:rPr lang="de-DE" sz="2400" dirty="0" err="1">
                <a:solidFill>
                  <a:srgbClr val="000000"/>
                </a:solidFill>
              </a:rPr>
              <a:t>equlibrium</a:t>
            </a:r>
            <a:r>
              <a:rPr lang="de-DE" sz="2400" dirty="0">
                <a:solidFill>
                  <a:srgbClr val="000000"/>
                </a:solidFill>
              </a:rPr>
              <a:t> </a:t>
            </a:r>
            <a:r>
              <a:rPr lang="de-DE" sz="2400" dirty="0" err="1">
                <a:solidFill>
                  <a:srgbClr val="000000"/>
                </a:solidFill>
              </a:rPr>
              <a:t>income</a:t>
            </a:r>
            <a:r>
              <a:rPr lang="de-DE" sz="2400" dirty="0">
                <a:solidFill>
                  <a:srgbClr val="000000"/>
                </a:solidFill>
              </a:rPr>
              <a: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Change in </a:t>
            </a:r>
            <a:r>
              <a:rPr lang="de-DE" sz="2400" dirty="0" err="1">
                <a:solidFill>
                  <a:srgbClr val="000000"/>
                </a:solidFill>
              </a:rPr>
              <a:t>equilibrium</a:t>
            </a:r>
            <a:r>
              <a:rPr lang="de-DE" sz="2400" dirty="0">
                <a:solidFill>
                  <a:srgbClr val="000000"/>
                </a:solidFill>
              </a:rPr>
              <a:t> </a:t>
            </a:r>
            <a:r>
              <a:rPr lang="de-DE" sz="2400" dirty="0" err="1">
                <a:solidFill>
                  <a:srgbClr val="000000"/>
                </a:solidFill>
              </a:rPr>
              <a:t>income</a:t>
            </a:r>
            <a:r>
              <a:rPr lang="de-DE" sz="2400" dirty="0">
                <a:solidFill>
                  <a:srgbClr val="000000"/>
                </a:solidFill>
              </a:rPr>
              <a:t>, </a:t>
            </a:r>
            <a:r>
              <a:rPr lang="de-DE" sz="2400" dirty="0" err="1">
                <a:solidFill>
                  <a:srgbClr val="000000"/>
                </a:solidFill>
              </a:rPr>
              <a:t>if</a:t>
            </a:r>
            <a:r>
              <a:rPr lang="de-DE" sz="2400" dirty="0">
                <a:solidFill>
                  <a:srgbClr val="000000"/>
                </a:solidFill>
              </a:rPr>
              <a:t> </a:t>
            </a:r>
            <a:r>
              <a:rPr lang="de-DE" sz="2400" dirty="0" err="1">
                <a:solidFill>
                  <a:srgbClr val="000000"/>
                </a:solidFill>
              </a:rPr>
              <a:t>governement</a:t>
            </a:r>
            <a:r>
              <a:rPr lang="de-DE" sz="2400" dirty="0">
                <a:solidFill>
                  <a:srgbClr val="000000"/>
                </a:solidFill>
              </a:rPr>
              <a:t> </a:t>
            </a:r>
            <a:r>
              <a:rPr lang="de-DE" sz="2400" dirty="0" err="1">
                <a:solidFill>
                  <a:srgbClr val="000000"/>
                </a:solidFill>
              </a:rPr>
              <a:t>expenditure</a:t>
            </a:r>
            <a:r>
              <a:rPr lang="de-DE" sz="2400" dirty="0">
                <a:solidFill>
                  <a:srgbClr val="000000"/>
                </a:solidFill>
              </a:rPr>
              <a:t> </a:t>
            </a:r>
            <a:r>
              <a:rPr lang="de-DE" sz="2400" dirty="0" err="1">
                <a:solidFill>
                  <a:srgbClr val="000000"/>
                </a:solidFill>
              </a:rPr>
              <a:t>increades</a:t>
            </a:r>
            <a:r>
              <a:rPr lang="de-DE" sz="2400" dirty="0">
                <a:solidFill>
                  <a:srgbClr val="000000"/>
                </a:solidFill>
              </a:rPr>
              <a:t> </a:t>
            </a:r>
            <a:r>
              <a:rPr lang="de-DE" sz="2400" dirty="0" err="1">
                <a:solidFill>
                  <a:srgbClr val="000000"/>
                </a:solidFill>
              </a:rPr>
              <a:t>by</a:t>
            </a:r>
            <a:r>
              <a:rPr lang="de-DE" sz="2400" dirty="0">
                <a:solidFill>
                  <a:srgbClr val="000000"/>
                </a:solidFill>
              </a:rPr>
              <a:t> 100</a:t>
            </a:r>
          </a:p>
          <a:p>
            <a:pPr eaLnBrk="1" hangingPunct="1">
              <a:buClrTx/>
              <a:buFontTx/>
              <a:buNone/>
            </a:pPr>
            <a:endParaRPr lang="de-DE" sz="2400" dirty="0">
              <a:solidFill>
                <a:srgbClr val="000000"/>
              </a:solidFill>
            </a:endParaRPr>
          </a:p>
          <a:p>
            <a:pPr eaLnBrk="1" hangingPunct="1">
              <a:buClrTx/>
              <a:buFontTx/>
              <a:buNone/>
            </a:pPr>
            <a:r>
              <a:rPr lang="de-DE" sz="2400" dirty="0" err="1">
                <a:solidFill>
                  <a:srgbClr val="000000"/>
                </a:solidFill>
              </a:rPr>
              <a:t>Calculate</a:t>
            </a:r>
            <a:r>
              <a:rPr lang="de-DE" sz="2400" dirty="0">
                <a:solidFill>
                  <a:srgbClr val="000000"/>
                </a:solidFill>
              </a:rPr>
              <a:t> </a:t>
            </a:r>
            <a:r>
              <a:rPr lang="de-DE" sz="2400" dirty="0" err="1">
                <a:solidFill>
                  <a:srgbClr val="000000"/>
                </a:solidFill>
              </a:rPr>
              <a:t>the</a:t>
            </a:r>
            <a:r>
              <a:rPr lang="de-DE" sz="2400" dirty="0">
                <a:solidFill>
                  <a:srgbClr val="000000"/>
                </a:solidFill>
              </a:rPr>
              <a:t> </a:t>
            </a:r>
            <a:r>
              <a:rPr lang="de-DE" sz="2400" dirty="0" err="1">
                <a:solidFill>
                  <a:srgbClr val="000000"/>
                </a:solidFill>
              </a:rPr>
              <a:t>government</a:t>
            </a:r>
            <a:r>
              <a:rPr lang="de-DE" sz="2400" dirty="0">
                <a:solidFill>
                  <a:srgbClr val="000000"/>
                </a:solidFill>
              </a:rPr>
              <a:t> </a:t>
            </a:r>
            <a:r>
              <a:rPr lang="de-DE" sz="2400" dirty="0" err="1">
                <a:solidFill>
                  <a:srgbClr val="000000"/>
                </a:solidFill>
              </a:rPr>
              <a:t>expenditure</a:t>
            </a:r>
            <a:r>
              <a:rPr lang="de-DE" sz="2400" dirty="0">
                <a:solidFill>
                  <a:srgbClr val="000000"/>
                </a:solidFill>
              </a:rPr>
              <a:t> </a:t>
            </a:r>
            <a:r>
              <a:rPr lang="de-DE" sz="2400" dirty="0" err="1">
                <a:solidFill>
                  <a:srgbClr val="000000"/>
                </a:solidFill>
              </a:rPr>
              <a:t>multiplier</a:t>
            </a:r>
            <a:r>
              <a:rPr lang="de-DE" sz="2400" dirty="0">
                <a:solidFill>
                  <a:srgbClr val="000000"/>
                </a:solidFill>
              </a:rPr>
              <a:t>?</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21CBD8A8-9743-4FD4-BC6B-0E9E4B7F96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A9414CDC-5CA1-4550-A439-3B98D2820742}"/>
              </a:ext>
            </a:extLst>
          </p:cNvPr>
          <p:cNvGrpSpPr/>
          <p:nvPr/>
        </p:nvGrpSpPr>
        <p:grpSpPr>
          <a:xfrm>
            <a:off x="1356423" y="3221611"/>
            <a:ext cx="390960" cy="373320"/>
            <a:chOff x="1356423" y="3221611"/>
            <a:chExt cx="390960" cy="3733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F4DA48-7901-47BB-AE38-1B4E26E67CA4}"/>
                    </a:ext>
                  </a:extLst>
                </p14:cNvPr>
                <p14:cNvContentPartPr/>
                <p14:nvPr/>
              </p14:nvContentPartPr>
              <p14:xfrm>
                <a:off x="1356423" y="3399811"/>
                <a:ext cx="344520" cy="195120"/>
              </p14:xfrm>
            </p:contentPart>
          </mc:Choice>
          <mc:Fallback xmlns="">
            <p:pic>
              <p:nvPicPr>
                <p:cNvPr id="2" name="Freihand 1">
                  <a:extLst>
                    <a:ext uri="{FF2B5EF4-FFF2-40B4-BE49-F238E27FC236}">
                      <a16:creationId xmlns:a16="http://schemas.microsoft.com/office/drawing/2014/main" id="{FFF4DA48-7901-47BB-AE38-1B4E26E67CA4}"/>
                    </a:ext>
                  </a:extLst>
                </p:cNvPr>
                <p:cNvPicPr/>
                <p:nvPr/>
              </p:nvPicPr>
              <p:blipFill>
                <a:blip r:embed="rId4"/>
                <a:stretch>
                  <a:fillRect/>
                </a:stretch>
              </p:blipFill>
              <p:spPr>
                <a:xfrm>
                  <a:off x="1352103" y="3395491"/>
                  <a:ext cx="353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11E62B2-ADA0-408F-BCDF-B1E2E357290B}"/>
                    </a:ext>
                  </a:extLst>
                </p14:cNvPr>
                <p14:cNvContentPartPr/>
                <p14:nvPr/>
              </p14:nvContentPartPr>
              <p14:xfrm>
                <a:off x="1506183" y="3221611"/>
                <a:ext cx="140400" cy="134640"/>
              </p14:xfrm>
            </p:contentPart>
          </mc:Choice>
          <mc:Fallback xmlns="">
            <p:pic>
              <p:nvPicPr>
                <p:cNvPr id="3" name="Freihand 2">
                  <a:extLst>
                    <a:ext uri="{FF2B5EF4-FFF2-40B4-BE49-F238E27FC236}">
                      <a16:creationId xmlns:a16="http://schemas.microsoft.com/office/drawing/2014/main" id="{911E62B2-ADA0-408F-BCDF-B1E2E357290B}"/>
                    </a:ext>
                  </a:extLst>
                </p:cNvPr>
                <p:cNvPicPr/>
                <p:nvPr/>
              </p:nvPicPr>
              <p:blipFill>
                <a:blip r:embed="rId6"/>
                <a:stretch>
                  <a:fillRect/>
                </a:stretch>
              </p:blipFill>
              <p:spPr>
                <a:xfrm>
                  <a:off x="1501863" y="3217291"/>
                  <a:ext cx="149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D1E2846-B5F4-4F99-9FA8-01964D996225}"/>
                    </a:ext>
                  </a:extLst>
                </p14:cNvPr>
                <p14:cNvContentPartPr/>
                <p14:nvPr/>
              </p14:nvContentPartPr>
              <p14:xfrm>
                <a:off x="1654503" y="3255091"/>
                <a:ext cx="92880" cy="112680"/>
              </p14:xfrm>
            </p:contentPart>
          </mc:Choice>
          <mc:Fallback xmlns="">
            <p:pic>
              <p:nvPicPr>
                <p:cNvPr id="4" name="Freihand 3">
                  <a:extLst>
                    <a:ext uri="{FF2B5EF4-FFF2-40B4-BE49-F238E27FC236}">
                      <a16:creationId xmlns:a16="http://schemas.microsoft.com/office/drawing/2014/main" id="{9D1E2846-B5F4-4F99-9FA8-01964D996225}"/>
                    </a:ext>
                  </a:extLst>
                </p:cNvPr>
                <p:cNvPicPr/>
                <p:nvPr/>
              </p:nvPicPr>
              <p:blipFill>
                <a:blip r:embed="rId8"/>
                <a:stretch>
                  <a:fillRect/>
                </a:stretch>
              </p:blipFill>
              <p:spPr>
                <a:xfrm>
                  <a:off x="1650183" y="3250771"/>
                  <a:ext cx="101520" cy="121320"/>
                </a:xfrm>
                <a:prstGeom prst="rect">
                  <a:avLst/>
                </a:prstGeom>
              </p:spPr>
            </p:pic>
          </mc:Fallback>
        </mc:AlternateContent>
      </p:grpSp>
      <p:grpSp>
        <p:nvGrpSpPr>
          <p:cNvPr id="11" name="Gruppieren 10">
            <a:extLst>
              <a:ext uri="{FF2B5EF4-FFF2-40B4-BE49-F238E27FC236}">
                <a16:creationId xmlns:a16="http://schemas.microsoft.com/office/drawing/2014/main" id="{85D5CA77-306C-4832-8ED4-A2D21E7D31F0}"/>
              </a:ext>
            </a:extLst>
          </p:cNvPr>
          <p:cNvGrpSpPr/>
          <p:nvPr/>
        </p:nvGrpSpPr>
        <p:grpSpPr>
          <a:xfrm>
            <a:off x="3095943" y="3315211"/>
            <a:ext cx="1069920" cy="301320"/>
            <a:chOff x="3095943" y="3315211"/>
            <a:chExt cx="1069920" cy="30132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ACBB440-814B-43F4-B15C-EE9A6DB1EA6C}"/>
                    </a:ext>
                  </a:extLst>
                </p14:cNvPr>
                <p14:cNvContentPartPr/>
                <p14:nvPr/>
              </p14:nvContentPartPr>
              <p14:xfrm>
                <a:off x="3095943" y="3315211"/>
                <a:ext cx="515160" cy="301320"/>
              </p14:xfrm>
            </p:contentPart>
          </mc:Choice>
          <mc:Fallback xmlns="">
            <p:pic>
              <p:nvPicPr>
                <p:cNvPr id="8" name="Freihand 7">
                  <a:extLst>
                    <a:ext uri="{FF2B5EF4-FFF2-40B4-BE49-F238E27FC236}">
                      <a16:creationId xmlns:a16="http://schemas.microsoft.com/office/drawing/2014/main" id="{7ACBB440-814B-43F4-B15C-EE9A6DB1EA6C}"/>
                    </a:ext>
                  </a:extLst>
                </p:cNvPr>
                <p:cNvPicPr/>
                <p:nvPr/>
              </p:nvPicPr>
              <p:blipFill>
                <a:blip r:embed="rId10"/>
                <a:stretch>
                  <a:fillRect/>
                </a:stretch>
              </p:blipFill>
              <p:spPr>
                <a:xfrm>
                  <a:off x="3091623" y="3310891"/>
                  <a:ext cx="5238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C02A3BEA-5D48-40E3-B6C8-CBD40F8C4083}"/>
                    </a:ext>
                  </a:extLst>
                </p14:cNvPr>
                <p14:cNvContentPartPr/>
                <p14:nvPr/>
              </p14:nvContentPartPr>
              <p14:xfrm>
                <a:off x="3638823" y="3319891"/>
                <a:ext cx="216360" cy="225000"/>
              </p14:xfrm>
            </p:contentPart>
          </mc:Choice>
          <mc:Fallback xmlns="">
            <p:pic>
              <p:nvPicPr>
                <p:cNvPr id="9" name="Freihand 8">
                  <a:extLst>
                    <a:ext uri="{FF2B5EF4-FFF2-40B4-BE49-F238E27FC236}">
                      <a16:creationId xmlns:a16="http://schemas.microsoft.com/office/drawing/2014/main" id="{C02A3BEA-5D48-40E3-B6C8-CBD40F8C4083}"/>
                    </a:ext>
                  </a:extLst>
                </p:cNvPr>
                <p:cNvPicPr/>
                <p:nvPr/>
              </p:nvPicPr>
              <p:blipFill>
                <a:blip r:embed="rId12"/>
                <a:stretch>
                  <a:fillRect/>
                </a:stretch>
              </p:blipFill>
              <p:spPr>
                <a:xfrm>
                  <a:off x="3634503" y="3315571"/>
                  <a:ext cx="225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727B7E9-BB85-49C2-A082-74E4DA3646D9}"/>
                    </a:ext>
                  </a:extLst>
                </p14:cNvPr>
                <p14:cNvContentPartPr/>
                <p14:nvPr/>
              </p14:nvContentPartPr>
              <p14:xfrm>
                <a:off x="3927543" y="3344731"/>
                <a:ext cx="238320" cy="171720"/>
              </p14:xfrm>
            </p:contentPart>
          </mc:Choice>
          <mc:Fallback xmlns="">
            <p:pic>
              <p:nvPicPr>
                <p:cNvPr id="10" name="Freihand 9">
                  <a:extLst>
                    <a:ext uri="{FF2B5EF4-FFF2-40B4-BE49-F238E27FC236}">
                      <a16:creationId xmlns:a16="http://schemas.microsoft.com/office/drawing/2014/main" id="{C727B7E9-BB85-49C2-A082-74E4DA3646D9}"/>
                    </a:ext>
                  </a:extLst>
                </p:cNvPr>
                <p:cNvPicPr/>
                <p:nvPr/>
              </p:nvPicPr>
              <p:blipFill>
                <a:blip r:embed="rId14"/>
                <a:stretch>
                  <a:fillRect/>
                </a:stretch>
              </p:blipFill>
              <p:spPr>
                <a:xfrm>
                  <a:off x="3923223" y="3340411"/>
                  <a:ext cx="246960" cy="180360"/>
                </a:xfrm>
                <a:prstGeom prst="rect">
                  <a:avLst/>
                </a:prstGeom>
              </p:spPr>
            </p:pic>
          </mc:Fallback>
        </mc:AlternateContent>
      </p:grpSp>
      <p:grpSp>
        <p:nvGrpSpPr>
          <p:cNvPr id="171010" name="Gruppieren 171009">
            <a:extLst>
              <a:ext uri="{FF2B5EF4-FFF2-40B4-BE49-F238E27FC236}">
                <a16:creationId xmlns:a16="http://schemas.microsoft.com/office/drawing/2014/main" id="{38CA9311-A466-4D54-ABEB-F0C95D808BF4}"/>
              </a:ext>
            </a:extLst>
          </p:cNvPr>
          <p:cNvGrpSpPr/>
          <p:nvPr/>
        </p:nvGrpSpPr>
        <p:grpSpPr>
          <a:xfrm>
            <a:off x="883743" y="4407451"/>
            <a:ext cx="6792840" cy="319320"/>
            <a:chOff x="883743" y="4407451"/>
            <a:chExt cx="6792840" cy="3193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2F38D1D-BA36-4D91-98FB-4CDD9583AC89}"/>
                    </a:ext>
                  </a:extLst>
                </p14:cNvPr>
                <p14:cNvContentPartPr/>
                <p14:nvPr/>
              </p14:nvContentPartPr>
              <p14:xfrm>
                <a:off x="883743" y="4515451"/>
                <a:ext cx="137520" cy="189360"/>
              </p14:xfrm>
            </p:contentPart>
          </mc:Choice>
          <mc:Fallback xmlns="">
            <p:pic>
              <p:nvPicPr>
                <p:cNvPr id="12" name="Freihand 11">
                  <a:extLst>
                    <a:ext uri="{FF2B5EF4-FFF2-40B4-BE49-F238E27FC236}">
                      <a16:creationId xmlns:a16="http://schemas.microsoft.com/office/drawing/2014/main" id="{A2F38D1D-BA36-4D91-98FB-4CDD9583AC89}"/>
                    </a:ext>
                  </a:extLst>
                </p:cNvPr>
                <p:cNvPicPr/>
                <p:nvPr/>
              </p:nvPicPr>
              <p:blipFill>
                <a:blip r:embed="rId16"/>
                <a:stretch>
                  <a:fillRect/>
                </a:stretch>
              </p:blipFill>
              <p:spPr>
                <a:xfrm>
                  <a:off x="879423" y="4511131"/>
                  <a:ext cx="146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7574036-DDE8-4646-8341-6E8C5067A3BA}"/>
                    </a:ext>
                  </a:extLst>
                </p14:cNvPr>
                <p14:cNvContentPartPr/>
                <p14:nvPr/>
              </p14:nvContentPartPr>
              <p14:xfrm>
                <a:off x="988503" y="4605451"/>
                <a:ext cx="150840" cy="90720"/>
              </p14:xfrm>
            </p:contentPart>
          </mc:Choice>
          <mc:Fallback xmlns="">
            <p:pic>
              <p:nvPicPr>
                <p:cNvPr id="13" name="Freihand 12">
                  <a:extLst>
                    <a:ext uri="{FF2B5EF4-FFF2-40B4-BE49-F238E27FC236}">
                      <a16:creationId xmlns:a16="http://schemas.microsoft.com/office/drawing/2014/main" id="{07574036-DDE8-4646-8341-6E8C5067A3BA}"/>
                    </a:ext>
                  </a:extLst>
                </p:cNvPr>
                <p:cNvPicPr/>
                <p:nvPr/>
              </p:nvPicPr>
              <p:blipFill>
                <a:blip r:embed="rId18"/>
                <a:stretch>
                  <a:fillRect/>
                </a:stretch>
              </p:blipFill>
              <p:spPr>
                <a:xfrm>
                  <a:off x="984183" y="4601131"/>
                  <a:ext cx="159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FE29EC52-A284-4FC4-8EDC-2AC68CEFC390}"/>
                    </a:ext>
                  </a:extLst>
                </p14:cNvPr>
                <p14:cNvContentPartPr/>
                <p14:nvPr/>
              </p14:nvContentPartPr>
              <p14:xfrm>
                <a:off x="1173903" y="4483411"/>
                <a:ext cx="69120" cy="209880"/>
              </p14:xfrm>
            </p:contentPart>
          </mc:Choice>
          <mc:Fallback xmlns="">
            <p:pic>
              <p:nvPicPr>
                <p:cNvPr id="14" name="Freihand 13">
                  <a:extLst>
                    <a:ext uri="{FF2B5EF4-FFF2-40B4-BE49-F238E27FC236}">
                      <a16:creationId xmlns:a16="http://schemas.microsoft.com/office/drawing/2014/main" id="{FE29EC52-A284-4FC4-8EDC-2AC68CEFC390}"/>
                    </a:ext>
                  </a:extLst>
                </p:cNvPr>
                <p:cNvPicPr/>
                <p:nvPr/>
              </p:nvPicPr>
              <p:blipFill>
                <a:blip r:embed="rId20"/>
                <a:stretch>
                  <a:fillRect/>
                </a:stretch>
              </p:blipFill>
              <p:spPr>
                <a:xfrm>
                  <a:off x="1169583" y="4479091"/>
                  <a:ext cx="77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4E260DC7-3F97-4FFB-BB65-C6C2BE2C1C7F}"/>
                    </a:ext>
                  </a:extLst>
                </p14:cNvPr>
                <p14:cNvContentPartPr/>
                <p14:nvPr/>
              </p14:nvContentPartPr>
              <p14:xfrm>
                <a:off x="1282263" y="4588891"/>
                <a:ext cx="76320" cy="110160"/>
              </p14:xfrm>
            </p:contentPart>
          </mc:Choice>
          <mc:Fallback xmlns="">
            <p:pic>
              <p:nvPicPr>
                <p:cNvPr id="15" name="Freihand 14">
                  <a:extLst>
                    <a:ext uri="{FF2B5EF4-FFF2-40B4-BE49-F238E27FC236}">
                      <a16:creationId xmlns:a16="http://schemas.microsoft.com/office/drawing/2014/main" id="{4E260DC7-3F97-4FFB-BB65-C6C2BE2C1C7F}"/>
                    </a:ext>
                  </a:extLst>
                </p:cNvPr>
                <p:cNvPicPr/>
                <p:nvPr/>
              </p:nvPicPr>
              <p:blipFill>
                <a:blip r:embed="rId22"/>
                <a:stretch>
                  <a:fillRect/>
                </a:stretch>
              </p:blipFill>
              <p:spPr>
                <a:xfrm>
                  <a:off x="1277943" y="4584571"/>
                  <a:ext cx="849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C214CBEA-0A68-44A4-9C9D-C933060DC916}"/>
                    </a:ext>
                  </a:extLst>
                </p14:cNvPr>
                <p14:cNvContentPartPr/>
                <p14:nvPr/>
              </p14:nvContentPartPr>
              <p14:xfrm>
                <a:off x="1389183" y="4602931"/>
                <a:ext cx="148320" cy="104400"/>
              </p14:xfrm>
            </p:contentPart>
          </mc:Choice>
          <mc:Fallback xmlns="">
            <p:pic>
              <p:nvPicPr>
                <p:cNvPr id="16" name="Freihand 15">
                  <a:extLst>
                    <a:ext uri="{FF2B5EF4-FFF2-40B4-BE49-F238E27FC236}">
                      <a16:creationId xmlns:a16="http://schemas.microsoft.com/office/drawing/2014/main" id="{C214CBEA-0A68-44A4-9C9D-C933060DC916}"/>
                    </a:ext>
                  </a:extLst>
                </p:cNvPr>
                <p:cNvPicPr/>
                <p:nvPr/>
              </p:nvPicPr>
              <p:blipFill>
                <a:blip r:embed="rId24"/>
                <a:stretch>
                  <a:fillRect/>
                </a:stretch>
              </p:blipFill>
              <p:spPr>
                <a:xfrm>
                  <a:off x="1384863" y="4598611"/>
                  <a:ext cx="156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A6F22FC-EC41-4B5C-A0E9-0757A457A7E4}"/>
                    </a:ext>
                  </a:extLst>
                </p14:cNvPr>
                <p14:cNvContentPartPr/>
                <p14:nvPr/>
              </p14:nvContentPartPr>
              <p14:xfrm>
                <a:off x="1508703" y="4486651"/>
                <a:ext cx="113040" cy="222480"/>
              </p14:xfrm>
            </p:contentPart>
          </mc:Choice>
          <mc:Fallback xmlns="">
            <p:pic>
              <p:nvPicPr>
                <p:cNvPr id="17" name="Freihand 16">
                  <a:extLst>
                    <a:ext uri="{FF2B5EF4-FFF2-40B4-BE49-F238E27FC236}">
                      <a16:creationId xmlns:a16="http://schemas.microsoft.com/office/drawing/2014/main" id="{6A6F22FC-EC41-4B5C-A0E9-0757A457A7E4}"/>
                    </a:ext>
                  </a:extLst>
                </p:cNvPr>
                <p:cNvPicPr/>
                <p:nvPr/>
              </p:nvPicPr>
              <p:blipFill>
                <a:blip r:embed="rId26"/>
                <a:stretch>
                  <a:fillRect/>
                </a:stretch>
              </p:blipFill>
              <p:spPr>
                <a:xfrm>
                  <a:off x="1504383" y="4482331"/>
                  <a:ext cx="121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4E852DA9-A91C-4DFC-80A8-32D9A2AF8F3D}"/>
                    </a:ext>
                  </a:extLst>
                </p14:cNvPr>
                <p14:cNvContentPartPr/>
                <p14:nvPr/>
              </p14:nvContentPartPr>
              <p14:xfrm>
                <a:off x="1593663" y="4564771"/>
                <a:ext cx="118800" cy="127800"/>
              </p14:xfrm>
            </p:contentPart>
          </mc:Choice>
          <mc:Fallback xmlns="">
            <p:pic>
              <p:nvPicPr>
                <p:cNvPr id="18" name="Freihand 17">
                  <a:extLst>
                    <a:ext uri="{FF2B5EF4-FFF2-40B4-BE49-F238E27FC236}">
                      <a16:creationId xmlns:a16="http://schemas.microsoft.com/office/drawing/2014/main" id="{4E852DA9-A91C-4DFC-80A8-32D9A2AF8F3D}"/>
                    </a:ext>
                  </a:extLst>
                </p:cNvPr>
                <p:cNvPicPr/>
                <p:nvPr/>
              </p:nvPicPr>
              <p:blipFill>
                <a:blip r:embed="rId28"/>
                <a:stretch>
                  <a:fillRect/>
                </a:stretch>
              </p:blipFill>
              <p:spPr>
                <a:xfrm>
                  <a:off x="1589343" y="4560451"/>
                  <a:ext cx="127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226BAFA-ED90-4DE7-B483-12C3D8BDC00D}"/>
                    </a:ext>
                  </a:extLst>
                </p14:cNvPr>
                <p14:cNvContentPartPr/>
                <p14:nvPr/>
              </p14:nvContentPartPr>
              <p14:xfrm>
                <a:off x="1970223" y="4523011"/>
                <a:ext cx="22320" cy="119160"/>
              </p14:xfrm>
            </p:contentPart>
          </mc:Choice>
          <mc:Fallback xmlns="">
            <p:pic>
              <p:nvPicPr>
                <p:cNvPr id="20" name="Freihand 19">
                  <a:extLst>
                    <a:ext uri="{FF2B5EF4-FFF2-40B4-BE49-F238E27FC236}">
                      <a16:creationId xmlns:a16="http://schemas.microsoft.com/office/drawing/2014/main" id="{D226BAFA-ED90-4DE7-B483-12C3D8BDC00D}"/>
                    </a:ext>
                  </a:extLst>
                </p:cNvPr>
                <p:cNvPicPr/>
                <p:nvPr/>
              </p:nvPicPr>
              <p:blipFill>
                <a:blip r:embed="rId30"/>
                <a:stretch>
                  <a:fillRect/>
                </a:stretch>
              </p:blipFill>
              <p:spPr>
                <a:xfrm>
                  <a:off x="1965903" y="4518691"/>
                  <a:ext cx="30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EA1A47B-3987-4B2F-BF0D-2AA43562D47A}"/>
                    </a:ext>
                  </a:extLst>
                </p14:cNvPr>
                <p14:cNvContentPartPr/>
                <p14:nvPr/>
              </p14:nvContentPartPr>
              <p14:xfrm>
                <a:off x="1993983" y="4503211"/>
                <a:ext cx="122400" cy="20160"/>
              </p14:xfrm>
            </p:contentPart>
          </mc:Choice>
          <mc:Fallback xmlns="">
            <p:pic>
              <p:nvPicPr>
                <p:cNvPr id="21" name="Freihand 20">
                  <a:extLst>
                    <a:ext uri="{FF2B5EF4-FFF2-40B4-BE49-F238E27FC236}">
                      <a16:creationId xmlns:a16="http://schemas.microsoft.com/office/drawing/2014/main" id="{3EA1A47B-3987-4B2F-BF0D-2AA43562D47A}"/>
                    </a:ext>
                  </a:extLst>
                </p:cNvPr>
                <p:cNvPicPr/>
                <p:nvPr/>
              </p:nvPicPr>
              <p:blipFill>
                <a:blip r:embed="rId32"/>
                <a:stretch>
                  <a:fillRect/>
                </a:stretch>
              </p:blipFill>
              <p:spPr>
                <a:xfrm>
                  <a:off x="1989663" y="4498891"/>
                  <a:ext cx="131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544F4925-B3A5-49E0-B1D0-4B61AFB97812}"/>
                    </a:ext>
                  </a:extLst>
                </p14:cNvPr>
                <p14:cNvContentPartPr/>
                <p14:nvPr/>
              </p14:nvContentPartPr>
              <p14:xfrm>
                <a:off x="1947903" y="4557571"/>
                <a:ext cx="180000" cy="90720"/>
              </p14:xfrm>
            </p:contentPart>
          </mc:Choice>
          <mc:Fallback xmlns="">
            <p:pic>
              <p:nvPicPr>
                <p:cNvPr id="22" name="Freihand 21">
                  <a:extLst>
                    <a:ext uri="{FF2B5EF4-FFF2-40B4-BE49-F238E27FC236}">
                      <a16:creationId xmlns:a16="http://schemas.microsoft.com/office/drawing/2014/main" id="{544F4925-B3A5-49E0-B1D0-4B61AFB97812}"/>
                    </a:ext>
                  </a:extLst>
                </p:cNvPr>
                <p:cNvPicPr/>
                <p:nvPr/>
              </p:nvPicPr>
              <p:blipFill>
                <a:blip r:embed="rId34"/>
                <a:stretch>
                  <a:fillRect/>
                </a:stretch>
              </p:blipFill>
              <p:spPr>
                <a:xfrm>
                  <a:off x="1943583" y="4553251"/>
                  <a:ext cx="188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CE103762-9698-4D19-9894-11C29E6D73DC}"/>
                    </a:ext>
                  </a:extLst>
                </p14:cNvPr>
                <p14:cNvContentPartPr/>
                <p14:nvPr/>
              </p14:nvContentPartPr>
              <p14:xfrm>
                <a:off x="2209263" y="4562971"/>
                <a:ext cx="2160" cy="69840"/>
              </p14:xfrm>
            </p:contentPart>
          </mc:Choice>
          <mc:Fallback xmlns="">
            <p:pic>
              <p:nvPicPr>
                <p:cNvPr id="23" name="Freihand 22">
                  <a:extLst>
                    <a:ext uri="{FF2B5EF4-FFF2-40B4-BE49-F238E27FC236}">
                      <a16:creationId xmlns:a16="http://schemas.microsoft.com/office/drawing/2014/main" id="{CE103762-9698-4D19-9894-11C29E6D73DC}"/>
                    </a:ext>
                  </a:extLst>
                </p:cNvPr>
                <p:cNvPicPr/>
                <p:nvPr/>
              </p:nvPicPr>
              <p:blipFill>
                <a:blip r:embed="rId36"/>
                <a:stretch>
                  <a:fillRect/>
                </a:stretch>
              </p:blipFill>
              <p:spPr>
                <a:xfrm>
                  <a:off x="2204943" y="4558651"/>
                  <a:ext cx="10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939A2C59-9911-43C5-82EF-D406448C54F3}"/>
                    </a:ext>
                  </a:extLst>
                </p14:cNvPr>
                <p14:cNvContentPartPr/>
                <p14:nvPr/>
              </p14:nvContentPartPr>
              <p14:xfrm>
                <a:off x="2199183" y="4554331"/>
                <a:ext cx="123480" cy="91440"/>
              </p14:xfrm>
            </p:contentPart>
          </mc:Choice>
          <mc:Fallback xmlns="">
            <p:pic>
              <p:nvPicPr>
                <p:cNvPr id="24" name="Freihand 23">
                  <a:extLst>
                    <a:ext uri="{FF2B5EF4-FFF2-40B4-BE49-F238E27FC236}">
                      <a16:creationId xmlns:a16="http://schemas.microsoft.com/office/drawing/2014/main" id="{939A2C59-9911-43C5-82EF-D406448C54F3}"/>
                    </a:ext>
                  </a:extLst>
                </p:cNvPr>
                <p:cNvPicPr/>
                <p:nvPr/>
              </p:nvPicPr>
              <p:blipFill>
                <a:blip r:embed="rId38"/>
                <a:stretch>
                  <a:fillRect/>
                </a:stretch>
              </p:blipFill>
              <p:spPr>
                <a:xfrm>
                  <a:off x="2194863" y="4550011"/>
                  <a:ext cx="132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14D20F2-7F1C-4CF4-9649-E5F6B3840012}"/>
                    </a:ext>
                  </a:extLst>
                </p14:cNvPr>
                <p14:cNvContentPartPr/>
                <p14:nvPr/>
              </p14:nvContentPartPr>
              <p14:xfrm>
                <a:off x="2289903" y="4486291"/>
                <a:ext cx="20520" cy="27000"/>
              </p14:xfrm>
            </p:contentPart>
          </mc:Choice>
          <mc:Fallback xmlns="">
            <p:pic>
              <p:nvPicPr>
                <p:cNvPr id="25" name="Freihand 24">
                  <a:extLst>
                    <a:ext uri="{FF2B5EF4-FFF2-40B4-BE49-F238E27FC236}">
                      <a16:creationId xmlns:a16="http://schemas.microsoft.com/office/drawing/2014/main" id="{E14D20F2-7F1C-4CF4-9649-E5F6B3840012}"/>
                    </a:ext>
                  </a:extLst>
                </p:cNvPr>
                <p:cNvPicPr/>
                <p:nvPr/>
              </p:nvPicPr>
              <p:blipFill>
                <a:blip r:embed="rId40"/>
                <a:stretch>
                  <a:fillRect/>
                </a:stretch>
              </p:blipFill>
              <p:spPr>
                <a:xfrm>
                  <a:off x="2285583" y="4481971"/>
                  <a:ext cx="291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4F77C01D-7A01-4C68-B7AF-61F8954823B7}"/>
                    </a:ext>
                  </a:extLst>
                </p14:cNvPr>
                <p14:cNvContentPartPr/>
                <p14:nvPr/>
              </p14:nvContentPartPr>
              <p14:xfrm>
                <a:off x="2339583" y="4533091"/>
                <a:ext cx="10080" cy="101160"/>
              </p14:xfrm>
            </p:contentPart>
          </mc:Choice>
          <mc:Fallback xmlns="">
            <p:pic>
              <p:nvPicPr>
                <p:cNvPr id="26" name="Freihand 25">
                  <a:extLst>
                    <a:ext uri="{FF2B5EF4-FFF2-40B4-BE49-F238E27FC236}">
                      <a16:creationId xmlns:a16="http://schemas.microsoft.com/office/drawing/2014/main" id="{4F77C01D-7A01-4C68-B7AF-61F8954823B7}"/>
                    </a:ext>
                  </a:extLst>
                </p:cNvPr>
                <p:cNvPicPr/>
                <p:nvPr/>
              </p:nvPicPr>
              <p:blipFill>
                <a:blip r:embed="rId42"/>
                <a:stretch>
                  <a:fillRect/>
                </a:stretch>
              </p:blipFill>
              <p:spPr>
                <a:xfrm>
                  <a:off x="2335263" y="4528771"/>
                  <a:ext cx="18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183EB89C-2627-4B98-9350-AD30F19347FC}"/>
                    </a:ext>
                  </a:extLst>
                </p14:cNvPr>
                <p14:cNvContentPartPr/>
                <p14:nvPr/>
              </p14:nvContentPartPr>
              <p14:xfrm>
                <a:off x="2355783" y="4461091"/>
                <a:ext cx="2160" cy="19440"/>
              </p14:xfrm>
            </p:contentPart>
          </mc:Choice>
          <mc:Fallback xmlns="">
            <p:pic>
              <p:nvPicPr>
                <p:cNvPr id="27" name="Freihand 26">
                  <a:extLst>
                    <a:ext uri="{FF2B5EF4-FFF2-40B4-BE49-F238E27FC236}">
                      <a16:creationId xmlns:a16="http://schemas.microsoft.com/office/drawing/2014/main" id="{183EB89C-2627-4B98-9350-AD30F19347FC}"/>
                    </a:ext>
                  </a:extLst>
                </p:cNvPr>
                <p:cNvPicPr/>
                <p:nvPr/>
              </p:nvPicPr>
              <p:blipFill>
                <a:blip r:embed="rId44"/>
                <a:stretch>
                  <a:fillRect/>
                </a:stretch>
              </p:blipFill>
              <p:spPr>
                <a:xfrm>
                  <a:off x="2351463" y="4456771"/>
                  <a:ext cx="108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51B6BCE8-0A84-489F-83DF-7D21AF93F6AC}"/>
                    </a:ext>
                  </a:extLst>
                </p14:cNvPr>
                <p14:cNvContentPartPr/>
                <p14:nvPr/>
              </p14:nvContentPartPr>
              <p14:xfrm>
                <a:off x="2378463" y="4441651"/>
                <a:ext cx="60480" cy="138240"/>
              </p14:xfrm>
            </p:contentPart>
          </mc:Choice>
          <mc:Fallback xmlns="">
            <p:pic>
              <p:nvPicPr>
                <p:cNvPr id="28" name="Freihand 27">
                  <a:extLst>
                    <a:ext uri="{FF2B5EF4-FFF2-40B4-BE49-F238E27FC236}">
                      <a16:creationId xmlns:a16="http://schemas.microsoft.com/office/drawing/2014/main" id="{51B6BCE8-0A84-489F-83DF-7D21AF93F6AC}"/>
                    </a:ext>
                  </a:extLst>
                </p:cNvPr>
                <p:cNvPicPr/>
                <p:nvPr/>
              </p:nvPicPr>
              <p:blipFill>
                <a:blip r:embed="rId46"/>
                <a:stretch>
                  <a:fillRect/>
                </a:stretch>
              </p:blipFill>
              <p:spPr>
                <a:xfrm>
                  <a:off x="2374143" y="4437331"/>
                  <a:ext cx="69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A9B0EC5A-57EE-4C5C-9B45-53B0580858D8}"/>
                    </a:ext>
                  </a:extLst>
                </p14:cNvPr>
                <p14:cNvContentPartPr/>
                <p14:nvPr/>
              </p14:nvContentPartPr>
              <p14:xfrm>
                <a:off x="2385663" y="4440211"/>
                <a:ext cx="15480" cy="219600"/>
              </p14:xfrm>
            </p:contentPart>
          </mc:Choice>
          <mc:Fallback xmlns="">
            <p:pic>
              <p:nvPicPr>
                <p:cNvPr id="29" name="Freihand 28">
                  <a:extLst>
                    <a:ext uri="{FF2B5EF4-FFF2-40B4-BE49-F238E27FC236}">
                      <a16:creationId xmlns:a16="http://schemas.microsoft.com/office/drawing/2014/main" id="{A9B0EC5A-57EE-4C5C-9B45-53B0580858D8}"/>
                    </a:ext>
                  </a:extLst>
                </p:cNvPr>
                <p:cNvPicPr/>
                <p:nvPr/>
              </p:nvPicPr>
              <p:blipFill>
                <a:blip r:embed="rId48"/>
                <a:stretch>
                  <a:fillRect/>
                </a:stretch>
              </p:blipFill>
              <p:spPr>
                <a:xfrm>
                  <a:off x="2381343" y="4435891"/>
                  <a:ext cx="241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303D1A70-098F-4121-8577-FBBBE397F7B4}"/>
                    </a:ext>
                  </a:extLst>
                </p14:cNvPr>
                <p14:cNvContentPartPr/>
                <p14:nvPr/>
              </p14:nvContentPartPr>
              <p14:xfrm>
                <a:off x="2447943" y="4444531"/>
                <a:ext cx="31320" cy="176400"/>
              </p14:xfrm>
            </p:contentPart>
          </mc:Choice>
          <mc:Fallback xmlns="">
            <p:pic>
              <p:nvPicPr>
                <p:cNvPr id="30" name="Freihand 29">
                  <a:extLst>
                    <a:ext uri="{FF2B5EF4-FFF2-40B4-BE49-F238E27FC236}">
                      <a16:creationId xmlns:a16="http://schemas.microsoft.com/office/drawing/2014/main" id="{303D1A70-098F-4121-8577-FBBBE397F7B4}"/>
                    </a:ext>
                  </a:extLst>
                </p:cNvPr>
                <p:cNvPicPr/>
                <p:nvPr/>
              </p:nvPicPr>
              <p:blipFill>
                <a:blip r:embed="rId50"/>
                <a:stretch>
                  <a:fillRect/>
                </a:stretch>
              </p:blipFill>
              <p:spPr>
                <a:xfrm>
                  <a:off x="2443623" y="4440211"/>
                  <a:ext cx="39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46CE53EC-5720-4505-B018-5F8F7D4478CC}"/>
                    </a:ext>
                  </a:extLst>
                </p14:cNvPr>
                <p14:cNvContentPartPr/>
                <p14:nvPr/>
              </p14:nvContentPartPr>
              <p14:xfrm>
                <a:off x="2452263" y="4457851"/>
                <a:ext cx="92880" cy="156600"/>
              </p14:xfrm>
            </p:contentPart>
          </mc:Choice>
          <mc:Fallback xmlns="">
            <p:pic>
              <p:nvPicPr>
                <p:cNvPr id="31" name="Freihand 30">
                  <a:extLst>
                    <a:ext uri="{FF2B5EF4-FFF2-40B4-BE49-F238E27FC236}">
                      <a16:creationId xmlns:a16="http://schemas.microsoft.com/office/drawing/2014/main" id="{46CE53EC-5720-4505-B018-5F8F7D4478CC}"/>
                    </a:ext>
                  </a:extLst>
                </p:cNvPr>
                <p:cNvPicPr/>
                <p:nvPr/>
              </p:nvPicPr>
              <p:blipFill>
                <a:blip r:embed="rId52"/>
                <a:stretch>
                  <a:fillRect/>
                </a:stretch>
              </p:blipFill>
              <p:spPr>
                <a:xfrm>
                  <a:off x="2447943" y="4453531"/>
                  <a:ext cx="101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0A5A9AF1-71F1-4A2B-B529-08C21765F10C}"/>
                    </a:ext>
                  </a:extLst>
                </p14:cNvPr>
                <p14:cNvContentPartPr/>
                <p14:nvPr/>
              </p14:nvContentPartPr>
              <p14:xfrm>
                <a:off x="2568183" y="4546771"/>
                <a:ext cx="391320" cy="60480"/>
              </p14:xfrm>
            </p:contentPart>
          </mc:Choice>
          <mc:Fallback xmlns="">
            <p:pic>
              <p:nvPicPr>
                <p:cNvPr id="32" name="Freihand 31">
                  <a:extLst>
                    <a:ext uri="{FF2B5EF4-FFF2-40B4-BE49-F238E27FC236}">
                      <a16:creationId xmlns:a16="http://schemas.microsoft.com/office/drawing/2014/main" id="{0A5A9AF1-71F1-4A2B-B529-08C21765F10C}"/>
                    </a:ext>
                  </a:extLst>
                </p:cNvPr>
                <p:cNvPicPr/>
                <p:nvPr/>
              </p:nvPicPr>
              <p:blipFill>
                <a:blip r:embed="rId54"/>
                <a:stretch>
                  <a:fillRect/>
                </a:stretch>
              </p:blipFill>
              <p:spPr>
                <a:xfrm>
                  <a:off x="2563863" y="4542451"/>
                  <a:ext cx="399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830F74F1-F2AD-4A41-AB12-B49FC510B541}"/>
                    </a:ext>
                  </a:extLst>
                </p14:cNvPr>
                <p14:cNvContentPartPr/>
                <p14:nvPr/>
              </p14:nvContentPartPr>
              <p14:xfrm>
                <a:off x="2960943" y="4515091"/>
                <a:ext cx="360" cy="360"/>
              </p14:xfrm>
            </p:contentPart>
          </mc:Choice>
          <mc:Fallback xmlns="">
            <p:pic>
              <p:nvPicPr>
                <p:cNvPr id="33" name="Freihand 32">
                  <a:extLst>
                    <a:ext uri="{FF2B5EF4-FFF2-40B4-BE49-F238E27FC236}">
                      <a16:creationId xmlns:a16="http://schemas.microsoft.com/office/drawing/2014/main" id="{830F74F1-F2AD-4A41-AB12-B49FC510B541}"/>
                    </a:ext>
                  </a:extLst>
                </p:cNvPr>
                <p:cNvPicPr/>
                <p:nvPr/>
              </p:nvPicPr>
              <p:blipFill>
                <a:blip r:embed="rId56"/>
                <a:stretch>
                  <a:fillRect/>
                </a:stretch>
              </p:blipFill>
              <p:spPr>
                <a:xfrm>
                  <a:off x="2956623" y="4510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B2C4549-5290-41A6-8F11-3F3FE3E06F3F}"/>
                    </a:ext>
                  </a:extLst>
                </p14:cNvPr>
                <p14:cNvContentPartPr/>
                <p14:nvPr/>
              </p14:nvContentPartPr>
              <p14:xfrm>
                <a:off x="3186663" y="4514011"/>
                <a:ext cx="238680" cy="98280"/>
              </p14:xfrm>
            </p:contentPart>
          </mc:Choice>
          <mc:Fallback xmlns="">
            <p:pic>
              <p:nvPicPr>
                <p:cNvPr id="34" name="Freihand 33">
                  <a:extLst>
                    <a:ext uri="{FF2B5EF4-FFF2-40B4-BE49-F238E27FC236}">
                      <a16:creationId xmlns:a16="http://schemas.microsoft.com/office/drawing/2014/main" id="{CB2C4549-5290-41A6-8F11-3F3FE3E06F3F}"/>
                    </a:ext>
                  </a:extLst>
                </p:cNvPr>
                <p:cNvPicPr/>
                <p:nvPr/>
              </p:nvPicPr>
              <p:blipFill>
                <a:blip r:embed="rId58"/>
                <a:stretch>
                  <a:fillRect/>
                </a:stretch>
              </p:blipFill>
              <p:spPr>
                <a:xfrm>
                  <a:off x="3182343" y="4509691"/>
                  <a:ext cx="247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36628E9F-C65A-4AA1-BEE1-DB3A78003771}"/>
                    </a:ext>
                  </a:extLst>
                </p14:cNvPr>
                <p14:cNvContentPartPr/>
                <p14:nvPr/>
              </p14:nvContentPartPr>
              <p14:xfrm>
                <a:off x="3424623" y="4457851"/>
                <a:ext cx="37440" cy="24480"/>
              </p14:xfrm>
            </p:contentPart>
          </mc:Choice>
          <mc:Fallback xmlns="">
            <p:pic>
              <p:nvPicPr>
                <p:cNvPr id="35" name="Freihand 34">
                  <a:extLst>
                    <a:ext uri="{FF2B5EF4-FFF2-40B4-BE49-F238E27FC236}">
                      <a16:creationId xmlns:a16="http://schemas.microsoft.com/office/drawing/2014/main" id="{36628E9F-C65A-4AA1-BEE1-DB3A78003771}"/>
                    </a:ext>
                  </a:extLst>
                </p:cNvPr>
                <p:cNvPicPr/>
                <p:nvPr/>
              </p:nvPicPr>
              <p:blipFill>
                <a:blip r:embed="rId60"/>
                <a:stretch>
                  <a:fillRect/>
                </a:stretch>
              </p:blipFill>
              <p:spPr>
                <a:xfrm>
                  <a:off x="3420303" y="4453531"/>
                  <a:ext cx="4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F812EB67-6099-4629-9DEB-7C49BFCA580B}"/>
                    </a:ext>
                  </a:extLst>
                </p14:cNvPr>
                <p14:cNvContentPartPr/>
                <p14:nvPr/>
              </p14:nvContentPartPr>
              <p14:xfrm>
                <a:off x="3449823" y="4518331"/>
                <a:ext cx="122400" cy="89640"/>
              </p14:xfrm>
            </p:contentPart>
          </mc:Choice>
          <mc:Fallback xmlns="">
            <p:pic>
              <p:nvPicPr>
                <p:cNvPr id="36" name="Freihand 35">
                  <a:extLst>
                    <a:ext uri="{FF2B5EF4-FFF2-40B4-BE49-F238E27FC236}">
                      <a16:creationId xmlns:a16="http://schemas.microsoft.com/office/drawing/2014/main" id="{F812EB67-6099-4629-9DEB-7C49BFCA580B}"/>
                    </a:ext>
                  </a:extLst>
                </p:cNvPr>
                <p:cNvPicPr/>
                <p:nvPr/>
              </p:nvPicPr>
              <p:blipFill>
                <a:blip r:embed="rId62"/>
                <a:stretch>
                  <a:fillRect/>
                </a:stretch>
              </p:blipFill>
              <p:spPr>
                <a:xfrm>
                  <a:off x="3445503" y="4514011"/>
                  <a:ext cx="131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AF152FF5-6EE3-4355-896A-A6601C092C2D}"/>
                    </a:ext>
                  </a:extLst>
                </p14:cNvPr>
                <p14:cNvContentPartPr/>
                <p14:nvPr/>
              </p14:nvContentPartPr>
              <p14:xfrm>
                <a:off x="3576183" y="4543891"/>
                <a:ext cx="484200" cy="70920"/>
              </p14:xfrm>
            </p:contentPart>
          </mc:Choice>
          <mc:Fallback xmlns="">
            <p:pic>
              <p:nvPicPr>
                <p:cNvPr id="37" name="Freihand 36">
                  <a:extLst>
                    <a:ext uri="{FF2B5EF4-FFF2-40B4-BE49-F238E27FC236}">
                      <a16:creationId xmlns:a16="http://schemas.microsoft.com/office/drawing/2014/main" id="{AF152FF5-6EE3-4355-896A-A6601C092C2D}"/>
                    </a:ext>
                  </a:extLst>
                </p:cNvPr>
                <p:cNvPicPr/>
                <p:nvPr/>
              </p:nvPicPr>
              <p:blipFill>
                <a:blip r:embed="rId64"/>
                <a:stretch>
                  <a:fillRect/>
                </a:stretch>
              </p:blipFill>
              <p:spPr>
                <a:xfrm>
                  <a:off x="3571863" y="4539571"/>
                  <a:ext cx="492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347F521B-DA32-497D-A3A6-4E9CE0ADC47B}"/>
                    </a:ext>
                  </a:extLst>
                </p14:cNvPr>
                <p14:cNvContentPartPr/>
                <p14:nvPr/>
              </p14:nvContentPartPr>
              <p14:xfrm>
                <a:off x="4228143" y="4500691"/>
                <a:ext cx="113400" cy="134640"/>
              </p14:xfrm>
            </p:contentPart>
          </mc:Choice>
          <mc:Fallback xmlns="">
            <p:pic>
              <p:nvPicPr>
                <p:cNvPr id="38" name="Freihand 37">
                  <a:extLst>
                    <a:ext uri="{FF2B5EF4-FFF2-40B4-BE49-F238E27FC236}">
                      <a16:creationId xmlns:a16="http://schemas.microsoft.com/office/drawing/2014/main" id="{347F521B-DA32-497D-A3A6-4E9CE0ADC47B}"/>
                    </a:ext>
                  </a:extLst>
                </p:cNvPr>
                <p:cNvPicPr/>
                <p:nvPr/>
              </p:nvPicPr>
              <p:blipFill>
                <a:blip r:embed="rId66"/>
                <a:stretch>
                  <a:fillRect/>
                </a:stretch>
              </p:blipFill>
              <p:spPr>
                <a:xfrm>
                  <a:off x="4223823" y="4496371"/>
                  <a:ext cx="1220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2B77A806-F234-433A-B452-A1FC9D192A97}"/>
                    </a:ext>
                  </a:extLst>
                </p14:cNvPr>
                <p14:cNvContentPartPr/>
                <p14:nvPr/>
              </p14:nvContentPartPr>
              <p14:xfrm>
                <a:off x="4380063" y="4548211"/>
                <a:ext cx="92160" cy="57600"/>
              </p14:xfrm>
            </p:contentPart>
          </mc:Choice>
          <mc:Fallback xmlns="">
            <p:pic>
              <p:nvPicPr>
                <p:cNvPr id="39" name="Freihand 38">
                  <a:extLst>
                    <a:ext uri="{FF2B5EF4-FFF2-40B4-BE49-F238E27FC236}">
                      <a16:creationId xmlns:a16="http://schemas.microsoft.com/office/drawing/2014/main" id="{2B77A806-F234-433A-B452-A1FC9D192A97}"/>
                    </a:ext>
                  </a:extLst>
                </p:cNvPr>
                <p:cNvPicPr/>
                <p:nvPr/>
              </p:nvPicPr>
              <p:blipFill>
                <a:blip r:embed="rId68"/>
                <a:stretch>
                  <a:fillRect/>
                </a:stretch>
              </p:blipFill>
              <p:spPr>
                <a:xfrm>
                  <a:off x="4375743" y="4543891"/>
                  <a:ext cx="100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E8BD90E1-3C56-4BB3-8597-5D434EE1BEF2}"/>
                    </a:ext>
                  </a:extLst>
                </p14:cNvPr>
                <p14:cNvContentPartPr/>
                <p14:nvPr/>
              </p14:nvContentPartPr>
              <p14:xfrm>
                <a:off x="4525863" y="4479811"/>
                <a:ext cx="100800" cy="194040"/>
              </p14:xfrm>
            </p:contentPart>
          </mc:Choice>
          <mc:Fallback xmlns="">
            <p:pic>
              <p:nvPicPr>
                <p:cNvPr id="43" name="Freihand 42">
                  <a:extLst>
                    <a:ext uri="{FF2B5EF4-FFF2-40B4-BE49-F238E27FC236}">
                      <a16:creationId xmlns:a16="http://schemas.microsoft.com/office/drawing/2014/main" id="{E8BD90E1-3C56-4BB3-8597-5D434EE1BEF2}"/>
                    </a:ext>
                  </a:extLst>
                </p:cNvPr>
                <p:cNvPicPr/>
                <p:nvPr/>
              </p:nvPicPr>
              <p:blipFill>
                <a:blip r:embed="rId70"/>
                <a:stretch>
                  <a:fillRect/>
                </a:stretch>
              </p:blipFill>
              <p:spPr>
                <a:xfrm>
                  <a:off x="4521543" y="4475491"/>
                  <a:ext cx="109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A7C83705-143D-40ED-9ED6-790369459CE4}"/>
                    </a:ext>
                  </a:extLst>
                </p14:cNvPr>
                <p14:cNvContentPartPr/>
                <p14:nvPr/>
              </p14:nvContentPartPr>
              <p14:xfrm>
                <a:off x="4611543" y="4526611"/>
                <a:ext cx="241920" cy="80280"/>
              </p14:xfrm>
            </p:contentPart>
          </mc:Choice>
          <mc:Fallback xmlns="">
            <p:pic>
              <p:nvPicPr>
                <p:cNvPr id="44" name="Freihand 43">
                  <a:extLst>
                    <a:ext uri="{FF2B5EF4-FFF2-40B4-BE49-F238E27FC236}">
                      <a16:creationId xmlns:a16="http://schemas.microsoft.com/office/drawing/2014/main" id="{A7C83705-143D-40ED-9ED6-790369459CE4}"/>
                    </a:ext>
                  </a:extLst>
                </p:cNvPr>
                <p:cNvPicPr/>
                <p:nvPr/>
              </p:nvPicPr>
              <p:blipFill>
                <a:blip r:embed="rId72"/>
                <a:stretch>
                  <a:fillRect/>
                </a:stretch>
              </p:blipFill>
              <p:spPr>
                <a:xfrm>
                  <a:off x="4607223" y="4522291"/>
                  <a:ext cx="2505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2D9724A7-B18E-433D-87F7-B311F9E9056C}"/>
                    </a:ext>
                  </a:extLst>
                </p14:cNvPr>
                <p14:cNvContentPartPr/>
                <p14:nvPr/>
              </p14:nvContentPartPr>
              <p14:xfrm>
                <a:off x="5039583" y="4541371"/>
                <a:ext cx="312840" cy="74520"/>
              </p14:xfrm>
            </p:contentPart>
          </mc:Choice>
          <mc:Fallback xmlns="">
            <p:pic>
              <p:nvPicPr>
                <p:cNvPr id="45" name="Freihand 44">
                  <a:extLst>
                    <a:ext uri="{FF2B5EF4-FFF2-40B4-BE49-F238E27FC236}">
                      <a16:creationId xmlns:a16="http://schemas.microsoft.com/office/drawing/2014/main" id="{2D9724A7-B18E-433D-87F7-B311F9E9056C}"/>
                    </a:ext>
                  </a:extLst>
                </p:cNvPr>
                <p:cNvPicPr/>
                <p:nvPr/>
              </p:nvPicPr>
              <p:blipFill>
                <a:blip r:embed="rId74"/>
                <a:stretch>
                  <a:fillRect/>
                </a:stretch>
              </p:blipFill>
              <p:spPr>
                <a:xfrm>
                  <a:off x="5035263" y="4537051"/>
                  <a:ext cx="321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1BF4665F-D500-4A4A-8F26-2D19EEE69295}"/>
                    </a:ext>
                  </a:extLst>
                </p14:cNvPr>
                <p14:cNvContentPartPr/>
                <p14:nvPr/>
              </p14:nvContentPartPr>
              <p14:xfrm>
                <a:off x="5413983" y="4506451"/>
                <a:ext cx="154800" cy="113760"/>
              </p14:xfrm>
            </p:contentPart>
          </mc:Choice>
          <mc:Fallback xmlns="">
            <p:pic>
              <p:nvPicPr>
                <p:cNvPr id="46" name="Freihand 45">
                  <a:extLst>
                    <a:ext uri="{FF2B5EF4-FFF2-40B4-BE49-F238E27FC236}">
                      <a16:creationId xmlns:a16="http://schemas.microsoft.com/office/drawing/2014/main" id="{1BF4665F-D500-4A4A-8F26-2D19EEE69295}"/>
                    </a:ext>
                  </a:extLst>
                </p:cNvPr>
                <p:cNvPicPr/>
                <p:nvPr/>
              </p:nvPicPr>
              <p:blipFill>
                <a:blip r:embed="rId76"/>
                <a:stretch>
                  <a:fillRect/>
                </a:stretch>
              </p:blipFill>
              <p:spPr>
                <a:xfrm>
                  <a:off x="5409663" y="4502131"/>
                  <a:ext cx="163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E9532B92-F317-490C-B230-6C160216CF07}"/>
                    </a:ext>
                  </a:extLst>
                </p14:cNvPr>
                <p14:cNvContentPartPr/>
                <p14:nvPr/>
              </p14:nvContentPartPr>
              <p14:xfrm>
                <a:off x="5710983" y="4540291"/>
                <a:ext cx="157320" cy="90360"/>
              </p14:xfrm>
            </p:contentPart>
          </mc:Choice>
          <mc:Fallback xmlns="">
            <p:pic>
              <p:nvPicPr>
                <p:cNvPr id="47" name="Freihand 46">
                  <a:extLst>
                    <a:ext uri="{FF2B5EF4-FFF2-40B4-BE49-F238E27FC236}">
                      <a16:creationId xmlns:a16="http://schemas.microsoft.com/office/drawing/2014/main" id="{E9532B92-F317-490C-B230-6C160216CF07}"/>
                    </a:ext>
                  </a:extLst>
                </p:cNvPr>
                <p:cNvPicPr/>
                <p:nvPr/>
              </p:nvPicPr>
              <p:blipFill>
                <a:blip r:embed="rId78"/>
                <a:stretch>
                  <a:fillRect/>
                </a:stretch>
              </p:blipFill>
              <p:spPr>
                <a:xfrm>
                  <a:off x="5706663" y="4535971"/>
                  <a:ext cx="165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BD701CEE-735E-47DA-8BF3-5C8AD9473B1A}"/>
                    </a:ext>
                  </a:extLst>
                </p14:cNvPr>
                <p14:cNvContentPartPr/>
                <p14:nvPr/>
              </p14:nvContentPartPr>
              <p14:xfrm>
                <a:off x="5824023" y="4442731"/>
                <a:ext cx="250200" cy="276480"/>
              </p14:xfrm>
            </p:contentPart>
          </mc:Choice>
          <mc:Fallback xmlns="">
            <p:pic>
              <p:nvPicPr>
                <p:cNvPr id="48" name="Freihand 47">
                  <a:extLst>
                    <a:ext uri="{FF2B5EF4-FFF2-40B4-BE49-F238E27FC236}">
                      <a16:creationId xmlns:a16="http://schemas.microsoft.com/office/drawing/2014/main" id="{BD701CEE-735E-47DA-8BF3-5C8AD9473B1A}"/>
                    </a:ext>
                  </a:extLst>
                </p:cNvPr>
                <p:cNvPicPr/>
                <p:nvPr/>
              </p:nvPicPr>
              <p:blipFill>
                <a:blip r:embed="rId80"/>
                <a:stretch>
                  <a:fillRect/>
                </a:stretch>
              </p:blipFill>
              <p:spPr>
                <a:xfrm>
                  <a:off x="5819703" y="4438411"/>
                  <a:ext cx="258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AC4452AF-2605-478F-B979-5EA3BE6D9540}"/>
                    </a:ext>
                  </a:extLst>
                </p14:cNvPr>
                <p14:cNvContentPartPr/>
                <p14:nvPr/>
              </p14:nvContentPartPr>
              <p14:xfrm>
                <a:off x="5975583" y="4539211"/>
                <a:ext cx="112680" cy="10440"/>
              </p14:xfrm>
            </p:contentPart>
          </mc:Choice>
          <mc:Fallback xmlns="">
            <p:pic>
              <p:nvPicPr>
                <p:cNvPr id="49" name="Freihand 48">
                  <a:extLst>
                    <a:ext uri="{FF2B5EF4-FFF2-40B4-BE49-F238E27FC236}">
                      <a16:creationId xmlns:a16="http://schemas.microsoft.com/office/drawing/2014/main" id="{AC4452AF-2605-478F-B979-5EA3BE6D9540}"/>
                    </a:ext>
                  </a:extLst>
                </p:cNvPr>
                <p:cNvPicPr/>
                <p:nvPr/>
              </p:nvPicPr>
              <p:blipFill>
                <a:blip r:embed="rId82"/>
                <a:stretch>
                  <a:fillRect/>
                </a:stretch>
              </p:blipFill>
              <p:spPr>
                <a:xfrm>
                  <a:off x="5971263" y="4534891"/>
                  <a:ext cx="121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81194C43-0BB2-4F1D-BAD5-951F1DD50C34}"/>
                    </a:ext>
                  </a:extLst>
                </p14:cNvPr>
                <p14:cNvContentPartPr/>
                <p14:nvPr/>
              </p14:nvContentPartPr>
              <p14:xfrm>
                <a:off x="6077823" y="4515091"/>
                <a:ext cx="163440" cy="92520"/>
              </p14:xfrm>
            </p:contentPart>
          </mc:Choice>
          <mc:Fallback xmlns="">
            <p:pic>
              <p:nvPicPr>
                <p:cNvPr id="50" name="Freihand 49">
                  <a:extLst>
                    <a:ext uri="{FF2B5EF4-FFF2-40B4-BE49-F238E27FC236}">
                      <a16:creationId xmlns:a16="http://schemas.microsoft.com/office/drawing/2014/main" id="{81194C43-0BB2-4F1D-BAD5-951F1DD50C34}"/>
                    </a:ext>
                  </a:extLst>
                </p:cNvPr>
                <p:cNvPicPr/>
                <p:nvPr/>
              </p:nvPicPr>
              <p:blipFill>
                <a:blip r:embed="rId84"/>
                <a:stretch>
                  <a:fillRect/>
                </a:stretch>
              </p:blipFill>
              <p:spPr>
                <a:xfrm>
                  <a:off x="6073503" y="4510771"/>
                  <a:ext cx="172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18549EE8-ED23-400B-A2C6-8E805EF54DF3}"/>
                    </a:ext>
                  </a:extLst>
                </p14:cNvPr>
                <p14:cNvContentPartPr/>
                <p14:nvPr/>
              </p14:nvContentPartPr>
              <p14:xfrm>
                <a:off x="6401823" y="4475851"/>
                <a:ext cx="242640" cy="139320"/>
              </p14:xfrm>
            </p:contentPart>
          </mc:Choice>
          <mc:Fallback xmlns="">
            <p:pic>
              <p:nvPicPr>
                <p:cNvPr id="51" name="Freihand 50">
                  <a:extLst>
                    <a:ext uri="{FF2B5EF4-FFF2-40B4-BE49-F238E27FC236}">
                      <a16:creationId xmlns:a16="http://schemas.microsoft.com/office/drawing/2014/main" id="{18549EE8-ED23-400B-A2C6-8E805EF54DF3}"/>
                    </a:ext>
                  </a:extLst>
                </p:cNvPr>
                <p:cNvPicPr/>
                <p:nvPr/>
              </p:nvPicPr>
              <p:blipFill>
                <a:blip r:embed="rId86"/>
                <a:stretch>
                  <a:fillRect/>
                </a:stretch>
              </p:blipFill>
              <p:spPr>
                <a:xfrm>
                  <a:off x="6397503" y="4471531"/>
                  <a:ext cx="251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4A1F3F5A-CBC0-4115-B4B1-BEF9B03F5EB9}"/>
                    </a:ext>
                  </a:extLst>
                </p14:cNvPr>
                <p14:cNvContentPartPr/>
                <p14:nvPr/>
              </p14:nvContentPartPr>
              <p14:xfrm>
                <a:off x="6871983" y="4538131"/>
                <a:ext cx="144720" cy="59760"/>
              </p14:xfrm>
            </p:contentPart>
          </mc:Choice>
          <mc:Fallback xmlns="">
            <p:pic>
              <p:nvPicPr>
                <p:cNvPr id="52" name="Freihand 51">
                  <a:extLst>
                    <a:ext uri="{FF2B5EF4-FFF2-40B4-BE49-F238E27FC236}">
                      <a16:creationId xmlns:a16="http://schemas.microsoft.com/office/drawing/2014/main" id="{4A1F3F5A-CBC0-4115-B4B1-BEF9B03F5EB9}"/>
                    </a:ext>
                  </a:extLst>
                </p:cNvPr>
                <p:cNvPicPr/>
                <p:nvPr/>
              </p:nvPicPr>
              <p:blipFill>
                <a:blip r:embed="rId88"/>
                <a:stretch>
                  <a:fillRect/>
                </a:stretch>
              </p:blipFill>
              <p:spPr>
                <a:xfrm>
                  <a:off x="6867663" y="4533811"/>
                  <a:ext cx="153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35D2A3C-9536-4AF5-B452-54F0F298F4B3}"/>
                    </a:ext>
                  </a:extLst>
                </p14:cNvPr>
                <p14:cNvContentPartPr/>
                <p14:nvPr/>
              </p14:nvContentPartPr>
              <p14:xfrm>
                <a:off x="6994383" y="4439851"/>
                <a:ext cx="396360" cy="165600"/>
              </p14:xfrm>
            </p:contentPart>
          </mc:Choice>
          <mc:Fallback xmlns="">
            <p:pic>
              <p:nvPicPr>
                <p:cNvPr id="53" name="Freihand 52">
                  <a:extLst>
                    <a:ext uri="{FF2B5EF4-FFF2-40B4-BE49-F238E27FC236}">
                      <a16:creationId xmlns:a16="http://schemas.microsoft.com/office/drawing/2014/main" id="{135D2A3C-9536-4AF5-B452-54F0F298F4B3}"/>
                    </a:ext>
                  </a:extLst>
                </p:cNvPr>
                <p:cNvPicPr/>
                <p:nvPr/>
              </p:nvPicPr>
              <p:blipFill>
                <a:blip r:embed="rId90"/>
                <a:stretch>
                  <a:fillRect/>
                </a:stretch>
              </p:blipFill>
              <p:spPr>
                <a:xfrm>
                  <a:off x="6990063" y="4435531"/>
                  <a:ext cx="405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9115890D-7070-4111-BC1D-17DB35AA18C3}"/>
                    </a:ext>
                  </a:extLst>
                </p14:cNvPr>
                <p14:cNvContentPartPr/>
                <p14:nvPr/>
              </p14:nvContentPartPr>
              <p14:xfrm>
                <a:off x="7488663" y="4520851"/>
                <a:ext cx="187920" cy="75600"/>
              </p14:xfrm>
            </p:contentPart>
          </mc:Choice>
          <mc:Fallback xmlns="">
            <p:pic>
              <p:nvPicPr>
                <p:cNvPr id="55" name="Freihand 54">
                  <a:extLst>
                    <a:ext uri="{FF2B5EF4-FFF2-40B4-BE49-F238E27FC236}">
                      <a16:creationId xmlns:a16="http://schemas.microsoft.com/office/drawing/2014/main" id="{9115890D-7070-4111-BC1D-17DB35AA18C3}"/>
                    </a:ext>
                  </a:extLst>
                </p:cNvPr>
                <p:cNvPicPr/>
                <p:nvPr/>
              </p:nvPicPr>
              <p:blipFill>
                <a:blip r:embed="rId92"/>
                <a:stretch>
                  <a:fillRect/>
                </a:stretch>
              </p:blipFill>
              <p:spPr>
                <a:xfrm>
                  <a:off x="7484343" y="4516531"/>
                  <a:ext cx="1965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EB5DD5D8-4512-48E6-ADF0-56449FFABC9E}"/>
                    </a:ext>
                  </a:extLst>
                </p14:cNvPr>
                <p14:cNvContentPartPr/>
                <p14:nvPr/>
              </p14:nvContentPartPr>
              <p14:xfrm>
                <a:off x="7656063" y="4407451"/>
                <a:ext cx="14760" cy="18360"/>
              </p14:xfrm>
            </p:contentPart>
          </mc:Choice>
          <mc:Fallback xmlns="">
            <p:pic>
              <p:nvPicPr>
                <p:cNvPr id="56" name="Freihand 55">
                  <a:extLst>
                    <a:ext uri="{FF2B5EF4-FFF2-40B4-BE49-F238E27FC236}">
                      <a16:creationId xmlns:a16="http://schemas.microsoft.com/office/drawing/2014/main" id="{EB5DD5D8-4512-48E6-ADF0-56449FFABC9E}"/>
                    </a:ext>
                  </a:extLst>
                </p:cNvPr>
                <p:cNvPicPr/>
                <p:nvPr/>
              </p:nvPicPr>
              <p:blipFill>
                <a:blip r:embed="rId94"/>
                <a:stretch>
                  <a:fillRect/>
                </a:stretch>
              </p:blipFill>
              <p:spPr>
                <a:xfrm>
                  <a:off x="7651743" y="4403131"/>
                  <a:ext cx="23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02223C2C-A827-4A81-BC3C-E2D92C88B56F}"/>
                    </a:ext>
                  </a:extLst>
                </p14:cNvPr>
                <p14:cNvContentPartPr/>
                <p14:nvPr/>
              </p14:nvContentPartPr>
              <p14:xfrm>
                <a:off x="7457703" y="4710571"/>
                <a:ext cx="47160" cy="16200"/>
              </p14:xfrm>
            </p:contentPart>
          </mc:Choice>
          <mc:Fallback xmlns="">
            <p:pic>
              <p:nvPicPr>
                <p:cNvPr id="63" name="Freihand 62">
                  <a:extLst>
                    <a:ext uri="{FF2B5EF4-FFF2-40B4-BE49-F238E27FC236}">
                      <a16:creationId xmlns:a16="http://schemas.microsoft.com/office/drawing/2014/main" id="{02223C2C-A827-4A81-BC3C-E2D92C88B56F}"/>
                    </a:ext>
                  </a:extLst>
                </p:cNvPr>
                <p:cNvPicPr/>
                <p:nvPr/>
              </p:nvPicPr>
              <p:blipFill>
                <a:blip r:embed="rId96"/>
                <a:stretch>
                  <a:fillRect/>
                </a:stretch>
              </p:blipFill>
              <p:spPr>
                <a:xfrm>
                  <a:off x="7453383" y="4706251"/>
                  <a:ext cx="55800" cy="24840"/>
                </a:xfrm>
                <a:prstGeom prst="rect">
                  <a:avLst/>
                </a:prstGeom>
              </p:spPr>
            </p:pic>
          </mc:Fallback>
        </mc:AlternateContent>
      </p:grpSp>
      <p:grpSp>
        <p:nvGrpSpPr>
          <p:cNvPr id="171009" name="Gruppieren 171008">
            <a:extLst>
              <a:ext uri="{FF2B5EF4-FFF2-40B4-BE49-F238E27FC236}">
                <a16:creationId xmlns:a16="http://schemas.microsoft.com/office/drawing/2014/main" id="{358F9D6A-0693-4BC5-B575-263FD0DA86D1}"/>
              </a:ext>
            </a:extLst>
          </p:cNvPr>
          <p:cNvGrpSpPr/>
          <p:nvPr/>
        </p:nvGrpSpPr>
        <p:grpSpPr>
          <a:xfrm>
            <a:off x="6563463" y="4797331"/>
            <a:ext cx="1411200" cy="393840"/>
            <a:chOff x="6563463" y="4797331"/>
            <a:chExt cx="1411200" cy="393840"/>
          </a:xfrm>
        </p:grpSpPr>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AD34AA38-EAA7-4E25-AF88-4891509A2665}"/>
                    </a:ext>
                  </a:extLst>
                </p14:cNvPr>
                <p14:cNvContentPartPr/>
                <p14:nvPr/>
              </p14:nvContentPartPr>
              <p14:xfrm>
                <a:off x="6716823" y="4871851"/>
                <a:ext cx="153360" cy="132840"/>
              </p14:xfrm>
            </p:contentPart>
          </mc:Choice>
          <mc:Fallback xmlns="">
            <p:pic>
              <p:nvPicPr>
                <p:cNvPr id="57" name="Freihand 56">
                  <a:extLst>
                    <a:ext uri="{FF2B5EF4-FFF2-40B4-BE49-F238E27FC236}">
                      <a16:creationId xmlns:a16="http://schemas.microsoft.com/office/drawing/2014/main" id="{AD34AA38-EAA7-4E25-AF88-4891509A2665}"/>
                    </a:ext>
                  </a:extLst>
                </p:cNvPr>
                <p:cNvPicPr/>
                <p:nvPr/>
              </p:nvPicPr>
              <p:blipFill>
                <a:blip r:embed="rId98"/>
                <a:stretch>
                  <a:fillRect/>
                </a:stretch>
              </p:blipFill>
              <p:spPr>
                <a:xfrm>
                  <a:off x="6712503" y="4867531"/>
                  <a:ext cx="162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8" name="Freihand 57">
                  <a:extLst>
                    <a:ext uri="{FF2B5EF4-FFF2-40B4-BE49-F238E27FC236}">
                      <a16:creationId xmlns:a16="http://schemas.microsoft.com/office/drawing/2014/main" id="{4DAEC0FD-C2EA-4647-8BD6-FCAC52A617C7}"/>
                    </a:ext>
                  </a:extLst>
                </p14:cNvPr>
                <p14:cNvContentPartPr/>
                <p14:nvPr/>
              </p14:nvContentPartPr>
              <p14:xfrm>
                <a:off x="6861183" y="4879051"/>
                <a:ext cx="139680" cy="142920"/>
              </p14:xfrm>
            </p:contentPart>
          </mc:Choice>
          <mc:Fallback xmlns="">
            <p:pic>
              <p:nvPicPr>
                <p:cNvPr id="58" name="Freihand 57">
                  <a:extLst>
                    <a:ext uri="{FF2B5EF4-FFF2-40B4-BE49-F238E27FC236}">
                      <a16:creationId xmlns:a16="http://schemas.microsoft.com/office/drawing/2014/main" id="{4DAEC0FD-C2EA-4647-8BD6-FCAC52A617C7}"/>
                    </a:ext>
                  </a:extLst>
                </p:cNvPr>
                <p:cNvPicPr/>
                <p:nvPr/>
              </p:nvPicPr>
              <p:blipFill>
                <a:blip r:embed="rId100"/>
                <a:stretch>
                  <a:fillRect/>
                </a:stretch>
              </p:blipFill>
              <p:spPr>
                <a:xfrm>
                  <a:off x="6856863" y="4874731"/>
                  <a:ext cx="148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38E85166-3904-4C81-A822-0FA438A8A423}"/>
                    </a:ext>
                  </a:extLst>
                </p14:cNvPr>
                <p14:cNvContentPartPr/>
                <p14:nvPr/>
              </p14:nvContentPartPr>
              <p14:xfrm>
                <a:off x="6971343" y="4905331"/>
                <a:ext cx="115200" cy="207000"/>
              </p14:xfrm>
            </p:contentPart>
          </mc:Choice>
          <mc:Fallback xmlns="">
            <p:pic>
              <p:nvPicPr>
                <p:cNvPr id="59" name="Freihand 58">
                  <a:extLst>
                    <a:ext uri="{FF2B5EF4-FFF2-40B4-BE49-F238E27FC236}">
                      <a16:creationId xmlns:a16="http://schemas.microsoft.com/office/drawing/2014/main" id="{38E85166-3904-4C81-A822-0FA438A8A423}"/>
                    </a:ext>
                  </a:extLst>
                </p:cNvPr>
                <p:cNvPicPr/>
                <p:nvPr/>
              </p:nvPicPr>
              <p:blipFill>
                <a:blip r:embed="rId102"/>
                <a:stretch>
                  <a:fillRect/>
                </a:stretch>
              </p:blipFill>
              <p:spPr>
                <a:xfrm>
                  <a:off x="6967023" y="4901011"/>
                  <a:ext cx="123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35210D92-2690-49F9-943C-6E4B590E3E99}"/>
                    </a:ext>
                  </a:extLst>
                </p14:cNvPr>
                <p14:cNvContentPartPr/>
                <p14:nvPr/>
              </p14:nvContentPartPr>
              <p14:xfrm>
                <a:off x="7103823" y="4894171"/>
                <a:ext cx="219960" cy="96480"/>
              </p14:xfrm>
            </p:contentPart>
          </mc:Choice>
          <mc:Fallback xmlns="">
            <p:pic>
              <p:nvPicPr>
                <p:cNvPr id="60" name="Freihand 59">
                  <a:extLst>
                    <a:ext uri="{FF2B5EF4-FFF2-40B4-BE49-F238E27FC236}">
                      <a16:creationId xmlns:a16="http://schemas.microsoft.com/office/drawing/2014/main" id="{35210D92-2690-49F9-943C-6E4B590E3E99}"/>
                    </a:ext>
                  </a:extLst>
                </p:cNvPr>
                <p:cNvPicPr/>
                <p:nvPr/>
              </p:nvPicPr>
              <p:blipFill>
                <a:blip r:embed="rId104"/>
                <a:stretch>
                  <a:fillRect/>
                </a:stretch>
              </p:blipFill>
              <p:spPr>
                <a:xfrm>
                  <a:off x="7099503" y="4889851"/>
                  <a:ext cx="228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1" name="Freihand 60">
                  <a:extLst>
                    <a:ext uri="{FF2B5EF4-FFF2-40B4-BE49-F238E27FC236}">
                      <a16:creationId xmlns:a16="http://schemas.microsoft.com/office/drawing/2014/main" id="{C4850DB2-A7B5-4217-9390-B8B7606B12B5}"/>
                    </a:ext>
                  </a:extLst>
                </p14:cNvPr>
                <p14:cNvContentPartPr/>
                <p14:nvPr/>
              </p14:nvContentPartPr>
              <p14:xfrm>
                <a:off x="7287063" y="4841971"/>
                <a:ext cx="191880" cy="147600"/>
              </p14:xfrm>
            </p:contentPart>
          </mc:Choice>
          <mc:Fallback xmlns="">
            <p:pic>
              <p:nvPicPr>
                <p:cNvPr id="61" name="Freihand 60">
                  <a:extLst>
                    <a:ext uri="{FF2B5EF4-FFF2-40B4-BE49-F238E27FC236}">
                      <a16:creationId xmlns:a16="http://schemas.microsoft.com/office/drawing/2014/main" id="{C4850DB2-A7B5-4217-9390-B8B7606B12B5}"/>
                    </a:ext>
                  </a:extLst>
                </p:cNvPr>
                <p:cNvPicPr/>
                <p:nvPr/>
              </p:nvPicPr>
              <p:blipFill>
                <a:blip r:embed="rId106"/>
                <a:stretch>
                  <a:fillRect/>
                </a:stretch>
              </p:blipFill>
              <p:spPr>
                <a:xfrm>
                  <a:off x="7282743" y="4837651"/>
                  <a:ext cx="200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Freihand 61">
                  <a:extLst>
                    <a:ext uri="{FF2B5EF4-FFF2-40B4-BE49-F238E27FC236}">
                      <a16:creationId xmlns:a16="http://schemas.microsoft.com/office/drawing/2014/main" id="{63A57B53-E3B0-446B-84F4-EB433C6E1DCE}"/>
                    </a:ext>
                  </a:extLst>
                </p14:cNvPr>
                <p14:cNvContentPartPr/>
                <p14:nvPr/>
              </p14:nvContentPartPr>
              <p14:xfrm>
                <a:off x="7481823" y="4797331"/>
                <a:ext cx="396360" cy="194760"/>
              </p14:xfrm>
            </p:contentPart>
          </mc:Choice>
          <mc:Fallback xmlns="">
            <p:pic>
              <p:nvPicPr>
                <p:cNvPr id="62" name="Freihand 61">
                  <a:extLst>
                    <a:ext uri="{FF2B5EF4-FFF2-40B4-BE49-F238E27FC236}">
                      <a16:creationId xmlns:a16="http://schemas.microsoft.com/office/drawing/2014/main" id="{63A57B53-E3B0-446B-84F4-EB433C6E1DCE}"/>
                    </a:ext>
                  </a:extLst>
                </p:cNvPr>
                <p:cNvPicPr/>
                <p:nvPr/>
              </p:nvPicPr>
              <p:blipFill>
                <a:blip r:embed="rId108"/>
                <a:stretch>
                  <a:fillRect/>
                </a:stretch>
              </p:blipFill>
              <p:spPr>
                <a:xfrm>
                  <a:off x="7477503" y="4793011"/>
                  <a:ext cx="405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1008" name="Freihand 171007">
                  <a:extLst>
                    <a:ext uri="{FF2B5EF4-FFF2-40B4-BE49-F238E27FC236}">
                      <a16:creationId xmlns:a16="http://schemas.microsoft.com/office/drawing/2014/main" id="{4BB16D8E-C358-4550-9922-E6DD332F72EE}"/>
                    </a:ext>
                  </a:extLst>
                </p14:cNvPr>
                <p14:cNvContentPartPr/>
                <p14:nvPr/>
              </p14:nvContentPartPr>
              <p14:xfrm>
                <a:off x="6563463" y="5090371"/>
                <a:ext cx="1411200" cy="100800"/>
              </p14:xfrm>
            </p:contentPart>
          </mc:Choice>
          <mc:Fallback xmlns="">
            <p:pic>
              <p:nvPicPr>
                <p:cNvPr id="171008" name="Freihand 171007">
                  <a:extLst>
                    <a:ext uri="{FF2B5EF4-FFF2-40B4-BE49-F238E27FC236}">
                      <a16:creationId xmlns:a16="http://schemas.microsoft.com/office/drawing/2014/main" id="{4BB16D8E-C358-4550-9922-E6DD332F72EE}"/>
                    </a:ext>
                  </a:extLst>
                </p:cNvPr>
                <p:cNvPicPr/>
                <p:nvPr/>
              </p:nvPicPr>
              <p:blipFill>
                <a:blip r:embed="rId110"/>
                <a:stretch>
                  <a:fillRect/>
                </a:stretch>
              </p:blipFill>
              <p:spPr>
                <a:xfrm>
                  <a:off x="6559143" y="5086051"/>
                  <a:ext cx="1419840" cy="109440"/>
                </a:xfrm>
                <a:prstGeom prst="rect">
                  <a:avLst/>
                </a:prstGeom>
              </p:spPr>
            </p:pic>
          </mc:Fallback>
        </mc:AlternateContent>
      </p:grpSp>
      <p:grpSp>
        <p:nvGrpSpPr>
          <p:cNvPr id="171014" name="Gruppieren 171013">
            <a:extLst>
              <a:ext uri="{FF2B5EF4-FFF2-40B4-BE49-F238E27FC236}">
                <a16:creationId xmlns:a16="http://schemas.microsoft.com/office/drawing/2014/main" id="{C35CB14D-8E19-4894-8CDB-4CD1962F8EFA}"/>
              </a:ext>
            </a:extLst>
          </p:cNvPr>
          <p:cNvGrpSpPr/>
          <p:nvPr/>
        </p:nvGrpSpPr>
        <p:grpSpPr>
          <a:xfrm>
            <a:off x="1596183" y="5615971"/>
            <a:ext cx="984240" cy="294480"/>
            <a:chOff x="1596183" y="5615971"/>
            <a:chExt cx="984240" cy="294480"/>
          </a:xfrm>
        </p:grpSpPr>
        <mc:AlternateContent xmlns:mc="http://schemas.openxmlformats.org/markup-compatibility/2006" xmlns:p14="http://schemas.microsoft.com/office/powerpoint/2010/main">
          <mc:Choice Requires="p14">
            <p:contentPart p14:bwMode="auto" r:id="rId111">
              <p14:nvContentPartPr>
                <p14:cNvPr id="171012" name="Freihand 171011">
                  <a:extLst>
                    <a:ext uri="{FF2B5EF4-FFF2-40B4-BE49-F238E27FC236}">
                      <a16:creationId xmlns:a16="http://schemas.microsoft.com/office/drawing/2014/main" id="{A0362055-E495-4884-AAA5-D0D1604493EE}"/>
                    </a:ext>
                  </a:extLst>
                </p14:cNvPr>
                <p14:cNvContentPartPr/>
                <p14:nvPr/>
              </p14:nvContentPartPr>
              <p14:xfrm>
                <a:off x="1596183" y="5775451"/>
                <a:ext cx="785520" cy="60840"/>
              </p14:xfrm>
            </p:contentPart>
          </mc:Choice>
          <mc:Fallback xmlns="">
            <p:pic>
              <p:nvPicPr>
                <p:cNvPr id="171012" name="Freihand 171011">
                  <a:extLst>
                    <a:ext uri="{FF2B5EF4-FFF2-40B4-BE49-F238E27FC236}">
                      <a16:creationId xmlns:a16="http://schemas.microsoft.com/office/drawing/2014/main" id="{A0362055-E495-4884-AAA5-D0D1604493EE}"/>
                    </a:ext>
                  </a:extLst>
                </p:cNvPr>
                <p:cNvPicPr/>
                <p:nvPr/>
              </p:nvPicPr>
              <p:blipFill>
                <a:blip r:embed="rId112"/>
                <a:stretch>
                  <a:fillRect/>
                </a:stretch>
              </p:blipFill>
              <p:spPr>
                <a:xfrm>
                  <a:off x="1591863" y="5771131"/>
                  <a:ext cx="794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1013" name="Freihand 171012">
                  <a:extLst>
                    <a:ext uri="{FF2B5EF4-FFF2-40B4-BE49-F238E27FC236}">
                      <a16:creationId xmlns:a16="http://schemas.microsoft.com/office/drawing/2014/main" id="{279A35BE-8023-4AE0-9096-F502FB795034}"/>
                    </a:ext>
                  </a:extLst>
                </p14:cNvPr>
                <p14:cNvContentPartPr/>
                <p14:nvPr/>
              </p14:nvContentPartPr>
              <p14:xfrm>
                <a:off x="2291703" y="5615971"/>
                <a:ext cx="288720" cy="294480"/>
              </p14:xfrm>
            </p:contentPart>
          </mc:Choice>
          <mc:Fallback xmlns="">
            <p:pic>
              <p:nvPicPr>
                <p:cNvPr id="171013" name="Freihand 171012">
                  <a:extLst>
                    <a:ext uri="{FF2B5EF4-FFF2-40B4-BE49-F238E27FC236}">
                      <a16:creationId xmlns:a16="http://schemas.microsoft.com/office/drawing/2014/main" id="{279A35BE-8023-4AE0-9096-F502FB795034}"/>
                    </a:ext>
                  </a:extLst>
                </p:cNvPr>
                <p:cNvPicPr/>
                <p:nvPr/>
              </p:nvPicPr>
              <p:blipFill>
                <a:blip r:embed="rId114"/>
                <a:stretch>
                  <a:fillRect/>
                </a:stretch>
              </p:blipFill>
              <p:spPr>
                <a:xfrm>
                  <a:off x="2287383" y="5611651"/>
                  <a:ext cx="297360" cy="303120"/>
                </a:xfrm>
                <a:prstGeom prst="rect">
                  <a:avLst/>
                </a:prstGeom>
              </p:spPr>
            </p:pic>
          </mc:Fallback>
        </mc:AlternateContent>
      </p:grpSp>
      <p:grpSp>
        <p:nvGrpSpPr>
          <p:cNvPr id="171038" name="Gruppieren 171037">
            <a:extLst>
              <a:ext uri="{FF2B5EF4-FFF2-40B4-BE49-F238E27FC236}">
                <a16:creationId xmlns:a16="http://schemas.microsoft.com/office/drawing/2014/main" id="{0D807429-33A8-4008-82F4-7A900A48B041}"/>
              </a:ext>
            </a:extLst>
          </p:cNvPr>
          <p:cNvGrpSpPr/>
          <p:nvPr/>
        </p:nvGrpSpPr>
        <p:grpSpPr>
          <a:xfrm>
            <a:off x="3059943" y="5256331"/>
            <a:ext cx="3064680" cy="387000"/>
            <a:chOff x="3059943" y="5256331"/>
            <a:chExt cx="3064680" cy="387000"/>
          </a:xfrm>
        </p:grpSpPr>
        <mc:AlternateContent xmlns:mc="http://schemas.openxmlformats.org/markup-compatibility/2006" xmlns:p14="http://schemas.microsoft.com/office/powerpoint/2010/main">
          <mc:Choice Requires="p14">
            <p:contentPart p14:bwMode="auto" r:id="rId115">
              <p14:nvContentPartPr>
                <p14:cNvPr id="171015" name="Freihand 171014">
                  <a:extLst>
                    <a:ext uri="{FF2B5EF4-FFF2-40B4-BE49-F238E27FC236}">
                      <a16:creationId xmlns:a16="http://schemas.microsoft.com/office/drawing/2014/main" id="{69F89974-05F3-40E9-851A-1267273A4DC8}"/>
                    </a:ext>
                  </a:extLst>
                </p14:cNvPr>
                <p14:cNvContentPartPr/>
                <p14:nvPr/>
              </p14:nvContentPartPr>
              <p14:xfrm>
                <a:off x="3059943" y="5331211"/>
                <a:ext cx="243720" cy="312120"/>
              </p14:xfrm>
            </p:contentPart>
          </mc:Choice>
          <mc:Fallback xmlns="">
            <p:pic>
              <p:nvPicPr>
                <p:cNvPr id="171015" name="Freihand 171014">
                  <a:extLst>
                    <a:ext uri="{FF2B5EF4-FFF2-40B4-BE49-F238E27FC236}">
                      <a16:creationId xmlns:a16="http://schemas.microsoft.com/office/drawing/2014/main" id="{69F89974-05F3-40E9-851A-1267273A4DC8}"/>
                    </a:ext>
                  </a:extLst>
                </p:cNvPr>
                <p:cNvPicPr/>
                <p:nvPr/>
              </p:nvPicPr>
              <p:blipFill>
                <a:blip r:embed="rId116"/>
                <a:stretch>
                  <a:fillRect/>
                </a:stretch>
              </p:blipFill>
              <p:spPr>
                <a:xfrm>
                  <a:off x="3055623" y="5326891"/>
                  <a:ext cx="25236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1016" name="Freihand 171015">
                  <a:extLst>
                    <a:ext uri="{FF2B5EF4-FFF2-40B4-BE49-F238E27FC236}">
                      <a16:creationId xmlns:a16="http://schemas.microsoft.com/office/drawing/2014/main" id="{F9706BD7-4CAB-4AF6-A4FD-D190C5EB5D4E}"/>
                    </a:ext>
                  </a:extLst>
                </p14:cNvPr>
                <p14:cNvContentPartPr/>
                <p14:nvPr/>
              </p14:nvContentPartPr>
              <p14:xfrm>
                <a:off x="3377823" y="5453611"/>
                <a:ext cx="89640" cy="137520"/>
              </p14:xfrm>
            </p:contentPart>
          </mc:Choice>
          <mc:Fallback xmlns="">
            <p:pic>
              <p:nvPicPr>
                <p:cNvPr id="171016" name="Freihand 171015">
                  <a:extLst>
                    <a:ext uri="{FF2B5EF4-FFF2-40B4-BE49-F238E27FC236}">
                      <a16:creationId xmlns:a16="http://schemas.microsoft.com/office/drawing/2014/main" id="{F9706BD7-4CAB-4AF6-A4FD-D190C5EB5D4E}"/>
                    </a:ext>
                  </a:extLst>
                </p:cNvPr>
                <p:cNvPicPr/>
                <p:nvPr/>
              </p:nvPicPr>
              <p:blipFill>
                <a:blip r:embed="rId118"/>
                <a:stretch>
                  <a:fillRect/>
                </a:stretch>
              </p:blipFill>
              <p:spPr>
                <a:xfrm>
                  <a:off x="3373503" y="5449291"/>
                  <a:ext cx="98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1017" name="Freihand 171016">
                  <a:extLst>
                    <a:ext uri="{FF2B5EF4-FFF2-40B4-BE49-F238E27FC236}">
                      <a16:creationId xmlns:a16="http://schemas.microsoft.com/office/drawing/2014/main" id="{7FAE38E5-1603-44A1-8A8A-A8EC6E2AE9D1}"/>
                    </a:ext>
                  </a:extLst>
                </p14:cNvPr>
                <p14:cNvContentPartPr/>
                <p14:nvPr/>
              </p14:nvContentPartPr>
              <p14:xfrm>
                <a:off x="3497343" y="5416891"/>
                <a:ext cx="522360" cy="163080"/>
              </p14:xfrm>
            </p:contentPart>
          </mc:Choice>
          <mc:Fallback xmlns="">
            <p:pic>
              <p:nvPicPr>
                <p:cNvPr id="171017" name="Freihand 171016">
                  <a:extLst>
                    <a:ext uri="{FF2B5EF4-FFF2-40B4-BE49-F238E27FC236}">
                      <a16:creationId xmlns:a16="http://schemas.microsoft.com/office/drawing/2014/main" id="{7FAE38E5-1603-44A1-8A8A-A8EC6E2AE9D1}"/>
                    </a:ext>
                  </a:extLst>
                </p:cNvPr>
                <p:cNvPicPr/>
                <p:nvPr/>
              </p:nvPicPr>
              <p:blipFill>
                <a:blip r:embed="rId120"/>
                <a:stretch>
                  <a:fillRect/>
                </a:stretch>
              </p:blipFill>
              <p:spPr>
                <a:xfrm>
                  <a:off x="3493023" y="5412571"/>
                  <a:ext cx="531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71019" name="Freihand 171018">
                  <a:extLst>
                    <a:ext uri="{FF2B5EF4-FFF2-40B4-BE49-F238E27FC236}">
                      <a16:creationId xmlns:a16="http://schemas.microsoft.com/office/drawing/2014/main" id="{C7A60F2C-00F3-4138-AD9C-C18D1C0D0E05}"/>
                    </a:ext>
                  </a:extLst>
                </p14:cNvPr>
                <p14:cNvContentPartPr/>
                <p14:nvPr/>
              </p14:nvContentPartPr>
              <p14:xfrm>
                <a:off x="4074423" y="5443891"/>
                <a:ext cx="269640" cy="108360"/>
              </p14:xfrm>
            </p:contentPart>
          </mc:Choice>
          <mc:Fallback xmlns="">
            <p:pic>
              <p:nvPicPr>
                <p:cNvPr id="171019" name="Freihand 171018">
                  <a:extLst>
                    <a:ext uri="{FF2B5EF4-FFF2-40B4-BE49-F238E27FC236}">
                      <a16:creationId xmlns:a16="http://schemas.microsoft.com/office/drawing/2014/main" id="{C7A60F2C-00F3-4138-AD9C-C18D1C0D0E05}"/>
                    </a:ext>
                  </a:extLst>
                </p:cNvPr>
                <p:cNvPicPr/>
                <p:nvPr/>
              </p:nvPicPr>
              <p:blipFill>
                <a:blip r:embed="rId122"/>
                <a:stretch>
                  <a:fillRect/>
                </a:stretch>
              </p:blipFill>
              <p:spPr>
                <a:xfrm>
                  <a:off x="4070103" y="5439571"/>
                  <a:ext cx="278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71020" name="Freihand 171019">
                  <a:extLst>
                    <a:ext uri="{FF2B5EF4-FFF2-40B4-BE49-F238E27FC236}">
                      <a16:creationId xmlns:a16="http://schemas.microsoft.com/office/drawing/2014/main" id="{3E0F5A2D-4EC0-4785-BBFE-055432975404}"/>
                    </a:ext>
                  </a:extLst>
                </p14:cNvPr>
                <p14:cNvContentPartPr/>
                <p14:nvPr/>
              </p14:nvContentPartPr>
              <p14:xfrm>
                <a:off x="4357023" y="5332651"/>
                <a:ext cx="173880" cy="201960"/>
              </p14:xfrm>
            </p:contentPart>
          </mc:Choice>
          <mc:Fallback xmlns="">
            <p:pic>
              <p:nvPicPr>
                <p:cNvPr id="171020" name="Freihand 171019">
                  <a:extLst>
                    <a:ext uri="{FF2B5EF4-FFF2-40B4-BE49-F238E27FC236}">
                      <a16:creationId xmlns:a16="http://schemas.microsoft.com/office/drawing/2014/main" id="{3E0F5A2D-4EC0-4785-BBFE-055432975404}"/>
                    </a:ext>
                  </a:extLst>
                </p:cNvPr>
                <p:cNvPicPr/>
                <p:nvPr/>
              </p:nvPicPr>
              <p:blipFill>
                <a:blip r:embed="rId124"/>
                <a:stretch>
                  <a:fillRect/>
                </a:stretch>
              </p:blipFill>
              <p:spPr>
                <a:xfrm>
                  <a:off x="4352703" y="5328331"/>
                  <a:ext cx="1825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1021" name="Freihand 171020">
                  <a:extLst>
                    <a:ext uri="{FF2B5EF4-FFF2-40B4-BE49-F238E27FC236}">
                      <a16:creationId xmlns:a16="http://schemas.microsoft.com/office/drawing/2014/main" id="{46771CF7-9877-41F2-B9DF-D542B3B218AE}"/>
                    </a:ext>
                  </a:extLst>
                </p14:cNvPr>
                <p14:cNvContentPartPr/>
                <p14:nvPr/>
              </p14:nvContentPartPr>
              <p14:xfrm>
                <a:off x="4730343" y="5385931"/>
                <a:ext cx="159840" cy="117360"/>
              </p14:xfrm>
            </p:contentPart>
          </mc:Choice>
          <mc:Fallback xmlns="">
            <p:pic>
              <p:nvPicPr>
                <p:cNvPr id="171021" name="Freihand 171020">
                  <a:extLst>
                    <a:ext uri="{FF2B5EF4-FFF2-40B4-BE49-F238E27FC236}">
                      <a16:creationId xmlns:a16="http://schemas.microsoft.com/office/drawing/2014/main" id="{46771CF7-9877-41F2-B9DF-D542B3B218AE}"/>
                    </a:ext>
                  </a:extLst>
                </p:cNvPr>
                <p:cNvPicPr/>
                <p:nvPr/>
              </p:nvPicPr>
              <p:blipFill>
                <a:blip r:embed="rId126"/>
                <a:stretch>
                  <a:fillRect/>
                </a:stretch>
              </p:blipFill>
              <p:spPr>
                <a:xfrm>
                  <a:off x="4726023" y="5381611"/>
                  <a:ext cx="168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71022" name="Freihand 171021">
                  <a:extLst>
                    <a:ext uri="{FF2B5EF4-FFF2-40B4-BE49-F238E27FC236}">
                      <a16:creationId xmlns:a16="http://schemas.microsoft.com/office/drawing/2014/main" id="{FFF43FA4-56B2-49CF-9735-C22DC101C0EA}"/>
                    </a:ext>
                  </a:extLst>
                </p14:cNvPr>
                <p14:cNvContentPartPr/>
                <p14:nvPr/>
              </p14:nvContentPartPr>
              <p14:xfrm>
                <a:off x="4903143" y="5379811"/>
                <a:ext cx="150120" cy="135000"/>
              </p14:xfrm>
            </p:contentPart>
          </mc:Choice>
          <mc:Fallback xmlns="">
            <p:pic>
              <p:nvPicPr>
                <p:cNvPr id="171022" name="Freihand 171021">
                  <a:extLst>
                    <a:ext uri="{FF2B5EF4-FFF2-40B4-BE49-F238E27FC236}">
                      <a16:creationId xmlns:a16="http://schemas.microsoft.com/office/drawing/2014/main" id="{FFF43FA4-56B2-49CF-9735-C22DC101C0EA}"/>
                    </a:ext>
                  </a:extLst>
                </p:cNvPr>
                <p:cNvPicPr/>
                <p:nvPr/>
              </p:nvPicPr>
              <p:blipFill>
                <a:blip r:embed="rId128"/>
                <a:stretch>
                  <a:fillRect/>
                </a:stretch>
              </p:blipFill>
              <p:spPr>
                <a:xfrm>
                  <a:off x="4898823" y="5375491"/>
                  <a:ext cx="158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71023" name="Freihand 171022">
                  <a:extLst>
                    <a:ext uri="{FF2B5EF4-FFF2-40B4-BE49-F238E27FC236}">
                      <a16:creationId xmlns:a16="http://schemas.microsoft.com/office/drawing/2014/main" id="{0E3AC0B7-4899-4DCE-A5A5-4E03EC527255}"/>
                    </a:ext>
                  </a:extLst>
                </p14:cNvPr>
                <p14:cNvContentPartPr/>
                <p14:nvPr/>
              </p14:nvContentPartPr>
              <p14:xfrm>
                <a:off x="5109063" y="5391331"/>
                <a:ext cx="134280" cy="193320"/>
              </p14:xfrm>
            </p:contentPart>
          </mc:Choice>
          <mc:Fallback xmlns="">
            <p:pic>
              <p:nvPicPr>
                <p:cNvPr id="171023" name="Freihand 171022">
                  <a:extLst>
                    <a:ext uri="{FF2B5EF4-FFF2-40B4-BE49-F238E27FC236}">
                      <a16:creationId xmlns:a16="http://schemas.microsoft.com/office/drawing/2014/main" id="{0E3AC0B7-4899-4DCE-A5A5-4E03EC527255}"/>
                    </a:ext>
                  </a:extLst>
                </p:cNvPr>
                <p:cNvPicPr/>
                <p:nvPr/>
              </p:nvPicPr>
              <p:blipFill>
                <a:blip r:embed="rId130"/>
                <a:stretch>
                  <a:fillRect/>
                </a:stretch>
              </p:blipFill>
              <p:spPr>
                <a:xfrm>
                  <a:off x="5104743" y="5387011"/>
                  <a:ext cx="142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71024" name="Freihand 171023">
                  <a:extLst>
                    <a:ext uri="{FF2B5EF4-FFF2-40B4-BE49-F238E27FC236}">
                      <a16:creationId xmlns:a16="http://schemas.microsoft.com/office/drawing/2014/main" id="{C94EA14D-0B1B-4051-837D-23BEED1C3255}"/>
                    </a:ext>
                  </a:extLst>
                </p14:cNvPr>
                <p14:cNvContentPartPr/>
                <p14:nvPr/>
              </p14:nvContentPartPr>
              <p14:xfrm>
                <a:off x="5282583" y="5386651"/>
                <a:ext cx="197640" cy="97560"/>
              </p14:xfrm>
            </p:contentPart>
          </mc:Choice>
          <mc:Fallback xmlns="">
            <p:pic>
              <p:nvPicPr>
                <p:cNvPr id="171024" name="Freihand 171023">
                  <a:extLst>
                    <a:ext uri="{FF2B5EF4-FFF2-40B4-BE49-F238E27FC236}">
                      <a16:creationId xmlns:a16="http://schemas.microsoft.com/office/drawing/2014/main" id="{C94EA14D-0B1B-4051-837D-23BEED1C3255}"/>
                    </a:ext>
                  </a:extLst>
                </p:cNvPr>
                <p:cNvPicPr/>
                <p:nvPr/>
              </p:nvPicPr>
              <p:blipFill>
                <a:blip r:embed="rId132"/>
                <a:stretch>
                  <a:fillRect/>
                </a:stretch>
              </p:blipFill>
              <p:spPr>
                <a:xfrm>
                  <a:off x="5278263" y="5382331"/>
                  <a:ext cx="206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71025" name="Freihand 171024">
                  <a:extLst>
                    <a:ext uri="{FF2B5EF4-FFF2-40B4-BE49-F238E27FC236}">
                      <a16:creationId xmlns:a16="http://schemas.microsoft.com/office/drawing/2014/main" id="{FF10AC6A-BE81-4909-B758-B1A1D4098E0B}"/>
                    </a:ext>
                  </a:extLst>
                </p14:cNvPr>
                <p14:cNvContentPartPr/>
                <p14:nvPr/>
              </p14:nvContentPartPr>
              <p14:xfrm>
                <a:off x="5506143" y="5346691"/>
                <a:ext cx="203040" cy="108360"/>
              </p14:xfrm>
            </p:contentPart>
          </mc:Choice>
          <mc:Fallback xmlns="">
            <p:pic>
              <p:nvPicPr>
                <p:cNvPr id="171025" name="Freihand 171024">
                  <a:extLst>
                    <a:ext uri="{FF2B5EF4-FFF2-40B4-BE49-F238E27FC236}">
                      <a16:creationId xmlns:a16="http://schemas.microsoft.com/office/drawing/2014/main" id="{FF10AC6A-BE81-4909-B758-B1A1D4098E0B}"/>
                    </a:ext>
                  </a:extLst>
                </p:cNvPr>
                <p:cNvPicPr/>
                <p:nvPr/>
              </p:nvPicPr>
              <p:blipFill>
                <a:blip r:embed="rId134"/>
                <a:stretch>
                  <a:fillRect/>
                </a:stretch>
              </p:blipFill>
              <p:spPr>
                <a:xfrm>
                  <a:off x="5501823" y="5342371"/>
                  <a:ext cx="2116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1026" name="Freihand 171025">
                  <a:extLst>
                    <a:ext uri="{FF2B5EF4-FFF2-40B4-BE49-F238E27FC236}">
                      <a16:creationId xmlns:a16="http://schemas.microsoft.com/office/drawing/2014/main" id="{EEB57D95-7EC3-469A-AB74-0965B0925382}"/>
                    </a:ext>
                  </a:extLst>
                </p14:cNvPr>
                <p14:cNvContentPartPr/>
                <p14:nvPr/>
              </p14:nvContentPartPr>
              <p14:xfrm>
                <a:off x="5723223" y="5265691"/>
                <a:ext cx="21600" cy="54360"/>
              </p14:xfrm>
            </p:contentPart>
          </mc:Choice>
          <mc:Fallback xmlns="">
            <p:pic>
              <p:nvPicPr>
                <p:cNvPr id="171026" name="Freihand 171025">
                  <a:extLst>
                    <a:ext uri="{FF2B5EF4-FFF2-40B4-BE49-F238E27FC236}">
                      <a16:creationId xmlns:a16="http://schemas.microsoft.com/office/drawing/2014/main" id="{EEB57D95-7EC3-469A-AB74-0965B0925382}"/>
                    </a:ext>
                  </a:extLst>
                </p:cNvPr>
                <p:cNvPicPr/>
                <p:nvPr/>
              </p:nvPicPr>
              <p:blipFill>
                <a:blip r:embed="rId136"/>
                <a:stretch>
                  <a:fillRect/>
                </a:stretch>
              </p:blipFill>
              <p:spPr>
                <a:xfrm>
                  <a:off x="5718903" y="5261371"/>
                  <a:ext cx="302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71027" name="Freihand 171026">
                  <a:extLst>
                    <a:ext uri="{FF2B5EF4-FFF2-40B4-BE49-F238E27FC236}">
                      <a16:creationId xmlns:a16="http://schemas.microsoft.com/office/drawing/2014/main" id="{850B4509-B16C-4E2A-8099-4708454839FD}"/>
                    </a:ext>
                  </a:extLst>
                </p14:cNvPr>
                <p14:cNvContentPartPr/>
                <p14:nvPr/>
              </p14:nvContentPartPr>
              <p14:xfrm>
                <a:off x="5739783" y="5256331"/>
                <a:ext cx="384840" cy="228240"/>
              </p14:xfrm>
            </p:contentPart>
          </mc:Choice>
          <mc:Fallback xmlns="">
            <p:pic>
              <p:nvPicPr>
                <p:cNvPr id="171027" name="Freihand 171026">
                  <a:extLst>
                    <a:ext uri="{FF2B5EF4-FFF2-40B4-BE49-F238E27FC236}">
                      <a16:creationId xmlns:a16="http://schemas.microsoft.com/office/drawing/2014/main" id="{850B4509-B16C-4E2A-8099-4708454839FD}"/>
                    </a:ext>
                  </a:extLst>
                </p:cNvPr>
                <p:cNvPicPr/>
                <p:nvPr/>
              </p:nvPicPr>
              <p:blipFill>
                <a:blip r:embed="rId138"/>
                <a:stretch>
                  <a:fillRect/>
                </a:stretch>
              </p:blipFill>
              <p:spPr>
                <a:xfrm>
                  <a:off x="5735463" y="5252011"/>
                  <a:ext cx="393480" cy="236880"/>
                </a:xfrm>
                <a:prstGeom prst="rect">
                  <a:avLst/>
                </a:prstGeom>
              </p:spPr>
            </p:pic>
          </mc:Fallback>
        </mc:AlternateContent>
      </p:grpSp>
      <p:grpSp>
        <p:nvGrpSpPr>
          <p:cNvPr id="171037" name="Gruppieren 171036">
            <a:extLst>
              <a:ext uri="{FF2B5EF4-FFF2-40B4-BE49-F238E27FC236}">
                <a16:creationId xmlns:a16="http://schemas.microsoft.com/office/drawing/2014/main" id="{DAFD946B-CBD6-461F-9203-B14D17A57BD7}"/>
              </a:ext>
            </a:extLst>
          </p:cNvPr>
          <p:cNvGrpSpPr/>
          <p:nvPr/>
        </p:nvGrpSpPr>
        <p:grpSpPr>
          <a:xfrm>
            <a:off x="6360063" y="5217811"/>
            <a:ext cx="1221120" cy="360000"/>
            <a:chOff x="6360063" y="5217811"/>
            <a:chExt cx="1221120" cy="360000"/>
          </a:xfrm>
        </p:grpSpPr>
        <mc:AlternateContent xmlns:mc="http://schemas.openxmlformats.org/markup-compatibility/2006" xmlns:p14="http://schemas.microsoft.com/office/powerpoint/2010/main">
          <mc:Choice Requires="p14">
            <p:contentPart p14:bwMode="auto" r:id="rId139">
              <p14:nvContentPartPr>
                <p14:cNvPr id="171028" name="Freihand 171027">
                  <a:extLst>
                    <a:ext uri="{FF2B5EF4-FFF2-40B4-BE49-F238E27FC236}">
                      <a16:creationId xmlns:a16="http://schemas.microsoft.com/office/drawing/2014/main" id="{BCEE4D66-9489-4CAD-B867-A1407E873EFD}"/>
                    </a:ext>
                  </a:extLst>
                </p14:cNvPr>
                <p14:cNvContentPartPr/>
                <p14:nvPr/>
              </p14:nvContentPartPr>
              <p14:xfrm>
                <a:off x="6360063" y="5373331"/>
                <a:ext cx="286200" cy="108720"/>
              </p14:xfrm>
            </p:contentPart>
          </mc:Choice>
          <mc:Fallback xmlns="">
            <p:pic>
              <p:nvPicPr>
                <p:cNvPr id="171028" name="Freihand 171027">
                  <a:extLst>
                    <a:ext uri="{FF2B5EF4-FFF2-40B4-BE49-F238E27FC236}">
                      <a16:creationId xmlns:a16="http://schemas.microsoft.com/office/drawing/2014/main" id="{BCEE4D66-9489-4CAD-B867-A1407E873EFD}"/>
                    </a:ext>
                  </a:extLst>
                </p:cNvPr>
                <p:cNvPicPr/>
                <p:nvPr/>
              </p:nvPicPr>
              <p:blipFill>
                <a:blip r:embed="rId140"/>
                <a:stretch>
                  <a:fillRect/>
                </a:stretch>
              </p:blipFill>
              <p:spPr>
                <a:xfrm>
                  <a:off x="6355743" y="5369011"/>
                  <a:ext cx="29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71029" name="Freihand 171028">
                  <a:extLst>
                    <a:ext uri="{FF2B5EF4-FFF2-40B4-BE49-F238E27FC236}">
                      <a16:creationId xmlns:a16="http://schemas.microsoft.com/office/drawing/2014/main" id="{87929F59-27C2-4086-A9F0-A54C74EF3FDF}"/>
                    </a:ext>
                  </a:extLst>
                </p14:cNvPr>
                <p14:cNvContentPartPr/>
                <p14:nvPr/>
              </p14:nvContentPartPr>
              <p14:xfrm>
                <a:off x="6671823" y="5396371"/>
                <a:ext cx="100800" cy="99720"/>
              </p14:xfrm>
            </p:contentPart>
          </mc:Choice>
          <mc:Fallback xmlns="">
            <p:pic>
              <p:nvPicPr>
                <p:cNvPr id="171029" name="Freihand 171028">
                  <a:extLst>
                    <a:ext uri="{FF2B5EF4-FFF2-40B4-BE49-F238E27FC236}">
                      <a16:creationId xmlns:a16="http://schemas.microsoft.com/office/drawing/2014/main" id="{87929F59-27C2-4086-A9F0-A54C74EF3FDF}"/>
                    </a:ext>
                  </a:extLst>
                </p:cNvPr>
                <p:cNvPicPr/>
                <p:nvPr/>
              </p:nvPicPr>
              <p:blipFill>
                <a:blip r:embed="rId142"/>
                <a:stretch>
                  <a:fillRect/>
                </a:stretch>
              </p:blipFill>
              <p:spPr>
                <a:xfrm>
                  <a:off x="6667503" y="5392051"/>
                  <a:ext cx="109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71030" name="Freihand 171029">
                  <a:extLst>
                    <a:ext uri="{FF2B5EF4-FFF2-40B4-BE49-F238E27FC236}">
                      <a16:creationId xmlns:a16="http://schemas.microsoft.com/office/drawing/2014/main" id="{C8258E82-40D8-4D3F-BB1A-223E53FC2F3C}"/>
                    </a:ext>
                  </a:extLst>
                </p14:cNvPr>
                <p14:cNvContentPartPr/>
                <p14:nvPr/>
              </p14:nvContentPartPr>
              <p14:xfrm>
                <a:off x="6832023" y="5295571"/>
                <a:ext cx="45720" cy="208080"/>
              </p14:xfrm>
            </p:contentPart>
          </mc:Choice>
          <mc:Fallback xmlns="">
            <p:pic>
              <p:nvPicPr>
                <p:cNvPr id="171030" name="Freihand 171029">
                  <a:extLst>
                    <a:ext uri="{FF2B5EF4-FFF2-40B4-BE49-F238E27FC236}">
                      <a16:creationId xmlns:a16="http://schemas.microsoft.com/office/drawing/2014/main" id="{C8258E82-40D8-4D3F-BB1A-223E53FC2F3C}"/>
                    </a:ext>
                  </a:extLst>
                </p:cNvPr>
                <p:cNvPicPr/>
                <p:nvPr/>
              </p:nvPicPr>
              <p:blipFill>
                <a:blip r:embed="rId144"/>
                <a:stretch>
                  <a:fillRect/>
                </a:stretch>
              </p:blipFill>
              <p:spPr>
                <a:xfrm>
                  <a:off x="6827703" y="5291251"/>
                  <a:ext cx="54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71031" name="Freihand 171030">
                  <a:extLst>
                    <a:ext uri="{FF2B5EF4-FFF2-40B4-BE49-F238E27FC236}">
                      <a16:creationId xmlns:a16="http://schemas.microsoft.com/office/drawing/2014/main" id="{700EC2D7-0E9C-40E5-9425-C268D0783CDE}"/>
                    </a:ext>
                  </a:extLst>
                </p14:cNvPr>
                <p14:cNvContentPartPr/>
                <p14:nvPr/>
              </p14:nvContentPartPr>
              <p14:xfrm>
                <a:off x="6871263" y="5299891"/>
                <a:ext cx="178920" cy="186120"/>
              </p14:xfrm>
            </p:contentPart>
          </mc:Choice>
          <mc:Fallback xmlns="">
            <p:pic>
              <p:nvPicPr>
                <p:cNvPr id="171031" name="Freihand 171030">
                  <a:extLst>
                    <a:ext uri="{FF2B5EF4-FFF2-40B4-BE49-F238E27FC236}">
                      <a16:creationId xmlns:a16="http://schemas.microsoft.com/office/drawing/2014/main" id="{700EC2D7-0E9C-40E5-9425-C268D0783CDE}"/>
                    </a:ext>
                  </a:extLst>
                </p:cNvPr>
                <p:cNvPicPr/>
                <p:nvPr/>
              </p:nvPicPr>
              <p:blipFill>
                <a:blip r:embed="rId146"/>
                <a:stretch>
                  <a:fillRect/>
                </a:stretch>
              </p:blipFill>
              <p:spPr>
                <a:xfrm>
                  <a:off x="6866943" y="5295571"/>
                  <a:ext cx="187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71032" name="Freihand 171031">
                  <a:extLst>
                    <a:ext uri="{FF2B5EF4-FFF2-40B4-BE49-F238E27FC236}">
                      <a16:creationId xmlns:a16="http://schemas.microsoft.com/office/drawing/2014/main" id="{B2390A3A-0E1E-424A-AF8F-34EBC7C0B63E}"/>
                    </a:ext>
                  </a:extLst>
                </p14:cNvPr>
                <p14:cNvContentPartPr/>
                <p14:nvPr/>
              </p14:nvContentPartPr>
              <p14:xfrm>
                <a:off x="7051983" y="5281531"/>
                <a:ext cx="5400" cy="30240"/>
              </p14:xfrm>
            </p:contentPart>
          </mc:Choice>
          <mc:Fallback xmlns="">
            <p:pic>
              <p:nvPicPr>
                <p:cNvPr id="171032" name="Freihand 171031">
                  <a:extLst>
                    <a:ext uri="{FF2B5EF4-FFF2-40B4-BE49-F238E27FC236}">
                      <a16:creationId xmlns:a16="http://schemas.microsoft.com/office/drawing/2014/main" id="{B2390A3A-0E1E-424A-AF8F-34EBC7C0B63E}"/>
                    </a:ext>
                  </a:extLst>
                </p:cNvPr>
                <p:cNvPicPr/>
                <p:nvPr/>
              </p:nvPicPr>
              <p:blipFill>
                <a:blip r:embed="rId148"/>
                <a:stretch>
                  <a:fillRect/>
                </a:stretch>
              </p:blipFill>
              <p:spPr>
                <a:xfrm>
                  <a:off x="7047663" y="5277211"/>
                  <a:ext cx="14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71033" name="Freihand 171032">
                  <a:extLst>
                    <a:ext uri="{FF2B5EF4-FFF2-40B4-BE49-F238E27FC236}">
                      <a16:creationId xmlns:a16="http://schemas.microsoft.com/office/drawing/2014/main" id="{5A1BE08B-9B5D-489B-A236-9823C1E8353B}"/>
                    </a:ext>
                  </a:extLst>
                </p14:cNvPr>
                <p14:cNvContentPartPr/>
                <p14:nvPr/>
              </p14:nvContentPartPr>
              <p14:xfrm>
                <a:off x="7054143" y="5343451"/>
                <a:ext cx="119880" cy="234360"/>
              </p14:xfrm>
            </p:contentPart>
          </mc:Choice>
          <mc:Fallback xmlns="">
            <p:pic>
              <p:nvPicPr>
                <p:cNvPr id="171033" name="Freihand 171032">
                  <a:extLst>
                    <a:ext uri="{FF2B5EF4-FFF2-40B4-BE49-F238E27FC236}">
                      <a16:creationId xmlns:a16="http://schemas.microsoft.com/office/drawing/2014/main" id="{5A1BE08B-9B5D-489B-A236-9823C1E8353B}"/>
                    </a:ext>
                  </a:extLst>
                </p:cNvPr>
                <p:cNvPicPr/>
                <p:nvPr/>
              </p:nvPicPr>
              <p:blipFill>
                <a:blip r:embed="rId150"/>
                <a:stretch>
                  <a:fillRect/>
                </a:stretch>
              </p:blipFill>
              <p:spPr>
                <a:xfrm>
                  <a:off x="7049823" y="5339131"/>
                  <a:ext cx="1285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71034" name="Freihand 171033">
                  <a:extLst>
                    <a:ext uri="{FF2B5EF4-FFF2-40B4-BE49-F238E27FC236}">
                      <a16:creationId xmlns:a16="http://schemas.microsoft.com/office/drawing/2014/main" id="{0A7FFE84-7229-4AB1-B9E4-B1E74CA25C07}"/>
                    </a:ext>
                  </a:extLst>
                </p14:cNvPr>
                <p14:cNvContentPartPr/>
                <p14:nvPr/>
              </p14:nvContentPartPr>
              <p14:xfrm>
                <a:off x="7213263" y="5277211"/>
                <a:ext cx="62640" cy="186480"/>
              </p14:xfrm>
            </p:contentPart>
          </mc:Choice>
          <mc:Fallback xmlns="">
            <p:pic>
              <p:nvPicPr>
                <p:cNvPr id="171034" name="Freihand 171033">
                  <a:extLst>
                    <a:ext uri="{FF2B5EF4-FFF2-40B4-BE49-F238E27FC236}">
                      <a16:creationId xmlns:a16="http://schemas.microsoft.com/office/drawing/2014/main" id="{0A7FFE84-7229-4AB1-B9E4-B1E74CA25C07}"/>
                    </a:ext>
                  </a:extLst>
                </p:cNvPr>
                <p:cNvPicPr/>
                <p:nvPr/>
              </p:nvPicPr>
              <p:blipFill>
                <a:blip r:embed="rId152"/>
                <a:stretch>
                  <a:fillRect/>
                </a:stretch>
              </p:blipFill>
              <p:spPr>
                <a:xfrm>
                  <a:off x="7208943" y="5272891"/>
                  <a:ext cx="71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71035" name="Freihand 171034">
                  <a:extLst>
                    <a:ext uri="{FF2B5EF4-FFF2-40B4-BE49-F238E27FC236}">
                      <a16:creationId xmlns:a16="http://schemas.microsoft.com/office/drawing/2014/main" id="{3EC96B27-4568-4CC1-AA20-CB448D989689}"/>
                    </a:ext>
                  </a:extLst>
                </p14:cNvPr>
                <p14:cNvContentPartPr/>
                <p14:nvPr/>
              </p14:nvContentPartPr>
              <p14:xfrm>
                <a:off x="7342503" y="5323651"/>
                <a:ext cx="238680" cy="138960"/>
              </p14:xfrm>
            </p:contentPart>
          </mc:Choice>
          <mc:Fallback xmlns="">
            <p:pic>
              <p:nvPicPr>
                <p:cNvPr id="171035" name="Freihand 171034">
                  <a:extLst>
                    <a:ext uri="{FF2B5EF4-FFF2-40B4-BE49-F238E27FC236}">
                      <a16:creationId xmlns:a16="http://schemas.microsoft.com/office/drawing/2014/main" id="{3EC96B27-4568-4CC1-AA20-CB448D989689}"/>
                    </a:ext>
                  </a:extLst>
                </p:cNvPr>
                <p:cNvPicPr/>
                <p:nvPr/>
              </p:nvPicPr>
              <p:blipFill>
                <a:blip r:embed="rId154"/>
                <a:stretch>
                  <a:fillRect/>
                </a:stretch>
              </p:blipFill>
              <p:spPr>
                <a:xfrm>
                  <a:off x="7338183" y="5319331"/>
                  <a:ext cx="24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1036" name="Freihand 171035">
                  <a:extLst>
                    <a:ext uri="{FF2B5EF4-FFF2-40B4-BE49-F238E27FC236}">
                      <a16:creationId xmlns:a16="http://schemas.microsoft.com/office/drawing/2014/main" id="{014EE6CA-5195-4E01-AD9C-5DD6ACD63FEA}"/>
                    </a:ext>
                  </a:extLst>
                </p14:cNvPr>
                <p14:cNvContentPartPr/>
                <p14:nvPr/>
              </p14:nvContentPartPr>
              <p14:xfrm>
                <a:off x="7439703" y="5217811"/>
                <a:ext cx="360" cy="360"/>
              </p14:xfrm>
            </p:contentPart>
          </mc:Choice>
          <mc:Fallback xmlns="">
            <p:pic>
              <p:nvPicPr>
                <p:cNvPr id="171036" name="Freihand 171035">
                  <a:extLst>
                    <a:ext uri="{FF2B5EF4-FFF2-40B4-BE49-F238E27FC236}">
                      <a16:creationId xmlns:a16="http://schemas.microsoft.com/office/drawing/2014/main" id="{014EE6CA-5195-4E01-AD9C-5DD6ACD63FEA}"/>
                    </a:ext>
                  </a:extLst>
                </p:cNvPr>
                <p:cNvPicPr/>
                <p:nvPr/>
              </p:nvPicPr>
              <p:blipFill>
                <a:blip r:embed="rId156"/>
                <a:stretch>
                  <a:fillRect/>
                </a:stretch>
              </p:blipFill>
              <p:spPr>
                <a:xfrm>
                  <a:off x="7435383" y="5213491"/>
                  <a:ext cx="9000" cy="9000"/>
                </a:xfrm>
                <a:prstGeom prst="rect">
                  <a:avLst/>
                </a:prstGeom>
              </p:spPr>
            </p:pic>
          </mc:Fallback>
        </mc:AlternateContent>
      </p:grpSp>
      <p:grpSp>
        <p:nvGrpSpPr>
          <p:cNvPr id="171069" name="Gruppieren 171068">
            <a:extLst>
              <a:ext uri="{FF2B5EF4-FFF2-40B4-BE49-F238E27FC236}">
                <a16:creationId xmlns:a16="http://schemas.microsoft.com/office/drawing/2014/main" id="{926EDCD0-FFB0-4CCD-A7F1-0CFB0E3A2764}"/>
              </a:ext>
            </a:extLst>
          </p:cNvPr>
          <p:cNvGrpSpPr/>
          <p:nvPr/>
        </p:nvGrpSpPr>
        <p:grpSpPr>
          <a:xfrm>
            <a:off x="3505623" y="5708491"/>
            <a:ext cx="4740120" cy="1051920"/>
            <a:chOff x="3505623" y="5708491"/>
            <a:chExt cx="4740120" cy="1051920"/>
          </a:xfrm>
        </p:grpSpPr>
        <mc:AlternateContent xmlns:mc="http://schemas.openxmlformats.org/markup-compatibility/2006" xmlns:p14="http://schemas.microsoft.com/office/powerpoint/2010/main">
          <mc:Choice Requires="p14">
            <p:contentPart p14:bwMode="auto" r:id="rId157">
              <p14:nvContentPartPr>
                <p14:cNvPr id="171039" name="Freihand 171038">
                  <a:extLst>
                    <a:ext uri="{FF2B5EF4-FFF2-40B4-BE49-F238E27FC236}">
                      <a16:creationId xmlns:a16="http://schemas.microsoft.com/office/drawing/2014/main" id="{DEBB07BF-CCE5-4633-B456-A747600D3C4B}"/>
                    </a:ext>
                  </a:extLst>
                </p14:cNvPr>
                <p14:cNvContentPartPr/>
                <p14:nvPr/>
              </p14:nvContentPartPr>
              <p14:xfrm>
                <a:off x="3961743" y="5881291"/>
                <a:ext cx="161640" cy="213840"/>
              </p14:xfrm>
            </p:contentPart>
          </mc:Choice>
          <mc:Fallback xmlns="">
            <p:pic>
              <p:nvPicPr>
                <p:cNvPr id="171039" name="Freihand 171038">
                  <a:extLst>
                    <a:ext uri="{FF2B5EF4-FFF2-40B4-BE49-F238E27FC236}">
                      <a16:creationId xmlns:a16="http://schemas.microsoft.com/office/drawing/2014/main" id="{DEBB07BF-CCE5-4633-B456-A747600D3C4B}"/>
                    </a:ext>
                  </a:extLst>
                </p:cNvPr>
                <p:cNvPicPr/>
                <p:nvPr/>
              </p:nvPicPr>
              <p:blipFill>
                <a:blip r:embed="rId158"/>
                <a:stretch>
                  <a:fillRect/>
                </a:stretch>
              </p:blipFill>
              <p:spPr>
                <a:xfrm>
                  <a:off x="3957423" y="5876971"/>
                  <a:ext cx="170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71040" name="Freihand 171039">
                  <a:extLst>
                    <a:ext uri="{FF2B5EF4-FFF2-40B4-BE49-F238E27FC236}">
                      <a16:creationId xmlns:a16="http://schemas.microsoft.com/office/drawing/2014/main" id="{3EDD1161-70B3-46B5-8115-90DA8237D8C3}"/>
                    </a:ext>
                  </a:extLst>
                </p14:cNvPr>
                <p14:cNvContentPartPr/>
                <p14:nvPr/>
              </p14:nvContentPartPr>
              <p14:xfrm>
                <a:off x="4080903" y="5913691"/>
                <a:ext cx="131400" cy="222480"/>
              </p14:xfrm>
            </p:contentPart>
          </mc:Choice>
          <mc:Fallback xmlns="">
            <p:pic>
              <p:nvPicPr>
                <p:cNvPr id="171040" name="Freihand 171039">
                  <a:extLst>
                    <a:ext uri="{FF2B5EF4-FFF2-40B4-BE49-F238E27FC236}">
                      <a16:creationId xmlns:a16="http://schemas.microsoft.com/office/drawing/2014/main" id="{3EDD1161-70B3-46B5-8115-90DA8237D8C3}"/>
                    </a:ext>
                  </a:extLst>
                </p:cNvPr>
                <p:cNvPicPr/>
                <p:nvPr/>
              </p:nvPicPr>
              <p:blipFill>
                <a:blip r:embed="rId160"/>
                <a:stretch>
                  <a:fillRect/>
                </a:stretch>
              </p:blipFill>
              <p:spPr>
                <a:xfrm>
                  <a:off x="4076583" y="5909371"/>
                  <a:ext cx="140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71041" name="Freihand 171040">
                  <a:extLst>
                    <a:ext uri="{FF2B5EF4-FFF2-40B4-BE49-F238E27FC236}">
                      <a16:creationId xmlns:a16="http://schemas.microsoft.com/office/drawing/2014/main" id="{41E149F2-123A-4F55-BBA3-BD5D5FAC743D}"/>
                    </a:ext>
                  </a:extLst>
                </p14:cNvPr>
                <p14:cNvContentPartPr/>
                <p14:nvPr/>
              </p14:nvContentPartPr>
              <p14:xfrm>
                <a:off x="3941223" y="6113491"/>
                <a:ext cx="279360" cy="19440"/>
              </p14:xfrm>
            </p:contentPart>
          </mc:Choice>
          <mc:Fallback xmlns="">
            <p:pic>
              <p:nvPicPr>
                <p:cNvPr id="171041" name="Freihand 171040">
                  <a:extLst>
                    <a:ext uri="{FF2B5EF4-FFF2-40B4-BE49-F238E27FC236}">
                      <a16:creationId xmlns:a16="http://schemas.microsoft.com/office/drawing/2014/main" id="{41E149F2-123A-4F55-BBA3-BD5D5FAC743D}"/>
                    </a:ext>
                  </a:extLst>
                </p:cNvPr>
                <p:cNvPicPr/>
                <p:nvPr/>
              </p:nvPicPr>
              <p:blipFill>
                <a:blip r:embed="rId162"/>
                <a:stretch>
                  <a:fillRect/>
                </a:stretch>
              </p:blipFill>
              <p:spPr>
                <a:xfrm>
                  <a:off x="3936903" y="6109171"/>
                  <a:ext cx="288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71042" name="Freihand 171041">
                  <a:extLst>
                    <a:ext uri="{FF2B5EF4-FFF2-40B4-BE49-F238E27FC236}">
                      <a16:creationId xmlns:a16="http://schemas.microsoft.com/office/drawing/2014/main" id="{E23E5011-A7B5-4669-BA7D-C0ECB738E93A}"/>
                    </a:ext>
                  </a:extLst>
                </p14:cNvPr>
                <p14:cNvContentPartPr/>
                <p14:nvPr/>
              </p14:nvContentPartPr>
              <p14:xfrm>
                <a:off x="4365303" y="5968771"/>
                <a:ext cx="218880" cy="76320"/>
              </p14:xfrm>
            </p:contentPart>
          </mc:Choice>
          <mc:Fallback xmlns="">
            <p:pic>
              <p:nvPicPr>
                <p:cNvPr id="171042" name="Freihand 171041">
                  <a:extLst>
                    <a:ext uri="{FF2B5EF4-FFF2-40B4-BE49-F238E27FC236}">
                      <a16:creationId xmlns:a16="http://schemas.microsoft.com/office/drawing/2014/main" id="{E23E5011-A7B5-4669-BA7D-C0ECB738E93A}"/>
                    </a:ext>
                  </a:extLst>
                </p:cNvPr>
                <p:cNvPicPr/>
                <p:nvPr/>
              </p:nvPicPr>
              <p:blipFill>
                <a:blip r:embed="rId164"/>
                <a:stretch>
                  <a:fillRect/>
                </a:stretch>
              </p:blipFill>
              <p:spPr>
                <a:xfrm>
                  <a:off x="4360983" y="5964451"/>
                  <a:ext cx="227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71043" name="Freihand 171042">
                  <a:extLst>
                    <a:ext uri="{FF2B5EF4-FFF2-40B4-BE49-F238E27FC236}">
                      <a16:creationId xmlns:a16="http://schemas.microsoft.com/office/drawing/2014/main" id="{DAEF685E-6FFD-4721-9A7A-8BAB929F3C4C}"/>
                    </a:ext>
                  </a:extLst>
                </p14:cNvPr>
                <p14:cNvContentPartPr/>
                <p14:nvPr/>
              </p14:nvContentPartPr>
              <p14:xfrm>
                <a:off x="4477623" y="5945011"/>
                <a:ext cx="137880" cy="273960"/>
              </p14:xfrm>
            </p:contentPart>
          </mc:Choice>
          <mc:Fallback xmlns="">
            <p:pic>
              <p:nvPicPr>
                <p:cNvPr id="171043" name="Freihand 171042">
                  <a:extLst>
                    <a:ext uri="{FF2B5EF4-FFF2-40B4-BE49-F238E27FC236}">
                      <a16:creationId xmlns:a16="http://schemas.microsoft.com/office/drawing/2014/main" id="{DAEF685E-6FFD-4721-9A7A-8BAB929F3C4C}"/>
                    </a:ext>
                  </a:extLst>
                </p:cNvPr>
                <p:cNvPicPr/>
                <p:nvPr/>
              </p:nvPicPr>
              <p:blipFill>
                <a:blip r:embed="rId166"/>
                <a:stretch>
                  <a:fillRect/>
                </a:stretch>
              </p:blipFill>
              <p:spPr>
                <a:xfrm>
                  <a:off x="4473303" y="5940691"/>
                  <a:ext cx="14652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71044" name="Freihand 171043">
                  <a:extLst>
                    <a:ext uri="{FF2B5EF4-FFF2-40B4-BE49-F238E27FC236}">
                      <a16:creationId xmlns:a16="http://schemas.microsoft.com/office/drawing/2014/main" id="{E4BA3C23-8C27-43A6-A3F4-5F8CBE2CC2EA}"/>
                    </a:ext>
                  </a:extLst>
                </p14:cNvPr>
                <p14:cNvContentPartPr/>
                <p14:nvPr/>
              </p14:nvContentPartPr>
              <p14:xfrm>
                <a:off x="3690303" y="6207451"/>
                <a:ext cx="1230480" cy="107280"/>
              </p14:xfrm>
            </p:contentPart>
          </mc:Choice>
          <mc:Fallback xmlns="">
            <p:pic>
              <p:nvPicPr>
                <p:cNvPr id="171044" name="Freihand 171043">
                  <a:extLst>
                    <a:ext uri="{FF2B5EF4-FFF2-40B4-BE49-F238E27FC236}">
                      <a16:creationId xmlns:a16="http://schemas.microsoft.com/office/drawing/2014/main" id="{E4BA3C23-8C27-43A6-A3F4-5F8CBE2CC2EA}"/>
                    </a:ext>
                  </a:extLst>
                </p:cNvPr>
                <p:cNvPicPr/>
                <p:nvPr/>
              </p:nvPicPr>
              <p:blipFill>
                <a:blip r:embed="rId168"/>
                <a:stretch>
                  <a:fillRect/>
                </a:stretch>
              </p:blipFill>
              <p:spPr>
                <a:xfrm>
                  <a:off x="3685983" y="6203131"/>
                  <a:ext cx="1239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71045" name="Freihand 171044">
                  <a:extLst>
                    <a:ext uri="{FF2B5EF4-FFF2-40B4-BE49-F238E27FC236}">
                      <a16:creationId xmlns:a16="http://schemas.microsoft.com/office/drawing/2014/main" id="{339348B7-8888-4E8F-88A8-706758524335}"/>
                    </a:ext>
                  </a:extLst>
                </p14:cNvPr>
                <p14:cNvContentPartPr/>
                <p14:nvPr/>
              </p14:nvContentPartPr>
              <p14:xfrm>
                <a:off x="3997383" y="6364411"/>
                <a:ext cx="151560" cy="174600"/>
              </p14:xfrm>
            </p:contentPart>
          </mc:Choice>
          <mc:Fallback xmlns="">
            <p:pic>
              <p:nvPicPr>
                <p:cNvPr id="171045" name="Freihand 171044">
                  <a:extLst>
                    <a:ext uri="{FF2B5EF4-FFF2-40B4-BE49-F238E27FC236}">
                      <a16:creationId xmlns:a16="http://schemas.microsoft.com/office/drawing/2014/main" id="{339348B7-8888-4E8F-88A8-706758524335}"/>
                    </a:ext>
                  </a:extLst>
                </p:cNvPr>
                <p:cNvPicPr/>
                <p:nvPr/>
              </p:nvPicPr>
              <p:blipFill>
                <a:blip r:embed="rId170"/>
                <a:stretch>
                  <a:fillRect/>
                </a:stretch>
              </p:blipFill>
              <p:spPr>
                <a:xfrm>
                  <a:off x="3993063" y="6360091"/>
                  <a:ext cx="160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71046" name="Freihand 171045">
                  <a:extLst>
                    <a:ext uri="{FF2B5EF4-FFF2-40B4-BE49-F238E27FC236}">
                      <a16:creationId xmlns:a16="http://schemas.microsoft.com/office/drawing/2014/main" id="{88EF369D-A2D1-4500-80E8-762FF9BD7BEE}"/>
                    </a:ext>
                  </a:extLst>
                </p14:cNvPr>
                <p14:cNvContentPartPr/>
                <p14:nvPr/>
              </p14:nvContentPartPr>
              <p14:xfrm>
                <a:off x="3936183" y="6354691"/>
                <a:ext cx="345960" cy="237600"/>
              </p14:xfrm>
            </p:contentPart>
          </mc:Choice>
          <mc:Fallback xmlns="">
            <p:pic>
              <p:nvPicPr>
                <p:cNvPr id="171046" name="Freihand 171045">
                  <a:extLst>
                    <a:ext uri="{FF2B5EF4-FFF2-40B4-BE49-F238E27FC236}">
                      <a16:creationId xmlns:a16="http://schemas.microsoft.com/office/drawing/2014/main" id="{88EF369D-A2D1-4500-80E8-762FF9BD7BEE}"/>
                    </a:ext>
                  </a:extLst>
                </p:cNvPr>
                <p:cNvPicPr/>
                <p:nvPr/>
              </p:nvPicPr>
              <p:blipFill>
                <a:blip r:embed="rId172"/>
                <a:stretch>
                  <a:fillRect/>
                </a:stretch>
              </p:blipFill>
              <p:spPr>
                <a:xfrm>
                  <a:off x="3931863" y="6350371"/>
                  <a:ext cx="3546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71047" name="Freihand 171046">
                  <a:extLst>
                    <a:ext uri="{FF2B5EF4-FFF2-40B4-BE49-F238E27FC236}">
                      <a16:creationId xmlns:a16="http://schemas.microsoft.com/office/drawing/2014/main" id="{37BE7F39-EA3E-411D-8AAA-0E764D0700FA}"/>
                    </a:ext>
                  </a:extLst>
                </p14:cNvPr>
                <p14:cNvContentPartPr/>
                <p14:nvPr/>
              </p14:nvContentPartPr>
              <p14:xfrm>
                <a:off x="4426863" y="6351091"/>
                <a:ext cx="218880" cy="215280"/>
              </p14:xfrm>
            </p:contentPart>
          </mc:Choice>
          <mc:Fallback xmlns="">
            <p:pic>
              <p:nvPicPr>
                <p:cNvPr id="171047" name="Freihand 171046">
                  <a:extLst>
                    <a:ext uri="{FF2B5EF4-FFF2-40B4-BE49-F238E27FC236}">
                      <a16:creationId xmlns:a16="http://schemas.microsoft.com/office/drawing/2014/main" id="{37BE7F39-EA3E-411D-8AAA-0E764D0700FA}"/>
                    </a:ext>
                  </a:extLst>
                </p:cNvPr>
                <p:cNvPicPr/>
                <p:nvPr/>
              </p:nvPicPr>
              <p:blipFill>
                <a:blip r:embed="rId174"/>
                <a:stretch>
                  <a:fillRect/>
                </a:stretch>
              </p:blipFill>
              <p:spPr>
                <a:xfrm>
                  <a:off x="4422543" y="6346771"/>
                  <a:ext cx="227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71048" name="Freihand 171047">
                  <a:extLst>
                    <a:ext uri="{FF2B5EF4-FFF2-40B4-BE49-F238E27FC236}">
                      <a16:creationId xmlns:a16="http://schemas.microsoft.com/office/drawing/2014/main" id="{74481453-D053-4424-AE24-EBE04826D57E}"/>
                    </a:ext>
                  </a:extLst>
                </p14:cNvPr>
                <p14:cNvContentPartPr/>
                <p14:nvPr/>
              </p14:nvContentPartPr>
              <p14:xfrm>
                <a:off x="5026983" y="6227611"/>
                <a:ext cx="318600" cy="1440"/>
              </p14:xfrm>
            </p:contentPart>
          </mc:Choice>
          <mc:Fallback xmlns="">
            <p:pic>
              <p:nvPicPr>
                <p:cNvPr id="171048" name="Freihand 171047">
                  <a:extLst>
                    <a:ext uri="{FF2B5EF4-FFF2-40B4-BE49-F238E27FC236}">
                      <a16:creationId xmlns:a16="http://schemas.microsoft.com/office/drawing/2014/main" id="{74481453-D053-4424-AE24-EBE04826D57E}"/>
                    </a:ext>
                  </a:extLst>
                </p:cNvPr>
                <p:cNvPicPr/>
                <p:nvPr/>
              </p:nvPicPr>
              <p:blipFill>
                <a:blip r:embed="rId176"/>
                <a:stretch>
                  <a:fillRect/>
                </a:stretch>
              </p:blipFill>
              <p:spPr>
                <a:xfrm>
                  <a:off x="5022663" y="6223291"/>
                  <a:ext cx="3272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71049" name="Freihand 171048">
                  <a:extLst>
                    <a:ext uri="{FF2B5EF4-FFF2-40B4-BE49-F238E27FC236}">
                      <a16:creationId xmlns:a16="http://schemas.microsoft.com/office/drawing/2014/main" id="{EA11D970-457C-4063-BB85-8F9920878A39}"/>
                    </a:ext>
                  </a:extLst>
                </p14:cNvPr>
                <p14:cNvContentPartPr/>
                <p14:nvPr/>
              </p14:nvContentPartPr>
              <p14:xfrm>
                <a:off x="5101863" y="6255331"/>
                <a:ext cx="268200" cy="49680"/>
              </p14:xfrm>
            </p:contentPart>
          </mc:Choice>
          <mc:Fallback xmlns="">
            <p:pic>
              <p:nvPicPr>
                <p:cNvPr id="171049" name="Freihand 171048">
                  <a:extLst>
                    <a:ext uri="{FF2B5EF4-FFF2-40B4-BE49-F238E27FC236}">
                      <a16:creationId xmlns:a16="http://schemas.microsoft.com/office/drawing/2014/main" id="{EA11D970-457C-4063-BB85-8F9920878A39}"/>
                    </a:ext>
                  </a:extLst>
                </p:cNvPr>
                <p:cNvPicPr/>
                <p:nvPr/>
              </p:nvPicPr>
              <p:blipFill>
                <a:blip r:embed="rId178"/>
                <a:stretch>
                  <a:fillRect/>
                </a:stretch>
              </p:blipFill>
              <p:spPr>
                <a:xfrm>
                  <a:off x="5097543" y="6251011"/>
                  <a:ext cx="276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1050" name="Freihand 171049">
                  <a:extLst>
                    <a:ext uri="{FF2B5EF4-FFF2-40B4-BE49-F238E27FC236}">
                      <a16:creationId xmlns:a16="http://schemas.microsoft.com/office/drawing/2014/main" id="{8A8804F5-4041-4466-AC0D-2BF028E489EA}"/>
                    </a:ext>
                  </a:extLst>
                </p14:cNvPr>
                <p14:cNvContentPartPr/>
                <p14:nvPr/>
              </p14:nvContentPartPr>
              <p14:xfrm>
                <a:off x="5491383" y="5946451"/>
                <a:ext cx="272880" cy="180720"/>
              </p14:xfrm>
            </p:contentPart>
          </mc:Choice>
          <mc:Fallback xmlns="">
            <p:pic>
              <p:nvPicPr>
                <p:cNvPr id="171050" name="Freihand 171049">
                  <a:extLst>
                    <a:ext uri="{FF2B5EF4-FFF2-40B4-BE49-F238E27FC236}">
                      <a16:creationId xmlns:a16="http://schemas.microsoft.com/office/drawing/2014/main" id="{8A8804F5-4041-4466-AC0D-2BF028E489EA}"/>
                    </a:ext>
                  </a:extLst>
                </p:cNvPr>
                <p:cNvPicPr/>
                <p:nvPr/>
              </p:nvPicPr>
              <p:blipFill>
                <a:blip r:embed="rId180"/>
                <a:stretch>
                  <a:fillRect/>
                </a:stretch>
              </p:blipFill>
              <p:spPr>
                <a:xfrm>
                  <a:off x="5487063" y="5942131"/>
                  <a:ext cx="281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1054" name="Freihand 171053">
                  <a:extLst>
                    <a:ext uri="{FF2B5EF4-FFF2-40B4-BE49-F238E27FC236}">
                      <a16:creationId xmlns:a16="http://schemas.microsoft.com/office/drawing/2014/main" id="{7E020D3F-7F08-406C-B85A-D9F76AB79C79}"/>
                    </a:ext>
                  </a:extLst>
                </p14:cNvPr>
                <p14:cNvContentPartPr/>
                <p14:nvPr/>
              </p14:nvContentPartPr>
              <p14:xfrm>
                <a:off x="5850303" y="5973451"/>
                <a:ext cx="132480" cy="78840"/>
              </p14:xfrm>
            </p:contentPart>
          </mc:Choice>
          <mc:Fallback xmlns="">
            <p:pic>
              <p:nvPicPr>
                <p:cNvPr id="171054" name="Freihand 171053">
                  <a:extLst>
                    <a:ext uri="{FF2B5EF4-FFF2-40B4-BE49-F238E27FC236}">
                      <a16:creationId xmlns:a16="http://schemas.microsoft.com/office/drawing/2014/main" id="{7E020D3F-7F08-406C-B85A-D9F76AB79C79}"/>
                    </a:ext>
                  </a:extLst>
                </p:cNvPr>
                <p:cNvPicPr/>
                <p:nvPr/>
              </p:nvPicPr>
              <p:blipFill>
                <a:blip r:embed="rId182"/>
                <a:stretch>
                  <a:fillRect/>
                </a:stretch>
              </p:blipFill>
              <p:spPr>
                <a:xfrm>
                  <a:off x="5845983" y="5969131"/>
                  <a:ext cx="141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1055" name="Freihand 171054">
                  <a:extLst>
                    <a:ext uri="{FF2B5EF4-FFF2-40B4-BE49-F238E27FC236}">
                      <a16:creationId xmlns:a16="http://schemas.microsoft.com/office/drawing/2014/main" id="{103DF568-2DC1-41FA-B065-4A6696CEFFDC}"/>
                    </a:ext>
                  </a:extLst>
                </p14:cNvPr>
                <p14:cNvContentPartPr/>
                <p14:nvPr/>
              </p14:nvContentPartPr>
              <p14:xfrm>
                <a:off x="5954703" y="5973451"/>
                <a:ext cx="42480" cy="156960"/>
              </p14:xfrm>
            </p:contentPart>
          </mc:Choice>
          <mc:Fallback xmlns="">
            <p:pic>
              <p:nvPicPr>
                <p:cNvPr id="171055" name="Freihand 171054">
                  <a:extLst>
                    <a:ext uri="{FF2B5EF4-FFF2-40B4-BE49-F238E27FC236}">
                      <a16:creationId xmlns:a16="http://schemas.microsoft.com/office/drawing/2014/main" id="{103DF568-2DC1-41FA-B065-4A6696CEFFDC}"/>
                    </a:ext>
                  </a:extLst>
                </p:cNvPr>
                <p:cNvPicPr/>
                <p:nvPr/>
              </p:nvPicPr>
              <p:blipFill>
                <a:blip r:embed="rId184"/>
                <a:stretch>
                  <a:fillRect/>
                </a:stretch>
              </p:blipFill>
              <p:spPr>
                <a:xfrm>
                  <a:off x="5950383" y="5969131"/>
                  <a:ext cx="51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1056" name="Freihand 171055">
                  <a:extLst>
                    <a:ext uri="{FF2B5EF4-FFF2-40B4-BE49-F238E27FC236}">
                      <a16:creationId xmlns:a16="http://schemas.microsoft.com/office/drawing/2014/main" id="{5A691A16-16BF-4462-9FB6-4F5E4BC9BF41}"/>
                    </a:ext>
                  </a:extLst>
                </p14:cNvPr>
                <p14:cNvContentPartPr/>
                <p14:nvPr/>
              </p14:nvContentPartPr>
              <p14:xfrm>
                <a:off x="5456823" y="6194491"/>
                <a:ext cx="756000" cy="64800"/>
              </p14:xfrm>
            </p:contentPart>
          </mc:Choice>
          <mc:Fallback xmlns="">
            <p:pic>
              <p:nvPicPr>
                <p:cNvPr id="171056" name="Freihand 171055">
                  <a:extLst>
                    <a:ext uri="{FF2B5EF4-FFF2-40B4-BE49-F238E27FC236}">
                      <a16:creationId xmlns:a16="http://schemas.microsoft.com/office/drawing/2014/main" id="{5A691A16-16BF-4462-9FB6-4F5E4BC9BF41}"/>
                    </a:ext>
                  </a:extLst>
                </p:cNvPr>
                <p:cNvPicPr/>
                <p:nvPr/>
              </p:nvPicPr>
              <p:blipFill>
                <a:blip r:embed="rId186"/>
                <a:stretch>
                  <a:fillRect/>
                </a:stretch>
              </p:blipFill>
              <p:spPr>
                <a:xfrm>
                  <a:off x="5452503" y="6190171"/>
                  <a:ext cx="764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1057" name="Freihand 171056">
                  <a:extLst>
                    <a:ext uri="{FF2B5EF4-FFF2-40B4-BE49-F238E27FC236}">
                      <a16:creationId xmlns:a16="http://schemas.microsoft.com/office/drawing/2014/main" id="{8AC6783E-58CF-4CC8-B4B5-26B1091B5EBA}"/>
                    </a:ext>
                  </a:extLst>
                </p14:cNvPr>
                <p14:cNvContentPartPr/>
                <p14:nvPr/>
              </p14:nvContentPartPr>
              <p14:xfrm>
                <a:off x="5524863" y="6316531"/>
                <a:ext cx="196920" cy="232560"/>
              </p14:xfrm>
            </p:contentPart>
          </mc:Choice>
          <mc:Fallback xmlns="">
            <p:pic>
              <p:nvPicPr>
                <p:cNvPr id="171057" name="Freihand 171056">
                  <a:extLst>
                    <a:ext uri="{FF2B5EF4-FFF2-40B4-BE49-F238E27FC236}">
                      <a16:creationId xmlns:a16="http://schemas.microsoft.com/office/drawing/2014/main" id="{8AC6783E-58CF-4CC8-B4B5-26B1091B5EBA}"/>
                    </a:ext>
                  </a:extLst>
                </p:cNvPr>
                <p:cNvPicPr/>
                <p:nvPr/>
              </p:nvPicPr>
              <p:blipFill>
                <a:blip r:embed="rId188"/>
                <a:stretch>
                  <a:fillRect/>
                </a:stretch>
              </p:blipFill>
              <p:spPr>
                <a:xfrm>
                  <a:off x="5520543" y="6312211"/>
                  <a:ext cx="205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1058" name="Freihand 171057">
                  <a:extLst>
                    <a:ext uri="{FF2B5EF4-FFF2-40B4-BE49-F238E27FC236}">
                      <a16:creationId xmlns:a16="http://schemas.microsoft.com/office/drawing/2014/main" id="{6B7B2B98-457F-448B-951F-43D8477E188B}"/>
                    </a:ext>
                  </a:extLst>
                </p14:cNvPr>
                <p14:cNvContentPartPr/>
                <p14:nvPr/>
              </p14:nvContentPartPr>
              <p14:xfrm>
                <a:off x="5854263" y="6326251"/>
                <a:ext cx="205200" cy="247680"/>
              </p14:xfrm>
            </p:contentPart>
          </mc:Choice>
          <mc:Fallback xmlns="">
            <p:pic>
              <p:nvPicPr>
                <p:cNvPr id="171058" name="Freihand 171057">
                  <a:extLst>
                    <a:ext uri="{FF2B5EF4-FFF2-40B4-BE49-F238E27FC236}">
                      <a16:creationId xmlns:a16="http://schemas.microsoft.com/office/drawing/2014/main" id="{6B7B2B98-457F-448B-951F-43D8477E188B}"/>
                    </a:ext>
                  </a:extLst>
                </p:cNvPr>
                <p:cNvPicPr/>
                <p:nvPr/>
              </p:nvPicPr>
              <p:blipFill>
                <a:blip r:embed="rId190"/>
                <a:stretch>
                  <a:fillRect/>
                </a:stretch>
              </p:blipFill>
              <p:spPr>
                <a:xfrm>
                  <a:off x="5849943" y="6321931"/>
                  <a:ext cx="2138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1059" name="Freihand 171058">
                  <a:extLst>
                    <a:ext uri="{FF2B5EF4-FFF2-40B4-BE49-F238E27FC236}">
                      <a16:creationId xmlns:a16="http://schemas.microsoft.com/office/drawing/2014/main" id="{7884214D-E1F4-4EF6-B4A8-F4F1B8CF422A}"/>
                    </a:ext>
                  </a:extLst>
                </p14:cNvPr>
                <p14:cNvContentPartPr/>
                <p14:nvPr/>
              </p14:nvContentPartPr>
              <p14:xfrm>
                <a:off x="6417663" y="6177571"/>
                <a:ext cx="243000" cy="54360"/>
              </p14:xfrm>
            </p:contentPart>
          </mc:Choice>
          <mc:Fallback xmlns="">
            <p:pic>
              <p:nvPicPr>
                <p:cNvPr id="171059" name="Freihand 171058">
                  <a:extLst>
                    <a:ext uri="{FF2B5EF4-FFF2-40B4-BE49-F238E27FC236}">
                      <a16:creationId xmlns:a16="http://schemas.microsoft.com/office/drawing/2014/main" id="{7884214D-E1F4-4EF6-B4A8-F4F1B8CF422A}"/>
                    </a:ext>
                  </a:extLst>
                </p:cNvPr>
                <p:cNvPicPr/>
                <p:nvPr/>
              </p:nvPicPr>
              <p:blipFill>
                <a:blip r:embed="rId192"/>
                <a:stretch>
                  <a:fillRect/>
                </a:stretch>
              </p:blipFill>
              <p:spPr>
                <a:xfrm>
                  <a:off x="6413343" y="6173251"/>
                  <a:ext cx="251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1060" name="Freihand 171059">
                  <a:extLst>
                    <a:ext uri="{FF2B5EF4-FFF2-40B4-BE49-F238E27FC236}">
                      <a16:creationId xmlns:a16="http://schemas.microsoft.com/office/drawing/2014/main" id="{8C35846A-1C81-4968-BDC7-7D0459BA65C6}"/>
                    </a:ext>
                  </a:extLst>
                </p14:cNvPr>
                <p14:cNvContentPartPr/>
                <p14:nvPr/>
              </p14:nvContentPartPr>
              <p14:xfrm>
                <a:off x="6428823" y="6247411"/>
                <a:ext cx="241560" cy="50760"/>
              </p14:xfrm>
            </p:contentPart>
          </mc:Choice>
          <mc:Fallback xmlns="">
            <p:pic>
              <p:nvPicPr>
                <p:cNvPr id="171060" name="Freihand 171059">
                  <a:extLst>
                    <a:ext uri="{FF2B5EF4-FFF2-40B4-BE49-F238E27FC236}">
                      <a16:creationId xmlns:a16="http://schemas.microsoft.com/office/drawing/2014/main" id="{8C35846A-1C81-4968-BDC7-7D0459BA65C6}"/>
                    </a:ext>
                  </a:extLst>
                </p:cNvPr>
                <p:cNvPicPr/>
                <p:nvPr/>
              </p:nvPicPr>
              <p:blipFill>
                <a:blip r:embed="rId194"/>
                <a:stretch>
                  <a:fillRect/>
                </a:stretch>
              </p:blipFill>
              <p:spPr>
                <a:xfrm>
                  <a:off x="6424503" y="6243091"/>
                  <a:ext cx="250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1061" name="Freihand 171060">
                  <a:extLst>
                    <a:ext uri="{FF2B5EF4-FFF2-40B4-BE49-F238E27FC236}">
                      <a16:creationId xmlns:a16="http://schemas.microsoft.com/office/drawing/2014/main" id="{70A2FBDA-A5D6-4E21-829F-AABB2AD6B69B}"/>
                    </a:ext>
                  </a:extLst>
                </p14:cNvPr>
                <p14:cNvContentPartPr/>
                <p14:nvPr/>
              </p14:nvContentPartPr>
              <p14:xfrm>
                <a:off x="6956583" y="5792371"/>
                <a:ext cx="388080" cy="438840"/>
              </p14:xfrm>
            </p:contentPart>
          </mc:Choice>
          <mc:Fallback xmlns="">
            <p:pic>
              <p:nvPicPr>
                <p:cNvPr id="171061" name="Freihand 171060">
                  <a:extLst>
                    <a:ext uri="{FF2B5EF4-FFF2-40B4-BE49-F238E27FC236}">
                      <a16:creationId xmlns:a16="http://schemas.microsoft.com/office/drawing/2014/main" id="{70A2FBDA-A5D6-4E21-829F-AABB2AD6B69B}"/>
                    </a:ext>
                  </a:extLst>
                </p:cNvPr>
                <p:cNvPicPr/>
                <p:nvPr/>
              </p:nvPicPr>
              <p:blipFill>
                <a:blip r:embed="rId196"/>
                <a:stretch>
                  <a:fillRect/>
                </a:stretch>
              </p:blipFill>
              <p:spPr>
                <a:xfrm>
                  <a:off x="6952263" y="5788051"/>
                  <a:ext cx="39672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1062" name="Freihand 171061">
                  <a:extLst>
                    <a:ext uri="{FF2B5EF4-FFF2-40B4-BE49-F238E27FC236}">
                      <a16:creationId xmlns:a16="http://schemas.microsoft.com/office/drawing/2014/main" id="{B310205F-D828-44EE-B3F7-8595C480DDA0}"/>
                    </a:ext>
                  </a:extLst>
                </p14:cNvPr>
                <p14:cNvContentPartPr/>
                <p14:nvPr/>
              </p14:nvContentPartPr>
              <p14:xfrm>
                <a:off x="6721863" y="6149491"/>
                <a:ext cx="1275840" cy="123480"/>
              </p14:xfrm>
            </p:contentPart>
          </mc:Choice>
          <mc:Fallback xmlns="">
            <p:pic>
              <p:nvPicPr>
                <p:cNvPr id="171062" name="Freihand 171061">
                  <a:extLst>
                    <a:ext uri="{FF2B5EF4-FFF2-40B4-BE49-F238E27FC236}">
                      <a16:creationId xmlns:a16="http://schemas.microsoft.com/office/drawing/2014/main" id="{B310205F-D828-44EE-B3F7-8595C480DDA0}"/>
                    </a:ext>
                  </a:extLst>
                </p:cNvPr>
                <p:cNvPicPr/>
                <p:nvPr/>
              </p:nvPicPr>
              <p:blipFill>
                <a:blip r:embed="rId198"/>
                <a:stretch>
                  <a:fillRect/>
                </a:stretch>
              </p:blipFill>
              <p:spPr>
                <a:xfrm>
                  <a:off x="6717543" y="6145171"/>
                  <a:ext cx="1284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1063" name="Freihand 171062">
                  <a:extLst>
                    <a:ext uri="{FF2B5EF4-FFF2-40B4-BE49-F238E27FC236}">
                      <a16:creationId xmlns:a16="http://schemas.microsoft.com/office/drawing/2014/main" id="{4A0D3D38-BCC1-4C99-979E-076D7D0E9AFF}"/>
                    </a:ext>
                  </a:extLst>
                </p14:cNvPr>
                <p14:cNvContentPartPr/>
                <p14:nvPr/>
              </p14:nvContentPartPr>
              <p14:xfrm>
                <a:off x="6729063" y="6361171"/>
                <a:ext cx="282240" cy="265320"/>
              </p14:xfrm>
            </p:contentPart>
          </mc:Choice>
          <mc:Fallback xmlns="">
            <p:pic>
              <p:nvPicPr>
                <p:cNvPr id="171063" name="Freihand 171062">
                  <a:extLst>
                    <a:ext uri="{FF2B5EF4-FFF2-40B4-BE49-F238E27FC236}">
                      <a16:creationId xmlns:a16="http://schemas.microsoft.com/office/drawing/2014/main" id="{4A0D3D38-BCC1-4C99-979E-076D7D0E9AFF}"/>
                    </a:ext>
                  </a:extLst>
                </p:cNvPr>
                <p:cNvPicPr/>
                <p:nvPr/>
              </p:nvPicPr>
              <p:blipFill>
                <a:blip r:embed="rId200"/>
                <a:stretch>
                  <a:fillRect/>
                </a:stretch>
              </p:blipFill>
              <p:spPr>
                <a:xfrm>
                  <a:off x="6724743" y="6356851"/>
                  <a:ext cx="2908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1064" name="Freihand 171063">
                  <a:extLst>
                    <a:ext uri="{FF2B5EF4-FFF2-40B4-BE49-F238E27FC236}">
                      <a16:creationId xmlns:a16="http://schemas.microsoft.com/office/drawing/2014/main" id="{E292A65C-0275-4541-93FE-807ABDC85EF4}"/>
                    </a:ext>
                  </a:extLst>
                </p14:cNvPr>
                <p14:cNvContentPartPr/>
                <p14:nvPr/>
              </p14:nvContentPartPr>
              <p14:xfrm>
                <a:off x="7141983" y="6460171"/>
                <a:ext cx="231840" cy="40680"/>
              </p14:xfrm>
            </p:contentPart>
          </mc:Choice>
          <mc:Fallback xmlns="">
            <p:pic>
              <p:nvPicPr>
                <p:cNvPr id="171064" name="Freihand 171063">
                  <a:extLst>
                    <a:ext uri="{FF2B5EF4-FFF2-40B4-BE49-F238E27FC236}">
                      <a16:creationId xmlns:a16="http://schemas.microsoft.com/office/drawing/2014/main" id="{E292A65C-0275-4541-93FE-807ABDC85EF4}"/>
                    </a:ext>
                  </a:extLst>
                </p:cNvPr>
                <p:cNvPicPr/>
                <p:nvPr/>
              </p:nvPicPr>
              <p:blipFill>
                <a:blip r:embed="rId202"/>
                <a:stretch>
                  <a:fillRect/>
                </a:stretch>
              </p:blipFill>
              <p:spPr>
                <a:xfrm>
                  <a:off x="7137663" y="6455851"/>
                  <a:ext cx="240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1065" name="Freihand 171064">
                  <a:extLst>
                    <a:ext uri="{FF2B5EF4-FFF2-40B4-BE49-F238E27FC236}">
                      <a16:creationId xmlns:a16="http://schemas.microsoft.com/office/drawing/2014/main" id="{99307200-C2EB-4C7D-B9AA-23F123069412}"/>
                    </a:ext>
                  </a:extLst>
                </p14:cNvPr>
                <p14:cNvContentPartPr/>
                <p14:nvPr/>
              </p14:nvContentPartPr>
              <p14:xfrm>
                <a:off x="7494423" y="6343531"/>
                <a:ext cx="231480" cy="200160"/>
              </p14:xfrm>
            </p:contentPart>
          </mc:Choice>
          <mc:Fallback xmlns="">
            <p:pic>
              <p:nvPicPr>
                <p:cNvPr id="171065" name="Freihand 171064">
                  <a:extLst>
                    <a:ext uri="{FF2B5EF4-FFF2-40B4-BE49-F238E27FC236}">
                      <a16:creationId xmlns:a16="http://schemas.microsoft.com/office/drawing/2014/main" id="{99307200-C2EB-4C7D-B9AA-23F123069412}"/>
                    </a:ext>
                  </a:extLst>
                </p:cNvPr>
                <p:cNvPicPr/>
                <p:nvPr/>
              </p:nvPicPr>
              <p:blipFill>
                <a:blip r:embed="rId204"/>
                <a:stretch>
                  <a:fillRect/>
                </a:stretch>
              </p:blipFill>
              <p:spPr>
                <a:xfrm>
                  <a:off x="7490103" y="6339211"/>
                  <a:ext cx="240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1066" name="Freihand 171065">
                  <a:extLst>
                    <a:ext uri="{FF2B5EF4-FFF2-40B4-BE49-F238E27FC236}">
                      <a16:creationId xmlns:a16="http://schemas.microsoft.com/office/drawing/2014/main" id="{80240B4F-4602-4FBD-93A9-DD41D7082958}"/>
                    </a:ext>
                  </a:extLst>
                </p14:cNvPr>
                <p14:cNvContentPartPr/>
                <p14:nvPr/>
              </p14:nvContentPartPr>
              <p14:xfrm>
                <a:off x="7711863" y="6463411"/>
                <a:ext cx="149400" cy="51480"/>
              </p14:xfrm>
            </p:contentPart>
          </mc:Choice>
          <mc:Fallback xmlns="">
            <p:pic>
              <p:nvPicPr>
                <p:cNvPr id="171066" name="Freihand 171065">
                  <a:extLst>
                    <a:ext uri="{FF2B5EF4-FFF2-40B4-BE49-F238E27FC236}">
                      <a16:creationId xmlns:a16="http://schemas.microsoft.com/office/drawing/2014/main" id="{80240B4F-4602-4FBD-93A9-DD41D7082958}"/>
                    </a:ext>
                  </a:extLst>
                </p:cNvPr>
                <p:cNvPicPr/>
                <p:nvPr/>
              </p:nvPicPr>
              <p:blipFill>
                <a:blip r:embed="rId206"/>
                <a:stretch>
                  <a:fillRect/>
                </a:stretch>
              </p:blipFill>
              <p:spPr>
                <a:xfrm>
                  <a:off x="7707543" y="6459091"/>
                  <a:ext cx="158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1067" name="Freihand 171066">
                  <a:extLst>
                    <a:ext uri="{FF2B5EF4-FFF2-40B4-BE49-F238E27FC236}">
                      <a16:creationId xmlns:a16="http://schemas.microsoft.com/office/drawing/2014/main" id="{0582B618-C815-4C95-90BD-D0F60C670B78}"/>
                    </a:ext>
                  </a:extLst>
                </p14:cNvPr>
                <p14:cNvContentPartPr/>
                <p14:nvPr/>
              </p14:nvContentPartPr>
              <p14:xfrm>
                <a:off x="7789263" y="6444691"/>
                <a:ext cx="84600" cy="219240"/>
              </p14:xfrm>
            </p:contentPart>
          </mc:Choice>
          <mc:Fallback xmlns="">
            <p:pic>
              <p:nvPicPr>
                <p:cNvPr id="171067" name="Freihand 171066">
                  <a:extLst>
                    <a:ext uri="{FF2B5EF4-FFF2-40B4-BE49-F238E27FC236}">
                      <a16:creationId xmlns:a16="http://schemas.microsoft.com/office/drawing/2014/main" id="{0582B618-C815-4C95-90BD-D0F60C670B78}"/>
                    </a:ext>
                  </a:extLst>
                </p:cNvPr>
                <p:cNvPicPr/>
                <p:nvPr/>
              </p:nvPicPr>
              <p:blipFill>
                <a:blip r:embed="rId208"/>
                <a:stretch>
                  <a:fillRect/>
                </a:stretch>
              </p:blipFill>
              <p:spPr>
                <a:xfrm>
                  <a:off x="7784943" y="6440371"/>
                  <a:ext cx="93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1068" name="Freihand 171067">
                  <a:extLst>
                    <a:ext uri="{FF2B5EF4-FFF2-40B4-BE49-F238E27FC236}">
                      <a16:creationId xmlns:a16="http://schemas.microsoft.com/office/drawing/2014/main" id="{DA605685-D1A9-49A7-88CD-EBC8EAB280E5}"/>
                    </a:ext>
                  </a:extLst>
                </p14:cNvPr>
                <p14:cNvContentPartPr/>
                <p14:nvPr/>
              </p14:nvContentPartPr>
              <p14:xfrm>
                <a:off x="3505623" y="5708491"/>
                <a:ext cx="4740120" cy="1051920"/>
              </p14:xfrm>
            </p:contentPart>
          </mc:Choice>
          <mc:Fallback xmlns="">
            <p:pic>
              <p:nvPicPr>
                <p:cNvPr id="171068" name="Freihand 171067">
                  <a:extLst>
                    <a:ext uri="{FF2B5EF4-FFF2-40B4-BE49-F238E27FC236}">
                      <a16:creationId xmlns:a16="http://schemas.microsoft.com/office/drawing/2014/main" id="{DA605685-D1A9-49A7-88CD-EBC8EAB280E5}"/>
                    </a:ext>
                  </a:extLst>
                </p:cNvPr>
                <p:cNvPicPr/>
                <p:nvPr/>
              </p:nvPicPr>
              <p:blipFill>
                <a:blip r:embed="rId210"/>
                <a:stretch>
                  <a:fillRect/>
                </a:stretch>
              </p:blipFill>
              <p:spPr>
                <a:xfrm>
                  <a:off x="3501303" y="5704171"/>
                  <a:ext cx="4748760" cy="1060560"/>
                </a:xfrm>
                <a:prstGeom prst="rect">
                  <a:avLst/>
                </a:prstGeom>
              </p:spPr>
            </p:pic>
          </mc:Fallback>
        </mc:AlternateContent>
      </p:grpSp>
    </p:spTree>
    <p:extLst>
      <p:ext uri="{BB962C8B-B14F-4D97-AF65-F5344CB8AC3E}">
        <p14:creationId xmlns:p14="http://schemas.microsoft.com/office/powerpoint/2010/main" val="174136306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462015" y="987731"/>
            <a:ext cx="3300077" cy="3454221"/>
            <a:chOff x="462015" y="987731"/>
            <a:chExt cx="3300077" cy="3454221"/>
          </a:xfrm>
        </p:grpSpPr>
        <p:grpSp>
          <p:nvGrpSpPr>
            <p:cNvPr id="39" name="Group 7"/>
            <p:cNvGrpSpPr/>
            <p:nvPr/>
          </p:nvGrpSpPr>
          <p:grpSpPr>
            <a:xfrm>
              <a:off x="963382" y="1042140"/>
              <a:ext cx="2798710" cy="2904421"/>
              <a:chOff x="1187624" y="908720"/>
              <a:chExt cx="5184576" cy="4608512"/>
            </a:xfrm>
          </p:grpSpPr>
          <p:cxnSp>
            <p:nvCxnSpPr>
              <p:cNvPr id="40" name="Straight Arrow Connector 8"/>
              <p:cNvCxnSpPr/>
              <p:nvPr/>
            </p:nvCxnSpPr>
            <p:spPr>
              <a:xfrm>
                <a:off x="1187624" y="5517232"/>
                <a:ext cx="518457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3" name="TextBox 13"/>
            <p:cNvSpPr txBox="1"/>
            <p:nvPr/>
          </p:nvSpPr>
          <p:spPr>
            <a:xfrm>
              <a:off x="3354086" y="3980287"/>
              <a:ext cx="287258"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4" name="TextBox 14"/>
            <p:cNvSpPr txBox="1"/>
            <p:nvPr/>
          </p:nvSpPr>
          <p:spPr>
            <a:xfrm>
              <a:off x="462015" y="987731"/>
              <a:ext cx="511679" cy="461665"/>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Y</a:t>
              </a:r>
              <a:r>
                <a:rPr lang="en-US" sz="1200" dirty="0">
                  <a:latin typeface="Arial" panose="020B0604020202020204" pitchFamily="34" charset="0"/>
                  <a:cs typeface="Arial" panose="020B0604020202020204" pitchFamily="34" charset="0"/>
                </a:rPr>
                <a:t>, </a:t>
              </a:r>
              <a:r>
                <a:rPr lang="de-DE" sz="1200" dirty="0">
                  <a:solidFill>
                    <a:srgbClr val="000000"/>
                  </a:solidFill>
                </a:rPr>
                <a:t>Y</a:t>
              </a:r>
              <a:r>
                <a:rPr lang="de-DE" sz="1200" baseline="30000" dirty="0">
                  <a:solidFill>
                    <a:srgbClr val="000000"/>
                  </a:solidFill>
                </a:rPr>
                <a:t>D</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26593891-F924-4EAD-BA44-E0A31AA42BA1}"/>
                  </a:ext>
                </a:extLst>
              </p:cNvPr>
              <p:cNvSpPr txBox="1"/>
              <p:nvPr/>
            </p:nvSpPr>
            <p:spPr>
              <a:xfrm>
                <a:off x="592670" y="98555"/>
                <a:ext cx="6097348" cy="369332"/>
              </a:xfrm>
              <a:prstGeom prst="rect">
                <a:avLst/>
              </a:prstGeom>
              <a:noFill/>
            </p:spPr>
            <p:txBody>
              <a:bodyPr wrap="square">
                <a:spAutoFit/>
              </a:bodyPr>
              <a:lstStyle/>
              <a:p>
                <a:pPr eaLnBrk="1" hangingPunct="1">
                  <a:buClrTx/>
                  <a:buFontTx/>
                  <a:buNone/>
                </a:pPr>
                <a:r>
                  <a:rPr lang="de-DE" sz="1800" dirty="0">
                    <a:solidFill>
                      <a:srgbClr val="000000"/>
                    </a:solidFill>
                  </a:rPr>
                  <a:t>C(Y)= 100+0,8Y;	I=400; G=200 </a:t>
                </a:r>
                <a14:m>
                  <m:oMath xmlns:m="http://schemas.openxmlformats.org/officeDocument/2006/math">
                    <m:r>
                      <a:rPr lang="de-DE" sz="1800" i="1" smtClean="0">
                        <a:solidFill>
                          <a:srgbClr val="000000"/>
                        </a:solidFill>
                        <a:latin typeface="Cambria Math" panose="02040503050406030204" pitchFamily="18" charset="0"/>
                        <a:ea typeface="Cambria Math" panose="02040503050406030204" pitchFamily="18" charset="0"/>
                      </a:rPr>
                      <m:t>∆</m:t>
                    </m:r>
                    <m:r>
                      <a:rPr lang="de-DE" sz="1800" b="0" i="1" smtClean="0">
                        <a:solidFill>
                          <a:srgbClr val="000000"/>
                        </a:solidFill>
                        <a:latin typeface="Cambria Math" panose="02040503050406030204" pitchFamily="18" charset="0"/>
                        <a:ea typeface="Cambria Math" panose="02040503050406030204" pitchFamily="18" charset="0"/>
                      </a:rPr>
                      <m:t>𝐺</m:t>
                    </m:r>
                    <m:r>
                      <a:rPr lang="de-DE" sz="1800" b="0" i="1" smtClean="0">
                        <a:solidFill>
                          <a:srgbClr val="000000"/>
                        </a:solidFill>
                        <a:latin typeface="Cambria Math" panose="02040503050406030204" pitchFamily="18" charset="0"/>
                        <a:ea typeface="Cambria Math" panose="02040503050406030204" pitchFamily="18" charset="0"/>
                      </a:rPr>
                      <m:t>=−60</m:t>
                    </m:r>
                  </m:oMath>
                </a14:m>
                <a:endParaRPr lang="de-DE" sz="1800" dirty="0">
                  <a:solidFill>
                    <a:srgbClr val="000000"/>
                  </a:solidFill>
                </a:endParaRPr>
              </a:p>
            </p:txBody>
          </p:sp>
        </mc:Choice>
        <mc:Fallback xmlns="">
          <p:sp>
            <p:nvSpPr>
              <p:cNvPr id="9" name="Textfeld 8">
                <a:extLst>
                  <a:ext uri="{FF2B5EF4-FFF2-40B4-BE49-F238E27FC236}">
                    <a16:creationId xmlns:a16="http://schemas.microsoft.com/office/drawing/2014/main" id="{26593891-F924-4EAD-BA44-E0A31AA42BA1}"/>
                  </a:ext>
                </a:extLst>
              </p:cNvPr>
              <p:cNvSpPr txBox="1">
                <a:spLocks noRot="1" noChangeAspect="1" noMove="1" noResize="1" noEditPoints="1" noAdjustHandles="1" noChangeArrowheads="1" noChangeShapeType="1" noTextEdit="1"/>
              </p:cNvSpPr>
              <p:nvPr/>
            </p:nvSpPr>
            <p:spPr>
              <a:xfrm>
                <a:off x="592670" y="98555"/>
                <a:ext cx="6097348" cy="369332"/>
              </a:xfrm>
              <a:prstGeom prst="rect">
                <a:avLst/>
              </a:prstGeom>
              <a:blipFill>
                <a:blip r:embed="rId3"/>
                <a:stretch>
                  <a:fillRect l="-800" t="-8197" b="-24590"/>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8" name="Freihand 47">
                <a:extLst>
                  <a:ext uri="{FF2B5EF4-FFF2-40B4-BE49-F238E27FC236}">
                    <a16:creationId xmlns:a16="http://schemas.microsoft.com/office/drawing/2014/main" id="{91517FCB-3D4E-4786-8812-BAFA0EDD45BA}"/>
                  </a:ext>
                </a:extLst>
              </p14:cNvPr>
              <p14:cNvContentPartPr/>
              <p14:nvPr/>
            </p14:nvContentPartPr>
            <p14:xfrm>
              <a:off x="5350983" y="69451"/>
              <a:ext cx="1029960" cy="532440"/>
            </p14:xfrm>
          </p:contentPart>
        </mc:Choice>
        <mc:Fallback xmlns="">
          <p:pic>
            <p:nvPicPr>
              <p:cNvPr id="48" name="Freihand 47">
                <a:extLst>
                  <a:ext uri="{FF2B5EF4-FFF2-40B4-BE49-F238E27FC236}">
                    <a16:creationId xmlns:a16="http://schemas.microsoft.com/office/drawing/2014/main" id="{91517FCB-3D4E-4786-8812-BAFA0EDD45BA}"/>
                  </a:ext>
                </a:extLst>
              </p:cNvPr>
              <p:cNvPicPr/>
              <p:nvPr/>
            </p:nvPicPr>
            <p:blipFill>
              <a:blip r:embed="rId5"/>
              <a:stretch>
                <a:fillRect/>
              </a:stretch>
            </p:blipFill>
            <p:spPr>
              <a:xfrm>
                <a:off x="5346663" y="65131"/>
                <a:ext cx="103860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4" name="Freihand 53">
                <a:extLst>
                  <a:ext uri="{FF2B5EF4-FFF2-40B4-BE49-F238E27FC236}">
                    <a16:creationId xmlns:a16="http://schemas.microsoft.com/office/drawing/2014/main" id="{0E24B553-66F5-42CD-B0DA-16A54A638F7E}"/>
                  </a:ext>
                </a:extLst>
              </p14:cNvPr>
              <p14:cNvContentPartPr/>
              <p14:nvPr/>
            </p14:nvContentPartPr>
            <p14:xfrm>
              <a:off x="8089503" y="80611"/>
              <a:ext cx="3233520" cy="392400"/>
            </p14:xfrm>
          </p:contentPart>
        </mc:Choice>
        <mc:Fallback xmlns="">
          <p:pic>
            <p:nvPicPr>
              <p:cNvPr id="54" name="Freihand 53">
                <a:extLst>
                  <a:ext uri="{FF2B5EF4-FFF2-40B4-BE49-F238E27FC236}">
                    <a16:creationId xmlns:a16="http://schemas.microsoft.com/office/drawing/2014/main" id="{0E24B553-66F5-42CD-B0DA-16A54A638F7E}"/>
                  </a:ext>
                </a:extLst>
              </p:cNvPr>
              <p:cNvPicPr/>
              <p:nvPr/>
            </p:nvPicPr>
            <p:blipFill>
              <a:blip r:embed="rId7"/>
              <a:stretch>
                <a:fillRect/>
              </a:stretch>
            </p:blipFill>
            <p:spPr>
              <a:xfrm>
                <a:off x="8085183" y="76291"/>
                <a:ext cx="3242160" cy="401040"/>
              </a:xfrm>
              <a:prstGeom prst="rect">
                <a:avLst/>
              </a:prstGeom>
            </p:spPr>
          </p:pic>
        </mc:Fallback>
      </mc:AlternateContent>
      <p:grpSp>
        <p:nvGrpSpPr>
          <p:cNvPr id="107" name="Gruppieren 106">
            <a:extLst>
              <a:ext uri="{FF2B5EF4-FFF2-40B4-BE49-F238E27FC236}">
                <a16:creationId xmlns:a16="http://schemas.microsoft.com/office/drawing/2014/main" id="{FCECBBE4-31A4-4CA7-BDE6-A9753011045C}"/>
              </a:ext>
            </a:extLst>
          </p:cNvPr>
          <p:cNvGrpSpPr/>
          <p:nvPr/>
        </p:nvGrpSpPr>
        <p:grpSpPr>
          <a:xfrm>
            <a:off x="353463" y="6281251"/>
            <a:ext cx="1290960" cy="356400"/>
            <a:chOff x="353463" y="6281251"/>
            <a:chExt cx="1290960" cy="356400"/>
          </a:xfrm>
        </p:grpSpPr>
        <mc:AlternateContent xmlns:mc="http://schemas.openxmlformats.org/markup-compatibility/2006" xmlns:p14="http://schemas.microsoft.com/office/powerpoint/2010/main">
          <mc:Choice Requires="p14">
            <p:contentPart p14:bwMode="auto" r:id="rId8">
              <p14:nvContentPartPr>
                <p14:cNvPr id="94" name="Freihand 93">
                  <a:extLst>
                    <a:ext uri="{FF2B5EF4-FFF2-40B4-BE49-F238E27FC236}">
                      <a16:creationId xmlns:a16="http://schemas.microsoft.com/office/drawing/2014/main" id="{8BD7EE08-1E48-4BAF-82F1-693F10292199}"/>
                    </a:ext>
                  </a:extLst>
                </p14:cNvPr>
                <p14:cNvContentPartPr/>
                <p14:nvPr/>
              </p14:nvContentPartPr>
              <p14:xfrm>
                <a:off x="444903" y="6437851"/>
                <a:ext cx="202680" cy="147600"/>
              </p14:xfrm>
            </p:contentPart>
          </mc:Choice>
          <mc:Fallback xmlns="">
            <p:pic>
              <p:nvPicPr>
                <p:cNvPr id="94" name="Freihand 93">
                  <a:extLst>
                    <a:ext uri="{FF2B5EF4-FFF2-40B4-BE49-F238E27FC236}">
                      <a16:creationId xmlns:a16="http://schemas.microsoft.com/office/drawing/2014/main" id="{8BD7EE08-1E48-4BAF-82F1-693F10292199}"/>
                    </a:ext>
                  </a:extLst>
                </p:cNvPr>
                <p:cNvPicPr/>
                <p:nvPr/>
              </p:nvPicPr>
              <p:blipFill>
                <a:blip r:embed="rId9"/>
                <a:stretch>
                  <a:fillRect/>
                </a:stretch>
              </p:blipFill>
              <p:spPr>
                <a:xfrm>
                  <a:off x="440583" y="6433531"/>
                  <a:ext cx="211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Freihand 94">
                  <a:extLst>
                    <a:ext uri="{FF2B5EF4-FFF2-40B4-BE49-F238E27FC236}">
                      <a16:creationId xmlns:a16="http://schemas.microsoft.com/office/drawing/2014/main" id="{BA443304-346D-4A2A-8401-15B4213D28E3}"/>
                    </a:ext>
                  </a:extLst>
                </p14:cNvPr>
                <p14:cNvContentPartPr/>
                <p14:nvPr/>
              </p14:nvContentPartPr>
              <p14:xfrm>
                <a:off x="688983" y="6435331"/>
                <a:ext cx="162360" cy="118800"/>
              </p14:xfrm>
            </p:contentPart>
          </mc:Choice>
          <mc:Fallback xmlns="">
            <p:pic>
              <p:nvPicPr>
                <p:cNvPr id="95" name="Freihand 94">
                  <a:extLst>
                    <a:ext uri="{FF2B5EF4-FFF2-40B4-BE49-F238E27FC236}">
                      <a16:creationId xmlns:a16="http://schemas.microsoft.com/office/drawing/2014/main" id="{BA443304-346D-4A2A-8401-15B4213D28E3}"/>
                    </a:ext>
                  </a:extLst>
                </p:cNvPr>
                <p:cNvPicPr/>
                <p:nvPr/>
              </p:nvPicPr>
              <p:blipFill>
                <a:blip r:embed="rId11"/>
                <a:stretch>
                  <a:fillRect/>
                </a:stretch>
              </p:blipFill>
              <p:spPr>
                <a:xfrm>
                  <a:off x="684663" y="6431011"/>
                  <a:ext cx="171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6" name="Freihand 95">
                  <a:extLst>
                    <a:ext uri="{FF2B5EF4-FFF2-40B4-BE49-F238E27FC236}">
                      <a16:creationId xmlns:a16="http://schemas.microsoft.com/office/drawing/2014/main" id="{66583501-C18C-4853-8FE8-D0C32784E533}"/>
                    </a:ext>
                  </a:extLst>
                </p14:cNvPr>
                <p14:cNvContentPartPr/>
                <p14:nvPr/>
              </p14:nvContentPartPr>
              <p14:xfrm>
                <a:off x="888063" y="6329131"/>
                <a:ext cx="122400" cy="181440"/>
              </p14:xfrm>
            </p:contentPart>
          </mc:Choice>
          <mc:Fallback xmlns="">
            <p:pic>
              <p:nvPicPr>
                <p:cNvPr id="96" name="Freihand 95">
                  <a:extLst>
                    <a:ext uri="{FF2B5EF4-FFF2-40B4-BE49-F238E27FC236}">
                      <a16:creationId xmlns:a16="http://schemas.microsoft.com/office/drawing/2014/main" id="{66583501-C18C-4853-8FE8-D0C32784E533}"/>
                    </a:ext>
                  </a:extLst>
                </p:cNvPr>
                <p:cNvPicPr/>
                <p:nvPr/>
              </p:nvPicPr>
              <p:blipFill>
                <a:blip r:embed="rId13"/>
                <a:stretch>
                  <a:fillRect/>
                </a:stretch>
              </p:blipFill>
              <p:spPr>
                <a:xfrm>
                  <a:off x="883743" y="6324811"/>
                  <a:ext cx="131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7" name="Freihand 96">
                  <a:extLst>
                    <a:ext uri="{FF2B5EF4-FFF2-40B4-BE49-F238E27FC236}">
                      <a16:creationId xmlns:a16="http://schemas.microsoft.com/office/drawing/2014/main" id="{F63C0DCE-231F-48FC-B37D-32342508F662}"/>
                    </a:ext>
                  </a:extLst>
                </p14:cNvPr>
                <p14:cNvContentPartPr/>
                <p14:nvPr/>
              </p14:nvContentPartPr>
              <p14:xfrm>
                <a:off x="898863" y="6281251"/>
                <a:ext cx="205200" cy="290160"/>
              </p14:xfrm>
            </p:contentPart>
          </mc:Choice>
          <mc:Fallback xmlns="">
            <p:pic>
              <p:nvPicPr>
                <p:cNvPr id="97" name="Freihand 96">
                  <a:extLst>
                    <a:ext uri="{FF2B5EF4-FFF2-40B4-BE49-F238E27FC236}">
                      <a16:creationId xmlns:a16="http://schemas.microsoft.com/office/drawing/2014/main" id="{F63C0DCE-231F-48FC-B37D-32342508F662}"/>
                    </a:ext>
                  </a:extLst>
                </p:cNvPr>
                <p:cNvPicPr/>
                <p:nvPr/>
              </p:nvPicPr>
              <p:blipFill>
                <a:blip r:embed="rId15"/>
                <a:stretch>
                  <a:fillRect/>
                </a:stretch>
              </p:blipFill>
              <p:spPr>
                <a:xfrm>
                  <a:off x="894543" y="6276931"/>
                  <a:ext cx="2138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8" name="Freihand 97">
                  <a:extLst>
                    <a:ext uri="{FF2B5EF4-FFF2-40B4-BE49-F238E27FC236}">
                      <a16:creationId xmlns:a16="http://schemas.microsoft.com/office/drawing/2014/main" id="{8969F956-74E1-4BED-B1A2-F1895DDA7021}"/>
                    </a:ext>
                  </a:extLst>
                </p14:cNvPr>
                <p14:cNvContentPartPr/>
                <p14:nvPr/>
              </p14:nvContentPartPr>
              <p14:xfrm>
                <a:off x="353463" y="6302131"/>
                <a:ext cx="139680" cy="335520"/>
              </p14:xfrm>
            </p:contentPart>
          </mc:Choice>
          <mc:Fallback xmlns="">
            <p:pic>
              <p:nvPicPr>
                <p:cNvPr id="98" name="Freihand 97">
                  <a:extLst>
                    <a:ext uri="{FF2B5EF4-FFF2-40B4-BE49-F238E27FC236}">
                      <a16:creationId xmlns:a16="http://schemas.microsoft.com/office/drawing/2014/main" id="{8969F956-74E1-4BED-B1A2-F1895DDA7021}"/>
                    </a:ext>
                  </a:extLst>
                </p:cNvPr>
                <p:cNvPicPr/>
                <p:nvPr/>
              </p:nvPicPr>
              <p:blipFill>
                <a:blip r:embed="rId17"/>
                <a:stretch>
                  <a:fillRect/>
                </a:stretch>
              </p:blipFill>
              <p:spPr>
                <a:xfrm>
                  <a:off x="349143" y="6297811"/>
                  <a:ext cx="1483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9" name="Freihand 98">
                  <a:extLst>
                    <a:ext uri="{FF2B5EF4-FFF2-40B4-BE49-F238E27FC236}">
                      <a16:creationId xmlns:a16="http://schemas.microsoft.com/office/drawing/2014/main" id="{43778A15-23C1-47CD-A370-E42739509A7D}"/>
                    </a:ext>
                  </a:extLst>
                </p14:cNvPr>
                <p14:cNvContentPartPr/>
                <p14:nvPr/>
              </p14:nvContentPartPr>
              <p14:xfrm>
                <a:off x="1201263" y="6321931"/>
                <a:ext cx="336600" cy="96840"/>
              </p14:xfrm>
            </p:contentPart>
          </mc:Choice>
          <mc:Fallback xmlns="">
            <p:pic>
              <p:nvPicPr>
                <p:cNvPr id="99" name="Freihand 98">
                  <a:extLst>
                    <a:ext uri="{FF2B5EF4-FFF2-40B4-BE49-F238E27FC236}">
                      <a16:creationId xmlns:a16="http://schemas.microsoft.com/office/drawing/2014/main" id="{43778A15-23C1-47CD-A370-E42739509A7D}"/>
                    </a:ext>
                  </a:extLst>
                </p:cNvPr>
                <p:cNvPicPr/>
                <p:nvPr/>
              </p:nvPicPr>
              <p:blipFill>
                <a:blip r:embed="rId19"/>
                <a:stretch>
                  <a:fillRect/>
                </a:stretch>
              </p:blipFill>
              <p:spPr>
                <a:xfrm>
                  <a:off x="1196943" y="6317611"/>
                  <a:ext cx="345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0" name="Freihand 99">
                  <a:extLst>
                    <a:ext uri="{FF2B5EF4-FFF2-40B4-BE49-F238E27FC236}">
                      <a16:creationId xmlns:a16="http://schemas.microsoft.com/office/drawing/2014/main" id="{A709D7EE-1158-4BF0-906E-DE84B495D7B9}"/>
                    </a:ext>
                  </a:extLst>
                </p14:cNvPr>
                <p14:cNvContentPartPr/>
                <p14:nvPr/>
              </p14:nvContentPartPr>
              <p14:xfrm>
                <a:off x="1435263" y="6373411"/>
                <a:ext cx="209160" cy="32040"/>
              </p14:xfrm>
            </p:contentPart>
          </mc:Choice>
          <mc:Fallback xmlns="">
            <p:pic>
              <p:nvPicPr>
                <p:cNvPr id="100" name="Freihand 99">
                  <a:extLst>
                    <a:ext uri="{FF2B5EF4-FFF2-40B4-BE49-F238E27FC236}">
                      <a16:creationId xmlns:a16="http://schemas.microsoft.com/office/drawing/2014/main" id="{A709D7EE-1158-4BF0-906E-DE84B495D7B9}"/>
                    </a:ext>
                  </a:extLst>
                </p:cNvPr>
                <p:cNvPicPr/>
                <p:nvPr/>
              </p:nvPicPr>
              <p:blipFill>
                <a:blip r:embed="rId21"/>
                <a:stretch>
                  <a:fillRect/>
                </a:stretch>
              </p:blipFill>
              <p:spPr>
                <a:xfrm>
                  <a:off x="1430943" y="6369091"/>
                  <a:ext cx="217800" cy="40680"/>
                </a:xfrm>
                <a:prstGeom prst="rect">
                  <a:avLst/>
                </a:prstGeom>
              </p:spPr>
            </p:pic>
          </mc:Fallback>
        </mc:AlternateContent>
      </p:grpSp>
      <p:grpSp>
        <p:nvGrpSpPr>
          <p:cNvPr id="106" name="Gruppieren 105">
            <a:extLst>
              <a:ext uri="{FF2B5EF4-FFF2-40B4-BE49-F238E27FC236}">
                <a16:creationId xmlns:a16="http://schemas.microsoft.com/office/drawing/2014/main" id="{1148825C-CD08-48D7-9CA2-A7567ED76756}"/>
              </a:ext>
            </a:extLst>
          </p:cNvPr>
          <p:cNvGrpSpPr/>
          <p:nvPr/>
        </p:nvGrpSpPr>
        <p:grpSpPr>
          <a:xfrm>
            <a:off x="1856823" y="6227971"/>
            <a:ext cx="1140480" cy="213840"/>
            <a:chOff x="1856823" y="6227971"/>
            <a:chExt cx="1140480" cy="213840"/>
          </a:xfrm>
        </p:grpSpPr>
        <mc:AlternateContent xmlns:mc="http://schemas.openxmlformats.org/markup-compatibility/2006" xmlns:p14="http://schemas.microsoft.com/office/powerpoint/2010/main">
          <mc:Choice Requires="p14">
            <p:contentPart p14:bwMode="auto" r:id="rId22">
              <p14:nvContentPartPr>
                <p14:cNvPr id="101" name="Freihand 100">
                  <a:extLst>
                    <a:ext uri="{FF2B5EF4-FFF2-40B4-BE49-F238E27FC236}">
                      <a16:creationId xmlns:a16="http://schemas.microsoft.com/office/drawing/2014/main" id="{433F869A-18A1-490E-B564-EE7F95F78F5C}"/>
                    </a:ext>
                  </a:extLst>
                </p14:cNvPr>
                <p14:cNvContentPartPr/>
                <p14:nvPr/>
              </p14:nvContentPartPr>
              <p14:xfrm>
                <a:off x="1856823" y="6322651"/>
                <a:ext cx="206640" cy="119160"/>
              </p14:xfrm>
            </p:contentPart>
          </mc:Choice>
          <mc:Fallback xmlns="">
            <p:pic>
              <p:nvPicPr>
                <p:cNvPr id="101" name="Freihand 100">
                  <a:extLst>
                    <a:ext uri="{FF2B5EF4-FFF2-40B4-BE49-F238E27FC236}">
                      <a16:creationId xmlns:a16="http://schemas.microsoft.com/office/drawing/2014/main" id="{433F869A-18A1-490E-B564-EE7F95F78F5C}"/>
                    </a:ext>
                  </a:extLst>
                </p:cNvPr>
                <p:cNvPicPr/>
                <p:nvPr/>
              </p:nvPicPr>
              <p:blipFill>
                <a:blip r:embed="rId23"/>
                <a:stretch>
                  <a:fillRect/>
                </a:stretch>
              </p:blipFill>
              <p:spPr>
                <a:xfrm>
                  <a:off x="1852503" y="6318331"/>
                  <a:ext cx="215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2" name="Freihand 101">
                  <a:extLst>
                    <a:ext uri="{FF2B5EF4-FFF2-40B4-BE49-F238E27FC236}">
                      <a16:creationId xmlns:a16="http://schemas.microsoft.com/office/drawing/2014/main" id="{48607059-C567-4FAF-B1C5-FD9A7DC50087}"/>
                    </a:ext>
                  </a:extLst>
                </p14:cNvPr>
                <p14:cNvContentPartPr/>
                <p14:nvPr/>
              </p14:nvContentPartPr>
              <p14:xfrm>
                <a:off x="2110623" y="6302131"/>
                <a:ext cx="147240" cy="129240"/>
              </p14:xfrm>
            </p:contentPart>
          </mc:Choice>
          <mc:Fallback xmlns="">
            <p:pic>
              <p:nvPicPr>
                <p:cNvPr id="102" name="Freihand 101">
                  <a:extLst>
                    <a:ext uri="{FF2B5EF4-FFF2-40B4-BE49-F238E27FC236}">
                      <a16:creationId xmlns:a16="http://schemas.microsoft.com/office/drawing/2014/main" id="{48607059-C567-4FAF-B1C5-FD9A7DC50087}"/>
                    </a:ext>
                  </a:extLst>
                </p:cNvPr>
                <p:cNvPicPr/>
                <p:nvPr/>
              </p:nvPicPr>
              <p:blipFill>
                <a:blip r:embed="rId25"/>
                <a:stretch>
                  <a:fillRect/>
                </a:stretch>
              </p:blipFill>
              <p:spPr>
                <a:xfrm>
                  <a:off x="2106303" y="6297811"/>
                  <a:ext cx="155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3" name="Freihand 102">
                  <a:extLst>
                    <a:ext uri="{FF2B5EF4-FFF2-40B4-BE49-F238E27FC236}">
                      <a16:creationId xmlns:a16="http://schemas.microsoft.com/office/drawing/2014/main" id="{B0165E36-1490-4A4F-8932-A69B620E04A6}"/>
                    </a:ext>
                  </a:extLst>
                </p14:cNvPr>
                <p14:cNvContentPartPr/>
                <p14:nvPr/>
              </p14:nvContentPartPr>
              <p14:xfrm>
                <a:off x="2300703" y="6295651"/>
                <a:ext cx="143640" cy="126360"/>
              </p14:xfrm>
            </p:contentPart>
          </mc:Choice>
          <mc:Fallback xmlns="">
            <p:pic>
              <p:nvPicPr>
                <p:cNvPr id="103" name="Freihand 102">
                  <a:extLst>
                    <a:ext uri="{FF2B5EF4-FFF2-40B4-BE49-F238E27FC236}">
                      <a16:creationId xmlns:a16="http://schemas.microsoft.com/office/drawing/2014/main" id="{B0165E36-1490-4A4F-8932-A69B620E04A6}"/>
                    </a:ext>
                  </a:extLst>
                </p:cNvPr>
                <p:cNvPicPr/>
                <p:nvPr/>
              </p:nvPicPr>
              <p:blipFill>
                <a:blip r:embed="rId27"/>
                <a:stretch>
                  <a:fillRect/>
                </a:stretch>
              </p:blipFill>
              <p:spPr>
                <a:xfrm>
                  <a:off x="2296383" y="6291331"/>
                  <a:ext cx="152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4" name="Freihand 103">
                  <a:extLst>
                    <a:ext uri="{FF2B5EF4-FFF2-40B4-BE49-F238E27FC236}">
                      <a16:creationId xmlns:a16="http://schemas.microsoft.com/office/drawing/2014/main" id="{367A088F-EA0F-48D7-9A7D-0A3A16165A3A}"/>
                    </a:ext>
                  </a:extLst>
                </p14:cNvPr>
                <p14:cNvContentPartPr/>
                <p14:nvPr/>
              </p14:nvContentPartPr>
              <p14:xfrm>
                <a:off x="2556663" y="6227971"/>
                <a:ext cx="194760" cy="206280"/>
              </p14:xfrm>
            </p:contentPart>
          </mc:Choice>
          <mc:Fallback xmlns="">
            <p:pic>
              <p:nvPicPr>
                <p:cNvPr id="104" name="Freihand 103">
                  <a:extLst>
                    <a:ext uri="{FF2B5EF4-FFF2-40B4-BE49-F238E27FC236}">
                      <a16:creationId xmlns:a16="http://schemas.microsoft.com/office/drawing/2014/main" id="{367A088F-EA0F-48D7-9A7D-0A3A16165A3A}"/>
                    </a:ext>
                  </a:extLst>
                </p:cNvPr>
                <p:cNvPicPr/>
                <p:nvPr/>
              </p:nvPicPr>
              <p:blipFill>
                <a:blip r:embed="rId29"/>
                <a:stretch>
                  <a:fillRect/>
                </a:stretch>
              </p:blipFill>
              <p:spPr>
                <a:xfrm>
                  <a:off x="2552343" y="6223651"/>
                  <a:ext cx="203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5" name="Freihand 104">
                  <a:extLst>
                    <a:ext uri="{FF2B5EF4-FFF2-40B4-BE49-F238E27FC236}">
                      <a16:creationId xmlns:a16="http://schemas.microsoft.com/office/drawing/2014/main" id="{AD18642E-C8BB-41EC-93D8-94DAE648C71B}"/>
                    </a:ext>
                  </a:extLst>
                </p14:cNvPr>
                <p14:cNvContentPartPr/>
                <p14:nvPr/>
              </p14:nvContentPartPr>
              <p14:xfrm>
                <a:off x="2816583" y="6288091"/>
                <a:ext cx="180720" cy="104760"/>
              </p14:xfrm>
            </p:contentPart>
          </mc:Choice>
          <mc:Fallback xmlns="">
            <p:pic>
              <p:nvPicPr>
                <p:cNvPr id="105" name="Freihand 104">
                  <a:extLst>
                    <a:ext uri="{FF2B5EF4-FFF2-40B4-BE49-F238E27FC236}">
                      <a16:creationId xmlns:a16="http://schemas.microsoft.com/office/drawing/2014/main" id="{AD18642E-C8BB-41EC-93D8-94DAE648C71B}"/>
                    </a:ext>
                  </a:extLst>
                </p:cNvPr>
                <p:cNvPicPr/>
                <p:nvPr/>
              </p:nvPicPr>
              <p:blipFill>
                <a:blip r:embed="rId31"/>
                <a:stretch>
                  <a:fillRect/>
                </a:stretch>
              </p:blipFill>
              <p:spPr>
                <a:xfrm>
                  <a:off x="2812263" y="6283771"/>
                  <a:ext cx="189360" cy="113400"/>
                </a:xfrm>
                <a:prstGeom prst="rect">
                  <a:avLst/>
                </a:prstGeom>
              </p:spPr>
            </p:pic>
          </mc:Fallback>
        </mc:AlternateContent>
      </p:grpSp>
      <p:grpSp>
        <p:nvGrpSpPr>
          <p:cNvPr id="189" name="Gruppieren 188">
            <a:extLst>
              <a:ext uri="{FF2B5EF4-FFF2-40B4-BE49-F238E27FC236}">
                <a16:creationId xmlns:a16="http://schemas.microsoft.com/office/drawing/2014/main" id="{55F408F0-B8CE-46AE-9226-9E54B59A97ED}"/>
              </a:ext>
            </a:extLst>
          </p:cNvPr>
          <p:cNvGrpSpPr/>
          <p:nvPr/>
        </p:nvGrpSpPr>
        <p:grpSpPr>
          <a:xfrm>
            <a:off x="1985343" y="4166971"/>
            <a:ext cx="1056960" cy="247680"/>
            <a:chOff x="1985343" y="4166971"/>
            <a:chExt cx="1056960" cy="247680"/>
          </a:xfrm>
        </p:grpSpPr>
        <mc:AlternateContent xmlns:mc="http://schemas.openxmlformats.org/markup-compatibility/2006" xmlns:p14="http://schemas.microsoft.com/office/powerpoint/2010/main">
          <mc:Choice Requires="p14">
            <p:contentPart p14:bwMode="auto" r:id="rId32">
              <p14:nvContentPartPr>
                <p14:cNvPr id="181" name="Freihand 180">
                  <a:extLst>
                    <a:ext uri="{FF2B5EF4-FFF2-40B4-BE49-F238E27FC236}">
                      <a16:creationId xmlns:a16="http://schemas.microsoft.com/office/drawing/2014/main" id="{3CBAD2BD-E390-4EF8-BB78-36D88D9B3A9A}"/>
                    </a:ext>
                  </a:extLst>
                </p14:cNvPr>
                <p14:cNvContentPartPr/>
                <p14:nvPr/>
              </p14:nvContentPartPr>
              <p14:xfrm>
                <a:off x="1985343" y="4195411"/>
                <a:ext cx="129600" cy="170640"/>
              </p14:xfrm>
            </p:contentPart>
          </mc:Choice>
          <mc:Fallback xmlns="">
            <p:pic>
              <p:nvPicPr>
                <p:cNvPr id="181" name="Freihand 180">
                  <a:extLst>
                    <a:ext uri="{FF2B5EF4-FFF2-40B4-BE49-F238E27FC236}">
                      <a16:creationId xmlns:a16="http://schemas.microsoft.com/office/drawing/2014/main" id="{3CBAD2BD-E390-4EF8-BB78-36D88D9B3A9A}"/>
                    </a:ext>
                  </a:extLst>
                </p:cNvPr>
                <p:cNvPicPr/>
                <p:nvPr/>
              </p:nvPicPr>
              <p:blipFill>
                <a:blip r:embed="rId33"/>
                <a:stretch>
                  <a:fillRect/>
                </a:stretch>
              </p:blipFill>
              <p:spPr>
                <a:xfrm>
                  <a:off x="1981023" y="4191091"/>
                  <a:ext cx="138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2" name="Freihand 181">
                  <a:extLst>
                    <a:ext uri="{FF2B5EF4-FFF2-40B4-BE49-F238E27FC236}">
                      <a16:creationId xmlns:a16="http://schemas.microsoft.com/office/drawing/2014/main" id="{D7431070-447E-4864-971E-31E9A037964E}"/>
                    </a:ext>
                  </a:extLst>
                </p14:cNvPr>
                <p14:cNvContentPartPr/>
                <p14:nvPr/>
              </p14:nvContentPartPr>
              <p14:xfrm>
                <a:off x="2103063" y="4211971"/>
                <a:ext cx="91080" cy="149040"/>
              </p14:xfrm>
            </p:contentPart>
          </mc:Choice>
          <mc:Fallback xmlns="">
            <p:pic>
              <p:nvPicPr>
                <p:cNvPr id="182" name="Freihand 181">
                  <a:extLst>
                    <a:ext uri="{FF2B5EF4-FFF2-40B4-BE49-F238E27FC236}">
                      <a16:creationId xmlns:a16="http://schemas.microsoft.com/office/drawing/2014/main" id="{D7431070-447E-4864-971E-31E9A037964E}"/>
                    </a:ext>
                  </a:extLst>
                </p:cNvPr>
                <p:cNvPicPr/>
                <p:nvPr/>
              </p:nvPicPr>
              <p:blipFill>
                <a:blip r:embed="rId35"/>
                <a:stretch>
                  <a:fillRect/>
                </a:stretch>
              </p:blipFill>
              <p:spPr>
                <a:xfrm>
                  <a:off x="2098743" y="4207651"/>
                  <a:ext cx="99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3" name="Freihand 182">
                  <a:extLst>
                    <a:ext uri="{FF2B5EF4-FFF2-40B4-BE49-F238E27FC236}">
                      <a16:creationId xmlns:a16="http://schemas.microsoft.com/office/drawing/2014/main" id="{6B34EB5A-ED7C-442A-B825-90CC6B88BD76}"/>
                    </a:ext>
                  </a:extLst>
                </p14:cNvPr>
                <p14:cNvContentPartPr/>
                <p14:nvPr/>
              </p14:nvContentPartPr>
              <p14:xfrm>
                <a:off x="2163183" y="4191811"/>
                <a:ext cx="110520" cy="18360"/>
              </p14:xfrm>
            </p:contentPart>
          </mc:Choice>
          <mc:Fallback xmlns="">
            <p:pic>
              <p:nvPicPr>
                <p:cNvPr id="183" name="Freihand 182">
                  <a:extLst>
                    <a:ext uri="{FF2B5EF4-FFF2-40B4-BE49-F238E27FC236}">
                      <a16:creationId xmlns:a16="http://schemas.microsoft.com/office/drawing/2014/main" id="{6B34EB5A-ED7C-442A-B825-90CC6B88BD76}"/>
                    </a:ext>
                  </a:extLst>
                </p:cNvPr>
                <p:cNvPicPr/>
                <p:nvPr/>
              </p:nvPicPr>
              <p:blipFill>
                <a:blip r:embed="rId37"/>
                <a:stretch>
                  <a:fillRect/>
                </a:stretch>
              </p:blipFill>
              <p:spPr>
                <a:xfrm>
                  <a:off x="2158863" y="4187491"/>
                  <a:ext cx="119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84" name="Freihand 183">
                  <a:extLst>
                    <a:ext uri="{FF2B5EF4-FFF2-40B4-BE49-F238E27FC236}">
                      <a16:creationId xmlns:a16="http://schemas.microsoft.com/office/drawing/2014/main" id="{7C3B945F-6E0B-4EC6-BBBD-7337EF04FF21}"/>
                    </a:ext>
                  </a:extLst>
                </p14:cNvPr>
                <p14:cNvContentPartPr/>
                <p14:nvPr/>
              </p14:nvContentPartPr>
              <p14:xfrm>
                <a:off x="2233743" y="4204771"/>
                <a:ext cx="97560" cy="106920"/>
              </p14:xfrm>
            </p:contentPart>
          </mc:Choice>
          <mc:Fallback xmlns="">
            <p:pic>
              <p:nvPicPr>
                <p:cNvPr id="184" name="Freihand 183">
                  <a:extLst>
                    <a:ext uri="{FF2B5EF4-FFF2-40B4-BE49-F238E27FC236}">
                      <a16:creationId xmlns:a16="http://schemas.microsoft.com/office/drawing/2014/main" id="{7C3B945F-6E0B-4EC6-BBBD-7337EF04FF21}"/>
                    </a:ext>
                  </a:extLst>
                </p:cNvPr>
                <p:cNvPicPr/>
                <p:nvPr/>
              </p:nvPicPr>
              <p:blipFill>
                <a:blip r:embed="rId39"/>
                <a:stretch>
                  <a:fillRect/>
                </a:stretch>
              </p:blipFill>
              <p:spPr>
                <a:xfrm>
                  <a:off x="2229423" y="4200451"/>
                  <a:ext cx="106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5" name="Freihand 184">
                  <a:extLst>
                    <a:ext uri="{FF2B5EF4-FFF2-40B4-BE49-F238E27FC236}">
                      <a16:creationId xmlns:a16="http://schemas.microsoft.com/office/drawing/2014/main" id="{94FE5EA2-74A8-4D49-BA9E-9C85C7638EE1}"/>
                    </a:ext>
                  </a:extLst>
                </p14:cNvPr>
                <p14:cNvContentPartPr/>
                <p14:nvPr/>
              </p14:nvContentPartPr>
              <p14:xfrm>
                <a:off x="2330583" y="4190371"/>
                <a:ext cx="127440" cy="106920"/>
              </p14:xfrm>
            </p:contentPart>
          </mc:Choice>
          <mc:Fallback xmlns="">
            <p:pic>
              <p:nvPicPr>
                <p:cNvPr id="185" name="Freihand 184">
                  <a:extLst>
                    <a:ext uri="{FF2B5EF4-FFF2-40B4-BE49-F238E27FC236}">
                      <a16:creationId xmlns:a16="http://schemas.microsoft.com/office/drawing/2014/main" id="{94FE5EA2-74A8-4D49-BA9E-9C85C7638EE1}"/>
                    </a:ext>
                  </a:extLst>
                </p:cNvPr>
                <p:cNvPicPr/>
                <p:nvPr/>
              </p:nvPicPr>
              <p:blipFill>
                <a:blip r:embed="rId41"/>
                <a:stretch>
                  <a:fillRect/>
                </a:stretch>
              </p:blipFill>
              <p:spPr>
                <a:xfrm>
                  <a:off x="2326263" y="4186051"/>
                  <a:ext cx="136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86" name="Freihand 185">
                  <a:extLst>
                    <a:ext uri="{FF2B5EF4-FFF2-40B4-BE49-F238E27FC236}">
                      <a16:creationId xmlns:a16="http://schemas.microsoft.com/office/drawing/2014/main" id="{2527FD63-54EC-4368-9D64-DA23141CD741}"/>
                    </a:ext>
                  </a:extLst>
                </p14:cNvPr>
                <p14:cNvContentPartPr/>
                <p14:nvPr/>
              </p14:nvContentPartPr>
              <p14:xfrm>
                <a:off x="2493303" y="4229611"/>
                <a:ext cx="137160" cy="60480"/>
              </p14:xfrm>
            </p:contentPart>
          </mc:Choice>
          <mc:Fallback xmlns="">
            <p:pic>
              <p:nvPicPr>
                <p:cNvPr id="186" name="Freihand 185">
                  <a:extLst>
                    <a:ext uri="{FF2B5EF4-FFF2-40B4-BE49-F238E27FC236}">
                      <a16:creationId xmlns:a16="http://schemas.microsoft.com/office/drawing/2014/main" id="{2527FD63-54EC-4368-9D64-DA23141CD741}"/>
                    </a:ext>
                  </a:extLst>
                </p:cNvPr>
                <p:cNvPicPr/>
                <p:nvPr/>
              </p:nvPicPr>
              <p:blipFill>
                <a:blip r:embed="rId43"/>
                <a:stretch>
                  <a:fillRect/>
                </a:stretch>
              </p:blipFill>
              <p:spPr>
                <a:xfrm>
                  <a:off x="2488983" y="4225291"/>
                  <a:ext cx="145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87" name="Freihand 186">
                  <a:extLst>
                    <a:ext uri="{FF2B5EF4-FFF2-40B4-BE49-F238E27FC236}">
                      <a16:creationId xmlns:a16="http://schemas.microsoft.com/office/drawing/2014/main" id="{4383F87F-0D55-4A61-A642-22484888CBA8}"/>
                    </a:ext>
                  </a:extLst>
                </p14:cNvPr>
                <p14:cNvContentPartPr/>
                <p14:nvPr/>
              </p14:nvContentPartPr>
              <p14:xfrm>
                <a:off x="2639823" y="4249051"/>
                <a:ext cx="163800" cy="165600"/>
              </p14:xfrm>
            </p:contentPart>
          </mc:Choice>
          <mc:Fallback xmlns="">
            <p:pic>
              <p:nvPicPr>
                <p:cNvPr id="187" name="Freihand 186">
                  <a:extLst>
                    <a:ext uri="{FF2B5EF4-FFF2-40B4-BE49-F238E27FC236}">
                      <a16:creationId xmlns:a16="http://schemas.microsoft.com/office/drawing/2014/main" id="{4383F87F-0D55-4A61-A642-22484888CBA8}"/>
                    </a:ext>
                  </a:extLst>
                </p:cNvPr>
                <p:cNvPicPr/>
                <p:nvPr/>
              </p:nvPicPr>
              <p:blipFill>
                <a:blip r:embed="rId45"/>
                <a:stretch>
                  <a:fillRect/>
                </a:stretch>
              </p:blipFill>
              <p:spPr>
                <a:xfrm>
                  <a:off x="2635503" y="4244731"/>
                  <a:ext cx="172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88" name="Freihand 187">
                  <a:extLst>
                    <a:ext uri="{FF2B5EF4-FFF2-40B4-BE49-F238E27FC236}">
                      <a16:creationId xmlns:a16="http://schemas.microsoft.com/office/drawing/2014/main" id="{0EC93702-A85C-4614-A564-2015CB743EE5}"/>
                    </a:ext>
                  </a:extLst>
                </p14:cNvPr>
                <p14:cNvContentPartPr/>
                <p14:nvPr/>
              </p14:nvContentPartPr>
              <p14:xfrm>
                <a:off x="2812983" y="4166971"/>
                <a:ext cx="229320" cy="117720"/>
              </p14:xfrm>
            </p:contentPart>
          </mc:Choice>
          <mc:Fallback xmlns="">
            <p:pic>
              <p:nvPicPr>
                <p:cNvPr id="188" name="Freihand 187">
                  <a:extLst>
                    <a:ext uri="{FF2B5EF4-FFF2-40B4-BE49-F238E27FC236}">
                      <a16:creationId xmlns:a16="http://schemas.microsoft.com/office/drawing/2014/main" id="{0EC93702-A85C-4614-A564-2015CB743EE5}"/>
                    </a:ext>
                  </a:extLst>
                </p:cNvPr>
                <p:cNvPicPr/>
                <p:nvPr/>
              </p:nvPicPr>
              <p:blipFill>
                <a:blip r:embed="rId47"/>
                <a:stretch>
                  <a:fillRect/>
                </a:stretch>
              </p:blipFill>
              <p:spPr>
                <a:xfrm>
                  <a:off x="2808663" y="4162651"/>
                  <a:ext cx="237960" cy="126360"/>
                </a:xfrm>
                <a:prstGeom prst="rect">
                  <a:avLst/>
                </a:prstGeom>
              </p:spPr>
            </p:pic>
          </mc:Fallback>
        </mc:AlternateContent>
      </p:grpSp>
      <p:grpSp>
        <p:nvGrpSpPr>
          <p:cNvPr id="192" name="Gruppieren 191">
            <a:extLst>
              <a:ext uri="{FF2B5EF4-FFF2-40B4-BE49-F238E27FC236}">
                <a16:creationId xmlns:a16="http://schemas.microsoft.com/office/drawing/2014/main" id="{A2261AB9-31B8-4C38-8D7E-EA6670AC8431}"/>
              </a:ext>
            </a:extLst>
          </p:cNvPr>
          <p:cNvGrpSpPr/>
          <p:nvPr/>
        </p:nvGrpSpPr>
        <p:grpSpPr>
          <a:xfrm>
            <a:off x="387303" y="20131"/>
            <a:ext cx="11600640" cy="3936240"/>
            <a:chOff x="387303" y="20131"/>
            <a:chExt cx="11600640" cy="3936240"/>
          </a:xfrm>
        </p:grpSpPr>
        <mc:AlternateContent xmlns:mc="http://schemas.openxmlformats.org/markup-compatibility/2006" xmlns:p14="http://schemas.microsoft.com/office/powerpoint/2010/main">
          <mc:Choice Requires="p14">
            <p:contentPart p14:bwMode="auto" r:id="rId48">
              <p14:nvContentPartPr>
                <p14:cNvPr id="3" name="Freihand 2">
                  <a:extLst>
                    <a:ext uri="{FF2B5EF4-FFF2-40B4-BE49-F238E27FC236}">
                      <a16:creationId xmlns:a16="http://schemas.microsoft.com/office/drawing/2014/main" id="{C856AABD-CBF9-4794-83EE-41314E8378D3}"/>
                    </a:ext>
                  </a:extLst>
                </p14:cNvPr>
                <p14:cNvContentPartPr/>
                <p14:nvPr/>
              </p14:nvContentPartPr>
              <p14:xfrm>
                <a:off x="6035703" y="182851"/>
                <a:ext cx="139680" cy="213120"/>
              </p14:xfrm>
            </p:contentPart>
          </mc:Choice>
          <mc:Fallback xmlns="">
            <p:pic>
              <p:nvPicPr>
                <p:cNvPr id="3" name="Freihand 2">
                  <a:extLst>
                    <a:ext uri="{FF2B5EF4-FFF2-40B4-BE49-F238E27FC236}">
                      <a16:creationId xmlns:a16="http://schemas.microsoft.com/office/drawing/2014/main" id="{C856AABD-CBF9-4794-83EE-41314E8378D3}"/>
                    </a:ext>
                  </a:extLst>
                </p:cNvPr>
                <p:cNvPicPr/>
                <p:nvPr/>
              </p:nvPicPr>
              <p:blipFill>
                <a:blip r:embed="rId49"/>
                <a:stretch>
                  <a:fillRect/>
                </a:stretch>
              </p:blipFill>
              <p:spPr>
                <a:xfrm>
                  <a:off x="6031383" y="178531"/>
                  <a:ext cx="148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 name="Freihand 3">
                  <a:extLst>
                    <a:ext uri="{FF2B5EF4-FFF2-40B4-BE49-F238E27FC236}">
                      <a16:creationId xmlns:a16="http://schemas.microsoft.com/office/drawing/2014/main" id="{81D5258D-3E5E-414C-9450-F6C7E8F1695F}"/>
                    </a:ext>
                  </a:extLst>
                </p14:cNvPr>
                <p14:cNvContentPartPr/>
                <p14:nvPr/>
              </p14:nvContentPartPr>
              <p14:xfrm>
                <a:off x="6245943" y="146131"/>
                <a:ext cx="33480" cy="136440"/>
              </p14:xfrm>
            </p:contentPart>
          </mc:Choice>
          <mc:Fallback xmlns="">
            <p:pic>
              <p:nvPicPr>
                <p:cNvPr id="4" name="Freihand 3">
                  <a:extLst>
                    <a:ext uri="{FF2B5EF4-FFF2-40B4-BE49-F238E27FC236}">
                      <a16:creationId xmlns:a16="http://schemas.microsoft.com/office/drawing/2014/main" id="{81D5258D-3E5E-414C-9450-F6C7E8F1695F}"/>
                    </a:ext>
                  </a:extLst>
                </p:cNvPr>
                <p:cNvPicPr/>
                <p:nvPr/>
              </p:nvPicPr>
              <p:blipFill>
                <a:blip r:embed="rId51"/>
                <a:stretch>
                  <a:fillRect/>
                </a:stretch>
              </p:blipFill>
              <p:spPr>
                <a:xfrm>
                  <a:off x="6241623" y="141811"/>
                  <a:ext cx="42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 name="Freihand 4">
                  <a:extLst>
                    <a:ext uri="{FF2B5EF4-FFF2-40B4-BE49-F238E27FC236}">
                      <a16:creationId xmlns:a16="http://schemas.microsoft.com/office/drawing/2014/main" id="{0110DA3C-94EE-4270-9143-B48B3C7D6768}"/>
                    </a:ext>
                  </a:extLst>
                </p14:cNvPr>
                <p14:cNvContentPartPr/>
                <p14:nvPr/>
              </p14:nvContentPartPr>
              <p14:xfrm>
                <a:off x="6202383" y="128491"/>
                <a:ext cx="407160" cy="138240"/>
              </p14:xfrm>
            </p:contentPart>
          </mc:Choice>
          <mc:Fallback xmlns="">
            <p:pic>
              <p:nvPicPr>
                <p:cNvPr id="5" name="Freihand 4">
                  <a:extLst>
                    <a:ext uri="{FF2B5EF4-FFF2-40B4-BE49-F238E27FC236}">
                      <a16:creationId xmlns:a16="http://schemas.microsoft.com/office/drawing/2014/main" id="{0110DA3C-94EE-4270-9143-B48B3C7D6768}"/>
                    </a:ext>
                  </a:extLst>
                </p:cNvPr>
                <p:cNvPicPr/>
                <p:nvPr/>
              </p:nvPicPr>
              <p:blipFill>
                <a:blip r:embed="rId53"/>
                <a:stretch>
                  <a:fillRect/>
                </a:stretch>
              </p:blipFill>
              <p:spPr>
                <a:xfrm>
                  <a:off x="6198063" y="124171"/>
                  <a:ext cx="415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 name="Freihand 5">
                  <a:extLst>
                    <a:ext uri="{FF2B5EF4-FFF2-40B4-BE49-F238E27FC236}">
                      <a16:creationId xmlns:a16="http://schemas.microsoft.com/office/drawing/2014/main" id="{A0984706-F201-437F-A15D-E99B901A6C13}"/>
                    </a:ext>
                  </a:extLst>
                </p14:cNvPr>
                <p14:cNvContentPartPr/>
                <p14:nvPr/>
              </p14:nvContentPartPr>
              <p14:xfrm>
                <a:off x="6446823" y="281131"/>
                <a:ext cx="197640" cy="6840"/>
              </p14:xfrm>
            </p:contentPart>
          </mc:Choice>
          <mc:Fallback xmlns="">
            <p:pic>
              <p:nvPicPr>
                <p:cNvPr id="6" name="Freihand 5">
                  <a:extLst>
                    <a:ext uri="{FF2B5EF4-FFF2-40B4-BE49-F238E27FC236}">
                      <a16:creationId xmlns:a16="http://schemas.microsoft.com/office/drawing/2014/main" id="{A0984706-F201-437F-A15D-E99B901A6C13}"/>
                    </a:ext>
                  </a:extLst>
                </p:cNvPr>
                <p:cNvPicPr/>
                <p:nvPr/>
              </p:nvPicPr>
              <p:blipFill>
                <a:blip r:embed="rId55"/>
                <a:stretch>
                  <a:fillRect/>
                </a:stretch>
              </p:blipFill>
              <p:spPr>
                <a:xfrm>
                  <a:off x="6442503" y="276811"/>
                  <a:ext cx="206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 name="Freihand 6">
                  <a:extLst>
                    <a:ext uri="{FF2B5EF4-FFF2-40B4-BE49-F238E27FC236}">
                      <a16:creationId xmlns:a16="http://schemas.microsoft.com/office/drawing/2014/main" id="{0558E0D9-13D7-4E1A-9F76-B391C4FA2E26}"/>
                    </a:ext>
                  </a:extLst>
                </p14:cNvPr>
                <p14:cNvContentPartPr/>
                <p14:nvPr/>
              </p14:nvContentPartPr>
              <p14:xfrm>
                <a:off x="6730503" y="183211"/>
                <a:ext cx="128880" cy="105120"/>
              </p14:xfrm>
            </p:contentPart>
          </mc:Choice>
          <mc:Fallback xmlns="">
            <p:pic>
              <p:nvPicPr>
                <p:cNvPr id="7" name="Freihand 6">
                  <a:extLst>
                    <a:ext uri="{FF2B5EF4-FFF2-40B4-BE49-F238E27FC236}">
                      <a16:creationId xmlns:a16="http://schemas.microsoft.com/office/drawing/2014/main" id="{0558E0D9-13D7-4E1A-9F76-B391C4FA2E26}"/>
                    </a:ext>
                  </a:extLst>
                </p:cNvPr>
                <p:cNvPicPr/>
                <p:nvPr/>
              </p:nvPicPr>
              <p:blipFill>
                <a:blip r:embed="rId57"/>
                <a:stretch>
                  <a:fillRect/>
                </a:stretch>
              </p:blipFill>
              <p:spPr>
                <a:xfrm>
                  <a:off x="6726183" y="178891"/>
                  <a:ext cx="1375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 name="Freihand 7">
                  <a:extLst>
                    <a:ext uri="{FF2B5EF4-FFF2-40B4-BE49-F238E27FC236}">
                      <a16:creationId xmlns:a16="http://schemas.microsoft.com/office/drawing/2014/main" id="{5BE36D56-4349-4DCE-96EC-7C7CCAAFB4F6}"/>
                    </a:ext>
                  </a:extLst>
                </p14:cNvPr>
                <p14:cNvContentPartPr/>
                <p14:nvPr/>
              </p14:nvContentPartPr>
              <p14:xfrm>
                <a:off x="7027143" y="195451"/>
                <a:ext cx="6840" cy="116280"/>
              </p14:xfrm>
            </p:contentPart>
          </mc:Choice>
          <mc:Fallback xmlns="">
            <p:pic>
              <p:nvPicPr>
                <p:cNvPr id="8" name="Freihand 7">
                  <a:extLst>
                    <a:ext uri="{FF2B5EF4-FFF2-40B4-BE49-F238E27FC236}">
                      <a16:creationId xmlns:a16="http://schemas.microsoft.com/office/drawing/2014/main" id="{5BE36D56-4349-4DCE-96EC-7C7CCAAFB4F6}"/>
                    </a:ext>
                  </a:extLst>
                </p:cNvPr>
                <p:cNvPicPr/>
                <p:nvPr/>
              </p:nvPicPr>
              <p:blipFill>
                <a:blip r:embed="rId59"/>
                <a:stretch>
                  <a:fillRect/>
                </a:stretch>
              </p:blipFill>
              <p:spPr>
                <a:xfrm>
                  <a:off x="7022823" y="191131"/>
                  <a:ext cx="1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 name="Freihand 9">
                  <a:extLst>
                    <a:ext uri="{FF2B5EF4-FFF2-40B4-BE49-F238E27FC236}">
                      <a16:creationId xmlns:a16="http://schemas.microsoft.com/office/drawing/2014/main" id="{E899372A-E448-48DE-B37A-81D1B0285545}"/>
                    </a:ext>
                  </a:extLst>
                </p14:cNvPr>
                <p14:cNvContentPartPr/>
                <p14:nvPr/>
              </p14:nvContentPartPr>
              <p14:xfrm>
                <a:off x="6965583" y="179251"/>
                <a:ext cx="322560" cy="140400"/>
              </p14:xfrm>
            </p:contentPart>
          </mc:Choice>
          <mc:Fallback xmlns="">
            <p:pic>
              <p:nvPicPr>
                <p:cNvPr id="10" name="Freihand 9">
                  <a:extLst>
                    <a:ext uri="{FF2B5EF4-FFF2-40B4-BE49-F238E27FC236}">
                      <a16:creationId xmlns:a16="http://schemas.microsoft.com/office/drawing/2014/main" id="{E899372A-E448-48DE-B37A-81D1B0285545}"/>
                    </a:ext>
                  </a:extLst>
                </p:cNvPr>
                <p:cNvPicPr/>
                <p:nvPr/>
              </p:nvPicPr>
              <p:blipFill>
                <a:blip r:embed="rId61"/>
                <a:stretch>
                  <a:fillRect/>
                </a:stretch>
              </p:blipFill>
              <p:spPr>
                <a:xfrm>
                  <a:off x="6961263" y="174931"/>
                  <a:ext cx="331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 name="Freihand 10">
                  <a:extLst>
                    <a:ext uri="{FF2B5EF4-FFF2-40B4-BE49-F238E27FC236}">
                      <a16:creationId xmlns:a16="http://schemas.microsoft.com/office/drawing/2014/main" id="{6A212CC9-567B-46EC-81DE-F217C75AC5B1}"/>
                    </a:ext>
                  </a:extLst>
                </p14:cNvPr>
                <p14:cNvContentPartPr/>
                <p14:nvPr/>
              </p14:nvContentPartPr>
              <p14:xfrm>
                <a:off x="7127583" y="168091"/>
                <a:ext cx="208440" cy="129240"/>
              </p14:xfrm>
            </p:contentPart>
          </mc:Choice>
          <mc:Fallback xmlns="">
            <p:pic>
              <p:nvPicPr>
                <p:cNvPr id="11" name="Freihand 10">
                  <a:extLst>
                    <a:ext uri="{FF2B5EF4-FFF2-40B4-BE49-F238E27FC236}">
                      <a16:creationId xmlns:a16="http://schemas.microsoft.com/office/drawing/2014/main" id="{6A212CC9-567B-46EC-81DE-F217C75AC5B1}"/>
                    </a:ext>
                  </a:extLst>
                </p:cNvPr>
                <p:cNvPicPr/>
                <p:nvPr/>
              </p:nvPicPr>
              <p:blipFill>
                <a:blip r:embed="rId63"/>
                <a:stretch>
                  <a:fillRect/>
                </a:stretch>
              </p:blipFill>
              <p:spPr>
                <a:xfrm>
                  <a:off x="7123263" y="163771"/>
                  <a:ext cx="217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 name="Freihand 12">
                  <a:extLst>
                    <a:ext uri="{FF2B5EF4-FFF2-40B4-BE49-F238E27FC236}">
                      <a16:creationId xmlns:a16="http://schemas.microsoft.com/office/drawing/2014/main" id="{66FE77EA-7625-486D-A2BF-060483C6BE2D}"/>
                    </a:ext>
                  </a:extLst>
                </p14:cNvPr>
                <p14:cNvContentPartPr/>
                <p14:nvPr/>
              </p14:nvContentPartPr>
              <p14:xfrm>
                <a:off x="7387863" y="179971"/>
                <a:ext cx="141840" cy="101160"/>
              </p14:xfrm>
            </p:contentPart>
          </mc:Choice>
          <mc:Fallback xmlns="">
            <p:pic>
              <p:nvPicPr>
                <p:cNvPr id="13" name="Freihand 12">
                  <a:extLst>
                    <a:ext uri="{FF2B5EF4-FFF2-40B4-BE49-F238E27FC236}">
                      <a16:creationId xmlns:a16="http://schemas.microsoft.com/office/drawing/2014/main" id="{66FE77EA-7625-486D-A2BF-060483C6BE2D}"/>
                    </a:ext>
                  </a:extLst>
                </p:cNvPr>
                <p:cNvPicPr/>
                <p:nvPr/>
              </p:nvPicPr>
              <p:blipFill>
                <a:blip r:embed="rId65"/>
                <a:stretch>
                  <a:fillRect/>
                </a:stretch>
              </p:blipFill>
              <p:spPr>
                <a:xfrm>
                  <a:off x="7383543" y="175651"/>
                  <a:ext cx="150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 name="Freihand 13">
                  <a:extLst>
                    <a:ext uri="{FF2B5EF4-FFF2-40B4-BE49-F238E27FC236}">
                      <a16:creationId xmlns:a16="http://schemas.microsoft.com/office/drawing/2014/main" id="{7DBA1305-5907-4099-924B-3EED18F226EA}"/>
                    </a:ext>
                  </a:extLst>
                </p14:cNvPr>
                <p14:cNvContentPartPr/>
                <p14:nvPr/>
              </p14:nvContentPartPr>
              <p14:xfrm>
                <a:off x="7574343" y="159091"/>
                <a:ext cx="141480" cy="143280"/>
              </p14:xfrm>
            </p:contentPart>
          </mc:Choice>
          <mc:Fallback xmlns="">
            <p:pic>
              <p:nvPicPr>
                <p:cNvPr id="14" name="Freihand 13">
                  <a:extLst>
                    <a:ext uri="{FF2B5EF4-FFF2-40B4-BE49-F238E27FC236}">
                      <a16:creationId xmlns:a16="http://schemas.microsoft.com/office/drawing/2014/main" id="{7DBA1305-5907-4099-924B-3EED18F226EA}"/>
                    </a:ext>
                  </a:extLst>
                </p:cNvPr>
                <p:cNvPicPr/>
                <p:nvPr/>
              </p:nvPicPr>
              <p:blipFill>
                <a:blip r:embed="rId67"/>
                <a:stretch>
                  <a:fillRect/>
                </a:stretch>
              </p:blipFill>
              <p:spPr>
                <a:xfrm>
                  <a:off x="7570023" y="154771"/>
                  <a:ext cx="150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 name="Freihand 14">
                  <a:extLst>
                    <a:ext uri="{FF2B5EF4-FFF2-40B4-BE49-F238E27FC236}">
                      <a16:creationId xmlns:a16="http://schemas.microsoft.com/office/drawing/2014/main" id="{236AB391-8301-4A7F-B32B-3A0CF6AADBAF}"/>
                    </a:ext>
                  </a:extLst>
                </p14:cNvPr>
                <p14:cNvContentPartPr/>
                <p14:nvPr/>
              </p14:nvContentPartPr>
              <p14:xfrm>
                <a:off x="7867743" y="219931"/>
                <a:ext cx="233640" cy="3600"/>
              </p14:xfrm>
            </p:contentPart>
          </mc:Choice>
          <mc:Fallback xmlns="">
            <p:pic>
              <p:nvPicPr>
                <p:cNvPr id="15" name="Freihand 14">
                  <a:extLst>
                    <a:ext uri="{FF2B5EF4-FFF2-40B4-BE49-F238E27FC236}">
                      <a16:creationId xmlns:a16="http://schemas.microsoft.com/office/drawing/2014/main" id="{236AB391-8301-4A7F-B32B-3A0CF6AADBAF}"/>
                    </a:ext>
                  </a:extLst>
                </p:cNvPr>
                <p:cNvPicPr/>
                <p:nvPr/>
              </p:nvPicPr>
              <p:blipFill>
                <a:blip r:embed="rId69"/>
                <a:stretch>
                  <a:fillRect/>
                </a:stretch>
              </p:blipFill>
              <p:spPr>
                <a:xfrm>
                  <a:off x="7863423" y="215611"/>
                  <a:ext cx="2422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 name="Freihand 15">
                  <a:extLst>
                    <a:ext uri="{FF2B5EF4-FFF2-40B4-BE49-F238E27FC236}">
                      <a16:creationId xmlns:a16="http://schemas.microsoft.com/office/drawing/2014/main" id="{3AF6BC64-0CBB-44E1-82BF-02CDEEA24E33}"/>
                    </a:ext>
                  </a:extLst>
                </p14:cNvPr>
                <p14:cNvContentPartPr/>
                <p14:nvPr/>
              </p14:nvContentPartPr>
              <p14:xfrm>
                <a:off x="7858023" y="262051"/>
                <a:ext cx="236520" cy="14400"/>
              </p14:xfrm>
            </p:contentPart>
          </mc:Choice>
          <mc:Fallback xmlns="">
            <p:pic>
              <p:nvPicPr>
                <p:cNvPr id="16" name="Freihand 15">
                  <a:extLst>
                    <a:ext uri="{FF2B5EF4-FFF2-40B4-BE49-F238E27FC236}">
                      <a16:creationId xmlns:a16="http://schemas.microsoft.com/office/drawing/2014/main" id="{3AF6BC64-0CBB-44E1-82BF-02CDEEA24E33}"/>
                    </a:ext>
                  </a:extLst>
                </p:cNvPr>
                <p:cNvPicPr/>
                <p:nvPr/>
              </p:nvPicPr>
              <p:blipFill>
                <a:blip r:embed="rId71"/>
                <a:stretch>
                  <a:fillRect/>
                </a:stretch>
              </p:blipFill>
              <p:spPr>
                <a:xfrm>
                  <a:off x="7853703" y="257731"/>
                  <a:ext cx="245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A20DA04E-2532-4CF5-8F0E-19E61C42887A}"/>
                    </a:ext>
                  </a:extLst>
                </p14:cNvPr>
                <p14:cNvContentPartPr/>
                <p14:nvPr/>
              </p14:nvContentPartPr>
              <p14:xfrm>
                <a:off x="8202183" y="167011"/>
                <a:ext cx="142560" cy="116640"/>
              </p14:xfrm>
            </p:contentPart>
          </mc:Choice>
          <mc:Fallback xmlns="">
            <p:pic>
              <p:nvPicPr>
                <p:cNvPr id="18" name="Freihand 17">
                  <a:extLst>
                    <a:ext uri="{FF2B5EF4-FFF2-40B4-BE49-F238E27FC236}">
                      <a16:creationId xmlns:a16="http://schemas.microsoft.com/office/drawing/2014/main" id="{A20DA04E-2532-4CF5-8F0E-19E61C42887A}"/>
                    </a:ext>
                  </a:extLst>
                </p:cNvPr>
                <p:cNvPicPr/>
                <p:nvPr/>
              </p:nvPicPr>
              <p:blipFill>
                <a:blip r:embed="rId73"/>
                <a:stretch>
                  <a:fillRect/>
                </a:stretch>
              </p:blipFill>
              <p:spPr>
                <a:xfrm>
                  <a:off x="8197863" y="162691"/>
                  <a:ext cx="151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7780CAB7-8941-4A30-8A50-47FA13D91A11}"/>
                    </a:ext>
                  </a:extLst>
                </p14:cNvPr>
                <p14:cNvContentPartPr/>
                <p14:nvPr/>
              </p14:nvContentPartPr>
              <p14:xfrm>
                <a:off x="8387943" y="203011"/>
                <a:ext cx="83880" cy="54720"/>
              </p14:xfrm>
            </p:contentPart>
          </mc:Choice>
          <mc:Fallback xmlns="">
            <p:pic>
              <p:nvPicPr>
                <p:cNvPr id="19" name="Freihand 18">
                  <a:extLst>
                    <a:ext uri="{FF2B5EF4-FFF2-40B4-BE49-F238E27FC236}">
                      <a16:creationId xmlns:a16="http://schemas.microsoft.com/office/drawing/2014/main" id="{7780CAB7-8941-4A30-8A50-47FA13D91A11}"/>
                    </a:ext>
                  </a:extLst>
                </p:cNvPr>
                <p:cNvPicPr/>
                <p:nvPr/>
              </p:nvPicPr>
              <p:blipFill>
                <a:blip r:embed="rId75"/>
                <a:stretch>
                  <a:fillRect/>
                </a:stretch>
              </p:blipFill>
              <p:spPr>
                <a:xfrm>
                  <a:off x="8383623" y="198691"/>
                  <a:ext cx="925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23C6F22C-2F89-4E9E-83E5-5155E265A685}"/>
                    </a:ext>
                  </a:extLst>
                </p14:cNvPr>
                <p14:cNvContentPartPr/>
                <p14:nvPr/>
              </p14:nvContentPartPr>
              <p14:xfrm>
                <a:off x="8496663" y="172051"/>
                <a:ext cx="104400" cy="73080"/>
              </p14:xfrm>
            </p:contentPart>
          </mc:Choice>
          <mc:Fallback xmlns="">
            <p:pic>
              <p:nvPicPr>
                <p:cNvPr id="20" name="Freihand 19">
                  <a:extLst>
                    <a:ext uri="{FF2B5EF4-FFF2-40B4-BE49-F238E27FC236}">
                      <a16:creationId xmlns:a16="http://schemas.microsoft.com/office/drawing/2014/main" id="{23C6F22C-2F89-4E9E-83E5-5155E265A685}"/>
                    </a:ext>
                  </a:extLst>
                </p:cNvPr>
                <p:cNvPicPr/>
                <p:nvPr/>
              </p:nvPicPr>
              <p:blipFill>
                <a:blip r:embed="rId77"/>
                <a:stretch>
                  <a:fillRect/>
                </a:stretch>
              </p:blipFill>
              <p:spPr>
                <a:xfrm>
                  <a:off x="8492343" y="167731"/>
                  <a:ext cx="113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A991CFE7-8734-4986-AF0B-32337B984932}"/>
                    </a:ext>
                  </a:extLst>
                </p14:cNvPr>
                <p14:cNvContentPartPr/>
                <p14:nvPr/>
              </p14:nvContentPartPr>
              <p14:xfrm>
                <a:off x="8768103" y="196531"/>
                <a:ext cx="14760" cy="97560"/>
              </p14:xfrm>
            </p:contentPart>
          </mc:Choice>
          <mc:Fallback xmlns="">
            <p:pic>
              <p:nvPicPr>
                <p:cNvPr id="21" name="Freihand 20">
                  <a:extLst>
                    <a:ext uri="{FF2B5EF4-FFF2-40B4-BE49-F238E27FC236}">
                      <a16:creationId xmlns:a16="http://schemas.microsoft.com/office/drawing/2014/main" id="{A991CFE7-8734-4986-AF0B-32337B984932}"/>
                    </a:ext>
                  </a:extLst>
                </p:cNvPr>
                <p:cNvPicPr/>
                <p:nvPr/>
              </p:nvPicPr>
              <p:blipFill>
                <a:blip r:embed="rId79"/>
                <a:stretch>
                  <a:fillRect/>
                </a:stretch>
              </p:blipFill>
              <p:spPr>
                <a:xfrm>
                  <a:off x="8763783" y="192211"/>
                  <a:ext cx="23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37E458AA-23FB-412E-ADEC-DA7FE241C2EC}"/>
                    </a:ext>
                  </a:extLst>
                </p14:cNvPr>
                <p14:cNvContentPartPr/>
                <p14:nvPr/>
              </p14:nvContentPartPr>
              <p14:xfrm>
                <a:off x="8719143" y="231091"/>
                <a:ext cx="164520" cy="22320"/>
              </p14:xfrm>
            </p:contentPart>
          </mc:Choice>
          <mc:Fallback xmlns="">
            <p:pic>
              <p:nvPicPr>
                <p:cNvPr id="22" name="Freihand 21">
                  <a:extLst>
                    <a:ext uri="{FF2B5EF4-FFF2-40B4-BE49-F238E27FC236}">
                      <a16:creationId xmlns:a16="http://schemas.microsoft.com/office/drawing/2014/main" id="{37E458AA-23FB-412E-ADEC-DA7FE241C2EC}"/>
                    </a:ext>
                  </a:extLst>
                </p:cNvPr>
                <p:cNvPicPr/>
                <p:nvPr/>
              </p:nvPicPr>
              <p:blipFill>
                <a:blip r:embed="rId81"/>
                <a:stretch>
                  <a:fillRect/>
                </a:stretch>
              </p:blipFill>
              <p:spPr>
                <a:xfrm>
                  <a:off x="8714823" y="226771"/>
                  <a:ext cx="173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CCCC978A-D5A9-416C-A58C-F9925AE97E4C}"/>
                    </a:ext>
                  </a:extLst>
                </p14:cNvPr>
                <p14:cNvContentPartPr/>
                <p14:nvPr/>
              </p14:nvContentPartPr>
              <p14:xfrm>
                <a:off x="8882943" y="169891"/>
                <a:ext cx="145080" cy="145440"/>
              </p14:xfrm>
            </p:contentPart>
          </mc:Choice>
          <mc:Fallback xmlns="">
            <p:pic>
              <p:nvPicPr>
                <p:cNvPr id="23" name="Freihand 22">
                  <a:extLst>
                    <a:ext uri="{FF2B5EF4-FFF2-40B4-BE49-F238E27FC236}">
                      <a16:creationId xmlns:a16="http://schemas.microsoft.com/office/drawing/2014/main" id="{CCCC978A-D5A9-416C-A58C-F9925AE97E4C}"/>
                    </a:ext>
                  </a:extLst>
                </p:cNvPr>
                <p:cNvPicPr/>
                <p:nvPr/>
              </p:nvPicPr>
              <p:blipFill>
                <a:blip r:embed="rId83"/>
                <a:stretch>
                  <a:fillRect/>
                </a:stretch>
              </p:blipFill>
              <p:spPr>
                <a:xfrm>
                  <a:off x="8878623" y="165571"/>
                  <a:ext cx="153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7534F842-10E5-4706-84E2-B31D0EF19468}"/>
                    </a:ext>
                  </a:extLst>
                </p14:cNvPr>
                <p14:cNvContentPartPr/>
                <p14:nvPr/>
              </p14:nvContentPartPr>
              <p14:xfrm>
                <a:off x="9035583" y="151171"/>
                <a:ext cx="87840" cy="138240"/>
              </p14:xfrm>
            </p:contentPart>
          </mc:Choice>
          <mc:Fallback xmlns="">
            <p:pic>
              <p:nvPicPr>
                <p:cNvPr id="24" name="Freihand 23">
                  <a:extLst>
                    <a:ext uri="{FF2B5EF4-FFF2-40B4-BE49-F238E27FC236}">
                      <a16:creationId xmlns:a16="http://schemas.microsoft.com/office/drawing/2014/main" id="{7534F842-10E5-4706-84E2-B31D0EF19468}"/>
                    </a:ext>
                  </a:extLst>
                </p:cNvPr>
                <p:cNvPicPr/>
                <p:nvPr/>
              </p:nvPicPr>
              <p:blipFill>
                <a:blip r:embed="rId85"/>
                <a:stretch>
                  <a:fillRect/>
                </a:stretch>
              </p:blipFill>
              <p:spPr>
                <a:xfrm>
                  <a:off x="9031263" y="146851"/>
                  <a:ext cx="96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D965E950-4E3E-4190-BD82-5CF3C0CCF74F}"/>
                    </a:ext>
                  </a:extLst>
                </p14:cNvPr>
                <p14:cNvContentPartPr/>
                <p14:nvPr/>
              </p14:nvContentPartPr>
              <p14:xfrm>
                <a:off x="9175983" y="191491"/>
                <a:ext cx="64080" cy="115200"/>
              </p14:xfrm>
            </p:contentPart>
          </mc:Choice>
          <mc:Fallback xmlns="">
            <p:pic>
              <p:nvPicPr>
                <p:cNvPr id="25" name="Freihand 24">
                  <a:extLst>
                    <a:ext uri="{FF2B5EF4-FFF2-40B4-BE49-F238E27FC236}">
                      <a16:creationId xmlns:a16="http://schemas.microsoft.com/office/drawing/2014/main" id="{D965E950-4E3E-4190-BD82-5CF3C0CCF74F}"/>
                    </a:ext>
                  </a:extLst>
                </p:cNvPr>
                <p:cNvPicPr/>
                <p:nvPr/>
              </p:nvPicPr>
              <p:blipFill>
                <a:blip r:embed="rId87"/>
                <a:stretch>
                  <a:fillRect/>
                </a:stretch>
              </p:blipFill>
              <p:spPr>
                <a:xfrm>
                  <a:off x="9171663" y="187171"/>
                  <a:ext cx="72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BDA276A4-8772-442E-A7B8-95566BE66376}"/>
                    </a:ext>
                  </a:extLst>
                </p14:cNvPr>
                <p14:cNvContentPartPr/>
                <p14:nvPr/>
              </p14:nvContentPartPr>
              <p14:xfrm>
                <a:off x="9341583" y="201571"/>
                <a:ext cx="12600" cy="71280"/>
              </p14:xfrm>
            </p:contentPart>
          </mc:Choice>
          <mc:Fallback xmlns="">
            <p:pic>
              <p:nvPicPr>
                <p:cNvPr id="26" name="Freihand 25">
                  <a:extLst>
                    <a:ext uri="{FF2B5EF4-FFF2-40B4-BE49-F238E27FC236}">
                      <a16:creationId xmlns:a16="http://schemas.microsoft.com/office/drawing/2014/main" id="{BDA276A4-8772-442E-A7B8-95566BE66376}"/>
                    </a:ext>
                  </a:extLst>
                </p:cNvPr>
                <p:cNvPicPr/>
                <p:nvPr/>
              </p:nvPicPr>
              <p:blipFill>
                <a:blip r:embed="rId89"/>
                <a:stretch>
                  <a:fillRect/>
                </a:stretch>
              </p:blipFill>
              <p:spPr>
                <a:xfrm>
                  <a:off x="9337263" y="197251"/>
                  <a:ext cx="2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F8FD104F-08A9-4899-B1F9-4C38FF724EEB}"/>
                    </a:ext>
                  </a:extLst>
                </p14:cNvPr>
                <p14:cNvContentPartPr/>
                <p14:nvPr/>
              </p14:nvContentPartPr>
              <p14:xfrm>
                <a:off x="9285063" y="228211"/>
                <a:ext cx="137160" cy="22680"/>
              </p14:xfrm>
            </p:contentPart>
          </mc:Choice>
          <mc:Fallback xmlns="">
            <p:pic>
              <p:nvPicPr>
                <p:cNvPr id="27" name="Freihand 26">
                  <a:extLst>
                    <a:ext uri="{FF2B5EF4-FFF2-40B4-BE49-F238E27FC236}">
                      <a16:creationId xmlns:a16="http://schemas.microsoft.com/office/drawing/2014/main" id="{F8FD104F-08A9-4899-B1F9-4C38FF724EEB}"/>
                    </a:ext>
                  </a:extLst>
                </p:cNvPr>
                <p:cNvPicPr/>
                <p:nvPr/>
              </p:nvPicPr>
              <p:blipFill>
                <a:blip r:embed="rId91"/>
                <a:stretch>
                  <a:fillRect/>
                </a:stretch>
              </p:blipFill>
              <p:spPr>
                <a:xfrm>
                  <a:off x="9280743" y="223891"/>
                  <a:ext cx="145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9" name="Freihand 28">
                  <a:extLst>
                    <a:ext uri="{FF2B5EF4-FFF2-40B4-BE49-F238E27FC236}">
                      <a16:creationId xmlns:a16="http://schemas.microsoft.com/office/drawing/2014/main" id="{B15FA15D-856C-4320-A134-A1E9A5CC0F90}"/>
                    </a:ext>
                  </a:extLst>
                </p14:cNvPr>
                <p14:cNvContentPartPr/>
                <p14:nvPr/>
              </p14:nvContentPartPr>
              <p14:xfrm>
                <a:off x="9511143" y="152611"/>
                <a:ext cx="63360" cy="99000"/>
              </p14:xfrm>
            </p:contentPart>
          </mc:Choice>
          <mc:Fallback xmlns="">
            <p:pic>
              <p:nvPicPr>
                <p:cNvPr id="29" name="Freihand 28">
                  <a:extLst>
                    <a:ext uri="{FF2B5EF4-FFF2-40B4-BE49-F238E27FC236}">
                      <a16:creationId xmlns:a16="http://schemas.microsoft.com/office/drawing/2014/main" id="{B15FA15D-856C-4320-A134-A1E9A5CC0F90}"/>
                    </a:ext>
                  </a:extLst>
                </p:cNvPr>
                <p:cNvPicPr/>
                <p:nvPr/>
              </p:nvPicPr>
              <p:blipFill>
                <a:blip r:embed="rId93"/>
                <a:stretch>
                  <a:fillRect/>
                </a:stretch>
              </p:blipFill>
              <p:spPr>
                <a:xfrm>
                  <a:off x="9506823" y="148291"/>
                  <a:ext cx="72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0" name="Freihand 29">
                  <a:extLst>
                    <a:ext uri="{FF2B5EF4-FFF2-40B4-BE49-F238E27FC236}">
                      <a16:creationId xmlns:a16="http://schemas.microsoft.com/office/drawing/2014/main" id="{3BE74B5C-7AB7-497B-A064-6DCEAEE26E4B}"/>
                    </a:ext>
                  </a:extLst>
                </p14:cNvPr>
                <p14:cNvContentPartPr/>
                <p14:nvPr/>
              </p14:nvContentPartPr>
              <p14:xfrm>
                <a:off x="9638223" y="161971"/>
                <a:ext cx="77400" cy="88200"/>
              </p14:xfrm>
            </p:contentPart>
          </mc:Choice>
          <mc:Fallback xmlns="">
            <p:pic>
              <p:nvPicPr>
                <p:cNvPr id="30" name="Freihand 29">
                  <a:extLst>
                    <a:ext uri="{FF2B5EF4-FFF2-40B4-BE49-F238E27FC236}">
                      <a16:creationId xmlns:a16="http://schemas.microsoft.com/office/drawing/2014/main" id="{3BE74B5C-7AB7-497B-A064-6DCEAEE26E4B}"/>
                    </a:ext>
                  </a:extLst>
                </p:cNvPr>
                <p:cNvPicPr/>
                <p:nvPr/>
              </p:nvPicPr>
              <p:blipFill>
                <a:blip r:embed="rId95"/>
                <a:stretch>
                  <a:fillRect/>
                </a:stretch>
              </p:blipFill>
              <p:spPr>
                <a:xfrm>
                  <a:off x="9633903" y="157651"/>
                  <a:ext cx="86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1" name="Freihand 30">
                  <a:extLst>
                    <a:ext uri="{FF2B5EF4-FFF2-40B4-BE49-F238E27FC236}">
                      <a16:creationId xmlns:a16="http://schemas.microsoft.com/office/drawing/2014/main" id="{DDD18F23-B011-4172-8391-6383BFFFFCFB}"/>
                    </a:ext>
                  </a:extLst>
                </p14:cNvPr>
                <p14:cNvContentPartPr/>
                <p14:nvPr/>
              </p14:nvContentPartPr>
              <p14:xfrm>
                <a:off x="9723183" y="158011"/>
                <a:ext cx="90360" cy="69120"/>
              </p14:xfrm>
            </p:contentPart>
          </mc:Choice>
          <mc:Fallback xmlns="">
            <p:pic>
              <p:nvPicPr>
                <p:cNvPr id="31" name="Freihand 30">
                  <a:extLst>
                    <a:ext uri="{FF2B5EF4-FFF2-40B4-BE49-F238E27FC236}">
                      <a16:creationId xmlns:a16="http://schemas.microsoft.com/office/drawing/2014/main" id="{DDD18F23-B011-4172-8391-6383BFFFFCFB}"/>
                    </a:ext>
                  </a:extLst>
                </p:cNvPr>
                <p:cNvPicPr/>
                <p:nvPr/>
              </p:nvPicPr>
              <p:blipFill>
                <a:blip r:embed="rId97"/>
                <a:stretch>
                  <a:fillRect/>
                </a:stretch>
              </p:blipFill>
              <p:spPr>
                <a:xfrm>
                  <a:off x="9718863" y="153691"/>
                  <a:ext cx="99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2" name="Freihand 31">
                  <a:extLst>
                    <a:ext uri="{FF2B5EF4-FFF2-40B4-BE49-F238E27FC236}">
                      <a16:creationId xmlns:a16="http://schemas.microsoft.com/office/drawing/2014/main" id="{771305B2-B929-4BAA-A935-B11C291CD1DF}"/>
                    </a:ext>
                  </a:extLst>
                </p14:cNvPr>
                <p14:cNvContentPartPr/>
                <p14:nvPr/>
              </p14:nvContentPartPr>
              <p14:xfrm>
                <a:off x="9955383" y="158011"/>
                <a:ext cx="10080" cy="101160"/>
              </p14:xfrm>
            </p:contentPart>
          </mc:Choice>
          <mc:Fallback xmlns="">
            <p:pic>
              <p:nvPicPr>
                <p:cNvPr id="32" name="Freihand 31">
                  <a:extLst>
                    <a:ext uri="{FF2B5EF4-FFF2-40B4-BE49-F238E27FC236}">
                      <a16:creationId xmlns:a16="http://schemas.microsoft.com/office/drawing/2014/main" id="{771305B2-B929-4BAA-A935-B11C291CD1DF}"/>
                    </a:ext>
                  </a:extLst>
                </p:cNvPr>
                <p:cNvPicPr/>
                <p:nvPr/>
              </p:nvPicPr>
              <p:blipFill>
                <a:blip r:embed="rId99"/>
                <a:stretch>
                  <a:fillRect/>
                </a:stretch>
              </p:blipFill>
              <p:spPr>
                <a:xfrm>
                  <a:off x="9951063" y="153691"/>
                  <a:ext cx="18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 name="Freihand 32">
                  <a:extLst>
                    <a:ext uri="{FF2B5EF4-FFF2-40B4-BE49-F238E27FC236}">
                      <a16:creationId xmlns:a16="http://schemas.microsoft.com/office/drawing/2014/main" id="{EBE18CF4-DC4E-4B0C-A5DF-21B5B557FF38}"/>
                    </a:ext>
                  </a:extLst>
                </p14:cNvPr>
                <p14:cNvContentPartPr/>
                <p14:nvPr/>
              </p14:nvContentPartPr>
              <p14:xfrm>
                <a:off x="9905703" y="193291"/>
                <a:ext cx="113760" cy="7200"/>
              </p14:xfrm>
            </p:contentPart>
          </mc:Choice>
          <mc:Fallback xmlns="">
            <p:pic>
              <p:nvPicPr>
                <p:cNvPr id="33" name="Freihand 32">
                  <a:extLst>
                    <a:ext uri="{FF2B5EF4-FFF2-40B4-BE49-F238E27FC236}">
                      <a16:creationId xmlns:a16="http://schemas.microsoft.com/office/drawing/2014/main" id="{EBE18CF4-DC4E-4B0C-A5DF-21B5B557FF38}"/>
                    </a:ext>
                  </a:extLst>
                </p:cNvPr>
                <p:cNvPicPr/>
                <p:nvPr/>
              </p:nvPicPr>
              <p:blipFill>
                <a:blip r:embed="rId101"/>
                <a:stretch>
                  <a:fillRect/>
                </a:stretch>
              </p:blipFill>
              <p:spPr>
                <a:xfrm>
                  <a:off x="9901383" y="188971"/>
                  <a:ext cx="122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4" name="Freihand 33">
                  <a:extLst>
                    <a:ext uri="{FF2B5EF4-FFF2-40B4-BE49-F238E27FC236}">
                      <a16:creationId xmlns:a16="http://schemas.microsoft.com/office/drawing/2014/main" id="{FFF94212-DAD1-4CC7-9EDD-4A9384C26788}"/>
                    </a:ext>
                  </a:extLst>
                </p14:cNvPr>
                <p14:cNvContentPartPr/>
                <p14:nvPr/>
              </p14:nvContentPartPr>
              <p14:xfrm>
                <a:off x="10043943" y="133891"/>
                <a:ext cx="114120" cy="114480"/>
              </p14:xfrm>
            </p:contentPart>
          </mc:Choice>
          <mc:Fallback xmlns="">
            <p:pic>
              <p:nvPicPr>
                <p:cNvPr id="34" name="Freihand 33">
                  <a:extLst>
                    <a:ext uri="{FF2B5EF4-FFF2-40B4-BE49-F238E27FC236}">
                      <a16:creationId xmlns:a16="http://schemas.microsoft.com/office/drawing/2014/main" id="{FFF94212-DAD1-4CC7-9EDD-4A9384C26788}"/>
                    </a:ext>
                  </a:extLst>
                </p:cNvPr>
                <p:cNvPicPr/>
                <p:nvPr/>
              </p:nvPicPr>
              <p:blipFill>
                <a:blip r:embed="rId103"/>
                <a:stretch>
                  <a:fillRect/>
                </a:stretch>
              </p:blipFill>
              <p:spPr>
                <a:xfrm>
                  <a:off x="10039623" y="129571"/>
                  <a:ext cx="122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5" name="Freihand 34">
                  <a:extLst>
                    <a:ext uri="{FF2B5EF4-FFF2-40B4-BE49-F238E27FC236}">
                      <a16:creationId xmlns:a16="http://schemas.microsoft.com/office/drawing/2014/main" id="{E0E8D915-45F4-41AF-910B-A87BDF688388}"/>
                    </a:ext>
                  </a:extLst>
                </p14:cNvPr>
                <p14:cNvContentPartPr/>
                <p14:nvPr/>
              </p14:nvContentPartPr>
              <p14:xfrm>
                <a:off x="10242663" y="133891"/>
                <a:ext cx="85680" cy="84600"/>
              </p14:xfrm>
            </p:contentPart>
          </mc:Choice>
          <mc:Fallback xmlns="">
            <p:pic>
              <p:nvPicPr>
                <p:cNvPr id="35" name="Freihand 34">
                  <a:extLst>
                    <a:ext uri="{FF2B5EF4-FFF2-40B4-BE49-F238E27FC236}">
                      <a16:creationId xmlns:a16="http://schemas.microsoft.com/office/drawing/2014/main" id="{E0E8D915-45F4-41AF-910B-A87BDF688388}"/>
                    </a:ext>
                  </a:extLst>
                </p:cNvPr>
                <p:cNvPicPr/>
                <p:nvPr/>
              </p:nvPicPr>
              <p:blipFill>
                <a:blip r:embed="rId105"/>
                <a:stretch>
                  <a:fillRect/>
                </a:stretch>
              </p:blipFill>
              <p:spPr>
                <a:xfrm>
                  <a:off x="10238343" y="129571"/>
                  <a:ext cx="94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 name="Freihand 35">
                  <a:extLst>
                    <a:ext uri="{FF2B5EF4-FFF2-40B4-BE49-F238E27FC236}">
                      <a16:creationId xmlns:a16="http://schemas.microsoft.com/office/drawing/2014/main" id="{BCFEB253-777D-4569-8C9D-91CF341E0FFB}"/>
                    </a:ext>
                  </a:extLst>
                </p14:cNvPr>
                <p14:cNvContentPartPr/>
                <p14:nvPr/>
              </p14:nvContentPartPr>
              <p14:xfrm>
                <a:off x="10352463" y="140731"/>
                <a:ext cx="118800" cy="91080"/>
              </p14:xfrm>
            </p:contentPart>
          </mc:Choice>
          <mc:Fallback xmlns="">
            <p:pic>
              <p:nvPicPr>
                <p:cNvPr id="36" name="Freihand 35">
                  <a:extLst>
                    <a:ext uri="{FF2B5EF4-FFF2-40B4-BE49-F238E27FC236}">
                      <a16:creationId xmlns:a16="http://schemas.microsoft.com/office/drawing/2014/main" id="{BCFEB253-777D-4569-8C9D-91CF341E0FFB}"/>
                    </a:ext>
                  </a:extLst>
                </p:cNvPr>
                <p:cNvPicPr/>
                <p:nvPr/>
              </p:nvPicPr>
              <p:blipFill>
                <a:blip r:embed="rId107"/>
                <a:stretch>
                  <a:fillRect/>
                </a:stretch>
              </p:blipFill>
              <p:spPr>
                <a:xfrm>
                  <a:off x="10348143" y="136411"/>
                  <a:ext cx="127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8" name="Freihand 37">
                  <a:extLst>
                    <a:ext uri="{FF2B5EF4-FFF2-40B4-BE49-F238E27FC236}">
                      <a16:creationId xmlns:a16="http://schemas.microsoft.com/office/drawing/2014/main" id="{9065A76D-391C-4FD8-B5D4-A3AF54817881}"/>
                    </a:ext>
                  </a:extLst>
                </p14:cNvPr>
                <p14:cNvContentPartPr/>
                <p14:nvPr/>
              </p14:nvContentPartPr>
              <p14:xfrm>
                <a:off x="5706303" y="286171"/>
                <a:ext cx="213840" cy="5400"/>
              </p14:xfrm>
            </p:contentPart>
          </mc:Choice>
          <mc:Fallback xmlns="">
            <p:pic>
              <p:nvPicPr>
                <p:cNvPr id="38" name="Freihand 37">
                  <a:extLst>
                    <a:ext uri="{FF2B5EF4-FFF2-40B4-BE49-F238E27FC236}">
                      <a16:creationId xmlns:a16="http://schemas.microsoft.com/office/drawing/2014/main" id="{9065A76D-391C-4FD8-B5D4-A3AF54817881}"/>
                    </a:ext>
                  </a:extLst>
                </p:cNvPr>
                <p:cNvPicPr/>
                <p:nvPr/>
              </p:nvPicPr>
              <p:blipFill>
                <a:blip r:embed="rId109"/>
                <a:stretch>
                  <a:fillRect/>
                </a:stretch>
              </p:blipFill>
              <p:spPr>
                <a:xfrm>
                  <a:off x="5701983" y="281851"/>
                  <a:ext cx="222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2" name="Freihand 41">
                  <a:extLst>
                    <a:ext uri="{FF2B5EF4-FFF2-40B4-BE49-F238E27FC236}">
                      <a16:creationId xmlns:a16="http://schemas.microsoft.com/office/drawing/2014/main" id="{DEBE6C5A-5A0B-4941-BB93-12FDF080ACCB}"/>
                    </a:ext>
                  </a:extLst>
                </p14:cNvPr>
                <p14:cNvContentPartPr/>
                <p14:nvPr/>
              </p14:nvContentPartPr>
              <p14:xfrm>
                <a:off x="5734743" y="331171"/>
                <a:ext cx="165240" cy="24120"/>
              </p14:xfrm>
            </p:contentPart>
          </mc:Choice>
          <mc:Fallback xmlns="">
            <p:pic>
              <p:nvPicPr>
                <p:cNvPr id="42" name="Freihand 41">
                  <a:extLst>
                    <a:ext uri="{FF2B5EF4-FFF2-40B4-BE49-F238E27FC236}">
                      <a16:creationId xmlns:a16="http://schemas.microsoft.com/office/drawing/2014/main" id="{DEBE6C5A-5A0B-4941-BB93-12FDF080ACCB}"/>
                    </a:ext>
                  </a:extLst>
                </p:cNvPr>
                <p:cNvPicPr/>
                <p:nvPr/>
              </p:nvPicPr>
              <p:blipFill>
                <a:blip r:embed="rId111"/>
                <a:stretch>
                  <a:fillRect/>
                </a:stretch>
              </p:blipFill>
              <p:spPr>
                <a:xfrm>
                  <a:off x="5730423" y="326851"/>
                  <a:ext cx="1738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5" name="Freihand 44">
                  <a:extLst>
                    <a:ext uri="{FF2B5EF4-FFF2-40B4-BE49-F238E27FC236}">
                      <a16:creationId xmlns:a16="http://schemas.microsoft.com/office/drawing/2014/main" id="{548FF126-B6B9-4574-A488-406A02075173}"/>
                    </a:ext>
                  </a:extLst>
                </p14:cNvPr>
                <p14:cNvContentPartPr/>
                <p14:nvPr/>
              </p14:nvContentPartPr>
              <p14:xfrm>
                <a:off x="5478783" y="235411"/>
                <a:ext cx="118800" cy="89640"/>
              </p14:xfrm>
            </p:contentPart>
          </mc:Choice>
          <mc:Fallback xmlns="">
            <p:pic>
              <p:nvPicPr>
                <p:cNvPr id="45" name="Freihand 44">
                  <a:extLst>
                    <a:ext uri="{FF2B5EF4-FFF2-40B4-BE49-F238E27FC236}">
                      <a16:creationId xmlns:a16="http://schemas.microsoft.com/office/drawing/2014/main" id="{548FF126-B6B9-4574-A488-406A02075173}"/>
                    </a:ext>
                  </a:extLst>
                </p:cNvPr>
                <p:cNvPicPr/>
                <p:nvPr/>
              </p:nvPicPr>
              <p:blipFill>
                <a:blip r:embed="rId113"/>
                <a:stretch>
                  <a:fillRect/>
                </a:stretch>
              </p:blipFill>
              <p:spPr>
                <a:xfrm>
                  <a:off x="5474463" y="231091"/>
                  <a:ext cx="127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6" name="Freihand 45">
                  <a:extLst>
                    <a:ext uri="{FF2B5EF4-FFF2-40B4-BE49-F238E27FC236}">
                      <a16:creationId xmlns:a16="http://schemas.microsoft.com/office/drawing/2014/main" id="{6F87FB62-8333-48CD-9BE2-11A6932BF25C}"/>
                    </a:ext>
                  </a:extLst>
                </p14:cNvPr>
                <p14:cNvContentPartPr/>
                <p14:nvPr/>
              </p14:nvContentPartPr>
              <p14:xfrm>
                <a:off x="5516943" y="213811"/>
                <a:ext cx="125640" cy="292320"/>
              </p14:xfrm>
            </p:contentPart>
          </mc:Choice>
          <mc:Fallback xmlns="">
            <p:pic>
              <p:nvPicPr>
                <p:cNvPr id="46" name="Freihand 45">
                  <a:extLst>
                    <a:ext uri="{FF2B5EF4-FFF2-40B4-BE49-F238E27FC236}">
                      <a16:creationId xmlns:a16="http://schemas.microsoft.com/office/drawing/2014/main" id="{6F87FB62-8333-48CD-9BE2-11A6932BF25C}"/>
                    </a:ext>
                  </a:extLst>
                </p:cNvPr>
                <p:cNvPicPr/>
                <p:nvPr/>
              </p:nvPicPr>
              <p:blipFill>
                <a:blip r:embed="rId115"/>
                <a:stretch>
                  <a:fillRect/>
                </a:stretch>
              </p:blipFill>
              <p:spPr>
                <a:xfrm>
                  <a:off x="5512623" y="209491"/>
                  <a:ext cx="1342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0" name="Freihand 49">
                  <a:extLst>
                    <a:ext uri="{FF2B5EF4-FFF2-40B4-BE49-F238E27FC236}">
                      <a16:creationId xmlns:a16="http://schemas.microsoft.com/office/drawing/2014/main" id="{59CD404A-D00B-49F3-BBA2-BB78D41CBB1E}"/>
                    </a:ext>
                  </a:extLst>
                </p14:cNvPr>
                <p14:cNvContentPartPr/>
                <p14:nvPr/>
              </p14:nvContentPartPr>
              <p14:xfrm>
                <a:off x="10597623" y="204451"/>
                <a:ext cx="208440" cy="7560"/>
              </p14:xfrm>
            </p:contentPart>
          </mc:Choice>
          <mc:Fallback xmlns="">
            <p:pic>
              <p:nvPicPr>
                <p:cNvPr id="50" name="Freihand 49">
                  <a:extLst>
                    <a:ext uri="{FF2B5EF4-FFF2-40B4-BE49-F238E27FC236}">
                      <a16:creationId xmlns:a16="http://schemas.microsoft.com/office/drawing/2014/main" id="{59CD404A-D00B-49F3-BBA2-BB78D41CBB1E}"/>
                    </a:ext>
                  </a:extLst>
                </p:cNvPr>
                <p:cNvPicPr/>
                <p:nvPr/>
              </p:nvPicPr>
              <p:blipFill>
                <a:blip r:embed="rId117"/>
                <a:stretch>
                  <a:fillRect/>
                </a:stretch>
              </p:blipFill>
              <p:spPr>
                <a:xfrm>
                  <a:off x="10593303" y="200131"/>
                  <a:ext cx="2170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 name="Freihand 50">
                  <a:extLst>
                    <a:ext uri="{FF2B5EF4-FFF2-40B4-BE49-F238E27FC236}">
                      <a16:creationId xmlns:a16="http://schemas.microsoft.com/office/drawing/2014/main" id="{2E583B4F-FC5B-4E41-AC3E-749A227295B3}"/>
                    </a:ext>
                  </a:extLst>
                </p14:cNvPr>
                <p14:cNvContentPartPr/>
                <p14:nvPr/>
              </p14:nvContentPartPr>
              <p14:xfrm>
                <a:off x="10617063" y="260251"/>
                <a:ext cx="192240" cy="5760"/>
              </p14:xfrm>
            </p:contentPart>
          </mc:Choice>
          <mc:Fallback xmlns="">
            <p:pic>
              <p:nvPicPr>
                <p:cNvPr id="51" name="Freihand 50">
                  <a:extLst>
                    <a:ext uri="{FF2B5EF4-FFF2-40B4-BE49-F238E27FC236}">
                      <a16:creationId xmlns:a16="http://schemas.microsoft.com/office/drawing/2014/main" id="{2E583B4F-FC5B-4E41-AC3E-749A227295B3}"/>
                    </a:ext>
                  </a:extLst>
                </p:cNvPr>
                <p:cNvPicPr/>
                <p:nvPr/>
              </p:nvPicPr>
              <p:blipFill>
                <a:blip r:embed="rId119"/>
                <a:stretch>
                  <a:fillRect/>
                </a:stretch>
              </p:blipFill>
              <p:spPr>
                <a:xfrm>
                  <a:off x="10612743" y="255931"/>
                  <a:ext cx="200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2" name="Freihand 51">
                  <a:extLst>
                    <a:ext uri="{FF2B5EF4-FFF2-40B4-BE49-F238E27FC236}">
                      <a16:creationId xmlns:a16="http://schemas.microsoft.com/office/drawing/2014/main" id="{A644D912-2FDA-490B-A27B-E650677ECC31}"/>
                    </a:ext>
                  </a:extLst>
                </p14:cNvPr>
                <p14:cNvContentPartPr/>
                <p14:nvPr/>
              </p14:nvContentPartPr>
              <p14:xfrm>
                <a:off x="10914783" y="201571"/>
                <a:ext cx="117360" cy="172080"/>
              </p14:xfrm>
            </p:contentPart>
          </mc:Choice>
          <mc:Fallback xmlns="">
            <p:pic>
              <p:nvPicPr>
                <p:cNvPr id="52" name="Freihand 51">
                  <a:extLst>
                    <a:ext uri="{FF2B5EF4-FFF2-40B4-BE49-F238E27FC236}">
                      <a16:creationId xmlns:a16="http://schemas.microsoft.com/office/drawing/2014/main" id="{A644D912-2FDA-490B-A27B-E650677ECC31}"/>
                    </a:ext>
                  </a:extLst>
                </p:cNvPr>
                <p:cNvPicPr/>
                <p:nvPr/>
              </p:nvPicPr>
              <p:blipFill>
                <a:blip r:embed="rId121"/>
                <a:stretch>
                  <a:fillRect/>
                </a:stretch>
              </p:blipFill>
              <p:spPr>
                <a:xfrm>
                  <a:off x="10910463" y="197251"/>
                  <a:ext cx="1260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6" name="Freihand 55">
                  <a:extLst>
                    <a:ext uri="{FF2B5EF4-FFF2-40B4-BE49-F238E27FC236}">
                      <a16:creationId xmlns:a16="http://schemas.microsoft.com/office/drawing/2014/main" id="{BF613513-4CFD-4E04-AEF7-37E341707174}"/>
                    </a:ext>
                  </a:extLst>
                </p14:cNvPr>
                <p14:cNvContentPartPr/>
                <p14:nvPr/>
              </p14:nvContentPartPr>
              <p14:xfrm>
                <a:off x="11343903" y="212011"/>
                <a:ext cx="93600" cy="8640"/>
              </p14:xfrm>
            </p:contentPart>
          </mc:Choice>
          <mc:Fallback xmlns="">
            <p:pic>
              <p:nvPicPr>
                <p:cNvPr id="56" name="Freihand 55">
                  <a:extLst>
                    <a:ext uri="{FF2B5EF4-FFF2-40B4-BE49-F238E27FC236}">
                      <a16:creationId xmlns:a16="http://schemas.microsoft.com/office/drawing/2014/main" id="{BF613513-4CFD-4E04-AEF7-37E341707174}"/>
                    </a:ext>
                  </a:extLst>
                </p:cNvPr>
                <p:cNvPicPr/>
                <p:nvPr/>
              </p:nvPicPr>
              <p:blipFill>
                <a:blip r:embed="rId123"/>
                <a:stretch>
                  <a:fillRect/>
                </a:stretch>
              </p:blipFill>
              <p:spPr>
                <a:xfrm>
                  <a:off x="11339583" y="207691"/>
                  <a:ext cx="102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7" name="Freihand 56">
                  <a:extLst>
                    <a:ext uri="{FF2B5EF4-FFF2-40B4-BE49-F238E27FC236}">
                      <a16:creationId xmlns:a16="http://schemas.microsoft.com/office/drawing/2014/main" id="{047619E7-0CED-4547-9222-216DC7F1CA71}"/>
                    </a:ext>
                  </a:extLst>
                </p14:cNvPr>
                <p14:cNvContentPartPr/>
                <p14:nvPr/>
              </p14:nvContentPartPr>
              <p14:xfrm>
                <a:off x="11416623" y="150451"/>
                <a:ext cx="84960" cy="118080"/>
              </p14:xfrm>
            </p:contentPart>
          </mc:Choice>
          <mc:Fallback xmlns="">
            <p:pic>
              <p:nvPicPr>
                <p:cNvPr id="57" name="Freihand 56">
                  <a:extLst>
                    <a:ext uri="{FF2B5EF4-FFF2-40B4-BE49-F238E27FC236}">
                      <a16:creationId xmlns:a16="http://schemas.microsoft.com/office/drawing/2014/main" id="{047619E7-0CED-4547-9222-216DC7F1CA71}"/>
                    </a:ext>
                  </a:extLst>
                </p:cNvPr>
                <p:cNvPicPr/>
                <p:nvPr/>
              </p:nvPicPr>
              <p:blipFill>
                <a:blip r:embed="rId125"/>
                <a:stretch>
                  <a:fillRect/>
                </a:stretch>
              </p:blipFill>
              <p:spPr>
                <a:xfrm>
                  <a:off x="11412303" y="146131"/>
                  <a:ext cx="93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8" name="Freihand 57">
                  <a:extLst>
                    <a:ext uri="{FF2B5EF4-FFF2-40B4-BE49-F238E27FC236}">
                      <a16:creationId xmlns:a16="http://schemas.microsoft.com/office/drawing/2014/main" id="{36488AF1-4187-490B-8C5F-E7E55A4EF209}"/>
                    </a:ext>
                  </a:extLst>
                </p14:cNvPr>
                <p14:cNvContentPartPr/>
                <p14:nvPr/>
              </p14:nvContentPartPr>
              <p14:xfrm>
                <a:off x="11518503" y="124531"/>
                <a:ext cx="90360" cy="113760"/>
              </p14:xfrm>
            </p:contentPart>
          </mc:Choice>
          <mc:Fallback xmlns="">
            <p:pic>
              <p:nvPicPr>
                <p:cNvPr id="58" name="Freihand 57">
                  <a:extLst>
                    <a:ext uri="{FF2B5EF4-FFF2-40B4-BE49-F238E27FC236}">
                      <a16:creationId xmlns:a16="http://schemas.microsoft.com/office/drawing/2014/main" id="{36488AF1-4187-490B-8C5F-E7E55A4EF209}"/>
                    </a:ext>
                  </a:extLst>
                </p:cNvPr>
                <p:cNvPicPr/>
                <p:nvPr/>
              </p:nvPicPr>
              <p:blipFill>
                <a:blip r:embed="rId127"/>
                <a:stretch>
                  <a:fillRect/>
                </a:stretch>
              </p:blipFill>
              <p:spPr>
                <a:xfrm>
                  <a:off x="11514183" y="120211"/>
                  <a:ext cx="99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9" name="Freihand 58">
                  <a:extLst>
                    <a:ext uri="{FF2B5EF4-FFF2-40B4-BE49-F238E27FC236}">
                      <a16:creationId xmlns:a16="http://schemas.microsoft.com/office/drawing/2014/main" id="{2B00231E-4375-4BE8-99DB-7BAE530C879A}"/>
                    </a:ext>
                  </a:extLst>
                </p14:cNvPr>
                <p14:cNvContentPartPr/>
                <p14:nvPr/>
              </p14:nvContentPartPr>
              <p14:xfrm>
                <a:off x="11598063" y="151171"/>
                <a:ext cx="47880" cy="57960"/>
              </p14:xfrm>
            </p:contentPart>
          </mc:Choice>
          <mc:Fallback xmlns="">
            <p:pic>
              <p:nvPicPr>
                <p:cNvPr id="59" name="Freihand 58">
                  <a:extLst>
                    <a:ext uri="{FF2B5EF4-FFF2-40B4-BE49-F238E27FC236}">
                      <a16:creationId xmlns:a16="http://schemas.microsoft.com/office/drawing/2014/main" id="{2B00231E-4375-4BE8-99DB-7BAE530C879A}"/>
                    </a:ext>
                  </a:extLst>
                </p:cNvPr>
                <p:cNvPicPr/>
                <p:nvPr/>
              </p:nvPicPr>
              <p:blipFill>
                <a:blip r:embed="rId129"/>
                <a:stretch>
                  <a:fillRect/>
                </a:stretch>
              </p:blipFill>
              <p:spPr>
                <a:xfrm>
                  <a:off x="11593743" y="146851"/>
                  <a:ext cx="56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0" name="Freihand 59">
                  <a:extLst>
                    <a:ext uri="{FF2B5EF4-FFF2-40B4-BE49-F238E27FC236}">
                      <a16:creationId xmlns:a16="http://schemas.microsoft.com/office/drawing/2014/main" id="{DE7B3FCF-3A36-46ED-9058-ADCAE2F99B4B}"/>
                    </a:ext>
                  </a:extLst>
                </p14:cNvPr>
                <p14:cNvContentPartPr/>
                <p14:nvPr/>
              </p14:nvContentPartPr>
              <p14:xfrm>
                <a:off x="11675823" y="98971"/>
                <a:ext cx="29520" cy="126720"/>
              </p14:xfrm>
            </p:contentPart>
          </mc:Choice>
          <mc:Fallback xmlns="">
            <p:pic>
              <p:nvPicPr>
                <p:cNvPr id="60" name="Freihand 59">
                  <a:extLst>
                    <a:ext uri="{FF2B5EF4-FFF2-40B4-BE49-F238E27FC236}">
                      <a16:creationId xmlns:a16="http://schemas.microsoft.com/office/drawing/2014/main" id="{DE7B3FCF-3A36-46ED-9058-ADCAE2F99B4B}"/>
                    </a:ext>
                  </a:extLst>
                </p:cNvPr>
                <p:cNvPicPr/>
                <p:nvPr/>
              </p:nvPicPr>
              <p:blipFill>
                <a:blip r:embed="rId131"/>
                <a:stretch>
                  <a:fillRect/>
                </a:stretch>
              </p:blipFill>
              <p:spPr>
                <a:xfrm>
                  <a:off x="11671503" y="94651"/>
                  <a:ext cx="38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61" name="Freihand 60">
                  <a:extLst>
                    <a:ext uri="{FF2B5EF4-FFF2-40B4-BE49-F238E27FC236}">
                      <a16:creationId xmlns:a16="http://schemas.microsoft.com/office/drawing/2014/main" id="{3499F5BE-EA59-4538-BF9E-652CA3F636A2}"/>
                    </a:ext>
                  </a:extLst>
                </p14:cNvPr>
                <p14:cNvContentPartPr/>
                <p14:nvPr/>
              </p14:nvContentPartPr>
              <p14:xfrm>
                <a:off x="11728743" y="121291"/>
                <a:ext cx="144000" cy="102600"/>
              </p14:xfrm>
            </p:contentPart>
          </mc:Choice>
          <mc:Fallback xmlns="">
            <p:pic>
              <p:nvPicPr>
                <p:cNvPr id="61" name="Freihand 60">
                  <a:extLst>
                    <a:ext uri="{FF2B5EF4-FFF2-40B4-BE49-F238E27FC236}">
                      <a16:creationId xmlns:a16="http://schemas.microsoft.com/office/drawing/2014/main" id="{3499F5BE-EA59-4538-BF9E-652CA3F636A2}"/>
                    </a:ext>
                  </a:extLst>
                </p:cNvPr>
                <p:cNvPicPr/>
                <p:nvPr/>
              </p:nvPicPr>
              <p:blipFill>
                <a:blip r:embed="rId133"/>
                <a:stretch>
                  <a:fillRect/>
                </a:stretch>
              </p:blipFill>
              <p:spPr>
                <a:xfrm>
                  <a:off x="11724423" y="116971"/>
                  <a:ext cx="152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62" name="Freihand 61">
                  <a:extLst>
                    <a:ext uri="{FF2B5EF4-FFF2-40B4-BE49-F238E27FC236}">
                      <a16:creationId xmlns:a16="http://schemas.microsoft.com/office/drawing/2014/main" id="{A7D5C61C-BBA3-49B1-986C-F7DA7AD6D5D0}"/>
                    </a:ext>
                  </a:extLst>
                </p14:cNvPr>
                <p14:cNvContentPartPr/>
                <p14:nvPr/>
              </p14:nvContentPartPr>
              <p14:xfrm>
                <a:off x="11474583" y="318211"/>
                <a:ext cx="95040" cy="173520"/>
              </p14:xfrm>
            </p:contentPart>
          </mc:Choice>
          <mc:Fallback xmlns="">
            <p:pic>
              <p:nvPicPr>
                <p:cNvPr id="62" name="Freihand 61">
                  <a:extLst>
                    <a:ext uri="{FF2B5EF4-FFF2-40B4-BE49-F238E27FC236}">
                      <a16:creationId xmlns:a16="http://schemas.microsoft.com/office/drawing/2014/main" id="{A7D5C61C-BBA3-49B1-986C-F7DA7AD6D5D0}"/>
                    </a:ext>
                  </a:extLst>
                </p:cNvPr>
                <p:cNvPicPr/>
                <p:nvPr/>
              </p:nvPicPr>
              <p:blipFill>
                <a:blip r:embed="rId135"/>
                <a:stretch>
                  <a:fillRect/>
                </a:stretch>
              </p:blipFill>
              <p:spPr>
                <a:xfrm>
                  <a:off x="11470263" y="313891"/>
                  <a:ext cx="103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3" name="Freihand 62">
                  <a:extLst>
                    <a:ext uri="{FF2B5EF4-FFF2-40B4-BE49-F238E27FC236}">
                      <a16:creationId xmlns:a16="http://schemas.microsoft.com/office/drawing/2014/main" id="{D4699C51-52A4-426D-9807-E332FD6EF1EB}"/>
                    </a:ext>
                  </a:extLst>
                </p14:cNvPr>
                <p14:cNvContentPartPr/>
                <p14:nvPr/>
              </p14:nvContentPartPr>
              <p14:xfrm>
                <a:off x="11586543" y="363211"/>
                <a:ext cx="132480" cy="59760"/>
              </p14:xfrm>
            </p:contentPart>
          </mc:Choice>
          <mc:Fallback xmlns="">
            <p:pic>
              <p:nvPicPr>
                <p:cNvPr id="63" name="Freihand 62">
                  <a:extLst>
                    <a:ext uri="{FF2B5EF4-FFF2-40B4-BE49-F238E27FC236}">
                      <a16:creationId xmlns:a16="http://schemas.microsoft.com/office/drawing/2014/main" id="{D4699C51-52A4-426D-9807-E332FD6EF1EB}"/>
                    </a:ext>
                  </a:extLst>
                </p:cNvPr>
                <p:cNvPicPr/>
                <p:nvPr/>
              </p:nvPicPr>
              <p:blipFill>
                <a:blip r:embed="rId137"/>
                <a:stretch>
                  <a:fillRect/>
                </a:stretch>
              </p:blipFill>
              <p:spPr>
                <a:xfrm>
                  <a:off x="11582223" y="358891"/>
                  <a:ext cx="141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4" name="Freihand 63">
                  <a:extLst>
                    <a:ext uri="{FF2B5EF4-FFF2-40B4-BE49-F238E27FC236}">
                      <a16:creationId xmlns:a16="http://schemas.microsoft.com/office/drawing/2014/main" id="{3ADA89FE-4916-4946-A8E6-0C6EA9AA4622}"/>
                    </a:ext>
                  </a:extLst>
                </p14:cNvPr>
                <p14:cNvContentPartPr/>
                <p14:nvPr/>
              </p14:nvContentPartPr>
              <p14:xfrm>
                <a:off x="11754303" y="351691"/>
                <a:ext cx="119880" cy="226440"/>
              </p14:xfrm>
            </p:contentPart>
          </mc:Choice>
          <mc:Fallback xmlns="">
            <p:pic>
              <p:nvPicPr>
                <p:cNvPr id="64" name="Freihand 63">
                  <a:extLst>
                    <a:ext uri="{FF2B5EF4-FFF2-40B4-BE49-F238E27FC236}">
                      <a16:creationId xmlns:a16="http://schemas.microsoft.com/office/drawing/2014/main" id="{3ADA89FE-4916-4946-A8E6-0C6EA9AA4622}"/>
                    </a:ext>
                  </a:extLst>
                </p:cNvPr>
                <p:cNvPicPr/>
                <p:nvPr/>
              </p:nvPicPr>
              <p:blipFill>
                <a:blip r:embed="rId139"/>
                <a:stretch>
                  <a:fillRect/>
                </a:stretch>
              </p:blipFill>
              <p:spPr>
                <a:xfrm>
                  <a:off x="11749983" y="347371"/>
                  <a:ext cx="1285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6" name="Freihand 65">
                  <a:extLst>
                    <a:ext uri="{FF2B5EF4-FFF2-40B4-BE49-F238E27FC236}">
                      <a16:creationId xmlns:a16="http://schemas.microsoft.com/office/drawing/2014/main" id="{30387AD5-3E9D-4491-909B-D81B47467E47}"/>
                    </a:ext>
                  </a:extLst>
                </p14:cNvPr>
                <p14:cNvContentPartPr/>
                <p14:nvPr/>
              </p14:nvContentPartPr>
              <p14:xfrm>
                <a:off x="8891583" y="710251"/>
                <a:ext cx="157680" cy="155160"/>
              </p14:xfrm>
            </p:contentPart>
          </mc:Choice>
          <mc:Fallback xmlns="">
            <p:pic>
              <p:nvPicPr>
                <p:cNvPr id="66" name="Freihand 65">
                  <a:extLst>
                    <a:ext uri="{FF2B5EF4-FFF2-40B4-BE49-F238E27FC236}">
                      <a16:creationId xmlns:a16="http://schemas.microsoft.com/office/drawing/2014/main" id="{30387AD5-3E9D-4491-909B-D81B47467E47}"/>
                    </a:ext>
                  </a:extLst>
                </p:cNvPr>
                <p:cNvPicPr/>
                <p:nvPr/>
              </p:nvPicPr>
              <p:blipFill>
                <a:blip r:embed="rId141"/>
                <a:stretch>
                  <a:fillRect/>
                </a:stretch>
              </p:blipFill>
              <p:spPr>
                <a:xfrm>
                  <a:off x="8887263" y="705931"/>
                  <a:ext cx="166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7" name="Freihand 66">
                  <a:extLst>
                    <a:ext uri="{FF2B5EF4-FFF2-40B4-BE49-F238E27FC236}">
                      <a16:creationId xmlns:a16="http://schemas.microsoft.com/office/drawing/2014/main" id="{A6000063-C037-434E-A917-9063A1108E18}"/>
                    </a:ext>
                  </a:extLst>
                </p14:cNvPr>
                <p14:cNvContentPartPr/>
                <p14:nvPr/>
              </p14:nvContentPartPr>
              <p14:xfrm>
                <a:off x="8901303" y="802771"/>
                <a:ext cx="138960" cy="6840"/>
              </p14:xfrm>
            </p:contentPart>
          </mc:Choice>
          <mc:Fallback xmlns="">
            <p:pic>
              <p:nvPicPr>
                <p:cNvPr id="67" name="Freihand 66">
                  <a:extLst>
                    <a:ext uri="{FF2B5EF4-FFF2-40B4-BE49-F238E27FC236}">
                      <a16:creationId xmlns:a16="http://schemas.microsoft.com/office/drawing/2014/main" id="{A6000063-C037-434E-A917-9063A1108E18}"/>
                    </a:ext>
                  </a:extLst>
                </p:cNvPr>
                <p:cNvPicPr/>
                <p:nvPr/>
              </p:nvPicPr>
              <p:blipFill>
                <a:blip r:embed="rId143"/>
                <a:stretch>
                  <a:fillRect/>
                </a:stretch>
              </p:blipFill>
              <p:spPr>
                <a:xfrm>
                  <a:off x="8896983" y="798451"/>
                  <a:ext cx="147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68" name="Freihand 67">
                  <a:extLst>
                    <a:ext uri="{FF2B5EF4-FFF2-40B4-BE49-F238E27FC236}">
                      <a16:creationId xmlns:a16="http://schemas.microsoft.com/office/drawing/2014/main" id="{74D79331-B96D-4A65-AEDC-62122FA50989}"/>
                    </a:ext>
                  </a:extLst>
                </p14:cNvPr>
                <p14:cNvContentPartPr/>
                <p14:nvPr/>
              </p14:nvContentPartPr>
              <p14:xfrm>
                <a:off x="9130263" y="732211"/>
                <a:ext cx="136440" cy="90360"/>
              </p14:xfrm>
            </p:contentPart>
          </mc:Choice>
          <mc:Fallback xmlns="">
            <p:pic>
              <p:nvPicPr>
                <p:cNvPr id="68" name="Freihand 67">
                  <a:extLst>
                    <a:ext uri="{FF2B5EF4-FFF2-40B4-BE49-F238E27FC236}">
                      <a16:creationId xmlns:a16="http://schemas.microsoft.com/office/drawing/2014/main" id="{74D79331-B96D-4A65-AEDC-62122FA50989}"/>
                    </a:ext>
                  </a:extLst>
                </p:cNvPr>
                <p:cNvPicPr/>
                <p:nvPr/>
              </p:nvPicPr>
              <p:blipFill>
                <a:blip r:embed="rId145"/>
                <a:stretch>
                  <a:fillRect/>
                </a:stretch>
              </p:blipFill>
              <p:spPr>
                <a:xfrm>
                  <a:off x="9125943" y="727891"/>
                  <a:ext cx="145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69" name="Freihand 68">
                  <a:extLst>
                    <a:ext uri="{FF2B5EF4-FFF2-40B4-BE49-F238E27FC236}">
                      <a16:creationId xmlns:a16="http://schemas.microsoft.com/office/drawing/2014/main" id="{C02FF0E3-6191-4CE9-8B2C-07459875D6D9}"/>
                    </a:ext>
                  </a:extLst>
                </p14:cNvPr>
                <p14:cNvContentPartPr/>
                <p14:nvPr/>
              </p14:nvContentPartPr>
              <p14:xfrm>
                <a:off x="9327183" y="723211"/>
                <a:ext cx="118800" cy="87840"/>
              </p14:xfrm>
            </p:contentPart>
          </mc:Choice>
          <mc:Fallback xmlns="">
            <p:pic>
              <p:nvPicPr>
                <p:cNvPr id="69" name="Freihand 68">
                  <a:extLst>
                    <a:ext uri="{FF2B5EF4-FFF2-40B4-BE49-F238E27FC236}">
                      <a16:creationId xmlns:a16="http://schemas.microsoft.com/office/drawing/2014/main" id="{C02FF0E3-6191-4CE9-8B2C-07459875D6D9}"/>
                    </a:ext>
                  </a:extLst>
                </p:cNvPr>
                <p:cNvPicPr/>
                <p:nvPr/>
              </p:nvPicPr>
              <p:blipFill>
                <a:blip r:embed="rId147"/>
                <a:stretch>
                  <a:fillRect/>
                </a:stretch>
              </p:blipFill>
              <p:spPr>
                <a:xfrm>
                  <a:off x="9322863" y="718891"/>
                  <a:ext cx="12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0" name="Freihand 69">
                  <a:extLst>
                    <a:ext uri="{FF2B5EF4-FFF2-40B4-BE49-F238E27FC236}">
                      <a16:creationId xmlns:a16="http://schemas.microsoft.com/office/drawing/2014/main" id="{6EF92840-7886-4E92-A531-A556ADC6768A}"/>
                    </a:ext>
                  </a:extLst>
                </p14:cNvPr>
                <p14:cNvContentPartPr/>
                <p14:nvPr/>
              </p14:nvContentPartPr>
              <p14:xfrm>
                <a:off x="9615183" y="692971"/>
                <a:ext cx="19080" cy="132120"/>
              </p14:xfrm>
            </p:contentPart>
          </mc:Choice>
          <mc:Fallback xmlns="">
            <p:pic>
              <p:nvPicPr>
                <p:cNvPr id="70" name="Freihand 69">
                  <a:extLst>
                    <a:ext uri="{FF2B5EF4-FFF2-40B4-BE49-F238E27FC236}">
                      <a16:creationId xmlns:a16="http://schemas.microsoft.com/office/drawing/2014/main" id="{6EF92840-7886-4E92-A531-A556ADC6768A}"/>
                    </a:ext>
                  </a:extLst>
                </p:cNvPr>
                <p:cNvPicPr/>
                <p:nvPr/>
              </p:nvPicPr>
              <p:blipFill>
                <a:blip r:embed="rId149"/>
                <a:stretch>
                  <a:fillRect/>
                </a:stretch>
              </p:blipFill>
              <p:spPr>
                <a:xfrm>
                  <a:off x="9610863" y="688651"/>
                  <a:ext cx="27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1" name="Freihand 70">
                  <a:extLst>
                    <a:ext uri="{FF2B5EF4-FFF2-40B4-BE49-F238E27FC236}">
                      <a16:creationId xmlns:a16="http://schemas.microsoft.com/office/drawing/2014/main" id="{287B6308-1EBA-48B0-9D87-41D6A596F3E7}"/>
                    </a:ext>
                  </a:extLst>
                </p14:cNvPr>
                <p14:cNvContentPartPr/>
                <p14:nvPr/>
              </p14:nvContentPartPr>
              <p14:xfrm>
                <a:off x="9588543" y="713491"/>
                <a:ext cx="296280" cy="85680"/>
              </p14:xfrm>
            </p:contentPart>
          </mc:Choice>
          <mc:Fallback xmlns="">
            <p:pic>
              <p:nvPicPr>
                <p:cNvPr id="71" name="Freihand 70">
                  <a:extLst>
                    <a:ext uri="{FF2B5EF4-FFF2-40B4-BE49-F238E27FC236}">
                      <a16:creationId xmlns:a16="http://schemas.microsoft.com/office/drawing/2014/main" id="{287B6308-1EBA-48B0-9D87-41D6A596F3E7}"/>
                    </a:ext>
                  </a:extLst>
                </p:cNvPr>
                <p:cNvPicPr/>
                <p:nvPr/>
              </p:nvPicPr>
              <p:blipFill>
                <a:blip r:embed="rId151"/>
                <a:stretch>
                  <a:fillRect/>
                </a:stretch>
              </p:blipFill>
              <p:spPr>
                <a:xfrm>
                  <a:off x="9584223" y="709171"/>
                  <a:ext cx="304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2" name="Freihand 71">
                  <a:extLst>
                    <a:ext uri="{FF2B5EF4-FFF2-40B4-BE49-F238E27FC236}">
                      <a16:creationId xmlns:a16="http://schemas.microsoft.com/office/drawing/2014/main" id="{675D0F0F-3DBC-4C62-8342-784B709A11D2}"/>
                    </a:ext>
                  </a:extLst>
                </p14:cNvPr>
                <p14:cNvContentPartPr/>
                <p14:nvPr/>
              </p14:nvContentPartPr>
              <p14:xfrm>
                <a:off x="9889863" y="798451"/>
                <a:ext cx="34200" cy="57600"/>
              </p14:xfrm>
            </p:contentPart>
          </mc:Choice>
          <mc:Fallback xmlns="">
            <p:pic>
              <p:nvPicPr>
                <p:cNvPr id="72" name="Freihand 71">
                  <a:extLst>
                    <a:ext uri="{FF2B5EF4-FFF2-40B4-BE49-F238E27FC236}">
                      <a16:creationId xmlns:a16="http://schemas.microsoft.com/office/drawing/2014/main" id="{675D0F0F-3DBC-4C62-8342-784B709A11D2}"/>
                    </a:ext>
                  </a:extLst>
                </p:cNvPr>
                <p:cNvPicPr/>
                <p:nvPr/>
              </p:nvPicPr>
              <p:blipFill>
                <a:blip r:embed="rId153"/>
                <a:stretch>
                  <a:fillRect/>
                </a:stretch>
              </p:blipFill>
              <p:spPr>
                <a:xfrm>
                  <a:off x="9885543" y="794131"/>
                  <a:ext cx="42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3" name="Freihand 72">
                  <a:extLst>
                    <a:ext uri="{FF2B5EF4-FFF2-40B4-BE49-F238E27FC236}">
                      <a16:creationId xmlns:a16="http://schemas.microsoft.com/office/drawing/2014/main" id="{568F1F42-88A3-40B3-B0EF-4D1FB7C729EA}"/>
                    </a:ext>
                  </a:extLst>
                </p14:cNvPr>
                <p14:cNvContentPartPr/>
                <p14:nvPr/>
              </p14:nvContentPartPr>
              <p14:xfrm>
                <a:off x="9949263" y="667051"/>
                <a:ext cx="169560" cy="160920"/>
              </p14:xfrm>
            </p:contentPart>
          </mc:Choice>
          <mc:Fallback xmlns="">
            <p:pic>
              <p:nvPicPr>
                <p:cNvPr id="73" name="Freihand 72">
                  <a:extLst>
                    <a:ext uri="{FF2B5EF4-FFF2-40B4-BE49-F238E27FC236}">
                      <a16:creationId xmlns:a16="http://schemas.microsoft.com/office/drawing/2014/main" id="{568F1F42-88A3-40B3-B0EF-4D1FB7C729EA}"/>
                    </a:ext>
                  </a:extLst>
                </p:cNvPr>
                <p:cNvPicPr/>
                <p:nvPr/>
              </p:nvPicPr>
              <p:blipFill>
                <a:blip r:embed="rId155"/>
                <a:stretch>
                  <a:fillRect/>
                </a:stretch>
              </p:blipFill>
              <p:spPr>
                <a:xfrm>
                  <a:off x="9944943" y="662731"/>
                  <a:ext cx="178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4" name="Freihand 73">
                  <a:extLst>
                    <a:ext uri="{FF2B5EF4-FFF2-40B4-BE49-F238E27FC236}">
                      <a16:creationId xmlns:a16="http://schemas.microsoft.com/office/drawing/2014/main" id="{7FFBAB4C-DD05-4365-A176-B6AF66823863}"/>
                    </a:ext>
                  </a:extLst>
                </p14:cNvPr>
                <p14:cNvContentPartPr/>
                <p14:nvPr/>
              </p14:nvContentPartPr>
              <p14:xfrm>
                <a:off x="10161663" y="714571"/>
                <a:ext cx="74520" cy="177120"/>
              </p14:xfrm>
            </p:contentPart>
          </mc:Choice>
          <mc:Fallback xmlns="">
            <p:pic>
              <p:nvPicPr>
                <p:cNvPr id="74" name="Freihand 73">
                  <a:extLst>
                    <a:ext uri="{FF2B5EF4-FFF2-40B4-BE49-F238E27FC236}">
                      <a16:creationId xmlns:a16="http://schemas.microsoft.com/office/drawing/2014/main" id="{7FFBAB4C-DD05-4365-A176-B6AF66823863}"/>
                    </a:ext>
                  </a:extLst>
                </p:cNvPr>
                <p:cNvPicPr/>
                <p:nvPr/>
              </p:nvPicPr>
              <p:blipFill>
                <a:blip r:embed="rId157"/>
                <a:stretch>
                  <a:fillRect/>
                </a:stretch>
              </p:blipFill>
              <p:spPr>
                <a:xfrm>
                  <a:off x="10157343" y="710251"/>
                  <a:ext cx="83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5" name="Freihand 74">
                  <a:extLst>
                    <a:ext uri="{FF2B5EF4-FFF2-40B4-BE49-F238E27FC236}">
                      <a16:creationId xmlns:a16="http://schemas.microsoft.com/office/drawing/2014/main" id="{5DC93481-D0F6-4954-B8C0-98D88003238E}"/>
                    </a:ext>
                  </a:extLst>
                </p14:cNvPr>
                <p14:cNvContentPartPr/>
                <p14:nvPr/>
              </p14:nvContentPartPr>
              <p14:xfrm>
                <a:off x="10613823" y="756331"/>
                <a:ext cx="234360" cy="20160"/>
              </p14:xfrm>
            </p:contentPart>
          </mc:Choice>
          <mc:Fallback xmlns="">
            <p:pic>
              <p:nvPicPr>
                <p:cNvPr id="75" name="Freihand 74">
                  <a:extLst>
                    <a:ext uri="{FF2B5EF4-FFF2-40B4-BE49-F238E27FC236}">
                      <a16:creationId xmlns:a16="http://schemas.microsoft.com/office/drawing/2014/main" id="{5DC93481-D0F6-4954-B8C0-98D88003238E}"/>
                    </a:ext>
                  </a:extLst>
                </p:cNvPr>
                <p:cNvPicPr/>
                <p:nvPr/>
              </p:nvPicPr>
              <p:blipFill>
                <a:blip r:embed="rId159"/>
                <a:stretch>
                  <a:fillRect/>
                </a:stretch>
              </p:blipFill>
              <p:spPr>
                <a:xfrm>
                  <a:off x="10609503" y="752011"/>
                  <a:ext cx="243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6" name="Freihand 75">
                  <a:extLst>
                    <a:ext uri="{FF2B5EF4-FFF2-40B4-BE49-F238E27FC236}">
                      <a16:creationId xmlns:a16="http://schemas.microsoft.com/office/drawing/2014/main" id="{857971D0-1794-4DBD-8B7B-348A9F72BE1B}"/>
                    </a:ext>
                  </a:extLst>
                </p14:cNvPr>
                <p14:cNvContentPartPr/>
                <p14:nvPr/>
              </p14:nvContentPartPr>
              <p14:xfrm>
                <a:off x="10634343" y="824371"/>
                <a:ext cx="194760" cy="9360"/>
              </p14:xfrm>
            </p:contentPart>
          </mc:Choice>
          <mc:Fallback xmlns="">
            <p:pic>
              <p:nvPicPr>
                <p:cNvPr id="76" name="Freihand 75">
                  <a:extLst>
                    <a:ext uri="{FF2B5EF4-FFF2-40B4-BE49-F238E27FC236}">
                      <a16:creationId xmlns:a16="http://schemas.microsoft.com/office/drawing/2014/main" id="{857971D0-1794-4DBD-8B7B-348A9F72BE1B}"/>
                    </a:ext>
                  </a:extLst>
                </p:cNvPr>
                <p:cNvPicPr/>
                <p:nvPr/>
              </p:nvPicPr>
              <p:blipFill>
                <a:blip r:embed="rId161"/>
                <a:stretch>
                  <a:fillRect/>
                </a:stretch>
              </p:blipFill>
              <p:spPr>
                <a:xfrm>
                  <a:off x="10630023" y="820051"/>
                  <a:ext cx="20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77" name="Freihand 76">
                  <a:extLst>
                    <a:ext uri="{FF2B5EF4-FFF2-40B4-BE49-F238E27FC236}">
                      <a16:creationId xmlns:a16="http://schemas.microsoft.com/office/drawing/2014/main" id="{95741727-A2DC-4E6D-9F31-8A6DB5461253}"/>
                    </a:ext>
                  </a:extLst>
                </p14:cNvPr>
                <p14:cNvContentPartPr/>
                <p14:nvPr/>
              </p14:nvContentPartPr>
              <p14:xfrm>
                <a:off x="10937103" y="749131"/>
                <a:ext cx="164520" cy="164160"/>
              </p14:xfrm>
            </p:contentPart>
          </mc:Choice>
          <mc:Fallback xmlns="">
            <p:pic>
              <p:nvPicPr>
                <p:cNvPr id="77" name="Freihand 76">
                  <a:extLst>
                    <a:ext uri="{FF2B5EF4-FFF2-40B4-BE49-F238E27FC236}">
                      <a16:creationId xmlns:a16="http://schemas.microsoft.com/office/drawing/2014/main" id="{95741727-A2DC-4E6D-9F31-8A6DB5461253}"/>
                    </a:ext>
                  </a:extLst>
                </p:cNvPr>
                <p:cNvPicPr/>
                <p:nvPr/>
              </p:nvPicPr>
              <p:blipFill>
                <a:blip r:embed="rId163"/>
                <a:stretch>
                  <a:fillRect/>
                </a:stretch>
              </p:blipFill>
              <p:spPr>
                <a:xfrm>
                  <a:off x="10932783" y="744811"/>
                  <a:ext cx="173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0" name="Freihand 79">
                  <a:extLst>
                    <a:ext uri="{FF2B5EF4-FFF2-40B4-BE49-F238E27FC236}">
                      <a16:creationId xmlns:a16="http://schemas.microsoft.com/office/drawing/2014/main" id="{E474D9DD-7222-4EB4-AEED-84C5F87DCF78}"/>
                    </a:ext>
                  </a:extLst>
                </p14:cNvPr>
                <p14:cNvContentPartPr/>
                <p14:nvPr/>
              </p14:nvContentPartPr>
              <p14:xfrm>
                <a:off x="9200103" y="1140811"/>
                <a:ext cx="156240" cy="218880"/>
              </p14:xfrm>
            </p:contentPart>
          </mc:Choice>
          <mc:Fallback xmlns="">
            <p:pic>
              <p:nvPicPr>
                <p:cNvPr id="80" name="Freihand 79">
                  <a:extLst>
                    <a:ext uri="{FF2B5EF4-FFF2-40B4-BE49-F238E27FC236}">
                      <a16:creationId xmlns:a16="http://schemas.microsoft.com/office/drawing/2014/main" id="{E474D9DD-7222-4EB4-AEED-84C5F87DCF78}"/>
                    </a:ext>
                  </a:extLst>
                </p:cNvPr>
                <p:cNvPicPr/>
                <p:nvPr/>
              </p:nvPicPr>
              <p:blipFill>
                <a:blip r:embed="rId165"/>
                <a:stretch>
                  <a:fillRect/>
                </a:stretch>
              </p:blipFill>
              <p:spPr>
                <a:xfrm>
                  <a:off x="9195783" y="1136491"/>
                  <a:ext cx="164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1" name="Freihand 80">
                  <a:extLst>
                    <a:ext uri="{FF2B5EF4-FFF2-40B4-BE49-F238E27FC236}">
                      <a16:creationId xmlns:a16="http://schemas.microsoft.com/office/drawing/2014/main" id="{356C017E-35DF-4B45-A368-B0C1EFDC5CA3}"/>
                    </a:ext>
                  </a:extLst>
                </p14:cNvPr>
                <p14:cNvContentPartPr/>
                <p14:nvPr/>
              </p14:nvContentPartPr>
              <p14:xfrm>
                <a:off x="9225303" y="1258891"/>
                <a:ext cx="142920" cy="3600"/>
              </p14:xfrm>
            </p:contentPart>
          </mc:Choice>
          <mc:Fallback xmlns="">
            <p:pic>
              <p:nvPicPr>
                <p:cNvPr id="81" name="Freihand 80">
                  <a:extLst>
                    <a:ext uri="{FF2B5EF4-FFF2-40B4-BE49-F238E27FC236}">
                      <a16:creationId xmlns:a16="http://schemas.microsoft.com/office/drawing/2014/main" id="{356C017E-35DF-4B45-A368-B0C1EFDC5CA3}"/>
                    </a:ext>
                  </a:extLst>
                </p:cNvPr>
                <p:cNvPicPr/>
                <p:nvPr/>
              </p:nvPicPr>
              <p:blipFill>
                <a:blip r:embed="rId167"/>
                <a:stretch>
                  <a:fillRect/>
                </a:stretch>
              </p:blipFill>
              <p:spPr>
                <a:xfrm>
                  <a:off x="9220983" y="1254571"/>
                  <a:ext cx="151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2" name="Freihand 81">
                  <a:extLst>
                    <a:ext uri="{FF2B5EF4-FFF2-40B4-BE49-F238E27FC236}">
                      <a16:creationId xmlns:a16="http://schemas.microsoft.com/office/drawing/2014/main" id="{3C73956A-EB4C-4093-B525-8854FA278188}"/>
                    </a:ext>
                  </a:extLst>
                </p14:cNvPr>
                <p14:cNvContentPartPr/>
                <p14:nvPr/>
              </p14:nvContentPartPr>
              <p14:xfrm>
                <a:off x="9438783" y="1199851"/>
                <a:ext cx="92880" cy="103320"/>
              </p14:xfrm>
            </p:contentPart>
          </mc:Choice>
          <mc:Fallback xmlns="">
            <p:pic>
              <p:nvPicPr>
                <p:cNvPr id="82" name="Freihand 81">
                  <a:extLst>
                    <a:ext uri="{FF2B5EF4-FFF2-40B4-BE49-F238E27FC236}">
                      <a16:creationId xmlns:a16="http://schemas.microsoft.com/office/drawing/2014/main" id="{3C73956A-EB4C-4093-B525-8854FA278188}"/>
                    </a:ext>
                  </a:extLst>
                </p:cNvPr>
                <p:cNvPicPr/>
                <p:nvPr/>
              </p:nvPicPr>
              <p:blipFill>
                <a:blip r:embed="rId169"/>
                <a:stretch>
                  <a:fillRect/>
                </a:stretch>
              </p:blipFill>
              <p:spPr>
                <a:xfrm>
                  <a:off x="9434463" y="1195531"/>
                  <a:ext cx="101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3" name="Freihand 82">
                  <a:extLst>
                    <a:ext uri="{FF2B5EF4-FFF2-40B4-BE49-F238E27FC236}">
                      <a16:creationId xmlns:a16="http://schemas.microsoft.com/office/drawing/2014/main" id="{D5C108F8-B342-4BE6-9091-B4AEE778DFA6}"/>
                    </a:ext>
                  </a:extLst>
                </p14:cNvPr>
                <p14:cNvContentPartPr/>
                <p14:nvPr/>
              </p14:nvContentPartPr>
              <p14:xfrm>
                <a:off x="9600783" y="1196971"/>
                <a:ext cx="148320" cy="88560"/>
              </p14:xfrm>
            </p:contentPart>
          </mc:Choice>
          <mc:Fallback xmlns="">
            <p:pic>
              <p:nvPicPr>
                <p:cNvPr id="83" name="Freihand 82">
                  <a:extLst>
                    <a:ext uri="{FF2B5EF4-FFF2-40B4-BE49-F238E27FC236}">
                      <a16:creationId xmlns:a16="http://schemas.microsoft.com/office/drawing/2014/main" id="{D5C108F8-B342-4BE6-9091-B4AEE778DFA6}"/>
                    </a:ext>
                  </a:extLst>
                </p:cNvPr>
                <p:cNvPicPr/>
                <p:nvPr/>
              </p:nvPicPr>
              <p:blipFill>
                <a:blip r:embed="rId171"/>
                <a:stretch>
                  <a:fillRect/>
                </a:stretch>
              </p:blipFill>
              <p:spPr>
                <a:xfrm>
                  <a:off x="9596463" y="1192651"/>
                  <a:ext cx="156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84" name="Freihand 83">
                  <a:extLst>
                    <a:ext uri="{FF2B5EF4-FFF2-40B4-BE49-F238E27FC236}">
                      <a16:creationId xmlns:a16="http://schemas.microsoft.com/office/drawing/2014/main" id="{48F0400A-BB5F-400E-ACAA-BF53DDFF192F}"/>
                    </a:ext>
                  </a:extLst>
                </p14:cNvPr>
                <p14:cNvContentPartPr/>
                <p14:nvPr/>
              </p14:nvContentPartPr>
              <p14:xfrm>
                <a:off x="10237623" y="1241971"/>
                <a:ext cx="261720" cy="11160"/>
              </p14:xfrm>
            </p:contentPart>
          </mc:Choice>
          <mc:Fallback xmlns="">
            <p:pic>
              <p:nvPicPr>
                <p:cNvPr id="84" name="Freihand 83">
                  <a:extLst>
                    <a:ext uri="{FF2B5EF4-FFF2-40B4-BE49-F238E27FC236}">
                      <a16:creationId xmlns:a16="http://schemas.microsoft.com/office/drawing/2014/main" id="{48F0400A-BB5F-400E-ACAA-BF53DDFF192F}"/>
                    </a:ext>
                  </a:extLst>
                </p:cNvPr>
                <p:cNvPicPr/>
                <p:nvPr/>
              </p:nvPicPr>
              <p:blipFill>
                <a:blip r:embed="rId173"/>
                <a:stretch>
                  <a:fillRect/>
                </a:stretch>
              </p:blipFill>
              <p:spPr>
                <a:xfrm>
                  <a:off x="10233303" y="1237651"/>
                  <a:ext cx="270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85" name="Freihand 84">
                  <a:extLst>
                    <a:ext uri="{FF2B5EF4-FFF2-40B4-BE49-F238E27FC236}">
                      <a16:creationId xmlns:a16="http://schemas.microsoft.com/office/drawing/2014/main" id="{0A48B838-A352-4198-91E4-FA590A8C1DCF}"/>
                    </a:ext>
                  </a:extLst>
                </p14:cNvPr>
                <p14:cNvContentPartPr/>
                <p14:nvPr/>
              </p14:nvContentPartPr>
              <p14:xfrm>
                <a:off x="10277943" y="1303171"/>
                <a:ext cx="227880" cy="13680"/>
              </p14:xfrm>
            </p:contentPart>
          </mc:Choice>
          <mc:Fallback xmlns="">
            <p:pic>
              <p:nvPicPr>
                <p:cNvPr id="85" name="Freihand 84">
                  <a:extLst>
                    <a:ext uri="{FF2B5EF4-FFF2-40B4-BE49-F238E27FC236}">
                      <a16:creationId xmlns:a16="http://schemas.microsoft.com/office/drawing/2014/main" id="{0A48B838-A352-4198-91E4-FA590A8C1DCF}"/>
                    </a:ext>
                  </a:extLst>
                </p:cNvPr>
                <p:cNvPicPr/>
                <p:nvPr/>
              </p:nvPicPr>
              <p:blipFill>
                <a:blip r:embed="rId175"/>
                <a:stretch>
                  <a:fillRect/>
                </a:stretch>
              </p:blipFill>
              <p:spPr>
                <a:xfrm>
                  <a:off x="10273623" y="1298851"/>
                  <a:ext cx="236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86" name="Freihand 85">
                  <a:extLst>
                    <a:ext uri="{FF2B5EF4-FFF2-40B4-BE49-F238E27FC236}">
                      <a16:creationId xmlns:a16="http://schemas.microsoft.com/office/drawing/2014/main" id="{602FB87D-39CF-4D3A-9C8E-82433DFB854B}"/>
                    </a:ext>
                  </a:extLst>
                </p14:cNvPr>
                <p14:cNvContentPartPr/>
                <p14:nvPr/>
              </p14:nvContentPartPr>
              <p14:xfrm>
                <a:off x="10617783" y="1222171"/>
                <a:ext cx="181080" cy="183600"/>
              </p14:xfrm>
            </p:contentPart>
          </mc:Choice>
          <mc:Fallback xmlns="">
            <p:pic>
              <p:nvPicPr>
                <p:cNvPr id="86" name="Freihand 85">
                  <a:extLst>
                    <a:ext uri="{FF2B5EF4-FFF2-40B4-BE49-F238E27FC236}">
                      <a16:creationId xmlns:a16="http://schemas.microsoft.com/office/drawing/2014/main" id="{602FB87D-39CF-4D3A-9C8E-82433DFB854B}"/>
                    </a:ext>
                  </a:extLst>
                </p:cNvPr>
                <p:cNvPicPr/>
                <p:nvPr/>
              </p:nvPicPr>
              <p:blipFill>
                <a:blip r:embed="rId177"/>
                <a:stretch>
                  <a:fillRect/>
                </a:stretch>
              </p:blipFill>
              <p:spPr>
                <a:xfrm>
                  <a:off x="10613463" y="1217851"/>
                  <a:ext cx="18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87" name="Freihand 86">
                  <a:extLst>
                    <a:ext uri="{FF2B5EF4-FFF2-40B4-BE49-F238E27FC236}">
                      <a16:creationId xmlns:a16="http://schemas.microsoft.com/office/drawing/2014/main" id="{78B7C8F4-1AD2-427E-BE77-B4593A74E7B9}"/>
                    </a:ext>
                  </a:extLst>
                </p14:cNvPr>
                <p14:cNvContentPartPr/>
                <p14:nvPr/>
              </p14:nvContentPartPr>
              <p14:xfrm>
                <a:off x="10917303" y="1255651"/>
                <a:ext cx="149400" cy="16920"/>
              </p14:xfrm>
            </p:contentPart>
          </mc:Choice>
          <mc:Fallback xmlns="">
            <p:pic>
              <p:nvPicPr>
                <p:cNvPr id="87" name="Freihand 86">
                  <a:extLst>
                    <a:ext uri="{FF2B5EF4-FFF2-40B4-BE49-F238E27FC236}">
                      <a16:creationId xmlns:a16="http://schemas.microsoft.com/office/drawing/2014/main" id="{78B7C8F4-1AD2-427E-BE77-B4593A74E7B9}"/>
                    </a:ext>
                  </a:extLst>
                </p:cNvPr>
                <p:cNvPicPr/>
                <p:nvPr/>
              </p:nvPicPr>
              <p:blipFill>
                <a:blip r:embed="rId179"/>
                <a:stretch>
                  <a:fillRect/>
                </a:stretch>
              </p:blipFill>
              <p:spPr>
                <a:xfrm>
                  <a:off x="10912983" y="1251331"/>
                  <a:ext cx="158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88" name="Freihand 87">
                  <a:extLst>
                    <a:ext uri="{FF2B5EF4-FFF2-40B4-BE49-F238E27FC236}">
                      <a16:creationId xmlns:a16="http://schemas.microsoft.com/office/drawing/2014/main" id="{58696976-A9F4-45DB-999F-9ABA044DBED3}"/>
                    </a:ext>
                  </a:extLst>
                </p14:cNvPr>
                <p14:cNvContentPartPr/>
                <p14:nvPr/>
              </p14:nvContentPartPr>
              <p14:xfrm>
                <a:off x="11160663" y="1176451"/>
                <a:ext cx="133560" cy="99360"/>
              </p14:xfrm>
            </p:contentPart>
          </mc:Choice>
          <mc:Fallback xmlns="">
            <p:pic>
              <p:nvPicPr>
                <p:cNvPr id="88" name="Freihand 87">
                  <a:extLst>
                    <a:ext uri="{FF2B5EF4-FFF2-40B4-BE49-F238E27FC236}">
                      <a16:creationId xmlns:a16="http://schemas.microsoft.com/office/drawing/2014/main" id="{58696976-A9F4-45DB-999F-9ABA044DBED3}"/>
                    </a:ext>
                  </a:extLst>
                </p:cNvPr>
                <p:cNvPicPr/>
                <p:nvPr/>
              </p:nvPicPr>
              <p:blipFill>
                <a:blip r:embed="rId181"/>
                <a:stretch>
                  <a:fillRect/>
                </a:stretch>
              </p:blipFill>
              <p:spPr>
                <a:xfrm>
                  <a:off x="11156343" y="1172131"/>
                  <a:ext cx="142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89" name="Freihand 88">
                  <a:extLst>
                    <a:ext uri="{FF2B5EF4-FFF2-40B4-BE49-F238E27FC236}">
                      <a16:creationId xmlns:a16="http://schemas.microsoft.com/office/drawing/2014/main" id="{10E8EDFA-DDFF-418D-8499-92C7C1679F0C}"/>
                    </a:ext>
                  </a:extLst>
                </p14:cNvPr>
                <p14:cNvContentPartPr/>
                <p14:nvPr/>
              </p14:nvContentPartPr>
              <p14:xfrm>
                <a:off x="11289903" y="1246651"/>
                <a:ext cx="50400" cy="92520"/>
              </p14:xfrm>
            </p:contentPart>
          </mc:Choice>
          <mc:Fallback xmlns="">
            <p:pic>
              <p:nvPicPr>
                <p:cNvPr id="89" name="Freihand 88">
                  <a:extLst>
                    <a:ext uri="{FF2B5EF4-FFF2-40B4-BE49-F238E27FC236}">
                      <a16:creationId xmlns:a16="http://schemas.microsoft.com/office/drawing/2014/main" id="{10E8EDFA-DDFF-418D-8499-92C7C1679F0C}"/>
                    </a:ext>
                  </a:extLst>
                </p:cNvPr>
                <p:cNvPicPr/>
                <p:nvPr/>
              </p:nvPicPr>
              <p:blipFill>
                <a:blip r:embed="rId183"/>
                <a:stretch>
                  <a:fillRect/>
                </a:stretch>
              </p:blipFill>
              <p:spPr>
                <a:xfrm>
                  <a:off x="11285583" y="1242331"/>
                  <a:ext cx="590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0" name="Freihand 89">
                  <a:extLst>
                    <a:ext uri="{FF2B5EF4-FFF2-40B4-BE49-F238E27FC236}">
                      <a16:creationId xmlns:a16="http://schemas.microsoft.com/office/drawing/2014/main" id="{21699ADF-2F52-4B42-9FB7-D58289362106}"/>
                    </a:ext>
                  </a:extLst>
                </p14:cNvPr>
                <p14:cNvContentPartPr/>
                <p14:nvPr/>
              </p14:nvContentPartPr>
              <p14:xfrm>
                <a:off x="11382063" y="1157371"/>
                <a:ext cx="98280" cy="149760"/>
              </p14:xfrm>
            </p:contentPart>
          </mc:Choice>
          <mc:Fallback xmlns="">
            <p:pic>
              <p:nvPicPr>
                <p:cNvPr id="90" name="Freihand 89">
                  <a:extLst>
                    <a:ext uri="{FF2B5EF4-FFF2-40B4-BE49-F238E27FC236}">
                      <a16:creationId xmlns:a16="http://schemas.microsoft.com/office/drawing/2014/main" id="{21699ADF-2F52-4B42-9FB7-D58289362106}"/>
                    </a:ext>
                  </a:extLst>
                </p:cNvPr>
                <p:cNvPicPr/>
                <p:nvPr/>
              </p:nvPicPr>
              <p:blipFill>
                <a:blip r:embed="rId185"/>
                <a:stretch>
                  <a:fillRect/>
                </a:stretch>
              </p:blipFill>
              <p:spPr>
                <a:xfrm>
                  <a:off x="11377743" y="1153051"/>
                  <a:ext cx="106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1" name="Freihand 90">
                  <a:extLst>
                    <a:ext uri="{FF2B5EF4-FFF2-40B4-BE49-F238E27FC236}">
                      <a16:creationId xmlns:a16="http://schemas.microsoft.com/office/drawing/2014/main" id="{2C51AC77-F920-42D7-9D74-1E14AA52DBBD}"/>
                    </a:ext>
                  </a:extLst>
                </p14:cNvPr>
                <p14:cNvContentPartPr/>
                <p14:nvPr/>
              </p14:nvContentPartPr>
              <p14:xfrm>
                <a:off x="11556663" y="1178251"/>
                <a:ext cx="90000" cy="215640"/>
              </p14:xfrm>
            </p:contentPart>
          </mc:Choice>
          <mc:Fallback xmlns="">
            <p:pic>
              <p:nvPicPr>
                <p:cNvPr id="91" name="Freihand 90">
                  <a:extLst>
                    <a:ext uri="{FF2B5EF4-FFF2-40B4-BE49-F238E27FC236}">
                      <a16:creationId xmlns:a16="http://schemas.microsoft.com/office/drawing/2014/main" id="{2C51AC77-F920-42D7-9D74-1E14AA52DBBD}"/>
                    </a:ext>
                  </a:extLst>
                </p:cNvPr>
                <p:cNvPicPr/>
                <p:nvPr/>
              </p:nvPicPr>
              <p:blipFill>
                <a:blip r:embed="rId187"/>
                <a:stretch>
                  <a:fillRect/>
                </a:stretch>
              </p:blipFill>
              <p:spPr>
                <a:xfrm>
                  <a:off x="11552343" y="1173931"/>
                  <a:ext cx="98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8" name="Freihand 107">
                  <a:extLst>
                    <a:ext uri="{FF2B5EF4-FFF2-40B4-BE49-F238E27FC236}">
                      <a16:creationId xmlns:a16="http://schemas.microsoft.com/office/drawing/2014/main" id="{570E3DB5-9A88-45B5-AAEC-B5C7D5B58DE3}"/>
                    </a:ext>
                  </a:extLst>
                </p14:cNvPr>
                <p14:cNvContentPartPr/>
                <p14:nvPr/>
              </p14:nvContentPartPr>
              <p14:xfrm>
                <a:off x="10325823" y="1682251"/>
                <a:ext cx="204480" cy="18360"/>
              </p14:xfrm>
            </p:contentPart>
          </mc:Choice>
          <mc:Fallback xmlns="">
            <p:pic>
              <p:nvPicPr>
                <p:cNvPr id="108" name="Freihand 107">
                  <a:extLst>
                    <a:ext uri="{FF2B5EF4-FFF2-40B4-BE49-F238E27FC236}">
                      <a16:creationId xmlns:a16="http://schemas.microsoft.com/office/drawing/2014/main" id="{570E3DB5-9A88-45B5-AAEC-B5C7D5B58DE3}"/>
                    </a:ext>
                  </a:extLst>
                </p:cNvPr>
                <p:cNvPicPr/>
                <p:nvPr/>
              </p:nvPicPr>
              <p:blipFill>
                <a:blip r:embed="rId189"/>
                <a:stretch>
                  <a:fillRect/>
                </a:stretch>
              </p:blipFill>
              <p:spPr>
                <a:xfrm>
                  <a:off x="10321503" y="1677931"/>
                  <a:ext cx="213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9" name="Freihand 108">
                  <a:extLst>
                    <a:ext uri="{FF2B5EF4-FFF2-40B4-BE49-F238E27FC236}">
                      <a16:creationId xmlns:a16="http://schemas.microsoft.com/office/drawing/2014/main" id="{588F186E-83F4-4732-A957-9625F98847C3}"/>
                    </a:ext>
                  </a:extLst>
                </p14:cNvPr>
                <p14:cNvContentPartPr/>
                <p14:nvPr/>
              </p14:nvContentPartPr>
              <p14:xfrm>
                <a:off x="10334103" y="1743811"/>
                <a:ext cx="208440" cy="6840"/>
              </p14:xfrm>
            </p:contentPart>
          </mc:Choice>
          <mc:Fallback xmlns="">
            <p:pic>
              <p:nvPicPr>
                <p:cNvPr id="109" name="Freihand 108">
                  <a:extLst>
                    <a:ext uri="{FF2B5EF4-FFF2-40B4-BE49-F238E27FC236}">
                      <a16:creationId xmlns:a16="http://schemas.microsoft.com/office/drawing/2014/main" id="{588F186E-83F4-4732-A957-9625F98847C3}"/>
                    </a:ext>
                  </a:extLst>
                </p:cNvPr>
                <p:cNvPicPr/>
                <p:nvPr/>
              </p:nvPicPr>
              <p:blipFill>
                <a:blip r:embed="rId191"/>
                <a:stretch>
                  <a:fillRect/>
                </a:stretch>
              </p:blipFill>
              <p:spPr>
                <a:xfrm>
                  <a:off x="10329783" y="1739491"/>
                  <a:ext cx="217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0" name="Freihand 109">
                  <a:extLst>
                    <a:ext uri="{FF2B5EF4-FFF2-40B4-BE49-F238E27FC236}">
                      <a16:creationId xmlns:a16="http://schemas.microsoft.com/office/drawing/2014/main" id="{2A15805A-57F5-49AB-8E97-49DDF313AD03}"/>
                    </a:ext>
                  </a:extLst>
                </p14:cNvPr>
                <p14:cNvContentPartPr/>
                <p14:nvPr/>
              </p14:nvContentPartPr>
              <p14:xfrm>
                <a:off x="10644783" y="1731931"/>
                <a:ext cx="149400" cy="69840"/>
              </p14:xfrm>
            </p:contentPart>
          </mc:Choice>
          <mc:Fallback xmlns="">
            <p:pic>
              <p:nvPicPr>
                <p:cNvPr id="110" name="Freihand 109">
                  <a:extLst>
                    <a:ext uri="{FF2B5EF4-FFF2-40B4-BE49-F238E27FC236}">
                      <a16:creationId xmlns:a16="http://schemas.microsoft.com/office/drawing/2014/main" id="{2A15805A-57F5-49AB-8E97-49DDF313AD03}"/>
                    </a:ext>
                  </a:extLst>
                </p:cNvPr>
                <p:cNvPicPr/>
                <p:nvPr/>
              </p:nvPicPr>
              <p:blipFill>
                <a:blip r:embed="rId193"/>
                <a:stretch>
                  <a:fillRect/>
                </a:stretch>
              </p:blipFill>
              <p:spPr>
                <a:xfrm>
                  <a:off x="10640463" y="1727611"/>
                  <a:ext cx="158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1" name="Freihand 110">
                  <a:extLst>
                    <a:ext uri="{FF2B5EF4-FFF2-40B4-BE49-F238E27FC236}">
                      <a16:creationId xmlns:a16="http://schemas.microsoft.com/office/drawing/2014/main" id="{77E712B7-7D6E-4CF6-A4F0-6F628EC696FB}"/>
                    </a:ext>
                  </a:extLst>
                </p14:cNvPr>
                <p14:cNvContentPartPr/>
                <p14:nvPr/>
              </p14:nvContentPartPr>
              <p14:xfrm>
                <a:off x="10720743" y="1735171"/>
                <a:ext cx="77400" cy="167400"/>
              </p14:xfrm>
            </p:contentPart>
          </mc:Choice>
          <mc:Fallback xmlns="">
            <p:pic>
              <p:nvPicPr>
                <p:cNvPr id="111" name="Freihand 110">
                  <a:extLst>
                    <a:ext uri="{FF2B5EF4-FFF2-40B4-BE49-F238E27FC236}">
                      <a16:creationId xmlns:a16="http://schemas.microsoft.com/office/drawing/2014/main" id="{77E712B7-7D6E-4CF6-A4F0-6F628EC696FB}"/>
                    </a:ext>
                  </a:extLst>
                </p:cNvPr>
                <p:cNvPicPr/>
                <p:nvPr/>
              </p:nvPicPr>
              <p:blipFill>
                <a:blip r:embed="rId195"/>
                <a:stretch>
                  <a:fillRect/>
                </a:stretch>
              </p:blipFill>
              <p:spPr>
                <a:xfrm>
                  <a:off x="10716423" y="1730851"/>
                  <a:ext cx="86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2" name="Freihand 111">
                  <a:extLst>
                    <a:ext uri="{FF2B5EF4-FFF2-40B4-BE49-F238E27FC236}">
                      <a16:creationId xmlns:a16="http://schemas.microsoft.com/office/drawing/2014/main" id="{42CDD899-C7E1-41B0-AE77-C0E1B84CAB43}"/>
                    </a:ext>
                  </a:extLst>
                </p14:cNvPr>
                <p14:cNvContentPartPr/>
                <p14:nvPr/>
              </p14:nvContentPartPr>
              <p14:xfrm>
                <a:off x="10877703" y="1582171"/>
                <a:ext cx="80280" cy="259920"/>
              </p14:xfrm>
            </p:contentPart>
          </mc:Choice>
          <mc:Fallback xmlns="">
            <p:pic>
              <p:nvPicPr>
                <p:cNvPr id="112" name="Freihand 111">
                  <a:extLst>
                    <a:ext uri="{FF2B5EF4-FFF2-40B4-BE49-F238E27FC236}">
                      <a16:creationId xmlns:a16="http://schemas.microsoft.com/office/drawing/2014/main" id="{42CDD899-C7E1-41B0-AE77-C0E1B84CAB43}"/>
                    </a:ext>
                  </a:extLst>
                </p:cNvPr>
                <p:cNvPicPr/>
                <p:nvPr/>
              </p:nvPicPr>
              <p:blipFill>
                <a:blip r:embed="rId197"/>
                <a:stretch>
                  <a:fillRect/>
                </a:stretch>
              </p:blipFill>
              <p:spPr>
                <a:xfrm>
                  <a:off x="10873383" y="1577851"/>
                  <a:ext cx="889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3" name="Freihand 112">
                  <a:extLst>
                    <a:ext uri="{FF2B5EF4-FFF2-40B4-BE49-F238E27FC236}">
                      <a16:creationId xmlns:a16="http://schemas.microsoft.com/office/drawing/2014/main" id="{1A0F66D6-0EE9-4A78-8115-68E5B2DEE8B4}"/>
                    </a:ext>
                  </a:extLst>
                </p14:cNvPr>
                <p14:cNvContentPartPr/>
                <p14:nvPr/>
              </p14:nvContentPartPr>
              <p14:xfrm>
                <a:off x="11056623" y="1623931"/>
                <a:ext cx="344160" cy="127080"/>
              </p14:xfrm>
            </p:contentPart>
          </mc:Choice>
          <mc:Fallback xmlns="">
            <p:pic>
              <p:nvPicPr>
                <p:cNvPr id="113" name="Freihand 112">
                  <a:extLst>
                    <a:ext uri="{FF2B5EF4-FFF2-40B4-BE49-F238E27FC236}">
                      <a16:creationId xmlns:a16="http://schemas.microsoft.com/office/drawing/2014/main" id="{1A0F66D6-0EE9-4A78-8115-68E5B2DEE8B4}"/>
                    </a:ext>
                  </a:extLst>
                </p:cNvPr>
                <p:cNvPicPr/>
                <p:nvPr/>
              </p:nvPicPr>
              <p:blipFill>
                <a:blip r:embed="rId199"/>
                <a:stretch>
                  <a:fillRect/>
                </a:stretch>
              </p:blipFill>
              <p:spPr>
                <a:xfrm>
                  <a:off x="11052303" y="1619611"/>
                  <a:ext cx="3528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4" name="Freihand 113">
                  <a:extLst>
                    <a:ext uri="{FF2B5EF4-FFF2-40B4-BE49-F238E27FC236}">
                      <a16:creationId xmlns:a16="http://schemas.microsoft.com/office/drawing/2014/main" id="{29F3A5CC-CCA1-4E0B-A3DC-2FA68EA1EE3F}"/>
                    </a:ext>
                  </a:extLst>
                </p14:cNvPr>
                <p14:cNvContentPartPr/>
                <p14:nvPr/>
              </p14:nvContentPartPr>
              <p14:xfrm>
                <a:off x="11458743" y="1641931"/>
                <a:ext cx="93960" cy="86040"/>
              </p14:xfrm>
            </p:contentPart>
          </mc:Choice>
          <mc:Fallback xmlns="">
            <p:pic>
              <p:nvPicPr>
                <p:cNvPr id="114" name="Freihand 113">
                  <a:extLst>
                    <a:ext uri="{FF2B5EF4-FFF2-40B4-BE49-F238E27FC236}">
                      <a16:creationId xmlns:a16="http://schemas.microsoft.com/office/drawing/2014/main" id="{29F3A5CC-CCA1-4E0B-A3DC-2FA68EA1EE3F}"/>
                    </a:ext>
                  </a:extLst>
                </p:cNvPr>
                <p:cNvPicPr/>
                <p:nvPr/>
              </p:nvPicPr>
              <p:blipFill>
                <a:blip r:embed="rId201"/>
                <a:stretch>
                  <a:fillRect/>
                </a:stretch>
              </p:blipFill>
              <p:spPr>
                <a:xfrm>
                  <a:off x="11454423" y="1637611"/>
                  <a:ext cx="102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5" name="Freihand 114">
                  <a:extLst>
                    <a:ext uri="{FF2B5EF4-FFF2-40B4-BE49-F238E27FC236}">
                      <a16:creationId xmlns:a16="http://schemas.microsoft.com/office/drawing/2014/main" id="{2DA0F761-DC6F-47B0-81B1-19EA6D2A5310}"/>
                    </a:ext>
                  </a:extLst>
                </p14:cNvPr>
                <p14:cNvContentPartPr/>
                <p14:nvPr/>
              </p14:nvContentPartPr>
              <p14:xfrm>
                <a:off x="11552703" y="1766851"/>
                <a:ext cx="30960" cy="70560"/>
              </p14:xfrm>
            </p:contentPart>
          </mc:Choice>
          <mc:Fallback xmlns="">
            <p:pic>
              <p:nvPicPr>
                <p:cNvPr id="115" name="Freihand 114">
                  <a:extLst>
                    <a:ext uri="{FF2B5EF4-FFF2-40B4-BE49-F238E27FC236}">
                      <a16:creationId xmlns:a16="http://schemas.microsoft.com/office/drawing/2014/main" id="{2DA0F761-DC6F-47B0-81B1-19EA6D2A5310}"/>
                    </a:ext>
                  </a:extLst>
                </p:cNvPr>
                <p:cNvPicPr/>
                <p:nvPr/>
              </p:nvPicPr>
              <p:blipFill>
                <a:blip r:embed="rId203"/>
                <a:stretch>
                  <a:fillRect/>
                </a:stretch>
              </p:blipFill>
              <p:spPr>
                <a:xfrm>
                  <a:off x="11548383" y="1762531"/>
                  <a:ext cx="39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6" name="Freihand 115">
                  <a:extLst>
                    <a:ext uri="{FF2B5EF4-FFF2-40B4-BE49-F238E27FC236}">
                      <a16:creationId xmlns:a16="http://schemas.microsoft.com/office/drawing/2014/main" id="{CE352601-2D88-4AC6-9FAE-929F88ACE659}"/>
                    </a:ext>
                  </a:extLst>
                </p14:cNvPr>
                <p14:cNvContentPartPr/>
                <p14:nvPr/>
              </p14:nvContentPartPr>
              <p14:xfrm>
                <a:off x="11639463" y="1612771"/>
                <a:ext cx="156960" cy="165960"/>
              </p14:xfrm>
            </p:contentPart>
          </mc:Choice>
          <mc:Fallback xmlns="">
            <p:pic>
              <p:nvPicPr>
                <p:cNvPr id="116" name="Freihand 115">
                  <a:extLst>
                    <a:ext uri="{FF2B5EF4-FFF2-40B4-BE49-F238E27FC236}">
                      <a16:creationId xmlns:a16="http://schemas.microsoft.com/office/drawing/2014/main" id="{CE352601-2D88-4AC6-9FAE-929F88ACE659}"/>
                    </a:ext>
                  </a:extLst>
                </p:cNvPr>
                <p:cNvPicPr/>
                <p:nvPr/>
              </p:nvPicPr>
              <p:blipFill>
                <a:blip r:embed="rId205"/>
                <a:stretch>
                  <a:fillRect/>
                </a:stretch>
              </p:blipFill>
              <p:spPr>
                <a:xfrm>
                  <a:off x="11635143" y="1608451"/>
                  <a:ext cx="165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7" name="Freihand 116">
                  <a:extLst>
                    <a:ext uri="{FF2B5EF4-FFF2-40B4-BE49-F238E27FC236}">
                      <a16:creationId xmlns:a16="http://schemas.microsoft.com/office/drawing/2014/main" id="{4681989E-8239-4B53-A433-58CE87107CC0}"/>
                    </a:ext>
                  </a:extLst>
                </p14:cNvPr>
                <p14:cNvContentPartPr/>
                <p14:nvPr/>
              </p14:nvContentPartPr>
              <p14:xfrm>
                <a:off x="11667903" y="1578211"/>
                <a:ext cx="164520" cy="314640"/>
              </p14:xfrm>
            </p:contentPart>
          </mc:Choice>
          <mc:Fallback xmlns="">
            <p:pic>
              <p:nvPicPr>
                <p:cNvPr id="117" name="Freihand 116">
                  <a:extLst>
                    <a:ext uri="{FF2B5EF4-FFF2-40B4-BE49-F238E27FC236}">
                      <a16:creationId xmlns:a16="http://schemas.microsoft.com/office/drawing/2014/main" id="{4681989E-8239-4B53-A433-58CE87107CC0}"/>
                    </a:ext>
                  </a:extLst>
                </p:cNvPr>
                <p:cNvPicPr/>
                <p:nvPr/>
              </p:nvPicPr>
              <p:blipFill>
                <a:blip r:embed="rId207"/>
                <a:stretch>
                  <a:fillRect/>
                </a:stretch>
              </p:blipFill>
              <p:spPr>
                <a:xfrm>
                  <a:off x="11663583" y="1573891"/>
                  <a:ext cx="1731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9" name="Freihand 118">
                  <a:extLst>
                    <a:ext uri="{FF2B5EF4-FFF2-40B4-BE49-F238E27FC236}">
                      <a16:creationId xmlns:a16="http://schemas.microsoft.com/office/drawing/2014/main" id="{CA09B8CF-6FA0-4351-95AE-1AC2778672E6}"/>
                    </a:ext>
                  </a:extLst>
                </p14:cNvPr>
                <p14:cNvContentPartPr/>
                <p14:nvPr/>
              </p14:nvContentPartPr>
              <p14:xfrm>
                <a:off x="9304503" y="2064931"/>
                <a:ext cx="209880" cy="252000"/>
              </p14:xfrm>
            </p:contentPart>
          </mc:Choice>
          <mc:Fallback xmlns="">
            <p:pic>
              <p:nvPicPr>
                <p:cNvPr id="119" name="Freihand 118">
                  <a:extLst>
                    <a:ext uri="{FF2B5EF4-FFF2-40B4-BE49-F238E27FC236}">
                      <a16:creationId xmlns:a16="http://schemas.microsoft.com/office/drawing/2014/main" id="{CA09B8CF-6FA0-4351-95AE-1AC2778672E6}"/>
                    </a:ext>
                  </a:extLst>
                </p:cNvPr>
                <p:cNvPicPr/>
                <p:nvPr/>
              </p:nvPicPr>
              <p:blipFill>
                <a:blip r:embed="rId209"/>
                <a:stretch>
                  <a:fillRect/>
                </a:stretch>
              </p:blipFill>
              <p:spPr>
                <a:xfrm>
                  <a:off x="9300183" y="2060611"/>
                  <a:ext cx="2185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0" name="Freihand 119">
                  <a:extLst>
                    <a:ext uri="{FF2B5EF4-FFF2-40B4-BE49-F238E27FC236}">
                      <a16:creationId xmlns:a16="http://schemas.microsoft.com/office/drawing/2014/main" id="{6503A2AF-6448-4EC8-AE7B-F74A8A6EC41E}"/>
                    </a:ext>
                  </a:extLst>
                </p14:cNvPr>
                <p14:cNvContentPartPr/>
                <p14:nvPr/>
              </p14:nvContentPartPr>
              <p14:xfrm>
                <a:off x="9333663" y="2168971"/>
                <a:ext cx="159840" cy="24840"/>
              </p14:xfrm>
            </p:contentPart>
          </mc:Choice>
          <mc:Fallback xmlns="">
            <p:pic>
              <p:nvPicPr>
                <p:cNvPr id="120" name="Freihand 119">
                  <a:extLst>
                    <a:ext uri="{FF2B5EF4-FFF2-40B4-BE49-F238E27FC236}">
                      <a16:creationId xmlns:a16="http://schemas.microsoft.com/office/drawing/2014/main" id="{6503A2AF-6448-4EC8-AE7B-F74A8A6EC41E}"/>
                    </a:ext>
                  </a:extLst>
                </p:cNvPr>
                <p:cNvPicPr/>
                <p:nvPr/>
              </p:nvPicPr>
              <p:blipFill>
                <a:blip r:embed="rId211"/>
                <a:stretch>
                  <a:fillRect/>
                </a:stretch>
              </p:blipFill>
              <p:spPr>
                <a:xfrm>
                  <a:off x="9329343" y="2164651"/>
                  <a:ext cx="168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1" name="Freihand 120">
                  <a:extLst>
                    <a:ext uri="{FF2B5EF4-FFF2-40B4-BE49-F238E27FC236}">
                      <a16:creationId xmlns:a16="http://schemas.microsoft.com/office/drawing/2014/main" id="{84F4A130-8845-4927-8C63-0C6646DE9A94}"/>
                    </a:ext>
                  </a:extLst>
                </p14:cNvPr>
                <p14:cNvContentPartPr/>
                <p14:nvPr/>
              </p14:nvContentPartPr>
              <p14:xfrm>
                <a:off x="9494943" y="2109211"/>
                <a:ext cx="375840" cy="130680"/>
              </p14:xfrm>
            </p:contentPart>
          </mc:Choice>
          <mc:Fallback xmlns="">
            <p:pic>
              <p:nvPicPr>
                <p:cNvPr id="121" name="Freihand 120">
                  <a:extLst>
                    <a:ext uri="{FF2B5EF4-FFF2-40B4-BE49-F238E27FC236}">
                      <a16:creationId xmlns:a16="http://schemas.microsoft.com/office/drawing/2014/main" id="{84F4A130-8845-4927-8C63-0C6646DE9A94}"/>
                    </a:ext>
                  </a:extLst>
                </p:cNvPr>
                <p:cNvPicPr/>
                <p:nvPr/>
              </p:nvPicPr>
              <p:blipFill>
                <a:blip r:embed="rId213"/>
                <a:stretch>
                  <a:fillRect/>
                </a:stretch>
              </p:blipFill>
              <p:spPr>
                <a:xfrm>
                  <a:off x="9490623" y="2104891"/>
                  <a:ext cx="384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2" name="Freihand 121">
                  <a:extLst>
                    <a:ext uri="{FF2B5EF4-FFF2-40B4-BE49-F238E27FC236}">
                      <a16:creationId xmlns:a16="http://schemas.microsoft.com/office/drawing/2014/main" id="{17E087E9-81D5-4605-8C54-E0D5D3697751}"/>
                    </a:ext>
                  </a:extLst>
                </p14:cNvPr>
                <p14:cNvContentPartPr/>
                <p14:nvPr/>
              </p14:nvContentPartPr>
              <p14:xfrm>
                <a:off x="9159423" y="2286331"/>
                <a:ext cx="791640" cy="79920"/>
              </p14:xfrm>
            </p:contentPart>
          </mc:Choice>
          <mc:Fallback xmlns="">
            <p:pic>
              <p:nvPicPr>
                <p:cNvPr id="122" name="Freihand 121">
                  <a:extLst>
                    <a:ext uri="{FF2B5EF4-FFF2-40B4-BE49-F238E27FC236}">
                      <a16:creationId xmlns:a16="http://schemas.microsoft.com/office/drawing/2014/main" id="{17E087E9-81D5-4605-8C54-E0D5D3697751}"/>
                    </a:ext>
                  </a:extLst>
                </p:cNvPr>
                <p:cNvPicPr/>
                <p:nvPr/>
              </p:nvPicPr>
              <p:blipFill>
                <a:blip r:embed="rId215"/>
                <a:stretch>
                  <a:fillRect/>
                </a:stretch>
              </p:blipFill>
              <p:spPr>
                <a:xfrm>
                  <a:off x="9155103" y="2282011"/>
                  <a:ext cx="800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3" name="Freihand 122">
                  <a:extLst>
                    <a:ext uri="{FF2B5EF4-FFF2-40B4-BE49-F238E27FC236}">
                      <a16:creationId xmlns:a16="http://schemas.microsoft.com/office/drawing/2014/main" id="{5B06E666-83E8-46A0-AABE-A07D9C7C1C6D}"/>
                    </a:ext>
                  </a:extLst>
                </p14:cNvPr>
                <p14:cNvContentPartPr/>
                <p14:nvPr/>
              </p14:nvContentPartPr>
              <p14:xfrm>
                <a:off x="9223503" y="2462731"/>
                <a:ext cx="208800" cy="129600"/>
              </p14:xfrm>
            </p:contentPart>
          </mc:Choice>
          <mc:Fallback xmlns="">
            <p:pic>
              <p:nvPicPr>
                <p:cNvPr id="123" name="Freihand 122">
                  <a:extLst>
                    <a:ext uri="{FF2B5EF4-FFF2-40B4-BE49-F238E27FC236}">
                      <a16:creationId xmlns:a16="http://schemas.microsoft.com/office/drawing/2014/main" id="{5B06E666-83E8-46A0-AABE-A07D9C7C1C6D}"/>
                    </a:ext>
                  </a:extLst>
                </p:cNvPr>
                <p:cNvPicPr/>
                <p:nvPr/>
              </p:nvPicPr>
              <p:blipFill>
                <a:blip r:embed="rId217"/>
                <a:stretch>
                  <a:fillRect/>
                </a:stretch>
              </p:blipFill>
              <p:spPr>
                <a:xfrm>
                  <a:off x="9219183" y="2458411"/>
                  <a:ext cx="217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5" name="Freihand 124">
                  <a:extLst>
                    <a:ext uri="{FF2B5EF4-FFF2-40B4-BE49-F238E27FC236}">
                      <a16:creationId xmlns:a16="http://schemas.microsoft.com/office/drawing/2014/main" id="{A5E423B3-907A-4F52-8094-B5FD2759DBA9}"/>
                    </a:ext>
                  </a:extLst>
                </p14:cNvPr>
                <p14:cNvContentPartPr/>
                <p14:nvPr/>
              </p14:nvContentPartPr>
              <p14:xfrm>
                <a:off x="9488103" y="2514571"/>
                <a:ext cx="135720" cy="12960"/>
              </p14:xfrm>
            </p:contentPart>
          </mc:Choice>
          <mc:Fallback xmlns="">
            <p:pic>
              <p:nvPicPr>
                <p:cNvPr id="125" name="Freihand 124">
                  <a:extLst>
                    <a:ext uri="{FF2B5EF4-FFF2-40B4-BE49-F238E27FC236}">
                      <a16:creationId xmlns:a16="http://schemas.microsoft.com/office/drawing/2014/main" id="{A5E423B3-907A-4F52-8094-B5FD2759DBA9}"/>
                    </a:ext>
                  </a:extLst>
                </p:cNvPr>
                <p:cNvPicPr/>
                <p:nvPr/>
              </p:nvPicPr>
              <p:blipFill>
                <a:blip r:embed="rId219"/>
                <a:stretch>
                  <a:fillRect/>
                </a:stretch>
              </p:blipFill>
              <p:spPr>
                <a:xfrm>
                  <a:off x="9483783" y="2510251"/>
                  <a:ext cx="144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6" name="Freihand 125">
                  <a:extLst>
                    <a:ext uri="{FF2B5EF4-FFF2-40B4-BE49-F238E27FC236}">
                      <a16:creationId xmlns:a16="http://schemas.microsoft.com/office/drawing/2014/main" id="{819DA8D9-19BD-43B2-A895-D17272CAA31D}"/>
                    </a:ext>
                  </a:extLst>
                </p14:cNvPr>
                <p14:cNvContentPartPr/>
                <p14:nvPr/>
              </p14:nvContentPartPr>
              <p14:xfrm>
                <a:off x="9650463" y="2486131"/>
                <a:ext cx="110880" cy="117000"/>
              </p14:xfrm>
            </p:contentPart>
          </mc:Choice>
          <mc:Fallback xmlns="">
            <p:pic>
              <p:nvPicPr>
                <p:cNvPr id="126" name="Freihand 125">
                  <a:extLst>
                    <a:ext uri="{FF2B5EF4-FFF2-40B4-BE49-F238E27FC236}">
                      <a16:creationId xmlns:a16="http://schemas.microsoft.com/office/drawing/2014/main" id="{819DA8D9-19BD-43B2-A895-D17272CAA31D}"/>
                    </a:ext>
                  </a:extLst>
                </p:cNvPr>
                <p:cNvPicPr/>
                <p:nvPr/>
              </p:nvPicPr>
              <p:blipFill>
                <a:blip r:embed="rId221"/>
                <a:stretch>
                  <a:fillRect/>
                </a:stretch>
              </p:blipFill>
              <p:spPr>
                <a:xfrm>
                  <a:off x="9646143" y="2481811"/>
                  <a:ext cx="119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27" name="Freihand 126">
                  <a:extLst>
                    <a:ext uri="{FF2B5EF4-FFF2-40B4-BE49-F238E27FC236}">
                      <a16:creationId xmlns:a16="http://schemas.microsoft.com/office/drawing/2014/main" id="{3B246DBF-DC7A-48FD-B101-0DD8151A7A05}"/>
                    </a:ext>
                  </a:extLst>
                </p14:cNvPr>
                <p14:cNvContentPartPr/>
                <p14:nvPr/>
              </p14:nvContentPartPr>
              <p14:xfrm>
                <a:off x="9715623" y="2578291"/>
                <a:ext cx="70560" cy="118080"/>
              </p14:xfrm>
            </p:contentPart>
          </mc:Choice>
          <mc:Fallback xmlns="">
            <p:pic>
              <p:nvPicPr>
                <p:cNvPr id="127" name="Freihand 126">
                  <a:extLst>
                    <a:ext uri="{FF2B5EF4-FFF2-40B4-BE49-F238E27FC236}">
                      <a16:creationId xmlns:a16="http://schemas.microsoft.com/office/drawing/2014/main" id="{3B246DBF-DC7A-48FD-B101-0DD8151A7A05}"/>
                    </a:ext>
                  </a:extLst>
                </p:cNvPr>
                <p:cNvPicPr/>
                <p:nvPr/>
              </p:nvPicPr>
              <p:blipFill>
                <a:blip r:embed="rId223"/>
                <a:stretch>
                  <a:fillRect/>
                </a:stretch>
              </p:blipFill>
              <p:spPr>
                <a:xfrm>
                  <a:off x="9711303" y="2573971"/>
                  <a:ext cx="79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28" name="Freihand 127">
                  <a:extLst>
                    <a:ext uri="{FF2B5EF4-FFF2-40B4-BE49-F238E27FC236}">
                      <a16:creationId xmlns:a16="http://schemas.microsoft.com/office/drawing/2014/main" id="{58698C49-C252-404E-B554-BD8B807EE7D4}"/>
                    </a:ext>
                  </a:extLst>
                </p14:cNvPr>
                <p14:cNvContentPartPr/>
                <p14:nvPr/>
              </p14:nvContentPartPr>
              <p14:xfrm>
                <a:off x="9802023" y="2465971"/>
                <a:ext cx="145080" cy="169920"/>
              </p14:xfrm>
            </p:contentPart>
          </mc:Choice>
          <mc:Fallback xmlns="">
            <p:pic>
              <p:nvPicPr>
                <p:cNvPr id="128" name="Freihand 127">
                  <a:extLst>
                    <a:ext uri="{FF2B5EF4-FFF2-40B4-BE49-F238E27FC236}">
                      <a16:creationId xmlns:a16="http://schemas.microsoft.com/office/drawing/2014/main" id="{58698C49-C252-404E-B554-BD8B807EE7D4}"/>
                    </a:ext>
                  </a:extLst>
                </p:cNvPr>
                <p:cNvPicPr/>
                <p:nvPr/>
              </p:nvPicPr>
              <p:blipFill>
                <a:blip r:embed="rId225"/>
                <a:stretch>
                  <a:fillRect/>
                </a:stretch>
              </p:blipFill>
              <p:spPr>
                <a:xfrm>
                  <a:off x="9797703" y="2461651"/>
                  <a:ext cx="153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29" name="Freihand 128">
                  <a:extLst>
                    <a:ext uri="{FF2B5EF4-FFF2-40B4-BE49-F238E27FC236}">
                      <a16:creationId xmlns:a16="http://schemas.microsoft.com/office/drawing/2014/main" id="{321A7D30-45AE-4954-9E42-8ED81A8ACA95}"/>
                    </a:ext>
                  </a:extLst>
                </p14:cNvPr>
                <p14:cNvContentPartPr/>
                <p14:nvPr/>
              </p14:nvContentPartPr>
              <p14:xfrm>
                <a:off x="10424823" y="2289571"/>
                <a:ext cx="132120" cy="34200"/>
              </p14:xfrm>
            </p:contentPart>
          </mc:Choice>
          <mc:Fallback xmlns="">
            <p:pic>
              <p:nvPicPr>
                <p:cNvPr id="129" name="Freihand 128">
                  <a:extLst>
                    <a:ext uri="{FF2B5EF4-FFF2-40B4-BE49-F238E27FC236}">
                      <a16:creationId xmlns:a16="http://schemas.microsoft.com/office/drawing/2014/main" id="{321A7D30-45AE-4954-9E42-8ED81A8ACA95}"/>
                    </a:ext>
                  </a:extLst>
                </p:cNvPr>
                <p:cNvPicPr/>
                <p:nvPr/>
              </p:nvPicPr>
              <p:blipFill>
                <a:blip r:embed="rId227"/>
                <a:stretch>
                  <a:fillRect/>
                </a:stretch>
              </p:blipFill>
              <p:spPr>
                <a:xfrm>
                  <a:off x="10420503" y="2285251"/>
                  <a:ext cx="140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0" name="Freihand 129">
                  <a:extLst>
                    <a:ext uri="{FF2B5EF4-FFF2-40B4-BE49-F238E27FC236}">
                      <a16:creationId xmlns:a16="http://schemas.microsoft.com/office/drawing/2014/main" id="{6346DBBA-3B59-4CB1-B044-9C281AF215AC}"/>
                    </a:ext>
                  </a:extLst>
                </p14:cNvPr>
                <p14:cNvContentPartPr/>
                <p14:nvPr/>
              </p14:nvContentPartPr>
              <p14:xfrm>
                <a:off x="10382343" y="2343931"/>
                <a:ext cx="185040" cy="14760"/>
              </p14:xfrm>
            </p:contentPart>
          </mc:Choice>
          <mc:Fallback xmlns="">
            <p:pic>
              <p:nvPicPr>
                <p:cNvPr id="130" name="Freihand 129">
                  <a:extLst>
                    <a:ext uri="{FF2B5EF4-FFF2-40B4-BE49-F238E27FC236}">
                      <a16:creationId xmlns:a16="http://schemas.microsoft.com/office/drawing/2014/main" id="{6346DBBA-3B59-4CB1-B044-9C281AF215AC}"/>
                    </a:ext>
                  </a:extLst>
                </p:cNvPr>
                <p:cNvPicPr/>
                <p:nvPr/>
              </p:nvPicPr>
              <p:blipFill>
                <a:blip r:embed="rId229"/>
                <a:stretch>
                  <a:fillRect/>
                </a:stretch>
              </p:blipFill>
              <p:spPr>
                <a:xfrm>
                  <a:off x="10378023" y="2339611"/>
                  <a:ext cx="193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1" name="Freihand 130">
                  <a:extLst>
                    <a:ext uri="{FF2B5EF4-FFF2-40B4-BE49-F238E27FC236}">
                      <a16:creationId xmlns:a16="http://schemas.microsoft.com/office/drawing/2014/main" id="{8422FCB6-DFA7-40AA-BDBB-FF1BDEA31C31}"/>
                    </a:ext>
                  </a:extLst>
                </p14:cNvPr>
                <p14:cNvContentPartPr/>
                <p14:nvPr/>
              </p14:nvContentPartPr>
              <p14:xfrm>
                <a:off x="10729023" y="2286691"/>
                <a:ext cx="179640" cy="220320"/>
              </p14:xfrm>
            </p:contentPart>
          </mc:Choice>
          <mc:Fallback xmlns="">
            <p:pic>
              <p:nvPicPr>
                <p:cNvPr id="131" name="Freihand 130">
                  <a:extLst>
                    <a:ext uri="{FF2B5EF4-FFF2-40B4-BE49-F238E27FC236}">
                      <a16:creationId xmlns:a16="http://schemas.microsoft.com/office/drawing/2014/main" id="{8422FCB6-DFA7-40AA-BDBB-FF1BDEA31C31}"/>
                    </a:ext>
                  </a:extLst>
                </p:cNvPr>
                <p:cNvPicPr/>
                <p:nvPr/>
              </p:nvPicPr>
              <p:blipFill>
                <a:blip r:embed="rId231"/>
                <a:stretch>
                  <a:fillRect/>
                </a:stretch>
              </p:blipFill>
              <p:spPr>
                <a:xfrm>
                  <a:off x="10724703" y="2282371"/>
                  <a:ext cx="1882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8DF9A572-2B95-4202-8AFA-DFC70F897307}"/>
                    </a:ext>
                  </a:extLst>
                </p14:cNvPr>
                <p14:cNvContentPartPr/>
                <p14:nvPr/>
              </p14:nvContentPartPr>
              <p14:xfrm>
                <a:off x="10982103" y="2122531"/>
                <a:ext cx="180000" cy="143280"/>
              </p14:xfrm>
            </p:contentPart>
          </mc:Choice>
          <mc:Fallback xmlns="">
            <p:pic>
              <p:nvPicPr>
                <p:cNvPr id="134" name="Freihand 133">
                  <a:extLst>
                    <a:ext uri="{FF2B5EF4-FFF2-40B4-BE49-F238E27FC236}">
                      <a16:creationId xmlns:a16="http://schemas.microsoft.com/office/drawing/2014/main" id="{8DF9A572-2B95-4202-8AFA-DFC70F897307}"/>
                    </a:ext>
                  </a:extLst>
                </p:cNvPr>
                <p:cNvPicPr/>
                <p:nvPr/>
              </p:nvPicPr>
              <p:blipFill>
                <a:blip r:embed="rId233"/>
                <a:stretch>
                  <a:fillRect/>
                </a:stretch>
              </p:blipFill>
              <p:spPr>
                <a:xfrm>
                  <a:off x="10977783" y="2118211"/>
                  <a:ext cx="188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6" name="Freihand 135">
                  <a:extLst>
                    <a:ext uri="{FF2B5EF4-FFF2-40B4-BE49-F238E27FC236}">
                      <a16:creationId xmlns:a16="http://schemas.microsoft.com/office/drawing/2014/main" id="{D54AE9A6-2723-4485-9CB5-9783E373467F}"/>
                    </a:ext>
                  </a:extLst>
                </p14:cNvPr>
                <p14:cNvContentPartPr/>
                <p14:nvPr/>
              </p14:nvContentPartPr>
              <p14:xfrm>
                <a:off x="11198103" y="2276971"/>
                <a:ext cx="199440" cy="9360"/>
              </p14:xfrm>
            </p:contentPart>
          </mc:Choice>
          <mc:Fallback xmlns="">
            <p:pic>
              <p:nvPicPr>
                <p:cNvPr id="136" name="Freihand 135">
                  <a:extLst>
                    <a:ext uri="{FF2B5EF4-FFF2-40B4-BE49-F238E27FC236}">
                      <a16:creationId xmlns:a16="http://schemas.microsoft.com/office/drawing/2014/main" id="{D54AE9A6-2723-4485-9CB5-9783E373467F}"/>
                    </a:ext>
                  </a:extLst>
                </p:cNvPr>
                <p:cNvPicPr/>
                <p:nvPr/>
              </p:nvPicPr>
              <p:blipFill>
                <a:blip r:embed="rId235"/>
                <a:stretch>
                  <a:fillRect/>
                </a:stretch>
              </p:blipFill>
              <p:spPr>
                <a:xfrm>
                  <a:off x="11193423" y="2272651"/>
                  <a:ext cx="20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 name="Freihand 136">
                  <a:extLst>
                    <a:ext uri="{FF2B5EF4-FFF2-40B4-BE49-F238E27FC236}">
                      <a16:creationId xmlns:a16="http://schemas.microsoft.com/office/drawing/2014/main" id="{AD5D0917-C81F-402C-A446-34FAA8CB0466}"/>
                    </a:ext>
                  </a:extLst>
                </p14:cNvPr>
                <p14:cNvContentPartPr/>
                <p14:nvPr/>
              </p14:nvContentPartPr>
              <p14:xfrm>
                <a:off x="11204583" y="2347531"/>
                <a:ext cx="250560" cy="9360"/>
              </p14:xfrm>
            </p:contentPart>
          </mc:Choice>
          <mc:Fallback xmlns="">
            <p:pic>
              <p:nvPicPr>
                <p:cNvPr id="137" name="Freihand 136">
                  <a:extLst>
                    <a:ext uri="{FF2B5EF4-FFF2-40B4-BE49-F238E27FC236}">
                      <a16:creationId xmlns:a16="http://schemas.microsoft.com/office/drawing/2014/main" id="{AD5D0917-C81F-402C-A446-34FAA8CB0466}"/>
                    </a:ext>
                  </a:extLst>
                </p:cNvPr>
                <p:cNvPicPr/>
                <p:nvPr/>
              </p:nvPicPr>
              <p:blipFill>
                <a:blip r:embed="rId237"/>
                <a:stretch>
                  <a:fillRect/>
                </a:stretch>
              </p:blipFill>
              <p:spPr>
                <a:xfrm>
                  <a:off x="11200263" y="2343211"/>
                  <a:ext cx="259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0BA71559-1365-4B22-BBBB-66525E3B0109}"/>
                    </a:ext>
                  </a:extLst>
                </p14:cNvPr>
                <p14:cNvContentPartPr/>
                <p14:nvPr/>
              </p14:nvContentPartPr>
              <p14:xfrm>
                <a:off x="11460543" y="2140531"/>
                <a:ext cx="178560" cy="272880"/>
              </p14:xfrm>
            </p:contentPart>
          </mc:Choice>
          <mc:Fallback xmlns="">
            <p:pic>
              <p:nvPicPr>
                <p:cNvPr id="139" name="Freihand 138">
                  <a:extLst>
                    <a:ext uri="{FF2B5EF4-FFF2-40B4-BE49-F238E27FC236}">
                      <a16:creationId xmlns:a16="http://schemas.microsoft.com/office/drawing/2014/main" id="{0BA71559-1365-4B22-BBBB-66525E3B0109}"/>
                    </a:ext>
                  </a:extLst>
                </p:cNvPr>
                <p:cNvPicPr/>
                <p:nvPr/>
              </p:nvPicPr>
              <p:blipFill>
                <a:blip r:embed="rId239"/>
                <a:stretch>
                  <a:fillRect/>
                </a:stretch>
              </p:blipFill>
              <p:spPr>
                <a:xfrm>
                  <a:off x="11456223" y="2136211"/>
                  <a:ext cx="1872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Freihand 139">
                  <a:extLst>
                    <a:ext uri="{FF2B5EF4-FFF2-40B4-BE49-F238E27FC236}">
                      <a16:creationId xmlns:a16="http://schemas.microsoft.com/office/drawing/2014/main" id="{F111A3DB-59A3-49A4-BE3A-75887738C7AC}"/>
                    </a:ext>
                  </a:extLst>
                </p14:cNvPr>
                <p14:cNvContentPartPr/>
                <p14:nvPr/>
              </p14:nvContentPartPr>
              <p14:xfrm>
                <a:off x="11602383" y="2145211"/>
                <a:ext cx="127440" cy="212760"/>
              </p14:xfrm>
            </p:contentPart>
          </mc:Choice>
          <mc:Fallback xmlns="">
            <p:pic>
              <p:nvPicPr>
                <p:cNvPr id="140" name="Freihand 139">
                  <a:extLst>
                    <a:ext uri="{FF2B5EF4-FFF2-40B4-BE49-F238E27FC236}">
                      <a16:creationId xmlns:a16="http://schemas.microsoft.com/office/drawing/2014/main" id="{F111A3DB-59A3-49A4-BE3A-75887738C7AC}"/>
                    </a:ext>
                  </a:extLst>
                </p:cNvPr>
                <p:cNvPicPr/>
                <p:nvPr/>
              </p:nvPicPr>
              <p:blipFill>
                <a:blip r:embed="rId241"/>
                <a:stretch>
                  <a:fillRect/>
                </a:stretch>
              </p:blipFill>
              <p:spPr>
                <a:xfrm>
                  <a:off x="11598063" y="2140891"/>
                  <a:ext cx="136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Freihand 140">
                  <a:extLst>
                    <a:ext uri="{FF2B5EF4-FFF2-40B4-BE49-F238E27FC236}">
                      <a16:creationId xmlns:a16="http://schemas.microsoft.com/office/drawing/2014/main" id="{0B5142B8-8B24-4D65-AACC-4315E41392D8}"/>
                    </a:ext>
                  </a:extLst>
                </p14:cNvPr>
                <p14:cNvContentPartPr/>
                <p14:nvPr/>
              </p14:nvContentPartPr>
              <p14:xfrm>
                <a:off x="11655663" y="2134771"/>
                <a:ext cx="122400" cy="23400"/>
              </p14:xfrm>
            </p:contentPart>
          </mc:Choice>
          <mc:Fallback xmlns="">
            <p:pic>
              <p:nvPicPr>
                <p:cNvPr id="141" name="Freihand 140">
                  <a:extLst>
                    <a:ext uri="{FF2B5EF4-FFF2-40B4-BE49-F238E27FC236}">
                      <a16:creationId xmlns:a16="http://schemas.microsoft.com/office/drawing/2014/main" id="{0B5142B8-8B24-4D65-AACC-4315E41392D8}"/>
                    </a:ext>
                  </a:extLst>
                </p:cNvPr>
                <p:cNvPicPr/>
                <p:nvPr/>
              </p:nvPicPr>
              <p:blipFill>
                <a:blip r:embed="rId243"/>
                <a:stretch>
                  <a:fillRect/>
                </a:stretch>
              </p:blipFill>
              <p:spPr>
                <a:xfrm>
                  <a:off x="11651343" y="2130451"/>
                  <a:ext cx="131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2" name="Freihand 141">
                  <a:extLst>
                    <a:ext uri="{FF2B5EF4-FFF2-40B4-BE49-F238E27FC236}">
                      <a16:creationId xmlns:a16="http://schemas.microsoft.com/office/drawing/2014/main" id="{B004030A-6128-4E8E-8AD6-3115CA4953D5}"/>
                    </a:ext>
                  </a:extLst>
                </p14:cNvPr>
                <p14:cNvContentPartPr/>
                <p14:nvPr/>
              </p14:nvContentPartPr>
              <p14:xfrm>
                <a:off x="11767623" y="2125771"/>
                <a:ext cx="94680" cy="181440"/>
              </p14:xfrm>
            </p:contentPart>
          </mc:Choice>
          <mc:Fallback xmlns="">
            <p:pic>
              <p:nvPicPr>
                <p:cNvPr id="142" name="Freihand 141">
                  <a:extLst>
                    <a:ext uri="{FF2B5EF4-FFF2-40B4-BE49-F238E27FC236}">
                      <a16:creationId xmlns:a16="http://schemas.microsoft.com/office/drawing/2014/main" id="{B004030A-6128-4E8E-8AD6-3115CA4953D5}"/>
                    </a:ext>
                  </a:extLst>
                </p:cNvPr>
                <p:cNvPicPr/>
                <p:nvPr/>
              </p:nvPicPr>
              <p:blipFill>
                <a:blip r:embed="rId245"/>
                <a:stretch>
                  <a:fillRect/>
                </a:stretch>
              </p:blipFill>
              <p:spPr>
                <a:xfrm>
                  <a:off x="11763303" y="2121451"/>
                  <a:ext cx="103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3" name="Freihand 142">
                  <a:extLst>
                    <a:ext uri="{FF2B5EF4-FFF2-40B4-BE49-F238E27FC236}">
                      <a16:creationId xmlns:a16="http://schemas.microsoft.com/office/drawing/2014/main" id="{0D2D7590-E65C-46BF-865D-C87B580FEC02}"/>
                    </a:ext>
                  </a:extLst>
                </p14:cNvPr>
                <p14:cNvContentPartPr/>
                <p14:nvPr/>
              </p14:nvContentPartPr>
              <p14:xfrm>
                <a:off x="11864103" y="2135131"/>
                <a:ext cx="123840" cy="134640"/>
              </p14:xfrm>
            </p:contentPart>
          </mc:Choice>
          <mc:Fallback xmlns="">
            <p:pic>
              <p:nvPicPr>
                <p:cNvPr id="143" name="Freihand 142">
                  <a:extLst>
                    <a:ext uri="{FF2B5EF4-FFF2-40B4-BE49-F238E27FC236}">
                      <a16:creationId xmlns:a16="http://schemas.microsoft.com/office/drawing/2014/main" id="{0D2D7590-E65C-46BF-865D-C87B580FEC02}"/>
                    </a:ext>
                  </a:extLst>
                </p:cNvPr>
                <p:cNvPicPr/>
                <p:nvPr/>
              </p:nvPicPr>
              <p:blipFill>
                <a:blip r:embed="rId247"/>
                <a:stretch>
                  <a:fillRect/>
                </a:stretch>
              </p:blipFill>
              <p:spPr>
                <a:xfrm>
                  <a:off x="11859783" y="2130811"/>
                  <a:ext cx="132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4C353A8F-8FC1-4272-978F-267BF0BCE637}"/>
                    </a:ext>
                  </a:extLst>
                </p14:cNvPr>
                <p14:cNvContentPartPr/>
                <p14:nvPr/>
              </p14:nvContentPartPr>
              <p14:xfrm>
                <a:off x="957183" y="1365811"/>
                <a:ext cx="3006000" cy="2567520"/>
              </p14:xfrm>
            </p:contentPart>
          </mc:Choice>
          <mc:Fallback xmlns="">
            <p:pic>
              <p:nvPicPr>
                <p:cNvPr id="145" name="Freihand 144">
                  <a:extLst>
                    <a:ext uri="{FF2B5EF4-FFF2-40B4-BE49-F238E27FC236}">
                      <a16:creationId xmlns:a16="http://schemas.microsoft.com/office/drawing/2014/main" id="{4C353A8F-8FC1-4272-978F-267BF0BCE637}"/>
                    </a:ext>
                  </a:extLst>
                </p:cNvPr>
                <p:cNvPicPr/>
                <p:nvPr/>
              </p:nvPicPr>
              <p:blipFill>
                <a:blip r:embed="rId249"/>
                <a:stretch>
                  <a:fillRect/>
                </a:stretch>
              </p:blipFill>
              <p:spPr>
                <a:xfrm>
                  <a:off x="952863" y="1361491"/>
                  <a:ext cx="3014640" cy="2576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1DDCCDFF-9357-4039-885F-8E95B90FCA47}"/>
                    </a:ext>
                  </a:extLst>
                </p14:cNvPr>
                <p14:cNvContentPartPr/>
                <p14:nvPr/>
              </p14:nvContentPartPr>
              <p14:xfrm>
                <a:off x="4098903" y="1160611"/>
                <a:ext cx="139680" cy="92160"/>
              </p14:xfrm>
            </p:contentPart>
          </mc:Choice>
          <mc:Fallback xmlns="">
            <p:pic>
              <p:nvPicPr>
                <p:cNvPr id="146" name="Freihand 145">
                  <a:extLst>
                    <a:ext uri="{FF2B5EF4-FFF2-40B4-BE49-F238E27FC236}">
                      <a16:creationId xmlns:a16="http://schemas.microsoft.com/office/drawing/2014/main" id="{1DDCCDFF-9357-4039-885F-8E95B90FCA47}"/>
                    </a:ext>
                  </a:extLst>
                </p:cNvPr>
                <p:cNvPicPr/>
                <p:nvPr/>
              </p:nvPicPr>
              <p:blipFill>
                <a:blip r:embed="rId251"/>
                <a:stretch>
                  <a:fillRect/>
                </a:stretch>
              </p:blipFill>
              <p:spPr>
                <a:xfrm>
                  <a:off x="4094583" y="1156291"/>
                  <a:ext cx="14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73358A89-41ED-4147-A67E-0A9438DA55AE}"/>
                    </a:ext>
                  </a:extLst>
                </p14:cNvPr>
                <p14:cNvContentPartPr/>
                <p14:nvPr/>
              </p14:nvContentPartPr>
              <p14:xfrm>
                <a:off x="4188903" y="1183291"/>
                <a:ext cx="47160" cy="173160"/>
              </p14:xfrm>
            </p:contentPart>
          </mc:Choice>
          <mc:Fallback xmlns="">
            <p:pic>
              <p:nvPicPr>
                <p:cNvPr id="147" name="Freihand 146">
                  <a:extLst>
                    <a:ext uri="{FF2B5EF4-FFF2-40B4-BE49-F238E27FC236}">
                      <a16:creationId xmlns:a16="http://schemas.microsoft.com/office/drawing/2014/main" id="{73358A89-41ED-4147-A67E-0A9438DA55AE}"/>
                    </a:ext>
                  </a:extLst>
                </p:cNvPr>
                <p:cNvPicPr/>
                <p:nvPr/>
              </p:nvPicPr>
              <p:blipFill>
                <a:blip r:embed="rId253"/>
                <a:stretch>
                  <a:fillRect/>
                </a:stretch>
              </p:blipFill>
              <p:spPr>
                <a:xfrm>
                  <a:off x="4184583" y="1178971"/>
                  <a:ext cx="55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03233434-FAF7-42DD-B2BC-709A9CCD2AA5}"/>
                    </a:ext>
                  </a:extLst>
                </p14:cNvPr>
                <p14:cNvContentPartPr/>
                <p14:nvPr/>
              </p14:nvContentPartPr>
              <p14:xfrm>
                <a:off x="4364943" y="1136131"/>
                <a:ext cx="189000" cy="83880"/>
              </p14:xfrm>
            </p:contentPart>
          </mc:Choice>
          <mc:Fallback xmlns="">
            <p:pic>
              <p:nvPicPr>
                <p:cNvPr id="148" name="Freihand 147">
                  <a:extLst>
                    <a:ext uri="{FF2B5EF4-FFF2-40B4-BE49-F238E27FC236}">
                      <a16:creationId xmlns:a16="http://schemas.microsoft.com/office/drawing/2014/main" id="{03233434-FAF7-42DD-B2BC-709A9CCD2AA5}"/>
                    </a:ext>
                  </a:extLst>
                </p:cNvPr>
                <p:cNvPicPr/>
                <p:nvPr/>
              </p:nvPicPr>
              <p:blipFill>
                <a:blip r:embed="rId255"/>
                <a:stretch>
                  <a:fillRect/>
                </a:stretch>
              </p:blipFill>
              <p:spPr>
                <a:xfrm>
                  <a:off x="4360623" y="1131811"/>
                  <a:ext cx="197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 name="Freihand 148">
                  <a:extLst>
                    <a:ext uri="{FF2B5EF4-FFF2-40B4-BE49-F238E27FC236}">
                      <a16:creationId xmlns:a16="http://schemas.microsoft.com/office/drawing/2014/main" id="{0BAC82C6-FD1D-4A24-872E-55670AF5EAD3}"/>
                    </a:ext>
                  </a:extLst>
                </p14:cNvPr>
                <p14:cNvContentPartPr/>
                <p14:nvPr/>
              </p14:nvContentPartPr>
              <p14:xfrm>
                <a:off x="4583823" y="1086091"/>
                <a:ext cx="134640" cy="167760"/>
              </p14:xfrm>
            </p:contentPart>
          </mc:Choice>
          <mc:Fallback xmlns="">
            <p:pic>
              <p:nvPicPr>
                <p:cNvPr id="149" name="Freihand 148">
                  <a:extLst>
                    <a:ext uri="{FF2B5EF4-FFF2-40B4-BE49-F238E27FC236}">
                      <a16:creationId xmlns:a16="http://schemas.microsoft.com/office/drawing/2014/main" id="{0BAC82C6-FD1D-4A24-872E-55670AF5EAD3}"/>
                    </a:ext>
                  </a:extLst>
                </p:cNvPr>
                <p:cNvPicPr/>
                <p:nvPr/>
              </p:nvPicPr>
              <p:blipFill>
                <a:blip r:embed="rId257"/>
                <a:stretch>
                  <a:fillRect/>
                </a:stretch>
              </p:blipFill>
              <p:spPr>
                <a:xfrm>
                  <a:off x="4579503" y="1081771"/>
                  <a:ext cx="143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0" name="Freihand 149">
                  <a:extLst>
                    <a:ext uri="{FF2B5EF4-FFF2-40B4-BE49-F238E27FC236}">
                      <a16:creationId xmlns:a16="http://schemas.microsoft.com/office/drawing/2014/main" id="{1B15A031-42BF-4C43-ABC0-D4B0F20B50F0}"/>
                    </a:ext>
                  </a:extLst>
                </p14:cNvPr>
                <p14:cNvContentPartPr/>
                <p14:nvPr/>
              </p14:nvContentPartPr>
              <p14:xfrm>
                <a:off x="4841223" y="965851"/>
                <a:ext cx="34200" cy="121320"/>
              </p14:xfrm>
            </p:contentPart>
          </mc:Choice>
          <mc:Fallback xmlns="">
            <p:pic>
              <p:nvPicPr>
                <p:cNvPr id="150" name="Freihand 149">
                  <a:extLst>
                    <a:ext uri="{FF2B5EF4-FFF2-40B4-BE49-F238E27FC236}">
                      <a16:creationId xmlns:a16="http://schemas.microsoft.com/office/drawing/2014/main" id="{1B15A031-42BF-4C43-ABC0-D4B0F20B50F0}"/>
                    </a:ext>
                  </a:extLst>
                </p:cNvPr>
                <p:cNvPicPr/>
                <p:nvPr/>
              </p:nvPicPr>
              <p:blipFill>
                <a:blip r:embed="rId259"/>
                <a:stretch>
                  <a:fillRect/>
                </a:stretch>
              </p:blipFill>
              <p:spPr>
                <a:xfrm>
                  <a:off x="4836903" y="961531"/>
                  <a:ext cx="42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1" name="Freihand 150">
                  <a:extLst>
                    <a:ext uri="{FF2B5EF4-FFF2-40B4-BE49-F238E27FC236}">
                      <a16:creationId xmlns:a16="http://schemas.microsoft.com/office/drawing/2014/main" id="{8F6AD02E-DD71-4C94-9D8C-102F750EF91E}"/>
                    </a:ext>
                  </a:extLst>
                </p14:cNvPr>
                <p14:cNvContentPartPr/>
                <p14:nvPr/>
              </p14:nvContentPartPr>
              <p14:xfrm>
                <a:off x="4746183" y="969091"/>
                <a:ext cx="188280" cy="112680"/>
              </p14:xfrm>
            </p:contentPart>
          </mc:Choice>
          <mc:Fallback xmlns="">
            <p:pic>
              <p:nvPicPr>
                <p:cNvPr id="151" name="Freihand 150">
                  <a:extLst>
                    <a:ext uri="{FF2B5EF4-FFF2-40B4-BE49-F238E27FC236}">
                      <a16:creationId xmlns:a16="http://schemas.microsoft.com/office/drawing/2014/main" id="{8F6AD02E-DD71-4C94-9D8C-102F750EF91E}"/>
                    </a:ext>
                  </a:extLst>
                </p:cNvPr>
                <p:cNvPicPr/>
                <p:nvPr/>
              </p:nvPicPr>
              <p:blipFill>
                <a:blip r:embed="rId261"/>
                <a:stretch>
                  <a:fillRect/>
                </a:stretch>
              </p:blipFill>
              <p:spPr>
                <a:xfrm>
                  <a:off x="4741863" y="964771"/>
                  <a:ext cx="196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2" name="Freihand 151">
                  <a:extLst>
                    <a:ext uri="{FF2B5EF4-FFF2-40B4-BE49-F238E27FC236}">
                      <a16:creationId xmlns:a16="http://schemas.microsoft.com/office/drawing/2014/main" id="{3D6098D9-9A13-4061-B041-98210AC42170}"/>
                    </a:ext>
                  </a:extLst>
                </p14:cNvPr>
                <p14:cNvContentPartPr/>
                <p14:nvPr/>
              </p14:nvContentPartPr>
              <p14:xfrm>
                <a:off x="983823" y="1949011"/>
                <a:ext cx="3417120" cy="1140120"/>
              </p14:xfrm>
            </p:contentPart>
          </mc:Choice>
          <mc:Fallback xmlns="">
            <p:pic>
              <p:nvPicPr>
                <p:cNvPr id="152" name="Freihand 151">
                  <a:extLst>
                    <a:ext uri="{FF2B5EF4-FFF2-40B4-BE49-F238E27FC236}">
                      <a16:creationId xmlns:a16="http://schemas.microsoft.com/office/drawing/2014/main" id="{3D6098D9-9A13-4061-B041-98210AC42170}"/>
                    </a:ext>
                  </a:extLst>
                </p:cNvPr>
                <p:cNvPicPr/>
                <p:nvPr/>
              </p:nvPicPr>
              <p:blipFill>
                <a:blip r:embed="rId263"/>
                <a:stretch>
                  <a:fillRect/>
                </a:stretch>
              </p:blipFill>
              <p:spPr>
                <a:xfrm>
                  <a:off x="979503" y="1944691"/>
                  <a:ext cx="3425760" cy="1148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3" name="Freihand 152">
                  <a:extLst>
                    <a:ext uri="{FF2B5EF4-FFF2-40B4-BE49-F238E27FC236}">
                      <a16:creationId xmlns:a16="http://schemas.microsoft.com/office/drawing/2014/main" id="{D8A85E41-B1A7-4590-8B3C-04C6F46FCFEA}"/>
                    </a:ext>
                  </a:extLst>
                </p14:cNvPr>
                <p14:cNvContentPartPr/>
                <p14:nvPr/>
              </p14:nvContentPartPr>
              <p14:xfrm>
                <a:off x="4447743" y="1828411"/>
                <a:ext cx="150120" cy="158760"/>
              </p14:xfrm>
            </p:contentPart>
          </mc:Choice>
          <mc:Fallback xmlns="">
            <p:pic>
              <p:nvPicPr>
                <p:cNvPr id="153" name="Freihand 152">
                  <a:extLst>
                    <a:ext uri="{FF2B5EF4-FFF2-40B4-BE49-F238E27FC236}">
                      <a16:creationId xmlns:a16="http://schemas.microsoft.com/office/drawing/2014/main" id="{D8A85E41-B1A7-4590-8B3C-04C6F46FCFEA}"/>
                    </a:ext>
                  </a:extLst>
                </p:cNvPr>
                <p:cNvPicPr/>
                <p:nvPr/>
              </p:nvPicPr>
              <p:blipFill>
                <a:blip r:embed="rId265"/>
                <a:stretch>
                  <a:fillRect/>
                </a:stretch>
              </p:blipFill>
              <p:spPr>
                <a:xfrm>
                  <a:off x="4443423" y="1824091"/>
                  <a:ext cx="158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54" name="Freihand 153">
                  <a:extLst>
                    <a:ext uri="{FF2B5EF4-FFF2-40B4-BE49-F238E27FC236}">
                      <a16:creationId xmlns:a16="http://schemas.microsoft.com/office/drawing/2014/main" id="{E2952B0A-E55E-49C6-900D-A0F7ED0310D2}"/>
                    </a:ext>
                  </a:extLst>
                </p14:cNvPr>
                <p14:cNvContentPartPr/>
                <p14:nvPr/>
              </p14:nvContentPartPr>
              <p14:xfrm>
                <a:off x="4674543" y="1726171"/>
                <a:ext cx="8280" cy="117000"/>
              </p14:xfrm>
            </p:contentPart>
          </mc:Choice>
          <mc:Fallback xmlns="">
            <p:pic>
              <p:nvPicPr>
                <p:cNvPr id="154" name="Freihand 153">
                  <a:extLst>
                    <a:ext uri="{FF2B5EF4-FFF2-40B4-BE49-F238E27FC236}">
                      <a16:creationId xmlns:a16="http://schemas.microsoft.com/office/drawing/2014/main" id="{E2952B0A-E55E-49C6-900D-A0F7ED0310D2}"/>
                    </a:ext>
                  </a:extLst>
                </p:cNvPr>
                <p:cNvPicPr/>
                <p:nvPr/>
              </p:nvPicPr>
              <p:blipFill>
                <a:blip r:embed="rId267"/>
                <a:stretch>
                  <a:fillRect/>
                </a:stretch>
              </p:blipFill>
              <p:spPr>
                <a:xfrm>
                  <a:off x="4670223" y="1721851"/>
                  <a:ext cx="16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55" name="Freihand 154">
                  <a:extLst>
                    <a:ext uri="{FF2B5EF4-FFF2-40B4-BE49-F238E27FC236}">
                      <a16:creationId xmlns:a16="http://schemas.microsoft.com/office/drawing/2014/main" id="{53517C15-7989-45D5-A18C-2FFE02897611}"/>
                    </a:ext>
                  </a:extLst>
                </p14:cNvPr>
                <p14:cNvContentPartPr/>
                <p14:nvPr/>
              </p14:nvContentPartPr>
              <p14:xfrm>
                <a:off x="4584543" y="1708171"/>
                <a:ext cx="192240" cy="110520"/>
              </p14:xfrm>
            </p:contentPart>
          </mc:Choice>
          <mc:Fallback xmlns="">
            <p:pic>
              <p:nvPicPr>
                <p:cNvPr id="155" name="Freihand 154">
                  <a:extLst>
                    <a:ext uri="{FF2B5EF4-FFF2-40B4-BE49-F238E27FC236}">
                      <a16:creationId xmlns:a16="http://schemas.microsoft.com/office/drawing/2014/main" id="{53517C15-7989-45D5-A18C-2FFE02897611}"/>
                    </a:ext>
                  </a:extLst>
                </p:cNvPr>
                <p:cNvPicPr/>
                <p:nvPr/>
              </p:nvPicPr>
              <p:blipFill>
                <a:blip r:embed="rId269"/>
                <a:stretch>
                  <a:fillRect/>
                </a:stretch>
              </p:blipFill>
              <p:spPr>
                <a:xfrm>
                  <a:off x="4580223" y="1703851"/>
                  <a:ext cx="200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6" name="Freihand 155">
                  <a:extLst>
                    <a:ext uri="{FF2B5EF4-FFF2-40B4-BE49-F238E27FC236}">
                      <a16:creationId xmlns:a16="http://schemas.microsoft.com/office/drawing/2014/main" id="{3B424292-543F-47BF-A3F5-FB56D73A9F13}"/>
                    </a:ext>
                  </a:extLst>
                </p14:cNvPr>
                <p14:cNvContentPartPr/>
                <p14:nvPr/>
              </p14:nvContentPartPr>
              <p14:xfrm>
                <a:off x="4804503" y="1819771"/>
                <a:ext cx="182520" cy="76680"/>
              </p14:xfrm>
            </p:contentPart>
          </mc:Choice>
          <mc:Fallback xmlns="">
            <p:pic>
              <p:nvPicPr>
                <p:cNvPr id="156" name="Freihand 155">
                  <a:extLst>
                    <a:ext uri="{FF2B5EF4-FFF2-40B4-BE49-F238E27FC236}">
                      <a16:creationId xmlns:a16="http://schemas.microsoft.com/office/drawing/2014/main" id="{3B424292-543F-47BF-A3F5-FB56D73A9F13}"/>
                    </a:ext>
                  </a:extLst>
                </p:cNvPr>
                <p:cNvPicPr/>
                <p:nvPr/>
              </p:nvPicPr>
              <p:blipFill>
                <a:blip r:embed="rId271"/>
                <a:stretch>
                  <a:fillRect/>
                </a:stretch>
              </p:blipFill>
              <p:spPr>
                <a:xfrm>
                  <a:off x="4800183" y="1815451"/>
                  <a:ext cx="191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57" name="Freihand 156">
                  <a:extLst>
                    <a:ext uri="{FF2B5EF4-FFF2-40B4-BE49-F238E27FC236}">
                      <a16:creationId xmlns:a16="http://schemas.microsoft.com/office/drawing/2014/main" id="{06FDF3ED-4D85-4CCC-954F-FD8FBCB1C06B}"/>
                    </a:ext>
                  </a:extLst>
                </p14:cNvPr>
                <p14:cNvContentPartPr/>
                <p14:nvPr/>
              </p14:nvContentPartPr>
              <p14:xfrm>
                <a:off x="5111223" y="1716091"/>
                <a:ext cx="135720" cy="165960"/>
              </p14:xfrm>
            </p:contentPart>
          </mc:Choice>
          <mc:Fallback xmlns="">
            <p:pic>
              <p:nvPicPr>
                <p:cNvPr id="157" name="Freihand 156">
                  <a:extLst>
                    <a:ext uri="{FF2B5EF4-FFF2-40B4-BE49-F238E27FC236}">
                      <a16:creationId xmlns:a16="http://schemas.microsoft.com/office/drawing/2014/main" id="{06FDF3ED-4D85-4CCC-954F-FD8FBCB1C06B}"/>
                    </a:ext>
                  </a:extLst>
                </p:cNvPr>
                <p:cNvPicPr/>
                <p:nvPr/>
              </p:nvPicPr>
              <p:blipFill>
                <a:blip r:embed="rId273"/>
                <a:stretch>
                  <a:fillRect/>
                </a:stretch>
              </p:blipFill>
              <p:spPr>
                <a:xfrm>
                  <a:off x="5106903" y="1711771"/>
                  <a:ext cx="144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58" name="Freihand 157">
                  <a:extLst>
                    <a:ext uri="{FF2B5EF4-FFF2-40B4-BE49-F238E27FC236}">
                      <a16:creationId xmlns:a16="http://schemas.microsoft.com/office/drawing/2014/main" id="{44654582-3B6A-4969-92C1-735F5091EB40}"/>
                    </a:ext>
                  </a:extLst>
                </p14:cNvPr>
                <p14:cNvContentPartPr/>
                <p14:nvPr/>
              </p14:nvContentPartPr>
              <p14:xfrm>
                <a:off x="5142903" y="1795291"/>
                <a:ext cx="78120" cy="2520"/>
              </p14:xfrm>
            </p:contentPart>
          </mc:Choice>
          <mc:Fallback xmlns="">
            <p:pic>
              <p:nvPicPr>
                <p:cNvPr id="158" name="Freihand 157">
                  <a:extLst>
                    <a:ext uri="{FF2B5EF4-FFF2-40B4-BE49-F238E27FC236}">
                      <a16:creationId xmlns:a16="http://schemas.microsoft.com/office/drawing/2014/main" id="{44654582-3B6A-4969-92C1-735F5091EB40}"/>
                    </a:ext>
                  </a:extLst>
                </p:cNvPr>
                <p:cNvPicPr/>
                <p:nvPr/>
              </p:nvPicPr>
              <p:blipFill>
                <a:blip r:embed="rId275"/>
                <a:stretch>
                  <a:fillRect/>
                </a:stretch>
              </p:blipFill>
              <p:spPr>
                <a:xfrm>
                  <a:off x="5138583" y="1790971"/>
                  <a:ext cx="86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9" name="Freihand 158">
                  <a:extLst>
                    <a:ext uri="{FF2B5EF4-FFF2-40B4-BE49-F238E27FC236}">
                      <a16:creationId xmlns:a16="http://schemas.microsoft.com/office/drawing/2014/main" id="{ABE7F940-1BCC-46DA-8931-7B3E7D0A8966}"/>
                    </a:ext>
                  </a:extLst>
                </p14:cNvPr>
                <p14:cNvContentPartPr/>
                <p14:nvPr/>
              </p14:nvContentPartPr>
              <p14:xfrm>
                <a:off x="5283303" y="1703851"/>
                <a:ext cx="252000" cy="111600"/>
              </p14:xfrm>
            </p:contentPart>
          </mc:Choice>
          <mc:Fallback xmlns="">
            <p:pic>
              <p:nvPicPr>
                <p:cNvPr id="159" name="Freihand 158">
                  <a:extLst>
                    <a:ext uri="{FF2B5EF4-FFF2-40B4-BE49-F238E27FC236}">
                      <a16:creationId xmlns:a16="http://schemas.microsoft.com/office/drawing/2014/main" id="{ABE7F940-1BCC-46DA-8931-7B3E7D0A8966}"/>
                    </a:ext>
                  </a:extLst>
                </p:cNvPr>
                <p:cNvPicPr/>
                <p:nvPr/>
              </p:nvPicPr>
              <p:blipFill>
                <a:blip r:embed="rId277"/>
                <a:stretch>
                  <a:fillRect/>
                </a:stretch>
              </p:blipFill>
              <p:spPr>
                <a:xfrm>
                  <a:off x="5278983" y="1699531"/>
                  <a:ext cx="2606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0" name="Freihand 159">
                  <a:extLst>
                    <a:ext uri="{FF2B5EF4-FFF2-40B4-BE49-F238E27FC236}">
                      <a16:creationId xmlns:a16="http://schemas.microsoft.com/office/drawing/2014/main" id="{A9175959-8EB0-4238-8050-FC105AD9918F}"/>
                    </a:ext>
                  </a:extLst>
                </p14:cNvPr>
                <p14:cNvContentPartPr/>
                <p14:nvPr/>
              </p14:nvContentPartPr>
              <p14:xfrm>
                <a:off x="5558703" y="1699171"/>
                <a:ext cx="238320" cy="96480"/>
              </p14:xfrm>
            </p:contentPart>
          </mc:Choice>
          <mc:Fallback xmlns="">
            <p:pic>
              <p:nvPicPr>
                <p:cNvPr id="160" name="Freihand 159">
                  <a:extLst>
                    <a:ext uri="{FF2B5EF4-FFF2-40B4-BE49-F238E27FC236}">
                      <a16:creationId xmlns:a16="http://schemas.microsoft.com/office/drawing/2014/main" id="{A9175959-8EB0-4238-8050-FC105AD9918F}"/>
                    </a:ext>
                  </a:extLst>
                </p:cNvPr>
                <p:cNvPicPr/>
                <p:nvPr/>
              </p:nvPicPr>
              <p:blipFill>
                <a:blip r:embed="rId279"/>
                <a:stretch>
                  <a:fillRect/>
                </a:stretch>
              </p:blipFill>
              <p:spPr>
                <a:xfrm>
                  <a:off x="5554383" y="1694851"/>
                  <a:ext cx="246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2907C0FF-EFFC-479C-B734-B2FD67E607D8}"/>
                    </a:ext>
                  </a:extLst>
                </p14:cNvPr>
                <p14:cNvContentPartPr/>
                <p14:nvPr/>
              </p14:nvContentPartPr>
              <p14:xfrm>
                <a:off x="5750223" y="1668211"/>
                <a:ext cx="87840" cy="65880"/>
              </p14:xfrm>
            </p:contentPart>
          </mc:Choice>
          <mc:Fallback xmlns="">
            <p:pic>
              <p:nvPicPr>
                <p:cNvPr id="161" name="Freihand 160">
                  <a:extLst>
                    <a:ext uri="{FF2B5EF4-FFF2-40B4-BE49-F238E27FC236}">
                      <a16:creationId xmlns:a16="http://schemas.microsoft.com/office/drawing/2014/main" id="{2907C0FF-EFFC-479C-B734-B2FD67E607D8}"/>
                    </a:ext>
                  </a:extLst>
                </p:cNvPr>
                <p:cNvPicPr/>
                <p:nvPr/>
              </p:nvPicPr>
              <p:blipFill>
                <a:blip r:embed="rId281"/>
                <a:stretch>
                  <a:fillRect/>
                </a:stretch>
              </p:blipFill>
              <p:spPr>
                <a:xfrm>
                  <a:off x="5745903" y="1663891"/>
                  <a:ext cx="96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F700081D-68F9-41C0-92CA-C1A531129174}"/>
                    </a:ext>
                  </a:extLst>
                </p14:cNvPr>
                <p14:cNvContentPartPr/>
                <p14:nvPr/>
              </p14:nvContentPartPr>
              <p14:xfrm>
                <a:off x="5842023" y="1739491"/>
                <a:ext cx="37440" cy="59040"/>
              </p14:xfrm>
            </p:contentPart>
          </mc:Choice>
          <mc:Fallback xmlns="">
            <p:pic>
              <p:nvPicPr>
                <p:cNvPr id="162" name="Freihand 161">
                  <a:extLst>
                    <a:ext uri="{FF2B5EF4-FFF2-40B4-BE49-F238E27FC236}">
                      <a16:creationId xmlns:a16="http://schemas.microsoft.com/office/drawing/2014/main" id="{F700081D-68F9-41C0-92CA-C1A531129174}"/>
                    </a:ext>
                  </a:extLst>
                </p:cNvPr>
                <p:cNvPicPr/>
                <p:nvPr/>
              </p:nvPicPr>
              <p:blipFill>
                <a:blip r:embed="rId283"/>
                <a:stretch>
                  <a:fillRect/>
                </a:stretch>
              </p:blipFill>
              <p:spPr>
                <a:xfrm>
                  <a:off x="5837703" y="1735171"/>
                  <a:ext cx="460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3" name="Freihand 162">
                  <a:extLst>
                    <a:ext uri="{FF2B5EF4-FFF2-40B4-BE49-F238E27FC236}">
                      <a16:creationId xmlns:a16="http://schemas.microsoft.com/office/drawing/2014/main" id="{CE910F9B-C7A1-44C7-83F4-945C4B180820}"/>
                    </a:ext>
                  </a:extLst>
                </p14:cNvPr>
                <p14:cNvContentPartPr/>
                <p14:nvPr/>
              </p14:nvContentPartPr>
              <p14:xfrm>
                <a:off x="5920503" y="1626811"/>
                <a:ext cx="129960" cy="148680"/>
              </p14:xfrm>
            </p:contentPart>
          </mc:Choice>
          <mc:Fallback xmlns="">
            <p:pic>
              <p:nvPicPr>
                <p:cNvPr id="163" name="Freihand 162">
                  <a:extLst>
                    <a:ext uri="{FF2B5EF4-FFF2-40B4-BE49-F238E27FC236}">
                      <a16:creationId xmlns:a16="http://schemas.microsoft.com/office/drawing/2014/main" id="{CE910F9B-C7A1-44C7-83F4-945C4B180820}"/>
                    </a:ext>
                  </a:extLst>
                </p:cNvPr>
                <p:cNvPicPr/>
                <p:nvPr/>
              </p:nvPicPr>
              <p:blipFill>
                <a:blip r:embed="rId285"/>
                <a:stretch>
                  <a:fillRect/>
                </a:stretch>
              </p:blipFill>
              <p:spPr>
                <a:xfrm>
                  <a:off x="5916183" y="1622491"/>
                  <a:ext cx="138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4" name="Freihand 163">
                  <a:extLst>
                    <a:ext uri="{FF2B5EF4-FFF2-40B4-BE49-F238E27FC236}">
                      <a16:creationId xmlns:a16="http://schemas.microsoft.com/office/drawing/2014/main" id="{4E3BBD24-94F1-4E67-A393-B28A9336FE37}"/>
                    </a:ext>
                  </a:extLst>
                </p14:cNvPr>
                <p14:cNvContentPartPr/>
                <p14:nvPr/>
              </p14:nvContentPartPr>
              <p14:xfrm>
                <a:off x="6091143" y="1664611"/>
                <a:ext cx="115200" cy="197280"/>
              </p14:xfrm>
            </p:contentPart>
          </mc:Choice>
          <mc:Fallback xmlns="">
            <p:pic>
              <p:nvPicPr>
                <p:cNvPr id="164" name="Freihand 163">
                  <a:extLst>
                    <a:ext uri="{FF2B5EF4-FFF2-40B4-BE49-F238E27FC236}">
                      <a16:creationId xmlns:a16="http://schemas.microsoft.com/office/drawing/2014/main" id="{4E3BBD24-94F1-4E67-A393-B28A9336FE37}"/>
                    </a:ext>
                  </a:extLst>
                </p:cNvPr>
                <p:cNvPicPr/>
                <p:nvPr/>
              </p:nvPicPr>
              <p:blipFill>
                <a:blip r:embed="rId287"/>
                <a:stretch>
                  <a:fillRect/>
                </a:stretch>
              </p:blipFill>
              <p:spPr>
                <a:xfrm>
                  <a:off x="6086823" y="1660291"/>
                  <a:ext cx="1238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 name="Freihand 166">
                  <a:extLst>
                    <a:ext uri="{FF2B5EF4-FFF2-40B4-BE49-F238E27FC236}">
                      <a16:creationId xmlns:a16="http://schemas.microsoft.com/office/drawing/2014/main" id="{2D4246C3-BCDB-4244-9BFB-B61E9B2886AB}"/>
                    </a:ext>
                  </a:extLst>
                </p14:cNvPr>
                <p14:cNvContentPartPr/>
                <p14:nvPr/>
              </p14:nvContentPartPr>
              <p14:xfrm>
                <a:off x="585663" y="3046651"/>
                <a:ext cx="113400" cy="194400"/>
              </p14:xfrm>
            </p:contentPart>
          </mc:Choice>
          <mc:Fallback xmlns="">
            <p:pic>
              <p:nvPicPr>
                <p:cNvPr id="167" name="Freihand 166">
                  <a:extLst>
                    <a:ext uri="{FF2B5EF4-FFF2-40B4-BE49-F238E27FC236}">
                      <a16:creationId xmlns:a16="http://schemas.microsoft.com/office/drawing/2014/main" id="{2D4246C3-BCDB-4244-9BFB-B61E9B2886AB}"/>
                    </a:ext>
                  </a:extLst>
                </p:cNvPr>
                <p:cNvPicPr/>
                <p:nvPr/>
              </p:nvPicPr>
              <p:blipFill>
                <a:blip r:embed="rId289"/>
                <a:stretch>
                  <a:fillRect/>
                </a:stretch>
              </p:blipFill>
              <p:spPr>
                <a:xfrm>
                  <a:off x="581343" y="3042331"/>
                  <a:ext cx="122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8" name="Freihand 167">
                  <a:extLst>
                    <a:ext uri="{FF2B5EF4-FFF2-40B4-BE49-F238E27FC236}">
                      <a16:creationId xmlns:a16="http://schemas.microsoft.com/office/drawing/2014/main" id="{79497D86-34F0-43EA-8FE5-A708F73E3394}"/>
                    </a:ext>
                  </a:extLst>
                </p14:cNvPr>
                <p14:cNvContentPartPr/>
                <p14:nvPr/>
              </p14:nvContentPartPr>
              <p14:xfrm>
                <a:off x="630303" y="3121891"/>
                <a:ext cx="117000" cy="28440"/>
              </p14:xfrm>
            </p:contentPart>
          </mc:Choice>
          <mc:Fallback xmlns="">
            <p:pic>
              <p:nvPicPr>
                <p:cNvPr id="168" name="Freihand 167">
                  <a:extLst>
                    <a:ext uri="{FF2B5EF4-FFF2-40B4-BE49-F238E27FC236}">
                      <a16:creationId xmlns:a16="http://schemas.microsoft.com/office/drawing/2014/main" id="{79497D86-34F0-43EA-8FE5-A708F73E3394}"/>
                    </a:ext>
                  </a:extLst>
                </p:cNvPr>
                <p:cNvPicPr/>
                <p:nvPr/>
              </p:nvPicPr>
              <p:blipFill>
                <a:blip r:embed="rId291"/>
                <a:stretch>
                  <a:fillRect/>
                </a:stretch>
              </p:blipFill>
              <p:spPr>
                <a:xfrm>
                  <a:off x="625983" y="3117571"/>
                  <a:ext cx="12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 name="Freihand 168">
                  <a:extLst>
                    <a:ext uri="{FF2B5EF4-FFF2-40B4-BE49-F238E27FC236}">
                      <a16:creationId xmlns:a16="http://schemas.microsoft.com/office/drawing/2014/main" id="{98C29E46-7E13-4F14-8B0B-C71BD55A967B}"/>
                    </a:ext>
                  </a:extLst>
                </p14:cNvPr>
                <p14:cNvContentPartPr/>
                <p14:nvPr/>
              </p14:nvContentPartPr>
              <p14:xfrm>
                <a:off x="727143" y="3054211"/>
                <a:ext cx="104400" cy="119520"/>
              </p14:xfrm>
            </p:contentPart>
          </mc:Choice>
          <mc:Fallback xmlns="">
            <p:pic>
              <p:nvPicPr>
                <p:cNvPr id="169" name="Freihand 168">
                  <a:extLst>
                    <a:ext uri="{FF2B5EF4-FFF2-40B4-BE49-F238E27FC236}">
                      <a16:creationId xmlns:a16="http://schemas.microsoft.com/office/drawing/2014/main" id="{98C29E46-7E13-4F14-8B0B-C71BD55A967B}"/>
                    </a:ext>
                  </a:extLst>
                </p:cNvPr>
                <p:cNvPicPr/>
                <p:nvPr/>
              </p:nvPicPr>
              <p:blipFill>
                <a:blip r:embed="rId293"/>
                <a:stretch>
                  <a:fillRect/>
                </a:stretch>
              </p:blipFill>
              <p:spPr>
                <a:xfrm>
                  <a:off x="722823" y="3049891"/>
                  <a:ext cx="11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 name="Freihand 169">
                  <a:extLst>
                    <a:ext uri="{FF2B5EF4-FFF2-40B4-BE49-F238E27FC236}">
                      <a16:creationId xmlns:a16="http://schemas.microsoft.com/office/drawing/2014/main" id="{C8B69E13-7599-4645-94BB-BBE6829CB154}"/>
                    </a:ext>
                  </a:extLst>
                </p14:cNvPr>
                <p14:cNvContentPartPr/>
                <p14:nvPr/>
              </p14:nvContentPartPr>
              <p14:xfrm>
                <a:off x="808863" y="3049531"/>
                <a:ext cx="83880" cy="112680"/>
              </p14:xfrm>
            </p:contentPart>
          </mc:Choice>
          <mc:Fallback xmlns="">
            <p:pic>
              <p:nvPicPr>
                <p:cNvPr id="170" name="Freihand 169">
                  <a:extLst>
                    <a:ext uri="{FF2B5EF4-FFF2-40B4-BE49-F238E27FC236}">
                      <a16:creationId xmlns:a16="http://schemas.microsoft.com/office/drawing/2014/main" id="{C8B69E13-7599-4645-94BB-BBE6829CB154}"/>
                    </a:ext>
                  </a:extLst>
                </p:cNvPr>
                <p:cNvPicPr/>
                <p:nvPr/>
              </p:nvPicPr>
              <p:blipFill>
                <a:blip r:embed="rId295"/>
                <a:stretch>
                  <a:fillRect/>
                </a:stretch>
              </p:blipFill>
              <p:spPr>
                <a:xfrm>
                  <a:off x="804543" y="3045211"/>
                  <a:ext cx="92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1" name="Freihand 170">
                  <a:extLst>
                    <a:ext uri="{FF2B5EF4-FFF2-40B4-BE49-F238E27FC236}">
                      <a16:creationId xmlns:a16="http://schemas.microsoft.com/office/drawing/2014/main" id="{026F2254-5063-4C7E-A9A2-047672303E23}"/>
                    </a:ext>
                  </a:extLst>
                </p14:cNvPr>
                <p14:cNvContentPartPr/>
                <p14:nvPr/>
              </p14:nvContentPartPr>
              <p14:xfrm>
                <a:off x="2426703" y="2640211"/>
                <a:ext cx="44280" cy="276120"/>
              </p14:xfrm>
            </p:contentPart>
          </mc:Choice>
          <mc:Fallback xmlns="">
            <p:pic>
              <p:nvPicPr>
                <p:cNvPr id="171" name="Freihand 170">
                  <a:extLst>
                    <a:ext uri="{FF2B5EF4-FFF2-40B4-BE49-F238E27FC236}">
                      <a16:creationId xmlns:a16="http://schemas.microsoft.com/office/drawing/2014/main" id="{026F2254-5063-4C7E-A9A2-047672303E23}"/>
                    </a:ext>
                  </a:extLst>
                </p:cNvPr>
                <p:cNvPicPr/>
                <p:nvPr/>
              </p:nvPicPr>
              <p:blipFill>
                <a:blip r:embed="rId297"/>
                <a:stretch>
                  <a:fillRect/>
                </a:stretch>
              </p:blipFill>
              <p:spPr>
                <a:xfrm>
                  <a:off x="2422383" y="2635891"/>
                  <a:ext cx="529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2" name="Freihand 171">
                  <a:extLst>
                    <a:ext uri="{FF2B5EF4-FFF2-40B4-BE49-F238E27FC236}">
                      <a16:creationId xmlns:a16="http://schemas.microsoft.com/office/drawing/2014/main" id="{2B9D51B2-2DE5-475E-A890-FD4CB707EC0E}"/>
                    </a:ext>
                  </a:extLst>
                </p14:cNvPr>
                <p14:cNvContentPartPr/>
                <p14:nvPr/>
              </p14:nvContentPartPr>
              <p14:xfrm>
                <a:off x="2304663" y="3368851"/>
                <a:ext cx="49680" cy="362520"/>
              </p14:xfrm>
            </p:contentPart>
          </mc:Choice>
          <mc:Fallback xmlns="">
            <p:pic>
              <p:nvPicPr>
                <p:cNvPr id="172" name="Freihand 171">
                  <a:extLst>
                    <a:ext uri="{FF2B5EF4-FFF2-40B4-BE49-F238E27FC236}">
                      <a16:creationId xmlns:a16="http://schemas.microsoft.com/office/drawing/2014/main" id="{2B9D51B2-2DE5-475E-A890-FD4CB707EC0E}"/>
                    </a:ext>
                  </a:extLst>
                </p:cNvPr>
                <p:cNvPicPr/>
                <p:nvPr/>
              </p:nvPicPr>
              <p:blipFill>
                <a:blip r:embed="rId299"/>
                <a:stretch>
                  <a:fillRect/>
                </a:stretch>
              </p:blipFill>
              <p:spPr>
                <a:xfrm>
                  <a:off x="2300343" y="3364531"/>
                  <a:ext cx="583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3" name="Freihand 172">
                  <a:extLst>
                    <a:ext uri="{FF2B5EF4-FFF2-40B4-BE49-F238E27FC236}">
                      <a16:creationId xmlns:a16="http://schemas.microsoft.com/office/drawing/2014/main" id="{3A392208-BEA3-403A-9233-10F8357EFB37}"/>
                    </a:ext>
                  </a:extLst>
                </p14:cNvPr>
                <p14:cNvContentPartPr/>
                <p14:nvPr/>
              </p14:nvContentPartPr>
              <p14:xfrm>
                <a:off x="2256783" y="3856651"/>
                <a:ext cx="16560" cy="99720"/>
              </p14:xfrm>
            </p:contentPart>
          </mc:Choice>
          <mc:Fallback xmlns="">
            <p:pic>
              <p:nvPicPr>
                <p:cNvPr id="173" name="Freihand 172">
                  <a:extLst>
                    <a:ext uri="{FF2B5EF4-FFF2-40B4-BE49-F238E27FC236}">
                      <a16:creationId xmlns:a16="http://schemas.microsoft.com/office/drawing/2014/main" id="{3A392208-BEA3-403A-9233-10F8357EFB37}"/>
                    </a:ext>
                  </a:extLst>
                </p:cNvPr>
                <p:cNvPicPr/>
                <p:nvPr/>
              </p:nvPicPr>
              <p:blipFill>
                <a:blip r:embed="rId301"/>
                <a:stretch>
                  <a:fillRect/>
                </a:stretch>
              </p:blipFill>
              <p:spPr>
                <a:xfrm>
                  <a:off x="2252463" y="3852331"/>
                  <a:ext cx="25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 name="Freihand 173">
                  <a:extLst>
                    <a:ext uri="{FF2B5EF4-FFF2-40B4-BE49-F238E27FC236}">
                      <a16:creationId xmlns:a16="http://schemas.microsoft.com/office/drawing/2014/main" id="{C9E08B07-3C14-442D-AA44-53FDD8E01226}"/>
                    </a:ext>
                  </a:extLst>
                </p14:cNvPr>
                <p14:cNvContentPartPr/>
                <p14:nvPr/>
              </p14:nvContentPartPr>
              <p14:xfrm>
                <a:off x="1086423" y="2530051"/>
                <a:ext cx="1384920" cy="66960"/>
              </p14:xfrm>
            </p:contentPart>
          </mc:Choice>
          <mc:Fallback xmlns="">
            <p:pic>
              <p:nvPicPr>
                <p:cNvPr id="174" name="Freihand 173">
                  <a:extLst>
                    <a:ext uri="{FF2B5EF4-FFF2-40B4-BE49-F238E27FC236}">
                      <a16:creationId xmlns:a16="http://schemas.microsoft.com/office/drawing/2014/main" id="{C9E08B07-3C14-442D-AA44-53FDD8E01226}"/>
                    </a:ext>
                  </a:extLst>
                </p:cNvPr>
                <p:cNvPicPr/>
                <p:nvPr/>
              </p:nvPicPr>
              <p:blipFill>
                <a:blip r:embed="rId303"/>
                <a:stretch>
                  <a:fillRect/>
                </a:stretch>
              </p:blipFill>
              <p:spPr>
                <a:xfrm>
                  <a:off x="1082103" y="2525731"/>
                  <a:ext cx="1393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6" name="Freihand 175">
                  <a:extLst>
                    <a:ext uri="{FF2B5EF4-FFF2-40B4-BE49-F238E27FC236}">
                      <a16:creationId xmlns:a16="http://schemas.microsoft.com/office/drawing/2014/main" id="{E318070E-F106-4B32-86CD-0D8C186D8B31}"/>
                    </a:ext>
                  </a:extLst>
                </p14:cNvPr>
                <p14:cNvContentPartPr/>
                <p14:nvPr/>
              </p14:nvContentPartPr>
              <p14:xfrm>
                <a:off x="387303" y="2526451"/>
                <a:ext cx="170640" cy="218160"/>
              </p14:xfrm>
            </p:contentPart>
          </mc:Choice>
          <mc:Fallback xmlns="">
            <p:pic>
              <p:nvPicPr>
                <p:cNvPr id="176" name="Freihand 175">
                  <a:extLst>
                    <a:ext uri="{FF2B5EF4-FFF2-40B4-BE49-F238E27FC236}">
                      <a16:creationId xmlns:a16="http://schemas.microsoft.com/office/drawing/2014/main" id="{E318070E-F106-4B32-86CD-0D8C186D8B31}"/>
                    </a:ext>
                  </a:extLst>
                </p:cNvPr>
                <p:cNvPicPr/>
                <p:nvPr/>
              </p:nvPicPr>
              <p:blipFill>
                <a:blip r:embed="rId305"/>
                <a:stretch>
                  <a:fillRect/>
                </a:stretch>
              </p:blipFill>
              <p:spPr>
                <a:xfrm>
                  <a:off x="382983" y="2522131"/>
                  <a:ext cx="1792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7" name="Freihand 176">
                  <a:extLst>
                    <a:ext uri="{FF2B5EF4-FFF2-40B4-BE49-F238E27FC236}">
                      <a16:creationId xmlns:a16="http://schemas.microsoft.com/office/drawing/2014/main" id="{E935BC65-99B6-4D91-804F-EA4B3B4C3448}"/>
                    </a:ext>
                  </a:extLst>
                </p14:cNvPr>
                <p14:cNvContentPartPr/>
                <p14:nvPr/>
              </p14:nvContentPartPr>
              <p14:xfrm>
                <a:off x="569463" y="2487571"/>
                <a:ext cx="82800" cy="166680"/>
              </p14:xfrm>
            </p:contentPart>
          </mc:Choice>
          <mc:Fallback xmlns="">
            <p:pic>
              <p:nvPicPr>
                <p:cNvPr id="177" name="Freihand 176">
                  <a:extLst>
                    <a:ext uri="{FF2B5EF4-FFF2-40B4-BE49-F238E27FC236}">
                      <a16:creationId xmlns:a16="http://schemas.microsoft.com/office/drawing/2014/main" id="{E935BC65-99B6-4D91-804F-EA4B3B4C3448}"/>
                    </a:ext>
                  </a:extLst>
                </p:cNvPr>
                <p:cNvPicPr/>
                <p:nvPr/>
              </p:nvPicPr>
              <p:blipFill>
                <a:blip r:embed="rId307"/>
                <a:stretch>
                  <a:fillRect/>
                </a:stretch>
              </p:blipFill>
              <p:spPr>
                <a:xfrm>
                  <a:off x="565143" y="2483251"/>
                  <a:ext cx="91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8" name="Freihand 177">
                  <a:extLst>
                    <a:ext uri="{FF2B5EF4-FFF2-40B4-BE49-F238E27FC236}">
                      <a16:creationId xmlns:a16="http://schemas.microsoft.com/office/drawing/2014/main" id="{2E0E19A2-CF56-4120-9972-6EB5581EA065}"/>
                    </a:ext>
                  </a:extLst>
                </p14:cNvPr>
                <p14:cNvContentPartPr/>
                <p14:nvPr/>
              </p14:nvContentPartPr>
              <p14:xfrm>
                <a:off x="588183" y="2459851"/>
                <a:ext cx="118440" cy="34200"/>
              </p14:xfrm>
            </p:contentPart>
          </mc:Choice>
          <mc:Fallback xmlns="">
            <p:pic>
              <p:nvPicPr>
                <p:cNvPr id="178" name="Freihand 177">
                  <a:extLst>
                    <a:ext uri="{FF2B5EF4-FFF2-40B4-BE49-F238E27FC236}">
                      <a16:creationId xmlns:a16="http://schemas.microsoft.com/office/drawing/2014/main" id="{2E0E19A2-CF56-4120-9972-6EB5581EA065}"/>
                    </a:ext>
                  </a:extLst>
                </p:cNvPr>
                <p:cNvPicPr/>
                <p:nvPr/>
              </p:nvPicPr>
              <p:blipFill>
                <a:blip r:embed="rId309"/>
                <a:stretch>
                  <a:fillRect/>
                </a:stretch>
              </p:blipFill>
              <p:spPr>
                <a:xfrm>
                  <a:off x="583863" y="2455531"/>
                  <a:ext cx="127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9" name="Freihand 178">
                  <a:extLst>
                    <a:ext uri="{FF2B5EF4-FFF2-40B4-BE49-F238E27FC236}">
                      <a16:creationId xmlns:a16="http://schemas.microsoft.com/office/drawing/2014/main" id="{ACDCA726-DDC1-40AA-88C1-C9B74CA52ACA}"/>
                    </a:ext>
                  </a:extLst>
                </p14:cNvPr>
                <p14:cNvContentPartPr/>
                <p14:nvPr/>
              </p14:nvContentPartPr>
              <p14:xfrm>
                <a:off x="699063" y="2445811"/>
                <a:ext cx="129240" cy="124200"/>
              </p14:xfrm>
            </p:contentPart>
          </mc:Choice>
          <mc:Fallback xmlns="">
            <p:pic>
              <p:nvPicPr>
                <p:cNvPr id="179" name="Freihand 178">
                  <a:extLst>
                    <a:ext uri="{FF2B5EF4-FFF2-40B4-BE49-F238E27FC236}">
                      <a16:creationId xmlns:a16="http://schemas.microsoft.com/office/drawing/2014/main" id="{ACDCA726-DDC1-40AA-88C1-C9B74CA52ACA}"/>
                    </a:ext>
                  </a:extLst>
                </p:cNvPr>
                <p:cNvPicPr/>
                <p:nvPr/>
              </p:nvPicPr>
              <p:blipFill>
                <a:blip r:embed="rId311"/>
                <a:stretch>
                  <a:fillRect/>
                </a:stretch>
              </p:blipFill>
              <p:spPr>
                <a:xfrm>
                  <a:off x="694743" y="2441491"/>
                  <a:ext cx="137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0" name="Freihand 179">
                  <a:extLst>
                    <a:ext uri="{FF2B5EF4-FFF2-40B4-BE49-F238E27FC236}">
                      <a16:creationId xmlns:a16="http://schemas.microsoft.com/office/drawing/2014/main" id="{6E3E2AEF-6F2D-48F7-BEE8-A14A211CC373}"/>
                    </a:ext>
                  </a:extLst>
                </p14:cNvPr>
                <p14:cNvContentPartPr/>
                <p14:nvPr/>
              </p14:nvContentPartPr>
              <p14:xfrm>
                <a:off x="813903" y="2423131"/>
                <a:ext cx="120240" cy="91800"/>
              </p14:xfrm>
            </p:contentPart>
          </mc:Choice>
          <mc:Fallback xmlns="">
            <p:pic>
              <p:nvPicPr>
                <p:cNvPr id="180" name="Freihand 179">
                  <a:extLst>
                    <a:ext uri="{FF2B5EF4-FFF2-40B4-BE49-F238E27FC236}">
                      <a16:creationId xmlns:a16="http://schemas.microsoft.com/office/drawing/2014/main" id="{6E3E2AEF-6F2D-48F7-BEE8-A14A211CC373}"/>
                    </a:ext>
                  </a:extLst>
                </p:cNvPr>
                <p:cNvPicPr/>
                <p:nvPr/>
              </p:nvPicPr>
              <p:blipFill>
                <a:blip r:embed="rId313"/>
                <a:stretch>
                  <a:fillRect/>
                </a:stretch>
              </p:blipFill>
              <p:spPr>
                <a:xfrm>
                  <a:off x="809583" y="2418811"/>
                  <a:ext cx="128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E588E39E-F36A-4EBD-9046-83688E94496F}"/>
                    </a:ext>
                  </a:extLst>
                </p14:cNvPr>
                <p14:cNvContentPartPr/>
                <p14:nvPr/>
              </p14:nvContentPartPr>
              <p14:xfrm>
                <a:off x="3730623" y="20131"/>
                <a:ext cx="1489680" cy="571320"/>
              </p14:xfrm>
            </p:contentPart>
          </mc:Choice>
          <mc:Fallback xmlns="">
            <p:pic>
              <p:nvPicPr>
                <p:cNvPr id="191" name="Freihand 190">
                  <a:extLst>
                    <a:ext uri="{FF2B5EF4-FFF2-40B4-BE49-F238E27FC236}">
                      <a16:creationId xmlns:a16="http://schemas.microsoft.com/office/drawing/2014/main" id="{E588E39E-F36A-4EBD-9046-83688E94496F}"/>
                    </a:ext>
                  </a:extLst>
                </p:cNvPr>
                <p:cNvPicPr/>
                <p:nvPr/>
              </p:nvPicPr>
              <p:blipFill>
                <a:blip r:embed="rId315"/>
                <a:stretch>
                  <a:fillRect/>
                </a:stretch>
              </p:blipFill>
              <p:spPr>
                <a:xfrm>
                  <a:off x="3726303" y="15811"/>
                  <a:ext cx="1498320" cy="57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6">
            <p14:nvContentPartPr>
              <p14:cNvPr id="193" name="Freihand 192">
                <a:extLst>
                  <a:ext uri="{FF2B5EF4-FFF2-40B4-BE49-F238E27FC236}">
                    <a16:creationId xmlns:a16="http://schemas.microsoft.com/office/drawing/2014/main" id="{61644163-BFE7-4FD8-9A37-D79BCAA137CB}"/>
                  </a:ext>
                </a:extLst>
              </p14:cNvPr>
              <p14:cNvContentPartPr/>
              <p14:nvPr/>
            </p14:nvContentPartPr>
            <p14:xfrm>
              <a:off x="11955903" y="812491"/>
              <a:ext cx="360" cy="360"/>
            </p14:xfrm>
          </p:contentPart>
        </mc:Choice>
        <mc:Fallback xmlns="">
          <p:pic>
            <p:nvPicPr>
              <p:cNvPr id="193" name="Freihand 192">
                <a:extLst>
                  <a:ext uri="{FF2B5EF4-FFF2-40B4-BE49-F238E27FC236}">
                    <a16:creationId xmlns:a16="http://schemas.microsoft.com/office/drawing/2014/main" id="{61644163-BFE7-4FD8-9A37-D79BCAA137CB}"/>
                  </a:ext>
                </a:extLst>
              </p:cNvPr>
              <p:cNvPicPr/>
              <p:nvPr/>
            </p:nvPicPr>
            <p:blipFill>
              <a:blip r:embed="rId317"/>
              <a:stretch>
                <a:fillRect/>
              </a:stretch>
            </p:blipFill>
            <p:spPr>
              <a:xfrm>
                <a:off x="11951583" y="808171"/>
                <a:ext cx="9000" cy="9000"/>
              </a:xfrm>
              <a:prstGeom prst="rect">
                <a:avLst/>
              </a:prstGeom>
            </p:spPr>
          </p:pic>
        </mc:Fallback>
      </mc:AlternateContent>
      <p:grpSp>
        <p:nvGrpSpPr>
          <p:cNvPr id="229" name="Gruppieren 228">
            <a:extLst>
              <a:ext uri="{FF2B5EF4-FFF2-40B4-BE49-F238E27FC236}">
                <a16:creationId xmlns:a16="http://schemas.microsoft.com/office/drawing/2014/main" id="{F50ECF8E-891F-48F0-B8B2-37DD9F12723F}"/>
              </a:ext>
            </a:extLst>
          </p:cNvPr>
          <p:cNvGrpSpPr/>
          <p:nvPr/>
        </p:nvGrpSpPr>
        <p:grpSpPr>
          <a:xfrm>
            <a:off x="9232143" y="947131"/>
            <a:ext cx="495720" cy="155520"/>
            <a:chOff x="9232143" y="947131"/>
            <a:chExt cx="495720" cy="155520"/>
          </a:xfrm>
        </p:grpSpPr>
        <mc:AlternateContent xmlns:mc="http://schemas.openxmlformats.org/markup-compatibility/2006" xmlns:p14="http://schemas.microsoft.com/office/powerpoint/2010/main">
          <mc:Choice Requires="p14">
            <p:contentPart p14:bwMode="auto" r:id="rId318">
              <p14:nvContentPartPr>
                <p14:cNvPr id="226" name="Freihand 225">
                  <a:extLst>
                    <a:ext uri="{FF2B5EF4-FFF2-40B4-BE49-F238E27FC236}">
                      <a16:creationId xmlns:a16="http://schemas.microsoft.com/office/drawing/2014/main" id="{7050BFC6-9122-420A-BEE8-5B4E44F25AD8}"/>
                    </a:ext>
                  </a:extLst>
                </p14:cNvPr>
                <p14:cNvContentPartPr/>
                <p14:nvPr/>
              </p14:nvContentPartPr>
              <p14:xfrm>
                <a:off x="9232143" y="947131"/>
                <a:ext cx="115920" cy="134280"/>
              </p14:xfrm>
            </p:contentPart>
          </mc:Choice>
          <mc:Fallback xmlns="">
            <p:pic>
              <p:nvPicPr>
                <p:cNvPr id="226" name="Freihand 225">
                  <a:extLst>
                    <a:ext uri="{FF2B5EF4-FFF2-40B4-BE49-F238E27FC236}">
                      <a16:creationId xmlns:a16="http://schemas.microsoft.com/office/drawing/2014/main" id="{7050BFC6-9122-420A-BEE8-5B4E44F25AD8}"/>
                    </a:ext>
                  </a:extLst>
                </p:cNvPr>
                <p:cNvPicPr/>
                <p:nvPr/>
              </p:nvPicPr>
              <p:blipFill>
                <a:blip r:embed="rId319"/>
                <a:stretch>
                  <a:fillRect/>
                </a:stretch>
              </p:blipFill>
              <p:spPr>
                <a:xfrm>
                  <a:off x="9227823" y="942811"/>
                  <a:ext cx="124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7" name="Freihand 226">
                  <a:extLst>
                    <a:ext uri="{FF2B5EF4-FFF2-40B4-BE49-F238E27FC236}">
                      <a16:creationId xmlns:a16="http://schemas.microsoft.com/office/drawing/2014/main" id="{3944775E-FCE9-4A57-84E4-05DE873B376A}"/>
                    </a:ext>
                  </a:extLst>
                </p14:cNvPr>
                <p14:cNvContentPartPr/>
                <p14:nvPr/>
              </p14:nvContentPartPr>
              <p14:xfrm>
                <a:off x="9420063" y="963691"/>
                <a:ext cx="82800" cy="138960"/>
              </p14:xfrm>
            </p:contentPart>
          </mc:Choice>
          <mc:Fallback xmlns="">
            <p:pic>
              <p:nvPicPr>
                <p:cNvPr id="227" name="Freihand 226">
                  <a:extLst>
                    <a:ext uri="{FF2B5EF4-FFF2-40B4-BE49-F238E27FC236}">
                      <a16:creationId xmlns:a16="http://schemas.microsoft.com/office/drawing/2014/main" id="{3944775E-FCE9-4A57-84E4-05DE873B376A}"/>
                    </a:ext>
                  </a:extLst>
                </p:cNvPr>
                <p:cNvPicPr/>
                <p:nvPr/>
              </p:nvPicPr>
              <p:blipFill>
                <a:blip r:embed="rId321"/>
                <a:stretch>
                  <a:fillRect/>
                </a:stretch>
              </p:blipFill>
              <p:spPr>
                <a:xfrm>
                  <a:off x="9415743" y="959371"/>
                  <a:ext cx="91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8" name="Freihand 227">
                  <a:extLst>
                    <a:ext uri="{FF2B5EF4-FFF2-40B4-BE49-F238E27FC236}">
                      <a16:creationId xmlns:a16="http://schemas.microsoft.com/office/drawing/2014/main" id="{544DDF37-B3ED-4D17-BA7D-692E96C6F27B}"/>
                    </a:ext>
                  </a:extLst>
                </p14:cNvPr>
                <p14:cNvContentPartPr/>
                <p14:nvPr/>
              </p14:nvContentPartPr>
              <p14:xfrm>
                <a:off x="9591783" y="1000771"/>
                <a:ext cx="136080" cy="71640"/>
              </p14:xfrm>
            </p:contentPart>
          </mc:Choice>
          <mc:Fallback xmlns="">
            <p:pic>
              <p:nvPicPr>
                <p:cNvPr id="228" name="Freihand 227">
                  <a:extLst>
                    <a:ext uri="{FF2B5EF4-FFF2-40B4-BE49-F238E27FC236}">
                      <a16:creationId xmlns:a16="http://schemas.microsoft.com/office/drawing/2014/main" id="{544DDF37-B3ED-4D17-BA7D-692E96C6F27B}"/>
                    </a:ext>
                  </a:extLst>
                </p:cNvPr>
                <p:cNvPicPr/>
                <p:nvPr/>
              </p:nvPicPr>
              <p:blipFill>
                <a:blip r:embed="rId323"/>
                <a:stretch>
                  <a:fillRect/>
                </a:stretch>
              </p:blipFill>
              <p:spPr>
                <a:xfrm>
                  <a:off x="9587463" y="996451"/>
                  <a:ext cx="144720" cy="80280"/>
                </a:xfrm>
                <a:prstGeom prst="rect">
                  <a:avLst/>
                </a:prstGeom>
              </p:spPr>
            </p:pic>
          </mc:Fallback>
        </mc:AlternateContent>
      </p:grpSp>
      <p:grpSp>
        <p:nvGrpSpPr>
          <p:cNvPr id="237" name="Gruppieren 236">
            <a:extLst>
              <a:ext uri="{FF2B5EF4-FFF2-40B4-BE49-F238E27FC236}">
                <a16:creationId xmlns:a16="http://schemas.microsoft.com/office/drawing/2014/main" id="{6892CBE6-3D37-4DF4-9A60-D535757CA032}"/>
              </a:ext>
            </a:extLst>
          </p:cNvPr>
          <p:cNvGrpSpPr/>
          <p:nvPr/>
        </p:nvGrpSpPr>
        <p:grpSpPr>
          <a:xfrm>
            <a:off x="9393783" y="1848571"/>
            <a:ext cx="444960" cy="174960"/>
            <a:chOff x="9393783" y="1848571"/>
            <a:chExt cx="444960" cy="174960"/>
          </a:xfrm>
        </p:grpSpPr>
        <mc:AlternateContent xmlns:mc="http://schemas.openxmlformats.org/markup-compatibility/2006" xmlns:p14="http://schemas.microsoft.com/office/powerpoint/2010/main">
          <mc:Choice Requires="p14">
            <p:contentPart p14:bwMode="auto" r:id="rId324">
              <p14:nvContentPartPr>
                <p14:cNvPr id="231" name="Freihand 230">
                  <a:extLst>
                    <a:ext uri="{FF2B5EF4-FFF2-40B4-BE49-F238E27FC236}">
                      <a16:creationId xmlns:a16="http://schemas.microsoft.com/office/drawing/2014/main" id="{4DB873BF-208F-4759-88B4-F28051906CA6}"/>
                    </a:ext>
                  </a:extLst>
                </p14:cNvPr>
                <p14:cNvContentPartPr/>
                <p14:nvPr/>
              </p14:nvContentPartPr>
              <p14:xfrm>
                <a:off x="9436983" y="1866931"/>
                <a:ext cx="81720" cy="105840"/>
              </p14:xfrm>
            </p:contentPart>
          </mc:Choice>
          <mc:Fallback xmlns="">
            <p:pic>
              <p:nvPicPr>
                <p:cNvPr id="231" name="Freihand 230">
                  <a:extLst>
                    <a:ext uri="{FF2B5EF4-FFF2-40B4-BE49-F238E27FC236}">
                      <a16:creationId xmlns:a16="http://schemas.microsoft.com/office/drawing/2014/main" id="{4DB873BF-208F-4759-88B4-F28051906CA6}"/>
                    </a:ext>
                  </a:extLst>
                </p:cNvPr>
                <p:cNvPicPr/>
                <p:nvPr/>
              </p:nvPicPr>
              <p:blipFill>
                <a:blip r:embed="rId325"/>
                <a:stretch>
                  <a:fillRect/>
                </a:stretch>
              </p:blipFill>
              <p:spPr>
                <a:xfrm>
                  <a:off x="9432663" y="1862611"/>
                  <a:ext cx="90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2" name="Freihand 231">
                  <a:extLst>
                    <a:ext uri="{FF2B5EF4-FFF2-40B4-BE49-F238E27FC236}">
                      <a16:creationId xmlns:a16="http://schemas.microsoft.com/office/drawing/2014/main" id="{CA4CC628-26FE-4E35-9089-140B37FDB6A0}"/>
                    </a:ext>
                  </a:extLst>
                </p14:cNvPr>
                <p14:cNvContentPartPr/>
                <p14:nvPr/>
              </p14:nvContentPartPr>
              <p14:xfrm>
                <a:off x="9465423" y="1945051"/>
                <a:ext cx="48960" cy="78480"/>
              </p14:xfrm>
            </p:contentPart>
          </mc:Choice>
          <mc:Fallback xmlns="">
            <p:pic>
              <p:nvPicPr>
                <p:cNvPr id="232" name="Freihand 231">
                  <a:extLst>
                    <a:ext uri="{FF2B5EF4-FFF2-40B4-BE49-F238E27FC236}">
                      <a16:creationId xmlns:a16="http://schemas.microsoft.com/office/drawing/2014/main" id="{CA4CC628-26FE-4E35-9089-140B37FDB6A0}"/>
                    </a:ext>
                  </a:extLst>
                </p:cNvPr>
                <p:cNvPicPr/>
                <p:nvPr/>
              </p:nvPicPr>
              <p:blipFill>
                <a:blip r:embed="rId327"/>
                <a:stretch>
                  <a:fillRect/>
                </a:stretch>
              </p:blipFill>
              <p:spPr>
                <a:xfrm>
                  <a:off x="9461103" y="1940731"/>
                  <a:ext cx="57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3" name="Freihand 232">
                  <a:extLst>
                    <a:ext uri="{FF2B5EF4-FFF2-40B4-BE49-F238E27FC236}">
                      <a16:creationId xmlns:a16="http://schemas.microsoft.com/office/drawing/2014/main" id="{C2A8F191-4E4D-46C9-9B9A-006B18FCC0FE}"/>
                    </a:ext>
                  </a:extLst>
                </p14:cNvPr>
                <p14:cNvContentPartPr/>
                <p14:nvPr/>
              </p14:nvContentPartPr>
              <p14:xfrm>
                <a:off x="9393783" y="1848571"/>
                <a:ext cx="127800" cy="162360"/>
              </p14:xfrm>
            </p:contentPart>
          </mc:Choice>
          <mc:Fallback xmlns="">
            <p:pic>
              <p:nvPicPr>
                <p:cNvPr id="233" name="Freihand 232">
                  <a:extLst>
                    <a:ext uri="{FF2B5EF4-FFF2-40B4-BE49-F238E27FC236}">
                      <a16:creationId xmlns:a16="http://schemas.microsoft.com/office/drawing/2014/main" id="{C2A8F191-4E4D-46C9-9B9A-006B18FCC0FE}"/>
                    </a:ext>
                  </a:extLst>
                </p:cNvPr>
                <p:cNvPicPr/>
                <p:nvPr/>
              </p:nvPicPr>
              <p:blipFill>
                <a:blip r:embed="rId329"/>
                <a:stretch>
                  <a:fillRect/>
                </a:stretch>
              </p:blipFill>
              <p:spPr>
                <a:xfrm>
                  <a:off x="9389463" y="1844251"/>
                  <a:ext cx="136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4" name="Freihand 233">
                  <a:extLst>
                    <a:ext uri="{FF2B5EF4-FFF2-40B4-BE49-F238E27FC236}">
                      <a16:creationId xmlns:a16="http://schemas.microsoft.com/office/drawing/2014/main" id="{3A5706BE-CEC7-47A3-A197-3ACF79644891}"/>
                    </a:ext>
                  </a:extLst>
                </p14:cNvPr>
                <p14:cNvContentPartPr/>
                <p14:nvPr/>
              </p14:nvContentPartPr>
              <p14:xfrm>
                <a:off x="9555063" y="1862971"/>
                <a:ext cx="84600" cy="132840"/>
              </p14:xfrm>
            </p:contentPart>
          </mc:Choice>
          <mc:Fallback xmlns="">
            <p:pic>
              <p:nvPicPr>
                <p:cNvPr id="234" name="Freihand 233">
                  <a:extLst>
                    <a:ext uri="{FF2B5EF4-FFF2-40B4-BE49-F238E27FC236}">
                      <a16:creationId xmlns:a16="http://schemas.microsoft.com/office/drawing/2014/main" id="{3A5706BE-CEC7-47A3-A197-3ACF79644891}"/>
                    </a:ext>
                  </a:extLst>
                </p:cNvPr>
                <p:cNvPicPr/>
                <p:nvPr/>
              </p:nvPicPr>
              <p:blipFill>
                <a:blip r:embed="rId331"/>
                <a:stretch>
                  <a:fillRect/>
                </a:stretch>
              </p:blipFill>
              <p:spPr>
                <a:xfrm>
                  <a:off x="9550743" y="1858651"/>
                  <a:ext cx="93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35" name="Freihand 234">
                  <a:extLst>
                    <a:ext uri="{FF2B5EF4-FFF2-40B4-BE49-F238E27FC236}">
                      <a16:creationId xmlns:a16="http://schemas.microsoft.com/office/drawing/2014/main" id="{1C9B66CF-00F4-4F64-BF40-0F37757A310D}"/>
                    </a:ext>
                  </a:extLst>
                </p14:cNvPr>
                <p14:cNvContentPartPr/>
                <p14:nvPr/>
              </p14:nvContentPartPr>
              <p14:xfrm>
                <a:off x="9608703" y="1950091"/>
                <a:ext cx="41040" cy="66960"/>
              </p14:xfrm>
            </p:contentPart>
          </mc:Choice>
          <mc:Fallback xmlns="">
            <p:pic>
              <p:nvPicPr>
                <p:cNvPr id="235" name="Freihand 234">
                  <a:extLst>
                    <a:ext uri="{FF2B5EF4-FFF2-40B4-BE49-F238E27FC236}">
                      <a16:creationId xmlns:a16="http://schemas.microsoft.com/office/drawing/2014/main" id="{1C9B66CF-00F4-4F64-BF40-0F37757A310D}"/>
                    </a:ext>
                  </a:extLst>
                </p:cNvPr>
                <p:cNvPicPr/>
                <p:nvPr/>
              </p:nvPicPr>
              <p:blipFill>
                <a:blip r:embed="rId333"/>
                <a:stretch>
                  <a:fillRect/>
                </a:stretch>
              </p:blipFill>
              <p:spPr>
                <a:xfrm>
                  <a:off x="9604383" y="1945771"/>
                  <a:ext cx="49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36" name="Freihand 235">
                  <a:extLst>
                    <a:ext uri="{FF2B5EF4-FFF2-40B4-BE49-F238E27FC236}">
                      <a16:creationId xmlns:a16="http://schemas.microsoft.com/office/drawing/2014/main" id="{5EFB4CDA-A052-4E47-9AFC-4E388F0599C7}"/>
                    </a:ext>
                  </a:extLst>
                </p14:cNvPr>
                <p14:cNvContentPartPr/>
                <p14:nvPr/>
              </p14:nvContentPartPr>
              <p14:xfrm>
                <a:off x="9705543" y="1920571"/>
                <a:ext cx="133200" cy="83160"/>
              </p14:xfrm>
            </p:contentPart>
          </mc:Choice>
          <mc:Fallback xmlns="">
            <p:pic>
              <p:nvPicPr>
                <p:cNvPr id="236" name="Freihand 235">
                  <a:extLst>
                    <a:ext uri="{FF2B5EF4-FFF2-40B4-BE49-F238E27FC236}">
                      <a16:creationId xmlns:a16="http://schemas.microsoft.com/office/drawing/2014/main" id="{5EFB4CDA-A052-4E47-9AFC-4E388F0599C7}"/>
                    </a:ext>
                  </a:extLst>
                </p:cNvPr>
                <p:cNvPicPr/>
                <p:nvPr/>
              </p:nvPicPr>
              <p:blipFill>
                <a:blip r:embed="rId335"/>
                <a:stretch>
                  <a:fillRect/>
                </a:stretch>
              </p:blipFill>
              <p:spPr>
                <a:xfrm>
                  <a:off x="9701223" y="1916251"/>
                  <a:ext cx="141840" cy="9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6">
            <p14:nvContentPartPr>
              <p14:cNvPr id="245" name="Freihand 244">
                <a:extLst>
                  <a:ext uri="{FF2B5EF4-FFF2-40B4-BE49-F238E27FC236}">
                    <a16:creationId xmlns:a16="http://schemas.microsoft.com/office/drawing/2014/main" id="{D24DA1D0-C343-4729-8E63-1CD5DFF9256C}"/>
                  </a:ext>
                </a:extLst>
              </p14:cNvPr>
              <p14:cNvContentPartPr/>
              <p14:nvPr/>
            </p14:nvContentPartPr>
            <p14:xfrm>
              <a:off x="11169663" y="2739571"/>
              <a:ext cx="167760" cy="279360"/>
            </p14:xfrm>
          </p:contentPart>
        </mc:Choice>
        <mc:Fallback xmlns="">
          <p:pic>
            <p:nvPicPr>
              <p:cNvPr id="245" name="Freihand 244">
                <a:extLst>
                  <a:ext uri="{FF2B5EF4-FFF2-40B4-BE49-F238E27FC236}">
                    <a16:creationId xmlns:a16="http://schemas.microsoft.com/office/drawing/2014/main" id="{D24DA1D0-C343-4729-8E63-1CD5DFF9256C}"/>
                  </a:ext>
                </a:extLst>
              </p:cNvPr>
              <p:cNvPicPr/>
              <p:nvPr/>
            </p:nvPicPr>
            <p:blipFill>
              <a:blip r:embed="rId337"/>
              <a:stretch>
                <a:fillRect/>
              </a:stretch>
            </p:blipFill>
            <p:spPr>
              <a:xfrm>
                <a:off x="11165343" y="2735251"/>
                <a:ext cx="1764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6" name="Freihand 245">
                <a:extLst>
                  <a:ext uri="{FF2B5EF4-FFF2-40B4-BE49-F238E27FC236}">
                    <a16:creationId xmlns:a16="http://schemas.microsoft.com/office/drawing/2014/main" id="{1E527EF9-F2A0-47DE-9B28-B53E0176C4A5}"/>
                  </a:ext>
                </a:extLst>
              </p14:cNvPr>
              <p14:cNvContentPartPr/>
              <p14:nvPr/>
            </p14:nvContentPartPr>
            <p14:xfrm>
              <a:off x="11402583" y="2777731"/>
              <a:ext cx="123120" cy="192240"/>
            </p14:xfrm>
          </p:contentPart>
        </mc:Choice>
        <mc:Fallback xmlns="">
          <p:pic>
            <p:nvPicPr>
              <p:cNvPr id="246" name="Freihand 245">
                <a:extLst>
                  <a:ext uri="{FF2B5EF4-FFF2-40B4-BE49-F238E27FC236}">
                    <a16:creationId xmlns:a16="http://schemas.microsoft.com/office/drawing/2014/main" id="{1E527EF9-F2A0-47DE-9B28-B53E0176C4A5}"/>
                  </a:ext>
                </a:extLst>
              </p:cNvPr>
              <p:cNvPicPr/>
              <p:nvPr/>
            </p:nvPicPr>
            <p:blipFill>
              <a:blip r:embed="rId339"/>
              <a:stretch>
                <a:fillRect/>
              </a:stretch>
            </p:blipFill>
            <p:spPr>
              <a:xfrm>
                <a:off x="11398263" y="2773411"/>
                <a:ext cx="131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7" name="Freihand 246">
                <a:extLst>
                  <a:ext uri="{FF2B5EF4-FFF2-40B4-BE49-F238E27FC236}">
                    <a16:creationId xmlns:a16="http://schemas.microsoft.com/office/drawing/2014/main" id="{22962F9E-FB2A-4C4B-B0FB-AEF9C869B2E9}"/>
                  </a:ext>
                </a:extLst>
              </p14:cNvPr>
              <p14:cNvContentPartPr/>
              <p14:nvPr/>
            </p14:nvContentPartPr>
            <p14:xfrm>
              <a:off x="11582583" y="2823451"/>
              <a:ext cx="110880" cy="121320"/>
            </p14:xfrm>
          </p:contentPart>
        </mc:Choice>
        <mc:Fallback xmlns="">
          <p:pic>
            <p:nvPicPr>
              <p:cNvPr id="247" name="Freihand 246">
                <a:extLst>
                  <a:ext uri="{FF2B5EF4-FFF2-40B4-BE49-F238E27FC236}">
                    <a16:creationId xmlns:a16="http://schemas.microsoft.com/office/drawing/2014/main" id="{22962F9E-FB2A-4C4B-B0FB-AEF9C869B2E9}"/>
                  </a:ext>
                </a:extLst>
              </p:cNvPr>
              <p:cNvPicPr/>
              <p:nvPr/>
            </p:nvPicPr>
            <p:blipFill>
              <a:blip r:embed="rId341"/>
              <a:stretch>
                <a:fillRect/>
              </a:stretch>
            </p:blipFill>
            <p:spPr>
              <a:xfrm>
                <a:off x="11578263" y="2819131"/>
                <a:ext cx="119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8" name="Freihand 247">
                <a:extLst>
                  <a:ext uri="{FF2B5EF4-FFF2-40B4-BE49-F238E27FC236}">
                    <a16:creationId xmlns:a16="http://schemas.microsoft.com/office/drawing/2014/main" id="{20F27D99-B159-4E29-AE93-AE569FDDF72D}"/>
                  </a:ext>
                </a:extLst>
              </p14:cNvPr>
              <p14:cNvContentPartPr/>
              <p14:nvPr/>
            </p14:nvContentPartPr>
            <p14:xfrm>
              <a:off x="11729103" y="2805811"/>
              <a:ext cx="151560" cy="184320"/>
            </p14:xfrm>
          </p:contentPart>
        </mc:Choice>
        <mc:Fallback xmlns="">
          <p:pic>
            <p:nvPicPr>
              <p:cNvPr id="248" name="Freihand 247">
                <a:extLst>
                  <a:ext uri="{FF2B5EF4-FFF2-40B4-BE49-F238E27FC236}">
                    <a16:creationId xmlns:a16="http://schemas.microsoft.com/office/drawing/2014/main" id="{20F27D99-B159-4E29-AE93-AE569FDDF72D}"/>
                  </a:ext>
                </a:extLst>
              </p:cNvPr>
              <p:cNvPicPr/>
              <p:nvPr/>
            </p:nvPicPr>
            <p:blipFill>
              <a:blip r:embed="rId343"/>
              <a:stretch>
                <a:fillRect/>
              </a:stretch>
            </p:blipFill>
            <p:spPr>
              <a:xfrm>
                <a:off x="11724783" y="2801491"/>
                <a:ext cx="160200" cy="192960"/>
              </a:xfrm>
              <a:prstGeom prst="rect">
                <a:avLst/>
              </a:prstGeom>
            </p:spPr>
          </p:pic>
        </mc:Fallback>
      </mc:AlternateContent>
      <p:grpSp>
        <p:nvGrpSpPr>
          <p:cNvPr id="258" name="Gruppieren 257">
            <a:extLst>
              <a:ext uri="{FF2B5EF4-FFF2-40B4-BE49-F238E27FC236}">
                <a16:creationId xmlns:a16="http://schemas.microsoft.com/office/drawing/2014/main" id="{BE396D10-128F-4254-8E44-8A93BA03872E}"/>
              </a:ext>
            </a:extLst>
          </p:cNvPr>
          <p:cNvGrpSpPr/>
          <p:nvPr/>
        </p:nvGrpSpPr>
        <p:grpSpPr>
          <a:xfrm>
            <a:off x="1736583" y="3729211"/>
            <a:ext cx="486720" cy="440640"/>
            <a:chOff x="1736583" y="3729211"/>
            <a:chExt cx="486720" cy="440640"/>
          </a:xfrm>
        </p:grpSpPr>
        <mc:AlternateContent xmlns:mc="http://schemas.openxmlformats.org/markup-compatibility/2006" xmlns:p14="http://schemas.microsoft.com/office/powerpoint/2010/main">
          <mc:Choice Requires="p14">
            <p:contentPart p14:bwMode="auto" r:id="rId344">
              <p14:nvContentPartPr>
                <p14:cNvPr id="252" name="Freihand 251">
                  <a:extLst>
                    <a:ext uri="{FF2B5EF4-FFF2-40B4-BE49-F238E27FC236}">
                      <a16:creationId xmlns:a16="http://schemas.microsoft.com/office/drawing/2014/main" id="{ADD3E17C-AC06-449E-9203-ED8B86E3292B}"/>
                    </a:ext>
                  </a:extLst>
                </p14:cNvPr>
                <p14:cNvContentPartPr/>
                <p14:nvPr/>
              </p14:nvContentPartPr>
              <p14:xfrm>
                <a:off x="2029263" y="3729211"/>
                <a:ext cx="15120" cy="183240"/>
              </p14:xfrm>
            </p:contentPart>
          </mc:Choice>
          <mc:Fallback xmlns="">
            <p:pic>
              <p:nvPicPr>
                <p:cNvPr id="252" name="Freihand 251">
                  <a:extLst>
                    <a:ext uri="{FF2B5EF4-FFF2-40B4-BE49-F238E27FC236}">
                      <a16:creationId xmlns:a16="http://schemas.microsoft.com/office/drawing/2014/main" id="{ADD3E17C-AC06-449E-9203-ED8B86E3292B}"/>
                    </a:ext>
                  </a:extLst>
                </p:cNvPr>
                <p:cNvPicPr/>
                <p:nvPr/>
              </p:nvPicPr>
              <p:blipFill>
                <a:blip r:embed="rId345"/>
                <a:stretch>
                  <a:fillRect/>
                </a:stretch>
              </p:blipFill>
              <p:spPr>
                <a:xfrm>
                  <a:off x="2024943" y="3724891"/>
                  <a:ext cx="23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4" name="Freihand 253">
                  <a:extLst>
                    <a:ext uri="{FF2B5EF4-FFF2-40B4-BE49-F238E27FC236}">
                      <a16:creationId xmlns:a16="http://schemas.microsoft.com/office/drawing/2014/main" id="{06A3D9C4-E202-4EDB-AD3C-5889E8467DE6}"/>
                    </a:ext>
                  </a:extLst>
                </p14:cNvPr>
                <p14:cNvContentPartPr/>
                <p14:nvPr/>
              </p14:nvContentPartPr>
              <p14:xfrm>
                <a:off x="1736583" y="3987331"/>
                <a:ext cx="140760" cy="182520"/>
              </p14:xfrm>
            </p:contentPart>
          </mc:Choice>
          <mc:Fallback xmlns="">
            <p:pic>
              <p:nvPicPr>
                <p:cNvPr id="254" name="Freihand 253">
                  <a:extLst>
                    <a:ext uri="{FF2B5EF4-FFF2-40B4-BE49-F238E27FC236}">
                      <a16:creationId xmlns:a16="http://schemas.microsoft.com/office/drawing/2014/main" id="{06A3D9C4-E202-4EDB-AD3C-5889E8467DE6}"/>
                    </a:ext>
                  </a:extLst>
                </p:cNvPr>
                <p:cNvPicPr/>
                <p:nvPr/>
              </p:nvPicPr>
              <p:blipFill>
                <a:blip r:embed="rId347"/>
                <a:stretch>
                  <a:fillRect/>
                </a:stretch>
              </p:blipFill>
              <p:spPr>
                <a:xfrm>
                  <a:off x="1732263" y="3983011"/>
                  <a:ext cx="149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5" name="Freihand 254">
                  <a:extLst>
                    <a:ext uri="{FF2B5EF4-FFF2-40B4-BE49-F238E27FC236}">
                      <a16:creationId xmlns:a16="http://schemas.microsoft.com/office/drawing/2014/main" id="{59FBE2C0-7A4A-4984-A4F5-C99E41C86244}"/>
                    </a:ext>
                  </a:extLst>
                </p14:cNvPr>
                <p14:cNvContentPartPr/>
                <p14:nvPr/>
              </p14:nvContentPartPr>
              <p14:xfrm>
                <a:off x="1912263" y="3994171"/>
                <a:ext cx="93240" cy="128880"/>
              </p14:xfrm>
            </p:contentPart>
          </mc:Choice>
          <mc:Fallback xmlns="">
            <p:pic>
              <p:nvPicPr>
                <p:cNvPr id="255" name="Freihand 254">
                  <a:extLst>
                    <a:ext uri="{FF2B5EF4-FFF2-40B4-BE49-F238E27FC236}">
                      <a16:creationId xmlns:a16="http://schemas.microsoft.com/office/drawing/2014/main" id="{59FBE2C0-7A4A-4984-A4F5-C99E41C86244}"/>
                    </a:ext>
                  </a:extLst>
                </p:cNvPr>
                <p:cNvPicPr/>
                <p:nvPr/>
              </p:nvPicPr>
              <p:blipFill>
                <a:blip r:embed="rId349"/>
                <a:stretch>
                  <a:fillRect/>
                </a:stretch>
              </p:blipFill>
              <p:spPr>
                <a:xfrm>
                  <a:off x="1907943" y="3989851"/>
                  <a:ext cx="101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6" name="Freihand 255">
                  <a:extLst>
                    <a:ext uri="{FF2B5EF4-FFF2-40B4-BE49-F238E27FC236}">
                      <a16:creationId xmlns:a16="http://schemas.microsoft.com/office/drawing/2014/main" id="{D10C202D-5459-43D9-87D8-7294466DE134}"/>
                    </a:ext>
                  </a:extLst>
                </p14:cNvPr>
                <p14:cNvContentPartPr/>
                <p14:nvPr/>
              </p14:nvContentPartPr>
              <p14:xfrm>
                <a:off x="2040783" y="4009651"/>
                <a:ext cx="102240" cy="77760"/>
              </p14:xfrm>
            </p:contentPart>
          </mc:Choice>
          <mc:Fallback xmlns="">
            <p:pic>
              <p:nvPicPr>
                <p:cNvPr id="256" name="Freihand 255">
                  <a:extLst>
                    <a:ext uri="{FF2B5EF4-FFF2-40B4-BE49-F238E27FC236}">
                      <a16:creationId xmlns:a16="http://schemas.microsoft.com/office/drawing/2014/main" id="{D10C202D-5459-43D9-87D8-7294466DE134}"/>
                    </a:ext>
                  </a:extLst>
                </p:cNvPr>
                <p:cNvPicPr/>
                <p:nvPr/>
              </p:nvPicPr>
              <p:blipFill>
                <a:blip r:embed="rId351"/>
                <a:stretch>
                  <a:fillRect/>
                </a:stretch>
              </p:blipFill>
              <p:spPr>
                <a:xfrm>
                  <a:off x="2036463" y="4005331"/>
                  <a:ext cx="1108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7" name="Freihand 256">
                  <a:extLst>
                    <a:ext uri="{FF2B5EF4-FFF2-40B4-BE49-F238E27FC236}">
                      <a16:creationId xmlns:a16="http://schemas.microsoft.com/office/drawing/2014/main" id="{09143BBF-7835-404A-AF1D-004DEA97BEFE}"/>
                    </a:ext>
                  </a:extLst>
                </p14:cNvPr>
                <p14:cNvContentPartPr/>
                <p14:nvPr/>
              </p14:nvContentPartPr>
              <p14:xfrm>
                <a:off x="2160303" y="3995251"/>
                <a:ext cx="63000" cy="125280"/>
              </p14:xfrm>
            </p:contentPart>
          </mc:Choice>
          <mc:Fallback xmlns="">
            <p:pic>
              <p:nvPicPr>
                <p:cNvPr id="257" name="Freihand 256">
                  <a:extLst>
                    <a:ext uri="{FF2B5EF4-FFF2-40B4-BE49-F238E27FC236}">
                      <a16:creationId xmlns:a16="http://schemas.microsoft.com/office/drawing/2014/main" id="{09143BBF-7835-404A-AF1D-004DEA97BEFE}"/>
                    </a:ext>
                  </a:extLst>
                </p:cNvPr>
                <p:cNvPicPr/>
                <p:nvPr/>
              </p:nvPicPr>
              <p:blipFill>
                <a:blip r:embed="rId353"/>
                <a:stretch>
                  <a:fillRect/>
                </a:stretch>
              </p:blipFill>
              <p:spPr>
                <a:xfrm>
                  <a:off x="2155983" y="3990931"/>
                  <a:ext cx="71640" cy="133920"/>
                </a:xfrm>
                <a:prstGeom prst="rect">
                  <a:avLst/>
                </a:prstGeom>
              </p:spPr>
            </p:pic>
          </mc:Fallback>
        </mc:AlternateContent>
      </p:grpSp>
      <p:grpSp>
        <p:nvGrpSpPr>
          <p:cNvPr id="300" name="Gruppieren 299">
            <a:extLst>
              <a:ext uri="{FF2B5EF4-FFF2-40B4-BE49-F238E27FC236}">
                <a16:creationId xmlns:a16="http://schemas.microsoft.com/office/drawing/2014/main" id="{B0080767-8386-4874-BA8E-57B0C6230803}"/>
              </a:ext>
            </a:extLst>
          </p:cNvPr>
          <p:cNvGrpSpPr/>
          <p:nvPr/>
        </p:nvGrpSpPr>
        <p:grpSpPr>
          <a:xfrm>
            <a:off x="7258623" y="2627251"/>
            <a:ext cx="3853440" cy="1045080"/>
            <a:chOff x="7258623" y="2627251"/>
            <a:chExt cx="3853440" cy="1045080"/>
          </a:xfrm>
        </p:grpSpPr>
        <mc:AlternateContent xmlns:mc="http://schemas.openxmlformats.org/markup-compatibility/2006" xmlns:p14="http://schemas.microsoft.com/office/powerpoint/2010/main">
          <mc:Choice Requires="p14">
            <p:contentPart p14:bwMode="auto" r:id="rId354">
              <p14:nvContentPartPr>
                <p14:cNvPr id="238" name="Freihand 237">
                  <a:extLst>
                    <a:ext uri="{FF2B5EF4-FFF2-40B4-BE49-F238E27FC236}">
                      <a16:creationId xmlns:a16="http://schemas.microsoft.com/office/drawing/2014/main" id="{14F249D9-247A-4F86-A990-3034C1BF01DA}"/>
                    </a:ext>
                  </a:extLst>
                </p14:cNvPr>
                <p14:cNvContentPartPr/>
                <p14:nvPr/>
              </p14:nvContentPartPr>
              <p14:xfrm>
                <a:off x="10402863" y="2814811"/>
                <a:ext cx="148680" cy="86400"/>
              </p14:xfrm>
            </p:contentPart>
          </mc:Choice>
          <mc:Fallback xmlns="">
            <p:pic>
              <p:nvPicPr>
                <p:cNvPr id="238" name="Freihand 237">
                  <a:extLst>
                    <a:ext uri="{FF2B5EF4-FFF2-40B4-BE49-F238E27FC236}">
                      <a16:creationId xmlns:a16="http://schemas.microsoft.com/office/drawing/2014/main" id="{14F249D9-247A-4F86-A990-3034C1BF01DA}"/>
                    </a:ext>
                  </a:extLst>
                </p:cNvPr>
                <p:cNvPicPr/>
                <p:nvPr/>
              </p:nvPicPr>
              <p:blipFill>
                <a:blip r:embed="rId355"/>
                <a:stretch>
                  <a:fillRect/>
                </a:stretch>
              </p:blipFill>
              <p:spPr>
                <a:xfrm>
                  <a:off x="10398543" y="2810491"/>
                  <a:ext cx="157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39" name="Freihand 238">
                  <a:extLst>
                    <a:ext uri="{FF2B5EF4-FFF2-40B4-BE49-F238E27FC236}">
                      <a16:creationId xmlns:a16="http://schemas.microsoft.com/office/drawing/2014/main" id="{70F79FA5-217F-45B0-9F1D-09623978B97E}"/>
                    </a:ext>
                  </a:extLst>
                </p14:cNvPr>
                <p14:cNvContentPartPr/>
                <p14:nvPr/>
              </p14:nvContentPartPr>
              <p14:xfrm>
                <a:off x="10447863" y="2840371"/>
                <a:ext cx="106200" cy="204480"/>
              </p14:xfrm>
            </p:contentPart>
          </mc:Choice>
          <mc:Fallback xmlns="">
            <p:pic>
              <p:nvPicPr>
                <p:cNvPr id="239" name="Freihand 238">
                  <a:extLst>
                    <a:ext uri="{FF2B5EF4-FFF2-40B4-BE49-F238E27FC236}">
                      <a16:creationId xmlns:a16="http://schemas.microsoft.com/office/drawing/2014/main" id="{70F79FA5-217F-45B0-9F1D-09623978B97E}"/>
                    </a:ext>
                  </a:extLst>
                </p:cNvPr>
                <p:cNvPicPr/>
                <p:nvPr/>
              </p:nvPicPr>
              <p:blipFill>
                <a:blip r:embed="rId357"/>
                <a:stretch>
                  <a:fillRect/>
                </a:stretch>
              </p:blipFill>
              <p:spPr>
                <a:xfrm>
                  <a:off x="10443543" y="2836051"/>
                  <a:ext cx="114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40" name="Freihand 239">
                  <a:extLst>
                    <a:ext uri="{FF2B5EF4-FFF2-40B4-BE49-F238E27FC236}">
                      <a16:creationId xmlns:a16="http://schemas.microsoft.com/office/drawing/2014/main" id="{6F56BFAF-C35F-40A3-A192-942BB97053A7}"/>
                    </a:ext>
                  </a:extLst>
                </p14:cNvPr>
                <p14:cNvContentPartPr/>
                <p14:nvPr/>
              </p14:nvContentPartPr>
              <p14:xfrm>
                <a:off x="10609503" y="2721571"/>
                <a:ext cx="174240" cy="161640"/>
              </p14:xfrm>
            </p:contentPart>
          </mc:Choice>
          <mc:Fallback xmlns="">
            <p:pic>
              <p:nvPicPr>
                <p:cNvPr id="240" name="Freihand 239">
                  <a:extLst>
                    <a:ext uri="{FF2B5EF4-FFF2-40B4-BE49-F238E27FC236}">
                      <a16:creationId xmlns:a16="http://schemas.microsoft.com/office/drawing/2014/main" id="{6F56BFAF-C35F-40A3-A192-942BB97053A7}"/>
                    </a:ext>
                  </a:extLst>
                </p:cNvPr>
                <p:cNvPicPr/>
                <p:nvPr/>
              </p:nvPicPr>
              <p:blipFill>
                <a:blip r:embed="rId359"/>
                <a:stretch>
                  <a:fillRect/>
                </a:stretch>
              </p:blipFill>
              <p:spPr>
                <a:xfrm>
                  <a:off x="10605183" y="2717251"/>
                  <a:ext cx="182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41" name="Freihand 240">
                  <a:extLst>
                    <a:ext uri="{FF2B5EF4-FFF2-40B4-BE49-F238E27FC236}">
                      <a16:creationId xmlns:a16="http://schemas.microsoft.com/office/drawing/2014/main" id="{915216B9-97CF-4313-8752-6E9EF0BC32E5}"/>
                    </a:ext>
                  </a:extLst>
                </p14:cNvPr>
                <p14:cNvContentPartPr/>
                <p14:nvPr/>
              </p14:nvContentPartPr>
              <p14:xfrm>
                <a:off x="10780863" y="2627251"/>
                <a:ext cx="26280" cy="136080"/>
              </p14:xfrm>
            </p:contentPart>
          </mc:Choice>
          <mc:Fallback xmlns="">
            <p:pic>
              <p:nvPicPr>
                <p:cNvPr id="241" name="Freihand 240">
                  <a:extLst>
                    <a:ext uri="{FF2B5EF4-FFF2-40B4-BE49-F238E27FC236}">
                      <a16:creationId xmlns:a16="http://schemas.microsoft.com/office/drawing/2014/main" id="{915216B9-97CF-4313-8752-6E9EF0BC32E5}"/>
                    </a:ext>
                  </a:extLst>
                </p:cNvPr>
                <p:cNvPicPr/>
                <p:nvPr/>
              </p:nvPicPr>
              <p:blipFill>
                <a:blip r:embed="rId361"/>
                <a:stretch>
                  <a:fillRect/>
                </a:stretch>
              </p:blipFill>
              <p:spPr>
                <a:xfrm>
                  <a:off x="10776543" y="2622931"/>
                  <a:ext cx="34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42" name="Freihand 241">
                  <a:extLst>
                    <a:ext uri="{FF2B5EF4-FFF2-40B4-BE49-F238E27FC236}">
                      <a16:creationId xmlns:a16="http://schemas.microsoft.com/office/drawing/2014/main" id="{1F05E0C9-C8E7-47B5-A9AA-AB2351819510}"/>
                    </a:ext>
                  </a:extLst>
                </p14:cNvPr>
                <p14:cNvContentPartPr/>
                <p14:nvPr/>
              </p14:nvContentPartPr>
              <p14:xfrm>
                <a:off x="10830183" y="2878171"/>
                <a:ext cx="257040" cy="27000"/>
              </p14:xfrm>
            </p:contentPart>
          </mc:Choice>
          <mc:Fallback xmlns="">
            <p:pic>
              <p:nvPicPr>
                <p:cNvPr id="242" name="Freihand 241">
                  <a:extLst>
                    <a:ext uri="{FF2B5EF4-FFF2-40B4-BE49-F238E27FC236}">
                      <a16:creationId xmlns:a16="http://schemas.microsoft.com/office/drawing/2014/main" id="{1F05E0C9-C8E7-47B5-A9AA-AB2351819510}"/>
                    </a:ext>
                  </a:extLst>
                </p:cNvPr>
                <p:cNvPicPr/>
                <p:nvPr/>
              </p:nvPicPr>
              <p:blipFill>
                <a:blip r:embed="rId363"/>
                <a:stretch>
                  <a:fillRect/>
                </a:stretch>
              </p:blipFill>
              <p:spPr>
                <a:xfrm>
                  <a:off x="10825863" y="2873851"/>
                  <a:ext cx="2656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3" name="Freihand 242">
                  <a:extLst>
                    <a:ext uri="{FF2B5EF4-FFF2-40B4-BE49-F238E27FC236}">
                      <a16:creationId xmlns:a16="http://schemas.microsoft.com/office/drawing/2014/main" id="{544D90CD-8B7C-4E19-8587-916E9E1D63DA}"/>
                    </a:ext>
                  </a:extLst>
                </p14:cNvPr>
                <p14:cNvContentPartPr/>
                <p14:nvPr/>
              </p14:nvContentPartPr>
              <p14:xfrm>
                <a:off x="10847823" y="2959171"/>
                <a:ext cx="264240" cy="18720"/>
              </p14:xfrm>
            </p:contentPart>
          </mc:Choice>
          <mc:Fallback xmlns="">
            <p:pic>
              <p:nvPicPr>
                <p:cNvPr id="243" name="Freihand 242">
                  <a:extLst>
                    <a:ext uri="{FF2B5EF4-FFF2-40B4-BE49-F238E27FC236}">
                      <a16:creationId xmlns:a16="http://schemas.microsoft.com/office/drawing/2014/main" id="{544D90CD-8B7C-4E19-8587-916E9E1D63DA}"/>
                    </a:ext>
                  </a:extLst>
                </p:cNvPr>
                <p:cNvPicPr/>
                <p:nvPr/>
              </p:nvPicPr>
              <p:blipFill>
                <a:blip r:embed="rId365"/>
                <a:stretch>
                  <a:fillRect/>
                </a:stretch>
              </p:blipFill>
              <p:spPr>
                <a:xfrm>
                  <a:off x="10843503" y="2954851"/>
                  <a:ext cx="272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7" name="Freihand 266">
                  <a:extLst>
                    <a:ext uri="{FF2B5EF4-FFF2-40B4-BE49-F238E27FC236}">
                      <a16:creationId xmlns:a16="http://schemas.microsoft.com/office/drawing/2014/main" id="{7430B21B-A4FA-4C38-9C9C-4B5B6DACCF69}"/>
                    </a:ext>
                  </a:extLst>
                </p14:cNvPr>
                <p14:cNvContentPartPr/>
                <p14:nvPr/>
              </p14:nvContentPartPr>
              <p14:xfrm>
                <a:off x="7282743" y="3124771"/>
                <a:ext cx="230400" cy="11160"/>
              </p14:xfrm>
            </p:contentPart>
          </mc:Choice>
          <mc:Fallback xmlns="">
            <p:pic>
              <p:nvPicPr>
                <p:cNvPr id="267" name="Freihand 266">
                  <a:extLst>
                    <a:ext uri="{FF2B5EF4-FFF2-40B4-BE49-F238E27FC236}">
                      <a16:creationId xmlns:a16="http://schemas.microsoft.com/office/drawing/2014/main" id="{7430B21B-A4FA-4C38-9C9C-4B5B6DACCF69}"/>
                    </a:ext>
                  </a:extLst>
                </p:cNvPr>
                <p:cNvPicPr/>
                <p:nvPr/>
              </p:nvPicPr>
              <p:blipFill>
                <a:blip r:embed="rId367"/>
                <a:stretch>
                  <a:fillRect/>
                </a:stretch>
              </p:blipFill>
              <p:spPr>
                <a:xfrm>
                  <a:off x="7278423" y="3120451"/>
                  <a:ext cx="239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8" name="Freihand 267">
                  <a:extLst>
                    <a:ext uri="{FF2B5EF4-FFF2-40B4-BE49-F238E27FC236}">
                      <a16:creationId xmlns:a16="http://schemas.microsoft.com/office/drawing/2014/main" id="{A17D4EE2-6D5B-4596-8155-9C59D02277A2}"/>
                    </a:ext>
                  </a:extLst>
                </p14:cNvPr>
                <p14:cNvContentPartPr/>
                <p14:nvPr/>
              </p14:nvContentPartPr>
              <p14:xfrm>
                <a:off x="7258623" y="3187771"/>
                <a:ext cx="205920" cy="23040"/>
              </p14:xfrm>
            </p:contentPart>
          </mc:Choice>
          <mc:Fallback xmlns="">
            <p:pic>
              <p:nvPicPr>
                <p:cNvPr id="268" name="Freihand 267">
                  <a:extLst>
                    <a:ext uri="{FF2B5EF4-FFF2-40B4-BE49-F238E27FC236}">
                      <a16:creationId xmlns:a16="http://schemas.microsoft.com/office/drawing/2014/main" id="{A17D4EE2-6D5B-4596-8155-9C59D02277A2}"/>
                    </a:ext>
                  </a:extLst>
                </p:cNvPr>
                <p:cNvPicPr/>
                <p:nvPr/>
              </p:nvPicPr>
              <p:blipFill>
                <a:blip r:embed="rId369"/>
                <a:stretch>
                  <a:fillRect/>
                </a:stretch>
              </p:blipFill>
              <p:spPr>
                <a:xfrm>
                  <a:off x="7254303" y="3183451"/>
                  <a:ext cx="214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9" name="Freihand 268">
                  <a:extLst>
                    <a:ext uri="{FF2B5EF4-FFF2-40B4-BE49-F238E27FC236}">
                      <a16:creationId xmlns:a16="http://schemas.microsoft.com/office/drawing/2014/main" id="{D5C58CEC-2291-4F98-9987-117ADEA15573}"/>
                    </a:ext>
                  </a:extLst>
                </p14:cNvPr>
                <p14:cNvContentPartPr/>
                <p14:nvPr/>
              </p14:nvContentPartPr>
              <p14:xfrm>
                <a:off x="7476063" y="3062131"/>
                <a:ext cx="172800" cy="179280"/>
              </p14:xfrm>
            </p:contentPart>
          </mc:Choice>
          <mc:Fallback xmlns="">
            <p:pic>
              <p:nvPicPr>
                <p:cNvPr id="269" name="Freihand 268">
                  <a:extLst>
                    <a:ext uri="{FF2B5EF4-FFF2-40B4-BE49-F238E27FC236}">
                      <a16:creationId xmlns:a16="http://schemas.microsoft.com/office/drawing/2014/main" id="{D5C58CEC-2291-4F98-9987-117ADEA15573}"/>
                    </a:ext>
                  </a:extLst>
                </p:cNvPr>
                <p:cNvPicPr/>
                <p:nvPr/>
              </p:nvPicPr>
              <p:blipFill>
                <a:blip r:embed="rId371"/>
                <a:stretch>
                  <a:fillRect/>
                </a:stretch>
              </p:blipFill>
              <p:spPr>
                <a:xfrm>
                  <a:off x="7471743" y="3057811"/>
                  <a:ext cx="181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0" name="Freihand 269">
                  <a:extLst>
                    <a:ext uri="{FF2B5EF4-FFF2-40B4-BE49-F238E27FC236}">
                      <a16:creationId xmlns:a16="http://schemas.microsoft.com/office/drawing/2014/main" id="{3C30DA65-43F9-4D25-B916-46576B62972F}"/>
                    </a:ext>
                  </a:extLst>
                </p14:cNvPr>
                <p14:cNvContentPartPr/>
                <p14:nvPr/>
              </p14:nvContentPartPr>
              <p14:xfrm>
                <a:off x="7824183" y="3054931"/>
                <a:ext cx="166320" cy="151200"/>
              </p14:xfrm>
            </p:contentPart>
          </mc:Choice>
          <mc:Fallback xmlns="">
            <p:pic>
              <p:nvPicPr>
                <p:cNvPr id="270" name="Freihand 269">
                  <a:extLst>
                    <a:ext uri="{FF2B5EF4-FFF2-40B4-BE49-F238E27FC236}">
                      <a16:creationId xmlns:a16="http://schemas.microsoft.com/office/drawing/2014/main" id="{3C30DA65-43F9-4D25-B916-46576B62972F}"/>
                    </a:ext>
                  </a:extLst>
                </p:cNvPr>
                <p:cNvPicPr/>
                <p:nvPr/>
              </p:nvPicPr>
              <p:blipFill>
                <a:blip r:embed="rId373"/>
                <a:stretch>
                  <a:fillRect/>
                </a:stretch>
              </p:blipFill>
              <p:spPr>
                <a:xfrm>
                  <a:off x="7819863" y="3050611"/>
                  <a:ext cx="174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1" name="Freihand 270">
                  <a:extLst>
                    <a:ext uri="{FF2B5EF4-FFF2-40B4-BE49-F238E27FC236}">
                      <a16:creationId xmlns:a16="http://schemas.microsoft.com/office/drawing/2014/main" id="{7FE91FCB-4A8E-4093-8922-5F9F38942E94}"/>
                    </a:ext>
                  </a:extLst>
                </p14:cNvPr>
                <p14:cNvContentPartPr/>
                <p14:nvPr/>
              </p14:nvContentPartPr>
              <p14:xfrm>
                <a:off x="8009583" y="2981131"/>
                <a:ext cx="336240" cy="173160"/>
              </p14:xfrm>
            </p:contentPart>
          </mc:Choice>
          <mc:Fallback xmlns="">
            <p:pic>
              <p:nvPicPr>
                <p:cNvPr id="271" name="Freihand 270">
                  <a:extLst>
                    <a:ext uri="{FF2B5EF4-FFF2-40B4-BE49-F238E27FC236}">
                      <a16:creationId xmlns:a16="http://schemas.microsoft.com/office/drawing/2014/main" id="{7FE91FCB-4A8E-4093-8922-5F9F38942E94}"/>
                    </a:ext>
                  </a:extLst>
                </p:cNvPr>
                <p:cNvPicPr/>
                <p:nvPr/>
              </p:nvPicPr>
              <p:blipFill>
                <a:blip r:embed="rId375"/>
                <a:stretch>
                  <a:fillRect/>
                </a:stretch>
              </p:blipFill>
              <p:spPr>
                <a:xfrm>
                  <a:off x="8005263" y="2976811"/>
                  <a:ext cx="344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2" name="Freihand 271">
                  <a:extLst>
                    <a:ext uri="{FF2B5EF4-FFF2-40B4-BE49-F238E27FC236}">
                      <a16:creationId xmlns:a16="http://schemas.microsoft.com/office/drawing/2014/main" id="{26BDDC19-5D65-499D-B6C7-CEF85E19E017}"/>
                    </a:ext>
                  </a:extLst>
                </p14:cNvPr>
                <p14:cNvContentPartPr/>
                <p14:nvPr/>
              </p14:nvContentPartPr>
              <p14:xfrm>
                <a:off x="8390103" y="3046651"/>
                <a:ext cx="64440" cy="70200"/>
              </p14:xfrm>
            </p:contentPart>
          </mc:Choice>
          <mc:Fallback xmlns="">
            <p:pic>
              <p:nvPicPr>
                <p:cNvPr id="272" name="Freihand 271">
                  <a:extLst>
                    <a:ext uri="{FF2B5EF4-FFF2-40B4-BE49-F238E27FC236}">
                      <a16:creationId xmlns:a16="http://schemas.microsoft.com/office/drawing/2014/main" id="{26BDDC19-5D65-499D-B6C7-CEF85E19E017}"/>
                    </a:ext>
                  </a:extLst>
                </p:cNvPr>
                <p:cNvPicPr/>
                <p:nvPr/>
              </p:nvPicPr>
              <p:blipFill>
                <a:blip r:embed="rId377"/>
                <a:stretch>
                  <a:fillRect/>
                </a:stretch>
              </p:blipFill>
              <p:spPr>
                <a:xfrm>
                  <a:off x="8385783" y="3042331"/>
                  <a:ext cx="73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3" name="Freihand 272">
                  <a:extLst>
                    <a:ext uri="{FF2B5EF4-FFF2-40B4-BE49-F238E27FC236}">
                      <a16:creationId xmlns:a16="http://schemas.microsoft.com/office/drawing/2014/main" id="{B11E9FDD-412F-48DA-9561-61F758DA90C6}"/>
                    </a:ext>
                  </a:extLst>
                </p14:cNvPr>
                <p14:cNvContentPartPr/>
                <p14:nvPr/>
              </p14:nvContentPartPr>
              <p14:xfrm>
                <a:off x="8489103" y="3048451"/>
                <a:ext cx="229680" cy="78840"/>
              </p14:xfrm>
            </p:contentPart>
          </mc:Choice>
          <mc:Fallback xmlns="">
            <p:pic>
              <p:nvPicPr>
                <p:cNvPr id="273" name="Freihand 272">
                  <a:extLst>
                    <a:ext uri="{FF2B5EF4-FFF2-40B4-BE49-F238E27FC236}">
                      <a16:creationId xmlns:a16="http://schemas.microsoft.com/office/drawing/2014/main" id="{B11E9FDD-412F-48DA-9561-61F758DA90C6}"/>
                    </a:ext>
                  </a:extLst>
                </p:cNvPr>
                <p:cNvPicPr/>
                <p:nvPr/>
              </p:nvPicPr>
              <p:blipFill>
                <a:blip r:embed="rId379"/>
                <a:stretch>
                  <a:fillRect/>
                </a:stretch>
              </p:blipFill>
              <p:spPr>
                <a:xfrm>
                  <a:off x="8484783" y="3044131"/>
                  <a:ext cx="238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4" name="Freihand 273">
                  <a:extLst>
                    <a:ext uri="{FF2B5EF4-FFF2-40B4-BE49-F238E27FC236}">
                      <a16:creationId xmlns:a16="http://schemas.microsoft.com/office/drawing/2014/main" id="{C9FF3729-8DDC-4218-A06C-BA8E3B449F07}"/>
                    </a:ext>
                  </a:extLst>
                </p14:cNvPr>
                <p14:cNvContentPartPr/>
                <p14:nvPr/>
              </p14:nvContentPartPr>
              <p14:xfrm>
                <a:off x="8700783" y="2996971"/>
                <a:ext cx="41040" cy="34920"/>
              </p14:xfrm>
            </p:contentPart>
          </mc:Choice>
          <mc:Fallback xmlns="">
            <p:pic>
              <p:nvPicPr>
                <p:cNvPr id="274" name="Freihand 273">
                  <a:extLst>
                    <a:ext uri="{FF2B5EF4-FFF2-40B4-BE49-F238E27FC236}">
                      <a16:creationId xmlns:a16="http://schemas.microsoft.com/office/drawing/2014/main" id="{C9FF3729-8DDC-4218-A06C-BA8E3B449F07}"/>
                    </a:ext>
                  </a:extLst>
                </p:cNvPr>
                <p:cNvPicPr/>
                <p:nvPr/>
              </p:nvPicPr>
              <p:blipFill>
                <a:blip r:embed="rId381"/>
                <a:stretch>
                  <a:fillRect/>
                </a:stretch>
              </p:blipFill>
              <p:spPr>
                <a:xfrm>
                  <a:off x="8696463" y="2992651"/>
                  <a:ext cx="49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5" name="Freihand 274">
                  <a:extLst>
                    <a:ext uri="{FF2B5EF4-FFF2-40B4-BE49-F238E27FC236}">
                      <a16:creationId xmlns:a16="http://schemas.microsoft.com/office/drawing/2014/main" id="{3E372442-625B-40FB-89FC-9FDC4337C620}"/>
                    </a:ext>
                  </a:extLst>
                </p14:cNvPr>
                <p14:cNvContentPartPr/>
                <p14:nvPr/>
              </p14:nvContentPartPr>
              <p14:xfrm>
                <a:off x="8737143" y="3057091"/>
                <a:ext cx="151560" cy="241920"/>
              </p14:xfrm>
            </p:contentPart>
          </mc:Choice>
          <mc:Fallback xmlns="">
            <p:pic>
              <p:nvPicPr>
                <p:cNvPr id="275" name="Freihand 274">
                  <a:extLst>
                    <a:ext uri="{FF2B5EF4-FFF2-40B4-BE49-F238E27FC236}">
                      <a16:creationId xmlns:a16="http://schemas.microsoft.com/office/drawing/2014/main" id="{3E372442-625B-40FB-89FC-9FDC4337C620}"/>
                    </a:ext>
                  </a:extLst>
                </p:cNvPr>
                <p:cNvPicPr/>
                <p:nvPr/>
              </p:nvPicPr>
              <p:blipFill>
                <a:blip r:embed="rId383"/>
                <a:stretch>
                  <a:fillRect/>
                </a:stretch>
              </p:blipFill>
              <p:spPr>
                <a:xfrm>
                  <a:off x="8732823" y="3052771"/>
                  <a:ext cx="1602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7" name="Freihand 276">
                  <a:extLst>
                    <a:ext uri="{FF2B5EF4-FFF2-40B4-BE49-F238E27FC236}">
                      <a16:creationId xmlns:a16="http://schemas.microsoft.com/office/drawing/2014/main" id="{2E08E287-1A59-4760-91E9-3BCEEA2E330D}"/>
                    </a:ext>
                  </a:extLst>
                </p14:cNvPr>
                <p14:cNvContentPartPr/>
                <p14:nvPr/>
              </p14:nvContentPartPr>
              <p14:xfrm>
                <a:off x="9039903" y="2971771"/>
                <a:ext cx="172440" cy="205200"/>
              </p14:xfrm>
            </p:contentPart>
          </mc:Choice>
          <mc:Fallback xmlns="">
            <p:pic>
              <p:nvPicPr>
                <p:cNvPr id="277" name="Freihand 276">
                  <a:extLst>
                    <a:ext uri="{FF2B5EF4-FFF2-40B4-BE49-F238E27FC236}">
                      <a16:creationId xmlns:a16="http://schemas.microsoft.com/office/drawing/2014/main" id="{2E08E287-1A59-4760-91E9-3BCEEA2E330D}"/>
                    </a:ext>
                  </a:extLst>
                </p:cNvPr>
                <p:cNvPicPr/>
                <p:nvPr/>
              </p:nvPicPr>
              <p:blipFill>
                <a:blip r:embed="rId385"/>
                <a:stretch>
                  <a:fillRect/>
                </a:stretch>
              </p:blipFill>
              <p:spPr>
                <a:xfrm>
                  <a:off x="9035583" y="2967451"/>
                  <a:ext cx="181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8" name="Freihand 277">
                  <a:extLst>
                    <a:ext uri="{FF2B5EF4-FFF2-40B4-BE49-F238E27FC236}">
                      <a16:creationId xmlns:a16="http://schemas.microsoft.com/office/drawing/2014/main" id="{5154BF35-63E1-45A5-96F7-93B5C04D0003}"/>
                    </a:ext>
                  </a:extLst>
                </p14:cNvPr>
                <p14:cNvContentPartPr/>
                <p14:nvPr/>
              </p14:nvContentPartPr>
              <p14:xfrm>
                <a:off x="9262383" y="2934691"/>
                <a:ext cx="133920" cy="194040"/>
              </p14:xfrm>
            </p:contentPart>
          </mc:Choice>
          <mc:Fallback xmlns="">
            <p:pic>
              <p:nvPicPr>
                <p:cNvPr id="278" name="Freihand 277">
                  <a:extLst>
                    <a:ext uri="{FF2B5EF4-FFF2-40B4-BE49-F238E27FC236}">
                      <a16:creationId xmlns:a16="http://schemas.microsoft.com/office/drawing/2014/main" id="{5154BF35-63E1-45A5-96F7-93B5C04D0003}"/>
                    </a:ext>
                  </a:extLst>
                </p:cNvPr>
                <p:cNvPicPr/>
                <p:nvPr/>
              </p:nvPicPr>
              <p:blipFill>
                <a:blip r:embed="rId387"/>
                <a:stretch>
                  <a:fillRect/>
                </a:stretch>
              </p:blipFill>
              <p:spPr>
                <a:xfrm>
                  <a:off x="9258063" y="2930371"/>
                  <a:ext cx="142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79" name="Freihand 278">
                  <a:extLst>
                    <a:ext uri="{FF2B5EF4-FFF2-40B4-BE49-F238E27FC236}">
                      <a16:creationId xmlns:a16="http://schemas.microsoft.com/office/drawing/2014/main" id="{313A2037-8AB2-4B61-8922-C93F496E66F7}"/>
                    </a:ext>
                  </a:extLst>
                </p14:cNvPr>
                <p14:cNvContentPartPr/>
                <p14:nvPr/>
              </p14:nvContentPartPr>
              <p14:xfrm>
                <a:off x="9420783" y="3049531"/>
                <a:ext cx="97920" cy="67680"/>
              </p14:xfrm>
            </p:contentPart>
          </mc:Choice>
          <mc:Fallback xmlns="">
            <p:pic>
              <p:nvPicPr>
                <p:cNvPr id="279" name="Freihand 278">
                  <a:extLst>
                    <a:ext uri="{FF2B5EF4-FFF2-40B4-BE49-F238E27FC236}">
                      <a16:creationId xmlns:a16="http://schemas.microsoft.com/office/drawing/2014/main" id="{313A2037-8AB2-4B61-8922-C93F496E66F7}"/>
                    </a:ext>
                  </a:extLst>
                </p:cNvPr>
                <p:cNvPicPr/>
                <p:nvPr/>
              </p:nvPicPr>
              <p:blipFill>
                <a:blip r:embed="rId389"/>
                <a:stretch>
                  <a:fillRect/>
                </a:stretch>
              </p:blipFill>
              <p:spPr>
                <a:xfrm>
                  <a:off x="9416463" y="3045211"/>
                  <a:ext cx="1065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0" name="Freihand 279">
                  <a:extLst>
                    <a:ext uri="{FF2B5EF4-FFF2-40B4-BE49-F238E27FC236}">
                      <a16:creationId xmlns:a16="http://schemas.microsoft.com/office/drawing/2014/main" id="{D0557E5D-4354-4A79-A3B4-BE347D4FC8C6}"/>
                    </a:ext>
                  </a:extLst>
                </p14:cNvPr>
                <p14:cNvContentPartPr/>
                <p14:nvPr/>
              </p14:nvContentPartPr>
              <p14:xfrm>
                <a:off x="9395223" y="3052771"/>
                <a:ext cx="143280" cy="189000"/>
              </p14:xfrm>
            </p:contentPart>
          </mc:Choice>
          <mc:Fallback xmlns="">
            <p:pic>
              <p:nvPicPr>
                <p:cNvPr id="280" name="Freihand 279">
                  <a:extLst>
                    <a:ext uri="{FF2B5EF4-FFF2-40B4-BE49-F238E27FC236}">
                      <a16:creationId xmlns:a16="http://schemas.microsoft.com/office/drawing/2014/main" id="{D0557E5D-4354-4A79-A3B4-BE347D4FC8C6}"/>
                    </a:ext>
                  </a:extLst>
                </p:cNvPr>
                <p:cNvPicPr/>
                <p:nvPr/>
              </p:nvPicPr>
              <p:blipFill>
                <a:blip r:embed="rId391"/>
                <a:stretch>
                  <a:fillRect/>
                </a:stretch>
              </p:blipFill>
              <p:spPr>
                <a:xfrm>
                  <a:off x="9390903" y="3048451"/>
                  <a:ext cx="151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1" name="Freihand 280">
                  <a:extLst>
                    <a:ext uri="{FF2B5EF4-FFF2-40B4-BE49-F238E27FC236}">
                      <a16:creationId xmlns:a16="http://schemas.microsoft.com/office/drawing/2014/main" id="{5B305B18-DF2F-4E03-8B50-47345DABD882}"/>
                    </a:ext>
                  </a:extLst>
                </p14:cNvPr>
                <p14:cNvContentPartPr/>
                <p14:nvPr/>
              </p14:nvContentPartPr>
              <p14:xfrm>
                <a:off x="9657663" y="2937571"/>
                <a:ext cx="128160" cy="147600"/>
              </p14:xfrm>
            </p:contentPart>
          </mc:Choice>
          <mc:Fallback xmlns="">
            <p:pic>
              <p:nvPicPr>
                <p:cNvPr id="281" name="Freihand 280">
                  <a:extLst>
                    <a:ext uri="{FF2B5EF4-FFF2-40B4-BE49-F238E27FC236}">
                      <a16:creationId xmlns:a16="http://schemas.microsoft.com/office/drawing/2014/main" id="{5B305B18-DF2F-4E03-8B50-47345DABD882}"/>
                    </a:ext>
                  </a:extLst>
                </p:cNvPr>
                <p:cNvPicPr/>
                <p:nvPr/>
              </p:nvPicPr>
              <p:blipFill>
                <a:blip r:embed="rId393"/>
                <a:stretch>
                  <a:fillRect/>
                </a:stretch>
              </p:blipFill>
              <p:spPr>
                <a:xfrm>
                  <a:off x="9653343" y="2933251"/>
                  <a:ext cx="136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2" name="Freihand 281">
                  <a:extLst>
                    <a:ext uri="{FF2B5EF4-FFF2-40B4-BE49-F238E27FC236}">
                      <a16:creationId xmlns:a16="http://schemas.microsoft.com/office/drawing/2014/main" id="{90924E72-998A-49BD-A05C-C09EEB733915}"/>
                    </a:ext>
                  </a:extLst>
                </p14:cNvPr>
                <p14:cNvContentPartPr/>
                <p14:nvPr/>
              </p14:nvContentPartPr>
              <p14:xfrm>
                <a:off x="9810663" y="2977891"/>
                <a:ext cx="100080" cy="96480"/>
              </p14:xfrm>
            </p:contentPart>
          </mc:Choice>
          <mc:Fallback xmlns="">
            <p:pic>
              <p:nvPicPr>
                <p:cNvPr id="282" name="Freihand 281">
                  <a:extLst>
                    <a:ext uri="{FF2B5EF4-FFF2-40B4-BE49-F238E27FC236}">
                      <a16:creationId xmlns:a16="http://schemas.microsoft.com/office/drawing/2014/main" id="{90924E72-998A-49BD-A05C-C09EEB733915}"/>
                    </a:ext>
                  </a:extLst>
                </p:cNvPr>
                <p:cNvPicPr/>
                <p:nvPr/>
              </p:nvPicPr>
              <p:blipFill>
                <a:blip r:embed="rId395"/>
                <a:stretch>
                  <a:fillRect/>
                </a:stretch>
              </p:blipFill>
              <p:spPr>
                <a:xfrm>
                  <a:off x="9806343" y="2973571"/>
                  <a:ext cx="108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4" name="Freihand 283">
                  <a:extLst>
                    <a:ext uri="{FF2B5EF4-FFF2-40B4-BE49-F238E27FC236}">
                      <a16:creationId xmlns:a16="http://schemas.microsoft.com/office/drawing/2014/main" id="{B063A8FE-73D0-4B97-8147-3E6E9B848D9C}"/>
                    </a:ext>
                  </a:extLst>
                </p14:cNvPr>
                <p14:cNvContentPartPr/>
                <p14:nvPr/>
              </p14:nvContentPartPr>
              <p14:xfrm>
                <a:off x="7879263" y="3402691"/>
                <a:ext cx="185400" cy="183960"/>
              </p14:xfrm>
            </p:contentPart>
          </mc:Choice>
          <mc:Fallback xmlns="">
            <p:pic>
              <p:nvPicPr>
                <p:cNvPr id="284" name="Freihand 283">
                  <a:extLst>
                    <a:ext uri="{FF2B5EF4-FFF2-40B4-BE49-F238E27FC236}">
                      <a16:creationId xmlns:a16="http://schemas.microsoft.com/office/drawing/2014/main" id="{B063A8FE-73D0-4B97-8147-3E6E9B848D9C}"/>
                    </a:ext>
                  </a:extLst>
                </p:cNvPr>
                <p:cNvPicPr/>
                <p:nvPr/>
              </p:nvPicPr>
              <p:blipFill>
                <a:blip r:embed="rId397"/>
                <a:stretch>
                  <a:fillRect/>
                </a:stretch>
              </p:blipFill>
              <p:spPr>
                <a:xfrm>
                  <a:off x="7874943" y="3398371"/>
                  <a:ext cx="194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5" name="Freihand 284">
                  <a:extLst>
                    <a:ext uri="{FF2B5EF4-FFF2-40B4-BE49-F238E27FC236}">
                      <a16:creationId xmlns:a16="http://schemas.microsoft.com/office/drawing/2014/main" id="{02537537-5003-425C-A202-3E2CF5BB2F9A}"/>
                    </a:ext>
                  </a:extLst>
                </p14:cNvPr>
                <p14:cNvContentPartPr/>
                <p14:nvPr/>
              </p14:nvContentPartPr>
              <p14:xfrm>
                <a:off x="8055663" y="3380731"/>
                <a:ext cx="302400" cy="136440"/>
              </p14:xfrm>
            </p:contentPart>
          </mc:Choice>
          <mc:Fallback xmlns="">
            <p:pic>
              <p:nvPicPr>
                <p:cNvPr id="285" name="Freihand 284">
                  <a:extLst>
                    <a:ext uri="{FF2B5EF4-FFF2-40B4-BE49-F238E27FC236}">
                      <a16:creationId xmlns:a16="http://schemas.microsoft.com/office/drawing/2014/main" id="{02537537-5003-425C-A202-3E2CF5BB2F9A}"/>
                    </a:ext>
                  </a:extLst>
                </p:cNvPr>
                <p:cNvPicPr/>
                <p:nvPr/>
              </p:nvPicPr>
              <p:blipFill>
                <a:blip r:embed="rId399"/>
                <a:stretch>
                  <a:fillRect/>
                </a:stretch>
              </p:blipFill>
              <p:spPr>
                <a:xfrm>
                  <a:off x="8051343" y="3376411"/>
                  <a:ext cx="3110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6" name="Freihand 285">
                  <a:extLst>
                    <a:ext uri="{FF2B5EF4-FFF2-40B4-BE49-F238E27FC236}">
                      <a16:creationId xmlns:a16="http://schemas.microsoft.com/office/drawing/2014/main" id="{EA8A935A-401E-4C9F-884F-4D28183A93FD}"/>
                    </a:ext>
                  </a:extLst>
                </p14:cNvPr>
                <p14:cNvContentPartPr/>
                <p14:nvPr/>
              </p14:nvContentPartPr>
              <p14:xfrm>
                <a:off x="8450583" y="3430411"/>
                <a:ext cx="110880" cy="72000"/>
              </p14:xfrm>
            </p:contentPart>
          </mc:Choice>
          <mc:Fallback xmlns="">
            <p:pic>
              <p:nvPicPr>
                <p:cNvPr id="286" name="Freihand 285">
                  <a:extLst>
                    <a:ext uri="{FF2B5EF4-FFF2-40B4-BE49-F238E27FC236}">
                      <a16:creationId xmlns:a16="http://schemas.microsoft.com/office/drawing/2014/main" id="{EA8A935A-401E-4C9F-884F-4D28183A93FD}"/>
                    </a:ext>
                  </a:extLst>
                </p:cNvPr>
                <p:cNvPicPr/>
                <p:nvPr/>
              </p:nvPicPr>
              <p:blipFill>
                <a:blip r:embed="rId401"/>
                <a:stretch>
                  <a:fillRect/>
                </a:stretch>
              </p:blipFill>
              <p:spPr>
                <a:xfrm>
                  <a:off x="8446263" y="3426091"/>
                  <a:ext cx="119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7" name="Freihand 286">
                  <a:extLst>
                    <a:ext uri="{FF2B5EF4-FFF2-40B4-BE49-F238E27FC236}">
                      <a16:creationId xmlns:a16="http://schemas.microsoft.com/office/drawing/2014/main" id="{4B7D3CB3-3DB8-4F40-862C-A4C898F41F58}"/>
                    </a:ext>
                  </a:extLst>
                </p14:cNvPr>
                <p14:cNvContentPartPr/>
                <p14:nvPr/>
              </p14:nvContentPartPr>
              <p14:xfrm>
                <a:off x="8593863" y="3399091"/>
                <a:ext cx="119520" cy="97560"/>
              </p14:xfrm>
            </p:contentPart>
          </mc:Choice>
          <mc:Fallback xmlns="">
            <p:pic>
              <p:nvPicPr>
                <p:cNvPr id="287" name="Freihand 286">
                  <a:extLst>
                    <a:ext uri="{FF2B5EF4-FFF2-40B4-BE49-F238E27FC236}">
                      <a16:creationId xmlns:a16="http://schemas.microsoft.com/office/drawing/2014/main" id="{4B7D3CB3-3DB8-4F40-862C-A4C898F41F58}"/>
                    </a:ext>
                  </a:extLst>
                </p:cNvPr>
                <p:cNvPicPr/>
                <p:nvPr/>
              </p:nvPicPr>
              <p:blipFill>
                <a:blip r:embed="rId403"/>
                <a:stretch>
                  <a:fillRect/>
                </a:stretch>
              </p:blipFill>
              <p:spPr>
                <a:xfrm>
                  <a:off x="8589543" y="3394771"/>
                  <a:ext cx="128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88" name="Freihand 287">
                  <a:extLst>
                    <a:ext uri="{FF2B5EF4-FFF2-40B4-BE49-F238E27FC236}">
                      <a16:creationId xmlns:a16="http://schemas.microsoft.com/office/drawing/2014/main" id="{BBA41075-B8DA-42B4-B580-B6E500244C84}"/>
                    </a:ext>
                  </a:extLst>
                </p14:cNvPr>
                <p14:cNvContentPartPr/>
                <p14:nvPr/>
              </p14:nvContentPartPr>
              <p14:xfrm>
                <a:off x="8730663" y="3387571"/>
                <a:ext cx="131760" cy="130320"/>
              </p14:xfrm>
            </p:contentPart>
          </mc:Choice>
          <mc:Fallback xmlns="">
            <p:pic>
              <p:nvPicPr>
                <p:cNvPr id="288" name="Freihand 287">
                  <a:extLst>
                    <a:ext uri="{FF2B5EF4-FFF2-40B4-BE49-F238E27FC236}">
                      <a16:creationId xmlns:a16="http://schemas.microsoft.com/office/drawing/2014/main" id="{BBA41075-B8DA-42B4-B580-B6E500244C84}"/>
                    </a:ext>
                  </a:extLst>
                </p:cNvPr>
                <p:cNvPicPr/>
                <p:nvPr/>
              </p:nvPicPr>
              <p:blipFill>
                <a:blip r:embed="rId405"/>
                <a:stretch>
                  <a:fillRect/>
                </a:stretch>
              </p:blipFill>
              <p:spPr>
                <a:xfrm>
                  <a:off x="8726343" y="3383251"/>
                  <a:ext cx="140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89" name="Freihand 288">
                  <a:extLst>
                    <a:ext uri="{FF2B5EF4-FFF2-40B4-BE49-F238E27FC236}">
                      <a16:creationId xmlns:a16="http://schemas.microsoft.com/office/drawing/2014/main" id="{3F47B34A-5E04-480E-82E2-CE4699B0303B}"/>
                    </a:ext>
                  </a:extLst>
                </p14:cNvPr>
                <p14:cNvContentPartPr/>
                <p14:nvPr/>
              </p14:nvContentPartPr>
              <p14:xfrm>
                <a:off x="9121983" y="3389731"/>
                <a:ext cx="133200" cy="282600"/>
              </p14:xfrm>
            </p:contentPart>
          </mc:Choice>
          <mc:Fallback xmlns="">
            <p:pic>
              <p:nvPicPr>
                <p:cNvPr id="289" name="Freihand 288">
                  <a:extLst>
                    <a:ext uri="{FF2B5EF4-FFF2-40B4-BE49-F238E27FC236}">
                      <a16:creationId xmlns:a16="http://schemas.microsoft.com/office/drawing/2014/main" id="{3F47B34A-5E04-480E-82E2-CE4699B0303B}"/>
                    </a:ext>
                  </a:extLst>
                </p:cNvPr>
                <p:cNvPicPr/>
                <p:nvPr/>
              </p:nvPicPr>
              <p:blipFill>
                <a:blip r:embed="rId407"/>
                <a:stretch>
                  <a:fillRect/>
                </a:stretch>
              </p:blipFill>
              <p:spPr>
                <a:xfrm>
                  <a:off x="9117663" y="3385411"/>
                  <a:ext cx="1418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90" name="Freihand 289">
                  <a:extLst>
                    <a:ext uri="{FF2B5EF4-FFF2-40B4-BE49-F238E27FC236}">
                      <a16:creationId xmlns:a16="http://schemas.microsoft.com/office/drawing/2014/main" id="{F47FDAB7-239E-4AD6-8055-887D3F81B59C}"/>
                    </a:ext>
                  </a:extLst>
                </p14:cNvPr>
                <p14:cNvContentPartPr/>
                <p14:nvPr/>
              </p14:nvContentPartPr>
              <p14:xfrm>
                <a:off x="9460743" y="3334651"/>
                <a:ext cx="104400" cy="176400"/>
              </p14:xfrm>
            </p:contentPart>
          </mc:Choice>
          <mc:Fallback xmlns="">
            <p:pic>
              <p:nvPicPr>
                <p:cNvPr id="290" name="Freihand 289">
                  <a:extLst>
                    <a:ext uri="{FF2B5EF4-FFF2-40B4-BE49-F238E27FC236}">
                      <a16:creationId xmlns:a16="http://schemas.microsoft.com/office/drawing/2014/main" id="{F47FDAB7-239E-4AD6-8055-887D3F81B59C}"/>
                    </a:ext>
                  </a:extLst>
                </p:cNvPr>
                <p:cNvPicPr/>
                <p:nvPr/>
              </p:nvPicPr>
              <p:blipFill>
                <a:blip r:embed="rId409"/>
                <a:stretch>
                  <a:fillRect/>
                </a:stretch>
              </p:blipFill>
              <p:spPr>
                <a:xfrm>
                  <a:off x="9456423" y="3330331"/>
                  <a:ext cx="113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91" name="Freihand 290">
                  <a:extLst>
                    <a:ext uri="{FF2B5EF4-FFF2-40B4-BE49-F238E27FC236}">
                      <a16:creationId xmlns:a16="http://schemas.microsoft.com/office/drawing/2014/main" id="{8664FB2A-59DB-4069-8E6A-1CF2ED7E3FEC}"/>
                    </a:ext>
                  </a:extLst>
                </p14:cNvPr>
                <p14:cNvContentPartPr/>
                <p14:nvPr/>
              </p14:nvContentPartPr>
              <p14:xfrm>
                <a:off x="9607623" y="3375331"/>
                <a:ext cx="180000" cy="119160"/>
              </p14:xfrm>
            </p:contentPart>
          </mc:Choice>
          <mc:Fallback xmlns="">
            <p:pic>
              <p:nvPicPr>
                <p:cNvPr id="291" name="Freihand 290">
                  <a:extLst>
                    <a:ext uri="{FF2B5EF4-FFF2-40B4-BE49-F238E27FC236}">
                      <a16:creationId xmlns:a16="http://schemas.microsoft.com/office/drawing/2014/main" id="{8664FB2A-59DB-4069-8E6A-1CF2ED7E3FEC}"/>
                    </a:ext>
                  </a:extLst>
                </p:cNvPr>
                <p:cNvPicPr/>
                <p:nvPr/>
              </p:nvPicPr>
              <p:blipFill>
                <a:blip r:embed="rId411"/>
                <a:stretch>
                  <a:fillRect/>
                </a:stretch>
              </p:blipFill>
              <p:spPr>
                <a:xfrm>
                  <a:off x="9603303" y="3371011"/>
                  <a:ext cx="188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92" name="Freihand 291">
                  <a:extLst>
                    <a:ext uri="{FF2B5EF4-FFF2-40B4-BE49-F238E27FC236}">
                      <a16:creationId xmlns:a16="http://schemas.microsoft.com/office/drawing/2014/main" id="{AF822161-2751-4D82-86F3-54605A155CE1}"/>
                    </a:ext>
                  </a:extLst>
                </p14:cNvPr>
                <p14:cNvContentPartPr/>
                <p14:nvPr/>
              </p14:nvContentPartPr>
              <p14:xfrm>
                <a:off x="9830463" y="3274171"/>
                <a:ext cx="360" cy="360"/>
              </p14:xfrm>
            </p:contentPart>
          </mc:Choice>
          <mc:Fallback xmlns="">
            <p:pic>
              <p:nvPicPr>
                <p:cNvPr id="292" name="Freihand 291">
                  <a:extLst>
                    <a:ext uri="{FF2B5EF4-FFF2-40B4-BE49-F238E27FC236}">
                      <a16:creationId xmlns:a16="http://schemas.microsoft.com/office/drawing/2014/main" id="{AF822161-2751-4D82-86F3-54605A155CE1}"/>
                    </a:ext>
                  </a:extLst>
                </p:cNvPr>
                <p:cNvPicPr/>
                <p:nvPr/>
              </p:nvPicPr>
              <p:blipFill>
                <a:blip r:embed="rId317"/>
                <a:stretch>
                  <a:fillRect/>
                </a:stretch>
              </p:blipFill>
              <p:spPr>
                <a:xfrm>
                  <a:off x="9826143" y="3269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5" name="Freihand 294">
                  <a:extLst>
                    <a:ext uri="{FF2B5EF4-FFF2-40B4-BE49-F238E27FC236}">
                      <a16:creationId xmlns:a16="http://schemas.microsoft.com/office/drawing/2014/main" id="{74041896-FB2F-4C31-BFF0-8D7570C6C141}"/>
                    </a:ext>
                  </a:extLst>
                </p14:cNvPr>
                <p14:cNvContentPartPr/>
                <p14:nvPr/>
              </p14:nvContentPartPr>
              <p14:xfrm>
                <a:off x="9931623" y="3298651"/>
                <a:ext cx="132840" cy="199440"/>
              </p14:xfrm>
            </p:contentPart>
          </mc:Choice>
          <mc:Fallback xmlns="">
            <p:pic>
              <p:nvPicPr>
                <p:cNvPr id="295" name="Freihand 294">
                  <a:extLst>
                    <a:ext uri="{FF2B5EF4-FFF2-40B4-BE49-F238E27FC236}">
                      <a16:creationId xmlns:a16="http://schemas.microsoft.com/office/drawing/2014/main" id="{74041896-FB2F-4C31-BFF0-8D7570C6C141}"/>
                    </a:ext>
                  </a:extLst>
                </p:cNvPr>
                <p:cNvPicPr/>
                <p:nvPr/>
              </p:nvPicPr>
              <p:blipFill>
                <a:blip r:embed="rId414"/>
                <a:stretch>
                  <a:fillRect/>
                </a:stretch>
              </p:blipFill>
              <p:spPr>
                <a:xfrm>
                  <a:off x="9927303" y="3294331"/>
                  <a:ext cx="141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6" name="Freihand 295">
                  <a:extLst>
                    <a:ext uri="{FF2B5EF4-FFF2-40B4-BE49-F238E27FC236}">
                      <a16:creationId xmlns:a16="http://schemas.microsoft.com/office/drawing/2014/main" id="{0A74E0FB-81CC-40DD-95A9-C12BBC91D55F}"/>
                    </a:ext>
                  </a:extLst>
                </p14:cNvPr>
                <p14:cNvContentPartPr/>
                <p14:nvPr/>
              </p14:nvContentPartPr>
              <p14:xfrm>
                <a:off x="10105503" y="3329611"/>
                <a:ext cx="143640" cy="112320"/>
              </p14:xfrm>
            </p:contentPart>
          </mc:Choice>
          <mc:Fallback xmlns="">
            <p:pic>
              <p:nvPicPr>
                <p:cNvPr id="296" name="Freihand 295">
                  <a:extLst>
                    <a:ext uri="{FF2B5EF4-FFF2-40B4-BE49-F238E27FC236}">
                      <a16:creationId xmlns:a16="http://schemas.microsoft.com/office/drawing/2014/main" id="{0A74E0FB-81CC-40DD-95A9-C12BBC91D55F}"/>
                    </a:ext>
                  </a:extLst>
                </p:cNvPr>
                <p:cNvPicPr/>
                <p:nvPr/>
              </p:nvPicPr>
              <p:blipFill>
                <a:blip r:embed="rId416"/>
                <a:stretch>
                  <a:fillRect/>
                </a:stretch>
              </p:blipFill>
              <p:spPr>
                <a:xfrm>
                  <a:off x="10101183" y="3325291"/>
                  <a:ext cx="152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7" name="Freihand 296">
                  <a:extLst>
                    <a:ext uri="{FF2B5EF4-FFF2-40B4-BE49-F238E27FC236}">
                      <a16:creationId xmlns:a16="http://schemas.microsoft.com/office/drawing/2014/main" id="{3B3E4A0A-FE5A-4648-B75E-8F7672FBD6B8}"/>
                    </a:ext>
                  </a:extLst>
                </p14:cNvPr>
                <p14:cNvContentPartPr/>
                <p14:nvPr/>
              </p14:nvContentPartPr>
              <p14:xfrm>
                <a:off x="10284783" y="3313411"/>
                <a:ext cx="120960" cy="117360"/>
              </p14:xfrm>
            </p:contentPart>
          </mc:Choice>
          <mc:Fallback xmlns="">
            <p:pic>
              <p:nvPicPr>
                <p:cNvPr id="297" name="Freihand 296">
                  <a:extLst>
                    <a:ext uri="{FF2B5EF4-FFF2-40B4-BE49-F238E27FC236}">
                      <a16:creationId xmlns:a16="http://schemas.microsoft.com/office/drawing/2014/main" id="{3B3E4A0A-FE5A-4648-B75E-8F7672FBD6B8}"/>
                    </a:ext>
                  </a:extLst>
                </p:cNvPr>
                <p:cNvPicPr/>
                <p:nvPr/>
              </p:nvPicPr>
              <p:blipFill>
                <a:blip r:embed="rId418"/>
                <a:stretch>
                  <a:fillRect/>
                </a:stretch>
              </p:blipFill>
              <p:spPr>
                <a:xfrm>
                  <a:off x="10280463" y="3309091"/>
                  <a:ext cx="129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8" name="Freihand 297">
                  <a:extLst>
                    <a:ext uri="{FF2B5EF4-FFF2-40B4-BE49-F238E27FC236}">
                      <a16:creationId xmlns:a16="http://schemas.microsoft.com/office/drawing/2014/main" id="{27AA9134-5909-4AD7-8D9E-C049EFB7B5E0}"/>
                    </a:ext>
                  </a:extLst>
                </p14:cNvPr>
                <p14:cNvContentPartPr/>
                <p14:nvPr/>
              </p14:nvContentPartPr>
              <p14:xfrm>
                <a:off x="10498983" y="3173011"/>
                <a:ext cx="45720" cy="271440"/>
              </p14:xfrm>
            </p:contentPart>
          </mc:Choice>
          <mc:Fallback xmlns="">
            <p:pic>
              <p:nvPicPr>
                <p:cNvPr id="298" name="Freihand 297">
                  <a:extLst>
                    <a:ext uri="{FF2B5EF4-FFF2-40B4-BE49-F238E27FC236}">
                      <a16:creationId xmlns:a16="http://schemas.microsoft.com/office/drawing/2014/main" id="{27AA9134-5909-4AD7-8D9E-C049EFB7B5E0}"/>
                    </a:ext>
                  </a:extLst>
                </p:cNvPr>
                <p:cNvPicPr/>
                <p:nvPr/>
              </p:nvPicPr>
              <p:blipFill>
                <a:blip r:embed="rId420"/>
                <a:stretch>
                  <a:fillRect/>
                </a:stretch>
              </p:blipFill>
              <p:spPr>
                <a:xfrm>
                  <a:off x="10494663" y="3168691"/>
                  <a:ext cx="5436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9" name="Freihand 298">
                  <a:extLst>
                    <a:ext uri="{FF2B5EF4-FFF2-40B4-BE49-F238E27FC236}">
                      <a16:creationId xmlns:a16="http://schemas.microsoft.com/office/drawing/2014/main" id="{CFFE792C-2A16-466A-94F1-B04486880818}"/>
                    </a:ext>
                  </a:extLst>
                </p14:cNvPr>
                <p14:cNvContentPartPr/>
                <p14:nvPr/>
              </p14:nvContentPartPr>
              <p14:xfrm>
                <a:off x="9754503" y="3439771"/>
                <a:ext cx="902160" cy="198720"/>
              </p14:xfrm>
            </p:contentPart>
          </mc:Choice>
          <mc:Fallback xmlns="">
            <p:pic>
              <p:nvPicPr>
                <p:cNvPr id="299" name="Freihand 298">
                  <a:extLst>
                    <a:ext uri="{FF2B5EF4-FFF2-40B4-BE49-F238E27FC236}">
                      <a16:creationId xmlns:a16="http://schemas.microsoft.com/office/drawing/2014/main" id="{CFFE792C-2A16-466A-94F1-B04486880818}"/>
                    </a:ext>
                  </a:extLst>
                </p:cNvPr>
                <p:cNvPicPr/>
                <p:nvPr/>
              </p:nvPicPr>
              <p:blipFill>
                <a:blip r:embed="rId422"/>
                <a:stretch>
                  <a:fillRect/>
                </a:stretch>
              </p:blipFill>
              <p:spPr>
                <a:xfrm>
                  <a:off x="9750183" y="3435451"/>
                  <a:ext cx="910800" cy="207360"/>
                </a:xfrm>
                <a:prstGeom prst="rect">
                  <a:avLst/>
                </a:prstGeom>
              </p:spPr>
            </p:pic>
          </mc:Fallback>
        </mc:AlternateContent>
      </p:grpSp>
      <p:grpSp>
        <p:nvGrpSpPr>
          <p:cNvPr id="302" name="Gruppieren 301">
            <a:extLst>
              <a:ext uri="{FF2B5EF4-FFF2-40B4-BE49-F238E27FC236}">
                <a16:creationId xmlns:a16="http://schemas.microsoft.com/office/drawing/2014/main" id="{43AE07FE-9C0D-4E7E-BBB1-44DA5385D758}"/>
              </a:ext>
            </a:extLst>
          </p:cNvPr>
          <p:cNvGrpSpPr/>
          <p:nvPr/>
        </p:nvGrpSpPr>
        <p:grpSpPr>
          <a:xfrm>
            <a:off x="8833983" y="53971"/>
            <a:ext cx="536040" cy="563400"/>
            <a:chOff x="8833983" y="53971"/>
            <a:chExt cx="536040" cy="563400"/>
          </a:xfrm>
        </p:grpSpPr>
        <mc:AlternateContent xmlns:mc="http://schemas.openxmlformats.org/markup-compatibility/2006" xmlns:p14="http://schemas.microsoft.com/office/powerpoint/2010/main">
          <mc:Choice Requires="p14">
            <p:contentPart p14:bwMode="auto" r:id="rId423">
              <p14:nvContentPartPr>
                <p14:cNvPr id="223" name="Freihand 222">
                  <a:extLst>
                    <a:ext uri="{FF2B5EF4-FFF2-40B4-BE49-F238E27FC236}">
                      <a16:creationId xmlns:a16="http://schemas.microsoft.com/office/drawing/2014/main" id="{D977C03B-94B3-4B43-BE96-857ED95D8031}"/>
                    </a:ext>
                  </a:extLst>
                </p14:cNvPr>
                <p14:cNvContentPartPr/>
                <p14:nvPr/>
              </p14:nvContentPartPr>
              <p14:xfrm>
                <a:off x="8917503" y="482371"/>
                <a:ext cx="147600" cy="129960"/>
              </p14:xfrm>
            </p:contentPart>
          </mc:Choice>
          <mc:Fallback xmlns="">
            <p:pic>
              <p:nvPicPr>
                <p:cNvPr id="223" name="Freihand 222">
                  <a:extLst>
                    <a:ext uri="{FF2B5EF4-FFF2-40B4-BE49-F238E27FC236}">
                      <a16:creationId xmlns:a16="http://schemas.microsoft.com/office/drawing/2014/main" id="{D977C03B-94B3-4B43-BE96-857ED95D8031}"/>
                    </a:ext>
                  </a:extLst>
                </p:cNvPr>
                <p:cNvPicPr/>
                <p:nvPr/>
              </p:nvPicPr>
              <p:blipFill>
                <a:blip r:embed="rId424"/>
                <a:stretch>
                  <a:fillRect/>
                </a:stretch>
              </p:blipFill>
              <p:spPr>
                <a:xfrm>
                  <a:off x="8913183" y="478051"/>
                  <a:ext cx="1562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24" name="Freihand 223">
                  <a:extLst>
                    <a:ext uri="{FF2B5EF4-FFF2-40B4-BE49-F238E27FC236}">
                      <a16:creationId xmlns:a16="http://schemas.microsoft.com/office/drawing/2014/main" id="{9FBF57FC-32B4-4938-8901-49BDA1CAD125}"/>
                    </a:ext>
                  </a:extLst>
                </p14:cNvPr>
                <p14:cNvContentPartPr/>
                <p14:nvPr/>
              </p14:nvContentPartPr>
              <p14:xfrm>
                <a:off x="9085263" y="489571"/>
                <a:ext cx="106560" cy="127800"/>
              </p14:xfrm>
            </p:contentPart>
          </mc:Choice>
          <mc:Fallback xmlns="">
            <p:pic>
              <p:nvPicPr>
                <p:cNvPr id="224" name="Freihand 223">
                  <a:extLst>
                    <a:ext uri="{FF2B5EF4-FFF2-40B4-BE49-F238E27FC236}">
                      <a16:creationId xmlns:a16="http://schemas.microsoft.com/office/drawing/2014/main" id="{9FBF57FC-32B4-4938-8901-49BDA1CAD125}"/>
                    </a:ext>
                  </a:extLst>
                </p:cNvPr>
                <p:cNvPicPr/>
                <p:nvPr/>
              </p:nvPicPr>
              <p:blipFill>
                <a:blip r:embed="rId426"/>
                <a:stretch>
                  <a:fillRect/>
                </a:stretch>
              </p:blipFill>
              <p:spPr>
                <a:xfrm>
                  <a:off x="9080943" y="485251"/>
                  <a:ext cx="115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25" name="Freihand 224">
                  <a:extLst>
                    <a:ext uri="{FF2B5EF4-FFF2-40B4-BE49-F238E27FC236}">
                      <a16:creationId xmlns:a16="http://schemas.microsoft.com/office/drawing/2014/main" id="{DEF4EF6E-F774-455B-A926-544A38C9F8C7}"/>
                    </a:ext>
                  </a:extLst>
                </p14:cNvPr>
                <p14:cNvContentPartPr/>
                <p14:nvPr/>
              </p14:nvContentPartPr>
              <p14:xfrm>
                <a:off x="9263103" y="506131"/>
                <a:ext cx="106920" cy="82440"/>
              </p14:xfrm>
            </p:contentPart>
          </mc:Choice>
          <mc:Fallback xmlns="">
            <p:pic>
              <p:nvPicPr>
                <p:cNvPr id="225" name="Freihand 224">
                  <a:extLst>
                    <a:ext uri="{FF2B5EF4-FFF2-40B4-BE49-F238E27FC236}">
                      <a16:creationId xmlns:a16="http://schemas.microsoft.com/office/drawing/2014/main" id="{DEF4EF6E-F774-455B-A926-544A38C9F8C7}"/>
                    </a:ext>
                  </a:extLst>
                </p:cNvPr>
                <p:cNvPicPr/>
                <p:nvPr/>
              </p:nvPicPr>
              <p:blipFill>
                <a:blip r:embed="rId428"/>
                <a:stretch>
                  <a:fillRect/>
                </a:stretch>
              </p:blipFill>
              <p:spPr>
                <a:xfrm>
                  <a:off x="9258783" y="501811"/>
                  <a:ext cx="115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01" name="Freihand 300">
                  <a:extLst>
                    <a:ext uri="{FF2B5EF4-FFF2-40B4-BE49-F238E27FC236}">
                      <a16:creationId xmlns:a16="http://schemas.microsoft.com/office/drawing/2014/main" id="{92CC6D79-C62A-4557-A488-5A0EA75E1D63}"/>
                    </a:ext>
                  </a:extLst>
                </p14:cNvPr>
                <p14:cNvContentPartPr/>
                <p14:nvPr/>
              </p14:nvContentPartPr>
              <p14:xfrm>
                <a:off x="8833983" y="53971"/>
                <a:ext cx="329760" cy="395640"/>
              </p14:xfrm>
            </p:contentPart>
          </mc:Choice>
          <mc:Fallback xmlns="">
            <p:pic>
              <p:nvPicPr>
                <p:cNvPr id="301" name="Freihand 300">
                  <a:extLst>
                    <a:ext uri="{FF2B5EF4-FFF2-40B4-BE49-F238E27FC236}">
                      <a16:creationId xmlns:a16="http://schemas.microsoft.com/office/drawing/2014/main" id="{92CC6D79-C62A-4557-A488-5A0EA75E1D63}"/>
                    </a:ext>
                  </a:extLst>
                </p:cNvPr>
                <p:cNvPicPr/>
                <p:nvPr/>
              </p:nvPicPr>
              <p:blipFill>
                <a:blip r:embed="rId430"/>
                <a:stretch>
                  <a:fillRect/>
                </a:stretch>
              </p:blipFill>
              <p:spPr>
                <a:xfrm>
                  <a:off x="8829663" y="49651"/>
                  <a:ext cx="338400" cy="40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EFEBDE97-0E43-4CA3-8936-75DA173CDAFA}"/>
                  </a:ext>
                </a:extLst>
              </p14:cNvPr>
              <p14:cNvContentPartPr/>
              <p14:nvPr/>
            </p14:nvContentPartPr>
            <p14:xfrm>
              <a:off x="8782143" y="622051"/>
              <a:ext cx="724320" cy="300600"/>
            </p14:xfrm>
          </p:contentPart>
        </mc:Choice>
        <mc:Fallback xmlns="">
          <p:pic>
            <p:nvPicPr>
              <p:cNvPr id="329" name="Freihand 328">
                <a:extLst>
                  <a:ext uri="{FF2B5EF4-FFF2-40B4-BE49-F238E27FC236}">
                    <a16:creationId xmlns:a16="http://schemas.microsoft.com/office/drawing/2014/main" id="{EFEBDE97-0E43-4CA3-8936-75DA173CDAFA}"/>
                  </a:ext>
                </a:extLst>
              </p:cNvPr>
              <p:cNvPicPr/>
              <p:nvPr/>
            </p:nvPicPr>
            <p:blipFill>
              <a:blip r:embed="rId432"/>
              <a:stretch>
                <a:fillRect/>
              </a:stretch>
            </p:blipFill>
            <p:spPr>
              <a:xfrm>
                <a:off x="8777823" y="617731"/>
                <a:ext cx="7329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74" name="Freihand 373">
                <a:extLst>
                  <a:ext uri="{FF2B5EF4-FFF2-40B4-BE49-F238E27FC236}">
                    <a16:creationId xmlns:a16="http://schemas.microsoft.com/office/drawing/2014/main" id="{C8BAFFFC-26B7-4B72-8AF8-41EF8C870B95}"/>
                  </a:ext>
                </a:extLst>
              </p14:cNvPr>
              <p14:cNvContentPartPr/>
              <p14:nvPr/>
            </p14:nvContentPartPr>
            <p14:xfrm>
              <a:off x="5550783" y="2130091"/>
              <a:ext cx="41040" cy="232200"/>
            </p14:xfrm>
          </p:contentPart>
        </mc:Choice>
        <mc:Fallback xmlns="">
          <p:pic>
            <p:nvPicPr>
              <p:cNvPr id="374" name="Freihand 373">
                <a:extLst>
                  <a:ext uri="{FF2B5EF4-FFF2-40B4-BE49-F238E27FC236}">
                    <a16:creationId xmlns:a16="http://schemas.microsoft.com/office/drawing/2014/main" id="{C8BAFFFC-26B7-4B72-8AF8-41EF8C870B95}"/>
                  </a:ext>
                </a:extLst>
              </p:cNvPr>
              <p:cNvPicPr/>
              <p:nvPr/>
            </p:nvPicPr>
            <p:blipFill>
              <a:blip r:embed="rId434"/>
              <a:stretch>
                <a:fillRect/>
              </a:stretch>
            </p:blipFill>
            <p:spPr>
              <a:xfrm>
                <a:off x="5546463" y="2125771"/>
                <a:ext cx="49680" cy="240840"/>
              </a:xfrm>
              <a:prstGeom prst="rect">
                <a:avLst/>
              </a:prstGeom>
            </p:spPr>
          </p:pic>
        </mc:Fallback>
      </mc:AlternateContent>
      <p:grpSp>
        <p:nvGrpSpPr>
          <p:cNvPr id="376" name="Gruppieren 375">
            <a:extLst>
              <a:ext uri="{FF2B5EF4-FFF2-40B4-BE49-F238E27FC236}">
                <a16:creationId xmlns:a16="http://schemas.microsoft.com/office/drawing/2014/main" id="{C569452C-A62B-4199-9218-D201ECED664E}"/>
              </a:ext>
            </a:extLst>
          </p:cNvPr>
          <p:cNvGrpSpPr/>
          <p:nvPr/>
        </p:nvGrpSpPr>
        <p:grpSpPr>
          <a:xfrm>
            <a:off x="66183" y="2036491"/>
            <a:ext cx="6068520" cy="1584720"/>
            <a:chOff x="66183" y="2036491"/>
            <a:chExt cx="6068520" cy="1584720"/>
          </a:xfrm>
        </p:grpSpPr>
        <mc:AlternateContent xmlns:mc="http://schemas.openxmlformats.org/markup-compatibility/2006" xmlns:p14="http://schemas.microsoft.com/office/powerpoint/2010/main">
          <mc:Choice Requires="p14">
            <p:contentPart p14:bwMode="auto" r:id="rId435">
              <p14:nvContentPartPr>
                <p14:cNvPr id="197" name="Freihand 196">
                  <a:extLst>
                    <a:ext uri="{FF2B5EF4-FFF2-40B4-BE49-F238E27FC236}">
                      <a16:creationId xmlns:a16="http://schemas.microsoft.com/office/drawing/2014/main" id="{E8791A67-8108-4094-9A0D-EC0373D77EA0}"/>
                    </a:ext>
                  </a:extLst>
                </p14:cNvPr>
                <p14:cNvContentPartPr/>
                <p14:nvPr/>
              </p14:nvContentPartPr>
              <p14:xfrm>
                <a:off x="1029183" y="2184091"/>
                <a:ext cx="3272760" cy="1112400"/>
              </p14:xfrm>
            </p:contentPart>
          </mc:Choice>
          <mc:Fallback xmlns="">
            <p:pic>
              <p:nvPicPr>
                <p:cNvPr id="197" name="Freihand 196">
                  <a:extLst>
                    <a:ext uri="{FF2B5EF4-FFF2-40B4-BE49-F238E27FC236}">
                      <a16:creationId xmlns:a16="http://schemas.microsoft.com/office/drawing/2014/main" id="{E8791A67-8108-4094-9A0D-EC0373D77EA0}"/>
                    </a:ext>
                  </a:extLst>
                </p:cNvPr>
                <p:cNvPicPr/>
                <p:nvPr/>
              </p:nvPicPr>
              <p:blipFill>
                <a:blip r:embed="rId436"/>
                <a:stretch>
                  <a:fillRect/>
                </a:stretch>
              </p:blipFill>
              <p:spPr>
                <a:xfrm>
                  <a:off x="1024863" y="2179771"/>
                  <a:ext cx="328140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98" name="Freihand 197">
                  <a:extLst>
                    <a:ext uri="{FF2B5EF4-FFF2-40B4-BE49-F238E27FC236}">
                      <a16:creationId xmlns:a16="http://schemas.microsoft.com/office/drawing/2014/main" id="{3B9F58FF-4A59-4CEB-BE8E-A2CE150FD312}"/>
                    </a:ext>
                  </a:extLst>
                </p14:cNvPr>
                <p14:cNvContentPartPr/>
                <p14:nvPr/>
              </p14:nvContentPartPr>
              <p14:xfrm>
                <a:off x="4459983" y="2169331"/>
                <a:ext cx="120960" cy="81360"/>
              </p14:xfrm>
            </p:contentPart>
          </mc:Choice>
          <mc:Fallback xmlns="">
            <p:pic>
              <p:nvPicPr>
                <p:cNvPr id="198" name="Freihand 197">
                  <a:extLst>
                    <a:ext uri="{FF2B5EF4-FFF2-40B4-BE49-F238E27FC236}">
                      <a16:creationId xmlns:a16="http://schemas.microsoft.com/office/drawing/2014/main" id="{3B9F58FF-4A59-4CEB-BE8E-A2CE150FD312}"/>
                    </a:ext>
                  </a:extLst>
                </p:cNvPr>
                <p:cNvPicPr/>
                <p:nvPr/>
              </p:nvPicPr>
              <p:blipFill>
                <a:blip r:embed="rId438"/>
                <a:stretch>
                  <a:fillRect/>
                </a:stretch>
              </p:blipFill>
              <p:spPr>
                <a:xfrm>
                  <a:off x="4455663" y="2165011"/>
                  <a:ext cx="12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99" name="Freihand 198">
                  <a:extLst>
                    <a:ext uri="{FF2B5EF4-FFF2-40B4-BE49-F238E27FC236}">
                      <a16:creationId xmlns:a16="http://schemas.microsoft.com/office/drawing/2014/main" id="{BC465560-5024-41B5-95F8-E198F1C437B2}"/>
                    </a:ext>
                  </a:extLst>
                </p14:cNvPr>
                <p14:cNvContentPartPr/>
                <p14:nvPr/>
              </p14:nvContentPartPr>
              <p14:xfrm>
                <a:off x="4529463" y="2122171"/>
                <a:ext cx="110520" cy="230040"/>
              </p14:xfrm>
            </p:contentPart>
          </mc:Choice>
          <mc:Fallback xmlns="">
            <p:pic>
              <p:nvPicPr>
                <p:cNvPr id="199" name="Freihand 198">
                  <a:extLst>
                    <a:ext uri="{FF2B5EF4-FFF2-40B4-BE49-F238E27FC236}">
                      <a16:creationId xmlns:a16="http://schemas.microsoft.com/office/drawing/2014/main" id="{BC465560-5024-41B5-95F8-E198F1C437B2}"/>
                    </a:ext>
                  </a:extLst>
                </p:cNvPr>
                <p:cNvPicPr/>
                <p:nvPr/>
              </p:nvPicPr>
              <p:blipFill>
                <a:blip r:embed="rId440"/>
                <a:stretch>
                  <a:fillRect/>
                </a:stretch>
              </p:blipFill>
              <p:spPr>
                <a:xfrm>
                  <a:off x="4525143" y="2117851"/>
                  <a:ext cx="119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00" name="Freihand 199">
                  <a:extLst>
                    <a:ext uri="{FF2B5EF4-FFF2-40B4-BE49-F238E27FC236}">
                      <a16:creationId xmlns:a16="http://schemas.microsoft.com/office/drawing/2014/main" id="{AFD088E5-C873-45CD-88FC-FF9CC7CF6F8A}"/>
                    </a:ext>
                  </a:extLst>
                </p14:cNvPr>
                <p14:cNvContentPartPr/>
                <p14:nvPr/>
              </p14:nvContentPartPr>
              <p14:xfrm>
                <a:off x="4547103" y="2102371"/>
                <a:ext cx="153000" cy="118800"/>
              </p14:xfrm>
            </p:contentPart>
          </mc:Choice>
          <mc:Fallback xmlns="">
            <p:pic>
              <p:nvPicPr>
                <p:cNvPr id="200" name="Freihand 199">
                  <a:extLst>
                    <a:ext uri="{FF2B5EF4-FFF2-40B4-BE49-F238E27FC236}">
                      <a16:creationId xmlns:a16="http://schemas.microsoft.com/office/drawing/2014/main" id="{AFD088E5-C873-45CD-88FC-FF9CC7CF6F8A}"/>
                    </a:ext>
                  </a:extLst>
                </p:cNvPr>
                <p:cNvPicPr/>
                <p:nvPr/>
              </p:nvPicPr>
              <p:blipFill>
                <a:blip r:embed="rId442"/>
                <a:stretch>
                  <a:fillRect/>
                </a:stretch>
              </p:blipFill>
              <p:spPr>
                <a:xfrm>
                  <a:off x="4542783" y="2098051"/>
                  <a:ext cx="161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01" name="Freihand 200">
                  <a:extLst>
                    <a:ext uri="{FF2B5EF4-FFF2-40B4-BE49-F238E27FC236}">
                      <a16:creationId xmlns:a16="http://schemas.microsoft.com/office/drawing/2014/main" id="{52E9240A-87D5-44D2-B88D-14CF80A717B0}"/>
                    </a:ext>
                  </a:extLst>
                </p14:cNvPr>
                <p14:cNvContentPartPr/>
                <p14:nvPr/>
              </p14:nvContentPartPr>
              <p14:xfrm>
                <a:off x="4752663" y="2036491"/>
                <a:ext cx="19080" cy="67320"/>
              </p14:xfrm>
            </p:contentPart>
          </mc:Choice>
          <mc:Fallback xmlns="">
            <p:pic>
              <p:nvPicPr>
                <p:cNvPr id="201" name="Freihand 200">
                  <a:extLst>
                    <a:ext uri="{FF2B5EF4-FFF2-40B4-BE49-F238E27FC236}">
                      <a16:creationId xmlns:a16="http://schemas.microsoft.com/office/drawing/2014/main" id="{52E9240A-87D5-44D2-B88D-14CF80A717B0}"/>
                    </a:ext>
                  </a:extLst>
                </p:cNvPr>
                <p:cNvPicPr/>
                <p:nvPr/>
              </p:nvPicPr>
              <p:blipFill>
                <a:blip r:embed="rId444"/>
                <a:stretch>
                  <a:fillRect/>
                </a:stretch>
              </p:blipFill>
              <p:spPr>
                <a:xfrm>
                  <a:off x="4748343" y="2032171"/>
                  <a:ext cx="27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02" name="Freihand 201">
                  <a:extLst>
                    <a:ext uri="{FF2B5EF4-FFF2-40B4-BE49-F238E27FC236}">
                      <a16:creationId xmlns:a16="http://schemas.microsoft.com/office/drawing/2014/main" id="{C235DDB4-791B-4037-B20F-DFE879CD9362}"/>
                    </a:ext>
                  </a:extLst>
                </p14:cNvPr>
                <p14:cNvContentPartPr/>
                <p14:nvPr/>
              </p14:nvContentPartPr>
              <p14:xfrm>
                <a:off x="4800543" y="2207131"/>
                <a:ext cx="208440" cy="6480"/>
              </p14:xfrm>
            </p:contentPart>
          </mc:Choice>
          <mc:Fallback xmlns="">
            <p:pic>
              <p:nvPicPr>
                <p:cNvPr id="202" name="Freihand 201">
                  <a:extLst>
                    <a:ext uri="{FF2B5EF4-FFF2-40B4-BE49-F238E27FC236}">
                      <a16:creationId xmlns:a16="http://schemas.microsoft.com/office/drawing/2014/main" id="{C235DDB4-791B-4037-B20F-DFE879CD9362}"/>
                    </a:ext>
                  </a:extLst>
                </p:cNvPr>
                <p:cNvPicPr/>
                <p:nvPr/>
              </p:nvPicPr>
              <p:blipFill>
                <a:blip r:embed="rId446"/>
                <a:stretch>
                  <a:fillRect/>
                </a:stretch>
              </p:blipFill>
              <p:spPr>
                <a:xfrm>
                  <a:off x="4796223" y="2202811"/>
                  <a:ext cx="217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03" name="Freihand 202">
                  <a:extLst>
                    <a:ext uri="{FF2B5EF4-FFF2-40B4-BE49-F238E27FC236}">
                      <a16:creationId xmlns:a16="http://schemas.microsoft.com/office/drawing/2014/main" id="{9C751E0F-D3D0-4B1D-8334-238A7A3386BE}"/>
                    </a:ext>
                  </a:extLst>
                </p14:cNvPr>
                <p14:cNvContentPartPr/>
                <p14:nvPr/>
              </p14:nvContentPartPr>
              <p14:xfrm>
                <a:off x="4848423" y="2247091"/>
                <a:ext cx="167760" cy="13680"/>
              </p14:xfrm>
            </p:contentPart>
          </mc:Choice>
          <mc:Fallback xmlns="">
            <p:pic>
              <p:nvPicPr>
                <p:cNvPr id="203" name="Freihand 202">
                  <a:extLst>
                    <a:ext uri="{FF2B5EF4-FFF2-40B4-BE49-F238E27FC236}">
                      <a16:creationId xmlns:a16="http://schemas.microsoft.com/office/drawing/2014/main" id="{9C751E0F-D3D0-4B1D-8334-238A7A3386BE}"/>
                    </a:ext>
                  </a:extLst>
                </p:cNvPr>
                <p:cNvPicPr/>
                <p:nvPr/>
              </p:nvPicPr>
              <p:blipFill>
                <a:blip r:embed="rId448"/>
                <a:stretch>
                  <a:fillRect/>
                </a:stretch>
              </p:blipFill>
              <p:spPr>
                <a:xfrm>
                  <a:off x="4844103" y="2242771"/>
                  <a:ext cx="176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04" name="Freihand 203">
                  <a:extLst>
                    <a:ext uri="{FF2B5EF4-FFF2-40B4-BE49-F238E27FC236}">
                      <a16:creationId xmlns:a16="http://schemas.microsoft.com/office/drawing/2014/main" id="{2AF11BF3-0180-4381-AA33-A49D0AB525DE}"/>
                    </a:ext>
                  </a:extLst>
                </p14:cNvPr>
                <p14:cNvContentPartPr/>
                <p14:nvPr/>
              </p14:nvContentPartPr>
              <p14:xfrm>
                <a:off x="5078463" y="2129371"/>
                <a:ext cx="90360" cy="136440"/>
              </p14:xfrm>
            </p:contentPart>
          </mc:Choice>
          <mc:Fallback xmlns="">
            <p:pic>
              <p:nvPicPr>
                <p:cNvPr id="204" name="Freihand 203">
                  <a:extLst>
                    <a:ext uri="{FF2B5EF4-FFF2-40B4-BE49-F238E27FC236}">
                      <a16:creationId xmlns:a16="http://schemas.microsoft.com/office/drawing/2014/main" id="{2AF11BF3-0180-4381-AA33-A49D0AB525DE}"/>
                    </a:ext>
                  </a:extLst>
                </p:cNvPr>
                <p:cNvPicPr/>
                <p:nvPr/>
              </p:nvPicPr>
              <p:blipFill>
                <a:blip r:embed="rId450"/>
                <a:stretch>
                  <a:fillRect/>
                </a:stretch>
              </p:blipFill>
              <p:spPr>
                <a:xfrm>
                  <a:off x="5074143" y="2125051"/>
                  <a:ext cx="99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05" name="Freihand 204">
                  <a:extLst>
                    <a:ext uri="{FF2B5EF4-FFF2-40B4-BE49-F238E27FC236}">
                      <a16:creationId xmlns:a16="http://schemas.microsoft.com/office/drawing/2014/main" id="{CD3CCDF8-A5A0-4495-A638-C062A0EF481A}"/>
                    </a:ext>
                  </a:extLst>
                </p14:cNvPr>
                <p14:cNvContentPartPr/>
                <p14:nvPr/>
              </p14:nvContentPartPr>
              <p14:xfrm>
                <a:off x="5209863" y="2148451"/>
                <a:ext cx="99360" cy="109800"/>
              </p14:xfrm>
            </p:contentPart>
          </mc:Choice>
          <mc:Fallback xmlns="">
            <p:pic>
              <p:nvPicPr>
                <p:cNvPr id="205" name="Freihand 204">
                  <a:extLst>
                    <a:ext uri="{FF2B5EF4-FFF2-40B4-BE49-F238E27FC236}">
                      <a16:creationId xmlns:a16="http://schemas.microsoft.com/office/drawing/2014/main" id="{CD3CCDF8-A5A0-4495-A638-C062A0EF481A}"/>
                    </a:ext>
                  </a:extLst>
                </p:cNvPr>
                <p:cNvPicPr/>
                <p:nvPr/>
              </p:nvPicPr>
              <p:blipFill>
                <a:blip r:embed="rId452"/>
                <a:stretch>
                  <a:fillRect/>
                </a:stretch>
              </p:blipFill>
              <p:spPr>
                <a:xfrm>
                  <a:off x="5205543" y="2144131"/>
                  <a:ext cx="108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06" name="Freihand 205">
                  <a:extLst>
                    <a:ext uri="{FF2B5EF4-FFF2-40B4-BE49-F238E27FC236}">
                      <a16:creationId xmlns:a16="http://schemas.microsoft.com/office/drawing/2014/main" id="{864780F2-4E7E-44C1-AFF7-E065FDBC5DE3}"/>
                    </a:ext>
                  </a:extLst>
                </p14:cNvPr>
                <p14:cNvContentPartPr/>
                <p14:nvPr/>
              </p14:nvContentPartPr>
              <p14:xfrm>
                <a:off x="5339103" y="2157091"/>
                <a:ext cx="92520" cy="62280"/>
              </p14:xfrm>
            </p:contentPart>
          </mc:Choice>
          <mc:Fallback xmlns="">
            <p:pic>
              <p:nvPicPr>
                <p:cNvPr id="206" name="Freihand 205">
                  <a:extLst>
                    <a:ext uri="{FF2B5EF4-FFF2-40B4-BE49-F238E27FC236}">
                      <a16:creationId xmlns:a16="http://schemas.microsoft.com/office/drawing/2014/main" id="{864780F2-4E7E-44C1-AFF7-E065FDBC5DE3}"/>
                    </a:ext>
                  </a:extLst>
                </p:cNvPr>
                <p:cNvPicPr/>
                <p:nvPr/>
              </p:nvPicPr>
              <p:blipFill>
                <a:blip r:embed="rId454"/>
                <a:stretch>
                  <a:fillRect/>
                </a:stretch>
              </p:blipFill>
              <p:spPr>
                <a:xfrm>
                  <a:off x="5334783" y="2152771"/>
                  <a:ext cx="101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07" name="Freihand 206">
                  <a:extLst>
                    <a:ext uri="{FF2B5EF4-FFF2-40B4-BE49-F238E27FC236}">
                      <a16:creationId xmlns:a16="http://schemas.microsoft.com/office/drawing/2014/main" id="{6B7682A0-C329-4E63-B5EF-950CF124FB7F}"/>
                    </a:ext>
                  </a:extLst>
                </p14:cNvPr>
                <p14:cNvContentPartPr/>
                <p14:nvPr/>
              </p14:nvContentPartPr>
              <p14:xfrm>
                <a:off x="5500743" y="2199211"/>
                <a:ext cx="151920" cy="11880"/>
              </p14:xfrm>
            </p:contentPart>
          </mc:Choice>
          <mc:Fallback xmlns="">
            <p:pic>
              <p:nvPicPr>
                <p:cNvPr id="207" name="Freihand 206">
                  <a:extLst>
                    <a:ext uri="{FF2B5EF4-FFF2-40B4-BE49-F238E27FC236}">
                      <a16:creationId xmlns:a16="http://schemas.microsoft.com/office/drawing/2014/main" id="{6B7682A0-C329-4E63-B5EF-950CF124FB7F}"/>
                    </a:ext>
                  </a:extLst>
                </p:cNvPr>
                <p:cNvPicPr/>
                <p:nvPr/>
              </p:nvPicPr>
              <p:blipFill>
                <a:blip r:embed="rId456"/>
                <a:stretch>
                  <a:fillRect/>
                </a:stretch>
              </p:blipFill>
              <p:spPr>
                <a:xfrm>
                  <a:off x="5496423" y="2194891"/>
                  <a:ext cx="160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08" name="Freihand 207">
                  <a:extLst>
                    <a:ext uri="{FF2B5EF4-FFF2-40B4-BE49-F238E27FC236}">
                      <a16:creationId xmlns:a16="http://schemas.microsoft.com/office/drawing/2014/main" id="{F375B88D-6ABF-4B3A-AAAD-EBF5A1FF0045}"/>
                    </a:ext>
                  </a:extLst>
                </p14:cNvPr>
                <p14:cNvContentPartPr/>
                <p14:nvPr/>
              </p14:nvContentPartPr>
              <p14:xfrm>
                <a:off x="5720343" y="2121091"/>
                <a:ext cx="110880" cy="93600"/>
              </p14:xfrm>
            </p:contentPart>
          </mc:Choice>
          <mc:Fallback xmlns="">
            <p:pic>
              <p:nvPicPr>
                <p:cNvPr id="208" name="Freihand 207">
                  <a:extLst>
                    <a:ext uri="{FF2B5EF4-FFF2-40B4-BE49-F238E27FC236}">
                      <a16:creationId xmlns:a16="http://schemas.microsoft.com/office/drawing/2014/main" id="{F375B88D-6ABF-4B3A-AAAD-EBF5A1FF0045}"/>
                    </a:ext>
                  </a:extLst>
                </p:cNvPr>
                <p:cNvPicPr/>
                <p:nvPr/>
              </p:nvPicPr>
              <p:blipFill>
                <a:blip r:embed="rId458"/>
                <a:stretch>
                  <a:fillRect/>
                </a:stretch>
              </p:blipFill>
              <p:spPr>
                <a:xfrm>
                  <a:off x="5716023" y="2116771"/>
                  <a:ext cx="1195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09" name="Freihand 208">
                  <a:extLst>
                    <a:ext uri="{FF2B5EF4-FFF2-40B4-BE49-F238E27FC236}">
                      <a16:creationId xmlns:a16="http://schemas.microsoft.com/office/drawing/2014/main" id="{0A332239-4C93-45BE-8A4A-899FE26B24B6}"/>
                    </a:ext>
                  </a:extLst>
                </p14:cNvPr>
                <p14:cNvContentPartPr/>
                <p14:nvPr/>
              </p14:nvContentPartPr>
              <p14:xfrm>
                <a:off x="5843103" y="2209291"/>
                <a:ext cx="28800" cy="59400"/>
              </p14:xfrm>
            </p:contentPart>
          </mc:Choice>
          <mc:Fallback xmlns="">
            <p:pic>
              <p:nvPicPr>
                <p:cNvPr id="209" name="Freihand 208">
                  <a:extLst>
                    <a:ext uri="{FF2B5EF4-FFF2-40B4-BE49-F238E27FC236}">
                      <a16:creationId xmlns:a16="http://schemas.microsoft.com/office/drawing/2014/main" id="{0A332239-4C93-45BE-8A4A-899FE26B24B6}"/>
                    </a:ext>
                  </a:extLst>
                </p:cNvPr>
                <p:cNvPicPr/>
                <p:nvPr/>
              </p:nvPicPr>
              <p:blipFill>
                <a:blip r:embed="rId460"/>
                <a:stretch>
                  <a:fillRect/>
                </a:stretch>
              </p:blipFill>
              <p:spPr>
                <a:xfrm>
                  <a:off x="5838783" y="2204971"/>
                  <a:ext cx="37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0" name="Freihand 209">
                  <a:extLst>
                    <a:ext uri="{FF2B5EF4-FFF2-40B4-BE49-F238E27FC236}">
                      <a16:creationId xmlns:a16="http://schemas.microsoft.com/office/drawing/2014/main" id="{843A46DD-A861-408D-A2B3-370A59B0D85B}"/>
                    </a:ext>
                  </a:extLst>
                </p14:cNvPr>
                <p14:cNvContentPartPr/>
                <p14:nvPr/>
              </p14:nvContentPartPr>
              <p14:xfrm>
                <a:off x="5911503" y="2075731"/>
                <a:ext cx="92880" cy="161280"/>
              </p14:xfrm>
            </p:contentPart>
          </mc:Choice>
          <mc:Fallback xmlns="">
            <p:pic>
              <p:nvPicPr>
                <p:cNvPr id="210" name="Freihand 209">
                  <a:extLst>
                    <a:ext uri="{FF2B5EF4-FFF2-40B4-BE49-F238E27FC236}">
                      <a16:creationId xmlns:a16="http://schemas.microsoft.com/office/drawing/2014/main" id="{843A46DD-A861-408D-A2B3-370A59B0D85B}"/>
                    </a:ext>
                  </a:extLst>
                </p:cNvPr>
                <p:cNvPicPr/>
                <p:nvPr/>
              </p:nvPicPr>
              <p:blipFill>
                <a:blip r:embed="rId462"/>
                <a:stretch>
                  <a:fillRect/>
                </a:stretch>
              </p:blipFill>
              <p:spPr>
                <a:xfrm>
                  <a:off x="5907183" y="2071411"/>
                  <a:ext cx="101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 name="Freihand 210">
                  <a:extLst>
                    <a:ext uri="{FF2B5EF4-FFF2-40B4-BE49-F238E27FC236}">
                      <a16:creationId xmlns:a16="http://schemas.microsoft.com/office/drawing/2014/main" id="{E01A4779-EE4C-4F4A-90FF-84E1EA049710}"/>
                    </a:ext>
                  </a:extLst>
                </p14:cNvPr>
                <p14:cNvContentPartPr/>
                <p14:nvPr/>
              </p14:nvContentPartPr>
              <p14:xfrm>
                <a:off x="6043983" y="2125771"/>
                <a:ext cx="90720" cy="133560"/>
              </p14:xfrm>
            </p:contentPart>
          </mc:Choice>
          <mc:Fallback xmlns="">
            <p:pic>
              <p:nvPicPr>
                <p:cNvPr id="211" name="Freihand 210">
                  <a:extLst>
                    <a:ext uri="{FF2B5EF4-FFF2-40B4-BE49-F238E27FC236}">
                      <a16:creationId xmlns:a16="http://schemas.microsoft.com/office/drawing/2014/main" id="{E01A4779-EE4C-4F4A-90FF-84E1EA049710}"/>
                    </a:ext>
                  </a:extLst>
                </p:cNvPr>
                <p:cNvPicPr/>
                <p:nvPr/>
              </p:nvPicPr>
              <p:blipFill>
                <a:blip r:embed="rId464"/>
                <a:stretch>
                  <a:fillRect/>
                </a:stretch>
              </p:blipFill>
              <p:spPr>
                <a:xfrm>
                  <a:off x="6039663" y="2121451"/>
                  <a:ext cx="993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94" name="Freihand 193">
                  <a:extLst>
                    <a:ext uri="{FF2B5EF4-FFF2-40B4-BE49-F238E27FC236}">
                      <a16:creationId xmlns:a16="http://schemas.microsoft.com/office/drawing/2014/main" id="{542B8C47-E2D4-4AA0-AF71-739090D4FD24}"/>
                    </a:ext>
                  </a:extLst>
                </p14:cNvPr>
                <p14:cNvContentPartPr/>
                <p14:nvPr/>
              </p14:nvContentPartPr>
              <p14:xfrm>
                <a:off x="470823" y="3189571"/>
                <a:ext cx="25560" cy="295200"/>
              </p14:xfrm>
            </p:contentPart>
          </mc:Choice>
          <mc:Fallback xmlns="">
            <p:pic>
              <p:nvPicPr>
                <p:cNvPr id="194" name="Freihand 193">
                  <a:extLst>
                    <a:ext uri="{FF2B5EF4-FFF2-40B4-BE49-F238E27FC236}">
                      <a16:creationId xmlns:a16="http://schemas.microsoft.com/office/drawing/2014/main" id="{542B8C47-E2D4-4AA0-AF71-739090D4FD24}"/>
                    </a:ext>
                  </a:extLst>
                </p:cNvPr>
                <p:cNvPicPr/>
                <p:nvPr/>
              </p:nvPicPr>
              <p:blipFill>
                <a:blip r:embed="rId466"/>
                <a:stretch>
                  <a:fillRect/>
                </a:stretch>
              </p:blipFill>
              <p:spPr>
                <a:xfrm>
                  <a:off x="466503" y="3185251"/>
                  <a:ext cx="342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95" name="Freihand 194">
                  <a:extLst>
                    <a:ext uri="{FF2B5EF4-FFF2-40B4-BE49-F238E27FC236}">
                      <a16:creationId xmlns:a16="http://schemas.microsoft.com/office/drawing/2014/main" id="{DFE15571-F42E-43C8-8411-3087865B59E9}"/>
                    </a:ext>
                  </a:extLst>
                </p14:cNvPr>
                <p14:cNvContentPartPr/>
                <p14:nvPr/>
              </p14:nvContentPartPr>
              <p14:xfrm>
                <a:off x="411423" y="3313051"/>
                <a:ext cx="208800" cy="258120"/>
              </p14:xfrm>
            </p:contentPart>
          </mc:Choice>
          <mc:Fallback xmlns="">
            <p:pic>
              <p:nvPicPr>
                <p:cNvPr id="195" name="Freihand 194">
                  <a:extLst>
                    <a:ext uri="{FF2B5EF4-FFF2-40B4-BE49-F238E27FC236}">
                      <a16:creationId xmlns:a16="http://schemas.microsoft.com/office/drawing/2014/main" id="{DFE15571-F42E-43C8-8411-3087865B59E9}"/>
                    </a:ext>
                  </a:extLst>
                </p:cNvPr>
                <p:cNvPicPr/>
                <p:nvPr/>
              </p:nvPicPr>
              <p:blipFill>
                <a:blip r:embed="rId468"/>
                <a:stretch>
                  <a:fillRect/>
                </a:stretch>
              </p:blipFill>
              <p:spPr>
                <a:xfrm>
                  <a:off x="407103" y="3308731"/>
                  <a:ext cx="2174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3" name="Freihand 212">
                  <a:extLst>
                    <a:ext uri="{FF2B5EF4-FFF2-40B4-BE49-F238E27FC236}">
                      <a16:creationId xmlns:a16="http://schemas.microsoft.com/office/drawing/2014/main" id="{08A2F4D1-08FE-4A65-9820-D9DAAC383D98}"/>
                    </a:ext>
                  </a:extLst>
                </p14:cNvPr>
                <p14:cNvContentPartPr/>
                <p14:nvPr/>
              </p14:nvContentPartPr>
              <p14:xfrm>
                <a:off x="638583" y="3307291"/>
                <a:ext cx="67680" cy="106200"/>
              </p14:xfrm>
            </p:contentPart>
          </mc:Choice>
          <mc:Fallback xmlns="">
            <p:pic>
              <p:nvPicPr>
                <p:cNvPr id="213" name="Freihand 212">
                  <a:extLst>
                    <a:ext uri="{FF2B5EF4-FFF2-40B4-BE49-F238E27FC236}">
                      <a16:creationId xmlns:a16="http://schemas.microsoft.com/office/drawing/2014/main" id="{08A2F4D1-08FE-4A65-9820-D9DAAC383D98}"/>
                    </a:ext>
                  </a:extLst>
                </p:cNvPr>
                <p:cNvPicPr/>
                <p:nvPr/>
              </p:nvPicPr>
              <p:blipFill>
                <a:blip r:embed="rId470"/>
                <a:stretch>
                  <a:fillRect/>
                </a:stretch>
              </p:blipFill>
              <p:spPr>
                <a:xfrm>
                  <a:off x="634263" y="3302971"/>
                  <a:ext cx="76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4" name="Freihand 213">
                  <a:extLst>
                    <a:ext uri="{FF2B5EF4-FFF2-40B4-BE49-F238E27FC236}">
                      <a16:creationId xmlns:a16="http://schemas.microsoft.com/office/drawing/2014/main" id="{5641C620-1B26-4BED-AA0C-34B7FF1C0099}"/>
                    </a:ext>
                  </a:extLst>
                </p14:cNvPr>
                <p14:cNvContentPartPr/>
                <p14:nvPr/>
              </p14:nvContentPartPr>
              <p14:xfrm>
                <a:off x="725703" y="3290011"/>
                <a:ext cx="78120" cy="91800"/>
              </p14:xfrm>
            </p:contentPart>
          </mc:Choice>
          <mc:Fallback xmlns="">
            <p:pic>
              <p:nvPicPr>
                <p:cNvPr id="214" name="Freihand 213">
                  <a:extLst>
                    <a:ext uri="{FF2B5EF4-FFF2-40B4-BE49-F238E27FC236}">
                      <a16:creationId xmlns:a16="http://schemas.microsoft.com/office/drawing/2014/main" id="{5641C620-1B26-4BED-AA0C-34B7FF1C0099}"/>
                    </a:ext>
                  </a:extLst>
                </p:cNvPr>
                <p:cNvPicPr/>
                <p:nvPr/>
              </p:nvPicPr>
              <p:blipFill>
                <a:blip r:embed="rId472"/>
                <a:stretch>
                  <a:fillRect/>
                </a:stretch>
              </p:blipFill>
              <p:spPr>
                <a:xfrm>
                  <a:off x="721383" y="3285691"/>
                  <a:ext cx="86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5" name="Freihand 214">
                  <a:extLst>
                    <a:ext uri="{FF2B5EF4-FFF2-40B4-BE49-F238E27FC236}">
                      <a16:creationId xmlns:a16="http://schemas.microsoft.com/office/drawing/2014/main" id="{D43FD81E-04A7-4BB6-BF2D-71E316154210}"/>
                    </a:ext>
                  </a:extLst>
                </p14:cNvPr>
                <p14:cNvContentPartPr/>
                <p14:nvPr/>
              </p14:nvContentPartPr>
              <p14:xfrm>
                <a:off x="770343" y="3314131"/>
                <a:ext cx="29520" cy="98280"/>
              </p14:xfrm>
            </p:contentPart>
          </mc:Choice>
          <mc:Fallback xmlns="">
            <p:pic>
              <p:nvPicPr>
                <p:cNvPr id="215" name="Freihand 214">
                  <a:extLst>
                    <a:ext uri="{FF2B5EF4-FFF2-40B4-BE49-F238E27FC236}">
                      <a16:creationId xmlns:a16="http://schemas.microsoft.com/office/drawing/2014/main" id="{D43FD81E-04A7-4BB6-BF2D-71E316154210}"/>
                    </a:ext>
                  </a:extLst>
                </p:cNvPr>
                <p:cNvPicPr/>
                <p:nvPr/>
              </p:nvPicPr>
              <p:blipFill>
                <a:blip r:embed="rId474"/>
                <a:stretch>
                  <a:fillRect/>
                </a:stretch>
              </p:blipFill>
              <p:spPr>
                <a:xfrm>
                  <a:off x="766023" y="3309811"/>
                  <a:ext cx="38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6" name="Freihand 215">
                  <a:extLst>
                    <a:ext uri="{FF2B5EF4-FFF2-40B4-BE49-F238E27FC236}">
                      <a16:creationId xmlns:a16="http://schemas.microsoft.com/office/drawing/2014/main" id="{2E83C744-92B1-4645-AB00-27FB63E59C84}"/>
                    </a:ext>
                  </a:extLst>
                </p14:cNvPr>
                <p14:cNvContentPartPr/>
                <p14:nvPr/>
              </p14:nvContentPartPr>
              <p14:xfrm>
                <a:off x="831543" y="3297931"/>
                <a:ext cx="59760" cy="88920"/>
              </p14:xfrm>
            </p:contentPart>
          </mc:Choice>
          <mc:Fallback xmlns="">
            <p:pic>
              <p:nvPicPr>
                <p:cNvPr id="216" name="Freihand 215">
                  <a:extLst>
                    <a:ext uri="{FF2B5EF4-FFF2-40B4-BE49-F238E27FC236}">
                      <a16:creationId xmlns:a16="http://schemas.microsoft.com/office/drawing/2014/main" id="{2E83C744-92B1-4645-AB00-27FB63E59C84}"/>
                    </a:ext>
                  </a:extLst>
                </p:cNvPr>
                <p:cNvPicPr/>
                <p:nvPr/>
              </p:nvPicPr>
              <p:blipFill>
                <a:blip r:embed="rId476"/>
                <a:stretch>
                  <a:fillRect/>
                </a:stretch>
              </p:blipFill>
              <p:spPr>
                <a:xfrm>
                  <a:off x="827223" y="3293611"/>
                  <a:ext cx="68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8" name="Freihand 217">
                  <a:extLst>
                    <a:ext uri="{FF2B5EF4-FFF2-40B4-BE49-F238E27FC236}">
                      <a16:creationId xmlns:a16="http://schemas.microsoft.com/office/drawing/2014/main" id="{70BE027B-8635-42A8-BE2E-024DD3D3AE35}"/>
                    </a:ext>
                  </a:extLst>
                </p14:cNvPr>
                <p14:cNvContentPartPr/>
                <p14:nvPr/>
              </p14:nvContentPartPr>
              <p14:xfrm>
                <a:off x="66183" y="3328531"/>
                <a:ext cx="133920" cy="25560"/>
              </p14:xfrm>
            </p:contentPart>
          </mc:Choice>
          <mc:Fallback xmlns="">
            <p:pic>
              <p:nvPicPr>
                <p:cNvPr id="218" name="Freihand 217">
                  <a:extLst>
                    <a:ext uri="{FF2B5EF4-FFF2-40B4-BE49-F238E27FC236}">
                      <a16:creationId xmlns:a16="http://schemas.microsoft.com/office/drawing/2014/main" id="{70BE027B-8635-42A8-BE2E-024DD3D3AE35}"/>
                    </a:ext>
                  </a:extLst>
                </p:cNvPr>
                <p:cNvPicPr/>
                <p:nvPr/>
              </p:nvPicPr>
              <p:blipFill>
                <a:blip r:embed="rId478"/>
                <a:stretch>
                  <a:fillRect/>
                </a:stretch>
              </p:blipFill>
              <p:spPr>
                <a:xfrm>
                  <a:off x="61863" y="3324211"/>
                  <a:ext cx="142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9" name="Freihand 218">
                  <a:extLst>
                    <a:ext uri="{FF2B5EF4-FFF2-40B4-BE49-F238E27FC236}">
                      <a16:creationId xmlns:a16="http://schemas.microsoft.com/office/drawing/2014/main" id="{550EF7D8-C1D4-4B98-9E8D-611804839EB2}"/>
                    </a:ext>
                  </a:extLst>
                </p14:cNvPr>
                <p14:cNvContentPartPr/>
                <p14:nvPr/>
              </p14:nvContentPartPr>
              <p14:xfrm>
                <a:off x="203703" y="3233851"/>
                <a:ext cx="77400" cy="162360"/>
              </p14:xfrm>
            </p:contentPart>
          </mc:Choice>
          <mc:Fallback xmlns="">
            <p:pic>
              <p:nvPicPr>
                <p:cNvPr id="219" name="Freihand 218">
                  <a:extLst>
                    <a:ext uri="{FF2B5EF4-FFF2-40B4-BE49-F238E27FC236}">
                      <a16:creationId xmlns:a16="http://schemas.microsoft.com/office/drawing/2014/main" id="{550EF7D8-C1D4-4B98-9E8D-611804839EB2}"/>
                    </a:ext>
                  </a:extLst>
                </p:cNvPr>
                <p:cNvPicPr/>
                <p:nvPr/>
              </p:nvPicPr>
              <p:blipFill>
                <a:blip r:embed="rId480"/>
                <a:stretch>
                  <a:fillRect/>
                </a:stretch>
              </p:blipFill>
              <p:spPr>
                <a:xfrm>
                  <a:off x="199383" y="3229531"/>
                  <a:ext cx="86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20" name="Freihand 219">
                  <a:extLst>
                    <a:ext uri="{FF2B5EF4-FFF2-40B4-BE49-F238E27FC236}">
                      <a16:creationId xmlns:a16="http://schemas.microsoft.com/office/drawing/2014/main" id="{A94E6589-20E3-4BB0-90EA-8403D7C30735}"/>
                    </a:ext>
                  </a:extLst>
                </p14:cNvPr>
                <p14:cNvContentPartPr/>
                <p14:nvPr/>
              </p14:nvContentPartPr>
              <p14:xfrm>
                <a:off x="296583" y="3254011"/>
                <a:ext cx="105840" cy="100080"/>
              </p14:xfrm>
            </p:contentPart>
          </mc:Choice>
          <mc:Fallback xmlns="">
            <p:pic>
              <p:nvPicPr>
                <p:cNvPr id="220" name="Freihand 219">
                  <a:extLst>
                    <a:ext uri="{FF2B5EF4-FFF2-40B4-BE49-F238E27FC236}">
                      <a16:creationId xmlns:a16="http://schemas.microsoft.com/office/drawing/2014/main" id="{A94E6589-20E3-4BB0-90EA-8403D7C30735}"/>
                    </a:ext>
                  </a:extLst>
                </p:cNvPr>
                <p:cNvPicPr/>
                <p:nvPr/>
              </p:nvPicPr>
              <p:blipFill>
                <a:blip r:embed="rId482"/>
                <a:stretch>
                  <a:fillRect/>
                </a:stretch>
              </p:blipFill>
              <p:spPr>
                <a:xfrm>
                  <a:off x="292263" y="3249691"/>
                  <a:ext cx="114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21" name="Freihand 220">
                  <a:extLst>
                    <a:ext uri="{FF2B5EF4-FFF2-40B4-BE49-F238E27FC236}">
                      <a16:creationId xmlns:a16="http://schemas.microsoft.com/office/drawing/2014/main" id="{6AFDE571-AB09-4D0F-BF4C-FAEB1111F4FC}"/>
                    </a:ext>
                  </a:extLst>
                </p14:cNvPr>
                <p14:cNvContentPartPr/>
                <p14:nvPr/>
              </p14:nvContentPartPr>
              <p14:xfrm>
                <a:off x="180303" y="3376771"/>
                <a:ext cx="348120" cy="116280"/>
              </p14:xfrm>
            </p:contentPart>
          </mc:Choice>
          <mc:Fallback xmlns="">
            <p:pic>
              <p:nvPicPr>
                <p:cNvPr id="221" name="Freihand 220">
                  <a:extLst>
                    <a:ext uri="{FF2B5EF4-FFF2-40B4-BE49-F238E27FC236}">
                      <a16:creationId xmlns:a16="http://schemas.microsoft.com/office/drawing/2014/main" id="{6AFDE571-AB09-4D0F-BF4C-FAEB1111F4FC}"/>
                    </a:ext>
                  </a:extLst>
                </p:cNvPr>
                <p:cNvPicPr/>
                <p:nvPr/>
              </p:nvPicPr>
              <p:blipFill>
                <a:blip r:embed="rId484"/>
                <a:stretch>
                  <a:fillRect/>
                </a:stretch>
              </p:blipFill>
              <p:spPr>
                <a:xfrm>
                  <a:off x="175983" y="3372451"/>
                  <a:ext cx="3567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50" name="Freihand 249">
                  <a:extLst>
                    <a:ext uri="{FF2B5EF4-FFF2-40B4-BE49-F238E27FC236}">
                      <a16:creationId xmlns:a16="http://schemas.microsoft.com/office/drawing/2014/main" id="{DD85680E-4245-4CC3-B700-57C718150081}"/>
                    </a:ext>
                  </a:extLst>
                </p14:cNvPr>
                <p14:cNvContentPartPr/>
                <p14:nvPr/>
              </p14:nvContentPartPr>
              <p14:xfrm>
                <a:off x="2062743" y="2953411"/>
                <a:ext cx="10800" cy="142920"/>
              </p14:xfrm>
            </p:contentPart>
          </mc:Choice>
          <mc:Fallback xmlns="">
            <p:pic>
              <p:nvPicPr>
                <p:cNvPr id="250" name="Freihand 249">
                  <a:extLst>
                    <a:ext uri="{FF2B5EF4-FFF2-40B4-BE49-F238E27FC236}">
                      <a16:creationId xmlns:a16="http://schemas.microsoft.com/office/drawing/2014/main" id="{DD85680E-4245-4CC3-B700-57C718150081}"/>
                    </a:ext>
                  </a:extLst>
                </p:cNvPr>
                <p:cNvPicPr/>
                <p:nvPr/>
              </p:nvPicPr>
              <p:blipFill>
                <a:blip r:embed="rId486"/>
                <a:stretch>
                  <a:fillRect/>
                </a:stretch>
              </p:blipFill>
              <p:spPr>
                <a:xfrm>
                  <a:off x="2058423" y="2949091"/>
                  <a:ext cx="194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51" name="Freihand 250">
                  <a:extLst>
                    <a:ext uri="{FF2B5EF4-FFF2-40B4-BE49-F238E27FC236}">
                      <a16:creationId xmlns:a16="http://schemas.microsoft.com/office/drawing/2014/main" id="{49C51C82-AB8C-43D0-AE7C-1DE218AF7E1F}"/>
                    </a:ext>
                  </a:extLst>
                </p14:cNvPr>
                <p14:cNvContentPartPr/>
                <p14:nvPr/>
              </p14:nvContentPartPr>
              <p14:xfrm>
                <a:off x="2022783" y="3196411"/>
                <a:ext cx="33480" cy="424800"/>
              </p14:xfrm>
            </p:contentPart>
          </mc:Choice>
          <mc:Fallback xmlns="">
            <p:pic>
              <p:nvPicPr>
                <p:cNvPr id="251" name="Freihand 250">
                  <a:extLst>
                    <a:ext uri="{FF2B5EF4-FFF2-40B4-BE49-F238E27FC236}">
                      <a16:creationId xmlns:a16="http://schemas.microsoft.com/office/drawing/2014/main" id="{49C51C82-AB8C-43D0-AE7C-1DE218AF7E1F}"/>
                    </a:ext>
                  </a:extLst>
                </p:cNvPr>
                <p:cNvPicPr/>
                <p:nvPr/>
              </p:nvPicPr>
              <p:blipFill>
                <a:blip r:embed="rId488"/>
                <a:stretch>
                  <a:fillRect/>
                </a:stretch>
              </p:blipFill>
              <p:spPr>
                <a:xfrm>
                  <a:off x="2018463" y="3192091"/>
                  <a:ext cx="421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59" name="Freihand 258">
                  <a:extLst>
                    <a:ext uri="{FF2B5EF4-FFF2-40B4-BE49-F238E27FC236}">
                      <a16:creationId xmlns:a16="http://schemas.microsoft.com/office/drawing/2014/main" id="{276D095C-2777-401B-858A-27EE52E45713}"/>
                    </a:ext>
                  </a:extLst>
                </p14:cNvPr>
                <p14:cNvContentPartPr/>
                <p14:nvPr/>
              </p14:nvContentPartPr>
              <p14:xfrm>
                <a:off x="1915143" y="2951971"/>
                <a:ext cx="81360" cy="23400"/>
              </p14:xfrm>
            </p:contentPart>
          </mc:Choice>
          <mc:Fallback xmlns="">
            <p:pic>
              <p:nvPicPr>
                <p:cNvPr id="259" name="Freihand 258">
                  <a:extLst>
                    <a:ext uri="{FF2B5EF4-FFF2-40B4-BE49-F238E27FC236}">
                      <a16:creationId xmlns:a16="http://schemas.microsoft.com/office/drawing/2014/main" id="{276D095C-2777-401B-858A-27EE52E45713}"/>
                    </a:ext>
                  </a:extLst>
                </p:cNvPr>
                <p:cNvPicPr/>
                <p:nvPr/>
              </p:nvPicPr>
              <p:blipFill>
                <a:blip r:embed="rId490"/>
                <a:stretch>
                  <a:fillRect/>
                </a:stretch>
              </p:blipFill>
              <p:spPr>
                <a:xfrm>
                  <a:off x="1910823" y="2947651"/>
                  <a:ext cx="90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60" name="Freihand 259">
                  <a:extLst>
                    <a:ext uri="{FF2B5EF4-FFF2-40B4-BE49-F238E27FC236}">
                      <a16:creationId xmlns:a16="http://schemas.microsoft.com/office/drawing/2014/main" id="{4A16664B-CF1D-40F0-B9CA-E21027D84A3B}"/>
                    </a:ext>
                  </a:extLst>
                </p14:cNvPr>
                <p14:cNvContentPartPr/>
                <p14:nvPr/>
              </p14:nvContentPartPr>
              <p14:xfrm>
                <a:off x="1176423" y="2901931"/>
                <a:ext cx="604800" cy="36360"/>
              </p14:xfrm>
            </p:contentPart>
          </mc:Choice>
          <mc:Fallback xmlns="">
            <p:pic>
              <p:nvPicPr>
                <p:cNvPr id="260" name="Freihand 259">
                  <a:extLst>
                    <a:ext uri="{FF2B5EF4-FFF2-40B4-BE49-F238E27FC236}">
                      <a16:creationId xmlns:a16="http://schemas.microsoft.com/office/drawing/2014/main" id="{4A16664B-CF1D-40F0-B9CA-E21027D84A3B}"/>
                    </a:ext>
                  </a:extLst>
                </p:cNvPr>
                <p:cNvPicPr/>
                <p:nvPr/>
              </p:nvPicPr>
              <p:blipFill>
                <a:blip r:embed="rId492"/>
                <a:stretch>
                  <a:fillRect/>
                </a:stretch>
              </p:blipFill>
              <p:spPr>
                <a:xfrm>
                  <a:off x="1172103" y="2897611"/>
                  <a:ext cx="613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61" name="Freihand 260">
                  <a:extLst>
                    <a:ext uri="{FF2B5EF4-FFF2-40B4-BE49-F238E27FC236}">
                      <a16:creationId xmlns:a16="http://schemas.microsoft.com/office/drawing/2014/main" id="{6F9FB836-4D67-40BA-BDEF-18DD79FC5E4A}"/>
                    </a:ext>
                  </a:extLst>
                </p14:cNvPr>
                <p14:cNvContentPartPr/>
                <p14:nvPr/>
              </p14:nvContentPartPr>
              <p14:xfrm>
                <a:off x="919023" y="2873851"/>
                <a:ext cx="172080" cy="28800"/>
              </p14:xfrm>
            </p:contentPart>
          </mc:Choice>
          <mc:Fallback xmlns="">
            <p:pic>
              <p:nvPicPr>
                <p:cNvPr id="261" name="Freihand 260">
                  <a:extLst>
                    <a:ext uri="{FF2B5EF4-FFF2-40B4-BE49-F238E27FC236}">
                      <a16:creationId xmlns:a16="http://schemas.microsoft.com/office/drawing/2014/main" id="{6F9FB836-4D67-40BA-BDEF-18DD79FC5E4A}"/>
                    </a:ext>
                  </a:extLst>
                </p:cNvPr>
                <p:cNvPicPr/>
                <p:nvPr/>
              </p:nvPicPr>
              <p:blipFill>
                <a:blip r:embed="rId494"/>
                <a:stretch>
                  <a:fillRect/>
                </a:stretch>
              </p:blipFill>
              <p:spPr>
                <a:xfrm>
                  <a:off x="914703" y="2869531"/>
                  <a:ext cx="180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62" name="Freihand 261">
                  <a:extLst>
                    <a:ext uri="{FF2B5EF4-FFF2-40B4-BE49-F238E27FC236}">
                      <a16:creationId xmlns:a16="http://schemas.microsoft.com/office/drawing/2014/main" id="{DA650515-F14E-45A3-BDAA-7FEE04D708EB}"/>
                    </a:ext>
                  </a:extLst>
                </p14:cNvPr>
                <p14:cNvContentPartPr/>
                <p14:nvPr/>
              </p14:nvContentPartPr>
              <p14:xfrm>
                <a:off x="420423" y="2840731"/>
                <a:ext cx="120960" cy="142200"/>
              </p14:xfrm>
            </p:contentPart>
          </mc:Choice>
          <mc:Fallback xmlns="">
            <p:pic>
              <p:nvPicPr>
                <p:cNvPr id="262" name="Freihand 261">
                  <a:extLst>
                    <a:ext uri="{FF2B5EF4-FFF2-40B4-BE49-F238E27FC236}">
                      <a16:creationId xmlns:a16="http://schemas.microsoft.com/office/drawing/2014/main" id="{DA650515-F14E-45A3-BDAA-7FEE04D708EB}"/>
                    </a:ext>
                  </a:extLst>
                </p:cNvPr>
                <p:cNvPicPr/>
                <p:nvPr/>
              </p:nvPicPr>
              <p:blipFill>
                <a:blip r:embed="rId496"/>
                <a:stretch>
                  <a:fillRect/>
                </a:stretch>
              </p:blipFill>
              <p:spPr>
                <a:xfrm>
                  <a:off x="416103" y="2836411"/>
                  <a:ext cx="129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63" name="Freihand 262">
                  <a:extLst>
                    <a:ext uri="{FF2B5EF4-FFF2-40B4-BE49-F238E27FC236}">
                      <a16:creationId xmlns:a16="http://schemas.microsoft.com/office/drawing/2014/main" id="{1E49E9BD-72AA-4DA6-9487-48C81E194B7F}"/>
                    </a:ext>
                  </a:extLst>
                </p14:cNvPr>
                <p14:cNvContentPartPr/>
                <p14:nvPr/>
              </p14:nvContentPartPr>
              <p14:xfrm>
                <a:off x="561183" y="2822731"/>
                <a:ext cx="111960" cy="92520"/>
              </p14:xfrm>
            </p:contentPart>
          </mc:Choice>
          <mc:Fallback xmlns="">
            <p:pic>
              <p:nvPicPr>
                <p:cNvPr id="263" name="Freihand 262">
                  <a:extLst>
                    <a:ext uri="{FF2B5EF4-FFF2-40B4-BE49-F238E27FC236}">
                      <a16:creationId xmlns:a16="http://schemas.microsoft.com/office/drawing/2014/main" id="{1E49E9BD-72AA-4DA6-9487-48C81E194B7F}"/>
                    </a:ext>
                  </a:extLst>
                </p:cNvPr>
                <p:cNvPicPr/>
                <p:nvPr/>
              </p:nvPicPr>
              <p:blipFill>
                <a:blip r:embed="rId498"/>
                <a:stretch>
                  <a:fillRect/>
                </a:stretch>
              </p:blipFill>
              <p:spPr>
                <a:xfrm>
                  <a:off x="556863" y="2818411"/>
                  <a:ext cx="120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64" name="Freihand 263">
                  <a:extLst>
                    <a:ext uri="{FF2B5EF4-FFF2-40B4-BE49-F238E27FC236}">
                      <a16:creationId xmlns:a16="http://schemas.microsoft.com/office/drawing/2014/main" id="{C49CDBB7-0747-4CBE-9318-6ED02370227A}"/>
                    </a:ext>
                  </a:extLst>
                </p14:cNvPr>
                <p14:cNvContentPartPr/>
                <p14:nvPr/>
              </p14:nvContentPartPr>
              <p14:xfrm>
                <a:off x="653703" y="2829931"/>
                <a:ext cx="105480" cy="73080"/>
              </p14:xfrm>
            </p:contentPart>
          </mc:Choice>
          <mc:Fallback xmlns="">
            <p:pic>
              <p:nvPicPr>
                <p:cNvPr id="264" name="Freihand 263">
                  <a:extLst>
                    <a:ext uri="{FF2B5EF4-FFF2-40B4-BE49-F238E27FC236}">
                      <a16:creationId xmlns:a16="http://schemas.microsoft.com/office/drawing/2014/main" id="{C49CDBB7-0747-4CBE-9318-6ED02370227A}"/>
                    </a:ext>
                  </a:extLst>
                </p:cNvPr>
                <p:cNvPicPr/>
                <p:nvPr/>
              </p:nvPicPr>
              <p:blipFill>
                <a:blip r:embed="rId500"/>
                <a:stretch>
                  <a:fillRect/>
                </a:stretch>
              </p:blipFill>
              <p:spPr>
                <a:xfrm>
                  <a:off x="649383" y="2825611"/>
                  <a:ext cx="114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65" name="Freihand 264">
                  <a:extLst>
                    <a:ext uri="{FF2B5EF4-FFF2-40B4-BE49-F238E27FC236}">
                      <a16:creationId xmlns:a16="http://schemas.microsoft.com/office/drawing/2014/main" id="{7450F87F-CCA2-4407-9F94-63CCE7871334}"/>
                    </a:ext>
                  </a:extLst>
                </p14:cNvPr>
                <p14:cNvContentPartPr/>
                <p14:nvPr/>
              </p14:nvContentPartPr>
              <p14:xfrm>
                <a:off x="767823" y="2815891"/>
                <a:ext cx="104760" cy="59400"/>
              </p14:xfrm>
            </p:contentPart>
          </mc:Choice>
          <mc:Fallback xmlns="">
            <p:pic>
              <p:nvPicPr>
                <p:cNvPr id="265" name="Freihand 264">
                  <a:extLst>
                    <a:ext uri="{FF2B5EF4-FFF2-40B4-BE49-F238E27FC236}">
                      <a16:creationId xmlns:a16="http://schemas.microsoft.com/office/drawing/2014/main" id="{7450F87F-CCA2-4407-9F94-63CCE7871334}"/>
                    </a:ext>
                  </a:extLst>
                </p:cNvPr>
                <p:cNvPicPr/>
                <p:nvPr/>
              </p:nvPicPr>
              <p:blipFill>
                <a:blip r:embed="rId502"/>
                <a:stretch>
                  <a:fillRect/>
                </a:stretch>
              </p:blipFill>
              <p:spPr>
                <a:xfrm>
                  <a:off x="763503" y="2811571"/>
                  <a:ext cx="113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75" name="Freihand 374">
                  <a:extLst>
                    <a:ext uri="{FF2B5EF4-FFF2-40B4-BE49-F238E27FC236}">
                      <a16:creationId xmlns:a16="http://schemas.microsoft.com/office/drawing/2014/main" id="{C56AE652-5B3B-4347-B06A-AEDD4F25C980}"/>
                    </a:ext>
                  </a:extLst>
                </p14:cNvPr>
                <p14:cNvContentPartPr/>
                <p14:nvPr/>
              </p14:nvContentPartPr>
              <p14:xfrm>
                <a:off x="5537463" y="2127571"/>
                <a:ext cx="68760" cy="169920"/>
              </p14:xfrm>
            </p:contentPart>
          </mc:Choice>
          <mc:Fallback xmlns="">
            <p:pic>
              <p:nvPicPr>
                <p:cNvPr id="375" name="Freihand 374">
                  <a:extLst>
                    <a:ext uri="{FF2B5EF4-FFF2-40B4-BE49-F238E27FC236}">
                      <a16:creationId xmlns:a16="http://schemas.microsoft.com/office/drawing/2014/main" id="{C56AE652-5B3B-4347-B06A-AEDD4F25C980}"/>
                    </a:ext>
                  </a:extLst>
                </p:cNvPr>
                <p:cNvPicPr/>
                <p:nvPr/>
              </p:nvPicPr>
              <p:blipFill>
                <a:blip r:embed="rId504"/>
                <a:stretch>
                  <a:fillRect/>
                </a:stretch>
              </p:blipFill>
              <p:spPr>
                <a:xfrm>
                  <a:off x="5533143" y="2123251"/>
                  <a:ext cx="7740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5">
            <p14:nvContentPartPr>
              <p14:cNvPr id="480" name="Freihand 479">
                <a:extLst>
                  <a:ext uri="{FF2B5EF4-FFF2-40B4-BE49-F238E27FC236}">
                    <a16:creationId xmlns:a16="http://schemas.microsoft.com/office/drawing/2014/main" id="{44AB4CA6-AF99-4734-B1E9-85F39E59206C}"/>
                  </a:ext>
                </a:extLst>
              </p14:cNvPr>
              <p14:cNvContentPartPr/>
              <p14:nvPr/>
            </p14:nvContentPartPr>
            <p14:xfrm>
              <a:off x="5285823" y="5037091"/>
              <a:ext cx="421200" cy="481680"/>
            </p14:xfrm>
          </p:contentPart>
        </mc:Choice>
        <mc:Fallback xmlns="">
          <p:pic>
            <p:nvPicPr>
              <p:cNvPr id="480" name="Freihand 479">
                <a:extLst>
                  <a:ext uri="{FF2B5EF4-FFF2-40B4-BE49-F238E27FC236}">
                    <a16:creationId xmlns:a16="http://schemas.microsoft.com/office/drawing/2014/main" id="{44AB4CA6-AF99-4734-B1E9-85F39E59206C}"/>
                  </a:ext>
                </a:extLst>
              </p:cNvPr>
              <p:cNvPicPr/>
              <p:nvPr/>
            </p:nvPicPr>
            <p:blipFill>
              <a:blip r:embed="rId506"/>
              <a:stretch>
                <a:fillRect/>
              </a:stretch>
            </p:blipFill>
            <p:spPr>
              <a:xfrm>
                <a:off x="5281503" y="5032771"/>
                <a:ext cx="429840" cy="49032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557" name="Freihand 556">
                <a:extLst>
                  <a:ext uri="{FF2B5EF4-FFF2-40B4-BE49-F238E27FC236}">
                    <a16:creationId xmlns:a16="http://schemas.microsoft.com/office/drawing/2014/main" id="{43298093-67C4-40D9-AF5B-C720B92F3100}"/>
                  </a:ext>
                </a:extLst>
              </p14:cNvPr>
              <p14:cNvContentPartPr/>
              <p14:nvPr/>
            </p14:nvContentPartPr>
            <p14:xfrm>
              <a:off x="4207983" y="5150491"/>
              <a:ext cx="2968920" cy="1047960"/>
            </p14:xfrm>
          </p:contentPart>
        </mc:Choice>
        <mc:Fallback xmlns="">
          <p:pic>
            <p:nvPicPr>
              <p:cNvPr id="557" name="Freihand 556">
                <a:extLst>
                  <a:ext uri="{FF2B5EF4-FFF2-40B4-BE49-F238E27FC236}">
                    <a16:creationId xmlns:a16="http://schemas.microsoft.com/office/drawing/2014/main" id="{43298093-67C4-40D9-AF5B-C720B92F3100}"/>
                  </a:ext>
                </a:extLst>
              </p:cNvPr>
              <p:cNvPicPr/>
              <p:nvPr/>
            </p:nvPicPr>
            <p:blipFill>
              <a:blip r:embed="rId508"/>
              <a:stretch>
                <a:fillRect/>
              </a:stretch>
            </p:blipFill>
            <p:spPr>
              <a:xfrm>
                <a:off x="4203663" y="5146171"/>
                <a:ext cx="2977560" cy="10566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584" name="Freihand 583">
                <a:extLst>
                  <a:ext uri="{FF2B5EF4-FFF2-40B4-BE49-F238E27FC236}">
                    <a16:creationId xmlns:a16="http://schemas.microsoft.com/office/drawing/2014/main" id="{8E42801B-85C8-40A4-993F-C8036CDA9F02}"/>
                  </a:ext>
                </a:extLst>
              </p14:cNvPr>
              <p14:cNvContentPartPr/>
              <p14:nvPr/>
            </p14:nvContentPartPr>
            <p14:xfrm>
              <a:off x="7760103" y="5050411"/>
              <a:ext cx="329040" cy="387720"/>
            </p14:xfrm>
          </p:contentPart>
        </mc:Choice>
        <mc:Fallback xmlns="">
          <p:pic>
            <p:nvPicPr>
              <p:cNvPr id="584" name="Freihand 583">
                <a:extLst>
                  <a:ext uri="{FF2B5EF4-FFF2-40B4-BE49-F238E27FC236}">
                    <a16:creationId xmlns:a16="http://schemas.microsoft.com/office/drawing/2014/main" id="{8E42801B-85C8-40A4-993F-C8036CDA9F02}"/>
                  </a:ext>
                </a:extLst>
              </p:cNvPr>
              <p:cNvPicPr/>
              <p:nvPr/>
            </p:nvPicPr>
            <p:blipFill>
              <a:blip r:embed="rId510"/>
              <a:stretch>
                <a:fillRect/>
              </a:stretch>
            </p:blipFill>
            <p:spPr>
              <a:xfrm>
                <a:off x="7755783" y="5046091"/>
                <a:ext cx="3376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633" name="Freihand 632">
                <a:extLst>
                  <a:ext uri="{FF2B5EF4-FFF2-40B4-BE49-F238E27FC236}">
                    <a16:creationId xmlns:a16="http://schemas.microsoft.com/office/drawing/2014/main" id="{CE6C2A4C-0737-46C2-AD9B-A875D4050BEC}"/>
                  </a:ext>
                </a:extLst>
              </p14:cNvPr>
              <p14:cNvContentPartPr/>
              <p14:nvPr/>
            </p14:nvContentPartPr>
            <p14:xfrm>
              <a:off x="3919983" y="4816411"/>
              <a:ext cx="2015640" cy="1577520"/>
            </p14:xfrm>
          </p:contentPart>
        </mc:Choice>
        <mc:Fallback xmlns="">
          <p:pic>
            <p:nvPicPr>
              <p:cNvPr id="633" name="Freihand 632">
                <a:extLst>
                  <a:ext uri="{FF2B5EF4-FFF2-40B4-BE49-F238E27FC236}">
                    <a16:creationId xmlns:a16="http://schemas.microsoft.com/office/drawing/2014/main" id="{CE6C2A4C-0737-46C2-AD9B-A875D4050BEC}"/>
                  </a:ext>
                </a:extLst>
              </p:cNvPr>
              <p:cNvPicPr/>
              <p:nvPr/>
            </p:nvPicPr>
            <p:blipFill>
              <a:blip r:embed="rId512"/>
              <a:stretch>
                <a:fillRect/>
              </a:stretch>
            </p:blipFill>
            <p:spPr>
              <a:xfrm>
                <a:off x="3915663" y="4812091"/>
                <a:ext cx="2024280" cy="1586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667" name="Freihand 666">
                <a:extLst>
                  <a:ext uri="{FF2B5EF4-FFF2-40B4-BE49-F238E27FC236}">
                    <a16:creationId xmlns:a16="http://schemas.microsoft.com/office/drawing/2014/main" id="{C9C23A23-D57A-44C8-A5B2-20A84027622C}"/>
                  </a:ext>
                </a:extLst>
              </p14:cNvPr>
              <p14:cNvContentPartPr/>
              <p14:nvPr/>
            </p14:nvContentPartPr>
            <p14:xfrm>
              <a:off x="4382943" y="5478451"/>
              <a:ext cx="277200" cy="35640"/>
            </p14:xfrm>
          </p:contentPart>
        </mc:Choice>
        <mc:Fallback xmlns="">
          <p:pic>
            <p:nvPicPr>
              <p:cNvPr id="667" name="Freihand 666">
                <a:extLst>
                  <a:ext uri="{FF2B5EF4-FFF2-40B4-BE49-F238E27FC236}">
                    <a16:creationId xmlns:a16="http://schemas.microsoft.com/office/drawing/2014/main" id="{C9C23A23-D57A-44C8-A5B2-20A84027622C}"/>
                  </a:ext>
                </a:extLst>
              </p:cNvPr>
              <p:cNvPicPr/>
              <p:nvPr/>
            </p:nvPicPr>
            <p:blipFill>
              <a:blip r:embed="rId514"/>
              <a:stretch>
                <a:fillRect/>
              </a:stretch>
            </p:blipFill>
            <p:spPr>
              <a:xfrm>
                <a:off x="4378623" y="5474131"/>
                <a:ext cx="2858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686" name="Freihand 685">
                <a:extLst>
                  <a:ext uri="{FF2B5EF4-FFF2-40B4-BE49-F238E27FC236}">
                    <a16:creationId xmlns:a16="http://schemas.microsoft.com/office/drawing/2014/main" id="{F397E7EE-2AC0-40C7-A500-B2A1475EF1B5}"/>
                  </a:ext>
                </a:extLst>
              </p14:cNvPr>
              <p14:cNvContentPartPr/>
              <p14:nvPr/>
            </p14:nvContentPartPr>
            <p14:xfrm>
              <a:off x="4963263" y="5485291"/>
              <a:ext cx="214920" cy="29520"/>
            </p14:xfrm>
          </p:contentPart>
        </mc:Choice>
        <mc:Fallback xmlns="">
          <p:pic>
            <p:nvPicPr>
              <p:cNvPr id="686" name="Freihand 685">
                <a:extLst>
                  <a:ext uri="{FF2B5EF4-FFF2-40B4-BE49-F238E27FC236}">
                    <a16:creationId xmlns:a16="http://schemas.microsoft.com/office/drawing/2014/main" id="{F397E7EE-2AC0-40C7-A500-B2A1475EF1B5}"/>
                  </a:ext>
                </a:extLst>
              </p:cNvPr>
              <p:cNvPicPr/>
              <p:nvPr/>
            </p:nvPicPr>
            <p:blipFill>
              <a:blip r:embed="rId516"/>
              <a:stretch>
                <a:fillRect/>
              </a:stretch>
            </p:blipFill>
            <p:spPr>
              <a:xfrm>
                <a:off x="4958943" y="5480971"/>
                <a:ext cx="223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688" name="Freihand 687">
                <a:extLst>
                  <a:ext uri="{FF2B5EF4-FFF2-40B4-BE49-F238E27FC236}">
                    <a16:creationId xmlns:a16="http://schemas.microsoft.com/office/drawing/2014/main" id="{6E038FEC-554E-44F3-B480-D073352D7347}"/>
                  </a:ext>
                </a:extLst>
              </p14:cNvPr>
              <p14:cNvContentPartPr/>
              <p14:nvPr/>
            </p14:nvContentPartPr>
            <p14:xfrm>
              <a:off x="4163343" y="4954651"/>
              <a:ext cx="1716480" cy="1402560"/>
            </p14:xfrm>
          </p:contentPart>
        </mc:Choice>
        <mc:Fallback xmlns="">
          <p:pic>
            <p:nvPicPr>
              <p:cNvPr id="688" name="Freihand 687">
                <a:extLst>
                  <a:ext uri="{FF2B5EF4-FFF2-40B4-BE49-F238E27FC236}">
                    <a16:creationId xmlns:a16="http://schemas.microsoft.com/office/drawing/2014/main" id="{6E038FEC-554E-44F3-B480-D073352D7347}"/>
                  </a:ext>
                </a:extLst>
              </p:cNvPr>
              <p:cNvPicPr/>
              <p:nvPr/>
            </p:nvPicPr>
            <p:blipFill>
              <a:blip r:embed="rId518"/>
              <a:stretch>
                <a:fillRect/>
              </a:stretch>
            </p:blipFill>
            <p:spPr>
              <a:xfrm>
                <a:off x="4159023" y="4950331"/>
                <a:ext cx="1725120" cy="1411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711" name="Freihand 710">
                <a:extLst>
                  <a:ext uri="{FF2B5EF4-FFF2-40B4-BE49-F238E27FC236}">
                    <a16:creationId xmlns:a16="http://schemas.microsoft.com/office/drawing/2014/main" id="{74EB3981-64C4-4B5B-9EA7-D50D7353A02E}"/>
                  </a:ext>
                </a:extLst>
              </p14:cNvPr>
              <p14:cNvContentPartPr/>
              <p14:nvPr/>
            </p14:nvContentPartPr>
            <p14:xfrm>
              <a:off x="1759623" y="957211"/>
              <a:ext cx="1988640" cy="876960"/>
            </p14:xfrm>
          </p:contentPart>
        </mc:Choice>
        <mc:Fallback xmlns="">
          <p:pic>
            <p:nvPicPr>
              <p:cNvPr id="711" name="Freihand 710">
                <a:extLst>
                  <a:ext uri="{FF2B5EF4-FFF2-40B4-BE49-F238E27FC236}">
                    <a16:creationId xmlns:a16="http://schemas.microsoft.com/office/drawing/2014/main" id="{74EB3981-64C4-4B5B-9EA7-D50D7353A02E}"/>
                  </a:ext>
                </a:extLst>
              </p:cNvPr>
              <p:cNvPicPr/>
              <p:nvPr/>
            </p:nvPicPr>
            <p:blipFill>
              <a:blip r:embed="rId520"/>
              <a:stretch>
                <a:fillRect/>
              </a:stretch>
            </p:blipFill>
            <p:spPr>
              <a:xfrm>
                <a:off x="1755303" y="952891"/>
                <a:ext cx="1997280" cy="885600"/>
              </a:xfrm>
              <a:prstGeom prst="rect">
                <a:avLst/>
              </a:prstGeom>
            </p:spPr>
          </p:pic>
        </mc:Fallback>
      </mc:AlternateContent>
      <p:grpSp>
        <p:nvGrpSpPr>
          <p:cNvPr id="782" name="Gruppieren 781">
            <a:extLst>
              <a:ext uri="{FF2B5EF4-FFF2-40B4-BE49-F238E27FC236}">
                <a16:creationId xmlns:a16="http://schemas.microsoft.com/office/drawing/2014/main" id="{47793580-C393-4118-979B-C9568BB352EE}"/>
              </a:ext>
            </a:extLst>
          </p:cNvPr>
          <p:cNvGrpSpPr/>
          <p:nvPr/>
        </p:nvGrpSpPr>
        <p:grpSpPr>
          <a:xfrm>
            <a:off x="561903" y="299851"/>
            <a:ext cx="11427840" cy="6538680"/>
            <a:chOff x="561903" y="299851"/>
            <a:chExt cx="11427840" cy="6538680"/>
          </a:xfrm>
        </p:grpSpPr>
        <mc:AlternateContent xmlns:mc="http://schemas.openxmlformats.org/markup-compatibility/2006" xmlns:p14="http://schemas.microsoft.com/office/powerpoint/2010/main">
          <mc:Choice Requires="p14">
            <p:contentPart p14:bwMode="auto" r:id="rId521">
              <p14:nvContentPartPr>
                <p14:cNvPr id="405" name="Freihand 404">
                  <a:extLst>
                    <a:ext uri="{FF2B5EF4-FFF2-40B4-BE49-F238E27FC236}">
                      <a16:creationId xmlns:a16="http://schemas.microsoft.com/office/drawing/2014/main" id="{732B7B8A-96AE-45D6-B084-9572705DB3BD}"/>
                    </a:ext>
                  </a:extLst>
                </p14:cNvPr>
                <p14:cNvContentPartPr/>
                <p14:nvPr/>
              </p14:nvContentPartPr>
              <p14:xfrm>
                <a:off x="9692943" y="342331"/>
                <a:ext cx="35280" cy="92160"/>
              </p14:xfrm>
            </p:contentPart>
          </mc:Choice>
          <mc:Fallback xmlns="">
            <p:pic>
              <p:nvPicPr>
                <p:cNvPr id="405" name="Freihand 404">
                  <a:extLst>
                    <a:ext uri="{FF2B5EF4-FFF2-40B4-BE49-F238E27FC236}">
                      <a16:creationId xmlns:a16="http://schemas.microsoft.com/office/drawing/2014/main" id="{732B7B8A-96AE-45D6-B084-9572705DB3BD}"/>
                    </a:ext>
                  </a:extLst>
                </p:cNvPr>
                <p:cNvPicPr/>
                <p:nvPr/>
              </p:nvPicPr>
              <p:blipFill>
                <a:blip r:embed="rId522"/>
                <a:stretch>
                  <a:fillRect/>
                </a:stretch>
              </p:blipFill>
              <p:spPr>
                <a:xfrm>
                  <a:off x="9688623" y="338011"/>
                  <a:ext cx="43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06" name="Freihand 405">
                  <a:extLst>
                    <a:ext uri="{FF2B5EF4-FFF2-40B4-BE49-F238E27FC236}">
                      <a16:creationId xmlns:a16="http://schemas.microsoft.com/office/drawing/2014/main" id="{4573A4BD-83D8-414E-A640-F0495B51210B}"/>
                    </a:ext>
                  </a:extLst>
                </p14:cNvPr>
                <p14:cNvContentPartPr/>
                <p14:nvPr/>
              </p14:nvContentPartPr>
              <p14:xfrm>
                <a:off x="9609423" y="413971"/>
                <a:ext cx="172080" cy="54000"/>
              </p14:xfrm>
            </p:contentPart>
          </mc:Choice>
          <mc:Fallback xmlns="">
            <p:pic>
              <p:nvPicPr>
                <p:cNvPr id="406" name="Freihand 405">
                  <a:extLst>
                    <a:ext uri="{FF2B5EF4-FFF2-40B4-BE49-F238E27FC236}">
                      <a16:creationId xmlns:a16="http://schemas.microsoft.com/office/drawing/2014/main" id="{4573A4BD-83D8-414E-A640-F0495B51210B}"/>
                    </a:ext>
                  </a:extLst>
                </p:cNvPr>
                <p:cNvPicPr/>
                <p:nvPr/>
              </p:nvPicPr>
              <p:blipFill>
                <a:blip r:embed="rId524"/>
                <a:stretch>
                  <a:fillRect/>
                </a:stretch>
              </p:blipFill>
              <p:spPr>
                <a:xfrm>
                  <a:off x="9605103" y="409651"/>
                  <a:ext cx="1807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07" name="Freihand 406">
                  <a:extLst>
                    <a:ext uri="{FF2B5EF4-FFF2-40B4-BE49-F238E27FC236}">
                      <a16:creationId xmlns:a16="http://schemas.microsoft.com/office/drawing/2014/main" id="{85609D36-6521-4C0E-940F-115A19F73279}"/>
                    </a:ext>
                  </a:extLst>
                </p14:cNvPr>
                <p14:cNvContentPartPr/>
                <p14:nvPr/>
              </p14:nvContentPartPr>
              <p14:xfrm>
                <a:off x="9622743" y="328291"/>
                <a:ext cx="142200" cy="24120"/>
              </p14:xfrm>
            </p:contentPart>
          </mc:Choice>
          <mc:Fallback xmlns="">
            <p:pic>
              <p:nvPicPr>
                <p:cNvPr id="407" name="Freihand 406">
                  <a:extLst>
                    <a:ext uri="{FF2B5EF4-FFF2-40B4-BE49-F238E27FC236}">
                      <a16:creationId xmlns:a16="http://schemas.microsoft.com/office/drawing/2014/main" id="{85609D36-6521-4C0E-940F-115A19F73279}"/>
                    </a:ext>
                  </a:extLst>
                </p:cNvPr>
                <p:cNvPicPr/>
                <p:nvPr/>
              </p:nvPicPr>
              <p:blipFill>
                <a:blip r:embed="rId526"/>
                <a:stretch>
                  <a:fillRect/>
                </a:stretch>
              </p:blipFill>
              <p:spPr>
                <a:xfrm>
                  <a:off x="9618423" y="323971"/>
                  <a:ext cx="150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08" name="Freihand 407">
                  <a:extLst>
                    <a:ext uri="{FF2B5EF4-FFF2-40B4-BE49-F238E27FC236}">
                      <a16:creationId xmlns:a16="http://schemas.microsoft.com/office/drawing/2014/main" id="{73A52B56-E650-48E9-AC6C-54BAB234B5A8}"/>
                    </a:ext>
                  </a:extLst>
                </p14:cNvPr>
                <p14:cNvContentPartPr/>
                <p14:nvPr/>
              </p14:nvContentPartPr>
              <p14:xfrm>
                <a:off x="10176063" y="308131"/>
                <a:ext cx="205200" cy="182520"/>
              </p14:xfrm>
            </p:contentPart>
          </mc:Choice>
          <mc:Fallback xmlns="">
            <p:pic>
              <p:nvPicPr>
                <p:cNvPr id="408" name="Freihand 407">
                  <a:extLst>
                    <a:ext uri="{FF2B5EF4-FFF2-40B4-BE49-F238E27FC236}">
                      <a16:creationId xmlns:a16="http://schemas.microsoft.com/office/drawing/2014/main" id="{73A52B56-E650-48E9-AC6C-54BAB234B5A8}"/>
                    </a:ext>
                  </a:extLst>
                </p:cNvPr>
                <p:cNvPicPr/>
                <p:nvPr/>
              </p:nvPicPr>
              <p:blipFill>
                <a:blip r:embed="rId528"/>
                <a:stretch>
                  <a:fillRect/>
                </a:stretch>
              </p:blipFill>
              <p:spPr>
                <a:xfrm>
                  <a:off x="10171743" y="303811"/>
                  <a:ext cx="213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22" name="Freihand 421">
                  <a:extLst>
                    <a:ext uri="{FF2B5EF4-FFF2-40B4-BE49-F238E27FC236}">
                      <a16:creationId xmlns:a16="http://schemas.microsoft.com/office/drawing/2014/main" id="{C2ABDCE5-F1D4-49BA-8DAD-E669777918D9}"/>
                    </a:ext>
                  </a:extLst>
                </p14:cNvPr>
                <p14:cNvContentPartPr/>
                <p14:nvPr/>
              </p14:nvContentPartPr>
              <p14:xfrm>
                <a:off x="9971583" y="928771"/>
                <a:ext cx="56160" cy="124200"/>
              </p14:xfrm>
            </p:contentPart>
          </mc:Choice>
          <mc:Fallback xmlns="">
            <p:pic>
              <p:nvPicPr>
                <p:cNvPr id="422" name="Freihand 421">
                  <a:extLst>
                    <a:ext uri="{FF2B5EF4-FFF2-40B4-BE49-F238E27FC236}">
                      <a16:creationId xmlns:a16="http://schemas.microsoft.com/office/drawing/2014/main" id="{C2ABDCE5-F1D4-49BA-8DAD-E669777918D9}"/>
                    </a:ext>
                  </a:extLst>
                </p:cNvPr>
                <p:cNvPicPr/>
                <p:nvPr/>
              </p:nvPicPr>
              <p:blipFill>
                <a:blip r:embed="rId530"/>
                <a:stretch>
                  <a:fillRect/>
                </a:stretch>
              </p:blipFill>
              <p:spPr>
                <a:xfrm>
                  <a:off x="9967263" y="924451"/>
                  <a:ext cx="64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23" name="Freihand 422">
                  <a:extLst>
                    <a:ext uri="{FF2B5EF4-FFF2-40B4-BE49-F238E27FC236}">
                      <a16:creationId xmlns:a16="http://schemas.microsoft.com/office/drawing/2014/main" id="{B35E8541-8356-4ED4-ACC5-1447B34E4BD1}"/>
                    </a:ext>
                  </a:extLst>
                </p14:cNvPr>
                <p14:cNvContentPartPr/>
                <p14:nvPr/>
              </p14:nvContentPartPr>
              <p14:xfrm>
                <a:off x="9887343" y="867211"/>
                <a:ext cx="128160" cy="127800"/>
              </p14:xfrm>
            </p:contentPart>
          </mc:Choice>
          <mc:Fallback xmlns="">
            <p:pic>
              <p:nvPicPr>
                <p:cNvPr id="423" name="Freihand 422">
                  <a:extLst>
                    <a:ext uri="{FF2B5EF4-FFF2-40B4-BE49-F238E27FC236}">
                      <a16:creationId xmlns:a16="http://schemas.microsoft.com/office/drawing/2014/main" id="{B35E8541-8356-4ED4-ACC5-1447B34E4BD1}"/>
                    </a:ext>
                  </a:extLst>
                </p:cNvPr>
                <p:cNvPicPr/>
                <p:nvPr/>
              </p:nvPicPr>
              <p:blipFill>
                <a:blip r:embed="rId532"/>
                <a:stretch>
                  <a:fillRect/>
                </a:stretch>
              </p:blipFill>
              <p:spPr>
                <a:xfrm>
                  <a:off x="9883023" y="862891"/>
                  <a:ext cx="1368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24" name="Freihand 423">
                  <a:extLst>
                    <a:ext uri="{FF2B5EF4-FFF2-40B4-BE49-F238E27FC236}">
                      <a16:creationId xmlns:a16="http://schemas.microsoft.com/office/drawing/2014/main" id="{957ED9CC-2D27-4202-AD36-95FCD5ED0791}"/>
                    </a:ext>
                  </a:extLst>
                </p14:cNvPr>
                <p14:cNvContentPartPr/>
                <p14:nvPr/>
              </p14:nvContentPartPr>
              <p14:xfrm>
                <a:off x="10064463" y="996811"/>
                <a:ext cx="65880" cy="76320"/>
              </p14:xfrm>
            </p:contentPart>
          </mc:Choice>
          <mc:Fallback xmlns="">
            <p:pic>
              <p:nvPicPr>
                <p:cNvPr id="424" name="Freihand 423">
                  <a:extLst>
                    <a:ext uri="{FF2B5EF4-FFF2-40B4-BE49-F238E27FC236}">
                      <a16:creationId xmlns:a16="http://schemas.microsoft.com/office/drawing/2014/main" id="{957ED9CC-2D27-4202-AD36-95FCD5ED0791}"/>
                    </a:ext>
                  </a:extLst>
                </p:cNvPr>
                <p:cNvPicPr/>
                <p:nvPr/>
              </p:nvPicPr>
              <p:blipFill>
                <a:blip r:embed="rId534"/>
                <a:stretch>
                  <a:fillRect/>
                </a:stretch>
              </p:blipFill>
              <p:spPr>
                <a:xfrm>
                  <a:off x="10060143" y="992491"/>
                  <a:ext cx="74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25" name="Freihand 424">
                  <a:extLst>
                    <a:ext uri="{FF2B5EF4-FFF2-40B4-BE49-F238E27FC236}">
                      <a16:creationId xmlns:a16="http://schemas.microsoft.com/office/drawing/2014/main" id="{80E6B2AA-CFAC-4892-8BD1-18A6398692F9}"/>
                    </a:ext>
                  </a:extLst>
                </p14:cNvPr>
                <p14:cNvContentPartPr/>
                <p14:nvPr/>
              </p14:nvContentPartPr>
              <p14:xfrm>
                <a:off x="10155903" y="1033531"/>
                <a:ext cx="76680" cy="94680"/>
              </p14:xfrm>
            </p:contentPart>
          </mc:Choice>
          <mc:Fallback xmlns="">
            <p:pic>
              <p:nvPicPr>
                <p:cNvPr id="425" name="Freihand 424">
                  <a:extLst>
                    <a:ext uri="{FF2B5EF4-FFF2-40B4-BE49-F238E27FC236}">
                      <a16:creationId xmlns:a16="http://schemas.microsoft.com/office/drawing/2014/main" id="{80E6B2AA-CFAC-4892-8BD1-18A6398692F9}"/>
                    </a:ext>
                  </a:extLst>
                </p:cNvPr>
                <p:cNvPicPr/>
                <p:nvPr/>
              </p:nvPicPr>
              <p:blipFill>
                <a:blip r:embed="rId536"/>
                <a:stretch>
                  <a:fillRect/>
                </a:stretch>
              </p:blipFill>
              <p:spPr>
                <a:xfrm>
                  <a:off x="10151583" y="1029211"/>
                  <a:ext cx="85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682" name="Freihand 681">
                  <a:extLst>
                    <a:ext uri="{FF2B5EF4-FFF2-40B4-BE49-F238E27FC236}">
                      <a16:creationId xmlns:a16="http://schemas.microsoft.com/office/drawing/2014/main" id="{4499D9FC-CA95-4861-876C-8624A5543893}"/>
                    </a:ext>
                  </a:extLst>
                </p14:cNvPr>
                <p14:cNvContentPartPr/>
                <p14:nvPr/>
              </p14:nvContentPartPr>
              <p14:xfrm>
                <a:off x="2900463" y="788371"/>
                <a:ext cx="185760" cy="135360"/>
              </p14:xfrm>
            </p:contentPart>
          </mc:Choice>
          <mc:Fallback xmlns="">
            <p:pic>
              <p:nvPicPr>
                <p:cNvPr id="682" name="Freihand 681">
                  <a:extLst>
                    <a:ext uri="{FF2B5EF4-FFF2-40B4-BE49-F238E27FC236}">
                      <a16:creationId xmlns:a16="http://schemas.microsoft.com/office/drawing/2014/main" id="{4499D9FC-CA95-4861-876C-8624A5543893}"/>
                    </a:ext>
                  </a:extLst>
                </p:cNvPr>
                <p:cNvPicPr/>
                <p:nvPr/>
              </p:nvPicPr>
              <p:blipFill>
                <a:blip r:embed="rId538"/>
                <a:stretch>
                  <a:fillRect/>
                </a:stretch>
              </p:blipFill>
              <p:spPr>
                <a:xfrm>
                  <a:off x="2896143" y="784051"/>
                  <a:ext cx="19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684" name="Freihand 683">
                  <a:extLst>
                    <a:ext uri="{FF2B5EF4-FFF2-40B4-BE49-F238E27FC236}">
                      <a16:creationId xmlns:a16="http://schemas.microsoft.com/office/drawing/2014/main" id="{48A8D6E9-F794-40FE-8EE7-22A2D242E5B4}"/>
                    </a:ext>
                  </a:extLst>
                </p14:cNvPr>
                <p14:cNvContentPartPr/>
                <p14:nvPr/>
              </p14:nvContentPartPr>
              <p14:xfrm>
                <a:off x="4387623" y="5497531"/>
                <a:ext cx="292320" cy="23040"/>
              </p14:xfrm>
            </p:contentPart>
          </mc:Choice>
          <mc:Fallback xmlns="">
            <p:pic>
              <p:nvPicPr>
                <p:cNvPr id="684" name="Freihand 683">
                  <a:extLst>
                    <a:ext uri="{FF2B5EF4-FFF2-40B4-BE49-F238E27FC236}">
                      <a16:creationId xmlns:a16="http://schemas.microsoft.com/office/drawing/2014/main" id="{48A8D6E9-F794-40FE-8EE7-22A2D242E5B4}"/>
                    </a:ext>
                  </a:extLst>
                </p:cNvPr>
                <p:cNvPicPr/>
                <p:nvPr/>
              </p:nvPicPr>
              <p:blipFill>
                <a:blip r:embed="rId540"/>
                <a:stretch>
                  <a:fillRect/>
                </a:stretch>
              </p:blipFill>
              <p:spPr>
                <a:xfrm>
                  <a:off x="4383303" y="5493211"/>
                  <a:ext cx="300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82" name="Freihand 481">
                  <a:extLst>
                    <a:ext uri="{FF2B5EF4-FFF2-40B4-BE49-F238E27FC236}">
                      <a16:creationId xmlns:a16="http://schemas.microsoft.com/office/drawing/2014/main" id="{8610954B-74B9-465F-903A-0DD417A0503C}"/>
                    </a:ext>
                  </a:extLst>
                </p14:cNvPr>
                <p14:cNvContentPartPr/>
                <p14:nvPr/>
              </p14:nvContentPartPr>
              <p14:xfrm>
                <a:off x="561903" y="4712371"/>
                <a:ext cx="194400" cy="44640"/>
              </p14:xfrm>
            </p:contentPart>
          </mc:Choice>
          <mc:Fallback xmlns="">
            <p:pic>
              <p:nvPicPr>
                <p:cNvPr id="482" name="Freihand 481">
                  <a:extLst>
                    <a:ext uri="{FF2B5EF4-FFF2-40B4-BE49-F238E27FC236}">
                      <a16:creationId xmlns:a16="http://schemas.microsoft.com/office/drawing/2014/main" id="{8610954B-74B9-465F-903A-0DD417A0503C}"/>
                    </a:ext>
                  </a:extLst>
                </p:cNvPr>
                <p:cNvPicPr/>
                <p:nvPr/>
              </p:nvPicPr>
              <p:blipFill>
                <a:blip r:embed="rId542"/>
                <a:stretch>
                  <a:fillRect/>
                </a:stretch>
              </p:blipFill>
              <p:spPr>
                <a:xfrm>
                  <a:off x="557583" y="4708051"/>
                  <a:ext cx="203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83" name="Freihand 482">
                  <a:extLst>
                    <a:ext uri="{FF2B5EF4-FFF2-40B4-BE49-F238E27FC236}">
                      <a16:creationId xmlns:a16="http://schemas.microsoft.com/office/drawing/2014/main" id="{C828EA27-BCB9-4EB9-BCFC-5247DE4C9BA7}"/>
                    </a:ext>
                  </a:extLst>
                </p14:cNvPr>
                <p14:cNvContentPartPr/>
                <p14:nvPr/>
              </p14:nvContentPartPr>
              <p14:xfrm>
                <a:off x="723903" y="4637131"/>
                <a:ext cx="163080" cy="222840"/>
              </p14:xfrm>
            </p:contentPart>
          </mc:Choice>
          <mc:Fallback xmlns="">
            <p:pic>
              <p:nvPicPr>
                <p:cNvPr id="483" name="Freihand 482">
                  <a:extLst>
                    <a:ext uri="{FF2B5EF4-FFF2-40B4-BE49-F238E27FC236}">
                      <a16:creationId xmlns:a16="http://schemas.microsoft.com/office/drawing/2014/main" id="{C828EA27-BCB9-4EB9-BCFC-5247DE4C9BA7}"/>
                    </a:ext>
                  </a:extLst>
                </p:cNvPr>
                <p:cNvPicPr/>
                <p:nvPr/>
              </p:nvPicPr>
              <p:blipFill>
                <a:blip r:embed="rId544"/>
                <a:stretch>
                  <a:fillRect/>
                </a:stretch>
              </p:blipFill>
              <p:spPr>
                <a:xfrm>
                  <a:off x="719583" y="4632811"/>
                  <a:ext cx="171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84" name="Freihand 483">
                  <a:extLst>
                    <a:ext uri="{FF2B5EF4-FFF2-40B4-BE49-F238E27FC236}">
                      <a16:creationId xmlns:a16="http://schemas.microsoft.com/office/drawing/2014/main" id="{F506925D-1086-4FDF-A6A9-EE1D0EB42D3A}"/>
                    </a:ext>
                  </a:extLst>
                </p14:cNvPr>
                <p14:cNvContentPartPr/>
                <p14:nvPr/>
              </p14:nvContentPartPr>
              <p14:xfrm>
                <a:off x="1054023" y="4658011"/>
                <a:ext cx="208440" cy="81720"/>
              </p14:xfrm>
            </p:contentPart>
          </mc:Choice>
          <mc:Fallback xmlns="">
            <p:pic>
              <p:nvPicPr>
                <p:cNvPr id="484" name="Freihand 483">
                  <a:extLst>
                    <a:ext uri="{FF2B5EF4-FFF2-40B4-BE49-F238E27FC236}">
                      <a16:creationId xmlns:a16="http://schemas.microsoft.com/office/drawing/2014/main" id="{F506925D-1086-4FDF-A6A9-EE1D0EB42D3A}"/>
                    </a:ext>
                  </a:extLst>
                </p:cNvPr>
                <p:cNvPicPr/>
                <p:nvPr/>
              </p:nvPicPr>
              <p:blipFill>
                <a:blip r:embed="rId546"/>
                <a:stretch>
                  <a:fillRect/>
                </a:stretch>
              </p:blipFill>
              <p:spPr>
                <a:xfrm>
                  <a:off x="1049703" y="4653691"/>
                  <a:ext cx="217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85" name="Freihand 484">
                  <a:extLst>
                    <a:ext uri="{FF2B5EF4-FFF2-40B4-BE49-F238E27FC236}">
                      <a16:creationId xmlns:a16="http://schemas.microsoft.com/office/drawing/2014/main" id="{76557861-6FCF-42ED-B8A2-8F409C45345B}"/>
                    </a:ext>
                  </a:extLst>
                </p14:cNvPr>
                <p14:cNvContentPartPr/>
                <p14:nvPr/>
              </p14:nvContentPartPr>
              <p14:xfrm>
                <a:off x="1258863" y="4600411"/>
                <a:ext cx="360" cy="360"/>
              </p14:xfrm>
            </p:contentPart>
          </mc:Choice>
          <mc:Fallback xmlns="">
            <p:pic>
              <p:nvPicPr>
                <p:cNvPr id="485" name="Freihand 484">
                  <a:extLst>
                    <a:ext uri="{FF2B5EF4-FFF2-40B4-BE49-F238E27FC236}">
                      <a16:creationId xmlns:a16="http://schemas.microsoft.com/office/drawing/2014/main" id="{76557861-6FCF-42ED-B8A2-8F409C45345B}"/>
                    </a:ext>
                  </a:extLst>
                </p:cNvPr>
                <p:cNvPicPr/>
                <p:nvPr/>
              </p:nvPicPr>
              <p:blipFill>
                <a:blip r:embed="rId548"/>
                <a:stretch>
                  <a:fillRect/>
                </a:stretch>
              </p:blipFill>
              <p:spPr>
                <a:xfrm>
                  <a:off x="1254543" y="4596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511" name="Freihand 510">
                  <a:extLst>
                    <a:ext uri="{FF2B5EF4-FFF2-40B4-BE49-F238E27FC236}">
                      <a16:creationId xmlns:a16="http://schemas.microsoft.com/office/drawing/2014/main" id="{F467DC2B-51B7-4B76-9DAC-9BF46D65A985}"/>
                    </a:ext>
                  </a:extLst>
                </p14:cNvPr>
                <p14:cNvContentPartPr/>
                <p14:nvPr/>
              </p14:nvContentPartPr>
              <p14:xfrm>
                <a:off x="1064103" y="4990291"/>
                <a:ext cx="15120" cy="2880"/>
              </p14:xfrm>
            </p:contentPart>
          </mc:Choice>
          <mc:Fallback xmlns="">
            <p:pic>
              <p:nvPicPr>
                <p:cNvPr id="511" name="Freihand 510">
                  <a:extLst>
                    <a:ext uri="{FF2B5EF4-FFF2-40B4-BE49-F238E27FC236}">
                      <a16:creationId xmlns:a16="http://schemas.microsoft.com/office/drawing/2014/main" id="{F467DC2B-51B7-4B76-9DAC-9BF46D65A985}"/>
                    </a:ext>
                  </a:extLst>
                </p:cNvPr>
                <p:cNvPicPr/>
                <p:nvPr/>
              </p:nvPicPr>
              <p:blipFill>
                <a:blip r:embed="rId550"/>
                <a:stretch>
                  <a:fillRect/>
                </a:stretch>
              </p:blipFill>
              <p:spPr>
                <a:xfrm>
                  <a:off x="1059783" y="4985971"/>
                  <a:ext cx="237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86" name="Freihand 485">
                  <a:extLst>
                    <a:ext uri="{FF2B5EF4-FFF2-40B4-BE49-F238E27FC236}">
                      <a16:creationId xmlns:a16="http://schemas.microsoft.com/office/drawing/2014/main" id="{6123A94C-2057-4D1D-A2CB-C249E0ABEE92}"/>
                    </a:ext>
                  </a:extLst>
                </p14:cNvPr>
                <p14:cNvContentPartPr/>
                <p14:nvPr/>
              </p14:nvContentPartPr>
              <p14:xfrm>
                <a:off x="1504023" y="4649011"/>
                <a:ext cx="312120" cy="228960"/>
              </p14:xfrm>
            </p:contentPart>
          </mc:Choice>
          <mc:Fallback xmlns="">
            <p:pic>
              <p:nvPicPr>
                <p:cNvPr id="486" name="Freihand 485">
                  <a:extLst>
                    <a:ext uri="{FF2B5EF4-FFF2-40B4-BE49-F238E27FC236}">
                      <a16:creationId xmlns:a16="http://schemas.microsoft.com/office/drawing/2014/main" id="{6123A94C-2057-4D1D-A2CB-C249E0ABEE92}"/>
                    </a:ext>
                  </a:extLst>
                </p:cNvPr>
                <p:cNvPicPr/>
                <p:nvPr/>
              </p:nvPicPr>
              <p:blipFill>
                <a:blip r:embed="rId552"/>
                <a:stretch>
                  <a:fillRect/>
                </a:stretch>
              </p:blipFill>
              <p:spPr>
                <a:xfrm>
                  <a:off x="1499703" y="4644691"/>
                  <a:ext cx="3207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87" name="Freihand 486">
                  <a:extLst>
                    <a:ext uri="{FF2B5EF4-FFF2-40B4-BE49-F238E27FC236}">
                      <a16:creationId xmlns:a16="http://schemas.microsoft.com/office/drawing/2014/main" id="{5FE16127-E505-428B-AE79-99AC84BDB5DF}"/>
                    </a:ext>
                  </a:extLst>
                </p14:cNvPr>
                <p14:cNvContentPartPr/>
                <p14:nvPr/>
              </p14:nvContentPartPr>
              <p14:xfrm>
                <a:off x="1735143" y="4647571"/>
                <a:ext cx="354600" cy="98640"/>
              </p14:xfrm>
            </p:contentPart>
          </mc:Choice>
          <mc:Fallback xmlns="">
            <p:pic>
              <p:nvPicPr>
                <p:cNvPr id="487" name="Freihand 486">
                  <a:extLst>
                    <a:ext uri="{FF2B5EF4-FFF2-40B4-BE49-F238E27FC236}">
                      <a16:creationId xmlns:a16="http://schemas.microsoft.com/office/drawing/2014/main" id="{5FE16127-E505-428B-AE79-99AC84BDB5DF}"/>
                    </a:ext>
                  </a:extLst>
                </p:cNvPr>
                <p:cNvPicPr/>
                <p:nvPr/>
              </p:nvPicPr>
              <p:blipFill>
                <a:blip r:embed="rId554"/>
                <a:stretch>
                  <a:fillRect/>
                </a:stretch>
              </p:blipFill>
              <p:spPr>
                <a:xfrm>
                  <a:off x="1730823" y="4643251"/>
                  <a:ext cx="363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88" name="Freihand 487">
                  <a:extLst>
                    <a:ext uri="{FF2B5EF4-FFF2-40B4-BE49-F238E27FC236}">
                      <a16:creationId xmlns:a16="http://schemas.microsoft.com/office/drawing/2014/main" id="{1A0793FE-161B-494A-80CA-8AE170B46896}"/>
                    </a:ext>
                  </a:extLst>
                </p14:cNvPr>
                <p14:cNvContentPartPr/>
                <p14:nvPr/>
              </p14:nvContentPartPr>
              <p14:xfrm>
                <a:off x="2083263" y="4659451"/>
                <a:ext cx="117000" cy="97920"/>
              </p14:xfrm>
            </p:contentPart>
          </mc:Choice>
          <mc:Fallback xmlns="">
            <p:pic>
              <p:nvPicPr>
                <p:cNvPr id="488" name="Freihand 487">
                  <a:extLst>
                    <a:ext uri="{FF2B5EF4-FFF2-40B4-BE49-F238E27FC236}">
                      <a16:creationId xmlns:a16="http://schemas.microsoft.com/office/drawing/2014/main" id="{1A0793FE-161B-494A-80CA-8AE170B46896}"/>
                    </a:ext>
                  </a:extLst>
                </p:cNvPr>
                <p:cNvPicPr/>
                <p:nvPr/>
              </p:nvPicPr>
              <p:blipFill>
                <a:blip r:embed="rId556"/>
                <a:stretch>
                  <a:fillRect/>
                </a:stretch>
              </p:blipFill>
              <p:spPr>
                <a:xfrm>
                  <a:off x="2078943" y="4655131"/>
                  <a:ext cx="125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89" name="Freihand 488">
                  <a:extLst>
                    <a:ext uri="{FF2B5EF4-FFF2-40B4-BE49-F238E27FC236}">
                      <a16:creationId xmlns:a16="http://schemas.microsoft.com/office/drawing/2014/main" id="{7DD61523-3FF0-49FE-BF0C-4C899280DCC9}"/>
                    </a:ext>
                  </a:extLst>
                </p14:cNvPr>
                <p14:cNvContentPartPr/>
                <p14:nvPr/>
              </p14:nvContentPartPr>
              <p14:xfrm>
                <a:off x="2234823" y="4536691"/>
                <a:ext cx="31320" cy="226080"/>
              </p14:xfrm>
            </p:contentPart>
          </mc:Choice>
          <mc:Fallback xmlns="">
            <p:pic>
              <p:nvPicPr>
                <p:cNvPr id="489" name="Freihand 488">
                  <a:extLst>
                    <a:ext uri="{FF2B5EF4-FFF2-40B4-BE49-F238E27FC236}">
                      <a16:creationId xmlns:a16="http://schemas.microsoft.com/office/drawing/2014/main" id="{7DD61523-3FF0-49FE-BF0C-4C899280DCC9}"/>
                    </a:ext>
                  </a:extLst>
                </p:cNvPr>
                <p:cNvPicPr/>
                <p:nvPr/>
              </p:nvPicPr>
              <p:blipFill>
                <a:blip r:embed="rId558"/>
                <a:stretch>
                  <a:fillRect/>
                </a:stretch>
              </p:blipFill>
              <p:spPr>
                <a:xfrm>
                  <a:off x="2230503" y="4532371"/>
                  <a:ext cx="39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54" name="Freihand 453">
                  <a:extLst>
                    <a:ext uri="{FF2B5EF4-FFF2-40B4-BE49-F238E27FC236}">
                      <a16:creationId xmlns:a16="http://schemas.microsoft.com/office/drawing/2014/main" id="{71081873-0EE2-4260-8D48-BDE030EDD1F3}"/>
                    </a:ext>
                  </a:extLst>
                </p14:cNvPr>
                <p14:cNvContentPartPr/>
                <p14:nvPr/>
              </p14:nvContentPartPr>
              <p14:xfrm>
                <a:off x="4412103" y="5236171"/>
                <a:ext cx="192600" cy="185400"/>
              </p14:xfrm>
            </p:contentPart>
          </mc:Choice>
          <mc:Fallback xmlns="">
            <p:pic>
              <p:nvPicPr>
                <p:cNvPr id="454" name="Freihand 453">
                  <a:extLst>
                    <a:ext uri="{FF2B5EF4-FFF2-40B4-BE49-F238E27FC236}">
                      <a16:creationId xmlns:a16="http://schemas.microsoft.com/office/drawing/2014/main" id="{71081873-0EE2-4260-8D48-BDE030EDD1F3}"/>
                    </a:ext>
                  </a:extLst>
                </p:cNvPr>
                <p:cNvPicPr/>
                <p:nvPr/>
              </p:nvPicPr>
              <p:blipFill>
                <a:blip r:embed="rId560"/>
                <a:stretch>
                  <a:fillRect/>
                </a:stretch>
              </p:blipFill>
              <p:spPr>
                <a:xfrm>
                  <a:off x="4407783" y="5231851"/>
                  <a:ext cx="201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55" name="Freihand 454">
                  <a:extLst>
                    <a:ext uri="{FF2B5EF4-FFF2-40B4-BE49-F238E27FC236}">
                      <a16:creationId xmlns:a16="http://schemas.microsoft.com/office/drawing/2014/main" id="{92C50AFB-919B-4561-BB5C-DD17B0378A82}"/>
                    </a:ext>
                  </a:extLst>
                </p14:cNvPr>
                <p14:cNvContentPartPr/>
                <p14:nvPr/>
              </p14:nvContentPartPr>
              <p14:xfrm>
                <a:off x="4569783" y="5396731"/>
                <a:ext cx="128160" cy="82440"/>
              </p14:xfrm>
            </p:contentPart>
          </mc:Choice>
          <mc:Fallback xmlns="">
            <p:pic>
              <p:nvPicPr>
                <p:cNvPr id="455" name="Freihand 454">
                  <a:extLst>
                    <a:ext uri="{FF2B5EF4-FFF2-40B4-BE49-F238E27FC236}">
                      <a16:creationId xmlns:a16="http://schemas.microsoft.com/office/drawing/2014/main" id="{92C50AFB-919B-4561-BB5C-DD17B0378A82}"/>
                    </a:ext>
                  </a:extLst>
                </p:cNvPr>
                <p:cNvPicPr/>
                <p:nvPr/>
              </p:nvPicPr>
              <p:blipFill>
                <a:blip r:embed="rId562"/>
                <a:stretch>
                  <a:fillRect/>
                </a:stretch>
              </p:blipFill>
              <p:spPr>
                <a:xfrm>
                  <a:off x="4565463" y="5392411"/>
                  <a:ext cx="136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56" name="Freihand 455">
                  <a:extLst>
                    <a:ext uri="{FF2B5EF4-FFF2-40B4-BE49-F238E27FC236}">
                      <a16:creationId xmlns:a16="http://schemas.microsoft.com/office/drawing/2014/main" id="{27C8DB8A-0AEE-421E-8732-0D1AA053493F}"/>
                    </a:ext>
                  </a:extLst>
                </p14:cNvPr>
                <p14:cNvContentPartPr/>
                <p14:nvPr/>
              </p14:nvContentPartPr>
              <p14:xfrm>
                <a:off x="4838343" y="5301331"/>
                <a:ext cx="4680" cy="114840"/>
              </p14:xfrm>
            </p:contentPart>
          </mc:Choice>
          <mc:Fallback xmlns="">
            <p:pic>
              <p:nvPicPr>
                <p:cNvPr id="456" name="Freihand 455">
                  <a:extLst>
                    <a:ext uri="{FF2B5EF4-FFF2-40B4-BE49-F238E27FC236}">
                      <a16:creationId xmlns:a16="http://schemas.microsoft.com/office/drawing/2014/main" id="{27C8DB8A-0AEE-421E-8732-0D1AA053493F}"/>
                    </a:ext>
                  </a:extLst>
                </p:cNvPr>
                <p:cNvPicPr/>
                <p:nvPr/>
              </p:nvPicPr>
              <p:blipFill>
                <a:blip r:embed="rId564"/>
                <a:stretch>
                  <a:fillRect/>
                </a:stretch>
              </p:blipFill>
              <p:spPr>
                <a:xfrm>
                  <a:off x="4834023" y="5297011"/>
                  <a:ext cx="133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57" name="Freihand 456">
                  <a:extLst>
                    <a:ext uri="{FF2B5EF4-FFF2-40B4-BE49-F238E27FC236}">
                      <a16:creationId xmlns:a16="http://schemas.microsoft.com/office/drawing/2014/main" id="{EA792A15-14F1-44DD-8BA9-C7C9941BEA13}"/>
                    </a:ext>
                  </a:extLst>
                </p14:cNvPr>
                <p14:cNvContentPartPr/>
                <p14:nvPr/>
              </p14:nvContentPartPr>
              <p14:xfrm>
                <a:off x="4773903" y="5328691"/>
                <a:ext cx="175320" cy="15840"/>
              </p14:xfrm>
            </p:contentPart>
          </mc:Choice>
          <mc:Fallback xmlns="">
            <p:pic>
              <p:nvPicPr>
                <p:cNvPr id="457" name="Freihand 456">
                  <a:extLst>
                    <a:ext uri="{FF2B5EF4-FFF2-40B4-BE49-F238E27FC236}">
                      <a16:creationId xmlns:a16="http://schemas.microsoft.com/office/drawing/2014/main" id="{EA792A15-14F1-44DD-8BA9-C7C9941BEA13}"/>
                    </a:ext>
                  </a:extLst>
                </p:cNvPr>
                <p:cNvPicPr/>
                <p:nvPr/>
              </p:nvPicPr>
              <p:blipFill>
                <a:blip r:embed="rId566"/>
                <a:stretch>
                  <a:fillRect/>
                </a:stretch>
              </p:blipFill>
              <p:spPr>
                <a:xfrm>
                  <a:off x="4769583" y="5324371"/>
                  <a:ext cx="1839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58" name="Freihand 457">
                  <a:extLst>
                    <a:ext uri="{FF2B5EF4-FFF2-40B4-BE49-F238E27FC236}">
                      <a16:creationId xmlns:a16="http://schemas.microsoft.com/office/drawing/2014/main" id="{E6AC5060-50B5-450E-8306-AFF0D4D44A9C}"/>
                    </a:ext>
                  </a:extLst>
                </p14:cNvPr>
                <p14:cNvContentPartPr/>
                <p14:nvPr/>
              </p14:nvContentPartPr>
              <p14:xfrm>
                <a:off x="5077383" y="5272891"/>
                <a:ext cx="23760" cy="165960"/>
              </p14:xfrm>
            </p:contentPart>
          </mc:Choice>
          <mc:Fallback xmlns="">
            <p:pic>
              <p:nvPicPr>
                <p:cNvPr id="458" name="Freihand 457">
                  <a:extLst>
                    <a:ext uri="{FF2B5EF4-FFF2-40B4-BE49-F238E27FC236}">
                      <a16:creationId xmlns:a16="http://schemas.microsoft.com/office/drawing/2014/main" id="{E6AC5060-50B5-450E-8306-AFF0D4D44A9C}"/>
                    </a:ext>
                  </a:extLst>
                </p:cNvPr>
                <p:cNvPicPr/>
                <p:nvPr/>
              </p:nvPicPr>
              <p:blipFill>
                <a:blip r:embed="rId568"/>
                <a:stretch>
                  <a:fillRect/>
                </a:stretch>
              </p:blipFill>
              <p:spPr>
                <a:xfrm>
                  <a:off x="5073063" y="5268571"/>
                  <a:ext cx="324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59" name="Freihand 458">
                  <a:extLst>
                    <a:ext uri="{FF2B5EF4-FFF2-40B4-BE49-F238E27FC236}">
                      <a16:creationId xmlns:a16="http://schemas.microsoft.com/office/drawing/2014/main" id="{E6774028-A1C3-47D6-987C-0A9FDB894382}"/>
                    </a:ext>
                  </a:extLst>
                </p14:cNvPr>
                <p14:cNvContentPartPr/>
                <p14:nvPr/>
              </p14:nvContentPartPr>
              <p14:xfrm>
                <a:off x="5001423" y="5244811"/>
                <a:ext cx="190440" cy="176400"/>
              </p14:xfrm>
            </p:contentPart>
          </mc:Choice>
          <mc:Fallback xmlns="">
            <p:pic>
              <p:nvPicPr>
                <p:cNvPr id="459" name="Freihand 458">
                  <a:extLst>
                    <a:ext uri="{FF2B5EF4-FFF2-40B4-BE49-F238E27FC236}">
                      <a16:creationId xmlns:a16="http://schemas.microsoft.com/office/drawing/2014/main" id="{E6774028-A1C3-47D6-987C-0A9FDB894382}"/>
                    </a:ext>
                  </a:extLst>
                </p:cNvPr>
                <p:cNvPicPr/>
                <p:nvPr/>
              </p:nvPicPr>
              <p:blipFill>
                <a:blip r:embed="rId570"/>
                <a:stretch>
                  <a:fillRect/>
                </a:stretch>
              </p:blipFill>
              <p:spPr>
                <a:xfrm>
                  <a:off x="4997103" y="5240491"/>
                  <a:ext cx="199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60" name="Freihand 459">
                  <a:extLst>
                    <a:ext uri="{FF2B5EF4-FFF2-40B4-BE49-F238E27FC236}">
                      <a16:creationId xmlns:a16="http://schemas.microsoft.com/office/drawing/2014/main" id="{1D18D630-E3F8-4CC3-8F0F-E0D96455C7FD}"/>
                    </a:ext>
                  </a:extLst>
                </p14:cNvPr>
                <p14:cNvContentPartPr/>
                <p14:nvPr/>
              </p14:nvContentPartPr>
              <p14:xfrm>
                <a:off x="5282223" y="5268571"/>
                <a:ext cx="8280" cy="136080"/>
              </p14:xfrm>
            </p:contentPart>
          </mc:Choice>
          <mc:Fallback xmlns="">
            <p:pic>
              <p:nvPicPr>
                <p:cNvPr id="460" name="Freihand 459">
                  <a:extLst>
                    <a:ext uri="{FF2B5EF4-FFF2-40B4-BE49-F238E27FC236}">
                      <a16:creationId xmlns:a16="http://schemas.microsoft.com/office/drawing/2014/main" id="{1D18D630-E3F8-4CC3-8F0F-E0D96455C7FD}"/>
                    </a:ext>
                  </a:extLst>
                </p:cNvPr>
                <p:cNvPicPr/>
                <p:nvPr/>
              </p:nvPicPr>
              <p:blipFill>
                <a:blip r:embed="rId572"/>
                <a:stretch>
                  <a:fillRect/>
                </a:stretch>
              </p:blipFill>
              <p:spPr>
                <a:xfrm>
                  <a:off x="5277903" y="5264251"/>
                  <a:ext cx="16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61" name="Freihand 460">
                  <a:extLst>
                    <a:ext uri="{FF2B5EF4-FFF2-40B4-BE49-F238E27FC236}">
                      <a16:creationId xmlns:a16="http://schemas.microsoft.com/office/drawing/2014/main" id="{0662ADB8-1B06-4E28-95B3-84BBDDB69221}"/>
                    </a:ext>
                  </a:extLst>
                </p14:cNvPr>
                <p14:cNvContentPartPr/>
                <p14:nvPr/>
              </p14:nvContentPartPr>
              <p14:xfrm>
                <a:off x="5197983" y="5341291"/>
                <a:ext cx="121680" cy="7560"/>
              </p14:xfrm>
            </p:contentPart>
          </mc:Choice>
          <mc:Fallback xmlns="">
            <p:pic>
              <p:nvPicPr>
                <p:cNvPr id="461" name="Freihand 460">
                  <a:extLst>
                    <a:ext uri="{FF2B5EF4-FFF2-40B4-BE49-F238E27FC236}">
                      <a16:creationId xmlns:a16="http://schemas.microsoft.com/office/drawing/2014/main" id="{0662ADB8-1B06-4E28-95B3-84BBDDB69221}"/>
                    </a:ext>
                  </a:extLst>
                </p:cNvPr>
                <p:cNvPicPr/>
                <p:nvPr/>
              </p:nvPicPr>
              <p:blipFill>
                <a:blip r:embed="rId574"/>
                <a:stretch>
                  <a:fillRect/>
                </a:stretch>
              </p:blipFill>
              <p:spPr>
                <a:xfrm>
                  <a:off x="5193663" y="5336971"/>
                  <a:ext cx="1303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62" name="Freihand 461">
                  <a:extLst>
                    <a:ext uri="{FF2B5EF4-FFF2-40B4-BE49-F238E27FC236}">
                      <a16:creationId xmlns:a16="http://schemas.microsoft.com/office/drawing/2014/main" id="{FD5DCBBE-E910-45D5-8674-90435C3D7ECD}"/>
                    </a:ext>
                  </a:extLst>
                </p14:cNvPr>
                <p14:cNvContentPartPr/>
                <p14:nvPr/>
              </p14:nvContentPartPr>
              <p14:xfrm>
                <a:off x="5382663" y="5212771"/>
                <a:ext cx="158760" cy="207720"/>
              </p14:xfrm>
            </p:contentPart>
          </mc:Choice>
          <mc:Fallback xmlns="">
            <p:pic>
              <p:nvPicPr>
                <p:cNvPr id="462" name="Freihand 461">
                  <a:extLst>
                    <a:ext uri="{FF2B5EF4-FFF2-40B4-BE49-F238E27FC236}">
                      <a16:creationId xmlns:a16="http://schemas.microsoft.com/office/drawing/2014/main" id="{FD5DCBBE-E910-45D5-8674-90435C3D7ECD}"/>
                    </a:ext>
                  </a:extLst>
                </p:cNvPr>
                <p:cNvPicPr/>
                <p:nvPr/>
              </p:nvPicPr>
              <p:blipFill>
                <a:blip r:embed="rId576"/>
                <a:stretch>
                  <a:fillRect/>
                </a:stretch>
              </p:blipFill>
              <p:spPr>
                <a:xfrm>
                  <a:off x="5378343" y="5208451"/>
                  <a:ext cx="167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63" name="Freihand 462">
                  <a:extLst>
                    <a:ext uri="{FF2B5EF4-FFF2-40B4-BE49-F238E27FC236}">
                      <a16:creationId xmlns:a16="http://schemas.microsoft.com/office/drawing/2014/main" id="{0E0BD4E8-5BDC-48E5-AD87-06986A4A277D}"/>
                    </a:ext>
                  </a:extLst>
                </p14:cNvPr>
                <p14:cNvContentPartPr/>
                <p14:nvPr/>
              </p14:nvContentPartPr>
              <p14:xfrm>
                <a:off x="4304823" y="5551171"/>
                <a:ext cx="1364040" cy="44280"/>
              </p14:xfrm>
            </p:contentPart>
          </mc:Choice>
          <mc:Fallback xmlns="">
            <p:pic>
              <p:nvPicPr>
                <p:cNvPr id="463" name="Freihand 462">
                  <a:extLst>
                    <a:ext uri="{FF2B5EF4-FFF2-40B4-BE49-F238E27FC236}">
                      <a16:creationId xmlns:a16="http://schemas.microsoft.com/office/drawing/2014/main" id="{0E0BD4E8-5BDC-48E5-AD87-06986A4A277D}"/>
                    </a:ext>
                  </a:extLst>
                </p:cNvPr>
                <p:cNvPicPr/>
                <p:nvPr/>
              </p:nvPicPr>
              <p:blipFill>
                <a:blip r:embed="rId578"/>
                <a:stretch>
                  <a:fillRect/>
                </a:stretch>
              </p:blipFill>
              <p:spPr>
                <a:xfrm>
                  <a:off x="4300503" y="5546851"/>
                  <a:ext cx="13726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64" name="Freihand 463">
                  <a:extLst>
                    <a:ext uri="{FF2B5EF4-FFF2-40B4-BE49-F238E27FC236}">
                      <a16:creationId xmlns:a16="http://schemas.microsoft.com/office/drawing/2014/main" id="{D9706E9E-5BD9-4EBA-9535-050654098DC2}"/>
                    </a:ext>
                  </a:extLst>
                </p14:cNvPr>
                <p14:cNvContentPartPr/>
                <p14:nvPr/>
              </p14:nvContentPartPr>
              <p14:xfrm>
                <a:off x="4555743" y="5769691"/>
                <a:ext cx="206640" cy="132120"/>
              </p14:xfrm>
            </p:contentPart>
          </mc:Choice>
          <mc:Fallback xmlns="">
            <p:pic>
              <p:nvPicPr>
                <p:cNvPr id="464" name="Freihand 463">
                  <a:extLst>
                    <a:ext uri="{FF2B5EF4-FFF2-40B4-BE49-F238E27FC236}">
                      <a16:creationId xmlns:a16="http://schemas.microsoft.com/office/drawing/2014/main" id="{D9706E9E-5BD9-4EBA-9535-050654098DC2}"/>
                    </a:ext>
                  </a:extLst>
                </p:cNvPr>
                <p:cNvPicPr/>
                <p:nvPr/>
              </p:nvPicPr>
              <p:blipFill>
                <a:blip r:embed="rId580"/>
                <a:stretch>
                  <a:fillRect/>
                </a:stretch>
              </p:blipFill>
              <p:spPr>
                <a:xfrm>
                  <a:off x="4551423" y="5765371"/>
                  <a:ext cx="215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69" name="Freihand 468">
                  <a:extLst>
                    <a:ext uri="{FF2B5EF4-FFF2-40B4-BE49-F238E27FC236}">
                      <a16:creationId xmlns:a16="http://schemas.microsoft.com/office/drawing/2014/main" id="{F521A6EE-DFF8-4100-A825-D787F0DDEA96}"/>
                    </a:ext>
                  </a:extLst>
                </p14:cNvPr>
                <p14:cNvContentPartPr/>
                <p14:nvPr/>
              </p14:nvContentPartPr>
              <p14:xfrm>
                <a:off x="4917183" y="5818651"/>
                <a:ext cx="158040" cy="14760"/>
              </p14:xfrm>
            </p:contentPart>
          </mc:Choice>
          <mc:Fallback xmlns="">
            <p:pic>
              <p:nvPicPr>
                <p:cNvPr id="469" name="Freihand 468">
                  <a:extLst>
                    <a:ext uri="{FF2B5EF4-FFF2-40B4-BE49-F238E27FC236}">
                      <a16:creationId xmlns:a16="http://schemas.microsoft.com/office/drawing/2014/main" id="{F521A6EE-DFF8-4100-A825-D787F0DDEA96}"/>
                    </a:ext>
                  </a:extLst>
                </p:cNvPr>
                <p:cNvPicPr/>
                <p:nvPr/>
              </p:nvPicPr>
              <p:blipFill>
                <a:blip r:embed="rId582"/>
                <a:stretch>
                  <a:fillRect/>
                </a:stretch>
              </p:blipFill>
              <p:spPr>
                <a:xfrm>
                  <a:off x="4912863" y="5814331"/>
                  <a:ext cx="166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70" name="Freihand 469">
                  <a:extLst>
                    <a:ext uri="{FF2B5EF4-FFF2-40B4-BE49-F238E27FC236}">
                      <a16:creationId xmlns:a16="http://schemas.microsoft.com/office/drawing/2014/main" id="{2314D45D-0D79-4CD6-8CD1-F40DB7AAD70C}"/>
                    </a:ext>
                  </a:extLst>
                </p14:cNvPr>
                <p14:cNvContentPartPr/>
                <p14:nvPr/>
              </p14:nvContentPartPr>
              <p14:xfrm>
                <a:off x="5077383" y="5766091"/>
                <a:ext cx="143640" cy="134280"/>
              </p14:xfrm>
            </p:contentPart>
          </mc:Choice>
          <mc:Fallback xmlns="">
            <p:pic>
              <p:nvPicPr>
                <p:cNvPr id="470" name="Freihand 469">
                  <a:extLst>
                    <a:ext uri="{FF2B5EF4-FFF2-40B4-BE49-F238E27FC236}">
                      <a16:creationId xmlns:a16="http://schemas.microsoft.com/office/drawing/2014/main" id="{2314D45D-0D79-4CD6-8CD1-F40DB7AAD70C}"/>
                    </a:ext>
                  </a:extLst>
                </p:cNvPr>
                <p:cNvPicPr/>
                <p:nvPr/>
              </p:nvPicPr>
              <p:blipFill>
                <a:blip r:embed="rId584"/>
                <a:stretch>
                  <a:fillRect/>
                </a:stretch>
              </p:blipFill>
              <p:spPr>
                <a:xfrm>
                  <a:off x="5073063" y="5761771"/>
                  <a:ext cx="152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71" name="Freihand 470">
                  <a:extLst>
                    <a:ext uri="{FF2B5EF4-FFF2-40B4-BE49-F238E27FC236}">
                      <a16:creationId xmlns:a16="http://schemas.microsoft.com/office/drawing/2014/main" id="{C5861203-1F36-48C8-8664-2E99F171653C}"/>
                    </a:ext>
                  </a:extLst>
                </p14:cNvPr>
                <p14:cNvContentPartPr/>
                <p14:nvPr/>
              </p14:nvContentPartPr>
              <p14:xfrm>
                <a:off x="5210223" y="5855011"/>
                <a:ext cx="103320" cy="171720"/>
              </p14:xfrm>
            </p:contentPart>
          </mc:Choice>
          <mc:Fallback xmlns="">
            <p:pic>
              <p:nvPicPr>
                <p:cNvPr id="471" name="Freihand 470">
                  <a:extLst>
                    <a:ext uri="{FF2B5EF4-FFF2-40B4-BE49-F238E27FC236}">
                      <a16:creationId xmlns:a16="http://schemas.microsoft.com/office/drawing/2014/main" id="{C5861203-1F36-48C8-8664-2E99F171653C}"/>
                    </a:ext>
                  </a:extLst>
                </p:cNvPr>
                <p:cNvPicPr/>
                <p:nvPr/>
              </p:nvPicPr>
              <p:blipFill>
                <a:blip r:embed="rId586"/>
                <a:stretch>
                  <a:fillRect/>
                </a:stretch>
              </p:blipFill>
              <p:spPr>
                <a:xfrm>
                  <a:off x="5205903" y="5850691"/>
                  <a:ext cx="111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4" name="Freihand 313">
                  <a:extLst>
                    <a:ext uri="{FF2B5EF4-FFF2-40B4-BE49-F238E27FC236}">
                      <a16:creationId xmlns:a16="http://schemas.microsoft.com/office/drawing/2014/main" id="{68373741-B472-4202-9478-37394BAC75D6}"/>
                    </a:ext>
                  </a:extLst>
                </p14:cNvPr>
                <p14:cNvContentPartPr/>
                <p14:nvPr/>
              </p14:nvContentPartPr>
              <p14:xfrm>
                <a:off x="9496383" y="3791851"/>
                <a:ext cx="82080" cy="112320"/>
              </p14:xfrm>
            </p:contentPart>
          </mc:Choice>
          <mc:Fallback xmlns="">
            <p:pic>
              <p:nvPicPr>
                <p:cNvPr id="314" name="Freihand 313">
                  <a:extLst>
                    <a:ext uri="{FF2B5EF4-FFF2-40B4-BE49-F238E27FC236}">
                      <a16:creationId xmlns:a16="http://schemas.microsoft.com/office/drawing/2014/main" id="{68373741-B472-4202-9478-37394BAC75D6}"/>
                    </a:ext>
                  </a:extLst>
                </p:cNvPr>
                <p:cNvPicPr/>
                <p:nvPr/>
              </p:nvPicPr>
              <p:blipFill>
                <a:blip r:embed="rId588"/>
                <a:stretch>
                  <a:fillRect/>
                </a:stretch>
              </p:blipFill>
              <p:spPr>
                <a:xfrm>
                  <a:off x="9492063" y="3787531"/>
                  <a:ext cx="90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5" name="Freihand 314">
                  <a:extLst>
                    <a:ext uri="{FF2B5EF4-FFF2-40B4-BE49-F238E27FC236}">
                      <a16:creationId xmlns:a16="http://schemas.microsoft.com/office/drawing/2014/main" id="{4FC6C726-A73D-47B4-8712-C052281206CD}"/>
                    </a:ext>
                  </a:extLst>
                </p14:cNvPr>
                <p14:cNvContentPartPr/>
                <p14:nvPr/>
              </p14:nvContentPartPr>
              <p14:xfrm>
                <a:off x="9595743" y="3853771"/>
                <a:ext cx="126360" cy="156600"/>
              </p14:xfrm>
            </p:contentPart>
          </mc:Choice>
          <mc:Fallback xmlns="">
            <p:pic>
              <p:nvPicPr>
                <p:cNvPr id="315" name="Freihand 314">
                  <a:extLst>
                    <a:ext uri="{FF2B5EF4-FFF2-40B4-BE49-F238E27FC236}">
                      <a16:creationId xmlns:a16="http://schemas.microsoft.com/office/drawing/2014/main" id="{4FC6C726-A73D-47B4-8712-C052281206CD}"/>
                    </a:ext>
                  </a:extLst>
                </p:cNvPr>
                <p:cNvPicPr/>
                <p:nvPr/>
              </p:nvPicPr>
              <p:blipFill>
                <a:blip r:embed="rId590"/>
                <a:stretch>
                  <a:fillRect/>
                </a:stretch>
              </p:blipFill>
              <p:spPr>
                <a:xfrm>
                  <a:off x="9591423" y="3849451"/>
                  <a:ext cx="135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6" name="Freihand 315">
                  <a:extLst>
                    <a:ext uri="{FF2B5EF4-FFF2-40B4-BE49-F238E27FC236}">
                      <a16:creationId xmlns:a16="http://schemas.microsoft.com/office/drawing/2014/main" id="{EBDDE6E2-8ED0-4308-91C7-E9050518D11B}"/>
                    </a:ext>
                  </a:extLst>
                </p14:cNvPr>
                <p14:cNvContentPartPr/>
                <p14:nvPr/>
              </p14:nvContentPartPr>
              <p14:xfrm>
                <a:off x="9894183" y="3736771"/>
                <a:ext cx="151920" cy="237960"/>
              </p14:xfrm>
            </p:contentPart>
          </mc:Choice>
          <mc:Fallback xmlns="">
            <p:pic>
              <p:nvPicPr>
                <p:cNvPr id="316" name="Freihand 315">
                  <a:extLst>
                    <a:ext uri="{FF2B5EF4-FFF2-40B4-BE49-F238E27FC236}">
                      <a16:creationId xmlns:a16="http://schemas.microsoft.com/office/drawing/2014/main" id="{EBDDE6E2-8ED0-4308-91C7-E9050518D11B}"/>
                    </a:ext>
                  </a:extLst>
                </p:cNvPr>
                <p:cNvPicPr/>
                <p:nvPr/>
              </p:nvPicPr>
              <p:blipFill>
                <a:blip r:embed="rId592"/>
                <a:stretch>
                  <a:fillRect/>
                </a:stretch>
              </p:blipFill>
              <p:spPr>
                <a:xfrm>
                  <a:off x="9889863" y="3732451"/>
                  <a:ext cx="160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17" name="Freihand 316">
                  <a:extLst>
                    <a:ext uri="{FF2B5EF4-FFF2-40B4-BE49-F238E27FC236}">
                      <a16:creationId xmlns:a16="http://schemas.microsoft.com/office/drawing/2014/main" id="{62FD5BD1-5079-4C17-B7C8-63A954864C76}"/>
                    </a:ext>
                  </a:extLst>
                </p14:cNvPr>
                <p14:cNvContentPartPr/>
                <p14:nvPr/>
              </p14:nvContentPartPr>
              <p14:xfrm>
                <a:off x="10045743" y="3810211"/>
                <a:ext cx="367200" cy="90720"/>
              </p14:xfrm>
            </p:contentPart>
          </mc:Choice>
          <mc:Fallback xmlns="">
            <p:pic>
              <p:nvPicPr>
                <p:cNvPr id="317" name="Freihand 316">
                  <a:extLst>
                    <a:ext uri="{FF2B5EF4-FFF2-40B4-BE49-F238E27FC236}">
                      <a16:creationId xmlns:a16="http://schemas.microsoft.com/office/drawing/2014/main" id="{62FD5BD1-5079-4C17-B7C8-63A954864C76}"/>
                    </a:ext>
                  </a:extLst>
                </p:cNvPr>
                <p:cNvPicPr/>
                <p:nvPr/>
              </p:nvPicPr>
              <p:blipFill>
                <a:blip r:embed="rId594"/>
                <a:stretch>
                  <a:fillRect/>
                </a:stretch>
              </p:blipFill>
              <p:spPr>
                <a:xfrm>
                  <a:off x="10041423" y="3805891"/>
                  <a:ext cx="375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18" name="Freihand 317">
                  <a:extLst>
                    <a:ext uri="{FF2B5EF4-FFF2-40B4-BE49-F238E27FC236}">
                      <a16:creationId xmlns:a16="http://schemas.microsoft.com/office/drawing/2014/main" id="{BD90292D-7C9E-482D-A5CE-C1A2405FF197}"/>
                    </a:ext>
                  </a:extLst>
                </p14:cNvPr>
                <p14:cNvContentPartPr/>
                <p14:nvPr/>
              </p14:nvContentPartPr>
              <p14:xfrm>
                <a:off x="10522743" y="3778891"/>
                <a:ext cx="111960" cy="121680"/>
              </p14:xfrm>
            </p:contentPart>
          </mc:Choice>
          <mc:Fallback xmlns="">
            <p:pic>
              <p:nvPicPr>
                <p:cNvPr id="318" name="Freihand 317">
                  <a:extLst>
                    <a:ext uri="{FF2B5EF4-FFF2-40B4-BE49-F238E27FC236}">
                      <a16:creationId xmlns:a16="http://schemas.microsoft.com/office/drawing/2014/main" id="{BD90292D-7C9E-482D-A5CE-C1A2405FF197}"/>
                    </a:ext>
                  </a:extLst>
                </p:cNvPr>
                <p:cNvPicPr/>
                <p:nvPr/>
              </p:nvPicPr>
              <p:blipFill>
                <a:blip r:embed="rId596"/>
                <a:stretch>
                  <a:fillRect/>
                </a:stretch>
              </p:blipFill>
              <p:spPr>
                <a:xfrm>
                  <a:off x="10518423" y="3774571"/>
                  <a:ext cx="120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19" name="Freihand 318">
                  <a:extLst>
                    <a:ext uri="{FF2B5EF4-FFF2-40B4-BE49-F238E27FC236}">
                      <a16:creationId xmlns:a16="http://schemas.microsoft.com/office/drawing/2014/main" id="{026E4E8E-416B-4E69-91BB-3FF261BB2802}"/>
                    </a:ext>
                  </a:extLst>
                </p14:cNvPr>
                <p14:cNvContentPartPr/>
                <p14:nvPr/>
              </p14:nvContentPartPr>
              <p14:xfrm>
                <a:off x="10651983" y="3890131"/>
                <a:ext cx="21600" cy="90720"/>
              </p14:xfrm>
            </p:contentPart>
          </mc:Choice>
          <mc:Fallback xmlns="">
            <p:pic>
              <p:nvPicPr>
                <p:cNvPr id="319" name="Freihand 318">
                  <a:extLst>
                    <a:ext uri="{FF2B5EF4-FFF2-40B4-BE49-F238E27FC236}">
                      <a16:creationId xmlns:a16="http://schemas.microsoft.com/office/drawing/2014/main" id="{026E4E8E-416B-4E69-91BB-3FF261BB2802}"/>
                    </a:ext>
                  </a:extLst>
                </p:cNvPr>
                <p:cNvPicPr/>
                <p:nvPr/>
              </p:nvPicPr>
              <p:blipFill>
                <a:blip r:embed="rId598"/>
                <a:stretch>
                  <a:fillRect/>
                </a:stretch>
              </p:blipFill>
              <p:spPr>
                <a:xfrm>
                  <a:off x="10647663" y="3885811"/>
                  <a:ext cx="30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20" name="Freihand 319">
                  <a:extLst>
                    <a:ext uri="{FF2B5EF4-FFF2-40B4-BE49-F238E27FC236}">
                      <a16:creationId xmlns:a16="http://schemas.microsoft.com/office/drawing/2014/main" id="{81F39A8B-34F4-4969-A18B-9F0D08BD0F58}"/>
                    </a:ext>
                  </a:extLst>
                </p14:cNvPr>
                <p14:cNvContentPartPr/>
                <p14:nvPr/>
              </p14:nvContentPartPr>
              <p14:xfrm>
                <a:off x="10719663" y="3786091"/>
                <a:ext cx="104040" cy="167760"/>
              </p14:xfrm>
            </p:contentPart>
          </mc:Choice>
          <mc:Fallback xmlns="">
            <p:pic>
              <p:nvPicPr>
                <p:cNvPr id="320" name="Freihand 319">
                  <a:extLst>
                    <a:ext uri="{FF2B5EF4-FFF2-40B4-BE49-F238E27FC236}">
                      <a16:creationId xmlns:a16="http://schemas.microsoft.com/office/drawing/2014/main" id="{81F39A8B-34F4-4969-A18B-9F0D08BD0F58}"/>
                    </a:ext>
                  </a:extLst>
                </p:cNvPr>
                <p:cNvPicPr/>
                <p:nvPr/>
              </p:nvPicPr>
              <p:blipFill>
                <a:blip r:embed="rId600"/>
                <a:stretch>
                  <a:fillRect/>
                </a:stretch>
              </p:blipFill>
              <p:spPr>
                <a:xfrm>
                  <a:off x="10715343" y="3781771"/>
                  <a:ext cx="1126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21" name="Freihand 320">
                  <a:extLst>
                    <a:ext uri="{FF2B5EF4-FFF2-40B4-BE49-F238E27FC236}">
                      <a16:creationId xmlns:a16="http://schemas.microsoft.com/office/drawing/2014/main" id="{11CF1A92-39A4-414F-A676-1A43EB36E8A2}"/>
                    </a:ext>
                  </a:extLst>
                </p14:cNvPr>
                <p14:cNvContentPartPr/>
                <p14:nvPr/>
              </p14:nvContentPartPr>
              <p14:xfrm>
                <a:off x="10978143" y="3717331"/>
                <a:ext cx="18360" cy="191880"/>
              </p14:xfrm>
            </p:contentPart>
          </mc:Choice>
          <mc:Fallback xmlns="">
            <p:pic>
              <p:nvPicPr>
                <p:cNvPr id="321" name="Freihand 320">
                  <a:extLst>
                    <a:ext uri="{FF2B5EF4-FFF2-40B4-BE49-F238E27FC236}">
                      <a16:creationId xmlns:a16="http://schemas.microsoft.com/office/drawing/2014/main" id="{11CF1A92-39A4-414F-A676-1A43EB36E8A2}"/>
                    </a:ext>
                  </a:extLst>
                </p:cNvPr>
                <p:cNvPicPr/>
                <p:nvPr/>
              </p:nvPicPr>
              <p:blipFill>
                <a:blip r:embed="rId602"/>
                <a:stretch>
                  <a:fillRect/>
                </a:stretch>
              </p:blipFill>
              <p:spPr>
                <a:xfrm>
                  <a:off x="10973823" y="3713011"/>
                  <a:ext cx="270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22" name="Freihand 321">
                  <a:extLst>
                    <a:ext uri="{FF2B5EF4-FFF2-40B4-BE49-F238E27FC236}">
                      <a16:creationId xmlns:a16="http://schemas.microsoft.com/office/drawing/2014/main" id="{8B6371F4-91D3-4216-B0C8-4435DAD2DB88}"/>
                    </a:ext>
                  </a:extLst>
                </p14:cNvPr>
                <p14:cNvContentPartPr/>
                <p14:nvPr/>
              </p14:nvContentPartPr>
              <p14:xfrm>
                <a:off x="10933503" y="3810931"/>
                <a:ext cx="214200" cy="75240"/>
              </p14:xfrm>
            </p:contentPart>
          </mc:Choice>
          <mc:Fallback xmlns="">
            <p:pic>
              <p:nvPicPr>
                <p:cNvPr id="322" name="Freihand 321">
                  <a:extLst>
                    <a:ext uri="{FF2B5EF4-FFF2-40B4-BE49-F238E27FC236}">
                      <a16:creationId xmlns:a16="http://schemas.microsoft.com/office/drawing/2014/main" id="{8B6371F4-91D3-4216-B0C8-4435DAD2DB88}"/>
                    </a:ext>
                  </a:extLst>
                </p:cNvPr>
                <p:cNvPicPr/>
                <p:nvPr/>
              </p:nvPicPr>
              <p:blipFill>
                <a:blip r:embed="rId604"/>
                <a:stretch>
                  <a:fillRect/>
                </a:stretch>
              </p:blipFill>
              <p:spPr>
                <a:xfrm>
                  <a:off x="10929183" y="3806611"/>
                  <a:ext cx="222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23" name="Freihand 322">
                  <a:extLst>
                    <a:ext uri="{FF2B5EF4-FFF2-40B4-BE49-F238E27FC236}">
                      <a16:creationId xmlns:a16="http://schemas.microsoft.com/office/drawing/2014/main" id="{06789364-28A7-40BB-A6E0-80BFFE73D084}"/>
                    </a:ext>
                  </a:extLst>
                </p14:cNvPr>
                <p14:cNvContentPartPr/>
                <p14:nvPr/>
              </p14:nvContentPartPr>
              <p14:xfrm>
                <a:off x="11289903" y="3730651"/>
                <a:ext cx="114480" cy="109080"/>
              </p14:xfrm>
            </p:contentPart>
          </mc:Choice>
          <mc:Fallback xmlns="">
            <p:pic>
              <p:nvPicPr>
                <p:cNvPr id="323" name="Freihand 322">
                  <a:extLst>
                    <a:ext uri="{FF2B5EF4-FFF2-40B4-BE49-F238E27FC236}">
                      <a16:creationId xmlns:a16="http://schemas.microsoft.com/office/drawing/2014/main" id="{06789364-28A7-40BB-A6E0-80BFFE73D084}"/>
                    </a:ext>
                  </a:extLst>
                </p:cNvPr>
                <p:cNvPicPr/>
                <p:nvPr/>
              </p:nvPicPr>
              <p:blipFill>
                <a:blip r:embed="rId606"/>
                <a:stretch>
                  <a:fillRect/>
                </a:stretch>
              </p:blipFill>
              <p:spPr>
                <a:xfrm>
                  <a:off x="11285583" y="3726331"/>
                  <a:ext cx="123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24" name="Freihand 323">
                  <a:extLst>
                    <a:ext uri="{FF2B5EF4-FFF2-40B4-BE49-F238E27FC236}">
                      <a16:creationId xmlns:a16="http://schemas.microsoft.com/office/drawing/2014/main" id="{C887E146-C64A-4FB8-8D9C-FC2E8E84AF91}"/>
                    </a:ext>
                  </a:extLst>
                </p14:cNvPr>
                <p14:cNvContentPartPr/>
                <p14:nvPr/>
              </p14:nvContentPartPr>
              <p14:xfrm>
                <a:off x="11426343" y="3841891"/>
                <a:ext cx="24840" cy="82080"/>
              </p14:xfrm>
            </p:contentPart>
          </mc:Choice>
          <mc:Fallback xmlns="">
            <p:pic>
              <p:nvPicPr>
                <p:cNvPr id="324" name="Freihand 323">
                  <a:extLst>
                    <a:ext uri="{FF2B5EF4-FFF2-40B4-BE49-F238E27FC236}">
                      <a16:creationId xmlns:a16="http://schemas.microsoft.com/office/drawing/2014/main" id="{C887E146-C64A-4FB8-8D9C-FC2E8E84AF91}"/>
                    </a:ext>
                  </a:extLst>
                </p:cNvPr>
                <p:cNvPicPr/>
                <p:nvPr/>
              </p:nvPicPr>
              <p:blipFill>
                <a:blip r:embed="rId608"/>
                <a:stretch>
                  <a:fillRect/>
                </a:stretch>
              </p:blipFill>
              <p:spPr>
                <a:xfrm>
                  <a:off x="11422023" y="3837571"/>
                  <a:ext cx="334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25" name="Freihand 324">
                  <a:extLst>
                    <a:ext uri="{FF2B5EF4-FFF2-40B4-BE49-F238E27FC236}">
                      <a16:creationId xmlns:a16="http://schemas.microsoft.com/office/drawing/2014/main" id="{59FC8807-8AB8-4BED-8728-12B73F8E324E}"/>
                    </a:ext>
                  </a:extLst>
                </p14:cNvPr>
                <p14:cNvContentPartPr/>
                <p14:nvPr/>
              </p14:nvContentPartPr>
              <p14:xfrm>
                <a:off x="11513823" y="3710131"/>
                <a:ext cx="144000" cy="161640"/>
              </p14:xfrm>
            </p:contentPart>
          </mc:Choice>
          <mc:Fallback xmlns="">
            <p:pic>
              <p:nvPicPr>
                <p:cNvPr id="325" name="Freihand 324">
                  <a:extLst>
                    <a:ext uri="{FF2B5EF4-FFF2-40B4-BE49-F238E27FC236}">
                      <a16:creationId xmlns:a16="http://schemas.microsoft.com/office/drawing/2014/main" id="{59FC8807-8AB8-4BED-8728-12B73F8E324E}"/>
                    </a:ext>
                  </a:extLst>
                </p:cNvPr>
                <p:cNvPicPr/>
                <p:nvPr/>
              </p:nvPicPr>
              <p:blipFill>
                <a:blip r:embed="rId610"/>
                <a:stretch>
                  <a:fillRect/>
                </a:stretch>
              </p:blipFill>
              <p:spPr>
                <a:xfrm>
                  <a:off x="11509503" y="3705811"/>
                  <a:ext cx="152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03" name="Freihand 302">
                  <a:extLst>
                    <a:ext uri="{FF2B5EF4-FFF2-40B4-BE49-F238E27FC236}">
                      <a16:creationId xmlns:a16="http://schemas.microsoft.com/office/drawing/2014/main" id="{A6E14D7A-7A61-4316-89FB-EA29D039978B}"/>
                    </a:ext>
                  </a:extLst>
                </p14:cNvPr>
                <p14:cNvContentPartPr/>
                <p14:nvPr/>
              </p14:nvContentPartPr>
              <p14:xfrm>
                <a:off x="7555623" y="3945211"/>
                <a:ext cx="299880" cy="22320"/>
              </p14:xfrm>
            </p:contentPart>
          </mc:Choice>
          <mc:Fallback xmlns="">
            <p:pic>
              <p:nvPicPr>
                <p:cNvPr id="303" name="Freihand 302">
                  <a:extLst>
                    <a:ext uri="{FF2B5EF4-FFF2-40B4-BE49-F238E27FC236}">
                      <a16:creationId xmlns:a16="http://schemas.microsoft.com/office/drawing/2014/main" id="{A6E14D7A-7A61-4316-89FB-EA29D039978B}"/>
                    </a:ext>
                  </a:extLst>
                </p:cNvPr>
                <p:cNvPicPr/>
                <p:nvPr/>
              </p:nvPicPr>
              <p:blipFill>
                <a:blip r:embed="rId612"/>
                <a:stretch>
                  <a:fillRect/>
                </a:stretch>
              </p:blipFill>
              <p:spPr>
                <a:xfrm>
                  <a:off x="7551303" y="3940891"/>
                  <a:ext cx="308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04" name="Freihand 303">
                  <a:extLst>
                    <a:ext uri="{FF2B5EF4-FFF2-40B4-BE49-F238E27FC236}">
                      <a16:creationId xmlns:a16="http://schemas.microsoft.com/office/drawing/2014/main" id="{396A7A2B-2083-4E85-AF21-7B9EDC6BE150}"/>
                    </a:ext>
                  </a:extLst>
                </p14:cNvPr>
                <p14:cNvContentPartPr/>
                <p14:nvPr/>
              </p14:nvContentPartPr>
              <p14:xfrm>
                <a:off x="7533663" y="3976531"/>
                <a:ext cx="336960" cy="41760"/>
              </p14:xfrm>
            </p:contentPart>
          </mc:Choice>
          <mc:Fallback xmlns="">
            <p:pic>
              <p:nvPicPr>
                <p:cNvPr id="304" name="Freihand 303">
                  <a:extLst>
                    <a:ext uri="{FF2B5EF4-FFF2-40B4-BE49-F238E27FC236}">
                      <a16:creationId xmlns:a16="http://schemas.microsoft.com/office/drawing/2014/main" id="{396A7A2B-2083-4E85-AF21-7B9EDC6BE150}"/>
                    </a:ext>
                  </a:extLst>
                </p:cNvPr>
                <p:cNvPicPr/>
                <p:nvPr/>
              </p:nvPicPr>
              <p:blipFill>
                <a:blip r:embed="rId614"/>
                <a:stretch>
                  <a:fillRect/>
                </a:stretch>
              </p:blipFill>
              <p:spPr>
                <a:xfrm>
                  <a:off x="7529343" y="3972211"/>
                  <a:ext cx="345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05" name="Freihand 304">
                  <a:extLst>
                    <a:ext uri="{FF2B5EF4-FFF2-40B4-BE49-F238E27FC236}">
                      <a16:creationId xmlns:a16="http://schemas.microsoft.com/office/drawing/2014/main" id="{AF26769D-8F78-46A8-A79E-87D8B3173C59}"/>
                    </a:ext>
                  </a:extLst>
                </p14:cNvPr>
                <p14:cNvContentPartPr/>
                <p14:nvPr/>
              </p14:nvContentPartPr>
              <p14:xfrm>
                <a:off x="7744263" y="3869251"/>
                <a:ext cx="261720" cy="224640"/>
              </p14:xfrm>
            </p:contentPart>
          </mc:Choice>
          <mc:Fallback xmlns="">
            <p:pic>
              <p:nvPicPr>
                <p:cNvPr id="305" name="Freihand 304">
                  <a:extLst>
                    <a:ext uri="{FF2B5EF4-FFF2-40B4-BE49-F238E27FC236}">
                      <a16:creationId xmlns:a16="http://schemas.microsoft.com/office/drawing/2014/main" id="{AF26769D-8F78-46A8-A79E-87D8B3173C59}"/>
                    </a:ext>
                  </a:extLst>
                </p:cNvPr>
                <p:cNvPicPr/>
                <p:nvPr/>
              </p:nvPicPr>
              <p:blipFill>
                <a:blip r:embed="rId616"/>
                <a:stretch>
                  <a:fillRect/>
                </a:stretch>
              </p:blipFill>
              <p:spPr>
                <a:xfrm>
                  <a:off x="7739943" y="3864931"/>
                  <a:ext cx="2703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07" name="Freihand 306">
                  <a:extLst>
                    <a:ext uri="{FF2B5EF4-FFF2-40B4-BE49-F238E27FC236}">
                      <a16:creationId xmlns:a16="http://schemas.microsoft.com/office/drawing/2014/main" id="{6A535637-4C84-4487-B05C-738081B14191}"/>
                    </a:ext>
                  </a:extLst>
                </p14:cNvPr>
                <p14:cNvContentPartPr/>
                <p14:nvPr/>
              </p14:nvContentPartPr>
              <p14:xfrm>
                <a:off x="8184903" y="3878251"/>
                <a:ext cx="197640" cy="86760"/>
              </p14:xfrm>
            </p:contentPart>
          </mc:Choice>
          <mc:Fallback xmlns="">
            <p:pic>
              <p:nvPicPr>
                <p:cNvPr id="307" name="Freihand 306">
                  <a:extLst>
                    <a:ext uri="{FF2B5EF4-FFF2-40B4-BE49-F238E27FC236}">
                      <a16:creationId xmlns:a16="http://schemas.microsoft.com/office/drawing/2014/main" id="{6A535637-4C84-4487-B05C-738081B14191}"/>
                    </a:ext>
                  </a:extLst>
                </p:cNvPr>
                <p:cNvPicPr/>
                <p:nvPr/>
              </p:nvPicPr>
              <p:blipFill>
                <a:blip r:embed="rId618"/>
                <a:stretch>
                  <a:fillRect/>
                </a:stretch>
              </p:blipFill>
              <p:spPr>
                <a:xfrm>
                  <a:off x="8180583" y="3873931"/>
                  <a:ext cx="206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08" name="Freihand 307">
                  <a:extLst>
                    <a:ext uri="{FF2B5EF4-FFF2-40B4-BE49-F238E27FC236}">
                      <a16:creationId xmlns:a16="http://schemas.microsoft.com/office/drawing/2014/main" id="{EEDF0BBE-F787-4EAB-81DC-B80569E2D3F8}"/>
                    </a:ext>
                  </a:extLst>
                </p14:cNvPr>
                <p14:cNvContentPartPr/>
                <p14:nvPr/>
              </p14:nvContentPartPr>
              <p14:xfrm>
                <a:off x="8364183" y="3821011"/>
                <a:ext cx="186480" cy="117720"/>
              </p14:xfrm>
            </p:contentPart>
          </mc:Choice>
          <mc:Fallback xmlns="">
            <p:pic>
              <p:nvPicPr>
                <p:cNvPr id="308" name="Freihand 307">
                  <a:extLst>
                    <a:ext uri="{FF2B5EF4-FFF2-40B4-BE49-F238E27FC236}">
                      <a16:creationId xmlns:a16="http://schemas.microsoft.com/office/drawing/2014/main" id="{EEDF0BBE-F787-4EAB-81DC-B80569E2D3F8}"/>
                    </a:ext>
                  </a:extLst>
                </p:cNvPr>
                <p:cNvPicPr/>
                <p:nvPr/>
              </p:nvPicPr>
              <p:blipFill>
                <a:blip r:embed="rId620"/>
                <a:stretch>
                  <a:fillRect/>
                </a:stretch>
              </p:blipFill>
              <p:spPr>
                <a:xfrm>
                  <a:off x="8359863" y="3816691"/>
                  <a:ext cx="195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09" name="Freihand 308">
                  <a:extLst>
                    <a:ext uri="{FF2B5EF4-FFF2-40B4-BE49-F238E27FC236}">
                      <a16:creationId xmlns:a16="http://schemas.microsoft.com/office/drawing/2014/main" id="{D2CB0CF9-7D5A-4B2F-B3B0-FE9EF941510A}"/>
                    </a:ext>
                  </a:extLst>
                </p14:cNvPr>
                <p14:cNvContentPartPr/>
                <p14:nvPr/>
              </p14:nvContentPartPr>
              <p14:xfrm>
                <a:off x="8594943" y="3848371"/>
                <a:ext cx="164520" cy="92160"/>
              </p14:xfrm>
            </p:contentPart>
          </mc:Choice>
          <mc:Fallback xmlns="">
            <p:pic>
              <p:nvPicPr>
                <p:cNvPr id="309" name="Freihand 308">
                  <a:extLst>
                    <a:ext uri="{FF2B5EF4-FFF2-40B4-BE49-F238E27FC236}">
                      <a16:creationId xmlns:a16="http://schemas.microsoft.com/office/drawing/2014/main" id="{D2CB0CF9-7D5A-4B2F-B3B0-FE9EF941510A}"/>
                    </a:ext>
                  </a:extLst>
                </p:cNvPr>
                <p:cNvPicPr/>
                <p:nvPr/>
              </p:nvPicPr>
              <p:blipFill>
                <a:blip r:embed="rId622"/>
                <a:stretch>
                  <a:fillRect/>
                </a:stretch>
              </p:blipFill>
              <p:spPr>
                <a:xfrm>
                  <a:off x="8590623" y="3844051"/>
                  <a:ext cx="173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10" name="Freihand 309">
                  <a:extLst>
                    <a:ext uri="{FF2B5EF4-FFF2-40B4-BE49-F238E27FC236}">
                      <a16:creationId xmlns:a16="http://schemas.microsoft.com/office/drawing/2014/main" id="{4EABB9A3-646B-4456-B489-056BEB7D0C7B}"/>
                    </a:ext>
                  </a:extLst>
                </p14:cNvPr>
                <p14:cNvContentPartPr/>
                <p14:nvPr/>
              </p14:nvContentPartPr>
              <p14:xfrm>
                <a:off x="8782503" y="3842251"/>
                <a:ext cx="187200" cy="89640"/>
              </p14:xfrm>
            </p:contentPart>
          </mc:Choice>
          <mc:Fallback xmlns="">
            <p:pic>
              <p:nvPicPr>
                <p:cNvPr id="310" name="Freihand 309">
                  <a:extLst>
                    <a:ext uri="{FF2B5EF4-FFF2-40B4-BE49-F238E27FC236}">
                      <a16:creationId xmlns:a16="http://schemas.microsoft.com/office/drawing/2014/main" id="{4EABB9A3-646B-4456-B489-056BEB7D0C7B}"/>
                    </a:ext>
                  </a:extLst>
                </p:cNvPr>
                <p:cNvPicPr/>
                <p:nvPr/>
              </p:nvPicPr>
              <p:blipFill>
                <a:blip r:embed="rId624"/>
                <a:stretch>
                  <a:fillRect/>
                </a:stretch>
              </p:blipFill>
              <p:spPr>
                <a:xfrm>
                  <a:off x="8778183" y="3837931"/>
                  <a:ext cx="195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11" name="Freihand 310">
                  <a:extLst>
                    <a:ext uri="{FF2B5EF4-FFF2-40B4-BE49-F238E27FC236}">
                      <a16:creationId xmlns:a16="http://schemas.microsoft.com/office/drawing/2014/main" id="{FD57A312-434D-44D9-ACE6-0010B4F854F1}"/>
                    </a:ext>
                  </a:extLst>
                </p14:cNvPr>
                <p14:cNvContentPartPr/>
                <p14:nvPr/>
              </p14:nvContentPartPr>
              <p14:xfrm>
                <a:off x="8921103" y="3837211"/>
                <a:ext cx="106920" cy="107640"/>
              </p14:xfrm>
            </p:contentPart>
          </mc:Choice>
          <mc:Fallback xmlns="">
            <p:pic>
              <p:nvPicPr>
                <p:cNvPr id="311" name="Freihand 310">
                  <a:extLst>
                    <a:ext uri="{FF2B5EF4-FFF2-40B4-BE49-F238E27FC236}">
                      <a16:creationId xmlns:a16="http://schemas.microsoft.com/office/drawing/2014/main" id="{FD57A312-434D-44D9-ACE6-0010B4F854F1}"/>
                    </a:ext>
                  </a:extLst>
                </p:cNvPr>
                <p:cNvPicPr/>
                <p:nvPr/>
              </p:nvPicPr>
              <p:blipFill>
                <a:blip r:embed="rId626"/>
                <a:stretch>
                  <a:fillRect/>
                </a:stretch>
              </p:blipFill>
              <p:spPr>
                <a:xfrm>
                  <a:off x="8916783" y="3832891"/>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12" name="Freihand 311">
                  <a:extLst>
                    <a:ext uri="{FF2B5EF4-FFF2-40B4-BE49-F238E27FC236}">
                      <a16:creationId xmlns:a16="http://schemas.microsoft.com/office/drawing/2014/main" id="{F89E9DC3-6E9F-4677-B39F-2AB6A4334D0A}"/>
                    </a:ext>
                  </a:extLst>
                </p14:cNvPr>
                <p14:cNvContentPartPr/>
                <p14:nvPr/>
              </p14:nvContentPartPr>
              <p14:xfrm>
                <a:off x="9061503" y="3863491"/>
                <a:ext cx="222840" cy="44640"/>
              </p14:xfrm>
            </p:contentPart>
          </mc:Choice>
          <mc:Fallback xmlns="">
            <p:pic>
              <p:nvPicPr>
                <p:cNvPr id="312" name="Freihand 311">
                  <a:extLst>
                    <a:ext uri="{FF2B5EF4-FFF2-40B4-BE49-F238E27FC236}">
                      <a16:creationId xmlns:a16="http://schemas.microsoft.com/office/drawing/2014/main" id="{F89E9DC3-6E9F-4677-B39F-2AB6A4334D0A}"/>
                    </a:ext>
                  </a:extLst>
                </p:cNvPr>
                <p:cNvPicPr/>
                <p:nvPr/>
              </p:nvPicPr>
              <p:blipFill>
                <a:blip r:embed="rId628"/>
                <a:stretch>
                  <a:fillRect/>
                </a:stretch>
              </p:blipFill>
              <p:spPr>
                <a:xfrm>
                  <a:off x="9057183" y="3859171"/>
                  <a:ext cx="2314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13" name="Freihand 312">
                  <a:extLst>
                    <a:ext uri="{FF2B5EF4-FFF2-40B4-BE49-F238E27FC236}">
                      <a16:creationId xmlns:a16="http://schemas.microsoft.com/office/drawing/2014/main" id="{E9B192C3-53B8-435D-B4D0-5E75100B112C}"/>
                    </a:ext>
                  </a:extLst>
                </p14:cNvPr>
                <p14:cNvContentPartPr/>
                <p14:nvPr/>
              </p14:nvContentPartPr>
              <p14:xfrm>
                <a:off x="9244383" y="3779971"/>
                <a:ext cx="24480" cy="29520"/>
              </p14:xfrm>
            </p:contentPart>
          </mc:Choice>
          <mc:Fallback xmlns="">
            <p:pic>
              <p:nvPicPr>
                <p:cNvPr id="313" name="Freihand 312">
                  <a:extLst>
                    <a:ext uri="{FF2B5EF4-FFF2-40B4-BE49-F238E27FC236}">
                      <a16:creationId xmlns:a16="http://schemas.microsoft.com/office/drawing/2014/main" id="{E9B192C3-53B8-435D-B4D0-5E75100B112C}"/>
                    </a:ext>
                  </a:extLst>
                </p:cNvPr>
                <p:cNvPicPr/>
                <p:nvPr/>
              </p:nvPicPr>
              <p:blipFill>
                <a:blip r:embed="rId630"/>
                <a:stretch>
                  <a:fillRect/>
                </a:stretch>
              </p:blipFill>
              <p:spPr>
                <a:xfrm>
                  <a:off x="9239703" y="3775651"/>
                  <a:ext cx="331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30" name="Freihand 329">
                  <a:extLst>
                    <a:ext uri="{FF2B5EF4-FFF2-40B4-BE49-F238E27FC236}">
                      <a16:creationId xmlns:a16="http://schemas.microsoft.com/office/drawing/2014/main" id="{C5E0F1E9-AAEA-47E3-916E-8B79E4B8D51C}"/>
                    </a:ext>
                  </a:extLst>
                </p14:cNvPr>
                <p14:cNvContentPartPr/>
                <p14:nvPr/>
              </p14:nvContentPartPr>
              <p14:xfrm>
                <a:off x="8032263" y="4219171"/>
                <a:ext cx="225360" cy="29520"/>
              </p14:xfrm>
            </p:contentPart>
          </mc:Choice>
          <mc:Fallback xmlns="">
            <p:pic>
              <p:nvPicPr>
                <p:cNvPr id="330" name="Freihand 329">
                  <a:extLst>
                    <a:ext uri="{FF2B5EF4-FFF2-40B4-BE49-F238E27FC236}">
                      <a16:creationId xmlns:a16="http://schemas.microsoft.com/office/drawing/2014/main" id="{C5E0F1E9-AAEA-47E3-916E-8B79E4B8D51C}"/>
                    </a:ext>
                  </a:extLst>
                </p:cNvPr>
                <p:cNvPicPr/>
                <p:nvPr/>
              </p:nvPicPr>
              <p:blipFill>
                <a:blip r:embed="rId632"/>
                <a:stretch>
                  <a:fillRect/>
                </a:stretch>
              </p:blipFill>
              <p:spPr>
                <a:xfrm>
                  <a:off x="8027943" y="4214851"/>
                  <a:ext cx="234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31" name="Freihand 330">
                  <a:extLst>
                    <a:ext uri="{FF2B5EF4-FFF2-40B4-BE49-F238E27FC236}">
                      <a16:creationId xmlns:a16="http://schemas.microsoft.com/office/drawing/2014/main" id="{D3F35718-E50B-4564-B320-731FDCC97FD1}"/>
                    </a:ext>
                  </a:extLst>
                </p14:cNvPr>
                <p14:cNvContentPartPr/>
                <p14:nvPr/>
              </p14:nvContentPartPr>
              <p14:xfrm>
                <a:off x="8047743" y="4267411"/>
                <a:ext cx="171000" cy="25200"/>
              </p14:xfrm>
            </p:contentPart>
          </mc:Choice>
          <mc:Fallback xmlns="">
            <p:pic>
              <p:nvPicPr>
                <p:cNvPr id="331" name="Freihand 330">
                  <a:extLst>
                    <a:ext uri="{FF2B5EF4-FFF2-40B4-BE49-F238E27FC236}">
                      <a16:creationId xmlns:a16="http://schemas.microsoft.com/office/drawing/2014/main" id="{D3F35718-E50B-4564-B320-731FDCC97FD1}"/>
                    </a:ext>
                  </a:extLst>
                </p:cNvPr>
                <p:cNvPicPr/>
                <p:nvPr/>
              </p:nvPicPr>
              <p:blipFill>
                <a:blip r:embed="rId634"/>
                <a:stretch>
                  <a:fillRect/>
                </a:stretch>
              </p:blipFill>
              <p:spPr>
                <a:xfrm>
                  <a:off x="8043423" y="4263091"/>
                  <a:ext cx="179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32" name="Freihand 331">
                  <a:extLst>
                    <a:ext uri="{FF2B5EF4-FFF2-40B4-BE49-F238E27FC236}">
                      <a16:creationId xmlns:a16="http://schemas.microsoft.com/office/drawing/2014/main" id="{0A03F5DC-73F5-4576-9536-451A82ADFB76}"/>
                    </a:ext>
                  </a:extLst>
                </p14:cNvPr>
                <p14:cNvContentPartPr/>
                <p14:nvPr/>
              </p14:nvContentPartPr>
              <p14:xfrm>
                <a:off x="8229903" y="4181011"/>
                <a:ext cx="135720" cy="162720"/>
              </p14:xfrm>
            </p:contentPart>
          </mc:Choice>
          <mc:Fallback xmlns="">
            <p:pic>
              <p:nvPicPr>
                <p:cNvPr id="332" name="Freihand 331">
                  <a:extLst>
                    <a:ext uri="{FF2B5EF4-FFF2-40B4-BE49-F238E27FC236}">
                      <a16:creationId xmlns:a16="http://schemas.microsoft.com/office/drawing/2014/main" id="{0A03F5DC-73F5-4576-9536-451A82ADFB76}"/>
                    </a:ext>
                  </a:extLst>
                </p:cNvPr>
                <p:cNvPicPr/>
                <p:nvPr/>
              </p:nvPicPr>
              <p:blipFill>
                <a:blip r:embed="rId636"/>
                <a:stretch>
                  <a:fillRect/>
                </a:stretch>
              </p:blipFill>
              <p:spPr>
                <a:xfrm>
                  <a:off x="8225583" y="4176691"/>
                  <a:ext cx="144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33" name="Freihand 332">
                  <a:extLst>
                    <a:ext uri="{FF2B5EF4-FFF2-40B4-BE49-F238E27FC236}">
                      <a16:creationId xmlns:a16="http://schemas.microsoft.com/office/drawing/2014/main" id="{7F39AAA3-7A49-40E5-BDCA-B4CBEE82B66E}"/>
                    </a:ext>
                  </a:extLst>
                </p14:cNvPr>
                <p14:cNvContentPartPr/>
                <p14:nvPr/>
              </p14:nvContentPartPr>
              <p14:xfrm>
                <a:off x="8534103" y="4154371"/>
                <a:ext cx="183240" cy="119520"/>
              </p14:xfrm>
            </p:contentPart>
          </mc:Choice>
          <mc:Fallback xmlns="">
            <p:pic>
              <p:nvPicPr>
                <p:cNvPr id="333" name="Freihand 332">
                  <a:extLst>
                    <a:ext uri="{FF2B5EF4-FFF2-40B4-BE49-F238E27FC236}">
                      <a16:creationId xmlns:a16="http://schemas.microsoft.com/office/drawing/2014/main" id="{7F39AAA3-7A49-40E5-BDCA-B4CBEE82B66E}"/>
                    </a:ext>
                  </a:extLst>
                </p:cNvPr>
                <p:cNvPicPr/>
                <p:nvPr/>
              </p:nvPicPr>
              <p:blipFill>
                <a:blip r:embed="rId638"/>
                <a:stretch>
                  <a:fillRect/>
                </a:stretch>
              </p:blipFill>
              <p:spPr>
                <a:xfrm>
                  <a:off x="8529783" y="4150051"/>
                  <a:ext cx="191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34" name="Freihand 333">
                  <a:extLst>
                    <a:ext uri="{FF2B5EF4-FFF2-40B4-BE49-F238E27FC236}">
                      <a16:creationId xmlns:a16="http://schemas.microsoft.com/office/drawing/2014/main" id="{0DB8B402-828A-40D3-A9A9-5AA54FB0EB65}"/>
                    </a:ext>
                  </a:extLst>
                </p14:cNvPr>
                <p14:cNvContentPartPr/>
                <p14:nvPr/>
              </p14:nvContentPartPr>
              <p14:xfrm>
                <a:off x="8701143" y="4123771"/>
                <a:ext cx="288360" cy="111960"/>
              </p14:xfrm>
            </p:contentPart>
          </mc:Choice>
          <mc:Fallback xmlns="">
            <p:pic>
              <p:nvPicPr>
                <p:cNvPr id="334" name="Freihand 333">
                  <a:extLst>
                    <a:ext uri="{FF2B5EF4-FFF2-40B4-BE49-F238E27FC236}">
                      <a16:creationId xmlns:a16="http://schemas.microsoft.com/office/drawing/2014/main" id="{0DB8B402-828A-40D3-A9A9-5AA54FB0EB65}"/>
                    </a:ext>
                  </a:extLst>
                </p:cNvPr>
                <p:cNvPicPr/>
                <p:nvPr/>
              </p:nvPicPr>
              <p:blipFill>
                <a:blip r:embed="rId640"/>
                <a:stretch>
                  <a:fillRect/>
                </a:stretch>
              </p:blipFill>
              <p:spPr>
                <a:xfrm>
                  <a:off x="8696823" y="4119451"/>
                  <a:ext cx="297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35" name="Freihand 334">
                  <a:extLst>
                    <a:ext uri="{FF2B5EF4-FFF2-40B4-BE49-F238E27FC236}">
                      <a16:creationId xmlns:a16="http://schemas.microsoft.com/office/drawing/2014/main" id="{79DFAF13-12DC-49C9-86FF-B795C4456A13}"/>
                    </a:ext>
                  </a:extLst>
                </p14:cNvPr>
                <p14:cNvContentPartPr/>
                <p14:nvPr/>
              </p14:nvContentPartPr>
              <p14:xfrm>
                <a:off x="8990583" y="4154011"/>
                <a:ext cx="109440" cy="79560"/>
              </p14:xfrm>
            </p:contentPart>
          </mc:Choice>
          <mc:Fallback xmlns="">
            <p:pic>
              <p:nvPicPr>
                <p:cNvPr id="335" name="Freihand 334">
                  <a:extLst>
                    <a:ext uri="{FF2B5EF4-FFF2-40B4-BE49-F238E27FC236}">
                      <a16:creationId xmlns:a16="http://schemas.microsoft.com/office/drawing/2014/main" id="{79DFAF13-12DC-49C9-86FF-B795C4456A13}"/>
                    </a:ext>
                  </a:extLst>
                </p:cNvPr>
                <p:cNvPicPr/>
                <p:nvPr/>
              </p:nvPicPr>
              <p:blipFill>
                <a:blip r:embed="rId642"/>
                <a:stretch>
                  <a:fillRect/>
                </a:stretch>
              </p:blipFill>
              <p:spPr>
                <a:xfrm>
                  <a:off x="8986263" y="4149691"/>
                  <a:ext cx="118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36" name="Freihand 335">
                  <a:extLst>
                    <a:ext uri="{FF2B5EF4-FFF2-40B4-BE49-F238E27FC236}">
                      <a16:creationId xmlns:a16="http://schemas.microsoft.com/office/drawing/2014/main" id="{E086BB5B-31C0-486F-ADDF-67507CC6E970}"/>
                    </a:ext>
                  </a:extLst>
                </p14:cNvPr>
                <p14:cNvContentPartPr/>
                <p14:nvPr/>
              </p14:nvContentPartPr>
              <p14:xfrm>
                <a:off x="9159423" y="4070491"/>
                <a:ext cx="143640" cy="167400"/>
              </p14:xfrm>
            </p:contentPart>
          </mc:Choice>
          <mc:Fallback xmlns="">
            <p:pic>
              <p:nvPicPr>
                <p:cNvPr id="336" name="Freihand 335">
                  <a:extLst>
                    <a:ext uri="{FF2B5EF4-FFF2-40B4-BE49-F238E27FC236}">
                      <a16:creationId xmlns:a16="http://schemas.microsoft.com/office/drawing/2014/main" id="{E086BB5B-31C0-486F-ADDF-67507CC6E970}"/>
                    </a:ext>
                  </a:extLst>
                </p:cNvPr>
                <p:cNvPicPr/>
                <p:nvPr/>
              </p:nvPicPr>
              <p:blipFill>
                <a:blip r:embed="rId644"/>
                <a:stretch>
                  <a:fillRect/>
                </a:stretch>
              </p:blipFill>
              <p:spPr>
                <a:xfrm>
                  <a:off x="9155103" y="4066171"/>
                  <a:ext cx="152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37" name="Freihand 336">
                  <a:extLst>
                    <a:ext uri="{FF2B5EF4-FFF2-40B4-BE49-F238E27FC236}">
                      <a16:creationId xmlns:a16="http://schemas.microsoft.com/office/drawing/2014/main" id="{C9D3AE1C-D538-4D21-8499-31A45EEED160}"/>
                    </a:ext>
                  </a:extLst>
                </p14:cNvPr>
                <p14:cNvContentPartPr/>
                <p14:nvPr/>
              </p14:nvContentPartPr>
              <p14:xfrm>
                <a:off x="9285063" y="4096771"/>
                <a:ext cx="360" cy="360"/>
              </p14:xfrm>
            </p:contentPart>
          </mc:Choice>
          <mc:Fallback xmlns="">
            <p:pic>
              <p:nvPicPr>
                <p:cNvPr id="337" name="Freihand 336">
                  <a:extLst>
                    <a:ext uri="{FF2B5EF4-FFF2-40B4-BE49-F238E27FC236}">
                      <a16:creationId xmlns:a16="http://schemas.microsoft.com/office/drawing/2014/main" id="{C9D3AE1C-D538-4D21-8499-31A45EEED160}"/>
                    </a:ext>
                  </a:extLst>
                </p:cNvPr>
                <p:cNvPicPr/>
                <p:nvPr/>
              </p:nvPicPr>
              <p:blipFill>
                <a:blip r:embed="rId548"/>
                <a:stretch>
                  <a:fillRect/>
                </a:stretch>
              </p:blipFill>
              <p:spPr>
                <a:xfrm>
                  <a:off x="9280743" y="4092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39" name="Freihand 338">
                  <a:extLst>
                    <a:ext uri="{FF2B5EF4-FFF2-40B4-BE49-F238E27FC236}">
                      <a16:creationId xmlns:a16="http://schemas.microsoft.com/office/drawing/2014/main" id="{936CA238-EB84-450E-8C9A-60A68F6A53F4}"/>
                    </a:ext>
                  </a:extLst>
                </p14:cNvPr>
                <p14:cNvContentPartPr/>
                <p14:nvPr/>
              </p14:nvContentPartPr>
              <p14:xfrm>
                <a:off x="9340503" y="4186051"/>
                <a:ext cx="225720" cy="60480"/>
              </p14:xfrm>
            </p:contentPart>
          </mc:Choice>
          <mc:Fallback xmlns="">
            <p:pic>
              <p:nvPicPr>
                <p:cNvPr id="339" name="Freihand 338">
                  <a:extLst>
                    <a:ext uri="{FF2B5EF4-FFF2-40B4-BE49-F238E27FC236}">
                      <a16:creationId xmlns:a16="http://schemas.microsoft.com/office/drawing/2014/main" id="{936CA238-EB84-450E-8C9A-60A68F6A53F4}"/>
                    </a:ext>
                  </a:extLst>
                </p:cNvPr>
                <p:cNvPicPr/>
                <p:nvPr/>
              </p:nvPicPr>
              <p:blipFill>
                <a:blip r:embed="rId647"/>
                <a:stretch>
                  <a:fillRect/>
                </a:stretch>
              </p:blipFill>
              <p:spPr>
                <a:xfrm>
                  <a:off x="9336183" y="4181731"/>
                  <a:ext cx="234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40" name="Freihand 339">
                  <a:extLst>
                    <a:ext uri="{FF2B5EF4-FFF2-40B4-BE49-F238E27FC236}">
                      <a16:creationId xmlns:a16="http://schemas.microsoft.com/office/drawing/2014/main" id="{5E9164C8-CF8A-4356-8C46-3A5359D9F20D}"/>
                    </a:ext>
                  </a:extLst>
                </p14:cNvPr>
                <p14:cNvContentPartPr/>
                <p14:nvPr/>
              </p14:nvContentPartPr>
              <p14:xfrm>
                <a:off x="9803103" y="4192171"/>
                <a:ext cx="14760" cy="42120"/>
              </p14:xfrm>
            </p:contentPart>
          </mc:Choice>
          <mc:Fallback xmlns="">
            <p:pic>
              <p:nvPicPr>
                <p:cNvPr id="340" name="Freihand 339">
                  <a:extLst>
                    <a:ext uri="{FF2B5EF4-FFF2-40B4-BE49-F238E27FC236}">
                      <a16:creationId xmlns:a16="http://schemas.microsoft.com/office/drawing/2014/main" id="{5E9164C8-CF8A-4356-8C46-3A5359D9F20D}"/>
                    </a:ext>
                  </a:extLst>
                </p:cNvPr>
                <p:cNvPicPr/>
                <p:nvPr/>
              </p:nvPicPr>
              <p:blipFill>
                <a:blip r:embed="rId649"/>
                <a:stretch>
                  <a:fillRect/>
                </a:stretch>
              </p:blipFill>
              <p:spPr>
                <a:xfrm>
                  <a:off x="9798783" y="4187851"/>
                  <a:ext cx="23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41" name="Freihand 340">
                  <a:extLst>
                    <a:ext uri="{FF2B5EF4-FFF2-40B4-BE49-F238E27FC236}">
                      <a16:creationId xmlns:a16="http://schemas.microsoft.com/office/drawing/2014/main" id="{A71CFEA0-C2FE-4709-9719-67E67EDFBA5E}"/>
                    </a:ext>
                  </a:extLst>
                </p14:cNvPr>
                <p14:cNvContentPartPr/>
                <p14:nvPr/>
              </p14:nvContentPartPr>
              <p14:xfrm>
                <a:off x="9814263" y="4115491"/>
                <a:ext cx="18000" cy="14760"/>
              </p14:xfrm>
            </p:contentPart>
          </mc:Choice>
          <mc:Fallback xmlns="">
            <p:pic>
              <p:nvPicPr>
                <p:cNvPr id="341" name="Freihand 340">
                  <a:extLst>
                    <a:ext uri="{FF2B5EF4-FFF2-40B4-BE49-F238E27FC236}">
                      <a16:creationId xmlns:a16="http://schemas.microsoft.com/office/drawing/2014/main" id="{A71CFEA0-C2FE-4709-9719-67E67EDFBA5E}"/>
                    </a:ext>
                  </a:extLst>
                </p:cNvPr>
                <p:cNvPicPr/>
                <p:nvPr/>
              </p:nvPicPr>
              <p:blipFill>
                <a:blip r:embed="rId651"/>
                <a:stretch>
                  <a:fillRect/>
                </a:stretch>
              </p:blipFill>
              <p:spPr>
                <a:xfrm>
                  <a:off x="9809943" y="4111171"/>
                  <a:ext cx="26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42" name="Freihand 341">
                  <a:extLst>
                    <a:ext uri="{FF2B5EF4-FFF2-40B4-BE49-F238E27FC236}">
                      <a16:creationId xmlns:a16="http://schemas.microsoft.com/office/drawing/2014/main" id="{E068692B-28EB-4FAD-B1AA-AFCC8534DE08}"/>
                    </a:ext>
                  </a:extLst>
                </p14:cNvPr>
                <p14:cNvContentPartPr/>
                <p14:nvPr/>
              </p14:nvContentPartPr>
              <p14:xfrm>
                <a:off x="9866823" y="4147531"/>
                <a:ext cx="92160" cy="111240"/>
              </p14:xfrm>
            </p:contentPart>
          </mc:Choice>
          <mc:Fallback xmlns="">
            <p:pic>
              <p:nvPicPr>
                <p:cNvPr id="342" name="Freihand 341">
                  <a:extLst>
                    <a:ext uri="{FF2B5EF4-FFF2-40B4-BE49-F238E27FC236}">
                      <a16:creationId xmlns:a16="http://schemas.microsoft.com/office/drawing/2014/main" id="{E068692B-28EB-4FAD-B1AA-AFCC8534DE08}"/>
                    </a:ext>
                  </a:extLst>
                </p:cNvPr>
                <p:cNvPicPr/>
                <p:nvPr/>
              </p:nvPicPr>
              <p:blipFill>
                <a:blip r:embed="rId653"/>
                <a:stretch>
                  <a:fillRect/>
                </a:stretch>
              </p:blipFill>
              <p:spPr>
                <a:xfrm>
                  <a:off x="9862503" y="4143211"/>
                  <a:ext cx="100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45" name="Freihand 344">
                  <a:extLst>
                    <a:ext uri="{FF2B5EF4-FFF2-40B4-BE49-F238E27FC236}">
                      <a16:creationId xmlns:a16="http://schemas.microsoft.com/office/drawing/2014/main" id="{55E49CAE-9A19-47D0-9133-BE95E02ECCE8}"/>
                    </a:ext>
                  </a:extLst>
                </p14:cNvPr>
                <p14:cNvContentPartPr/>
                <p14:nvPr/>
              </p14:nvContentPartPr>
              <p14:xfrm>
                <a:off x="10204503" y="4030531"/>
                <a:ext cx="97560" cy="117360"/>
              </p14:xfrm>
            </p:contentPart>
          </mc:Choice>
          <mc:Fallback xmlns="">
            <p:pic>
              <p:nvPicPr>
                <p:cNvPr id="345" name="Freihand 344">
                  <a:extLst>
                    <a:ext uri="{FF2B5EF4-FFF2-40B4-BE49-F238E27FC236}">
                      <a16:creationId xmlns:a16="http://schemas.microsoft.com/office/drawing/2014/main" id="{55E49CAE-9A19-47D0-9133-BE95E02ECCE8}"/>
                    </a:ext>
                  </a:extLst>
                </p:cNvPr>
                <p:cNvPicPr/>
                <p:nvPr/>
              </p:nvPicPr>
              <p:blipFill>
                <a:blip r:embed="rId655"/>
                <a:stretch>
                  <a:fillRect/>
                </a:stretch>
              </p:blipFill>
              <p:spPr>
                <a:xfrm>
                  <a:off x="10200183" y="4026211"/>
                  <a:ext cx="106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46" name="Freihand 345">
                  <a:extLst>
                    <a:ext uri="{FF2B5EF4-FFF2-40B4-BE49-F238E27FC236}">
                      <a16:creationId xmlns:a16="http://schemas.microsoft.com/office/drawing/2014/main" id="{71366428-317F-4570-9F62-6D05B00E0DE3}"/>
                    </a:ext>
                  </a:extLst>
                </p14:cNvPr>
                <p14:cNvContentPartPr/>
                <p14:nvPr/>
              </p14:nvContentPartPr>
              <p14:xfrm>
                <a:off x="10205223" y="4053571"/>
                <a:ext cx="105480" cy="114840"/>
              </p14:xfrm>
            </p:contentPart>
          </mc:Choice>
          <mc:Fallback xmlns="">
            <p:pic>
              <p:nvPicPr>
                <p:cNvPr id="346" name="Freihand 345">
                  <a:extLst>
                    <a:ext uri="{FF2B5EF4-FFF2-40B4-BE49-F238E27FC236}">
                      <a16:creationId xmlns:a16="http://schemas.microsoft.com/office/drawing/2014/main" id="{71366428-317F-4570-9F62-6D05B00E0DE3}"/>
                    </a:ext>
                  </a:extLst>
                </p:cNvPr>
                <p:cNvPicPr/>
                <p:nvPr/>
              </p:nvPicPr>
              <p:blipFill>
                <a:blip r:embed="rId657"/>
                <a:stretch>
                  <a:fillRect/>
                </a:stretch>
              </p:blipFill>
              <p:spPr>
                <a:xfrm>
                  <a:off x="10200903" y="4049251"/>
                  <a:ext cx="114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47" name="Freihand 346">
                  <a:extLst>
                    <a:ext uri="{FF2B5EF4-FFF2-40B4-BE49-F238E27FC236}">
                      <a16:creationId xmlns:a16="http://schemas.microsoft.com/office/drawing/2014/main" id="{C2748C20-E126-49EA-8F1B-AD68C59DA017}"/>
                    </a:ext>
                  </a:extLst>
                </p14:cNvPr>
                <p14:cNvContentPartPr/>
                <p14:nvPr/>
              </p14:nvContentPartPr>
              <p14:xfrm>
                <a:off x="10326903" y="4045651"/>
                <a:ext cx="127440" cy="148680"/>
              </p14:xfrm>
            </p:contentPart>
          </mc:Choice>
          <mc:Fallback xmlns="">
            <p:pic>
              <p:nvPicPr>
                <p:cNvPr id="347" name="Freihand 346">
                  <a:extLst>
                    <a:ext uri="{FF2B5EF4-FFF2-40B4-BE49-F238E27FC236}">
                      <a16:creationId xmlns:a16="http://schemas.microsoft.com/office/drawing/2014/main" id="{C2748C20-E126-49EA-8F1B-AD68C59DA017}"/>
                    </a:ext>
                  </a:extLst>
                </p:cNvPr>
                <p:cNvPicPr/>
                <p:nvPr/>
              </p:nvPicPr>
              <p:blipFill>
                <a:blip r:embed="rId659"/>
                <a:stretch>
                  <a:fillRect/>
                </a:stretch>
              </p:blipFill>
              <p:spPr>
                <a:xfrm>
                  <a:off x="10322583" y="4041331"/>
                  <a:ext cx="136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48" name="Freihand 347">
                  <a:extLst>
                    <a:ext uri="{FF2B5EF4-FFF2-40B4-BE49-F238E27FC236}">
                      <a16:creationId xmlns:a16="http://schemas.microsoft.com/office/drawing/2014/main" id="{33B8633F-91D8-4597-A723-38B69F68545C}"/>
                    </a:ext>
                  </a:extLst>
                </p14:cNvPr>
                <p14:cNvContentPartPr/>
                <p14:nvPr/>
              </p14:nvContentPartPr>
              <p14:xfrm>
                <a:off x="10098303" y="4209451"/>
                <a:ext cx="468720" cy="25920"/>
              </p14:xfrm>
            </p:contentPart>
          </mc:Choice>
          <mc:Fallback xmlns="">
            <p:pic>
              <p:nvPicPr>
                <p:cNvPr id="348" name="Freihand 347">
                  <a:extLst>
                    <a:ext uri="{FF2B5EF4-FFF2-40B4-BE49-F238E27FC236}">
                      <a16:creationId xmlns:a16="http://schemas.microsoft.com/office/drawing/2014/main" id="{33B8633F-91D8-4597-A723-38B69F68545C}"/>
                    </a:ext>
                  </a:extLst>
                </p:cNvPr>
                <p:cNvPicPr/>
                <p:nvPr/>
              </p:nvPicPr>
              <p:blipFill>
                <a:blip r:embed="rId661"/>
                <a:stretch>
                  <a:fillRect/>
                </a:stretch>
              </p:blipFill>
              <p:spPr>
                <a:xfrm>
                  <a:off x="10093983" y="4205131"/>
                  <a:ext cx="477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49" name="Freihand 348">
                  <a:extLst>
                    <a:ext uri="{FF2B5EF4-FFF2-40B4-BE49-F238E27FC236}">
                      <a16:creationId xmlns:a16="http://schemas.microsoft.com/office/drawing/2014/main" id="{068B5DFC-8BD1-4767-ACBC-5DDD86DF4E6D}"/>
                    </a:ext>
                  </a:extLst>
                </p14:cNvPr>
                <p14:cNvContentPartPr/>
                <p14:nvPr/>
              </p14:nvContentPartPr>
              <p14:xfrm>
                <a:off x="10075263" y="4328251"/>
                <a:ext cx="135360" cy="136080"/>
              </p14:xfrm>
            </p:contentPart>
          </mc:Choice>
          <mc:Fallback xmlns="">
            <p:pic>
              <p:nvPicPr>
                <p:cNvPr id="349" name="Freihand 348">
                  <a:extLst>
                    <a:ext uri="{FF2B5EF4-FFF2-40B4-BE49-F238E27FC236}">
                      <a16:creationId xmlns:a16="http://schemas.microsoft.com/office/drawing/2014/main" id="{068B5DFC-8BD1-4767-ACBC-5DDD86DF4E6D}"/>
                    </a:ext>
                  </a:extLst>
                </p:cNvPr>
                <p:cNvPicPr/>
                <p:nvPr/>
              </p:nvPicPr>
              <p:blipFill>
                <a:blip r:embed="rId663"/>
                <a:stretch>
                  <a:fillRect/>
                </a:stretch>
              </p:blipFill>
              <p:spPr>
                <a:xfrm>
                  <a:off x="10070943" y="4323931"/>
                  <a:ext cx="144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50" name="Freihand 349">
                  <a:extLst>
                    <a:ext uri="{FF2B5EF4-FFF2-40B4-BE49-F238E27FC236}">
                      <a16:creationId xmlns:a16="http://schemas.microsoft.com/office/drawing/2014/main" id="{8FEA5292-54EF-4008-94B1-B9FFCBA114C2}"/>
                    </a:ext>
                  </a:extLst>
                </p14:cNvPr>
                <p14:cNvContentPartPr/>
                <p14:nvPr/>
              </p14:nvContentPartPr>
              <p14:xfrm>
                <a:off x="10239063" y="4395211"/>
                <a:ext cx="87120" cy="21600"/>
              </p14:xfrm>
            </p:contentPart>
          </mc:Choice>
          <mc:Fallback xmlns="">
            <p:pic>
              <p:nvPicPr>
                <p:cNvPr id="350" name="Freihand 349">
                  <a:extLst>
                    <a:ext uri="{FF2B5EF4-FFF2-40B4-BE49-F238E27FC236}">
                      <a16:creationId xmlns:a16="http://schemas.microsoft.com/office/drawing/2014/main" id="{8FEA5292-54EF-4008-94B1-B9FFCBA114C2}"/>
                    </a:ext>
                  </a:extLst>
                </p:cNvPr>
                <p:cNvPicPr/>
                <p:nvPr/>
              </p:nvPicPr>
              <p:blipFill>
                <a:blip r:embed="rId665"/>
                <a:stretch>
                  <a:fillRect/>
                </a:stretch>
              </p:blipFill>
              <p:spPr>
                <a:xfrm>
                  <a:off x="10234743" y="4390891"/>
                  <a:ext cx="95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51" name="Freihand 350">
                  <a:extLst>
                    <a:ext uri="{FF2B5EF4-FFF2-40B4-BE49-F238E27FC236}">
                      <a16:creationId xmlns:a16="http://schemas.microsoft.com/office/drawing/2014/main" id="{FD84A951-740F-4897-BA88-1E88C0D29DBE}"/>
                    </a:ext>
                  </a:extLst>
                </p14:cNvPr>
                <p14:cNvContentPartPr/>
                <p14:nvPr/>
              </p14:nvContentPartPr>
              <p14:xfrm>
                <a:off x="10357143" y="4337971"/>
                <a:ext cx="95040" cy="109800"/>
              </p14:xfrm>
            </p:contentPart>
          </mc:Choice>
          <mc:Fallback xmlns="">
            <p:pic>
              <p:nvPicPr>
                <p:cNvPr id="351" name="Freihand 350">
                  <a:extLst>
                    <a:ext uri="{FF2B5EF4-FFF2-40B4-BE49-F238E27FC236}">
                      <a16:creationId xmlns:a16="http://schemas.microsoft.com/office/drawing/2014/main" id="{FD84A951-740F-4897-BA88-1E88C0D29DBE}"/>
                    </a:ext>
                  </a:extLst>
                </p:cNvPr>
                <p:cNvPicPr/>
                <p:nvPr/>
              </p:nvPicPr>
              <p:blipFill>
                <a:blip r:embed="rId667"/>
                <a:stretch>
                  <a:fillRect/>
                </a:stretch>
              </p:blipFill>
              <p:spPr>
                <a:xfrm>
                  <a:off x="10352823" y="4333651"/>
                  <a:ext cx="10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52" name="Freihand 351">
                  <a:extLst>
                    <a:ext uri="{FF2B5EF4-FFF2-40B4-BE49-F238E27FC236}">
                      <a16:creationId xmlns:a16="http://schemas.microsoft.com/office/drawing/2014/main" id="{25738B52-2092-432A-849A-F05509CB392F}"/>
                    </a:ext>
                  </a:extLst>
                </p14:cNvPr>
                <p14:cNvContentPartPr/>
                <p14:nvPr/>
              </p14:nvContentPartPr>
              <p14:xfrm>
                <a:off x="10470543" y="4401331"/>
                <a:ext cx="69840" cy="37080"/>
              </p14:xfrm>
            </p:contentPart>
          </mc:Choice>
          <mc:Fallback xmlns="">
            <p:pic>
              <p:nvPicPr>
                <p:cNvPr id="352" name="Freihand 351">
                  <a:extLst>
                    <a:ext uri="{FF2B5EF4-FFF2-40B4-BE49-F238E27FC236}">
                      <a16:creationId xmlns:a16="http://schemas.microsoft.com/office/drawing/2014/main" id="{25738B52-2092-432A-849A-F05509CB392F}"/>
                    </a:ext>
                  </a:extLst>
                </p:cNvPr>
                <p:cNvPicPr/>
                <p:nvPr/>
              </p:nvPicPr>
              <p:blipFill>
                <a:blip r:embed="rId669"/>
                <a:stretch>
                  <a:fillRect/>
                </a:stretch>
              </p:blipFill>
              <p:spPr>
                <a:xfrm>
                  <a:off x="10466223" y="4397011"/>
                  <a:ext cx="78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53" name="Freihand 352">
                  <a:extLst>
                    <a:ext uri="{FF2B5EF4-FFF2-40B4-BE49-F238E27FC236}">
                      <a16:creationId xmlns:a16="http://schemas.microsoft.com/office/drawing/2014/main" id="{2A5996B2-C631-494E-89B6-2CF6C98B3FAC}"/>
                    </a:ext>
                  </a:extLst>
                </p14:cNvPr>
                <p14:cNvContentPartPr/>
                <p14:nvPr/>
              </p14:nvContentPartPr>
              <p14:xfrm>
                <a:off x="10464063" y="4386211"/>
                <a:ext cx="99000" cy="148680"/>
              </p14:xfrm>
            </p:contentPart>
          </mc:Choice>
          <mc:Fallback xmlns="">
            <p:pic>
              <p:nvPicPr>
                <p:cNvPr id="353" name="Freihand 352">
                  <a:extLst>
                    <a:ext uri="{FF2B5EF4-FFF2-40B4-BE49-F238E27FC236}">
                      <a16:creationId xmlns:a16="http://schemas.microsoft.com/office/drawing/2014/main" id="{2A5996B2-C631-494E-89B6-2CF6C98B3FAC}"/>
                    </a:ext>
                  </a:extLst>
                </p:cNvPr>
                <p:cNvPicPr/>
                <p:nvPr/>
              </p:nvPicPr>
              <p:blipFill>
                <a:blip r:embed="rId671"/>
                <a:stretch>
                  <a:fillRect/>
                </a:stretch>
              </p:blipFill>
              <p:spPr>
                <a:xfrm>
                  <a:off x="10459743" y="4381891"/>
                  <a:ext cx="107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56" name="Freihand 355">
                  <a:extLst>
                    <a:ext uri="{FF2B5EF4-FFF2-40B4-BE49-F238E27FC236}">
                      <a16:creationId xmlns:a16="http://schemas.microsoft.com/office/drawing/2014/main" id="{448A7915-CE8A-4FF8-A3DB-D68996B7BA61}"/>
                    </a:ext>
                  </a:extLst>
                </p14:cNvPr>
                <p14:cNvContentPartPr/>
                <p14:nvPr/>
              </p14:nvContentPartPr>
              <p14:xfrm>
                <a:off x="10638303" y="4244011"/>
                <a:ext cx="171000" cy="8280"/>
              </p14:xfrm>
            </p:contentPart>
          </mc:Choice>
          <mc:Fallback xmlns="">
            <p:pic>
              <p:nvPicPr>
                <p:cNvPr id="356" name="Freihand 355">
                  <a:extLst>
                    <a:ext uri="{FF2B5EF4-FFF2-40B4-BE49-F238E27FC236}">
                      <a16:creationId xmlns:a16="http://schemas.microsoft.com/office/drawing/2014/main" id="{448A7915-CE8A-4FF8-A3DB-D68996B7BA61}"/>
                    </a:ext>
                  </a:extLst>
                </p:cNvPr>
                <p:cNvPicPr/>
                <p:nvPr/>
              </p:nvPicPr>
              <p:blipFill>
                <a:blip r:embed="rId673"/>
                <a:stretch>
                  <a:fillRect/>
                </a:stretch>
              </p:blipFill>
              <p:spPr>
                <a:xfrm>
                  <a:off x="10633983" y="4239691"/>
                  <a:ext cx="179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57" name="Freihand 356">
                  <a:extLst>
                    <a:ext uri="{FF2B5EF4-FFF2-40B4-BE49-F238E27FC236}">
                      <a16:creationId xmlns:a16="http://schemas.microsoft.com/office/drawing/2014/main" id="{3CB6E3D6-BF93-4AEB-AC92-B0E2D473A0ED}"/>
                    </a:ext>
                  </a:extLst>
                </p14:cNvPr>
                <p14:cNvContentPartPr/>
                <p14:nvPr/>
              </p14:nvContentPartPr>
              <p14:xfrm>
                <a:off x="10659183" y="4296931"/>
                <a:ext cx="161280" cy="7200"/>
              </p14:xfrm>
            </p:contentPart>
          </mc:Choice>
          <mc:Fallback xmlns="">
            <p:pic>
              <p:nvPicPr>
                <p:cNvPr id="357" name="Freihand 356">
                  <a:extLst>
                    <a:ext uri="{FF2B5EF4-FFF2-40B4-BE49-F238E27FC236}">
                      <a16:creationId xmlns:a16="http://schemas.microsoft.com/office/drawing/2014/main" id="{3CB6E3D6-BF93-4AEB-AC92-B0E2D473A0ED}"/>
                    </a:ext>
                  </a:extLst>
                </p:cNvPr>
                <p:cNvPicPr/>
                <p:nvPr/>
              </p:nvPicPr>
              <p:blipFill>
                <a:blip r:embed="rId675"/>
                <a:stretch>
                  <a:fillRect/>
                </a:stretch>
              </p:blipFill>
              <p:spPr>
                <a:xfrm>
                  <a:off x="10654863" y="4292611"/>
                  <a:ext cx="1699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58" name="Freihand 357">
                  <a:extLst>
                    <a:ext uri="{FF2B5EF4-FFF2-40B4-BE49-F238E27FC236}">
                      <a16:creationId xmlns:a16="http://schemas.microsoft.com/office/drawing/2014/main" id="{9EED5956-16F0-4E0D-849D-3DCF7D9D9ABC}"/>
                    </a:ext>
                  </a:extLst>
                </p14:cNvPr>
                <p14:cNvContentPartPr/>
                <p14:nvPr/>
              </p14:nvContentPartPr>
              <p14:xfrm>
                <a:off x="11001543" y="4061131"/>
                <a:ext cx="110520" cy="151200"/>
              </p14:xfrm>
            </p:contentPart>
          </mc:Choice>
          <mc:Fallback xmlns="">
            <p:pic>
              <p:nvPicPr>
                <p:cNvPr id="358" name="Freihand 357">
                  <a:extLst>
                    <a:ext uri="{FF2B5EF4-FFF2-40B4-BE49-F238E27FC236}">
                      <a16:creationId xmlns:a16="http://schemas.microsoft.com/office/drawing/2014/main" id="{9EED5956-16F0-4E0D-849D-3DCF7D9D9ABC}"/>
                    </a:ext>
                  </a:extLst>
                </p:cNvPr>
                <p:cNvPicPr/>
                <p:nvPr/>
              </p:nvPicPr>
              <p:blipFill>
                <a:blip r:embed="rId677"/>
                <a:stretch>
                  <a:fillRect/>
                </a:stretch>
              </p:blipFill>
              <p:spPr>
                <a:xfrm>
                  <a:off x="10997223" y="4056811"/>
                  <a:ext cx="119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59" name="Freihand 358">
                  <a:extLst>
                    <a:ext uri="{FF2B5EF4-FFF2-40B4-BE49-F238E27FC236}">
                      <a16:creationId xmlns:a16="http://schemas.microsoft.com/office/drawing/2014/main" id="{35ED0B64-A7D3-45E8-B2FA-DE7EEDC998B5}"/>
                    </a:ext>
                  </a:extLst>
                </p14:cNvPr>
                <p14:cNvContentPartPr/>
                <p14:nvPr/>
              </p14:nvContentPartPr>
              <p14:xfrm>
                <a:off x="11179023" y="4059691"/>
                <a:ext cx="95400" cy="117000"/>
              </p14:xfrm>
            </p:contentPart>
          </mc:Choice>
          <mc:Fallback xmlns="">
            <p:pic>
              <p:nvPicPr>
                <p:cNvPr id="359" name="Freihand 358">
                  <a:extLst>
                    <a:ext uri="{FF2B5EF4-FFF2-40B4-BE49-F238E27FC236}">
                      <a16:creationId xmlns:a16="http://schemas.microsoft.com/office/drawing/2014/main" id="{35ED0B64-A7D3-45E8-B2FA-DE7EEDC998B5}"/>
                    </a:ext>
                  </a:extLst>
                </p:cNvPr>
                <p:cNvPicPr/>
                <p:nvPr/>
              </p:nvPicPr>
              <p:blipFill>
                <a:blip r:embed="rId679"/>
                <a:stretch>
                  <a:fillRect/>
                </a:stretch>
              </p:blipFill>
              <p:spPr>
                <a:xfrm>
                  <a:off x="11174703" y="4055371"/>
                  <a:ext cx="104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60" name="Freihand 359">
                  <a:extLst>
                    <a:ext uri="{FF2B5EF4-FFF2-40B4-BE49-F238E27FC236}">
                      <a16:creationId xmlns:a16="http://schemas.microsoft.com/office/drawing/2014/main" id="{F4041BA9-C58F-4E84-90B1-7F4762DD9711}"/>
                    </a:ext>
                  </a:extLst>
                </p14:cNvPr>
                <p14:cNvContentPartPr/>
                <p14:nvPr/>
              </p14:nvContentPartPr>
              <p14:xfrm>
                <a:off x="10838823" y="4120531"/>
                <a:ext cx="117000" cy="16200"/>
              </p14:xfrm>
            </p:contentPart>
          </mc:Choice>
          <mc:Fallback xmlns="">
            <p:pic>
              <p:nvPicPr>
                <p:cNvPr id="360" name="Freihand 359">
                  <a:extLst>
                    <a:ext uri="{FF2B5EF4-FFF2-40B4-BE49-F238E27FC236}">
                      <a16:creationId xmlns:a16="http://schemas.microsoft.com/office/drawing/2014/main" id="{F4041BA9-C58F-4E84-90B1-7F4762DD9711}"/>
                    </a:ext>
                  </a:extLst>
                </p:cNvPr>
                <p:cNvPicPr/>
                <p:nvPr/>
              </p:nvPicPr>
              <p:blipFill>
                <a:blip r:embed="rId681"/>
                <a:stretch>
                  <a:fillRect/>
                </a:stretch>
              </p:blipFill>
              <p:spPr>
                <a:xfrm>
                  <a:off x="10834503" y="4116211"/>
                  <a:ext cx="125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61" name="Freihand 360">
                  <a:extLst>
                    <a:ext uri="{FF2B5EF4-FFF2-40B4-BE49-F238E27FC236}">
                      <a16:creationId xmlns:a16="http://schemas.microsoft.com/office/drawing/2014/main" id="{0B2D971A-762C-40F7-B09F-9228F8F96A6A}"/>
                    </a:ext>
                  </a:extLst>
                </p14:cNvPr>
                <p14:cNvContentPartPr/>
                <p14:nvPr/>
              </p14:nvContentPartPr>
              <p14:xfrm>
                <a:off x="10860063" y="4238611"/>
                <a:ext cx="499680" cy="49320"/>
              </p14:xfrm>
            </p:contentPart>
          </mc:Choice>
          <mc:Fallback xmlns="">
            <p:pic>
              <p:nvPicPr>
                <p:cNvPr id="361" name="Freihand 360">
                  <a:extLst>
                    <a:ext uri="{FF2B5EF4-FFF2-40B4-BE49-F238E27FC236}">
                      <a16:creationId xmlns:a16="http://schemas.microsoft.com/office/drawing/2014/main" id="{0B2D971A-762C-40F7-B09F-9228F8F96A6A}"/>
                    </a:ext>
                  </a:extLst>
                </p:cNvPr>
                <p:cNvPicPr/>
                <p:nvPr/>
              </p:nvPicPr>
              <p:blipFill>
                <a:blip r:embed="rId683"/>
                <a:stretch>
                  <a:fillRect/>
                </a:stretch>
              </p:blipFill>
              <p:spPr>
                <a:xfrm>
                  <a:off x="10855743" y="4234291"/>
                  <a:ext cx="508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63" name="Freihand 362">
                  <a:extLst>
                    <a:ext uri="{FF2B5EF4-FFF2-40B4-BE49-F238E27FC236}">
                      <a16:creationId xmlns:a16="http://schemas.microsoft.com/office/drawing/2014/main" id="{A2F5BADD-876E-4B2F-9518-E2ACA4B4EC74}"/>
                    </a:ext>
                  </a:extLst>
                </p14:cNvPr>
                <p14:cNvContentPartPr/>
                <p14:nvPr/>
              </p14:nvContentPartPr>
              <p14:xfrm>
                <a:off x="10859703" y="4368211"/>
                <a:ext cx="110520" cy="110160"/>
              </p14:xfrm>
            </p:contentPart>
          </mc:Choice>
          <mc:Fallback xmlns="">
            <p:pic>
              <p:nvPicPr>
                <p:cNvPr id="363" name="Freihand 362">
                  <a:extLst>
                    <a:ext uri="{FF2B5EF4-FFF2-40B4-BE49-F238E27FC236}">
                      <a16:creationId xmlns:a16="http://schemas.microsoft.com/office/drawing/2014/main" id="{A2F5BADD-876E-4B2F-9518-E2ACA4B4EC74}"/>
                    </a:ext>
                  </a:extLst>
                </p:cNvPr>
                <p:cNvPicPr/>
                <p:nvPr/>
              </p:nvPicPr>
              <p:blipFill>
                <a:blip r:embed="rId685"/>
                <a:stretch>
                  <a:fillRect/>
                </a:stretch>
              </p:blipFill>
              <p:spPr>
                <a:xfrm>
                  <a:off x="10855383" y="4363891"/>
                  <a:ext cx="1191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64" name="Freihand 363">
                  <a:extLst>
                    <a:ext uri="{FF2B5EF4-FFF2-40B4-BE49-F238E27FC236}">
                      <a16:creationId xmlns:a16="http://schemas.microsoft.com/office/drawing/2014/main" id="{0AFC6C08-8BF2-4664-95FB-978E01D98E5B}"/>
                    </a:ext>
                  </a:extLst>
                </p14:cNvPr>
                <p14:cNvContentPartPr/>
                <p14:nvPr/>
              </p14:nvContentPartPr>
              <p14:xfrm>
                <a:off x="10999023" y="4405291"/>
                <a:ext cx="77040" cy="25560"/>
              </p14:xfrm>
            </p:contentPart>
          </mc:Choice>
          <mc:Fallback xmlns="">
            <p:pic>
              <p:nvPicPr>
                <p:cNvPr id="364" name="Freihand 363">
                  <a:extLst>
                    <a:ext uri="{FF2B5EF4-FFF2-40B4-BE49-F238E27FC236}">
                      <a16:creationId xmlns:a16="http://schemas.microsoft.com/office/drawing/2014/main" id="{0AFC6C08-8BF2-4664-95FB-978E01D98E5B}"/>
                    </a:ext>
                  </a:extLst>
                </p:cNvPr>
                <p:cNvPicPr/>
                <p:nvPr/>
              </p:nvPicPr>
              <p:blipFill>
                <a:blip r:embed="rId687"/>
                <a:stretch>
                  <a:fillRect/>
                </a:stretch>
              </p:blipFill>
              <p:spPr>
                <a:xfrm>
                  <a:off x="10994703" y="4400971"/>
                  <a:ext cx="856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65" name="Freihand 364">
                  <a:extLst>
                    <a:ext uri="{FF2B5EF4-FFF2-40B4-BE49-F238E27FC236}">
                      <a16:creationId xmlns:a16="http://schemas.microsoft.com/office/drawing/2014/main" id="{50B889B6-5DB1-4FA9-86C2-42AF6B9067F1}"/>
                    </a:ext>
                  </a:extLst>
                </p14:cNvPr>
                <p14:cNvContentPartPr/>
                <p14:nvPr/>
              </p14:nvContentPartPr>
              <p14:xfrm>
                <a:off x="11099823" y="4359571"/>
                <a:ext cx="100440" cy="138960"/>
              </p14:xfrm>
            </p:contentPart>
          </mc:Choice>
          <mc:Fallback xmlns="">
            <p:pic>
              <p:nvPicPr>
                <p:cNvPr id="365" name="Freihand 364">
                  <a:extLst>
                    <a:ext uri="{FF2B5EF4-FFF2-40B4-BE49-F238E27FC236}">
                      <a16:creationId xmlns:a16="http://schemas.microsoft.com/office/drawing/2014/main" id="{50B889B6-5DB1-4FA9-86C2-42AF6B9067F1}"/>
                    </a:ext>
                  </a:extLst>
                </p:cNvPr>
                <p:cNvPicPr/>
                <p:nvPr/>
              </p:nvPicPr>
              <p:blipFill>
                <a:blip r:embed="rId689"/>
                <a:stretch>
                  <a:fillRect/>
                </a:stretch>
              </p:blipFill>
              <p:spPr>
                <a:xfrm>
                  <a:off x="11095503" y="4355251"/>
                  <a:ext cx="109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66" name="Freihand 365">
                  <a:extLst>
                    <a:ext uri="{FF2B5EF4-FFF2-40B4-BE49-F238E27FC236}">
                      <a16:creationId xmlns:a16="http://schemas.microsoft.com/office/drawing/2014/main" id="{78CEF766-BA80-47F1-92AD-BE379A360A60}"/>
                    </a:ext>
                  </a:extLst>
                </p14:cNvPr>
                <p14:cNvContentPartPr/>
                <p14:nvPr/>
              </p14:nvContentPartPr>
              <p14:xfrm>
                <a:off x="11212143" y="4364971"/>
                <a:ext cx="73800" cy="123840"/>
              </p14:xfrm>
            </p:contentPart>
          </mc:Choice>
          <mc:Fallback xmlns="">
            <p:pic>
              <p:nvPicPr>
                <p:cNvPr id="366" name="Freihand 365">
                  <a:extLst>
                    <a:ext uri="{FF2B5EF4-FFF2-40B4-BE49-F238E27FC236}">
                      <a16:creationId xmlns:a16="http://schemas.microsoft.com/office/drawing/2014/main" id="{78CEF766-BA80-47F1-92AD-BE379A360A60}"/>
                    </a:ext>
                  </a:extLst>
                </p:cNvPr>
                <p:cNvPicPr/>
                <p:nvPr/>
              </p:nvPicPr>
              <p:blipFill>
                <a:blip r:embed="rId691"/>
                <a:stretch>
                  <a:fillRect/>
                </a:stretch>
              </p:blipFill>
              <p:spPr>
                <a:xfrm>
                  <a:off x="11207823" y="4360651"/>
                  <a:ext cx="82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67" name="Freihand 366">
                  <a:extLst>
                    <a:ext uri="{FF2B5EF4-FFF2-40B4-BE49-F238E27FC236}">
                      <a16:creationId xmlns:a16="http://schemas.microsoft.com/office/drawing/2014/main" id="{30B11DF2-A7B9-4459-B08E-9F745F4207F1}"/>
                    </a:ext>
                  </a:extLst>
                </p14:cNvPr>
                <p14:cNvContentPartPr/>
                <p14:nvPr/>
              </p14:nvContentPartPr>
              <p14:xfrm>
                <a:off x="11412663" y="4231771"/>
                <a:ext cx="120240" cy="6840"/>
              </p14:xfrm>
            </p:contentPart>
          </mc:Choice>
          <mc:Fallback xmlns="">
            <p:pic>
              <p:nvPicPr>
                <p:cNvPr id="367" name="Freihand 366">
                  <a:extLst>
                    <a:ext uri="{FF2B5EF4-FFF2-40B4-BE49-F238E27FC236}">
                      <a16:creationId xmlns:a16="http://schemas.microsoft.com/office/drawing/2014/main" id="{30B11DF2-A7B9-4459-B08E-9F745F4207F1}"/>
                    </a:ext>
                  </a:extLst>
                </p:cNvPr>
                <p:cNvPicPr/>
                <p:nvPr/>
              </p:nvPicPr>
              <p:blipFill>
                <a:blip r:embed="rId693"/>
                <a:stretch>
                  <a:fillRect/>
                </a:stretch>
              </p:blipFill>
              <p:spPr>
                <a:xfrm>
                  <a:off x="11408343" y="4227451"/>
                  <a:ext cx="128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68" name="Freihand 367">
                  <a:extLst>
                    <a:ext uri="{FF2B5EF4-FFF2-40B4-BE49-F238E27FC236}">
                      <a16:creationId xmlns:a16="http://schemas.microsoft.com/office/drawing/2014/main" id="{99BC44A4-8902-4F08-B3A0-25209622650F}"/>
                    </a:ext>
                  </a:extLst>
                </p14:cNvPr>
                <p14:cNvContentPartPr/>
                <p14:nvPr/>
              </p14:nvContentPartPr>
              <p14:xfrm>
                <a:off x="11419863" y="4258771"/>
                <a:ext cx="158400" cy="15840"/>
              </p14:xfrm>
            </p:contentPart>
          </mc:Choice>
          <mc:Fallback xmlns="">
            <p:pic>
              <p:nvPicPr>
                <p:cNvPr id="368" name="Freihand 367">
                  <a:extLst>
                    <a:ext uri="{FF2B5EF4-FFF2-40B4-BE49-F238E27FC236}">
                      <a16:creationId xmlns:a16="http://schemas.microsoft.com/office/drawing/2014/main" id="{99BC44A4-8902-4F08-B3A0-25209622650F}"/>
                    </a:ext>
                  </a:extLst>
                </p:cNvPr>
                <p:cNvPicPr/>
                <p:nvPr/>
              </p:nvPicPr>
              <p:blipFill>
                <a:blip r:embed="rId695"/>
                <a:stretch>
                  <a:fillRect/>
                </a:stretch>
              </p:blipFill>
              <p:spPr>
                <a:xfrm>
                  <a:off x="11415543" y="4254451"/>
                  <a:ext cx="167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69" name="Freihand 368">
                  <a:extLst>
                    <a:ext uri="{FF2B5EF4-FFF2-40B4-BE49-F238E27FC236}">
                      <a16:creationId xmlns:a16="http://schemas.microsoft.com/office/drawing/2014/main" id="{374F0378-2860-4C78-BA37-AD7156641F58}"/>
                    </a:ext>
                  </a:extLst>
                </p14:cNvPr>
                <p14:cNvContentPartPr/>
                <p14:nvPr/>
              </p14:nvContentPartPr>
              <p14:xfrm>
                <a:off x="11580063" y="4131691"/>
                <a:ext cx="137160" cy="159120"/>
              </p14:xfrm>
            </p:contentPart>
          </mc:Choice>
          <mc:Fallback xmlns="">
            <p:pic>
              <p:nvPicPr>
                <p:cNvPr id="369" name="Freihand 368">
                  <a:extLst>
                    <a:ext uri="{FF2B5EF4-FFF2-40B4-BE49-F238E27FC236}">
                      <a16:creationId xmlns:a16="http://schemas.microsoft.com/office/drawing/2014/main" id="{374F0378-2860-4C78-BA37-AD7156641F58}"/>
                    </a:ext>
                  </a:extLst>
                </p:cNvPr>
                <p:cNvPicPr/>
                <p:nvPr/>
              </p:nvPicPr>
              <p:blipFill>
                <a:blip r:embed="rId697"/>
                <a:stretch>
                  <a:fillRect/>
                </a:stretch>
              </p:blipFill>
              <p:spPr>
                <a:xfrm>
                  <a:off x="11575743" y="4127371"/>
                  <a:ext cx="145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70" name="Freihand 369">
                  <a:extLst>
                    <a:ext uri="{FF2B5EF4-FFF2-40B4-BE49-F238E27FC236}">
                      <a16:creationId xmlns:a16="http://schemas.microsoft.com/office/drawing/2014/main" id="{A0F57EB2-C6FB-498D-83AF-844F343B1400}"/>
                    </a:ext>
                  </a:extLst>
                </p14:cNvPr>
                <p14:cNvContentPartPr/>
                <p14:nvPr/>
              </p14:nvContentPartPr>
              <p14:xfrm>
                <a:off x="11719743" y="4137451"/>
                <a:ext cx="136800" cy="141120"/>
              </p14:xfrm>
            </p:contentPart>
          </mc:Choice>
          <mc:Fallback xmlns="">
            <p:pic>
              <p:nvPicPr>
                <p:cNvPr id="370" name="Freihand 369">
                  <a:extLst>
                    <a:ext uri="{FF2B5EF4-FFF2-40B4-BE49-F238E27FC236}">
                      <a16:creationId xmlns:a16="http://schemas.microsoft.com/office/drawing/2014/main" id="{A0F57EB2-C6FB-498D-83AF-844F343B1400}"/>
                    </a:ext>
                  </a:extLst>
                </p:cNvPr>
                <p:cNvPicPr/>
                <p:nvPr/>
              </p:nvPicPr>
              <p:blipFill>
                <a:blip r:embed="rId699"/>
                <a:stretch>
                  <a:fillRect/>
                </a:stretch>
              </p:blipFill>
              <p:spPr>
                <a:xfrm>
                  <a:off x="11715423" y="4133131"/>
                  <a:ext cx="145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71" name="Freihand 370">
                  <a:extLst>
                    <a:ext uri="{FF2B5EF4-FFF2-40B4-BE49-F238E27FC236}">
                      <a16:creationId xmlns:a16="http://schemas.microsoft.com/office/drawing/2014/main" id="{9C5ED075-B02D-4CC5-B1D3-64057BC65337}"/>
                    </a:ext>
                  </a:extLst>
                </p14:cNvPr>
                <p14:cNvContentPartPr/>
                <p14:nvPr/>
              </p14:nvContentPartPr>
              <p14:xfrm>
                <a:off x="11846463" y="4139971"/>
                <a:ext cx="143280" cy="116640"/>
              </p14:xfrm>
            </p:contentPart>
          </mc:Choice>
          <mc:Fallback xmlns="">
            <p:pic>
              <p:nvPicPr>
                <p:cNvPr id="371" name="Freihand 370">
                  <a:extLst>
                    <a:ext uri="{FF2B5EF4-FFF2-40B4-BE49-F238E27FC236}">
                      <a16:creationId xmlns:a16="http://schemas.microsoft.com/office/drawing/2014/main" id="{9C5ED075-B02D-4CC5-B1D3-64057BC65337}"/>
                    </a:ext>
                  </a:extLst>
                </p:cNvPr>
                <p:cNvPicPr/>
                <p:nvPr/>
              </p:nvPicPr>
              <p:blipFill>
                <a:blip r:embed="rId701"/>
                <a:stretch>
                  <a:fillRect/>
                </a:stretch>
              </p:blipFill>
              <p:spPr>
                <a:xfrm>
                  <a:off x="11842143" y="4135651"/>
                  <a:ext cx="151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72" name="Freihand 371">
                  <a:extLst>
                    <a:ext uri="{FF2B5EF4-FFF2-40B4-BE49-F238E27FC236}">
                      <a16:creationId xmlns:a16="http://schemas.microsoft.com/office/drawing/2014/main" id="{A69AB3BA-DCCA-4192-8B39-BFE1B195EAD6}"/>
                    </a:ext>
                  </a:extLst>
                </p14:cNvPr>
                <p14:cNvContentPartPr/>
                <p14:nvPr/>
              </p14:nvContentPartPr>
              <p14:xfrm>
                <a:off x="11467743" y="4137811"/>
                <a:ext cx="126360" cy="34920"/>
              </p14:xfrm>
            </p:contentPart>
          </mc:Choice>
          <mc:Fallback xmlns="">
            <p:pic>
              <p:nvPicPr>
                <p:cNvPr id="372" name="Freihand 371">
                  <a:extLst>
                    <a:ext uri="{FF2B5EF4-FFF2-40B4-BE49-F238E27FC236}">
                      <a16:creationId xmlns:a16="http://schemas.microsoft.com/office/drawing/2014/main" id="{A69AB3BA-DCCA-4192-8B39-BFE1B195EAD6}"/>
                    </a:ext>
                  </a:extLst>
                </p:cNvPr>
                <p:cNvPicPr/>
                <p:nvPr/>
              </p:nvPicPr>
              <p:blipFill>
                <a:blip r:embed="rId703"/>
                <a:stretch>
                  <a:fillRect/>
                </a:stretch>
              </p:blipFill>
              <p:spPr>
                <a:xfrm>
                  <a:off x="11463423" y="4133491"/>
                  <a:ext cx="135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77" name="Freihand 376">
                  <a:extLst>
                    <a:ext uri="{FF2B5EF4-FFF2-40B4-BE49-F238E27FC236}">
                      <a16:creationId xmlns:a16="http://schemas.microsoft.com/office/drawing/2014/main" id="{8B65B794-9ABF-4EB9-AB80-72A7BC384EB1}"/>
                    </a:ext>
                  </a:extLst>
                </p14:cNvPr>
                <p14:cNvContentPartPr/>
                <p14:nvPr/>
              </p14:nvContentPartPr>
              <p14:xfrm>
                <a:off x="9984543" y="3921811"/>
                <a:ext cx="718920" cy="801000"/>
              </p14:xfrm>
            </p:contentPart>
          </mc:Choice>
          <mc:Fallback xmlns="">
            <p:pic>
              <p:nvPicPr>
                <p:cNvPr id="377" name="Freihand 376">
                  <a:extLst>
                    <a:ext uri="{FF2B5EF4-FFF2-40B4-BE49-F238E27FC236}">
                      <a16:creationId xmlns:a16="http://schemas.microsoft.com/office/drawing/2014/main" id="{8B65B794-9ABF-4EB9-AB80-72A7BC384EB1}"/>
                    </a:ext>
                  </a:extLst>
                </p:cNvPr>
                <p:cNvPicPr/>
                <p:nvPr/>
              </p:nvPicPr>
              <p:blipFill>
                <a:blip r:embed="rId705"/>
                <a:stretch>
                  <a:fillRect/>
                </a:stretch>
              </p:blipFill>
              <p:spPr>
                <a:xfrm>
                  <a:off x="9980223" y="3917491"/>
                  <a:ext cx="727560" cy="8096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78" name="Freihand 377">
                  <a:extLst>
                    <a:ext uri="{FF2B5EF4-FFF2-40B4-BE49-F238E27FC236}">
                      <a16:creationId xmlns:a16="http://schemas.microsoft.com/office/drawing/2014/main" id="{5B21C776-1438-4CA3-9A5C-54AA8863C52E}"/>
                    </a:ext>
                  </a:extLst>
                </p14:cNvPr>
                <p14:cNvContentPartPr/>
                <p14:nvPr/>
              </p14:nvContentPartPr>
              <p14:xfrm>
                <a:off x="6603783" y="3251491"/>
                <a:ext cx="3310560" cy="1339920"/>
              </p14:xfrm>
            </p:contentPart>
          </mc:Choice>
          <mc:Fallback xmlns="">
            <p:pic>
              <p:nvPicPr>
                <p:cNvPr id="378" name="Freihand 377">
                  <a:extLst>
                    <a:ext uri="{FF2B5EF4-FFF2-40B4-BE49-F238E27FC236}">
                      <a16:creationId xmlns:a16="http://schemas.microsoft.com/office/drawing/2014/main" id="{5B21C776-1438-4CA3-9A5C-54AA8863C52E}"/>
                    </a:ext>
                  </a:extLst>
                </p:cNvPr>
                <p:cNvPicPr/>
                <p:nvPr/>
              </p:nvPicPr>
              <p:blipFill>
                <a:blip r:embed="rId707"/>
                <a:stretch>
                  <a:fillRect/>
                </a:stretch>
              </p:blipFill>
              <p:spPr>
                <a:xfrm>
                  <a:off x="6599463" y="3247171"/>
                  <a:ext cx="3319200" cy="1348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79" name="Freihand 378">
                  <a:extLst>
                    <a:ext uri="{FF2B5EF4-FFF2-40B4-BE49-F238E27FC236}">
                      <a16:creationId xmlns:a16="http://schemas.microsoft.com/office/drawing/2014/main" id="{C2BBB175-C964-409F-9A4B-DEAB342869C3}"/>
                    </a:ext>
                  </a:extLst>
                </p14:cNvPr>
                <p14:cNvContentPartPr/>
                <p14:nvPr/>
              </p14:nvContentPartPr>
              <p14:xfrm>
                <a:off x="6361143" y="3086971"/>
                <a:ext cx="237600" cy="408600"/>
              </p14:xfrm>
            </p:contentPart>
          </mc:Choice>
          <mc:Fallback xmlns="">
            <p:pic>
              <p:nvPicPr>
                <p:cNvPr id="379" name="Freihand 378">
                  <a:extLst>
                    <a:ext uri="{FF2B5EF4-FFF2-40B4-BE49-F238E27FC236}">
                      <a16:creationId xmlns:a16="http://schemas.microsoft.com/office/drawing/2014/main" id="{C2BBB175-C964-409F-9A4B-DEAB342869C3}"/>
                    </a:ext>
                  </a:extLst>
                </p:cNvPr>
                <p:cNvPicPr/>
                <p:nvPr/>
              </p:nvPicPr>
              <p:blipFill>
                <a:blip r:embed="rId709"/>
                <a:stretch>
                  <a:fillRect/>
                </a:stretch>
              </p:blipFill>
              <p:spPr>
                <a:xfrm>
                  <a:off x="6356823" y="3082651"/>
                  <a:ext cx="2462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81" name="Freihand 380">
                  <a:extLst>
                    <a:ext uri="{FF2B5EF4-FFF2-40B4-BE49-F238E27FC236}">
                      <a16:creationId xmlns:a16="http://schemas.microsoft.com/office/drawing/2014/main" id="{0F365448-941B-410C-801C-6BDFC389B358}"/>
                    </a:ext>
                  </a:extLst>
                </p14:cNvPr>
                <p14:cNvContentPartPr/>
                <p14:nvPr/>
              </p14:nvContentPartPr>
              <p14:xfrm>
                <a:off x="4895943" y="3149611"/>
                <a:ext cx="140040" cy="282240"/>
              </p14:xfrm>
            </p:contentPart>
          </mc:Choice>
          <mc:Fallback xmlns="">
            <p:pic>
              <p:nvPicPr>
                <p:cNvPr id="381" name="Freihand 380">
                  <a:extLst>
                    <a:ext uri="{FF2B5EF4-FFF2-40B4-BE49-F238E27FC236}">
                      <a16:creationId xmlns:a16="http://schemas.microsoft.com/office/drawing/2014/main" id="{0F365448-941B-410C-801C-6BDFC389B358}"/>
                    </a:ext>
                  </a:extLst>
                </p:cNvPr>
                <p:cNvPicPr/>
                <p:nvPr/>
              </p:nvPicPr>
              <p:blipFill>
                <a:blip r:embed="rId711"/>
                <a:stretch>
                  <a:fillRect/>
                </a:stretch>
              </p:blipFill>
              <p:spPr>
                <a:xfrm>
                  <a:off x="4891623" y="3145291"/>
                  <a:ext cx="1486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82" name="Freihand 381">
                  <a:extLst>
                    <a:ext uri="{FF2B5EF4-FFF2-40B4-BE49-F238E27FC236}">
                      <a16:creationId xmlns:a16="http://schemas.microsoft.com/office/drawing/2014/main" id="{9EA84104-8068-47DF-A45D-0E445B1C4391}"/>
                    </a:ext>
                  </a:extLst>
                </p14:cNvPr>
                <p14:cNvContentPartPr/>
                <p14:nvPr/>
              </p14:nvContentPartPr>
              <p14:xfrm>
                <a:off x="5055063" y="3080851"/>
                <a:ext cx="559800" cy="182880"/>
              </p14:xfrm>
            </p:contentPart>
          </mc:Choice>
          <mc:Fallback xmlns="">
            <p:pic>
              <p:nvPicPr>
                <p:cNvPr id="382" name="Freihand 381">
                  <a:extLst>
                    <a:ext uri="{FF2B5EF4-FFF2-40B4-BE49-F238E27FC236}">
                      <a16:creationId xmlns:a16="http://schemas.microsoft.com/office/drawing/2014/main" id="{9EA84104-8068-47DF-A45D-0E445B1C4391}"/>
                    </a:ext>
                  </a:extLst>
                </p:cNvPr>
                <p:cNvPicPr/>
                <p:nvPr/>
              </p:nvPicPr>
              <p:blipFill>
                <a:blip r:embed="rId713"/>
                <a:stretch>
                  <a:fillRect/>
                </a:stretch>
              </p:blipFill>
              <p:spPr>
                <a:xfrm>
                  <a:off x="5050743" y="3076531"/>
                  <a:ext cx="568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83" name="Freihand 382">
                  <a:extLst>
                    <a:ext uri="{FF2B5EF4-FFF2-40B4-BE49-F238E27FC236}">
                      <a16:creationId xmlns:a16="http://schemas.microsoft.com/office/drawing/2014/main" id="{AD5EB66D-8983-45E0-85E5-26B63DE2104C}"/>
                    </a:ext>
                  </a:extLst>
                </p14:cNvPr>
                <p14:cNvContentPartPr/>
                <p14:nvPr/>
              </p14:nvContentPartPr>
              <p14:xfrm>
                <a:off x="5668503" y="3044131"/>
                <a:ext cx="228960" cy="47160"/>
              </p14:xfrm>
            </p:contentPart>
          </mc:Choice>
          <mc:Fallback xmlns="">
            <p:pic>
              <p:nvPicPr>
                <p:cNvPr id="383" name="Freihand 382">
                  <a:extLst>
                    <a:ext uri="{FF2B5EF4-FFF2-40B4-BE49-F238E27FC236}">
                      <a16:creationId xmlns:a16="http://schemas.microsoft.com/office/drawing/2014/main" id="{AD5EB66D-8983-45E0-85E5-26B63DE2104C}"/>
                    </a:ext>
                  </a:extLst>
                </p:cNvPr>
                <p:cNvPicPr/>
                <p:nvPr/>
              </p:nvPicPr>
              <p:blipFill>
                <a:blip r:embed="rId715"/>
                <a:stretch>
                  <a:fillRect/>
                </a:stretch>
              </p:blipFill>
              <p:spPr>
                <a:xfrm>
                  <a:off x="5664183" y="3039811"/>
                  <a:ext cx="2376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84" name="Freihand 383">
                  <a:extLst>
                    <a:ext uri="{FF2B5EF4-FFF2-40B4-BE49-F238E27FC236}">
                      <a16:creationId xmlns:a16="http://schemas.microsoft.com/office/drawing/2014/main" id="{CA08E847-818B-4792-ABA2-A0C0055C4F73}"/>
                    </a:ext>
                  </a:extLst>
                </p14:cNvPr>
                <p14:cNvContentPartPr/>
                <p14:nvPr/>
              </p14:nvContentPartPr>
              <p14:xfrm>
                <a:off x="5929503" y="2869531"/>
                <a:ext cx="283680" cy="185040"/>
              </p14:xfrm>
            </p:contentPart>
          </mc:Choice>
          <mc:Fallback xmlns="">
            <p:pic>
              <p:nvPicPr>
                <p:cNvPr id="384" name="Freihand 383">
                  <a:extLst>
                    <a:ext uri="{FF2B5EF4-FFF2-40B4-BE49-F238E27FC236}">
                      <a16:creationId xmlns:a16="http://schemas.microsoft.com/office/drawing/2014/main" id="{CA08E847-818B-4792-ABA2-A0C0055C4F73}"/>
                    </a:ext>
                  </a:extLst>
                </p:cNvPr>
                <p:cNvPicPr/>
                <p:nvPr/>
              </p:nvPicPr>
              <p:blipFill>
                <a:blip r:embed="rId717"/>
                <a:stretch>
                  <a:fillRect/>
                </a:stretch>
              </p:blipFill>
              <p:spPr>
                <a:xfrm>
                  <a:off x="5925183" y="2865211"/>
                  <a:ext cx="292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86" name="Freihand 385">
                  <a:extLst>
                    <a:ext uri="{FF2B5EF4-FFF2-40B4-BE49-F238E27FC236}">
                      <a16:creationId xmlns:a16="http://schemas.microsoft.com/office/drawing/2014/main" id="{8B66CE59-C0BA-4EBE-AB29-4015BF80884A}"/>
                    </a:ext>
                  </a:extLst>
                </p14:cNvPr>
                <p14:cNvContentPartPr/>
                <p14:nvPr/>
              </p14:nvContentPartPr>
              <p14:xfrm>
                <a:off x="5079543" y="3411691"/>
                <a:ext cx="146880" cy="168480"/>
              </p14:xfrm>
            </p:contentPart>
          </mc:Choice>
          <mc:Fallback xmlns="">
            <p:pic>
              <p:nvPicPr>
                <p:cNvPr id="386" name="Freihand 385">
                  <a:extLst>
                    <a:ext uri="{FF2B5EF4-FFF2-40B4-BE49-F238E27FC236}">
                      <a16:creationId xmlns:a16="http://schemas.microsoft.com/office/drawing/2014/main" id="{8B66CE59-C0BA-4EBE-AB29-4015BF80884A}"/>
                    </a:ext>
                  </a:extLst>
                </p:cNvPr>
                <p:cNvPicPr/>
                <p:nvPr/>
              </p:nvPicPr>
              <p:blipFill>
                <a:blip r:embed="rId719"/>
                <a:stretch>
                  <a:fillRect/>
                </a:stretch>
              </p:blipFill>
              <p:spPr>
                <a:xfrm>
                  <a:off x="5075223" y="3407371"/>
                  <a:ext cx="1555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87" name="Freihand 386">
                  <a:extLst>
                    <a:ext uri="{FF2B5EF4-FFF2-40B4-BE49-F238E27FC236}">
                      <a16:creationId xmlns:a16="http://schemas.microsoft.com/office/drawing/2014/main" id="{7D2441DA-1A10-420E-A15B-F4B44A403506}"/>
                    </a:ext>
                  </a:extLst>
                </p14:cNvPr>
                <p14:cNvContentPartPr/>
                <p14:nvPr/>
              </p14:nvContentPartPr>
              <p14:xfrm>
                <a:off x="5215623" y="3400531"/>
                <a:ext cx="128880" cy="176400"/>
              </p14:xfrm>
            </p:contentPart>
          </mc:Choice>
          <mc:Fallback xmlns="">
            <p:pic>
              <p:nvPicPr>
                <p:cNvPr id="387" name="Freihand 386">
                  <a:extLst>
                    <a:ext uri="{FF2B5EF4-FFF2-40B4-BE49-F238E27FC236}">
                      <a16:creationId xmlns:a16="http://schemas.microsoft.com/office/drawing/2014/main" id="{7D2441DA-1A10-420E-A15B-F4B44A403506}"/>
                    </a:ext>
                  </a:extLst>
                </p:cNvPr>
                <p:cNvPicPr/>
                <p:nvPr/>
              </p:nvPicPr>
              <p:blipFill>
                <a:blip r:embed="rId721"/>
                <a:stretch>
                  <a:fillRect/>
                </a:stretch>
              </p:blipFill>
              <p:spPr>
                <a:xfrm>
                  <a:off x="5211303" y="3396211"/>
                  <a:ext cx="137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88" name="Freihand 387">
                  <a:extLst>
                    <a:ext uri="{FF2B5EF4-FFF2-40B4-BE49-F238E27FC236}">
                      <a16:creationId xmlns:a16="http://schemas.microsoft.com/office/drawing/2014/main" id="{12293C05-4E62-4C19-AC54-5AD37CEDFC8C}"/>
                    </a:ext>
                  </a:extLst>
                </p14:cNvPr>
                <p14:cNvContentPartPr/>
                <p14:nvPr/>
              </p14:nvContentPartPr>
              <p14:xfrm>
                <a:off x="5361423" y="3398731"/>
                <a:ext cx="99720" cy="234720"/>
              </p14:xfrm>
            </p:contentPart>
          </mc:Choice>
          <mc:Fallback xmlns="">
            <p:pic>
              <p:nvPicPr>
                <p:cNvPr id="388" name="Freihand 387">
                  <a:extLst>
                    <a:ext uri="{FF2B5EF4-FFF2-40B4-BE49-F238E27FC236}">
                      <a16:creationId xmlns:a16="http://schemas.microsoft.com/office/drawing/2014/main" id="{12293C05-4E62-4C19-AC54-5AD37CEDFC8C}"/>
                    </a:ext>
                  </a:extLst>
                </p:cNvPr>
                <p:cNvPicPr/>
                <p:nvPr/>
              </p:nvPicPr>
              <p:blipFill>
                <a:blip r:embed="rId723"/>
                <a:stretch>
                  <a:fillRect/>
                </a:stretch>
              </p:blipFill>
              <p:spPr>
                <a:xfrm>
                  <a:off x="5357103" y="3394411"/>
                  <a:ext cx="108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89" name="Freihand 388">
                  <a:extLst>
                    <a:ext uri="{FF2B5EF4-FFF2-40B4-BE49-F238E27FC236}">
                      <a16:creationId xmlns:a16="http://schemas.microsoft.com/office/drawing/2014/main" id="{95DE79BA-7922-4513-9DB4-5F0E0F9DB36B}"/>
                    </a:ext>
                  </a:extLst>
                </p14:cNvPr>
                <p14:cNvContentPartPr/>
                <p14:nvPr/>
              </p14:nvContentPartPr>
              <p14:xfrm>
                <a:off x="5511903" y="3374971"/>
                <a:ext cx="18000" cy="90000"/>
              </p14:xfrm>
            </p:contentPart>
          </mc:Choice>
          <mc:Fallback xmlns="">
            <p:pic>
              <p:nvPicPr>
                <p:cNvPr id="389" name="Freihand 388">
                  <a:extLst>
                    <a:ext uri="{FF2B5EF4-FFF2-40B4-BE49-F238E27FC236}">
                      <a16:creationId xmlns:a16="http://schemas.microsoft.com/office/drawing/2014/main" id="{95DE79BA-7922-4513-9DB4-5F0E0F9DB36B}"/>
                    </a:ext>
                  </a:extLst>
                </p:cNvPr>
                <p:cNvPicPr/>
                <p:nvPr/>
              </p:nvPicPr>
              <p:blipFill>
                <a:blip r:embed="rId725"/>
                <a:stretch>
                  <a:fillRect/>
                </a:stretch>
              </p:blipFill>
              <p:spPr>
                <a:xfrm>
                  <a:off x="5507583" y="3370651"/>
                  <a:ext cx="26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90" name="Freihand 389">
                  <a:extLst>
                    <a:ext uri="{FF2B5EF4-FFF2-40B4-BE49-F238E27FC236}">
                      <a16:creationId xmlns:a16="http://schemas.microsoft.com/office/drawing/2014/main" id="{94BB5018-CBA9-4A7F-910C-00EA8AE53F10}"/>
                    </a:ext>
                  </a:extLst>
                </p14:cNvPr>
                <p14:cNvContentPartPr/>
                <p14:nvPr/>
              </p14:nvContentPartPr>
              <p14:xfrm>
                <a:off x="5485263" y="3355531"/>
                <a:ext cx="223920" cy="93960"/>
              </p14:xfrm>
            </p:contentPart>
          </mc:Choice>
          <mc:Fallback xmlns="">
            <p:pic>
              <p:nvPicPr>
                <p:cNvPr id="390" name="Freihand 389">
                  <a:extLst>
                    <a:ext uri="{FF2B5EF4-FFF2-40B4-BE49-F238E27FC236}">
                      <a16:creationId xmlns:a16="http://schemas.microsoft.com/office/drawing/2014/main" id="{94BB5018-CBA9-4A7F-910C-00EA8AE53F10}"/>
                    </a:ext>
                  </a:extLst>
                </p:cNvPr>
                <p:cNvPicPr/>
                <p:nvPr/>
              </p:nvPicPr>
              <p:blipFill>
                <a:blip r:embed="rId727"/>
                <a:stretch>
                  <a:fillRect/>
                </a:stretch>
              </p:blipFill>
              <p:spPr>
                <a:xfrm>
                  <a:off x="5480943" y="3351211"/>
                  <a:ext cx="232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91" name="Freihand 390">
                  <a:extLst>
                    <a:ext uri="{FF2B5EF4-FFF2-40B4-BE49-F238E27FC236}">
                      <a16:creationId xmlns:a16="http://schemas.microsoft.com/office/drawing/2014/main" id="{54B0974B-8921-4533-9745-1D900FF0421D}"/>
                    </a:ext>
                  </a:extLst>
                </p14:cNvPr>
                <p14:cNvContentPartPr/>
                <p14:nvPr/>
              </p14:nvContentPartPr>
              <p14:xfrm>
                <a:off x="5726823" y="3270571"/>
                <a:ext cx="199440" cy="100800"/>
              </p14:xfrm>
            </p:contentPart>
          </mc:Choice>
          <mc:Fallback xmlns="">
            <p:pic>
              <p:nvPicPr>
                <p:cNvPr id="391" name="Freihand 390">
                  <a:extLst>
                    <a:ext uri="{FF2B5EF4-FFF2-40B4-BE49-F238E27FC236}">
                      <a16:creationId xmlns:a16="http://schemas.microsoft.com/office/drawing/2014/main" id="{54B0974B-8921-4533-9745-1D900FF0421D}"/>
                    </a:ext>
                  </a:extLst>
                </p:cNvPr>
                <p:cNvPicPr/>
                <p:nvPr/>
              </p:nvPicPr>
              <p:blipFill>
                <a:blip r:embed="rId729"/>
                <a:stretch>
                  <a:fillRect/>
                </a:stretch>
              </p:blipFill>
              <p:spPr>
                <a:xfrm>
                  <a:off x="5722503" y="3266251"/>
                  <a:ext cx="208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392" name="Freihand 391">
                  <a:extLst>
                    <a:ext uri="{FF2B5EF4-FFF2-40B4-BE49-F238E27FC236}">
                      <a16:creationId xmlns:a16="http://schemas.microsoft.com/office/drawing/2014/main" id="{CF9D7D2D-D1EE-4804-B71C-CAB00A0602BE}"/>
                    </a:ext>
                  </a:extLst>
                </p14:cNvPr>
                <p14:cNvContentPartPr/>
                <p14:nvPr/>
              </p14:nvContentPartPr>
              <p14:xfrm>
                <a:off x="5908623" y="3225931"/>
                <a:ext cx="107280" cy="119160"/>
              </p14:xfrm>
            </p:contentPart>
          </mc:Choice>
          <mc:Fallback xmlns="">
            <p:pic>
              <p:nvPicPr>
                <p:cNvPr id="392" name="Freihand 391">
                  <a:extLst>
                    <a:ext uri="{FF2B5EF4-FFF2-40B4-BE49-F238E27FC236}">
                      <a16:creationId xmlns:a16="http://schemas.microsoft.com/office/drawing/2014/main" id="{CF9D7D2D-D1EE-4804-B71C-CAB00A0602BE}"/>
                    </a:ext>
                  </a:extLst>
                </p:cNvPr>
                <p:cNvPicPr/>
                <p:nvPr/>
              </p:nvPicPr>
              <p:blipFill>
                <a:blip r:embed="rId731"/>
                <a:stretch>
                  <a:fillRect/>
                </a:stretch>
              </p:blipFill>
              <p:spPr>
                <a:xfrm>
                  <a:off x="5904303" y="3221611"/>
                  <a:ext cx="115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93" name="Freihand 392">
                  <a:extLst>
                    <a:ext uri="{FF2B5EF4-FFF2-40B4-BE49-F238E27FC236}">
                      <a16:creationId xmlns:a16="http://schemas.microsoft.com/office/drawing/2014/main" id="{FD806921-D960-478E-8004-81A0A14AAA3E}"/>
                    </a:ext>
                  </a:extLst>
                </p14:cNvPr>
                <p14:cNvContentPartPr/>
                <p14:nvPr/>
              </p14:nvContentPartPr>
              <p14:xfrm>
                <a:off x="5947143" y="3173011"/>
                <a:ext cx="304200" cy="177120"/>
              </p14:xfrm>
            </p:contentPart>
          </mc:Choice>
          <mc:Fallback xmlns="">
            <p:pic>
              <p:nvPicPr>
                <p:cNvPr id="393" name="Freihand 392">
                  <a:extLst>
                    <a:ext uri="{FF2B5EF4-FFF2-40B4-BE49-F238E27FC236}">
                      <a16:creationId xmlns:a16="http://schemas.microsoft.com/office/drawing/2014/main" id="{FD806921-D960-478E-8004-81A0A14AAA3E}"/>
                    </a:ext>
                  </a:extLst>
                </p:cNvPr>
                <p:cNvPicPr/>
                <p:nvPr/>
              </p:nvPicPr>
              <p:blipFill>
                <a:blip r:embed="rId733"/>
                <a:stretch>
                  <a:fillRect/>
                </a:stretch>
              </p:blipFill>
              <p:spPr>
                <a:xfrm>
                  <a:off x="5942823" y="3168691"/>
                  <a:ext cx="312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94" name="Freihand 393">
                  <a:extLst>
                    <a:ext uri="{FF2B5EF4-FFF2-40B4-BE49-F238E27FC236}">
                      <a16:creationId xmlns:a16="http://schemas.microsoft.com/office/drawing/2014/main" id="{2EDC0AAC-6A73-4E3E-9DD3-44B7078070F5}"/>
                    </a:ext>
                  </a:extLst>
                </p14:cNvPr>
                <p14:cNvContentPartPr/>
                <p14:nvPr/>
              </p14:nvContentPartPr>
              <p14:xfrm>
                <a:off x="5183223" y="3498091"/>
                <a:ext cx="605880" cy="302400"/>
              </p14:xfrm>
            </p:contentPart>
          </mc:Choice>
          <mc:Fallback xmlns="">
            <p:pic>
              <p:nvPicPr>
                <p:cNvPr id="394" name="Freihand 393">
                  <a:extLst>
                    <a:ext uri="{FF2B5EF4-FFF2-40B4-BE49-F238E27FC236}">
                      <a16:creationId xmlns:a16="http://schemas.microsoft.com/office/drawing/2014/main" id="{2EDC0AAC-6A73-4E3E-9DD3-44B7078070F5}"/>
                    </a:ext>
                  </a:extLst>
                </p:cNvPr>
                <p:cNvPicPr/>
                <p:nvPr/>
              </p:nvPicPr>
              <p:blipFill>
                <a:blip r:embed="rId735"/>
                <a:stretch>
                  <a:fillRect/>
                </a:stretch>
              </p:blipFill>
              <p:spPr>
                <a:xfrm>
                  <a:off x="5178903" y="3493771"/>
                  <a:ext cx="6145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95" name="Freihand 394">
                  <a:extLst>
                    <a:ext uri="{FF2B5EF4-FFF2-40B4-BE49-F238E27FC236}">
                      <a16:creationId xmlns:a16="http://schemas.microsoft.com/office/drawing/2014/main" id="{05689FEB-6253-4B9C-962B-1CE9A65936AF}"/>
                    </a:ext>
                  </a:extLst>
                </p14:cNvPr>
                <p14:cNvContentPartPr/>
                <p14:nvPr/>
              </p14:nvContentPartPr>
              <p14:xfrm>
                <a:off x="5796663" y="3489091"/>
                <a:ext cx="27720" cy="154440"/>
              </p14:xfrm>
            </p:contentPart>
          </mc:Choice>
          <mc:Fallback xmlns="">
            <p:pic>
              <p:nvPicPr>
                <p:cNvPr id="395" name="Freihand 394">
                  <a:extLst>
                    <a:ext uri="{FF2B5EF4-FFF2-40B4-BE49-F238E27FC236}">
                      <a16:creationId xmlns:a16="http://schemas.microsoft.com/office/drawing/2014/main" id="{05689FEB-6253-4B9C-962B-1CE9A65936AF}"/>
                    </a:ext>
                  </a:extLst>
                </p:cNvPr>
                <p:cNvPicPr/>
                <p:nvPr/>
              </p:nvPicPr>
              <p:blipFill>
                <a:blip r:embed="rId737"/>
                <a:stretch>
                  <a:fillRect/>
                </a:stretch>
              </p:blipFill>
              <p:spPr>
                <a:xfrm>
                  <a:off x="5792343" y="3484771"/>
                  <a:ext cx="3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96" name="Freihand 395">
                  <a:extLst>
                    <a:ext uri="{FF2B5EF4-FFF2-40B4-BE49-F238E27FC236}">
                      <a16:creationId xmlns:a16="http://schemas.microsoft.com/office/drawing/2014/main" id="{FE3B7188-CABF-4852-A251-519D73D4D1EA}"/>
                    </a:ext>
                  </a:extLst>
                </p14:cNvPr>
                <p14:cNvContentPartPr/>
                <p14:nvPr/>
              </p14:nvContentPartPr>
              <p14:xfrm>
                <a:off x="5834463" y="3526531"/>
                <a:ext cx="84600" cy="203400"/>
              </p14:xfrm>
            </p:contentPart>
          </mc:Choice>
          <mc:Fallback xmlns="">
            <p:pic>
              <p:nvPicPr>
                <p:cNvPr id="396" name="Freihand 395">
                  <a:extLst>
                    <a:ext uri="{FF2B5EF4-FFF2-40B4-BE49-F238E27FC236}">
                      <a16:creationId xmlns:a16="http://schemas.microsoft.com/office/drawing/2014/main" id="{FE3B7188-CABF-4852-A251-519D73D4D1EA}"/>
                    </a:ext>
                  </a:extLst>
                </p:cNvPr>
                <p:cNvPicPr/>
                <p:nvPr/>
              </p:nvPicPr>
              <p:blipFill>
                <a:blip r:embed="rId739"/>
                <a:stretch>
                  <a:fillRect/>
                </a:stretch>
              </p:blipFill>
              <p:spPr>
                <a:xfrm>
                  <a:off x="5830143" y="3522211"/>
                  <a:ext cx="93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97" name="Freihand 396">
                  <a:extLst>
                    <a:ext uri="{FF2B5EF4-FFF2-40B4-BE49-F238E27FC236}">
                      <a16:creationId xmlns:a16="http://schemas.microsoft.com/office/drawing/2014/main" id="{2F46C0E5-1C2E-4F0F-A47B-40B6624CFAA2}"/>
                    </a:ext>
                  </a:extLst>
                </p14:cNvPr>
                <p14:cNvContentPartPr/>
                <p14:nvPr/>
              </p14:nvContentPartPr>
              <p14:xfrm>
                <a:off x="5930223" y="3452371"/>
                <a:ext cx="56160" cy="137160"/>
              </p14:xfrm>
            </p:contentPart>
          </mc:Choice>
          <mc:Fallback xmlns="">
            <p:pic>
              <p:nvPicPr>
                <p:cNvPr id="397" name="Freihand 396">
                  <a:extLst>
                    <a:ext uri="{FF2B5EF4-FFF2-40B4-BE49-F238E27FC236}">
                      <a16:creationId xmlns:a16="http://schemas.microsoft.com/office/drawing/2014/main" id="{2F46C0E5-1C2E-4F0F-A47B-40B6624CFAA2}"/>
                    </a:ext>
                  </a:extLst>
                </p:cNvPr>
                <p:cNvPicPr/>
                <p:nvPr/>
              </p:nvPicPr>
              <p:blipFill>
                <a:blip r:embed="rId741"/>
                <a:stretch>
                  <a:fillRect/>
                </a:stretch>
              </p:blipFill>
              <p:spPr>
                <a:xfrm>
                  <a:off x="5925903" y="3448051"/>
                  <a:ext cx="648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98" name="Freihand 397">
                  <a:extLst>
                    <a:ext uri="{FF2B5EF4-FFF2-40B4-BE49-F238E27FC236}">
                      <a16:creationId xmlns:a16="http://schemas.microsoft.com/office/drawing/2014/main" id="{AD61CE02-B5C2-41C3-AFE0-02EA49789A93}"/>
                    </a:ext>
                  </a:extLst>
                </p14:cNvPr>
                <p14:cNvContentPartPr/>
                <p14:nvPr/>
              </p14:nvContentPartPr>
              <p14:xfrm>
                <a:off x="6013743" y="3488371"/>
                <a:ext cx="147600" cy="79920"/>
              </p14:xfrm>
            </p:contentPart>
          </mc:Choice>
          <mc:Fallback xmlns="">
            <p:pic>
              <p:nvPicPr>
                <p:cNvPr id="398" name="Freihand 397">
                  <a:extLst>
                    <a:ext uri="{FF2B5EF4-FFF2-40B4-BE49-F238E27FC236}">
                      <a16:creationId xmlns:a16="http://schemas.microsoft.com/office/drawing/2014/main" id="{AD61CE02-B5C2-41C3-AFE0-02EA49789A93}"/>
                    </a:ext>
                  </a:extLst>
                </p:cNvPr>
                <p:cNvPicPr/>
                <p:nvPr/>
              </p:nvPicPr>
              <p:blipFill>
                <a:blip r:embed="rId743"/>
                <a:stretch>
                  <a:fillRect/>
                </a:stretch>
              </p:blipFill>
              <p:spPr>
                <a:xfrm>
                  <a:off x="6009423" y="3484051"/>
                  <a:ext cx="156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99" name="Freihand 398">
                  <a:extLst>
                    <a:ext uri="{FF2B5EF4-FFF2-40B4-BE49-F238E27FC236}">
                      <a16:creationId xmlns:a16="http://schemas.microsoft.com/office/drawing/2014/main" id="{2BD18F4F-2285-4921-9B21-0CC2327EF9A4}"/>
                    </a:ext>
                  </a:extLst>
                </p14:cNvPr>
                <p14:cNvContentPartPr/>
                <p14:nvPr/>
              </p14:nvContentPartPr>
              <p14:xfrm>
                <a:off x="6092223" y="3394051"/>
                <a:ext cx="30240" cy="39600"/>
              </p14:xfrm>
            </p:contentPart>
          </mc:Choice>
          <mc:Fallback xmlns="">
            <p:pic>
              <p:nvPicPr>
                <p:cNvPr id="399" name="Freihand 398">
                  <a:extLst>
                    <a:ext uri="{FF2B5EF4-FFF2-40B4-BE49-F238E27FC236}">
                      <a16:creationId xmlns:a16="http://schemas.microsoft.com/office/drawing/2014/main" id="{2BD18F4F-2285-4921-9B21-0CC2327EF9A4}"/>
                    </a:ext>
                  </a:extLst>
                </p:cNvPr>
                <p:cNvPicPr/>
                <p:nvPr/>
              </p:nvPicPr>
              <p:blipFill>
                <a:blip r:embed="rId745"/>
                <a:stretch>
                  <a:fillRect/>
                </a:stretch>
              </p:blipFill>
              <p:spPr>
                <a:xfrm>
                  <a:off x="6087903" y="3389731"/>
                  <a:ext cx="38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00" name="Freihand 399">
                  <a:extLst>
                    <a:ext uri="{FF2B5EF4-FFF2-40B4-BE49-F238E27FC236}">
                      <a16:creationId xmlns:a16="http://schemas.microsoft.com/office/drawing/2014/main" id="{552F510B-B2BF-4931-B026-419EA63DC3CB}"/>
                    </a:ext>
                  </a:extLst>
                </p14:cNvPr>
                <p14:cNvContentPartPr/>
                <p14:nvPr/>
              </p14:nvContentPartPr>
              <p14:xfrm>
                <a:off x="5043183" y="3606091"/>
                <a:ext cx="1267920" cy="375480"/>
              </p14:xfrm>
            </p:contentPart>
          </mc:Choice>
          <mc:Fallback xmlns="">
            <p:pic>
              <p:nvPicPr>
                <p:cNvPr id="400" name="Freihand 399">
                  <a:extLst>
                    <a:ext uri="{FF2B5EF4-FFF2-40B4-BE49-F238E27FC236}">
                      <a16:creationId xmlns:a16="http://schemas.microsoft.com/office/drawing/2014/main" id="{552F510B-B2BF-4931-B026-419EA63DC3CB}"/>
                    </a:ext>
                  </a:extLst>
                </p:cNvPr>
                <p:cNvPicPr/>
                <p:nvPr/>
              </p:nvPicPr>
              <p:blipFill>
                <a:blip r:embed="rId747"/>
                <a:stretch>
                  <a:fillRect/>
                </a:stretch>
              </p:blipFill>
              <p:spPr>
                <a:xfrm>
                  <a:off x="5038863" y="3601771"/>
                  <a:ext cx="12765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32" name="Freihand 431">
                  <a:extLst>
                    <a:ext uri="{FF2B5EF4-FFF2-40B4-BE49-F238E27FC236}">
                      <a16:creationId xmlns:a16="http://schemas.microsoft.com/office/drawing/2014/main" id="{A21CC2BA-D07C-4D64-93B9-7C7F7651499E}"/>
                    </a:ext>
                  </a:extLst>
                </p14:cNvPr>
                <p14:cNvContentPartPr/>
                <p14:nvPr/>
              </p14:nvContentPartPr>
              <p14:xfrm>
                <a:off x="8809863" y="2173651"/>
                <a:ext cx="360000" cy="32760"/>
              </p14:xfrm>
            </p:contentPart>
          </mc:Choice>
          <mc:Fallback xmlns="">
            <p:pic>
              <p:nvPicPr>
                <p:cNvPr id="432" name="Freihand 431">
                  <a:extLst>
                    <a:ext uri="{FF2B5EF4-FFF2-40B4-BE49-F238E27FC236}">
                      <a16:creationId xmlns:a16="http://schemas.microsoft.com/office/drawing/2014/main" id="{A21CC2BA-D07C-4D64-93B9-7C7F7651499E}"/>
                    </a:ext>
                  </a:extLst>
                </p:cNvPr>
                <p:cNvPicPr/>
                <p:nvPr/>
              </p:nvPicPr>
              <p:blipFill>
                <a:blip r:embed="rId749"/>
                <a:stretch>
                  <a:fillRect/>
                </a:stretch>
              </p:blipFill>
              <p:spPr>
                <a:xfrm>
                  <a:off x="8805543" y="2169331"/>
                  <a:ext cx="368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33" name="Freihand 432">
                  <a:extLst>
                    <a:ext uri="{FF2B5EF4-FFF2-40B4-BE49-F238E27FC236}">
                      <a16:creationId xmlns:a16="http://schemas.microsoft.com/office/drawing/2014/main" id="{9F7FE81A-98D9-4705-BBC9-24ACB0BC6779}"/>
                    </a:ext>
                  </a:extLst>
                </p14:cNvPr>
                <p14:cNvContentPartPr/>
                <p14:nvPr/>
              </p14:nvContentPartPr>
              <p14:xfrm>
                <a:off x="9079503" y="2130811"/>
                <a:ext cx="204840" cy="151200"/>
              </p14:xfrm>
            </p:contentPart>
          </mc:Choice>
          <mc:Fallback xmlns="">
            <p:pic>
              <p:nvPicPr>
                <p:cNvPr id="433" name="Freihand 432">
                  <a:extLst>
                    <a:ext uri="{FF2B5EF4-FFF2-40B4-BE49-F238E27FC236}">
                      <a16:creationId xmlns:a16="http://schemas.microsoft.com/office/drawing/2014/main" id="{9F7FE81A-98D9-4705-BBC9-24ACB0BC6779}"/>
                    </a:ext>
                  </a:extLst>
                </p:cNvPr>
                <p:cNvPicPr/>
                <p:nvPr/>
              </p:nvPicPr>
              <p:blipFill>
                <a:blip r:embed="rId751"/>
                <a:stretch>
                  <a:fillRect/>
                </a:stretch>
              </p:blipFill>
              <p:spPr>
                <a:xfrm>
                  <a:off x="9075183" y="2126491"/>
                  <a:ext cx="213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35" name="Freihand 434">
                  <a:extLst>
                    <a:ext uri="{FF2B5EF4-FFF2-40B4-BE49-F238E27FC236}">
                      <a16:creationId xmlns:a16="http://schemas.microsoft.com/office/drawing/2014/main" id="{633D3D6C-0DB8-4B6C-9F33-F32CD21AE751}"/>
                    </a:ext>
                  </a:extLst>
                </p14:cNvPr>
                <p14:cNvContentPartPr/>
                <p14:nvPr/>
              </p14:nvContentPartPr>
              <p14:xfrm>
                <a:off x="7759383" y="1982491"/>
                <a:ext cx="157320" cy="108720"/>
              </p14:xfrm>
            </p:contentPart>
          </mc:Choice>
          <mc:Fallback xmlns="">
            <p:pic>
              <p:nvPicPr>
                <p:cNvPr id="435" name="Freihand 434">
                  <a:extLst>
                    <a:ext uri="{FF2B5EF4-FFF2-40B4-BE49-F238E27FC236}">
                      <a16:creationId xmlns:a16="http://schemas.microsoft.com/office/drawing/2014/main" id="{633D3D6C-0DB8-4B6C-9F33-F32CD21AE751}"/>
                    </a:ext>
                  </a:extLst>
                </p:cNvPr>
                <p:cNvPicPr/>
                <p:nvPr/>
              </p:nvPicPr>
              <p:blipFill>
                <a:blip r:embed="rId753"/>
                <a:stretch>
                  <a:fillRect/>
                </a:stretch>
              </p:blipFill>
              <p:spPr>
                <a:xfrm>
                  <a:off x="7755063" y="1978171"/>
                  <a:ext cx="165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36" name="Freihand 435">
                  <a:extLst>
                    <a:ext uri="{FF2B5EF4-FFF2-40B4-BE49-F238E27FC236}">
                      <a16:creationId xmlns:a16="http://schemas.microsoft.com/office/drawing/2014/main" id="{A04E45B0-1D9F-4C6F-B18F-E5AD7E22A0B4}"/>
                    </a:ext>
                  </a:extLst>
                </p14:cNvPr>
                <p14:cNvContentPartPr/>
                <p14:nvPr/>
              </p14:nvContentPartPr>
              <p14:xfrm>
                <a:off x="7912383" y="2082931"/>
                <a:ext cx="78480" cy="82800"/>
              </p14:xfrm>
            </p:contentPart>
          </mc:Choice>
          <mc:Fallback xmlns="">
            <p:pic>
              <p:nvPicPr>
                <p:cNvPr id="436" name="Freihand 435">
                  <a:extLst>
                    <a:ext uri="{FF2B5EF4-FFF2-40B4-BE49-F238E27FC236}">
                      <a16:creationId xmlns:a16="http://schemas.microsoft.com/office/drawing/2014/main" id="{A04E45B0-1D9F-4C6F-B18F-E5AD7E22A0B4}"/>
                    </a:ext>
                  </a:extLst>
                </p:cNvPr>
                <p:cNvPicPr/>
                <p:nvPr/>
              </p:nvPicPr>
              <p:blipFill>
                <a:blip r:embed="rId755"/>
                <a:stretch>
                  <a:fillRect/>
                </a:stretch>
              </p:blipFill>
              <p:spPr>
                <a:xfrm>
                  <a:off x="7908063" y="2078611"/>
                  <a:ext cx="87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37" name="Freihand 436">
                  <a:extLst>
                    <a:ext uri="{FF2B5EF4-FFF2-40B4-BE49-F238E27FC236}">
                      <a16:creationId xmlns:a16="http://schemas.microsoft.com/office/drawing/2014/main" id="{3065DECB-02BE-4A35-B407-8B7476A48FB8}"/>
                    </a:ext>
                  </a:extLst>
                </p14:cNvPr>
                <p14:cNvContentPartPr/>
                <p14:nvPr/>
              </p14:nvContentPartPr>
              <p14:xfrm>
                <a:off x="8068623" y="2041531"/>
                <a:ext cx="25560" cy="104400"/>
              </p14:xfrm>
            </p:contentPart>
          </mc:Choice>
          <mc:Fallback xmlns="">
            <p:pic>
              <p:nvPicPr>
                <p:cNvPr id="437" name="Freihand 436">
                  <a:extLst>
                    <a:ext uri="{FF2B5EF4-FFF2-40B4-BE49-F238E27FC236}">
                      <a16:creationId xmlns:a16="http://schemas.microsoft.com/office/drawing/2014/main" id="{3065DECB-02BE-4A35-B407-8B7476A48FB8}"/>
                    </a:ext>
                  </a:extLst>
                </p:cNvPr>
                <p:cNvPicPr/>
                <p:nvPr/>
              </p:nvPicPr>
              <p:blipFill>
                <a:blip r:embed="rId757"/>
                <a:stretch>
                  <a:fillRect/>
                </a:stretch>
              </p:blipFill>
              <p:spPr>
                <a:xfrm>
                  <a:off x="8064303" y="2037211"/>
                  <a:ext cx="34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38" name="Freihand 437">
                  <a:extLst>
                    <a:ext uri="{FF2B5EF4-FFF2-40B4-BE49-F238E27FC236}">
                      <a16:creationId xmlns:a16="http://schemas.microsoft.com/office/drawing/2014/main" id="{AA546788-7862-43C5-A2AF-0F24C2CEDA11}"/>
                    </a:ext>
                  </a:extLst>
                </p14:cNvPr>
                <p14:cNvContentPartPr/>
                <p14:nvPr/>
              </p14:nvContentPartPr>
              <p14:xfrm>
                <a:off x="8025783" y="2063131"/>
                <a:ext cx="113040" cy="14400"/>
              </p14:xfrm>
            </p:contentPart>
          </mc:Choice>
          <mc:Fallback xmlns="">
            <p:pic>
              <p:nvPicPr>
                <p:cNvPr id="438" name="Freihand 437">
                  <a:extLst>
                    <a:ext uri="{FF2B5EF4-FFF2-40B4-BE49-F238E27FC236}">
                      <a16:creationId xmlns:a16="http://schemas.microsoft.com/office/drawing/2014/main" id="{AA546788-7862-43C5-A2AF-0F24C2CEDA11}"/>
                    </a:ext>
                  </a:extLst>
                </p:cNvPr>
                <p:cNvPicPr/>
                <p:nvPr/>
              </p:nvPicPr>
              <p:blipFill>
                <a:blip r:embed="rId759"/>
                <a:stretch>
                  <a:fillRect/>
                </a:stretch>
              </p:blipFill>
              <p:spPr>
                <a:xfrm>
                  <a:off x="8021463" y="2058811"/>
                  <a:ext cx="121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39" name="Freihand 438">
                  <a:extLst>
                    <a:ext uri="{FF2B5EF4-FFF2-40B4-BE49-F238E27FC236}">
                      <a16:creationId xmlns:a16="http://schemas.microsoft.com/office/drawing/2014/main" id="{BFD3BD1B-9F70-4A66-A8BB-8108F5F66E6C}"/>
                    </a:ext>
                  </a:extLst>
                </p14:cNvPr>
                <p14:cNvContentPartPr/>
                <p14:nvPr/>
              </p14:nvContentPartPr>
              <p14:xfrm>
                <a:off x="8148903" y="2026051"/>
                <a:ext cx="120240" cy="133920"/>
              </p14:xfrm>
            </p:contentPart>
          </mc:Choice>
          <mc:Fallback xmlns="">
            <p:pic>
              <p:nvPicPr>
                <p:cNvPr id="439" name="Freihand 438">
                  <a:extLst>
                    <a:ext uri="{FF2B5EF4-FFF2-40B4-BE49-F238E27FC236}">
                      <a16:creationId xmlns:a16="http://schemas.microsoft.com/office/drawing/2014/main" id="{BFD3BD1B-9F70-4A66-A8BB-8108F5F66E6C}"/>
                    </a:ext>
                  </a:extLst>
                </p:cNvPr>
                <p:cNvPicPr/>
                <p:nvPr/>
              </p:nvPicPr>
              <p:blipFill>
                <a:blip r:embed="rId761"/>
                <a:stretch>
                  <a:fillRect/>
                </a:stretch>
              </p:blipFill>
              <p:spPr>
                <a:xfrm>
                  <a:off x="8144583" y="2021731"/>
                  <a:ext cx="128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40" name="Freihand 439">
                  <a:extLst>
                    <a:ext uri="{FF2B5EF4-FFF2-40B4-BE49-F238E27FC236}">
                      <a16:creationId xmlns:a16="http://schemas.microsoft.com/office/drawing/2014/main" id="{1AC205B2-E90A-4793-B0DE-B8B62DFBD789}"/>
                    </a:ext>
                  </a:extLst>
                </p14:cNvPr>
                <p14:cNvContentPartPr/>
                <p14:nvPr/>
              </p14:nvContentPartPr>
              <p14:xfrm>
                <a:off x="8154663" y="1991851"/>
                <a:ext cx="135720" cy="25200"/>
              </p14:xfrm>
            </p:contentPart>
          </mc:Choice>
          <mc:Fallback xmlns="">
            <p:pic>
              <p:nvPicPr>
                <p:cNvPr id="440" name="Freihand 439">
                  <a:extLst>
                    <a:ext uri="{FF2B5EF4-FFF2-40B4-BE49-F238E27FC236}">
                      <a16:creationId xmlns:a16="http://schemas.microsoft.com/office/drawing/2014/main" id="{1AC205B2-E90A-4793-B0DE-B8B62DFBD789}"/>
                    </a:ext>
                  </a:extLst>
                </p:cNvPr>
                <p:cNvPicPr/>
                <p:nvPr/>
              </p:nvPicPr>
              <p:blipFill>
                <a:blip r:embed="rId763"/>
                <a:stretch>
                  <a:fillRect/>
                </a:stretch>
              </p:blipFill>
              <p:spPr>
                <a:xfrm>
                  <a:off x="8150343" y="1987531"/>
                  <a:ext cx="144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41" name="Freihand 440">
                  <a:extLst>
                    <a:ext uri="{FF2B5EF4-FFF2-40B4-BE49-F238E27FC236}">
                      <a16:creationId xmlns:a16="http://schemas.microsoft.com/office/drawing/2014/main" id="{515137DF-469F-41E9-BED2-D2E472013BB1}"/>
                    </a:ext>
                  </a:extLst>
                </p14:cNvPr>
                <p14:cNvContentPartPr/>
                <p14:nvPr/>
              </p14:nvContentPartPr>
              <p14:xfrm>
                <a:off x="8286423" y="2050891"/>
                <a:ext cx="87840" cy="105120"/>
              </p14:xfrm>
            </p:contentPart>
          </mc:Choice>
          <mc:Fallback xmlns="">
            <p:pic>
              <p:nvPicPr>
                <p:cNvPr id="441" name="Freihand 440">
                  <a:extLst>
                    <a:ext uri="{FF2B5EF4-FFF2-40B4-BE49-F238E27FC236}">
                      <a16:creationId xmlns:a16="http://schemas.microsoft.com/office/drawing/2014/main" id="{515137DF-469F-41E9-BED2-D2E472013BB1}"/>
                    </a:ext>
                  </a:extLst>
                </p:cNvPr>
                <p:cNvPicPr/>
                <p:nvPr/>
              </p:nvPicPr>
              <p:blipFill>
                <a:blip r:embed="rId765"/>
                <a:stretch>
                  <a:fillRect/>
                </a:stretch>
              </p:blipFill>
              <p:spPr>
                <a:xfrm>
                  <a:off x="8282103" y="2046571"/>
                  <a:ext cx="96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42" name="Freihand 441">
                  <a:extLst>
                    <a:ext uri="{FF2B5EF4-FFF2-40B4-BE49-F238E27FC236}">
                      <a16:creationId xmlns:a16="http://schemas.microsoft.com/office/drawing/2014/main" id="{2FB7D563-309C-487E-A518-D80440091191}"/>
                    </a:ext>
                  </a:extLst>
                </p14:cNvPr>
                <p14:cNvContentPartPr/>
                <p14:nvPr/>
              </p14:nvContentPartPr>
              <p14:xfrm>
                <a:off x="8417103" y="2031811"/>
                <a:ext cx="107640" cy="191880"/>
              </p14:xfrm>
            </p:contentPart>
          </mc:Choice>
          <mc:Fallback xmlns="">
            <p:pic>
              <p:nvPicPr>
                <p:cNvPr id="442" name="Freihand 441">
                  <a:extLst>
                    <a:ext uri="{FF2B5EF4-FFF2-40B4-BE49-F238E27FC236}">
                      <a16:creationId xmlns:a16="http://schemas.microsoft.com/office/drawing/2014/main" id="{2FB7D563-309C-487E-A518-D80440091191}"/>
                    </a:ext>
                  </a:extLst>
                </p:cNvPr>
                <p:cNvPicPr/>
                <p:nvPr/>
              </p:nvPicPr>
              <p:blipFill>
                <a:blip r:embed="rId767"/>
                <a:stretch>
                  <a:fillRect/>
                </a:stretch>
              </p:blipFill>
              <p:spPr>
                <a:xfrm>
                  <a:off x="8412783" y="2027491"/>
                  <a:ext cx="11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44" name="Freihand 443">
                  <a:extLst>
                    <a:ext uri="{FF2B5EF4-FFF2-40B4-BE49-F238E27FC236}">
                      <a16:creationId xmlns:a16="http://schemas.microsoft.com/office/drawing/2014/main" id="{E8706D46-5E9D-4148-9D16-43EB01A92256}"/>
                    </a:ext>
                  </a:extLst>
                </p14:cNvPr>
                <p14:cNvContentPartPr/>
                <p14:nvPr/>
              </p14:nvContentPartPr>
              <p14:xfrm>
                <a:off x="10012623" y="2609251"/>
                <a:ext cx="197640" cy="7560"/>
              </p14:xfrm>
            </p:contentPart>
          </mc:Choice>
          <mc:Fallback xmlns="">
            <p:pic>
              <p:nvPicPr>
                <p:cNvPr id="444" name="Freihand 443">
                  <a:extLst>
                    <a:ext uri="{FF2B5EF4-FFF2-40B4-BE49-F238E27FC236}">
                      <a16:creationId xmlns:a16="http://schemas.microsoft.com/office/drawing/2014/main" id="{E8706D46-5E9D-4148-9D16-43EB01A92256}"/>
                    </a:ext>
                  </a:extLst>
                </p:cNvPr>
                <p:cNvPicPr/>
                <p:nvPr/>
              </p:nvPicPr>
              <p:blipFill>
                <a:blip r:embed="rId769"/>
                <a:stretch>
                  <a:fillRect/>
                </a:stretch>
              </p:blipFill>
              <p:spPr>
                <a:xfrm>
                  <a:off x="10008303" y="2604931"/>
                  <a:ext cx="2062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45" name="Freihand 444">
                  <a:extLst>
                    <a:ext uri="{FF2B5EF4-FFF2-40B4-BE49-F238E27FC236}">
                      <a16:creationId xmlns:a16="http://schemas.microsoft.com/office/drawing/2014/main" id="{2D67CBCC-C38F-41B1-8884-17157FB2CE7D}"/>
                    </a:ext>
                  </a:extLst>
                </p14:cNvPr>
                <p14:cNvContentPartPr/>
                <p14:nvPr/>
              </p14:nvContentPartPr>
              <p14:xfrm>
                <a:off x="9913623" y="2537611"/>
                <a:ext cx="186840" cy="122040"/>
              </p14:xfrm>
            </p:contentPart>
          </mc:Choice>
          <mc:Fallback xmlns="">
            <p:pic>
              <p:nvPicPr>
                <p:cNvPr id="445" name="Freihand 444">
                  <a:extLst>
                    <a:ext uri="{FF2B5EF4-FFF2-40B4-BE49-F238E27FC236}">
                      <a16:creationId xmlns:a16="http://schemas.microsoft.com/office/drawing/2014/main" id="{2D67CBCC-C38F-41B1-8884-17157FB2CE7D}"/>
                    </a:ext>
                  </a:extLst>
                </p:cNvPr>
                <p:cNvPicPr/>
                <p:nvPr/>
              </p:nvPicPr>
              <p:blipFill>
                <a:blip r:embed="rId771"/>
                <a:stretch>
                  <a:fillRect/>
                </a:stretch>
              </p:blipFill>
              <p:spPr>
                <a:xfrm>
                  <a:off x="9909303" y="2533291"/>
                  <a:ext cx="195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47" name="Freihand 446">
                  <a:extLst>
                    <a:ext uri="{FF2B5EF4-FFF2-40B4-BE49-F238E27FC236}">
                      <a16:creationId xmlns:a16="http://schemas.microsoft.com/office/drawing/2014/main" id="{F27A09D4-63AD-4A0E-BFB0-F9BF4FEBABEE}"/>
                    </a:ext>
                  </a:extLst>
                </p14:cNvPr>
                <p14:cNvContentPartPr/>
                <p14:nvPr/>
              </p14:nvContentPartPr>
              <p14:xfrm>
                <a:off x="10291263" y="2523931"/>
                <a:ext cx="111960" cy="117000"/>
              </p14:xfrm>
            </p:contentPart>
          </mc:Choice>
          <mc:Fallback xmlns="">
            <p:pic>
              <p:nvPicPr>
                <p:cNvPr id="447" name="Freihand 446">
                  <a:extLst>
                    <a:ext uri="{FF2B5EF4-FFF2-40B4-BE49-F238E27FC236}">
                      <a16:creationId xmlns:a16="http://schemas.microsoft.com/office/drawing/2014/main" id="{F27A09D4-63AD-4A0E-BFB0-F9BF4FEBABEE}"/>
                    </a:ext>
                  </a:extLst>
                </p:cNvPr>
                <p:cNvPicPr/>
                <p:nvPr/>
              </p:nvPicPr>
              <p:blipFill>
                <a:blip r:embed="rId773"/>
                <a:stretch>
                  <a:fillRect/>
                </a:stretch>
              </p:blipFill>
              <p:spPr>
                <a:xfrm>
                  <a:off x="10286943" y="2519611"/>
                  <a:ext cx="120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48" name="Freihand 447">
                  <a:extLst>
                    <a:ext uri="{FF2B5EF4-FFF2-40B4-BE49-F238E27FC236}">
                      <a16:creationId xmlns:a16="http://schemas.microsoft.com/office/drawing/2014/main" id="{87DD3F23-29E8-4423-95B0-21A9F0F7F7C4}"/>
                    </a:ext>
                  </a:extLst>
                </p14:cNvPr>
                <p14:cNvContentPartPr/>
                <p14:nvPr/>
              </p14:nvContentPartPr>
              <p14:xfrm>
                <a:off x="10359663" y="2593051"/>
                <a:ext cx="108720" cy="119880"/>
              </p14:xfrm>
            </p:contentPart>
          </mc:Choice>
          <mc:Fallback xmlns="">
            <p:pic>
              <p:nvPicPr>
                <p:cNvPr id="448" name="Freihand 447">
                  <a:extLst>
                    <a:ext uri="{FF2B5EF4-FFF2-40B4-BE49-F238E27FC236}">
                      <a16:creationId xmlns:a16="http://schemas.microsoft.com/office/drawing/2014/main" id="{87DD3F23-29E8-4423-95B0-21A9F0F7F7C4}"/>
                    </a:ext>
                  </a:extLst>
                </p:cNvPr>
                <p:cNvPicPr/>
                <p:nvPr/>
              </p:nvPicPr>
              <p:blipFill>
                <a:blip r:embed="rId775"/>
                <a:stretch>
                  <a:fillRect/>
                </a:stretch>
              </p:blipFill>
              <p:spPr>
                <a:xfrm>
                  <a:off x="10355343" y="2588731"/>
                  <a:ext cx="117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50" name="Freihand 449">
                  <a:extLst>
                    <a:ext uri="{FF2B5EF4-FFF2-40B4-BE49-F238E27FC236}">
                      <a16:creationId xmlns:a16="http://schemas.microsoft.com/office/drawing/2014/main" id="{5AE50258-E479-47A2-8B68-DA943CF94E73}"/>
                    </a:ext>
                  </a:extLst>
                </p14:cNvPr>
                <p14:cNvContentPartPr/>
                <p14:nvPr/>
              </p14:nvContentPartPr>
              <p14:xfrm>
                <a:off x="7332783" y="1685131"/>
                <a:ext cx="4642560" cy="1134360"/>
              </p14:xfrm>
            </p:contentPart>
          </mc:Choice>
          <mc:Fallback xmlns="">
            <p:pic>
              <p:nvPicPr>
                <p:cNvPr id="450" name="Freihand 449">
                  <a:extLst>
                    <a:ext uri="{FF2B5EF4-FFF2-40B4-BE49-F238E27FC236}">
                      <a16:creationId xmlns:a16="http://schemas.microsoft.com/office/drawing/2014/main" id="{5AE50258-E479-47A2-8B68-DA943CF94E73}"/>
                    </a:ext>
                  </a:extLst>
                </p:cNvPr>
                <p:cNvPicPr/>
                <p:nvPr/>
              </p:nvPicPr>
              <p:blipFill>
                <a:blip r:embed="rId777"/>
                <a:stretch>
                  <a:fillRect/>
                </a:stretch>
              </p:blipFill>
              <p:spPr>
                <a:xfrm>
                  <a:off x="7328463" y="1680811"/>
                  <a:ext cx="465120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51" name="Freihand 450">
                  <a:extLst>
                    <a:ext uri="{FF2B5EF4-FFF2-40B4-BE49-F238E27FC236}">
                      <a16:creationId xmlns:a16="http://schemas.microsoft.com/office/drawing/2014/main" id="{EBC4399D-1CAD-43D7-96DE-11265408E3E0}"/>
                    </a:ext>
                  </a:extLst>
                </p14:cNvPr>
                <p14:cNvContentPartPr/>
                <p14:nvPr/>
              </p14:nvContentPartPr>
              <p14:xfrm>
                <a:off x="5208423" y="2450851"/>
                <a:ext cx="2235600" cy="2470320"/>
              </p14:xfrm>
            </p:contentPart>
          </mc:Choice>
          <mc:Fallback xmlns="">
            <p:pic>
              <p:nvPicPr>
                <p:cNvPr id="451" name="Freihand 450">
                  <a:extLst>
                    <a:ext uri="{FF2B5EF4-FFF2-40B4-BE49-F238E27FC236}">
                      <a16:creationId xmlns:a16="http://schemas.microsoft.com/office/drawing/2014/main" id="{EBC4399D-1CAD-43D7-96DE-11265408E3E0}"/>
                    </a:ext>
                  </a:extLst>
                </p:cNvPr>
                <p:cNvPicPr/>
                <p:nvPr/>
              </p:nvPicPr>
              <p:blipFill>
                <a:blip r:embed="rId779"/>
                <a:stretch>
                  <a:fillRect/>
                </a:stretch>
              </p:blipFill>
              <p:spPr>
                <a:xfrm>
                  <a:off x="5204103" y="2446531"/>
                  <a:ext cx="2244240" cy="24789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52" name="Freihand 451">
                  <a:extLst>
                    <a:ext uri="{FF2B5EF4-FFF2-40B4-BE49-F238E27FC236}">
                      <a16:creationId xmlns:a16="http://schemas.microsoft.com/office/drawing/2014/main" id="{0C8A2476-B9C5-439D-8E4F-85748EDA94D1}"/>
                    </a:ext>
                  </a:extLst>
                </p14:cNvPr>
                <p14:cNvContentPartPr/>
                <p14:nvPr/>
              </p14:nvContentPartPr>
              <p14:xfrm>
                <a:off x="5035623" y="4713091"/>
                <a:ext cx="371520" cy="371520"/>
              </p14:xfrm>
            </p:contentPart>
          </mc:Choice>
          <mc:Fallback xmlns="">
            <p:pic>
              <p:nvPicPr>
                <p:cNvPr id="452" name="Freihand 451">
                  <a:extLst>
                    <a:ext uri="{FF2B5EF4-FFF2-40B4-BE49-F238E27FC236}">
                      <a16:creationId xmlns:a16="http://schemas.microsoft.com/office/drawing/2014/main" id="{0C8A2476-B9C5-439D-8E4F-85748EDA94D1}"/>
                    </a:ext>
                  </a:extLst>
                </p:cNvPr>
                <p:cNvPicPr/>
                <p:nvPr/>
              </p:nvPicPr>
              <p:blipFill>
                <a:blip r:embed="rId781"/>
                <a:stretch>
                  <a:fillRect/>
                </a:stretch>
              </p:blipFill>
              <p:spPr>
                <a:xfrm>
                  <a:off x="5031303" y="4708771"/>
                  <a:ext cx="38016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0" name="Freihand 489">
                  <a:extLst>
                    <a:ext uri="{FF2B5EF4-FFF2-40B4-BE49-F238E27FC236}">
                      <a16:creationId xmlns:a16="http://schemas.microsoft.com/office/drawing/2014/main" id="{B6352341-5361-4A7D-AB7B-3495EA6865BA}"/>
                    </a:ext>
                  </a:extLst>
                </p14:cNvPr>
                <p14:cNvContentPartPr/>
                <p14:nvPr/>
              </p14:nvContentPartPr>
              <p14:xfrm>
                <a:off x="2572503" y="4583131"/>
                <a:ext cx="117000" cy="145800"/>
              </p14:xfrm>
            </p:contentPart>
          </mc:Choice>
          <mc:Fallback xmlns="">
            <p:pic>
              <p:nvPicPr>
                <p:cNvPr id="490" name="Freihand 489">
                  <a:extLst>
                    <a:ext uri="{FF2B5EF4-FFF2-40B4-BE49-F238E27FC236}">
                      <a16:creationId xmlns:a16="http://schemas.microsoft.com/office/drawing/2014/main" id="{B6352341-5361-4A7D-AB7B-3495EA6865BA}"/>
                    </a:ext>
                  </a:extLst>
                </p:cNvPr>
                <p:cNvPicPr/>
                <p:nvPr/>
              </p:nvPicPr>
              <p:blipFill>
                <a:blip r:embed="rId783"/>
                <a:stretch>
                  <a:fillRect/>
                </a:stretch>
              </p:blipFill>
              <p:spPr>
                <a:xfrm>
                  <a:off x="2568183" y="4578811"/>
                  <a:ext cx="125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91" name="Freihand 490">
                  <a:extLst>
                    <a:ext uri="{FF2B5EF4-FFF2-40B4-BE49-F238E27FC236}">
                      <a16:creationId xmlns:a16="http://schemas.microsoft.com/office/drawing/2014/main" id="{283AB64C-3B1A-4C94-8531-1790015D3B30}"/>
                    </a:ext>
                  </a:extLst>
                </p14:cNvPr>
                <p14:cNvContentPartPr/>
                <p14:nvPr/>
              </p14:nvContentPartPr>
              <p14:xfrm>
                <a:off x="2653143" y="4695451"/>
                <a:ext cx="136440" cy="52560"/>
              </p14:xfrm>
            </p:contentPart>
          </mc:Choice>
          <mc:Fallback xmlns="">
            <p:pic>
              <p:nvPicPr>
                <p:cNvPr id="491" name="Freihand 490">
                  <a:extLst>
                    <a:ext uri="{FF2B5EF4-FFF2-40B4-BE49-F238E27FC236}">
                      <a16:creationId xmlns:a16="http://schemas.microsoft.com/office/drawing/2014/main" id="{283AB64C-3B1A-4C94-8531-1790015D3B30}"/>
                    </a:ext>
                  </a:extLst>
                </p:cNvPr>
                <p:cNvPicPr/>
                <p:nvPr/>
              </p:nvPicPr>
              <p:blipFill>
                <a:blip r:embed="rId785"/>
                <a:stretch>
                  <a:fillRect/>
                </a:stretch>
              </p:blipFill>
              <p:spPr>
                <a:xfrm>
                  <a:off x="2648823" y="4691131"/>
                  <a:ext cx="145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2" name="Freihand 491">
                  <a:extLst>
                    <a:ext uri="{FF2B5EF4-FFF2-40B4-BE49-F238E27FC236}">
                      <a16:creationId xmlns:a16="http://schemas.microsoft.com/office/drawing/2014/main" id="{29ACFCD5-903E-48A3-8BB3-FEACEE2FAEB9}"/>
                    </a:ext>
                  </a:extLst>
                </p14:cNvPr>
                <p14:cNvContentPartPr/>
                <p14:nvPr/>
              </p14:nvContentPartPr>
              <p14:xfrm>
                <a:off x="2881023" y="4696891"/>
                <a:ext cx="24480" cy="77040"/>
              </p14:xfrm>
            </p:contentPart>
          </mc:Choice>
          <mc:Fallback xmlns="">
            <p:pic>
              <p:nvPicPr>
                <p:cNvPr id="492" name="Freihand 491">
                  <a:extLst>
                    <a:ext uri="{FF2B5EF4-FFF2-40B4-BE49-F238E27FC236}">
                      <a16:creationId xmlns:a16="http://schemas.microsoft.com/office/drawing/2014/main" id="{29ACFCD5-903E-48A3-8BB3-FEACEE2FAEB9}"/>
                    </a:ext>
                  </a:extLst>
                </p:cNvPr>
                <p:cNvPicPr/>
                <p:nvPr/>
              </p:nvPicPr>
              <p:blipFill>
                <a:blip r:embed="rId787"/>
                <a:stretch>
                  <a:fillRect/>
                </a:stretch>
              </p:blipFill>
              <p:spPr>
                <a:xfrm>
                  <a:off x="2876703" y="4692571"/>
                  <a:ext cx="33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5" name="Freihand 494">
                  <a:extLst>
                    <a:ext uri="{FF2B5EF4-FFF2-40B4-BE49-F238E27FC236}">
                      <a16:creationId xmlns:a16="http://schemas.microsoft.com/office/drawing/2014/main" id="{D41AA440-7BFA-4254-9071-83A050B063D6}"/>
                    </a:ext>
                  </a:extLst>
                </p14:cNvPr>
                <p14:cNvContentPartPr/>
                <p14:nvPr/>
              </p14:nvContentPartPr>
              <p14:xfrm>
                <a:off x="3061383" y="4587451"/>
                <a:ext cx="11880" cy="156240"/>
              </p14:xfrm>
            </p:contentPart>
          </mc:Choice>
          <mc:Fallback xmlns="">
            <p:pic>
              <p:nvPicPr>
                <p:cNvPr id="495" name="Freihand 494">
                  <a:extLst>
                    <a:ext uri="{FF2B5EF4-FFF2-40B4-BE49-F238E27FC236}">
                      <a16:creationId xmlns:a16="http://schemas.microsoft.com/office/drawing/2014/main" id="{D41AA440-7BFA-4254-9071-83A050B063D6}"/>
                    </a:ext>
                  </a:extLst>
                </p:cNvPr>
                <p:cNvPicPr/>
                <p:nvPr/>
              </p:nvPicPr>
              <p:blipFill>
                <a:blip r:embed="rId789"/>
                <a:stretch>
                  <a:fillRect/>
                </a:stretch>
              </p:blipFill>
              <p:spPr>
                <a:xfrm>
                  <a:off x="3057063" y="4583131"/>
                  <a:ext cx="20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96" name="Freihand 495">
                  <a:extLst>
                    <a:ext uri="{FF2B5EF4-FFF2-40B4-BE49-F238E27FC236}">
                      <a16:creationId xmlns:a16="http://schemas.microsoft.com/office/drawing/2014/main" id="{25256DBC-ED0C-4917-A985-96638FDA45C6}"/>
                    </a:ext>
                  </a:extLst>
                </p14:cNvPr>
                <p14:cNvContentPartPr/>
                <p14:nvPr/>
              </p14:nvContentPartPr>
              <p14:xfrm>
                <a:off x="2975343" y="4539211"/>
                <a:ext cx="205200" cy="161280"/>
              </p14:xfrm>
            </p:contentPart>
          </mc:Choice>
          <mc:Fallback xmlns="">
            <p:pic>
              <p:nvPicPr>
                <p:cNvPr id="496" name="Freihand 495">
                  <a:extLst>
                    <a:ext uri="{FF2B5EF4-FFF2-40B4-BE49-F238E27FC236}">
                      <a16:creationId xmlns:a16="http://schemas.microsoft.com/office/drawing/2014/main" id="{25256DBC-ED0C-4917-A985-96638FDA45C6}"/>
                    </a:ext>
                  </a:extLst>
                </p:cNvPr>
                <p:cNvPicPr/>
                <p:nvPr/>
              </p:nvPicPr>
              <p:blipFill>
                <a:blip r:embed="rId791"/>
                <a:stretch>
                  <a:fillRect/>
                </a:stretch>
              </p:blipFill>
              <p:spPr>
                <a:xfrm>
                  <a:off x="2971023" y="4534891"/>
                  <a:ext cx="213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97" name="Freihand 496">
                  <a:extLst>
                    <a:ext uri="{FF2B5EF4-FFF2-40B4-BE49-F238E27FC236}">
                      <a16:creationId xmlns:a16="http://schemas.microsoft.com/office/drawing/2014/main" id="{62D06BD1-02D0-4B06-A700-D69115A6D6F2}"/>
                    </a:ext>
                  </a:extLst>
                </p14:cNvPr>
                <p14:cNvContentPartPr/>
                <p14:nvPr/>
              </p14:nvContentPartPr>
              <p14:xfrm>
                <a:off x="3193863" y="4673851"/>
                <a:ext cx="27720" cy="117360"/>
              </p14:xfrm>
            </p:contentPart>
          </mc:Choice>
          <mc:Fallback xmlns="">
            <p:pic>
              <p:nvPicPr>
                <p:cNvPr id="497" name="Freihand 496">
                  <a:extLst>
                    <a:ext uri="{FF2B5EF4-FFF2-40B4-BE49-F238E27FC236}">
                      <a16:creationId xmlns:a16="http://schemas.microsoft.com/office/drawing/2014/main" id="{62D06BD1-02D0-4B06-A700-D69115A6D6F2}"/>
                    </a:ext>
                  </a:extLst>
                </p:cNvPr>
                <p:cNvPicPr/>
                <p:nvPr/>
              </p:nvPicPr>
              <p:blipFill>
                <a:blip r:embed="rId793"/>
                <a:stretch>
                  <a:fillRect/>
                </a:stretch>
              </p:blipFill>
              <p:spPr>
                <a:xfrm>
                  <a:off x="3189543" y="4669531"/>
                  <a:ext cx="3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98" name="Freihand 497">
                  <a:extLst>
                    <a:ext uri="{FF2B5EF4-FFF2-40B4-BE49-F238E27FC236}">
                      <a16:creationId xmlns:a16="http://schemas.microsoft.com/office/drawing/2014/main" id="{871F65C3-3F43-49F7-8216-7D8EA73C9A9D}"/>
                    </a:ext>
                  </a:extLst>
                </p14:cNvPr>
                <p14:cNvContentPartPr/>
                <p14:nvPr/>
              </p14:nvContentPartPr>
              <p14:xfrm>
                <a:off x="3290703" y="4559011"/>
                <a:ext cx="150120" cy="187560"/>
              </p14:xfrm>
            </p:contentPart>
          </mc:Choice>
          <mc:Fallback xmlns="">
            <p:pic>
              <p:nvPicPr>
                <p:cNvPr id="498" name="Freihand 497">
                  <a:extLst>
                    <a:ext uri="{FF2B5EF4-FFF2-40B4-BE49-F238E27FC236}">
                      <a16:creationId xmlns:a16="http://schemas.microsoft.com/office/drawing/2014/main" id="{871F65C3-3F43-49F7-8216-7D8EA73C9A9D}"/>
                    </a:ext>
                  </a:extLst>
                </p:cNvPr>
                <p:cNvPicPr/>
                <p:nvPr/>
              </p:nvPicPr>
              <p:blipFill>
                <a:blip r:embed="rId795"/>
                <a:stretch>
                  <a:fillRect/>
                </a:stretch>
              </p:blipFill>
              <p:spPr>
                <a:xfrm>
                  <a:off x="3286383" y="4554691"/>
                  <a:ext cx="158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99" name="Freihand 498">
                  <a:extLst>
                    <a:ext uri="{FF2B5EF4-FFF2-40B4-BE49-F238E27FC236}">
                      <a16:creationId xmlns:a16="http://schemas.microsoft.com/office/drawing/2014/main" id="{5A2FFC85-3C0E-4CBB-9F9E-8ED92EA65148}"/>
                    </a:ext>
                  </a:extLst>
                </p14:cNvPr>
                <p14:cNvContentPartPr/>
                <p14:nvPr/>
              </p14:nvContentPartPr>
              <p14:xfrm>
                <a:off x="3526503" y="4643251"/>
                <a:ext cx="22320" cy="95400"/>
              </p14:xfrm>
            </p:contentPart>
          </mc:Choice>
          <mc:Fallback xmlns="">
            <p:pic>
              <p:nvPicPr>
                <p:cNvPr id="499" name="Freihand 498">
                  <a:extLst>
                    <a:ext uri="{FF2B5EF4-FFF2-40B4-BE49-F238E27FC236}">
                      <a16:creationId xmlns:a16="http://schemas.microsoft.com/office/drawing/2014/main" id="{5A2FFC85-3C0E-4CBB-9F9E-8ED92EA65148}"/>
                    </a:ext>
                  </a:extLst>
                </p:cNvPr>
                <p:cNvPicPr/>
                <p:nvPr/>
              </p:nvPicPr>
              <p:blipFill>
                <a:blip r:embed="rId797"/>
                <a:stretch>
                  <a:fillRect/>
                </a:stretch>
              </p:blipFill>
              <p:spPr>
                <a:xfrm>
                  <a:off x="3522183" y="4638931"/>
                  <a:ext cx="30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0" name="Freihand 499">
                  <a:extLst>
                    <a:ext uri="{FF2B5EF4-FFF2-40B4-BE49-F238E27FC236}">
                      <a16:creationId xmlns:a16="http://schemas.microsoft.com/office/drawing/2014/main" id="{047E024A-8308-45FB-97E7-2F43D4A45CA1}"/>
                    </a:ext>
                  </a:extLst>
                </p14:cNvPr>
                <p14:cNvContentPartPr/>
                <p14:nvPr/>
              </p14:nvContentPartPr>
              <p14:xfrm>
                <a:off x="3662943" y="4532011"/>
                <a:ext cx="141480" cy="110160"/>
              </p14:xfrm>
            </p:contentPart>
          </mc:Choice>
          <mc:Fallback xmlns="">
            <p:pic>
              <p:nvPicPr>
                <p:cNvPr id="500" name="Freihand 499">
                  <a:extLst>
                    <a:ext uri="{FF2B5EF4-FFF2-40B4-BE49-F238E27FC236}">
                      <a16:creationId xmlns:a16="http://schemas.microsoft.com/office/drawing/2014/main" id="{047E024A-8308-45FB-97E7-2F43D4A45CA1}"/>
                    </a:ext>
                  </a:extLst>
                </p:cNvPr>
                <p:cNvPicPr/>
                <p:nvPr/>
              </p:nvPicPr>
              <p:blipFill>
                <a:blip r:embed="rId799"/>
                <a:stretch>
                  <a:fillRect/>
                </a:stretch>
              </p:blipFill>
              <p:spPr>
                <a:xfrm>
                  <a:off x="3658623" y="4527691"/>
                  <a:ext cx="150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01" name="Freihand 500">
                  <a:extLst>
                    <a:ext uri="{FF2B5EF4-FFF2-40B4-BE49-F238E27FC236}">
                      <a16:creationId xmlns:a16="http://schemas.microsoft.com/office/drawing/2014/main" id="{39528D8C-4188-4DF9-A25D-25712D02D560}"/>
                    </a:ext>
                  </a:extLst>
                </p14:cNvPr>
                <p14:cNvContentPartPr/>
                <p14:nvPr/>
              </p14:nvContentPartPr>
              <p14:xfrm>
                <a:off x="3798303" y="4613371"/>
                <a:ext cx="122040" cy="140040"/>
              </p14:xfrm>
            </p:contentPart>
          </mc:Choice>
          <mc:Fallback xmlns="">
            <p:pic>
              <p:nvPicPr>
                <p:cNvPr id="501" name="Freihand 500">
                  <a:extLst>
                    <a:ext uri="{FF2B5EF4-FFF2-40B4-BE49-F238E27FC236}">
                      <a16:creationId xmlns:a16="http://schemas.microsoft.com/office/drawing/2014/main" id="{39528D8C-4188-4DF9-A25D-25712D02D560}"/>
                    </a:ext>
                  </a:extLst>
                </p:cNvPr>
                <p:cNvPicPr/>
                <p:nvPr/>
              </p:nvPicPr>
              <p:blipFill>
                <a:blip r:embed="rId801"/>
                <a:stretch>
                  <a:fillRect/>
                </a:stretch>
              </p:blipFill>
              <p:spPr>
                <a:xfrm>
                  <a:off x="3793983" y="4609051"/>
                  <a:ext cx="130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3" name="Freihand 502">
                  <a:extLst>
                    <a:ext uri="{FF2B5EF4-FFF2-40B4-BE49-F238E27FC236}">
                      <a16:creationId xmlns:a16="http://schemas.microsoft.com/office/drawing/2014/main" id="{9DB30853-FE89-483B-AC5D-F2709B26BC33}"/>
                    </a:ext>
                  </a:extLst>
                </p14:cNvPr>
                <p14:cNvContentPartPr/>
                <p14:nvPr/>
              </p14:nvContentPartPr>
              <p14:xfrm>
                <a:off x="4091703" y="4468291"/>
                <a:ext cx="166320" cy="132120"/>
              </p14:xfrm>
            </p:contentPart>
          </mc:Choice>
          <mc:Fallback xmlns="">
            <p:pic>
              <p:nvPicPr>
                <p:cNvPr id="503" name="Freihand 502">
                  <a:extLst>
                    <a:ext uri="{FF2B5EF4-FFF2-40B4-BE49-F238E27FC236}">
                      <a16:creationId xmlns:a16="http://schemas.microsoft.com/office/drawing/2014/main" id="{9DB30853-FE89-483B-AC5D-F2709B26BC33}"/>
                    </a:ext>
                  </a:extLst>
                </p:cNvPr>
                <p:cNvPicPr/>
                <p:nvPr/>
              </p:nvPicPr>
              <p:blipFill>
                <a:blip r:embed="rId803"/>
                <a:stretch>
                  <a:fillRect/>
                </a:stretch>
              </p:blipFill>
              <p:spPr>
                <a:xfrm>
                  <a:off x="4087383" y="4463971"/>
                  <a:ext cx="174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4" name="Freihand 503">
                  <a:extLst>
                    <a:ext uri="{FF2B5EF4-FFF2-40B4-BE49-F238E27FC236}">
                      <a16:creationId xmlns:a16="http://schemas.microsoft.com/office/drawing/2014/main" id="{5ED0ED89-788A-43F9-93A3-BA7E3FA39D41}"/>
                    </a:ext>
                  </a:extLst>
                </p14:cNvPr>
                <p14:cNvContentPartPr/>
                <p14:nvPr/>
              </p14:nvContentPartPr>
              <p14:xfrm>
                <a:off x="4244703" y="4476571"/>
                <a:ext cx="147600" cy="149400"/>
              </p14:xfrm>
            </p:contentPart>
          </mc:Choice>
          <mc:Fallback xmlns="">
            <p:pic>
              <p:nvPicPr>
                <p:cNvPr id="504" name="Freihand 503">
                  <a:extLst>
                    <a:ext uri="{FF2B5EF4-FFF2-40B4-BE49-F238E27FC236}">
                      <a16:creationId xmlns:a16="http://schemas.microsoft.com/office/drawing/2014/main" id="{5ED0ED89-788A-43F9-93A3-BA7E3FA39D41}"/>
                    </a:ext>
                  </a:extLst>
                </p:cNvPr>
                <p:cNvPicPr/>
                <p:nvPr/>
              </p:nvPicPr>
              <p:blipFill>
                <a:blip r:embed="rId805"/>
                <a:stretch>
                  <a:fillRect/>
                </a:stretch>
              </p:blipFill>
              <p:spPr>
                <a:xfrm>
                  <a:off x="4240383" y="4472251"/>
                  <a:ext cx="156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05" name="Freihand 504">
                  <a:extLst>
                    <a:ext uri="{FF2B5EF4-FFF2-40B4-BE49-F238E27FC236}">
                      <a16:creationId xmlns:a16="http://schemas.microsoft.com/office/drawing/2014/main" id="{DF2A7C42-4ACF-4BE4-95C8-A6FC1B70A427}"/>
                    </a:ext>
                  </a:extLst>
                </p14:cNvPr>
                <p14:cNvContentPartPr/>
                <p14:nvPr/>
              </p14:nvContentPartPr>
              <p14:xfrm>
                <a:off x="4372143" y="4476931"/>
                <a:ext cx="172440" cy="96120"/>
              </p14:xfrm>
            </p:contentPart>
          </mc:Choice>
          <mc:Fallback xmlns="">
            <p:pic>
              <p:nvPicPr>
                <p:cNvPr id="505" name="Freihand 504">
                  <a:extLst>
                    <a:ext uri="{FF2B5EF4-FFF2-40B4-BE49-F238E27FC236}">
                      <a16:creationId xmlns:a16="http://schemas.microsoft.com/office/drawing/2014/main" id="{DF2A7C42-4ACF-4BE4-95C8-A6FC1B70A427}"/>
                    </a:ext>
                  </a:extLst>
                </p:cNvPr>
                <p:cNvPicPr/>
                <p:nvPr/>
              </p:nvPicPr>
              <p:blipFill>
                <a:blip r:embed="rId807"/>
                <a:stretch>
                  <a:fillRect/>
                </a:stretch>
              </p:blipFill>
              <p:spPr>
                <a:xfrm>
                  <a:off x="4367823" y="4472611"/>
                  <a:ext cx="181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06" name="Freihand 505">
                  <a:extLst>
                    <a:ext uri="{FF2B5EF4-FFF2-40B4-BE49-F238E27FC236}">
                      <a16:creationId xmlns:a16="http://schemas.microsoft.com/office/drawing/2014/main" id="{041CBCB9-650F-41AE-98D4-2A66435AEBF2}"/>
                    </a:ext>
                  </a:extLst>
                </p14:cNvPr>
                <p14:cNvContentPartPr/>
                <p14:nvPr/>
              </p14:nvContentPartPr>
              <p14:xfrm>
                <a:off x="4510023" y="4454971"/>
                <a:ext cx="343800" cy="268560"/>
              </p14:xfrm>
            </p:contentPart>
          </mc:Choice>
          <mc:Fallback xmlns="">
            <p:pic>
              <p:nvPicPr>
                <p:cNvPr id="506" name="Freihand 505">
                  <a:extLst>
                    <a:ext uri="{FF2B5EF4-FFF2-40B4-BE49-F238E27FC236}">
                      <a16:creationId xmlns:a16="http://schemas.microsoft.com/office/drawing/2014/main" id="{041CBCB9-650F-41AE-98D4-2A66435AEBF2}"/>
                    </a:ext>
                  </a:extLst>
                </p:cNvPr>
                <p:cNvPicPr/>
                <p:nvPr/>
              </p:nvPicPr>
              <p:blipFill>
                <a:blip r:embed="rId809"/>
                <a:stretch>
                  <a:fillRect/>
                </a:stretch>
              </p:blipFill>
              <p:spPr>
                <a:xfrm>
                  <a:off x="4505703" y="4450651"/>
                  <a:ext cx="3524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07" name="Freihand 506">
                  <a:extLst>
                    <a:ext uri="{FF2B5EF4-FFF2-40B4-BE49-F238E27FC236}">
                      <a16:creationId xmlns:a16="http://schemas.microsoft.com/office/drawing/2014/main" id="{44B3C39D-8515-4198-ABBE-51EBEFBF1974}"/>
                    </a:ext>
                  </a:extLst>
                </p14:cNvPr>
                <p14:cNvContentPartPr/>
                <p14:nvPr/>
              </p14:nvContentPartPr>
              <p14:xfrm>
                <a:off x="4869663" y="4460371"/>
                <a:ext cx="284040" cy="81000"/>
              </p14:xfrm>
            </p:contentPart>
          </mc:Choice>
          <mc:Fallback xmlns="">
            <p:pic>
              <p:nvPicPr>
                <p:cNvPr id="507" name="Freihand 506">
                  <a:extLst>
                    <a:ext uri="{FF2B5EF4-FFF2-40B4-BE49-F238E27FC236}">
                      <a16:creationId xmlns:a16="http://schemas.microsoft.com/office/drawing/2014/main" id="{44B3C39D-8515-4198-ABBE-51EBEFBF1974}"/>
                    </a:ext>
                  </a:extLst>
                </p:cNvPr>
                <p:cNvPicPr/>
                <p:nvPr/>
              </p:nvPicPr>
              <p:blipFill>
                <a:blip r:embed="rId811"/>
                <a:stretch>
                  <a:fillRect/>
                </a:stretch>
              </p:blipFill>
              <p:spPr>
                <a:xfrm>
                  <a:off x="4865343" y="4456051"/>
                  <a:ext cx="292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08" name="Freihand 507">
                  <a:extLst>
                    <a:ext uri="{FF2B5EF4-FFF2-40B4-BE49-F238E27FC236}">
                      <a16:creationId xmlns:a16="http://schemas.microsoft.com/office/drawing/2014/main" id="{BC32F2A4-2D11-4E66-B5A2-4D81D6C980C4}"/>
                    </a:ext>
                  </a:extLst>
                </p14:cNvPr>
                <p14:cNvContentPartPr/>
                <p14:nvPr/>
              </p14:nvContentPartPr>
              <p14:xfrm>
                <a:off x="5118063" y="4422931"/>
                <a:ext cx="133920" cy="124200"/>
              </p14:xfrm>
            </p:contentPart>
          </mc:Choice>
          <mc:Fallback xmlns="">
            <p:pic>
              <p:nvPicPr>
                <p:cNvPr id="508" name="Freihand 507">
                  <a:extLst>
                    <a:ext uri="{FF2B5EF4-FFF2-40B4-BE49-F238E27FC236}">
                      <a16:creationId xmlns:a16="http://schemas.microsoft.com/office/drawing/2014/main" id="{BC32F2A4-2D11-4E66-B5A2-4D81D6C980C4}"/>
                    </a:ext>
                  </a:extLst>
                </p:cNvPr>
                <p:cNvPicPr/>
                <p:nvPr/>
              </p:nvPicPr>
              <p:blipFill>
                <a:blip r:embed="rId813"/>
                <a:stretch>
                  <a:fillRect/>
                </a:stretch>
              </p:blipFill>
              <p:spPr>
                <a:xfrm>
                  <a:off x="5113743" y="4418611"/>
                  <a:ext cx="142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09" name="Freihand 508">
                  <a:extLst>
                    <a:ext uri="{FF2B5EF4-FFF2-40B4-BE49-F238E27FC236}">
                      <a16:creationId xmlns:a16="http://schemas.microsoft.com/office/drawing/2014/main" id="{97E63142-CA0D-4C18-93DD-7B9B8103DC57}"/>
                    </a:ext>
                  </a:extLst>
                </p14:cNvPr>
                <p14:cNvContentPartPr/>
                <p14:nvPr/>
              </p14:nvContentPartPr>
              <p14:xfrm>
                <a:off x="3818103" y="4282531"/>
                <a:ext cx="1569960" cy="426960"/>
              </p14:xfrm>
            </p:contentPart>
          </mc:Choice>
          <mc:Fallback xmlns="">
            <p:pic>
              <p:nvPicPr>
                <p:cNvPr id="509" name="Freihand 508">
                  <a:extLst>
                    <a:ext uri="{FF2B5EF4-FFF2-40B4-BE49-F238E27FC236}">
                      <a16:creationId xmlns:a16="http://schemas.microsoft.com/office/drawing/2014/main" id="{97E63142-CA0D-4C18-93DD-7B9B8103DC57}"/>
                    </a:ext>
                  </a:extLst>
                </p:cNvPr>
                <p:cNvPicPr/>
                <p:nvPr/>
              </p:nvPicPr>
              <p:blipFill>
                <a:blip r:embed="rId815"/>
                <a:stretch>
                  <a:fillRect/>
                </a:stretch>
              </p:blipFill>
              <p:spPr>
                <a:xfrm>
                  <a:off x="3813783" y="4278211"/>
                  <a:ext cx="15786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2" name="Freihand 511">
                  <a:extLst>
                    <a:ext uri="{FF2B5EF4-FFF2-40B4-BE49-F238E27FC236}">
                      <a16:creationId xmlns:a16="http://schemas.microsoft.com/office/drawing/2014/main" id="{A3259B5D-D96F-4A55-BEA1-FDE73A9ACA12}"/>
                    </a:ext>
                  </a:extLst>
                </p14:cNvPr>
                <p14:cNvContentPartPr/>
                <p14:nvPr/>
              </p14:nvContentPartPr>
              <p14:xfrm>
                <a:off x="2722983" y="4945291"/>
                <a:ext cx="157320" cy="117000"/>
              </p14:xfrm>
            </p:contentPart>
          </mc:Choice>
          <mc:Fallback xmlns="">
            <p:pic>
              <p:nvPicPr>
                <p:cNvPr id="512" name="Freihand 511">
                  <a:extLst>
                    <a:ext uri="{FF2B5EF4-FFF2-40B4-BE49-F238E27FC236}">
                      <a16:creationId xmlns:a16="http://schemas.microsoft.com/office/drawing/2014/main" id="{A3259B5D-D96F-4A55-BEA1-FDE73A9ACA12}"/>
                    </a:ext>
                  </a:extLst>
                </p:cNvPr>
                <p:cNvPicPr/>
                <p:nvPr/>
              </p:nvPicPr>
              <p:blipFill>
                <a:blip r:embed="rId817"/>
                <a:stretch>
                  <a:fillRect/>
                </a:stretch>
              </p:blipFill>
              <p:spPr>
                <a:xfrm>
                  <a:off x="2718663" y="4940971"/>
                  <a:ext cx="165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3" name="Freihand 512">
                  <a:extLst>
                    <a:ext uri="{FF2B5EF4-FFF2-40B4-BE49-F238E27FC236}">
                      <a16:creationId xmlns:a16="http://schemas.microsoft.com/office/drawing/2014/main" id="{1175EB22-5FDC-477B-AC55-7468C8404C64}"/>
                    </a:ext>
                  </a:extLst>
                </p14:cNvPr>
                <p14:cNvContentPartPr/>
                <p14:nvPr/>
              </p14:nvContentPartPr>
              <p14:xfrm>
                <a:off x="2798223" y="4957891"/>
                <a:ext cx="121680" cy="277920"/>
              </p14:xfrm>
            </p:contentPart>
          </mc:Choice>
          <mc:Fallback xmlns="">
            <p:pic>
              <p:nvPicPr>
                <p:cNvPr id="513" name="Freihand 512">
                  <a:extLst>
                    <a:ext uri="{FF2B5EF4-FFF2-40B4-BE49-F238E27FC236}">
                      <a16:creationId xmlns:a16="http://schemas.microsoft.com/office/drawing/2014/main" id="{1175EB22-5FDC-477B-AC55-7468C8404C64}"/>
                    </a:ext>
                  </a:extLst>
                </p:cNvPr>
                <p:cNvPicPr/>
                <p:nvPr/>
              </p:nvPicPr>
              <p:blipFill>
                <a:blip r:embed="rId819"/>
                <a:stretch>
                  <a:fillRect/>
                </a:stretch>
              </p:blipFill>
              <p:spPr>
                <a:xfrm>
                  <a:off x="2793903" y="4953571"/>
                  <a:ext cx="1303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5" name="Freihand 514">
                  <a:extLst>
                    <a:ext uri="{FF2B5EF4-FFF2-40B4-BE49-F238E27FC236}">
                      <a16:creationId xmlns:a16="http://schemas.microsoft.com/office/drawing/2014/main" id="{DCE1DFD9-4E7A-46C2-80FB-EBA42622DD09}"/>
                    </a:ext>
                  </a:extLst>
                </p14:cNvPr>
                <p14:cNvContentPartPr/>
                <p14:nvPr/>
              </p14:nvContentPartPr>
              <p14:xfrm>
                <a:off x="3039423" y="4846291"/>
                <a:ext cx="28080" cy="338400"/>
              </p14:xfrm>
            </p:contentPart>
          </mc:Choice>
          <mc:Fallback xmlns="">
            <p:pic>
              <p:nvPicPr>
                <p:cNvPr id="515" name="Freihand 514">
                  <a:extLst>
                    <a:ext uri="{FF2B5EF4-FFF2-40B4-BE49-F238E27FC236}">
                      <a16:creationId xmlns:a16="http://schemas.microsoft.com/office/drawing/2014/main" id="{DCE1DFD9-4E7A-46C2-80FB-EBA42622DD09}"/>
                    </a:ext>
                  </a:extLst>
                </p:cNvPr>
                <p:cNvPicPr/>
                <p:nvPr/>
              </p:nvPicPr>
              <p:blipFill>
                <a:blip r:embed="rId821"/>
                <a:stretch>
                  <a:fillRect/>
                </a:stretch>
              </p:blipFill>
              <p:spPr>
                <a:xfrm>
                  <a:off x="3035103" y="4841971"/>
                  <a:ext cx="367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16" name="Freihand 515">
                  <a:extLst>
                    <a:ext uri="{FF2B5EF4-FFF2-40B4-BE49-F238E27FC236}">
                      <a16:creationId xmlns:a16="http://schemas.microsoft.com/office/drawing/2014/main" id="{0555B744-DE61-40CD-A0E8-778A5AC763B9}"/>
                    </a:ext>
                  </a:extLst>
                </p14:cNvPr>
                <p14:cNvContentPartPr/>
                <p14:nvPr/>
              </p14:nvContentPartPr>
              <p14:xfrm>
                <a:off x="3163983" y="4935571"/>
                <a:ext cx="273240" cy="104760"/>
              </p14:xfrm>
            </p:contentPart>
          </mc:Choice>
          <mc:Fallback xmlns="">
            <p:pic>
              <p:nvPicPr>
                <p:cNvPr id="516" name="Freihand 515">
                  <a:extLst>
                    <a:ext uri="{FF2B5EF4-FFF2-40B4-BE49-F238E27FC236}">
                      <a16:creationId xmlns:a16="http://schemas.microsoft.com/office/drawing/2014/main" id="{0555B744-DE61-40CD-A0E8-778A5AC763B9}"/>
                    </a:ext>
                  </a:extLst>
                </p:cNvPr>
                <p:cNvPicPr/>
                <p:nvPr/>
              </p:nvPicPr>
              <p:blipFill>
                <a:blip r:embed="rId823"/>
                <a:stretch>
                  <a:fillRect/>
                </a:stretch>
              </p:blipFill>
              <p:spPr>
                <a:xfrm>
                  <a:off x="3159663" y="4931251"/>
                  <a:ext cx="28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17" name="Freihand 516">
                  <a:extLst>
                    <a:ext uri="{FF2B5EF4-FFF2-40B4-BE49-F238E27FC236}">
                      <a16:creationId xmlns:a16="http://schemas.microsoft.com/office/drawing/2014/main" id="{A1C67F9B-381D-4D1C-A0DE-0EAACD3F7A9C}"/>
                    </a:ext>
                  </a:extLst>
                </p14:cNvPr>
                <p14:cNvContentPartPr/>
                <p14:nvPr/>
              </p14:nvContentPartPr>
              <p14:xfrm>
                <a:off x="3467103" y="4894891"/>
                <a:ext cx="180000" cy="120600"/>
              </p14:xfrm>
            </p:contentPart>
          </mc:Choice>
          <mc:Fallback xmlns="">
            <p:pic>
              <p:nvPicPr>
                <p:cNvPr id="517" name="Freihand 516">
                  <a:extLst>
                    <a:ext uri="{FF2B5EF4-FFF2-40B4-BE49-F238E27FC236}">
                      <a16:creationId xmlns:a16="http://schemas.microsoft.com/office/drawing/2014/main" id="{A1C67F9B-381D-4D1C-A0DE-0EAACD3F7A9C}"/>
                    </a:ext>
                  </a:extLst>
                </p:cNvPr>
                <p:cNvPicPr/>
                <p:nvPr/>
              </p:nvPicPr>
              <p:blipFill>
                <a:blip r:embed="rId825"/>
                <a:stretch>
                  <a:fillRect/>
                </a:stretch>
              </p:blipFill>
              <p:spPr>
                <a:xfrm>
                  <a:off x="3462783" y="4890571"/>
                  <a:ext cx="188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18" name="Freihand 517">
                  <a:extLst>
                    <a:ext uri="{FF2B5EF4-FFF2-40B4-BE49-F238E27FC236}">
                      <a16:creationId xmlns:a16="http://schemas.microsoft.com/office/drawing/2014/main" id="{FED50BFD-3588-4D30-9006-F63DC5D39BF0}"/>
                    </a:ext>
                  </a:extLst>
                </p14:cNvPr>
                <p14:cNvContentPartPr/>
                <p14:nvPr/>
              </p14:nvContentPartPr>
              <p14:xfrm>
                <a:off x="3678423" y="4956091"/>
                <a:ext cx="122400" cy="62640"/>
              </p14:xfrm>
            </p:contentPart>
          </mc:Choice>
          <mc:Fallback xmlns="">
            <p:pic>
              <p:nvPicPr>
                <p:cNvPr id="518" name="Freihand 517">
                  <a:extLst>
                    <a:ext uri="{FF2B5EF4-FFF2-40B4-BE49-F238E27FC236}">
                      <a16:creationId xmlns:a16="http://schemas.microsoft.com/office/drawing/2014/main" id="{FED50BFD-3588-4D30-9006-F63DC5D39BF0}"/>
                    </a:ext>
                  </a:extLst>
                </p:cNvPr>
                <p:cNvPicPr/>
                <p:nvPr/>
              </p:nvPicPr>
              <p:blipFill>
                <a:blip r:embed="rId827"/>
                <a:stretch>
                  <a:fillRect/>
                </a:stretch>
              </p:blipFill>
              <p:spPr>
                <a:xfrm>
                  <a:off x="3674103" y="4951771"/>
                  <a:ext cx="131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19" name="Freihand 518">
                  <a:extLst>
                    <a:ext uri="{FF2B5EF4-FFF2-40B4-BE49-F238E27FC236}">
                      <a16:creationId xmlns:a16="http://schemas.microsoft.com/office/drawing/2014/main" id="{19792525-9F84-40C7-AE5B-DC634C5DA86C}"/>
                    </a:ext>
                  </a:extLst>
                </p14:cNvPr>
                <p14:cNvContentPartPr/>
                <p14:nvPr/>
              </p14:nvContentPartPr>
              <p14:xfrm>
                <a:off x="3800103" y="4952851"/>
                <a:ext cx="303480" cy="193680"/>
              </p14:xfrm>
            </p:contentPart>
          </mc:Choice>
          <mc:Fallback xmlns="">
            <p:pic>
              <p:nvPicPr>
                <p:cNvPr id="519" name="Freihand 518">
                  <a:extLst>
                    <a:ext uri="{FF2B5EF4-FFF2-40B4-BE49-F238E27FC236}">
                      <a16:creationId xmlns:a16="http://schemas.microsoft.com/office/drawing/2014/main" id="{19792525-9F84-40C7-AE5B-DC634C5DA86C}"/>
                    </a:ext>
                  </a:extLst>
                </p:cNvPr>
                <p:cNvPicPr/>
                <p:nvPr/>
              </p:nvPicPr>
              <p:blipFill>
                <a:blip r:embed="rId829"/>
                <a:stretch>
                  <a:fillRect/>
                </a:stretch>
              </p:blipFill>
              <p:spPr>
                <a:xfrm>
                  <a:off x="3795783" y="4948531"/>
                  <a:ext cx="312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0" name="Freihand 519">
                  <a:extLst>
                    <a:ext uri="{FF2B5EF4-FFF2-40B4-BE49-F238E27FC236}">
                      <a16:creationId xmlns:a16="http://schemas.microsoft.com/office/drawing/2014/main" id="{1B488113-C027-4E20-B51A-597B429CEFBB}"/>
                    </a:ext>
                  </a:extLst>
                </p14:cNvPr>
                <p14:cNvContentPartPr/>
                <p14:nvPr/>
              </p14:nvContentPartPr>
              <p14:xfrm>
                <a:off x="4141023" y="4944931"/>
                <a:ext cx="8640" cy="78480"/>
              </p14:xfrm>
            </p:contentPart>
          </mc:Choice>
          <mc:Fallback xmlns="">
            <p:pic>
              <p:nvPicPr>
                <p:cNvPr id="520" name="Freihand 519">
                  <a:extLst>
                    <a:ext uri="{FF2B5EF4-FFF2-40B4-BE49-F238E27FC236}">
                      <a16:creationId xmlns:a16="http://schemas.microsoft.com/office/drawing/2014/main" id="{1B488113-C027-4E20-B51A-597B429CEFBB}"/>
                    </a:ext>
                  </a:extLst>
                </p:cNvPr>
                <p:cNvPicPr/>
                <p:nvPr/>
              </p:nvPicPr>
              <p:blipFill>
                <a:blip r:embed="rId831"/>
                <a:stretch>
                  <a:fillRect/>
                </a:stretch>
              </p:blipFill>
              <p:spPr>
                <a:xfrm>
                  <a:off x="4136703" y="4940611"/>
                  <a:ext cx="17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1" name="Freihand 520">
                  <a:extLst>
                    <a:ext uri="{FF2B5EF4-FFF2-40B4-BE49-F238E27FC236}">
                      <a16:creationId xmlns:a16="http://schemas.microsoft.com/office/drawing/2014/main" id="{7148411C-AACE-4838-8F3F-64031AC79278}"/>
                    </a:ext>
                  </a:extLst>
                </p14:cNvPr>
                <p14:cNvContentPartPr/>
                <p14:nvPr/>
              </p14:nvContentPartPr>
              <p14:xfrm>
                <a:off x="4149663" y="4880491"/>
                <a:ext cx="11520" cy="5040"/>
              </p14:xfrm>
            </p:contentPart>
          </mc:Choice>
          <mc:Fallback xmlns="">
            <p:pic>
              <p:nvPicPr>
                <p:cNvPr id="521" name="Freihand 520">
                  <a:extLst>
                    <a:ext uri="{FF2B5EF4-FFF2-40B4-BE49-F238E27FC236}">
                      <a16:creationId xmlns:a16="http://schemas.microsoft.com/office/drawing/2014/main" id="{7148411C-AACE-4838-8F3F-64031AC79278}"/>
                    </a:ext>
                  </a:extLst>
                </p:cNvPr>
                <p:cNvPicPr/>
                <p:nvPr/>
              </p:nvPicPr>
              <p:blipFill>
                <a:blip r:embed="rId833"/>
                <a:stretch>
                  <a:fillRect/>
                </a:stretch>
              </p:blipFill>
              <p:spPr>
                <a:xfrm>
                  <a:off x="4145343" y="4876171"/>
                  <a:ext cx="20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2" name="Freihand 521">
                  <a:extLst>
                    <a:ext uri="{FF2B5EF4-FFF2-40B4-BE49-F238E27FC236}">
                      <a16:creationId xmlns:a16="http://schemas.microsoft.com/office/drawing/2014/main" id="{238FFB09-1132-4BE4-9CD0-A851B1230974}"/>
                    </a:ext>
                  </a:extLst>
                </p14:cNvPr>
                <p14:cNvContentPartPr/>
                <p14:nvPr/>
              </p14:nvContentPartPr>
              <p14:xfrm>
                <a:off x="4196823" y="4925131"/>
                <a:ext cx="269640" cy="75240"/>
              </p14:xfrm>
            </p:contentPart>
          </mc:Choice>
          <mc:Fallback xmlns="">
            <p:pic>
              <p:nvPicPr>
                <p:cNvPr id="522" name="Freihand 521">
                  <a:extLst>
                    <a:ext uri="{FF2B5EF4-FFF2-40B4-BE49-F238E27FC236}">
                      <a16:creationId xmlns:a16="http://schemas.microsoft.com/office/drawing/2014/main" id="{238FFB09-1132-4BE4-9CD0-A851B1230974}"/>
                    </a:ext>
                  </a:extLst>
                </p:cNvPr>
                <p:cNvPicPr/>
                <p:nvPr/>
              </p:nvPicPr>
              <p:blipFill>
                <a:blip r:embed="rId835"/>
                <a:stretch>
                  <a:fillRect/>
                </a:stretch>
              </p:blipFill>
              <p:spPr>
                <a:xfrm>
                  <a:off x="4192503" y="4920811"/>
                  <a:ext cx="2782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23" name="Freihand 522">
                  <a:extLst>
                    <a:ext uri="{FF2B5EF4-FFF2-40B4-BE49-F238E27FC236}">
                      <a16:creationId xmlns:a16="http://schemas.microsoft.com/office/drawing/2014/main" id="{95A40799-BF77-45DD-AE14-8C272CD9BE7A}"/>
                    </a:ext>
                  </a:extLst>
                </p14:cNvPr>
                <p14:cNvContentPartPr/>
                <p14:nvPr/>
              </p14:nvContentPartPr>
              <p14:xfrm>
                <a:off x="4507143" y="4922971"/>
                <a:ext cx="77040" cy="66240"/>
              </p14:xfrm>
            </p:contentPart>
          </mc:Choice>
          <mc:Fallback xmlns="">
            <p:pic>
              <p:nvPicPr>
                <p:cNvPr id="523" name="Freihand 522">
                  <a:extLst>
                    <a:ext uri="{FF2B5EF4-FFF2-40B4-BE49-F238E27FC236}">
                      <a16:creationId xmlns:a16="http://schemas.microsoft.com/office/drawing/2014/main" id="{95A40799-BF77-45DD-AE14-8C272CD9BE7A}"/>
                    </a:ext>
                  </a:extLst>
                </p:cNvPr>
                <p:cNvPicPr/>
                <p:nvPr/>
              </p:nvPicPr>
              <p:blipFill>
                <a:blip r:embed="rId837"/>
                <a:stretch>
                  <a:fillRect/>
                </a:stretch>
              </p:blipFill>
              <p:spPr>
                <a:xfrm>
                  <a:off x="4502823" y="4918651"/>
                  <a:ext cx="85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24" name="Freihand 523">
                  <a:extLst>
                    <a:ext uri="{FF2B5EF4-FFF2-40B4-BE49-F238E27FC236}">
                      <a16:creationId xmlns:a16="http://schemas.microsoft.com/office/drawing/2014/main" id="{A8BBA3EA-C183-44E2-A6DE-3053626330B1}"/>
                    </a:ext>
                  </a:extLst>
                </p14:cNvPr>
                <p14:cNvContentPartPr/>
                <p14:nvPr/>
              </p14:nvContentPartPr>
              <p14:xfrm>
                <a:off x="4831143" y="4436971"/>
                <a:ext cx="57960" cy="115200"/>
              </p14:xfrm>
            </p:contentPart>
          </mc:Choice>
          <mc:Fallback xmlns="">
            <p:pic>
              <p:nvPicPr>
                <p:cNvPr id="524" name="Freihand 523">
                  <a:extLst>
                    <a:ext uri="{FF2B5EF4-FFF2-40B4-BE49-F238E27FC236}">
                      <a16:creationId xmlns:a16="http://schemas.microsoft.com/office/drawing/2014/main" id="{A8BBA3EA-C183-44E2-A6DE-3053626330B1}"/>
                    </a:ext>
                  </a:extLst>
                </p:cNvPr>
                <p:cNvPicPr/>
                <p:nvPr/>
              </p:nvPicPr>
              <p:blipFill>
                <a:blip r:embed="rId839"/>
                <a:stretch>
                  <a:fillRect/>
                </a:stretch>
              </p:blipFill>
              <p:spPr>
                <a:xfrm>
                  <a:off x="4826823" y="4432651"/>
                  <a:ext cx="66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26" name="Freihand 525">
                  <a:extLst>
                    <a:ext uri="{FF2B5EF4-FFF2-40B4-BE49-F238E27FC236}">
                      <a16:creationId xmlns:a16="http://schemas.microsoft.com/office/drawing/2014/main" id="{A07A16F4-514A-44B0-A400-C9C0EEA6EC04}"/>
                    </a:ext>
                  </a:extLst>
                </p14:cNvPr>
                <p14:cNvContentPartPr/>
                <p14:nvPr/>
              </p14:nvContentPartPr>
              <p14:xfrm>
                <a:off x="3036903" y="4722811"/>
                <a:ext cx="1685520" cy="440280"/>
              </p14:xfrm>
            </p:contentPart>
          </mc:Choice>
          <mc:Fallback xmlns="">
            <p:pic>
              <p:nvPicPr>
                <p:cNvPr id="526" name="Freihand 525">
                  <a:extLst>
                    <a:ext uri="{FF2B5EF4-FFF2-40B4-BE49-F238E27FC236}">
                      <a16:creationId xmlns:a16="http://schemas.microsoft.com/office/drawing/2014/main" id="{A07A16F4-514A-44B0-A400-C9C0EEA6EC04}"/>
                    </a:ext>
                  </a:extLst>
                </p:cNvPr>
                <p:cNvPicPr/>
                <p:nvPr/>
              </p:nvPicPr>
              <p:blipFill>
                <a:blip r:embed="rId841"/>
                <a:stretch>
                  <a:fillRect/>
                </a:stretch>
              </p:blipFill>
              <p:spPr>
                <a:xfrm>
                  <a:off x="3032583" y="4718491"/>
                  <a:ext cx="16941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27" name="Freihand 526">
                  <a:extLst>
                    <a:ext uri="{FF2B5EF4-FFF2-40B4-BE49-F238E27FC236}">
                      <a16:creationId xmlns:a16="http://schemas.microsoft.com/office/drawing/2014/main" id="{FE59CD15-E53D-488B-B25A-EFF69CEBBAB3}"/>
                    </a:ext>
                  </a:extLst>
                </p14:cNvPr>
                <p14:cNvContentPartPr/>
                <p14:nvPr/>
              </p14:nvContentPartPr>
              <p14:xfrm>
                <a:off x="3221583" y="5086051"/>
                <a:ext cx="1326960" cy="112680"/>
              </p14:xfrm>
            </p:contentPart>
          </mc:Choice>
          <mc:Fallback xmlns="">
            <p:pic>
              <p:nvPicPr>
                <p:cNvPr id="527" name="Freihand 526">
                  <a:extLst>
                    <a:ext uri="{FF2B5EF4-FFF2-40B4-BE49-F238E27FC236}">
                      <a16:creationId xmlns:a16="http://schemas.microsoft.com/office/drawing/2014/main" id="{FE59CD15-E53D-488B-B25A-EFF69CEBBAB3}"/>
                    </a:ext>
                  </a:extLst>
                </p:cNvPr>
                <p:cNvPicPr/>
                <p:nvPr/>
              </p:nvPicPr>
              <p:blipFill>
                <a:blip r:embed="rId843"/>
                <a:stretch>
                  <a:fillRect/>
                </a:stretch>
              </p:blipFill>
              <p:spPr>
                <a:xfrm>
                  <a:off x="3217263" y="5081731"/>
                  <a:ext cx="13356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28" name="Freihand 527">
                  <a:extLst>
                    <a:ext uri="{FF2B5EF4-FFF2-40B4-BE49-F238E27FC236}">
                      <a16:creationId xmlns:a16="http://schemas.microsoft.com/office/drawing/2014/main" id="{32BE6766-EA73-4C0B-8E28-72BB0A4D69F8}"/>
                    </a:ext>
                  </a:extLst>
                </p14:cNvPr>
                <p14:cNvContentPartPr/>
                <p14:nvPr/>
              </p14:nvContentPartPr>
              <p14:xfrm>
                <a:off x="2212863" y="5115931"/>
                <a:ext cx="291240" cy="100800"/>
              </p14:xfrm>
            </p:contentPart>
          </mc:Choice>
          <mc:Fallback xmlns="">
            <p:pic>
              <p:nvPicPr>
                <p:cNvPr id="528" name="Freihand 527">
                  <a:extLst>
                    <a:ext uri="{FF2B5EF4-FFF2-40B4-BE49-F238E27FC236}">
                      <a16:creationId xmlns:a16="http://schemas.microsoft.com/office/drawing/2014/main" id="{32BE6766-EA73-4C0B-8E28-72BB0A4D69F8}"/>
                    </a:ext>
                  </a:extLst>
                </p:cNvPr>
                <p:cNvPicPr/>
                <p:nvPr/>
              </p:nvPicPr>
              <p:blipFill>
                <a:blip r:embed="rId845"/>
                <a:stretch>
                  <a:fillRect/>
                </a:stretch>
              </p:blipFill>
              <p:spPr>
                <a:xfrm>
                  <a:off x="2208543" y="5111611"/>
                  <a:ext cx="299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29" name="Freihand 528">
                  <a:extLst>
                    <a:ext uri="{FF2B5EF4-FFF2-40B4-BE49-F238E27FC236}">
                      <a16:creationId xmlns:a16="http://schemas.microsoft.com/office/drawing/2014/main" id="{0BC6C647-C391-4823-8630-32B389591675}"/>
                    </a:ext>
                  </a:extLst>
                </p14:cNvPr>
                <p14:cNvContentPartPr/>
                <p14:nvPr/>
              </p14:nvContentPartPr>
              <p14:xfrm>
                <a:off x="2403303" y="5063731"/>
                <a:ext cx="199080" cy="270720"/>
              </p14:xfrm>
            </p:contentPart>
          </mc:Choice>
          <mc:Fallback xmlns="">
            <p:pic>
              <p:nvPicPr>
                <p:cNvPr id="529" name="Freihand 528">
                  <a:extLst>
                    <a:ext uri="{FF2B5EF4-FFF2-40B4-BE49-F238E27FC236}">
                      <a16:creationId xmlns:a16="http://schemas.microsoft.com/office/drawing/2014/main" id="{0BC6C647-C391-4823-8630-32B389591675}"/>
                    </a:ext>
                  </a:extLst>
                </p:cNvPr>
                <p:cNvPicPr/>
                <p:nvPr/>
              </p:nvPicPr>
              <p:blipFill>
                <a:blip r:embed="rId847"/>
                <a:stretch>
                  <a:fillRect/>
                </a:stretch>
              </p:blipFill>
              <p:spPr>
                <a:xfrm>
                  <a:off x="2398983" y="5059411"/>
                  <a:ext cx="2077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1" name="Freihand 530">
                  <a:extLst>
                    <a:ext uri="{FF2B5EF4-FFF2-40B4-BE49-F238E27FC236}">
                      <a16:creationId xmlns:a16="http://schemas.microsoft.com/office/drawing/2014/main" id="{44814F22-1CBF-477D-9AF6-2E040A8CBAFF}"/>
                    </a:ext>
                  </a:extLst>
                </p14:cNvPr>
                <p14:cNvContentPartPr/>
                <p14:nvPr/>
              </p14:nvContentPartPr>
              <p14:xfrm>
                <a:off x="786183" y="5241571"/>
                <a:ext cx="120240" cy="118080"/>
              </p14:xfrm>
            </p:contentPart>
          </mc:Choice>
          <mc:Fallback xmlns="">
            <p:pic>
              <p:nvPicPr>
                <p:cNvPr id="531" name="Freihand 530">
                  <a:extLst>
                    <a:ext uri="{FF2B5EF4-FFF2-40B4-BE49-F238E27FC236}">
                      <a16:creationId xmlns:a16="http://schemas.microsoft.com/office/drawing/2014/main" id="{44814F22-1CBF-477D-9AF6-2E040A8CBAFF}"/>
                    </a:ext>
                  </a:extLst>
                </p:cNvPr>
                <p:cNvPicPr/>
                <p:nvPr/>
              </p:nvPicPr>
              <p:blipFill>
                <a:blip r:embed="rId849"/>
                <a:stretch>
                  <a:fillRect/>
                </a:stretch>
              </p:blipFill>
              <p:spPr>
                <a:xfrm>
                  <a:off x="781863" y="5237251"/>
                  <a:ext cx="128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2" name="Freihand 531">
                  <a:extLst>
                    <a:ext uri="{FF2B5EF4-FFF2-40B4-BE49-F238E27FC236}">
                      <a16:creationId xmlns:a16="http://schemas.microsoft.com/office/drawing/2014/main" id="{FA0655E9-781B-4725-95FE-EE0BBACB45FF}"/>
                    </a:ext>
                  </a:extLst>
                </p14:cNvPr>
                <p14:cNvContentPartPr/>
                <p14:nvPr/>
              </p14:nvContentPartPr>
              <p14:xfrm>
                <a:off x="937023" y="5268931"/>
                <a:ext cx="84600" cy="87480"/>
              </p14:xfrm>
            </p:contentPart>
          </mc:Choice>
          <mc:Fallback xmlns="">
            <p:pic>
              <p:nvPicPr>
                <p:cNvPr id="532" name="Freihand 531">
                  <a:extLst>
                    <a:ext uri="{FF2B5EF4-FFF2-40B4-BE49-F238E27FC236}">
                      <a16:creationId xmlns:a16="http://schemas.microsoft.com/office/drawing/2014/main" id="{FA0655E9-781B-4725-95FE-EE0BBACB45FF}"/>
                    </a:ext>
                  </a:extLst>
                </p:cNvPr>
                <p:cNvPicPr/>
                <p:nvPr/>
              </p:nvPicPr>
              <p:blipFill>
                <a:blip r:embed="rId851"/>
                <a:stretch>
                  <a:fillRect/>
                </a:stretch>
              </p:blipFill>
              <p:spPr>
                <a:xfrm>
                  <a:off x="932703" y="5264611"/>
                  <a:ext cx="93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33" name="Freihand 532">
                  <a:extLst>
                    <a:ext uri="{FF2B5EF4-FFF2-40B4-BE49-F238E27FC236}">
                      <a16:creationId xmlns:a16="http://schemas.microsoft.com/office/drawing/2014/main" id="{5FBD9289-B47E-4D77-A2A2-D9111D1969BE}"/>
                    </a:ext>
                  </a:extLst>
                </p14:cNvPr>
                <p14:cNvContentPartPr/>
                <p14:nvPr/>
              </p14:nvContentPartPr>
              <p14:xfrm>
                <a:off x="1070583" y="5139331"/>
                <a:ext cx="52200" cy="204120"/>
              </p14:xfrm>
            </p:contentPart>
          </mc:Choice>
          <mc:Fallback xmlns="">
            <p:pic>
              <p:nvPicPr>
                <p:cNvPr id="533" name="Freihand 532">
                  <a:extLst>
                    <a:ext uri="{FF2B5EF4-FFF2-40B4-BE49-F238E27FC236}">
                      <a16:creationId xmlns:a16="http://schemas.microsoft.com/office/drawing/2014/main" id="{5FBD9289-B47E-4D77-A2A2-D9111D1969BE}"/>
                    </a:ext>
                  </a:extLst>
                </p:cNvPr>
                <p:cNvPicPr/>
                <p:nvPr/>
              </p:nvPicPr>
              <p:blipFill>
                <a:blip r:embed="rId853"/>
                <a:stretch>
                  <a:fillRect/>
                </a:stretch>
              </p:blipFill>
              <p:spPr>
                <a:xfrm>
                  <a:off x="1066263" y="5135011"/>
                  <a:ext cx="60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34" name="Freihand 533">
                  <a:extLst>
                    <a:ext uri="{FF2B5EF4-FFF2-40B4-BE49-F238E27FC236}">
                      <a16:creationId xmlns:a16="http://schemas.microsoft.com/office/drawing/2014/main" id="{346B054E-7537-49B0-BAE5-C3AF7D30FEAA}"/>
                    </a:ext>
                  </a:extLst>
                </p14:cNvPr>
                <p14:cNvContentPartPr/>
                <p14:nvPr/>
              </p14:nvContentPartPr>
              <p14:xfrm>
                <a:off x="1132863" y="5246251"/>
                <a:ext cx="84600" cy="95040"/>
              </p14:xfrm>
            </p:contentPart>
          </mc:Choice>
          <mc:Fallback xmlns="">
            <p:pic>
              <p:nvPicPr>
                <p:cNvPr id="534" name="Freihand 533">
                  <a:extLst>
                    <a:ext uri="{FF2B5EF4-FFF2-40B4-BE49-F238E27FC236}">
                      <a16:creationId xmlns:a16="http://schemas.microsoft.com/office/drawing/2014/main" id="{346B054E-7537-49B0-BAE5-C3AF7D30FEAA}"/>
                    </a:ext>
                  </a:extLst>
                </p:cNvPr>
                <p:cNvPicPr/>
                <p:nvPr/>
              </p:nvPicPr>
              <p:blipFill>
                <a:blip r:embed="rId855"/>
                <a:stretch>
                  <a:fillRect/>
                </a:stretch>
              </p:blipFill>
              <p:spPr>
                <a:xfrm>
                  <a:off x="1128543" y="5241571"/>
                  <a:ext cx="93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35" name="Freihand 534">
                  <a:extLst>
                    <a:ext uri="{FF2B5EF4-FFF2-40B4-BE49-F238E27FC236}">
                      <a16:creationId xmlns:a16="http://schemas.microsoft.com/office/drawing/2014/main" id="{BE603894-E5CB-43BA-B038-AD390C0C1B5D}"/>
                    </a:ext>
                  </a:extLst>
                </p14:cNvPr>
                <p14:cNvContentPartPr/>
                <p14:nvPr/>
              </p14:nvContentPartPr>
              <p14:xfrm>
                <a:off x="1245543" y="5249851"/>
                <a:ext cx="108720" cy="72000"/>
              </p14:xfrm>
            </p:contentPart>
          </mc:Choice>
          <mc:Fallback xmlns="">
            <p:pic>
              <p:nvPicPr>
                <p:cNvPr id="535" name="Freihand 534">
                  <a:extLst>
                    <a:ext uri="{FF2B5EF4-FFF2-40B4-BE49-F238E27FC236}">
                      <a16:creationId xmlns:a16="http://schemas.microsoft.com/office/drawing/2014/main" id="{BE603894-E5CB-43BA-B038-AD390C0C1B5D}"/>
                    </a:ext>
                  </a:extLst>
                </p:cNvPr>
                <p:cNvPicPr/>
                <p:nvPr/>
              </p:nvPicPr>
              <p:blipFill>
                <a:blip r:embed="rId857"/>
                <a:stretch>
                  <a:fillRect/>
                </a:stretch>
              </p:blipFill>
              <p:spPr>
                <a:xfrm>
                  <a:off x="1241223" y="5245531"/>
                  <a:ext cx="117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36" name="Freihand 535">
                  <a:extLst>
                    <a:ext uri="{FF2B5EF4-FFF2-40B4-BE49-F238E27FC236}">
                      <a16:creationId xmlns:a16="http://schemas.microsoft.com/office/drawing/2014/main" id="{97C8C994-A2B0-46BB-AD60-9DEF3371C666}"/>
                    </a:ext>
                  </a:extLst>
                </p14:cNvPr>
                <p14:cNvContentPartPr/>
                <p14:nvPr/>
              </p14:nvContentPartPr>
              <p14:xfrm>
                <a:off x="1422303" y="5258491"/>
                <a:ext cx="360" cy="360"/>
              </p14:xfrm>
            </p:contentPart>
          </mc:Choice>
          <mc:Fallback xmlns="">
            <p:pic>
              <p:nvPicPr>
                <p:cNvPr id="536" name="Freihand 535">
                  <a:extLst>
                    <a:ext uri="{FF2B5EF4-FFF2-40B4-BE49-F238E27FC236}">
                      <a16:creationId xmlns:a16="http://schemas.microsoft.com/office/drawing/2014/main" id="{97C8C994-A2B0-46BB-AD60-9DEF3371C666}"/>
                    </a:ext>
                  </a:extLst>
                </p:cNvPr>
                <p:cNvPicPr/>
                <p:nvPr/>
              </p:nvPicPr>
              <p:blipFill>
                <a:blip r:embed="rId548"/>
                <a:stretch>
                  <a:fillRect/>
                </a:stretch>
              </p:blipFill>
              <p:spPr>
                <a:xfrm>
                  <a:off x="1417983" y="5254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8" name="Freihand 537">
                  <a:extLst>
                    <a:ext uri="{FF2B5EF4-FFF2-40B4-BE49-F238E27FC236}">
                      <a16:creationId xmlns:a16="http://schemas.microsoft.com/office/drawing/2014/main" id="{04C061BB-95F7-4952-8B42-067DE8022BCF}"/>
                    </a:ext>
                  </a:extLst>
                </p14:cNvPr>
                <p14:cNvContentPartPr/>
                <p14:nvPr/>
              </p14:nvContentPartPr>
              <p14:xfrm>
                <a:off x="1404303" y="5167051"/>
                <a:ext cx="105120" cy="155880"/>
              </p14:xfrm>
            </p:contentPart>
          </mc:Choice>
          <mc:Fallback xmlns="">
            <p:pic>
              <p:nvPicPr>
                <p:cNvPr id="538" name="Freihand 537">
                  <a:extLst>
                    <a:ext uri="{FF2B5EF4-FFF2-40B4-BE49-F238E27FC236}">
                      <a16:creationId xmlns:a16="http://schemas.microsoft.com/office/drawing/2014/main" id="{04C061BB-95F7-4952-8B42-067DE8022BCF}"/>
                    </a:ext>
                  </a:extLst>
                </p:cNvPr>
                <p:cNvPicPr/>
                <p:nvPr/>
              </p:nvPicPr>
              <p:blipFill>
                <a:blip r:embed="rId860"/>
                <a:stretch>
                  <a:fillRect/>
                </a:stretch>
              </p:blipFill>
              <p:spPr>
                <a:xfrm>
                  <a:off x="1399983" y="5162731"/>
                  <a:ext cx="113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9" name="Freihand 538">
                  <a:extLst>
                    <a:ext uri="{FF2B5EF4-FFF2-40B4-BE49-F238E27FC236}">
                      <a16:creationId xmlns:a16="http://schemas.microsoft.com/office/drawing/2014/main" id="{CAFE6B2F-0277-44C7-901F-9FFB55D3003B}"/>
                    </a:ext>
                  </a:extLst>
                </p14:cNvPr>
                <p14:cNvContentPartPr/>
                <p14:nvPr/>
              </p14:nvContentPartPr>
              <p14:xfrm>
                <a:off x="1482063" y="5246971"/>
                <a:ext cx="75600" cy="56520"/>
              </p14:xfrm>
            </p:contentPart>
          </mc:Choice>
          <mc:Fallback xmlns="">
            <p:pic>
              <p:nvPicPr>
                <p:cNvPr id="539" name="Freihand 538">
                  <a:extLst>
                    <a:ext uri="{FF2B5EF4-FFF2-40B4-BE49-F238E27FC236}">
                      <a16:creationId xmlns:a16="http://schemas.microsoft.com/office/drawing/2014/main" id="{CAFE6B2F-0277-44C7-901F-9FFB55D3003B}"/>
                    </a:ext>
                  </a:extLst>
                </p:cNvPr>
                <p:cNvPicPr/>
                <p:nvPr/>
              </p:nvPicPr>
              <p:blipFill>
                <a:blip r:embed="rId862"/>
                <a:stretch>
                  <a:fillRect/>
                </a:stretch>
              </p:blipFill>
              <p:spPr>
                <a:xfrm>
                  <a:off x="1477743" y="5242651"/>
                  <a:ext cx="84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40" name="Freihand 539">
                  <a:extLst>
                    <a:ext uri="{FF2B5EF4-FFF2-40B4-BE49-F238E27FC236}">
                      <a16:creationId xmlns:a16="http://schemas.microsoft.com/office/drawing/2014/main" id="{6C6DB412-DBF6-4A59-9073-677F5ADEDF4C}"/>
                    </a:ext>
                  </a:extLst>
                </p14:cNvPr>
                <p14:cNvContentPartPr/>
                <p14:nvPr/>
              </p14:nvContentPartPr>
              <p14:xfrm>
                <a:off x="1599423" y="5135371"/>
                <a:ext cx="147960" cy="165600"/>
              </p14:xfrm>
            </p:contentPart>
          </mc:Choice>
          <mc:Fallback xmlns="">
            <p:pic>
              <p:nvPicPr>
                <p:cNvPr id="540" name="Freihand 539">
                  <a:extLst>
                    <a:ext uri="{FF2B5EF4-FFF2-40B4-BE49-F238E27FC236}">
                      <a16:creationId xmlns:a16="http://schemas.microsoft.com/office/drawing/2014/main" id="{6C6DB412-DBF6-4A59-9073-677F5ADEDF4C}"/>
                    </a:ext>
                  </a:extLst>
                </p:cNvPr>
                <p:cNvPicPr/>
                <p:nvPr/>
              </p:nvPicPr>
              <p:blipFill>
                <a:blip r:embed="rId864"/>
                <a:stretch>
                  <a:fillRect/>
                </a:stretch>
              </p:blipFill>
              <p:spPr>
                <a:xfrm>
                  <a:off x="1595103" y="5131051"/>
                  <a:ext cx="156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41" name="Freihand 540">
                  <a:extLst>
                    <a:ext uri="{FF2B5EF4-FFF2-40B4-BE49-F238E27FC236}">
                      <a16:creationId xmlns:a16="http://schemas.microsoft.com/office/drawing/2014/main" id="{6670E8EE-F72C-4A0D-BC05-E8FA2423A21F}"/>
                    </a:ext>
                  </a:extLst>
                </p14:cNvPr>
                <p14:cNvContentPartPr/>
                <p14:nvPr/>
              </p14:nvContentPartPr>
              <p14:xfrm>
                <a:off x="1748823" y="5164531"/>
                <a:ext cx="130320" cy="171360"/>
              </p14:xfrm>
            </p:contentPart>
          </mc:Choice>
          <mc:Fallback xmlns="">
            <p:pic>
              <p:nvPicPr>
                <p:cNvPr id="541" name="Freihand 540">
                  <a:extLst>
                    <a:ext uri="{FF2B5EF4-FFF2-40B4-BE49-F238E27FC236}">
                      <a16:creationId xmlns:a16="http://schemas.microsoft.com/office/drawing/2014/main" id="{6670E8EE-F72C-4A0D-BC05-E8FA2423A21F}"/>
                    </a:ext>
                  </a:extLst>
                </p:cNvPr>
                <p:cNvPicPr/>
                <p:nvPr/>
              </p:nvPicPr>
              <p:blipFill>
                <a:blip r:embed="rId866"/>
                <a:stretch>
                  <a:fillRect/>
                </a:stretch>
              </p:blipFill>
              <p:spPr>
                <a:xfrm>
                  <a:off x="1744503" y="5160211"/>
                  <a:ext cx="138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43" name="Freihand 542">
                  <a:extLst>
                    <a:ext uri="{FF2B5EF4-FFF2-40B4-BE49-F238E27FC236}">
                      <a16:creationId xmlns:a16="http://schemas.microsoft.com/office/drawing/2014/main" id="{8F6027C0-AFA3-48D3-90FF-73B78BC64523}"/>
                    </a:ext>
                  </a:extLst>
                </p14:cNvPr>
                <p14:cNvContentPartPr/>
                <p14:nvPr/>
              </p14:nvContentPartPr>
              <p14:xfrm>
                <a:off x="1007223" y="5499331"/>
                <a:ext cx="255240" cy="115200"/>
              </p14:xfrm>
            </p:contentPart>
          </mc:Choice>
          <mc:Fallback xmlns="">
            <p:pic>
              <p:nvPicPr>
                <p:cNvPr id="543" name="Freihand 542">
                  <a:extLst>
                    <a:ext uri="{FF2B5EF4-FFF2-40B4-BE49-F238E27FC236}">
                      <a16:creationId xmlns:a16="http://schemas.microsoft.com/office/drawing/2014/main" id="{8F6027C0-AFA3-48D3-90FF-73B78BC64523}"/>
                    </a:ext>
                  </a:extLst>
                </p:cNvPr>
                <p:cNvPicPr/>
                <p:nvPr/>
              </p:nvPicPr>
              <p:blipFill>
                <a:blip r:embed="rId868"/>
                <a:stretch>
                  <a:fillRect/>
                </a:stretch>
              </p:blipFill>
              <p:spPr>
                <a:xfrm>
                  <a:off x="1002903" y="5495011"/>
                  <a:ext cx="263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4" name="Freihand 543">
                  <a:extLst>
                    <a:ext uri="{FF2B5EF4-FFF2-40B4-BE49-F238E27FC236}">
                      <a16:creationId xmlns:a16="http://schemas.microsoft.com/office/drawing/2014/main" id="{2077F5BA-2057-4F46-BEB9-01477655379C}"/>
                    </a:ext>
                  </a:extLst>
                </p14:cNvPr>
                <p14:cNvContentPartPr/>
                <p14:nvPr/>
              </p14:nvContentPartPr>
              <p14:xfrm>
                <a:off x="1297743" y="5519131"/>
                <a:ext cx="6120" cy="68400"/>
              </p14:xfrm>
            </p:contentPart>
          </mc:Choice>
          <mc:Fallback xmlns="">
            <p:pic>
              <p:nvPicPr>
                <p:cNvPr id="544" name="Freihand 543">
                  <a:extLst>
                    <a:ext uri="{FF2B5EF4-FFF2-40B4-BE49-F238E27FC236}">
                      <a16:creationId xmlns:a16="http://schemas.microsoft.com/office/drawing/2014/main" id="{2077F5BA-2057-4F46-BEB9-01477655379C}"/>
                    </a:ext>
                  </a:extLst>
                </p:cNvPr>
                <p:cNvPicPr/>
                <p:nvPr/>
              </p:nvPicPr>
              <p:blipFill>
                <a:blip r:embed="rId870"/>
                <a:stretch>
                  <a:fillRect/>
                </a:stretch>
              </p:blipFill>
              <p:spPr>
                <a:xfrm>
                  <a:off x="1293423" y="5514811"/>
                  <a:ext cx="14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6" name="Freihand 545">
                  <a:extLst>
                    <a:ext uri="{FF2B5EF4-FFF2-40B4-BE49-F238E27FC236}">
                      <a16:creationId xmlns:a16="http://schemas.microsoft.com/office/drawing/2014/main" id="{73CDA5C4-8F0B-4CF3-8CDE-0408BFC69700}"/>
                    </a:ext>
                  </a:extLst>
                </p14:cNvPr>
                <p14:cNvContentPartPr/>
                <p14:nvPr/>
              </p14:nvContentPartPr>
              <p14:xfrm>
                <a:off x="1371543" y="5415091"/>
                <a:ext cx="148320" cy="174960"/>
              </p14:xfrm>
            </p:contentPart>
          </mc:Choice>
          <mc:Fallback xmlns="">
            <p:pic>
              <p:nvPicPr>
                <p:cNvPr id="546" name="Freihand 545">
                  <a:extLst>
                    <a:ext uri="{FF2B5EF4-FFF2-40B4-BE49-F238E27FC236}">
                      <a16:creationId xmlns:a16="http://schemas.microsoft.com/office/drawing/2014/main" id="{73CDA5C4-8F0B-4CF3-8CDE-0408BFC69700}"/>
                    </a:ext>
                  </a:extLst>
                </p:cNvPr>
                <p:cNvPicPr/>
                <p:nvPr/>
              </p:nvPicPr>
              <p:blipFill>
                <a:blip r:embed="rId872"/>
                <a:stretch>
                  <a:fillRect/>
                </a:stretch>
              </p:blipFill>
              <p:spPr>
                <a:xfrm>
                  <a:off x="1367223" y="5410771"/>
                  <a:ext cx="156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7" name="Freihand 546">
                  <a:extLst>
                    <a:ext uri="{FF2B5EF4-FFF2-40B4-BE49-F238E27FC236}">
                      <a16:creationId xmlns:a16="http://schemas.microsoft.com/office/drawing/2014/main" id="{5FE2E8B2-1BCD-46EF-858D-F0FE5C0AAA3B}"/>
                    </a:ext>
                  </a:extLst>
                </p14:cNvPr>
                <p14:cNvContentPartPr/>
                <p14:nvPr/>
              </p14:nvContentPartPr>
              <p14:xfrm>
                <a:off x="1563423" y="5508331"/>
                <a:ext cx="158040" cy="73080"/>
              </p14:xfrm>
            </p:contentPart>
          </mc:Choice>
          <mc:Fallback xmlns="">
            <p:pic>
              <p:nvPicPr>
                <p:cNvPr id="547" name="Freihand 546">
                  <a:extLst>
                    <a:ext uri="{FF2B5EF4-FFF2-40B4-BE49-F238E27FC236}">
                      <a16:creationId xmlns:a16="http://schemas.microsoft.com/office/drawing/2014/main" id="{5FE2E8B2-1BCD-46EF-858D-F0FE5C0AAA3B}"/>
                    </a:ext>
                  </a:extLst>
                </p:cNvPr>
                <p:cNvPicPr/>
                <p:nvPr/>
              </p:nvPicPr>
              <p:blipFill>
                <a:blip r:embed="rId874"/>
                <a:stretch>
                  <a:fillRect/>
                </a:stretch>
              </p:blipFill>
              <p:spPr>
                <a:xfrm>
                  <a:off x="1559103" y="5504011"/>
                  <a:ext cx="166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8" name="Freihand 547">
                  <a:extLst>
                    <a:ext uri="{FF2B5EF4-FFF2-40B4-BE49-F238E27FC236}">
                      <a16:creationId xmlns:a16="http://schemas.microsoft.com/office/drawing/2014/main" id="{024CA769-532D-4E2D-A53D-A7924A9EF827}"/>
                    </a:ext>
                  </a:extLst>
                </p14:cNvPr>
                <p14:cNvContentPartPr/>
                <p14:nvPr/>
              </p14:nvContentPartPr>
              <p14:xfrm>
                <a:off x="1278303" y="5414011"/>
                <a:ext cx="390600" cy="15480"/>
              </p14:xfrm>
            </p:contentPart>
          </mc:Choice>
          <mc:Fallback xmlns="">
            <p:pic>
              <p:nvPicPr>
                <p:cNvPr id="548" name="Freihand 547">
                  <a:extLst>
                    <a:ext uri="{FF2B5EF4-FFF2-40B4-BE49-F238E27FC236}">
                      <a16:creationId xmlns:a16="http://schemas.microsoft.com/office/drawing/2014/main" id="{024CA769-532D-4E2D-A53D-A7924A9EF827}"/>
                    </a:ext>
                  </a:extLst>
                </p:cNvPr>
                <p:cNvPicPr/>
                <p:nvPr/>
              </p:nvPicPr>
              <p:blipFill>
                <a:blip r:embed="rId876"/>
                <a:stretch>
                  <a:fillRect/>
                </a:stretch>
              </p:blipFill>
              <p:spPr>
                <a:xfrm>
                  <a:off x="1273983" y="5409691"/>
                  <a:ext cx="399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9" name="Freihand 548">
                  <a:extLst>
                    <a:ext uri="{FF2B5EF4-FFF2-40B4-BE49-F238E27FC236}">
                      <a16:creationId xmlns:a16="http://schemas.microsoft.com/office/drawing/2014/main" id="{7F082C77-3350-4789-9669-B572C092A4BB}"/>
                    </a:ext>
                  </a:extLst>
                </p14:cNvPr>
                <p14:cNvContentPartPr/>
                <p14:nvPr/>
              </p14:nvContentPartPr>
              <p14:xfrm>
                <a:off x="1466943" y="5671411"/>
                <a:ext cx="160560" cy="126000"/>
              </p14:xfrm>
            </p:contentPart>
          </mc:Choice>
          <mc:Fallback xmlns="">
            <p:pic>
              <p:nvPicPr>
                <p:cNvPr id="549" name="Freihand 548">
                  <a:extLst>
                    <a:ext uri="{FF2B5EF4-FFF2-40B4-BE49-F238E27FC236}">
                      <a16:creationId xmlns:a16="http://schemas.microsoft.com/office/drawing/2014/main" id="{7F082C77-3350-4789-9669-B572C092A4BB}"/>
                    </a:ext>
                  </a:extLst>
                </p:cNvPr>
                <p:cNvPicPr/>
                <p:nvPr/>
              </p:nvPicPr>
              <p:blipFill>
                <a:blip r:embed="rId878"/>
                <a:stretch>
                  <a:fillRect/>
                </a:stretch>
              </p:blipFill>
              <p:spPr>
                <a:xfrm>
                  <a:off x="1462623" y="5667091"/>
                  <a:ext cx="169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50" name="Freihand 549">
                  <a:extLst>
                    <a:ext uri="{FF2B5EF4-FFF2-40B4-BE49-F238E27FC236}">
                      <a16:creationId xmlns:a16="http://schemas.microsoft.com/office/drawing/2014/main" id="{9C1A0D56-907A-4A7F-8B43-AF555FDF3D7C}"/>
                    </a:ext>
                  </a:extLst>
                </p14:cNvPr>
                <p14:cNvContentPartPr/>
                <p14:nvPr/>
              </p14:nvContentPartPr>
              <p14:xfrm>
                <a:off x="1645863" y="5713531"/>
                <a:ext cx="90360" cy="66240"/>
              </p14:xfrm>
            </p:contentPart>
          </mc:Choice>
          <mc:Fallback xmlns="">
            <p:pic>
              <p:nvPicPr>
                <p:cNvPr id="550" name="Freihand 549">
                  <a:extLst>
                    <a:ext uri="{FF2B5EF4-FFF2-40B4-BE49-F238E27FC236}">
                      <a16:creationId xmlns:a16="http://schemas.microsoft.com/office/drawing/2014/main" id="{9C1A0D56-907A-4A7F-8B43-AF555FDF3D7C}"/>
                    </a:ext>
                  </a:extLst>
                </p:cNvPr>
                <p:cNvPicPr/>
                <p:nvPr/>
              </p:nvPicPr>
              <p:blipFill>
                <a:blip r:embed="rId880"/>
                <a:stretch>
                  <a:fillRect/>
                </a:stretch>
              </p:blipFill>
              <p:spPr>
                <a:xfrm>
                  <a:off x="1641543" y="5709211"/>
                  <a:ext cx="990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51" name="Freihand 550">
                  <a:extLst>
                    <a:ext uri="{FF2B5EF4-FFF2-40B4-BE49-F238E27FC236}">
                      <a16:creationId xmlns:a16="http://schemas.microsoft.com/office/drawing/2014/main" id="{CFB4E61D-0916-430D-B550-00065763E491}"/>
                    </a:ext>
                  </a:extLst>
                </p14:cNvPr>
                <p14:cNvContentPartPr/>
                <p14:nvPr/>
              </p14:nvContentPartPr>
              <p14:xfrm>
                <a:off x="1883103" y="5677531"/>
                <a:ext cx="163080" cy="72720"/>
              </p14:xfrm>
            </p:contentPart>
          </mc:Choice>
          <mc:Fallback xmlns="">
            <p:pic>
              <p:nvPicPr>
                <p:cNvPr id="551" name="Freihand 550">
                  <a:extLst>
                    <a:ext uri="{FF2B5EF4-FFF2-40B4-BE49-F238E27FC236}">
                      <a16:creationId xmlns:a16="http://schemas.microsoft.com/office/drawing/2014/main" id="{CFB4E61D-0916-430D-B550-00065763E491}"/>
                    </a:ext>
                  </a:extLst>
                </p:cNvPr>
                <p:cNvPicPr/>
                <p:nvPr/>
              </p:nvPicPr>
              <p:blipFill>
                <a:blip r:embed="rId882"/>
                <a:stretch>
                  <a:fillRect/>
                </a:stretch>
              </p:blipFill>
              <p:spPr>
                <a:xfrm>
                  <a:off x="1878783" y="5673211"/>
                  <a:ext cx="171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52" name="Freihand 551">
                  <a:extLst>
                    <a:ext uri="{FF2B5EF4-FFF2-40B4-BE49-F238E27FC236}">
                      <a16:creationId xmlns:a16="http://schemas.microsoft.com/office/drawing/2014/main" id="{62389FAB-D5EC-4A9E-AA8E-733D5ED036B6}"/>
                    </a:ext>
                  </a:extLst>
                </p14:cNvPr>
                <p14:cNvContentPartPr/>
                <p14:nvPr/>
              </p14:nvContentPartPr>
              <p14:xfrm>
                <a:off x="2082543" y="5694451"/>
                <a:ext cx="58680" cy="50040"/>
              </p14:xfrm>
            </p:contentPart>
          </mc:Choice>
          <mc:Fallback xmlns="">
            <p:pic>
              <p:nvPicPr>
                <p:cNvPr id="552" name="Freihand 551">
                  <a:extLst>
                    <a:ext uri="{FF2B5EF4-FFF2-40B4-BE49-F238E27FC236}">
                      <a16:creationId xmlns:a16="http://schemas.microsoft.com/office/drawing/2014/main" id="{62389FAB-D5EC-4A9E-AA8E-733D5ED036B6}"/>
                    </a:ext>
                  </a:extLst>
                </p:cNvPr>
                <p:cNvPicPr/>
                <p:nvPr/>
              </p:nvPicPr>
              <p:blipFill>
                <a:blip r:embed="rId884"/>
                <a:stretch>
                  <a:fillRect/>
                </a:stretch>
              </p:blipFill>
              <p:spPr>
                <a:xfrm>
                  <a:off x="2078223" y="5690131"/>
                  <a:ext cx="673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3" name="Freihand 552">
                  <a:extLst>
                    <a:ext uri="{FF2B5EF4-FFF2-40B4-BE49-F238E27FC236}">
                      <a16:creationId xmlns:a16="http://schemas.microsoft.com/office/drawing/2014/main" id="{00772F05-C4B6-4FE4-A566-D205A993E953}"/>
                    </a:ext>
                  </a:extLst>
                </p14:cNvPr>
                <p14:cNvContentPartPr/>
                <p14:nvPr/>
              </p14:nvContentPartPr>
              <p14:xfrm>
                <a:off x="2195223" y="5614171"/>
                <a:ext cx="106200" cy="125280"/>
              </p14:xfrm>
            </p:contentPart>
          </mc:Choice>
          <mc:Fallback xmlns="">
            <p:pic>
              <p:nvPicPr>
                <p:cNvPr id="553" name="Freihand 552">
                  <a:extLst>
                    <a:ext uri="{FF2B5EF4-FFF2-40B4-BE49-F238E27FC236}">
                      <a16:creationId xmlns:a16="http://schemas.microsoft.com/office/drawing/2014/main" id="{00772F05-C4B6-4FE4-A566-D205A993E953}"/>
                    </a:ext>
                  </a:extLst>
                </p:cNvPr>
                <p:cNvPicPr/>
                <p:nvPr/>
              </p:nvPicPr>
              <p:blipFill>
                <a:blip r:embed="rId886"/>
                <a:stretch>
                  <a:fillRect/>
                </a:stretch>
              </p:blipFill>
              <p:spPr>
                <a:xfrm>
                  <a:off x="2190903" y="5609851"/>
                  <a:ext cx="114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4" name="Freihand 553">
                  <a:extLst>
                    <a:ext uri="{FF2B5EF4-FFF2-40B4-BE49-F238E27FC236}">
                      <a16:creationId xmlns:a16="http://schemas.microsoft.com/office/drawing/2014/main" id="{92A11643-D511-4275-BCEE-764D49094B11}"/>
                    </a:ext>
                  </a:extLst>
                </p14:cNvPr>
                <p14:cNvContentPartPr/>
                <p14:nvPr/>
              </p14:nvContentPartPr>
              <p14:xfrm>
                <a:off x="2315103" y="5556211"/>
                <a:ext cx="164880" cy="192240"/>
              </p14:xfrm>
            </p:contentPart>
          </mc:Choice>
          <mc:Fallback xmlns="">
            <p:pic>
              <p:nvPicPr>
                <p:cNvPr id="554" name="Freihand 553">
                  <a:extLst>
                    <a:ext uri="{FF2B5EF4-FFF2-40B4-BE49-F238E27FC236}">
                      <a16:creationId xmlns:a16="http://schemas.microsoft.com/office/drawing/2014/main" id="{92A11643-D511-4275-BCEE-764D49094B11}"/>
                    </a:ext>
                  </a:extLst>
                </p:cNvPr>
                <p:cNvPicPr/>
                <p:nvPr/>
              </p:nvPicPr>
              <p:blipFill>
                <a:blip r:embed="rId888"/>
                <a:stretch>
                  <a:fillRect/>
                </a:stretch>
              </p:blipFill>
              <p:spPr>
                <a:xfrm>
                  <a:off x="2310783" y="5551891"/>
                  <a:ext cx="173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5" name="Freihand 554">
                  <a:extLst>
                    <a:ext uri="{FF2B5EF4-FFF2-40B4-BE49-F238E27FC236}">
                      <a16:creationId xmlns:a16="http://schemas.microsoft.com/office/drawing/2014/main" id="{4E8DB03D-9E37-48C5-84A2-4C278E18127B}"/>
                    </a:ext>
                  </a:extLst>
                </p14:cNvPr>
                <p14:cNvContentPartPr/>
                <p14:nvPr/>
              </p14:nvContentPartPr>
              <p14:xfrm>
                <a:off x="1322223" y="5805691"/>
                <a:ext cx="1315800" cy="112680"/>
              </p14:xfrm>
            </p:contentPart>
          </mc:Choice>
          <mc:Fallback xmlns="">
            <p:pic>
              <p:nvPicPr>
                <p:cNvPr id="555" name="Freihand 554">
                  <a:extLst>
                    <a:ext uri="{FF2B5EF4-FFF2-40B4-BE49-F238E27FC236}">
                      <a16:creationId xmlns:a16="http://schemas.microsoft.com/office/drawing/2014/main" id="{4E8DB03D-9E37-48C5-84A2-4C278E18127B}"/>
                    </a:ext>
                  </a:extLst>
                </p:cNvPr>
                <p:cNvPicPr/>
                <p:nvPr/>
              </p:nvPicPr>
              <p:blipFill>
                <a:blip r:embed="rId890"/>
                <a:stretch>
                  <a:fillRect/>
                </a:stretch>
              </p:blipFill>
              <p:spPr>
                <a:xfrm>
                  <a:off x="1317903" y="5801371"/>
                  <a:ext cx="1324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9" name="Freihand 558">
                  <a:extLst>
                    <a:ext uri="{FF2B5EF4-FFF2-40B4-BE49-F238E27FC236}">
                      <a16:creationId xmlns:a16="http://schemas.microsoft.com/office/drawing/2014/main" id="{0A24A27B-7A5A-4AC1-8651-1B2026668670}"/>
                    </a:ext>
                  </a:extLst>
                </p14:cNvPr>
                <p14:cNvContentPartPr/>
                <p14:nvPr/>
              </p14:nvContentPartPr>
              <p14:xfrm>
                <a:off x="7282743" y="4960771"/>
                <a:ext cx="243360" cy="125640"/>
              </p14:xfrm>
            </p:contentPart>
          </mc:Choice>
          <mc:Fallback xmlns="">
            <p:pic>
              <p:nvPicPr>
                <p:cNvPr id="559" name="Freihand 558">
                  <a:extLst>
                    <a:ext uri="{FF2B5EF4-FFF2-40B4-BE49-F238E27FC236}">
                      <a16:creationId xmlns:a16="http://schemas.microsoft.com/office/drawing/2014/main" id="{0A24A27B-7A5A-4AC1-8651-1B2026668670}"/>
                    </a:ext>
                  </a:extLst>
                </p:cNvPr>
                <p:cNvPicPr/>
                <p:nvPr/>
              </p:nvPicPr>
              <p:blipFill>
                <a:blip r:embed="rId892"/>
                <a:stretch>
                  <a:fillRect/>
                </a:stretch>
              </p:blipFill>
              <p:spPr>
                <a:xfrm>
                  <a:off x="7278423" y="4956451"/>
                  <a:ext cx="252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60" name="Freihand 559">
                  <a:extLst>
                    <a:ext uri="{FF2B5EF4-FFF2-40B4-BE49-F238E27FC236}">
                      <a16:creationId xmlns:a16="http://schemas.microsoft.com/office/drawing/2014/main" id="{E03D1CCD-DF56-4D70-BC70-9035CC017736}"/>
                    </a:ext>
                  </a:extLst>
                </p14:cNvPr>
                <p14:cNvContentPartPr/>
                <p14:nvPr/>
              </p14:nvContentPartPr>
              <p14:xfrm>
                <a:off x="7531863" y="4875811"/>
                <a:ext cx="135360" cy="172800"/>
              </p14:xfrm>
            </p:contentPart>
          </mc:Choice>
          <mc:Fallback xmlns="">
            <p:pic>
              <p:nvPicPr>
                <p:cNvPr id="560" name="Freihand 559">
                  <a:extLst>
                    <a:ext uri="{FF2B5EF4-FFF2-40B4-BE49-F238E27FC236}">
                      <a16:creationId xmlns:a16="http://schemas.microsoft.com/office/drawing/2014/main" id="{E03D1CCD-DF56-4D70-BC70-9035CC017736}"/>
                    </a:ext>
                  </a:extLst>
                </p:cNvPr>
                <p:cNvPicPr/>
                <p:nvPr/>
              </p:nvPicPr>
              <p:blipFill>
                <a:blip r:embed="rId894"/>
                <a:stretch>
                  <a:fillRect/>
                </a:stretch>
              </p:blipFill>
              <p:spPr>
                <a:xfrm>
                  <a:off x="7527543" y="4871491"/>
                  <a:ext cx="144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61" name="Freihand 560">
                  <a:extLst>
                    <a:ext uri="{FF2B5EF4-FFF2-40B4-BE49-F238E27FC236}">
                      <a16:creationId xmlns:a16="http://schemas.microsoft.com/office/drawing/2014/main" id="{1BA68A9E-A848-429B-943B-3197A7E0DA1E}"/>
                    </a:ext>
                  </a:extLst>
                </p14:cNvPr>
                <p14:cNvContentPartPr/>
                <p14:nvPr/>
              </p14:nvContentPartPr>
              <p14:xfrm>
                <a:off x="7663983" y="4868971"/>
                <a:ext cx="272160" cy="184320"/>
              </p14:xfrm>
            </p:contentPart>
          </mc:Choice>
          <mc:Fallback xmlns="">
            <p:pic>
              <p:nvPicPr>
                <p:cNvPr id="561" name="Freihand 560">
                  <a:extLst>
                    <a:ext uri="{FF2B5EF4-FFF2-40B4-BE49-F238E27FC236}">
                      <a16:creationId xmlns:a16="http://schemas.microsoft.com/office/drawing/2014/main" id="{1BA68A9E-A848-429B-943B-3197A7E0DA1E}"/>
                    </a:ext>
                  </a:extLst>
                </p:cNvPr>
                <p:cNvPicPr/>
                <p:nvPr/>
              </p:nvPicPr>
              <p:blipFill>
                <a:blip r:embed="rId896"/>
                <a:stretch>
                  <a:fillRect/>
                </a:stretch>
              </p:blipFill>
              <p:spPr>
                <a:xfrm>
                  <a:off x="7659663" y="4864651"/>
                  <a:ext cx="280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62" name="Freihand 561">
                  <a:extLst>
                    <a:ext uri="{FF2B5EF4-FFF2-40B4-BE49-F238E27FC236}">
                      <a16:creationId xmlns:a16="http://schemas.microsoft.com/office/drawing/2014/main" id="{3E83F488-40B3-4987-9CE2-E53E9A3E3E12}"/>
                    </a:ext>
                  </a:extLst>
                </p14:cNvPr>
                <p14:cNvContentPartPr/>
                <p14:nvPr/>
              </p14:nvContentPartPr>
              <p14:xfrm>
                <a:off x="8023623" y="4841971"/>
                <a:ext cx="130680" cy="187920"/>
              </p14:xfrm>
            </p:contentPart>
          </mc:Choice>
          <mc:Fallback xmlns="">
            <p:pic>
              <p:nvPicPr>
                <p:cNvPr id="562" name="Freihand 561">
                  <a:extLst>
                    <a:ext uri="{FF2B5EF4-FFF2-40B4-BE49-F238E27FC236}">
                      <a16:creationId xmlns:a16="http://schemas.microsoft.com/office/drawing/2014/main" id="{3E83F488-40B3-4987-9CE2-E53E9A3E3E12}"/>
                    </a:ext>
                  </a:extLst>
                </p:cNvPr>
                <p:cNvPicPr/>
                <p:nvPr/>
              </p:nvPicPr>
              <p:blipFill>
                <a:blip r:embed="rId898"/>
                <a:stretch>
                  <a:fillRect/>
                </a:stretch>
              </p:blipFill>
              <p:spPr>
                <a:xfrm>
                  <a:off x="8019303" y="4837651"/>
                  <a:ext cx="139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63" name="Freihand 562">
                  <a:extLst>
                    <a:ext uri="{FF2B5EF4-FFF2-40B4-BE49-F238E27FC236}">
                      <a16:creationId xmlns:a16="http://schemas.microsoft.com/office/drawing/2014/main" id="{CFED0289-05AB-42C3-9D3D-91ECDA2953B7}"/>
                    </a:ext>
                  </a:extLst>
                </p14:cNvPr>
                <p14:cNvContentPartPr/>
                <p14:nvPr/>
              </p14:nvContentPartPr>
              <p14:xfrm>
                <a:off x="8151063" y="4944571"/>
                <a:ext cx="79920" cy="60120"/>
              </p14:xfrm>
            </p:contentPart>
          </mc:Choice>
          <mc:Fallback xmlns="">
            <p:pic>
              <p:nvPicPr>
                <p:cNvPr id="563" name="Freihand 562">
                  <a:extLst>
                    <a:ext uri="{FF2B5EF4-FFF2-40B4-BE49-F238E27FC236}">
                      <a16:creationId xmlns:a16="http://schemas.microsoft.com/office/drawing/2014/main" id="{CFED0289-05AB-42C3-9D3D-91ECDA2953B7}"/>
                    </a:ext>
                  </a:extLst>
                </p:cNvPr>
                <p:cNvPicPr/>
                <p:nvPr/>
              </p:nvPicPr>
              <p:blipFill>
                <a:blip r:embed="rId900"/>
                <a:stretch>
                  <a:fillRect/>
                </a:stretch>
              </p:blipFill>
              <p:spPr>
                <a:xfrm>
                  <a:off x="8146743" y="4940251"/>
                  <a:ext cx="88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64" name="Freihand 563">
                  <a:extLst>
                    <a:ext uri="{FF2B5EF4-FFF2-40B4-BE49-F238E27FC236}">
                      <a16:creationId xmlns:a16="http://schemas.microsoft.com/office/drawing/2014/main" id="{6FE5D257-5954-4EF3-B29D-F96CFEEC9521}"/>
                    </a:ext>
                  </a:extLst>
                </p14:cNvPr>
                <p14:cNvContentPartPr/>
                <p14:nvPr/>
              </p14:nvContentPartPr>
              <p14:xfrm>
                <a:off x="8238543" y="4935571"/>
                <a:ext cx="120960" cy="187920"/>
              </p14:xfrm>
            </p:contentPart>
          </mc:Choice>
          <mc:Fallback xmlns="">
            <p:pic>
              <p:nvPicPr>
                <p:cNvPr id="564" name="Freihand 563">
                  <a:extLst>
                    <a:ext uri="{FF2B5EF4-FFF2-40B4-BE49-F238E27FC236}">
                      <a16:creationId xmlns:a16="http://schemas.microsoft.com/office/drawing/2014/main" id="{6FE5D257-5954-4EF3-B29D-F96CFEEC9521}"/>
                    </a:ext>
                  </a:extLst>
                </p:cNvPr>
                <p:cNvPicPr/>
                <p:nvPr/>
              </p:nvPicPr>
              <p:blipFill>
                <a:blip r:embed="rId902"/>
                <a:stretch>
                  <a:fillRect/>
                </a:stretch>
              </p:blipFill>
              <p:spPr>
                <a:xfrm>
                  <a:off x="8234223" y="4931251"/>
                  <a:ext cx="129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65" name="Freihand 564">
                  <a:extLst>
                    <a:ext uri="{FF2B5EF4-FFF2-40B4-BE49-F238E27FC236}">
                      <a16:creationId xmlns:a16="http://schemas.microsoft.com/office/drawing/2014/main" id="{BD0A2117-AE1B-4E9A-B0F3-7CF870000708}"/>
                    </a:ext>
                  </a:extLst>
                </p14:cNvPr>
                <p14:cNvContentPartPr/>
                <p14:nvPr/>
              </p14:nvContentPartPr>
              <p14:xfrm>
                <a:off x="8360943" y="4903531"/>
                <a:ext cx="92880" cy="195120"/>
              </p14:xfrm>
            </p:contentPart>
          </mc:Choice>
          <mc:Fallback xmlns="">
            <p:pic>
              <p:nvPicPr>
                <p:cNvPr id="565" name="Freihand 564">
                  <a:extLst>
                    <a:ext uri="{FF2B5EF4-FFF2-40B4-BE49-F238E27FC236}">
                      <a16:creationId xmlns:a16="http://schemas.microsoft.com/office/drawing/2014/main" id="{BD0A2117-AE1B-4E9A-B0F3-7CF870000708}"/>
                    </a:ext>
                  </a:extLst>
                </p:cNvPr>
                <p:cNvPicPr/>
                <p:nvPr/>
              </p:nvPicPr>
              <p:blipFill>
                <a:blip r:embed="rId904"/>
                <a:stretch>
                  <a:fillRect/>
                </a:stretch>
              </p:blipFill>
              <p:spPr>
                <a:xfrm>
                  <a:off x="8356623" y="4899211"/>
                  <a:ext cx="101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6" name="Freihand 565">
                  <a:extLst>
                    <a:ext uri="{FF2B5EF4-FFF2-40B4-BE49-F238E27FC236}">
                      <a16:creationId xmlns:a16="http://schemas.microsoft.com/office/drawing/2014/main" id="{873BD07C-907E-4B26-A062-C828693E0121}"/>
                    </a:ext>
                  </a:extLst>
                </p14:cNvPr>
                <p14:cNvContentPartPr/>
                <p14:nvPr/>
              </p14:nvContentPartPr>
              <p14:xfrm>
                <a:off x="8466783" y="4900291"/>
                <a:ext cx="285840" cy="62640"/>
              </p14:xfrm>
            </p:contentPart>
          </mc:Choice>
          <mc:Fallback xmlns="">
            <p:pic>
              <p:nvPicPr>
                <p:cNvPr id="566" name="Freihand 565">
                  <a:extLst>
                    <a:ext uri="{FF2B5EF4-FFF2-40B4-BE49-F238E27FC236}">
                      <a16:creationId xmlns:a16="http://schemas.microsoft.com/office/drawing/2014/main" id="{873BD07C-907E-4B26-A062-C828693E0121}"/>
                    </a:ext>
                  </a:extLst>
                </p:cNvPr>
                <p:cNvPicPr/>
                <p:nvPr/>
              </p:nvPicPr>
              <p:blipFill>
                <a:blip r:embed="rId906"/>
                <a:stretch>
                  <a:fillRect/>
                </a:stretch>
              </p:blipFill>
              <p:spPr>
                <a:xfrm>
                  <a:off x="8462463" y="4895971"/>
                  <a:ext cx="294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7" name="Freihand 566">
                  <a:extLst>
                    <a:ext uri="{FF2B5EF4-FFF2-40B4-BE49-F238E27FC236}">
                      <a16:creationId xmlns:a16="http://schemas.microsoft.com/office/drawing/2014/main" id="{60DBE90F-2426-41A7-96AD-7D07BA947CA5}"/>
                    </a:ext>
                  </a:extLst>
                </p14:cNvPr>
                <p14:cNvContentPartPr/>
                <p14:nvPr/>
              </p14:nvContentPartPr>
              <p14:xfrm>
                <a:off x="8777463" y="4877251"/>
                <a:ext cx="75960" cy="100440"/>
              </p14:xfrm>
            </p:contentPart>
          </mc:Choice>
          <mc:Fallback xmlns="">
            <p:pic>
              <p:nvPicPr>
                <p:cNvPr id="567" name="Freihand 566">
                  <a:extLst>
                    <a:ext uri="{FF2B5EF4-FFF2-40B4-BE49-F238E27FC236}">
                      <a16:creationId xmlns:a16="http://schemas.microsoft.com/office/drawing/2014/main" id="{60DBE90F-2426-41A7-96AD-7D07BA947CA5}"/>
                    </a:ext>
                  </a:extLst>
                </p:cNvPr>
                <p:cNvPicPr/>
                <p:nvPr/>
              </p:nvPicPr>
              <p:blipFill>
                <a:blip r:embed="rId908"/>
                <a:stretch>
                  <a:fillRect/>
                </a:stretch>
              </p:blipFill>
              <p:spPr>
                <a:xfrm>
                  <a:off x="8773143" y="4872931"/>
                  <a:ext cx="84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8" name="Freihand 567">
                  <a:extLst>
                    <a:ext uri="{FF2B5EF4-FFF2-40B4-BE49-F238E27FC236}">
                      <a16:creationId xmlns:a16="http://schemas.microsoft.com/office/drawing/2014/main" id="{0DF5C0CC-225F-4151-9363-8E0D9DF1DCA3}"/>
                    </a:ext>
                  </a:extLst>
                </p14:cNvPr>
                <p14:cNvContentPartPr/>
                <p14:nvPr/>
              </p14:nvContentPartPr>
              <p14:xfrm>
                <a:off x="7473183" y="5228971"/>
                <a:ext cx="11520" cy="114840"/>
              </p14:xfrm>
            </p:contentPart>
          </mc:Choice>
          <mc:Fallback xmlns="">
            <p:pic>
              <p:nvPicPr>
                <p:cNvPr id="568" name="Freihand 567">
                  <a:extLst>
                    <a:ext uri="{FF2B5EF4-FFF2-40B4-BE49-F238E27FC236}">
                      <a16:creationId xmlns:a16="http://schemas.microsoft.com/office/drawing/2014/main" id="{0DF5C0CC-225F-4151-9363-8E0D9DF1DCA3}"/>
                    </a:ext>
                  </a:extLst>
                </p:cNvPr>
                <p:cNvPicPr/>
                <p:nvPr/>
              </p:nvPicPr>
              <p:blipFill>
                <a:blip r:embed="rId910"/>
                <a:stretch>
                  <a:fillRect/>
                </a:stretch>
              </p:blipFill>
              <p:spPr>
                <a:xfrm>
                  <a:off x="7468863" y="5224651"/>
                  <a:ext cx="20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69" name="Freihand 568">
                  <a:extLst>
                    <a:ext uri="{FF2B5EF4-FFF2-40B4-BE49-F238E27FC236}">
                      <a16:creationId xmlns:a16="http://schemas.microsoft.com/office/drawing/2014/main" id="{400D9A6A-A451-48A2-A95B-2CBF835BE2D1}"/>
                    </a:ext>
                  </a:extLst>
                </p14:cNvPr>
                <p14:cNvContentPartPr/>
                <p14:nvPr/>
              </p14:nvContentPartPr>
              <p14:xfrm>
                <a:off x="7462383" y="5124931"/>
                <a:ext cx="18360" cy="720"/>
              </p14:xfrm>
            </p:contentPart>
          </mc:Choice>
          <mc:Fallback xmlns="">
            <p:pic>
              <p:nvPicPr>
                <p:cNvPr id="569" name="Freihand 568">
                  <a:extLst>
                    <a:ext uri="{FF2B5EF4-FFF2-40B4-BE49-F238E27FC236}">
                      <a16:creationId xmlns:a16="http://schemas.microsoft.com/office/drawing/2014/main" id="{400D9A6A-A451-48A2-A95B-2CBF835BE2D1}"/>
                    </a:ext>
                  </a:extLst>
                </p:cNvPr>
                <p:cNvPicPr/>
                <p:nvPr/>
              </p:nvPicPr>
              <p:blipFill>
                <a:blip r:embed="rId912"/>
                <a:stretch>
                  <a:fillRect/>
                </a:stretch>
              </p:blipFill>
              <p:spPr>
                <a:xfrm>
                  <a:off x="7458063" y="5120611"/>
                  <a:ext cx="270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70" name="Freihand 569">
                  <a:extLst>
                    <a:ext uri="{FF2B5EF4-FFF2-40B4-BE49-F238E27FC236}">
                      <a16:creationId xmlns:a16="http://schemas.microsoft.com/office/drawing/2014/main" id="{6F8BDD9C-FE6A-4016-AD81-247AF6DFFB95}"/>
                    </a:ext>
                  </a:extLst>
                </p14:cNvPr>
                <p14:cNvContentPartPr/>
                <p14:nvPr/>
              </p14:nvContentPartPr>
              <p14:xfrm>
                <a:off x="7598103" y="5110531"/>
                <a:ext cx="128520" cy="306000"/>
              </p14:xfrm>
            </p:contentPart>
          </mc:Choice>
          <mc:Fallback xmlns="">
            <p:pic>
              <p:nvPicPr>
                <p:cNvPr id="570" name="Freihand 569">
                  <a:extLst>
                    <a:ext uri="{FF2B5EF4-FFF2-40B4-BE49-F238E27FC236}">
                      <a16:creationId xmlns:a16="http://schemas.microsoft.com/office/drawing/2014/main" id="{6F8BDD9C-FE6A-4016-AD81-247AF6DFFB95}"/>
                    </a:ext>
                  </a:extLst>
                </p:cNvPr>
                <p:cNvPicPr/>
                <p:nvPr/>
              </p:nvPicPr>
              <p:blipFill>
                <a:blip r:embed="rId914"/>
                <a:stretch>
                  <a:fillRect/>
                </a:stretch>
              </p:blipFill>
              <p:spPr>
                <a:xfrm>
                  <a:off x="7593783" y="5106211"/>
                  <a:ext cx="1371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71" name="Freihand 570">
                  <a:extLst>
                    <a:ext uri="{FF2B5EF4-FFF2-40B4-BE49-F238E27FC236}">
                      <a16:creationId xmlns:a16="http://schemas.microsoft.com/office/drawing/2014/main" id="{97C7E889-38E1-443C-B5EB-ED8DDBEF165B}"/>
                    </a:ext>
                  </a:extLst>
                </p14:cNvPr>
                <p14:cNvContentPartPr/>
                <p14:nvPr/>
              </p14:nvContentPartPr>
              <p14:xfrm>
                <a:off x="7855503" y="5123131"/>
                <a:ext cx="135000" cy="212760"/>
              </p14:xfrm>
            </p:contentPart>
          </mc:Choice>
          <mc:Fallback xmlns="">
            <p:pic>
              <p:nvPicPr>
                <p:cNvPr id="571" name="Freihand 570">
                  <a:extLst>
                    <a:ext uri="{FF2B5EF4-FFF2-40B4-BE49-F238E27FC236}">
                      <a16:creationId xmlns:a16="http://schemas.microsoft.com/office/drawing/2014/main" id="{97C7E889-38E1-443C-B5EB-ED8DDBEF165B}"/>
                    </a:ext>
                  </a:extLst>
                </p:cNvPr>
                <p:cNvPicPr/>
                <p:nvPr/>
              </p:nvPicPr>
              <p:blipFill>
                <a:blip r:embed="rId916"/>
                <a:stretch>
                  <a:fillRect/>
                </a:stretch>
              </p:blipFill>
              <p:spPr>
                <a:xfrm>
                  <a:off x="7851183" y="5118811"/>
                  <a:ext cx="143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72" name="Freihand 571">
                  <a:extLst>
                    <a:ext uri="{FF2B5EF4-FFF2-40B4-BE49-F238E27FC236}">
                      <a16:creationId xmlns:a16="http://schemas.microsoft.com/office/drawing/2014/main" id="{44E505B5-BA05-4AB5-B1D7-2FA6FE4A7D9D}"/>
                    </a:ext>
                  </a:extLst>
                </p14:cNvPr>
                <p14:cNvContentPartPr/>
                <p14:nvPr/>
              </p14:nvContentPartPr>
              <p14:xfrm>
                <a:off x="8177703" y="5199091"/>
                <a:ext cx="17280" cy="82800"/>
              </p14:xfrm>
            </p:contentPart>
          </mc:Choice>
          <mc:Fallback xmlns="">
            <p:pic>
              <p:nvPicPr>
                <p:cNvPr id="572" name="Freihand 571">
                  <a:extLst>
                    <a:ext uri="{FF2B5EF4-FFF2-40B4-BE49-F238E27FC236}">
                      <a16:creationId xmlns:a16="http://schemas.microsoft.com/office/drawing/2014/main" id="{44E505B5-BA05-4AB5-B1D7-2FA6FE4A7D9D}"/>
                    </a:ext>
                  </a:extLst>
                </p:cNvPr>
                <p:cNvPicPr/>
                <p:nvPr/>
              </p:nvPicPr>
              <p:blipFill>
                <a:blip r:embed="rId918"/>
                <a:stretch>
                  <a:fillRect/>
                </a:stretch>
              </p:blipFill>
              <p:spPr>
                <a:xfrm>
                  <a:off x="8173383" y="5194771"/>
                  <a:ext cx="25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73" name="Freihand 572">
                  <a:extLst>
                    <a:ext uri="{FF2B5EF4-FFF2-40B4-BE49-F238E27FC236}">
                      <a16:creationId xmlns:a16="http://schemas.microsoft.com/office/drawing/2014/main" id="{DB8E11FC-3DC1-4615-AA7B-D1F69AF8BC11}"/>
                    </a:ext>
                  </a:extLst>
                </p14:cNvPr>
                <p14:cNvContentPartPr/>
                <p14:nvPr/>
              </p14:nvContentPartPr>
              <p14:xfrm>
                <a:off x="8191743" y="5151571"/>
                <a:ext cx="360" cy="360"/>
              </p14:xfrm>
            </p:contentPart>
          </mc:Choice>
          <mc:Fallback xmlns="">
            <p:pic>
              <p:nvPicPr>
                <p:cNvPr id="573" name="Freihand 572">
                  <a:extLst>
                    <a:ext uri="{FF2B5EF4-FFF2-40B4-BE49-F238E27FC236}">
                      <a16:creationId xmlns:a16="http://schemas.microsoft.com/office/drawing/2014/main" id="{DB8E11FC-3DC1-4615-AA7B-D1F69AF8BC11}"/>
                    </a:ext>
                  </a:extLst>
                </p:cNvPr>
                <p:cNvPicPr/>
                <p:nvPr/>
              </p:nvPicPr>
              <p:blipFill>
                <a:blip r:embed="rId548"/>
                <a:stretch>
                  <a:fillRect/>
                </a:stretch>
              </p:blipFill>
              <p:spPr>
                <a:xfrm>
                  <a:off x="8187423" y="5147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4" name="Freihand 573">
                  <a:extLst>
                    <a:ext uri="{FF2B5EF4-FFF2-40B4-BE49-F238E27FC236}">
                      <a16:creationId xmlns:a16="http://schemas.microsoft.com/office/drawing/2014/main" id="{4C51B633-3058-4E24-82BD-8749B972CCAF}"/>
                    </a:ext>
                  </a:extLst>
                </p14:cNvPr>
                <p14:cNvContentPartPr/>
                <p14:nvPr/>
              </p14:nvContentPartPr>
              <p14:xfrm>
                <a:off x="8251143" y="5176051"/>
                <a:ext cx="104400" cy="104760"/>
              </p14:xfrm>
            </p:contentPart>
          </mc:Choice>
          <mc:Fallback xmlns="">
            <p:pic>
              <p:nvPicPr>
                <p:cNvPr id="574" name="Freihand 573">
                  <a:extLst>
                    <a:ext uri="{FF2B5EF4-FFF2-40B4-BE49-F238E27FC236}">
                      <a16:creationId xmlns:a16="http://schemas.microsoft.com/office/drawing/2014/main" id="{4C51B633-3058-4E24-82BD-8749B972CCAF}"/>
                    </a:ext>
                  </a:extLst>
                </p:cNvPr>
                <p:cNvPicPr/>
                <p:nvPr/>
              </p:nvPicPr>
              <p:blipFill>
                <a:blip r:embed="rId921"/>
                <a:stretch>
                  <a:fillRect/>
                </a:stretch>
              </p:blipFill>
              <p:spPr>
                <a:xfrm>
                  <a:off x="8246823" y="5171731"/>
                  <a:ext cx="113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5" name="Freihand 574">
                  <a:extLst>
                    <a:ext uri="{FF2B5EF4-FFF2-40B4-BE49-F238E27FC236}">
                      <a16:creationId xmlns:a16="http://schemas.microsoft.com/office/drawing/2014/main" id="{CAD5404C-B682-4DFE-8886-B570EB1D9721}"/>
                    </a:ext>
                  </a:extLst>
                </p14:cNvPr>
                <p14:cNvContentPartPr/>
                <p14:nvPr/>
              </p14:nvContentPartPr>
              <p14:xfrm>
                <a:off x="8473983" y="5176051"/>
                <a:ext cx="87120" cy="75600"/>
              </p14:xfrm>
            </p:contentPart>
          </mc:Choice>
          <mc:Fallback xmlns="">
            <p:pic>
              <p:nvPicPr>
                <p:cNvPr id="575" name="Freihand 574">
                  <a:extLst>
                    <a:ext uri="{FF2B5EF4-FFF2-40B4-BE49-F238E27FC236}">
                      <a16:creationId xmlns:a16="http://schemas.microsoft.com/office/drawing/2014/main" id="{CAD5404C-B682-4DFE-8886-B570EB1D9721}"/>
                    </a:ext>
                  </a:extLst>
                </p:cNvPr>
                <p:cNvPicPr/>
                <p:nvPr/>
              </p:nvPicPr>
              <p:blipFill>
                <a:blip r:embed="rId923"/>
                <a:stretch>
                  <a:fillRect/>
                </a:stretch>
              </p:blipFill>
              <p:spPr>
                <a:xfrm>
                  <a:off x="8469663" y="5171731"/>
                  <a:ext cx="95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6" name="Freihand 575">
                  <a:extLst>
                    <a:ext uri="{FF2B5EF4-FFF2-40B4-BE49-F238E27FC236}">
                      <a16:creationId xmlns:a16="http://schemas.microsoft.com/office/drawing/2014/main" id="{226A7752-D141-4A20-B3C2-FC508D4CD80C}"/>
                    </a:ext>
                  </a:extLst>
                </p14:cNvPr>
                <p14:cNvContentPartPr/>
                <p14:nvPr/>
              </p14:nvContentPartPr>
              <p14:xfrm>
                <a:off x="8583423" y="5074891"/>
                <a:ext cx="172080" cy="140400"/>
              </p14:xfrm>
            </p:contentPart>
          </mc:Choice>
          <mc:Fallback xmlns="">
            <p:pic>
              <p:nvPicPr>
                <p:cNvPr id="576" name="Freihand 575">
                  <a:extLst>
                    <a:ext uri="{FF2B5EF4-FFF2-40B4-BE49-F238E27FC236}">
                      <a16:creationId xmlns:a16="http://schemas.microsoft.com/office/drawing/2014/main" id="{226A7752-D141-4A20-B3C2-FC508D4CD80C}"/>
                    </a:ext>
                  </a:extLst>
                </p:cNvPr>
                <p:cNvPicPr/>
                <p:nvPr/>
              </p:nvPicPr>
              <p:blipFill>
                <a:blip r:embed="rId925"/>
                <a:stretch>
                  <a:fillRect/>
                </a:stretch>
              </p:blipFill>
              <p:spPr>
                <a:xfrm>
                  <a:off x="8579103" y="5070571"/>
                  <a:ext cx="180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77" name="Freihand 576">
                  <a:extLst>
                    <a:ext uri="{FF2B5EF4-FFF2-40B4-BE49-F238E27FC236}">
                      <a16:creationId xmlns:a16="http://schemas.microsoft.com/office/drawing/2014/main" id="{727A1CC3-4D9A-41C0-B6B7-132ED6D024F6}"/>
                    </a:ext>
                  </a:extLst>
                </p14:cNvPr>
                <p14:cNvContentPartPr/>
                <p14:nvPr/>
              </p14:nvContentPartPr>
              <p14:xfrm>
                <a:off x="8761623" y="5137891"/>
                <a:ext cx="382320" cy="201960"/>
              </p14:xfrm>
            </p:contentPart>
          </mc:Choice>
          <mc:Fallback xmlns="">
            <p:pic>
              <p:nvPicPr>
                <p:cNvPr id="577" name="Freihand 576">
                  <a:extLst>
                    <a:ext uri="{FF2B5EF4-FFF2-40B4-BE49-F238E27FC236}">
                      <a16:creationId xmlns:a16="http://schemas.microsoft.com/office/drawing/2014/main" id="{727A1CC3-4D9A-41C0-B6B7-132ED6D024F6}"/>
                    </a:ext>
                  </a:extLst>
                </p:cNvPr>
                <p:cNvPicPr/>
                <p:nvPr/>
              </p:nvPicPr>
              <p:blipFill>
                <a:blip r:embed="rId927"/>
                <a:stretch>
                  <a:fillRect/>
                </a:stretch>
              </p:blipFill>
              <p:spPr>
                <a:xfrm>
                  <a:off x="8757303" y="5133571"/>
                  <a:ext cx="3909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78" name="Freihand 577">
                  <a:extLst>
                    <a:ext uri="{FF2B5EF4-FFF2-40B4-BE49-F238E27FC236}">
                      <a16:creationId xmlns:a16="http://schemas.microsoft.com/office/drawing/2014/main" id="{6B5C150E-63AA-4A0A-929E-4E01F89B37B4}"/>
                    </a:ext>
                  </a:extLst>
                </p14:cNvPr>
                <p14:cNvContentPartPr/>
                <p14:nvPr/>
              </p14:nvContentPartPr>
              <p14:xfrm>
                <a:off x="9103623" y="5079931"/>
                <a:ext cx="21240" cy="19800"/>
              </p14:xfrm>
            </p:contentPart>
          </mc:Choice>
          <mc:Fallback xmlns="">
            <p:pic>
              <p:nvPicPr>
                <p:cNvPr id="578" name="Freihand 577">
                  <a:extLst>
                    <a:ext uri="{FF2B5EF4-FFF2-40B4-BE49-F238E27FC236}">
                      <a16:creationId xmlns:a16="http://schemas.microsoft.com/office/drawing/2014/main" id="{6B5C150E-63AA-4A0A-929E-4E01F89B37B4}"/>
                    </a:ext>
                  </a:extLst>
                </p:cNvPr>
                <p:cNvPicPr/>
                <p:nvPr/>
              </p:nvPicPr>
              <p:blipFill>
                <a:blip r:embed="rId929"/>
                <a:stretch>
                  <a:fillRect/>
                </a:stretch>
              </p:blipFill>
              <p:spPr>
                <a:xfrm>
                  <a:off x="9099303" y="5075611"/>
                  <a:ext cx="29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79" name="Freihand 578">
                  <a:extLst>
                    <a:ext uri="{FF2B5EF4-FFF2-40B4-BE49-F238E27FC236}">
                      <a16:creationId xmlns:a16="http://schemas.microsoft.com/office/drawing/2014/main" id="{1867468B-02E7-40FC-BCBC-F143C719D8A3}"/>
                    </a:ext>
                  </a:extLst>
                </p14:cNvPr>
                <p14:cNvContentPartPr/>
                <p14:nvPr/>
              </p14:nvContentPartPr>
              <p14:xfrm>
                <a:off x="9085983" y="5109811"/>
                <a:ext cx="172080" cy="236160"/>
              </p14:xfrm>
            </p:contentPart>
          </mc:Choice>
          <mc:Fallback xmlns="">
            <p:pic>
              <p:nvPicPr>
                <p:cNvPr id="579" name="Freihand 578">
                  <a:extLst>
                    <a:ext uri="{FF2B5EF4-FFF2-40B4-BE49-F238E27FC236}">
                      <a16:creationId xmlns:a16="http://schemas.microsoft.com/office/drawing/2014/main" id="{1867468B-02E7-40FC-BCBC-F143C719D8A3}"/>
                    </a:ext>
                  </a:extLst>
                </p:cNvPr>
                <p:cNvPicPr/>
                <p:nvPr/>
              </p:nvPicPr>
              <p:blipFill>
                <a:blip r:embed="rId931"/>
                <a:stretch>
                  <a:fillRect/>
                </a:stretch>
              </p:blipFill>
              <p:spPr>
                <a:xfrm>
                  <a:off x="9081663" y="5105491"/>
                  <a:ext cx="1807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0" name="Freihand 579">
                  <a:extLst>
                    <a:ext uri="{FF2B5EF4-FFF2-40B4-BE49-F238E27FC236}">
                      <a16:creationId xmlns:a16="http://schemas.microsoft.com/office/drawing/2014/main" id="{B9ADB0BA-433E-4177-87AE-98393A3F96F8}"/>
                    </a:ext>
                  </a:extLst>
                </p14:cNvPr>
                <p14:cNvContentPartPr/>
                <p14:nvPr/>
              </p14:nvContentPartPr>
              <p14:xfrm>
                <a:off x="9267423" y="4958971"/>
                <a:ext cx="17280" cy="137160"/>
              </p14:xfrm>
            </p:contentPart>
          </mc:Choice>
          <mc:Fallback xmlns="">
            <p:pic>
              <p:nvPicPr>
                <p:cNvPr id="580" name="Freihand 579">
                  <a:extLst>
                    <a:ext uri="{FF2B5EF4-FFF2-40B4-BE49-F238E27FC236}">
                      <a16:creationId xmlns:a16="http://schemas.microsoft.com/office/drawing/2014/main" id="{B9ADB0BA-433E-4177-87AE-98393A3F96F8}"/>
                    </a:ext>
                  </a:extLst>
                </p:cNvPr>
                <p:cNvPicPr/>
                <p:nvPr/>
              </p:nvPicPr>
              <p:blipFill>
                <a:blip r:embed="rId933"/>
                <a:stretch>
                  <a:fillRect/>
                </a:stretch>
              </p:blipFill>
              <p:spPr>
                <a:xfrm>
                  <a:off x="9263103" y="4954651"/>
                  <a:ext cx="259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1" name="Freihand 580">
                  <a:extLst>
                    <a:ext uri="{FF2B5EF4-FFF2-40B4-BE49-F238E27FC236}">
                      <a16:creationId xmlns:a16="http://schemas.microsoft.com/office/drawing/2014/main" id="{99877636-6650-42D7-8D07-DC15EE5EF0C8}"/>
                    </a:ext>
                  </a:extLst>
                </p14:cNvPr>
                <p14:cNvContentPartPr/>
                <p14:nvPr/>
              </p14:nvContentPartPr>
              <p14:xfrm>
                <a:off x="9151503" y="4936651"/>
                <a:ext cx="167040" cy="171720"/>
              </p14:xfrm>
            </p:contentPart>
          </mc:Choice>
          <mc:Fallback xmlns="">
            <p:pic>
              <p:nvPicPr>
                <p:cNvPr id="581" name="Freihand 580">
                  <a:extLst>
                    <a:ext uri="{FF2B5EF4-FFF2-40B4-BE49-F238E27FC236}">
                      <a16:creationId xmlns:a16="http://schemas.microsoft.com/office/drawing/2014/main" id="{99877636-6650-42D7-8D07-DC15EE5EF0C8}"/>
                    </a:ext>
                  </a:extLst>
                </p:cNvPr>
                <p:cNvPicPr/>
                <p:nvPr/>
              </p:nvPicPr>
              <p:blipFill>
                <a:blip r:embed="rId935"/>
                <a:stretch>
                  <a:fillRect/>
                </a:stretch>
              </p:blipFill>
              <p:spPr>
                <a:xfrm>
                  <a:off x="9147183" y="4932331"/>
                  <a:ext cx="175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82" name="Freihand 581">
                  <a:extLst>
                    <a:ext uri="{FF2B5EF4-FFF2-40B4-BE49-F238E27FC236}">
                      <a16:creationId xmlns:a16="http://schemas.microsoft.com/office/drawing/2014/main" id="{60A84E62-A7BC-4F18-A31A-415E25F6BCD3}"/>
                    </a:ext>
                  </a:extLst>
                </p14:cNvPr>
                <p14:cNvContentPartPr/>
                <p14:nvPr/>
              </p14:nvContentPartPr>
              <p14:xfrm>
                <a:off x="9256623" y="5153371"/>
                <a:ext cx="46080" cy="46440"/>
              </p14:xfrm>
            </p:contentPart>
          </mc:Choice>
          <mc:Fallback xmlns="">
            <p:pic>
              <p:nvPicPr>
                <p:cNvPr id="582" name="Freihand 581">
                  <a:extLst>
                    <a:ext uri="{FF2B5EF4-FFF2-40B4-BE49-F238E27FC236}">
                      <a16:creationId xmlns:a16="http://schemas.microsoft.com/office/drawing/2014/main" id="{60A84E62-A7BC-4F18-A31A-415E25F6BCD3}"/>
                    </a:ext>
                  </a:extLst>
                </p:cNvPr>
                <p:cNvPicPr/>
                <p:nvPr/>
              </p:nvPicPr>
              <p:blipFill>
                <a:blip r:embed="rId937"/>
                <a:stretch>
                  <a:fillRect/>
                </a:stretch>
              </p:blipFill>
              <p:spPr>
                <a:xfrm>
                  <a:off x="9252303" y="5149051"/>
                  <a:ext cx="54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6" name="Freihand 585">
                  <a:extLst>
                    <a:ext uri="{FF2B5EF4-FFF2-40B4-BE49-F238E27FC236}">
                      <a16:creationId xmlns:a16="http://schemas.microsoft.com/office/drawing/2014/main" id="{F032E939-DE33-4EBF-9A04-7D4CA98D6F78}"/>
                    </a:ext>
                  </a:extLst>
                </p14:cNvPr>
                <p14:cNvContentPartPr/>
                <p14:nvPr/>
              </p14:nvContentPartPr>
              <p14:xfrm>
                <a:off x="7291023" y="5583931"/>
                <a:ext cx="134640" cy="37440"/>
              </p14:xfrm>
            </p:contentPart>
          </mc:Choice>
          <mc:Fallback xmlns="">
            <p:pic>
              <p:nvPicPr>
                <p:cNvPr id="586" name="Freihand 585">
                  <a:extLst>
                    <a:ext uri="{FF2B5EF4-FFF2-40B4-BE49-F238E27FC236}">
                      <a16:creationId xmlns:a16="http://schemas.microsoft.com/office/drawing/2014/main" id="{F032E939-DE33-4EBF-9A04-7D4CA98D6F78}"/>
                    </a:ext>
                  </a:extLst>
                </p:cNvPr>
                <p:cNvPicPr/>
                <p:nvPr/>
              </p:nvPicPr>
              <p:blipFill>
                <a:blip r:embed="rId939"/>
                <a:stretch>
                  <a:fillRect/>
                </a:stretch>
              </p:blipFill>
              <p:spPr>
                <a:xfrm>
                  <a:off x="7286703" y="5579611"/>
                  <a:ext cx="143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87" name="Freihand 586">
                  <a:extLst>
                    <a:ext uri="{FF2B5EF4-FFF2-40B4-BE49-F238E27FC236}">
                      <a16:creationId xmlns:a16="http://schemas.microsoft.com/office/drawing/2014/main" id="{2F34F3F7-EFDE-4796-8427-C701165EE9A2}"/>
                    </a:ext>
                  </a:extLst>
                </p14:cNvPr>
                <p14:cNvContentPartPr/>
                <p14:nvPr/>
              </p14:nvContentPartPr>
              <p14:xfrm>
                <a:off x="7428183" y="5523811"/>
                <a:ext cx="113760" cy="191880"/>
              </p14:xfrm>
            </p:contentPart>
          </mc:Choice>
          <mc:Fallback xmlns="">
            <p:pic>
              <p:nvPicPr>
                <p:cNvPr id="587" name="Freihand 586">
                  <a:extLst>
                    <a:ext uri="{FF2B5EF4-FFF2-40B4-BE49-F238E27FC236}">
                      <a16:creationId xmlns:a16="http://schemas.microsoft.com/office/drawing/2014/main" id="{2F34F3F7-EFDE-4796-8427-C701165EE9A2}"/>
                    </a:ext>
                  </a:extLst>
                </p:cNvPr>
                <p:cNvPicPr/>
                <p:nvPr/>
              </p:nvPicPr>
              <p:blipFill>
                <a:blip r:embed="rId941"/>
                <a:stretch>
                  <a:fillRect/>
                </a:stretch>
              </p:blipFill>
              <p:spPr>
                <a:xfrm>
                  <a:off x="7423863" y="5519491"/>
                  <a:ext cx="122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9" name="Freihand 588">
                  <a:extLst>
                    <a:ext uri="{FF2B5EF4-FFF2-40B4-BE49-F238E27FC236}">
                      <a16:creationId xmlns:a16="http://schemas.microsoft.com/office/drawing/2014/main" id="{923907BC-B795-4108-88E0-76B2AF603B4B}"/>
                    </a:ext>
                  </a:extLst>
                </p14:cNvPr>
                <p14:cNvContentPartPr/>
                <p14:nvPr/>
              </p14:nvContentPartPr>
              <p14:xfrm>
                <a:off x="7597383" y="5571331"/>
                <a:ext cx="104040" cy="114480"/>
              </p14:xfrm>
            </p:contentPart>
          </mc:Choice>
          <mc:Fallback xmlns="">
            <p:pic>
              <p:nvPicPr>
                <p:cNvPr id="589" name="Freihand 588">
                  <a:extLst>
                    <a:ext uri="{FF2B5EF4-FFF2-40B4-BE49-F238E27FC236}">
                      <a16:creationId xmlns:a16="http://schemas.microsoft.com/office/drawing/2014/main" id="{923907BC-B795-4108-88E0-76B2AF603B4B}"/>
                    </a:ext>
                  </a:extLst>
                </p:cNvPr>
                <p:cNvPicPr/>
                <p:nvPr/>
              </p:nvPicPr>
              <p:blipFill>
                <a:blip r:embed="rId943"/>
                <a:stretch>
                  <a:fillRect/>
                </a:stretch>
              </p:blipFill>
              <p:spPr>
                <a:xfrm>
                  <a:off x="7593063" y="5567011"/>
                  <a:ext cx="112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0" name="Freihand 589">
                  <a:extLst>
                    <a:ext uri="{FF2B5EF4-FFF2-40B4-BE49-F238E27FC236}">
                      <a16:creationId xmlns:a16="http://schemas.microsoft.com/office/drawing/2014/main" id="{FD79F664-67F8-49D6-A62C-644A6EDE5F1A}"/>
                    </a:ext>
                  </a:extLst>
                </p14:cNvPr>
                <p14:cNvContentPartPr/>
                <p14:nvPr/>
              </p14:nvContentPartPr>
              <p14:xfrm>
                <a:off x="7736343" y="5564851"/>
                <a:ext cx="149760" cy="123840"/>
              </p14:xfrm>
            </p:contentPart>
          </mc:Choice>
          <mc:Fallback xmlns="">
            <p:pic>
              <p:nvPicPr>
                <p:cNvPr id="590" name="Freihand 589">
                  <a:extLst>
                    <a:ext uri="{FF2B5EF4-FFF2-40B4-BE49-F238E27FC236}">
                      <a16:creationId xmlns:a16="http://schemas.microsoft.com/office/drawing/2014/main" id="{FD79F664-67F8-49D6-A62C-644A6EDE5F1A}"/>
                    </a:ext>
                  </a:extLst>
                </p:cNvPr>
                <p:cNvPicPr/>
                <p:nvPr/>
              </p:nvPicPr>
              <p:blipFill>
                <a:blip r:embed="rId945"/>
                <a:stretch>
                  <a:fillRect/>
                </a:stretch>
              </p:blipFill>
              <p:spPr>
                <a:xfrm>
                  <a:off x="7732023" y="5560531"/>
                  <a:ext cx="158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91" name="Freihand 590">
                  <a:extLst>
                    <a:ext uri="{FF2B5EF4-FFF2-40B4-BE49-F238E27FC236}">
                      <a16:creationId xmlns:a16="http://schemas.microsoft.com/office/drawing/2014/main" id="{DFC0D122-5A73-4128-9779-2AA41B945C8A}"/>
                    </a:ext>
                  </a:extLst>
                </p14:cNvPr>
                <p14:cNvContentPartPr/>
                <p14:nvPr/>
              </p14:nvContentPartPr>
              <p14:xfrm>
                <a:off x="7916703" y="5471971"/>
                <a:ext cx="48960" cy="172800"/>
              </p14:xfrm>
            </p:contentPart>
          </mc:Choice>
          <mc:Fallback xmlns="">
            <p:pic>
              <p:nvPicPr>
                <p:cNvPr id="591" name="Freihand 590">
                  <a:extLst>
                    <a:ext uri="{FF2B5EF4-FFF2-40B4-BE49-F238E27FC236}">
                      <a16:creationId xmlns:a16="http://schemas.microsoft.com/office/drawing/2014/main" id="{DFC0D122-5A73-4128-9779-2AA41B945C8A}"/>
                    </a:ext>
                  </a:extLst>
                </p:cNvPr>
                <p:cNvPicPr/>
                <p:nvPr/>
              </p:nvPicPr>
              <p:blipFill>
                <a:blip r:embed="rId947"/>
                <a:stretch>
                  <a:fillRect/>
                </a:stretch>
              </p:blipFill>
              <p:spPr>
                <a:xfrm>
                  <a:off x="7912383" y="5467651"/>
                  <a:ext cx="57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92" name="Freihand 591">
                  <a:extLst>
                    <a:ext uri="{FF2B5EF4-FFF2-40B4-BE49-F238E27FC236}">
                      <a16:creationId xmlns:a16="http://schemas.microsoft.com/office/drawing/2014/main" id="{5055D475-0748-4640-A687-93D559BD3771}"/>
                    </a:ext>
                  </a:extLst>
                </p14:cNvPr>
                <p14:cNvContentPartPr/>
                <p14:nvPr/>
              </p14:nvContentPartPr>
              <p14:xfrm>
                <a:off x="8002023" y="5543251"/>
                <a:ext cx="74520" cy="71640"/>
              </p14:xfrm>
            </p:contentPart>
          </mc:Choice>
          <mc:Fallback xmlns="">
            <p:pic>
              <p:nvPicPr>
                <p:cNvPr id="592" name="Freihand 591">
                  <a:extLst>
                    <a:ext uri="{FF2B5EF4-FFF2-40B4-BE49-F238E27FC236}">
                      <a16:creationId xmlns:a16="http://schemas.microsoft.com/office/drawing/2014/main" id="{5055D475-0748-4640-A687-93D559BD3771}"/>
                    </a:ext>
                  </a:extLst>
                </p:cNvPr>
                <p:cNvPicPr/>
                <p:nvPr/>
              </p:nvPicPr>
              <p:blipFill>
                <a:blip r:embed="rId949"/>
                <a:stretch>
                  <a:fillRect/>
                </a:stretch>
              </p:blipFill>
              <p:spPr>
                <a:xfrm>
                  <a:off x="7997703" y="5538931"/>
                  <a:ext cx="83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93" name="Freihand 592">
                  <a:extLst>
                    <a:ext uri="{FF2B5EF4-FFF2-40B4-BE49-F238E27FC236}">
                      <a16:creationId xmlns:a16="http://schemas.microsoft.com/office/drawing/2014/main" id="{8C9D5C3B-2899-4365-8A26-006B843DEF35}"/>
                    </a:ext>
                  </a:extLst>
                </p14:cNvPr>
                <p14:cNvContentPartPr/>
                <p14:nvPr/>
              </p14:nvContentPartPr>
              <p14:xfrm>
                <a:off x="8091303" y="5552611"/>
                <a:ext cx="109440" cy="74520"/>
              </p14:xfrm>
            </p:contentPart>
          </mc:Choice>
          <mc:Fallback xmlns="">
            <p:pic>
              <p:nvPicPr>
                <p:cNvPr id="593" name="Freihand 592">
                  <a:extLst>
                    <a:ext uri="{FF2B5EF4-FFF2-40B4-BE49-F238E27FC236}">
                      <a16:creationId xmlns:a16="http://schemas.microsoft.com/office/drawing/2014/main" id="{8C9D5C3B-2899-4365-8A26-006B843DEF35}"/>
                    </a:ext>
                  </a:extLst>
                </p:cNvPr>
                <p:cNvPicPr/>
                <p:nvPr/>
              </p:nvPicPr>
              <p:blipFill>
                <a:blip r:embed="rId951"/>
                <a:stretch>
                  <a:fillRect/>
                </a:stretch>
              </p:blipFill>
              <p:spPr>
                <a:xfrm>
                  <a:off x="8086983" y="5548291"/>
                  <a:ext cx="118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5" name="Freihand 594">
                  <a:extLst>
                    <a:ext uri="{FF2B5EF4-FFF2-40B4-BE49-F238E27FC236}">
                      <a16:creationId xmlns:a16="http://schemas.microsoft.com/office/drawing/2014/main" id="{9B347438-299A-41F8-B9C0-B82239DA4989}"/>
                    </a:ext>
                  </a:extLst>
                </p14:cNvPr>
                <p14:cNvContentPartPr/>
                <p14:nvPr/>
              </p14:nvContentPartPr>
              <p14:xfrm>
                <a:off x="8228823" y="5451811"/>
                <a:ext cx="72360" cy="151200"/>
              </p14:xfrm>
            </p:contentPart>
          </mc:Choice>
          <mc:Fallback xmlns="">
            <p:pic>
              <p:nvPicPr>
                <p:cNvPr id="595" name="Freihand 594">
                  <a:extLst>
                    <a:ext uri="{FF2B5EF4-FFF2-40B4-BE49-F238E27FC236}">
                      <a16:creationId xmlns:a16="http://schemas.microsoft.com/office/drawing/2014/main" id="{9B347438-299A-41F8-B9C0-B82239DA4989}"/>
                    </a:ext>
                  </a:extLst>
                </p:cNvPr>
                <p:cNvPicPr/>
                <p:nvPr/>
              </p:nvPicPr>
              <p:blipFill>
                <a:blip r:embed="rId953"/>
                <a:stretch>
                  <a:fillRect/>
                </a:stretch>
              </p:blipFill>
              <p:spPr>
                <a:xfrm>
                  <a:off x="8224503" y="5447491"/>
                  <a:ext cx="81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96" name="Freihand 595">
                  <a:extLst>
                    <a:ext uri="{FF2B5EF4-FFF2-40B4-BE49-F238E27FC236}">
                      <a16:creationId xmlns:a16="http://schemas.microsoft.com/office/drawing/2014/main" id="{04EA3A49-6139-4DCF-8CF2-E0A3D5B31CBA}"/>
                    </a:ext>
                  </a:extLst>
                </p14:cNvPr>
                <p14:cNvContentPartPr/>
                <p14:nvPr/>
              </p14:nvContentPartPr>
              <p14:xfrm>
                <a:off x="8263383" y="5439571"/>
                <a:ext cx="351360" cy="155160"/>
              </p14:xfrm>
            </p:contentPart>
          </mc:Choice>
          <mc:Fallback xmlns="">
            <p:pic>
              <p:nvPicPr>
                <p:cNvPr id="596" name="Freihand 595">
                  <a:extLst>
                    <a:ext uri="{FF2B5EF4-FFF2-40B4-BE49-F238E27FC236}">
                      <a16:creationId xmlns:a16="http://schemas.microsoft.com/office/drawing/2014/main" id="{04EA3A49-6139-4DCF-8CF2-E0A3D5B31CBA}"/>
                    </a:ext>
                  </a:extLst>
                </p:cNvPr>
                <p:cNvPicPr/>
                <p:nvPr/>
              </p:nvPicPr>
              <p:blipFill>
                <a:blip r:embed="rId955"/>
                <a:stretch>
                  <a:fillRect/>
                </a:stretch>
              </p:blipFill>
              <p:spPr>
                <a:xfrm>
                  <a:off x="8259063" y="5435251"/>
                  <a:ext cx="360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97" name="Freihand 596">
                  <a:extLst>
                    <a:ext uri="{FF2B5EF4-FFF2-40B4-BE49-F238E27FC236}">
                      <a16:creationId xmlns:a16="http://schemas.microsoft.com/office/drawing/2014/main" id="{9196AF65-F7F2-4A71-ACAD-1B43F9675B4F}"/>
                    </a:ext>
                  </a:extLst>
                </p14:cNvPr>
                <p14:cNvContentPartPr/>
                <p14:nvPr/>
              </p14:nvContentPartPr>
              <p14:xfrm>
                <a:off x="8755863" y="5416531"/>
                <a:ext cx="262800" cy="134640"/>
              </p14:xfrm>
            </p:contentPart>
          </mc:Choice>
          <mc:Fallback xmlns="">
            <p:pic>
              <p:nvPicPr>
                <p:cNvPr id="597" name="Freihand 596">
                  <a:extLst>
                    <a:ext uri="{FF2B5EF4-FFF2-40B4-BE49-F238E27FC236}">
                      <a16:creationId xmlns:a16="http://schemas.microsoft.com/office/drawing/2014/main" id="{9196AF65-F7F2-4A71-ACAD-1B43F9675B4F}"/>
                    </a:ext>
                  </a:extLst>
                </p:cNvPr>
                <p:cNvPicPr/>
                <p:nvPr/>
              </p:nvPicPr>
              <p:blipFill>
                <a:blip r:embed="rId957"/>
                <a:stretch>
                  <a:fillRect/>
                </a:stretch>
              </p:blipFill>
              <p:spPr>
                <a:xfrm>
                  <a:off x="8751543" y="5412211"/>
                  <a:ext cx="271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98" name="Freihand 597">
                  <a:extLst>
                    <a:ext uri="{FF2B5EF4-FFF2-40B4-BE49-F238E27FC236}">
                      <a16:creationId xmlns:a16="http://schemas.microsoft.com/office/drawing/2014/main" id="{6E7F37D3-B4FC-42EE-B200-391767CEB609}"/>
                    </a:ext>
                  </a:extLst>
                </p14:cNvPr>
                <p14:cNvContentPartPr/>
                <p14:nvPr/>
              </p14:nvContentPartPr>
              <p14:xfrm>
                <a:off x="7360503" y="5800651"/>
                <a:ext cx="173520" cy="219960"/>
              </p14:xfrm>
            </p:contentPart>
          </mc:Choice>
          <mc:Fallback xmlns="">
            <p:pic>
              <p:nvPicPr>
                <p:cNvPr id="598" name="Freihand 597">
                  <a:extLst>
                    <a:ext uri="{FF2B5EF4-FFF2-40B4-BE49-F238E27FC236}">
                      <a16:creationId xmlns:a16="http://schemas.microsoft.com/office/drawing/2014/main" id="{6E7F37D3-B4FC-42EE-B200-391767CEB609}"/>
                    </a:ext>
                  </a:extLst>
                </p:cNvPr>
                <p:cNvPicPr/>
                <p:nvPr/>
              </p:nvPicPr>
              <p:blipFill>
                <a:blip r:embed="rId959"/>
                <a:stretch>
                  <a:fillRect/>
                </a:stretch>
              </p:blipFill>
              <p:spPr>
                <a:xfrm>
                  <a:off x="7356183" y="5796331"/>
                  <a:ext cx="182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99" name="Freihand 598">
                  <a:extLst>
                    <a:ext uri="{FF2B5EF4-FFF2-40B4-BE49-F238E27FC236}">
                      <a16:creationId xmlns:a16="http://schemas.microsoft.com/office/drawing/2014/main" id="{2F9EFE8F-70B7-4B2E-AACC-EF7C74DA51D3}"/>
                    </a:ext>
                  </a:extLst>
                </p14:cNvPr>
                <p14:cNvContentPartPr/>
                <p14:nvPr/>
              </p14:nvContentPartPr>
              <p14:xfrm>
                <a:off x="7496583" y="5782291"/>
                <a:ext cx="14040" cy="33840"/>
              </p14:xfrm>
            </p:contentPart>
          </mc:Choice>
          <mc:Fallback xmlns="">
            <p:pic>
              <p:nvPicPr>
                <p:cNvPr id="599" name="Freihand 598">
                  <a:extLst>
                    <a:ext uri="{FF2B5EF4-FFF2-40B4-BE49-F238E27FC236}">
                      <a16:creationId xmlns:a16="http://schemas.microsoft.com/office/drawing/2014/main" id="{2F9EFE8F-70B7-4B2E-AACC-EF7C74DA51D3}"/>
                    </a:ext>
                  </a:extLst>
                </p:cNvPr>
                <p:cNvPicPr/>
                <p:nvPr/>
              </p:nvPicPr>
              <p:blipFill>
                <a:blip r:embed="rId961"/>
                <a:stretch>
                  <a:fillRect/>
                </a:stretch>
              </p:blipFill>
              <p:spPr>
                <a:xfrm>
                  <a:off x="7492263" y="5777971"/>
                  <a:ext cx="226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0" name="Freihand 599">
                  <a:extLst>
                    <a:ext uri="{FF2B5EF4-FFF2-40B4-BE49-F238E27FC236}">
                      <a16:creationId xmlns:a16="http://schemas.microsoft.com/office/drawing/2014/main" id="{F540697E-9D3D-4101-B494-0F88FA1F4AAF}"/>
                    </a:ext>
                  </a:extLst>
                </p14:cNvPr>
                <p14:cNvContentPartPr/>
                <p14:nvPr/>
              </p14:nvContentPartPr>
              <p14:xfrm>
                <a:off x="7549143" y="5839891"/>
                <a:ext cx="46080" cy="121320"/>
              </p14:xfrm>
            </p:contentPart>
          </mc:Choice>
          <mc:Fallback xmlns="">
            <p:pic>
              <p:nvPicPr>
                <p:cNvPr id="600" name="Freihand 599">
                  <a:extLst>
                    <a:ext uri="{FF2B5EF4-FFF2-40B4-BE49-F238E27FC236}">
                      <a16:creationId xmlns:a16="http://schemas.microsoft.com/office/drawing/2014/main" id="{F540697E-9D3D-4101-B494-0F88FA1F4AAF}"/>
                    </a:ext>
                  </a:extLst>
                </p:cNvPr>
                <p:cNvPicPr/>
                <p:nvPr/>
              </p:nvPicPr>
              <p:blipFill>
                <a:blip r:embed="rId963"/>
                <a:stretch>
                  <a:fillRect/>
                </a:stretch>
              </p:blipFill>
              <p:spPr>
                <a:xfrm>
                  <a:off x="7544823" y="5835571"/>
                  <a:ext cx="54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1" name="Freihand 600">
                  <a:extLst>
                    <a:ext uri="{FF2B5EF4-FFF2-40B4-BE49-F238E27FC236}">
                      <a16:creationId xmlns:a16="http://schemas.microsoft.com/office/drawing/2014/main" id="{57F58B33-BE28-4A39-B6FB-A07358719040}"/>
                    </a:ext>
                  </a:extLst>
                </p14:cNvPr>
                <p14:cNvContentPartPr/>
                <p14:nvPr/>
              </p14:nvContentPartPr>
              <p14:xfrm>
                <a:off x="7614663" y="5827291"/>
                <a:ext cx="132480" cy="117360"/>
              </p14:xfrm>
            </p:contentPart>
          </mc:Choice>
          <mc:Fallback xmlns="">
            <p:pic>
              <p:nvPicPr>
                <p:cNvPr id="601" name="Freihand 600">
                  <a:extLst>
                    <a:ext uri="{FF2B5EF4-FFF2-40B4-BE49-F238E27FC236}">
                      <a16:creationId xmlns:a16="http://schemas.microsoft.com/office/drawing/2014/main" id="{57F58B33-BE28-4A39-B6FB-A07358719040}"/>
                    </a:ext>
                  </a:extLst>
                </p:cNvPr>
                <p:cNvPicPr/>
                <p:nvPr/>
              </p:nvPicPr>
              <p:blipFill>
                <a:blip r:embed="rId965"/>
                <a:stretch>
                  <a:fillRect/>
                </a:stretch>
              </p:blipFill>
              <p:spPr>
                <a:xfrm>
                  <a:off x="7610343" y="5822971"/>
                  <a:ext cx="141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2" name="Freihand 601">
                  <a:extLst>
                    <a:ext uri="{FF2B5EF4-FFF2-40B4-BE49-F238E27FC236}">
                      <a16:creationId xmlns:a16="http://schemas.microsoft.com/office/drawing/2014/main" id="{6A9DF8E6-5E37-452F-BBE0-87D186D52A98}"/>
                    </a:ext>
                  </a:extLst>
                </p14:cNvPr>
                <p14:cNvContentPartPr/>
                <p14:nvPr/>
              </p14:nvContentPartPr>
              <p14:xfrm>
                <a:off x="7725543" y="5773291"/>
                <a:ext cx="107640" cy="150840"/>
              </p14:xfrm>
            </p:contentPart>
          </mc:Choice>
          <mc:Fallback xmlns="">
            <p:pic>
              <p:nvPicPr>
                <p:cNvPr id="602" name="Freihand 601">
                  <a:extLst>
                    <a:ext uri="{FF2B5EF4-FFF2-40B4-BE49-F238E27FC236}">
                      <a16:creationId xmlns:a16="http://schemas.microsoft.com/office/drawing/2014/main" id="{6A9DF8E6-5E37-452F-BBE0-87D186D52A98}"/>
                    </a:ext>
                  </a:extLst>
                </p:cNvPr>
                <p:cNvPicPr/>
                <p:nvPr/>
              </p:nvPicPr>
              <p:blipFill>
                <a:blip r:embed="rId967"/>
                <a:stretch>
                  <a:fillRect/>
                </a:stretch>
              </p:blipFill>
              <p:spPr>
                <a:xfrm>
                  <a:off x="7721223" y="5768971"/>
                  <a:ext cx="116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3" name="Freihand 602">
                  <a:extLst>
                    <a:ext uri="{FF2B5EF4-FFF2-40B4-BE49-F238E27FC236}">
                      <a16:creationId xmlns:a16="http://schemas.microsoft.com/office/drawing/2014/main" id="{AB3C7A94-25A4-4907-846A-996ECA4595C6}"/>
                    </a:ext>
                  </a:extLst>
                </p14:cNvPr>
                <p14:cNvContentPartPr/>
                <p14:nvPr/>
              </p14:nvContentPartPr>
              <p14:xfrm>
                <a:off x="7979703" y="5743771"/>
                <a:ext cx="138600" cy="137520"/>
              </p14:xfrm>
            </p:contentPart>
          </mc:Choice>
          <mc:Fallback xmlns="">
            <p:pic>
              <p:nvPicPr>
                <p:cNvPr id="603" name="Freihand 602">
                  <a:extLst>
                    <a:ext uri="{FF2B5EF4-FFF2-40B4-BE49-F238E27FC236}">
                      <a16:creationId xmlns:a16="http://schemas.microsoft.com/office/drawing/2014/main" id="{AB3C7A94-25A4-4907-846A-996ECA4595C6}"/>
                    </a:ext>
                  </a:extLst>
                </p:cNvPr>
                <p:cNvPicPr/>
                <p:nvPr/>
              </p:nvPicPr>
              <p:blipFill>
                <a:blip r:embed="rId969"/>
                <a:stretch>
                  <a:fillRect/>
                </a:stretch>
              </p:blipFill>
              <p:spPr>
                <a:xfrm>
                  <a:off x="7975383" y="5739451"/>
                  <a:ext cx="147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04" name="Freihand 603">
                  <a:extLst>
                    <a:ext uri="{FF2B5EF4-FFF2-40B4-BE49-F238E27FC236}">
                      <a16:creationId xmlns:a16="http://schemas.microsoft.com/office/drawing/2014/main" id="{FA245234-ED08-4F02-BD16-37F163BC989B}"/>
                    </a:ext>
                  </a:extLst>
                </p14:cNvPr>
                <p14:cNvContentPartPr/>
                <p14:nvPr/>
              </p14:nvContentPartPr>
              <p14:xfrm>
                <a:off x="8161503" y="5785531"/>
                <a:ext cx="220320" cy="75960"/>
              </p14:xfrm>
            </p:contentPart>
          </mc:Choice>
          <mc:Fallback xmlns="">
            <p:pic>
              <p:nvPicPr>
                <p:cNvPr id="604" name="Freihand 603">
                  <a:extLst>
                    <a:ext uri="{FF2B5EF4-FFF2-40B4-BE49-F238E27FC236}">
                      <a16:creationId xmlns:a16="http://schemas.microsoft.com/office/drawing/2014/main" id="{FA245234-ED08-4F02-BD16-37F163BC989B}"/>
                    </a:ext>
                  </a:extLst>
                </p:cNvPr>
                <p:cNvPicPr/>
                <p:nvPr/>
              </p:nvPicPr>
              <p:blipFill>
                <a:blip r:embed="rId971"/>
                <a:stretch>
                  <a:fillRect/>
                </a:stretch>
              </p:blipFill>
              <p:spPr>
                <a:xfrm>
                  <a:off x="8157183" y="5781211"/>
                  <a:ext cx="228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05" name="Freihand 604">
                  <a:extLst>
                    <a:ext uri="{FF2B5EF4-FFF2-40B4-BE49-F238E27FC236}">
                      <a16:creationId xmlns:a16="http://schemas.microsoft.com/office/drawing/2014/main" id="{E183377D-2314-4DF2-B791-1CC795AE9FE4}"/>
                    </a:ext>
                  </a:extLst>
                </p14:cNvPr>
                <p14:cNvContentPartPr/>
                <p14:nvPr/>
              </p14:nvContentPartPr>
              <p14:xfrm>
                <a:off x="8380023" y="5677171"/>
                <a:ext cx="9360" cy="27000"/>
              </p14:xfrm>
            </p:contentPart>
          </mc:Choice>
          <mc:Fallback xmlns="">
            <p:pic>
              <p:nvPicPr>
                <p:cNvPr id="605" name="Freihand 604">
                  <a:extLst>
                    <a:ext uri="{FF2B5EF4-FFF2-40B4-BE49-F238E27FC236}">
                      <a16:creationId xmlns:a16="http://schemas.microsoft.com/office/drawing/2014/main" id="{E183377D-2314-4DF2-B791-1CC795AE9FE4}"/>
                    </a:ext>
                  </a:extLst>
                </p:cNvPr>
                <p:cNvPicPr/>
                <p:nvPr/>
              </p:nvPicPr>
              <p:blipFill>
                <a:blip r:embed="rId973"/>
                <a:stretch>
                  <a:fillRect/>
                </a:stretch>
              </p:blipFill>
              <p:spPr>
                <a:xfrm>
                  <a:off x="8375703" y="5672851"/>
                  <a:ext cx="18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06" name="Freihand 605">
                  <a:extLst>
                    <a:ext uri="{FF2B5EF4-FFF2-40B4-BE49-F238E27FC236}">
                      <a16:creationId xmlns:a16="http://schemas.microsoft.com/office/drawing/2014/main" id="{D4D928F5-9716-4C8A-A797-F3A73F0C5359}"/>
                    </a:ext>
                  </a:extLst>
                </p14:cNvPr>
                <p14:cNvContentPartPr/>
                <p14:nvPr/>
              </p14:nvContentPartPr>
              <p14:xfrm>
                <a:off x="8388303" y="5774011"/>
                <a:ext cx="175320" cy="78480"/>
              </p14:xfrm>
            </p:contentPart>
          </mc:Choice>
          <mc:Fallback xmlns="">
            <p:pic>
              <p:nvPicPr>
                <p:cNvPr id="606" name="Freihand 605">
                  <a:extLst>
                    <a:ext uri="{FF2B5EF4-FFF2-40B4-BE49-F238E27FC236}">
                      <a16:creationId xmlns:a16="http://schemas.microsoft.com/office/drawing/2014/main" id="{D4D928F5-9716-4C8A-A797-F3A73F0C5359}"/>
                    </a:ext>
                  </a:extLst>
                </p:cNvPr>
                <p:cNvPicPr/>
                <p:nvPr/>
              </p:nvPicPr>
              <p:blipFill>
                <a:blip r:embed="rId975"/>
                <a:stretch>
                  <a:fillRect/>
                </a:stretch>
              </p:blipFill>
              <p:spPr>
                <a:xfrm>
                  <a:off x="8383983" y="5769691"/>
                  <a:ext cx="183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07" name="Freihand 606">
                  <a:extLst>
                    <a:ext uri="{FF2B5EF4-FFF2-40B4-BE49-F238E27FC236}">
                      <a16:creationId xmlns:a16="http://schemas.microsoft.com/office/drawing/2014/main" id="{4BE2C4FC-3EE1-423B-90F5-89D9C4178D9F}"/>
                    </a:ext>
                  </a:extLst>
                </p14:cNvPr>
                <p14:cNvContentPartPr/>
                <p14:nvPr/>
              </p14:nvContentPartPr>
              <p14:xfrm>
                <a:off x="8536623" y="5722171"/>
                <a:ext cx="360" cy="360"/>
              </p14:xfrm>
            </p:contentPart>
          </mc:Choice>
          <mc:Fallback xmlns="">
            <p:pic>
              <p:nvPicPr>
                <p:cNvPr id="607" name="Freihand 606">
                  <a:extLst>
                    <a:ext uri="{FF2B5EF4-FFF2-40B4-BE49-F238E27FC236}">
                      <a16:creationId xmlns:a16="http://schemas.microsoft.com/office/drawing/2014/main" id="{4BE2C4FC-3EE1-423B-90F5-89D9C4178D9F}"/>
                    </a:ext>
                  </a:extLst>
                </p:cNvPr>
                <p:cNvPicPr/>
                <p:nvPr/>
              </p:nvPicPr>
              <p:blipFill>
                <a:blip r:embed="rId548"/>
                <a:stretch>
                  <a:fillRect/>
                </a:stretch>
              </p:blipFill>
              <p:spPr>
                <a:xfrm>
                  <a:off x="8532303" y="5717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08" name="Freihand 607">
                  <a:extLst>
                    <a:ext uri="{FF2B5EF4-FFF2-40B4-BE49-F238E27FC236}">
                      <a16:creationId xmlns:a16="http://schemas.microsoft.com/office/drawing/2014/main" id="{C5E4295C-DDCD-4381-B4F9-E152985F2C88}"/>
                    </a:ext>
                  </a:extLst>
                </p14:cNvPr>
                <p14:cNvContentPartPr/>
                <p14:nvPr/>
              </p14:nvContentPartPr>
              <p14:xfrm>
                <a:off x="8552463" y="5662411"/>
                <a:ext cx="300960" cy="148680"/>
              </p14:xfrm>
            </p:contentPart>
          </mc:Choice>
          <mc:Fallback xmlns="">
            <p:pic>
              <p:nvPicPr>
                <p:cNvPr id="608" name="Freihand 607">
                  <a:extLst>
                    <a:ext uri="{FF2B5EF4-FFF2-40B4-BE49-F238E27FC236}">
                      <a16:creationId xmlns:a16="http://schemas.microsoft.com/office/drawing/2014/main" id="{C5E4295C-DDCD-4381-B4F9-E152985F2C88}"/>
                    </a:ext>
                  </a:extLst>
                </p:cNvPr>
                <p:cNvPicPr/>
                <p:nvPr/>
              </p:nvPicPr>
              <p:blipFill>
                <a:blip r:embed="rId978"/>
                <a:stretch>
                  <a:fillRect/>
                </a:stretch>
              </p:blipFill>
              <p:spPr>
                <a:xfrm>
                  <a:off x="8548143" y="5658091"/>
                  <a:ext cx="309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09" name="Freihand 608">
                  <a:extLst>
                    <a:ext uri="{FF2B5EF4-FFF2-40B4-BE49-F238E27FC236}">
                      <a16:creationId xmlns:a16="http://schemas.microsoft.com/office/drawing/2014/main" id="{27673A55-7BF1-44C3-9AFB-8D419199FF81}"/>
                    </a:ext>
                  </a:extLst>
                </p14:cNvPr>
                <p14:cNvContentPartPr/>
                <p14:nvPr/>
              </p14:nvContentPartPr>
              <p14:xfrm>
                <a:off x="8824983" y="5661691"/>
                <a:ext cx="261360" cy="118080"/>
              </p14:xfrm>
            </p:contentPart>
          </mc:Choice>
          <mc:Fallback xmlns="">
            <p:pic>
              <p:nvPicPr>
                <p:cNvPr id="609" name="Freihand 608">
                  <a:extLst>
                    <a:ext uri="{FF2B5EF4-FFF2-40B4-BE49-F238E27FC236}">
                      <a16:creationId xmlns:a16="http://schemas.microsoft.com/office/drawing/2014/main" id="{27673A55-7BF1-44C3-9AFB-8D419199FF81}"/>
                    </a:ext>
                  </a:extLst>
                </p:cNvPr>
                <p:cNvPicPr/>
                <p:nvPr/>
              </p:nvPicPr>
              <p:blipFill>
                <a:blip r:embed="rId980"/>
                <a:stretch>
                  <a:fillRect/>
                </a:stretch>
              </p:blipFill>
              <p:spPr>
                <a:xfrm>
                  <a:off x="8820663" y="5657371"/>
                  <a:ext cx="270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0" name="Freihand 609">
                  <a:extLst>
                    <a:ext uri="{FF2B5EF4-FFF2-40B4-BE49-F238E27FC236}">
                      <a16:creationId xmlns:a16="http://schemas.microsoft.com/office/drawing/2014/main" id="{2AE6D31D-3557-48E1-B041-A27041184CC1}"/>
                    </a:ext>
                  </a:extLst>
                </p14:cNvPr>
                <p14:cNvContentPartPr/>
                <p14:nvPr/>
              </p14:nvContentPartPr>
              <p14:xfrm>
                <a:off x="7379583" y="6039691"/>
                <a:ext cx="261000" cy="233280"/>
              </p14:xfrm>
            </p:contentPart>
          </mc:Choice>
          <mc:Fallback xmlns="">
            <p:pic>
              <p:nvPicPr>
                <p:cNvPr id="610" name="Freihand 609">
                  <a:extLst>
                    <a:ext uri="{FF2B5EF4-FFF2-40B4-BE49-F238E27FC236}">
                      <a16:creationId xmlns:a16="http://schemas.microsoft.com/office/drawing/2014/main" id="{2AE6D31D-3557-48E1-B041-A27041184CC1}"/>
                    </a:ext>
                  </a:extLst>
                </p:cNvPr>
                <p:cNvPicPr/>
                <p:nvPr/>
              </p:nvPicPr>
              <p:blipFill>
                <a:blip r:embed="rId982"/>
                <a:stretch>
                  <a:fillRect/>
                </a:stretch>
              </p:blipFill>
              <p:spPr>
                <a:xfrm>
                  <a:off x="7375263" y="6035371"/>
                  <a:ext cx="269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1" name="Freihand 610">
                  <a:extLst>
                    <a:ext uri="{FF2B5EF4-FFF2-40B4-BE49-F238E27FC236}">
                      <a16:creationId xmlns:a16="http://schemas.microsoft.com/office/drawing/2014/main" id="{C8C7ED55-97C6-4FFF-A5DF-D62C0A235776}"/>
                    </a:ext>
                  </a:extLst>
                </p14:cNvPr>
                <p14:cNvContentPartPr/>
                <p14:nvPr/>
              </p14:nvContentPartPr>
              <p14:xfrm>
                <a:off x="7737783" y="6065611"/>
                <a:ext cx="118440" cy="52200"/>
              </p14:xfrm>
            </p:contentPart>
          </mc:Choice>
          <mc:Fallback xmlns="">
            <p:pic>
              <p:nvPicPr>
                <p:cNvPr id="611" name="Freihand 610">
                  <a:extLst>
                    <a:ext uri="{FF2B5EF4-FFF2-40B4-BE49-F238E27FC236}">
                      <a16:creationId xmlns:a16="http://schemas.microsoft.com/office/drawing/2014/main" id="{C8C7ED55-97C6-4FFF-A5DF-D62C0A235776}"/>
                    </a:ext>
                  </a:extLst>
                </p:cNvPr>
                <p:cNvPicPr/>
                <p:nvPr/>
              </p:nvPicPr>
              <p:blipFill>
                <a:blip r:embed="rId984"/>
                <a:stretch>
                  <a:fillRect/>
                </a:stretch>
              </p:blipFill>
              <p:spPr>
                <a:xfrm>
                  <a:off x="7733463" y="6061291"/>
                  <a:ext cx="127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2" name="Freihand 611">
                  <a:extLst>
                    <a:ext uri="{FF2B5EF4-FFF2-40B4-BE49-F238E27FC236}">
                      <a16:creationId xmlns:a16="http://schemas.microsoft.com/office/drawing/2014/main" id="{F8046872-1344-40EB-8E91-A482F8571002}"/>
                    </a:ext>
                  </a:extLst>
                </p14:cNvPr>
                <p14:cNvContentPartPr/>
                <p14:nvPr/>
              </p14:nvContentPartPr>
              <p14:xfrm>
                <a:off x="7796103" y="6040771"/>
                <a:ext cx="76320" cy="159480"/>
              </p14:xfrm>
            </p:contentPart>
          </mc:Choice>
          <mc:Fallback xmlns="">
            <p:pic>
              <p:nvPicPr>
                <p:cNvPr id="612" name="Freihand 611">
                  <a:extLst>
                    <a:ext uri="{FF2B5EF4-FFF2-40B4-BE49-F238E27FC236}">
                      <a16:creationId xmlns:a16="http://schemas.microsoft.com/office/drawing/2014/main" id="{F8046872-1344-40EB-8E91-A482F8571002}"/>
                    </a:ext>
                  </a:extLst>
                </p:cNvPr>
                <p:cNvPicPr/>
                <p:nvPr/>
              </p:nvPicPr>
              <p:blipFill>
                <a:blip r:embed="rId986"/>
                <a:stretch>
                  <a:fillRect/>
                </a:stretch>
              </p:blipFill>
              <p:spPr>
                <a:xfrm>
                  <a:off x="7791783" y="6036451"/>
                  <a:ext cx="84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3" name="Freihand 612">
                  <a:extLst>
                    <a:ext uri="{FF2B5EF4-FFF2-40B4-BE49-F238E27FC236}">
                      <a16:creationId xmlns:a16="http://schemas.microsoft.com/office/drawing/2014/main" id="{16EBB509-BE65-4B78-A70A-2FFB0C427C2F}"/>
                    </a:ext>
                  </a:extLst>
                </p14:cNvPr>
                <p14:cNvContentPartPr/>
                <p14:nvPr/>
              </p14:nvContentPartPr>
              <p14:xfrm>
                <a:off x="7903023" y="5949691"/>
                <a:ext cx="151560" cy="159120"/>
              </p14:xfrm>
            </p:contentPart>
          </mc:Choice>
          <mc:Fallback xmlns="">
            <p:pic>
              <p:nvPicPr>
                <p:cNvPr id="613" name="Freihand 612">
                  <a:extLst>
                    <a:ext uri="{FF2B5EF4-FFF2-40B4-BE49-F238E27FC236}">
                      <a16:creationId xmlns:a16="http://schemas.microsoft.com/office/drawing/2014/main" id="{16EBB509-BE65-4B78-A70A-2FFB0C427C2F}"/>
                    </a:ext>
                  </a:extLst>
                </p:cNvPr>
                <p:cNvPicPr/>
                <p:nvPr/>
              </p:nvPicPr>
              <p:blipFill>
                <a:blip r:embed="rId988"/>
                <a:stretch>
                  <a:fillRect/>
                </a:stretch>
              </p:blipFill>
              <p:spPr>
                <a:xfrm>
                  <a:off x="7898703" y="5945371"/>
                  <a:ext cx="160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4" name="Freihand 613">
                  <a:extLst>
                    <a:ext uri="{FF2B5EF4-FFF2-40B4-BE49-F238E27FC236}">
                      <a16:creationId xmlns:a16="http://schemas.microsoft.com/office/drawing/2014/main" id="{358E83D2-6B32-48E7-9225-08D321913619}"/>
                    </a:ext>
                  </a:extLst>
                </p14:cNvPr>
                <p14:cNvContentPartPr/>
                <p14:nvPr/>
              </p14:nvContentPartPr>
              <p14:xfrm>
                <a:off x="8169783" y="6026371"/>
                <a:ext cx="217800" cy="108720"/>
              </p14:xfrm>
            </p:contentPart>
          </mc:Choice>
          <mc:Fallback xmlns="">
            <p:pic>
              <p:nvPicPr>
                <p:cNvPr id="614" name="Freihand 613">
                  <a:extLst>
                    <a:ext uri="{FF2B5EF4-FFF2-40B4-BE49-F238E27FC236}">
                      <a16:creationId xmlns:a16="http://schemas.microsoft.com/office/drawing/2014/main" id="{358E83D2-6B32-48E7-9225-08D321913619}"/>
                    </a:ext>
                  </a:extLst>
                </p:cNvPr>
                <p:cNvPicPr/>
                <p:nvPr/>
              </p:nvPicPr>
              <p:blipFill>
                <a:blip r:embed="rId990"/>
                <a:stretch>
                  <a:fillRect/>
                </a:stretch>
              </p:blipFill>
              <p:spPr>
                <a:xfrm>
                  <a:off x="8165463" y="6022051"/>
                  <a:ext cx="226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5" name="Freihand 614">
                  <a:extLst>
                    <a:ext uri="{FF2B5EF4-FFF2-40B4-BE49-F238E27FC236}">
                      <a16:creationId xmlns:a16="http://schemas.microsoft.com/office/drawing/2014/main" id="{7DFFDBD8-6E8C-494D-848D-6F0812D52586}"/>
                    </a:ext>
                  </a:extLst>
                </p14:cNvPr>
                <p14:cNvContentPartPr/>
                <p14:nvPr/>
              </p14:nvContentPartPr>
              <p14:xfrm>
                <a:off x="8445183" y="5917651"/>
                <a:ext cx="141120" cy="181800"/>
              </p14:xfrm>
            </p:contentPart>
          </mc:Choice>
          <mc:Fallback xmlns="">
            <p:pic>
              <p:nvPicPr>
                <p:cNvPr id="615" name="Freihand 614">
                  <a:extLst>
                    <a:ext uri="{FF2B5EF4-FFF2-40B4-BE49-F238E27FC236}">
                      <a16:creationId xmlns:a16="http://schemas.microsoft.com/office/drawing/2014/main" id="{7DFFDBD8-6E8C-494D-848D-6F0812D52586}"/>
                    </a:ext>
                  </a:extLst>
                </p:cNvPr>
                <p:cNvPicPr/>
                <p:nvPr/>
              </p:nvPicPr>
              <p:blipFill>
                <a:blip r:embed="rId992"/>
                <a:stretch>
                  <a:fillRect/>
                </a:stretch>
              </p:blipFill>
              <p:spPr>
                <a:xfrm>
                  <a:off x="8440863" y="5913331"/>
                  <a:ext cx="149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6" name="Freihand 615">
                  <a:extLst>
                    <a:ext uri="{FF2B5EF4-FFF2-40B4-BE49-F238E27FC236}">
                      <a16:creationId xmlns:a16="http://schemas.microsoft.com/office/drawing/2014/main" id="{D93061A0-5FFF-4950-B7E9-1C8CA448DE1B}"/>
                    </a:ext>
                  </a:extLst>
                </p14:cNvPr>
                <p14:cNvContentPartPr/>
                <p14:nvPr/>
              </p14:nvContentPartPr>
              <p14:xfrm>
                <a:off x="8441583" y="5898211"/>
                <a:ext cx="36000" cy="5760"/>
              </p14:xfrm>
            </p:contentPart>
          </mc:Choice>
          <mc:Fallback xmlns="">
            <p:pic>
              <p:nvPicPr>
                <p:cNvPr id="616" name="Freihand 615">
                  <a:extLst>
                    <a:ext uri="{FF2B5EF4-FFF2-40B4-BE49-F238E27FC236}">
                      <a16:creationId xmlns:a16="http://schemas.microsoft.com/office/drawing/2014/main" id="{D93061A0-5FFF-4950-B7E9-1C8CA448DE1B}"/>
                    </a:ext>
                  </a:extLst>
                </p:cNvPr>
                <p:cNvPicPr/>
                <p:nvPr/>
              </p:nvPicPr>
              <p:blipFill>
                <a:blip r:embed="rId994"/>
                <a:stretch>
                  <a:fillRect/>
                </a:stretch>
              </p:blipFill>
              <p:spPr>
                <a:xfrm>
                  <a:off x="8437263" y="5893891"/>
                  <a:ext cx="44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17" name="Freihand 616">
                  <a:extLst>
                    <a:ext uri="{FF2B5EF4-FFF2-40B4-BE49-F238E27FC236}">
                      <a16:creationId xmlns:a16="http://schemas.microsoft.com/office/drawing/2014/main" id="{177826CB-8233-40EF-922E-FB30D1E03608}"/>
                    </a:ext>
                  </a:extLst>
                </p14:cNvPr>
                <p14:cNvContentPartPr/>
                <p14:nvPr/>
              </p14:nvContentPartPr>
              <p14:xfrm>
                <a:off x="8663343" y="5952931"/>
                <a:ext cx="119520" cy="127440"/>
              </p14:xfrm>
            </p:contentPart>
          </mc:Choice>
          <mc:Fallback xmlns="">
            <p:pic>
              <p:nvPicPr>
                <p:cNvPr id="617" name="Freihand 616">
                  <a:extLst>
                    <a:ext uri="{FF2B5EF4-FFF2-40B4-BE49-F238E27FC236}">
                      <a16:creationId xmlns:a16="http://schemas.microsoft.com/office/drawing/2014/main" id="{177826CB-8233-40EF-922E-FB30D1E03608}"/>
                    </a:ext>
                  </a:extLst>
                </p:cNvPr>
                <p:cNvPicPr/>
                <p:nvPr/>
              </p:nvPicPr>
              <p:blipFill>
                <a:blip r:embed="rId996"/>
                <a:stretch>
                  <a:fillRect/>
                </a:stretch>
              </p:blipFill>
              <p:spPr>
                <a:xfrm>
                  <a:off x="8659023" y="5948611"/>
                  <a:ext cx="128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18" name="Freihand 617">
                  <a:extLst>
                    <a:ext uri="{FF2B5EF4-FFF2-40B4-BE49-F238E27FC236}">
                      <a16:creationId xmlns:a16="http://schemas.microsoft.com/office/drawing/2014/main" id="{7F759EAD-521A-4F1D-AC79-02B634C66127}"/>
                    </a:ext>
                  </a:extLst>
                </p14:cNvPr>
                <p14:cNvContentPartPr/>
                <p14:nvPr/>
              </p14:nvContentPartPr>
              <p14:xfrm>
                <a:off x="8793663" y="5922331"/>
                <a:ext cx="79920" cy="117720"/>
              </p14:xfrm>
            </p:contentPart>
          </mc:Choice>
          <mc:Fallback xmlns="">
            <p:pic>
              <p:nvPicPr>
                <p:cNvPr id="618" name="Freihand 617">
                  <a:extLst>
                    <a:ext uri="{FF2B5EF4-FFF2-40B4-BE49-F238E27FC236}">
                      <a16:creationId xmlns:a16="http://schemas.microsoft.com/office/drawing/2014/main" id="{7F759EAD-521A-4F1D-AC79-02B634C66127}"/>
                    </a:ext>
                  </a:extLst>
                </p:cNvPr>
                <p:cNvPicPr/>
                <p:nvPr/>
              </p:nvPicPr>
              <p:blipFill>
                <a:blip r:embed="rId998"/>
                <a:stretch>
                  <a:fillRect/>
                </a:stretch>
              </p:blipFill>
              <p:spPr>
                <a:xfrm>
                  <a:off x="8789343" y="5918011"/>
                  <a:ext cx="88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19" name="Freihand 618">
                  <a:extLst>
                    <a:ext uri="{FF2B5EF4-FFF2-40B4-BE49-F238E27FC236}">
                      <a16:creationId xmlns:a16="http://schemas.microsoft.com/office/drawing/2014/main" id="{6D96AE87-DED8-4FE0-83E8-71C1BBEDE6BF}"/>
                    </a:ext>
                  </a:extLst>
                </p14:cNvPr>
                <p14:cNvContentPartPr/>
                <p14:nvPr/>
              </p14:nvContentPartPr>
              <p14:xfrm>
                <a:off x="8854503" y="5932411"/>
                <a:ext cx="103680" cy="193320"/>
              </p14:xfrm>
            </p:contentPart>
          </mc:Choice>
          <mc:Fallback xmlns="">
            <p:pic>
              <p:nvPicPr>
                <p:cNvPr id="619" name="Freihand 618">
                  <a:extLst>
                    <a:ext uri="{FF2B5EF4-FFF2-40B4-BE49-F238E27FC236}">
                      <a16:creationId xmlns:a16="http://schemas.microsoft.com/office/drawing/2014/main" id="{6D96AE87-DED8-4FE0-83E8-71C1BBEDE6BF}"/>
                    </a:ext>
                  </a:extLst>
                </p:cNvPr>
                <p:cNvPicPr/>
                <p:nvPr/>
              </p:nvPicPr>
              <p:blipFill>
                <a:blip r:embed="rId1000"/>
                <a:stretch>
                  <a:fillRect/>
                </a:stretch>
              </p:blipFill>
              <p:spPr>
                <a:xfrm>
                  <a:off x="8850183" y="5928091"/>
                  <a:ext cx="112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0" name="Freihand 619">
                  <a:extLst>
                    <a:ext uri="{FF2B5EF4-FFF2-40B4-BE49-F238E27FC236}">
                      <a16:creationId xmlns:a16="http://schemas.microsoft.com/office/drawing/2014/main" id="{C096A16A-6A33-40EF-A994-6C847FDAD9C6}"/>
                    </a:ext>
                  </a:extLst>
                </p14:cNvPr>
                <p14:cNvContentPartPr/>
                <p14:nvPr/>
              </p14:nvContentPartPr>
              <p14:xfrm>
                <a:off x="8974383" y="5934211"/>
                <a:ext cx="57960" cy="52920"/>
              </p14:xfrm>
            </p:contentPart>
          </mc:Choice>
          <mc:Fallback xmlns="">
            <p:pic>
              <p:nvPicPr>
                <p:cNvPr id="620" name="Freihand 619">
                  <a:extLst>
                    <a:ext uri="{FF2B5EF4-FFF2-40B4-BE49-F238E27FC236}">
                      <a16:creationId xmlns:a16="http://schemas.microsoft.com/office/drawing/2014/main" id="{C096A16A-6A33-40EF-A994-6C847FDAD9C6}"/>
                    </a:ext>
                  </a:extLst>
                </p:cNvPr>
                <p:cNvPicPr/>
                <p:nvPr/>
              </p:nvPicPr>
              <p:blipFill>
                <a:blip r:embed="rId1002"/>
                <a:stretch>
                  <a:fillRect/>
                </a:stretch>
              </p:blipFill>
              <p:spPr>
                <a:xfrm>
                  <a:off x="8970063" y="5929891"/>
                  <a:ext cx="66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21" name="Freihand 620">
                  <a:extLst>
                    <a:ext uri="{FF2B5EF4-FFF2-40B4-BE49-F238E27FC236}">
                      <a16:creationId xmlns:a16="http://schemas.microsoft.com/office/drawing/2014/main" id="{E7427533-A09B-4127-B236-2D54559CAE77}"/>
                    </a:ext>
                  </a:extLst>
                </p14:cNvPr>
                <p14:cNvContentPartPr/>
                <p14:nvPr/>
              </p14:nvContentPartPr>
              <p14:xfrm>
                <a:off x="9054663" y="5936371"/>
                <a:ext cx="29520" cy="20160"/>
              </p14:xfrm>
            </p:contentPart>
          </mc:Choice>
          <mc:Fallback xmlns="">
            <p:pic>
              <p:nvPicPr>
                <p:cNvPr id="621" name="Freihand 620">
                  <a:extLst>
                    <a:ext uri="{FF2B5EF4-FFF2-40B4-BE49-F238E27FC236}">
                      <a16:creationId xmlns:a16="http://schemas.microsoft.com/office/drawing/2014/main" id="{E7427533-A09B-4127-B236-2D54559CAE77}"/>
                    </a:ext>
                  </a:extLst>
                </p:cNvPr>
                <p:cNvPicPr/>
                <p:nvPr/>
              </p:nvPicPr>
              <p:blipFill>
                <a:blip r:embed="rId1004"/>
                <a:stretch>
                  <a:fillRect/>
                </a:stretch>
              </p:blipFill>
              <p:spPr>
                <a:xfrm>
                  <a:off x="9050343" y="5932051"/>
                  <a:ext cx="381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22" name="Freihand 621">
                  <a:extLst>
                    <a:ext uri="{FF2B5EF4-FFF2-40B4-BE49-F238E27FC236}">
                      <a16:creationId xmlns:a16="http://schemas.microsoft.com/office/drawing/2014/main" id="{A32B48AC-CF5B-4F6B-A8FD-60986A294509}"/>
                    </a:ext>
                  </a:extLst>
                </p14:cNvPr>
                <p14:cNvContentPartPr/>
                <p14:nvPr/>
              </p14:nvContentPartPr>
              <p14:xfrm>
                <a:off x="9065103" y="5828371"/>
                <a:ext cx="31320" cy="179280"/>
              </p14:xfrm>
            </p:contentPart>
          </mc:Choice>
          <mc:Fallback xmlns="">
            <p:pic>
              <p:nvPicPr>
                <p:cNvPr id="622" name="Freihand 621">
                  <a:extLst>
                    <a:ext uri="{FF2B5EF4-FFF2-40B4-BE49-F238E27FC236}">
                      <a16:creationId xmlns:a16="http://schemas.microsoft.com/office/drawing/2014/main" id="{A32B48AC-CF5B-4F6B-A8FD-60986A294509}"/>
                    </a:ext>
                  </a:extLst>
                </p:cNvPr>
                <p:cNvPicPr/>
                <p:nvPr/>
              </p:nvPicPr>
              <p:blipFill>
                <a:blip r:embed="rId1006"/>
                <a:stretch>
                  <a:fillRect/>
                </a:stretch>
              </p:blipFill>
              <p:spPr>
                <a:xfrm>
                  <a:off x="9060783" y="5824051"/>
                  <a:ext cx="39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23" name="Freihand 622">
                  <a:extLst>
                    <a:ext uri="{FF2B5EF4-FFF2-40B4-BE49-F238E27FC236}">
                      <a16:creationId xmlns:a16="http://schemas.microsoft.com/office/drawing/2014/main" id="{82DDB4A1-8235-4BDF-A7B7-3156AD134695}"/>
                    </a:ext>
                  </a:extLst>
                </p14:cNvPr>
                <p14:cNvContentPartPr/>
                <p14:nvPr/>
              </p14:nvContentPartPr>
              <p14:xfrm>
                <a:off x="9036663" y="5918731"/>
                <a:ext cx="69840" cy="74520"/>
              </p14:xfrm>
            </p:contentPart>
          </mc:Choice>
          <mc:Fallback xmlns="">
            <p:pic>
              <p:nvPicPr>
                <p:cNvPr id="623" name="Freihand 622">
                  <a:extLst>
                    <a:ext uri="{FF2B5EF4-FFF2-40B4-BE49-F238E27FC236}">
                      <a16:creationId xmlns:a16="http://schemas.microsoft.com/office/drawing/2014/main" id="{82DDB4A1-8235-4BDF-A7B7-3156AD134695}"/>
                    </a:ext>
                  </a:extLst>
                </p:cNvPr>
                <p:cNvPicPr/>
                <p:nvPr/>
              </p:nvPicPr>
              <p:blipFill>
                <a:blip r:embed="rId1008"/>
                <a:stretch>
                  <a:fillRect/>
                </a:stretch>
              </p:blipFill>
              <p:spPr>
                <a:xfrm>
                  <a:off x="9032343" y="5914411"/>
                  <a:ext cx="78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24" name="Freihand 623">
                  <a:extLst>
                    <a:ext uri="{FF2B5EF4-FFF2-40B4-BE49-F238E27FC236}">
                      <a16:creationId xmlns:a16="http://schemas.microsoft.com/office/drawing/2014/main" id="{10C0EF99-C075-4AF5-882B-3A639AE810BB}"/>
                    </a:ext>
                  </a:extLst>
                </p14:cNvPr>
                <p14:cNvContentPartPr/>
                <p14:nvPr/>
              </p14:nvContentPartPr>
              <p14:xfrm>
                <a:off x="9097503" y="5826211"/>
                <a:ext cx="97560" cy="155160"/>
              </p14:xfrm>
            </p:contentPart>
          </mc:Choice>
          <mc:Fallback xmlns="">
            <p:pic>
              <p:nvPicPr>
                <p:cNvPr id="624" name="Freihand 623">
                  <a:extLst>
                    <a:ext uri="{FF2B5EF4-FFF2-40B4-BE49-F238E27FC236}">
                      <a16:creationId xmlns:a16="http://schemas.microsoft.com/office/drawing/2014/main" id="{10C0EF99-C075-4AF5-882B-3A639AE810BB}"/>
                    </a:ext>
                  </a:extLst>
                </p:cNvPr>
                <p:cNvPicPr/>
                <p:nvPr/>
              </p:nvPicPr>
              <p:blipFill>
                <a:blip r:embed="rId1010"/>
                <a:stretch>
                  <a:fillRect/>
                </a:stretch>
              </p:blipFill>
              <p:spPr>
                <a:xfrm>
                  <a:off x="9093183" y="5821891"/>
                  <a:ext cx="106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25" name="Freihand 624">
                  <a:extLst>
                    <a:ext uri="{FF2B5EF4-FFF2-40B4-BE49-F238E27FC236}">
                      <a16:creationId xmlns:a16="http://schemas.microsoft.com/office/drawing/2014/main" id="{2FEA05AB-EB0C-4A9A-8674-4228F0CE8EDF}"/>
                    </a:ext>
                  </a:extLst>
                </p14:cNvPr>
                <p14:cNvContentPartPr/>
                <p14:nvPr/>
              </p14:nvContentPartPr>
              <p14:xfrm>
                <a:off x="7485783" y="6292771"/>
                <a:ext cx="24840" cy="185400"/>
              </p14:xfrm>
            </p:contentPart>
          </mc:Choice>
          <mc:Fallback xmlns="">
            <p:pic>
              <p:nvPicPr>
                <p:cNvPr id="625" name="Freihand 624">
                  <a:extLst>
                    <a:ext uri="{FF2B5EF4-FFF2-40B4-BE49-F238E27FC236}">
                      <a16:creationId xmlns:a16="http://schemas.microsoft.com/office/drawing/2014/main" id="{2FEA05AB-EB0C-4A9A-8674-4228F0CE8EDF}"/>
                    </a:ext>
                  </a:extLst>
                </p:cNvPr>
                <p:cNvPicPr/>
                <p:nvPr/>
              </p:nvPicPr>
              <p:blipFill>
                <a:blip r:embed="rId1012"/>
                <a:stretch>
                  <a:fillRect/>
                </a:stretch>
              </p:blipFill>
              <p:spPr>
                <a:xfrm>
                  <a:off x="7481463" y="6288451"/>
                  <a:ext cx="33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26" name="Freihand 625">
                  <a:extLst>
                    <a:ext uri="{FF2B5EF4-FFF2-40B4-BE49-F238E27FC236}">
                      <a16:creationId xmlns:a16="http://schemas.microsoft.com/office/drawing/2014/main" id="{A99840ED-E696-49A8-AA15-00F5412EC4A2}"/>
                    </a:ext>
                  </a:extLst>
                </p14:cNvPr>
                <p14:cNvContentPartPr/>
                <p14:nvPr/>
              </p14:nvContentPartPr>
              <p14:xfrm>
                <a:off x="7422783" y="6384571"/>
                <a:ext cx="149400" cy="47880"/>
              </p14:xfrm>
            </p:contentPart>
          </mc:Choice>
          <mc:Fallback xmlns="">
            <p:pic>
              <p:nvPicPr>
                <p:cNvPr id="626" name="Freihand 625">
                  <a:extLst>
                    <a:ext uri="{FF2B5EF4-FFF2-40B4-BE49-F238E27FC236}">
                      <a16:creationId xmlns:a16="http://schemas.microsoft.com/office/drawing/2014/main" id="{A99840ED-E696-49A8-AA15-00F5412EC4A2}"/>
                    </a:ext>
                  </a:extLst>
                </p:cNvPr>
                <p:cNvPicPr/>
                <p:nvPr/>
              </p:nvPicPr>
              <p:blipFill>
                <a:blip r:embed="rId1014"/>
                <a:stretch>
                  <a:fillRect/>
                </a:stretch>
              </p:blipFill>
              <p:spPr>
                <a:xfrm>
                  <a:off x="7418463" y="6380251"/>
                  <a:ext cx="1580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27" name="Freihand 626">
                  <a:extLst>
                    <a:ext uri="{FF2B5EF4-FFF2-40B4-BE49-F238E27FC236}">
                      <a16:creationId xmlns:a16="http://schemas.microsoft.com/office/drawing/2014/main" id="{7BFF808E-01A3-467B-B120-252DCD3500FD}"/>
                    </a:ext>
                  </a:extLst>
                </p14:cNvPr>
                <p14:cNvContentPartPr/>
                <p14:nvPr/>
              </p14:nvContentPartPr>
              <p14:xfrm>
                <a:off x="7552743" y="6349291"/>
                <a:ext cx="125280" cy="96120"/>
              </p14:xfrm>
            </p:contentPart>
          </mc:Choice>
          <mc:Fallback xmlns="">
            <p:pic>
              <p:nvPicPr>
                <p:cNvPr id="627" name="Freihand 626">
                  <a:extLst>
                    <a:ext uri="{FF2B5EF4-FFF2-40B4-BE49-F238E27FC236}">
                      <a16:creationId xmlns:a16="http://schemas.microsoft.com/office/drawing/2014/main" id="{7BFF808E-01A3-467B-B120-252DCD3500FD}"/>
                    </a:ext>
                  </a:extLst>
                </p:cNvPr>
                <p:cNvPicPr/>
                <p:nvPr/>
              </p:nvPicPr>
              <p:blipFill>
                <a:blip r:embed="rId1016"/>
                <a:stretch>
                  <a:fillRect/>
                </a:stretch>
              </p:blipFill>
              <p:spPr>
                <a:xfrm>
                  <a:off x="7548423" y="6344971"/>
                  <a:ext cx="133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28" name="Freihand 627">
                  <a:extLst>
                    <a:ext uri="{FF2B5EF4-FFF2-40B4-BE49-F238E27FC236}">
                      <a16:creationId xmlns:a16="http://schemas.microsoft.com/office/drawing/2014/main" id="{326A7FA8-67EB-43AD-9AE8-148BC96102D9}"/>
                    </a:ext>
                  </a:extLst>
                </p14:cNvPr>
                <p14:cNvContentPartPr/>
                <p14:nvPr/>
              </p14:nvContentPartPr>
              <p14:xfrm>
                <a:off x="7830663" y="6280531"/>
                <a:ext cx="189000" cy="183240"/>
              </p14:xfrm>
            </p:contentPart>
          </mc:Choice>
          <mc:Fallback xmlns="">
            <p:pic>
              <p:nvPicPr>
                <p:cNvPr id="628" name="Freihand 627">
                  <a:extLst>
                    <a:ext uri="{FF2B5EF4-FFF2-40B4-BE49-F238E27FC236}">
                      <a16:creationId xmlns:a16="http://schemas.microsoft.com/office/drawing/2014/main" id="{326A7FA8-67EB-43AD-9AE8-148BC96102D9}"/>
                    </a:ext>
                  </a:extLst>
                </p:cNvPr>
                <p:cNvPicPr/>
                <p:nvPr/>
              </p:nvPicPr>
              <p:blipFill>
                <a:blip r:embed="rId1018"/>
                <a:stretch>
                  <a:fillRect/>
                </a:stretch>
              </p:blipFill>
              <p:spPr>
                <a:xfrm>
                  <a:off x="7826343" y="6276211"/>
                  <a:ext cx="197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473" name="Freihand 472">
                  <a:extLst>
                    <a:ext uri="{FF2B5EF4-FFF2-40B4-BE49-F238E27FC236}">
                      <a16:creationId xmlns:a16="http://schemas.microsoft.com/office/drawing/2014/main" id="{0283F3E4-D0C5-4BB5-88F1-8046081A6D27}"/>
                    </a:ext>
                  </a:extLst>
                </p14:cNvPr>
                <p14:cNvContentPartPr/>
                <p14:nvPr/>
              </p14:nvContentPartPr>
              <p14:xfrm>
                <a:off x="5911863" y="5537851"/>
                <a:ext cx="214920" cy="26280"/>
              </p14:xfrm>
            </p:contentPart>
          </mc:Choice>
          <mc:Fallback xmlns="">
            <p:pic>
              <p:nvPicPr>
                <p:cNvPr id="473" name="Freihand 472">
                  <a:extLst>
                    <a:ext uri="{FF2B5EF4-FFF2-40B4-BE49-F238E27FC236}">
                      <a16:creationId xmlns:a16="http://schemas.microsoft.com/office/drawing/2014/main" id="{0283F3E4-D0C5-4BB5-88F1-8046081A6D27}"/>
                    </a:ext>
                  </a:extLst>
                </p:cNvPr>
                <p:cNvPicPr/>
                <p:nvPr/>
              </p:nvPicPr>
              <p:blipFill>
                <a:blip r:embed="rId1020"/>
                <a:stretch>
                  <a:fillRect/>
                </a:stretch>
              </p:blipFill>
              <p:spPr>
                <a:xfrm>
                  <a:off x="5907543" y="5533531"/>
                  <a:ext cx="223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474" name="Freihand 473">
                  <a:extLst>
                    <a:ext uri="{FF2B5EF4-FFF2-40B4-BE49-F238E27FC236}">
                      <a16:creationId xmlns:a16="http://schemas.microsoft.com/office/drawing/2014/main" id="{600216A6-F909-4BC9-B8DD-03E7EFDE9345}"/>
                    </a:ext>
                  </a:extLst>
                </p14:cNvPr>
                <p14:cNvContentPartPr/>
                <p14:nvPr/>
              </p14:nvContentPartPr>
              <p14:xfrm>
                <a:off x="5948223" y="5625331"/>
                <a:ext cx="217440" cy="1800"/>
              </p14:xfrm>
            </p:contentPart>
          </mc:Choice>
          <mc:Fallback xmlns="">
            <p:pic>
              <p:nvPicPr>
                <p:cNvPr id="474" name="Freihand 473">
                  <a:extLst>
                    <a:ext uri="{FF2B5EF4-FFF2-40B4-BE49-F238E27FC236}">
                      <a16:creationId xmlns:a16="http://schemas.microsoft.com/office/drawing/2014/main" id="{600216A6-F909-4BC9-B8DD-03E7EFDE9345}"/>
                    </a:ext>
                  </a:extLst>
                </p:cNvPr>
                <p:cNvPicPr/>
                <p:nvPr/>
              </p:nvPicPr>
              <p:blipFill>
                <a:blip r:embed="rId1022"/>
                <a:stretch>
                  <a:fillRect/>
                </a:stretch>
              </p:blipFill>
              <p:spPr>
                <a:xfrm>
                  <a:off x="5943903" y="5621011"/>
                  <a:ext cx="2260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475" name="Freihand 474">
                  <a:extLst>
                    <a:ext uri="{FF2B5EF4-FFF2-40B4-BE49-F238E27FC236}">
                      <a16:creationId xmlns:a16="http://schemas.microsoft.com/office/drawing/2014/main" id="{C46671C2-4A5A-43F5-A0B5-4420C448DC7E}"/>
                    </a:ext>
                  </a:extLst>
                </p14:cNvPr>
                <p14:cNvContentPartPr/>
                <p14:nvPr/>
              </p14:nvContentPartPr>
              <p14:xfrm>
                <a:off x="6457263" y="5522011"/>
                <a:ext cx="163800" cy="56880"/>
              </p14:xfrm>
            </p:contentPart>
          </mc:Choice>
          <mc:Fallback xmlns="">
            <p:pic>
              <p:nvPicPr>
                <p:cNvPr id="475" name="Freihand 474">
                  <a:extLst>
                    <a:ext uri="{FF2B5EF4-FFF2-40B4-BE49-F238E27FC236}">
                      <a16:creationId xmlns:a16="http://schemas.microsoft.com/office/drawing/2014/main" id="{C46671C2-4A5A-43F5-A0B5-4420C448DC7E}"/>
                    </a:ext>
                  </a:extLst>
                </p:cNvPr>
                <p:cNvPicPr/>
                <p:nvPr/>
              </p:nvPicPr>
              <p:blipFill>
                <a:blip r:embed="rId1024"/>
                <a:stretch>
                  <a:fillRect/>
                </a:stretch>
              </p:blipFill>
              <p:spPr>
                <a:xfrm>
                  <a:off x="6452943" y="5517691"/>
                  <a:ext cx="172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476" name="Freihand 475">
                  <a:extLst>
                    <a:ext uri="{FF2B5EF4-FFF2-40B4-BE49-F238E27FC236}">
                      <a16:creationId xmlns:a16="http://schemas.microsoft.com/office/drawing/2014/main" id="{88FEE40F-1921-4F46-85D6-EA59039E62F2}"/>
                    </a:ext>
                  </a:extLst>
                </p14:cNvPr>
                <p14:cNvContentPartPr/>
                <p14:nvPr/>
              </p14:nvContentPartPr>
              <p14:xfrm>
                <a:off x="6497583" y="5522371"/>
                <a:ext cx="143640" cy="210600"/>
              </p14:xfrm>
            </p:contentPart>
          </mc:Choice>
          <mc:Fallback xmlns="">
            <p:pic>
              <p:nvPicPr>
                <p:cNvPr id="476" name="Freihand 475">
                  <a:extLst>
                    <a:ext uri="{FF2B5EF4-FFF2-40B4-BE49-F238E27FC236}">
                      <a16:creationId xmlns:a16="http://schemas.microsoft.com/office/drawing/2014/main" id="{88FEE40F-1921-4F46-85D6-EA59039E62F2}"/>
                    </a:ext>
                  </a:extLst>
                </p:cNvPr>
                <p:cNvPicPr/>
                <p:nvPr/>
              </p:nvPicPr>
              <p:blipFill>
                <a:blip r:embed="rId1026"/>
                <a:stretch>
                  <a:fillRect/>
                </a:stretch>
              </p:blipFill>
              <p:spPr>
                <a:xfrm>
                  <a:off x="6493263" y="5518051"/>
                  <a:ext cx="152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477" name="Freihand 476">
                  <a:extLst>
                    <a:ext uri="{FF2B5EF4-FFF2-40B4-BE49-F238E27FC236}">
                      <a16:creationId xmlns:a16="http://schemas.microsoft.com/office/drawing/2014/main" id="{EE217C23-6456-4B5E-9C84-B1CC0958A4FC}"/>
                    </a:ext>
                  </a:extLst>
                </p14:cNvPr>
                <p14:cNvContentPartPr/>
                <p14:nvPr/>
              </p14:nvContentPartPr>
              <p14:xfrm>
                <a:off x="6727983" y="5384131"/>
                <a:ext cx="202320" cy="165960"/>
              </p14:xfrm>
            </p:contentPart>
          </mc:Choice>
          <mc:Fallback xmlns="">
            <p:pic>
              <p:nvPicPr>
                <p:cNvPr id="477" name="Freihand 476">
                  <a:extLst>
                    <a:ext uri="{FF2B5EF4-FFF2-40B4-BE49-F238E27FC236}">
                      <a16:creationId xmlns:a16="http://schemas.microsoft.com/office/drawing/2014/main" id="{EE217C23-6456-4B5E-9C84-B1CC0958A4FC}"/>
                    </a:ext>
                  </a:extLst>
                </p:cNvPr>
                <p:cNvPicPr/>
                <p:nvPr/>
              </p:nvPicPr>
              <p:blipFill>
                <a:blip r:embed="rId1028"/>
                <a:stretch>
                  <a:fillRect/>
                </a:stretch>
              </p:blipFill>
              <p:spPr>
                <a:xfrm>
                  <a:off x="6723663" y="5379811"/>
                  <a:ext cx="210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30" name="Freihand 629">
                  <a:extLst>
                    <a:ext uri="{FF2B5EF4-FFF2-40B4-BE49-F238E27FC236}">
                      <a16:creationId xmlns:a16="http://schemas.microsoft.com/office/drawing/2014/main" id="{6E3AE3DF-0A36-4E90-9EFC-354615E68EEA}"/>
                    </a:ext>
                  </a:extLst>
                </p14:cNvPr>
                <p14:cNvContentPartPr/>
                <p14:nvPr/>
              </p14:nvContentPartPr>
              <p14:xfrm>
                <a:off x="6385263" y="4995331"/>
                <a:ext cx="188640" cy="456840"/>
              </p14:xfrm>
            </p:contentPart>
          </mc:Choice>
          <mc:Fallback xmlns="">
            <p:pic>
              <p:nvPicPr>
                <p:cNvPr id="630" name="Freihand 629">
                  <a:extLst>
                    <a:ext uri="{FF2B5EF4-FFF2-40B4-BE49-F238E27FC236}">
                      <a16:creationId xmlns:a16="http://schemas.microsoft.com/office/drawing/2014/main" id="{6E3AE3DF-0A36-4E90-9EFC-354615E68EEA}"/>
                    </a:ext>
                  </a:extLst>
                </p:cNvPr>
                <p:cNvPicPr/>
                <p:nvPr/>
              </p:nvPicPr>
              <p:blipFill>
                <a:blip r:embed="rId1030"/>
                <a:stretch>
                  <a:fillRect/>
                </a:stretch>
              </p:blipFill>
              <p:spPr>
                <a:xfrm>
                  <a:off x="6380943" y="4991011"/>
                  <a:ext cx="1972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31" name="Freihand 630">
                  <a:extLst>
                    <a:ext uri="{FF2B5EF4-FFF2-40B4-BE49-F238E27FC236}">
                      <a16:creationId xmlns:a16="http://schemas.microsoft.com/office/drawing/2014/main" id="{DD88D474-24A0-41C9-8209-A7FB6FE2AA8F}"/>
                    </a:ext>
                  </a:extLst>
                </p14:cNvPr>
                <p14:cNvContentPartPr/>
                <p14:nvPr/>
              </p14:nvContentPartPr>
              <p14:xfrm>
                <a:off x="6212103" y="4776811"/>
                <a:ext cx="298440" cy="261000"/>
              </p14:xfrm>
            </p:contentPart>
          </mc:Choice>
          <mc:Fallback xmlns="">
            <p:pic>
              <p:nvPicPr>
                <p:cNvPr id="631" name="Freihand 630">
                  <a:extLst>
                    <a:ext uri="{FF2B5EF4-FFF2-40B4-BE49-F238E27FC236}">
                      <a16:creationId xmlns:a16="http://schemas.microsoft.com/office/drawing/2014/main" id="{DD88D474-24A0-41C9-8209-A7FB6FE2AA8F}"/>
                    </a:ext>
                  </a:extLst>
                </p:cNvPr>
                <p:cNvPicPr/>
                <p:nvPr/>
              </p:nvPicPr>
              <p:blipFill>
                <a:blip r:embed="rId1032"/>
                <a:stretch>
                  <a:fillRect/>
                </a:stretch>
              </p:blipFill>
              <p:spPr>
                <a:xfrm>
                  <a:off x="6207783" y="4772491"/>
                  <a:ext cx="307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35" name="Freihand 634">
                  <a:extLst>
                    <a:ext uri="{FF2B5EF4-FFF2-40B4-BE49-F238E27FC236}">
                      <a16:creationId xmlns:a16="http://schemas.microsoft.com/office/drawing/2014/main" id="{ECEBD6C2-DFE0-41E1-929B-35A680A2D5A3}"/>
                    </a:ext>
                  </a:extLst>
                </p14:cNvPr>
                <p14:cNvContentPartPr/>
                <p14:nvPr/>
              </p14:nvContentPartPr>
              <p14:xfrm>
                <a:off x="6026703" y="4496731"/>
                <a:ext cx="129240" cy="145440"/>
              </p14:xfrm>
            </p:contentPart>
          </mc:Choice>
          <mc:Fallback xmlns="">
            <p:pic>
              <p:nvPicPr>
                <p:cNvPr id="635" name="Freihand 634">
                  <a:extLst>
                    <a:ext uri="{FF2B5EF4-FFF2-40B4-BE49-F238E27FC236}">
                      <a16:creationId xmlns:a16="http://schemas.microsoft.com/office/drawing/2014/main" id="{ECEBD6C2-DFE0-41E1-929B-35A680A2D5A3}"/>
                    </a:ext>
                  </a:extLst>
                </p:cNvPr>
                <p:cNvPicPr/>
                <p:nvPr/>
              </p:nvPicPr>
              <p:blipFill>
                <a:blip r:embed="rId1034"/>
                <a:stretch>
                  <a:fillRect/>
                </a:stretch>
              </p:blipFill>
              <p:spPr>
                <a:xfrm>
                  <a:off x="6022383" y="4492411"/>
                  <a:ext cx="137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36" name="Freihand 635">
                  <a:extLst>
                    <a:ext uri="{FF2B5EF4-FFF2-40B4-BE49-F238E27FC236}">
                      <a16:creationId xmlns:a16="http://schemas.microsoft.com/office/drawing/2014/main" id="{C5F43A0C-D529-462C-B44C-5CAD1A8562D3}"/>
                    </a:ext>
                  </a:extLst>
                </p14:cNvPr>
                <p14:cNvContentPartPr/>
                <p14:nvPr/>
              </p14:nvContentPartPr>
              <p14:xfrm>
                <a:off x="6131103" y="4524811"/>
                <a:ext cx="35280" cy="226440"/>
              </p14:xfrm>
            </p:contentPart>
          </mc:Choice>
          <mc:Fallback xmlns="">
            <p:pic>
              <p:nvPicPr>
                <p:cNvPr id="636" name="Freihand 635">
                  <a:extLst>
                    <a:ext uri="{FF2B5EF4-FFF2-40B4-BE49-F238E27FC236}">
                      <a16:creationId xmlns:a16="http://schemas.microsoft.com/office/drawing/2014/main" id="{C5F43A0C-D529-462C-B44C-5CAD1A8562D3}"/>
                    </a:ext>
                  </a:extLst>
                </p:cNvPr>
                <p:cNvPicPr/>
                <p:nvPr/>
              </p:nvPicPr>
              <p:blipFill>
                <a:blip r:embed="rId1036"/>
                <a:stretch>
                  <a:fillRect/>
                </a:stretch>
              </p:blipFill>
              <p:spPr>
                <a:xfrm>
                  <a:off x="6126783" y="4520491"/>
                  <a:ext cx="43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37" name="Freihand 636">
                  <a:extLst>
                    <a:ext uri="{FF2B5EF4-FFF2-40B4-BE49-F238E27FC236}">
                      <a16:creationId xmlns:a16="http://schemas.microsoft.com/office/drawing/2014/main" id="{6262B343-1F17-4A2C-95DE-B484906EE175}"/>
                    </a:ext>
                  </a:extLst>
                </p14:cNvPr>
                <p14:cNvContentPartPr/>
                <p14:nvPr/>
              </p14:nvContentPartPr>
              <p14:xfrm>
                <a:off x="6166383" y="4325371"/>
                <a:ext cx="179640" cy="168840"/>
              </p14:xfrm>
            </p:contentPart>
          </mc:Choice>
          <mc:Fallback xmlns="">
            <p:pic>
              <p:nvPicPr>
                <p:cNvPr id="637" name="Freihand 636">
                  <a:extLst>
                    <a:ext uri="{FF2B5EF4-FFF2-40B4-BE49-F238E27FC236}">
                      <a16:creationId xmlns:a16="http://schemas.microsoft.com/office/drawing/2014/main" id="{6262B343-1F17-4A2C-95DE-B484906EE175}"/>
                    </a:ext>
                  </a:extLst>
                </p:cNvPr>
                <p:cNvPicPr/>
                <p:nvPr/>
              </p:nvPicPr>
              <p:blipFill>
                <a:blip r:embed="rId1038"/>
                <a:stretch>
                  <a:fillRect/>
                </a:stretch>
              </p:blipFill>
              <p:spPr>
                <a:xfrm>
                  <a:off x="6162063" y="4321051"/>
                  <a:ext cx="188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38" name="Freihand 637">
                  <a:extLst>
                    <a:ext uri="{FF2B5EF4-FFF2-40B4-BE49-F238E27FC236}">
                      <a16:creationId xmlns:a16="http://schemas.microsoft.com/office/drawing/2014/main" id="{A53B12F1-D34A-42B6-AA83-5CE46CC6FF6E}"/>
                    </a:ext>
                  </a:extLst>
                </p14:cNvPr>
                <p14:cNvContentPartPr/>
                <p14:nvPr/>
              </p14:nvContentPartPr>
              <p14:xfrm>
                <a:off x="6327303" y="4274251"/>
                <a:ext cx="140760" cy="387000"/>
              </p14:xfrm>
            </p:contentPart>
          </mc:Choice>
          <mc:Fallback xmlns="">
            <p:pic>
              <p:nvPicPr>
                <p:cNvPr id="638" name="Freihand 637">
                  <a:extLst>
                    <a:ext uri="{FF2B5EF4-FFF2-40B4-BE49-F238E27FC236}">
                      <a16:creationId xmlns:a16="http://schemas.microsoft.com/office/drawing/2014/main" id="{A53B12F1-D34A-42B6-AA83-5CE46CC6FF6E}"/>
                    </a:ext>
                  </a:extLst>
                </p:cNvPr>
                <p:cNvPicPr/>
                <p:nvPr/>
              </p:nvPicPr>
              <p:blipFill>
                <a:blip r:embed="rId1040"/>
                <a:stretch>
                  <a:fillRect/>
                </a:stretch>
              </p:blipFill>
              <p:spPr>
                <a:xfrm>
                  <a:off x="6322983" y="4269931"/>
                  <a:ext cx="14940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0" name="Freihand 639">
                  <a:extLst>
                    <a:ext uri="{FF2B5EF4-FFF2-40B4-BE49-F238E27FC236}">
                      <a16:creationId xmlns:a16="http://schemas.microsoft.com/office/drawing/2014/main" id="{E4965C31-2A45-4823-AAA5-EECB4AB07703}"/>
                    </a:ext>
                  </a:extLst>
                </p14:cNvPr>
                <p14:cNvContentPartPr/>
                <p14:nvPr/>
              </p14:nvContentPartPr>
              <p14:xfrm>
                <a:off x="6494343" y="4298731"/>
                <a:ext cx="125280" cy="185760"/>
              </p14:xfrm>
            </p:contentPart>
          </mc:Choice>
          <mc:Fallback xmlns="">
            <p:pic>
              <p:nvPicPr>
                <p:cNvPr id="640" name="Freihand 639">
                  <a:extLst>
                    <a:ext uri="{FF2B5EF4-FFF2-40B4-BE49-F238E27FC236}">
                      <a16:creationId xmlns:a16="http://schemas.microsoft.com/office/drawing/2014/main" id="{E4965C31-2A45-4823-AAA5-EECB4AB07703}"/>
                    </a:ext>
                  </a:extLst>
                </p:cNvPr>
                <p:cNvPicPr/>
                <p:nvPr/>
              </p:nvPicPr>
              <p:blipFill>
                <a:blip r:embed="rId1042"/>
                <a:stretch>
                  <a:fillRect/>
                </a:stretch>
              </p:blipFill>
              <p:spPr>
                <a:xfrm>
                  <a:off x="6490023" y="4294411"/>
                  <a:ext cx="133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41" name="Freihand 640">
                  <a:extLst>
                    <a:ext uri="{FF2B5EF4-FFF2-40B4-BE49-F238E27FC236}">
                      <a16:creationId xmlns:a16="http://schemas.microsoft.com/office/drawing/2014/main" id="{4BF35A4E-9E0B-46A2-90F9-B68551BFC28E}"/>
                    </a:ext>
                  </a:extLst>
                </p14:cNvPr>
                <p14:cNvContentPartPr/>
                <p14:nvPr/>
              </p14:nvContentPartPr>
              <p14:xfrm>
                <a:off x="6599463" y="4442731"/>
                <a:ext cx="78480" cy="91440"/>
              </p14:xfrm>
            </p:contentPart>
          </mc:Choice>
          <mc:Fallback xmlns="">
            <p:pic>
              <p:nvPicPr>
                <p:cNvPr id="641" name="Freihand 640">
                  <a:extLst>
                    <a:ext uri="{FF2B5EF4-FFF2-40B4-BE49-F238E27FC236}">
                      <a16:creationId xmlns:a16="http://schemas.microsoft.com/office/drawing/2014/main" id="{4BF35A4E-9E0B-46A2-90F9-B68551BFC28E}"/>
                    </a:ext>
                  </a:extLst>
                </p:cNvPr>
                <p:cNvPicPr/>
                <p:nvPr/>
              </p:nvPicPr>
              <p:blipFill>
                <a:blip r:embed="rId1044"/>
                <a:stretch>
                  <a:fillRect/>
                </a:stretch>
              </p:blipFill>
              <p:spPr>
                <a:xfrm>
                  <a:off x="6595143" y="4438411"/>
                  <a:ext cx="87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42" name="Freihand 641">
                  <a:extLst>
                    <a:ext uri="{FF2B5EF4-FFF2-40B4-BE49-F238E27FC236}">
                      <a16:creationId xmlns:a16="http://schemas.microsoft.com/office/drawing/2014/main" id="{17502BD3-860A-4156-B73F-C4A3A7F26BA2}"/>
                    </a:ext>
                  </a:extLst>
                </p14:cNvPr>
                <p14:cNvContentPartPr/>
                <p14:nvPr/>
              </p14:nvContentPartPr>
              <p14:xfrm>
                <a:off x="6723663" y="4350211"/>
                <a:ext cx="6840" cy="106560"/>
              </p14:xfrm>
            </p:contentPart>
          </mc:Choice>
          <mc:Fallback xmlns="">
            <p:pic>
              <p:nvPicPr>
                <p:cNvPr id="642" name="Freihand 641">
                  <a:extLst>
                    <a:ext uri="{FF2B5EF4-FFF2-40B4-BE49-F238E27FC236}">
                      <a16:creationId xmlns:a16="http://schemas.microsoft.com/office/drawing/2014/main" id="{17502BD3-860A-4156-B73F-C4A3A7F26BA2}"/>
                    </a:ext>
                  </a:extLst>
                </p:cNvPr>
                <p:cNvPicPr/>
                <p:nvPr/>
              </p:nvPicPr>
              <p:blipFill>
                <a:blip r:embed="rId1046"/>
                <a:stretch>
                  <a:fillRect/>
                </a:stretch>
              </p:blipFill>
              <p:spPr>
                <a:xfrm>
                  <a:off x="6719343" y="4345891"/>
                  <a:ext cx="15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43" name="Freihand 642">
                  <a:extLst>
                    <a:ext uri="{FF2B5EF4-FFF2-40B4-BE49-F238E27FC236}">
                      <a16:creationId xmlns:a16="http://schemas.microsoft.com/office/drawing/2014/main" id="{BDDD5C6F-DBD0-487C-B60B-2076342DE9F4}"/>
                    </a:ext>
                  </a:extLst>
                </p14:cNvPr>
                <p14:cNvContentPartPr/>
                <p14:nvPr/>
              </p14:nvContentPartPr>
              <p14:xfrm>
                <a:off x="6688743" y="4282891"/>
                <a:ext cx="172800" cy="132120"/>
              </p14:xfrm>
            </p:contentPart>
          </mc:Choice>
          <mc:Fallback xmlns="">
            <p:pic>
              <p:nvPicPr>
                <p:cNvPr id="643" name="Freihand 642">
                  <a:extLst>
                    <a:ext uri="{FF2B5EF4-FFF2-40B4-BE49-F238E27FC236}">
                      <a16:creationId xmlns:a16="http://schemas.microsoft.com/office/drawing/2014/main" id="{BDDD5C6F-DBD0-487C-B60B-2076342DE9F4}"/>
                    </a:ext>
                  </a:extLst>
                </p:cNvPr>
                <p:cNvPicPr/>
                <p:nvPr/>
              </p:nvPicPr>
              <p:blipFill>
                <a:blip r:embed="rId1048"/>
                <a:stretch>
                  <a:fillRect/>
                </a:stretch>
              </p:blipFill>
              <p:spPr>
                <a:xfrm>
                  <a:off x="6684423" y="4278571"/>
                  <a:ext cx="181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44" name="Freihand 643">
                  <a:extLst>
                    <a:ext uri="{FF2B5EF4-FFF2-40B4-BE49-F238E27FC236}">
                      <a16:creationId xmlns:a16="http://schemas.microsoft.com/office/drawing/2014/main" id="{007EB400-694A-4FBA-833E-6EC635645B31}"/>
                    </a:ext>
                  </a:extLst>
                </p14:cNvPr>
                <p14:cNvContentPartPr/>
                <p14:nvPr/>
              </p14:nvContentPartPr>
              <p14:xfrm>
                <a:off x="6793863" y="4258051"/>
                <a:ext cx="130680" cy="205560"/>
              </p14:xfrm>
            </p:contentPart>
          </mc:Choice>
          <mc:Fallback xmlns="">
            <p:pic>
              <p:nvPicPr>
                <p:cNvPr id="644" name="Freihand 643">
                  <a:extLst>
                    <a:ext uri="{FF2B5EF4-FFF2-40B4-BE49-F238E27FC236}">
                      <a16:creationId xmlns:a16="http://schemas.microsoft.com/office/drawing/2014/main" id="{007EB400-694A-4FBA-833E-6EC635645B31}"/>
                    </a:ext>
                  </a:extLst>
                </p:cNvPr>
                <p:cNvPicPr/>
                <p:nvPr/>
              </p:nvPicPr>
              <p:blipFill>
                <a:blip r:embed="rId1050"/>
                <a:stretch>
                  <a:fillRect/>
                </a:stretch>
              </p:blipFill>
              <p:spPr>
                <a:xfrm>
                  <a:off x="6789543" y="4253731"/>
                  <a:ext cx="1393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45" name="Freihand 644">
                  <a:extLst>
                    <a:ext uri="{FF2B5EF4-FFF2-40B4-BE49-F238E27FC236}">
                      <a16:creationId xmlns:a16="http://schemas.microsoft.com/office/drawing/2014/main" id="{B0A3C91E-1A04-4037-A3EB-E9A924750602}"/>
                    </a:ext>
                  </a:extLst>
                </p14:cNvPr>
                <p14:cNvContentPartPr/>
                <p14:nvPr/>
              </p14:nvContentPartPr>
              <p14:xfrm>
                <a:off x="6977823" y="4373611"/>
                <a:ext cx="18720" cy="88560"/>
              </p14:xfrm>
            </p:contentPart>
          </mc:Choice>
          <mc:Fallback xmlns="">
            <p:pic>
              <p:nvPicPr>
                <p:cNvPr id="645" name="Freihand 644">
                  <a:extLst>
                    <a:ext uri="{FF2B5EF4-FFF2-40B4-BE49-F238E27FC236}">
                      <a16:creationId xmlns:a16="http://schemas.microsoft.com/office/drawing/2014/main" id="{B0A3C91E-1A04-4037-A3EB-E9A924750602}"/>
                    </a:ext>
                  </a:extLst>
                </p:cNvPr>
                <p:cNvPicPr/>
                <p:nvPr/>
              </p:nvPicPr>
              <p:blipFill>
                <a:blip r:embed="rId1052"/>
                <a:stretch>
                  <a:fillRect/>
                </a:stretch>
              </p:blipFill>
              <p:spPr>
                <a:xfrm>
                  <a:off x="6973503" y="4369291"/>
                  <a:ext cx="273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46" name="Freihand 645">
                  <a:extLst>
                    <a:ext uri="{FF2B5EF4-FFF2-40B4-BE49-F238E27FC236}">
                      <a16:creationId xmlns:a16="http://schemas.microsoft.com/office/drawing/2014/main" id="{A1E271FB-7B77-47B7-98E0-72AE59736C2D}"/>
                    </a:ext>
                  </a:extLst>
                </p14:cNvPr>
                <p14:cNvContentPartPr/>
                <p14:nvPr/>
              </p14:nvContentPartPr>
              <p14:xfrm>
                <a:off x="6982503" y="4256971"/>
                <a:ext cx="34200" cy="167040"/>
              </p14:xfrm>
            </p:contentPart>
          </mc:Choice>
          <mc:Fallback xmlns="">
            <p:pic>
              <p:nvPicPr>
                <p:cNvPr id="646" name="Freihand 645">
                  <a:extLst>
                    <a:ext uri="{FF2B5EF4-FFF2-40B4-BE49-F238E27FC236}">
                      <a16:creationId xmlns:a16="http://schemas.microsoft.com/office/drawing/2014/main" id="{A1E271FB-7B77-47B7-98E0-72AE59736C2D}"/>
                    </a:ext>
                  </a:extLst>
                </p:cNvPr>
                <p:cNvPicPr/>
                <p:nvPr/>
              </p:nvPicPr>
              <p:blipFill>
                <a:blip r:embed="rId1054"/>
                <a:stretch>
                  <a:fillRect/>
                </a:stretch>
              </p:blipFill>
              <p:spPr>
                <a:xfrm>
                  <a:off x="6978183" y="4252651"/>
                  <a:ext cx="42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47" name="Freihand 646">
                  <a:extLst>
                    <a:ext uri="{FF2B5EF4-FFF2-40B4-BE49-F238E27FC236}">
                      <a16:creationId xmlns:a16="http://schemas.microsoft.com/office/drawing/2014/main" id="{22378340-DDAB-4546-9E62-D0FCEEE661CE}"/>
                    </a:ext>
                  </a:extLst>
                </p14:cNvPr>
                <p14:cNvContentPartPr/>
                <p14:nvPr/>
              </p14:nvContentPartPr>
              <p14:xfrm>
                <a:off x="6924903" y="4321051"/>
                <a:ext cx="110520" cy="26640"/>
              </p14:xfrm>
            </p:contentPart>
          </mc:Choice>
          <mc:Fallback xmlns="">
            <p:pic>
              <p:nvPicPr>
                <p:cNvPr id="647" name="Freihand 646">
                  <a:extLst>
                    <a:ext uri="{FF2B5EF4-FFF2-40B4-BE49-F238E27FC236}">
                      <a16:creationId xmlns:a16="http://schemas.microsoft.com/office/drawing/2014/main" id="{22378340-DDAB-4546-9E62-D0FCEEE661CE}"/>
                    </a:ext>
                  </a:extLst>
                </p:cNvPr>
                <p:cNvPicPr/>
                <p:nvPr/>
              </p:nvPicPr>
              <p:blipFill>
                <a:blip r:embed="rId1056"/>
                <a:stretch>
                  <a:fillRect/>
                </a:stretch>
              </p:blipFill>
              <p:spPr>
                <a:xfrm>
                  <a:off x="6920583" y="4316731"/>
                  <a:ext cx="119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48" name="Freihand 647">
                  <a:extLst>
                    <a:ext uri="{FF2B5EF4-FFF2-40B4-BE49-F238E27FC236}">
                      <a16:creationId xmlns:a16="http://schemas.microsoft.com/office/drawing/2014/main" id="{4951CAD1-4708-4748-929C-54974F7C3BEE}"/>
                    </a:ext>
                  </a:extLst>
                </p14:cNvPr>
                <p14:cNvContentPartPr/>
                <p14:nvPr/>
              </p14:nvContentPartPr>
              <p14:xfrm>
                <a:off x="6708903" y="4362451"/>
                <a:ext cx="56160" cy="135720"/>
              </p14:xfrm>
            </p:contentPart>
          </mc:Choice>
          <mc:Fallback xmlns="">
            <p:pic>
              <p:nvPicPr>
                <p:cNvPr id="648" name="Freihand 647">
                  <a:extLst>
                    <a:ext uri="{FF2B5EF4-FFF2-40B4-BE49-F238E27FC236}">
                      <a16:creationId xmlns:a16="http://schemas.microsoft.com/office/drawing/2014/main" id="{4951CAD1-4708-4748-929C-54974F7C3BEE}"/>
                    </a:ext>
                  </a:extLst>
                </p:cNvPr>
                <p:cNvPicPr/>
                <p:nvPr/>
              </p:nvPicPr>
              <p:blipFill>
                <a:blip r:embed="rId1058"/>
                <a:stretch>
                  <a:fillRect/>
                </a:stretch>
              </p:blipFill>
              <p:spPr>
                <a:xfrm>
                  <a:off x="6704583" y="4358131"/>
                  <a:ext cx="64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49" name="Freihand 648">
                  <a:extLst>
                    <a:ext uri="{FF2B5EF4-FFF2-40B4-BE49-F238E27FC236}">
                      <a16:creationId xmlns:a16="http://schemas.microsoft.com/office/drawing/2014/main" id="{B9E4550A-09DC-4CB3-AA0C-7B8A14F9C503}"/>
                    </a:ext>
                  </a:extLst>
                </p14:cNvPr>
                <p14:cNvContentPartPr/>
                <p14:nvPr/>
              </p14:nvContentPartPr>
              <p14:xfrm>
                <a:off x="6946503" y="4307371"/>
                <a:ext cx="46800" cy="139320"/>
              </p14:xfrm>
            </p:contentPart>
          </mc:Choice>
          <mc:Fallback xmlns="">
            <p:pic>
              <p:nvPicPr>
                <p:cNvPr id="649" name="Freihand 648">
                  <a:extLst>
                    <a:ext uri="{FF2B5EF4-FFF2-40B4-BE49-F238E27FC236}">
                      <a16:creationId xmlns:a16="http://schemas.microsoft.com/office/drawing/2014/main" id="{B9E4550A-09DC-4CB3-AA0C-7B8A14F9C503}"/>
                    </a:ext>
                  </a:extLst>
                </p:cNvPr>
                <p:cNvPicPr/>
                <p:nvPr/>
              </p:nvPicPr>
              <p:blipFill>
                <a:blip r:embed="rId1060"/>
                <a:stretch>
                  <a:fillRect/>
                </a:stretch>
              </p:blipFill>
              <p:spPr>
                <a:xfrm>
                  <a:off x="6942183" y="4303051"/>
                  <a:ext cx="55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0" name="Freihand 649">
                  <a:extLst>
                    <a:ext uri="{FF2B5EF4-FFF2-40B4-BE49-F238E27FC236}">
                      <a16:creationId xmlns:a16="http://schemas.microsoft.com/office/drawing/2014/main" id="{906408B2-00D6-4244-93AE-6D521F6D61FE}"/>
                    </a:ext>
                  </a:extLst>
                </p14:cNvPr>
                <p14:cNvContentPartPr/>
                <p14:nvPr/>
              </p14:nvContentPartPr>
              <p14:xfrm>
                <a:off x="7033983" y="4227091"/>
                <a:ext cx="113040" cy="173160"/>
              </p14:xfrm>
            </p:contentPart>
          </mc:Choice>
          <mc:Fallback xmlns="">
            <p:pic>
              <p:nvPicPr>
                <p:cNvPr id="650" name="Freihand 649">
                  <a:extLst>
                    <a:ext uri="{FF2B5EF4-FFF2-40B4-BE49-F238E27FC236}">
                      <a16:creationId xmlns:a16="http://schemas.microsoft.com/office/drawing/2014/main" id="{906408B2-00D6-4244-93AE-6D521F6D61FE}"/>
                    </a:ext>
                  </a:extLst>
                </p:cNvPr>
                <p:cNvPicPr/>
                <p:nvPr/>
              </p:nvPicPr>
              <p:blipFill>
                <a:blip r:embed="rId1062"/>
                <a:stretch>
                  <a:fillRect/>
                </a:stretch>
              </p:blipFill>
              <p:spPr>
                <a:xfrm>
                  <a:off x="7029663" y="4222771"/>
                  <a:ext cx="121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1" name="Freihand 650">
                  <a:extLst>
                    <a:ext uri="{FF2B5EF4-FFF2-40B4-BE49-F238E27FC236}">
                      <a16:creationId xmlns:a16="http://schemas.microsoft.com/office/drawing/2014/main" id="{846C0B87-63AB-43FE-A03D-EBE52FDF0FA9}"/>
                    </a:ext>
                  </a:extLst>
                </p14:cNvPr>
                <p14:cNvContentPartPr/>
                <p14:nvPr/>
              </p14:nvContentPartPr>
              <p14:xfrm>
                <a:off x="7162143" y="4370011"/>
                <a:ext cx="19080" cy="88200"/>
              </p14:xfrm>
            </p:contentPart>
          </mc:Choice>
          <mc:Fallback xmlns="">
            <p:pic>
              <p:nvPicPr>
                <p:cNvPr id="651" name="Freihand 650">
                  <a:extLst>
                    <a:ext uri="{FF2B5EF4-FFF2-40B4-BE49-F238E27FC236}">
                      <a16:creationId xmlns:a16="http://schemas.microsoft.com/office/drawing/2014/main" id="{846C0B87-63AB-43FE-A03D-EBE52FDF0FA9}"/>
                    </a:ext>
                  </a:extLst>
                </p:cNvPr>
                <p:cNvPicPr/>
                <p:nvPr/>
              </p:nvPicPr>
              <p:blipFill>
                <a:blip r:embed="rId1064"/>
                <a:stretch>
                  <a:fillRect/>
                </a:stretch>
              </p:blipFill>
              <p:spPr>
                <a:xfrm>
                  <a:off x="7157823" y="4365691"/>
                  <a:ext cx="2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2" name="Freihand 651">
                  <a:extLst>
                    <a:ext uri="{FF2B5EF4-FFF2-40B4-BE49-F238E27FC236}">
                      <a16:creationId xmlns:a16="http://schemas.microsoft.com/office/drawing/2014/main" id="{C9EABD6E-6EB9-4080-8081-C04E9A3DF45A}"/>
                    </a:ext>
                  </a:extLst>
                </p14:cNvPr>
                <p14:cNvContentPartPr/>
                <p14:nvPr/>
              </p14:nvContentPartPr>
              <p14:xfrm>
                <a:off x="7246383" y="4217731"/>
                <a:ext cx="111240" cy="148680"/>
              </p14:xfrm>
            </p:contentPart>
          </mc:Choice>
          <mc:Fallback xmlns="">
            <p:pic>
              <p:nvPicPr>
                <p:cNvPr id="652" name="Freihand 651">
                  <a:extLst>
                    <a:ext uri="{FF2B5EF4-FFF2-40B4-BE49-F238E27FC236}">
                      <a16:creationId xmlns:a16="http://schemas.microsoft.com/office/drawing/2014/main" id="{C9EABD6E-6EB9-4080-8081-C04E9A3DF45A}"/>
                    </a:ext>
                  </a:extLst>
                </p:cNvPr>
                <p:cNvPicPr/>
                <p:nvPr/>
              </p:nvPicPr>
              <p:blipFill>
                <a:blip r:embed="rId1066"/>
                <a:stretch>
                  <a:fillRect/>
                </a:stretch>
              </p:blipFill>
              <p:spPr>
                <a:xfrm>
                  <a:off x="7242063" y="4213411"/>
                  <a:ext cx="119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3" name="Freihand 652">
                  <a:extLst>
                    <a:ext uri="{FF2B5EF4-FFF2-40B4-BE49-F238E27FC236}">
                      <a16:creationId xmlns:a16="http://schemas.microsoft.com/office/drawing/2014/main" id="{C89DF653-5A1D-4544-98C7-26E1EF53AC35}"/>
                    </a:ext>
                  </a:extLst>
                </p14:cNvPr>
                <p14:cNvContentPartPr/>
                <p14:nvPr/>
              </p14:nvContentPartPr>
              <p14:xfrm>
                <a:off x="7324863" y="4284691"/>
                <a:ext cx="99360" cy="100440"/>
              </p14:xfrm>
            </p:contentPart>
          </mc:Choice>
          <mc:Fallback xmlns="">
            <p:pic>
              <p:nvPicPr>
                <p:cNvPr id="653" name="Freihand 652">
                  <a:extLst>
                    <a:ext uri="{FF2B5EF4-FFF2-40B4-BE49-F238E27FC236}">
                      <a16:creationId xmlns:a16="http://schemas.microsoft.com/office/drawing/2014/main" id="{C89DF653-5A1D-4544-98C7-26E1EF53AC35}"/>
                    </a:ext>
                  </a:extLst>
                </p:cNvPr>
                <p:cNvPicPr/>
                <p:nvPr/>
              </p:nvPicPr>
              <p:blipFill>
                <a:blip r:embed="rId1068"/>
                <a:stretch>
                  <a:fillRect/>
                </a:stretch>
              </p:blipFill>
              <p:spPr>
                <a:xfrm>
                  <a:off x="7320543" y="4280371"/>
                  <a:ext cx="108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54" name="Freihand 653">
                  <a:extLst>
                    <a:ext uri="{FF2B5EF4-FFF2-40B4-BE49-F238E27FC236}">
                      <a16:creationId xmlns:a16="http://schemas.microsoft.com/office/drawing/2014/main" id="{A9847A62-2880-4146-919D-C588E23515E1}"/>
                    </a:ext>
                  </a:extLst>
                </p14:cNvPr>
                <p14:cNvContentPartPr/>
                <p14:nvPr/>
              </p14:nvContentPartPr>
              <p14:xfrm>
                <a:off x="7383903" y="4126651"/>
                <a:ext cx="133920" cy="435960"/>
              </p14:xfrm>
            </p:contentPart>
          </mc:Choice>
          <mc:Fallback xmlns="">
            <p:pic>
              <p:nvPicPr>
                <p:cNvPr id="654" name="Freihand 653">
                  <a:extLst>
                    <a:ext uri="{FF2B5EF4-FFF2-40B4-BE49-F238E27FC236}">
                      <a16:creationId xmlns:a16="http://schemas.microsoft.com/office/drawing/2014/main" id="{A9847A62-2880-4146-919D-C588E23515E1}"/>
                    </a:ext>
                  </a:extLst>
                </p:cNvPr>
                <p:cNvPicPr/>
                <p:nvPr/>
              </p:nvPicPr>
              <p:blipFill>
                <a:blip r:embed="rId1070"/>
                <a:stretch>
                  <a:fillRect/>
                </a:stretch>
              </p:blipFill>
              <p:spPr>
                <a:xfrm>
                  <a:off x="7379583" y="4122331"/>
                  <a:ext cx="14256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56" name="Freihand 655">
                  <a:extLst>
                    <a:ext uri="{FF2B5EF4-FFF2-40B4-BE49-F238E27FC236}">
                      <a16:creationId xmlns:a16="http://schemas.microsoft.com/office/drawing/2014/main" id="{9F5E05E6-2FC4-4068-A851-B0907A7B3087}"/>
                    </a:ext>
                  </a:extLst>
                </p14:cNvPr>
                <p14:cNvContentPartPr/>
                <p14:nvPr/>
              </p14:nvContentPartPr>
              <p14:xfrm>
                <a:off x="5269983" y="6310051"/>
                <a:ext cx="163800" cy="164880"/>
              </p14:xfrm>
            </p:contentPart>
          </mc:Choice>
          <mc:Fallback xmlns="">
            <p:pic>
              <p:nvPicPr>
                <p:cNvPr id="656" name="Freihand 655">
                  <a:extLst>
                    <a:ext uri="{FF2B5EF4-FFF2-40B4-BE49-F238E27FC236}">
                      <a16:creationId xmlns:a16="http://schemas.microsoft.com/office/drawing/2014/main" id="{9F5E05E6-2FC4-4068-A851-B0907A7B3087}"/>
                    </a:ext>
                  </a:extLst>
                </p:cNvPr>
                <p:cNvPicPr/>
                <p:nvPr/>
              </p:nvPicPr>
              <p:blipFill>
                <a:blip r:embed="rId1072"/>
                <a:stretch>
                  <a:fillRect/>
                </a:stretch>
              </p:blipFill>
              <p:spPr>
                <a:xfrm>
                  <a:off x="5265663" y="6305731"/>
                  <a:ext cx="172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57" name="Freihand 656">
                  <a:extLst>
                    <a:ext uri="{FF2B5EF4-FFF2-40B4-BE49-F238E27FC236}">
                      <a16:creationId xmlns:a16="http://schemas.microsoft.com/office/drawing/2014/main" id="{7EEEAC0D-C08B-4074-8417-D9BE87993A5B}"/>
                    </a:ext>
                  </a:extLst>
                </p14:cNvPr>
                <p14:cNvContentPartPr/>
                <p14:nvPr/>
              </p14:nvContentPartPr>
              <p14:xfrm>
                <a:off x="5483463" y="6354331"/>
                <a:ext cx="83520" cy="83880"/>
              </p14:xfrm>
            </p:contentPart>
          </mc:Choice>
          <mc:Fallback xmlns="">
            <p:pic>
              <p:nvPicPr>
                <p:cNvPr id="657" name="Freihand 656">
                  <a:extLst>
                    <a:ext uri="{FF2B5EF4-FFF2-40B4-BE49-F238E27FC236}">
                      <a16:creationId xmlns:a16="http://schemas.microsoft.com/office/drawing/2014/main" id="{7EEEAC0D-C08B-4074-8417-D9BE87993A5B}"/>
                    </a:ext>
                  </a:extLst>
                </p:cNvPr>
                <p:cNvPicPr/>
                <p:nvPr/>
              </p:nvPicPr>
              <p:blipFill>
                <a:blip r:embed="rId1074"/>
                <a:stretch>
                  <a:fillRect/>
                </a:stretch>
              </p:blipFill>
              <p:spPr>
                <a:xfrm>
                  <a:off x="5479143" y="6350011"/>
                  <a:ext cx="92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58" name="Freihand 657">
                  <a:extLst>
                    <a:ext uri="{FF2B5EF4-FFF2-40B4-BE49-F238E27FC236}">
                      <a16:creationId xmlns:a16="http://schemas.microsoft.com/office/drawing/2014/main" id="{31E38ACF-4F67-40BC-B0F5-A1A31CFA0B76}"/>
                    </a:ext>
                  </a:extLst>
                </p14:cNvPr>
                <p14:cNvContentPartPr/>
                <p14:nvPr/>
              </p14:nvContentPartPr>
              <p14:xfrm>
                <a:off x="5512983" y="6354331"/>
                <a:ext cx="74880" cy="157680"/>
              </p14:xfrm>
            </p:contentPart>
          </mc:Choice>
          <mc:Fallback xmlns="">
            <p:pic>
              <p:nvPicPr>
                <p:cNvPr id="658" name="Freihand 657">
                  <a:extLst>
                    <a:ext uri="{FF2B5EF4-FFF2-40B4-BE49-F238E27FC236}">
                      <a16:creationId xmlns:a16="http://schemas.microsoft.com/office/drawing/2014/main" id="{31E38ACF-4F67-40BC-B0F5-A1A31CFA0B76}"/>
                    </a:ext>
                  </a:extLst>
                </p:cNvPr>
                <p:cNvPicPr/>
                <p:nvPr/>
              </p:nvPicPr>
              <p:blipFill>
                <a:blip r:embed="rId1076"/>
                <a:stretch>
                  <a:fillRect/>
                </a:stretch>
              </p:blipFill>
              <p:spPr>
                <a:xfrm>
                  <a:off x="5508663" y="6350011"/>
                  <a:ext cx="83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59" name="Freihand 658">
                  <a:extLst>
                    <a:ext uri="{FF2B5EF4-FFF2-40B4-BE49-F238E27FC236}">
                      <a16:creationId xmlns:a16="http://schemas.microsoft.com/office/drawing/2014/main" id="{AE4586C9-FD8A-4169-837D-85829F09C07C}"/>
                    </a:ext>
                  </a:extLst>
                </p14:cNvPr>
                <p14:cNvContentPartPr/>
                <p14:nvPr/>
              </p14:nvContentPartPr>
              <p14:xfrm>
                <a:off x="5579223" y="6284851"/>
                <a:ext cx="136080" cy="118440"/>
              </p14:xfrm>
            </p:contentPart>
          </mc:Choice>
          <mc:Fallback xmlns="">
            <p:pic>
              <p:nvPicPr>
                <p:cNvPr id="659" name="Freihand 658">
                  <a:extLst>
                    <a:ext uri="{FF2B5EF4-FFF2-40B4-BE49-F238E27FC236}">
                      <a16:creationId xmlns:a16="http://schemas.microsoft.com/office/drawing/2014/main" id="{AE4586C9-FD8A-4169-837D-85829F09C07C}"/>
                    </a:ext>
                  </a:extLst>
                </p:cNvPr>
                <p:cNvPicPr/>
                <p:nvPr/>
              </p:nvPicPr>
              <p:blipFill>
                <a:blip r:embed="rId1078"/>
                <a:stretch>
                  <a:fillRect/>
                </a:stretch>
              </p:blipFill>
              <p:spPr>
                <a:xfrm>
                  <a:off x="5574903" y="6280531"/>
                  <a:ext cx="144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0" name="Freihand 659">
                  <a:extLst>
                    <a:ext uri="{FF2B5EF4-FFF2-40B4-BE49-F238E27FC236}">
                      <a16:creationId xmlns:a16="http://schemas.microsoft.com/office/drawing/2014/main" id="{87E114D7-D72C-406A-81C7-6C5E8C07CCB6}"/>
                    </a:ext>
                  </a:extLst>
                </p14:cNvPr>
                <p14:cNvContentPartPr/>
                <p14:nvPr/>
              </p14:nvContentPartPr>
              <p14:xfrm>
                <a:off x="5176743" y="6459811"/>
                <a:ext cx="690120" cy="33840"/>
              </p14:xfrm>
            </p:contentPart>
          </mc:Choice>
          <mc:Fallback xmlns="">
            <p:pic>
              <p:nvPicPr>
                <p:cNvPr id="660" name="Freihand 659">
                  <a:extLst>
                    <a:ext uri="{FF2B5EF4-FFF2-40B4-BE49-F238E27FC236}">
                      <a16:creationId xmlns:a16="http://schemas.microsoft.com/office/drawing/2014/main" id="{87E114D7-D72C-406A-81C7-6C5E8C07CCB6}"/>
                    </a:ext>
                  </a:extLst>
                </p:cNvPr>
                <p:cNvPicPr/>
                <p:nvPr/>
              </p:nvPicPr>
              <p:blipFill>
                <a:blip r:embed="rId1080"/>
                <a:stretch>
                  <a:fillRect/>
                </a:stretch>
              </p:blipFill>
              <p:spPr>
                <a:xfrm>
                  <a:off x="5172423" y="6455491"/>
                  <a:ext cx="6987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2" name="Freihand 661">
                  <a:extLst>
                    <a:ext uri="{FF2B5EF4-FFF2-40B4-BE49-F238E27FC236}">
                      <a16:creationId xmlns:a16="http://schemas.microsoft.com/office/drawing/2014/main" id="{62471DE0-68DE-49AD-950A-6F10BF69D613}"/>
                    </a:ext>
                  </a:extLst>
                </p14:cNvPr>
                <p14:cNvContentPartPr/>
                <p14:nvPr/>
              </p14:nvContentPartPr>
              <p14:xfrm>
                <a:off x="5280423" y="6519571"/>
                <a:ext cx="140760" cy="164160"/>
              </p14:xfrm>
            </p:contentPart>
          </mc:Choice>
          <mc:Fallback xmlns="">
            <p:pic>
              <p:nvPicPr>
                <p:cNvPr id="662" name="Freihand 661">
                  <a:extLst>
                    <a:ext uri="{FF2B5EF4-FFF2-40B4-BE49-F238E27FC236}">
                      <a16:creationId xmlns:a16="http://schemas.microsoft.com/office/drawing/2014/main" id="{62471DE0-68DE-49AD-950A-6F10BF69D613}"/>
                    </a:ext>
                  </a:extLst>
                </p:cNvPr>
                <p:cNvPicPr/>
                <p:nvPr/>
              </p:nvPicPr>
              <p:blipFill>
                <a:blip r:embed="rId1082"/>
                <a:stretch>
                  <a:fillRect/>
                </a:stretch>
              </p:blipFill>
              <p:spPr>
                <a:xfrm>
                  <a:off x="5276103" y="6515251"/>
                  <a:ext cx="1494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3" name="Freihand 662">
                  <a:extLst>
                    <a:ext uri="{FF2B5EF4-FFF2-40B4-BE49-F238E27FC236}">
                      <a16:creationId xmlns:a16="http://schemas.microsoft.com/office/drawing/2014/main" id="{CCBB04D6-81FC-4A69-87F5-2BCCD0E82C06}"/>
                    </a:ext>
                  </a:extLst>
                </p14:cNvPr>
                <p14:cNvContentPartPr/>
                <p14:nvPr/>
              </p14:nvContentPartPr>
              <p14:xfrm>
                <a:off x="5492463" y="6515971"/>
                <a:ext cx="167040" cy="185400"/>
              </p14:xfrm>
            </p:contentPart>
          </mc:Choice>
          <mc:Fallback xmlns="">
            <p:pic>
              <p:nvPicPr>
                <p:cNvPr id="663" name="Freihand 662">
                  <a:extLst>
                    <a:ext uri="{FF2B5EF4-FFF2-40B4-BE49-F238E27FC236}">
                      <a16:creationId xmlns:a16="http://schemas.microsoft.com/office/drawing/2014/main" id="{CCBB04D6-81FC-4A69-87F5-2BCCD0E82C06}"/>
                    </a:ext>
                  </a:extLst>
                </p:cNvPr>
                <p:cNvPicPr/>
                <p:nvPr/>
              </p:nvPicPr>
              <p:blipFill>
                <a:blip r:embed="rId1084"/>
                <a:stretch>
                  <a:fillRect/>
                </a:stretch>
              </p:blipFill>
              <p:spPr>
                <a:xfrm>
                  <a:off x="5488143" y="6511651"/>
                  <a:ext cx="175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64" name="Freihand 663">
                  <a:extLst>
                    <a:ext uri="{FF2B5EF4-FFF2-40B4-BE49-F238E27FC236}">
                      <a16:creationId xmlns:a16="http://schemas.microsoft.com/office/drawing/2014/main" id="{78910A88-CC97-4348-B53A-31C2B5F9D007}"/>
                    </a:ext>
                  </a:extLst>
                </p14:cNvPr>
                <p14:cNvContentPartPr/>
                <p14:nvPr/>
              </p14:nvContentPartPr>
              <p14:xfrm>
                <a:off x="5940303" y="6445771"/>
                <a:ext cx="233280" cy="13680"/>
              </p14:xfrm>
            </p:contentPart>
          </mc:Choice>
          <mc:Fallback xmlns="">
            <p:pic>
              <p:nvPicPr>
                <p:cNvPr id="664" name="Freihand 663">
                  <a:extLst>
                    <a:ext uri="{FF2B5EF4-FFF2-40B4-BE49-F238E27FC236}">
                      <a16:creationId xmlns:a16="http://schemas.microsoft.com/office/drawing/2014/main" id="{78910A88-CC97-4348-B53A-31C2B5F9D007}"/>
                    </a:ext>
                  </a:extLst>
                </p:cNvPr>
                <p:cNvPicPr/>
                <p:nvPr/>
              </p:nvPicPr>
              <p:blipFill>
                <a:blip r:embed="rId1086"/>
                <a:stretch>
                  <a:fillRect/>
                </a:stretch>
              </p:blipFill>
              <p:spPr>
                <a:xfrm>
                  <a:off x="5935983" y="6441451"/>
                  <a:ext cx="241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65" name="Freihand 664">
                  <a:extLst>
                    <a:ext uri="{FF2B5EF4-FFF2-40B4-BE49-F238E27FC236}">
                      <a16:creationId xmlns:a16="http://schemas.microsoft.com/office/drawing/2014/main" id="{DDAC8F0E-D849-4660-B074-BE06BB787E2A}"/>
                    </a:ext>
                  </a:extLst>
                </p14:cNvPr>
                <p14:cNvContentPartPr/>
                <p14:nvPr/>
              </p14:nvContentPartPr>
              <p14:xfrm>
                <a:off x="5977383" y="6487171"/>
                <a:ext cx="211680" cy="26640"/>
              </p14:xfrm>
            </p:contentPart>
          </mc:Choice>
          <mc:Fallback xmlns="">
            <p:pic>
              <p:nvPicPr>
                <p:cNvPr id="665" name="Freihand 664">
                  <a:extLst>
                    <a:ext uri="{FF2B5EF4-FFF2-40B4-BE49-F238E27FC236}">
                      <a16:creationId xmlns:a16="http://schemas.microsoft.com/office/drawing/2014/main" id="{DDAC8F0E-D849-4660-B074-BE06BB787E2A}"/>
                    </a:ext>
                  </a:extLst>
                </p:cNvPr>
                <p:cNvPicPr/>
                <p:nvPr/>
              </p:nvPicPr>
              <p:blipFill>
                <a:blip r:embed="rId1088"/>
                <a:stretch>
                  <a:fillRect/>
                </a:stretch>
              </p:blipFill>
              <p:spPr>
                <a:xfrm>
                  <a:off x="5973063" y="6482851"/>
                  <a:ext cx="220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69" name="Freihand 668">
                  <a:extLst>
                    <a:ext uri="{FF2B5EF4-FFF2-40B4-BE49-F238E27FC236}">
                      <a16:creationId xmlns:a16="http://schemas.microsoft.com/office/drawing/2014/main" id="{D8DD997E-9BC0-4561-8AFC-47340E0B7049}"/>
                    </a:ext>
                  </a:extLst>
                </p14:cNvPr>
                <p14:cNvContentPartPr/>
                <p14:nvPr/>
              </p14:nvContentPartPr>
              <p14:xfrm>
                <a:off x="1807503" y="623131"/>
                <a:ext cx="127440" cy="304560"/>
              </p14:xfrm>
            </p:contentPart>
          </mc:Choice>
          <mc:Fallback xmlns="">
            <p:pic>
              <p:nvPicPr>
                <p:cNvPr id="669" name="Freihand 668">
                  <a:extLst>
                    <a:ext uri="{FF2B5EF4-FFF2-40B4-BE49-F238E27FC236}">
                      <a16:creationId xmlns:a16="http://schemas.microsoft.com/office/drawing/2014/main" id="{D8DD997E-9BC0-4561-8AFC-47340E0B7049}"/>
                    </a:ext>
                  </a:extLst>
                </p:cNvPr>
                <p:cNvPicPr/>
                <p:nvPr/>
              </p:nvPicPr>
              <p:blipFill>
                <a:blip r:embed="rId1090"/>
                <a:stretch>
                  <a:fillRect/>
                </a:stretch>
              </p:blipFill>
              <p:spPr>
                <a:xfrm>
                  <a:off x="1803183" y="618811"/>
                  <a:ext cx="1360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0" name="Freihand 669">
                  <a:extLst>
                    <a:ext uri="{FF2B5EF4-FFF2-40B4-BE49-F238E27FC236}">
                      <a16:creationId xmlns:a16="http://schemas.microsoft.com/office/drawing/2014/main" id="{C54B2127-D593-4CFD-813F-6DD3BF0C4D24}"/>
                    </a:ext>
                  </a:extLst>
                </p14:cNvPr>
                <p14:cNvContentPartPr/>
                <p14:nvPr/>
              </p14:nvContentPartPr>
              <p14:xfrm>
                <a:off x="2007303" y="617011"/>
                <a:ext cx="85680" cy="177120"/>
              </p14:xfrm>
            </p:contentPart>
          </mc:Choice>
          <mc:Fallback xmlns="">
            <p:pic>
              <p:nvPicPr>
                <p:cNvPr id="670" name="Freihand 669">
                  <a:extLst>
                    <a:ext uri="{FF2B5EF4-FFF2-40B4-BE49-F238E27FC236}">
                      <a16:creationId xmlns:a16="http://schemas.microsoft.com/office/drawing/2014/main" id="{C54B2127-D593-4CFD-813F-6DD3BF0C4D24}"/>
                    </a:ext>
                  </a:extLst>
                </p:cNvPr>
                <p:cNvPicPr/>
                <p:nvPr/>
              </p:nvPicPr>
              <p:blipFill>
                <a:blip r:embed="rId1092"/>
                <a:stretch>
                  <a:fillRect/>
                </a:stretch>
              </p:blipFill>
              <p:spPr>
                <a:xfrm>
                  <a:off x="2002983" y="612691"/>
                  <a:ext cx="94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1" name="Freihand 670">
                  <a:extLst>
                    <a:ext uri="{FF2B5EF4-FFF2-40B4-BE49-F238E27FC236}">
                      <a16:creationId xmlns:a16="http://schemas.microsoft.com/office/drawing/2014/main" id="{1D66E081-3DA1-436D-988B-A467A3BC2A28}"/>
                    </a:ext>
                  </a:extLst>
                </p14:cNvPr>
                <p14:cNvContentPartPr/>
                <p14:nvPr/>
              </p14:nvContentPartPr>
              <p14:xfrm>
                <a:off x="2137983" y="654451"/>
                <a:ext cx="59040" cy="141480"/>
              </p14:xfrm>
            </p:contentPart>
          </mc:Choice>
          <mc:Fallback xmlns="">
            <p:pic>
              <p:nvPicPr>
                <p:cNvPr id="671" name="Freihand 670">
                  <a:extLst>
                    <a:ext uri="{FF2B5EF4-FFF2-40B4-BE49-F238E27FC236}">
                      <a16:creationId xmlns:a16="http://schemas.microsoft.com/office/drawing/2014/main" id="{1D66E081-3DA1-436D-988B-A467A3BC2A28}"/>
                    </a:ext>
                  </a:extLst>
                </p:cNvPr>
                <p:cNvPicPr/>
                <p:nvPr/>
              </p:nvPicPr>
              <p:blipFill>
                <a:blip r:embed="rId1094"/>
                <a:stretch>
                  <a:fillRect/>
                </a:stretch>
              </p:blipFill>
              <p:spPr>
                <a:xfrm>
                  <a:off x="2133663" y="650131"/>
                  <a:ext cx="676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2" name="Freihand 671">
                  <a:extLst>
                    <a:ext uri="{FF2B5EF4-FFF2-40B4-BE49-F238E27FC236}">
                      <a16:creationId xmlns:a16="http://schemas.microsoft.com/office/drawing/2014/main" id="{5A1F7A27-B9C1-4190-B71A-A28B44862671}"/>
                    </a:ext>
                  </a:extLst>
                </p14:cNvPr>
                <p14:cNvContentPartPr/>
                <p14:nvPr/>
              </p14:nvContentPartPr>
              <p14:xfrm>
                <a:off x="2131503" y="609451"/>
                <a:ext cx="182160" cy="188280"/>
              </p14:xfrm>
            </p:contentPart>
          </mc:Choice>
          <mc:Fallback xmlns="">
            <p:pic>
              <p:nvPicPr>
                <p:cNvPr id="672" name="Freihand 671">
                  <a:extLst>
                    <a:ext uri="{FF2B5EF4-FFF2-40B4-BE49-F238E27FC236}">
                      <a16:creationId xmlns:a16="http://schemas.microsoft.com/office/drawing/2014/main" id="{5A1F7A27-B9C1-4190-B71A-A28B44862671}"/>
                    </a:ext>
                  </a:extLst>
                </p:cNvPr>
                <p:cNvPicPr/>
                <p:nvPr/>
              </p:nvPicPr>
              <p:blipFill>
                <a:blip r:embed="rId1096"/>
                <a:stretch>
                  <a:fillRect/>
                </a:stretch>
              </p:blipFill>
              <p:spPr>
                <a:xfrm>
                  <a:off x="2127183" y="605131"/>
                  <a:ext cx="190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73" name="Freihand 672">
                  <a:extLst>
                    <a:ext uri="{FF2B5EF4-FFF2-40B4-BE49-F238E27FC236}">
                      <a16:creationId xmlns:a16="http://schemas.microsoft.com/office/drawing/2014/main" id="{802EF8A5-1FF2-435E-902C-6A12BA5D44A5}"/>
                    </a:ext>
                  </a:extLst>
                </p14:cNvPr>
                <p14:cNvContentPartPr/>
                <p14:nvPr/>
              </p14:nvContentPartPr>
              <p14:xfrm>
                <a:off x="2452623" y="627811"/>
                <a:ext cx="217080" cy="65880"/>
              </p14:xfrm>
            </p:contentPart>
          </mc:Choice>
          <mc:Fallback xmlns="">
            <p:pic>
              <p:nvPicPr>
                <p:cNvPr id="673" name="Freihand 672">
                  <a:extLst>
                    <a:ext uri="{FF2B5EF4-FFF2-40B4-BE49-F238E27FC236}">
                      <a16:creationId xmlns:a16="http://schemas.microsoft.com/office/drawing/2014/main" id="{802EF8A5-1FF2-435E-902C-6A12BA5D44A5}"/>
                    </a:ext>
                  </a:extLst>
                </p:cNvPr>
                <p:cNvPicPr/>
                <p:nvPr/>
              </p:nvPicPr>
              <p:blipFill>
                <a:blip r:embed="rId1098"/>
                <a:stretch>
                  <a:fillRect/>
                </a:stretch>
              </p:blipFill>
              <p:spPr>
                <a:xfrm>
                  <a:off x="2448303" y="623491"/>
                  <a:ext cx="225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74" name="Freihand 673">
                  <a:extLst>
                    <a:ext uri="{FF2B5EF4-FFF2-40B4-BE49-F238E27FC236}">
                      <a16:creationId xmlns:a16="http://schemas.microsoft.com/office/drawing/2014/main" id="{E8913CAA-6698-4352-8E2C-C7BC5E62179A}"/>
                    </a:ext>
                  </a:extLst>
                </p14:cNvPr>
                <p14:cNvContentPartPr/>
                <p14:nvPr/>
              </p14:nvContentPartPr>
              <p14:xfrm>
                <a:off x="2743863" y="537091"/>
                <a:ext cx="163080" cy="180000"/>
              </p14:xfrm>
            </p:contentPart>
          </mc:Choice>
          <mc:Fallback xmlns="">
            <p:pic>
              <p:nvPicPr>
                <p:cNvPr id="674" name="Freihand 673">
                  <a:extLst>
                    <a:ext uri="{FF2B5EF4-FFF2-40B4-BE49-F238E27FC236}">
                      <a16:creationId xmlns:a16="http://schemas.microsoft.com/office/drawing/2014/main" id="{E8913CAA-6698-4352-8E2C-C7BC5E62179A}"/>
                    </a:ext>
                  </a:extLst>
                </p:cNvPr>
                <p:cNvPicPr/>
                <p:nvPr/>
              </p:nvPicPr>
              <p:blipFill>
                <a:blip r:embed="rId1100"/>
                <a:stretch>
                  <a:fillRect/>
                </a:stretch>
              </p:blipFill>
              <p:spPr>
                <a:xfrm>
                  <a:off x="2739543" y="532771"/>
                  <a:ext cx="1717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75" name="Freihand 674">
                  <a:extLst>
                    <a:ext uri="{FF2B5EF4-FFF2-40B4-BE49-F238E27FC236}">
                      <a16:creationId xmlns:a16="http://schemas.microsoft.com/office/drawing/2014/main" id="{EC238C80-324F-4DAA-A0C4-DC2E32011A33}"/>
                    </a:ext>
                  </a:extLst>
                </p14:cNvPr>
                <p14:cNvContentPartPr/>
                <p14:nvPr/>
              </p14:nvContentPartPr>
              <p14:xfrm>
                <a:off x="1958703" y="1086451"/>
                <a:ext cx="118800" cy="249120"/>
              </p14:xfrm>
            </p:contentPart>
          </mc:Choice>
          <mc:Fallback xmlns="">
            <p:pic>
              <p:nvPicPr>
                <p:cNvPr id="675" name="Freihand 674">
                  <a:extLst>
                    <a:ext uri="{FF2B5EF4-FFF2-40B4-BE49-F238E27FC236}">
                      <a16:creationId xmlns:a16="http://schemas.microsoft.com/office/drawing/2014/main" id="{EC238C80-324F-4DAA-A0C4-DC2E32011A33}"/>
                    </a:ext>
                  </a:extLst>
                </p:cNvPr>
                <p:cNvPicPr/>
                <p:nvPr/>
              </p:nvPicPr>
              <p:blipFill>
                <a:blip r:embed="rId1102"/>
                <a:stretch>
                  <a:fillRect/>
                </a:stretch>
              </p:blipFill>
              <p:spPr>
                <a:xfrm>
                  <a:off x="1954383" y="1082131"/>
                  <a:ext cx="1274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76" name="Freihand 675">
                  <a:extLst>
                    <a:ext uri="{FF2B5EF4-FFF2-40B4-BE49-F238E27FC236}">
                      <a16:creationId xmlns:a16="http://schemas.microsoft.com/office/drawing/2014/main" id="{6F2A8F34-505A-415E-81A2-43E59AD0413F}"/>
                    </a:ext>
                  </a:extLst>
                </p14:cNvPr>
                <p14:cNvContentPartPr/>
                <p14:nvPr/>
              </p14:nvContentPartPr>
              <p14:xfrm>
                <a:off x="2069943" y="958291"/>
                <a:ext cx="70920" cy="113040"/>
              </p14:xfrm>
            </p:contentPart>
          </mc:Choice>
          <mc:Fallback xmlns="">
            <p:pic>
              <p:nvPicPr>
                <p:cNvPr id="676" name="Freihand 675">
                  <a:extLst>
                    <a:ext uri="{FF2B5EF4-FFF2-40B4-BE49-F238E27FC236}">
                      <a16:creationId xmlns:a16="http://schemas.microsoft.com/office/drawing/2014/main" id="{6F2A8F34-505A-415E-81A2-43E59AD0413F}"/>
                    </a:ext>
                  </a:extLst>
                </p:cNvPr>
                <p:cNvPicPr/>
                <p:nvPr/>
              </p:nvPicPr>
              <p:blipFill>
                <a:blip r:embed="rId1104"/>
                <a:stretch>
                  <a:fillRect/>
                </a:stretch>
              </p:blipFill>
              <p:spPr>
                <a:xfrm>
                  <a:off x="2065623" y="953971"/>
                  <a:ext cx="79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77" name="Freihand 676">
                  <a:extLst>
                    <a:ext uri="{FF2B5EF4-FFF2-40B4-BE49-F238E27FC236}">
                      <a16:creationId xmlns:a16="http://schemas.microsoft.com/office/drawing/2014/main" id="{028111AB-2D20-4725-8ADE-7CDEE8A6F309}"/>
                    </a:ext>
                  </a:extLst>
                </p14:cNvPr>
                <p14:cNvContentPartPr/>
                <p14:nvPr/>
              </p14:nvContentPartPr>
              <p14:xfrm>
                <a:off x="2187303" y="1009771"/>
                <a:ext cx="96480" cy="185400"/>
              </p14:xfrm>
            </p:contentPart>
          </mc:Choice>
          <mc:Fallback xmlns="">
            <p:pic>
              <p:nvPicPr>
                <p:cNvPr id="677" name="Freihand 676">
                  <a:extLst>
                    <a:ext uri="{FF2B5EF4-FFF2-40B4-BE49-F238E27FC236}">
                      <a16:creationId xmlns:a16="http://schemas.microsoft.com/office/drawing/2014/main" id="{028111AB-2D20-4725-8ADE-7CDEE8A6F309}"/>
                    </a:ext>
                  </a:extLst>
                </p:cNvPr>
                <p:cNvPicPr/>
                <p:nvPr/>
              </p:nvPicPr>
              <p:blipFill>
                <a:blip r:embed="rId1106"/>
                <a:stretch>
                  <a:fillRect/>
                </a:stretch>
              </p:blipFill>
              <p:spPr>
                <a:xfrm>
                  <a:off x="2182983" y="1005451"/>
                  <a:ext cx="105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78" name="Freihand 677">
                  <a:extLst>
                    <a:ext uri="{FF2B5EF4-FFF2-40B4-BE49-F238E27FC236}">
                      <a16:creationId xmlns:a16="http://schemas.microsoft.com/office/drawing/2014/main" id="{32355F06-939A-4956-9F0B-1775F3B759A2}"/>
                    </a:ext>
                  </a:extLst>
                </p14:cNvPr>
                <p14:cNvContentPartPr/>
                <p14:nvPr/>
              </p14:nvContentPartPr>
              <p14:xfrm>
                <a:off x="2285223" y="1010491"/>
                <a:ext cx="155160" cy="192600"/>
              </p14:xfrm>
            </p:contentPart>
          </mc:Choice>
          <mc:Fallback xmlns="">
            <p:pic>
              <p:nvPicPr>
                <p:cNvPr id="678" name="Freihand 677">
                  <a:extLst>
                    <a:ext uri="{FF2B5EF4-FFF2-40B4-BE49-F238E27FC236}">
                      <a16:creationId xmlns:a16="http://schemas.microsoft.com/office/drawing/2014/main" id="{32355F06-939A-4956-9F0B-1775F3B759A2}"/>
                    </a:ext>
                  </a:extLst>
                </p:cNvPr>
                <p:cNvPicPr/>
                <p:nvPr/>
              </p:nvPicPr>
              <p:blipFill>
                <a:blip r:embed="rId1108"/>
                <a:stretch>
                  <a:fillRect/>
                </a:stretch>
              </p:blipFill>
              <p:spPr>
                <a:xfrm>
                  <a:off x="2280903" y="1006171"/>
                  <a:ext cx="163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79" name="Freihand 678">
                  <a:extLst>
                    <a:ext uri="{FF2B5EF4-FFF2-40B4-BE49-F238E27FC236}">
                      <a16:creationId xmlns:a16="http://schemas.microsoft.com/office/drawing/2014/main" id="{AA6BC3F7-0E70-4185-ACCF-9FE8ED25FE75}"/>
                    </a:ext>
                  </a:extLst>
                </p14:cNvPr>
                <p14:cNvContentPartPr/>
                <p14:nvPr/>
              </p14:nvContentPartPr>
              <p14:xfrm>
                <a:off x="2405103" y="932731"/>
                <a:ext cx="379800" cy="219600"/>
              </p14:xfrm>
            </p:contentPart>
          </mc:Choice>
          <mc:Fallback xmlns="">
            <p:pic>
              <p:nvPicPr>
                <p:cNvPr id="679" name="Freihand 678">
                  <a:extLst>
                    <a:ext uri="{FF2B5EF4-FFF2-40B4-BE49-F238E27FC236}">
                      <a16:creationId xmlns:a16="http://schemas.microsoft.com/office/drawing/2014/main" id="{AA6BC3F7-0E70-4185-ACCF-9FE8ED25FE75}"/>
                    </a:ext>
                  </a:extLst>
                </p:cNvPr>
                <p:cNvPicPr/>
                <p:nvPr/>
              </p:nvPicPr>
              <p:blipFill>
                <a:blip r:embed="rId1110"/>
                <a:stretch>
                  <a:fillRect/>
                </a:stretch>
              </p:blipFill>
              <p:spPr>
                <a:xfrm>
                  <a:off x="2400783" y="928411"/>
                  <a:ext cx="388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80" name="Freihand 679">
                  <a:extLst>
                    <a:ext uri="{FF2B5EF4-FFF2-40B4-BE49-F238E27FC236}">
                      <a16:creationId xmlns:a16="http://schemas.microsoft.com/office/drawing/2014/main" id="{4ECF35B0-B3BC-4E42-B140-68C1AA6FCDF1}"/>
                    </a:ext>
                  </a:extLst>
                </p14:cNvPr>
                <p14:cNvContentPartPr/>
                <p14:nvPr/>
              </p14:nvContentPartPr>
              <p14:xfrm>
                <a:off x="2643063" y="946411"/>
                <a:ext cx="192960" cy="72360"/>
              </p14:xfrm>
            </p:contentPart>
          </mc:Choice>
          <mc:Fallback xmlns="">
            <p:pic>
              <p:nvPicPr>
                <p:cNvPr id="680" name="Freihand 679">
                  <a:extLst>
                    <a:ext uri="{FF2B5EF4-FFF2-40B4-BE49-F238E27FC236}">
                      <a16:creationId xmlns:a16="http://schemas.microsoft.com/office/drawing/2014/main" id="{4ECF35B0-B3BC-4E42-B140-68C1AA6FCDF1}"/>
                    </a:ext>
                  </a:extLst>
                </p:cNvPr>
                <p:cNvPicPr/>
                <p:nvPr/>
              </p:nvPicPr>
              <p:blipFill>
                <a:blip r:embed="rId1112"/>
                <a:stretch>
                  <a:fillRect/>
                </a:stretch>
              </p:blipFill>
              <p:spPr>
                <a:xfrm>
                  <a:off x="2638743" y="942091"/>
                  <a:ext cx="201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90" name="Freihand 689">
                  <a:extLst>
                    <a:ext uri="{FF2B5EF4-FFF2-40B4-BE49-F238E27FC236}">
                      <a16:creationId xmlns:a16="http://schemas.microsoft.com/office/drawing/2014/main" id="{CC630503-A14A-46DD-8809-3D9DFB89E783}"/>
                    </a:ext>
                  </a:extLst>
                </p14:cNvPr>
                <p14:cNvContentPartPr/>
                <p14:nvPr/>
              </p14:nvContentPartPr>
              <p14:xfrm>
                <a:off x="2094423" y="1414051"/>
                <a:ext cx="154080" cy="286920"/>
              </p14:xfrm>
            </p:contentPart>
          </mc:Choice>
          <mc:Fallback xmlns="">
            <p:pic>
              <p:nvPicPr>
                <p:cNvPr id="690" name="Freihand 689">
                  <a:extLst>
                    <a:ext uri="{FF2B5EF4-FFF2-40B4-BE49-F238E27FC236}">
                      <a16:creationId xmlns:a16="http://schemas.microsoft.com/office/drawing/2014/main" id="{CC630503-A14A-46DD-8809-3D9DFB89E783}"/>
                    </a:ext>
                  </a:extLst>
                </p:cNvPr>
                <p:cNvPicPr/>
                <p:nvPr/>
              </p:nvPicPr>
              <p:blipFill>
                <a:blip r:embed="rId1114"/>
                <a:stretch>
                  <a:fillRect/>
                </a:stretch>
              </p:blipFill>
              <p:spPr>
                <a:xfrm>
                  <a:off x="2090103" y="1409731"/>
                  <a:ext cx="1627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91" name="Freihand 690">
                  <a:extLst>
                    <a:ext uri="{FF2B5EF4-FFF2-40B4-BE49-F238E27FC236}">
                      <a16:creationId xmlns:a16="http://schemas.microsoft.com/office/drawing/2014/main" id="{FBF600DD-76DD-4A12-B1EC-14DD0A29E73E}"/>
                    </a:ext>
                  </a:extLst>
                </p14:cNvPr>
                <p14:cNvContentPartPr/>
                <p14:nvPr/>
              </p14:nvContentPartPr>
              <p14:xfrm>
                <a:off x="2295663" y="1332691"/>
                <a:ext cx="129240" cy="193320"/>
              </p14:xfrm>
            </p:contentPart>
          </mc:Choice>
          <mc:Fallback xmlns="">
            <p:pic>
              <p:nvPicPr>
                <p:cNvPr id="691" name="Freihand 690">
                  <a:extLst>
                    <a:ext uri="{FF2B5EF4-FFF2-40B4-BE49-F238E27FC236}">
                      <a16:creationId xmlns:a16="http://schemas.microsoft.com/office/drawing/2014/main" id="{FBF600DD-76DD-4A12-B1EC-14DD0A29E73E}"/>
                    </a:ext>
                  </a:extLst>
                </p:cNvPr>
                <p:cNvPicPr/>
                <p:nvPr/>
              </p:nvPicPr>
              <p:blipFill>
                <a:blip r:embed="rId1116"/>
                <a:stretch>
                  <a:fillRect/>
                </a:stretch>
              </p:blipFill>
              <p:spPr>
                <a:xfrm>
                  <a:off x="2291343" y="1328371"/>
                  <a:ext cx="137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92" name="Freihand 691">
                  <a:extLst>
                    <a:ext uri="{FF2B5EF4-FFF2-40B4-BE49-F238E27FC236}">
                      <a16:creationId xmlns:a16="http://schemas.microsoft.com/office/drawing/2014/main" id="{54C8356B-7E70-4EFD-9829-EB8929565A0D}"/>
                    </a:ext>
                  </a:extLst>
                </p14:cNvPr>
                <p14:cNvContentPartPr/>
                <p14:nvPr/>
              </p14:nvContentPartPr>
              <p14:xfrm>
                <a:off x="2381703" y="1364011"/>
                <a:ext cx="143640" cy="124200"/>
              </p14:xfrm>
            </p:contentPart>
          </mc:Choice>
          <mc:Fallback xmlns="">
            <p:pic>
              <p:nvPicPr>
                <p:cNvPr id="692" name="Freihand 691">
                  <a:extLst>
                    <a:ext uri="{FF2B5EF4-FFF2-40B4-BE49-F238E27FC236}">
                      <a16:creationId xmlns:a16="http://schemas.microsoft.com/office/drawing/2014/main" id="{54C8356B-7E70-4EFD-9829-EB8929565A0D}"/>
                    </a:ext>
                  </a:extLst>
                </p:cNvPr>
                <p:cNvPicPr/>
                <p:nvPr/>
              </p:nvPicPr>
              <p:blipFill>
                <a:blip r:embed="rId1118"/>
                <a:stretch>
                  <a:fillRect/>
                </a:stretch>
              </p:blipFill>
              <p:spPr>
                <a:xfrm>
                  <a:off x="2377383" y="1359691"/>
                  <a:ext cx="152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93" name="Freihand 692">
                  <a:extLst>
                    <a:ext uri="{FF2B5EF4-FFF2-40B4-BE49-F238E27FC236}">
                      <a16:creationId xmlns:a16="http://schemas.microsoft.com/office/drawing/2014/main" id="{85946F82-B1DC-40DB-A767-CF7EC4714D7F}"/>
                    </a:ext>
                  </a:extLst>
                </p14:cNvPr>
                <p14:cNvContentPartPr/>
                <p14:nvPr/>
              </p14:nvContentPartPr>
              <p14:xfrm>
                <a:off x="2498703" y="1285171"/>
                <a:ext cx="90360" cy="187920"/>
              </p14:xfrm>
            </p:contentPart>
          </mc:Choice>
          <mc:Fallback xmlns="">
            <p:pic>
              <p:nvPicPr>
                <p:cNvPr id="693" name="Freihand 692">
                  <a:extLst>
                    <a:ext uri="{FF2B5EF4-FFF2-40B4-BE49-F238E27FC236}">
                      <a16:creationId xmlns:a16="http://schemas.microsoft.com/office/drawing/2014/main" id="{85946F82-B1DC-40DB-A767-CF7EC4714D7F}"/>
                    </a:ext>
                  </a:extLst>
                </p:cNvPr>
                <p:cNvPicPr/>
                <p:nvPr/>
              </p:nvPicPr>
              <p:blipFill>
                <a:blip r:embed="rId1120"/>
                <a:stretch>
                  <a:fillRect/>
                </a:stretch>
              </p:blipFill>
              <p:spPr>
                <a:xfrm>
                  <a:off x="2494383" y="1280851"/>
                  <a:ext cx="99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94" name="Freihand 693">
                  <a:extLst>
                    <a:ext uri="{FF2B5EF4-FFF2-40B4-BE49-F238E27FC236}">
                      <a16:creationId xmlns:a16="http://schemas.microsoft.com/office/drawing/2014/main" id="{7A02FE11-534A-4E5C-957D-CEB75B68F682}"/>
                    </a:ext>
                  </a:extLst>
                </p14:cNvPr>
                <p14:cNvContentPartPr/>
                <p14:nvPr/>
              </p14:nvContentPartPr>
              <p14:xfrm>
                <a:off x="2679423" y="1220011"/>
                <a:ext cx="220320" cy="100800"/>
              </p14:xfrm>
            </p:contentPart>
          </mc:Choice>
          <mc:Fallback xmlns="">
            <p:pic>
              <p:nvPicPr>
                <p:cNvPr id="694" name="Freihand 693">
                  <a:extLst>
                    <a:ext uri="{FF2B5EF4-FFF2-40B4-BE49-F238E27FC236}">
                      <a16:creationId xmlns:a16="http://schemas.microsoft.com/office/drawing/2014/main" id="{7A02FE11-534A-4E5C-957D-CEB75B68F682}"/>
                    </a:ext>
                  </a:extLst>
                </p:cNvPr>
                <p:cNvPicPr/>
                <p:nvPr/>
              </p:nvPicPr>
              <p:blipFill>
                <a:blip r:embed="rId1122"/>
                <a:stretch>
                  <a:fillRect/>
                </a:stretch>
              </p:blipFill>
              <p:spPr>
                <a:xfrm>
                  <a:off x="2675103" y="1215691"/>
                  <a:ext cx="228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96" name="Freihand 695">
                  <a:extLst>
                    <a:ext uri="{FF2B5EF4-FFF2-40B4-BE49-F238E27FC236}">
                      <a16:creationId xmlns:a16="http://schemas.microsoft.com/office/drawing/2014/main" id="{BADABA72-36DC-449E-AAE6-12E50DA04BB6}"/>
                    </a:ext>
                  </a:extLst>
                </p14:cNvPr>
                <p14:cNvContentPartPr/>
                <p14:nvPr/>
              </p14:nvContentPartPr>
              <p14:xfrm>
                <a:off x="3048423" y="965491"/>
                <a:ext cx="170280" cy="150480"/>
              </p14:xfrm>
            </p:contentPart>
          </mc:Choice>
          <mc:Fallback xmlns="">
            <p:pic>
              <p:nvPicPr>
                <p:cNvPr id="696" name="Freihand 695">
                  <a:extLst>
                    <a:ext uri="{FF2B5EF4-FFF2-40B4-BE49-F238E27FC236}">
                      <a16:creationId xmlns:a16="http://schemas.microsoft.com/office/drawing/2014/main" id="{BADABA72-36DC-449E-AAE6-12E50DA04BB6}"/>
                    </a:ext>
                  </a:extLst>
                </p:cNvPr>
                <p:cNvPicPr/>
                <p:nvPr/>
              </p:nvPicPr>
              <p:blipFill>
                <a:blip r:embed="rId1124"/>
                <a:stretch>
                  <a:fillRect/>
                </a:stretch>
              </p:blipFill>
              <p:spPr>
                <a:xfrm>
                  <a:off x="3044103" y="961171"/>
                  <a:ext cx="178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97" name="Freihand 696">
                  <a:extLst>
                    <a:ext uri="{FF2B5EF4-FFF2-40B4-BE49-F238E27FC236}">
                      <a16:creationId xmlns:a16="http://schemas.microsoft.com/office/drawing/2014/main" id="{7AC2DC8C-D602-4E25-AD63-511E76BFBDFA}"/>
                    </a:ext>
                  </a:extLst>
                </p14:cNvPr>
                <p14:cNvContentPartPr/>
                <p14:nvPr/>
              </p14:nvContentPartPr>
              <p14:xfrm>
                <a:off x="2932503" y="979531"/>
                <a:ext cx="498240" cy="197640"/>
              </p14:xfrm>
            </p:contentPart>
          </mc:Choice>
          <mc:Fallback xmlns="">
            <p:pic>
              <p:nvPicPr>
                <p:cNvPr id="697" name="Freihand 696">
                  <a:extLst>
                    <a:ext uri="{FF2B5EF4-FFF2-40B4-BE49-F238E27FC236}">
                      <a16:creationId xmlns:a16="http://schemas.microsoft.com/office/drawing/2014/main" id="{7AC2DC8C-D602-4E25-AD63-511E76BFBDFA}"/>
                    </a:ext>
                  </a:extLst>
                </p:cNvPr>
                <p:cNvPicPr/>
                <p:nvPr/>
              </p:nvPicPr>
              <p:blipFill>
                <a:blip r:embed="rId1126"/>
                <a:stretch>
                  <a:fillRect/>
                </a:stretch>
              </p:blipFill>
              <p:spPr>
                <a:xfrm>
                  <a:off x="2928183" y="975211"/>
                  <a:ext cx="506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98" name="Freihand 697">
                  <a:extLst>
                    <a:ext uri="{FF2B5EF4-FFF2-40B4-BE49-F238E27FC236}">
                      <a16:creationId xmlns:a16="http://schemas.microsoft.com/office/drawing/2014/main" id="{2EF3702F-FD7F-47B7-8846-E8912A643581}"/>
                    </a:ext>
                  </a:extLst>
                </p14:cNvPr>
                <p14:cNvContentPartPr/>
                <p14:nvPr/>
              </p14:nvContentPartPr>
              <p14:xfrm>
                <a:off x="2997303" y="1209931"/>
                <a:ext cx="126000" cy="149760"/>
              </p14:xfrm>
            </p:contentPart>
          </mc:Choice>
          <mc:Fallback xmlns="">
            <p:pic>
              <p:nvPicPr>
                <p:cNvPr id="698" name="Freihand 697">
                  <a:extLst>
                    <a:ext uri="{FF2B5EF4-FFF2-40B4-BE49-F238E27FC236}">
                      <a16:creationId xmlns:a16="http://schemas.microsoft.com/office/drawing/2014/main" id="{2EF3702F-FD7F-47B7-8846-E8912A643581}"/>
                    </a:ext>
                  </a:extLst>
                </p:cNvPr>
                <p:cNvPicPr/>
                <p:nvPr/>
              </p:nvPicPr>
              <p:blipFill>
                <a:blip r:embed="rId1128"/>
                <a:stretch>
                  <a:fillRect/>
                </a:stretch>
              </p:blipFill>
              <p:spPr>
                <a:xfrm>
                  <a:off x="2992983" y="1205611"/>
                  <a:ext cx="134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99" name="Freihand 698">
                  <a:extLst>
                    <a:ext uri="{FF2B5EF4-FFF2-40B4-BE49-F238E27FC236}">
                      <a16:creationId xmlns:a16="http://schemas.microsoft.com/office/drawing/2014/main" id="{C78313E1-8D9B-4E72-A3AB-61BF53EC8AAC}"/>
                    </a:ext>
                  </a:extLst>
                </p14:cNvPr>
                <p14:cNvContentPartPr/>
                <p14:nvPr/>
              </p14:nvContentPartPr>
              <p14:xfrm>
                <a:off x="3165063" y="1221451"/>
                <a:ext cx="90360" cy="27000"/>
              </p14:xfrm>
            </p:contentPart>
          </mc:Choice>
          <mc:Fallback xmlns="">
            <p:pic>
              <p:nvPicPr>
                <p:cNvPr id="699" name="Freihand 698">
                  <a:extLst>
                    <a:ext uri="{FF2B5EF4-FFF2-40B4-BE49-F238E27FC236}">
                      <a16:creationId xmlns:a16="http://schemas.microsoft.com/office/drawing/2014/main" id="{C78313E1-8D9B-4E72-A3AB-61BF53EC8AAC}"/>
                    </a:ext>
                  </a:extLst>
                </p:cNvPr>
                <p:cNvPicPr/>
                <p:nvPr/>
              </p:nvPicPr>
              <p:blipFill>
                <a:blip r:embed="rId1130"/>
                <a:stretch>
                  <a:fillRect/>
                </a:stretch>
              </p:blipFill>
              <p:spPr>
                <a:xfrm>
                  <a:off x="3160743" y="1217131"/>
                  <a:ext cx="99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00" name="Freihand 699">
                  <a:extLst>
                    <a:ext uri="{FF2B5EF4-FFF2-40B4-BE49-F238E27FC236}">
                      <a16:creationId xmlns:a16="http://schemas.microsoft.com/office/drawing/2014/main" id="{E63D06FD-CCF7-4E41-B6CC-5E05A7E3F90F}"/>
                    </a:ext>
                  </a:extLst>
                </p14:cNvPr>
                <p14:cNvContentPartPr/>
                <p14:nvPr/>
              </p14:nvContentPartPr>
              <p14:xfrm>
                <a:off x="3292143" y="1138651"/>
                <a:ext cx="122400" cy="99720"/>
              </p14:xfrm>
            </p:contentPart>
          </mc:Choice>
          <mc:Fallback xmlns="">
            <p:pic>
              <p:nvPicPr>
                <p:cNvPr id="700" name="Freihand 699">
                  <a:extLst>
                    <a:ext uri="{FF2B5EF4-FFF2-40B4-BE49-F238E27FC236}">
                      <a16:creationId xmlns:a16="http://schemas.microsoft.com/office/drawing/2014/main" id="{E63D06FD-CCF7-4E41-B6CC-5E05A7E3F90F}"/>
                    </a:ext>
                  </a:extLst>
                </p:cNvPr>
                <p:cNvPicPr/>
                <p:nvPr/>
              </p:nvPicPr>
              <p:blipFill>
                <a:blip r:embed="rId1132"/>
                <a:stretch>
                  <a:fillRect/>
                </a:stretch>
              </p:blipFill>
              <p:spPr>
                <a:xfrm>
                  <a:off x="3287823" y="1134331"/>
                  <a:ext cx="131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02" name="Freihand 701">
                  <a:extLst>
                    <a:ext uri="{FF2B5EF4-FFF2-40B4-BE49-F238E27FC236}">
                      <a16:creationId xmlns:a16="http://schemas.microsoft.com/office/drawing/2014/main" id="{F4485A6A-76A6-4DF7-8088-B692783FB0D3}"/>
                    </a:ext>
                  </a:extLst>
                </p14:cNvPr>
                <p14:cNvContentPartPr/>
                <p14:nvPr/>
              </p14:nvContentPartPr>
              <p14:xfrm>
                <a:off x="2933583" y="1087531"/>
                <a:ext cx="517680" cy="321840"/>
              </p14:xfrm>
            </p:contentPart>
          </mc:Choice>
          <mc:Fallback xmlns="">
            <p:pic>
              <p:nvPicPr>
                <p:cNvPr id="702" name="Freihand 701">
                  <a:extLst>
                    <a:ext uri="{FF2B5EF4-FFF2-40B4-BE49-F238E27FC236}">
                      <a16:creationId xmlns:a16="http://schemas.microsoft.com/office/drawing/2014/main" id="{F4485A6A-76A6-4DF7-8088-B692783FB0D3}"/>
                    </a:ext>
                  </a:extLst>
                </p:cNvPr>
                <p:cNvPicPr/>
                <p:nvPr/>
              </p:nvPicPr>
              <p:blipFill>
                <a:blip r:embed="rId1134"/>
                <a:stretch>
                  <a:fillRect/>
                </a:stretch>
              </p:blipFill>
              <p:spPr>
                <a:xfrm>
                  <a:off x="2929263" y="1083211"/>
                  <a:ext cx="5263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04" name="Freihand 703">
                  <a:extLst>
                    <a:ext uri="{FF2B5EF4-FFF2-40B4-BE49-F238E27FC236}">
                      <a16:creationId xmlns:a16="http://schemas.microsoft.com/office/drawing/2014/main" id="{8534E6CF-C0E4-4855-9D2D-270268CAE5E0}"/>
                    </a:ext>
                  </a:extLst>
                </p14:cNvPr>
                <p14:cNvContentPartPr/>
                <p14:nvPr/>
              </p14:nvContentPartPr>
              <p14:xfrm>
                <a:off x="2242743" y="1700611"/>
                <a:ext cx="127440" cy="196200"/>
              </p14:xfrm>
            </p:contentPart>
          </mc:Choice>
          <mc:Fallback xmlns="">
            <p:pic>
              <p:nvPicPr>
                <p:cNvPr id="704" name="Freihand 703">
                  <a:extLst>
                    <a:ext uri="{FF2B5EF4-FFF2-40B4-BE49-F238E27FC236}">
                      <a16:creationId xmlns:a16="http://schemas.microsoft.com/office/drawing/2014/main" id="{8534E6CF-C0E4-4855-9D2D-270268CAE5E0}"/>
                    </a:ext>
                  </a:extLst>
                </p:cNvPr>
                <p:cNvPicPr/>
                <p:nvPr/>
              </p:nvPicPr>
              <p:blipFill>
                <a:blip r:embed="rId1136"/>
                <a:stretch>
                  <a:fillRect/>
                </a:stretch>
              </p:blipFill>
              <p:spPr>
                <a:xfrm>
                  <a:off x="2238423" y="1696291"/>
                  <a:ext cx="136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05" name="Freihand 704">
                  <a:extLst>
                    <a:ext uri="{FF2B5EF4-FFF2-40B4-BE49-F238E27FC236}">
                      <a16:creationId xmlns:a16="http://schemas.microsoft.com/office/drawing/2014/main" id="{6513C64D-4949-4033-A6DC-03964705D311}"/>
                    </a:ext>
                  </a:extLst>
                </p14:cNvPr>
                <p14:cNvContentPartPr/>
                <p14:nvPr/>
              </p14:nvContentPartPr>
              <p14:xfrm>
                <a:off x="2285223" y="1643011"/>
                <a:ext cx="85320" cy="65520"/>
              </p14:xfrm>
            </p:contentPart>
          </mc:Choice>
          <mc:Fallback xmlns="">
            <p:pic>
              <p:nvPicPr>
                <p:cNvPr id="705" name="Freihand 704">
                  <a:extLst>
                    <a:ext uri="{FF2B5EF4-FFF2-40B4-BE49-F238E27FC236}">
                      <a16:creationId xmlns:a16="http://schemas.microsoft.com/office/drawing/2014/main" id="{6513C64D-4949-4033-A6DC-03964705D311}"/>
                    </a:ext>
                  </a:extLst>
                </p:cNvPr>
                <p:cNvPicPr/>
                <p:nvPr/>
              </p:nvPicPr>
              <p:blipFill>
                <a:blip r:embed="rId1138"/>
                <a:stretch>
                  <a:fillRect/>
                </a:stretch>
              </p:blipFill>
              <p:spPr>
                <a:xfrm>
                  <a:off x="2280903" y="1638691"/>
                  <a:ext cx="93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706" name="Freihand 705">
                  <a:extLst>
                    <a:ext uri="{FF2B5EF4-FFF2-40B4-BE49-F238E27FC236}">
                      <a16:creationId xmlns:a16="http://schemas.microsoft.com/office/drawing/2014/main" id="{6A1D96E5-49EE-4146-875F-B500B4FFF813}"/>
                    </a:ext>
                  </a:extLst>
                </p14:cNvPr>
                <p14:cNvContentPartPr/>
                <p14:nvPr/>
              </p14:nvContentPartPr>
              <p14:xfrm>
                <a:off x="2420943" y="1643371"/>
                <a:ext cx="122400" cy="132120"/>
              </p14:xfrm>
            </p:contentPart>
          </mc:Choice>
          <mc:Fallback xmlns="">
            <p:pic>
              <p:nvPicPr>
                <p:cNvPr id="706" name="Freihand 705">
                  <a:extLst>
                    <a:ext uri="{FF2B5EF4-FFF2-40B4-BE49-F238E27FC236}">
                      <a16:creationId xmlns:a16="http://schemas.microsoft.com/office/drawing/2014/main" id="{6A1D96E5-49EE-4146-875F-B500B4FFF813}"/>
                    </a:ext>
                  </a:extLst>
                </p:cNvPr>
                <p:cNvPicPr/>
                <p:nvPr/>
              </p:nvPicPr>
              <p:blipFill>
                <a:blip r:embed="rId1140"/>
                <a:stretch>
                  <a:fillRect/>
                </a:stretch>
              </p:blipFill>
              <p:spPr>
                <a:xfrm>
                  <a:off x="2416623" y="1639051"/>
                  <a:ext cx="131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07" name="Freihand 706">
                  <a:extLst>
                    <a:ext uri="{FF2B5EF4-FFF2-40B4-BE49-F238E27FC236}">
                      <a16:creationId xmlns:a16="http://schemas.microsoft.com/office/drawing/2014/main" id="{03BA960E-33D3-48AB-BEFC-7F1169CE1486}"/>
                    </a:ext>
                  </a:extLst>
                </p14:cNvPr>
                <p14:cNvContentPartPr/>
                <p14:nvPr/>
              </p14:nvContentPartPr>
              <p14:xfrm>
                <a:off x="2486823" y="1689451"/>
                <a:ext cx="107280" cy="5400"/>
              </p14:xfrm>
            </p:contentPart>
          </mc:Choice>
          <mc:Fallback xmlns="">
            <p:pic>
              <p:nvPicPr>
                <p:cNvPr id="707" name="Freihand 706">
                  <a:extLst>
                    <a:ext uri="{FF2B5EF4-FFF2-40B4-BE49-F238E27FC236}">
                      <a16:creationId xmlns:a16="http://schemas.microsoft.com/office/drawing/2014/main" id="{03BA960E-33D3-48AB-BEFC-7F1169CE1486}"/>
                    </a:ext>
                  </a:extLst>
                </p:cNvPr>
                <p:cNvPicPr/>
                <p:nvPr/>
              </p:nvPicPr>
              <p:blipFill>
                <a:blip r:embed="rId1142"/>
                <a:stretch>
                  <a:fillRect/>
                </a:stretch>
              </p:blipFill>
              <p:spPr>
                <a:xfrm>
                  <a:off x="2482503" y="1685131"/>
                  <a:ext cx="1159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08" name="Freihand 707">
                  <a:extLst>
                    <a:ext uri="{FF2B5EF4-FFF2-40B4-BE49-F238E27FC236}">
                      <a16:creationId xmlns:a16="http://schemas.microsoft.com/office/drawing/2014/main" id="{C6CB6F53-6CC1-486A-AEC0-82801AD80685}"/>
                    </a:ext>
                  </a:extLst>
                </p14:cNvPr>
                <p14:cNvContentPartPr/>
                <p14:nvPr/>
              </p14:nvContentPartPr>
              <p14:xfrm>
                <a:off x="2549823" y="1568131"/>
                <a:ext cx="326520" cy="189360"/>
              </p14:xfrm>
            </p:contentPart>
          </mc:Choice>
          <mc:Fallback xmlns="">
            <p:pic>
              <p:nvPicPr>
                <p:cNvPr id="708" name="Freihand 707">
                  <a:extLst>
                    <a:ext uri="{FF2B5EF4-FFF2-40B4-BE49-F238E27FC236}">
                      <a16:creationId xmlns:a16="http://schemas.microsoft.com/office/drawing/2014/main" id="{C6CB6F53-6CC1-486A-AEC0-82801AD80685}"/>
                    </a:ext>
                  </a:extLst>
                </p:cNvPr>
                <p:cNvPicPr/>
                <p:nvPr/>
              </p:nvPicPr>
              <p:blipFill>
                <a:blip r:embed="rId1144"/>
                <a:stretch>
                  <a:fillRect/>
                </a:stretch>
              </p:blipFill>
              <p:spPr>
                <a:xfrm>
                  <a:off x="2545503" y="1563811"/>
                  <a:ext cx="335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09" name="Freihand 708">
                  <a:extLst>
                    <a:ext uri="{FF2B5EF4-FFF2-40B4-BE49-F238E27FC236}">
                      <a16:creationId xmlns:a16="http://schemas.microsoft.com/office/drawing/2014/main" id="{1F2AF3B6-131B-4585-89AF-B5053A49C9AD}"/>
                    </a:ext>
                  </a:extLst>
                </p14:cNvPr>
                <p14:cNvContentPartPr/>
                <p14:nvPr/>
              </p14:nvContentPartPr>
              <p14:xfrm>
                <a:off x="2765103" y="1580011"/>
                <a:ext cx="167040" cy="87840"/>
              </p14:xfrm>
            </p:contentPart>
          </mc:Choice>
          <mc:Fallback xmlns="">
            <p:pic>
              <p:nvPicPr>
                <p:cNvPr id="709" name="Freihand 708">
                  <a:extLst>
                    <a:ext uri="{FF2B5EF4-FFF2-40B4-BE49-F238E27FC236}">
                      <a16:creationId xmlns:a16="http://schemas.microsoft.com/office/drawing/2014/main" id="{1F2AF3B6-131B-4585-89AF-B5053A49C9AD}"/>
                    </a:ext>
                  </a:extLst>
                </p:cNvPr>
                <p:cNvPicPr/>
                <p:nvPr/>
              </p:nvPicPr>
              <p:blipFill>
                <a:blip r:embed="rId1146"/>
                <a:stretch>
                  <a:fillRect/>
                </a:stretch>
              </p:blipFill>
              <p:spPr>
                <a:xfrm>
                  <a:off x="2760783" y="1575691"/>
                  <a:ext cx="175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13" name="Freihand 712">
                  <a:extLst>
                    <a:ext uri="{FF2B5EF4-FFF2-40B4-BE49-F238E27FC236}">
                      <a16:creationId xmlns:a16="http://schemas.microsoft.com/office/drawing/2014/main" id="{DD8CA37A-8598-420A-92D8-DD3B303D7DE3}"/>
                    </a:ext>
                  </a:extLst>
                </p14:cNvPr>
                <p14:cNvContentPartPr/>
                <p14:nvPr/>
              </p14:nvContentPartPr>
              <p14:xfrm>
                <a:off x="3804783" y="755971"/>
                <a:ext cx="776160" cy="248400"/>
              </p14:xfrm>
            </p:contentPart>
          </mc:Choice>
          <mc:Fallback xmlns="">
            <p:pic>
              <p:nvPicPr>
                <p:cNvPr id="713" name="Freihand 712">
                  <a:extLst>
                    <a:ext uri="{FF2B5EF4-FFF2-40B4-BE49-F238E27FC236}">
                      <a16:creationId xmlns:a16="http://schemas.microsoft.com/office/drawing/2014/main" id="{DD8CA37A-8598-420A-92D8-DD3B303D7DE3}"/>
                    </a:ext>
                  </a:extLst>
                </p:cNvPr>
                <p:cNvPicPr/>
                <p:nvPr/>
              </p:nvPicPr>
              <p:blipFill>
                <a:blip r:embed="rId1148"/>
                <a:stretch>
                  <a:fillRect/>
                </a:stretch>
              </p:blipFill>
              <p:spPr>
                <a:xfrm>
                  <a:off x="3800463" y="751651"/>
                  <a:ext cx="7848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14" name="Freihand 713">
                  <a:extLst>
                    <a:ext uri="{FF2B5EF4-FFF2-40B4-BE49-F238E27FC236}">
                      <a16:creationId xmlns:a16="http://schemas.microsoft.com/office/drawing/2014/main" id="{D62A4F2C-5B06-49F9-9D73-334FA21834A1}"/>
                    </a:ext>
                  </a:extLst>
                </p14:cNvPr>
                <p14:cNvContentPartPr/>
                <p14:nvPr/>
              </p14:nvContentPartPr>
              <p14:xfrm>
                <a:off x="3788223" y="794131"/>
                <a:ext cx="252720" cy="272520"/>
              </p14:xfrm>
            </p:contentPart>
          </mc:Choice>
          <mc:Fallback xmlns="">
            <p:pic>
              <p:nvPicPr>
                <p:cNvPr id="714" name="Freihand 713">
                  <a:extLst>
                    <a:ext uri="{FF2B5EF4-FFF2-40B4-BE49-F238E27FC236}">
                      <a16:creationId xmlns:a16="http://schemas.microsoft.com/office/drawing/2014/main" id="{D62A4F2C-5B06-49F9-9D73-334FA21834A1}"/>
                    </a:ext>
                  </a:extLst>
                </p:cNvPr>
                <p:cNvPicPr/>
                <p:nvPr/>
              </p:nvPicPr>
              <p:blipFill>
                <a:blip r:embed="rId1150"/>
                <a:stretch>
                  <a:fillRect/>
                </a:stretch>
              </p:blipFill>
              <p:spPr>
                <a:xfrm>
                  <a:off x="3783903" y="789811"/>
                  <a:ext cx="261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410" name="Freihand 409">
                  <a:extLst>
                    <a:ext uri="{FF2B5EF4-FFF2-40B4-BE49-F238E27FC236}">
                      <a16:creationId xmlns:a16="http://schemas.microsoft.com/office/drawing/2014/main" id="{12867B13-5F22-446F-A1B0-AC40500E908C}"/>
                    </a:ext>
                  </a:extLst>
                </p14:cNvPr>
                <p14:cNvContentPartPr/>
                <p14:nvPr/>
              </p14:nvContentPartPr>
              <p14:xfrm>
                <a:off x="8563623" y="971971"/>
                <a:ext cx="212040" cy="118800"/>
              </p14:xfrm>
            </p:contentPart>
          </mc:Choice>
          <mc:Fallback xmlns="">
            <p:pic>
              <p:nvPicPr>
                <p:cNvPr id="410" name="Freihand 409">
                  <a:extLst>
                    <a:ext uri="{FF2B5EF4-FFF2-40B4-BE49-F238E27FC236}">
                      <a16:creationId xmlns:a16="http://schemas.microsoft.com/office/drawing/2014/main" id="{12867B13-5F22-446F-A1B0-AC40500E908C}"/>
                    </a:ext>
                  </a:extLst>
                </p:cNvPr>
                <p:cNvPicPr/>
                <p:nvPr/>
              </p:nvPicPr>
              <p:blipFill>
                <a:blip r:embed="rId1152"/>
                <a:stretch>
                  <a:fillRect/>
                </a:stretch>
              </p:blipFill>
              <p:spPr>
                <a:xfrm>
                  <a:off x="8559303" y="967651"/>
                  <a:ext cx="220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411" name="Freihand 410">
                  <a:extLst>
                    <a:ext uri="{FF2B5EF4-FFF2-40B4-BE49-F238E27FC236}">
                      <a16:creationId xmlns:a16="http://schemas.microsoft.com/office/drawing/2014/main" id="{FABA5066-819D-49A2-93A3-82EADD17266F}"/>
                    </a:ext>
                  </a:extLst>
                </p14:cNvPr>
                <p14:cNvContentPartPr/>
                <p14:nvPr/>
              </p14:nvContentPartPr>
              <p14:xfrm>
                <a:off x="8575143" y="916171"/>
                <a:ext cx="249120" cy="139320"/>
              </p14:xfrm>
            </p:contentPart>
          </mc:Choice>
          <mc:Fallback xmlns="">
            <p:pic>
              <p:nvPicPr>
                <p:cNvPr id="411" name="Freihand 410">
                  <a:extLst>
                    <a:ext uri="{FF2B5EF4-FFF2-40B4-BE49-F238E27FC236}">
                      <a16:creationId xmlns:a16="http://schemas.microsoft.com/office/drawing/2014/main" id="{FABA5066-819D-49A2-93A3-82EADD17266F}"/>
                    </a:ext>
                  </a:extLst>
                </p:cNvPr>
                <p:cNvPicPr/>
                <p:nvPr/>
              </p:nvPicPr>
              <p:blipFill>
                <a:blip r:embed="rId1154"/>
                <a:stretch>
                  <a:fillRect/>
                </a:stretch>
              </p:blipFill>
              <p:spPr>
                <a:xfrm>
                  <a:off x="8570823" y="911851"/>
                  <a:ext cx="257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413" name="Freihand 412">
                  <a:extLst>
                    <a:ext uri="{FF2B5EF4-FFF2-40B4-BE49-F238E27FC236}">
                      <a16:creationId xmlns:a16="http://schemas.microsoft.com/office/drawing/2014/main" id="{7606FC34-CDF5-4F51-86B4-0394FBFB2198}"/>
                    </a:ext>
                  </a:extLst>
                </p14:cNvPr>
                <p14:cNvContentPartPr/>
                <p14:nvPr/>
              </p14:nvContentPartPr>
              <p14:xfrm>
                <a:off x="7735983" y="1151971"/>
                <a:ext cx="171000" cy="161640"/>
              </p14:xfrm>
            </p:contentPart>
          </mc:Choice>
          <mc:Fallback xmlns="">
            <p:pic>
              <p:nvPicPr>
                <p:cNvPr id="413" name="Freihand 412">
                  <a:extLst>
                    <a:ext uri="{FF2B5EF4-FFF2-40B4-BE49-F238E27FC236}">
                      <a16:creationId xmlns:a16="http://schemas.microsoft.com/office/drawing/2014/main" id="{7606FC34-CDF5-4F51-86B4-0394FBFB2198}"/>
                    </a:ext>
                  </a:extLst>
                </p:cNvPr>
                <p:cNvPicPr/>
                <p:nvPr/>
              </p:nvPicPr>
              <p:blipFill>
                <a:blip r:embed="rId1156"/>
                <a:stretch>
                  <a:fillRect/>
                </a:stretch>
              </p:blipFill>
              <p:spPr>
                <a:xfrm>
                  <a:off x="7731663" y="1147651"/>
                  <a:ext cx="179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414" name="Freihand 413">
                  <a:extLst>
                    <a:ext uri="{FF2B5EF4-FFF2-40B4-BE49-F238E27FC236}">
                      <a16:creationId xmlns:a16="http://schemas.microsoft.com/office/drawing/2014/main" id="{B4DBE205-BF57-417A-BEA8-8F5C82F8B7DC}"/>
                    </a:ext>
                  </a:extLst>
                </p14:cNvPr>
                <p14:cNvContentPartPr/>
                <p14:nvPr/>
              </p14:nvContentPartPr>
              <p14:xfrm>
                <a:off x="7859823" y="1272571"/>
                <a:ext cx="97560" cy="78120"/>
              </p14:xfrm>
            </p:contentPart>
          </mc:Choice>
          <mc:Fallback xmlns="">
            <p:pic>
              <p:nvPicPr>
                <p:cNvPr id="414" name="Freihand 413">
                  <a:extLst>
                    <a:ext uri="{FF2B5EF4-FFF2-40B4-BE49-F238E27FC236}">
                      <a16:creationId xmlns:a16="http://schemas.microsoft.com/office/drawing/2014/main" id="{B4DBE205-BF57-417A-BEA8-8F5C82F8B7DC}"/>
                    </a:ext>
                  </a:extLst>
                </p:cNvPr>
                <p:cNvPicPr/>
                <p:nvPr/>
              </p:nvPicPr>
              <p:blipFill>
                <a:blip r:embed="rId1158"/>
                <a:stretch>
                  <a:fillRect/>
                </a:stretch>
              </p:blipFill>
              <p:spPr>
                <a:xfrm>
                  <a:off x="7855503" y="1268251"/>
                  <a:ext cx="106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415" name="Freihand 414">
                  <a:extLst>
                    <a:ext uri="{FF2B5EF4-FFF2-40B4-BE49-F238E27FC236}">
                      <a16:creationId xmlns:a16="http://schemas.microsoft.com/office/drawing/2014/main" id="{847D9E90-D49A-43A8-84D9-0D902FCC0CED}"/>
                    </a:ext>
                  </a:extLst>
                </p14:cNvPr>
                <p14:cNvContentPartPr/>
                <p14:nvPr/>
              </p14:nvContentPartPr>
              <p14:xfrm>
                <a:off x="8040543" y="1216771"/>
                <a:ext cx="36000" cy="115560"/>
              </p14:xfrm>
            </p:contentPart>
          </mc:Choice>
          <mc:Fallback xmlns="">
            <p:pic>
              <p:nvPicPr>
                <p:cNvPr id="415" name="Freihand 414">
                  <a:extLst>
                    <a:ext uri="{FF2B5EF4-FFF2-40B4-BE49-F238E27FC236}">
                      <a16:creationId xmlns:a16="http://schemas.microsoft.com/office/drawing/2014/main" id="{847D9E90-D49A-43A8-84D9-0D902FCC0CED}"/>
                    </a:ext>
                  </a:extLst>
                </p:cNvPr>
                <p:cNvPicPr/>
                <p:nvPr/>
              </p:nvPicPr>
              <p:blipFill>
                <a:blip r:embed="rId1160"/>
                <a:stretch>
                  <a:fillRect/>
                </a:stretch>
              </p:blipFill>
              <p:spPr>
                <a:xfrm>
                  <a:off x="8036223" y="1212451"/>
                  <a:ext cx="44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416" name="Freihand 415">
                  <a:extLst>
                    <a:ext uri="{FF2B5EF4-FFF2-40B4-BE49-F238E27FC236}">
                      <a16:creationId xmlns:a16="http://schemas.microsoft.com/office/drawing/2014/main" id="{EAF11380-D599-4C22-8AA3-46C323FDE089}"/>
                    </a:ext>
                  </a:extLst>
                </p14:cNvPr>
                <p14:cNvContentPartPr/>
                <p14:nvPr/>
              </p14:nvContentPartPr>
              <p14:xfrm>
                <a:off x="7984383" y="1249531"/>
                <a:ext cx="177480" cy="27720"/>
              </p14:xfrm>
            </p:contentPart>
          </mc:Choice>
          <mc:Fallback xmlns="">
            <p:pic>
              <p:nvPicPr>
                <p:cNvPr id="416" name="Freihand 415">
                  <a:extLst>
                    <a:ext uri="{FF2B5EF4-FFF2-40B4-BE49-F238E27FC236}">
                      <a16:creationId xmlns:a16="http://schemas.microsoft.com/office/drawing/2014/main" id="{EAF11380-D599-4C22-8AA3-46C323FDE089}"/>
                    </a:ext>
                  </a:extLst>
                </p:cNvPr>
                <p:cNvPicPr/>
                <p:nvPr/>
              </p:nvPicPr>
              <p:blipFill>
                <a:blip r:embed="rId1162"/>
                <a:stretch>
                  <a:fillRect/>
                </a:stretch>
              </p:blipFill>
              <p:spPr>
                <a:xfrm>
                  <a:off x="7980063" y="1245211"/>
                  <a:ext cx="186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417" name="Freihand 416">
                  <a:extLst>
                    <a:ext uri="{FF2B5EF4-FFF2-40B4-BE49-F238E27FC236}">
                      <a16:creationId xmlns:a16="http://schemas.microsoft.com/office/drawing/2014/main" id="{C3AB1072-F47C-4E0E-AC53-B0042C7EFEE0}"/>
                    </a:ext>
                  </a:extLst>
                </p14:cNvPr>
                <p14:cNvContentPartPr/>
                <p14:nvPr/>
              </p14:nvContentPartPr>
              <p14:xfrm>
                <a:off x="8203623" y="1193371"/>
                <a:ext cx="16560" cy="151920"/>
              </p14:xfrm>
            </p:contentPart>
          </mc:Choice>
          <mc:Fallback xmlns="">
            <p:pic>
              <p:nvPicPr>
                <p:cNvPr id="417" name="Freihand 416">
                  <a:extLst>
                    <a:ext uri="{FF2B5EF4-FFF2-40B4-BE49-F238E27FC236}">
                      <a16:creationId xmlns:a16="http://schemas.microsoft.com/office/drawing/2014/main" id="{C3AB1072-F47C-4E0E-AC53-B0042C7EFEE0}"/>
                    </a:ext>
                  </a:extLst>
                </p:cNvPr>
                <p:cNvPicPr/>
                <p:nvPr/>
              </p:nvPicPr>
              <p:blipFill>
                <a:blip r:embed="rId1164"/>
                <a:stretch>
                  <a:fillRect/>
                </a:stretch>
              </p:blipFill>
              <p:spPr>
                <a:xfrm>
                  <a:off x="8199303" y="1189051"/>
                  <a:ext cx="2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418" name="Freihand 417">
                  <a:extLst>
                    <a:ext uri="{FF2B5EF4-FFF2-40B4-BE49-F238E27FC236}">
                      <a16:creationId xmlns:a16="http://schemas.microsoft.com/office/drawing/2014/main" id="{6D185468-74BB-4CEC-A5F1-38E8FF544D48}"/>
                    </a:ext>
                  </a:extLst>
                </p14:cNvPr>
                <p14:cNvContentPartPr/>
                <p14:nvPr/>
              </p14:nvContentPartPr>
              <p14:xfrm>
                <a:off x="8138463" y="1181131"/>
                <a:ext cx="154080" cy="136080"/>
              </p14:xfrm>
            </p:contentPart>
          </mc:Choice>
          <mc:Fallback xmlns="">
            <p:pic>
              <p:nvPicPr>
                <p:cNvPr id="418" name="Freihand 417">
                  <a:extLst>
                    <a:ext uri="{FF2B5EF4-FFF2-40B4-BE49-F238E27FC236}">
                      <a16:creationId xmlns:a16="http://schemas.microsoft.com/office/drawing/2014/main" id="{6D185468-74BB-4CEC-A5F1-38E8FF544D48}"/>
                    </a:ext>
                  </a:extLst>
                </p:cNvPr>
                <p:cNvPicPr/>
                <p:nvPr/>
              </p:nvPicPr>
              <p:blipFill>
                <a:blip r:embed="rId1166"/>
                <a:stretch>
                  <a:fillRect/>
                </a:stretch>
              </p:blipFill>
              <p:spPr>
                <a:xfrm>
                  <a:off x="8134143" y="1176811"/>
                  <a:ext cx="162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419" name="Freihand 418">
                  <a:extLst>
                    <a:ext uri="{FF2B5EF4-FFF2-40B4-BE49-F238E27FC236}">
                      <a16:creationId xmlns:a16="http://schemas.microsoft.com/office/drawing/2014/main" id="{99A3E86F-703C-4155-9A99-F6E3C6540C03}"/>
                    </a:ext>
                  </a:extLst>
                </p14:cNvPr>
                <p14:cNvContentPartPr/>
                <p14:nvPr/>
              </p14:nvContentPartPr>
              <p14:xfrm>
                <a:off x="8308023" y="1190131"/>
                <a:ext cx="107280" cy="136080"/>
              </p14:xfrm>
            </p:contentPart>
          </mc:Choice>
          <mc:Fallback xmlns="">
            <p:pic>
              <p:nvPicPr>
                <p:cNvPr id="419" name="Freihand 418">
                  <a:extLst>
                    <a:ext uri="{FF2B5EF4-FFF2-40B4-BE49-F238E27FC236}">
                      <a16:creationId xmlns:a16="http://schemas.microsoft.com/office/drawing/2014/main" id="{99A3E86F-703C-4155-9A99-F6E3C6540C03}"/>
                    </a:ext>
                  </a:extLst>
                </p:cNvPr>
                <p:cNvPicPr/>
                <p:nvPr/>
              </p:nvPicPr>
              <p:blipFill>
                <a:blip r:embed="rId1168"/>
                <a:stretch>
                  <a:fillRect/>
                </a:stretch>
              </p:blipFill>
              <p:spPr>
                <a:xfrm>
                  <a:off x="8303703" y="1185811"/>
                  <a:ext cx="115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420" name="Freihand 419">
                  <a:extLst>
                    <a:ext uri="{FF2B5EF4-FFF2-40B4-BE49-F238E27FC236}">
                      <a16:creationId xmlns:a16="http://schemas.microsoft.com/office/drawing/2014/main" id="{483F4E38-80CE-46B4-8EAF-F53B669ACC6E}"/>
                    </a:ext>
                  </a:extLst>
                </p14:cNvPr>
                <p14:cNvContentPartPr/>
                <p14:nvPr/>
              </p14:nvContentPartPr>
              <p14:xfrm>
                <a:off x="8427183" y="1158091"/>
                <a:ext cx="173160" cy="203040"/>
              </p14:xfrm>
            </p:contentPart>
          </mc:Choice>
          <mc:Fallback xmlns="">
            <p:pic>
              <p:nvPicPr>
                <p:cNvPr id="420" name="Freihand 419">
                  <a:extLst>
                    <a:ext uri="{FF2B5EF4-FFF2-40B4-BE49-F238E27FC236}">
                      <a16:creationId xmlns:a16="http://schemas.microsoft.com/office/drawing/2014/main" id="{483F4E38-80CE-46B4-8EAF-F53B669ACC6E}"/>
                    </a:ext>
                  </a:extLst>
                </p:cNvPr>
                <p:cNvPicPr/>
                <p:nvPr/>
              </p:nvPicPr>
              <p:blipFill>
                <a:blip r:embed="rId1170"/>
                <a:stretch>
                  <a:fillRect/>
                </a:stretch>
              </p:blipFill>
              <p:spPr>
                <a:xfrm>
                  <a:off x="8422863" y="1153771"/>
                  <a:ext cx="181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402" name="Freihand 401">
                  <a:extLst>
                    <a:ext uri="{FF2B5EF4-FFF2-40B4-BE49-F238E27FC236}">
                      <a16:creationId xmlns:a16="http://schemas.microsoft.com/office/drawing/2014/main" id="{EC087F4B-1E1E-417D-BF8D-285ACDEAA9C9}"/>
                    </a:ext>
                  </a:extLst>
                </p14:cNvPr>
                <p14:cNvContentPartPr/>
                <p14:nvPr/>
              </p14:nvContentPartPr>
              <p14:xfrm>
                <a:off x="8278863" y="339451"/>
                <a:ext cx="159120" cy="109440"/>
              </p14:xfrm>
            </p:contentPart>
          </mc:Choice>
          <mc:Fallback xmlns="">
            <p:pic>
              <p:nvPicPr>
                <p:cNvPr id="402" name="Freihand 401">
                  <a:extLst>
                    <a:ext uri="{FF2B5EF4-FFF2-40B4-BE49-F238E27FC236}">
                      <a16:creationId xmlns:a16="http://schemas.microsoft.com/office/drawing/2014/main" id="{EC087F4B-1E1E-417D-BF8D-285ACDEAA9C9}"/>
                    </a:ext>
                  </a:extLst>
                </p:cNvPr>
                <p:cNvPicPr/>
                <p:nvPr/>
              </p:nvPicPr>
              <p:blipFill>
                <a:blip r:embed="rId1172"/>
                <a:stretch>
                  <a:fillRect/>
                </a:stretch>
              </p:blipFill>
              <p:spPr>
                <a:xfrm>
                  <a:off x="8274543" y="335131"/>
                  <a:ext cx="167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403" name="Freihand 402">
                  <a:extLst>
                    <a:ext uri="{FF2B5EF4-FFF2-40B4-BE49-F238E27FC236}">
                      <a16:creationId xmlns:a16="http://schemas.microsoft.com/office/drawing/2014/main" id="{01670104-69FE-4D7E-9FAB-4907022A222D}"/>
                    </a:ext>
                  </a:extLst>
                </p14:cNvPr>
                <p14:cNvContentPartPr/>
                <p14:nvPr/>
              </p14:nvContentPartPr>
              <p14:xfrm>
                <a:off x="8368503" y="443491"/>
                <a:ext cx="105840" cy="59400"/>
              </p14:xfrm>
            </p:contentPart>
          </mc:Choice>
          <mc:Fallback xmlns="">
            <p:pic>
              <p:nvPicPr>
                <p:cNvPr id="403" name="Freihand 402">
                  <a:extLst>
                    <a:ext uri="{FF2B5EF4-FFF2-40B4-BE49-F238E27FC236}">
                      <a16:creationId xmlns:a16="http://schemas.microsoft.com/office/drawing/2014/main" id="{01670104-69FE-4D7E-9FAB-4907022A222D}"/>
                    </a:ext>
                  </a:extLst>
                </p:cNvPr>
                <p:cNvPicPr/>
                <p:nvPr/>
              </p:nvPicPr>
              <p:blipFill>
                <a:blip r:embed="rId1174"/>
                <a:stretch>
                  <a:fillRect/>
                </a:stretch>
              </p:blipFill>
              <p:spPr>
                <a:xfrm>
                  <a:off x="8364183" y="439171"/>
                  <a:ext cx="1144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427" name="Freihand 426">
                  <a:extLst>
                    <a:ext uri="{FF2B5EF4-FFF2-40B4-BE49-F238E27FC236}">
                      <a16:creationId xmlns:a16="http://schemas.microsoft.com/office/drawing/2014/main" id="{EC07E903-95ED-4DDC-9683-188F2E06B4DE}"/>
                    </a:ext>
                  </a:extLst>
                </p14:cNvPr>
                <p14:cNvContentPartPr/>
                <p14:nvPr/>
              </p14:nvContentPartPr>
              <p14:xfrm>
                <a:off x="8636343" y="343411"/>
                <a:ext cx="274680" cy="236160"/>
              </p14:xfrm>
            </p:contentPart>
          </mc:Choice>
          <mc:Fallback xmlns="">
            <p:pic>
              <p:nvPicPr>
                <p:cNvPr id="427" name="Freihand 426">
                  <a:extLst>
                    <a:ext uri="{FF2B5EF4-FFF2-40B4-BE49-F238E27FC236}">
                      <a16:creationId xmlns:a16="http://schemas.microsoft.com/office/drawing/2014/main" id="{EC07E903-95ED-4DDC-9683-188F2E06B4DE}"/>
                    </a:ext>
                  </a:extLst>
                </p:cNvPr>
                <p:cNvPicPr/>
                <p:nvPr/>
              </p:nvPicPr>
              <p:blipFill>
                <a:blip r:embed="rId1176"/>
                <a:stretch>
                  <a:fillRect/>
                </a:stretch>
              </p:blipFill>
              <p:spPr>
                <a:xfrm>
                  <a:off x="8632023" y="339091"/>
                  <a:ext cx="283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428" name="Freihand 427">
                  <a:extLst>
                    <a:ext uri="{FF2B5EF4-FFF2-40B4-BE49-F238E27FC236}">
                      <a16:creationId xmlns:a16="http://schemas.microsoft.com/office/drawing/2014/main" id="{7C1CC07B-4F38-4A0D-B9D8-D4B639FE9AB3}"/>
                    </a:ext>
                  </a:extLst>
                </p14:cNvPr>
                <p14:cNvContentPartPr/>
                <p14:nvPr/>
              </p14:nvContentPartPr>
              <p14:xfrm>
                <a:off x="8869983" y="299851"/>
                <a:ext cx="60480" cy="133200"/>
              </p14:xfrm>
            </p:contentPart>
          </mc:Choice>
          <mc:Fallback xmlns="">
            <p:pic>
              <p:nvPicPr>
                <p:cNvPr id="428" name="Freihand 427">
                  <a:extLst>
                    <a:ext uri="{FF2B5EF4-FFF2-40B4-BE49-F238E27FC236}">
                      <a16:creationId xmlns:a16="http://schemas.microsoft.com/office/drawing/2014/main" id="{7C1CC07B-4F38-4A0D-B9D8-D4B639FE9AB3}"/>
                    </a:ext>
                  </a:extLst>
                </p:cNvPr>
                <p:cNvPicPr/>
                <p:nvPr/>
              </p:nvPicPr>
              <p:blipFill>
                <a:blip r:embed="rId1178"/>
                <a:stretch>
                  <a:fillRect/>
                </a:stretch>
              </p:blipFill>
              <p:spPr>
                <a:xfrm>
                  <a:off x="8865663" y="295531"/>
                  <a:ext cx="6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429" name="Freihand 428">
                  <a:extLst>
                    <a:ext uri="{FF2B5EF4-FFF2-40B4-BE49-F238E27FC236}">
                      <a16:creationId xmlns:a16="http://schemas.microsoft.com/office/drawing/2014/main" id="{02BCDE8D-FDE8-44E8-BBE3-C7478A246DAA}"/>
                    </a:ext>
                  </a:extLst>
                </p14:cNvPr>
                <p14:cNvContentPartPr/>
                <p14:nvPr/>
              </p14:nvContentPartPr>
              <p14:xfrm>
                <a:off x="8440143" y="557251"/>
                <a:ext cx="76320" cy="131760"/>
              </p14:xfrm>
            </p:contentPart>
          </mc:Choice>
          <mc:Fallback xmlns="">
            <p:pic>
              <p:nvPicPr>
                <p:cNvPr id="429" name="Freihand 428">
                  <a:extLst>
                    <a:ext uri="{FF2B5EF4-FFF2-40B4-BE49-F238E27FC236}">
                      <a16:creationId xmlns:a16="http://schemas.microsoft.com/office/drawing/2014/main" id="{02BCDE8D-FDE8-44E8-BBE3-C7478A246DAA}"/>
                    </a:ext>
                  </a:extLst>
                </p:cNvPr>
                <p:cNvPicPr/>
                <p:nvPr/>
              </p:nvPicPr>
              <p:blipFill>
                <a:blip r:embed="rId1180"/>
                <a:stretch>
                  <a:fillRect/>
                </a:stretch>
              </p:blipFill>
              <p:spPr>
                <a:xfrm>
                  <a:off x="8435823" y="552931"/>
                  <a:ext cx="84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430" name="Freihand 429">
                  <a:extLst>
                    <a:ext uri="{FF2B5EF4-FFF2-40B4-BE49-F238E27FC236}">
                      <a16:creationId xmlns:a16="http://schemas.microsoft.com/office/drawing/2014/main" id="{66CFE4F9-B758-40F3-8CEE-2E833703A26A}"/>
                    </a:ext>
                  </a:extLst>
                </p14:cNvPr>
                <p14:cNvContentPartPr/>
                <p14:nvPr/>
              </p14:nvContentPartPr>
              <p14:xfrm>
                <a:off x="8525823" y="609811"/>
                <a:ext cx="72000" cy="120600"/>
              </p14:xfrm>
            </p:contentPart>
          </mc:Choice>
          <mc:Fallback xmlns="">
            <p:pic>
              <p:nvPicPr>
                <p:cNvPr id="430" name="Freihand 429">
                  <a:extLst>
                    <a:ext uri="{FF2B5EF4-FFF2-40B4-BE49-F238E27FC236}">
                      <a16:creationId xmlns:a16="http://schemas.microsoft.com/office/drawing/2014/main" id="{66CFE4F9-B758-40F3-8CEE-2E833703A26A}"/>
                    </a:ext>
                  </a:extLst>
                </p:cNvPr>
                <p:cNvPicPr/>
                <p:nvPr/>
              </p:nvPicPr>
              <p:blipFill>
                <a:blip r:embed="rId1182"/>
                <a:stretch>
                  <a:fillRect/>
                </a:stretch>
              </p:blipFill>
              <p:spPr>
                <a:xfrm>
                  <a:off x="8521503" y="605491"/>
                  <a:ext cx="80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15" name="Freihand 714">
                  <a:extLst>
                    <a:ext uri="{FF2B5EF4-FFF2-40B4-BE49-F238E27FC236}">
                      <a16:creationId xmlns:a16="http://schemas.microsoft.com/office/drawing/2014/main" id="{0F42FAD7-A65C-4401-9644-22343D55F6CE}"/>
                    </a:ext>
                  </a:extLst>
                </p14:cNvPr>
                <p14:cNvContentPartPr/>
                <p14:nvPr/>
              </p14:nvContentPartPr>
              <p14:xfrm>
                <a:off x="4797303" y="798451"/>
                <a:ext cx="360" cy="360"/>
              </p14:xfrm>
            </p:contentPart>
          </mc:Choice>
          <mc:Fallback xmlns="">
            <p:pic>
              <p:nvPicPr>
                <p:cNvPr id="715" name="Freihand 714">
                  <a:extLst>
                    <a:ext uri="{FF2B5EF4-FFF2-40B4-BE49-F238E27FC236}">
                      <a16:creationId xmlns:a16="http://schemas.microsoft.com/office/drawing/2014/main" id="{0F42FAD7-A65C-4401-9644-22343D55F6CE}"/>
                    </a:ext>
                  </a:extLst>
                </p:cNvPr>
                <p:cNvPicPr/>
                <p:nvPr/>
              </p:nvPicPr>
              <p:blipFill>
                <a:blip r:embed="rId548"/>
                <a:stretch>
                  <a:fillRect/>
                </a:stretch>
              </p:blipFill>
              <p:spPr>
                <a:xfrm>
                  <a:off x="4792983" y="7941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716" name="Freihand 715">
                  <a:extLst>
                    <a:ext uri="{FF2B5EF4-FFF2-40B4-BE49-F238E27FC236}">
                      <a16:creationId xmlns:a16="http://schemas.microsoft.com/office/drawing/2014/main" id="{CB76F031-2ECF-4291-B48D-4447CA6DDF17}"/>
                    </a:ext>
                  </a:extLst>
                </p14:cNvPr>
                <p14:cNvContentPartPr/>
                <p14:nvPr/>
              </p14:nvContentPartPr>
              <p14:xfrm>
                <a:off x="4765623" y="743371"/>
                <a:ext cx="10800" cy="114120"/>
              </p14:xfrm>
            </p:contentPart>
          </mc:Choice>
          <mc:Fallback xmlns="">
            <p:pic>
              <p:nvPicPr>
                <p:cNvPr id="716" name="Freihand 715">
                  <a:extLst>
                    <a:ext uri="{FF2B5EF4-FFF2-40B4-BE49-F238E27FC236}">
                      <a16:creationId xmlns:a16="http://schemas.microsoft.com/office/drawing/2014/main" id="{CB76F031-2ECF-4291-B48D-4447CA6DDF17}"/>
                    </a:ext>
                  </a:extLst>
                </p:cNvPr>
                <p:cNvPicPr/>
                <p:nvPr/>
              </p:nvPicPr>
              <p:blipFill>
                <a:blip r:embed="rId1185"/>
                <a:stretch>
                  <a:fillRect/>
                </a:stretch>
              </p:blipFill>
              <p:spPr>
                <a:xfrm>
                  <a:off x="4761303" y="739051"/>
                  <a:ext cx="194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717" name="Freihand 716">
                  <a:extLst>
                    <a:ext uri="{FF2B5EF4-FFF2-40B4-BE49-F238E27FC236}">
                      <a16:creationId xmlns:a16="http://schemas.microsoft.com/office/drawing/2014/main" id="{BCA9C385-7EF3-404E-8533-C547CC467515}"/>
                    </a:ext>
                  </a:extLst>
                </p14:cNvPr>
                <p14:cNvContentPartPr/>
                <p14:nvPr/>
              </p14:nvContentPartPr>
              <p14:xfrm>
                <a:off x="4760223" y="622771"/>
                <a:ext cx="19800" cy="29160"/>
              </p14:xfrm>
            </p:contentPart>
          </mc:Choice>
          <mc:Fallback xmlns="">
            <p:pic>
              <p:nvPicPr>
                <p:cNvPr id="717" name="Freihand 716">
                  <a:extLst>
                    <a:ext uri="{FF2B5EF4-FFF2-40B4-BE49-F238E27FC236}">
                      <a16:creationId xmlns:a16="http://schemas.microsoft.com/office/drawing/2014/main" id="{BCA9C385-7EF3-404E-8533-C547CC467515}"/>
                    </a:ext>
                  </a:extLst>
                </p:cNvPr>
                <p:cNvPicPr/>
                <p:nvPr/>
              </p:nvPicPr>
              <p:blipFill>
                <a:blip r:embed="rId1187"/>
                <a:stretch>
                  <a:fillRect/>
                </a:stretch>
              </p:blipFill>
              <p:spPr>
                <a:xfrm>
                  <a:off x="4755903" y="618451"/>
                  <a:ext cx="28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718" name="Freihand 717">
                  <a:extLst>
                    <a:ext uri="{FF2B5EF4-FFF2-40B4-BE49-F238E27FC236}">
                      <a16:creationId xmlns:a16="http://schemas.microsoft.com/office/drawing/2014/main" id="{4C224E13-E08B-4FCB-8789-BFE4545F7E9C}"/>
                    </a:ext>
                  </a:extLst>
                </p14:cNvPr>
                <p14:cNvContentPartPr/>
                <p14:nvPr/>
              </p14:nvContentPartPr>
              <p14:xfrm>
                <a:off x="4804503" y="624571"/>
                <a:ext cx="138960" cy="176400"/>
              </p14:xfrm>
            </p:contentPart>
          </mc:Choice>
          <mc:Fallback xmlns="">
            <p:pic>
              <p:nvPicPr>
                <p:cNvPr id="718" name="Freihand 717">
                  <a:extLst>
                    <a:ext uri="{FF2B5EF4-FFF2-40B4-BE49-F238E27FC236}">
                      <a16:creationId xmlns:a16="http://schemas.microsoft.com/office/drawing/2014/main" id="{4C224E13-E08B-4FCB-8789-BFE4545F7E9C}"/>
                    </a:ext>
                  </a:extLst>
                </p:cNvPr>
                <p:cNvPicPr/>
                <p:nvPr/>
              </p:nvPicPr>
              <p:blipFill>
                <a:blip r:embed="rId1189"/>
                <a:stretch>
                  <a:fillRect/>
                </a:stretch>
              </p:blipFill>
              <p:spPr>
                <a:xfrm>
                  <a:off x="4800183" y="620251"/>
                  <a:ext cx="147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19" name="Freihand 718">
                  <a:extLst>
                    <a:ext uri="{FF2B5EF4-FFF2-40B4-BE49-F238E27FC236}">
                      <a16:creationId xmlns:a16="http://schemas.microsoft.com/office/drawing/2014/main" id="{A08CBC35-B536-4AE5-89C5-90F4D3B085AC}"/>
                    </a:ext>
                  </a:extLst>
                </p14:cNvPr>
                <p14:cNvContentPartPr/>
                <p14:nvPr/>
              </p14:nvContentPartPr>
              <p14:xfrm>
                <a:off x="5026983" y="717091"/>
                <a:ext cx="87120" cy="110160"/>
              </p14:xfrm>
            </p:contentPart>
          </mc:Choice>
          <mc:Fallback xmlns="">
            <p:pic>
              <p:nvPicPr>
                <p:cNvPr id="719" name="Freihand 718">
                  <a:extLst>
                    <a:ext uri="{FF2B5EF4-FFF2-40B4-BE49-F238E27FC236}">
                      <a16:creationId xmlns:a16="http://schemas.microsoft.com/office/drawing/2014/main" id="{A08CBC35-B536-4AE5-89C5-90F4D3B085AC}"/>
                    </a:ext>
                  </a:extLst>
                </p:cNvPr>
                <p:cNvPicPr/>
                <p:nvPr/>
              </p:nvPicPr>
              <p:blipFill>
                <a:blip r:embed="rId1191"/>
                <a:stretch>
                  <a:fillRect/>
                </a:stretch>
              </p:blipFill>
              <p:spPr>
                <a:xfrm>
                  <a:off x="5022663" y="712771"/>
                  <a:ext cx="95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20" name="Freihand 719">
                  <a:extLst>
                    <a:ext uri="{FF2B5EF4-FFF2-40B4-BE49-F238E27FC236}">
                      <a16:creationId xmlns:a16="http://schemas.microsoft.com/office/drawing/2014/main" id="{16F0454B-F336-4C82-A44B-DE8916286152}"/>
                    </a:ext>
                  </a:extLst>
                </p14:cNvPr>
                <p14:cNvContentPartPr/>
                <p14:nvPr/>
              </p14:nvContentPartPr>
              <p14:xfrm>
                <a:off x="5167383" y="754171"/>
                <a:ext cx="126720" cy="21600"/>
              </p14:xfrm>
            </p:contentPart>
          </mc:Choice>
          <mc:Fallback xmlns="">
            <p:pic>
              <p:nvPicPr>
                <p:cNvPr id="720" name="Freihand 719">
                  <a:extLst>
                    <a:ext uri="{FF2B5EF4-FFF2-40B4-BE49-F238E27FC236}">
                      <a16:creationId xmlns:a16="http://schemas.microsoft.com/office/drawing/2014/main" id="{16F0454B-F336-4C82-A44B-DE8916286152}"/>
                    </a:ext>
                  </a:extLst>
                </p:cNvPr>
                <p:cNvPicPr/>
                <p:nvPr/>
              </p:nvPicPr>
              <p:blipFill>
                <a:blip r:embed="rId1193"/>
                <a:stretch>
                  <a:fillRect/>
                </a:stretch>
              </p:blipFill>
              <p:spPr>
                <a:xfrm>
                  <a:off x="5163063" y="749851"/>
                  <a:ext cx="135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21" name="Freihand 720">
                  <a:extLst>
                    <a:ext uri="{FF2B5EF4-FFF2-40B4-BE49-F238E27FC236}">
                      <a16:creationId xmlns:a16="http://schemas.microsoft.com/office/drawing/2014/main" id="{CA62A1EE-8B70-4EBD-8956-05178D5A61E5}"/>
                    </a:ext>
                  </a:extLst>
                </p14:cNvPr>
                <p14:cNvContentPartPr/>
                <p14:nvPr/>
              </p14:nvContentPartPr>
              <p14:xfrm>
                <a:off x="5181783" y="796651"/>
                <a:ext cx="169560" cy="16920"/>
              </p14:xfrm>
            </p:contentPart>
          </mc:Choice>
          <mc:Fallback xmlns="">
            <p:pic>
              <p:nvPicPr>
                <p:cNvPr id="721" name="Freihand 720">
                  <a:extLst>
                    <a:ext uri="{FF2B5EF4-FFF2-40B4-BE49-F238E27FC236}">
                      <a16:creationId xmlns:a16="http://schemas.microsoft.com/office/drawing/2014/main" id="{CA62A1EE-8B70-4EBD-8956-05178D5A61E5}"/>
                    </a:ext>
                  </a:extLst>
                </p:cNvPr>
                <p:cNvPicPr/>
                <p:nvPr/>
              </p:nvPicPr>
              <p:blipFill>
                <a:blip r:embed="rId1195"/>
                <a:stretch>
                  <a:fillRect/>
                </a:stretch>
              </p:blipFill>
              <p:spPr>
                <a:xfrm>
                  <a:off x="5177463" y="792331"/>
                  <a:ext cx="178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22" name="Freihand 721">
                  <a:extLst>
                    <a:ext uri="{FF2B5EF4-FFF2-40B4-BE49-F238E27FC236}">
                      <a16:creationId xmlns:a16="http://schemas.microsoft.com/office/drawing/2014/main" id="{6C976831-95A6-4518-A41D-D80275231212}"/>
                    </a:ext>
                  </a:extLst>
                </p14:cNvPr>
                <p14:cNvContentPartPr/>
                <p14:nvPr/>
              </p14:nvContentPartPr>
              <p14:xfrm>
                <a:off x="5417223" y="733291"/>
                <a:ext cx="145800" cy="188640"/>
              </p14:xfrm>
            </p:contentPart>
          </mc:Choice>
          <mc:Fallback xmlns="">
            <p:pic>
              <p:nvPicPr>
                <p:cNvPr id="722" name="Freihand 721">
                  <a:extLst>
                    <a:ext uri="{FF2B5EF4-FFF2-40B4-BE49-F238E27FC236}">
                      <a16:creationId xmlns:a16="http://schemas.microsoft.com/office/drawing/2014/main" id="{6C976831-95A6-4518-A41D-D80275231212}"/>
                    </a:ext>
                  </a:extLst>
                </p:cNvPr>
                <p:cNvPicPr/>
                <p:nvPr/>
              </p:nvPicPr>
              <p:blipFill>
                <a:blip r:embed="rId1197"/>
                <a:stretch>
                  <a:fillRect/>
                </a:stretch>
              </p:blipFill>
              <p:spPr>
                <a:xfrm>
                  <a:off x="5412903" y="728971"/>
                  <a:ext cx="1544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23" name="Freihand 722">
                  <a:extLst>
                    <a:ext uri="{FF2B5EF4-FFF2-40B4-BE49-F238E27FC236}">
                      <a16:creationId xmlns:a16="http://schemas.microsoft.com/office/drawing/2014/main" id="{9DD48F55-37F0-47D6-9FC6-17F25B3C37E1}"/>
                    </a:ext>
                  </a:extLst>
                </p14:cNvPr>
                <p14:cNvContentPartPr/>
                <p14:nvPr/>
              </p14:nvContentPartPr>
              <p14:xfrm>
                <a:off x="5601903" y="731491"/>
                <a:ext cx="116640" cy="131760"/>
              </p14:xfrm>
            </p:contentPart>
          </mc:Choice>
          <mc:Fallback xmlns="">
            <p:pic>
              <p:nvPicPr>
                <p:cNvPr id="723" name="Freihand 722">
                  <a:extLst>
                    <a:ext uri="{FF2B5EF4-FFF2-40B4-BE49-F238E27FC236}">
                      <a16:creationId xmlns:a16="http://schemas.microsoft.com/office/drawing/2014/main" id="{9DD48F55-37F0-47D6-9FC6-17F25B3C37E1}"/>
                    </a:ext>
                  </a:extLst>
                </p:cNvPr>
                <p:cNvPicPr/>
                <p:nvPr/>
              </p:nvPicPr>
              <p:blipFill>
                <a:blip r:embed="rId1199"/>
                <a:stretch>
                  <a:fillRect/>
                </a:stretch>
              </p:blipFill>
              <p:spPr>
                <a:xfrm>
                  <a:off x="5597583" y="727171"/>
                  <a:ext cx="125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24" name="Freihand 723">
                  <a:extLst>
                    <a:ext uri="{FF2B5EF4-FFF2-40B4-BE49-F238E27FC236}">
                      <a16:creationId xmlns:a16="http://schemas.microsoft.com/office/drawing/2014/main" id="{1C2E4B4E-237E-4A8F-9D6A-0B2ED315AFF6}"/>
                    </a:ext>
                  </a:extLst>
                </p14:cNvPr>
                <p14:cNvContentPartPr/>
                <p14:nvPr/>
              </p14:nvContentPartPr>
              <p14:xfrm>
                <a:off x="5860743" y="839491"/>
                <a:ext cx="169560" cy="22320"/>
              </p14:xfrm>
            </p:contentPart>
          </mc:Choice>
          <mc:Fallback xmlns="">
            <p:pic>
              <p:nvPicPr>
                <p:cNvPr id="724" name="Freihand 723">
                  <a:extLst>
                    <a:ext uri="{FF2B5EF4-FFF2-40B4-BE49-F238E27FC236}">
                      <a16:creationId xmlns:a16="http://schemas.microsoft.com/office/drawing/2014/main" id="{1C2E4B4E-237E-4A8F-9D6A-0B2ED315AFF6}"/>
                    </a:ext>
                  </a:extLst>
                </p:cNvPr>
                <p:cNvPicPr/>
                <p:nvPr/>
              </p:nvPicPr>
              <p:blipFill>
                <a:blip r:embed="rId1201"/>
                <a:stretch>
                  <a:fillRect/>
                </a:stretch>
              </p:blipFill>
              <p:spPr>
                <a:xfrm>
                  <a:off x="5856423" y="835171"/>
                  <a:ext cx="1782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25" name="Freihand 724">
                  <a:extLst>
                    <a:ext uri="{FF2B5EF4-FFF2-40B4-BE49-F238E27FC236}">
                      <a16:creationId xmlns:a16="http://schemas.microsoft.com/office/drawing/2014/main" id="{DABE7A59-B3F8-4FA5-811C-05E61DC64C2E}"/>
                    </a:ext>
                  </a:extLst>
                </p14:cNvPr>
                <p14:cNvContentPartPr/>
                <p14:nvPr/>
              </p14:nvContentPartPr>
              <p14:xfrm>
                <a:off x="5847063" y="887011"/>
                <a:ext cx="230400" cy="18000"/>
              </p14:xfrm>
            </p:contentPart>
          </mc:Choice>
          <mc:Fallback xmlns="">
            <p:pic>
              <p:nvPicPr>
                <p:cNvPr id="725" name="Freihand 724">
                  <a:extLst>
                    <a:ext uri="{FF2B5EF4-FFF2-40B4-BE49-F238E27FC236}">
                      <a16:creationId xmlns:a16="http://schemas.microsoft.com/office/drawing/2014/main" id="{DABE7A59-B3F8-4FA5-811C-05E61DC64C2E}"/>
                    </a:ext>
                  </a:extLst>
                </p:cNvPr>
                <p:cNvPicPr/>
                <p:nvPr/>
              </p:nvPicPr>
              <p:blipFill>
                <a:blip r:embed="rId1203"/>
                <a:stretch>
                  <a:fillRect/>
                </a:stretch>
              </p:blipFill>
              <p:spPr>
                <a:xfrm>
                  <a:off x="5842743" y="882691"/>
                  <a:ext cx="239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726" name="Freihand 725">
                  <a:extLst>
                    <a:ext uri="{FF2B5EF4-FFF2-40B4-BE49-F238E27FC236}">
                      <a16:creationId xmlns:a16="http://schemas.microsoft.com/office/drawing/2014/main" id="{08018883-AD51-4FCB-92C3-EFDB1194D4C8}"/>
                    </a:ext>
                  </a:extLst>
                </p14:cNvPr>
                <p14:cNvContentPartPr/>
                <p14:nvPr/>
              </p14:nvContentPartPr>
              <p14:xfrm>
                <a:off x="6249183" y="647611"/>
                <a:ext cx="78840" cy="296640"/>
              </p14:xfrm>
            </p:contentPart>
          </mc:Choice>
          <mc:Fallback xmlns="">
            <p:pic>
              <p:nvPicPr>
                <p:cNvPr id="726" name="Freihand 725">
                  <a:extLst>
                    <a:ext uri="{FF2B5EF4-FFF2-40B4-BE49-F238E27FC236}">
                      <a16:creationId xmlns:a16="http://schemas.microsoft.com/office/drawing/2014/main" id="{08018883-AD51-4FCB-92C3-EFDB1194D4C8}"/>
                    </a:ext>
                  </a:extLst>
                </p:cNvPr>
                <p:cNvPicPr/>
                <p:nvPr/>
              </p:nvPicPr>
              <p:blipFill>
                <a:blip r:embed="rId1205"/>
                <a:stretch>
                  <a:fillRect/>
                </a:stretch>
              </p:blipFill>
              <p:spPr>
                <a:xfrm>
                  <a:off x="6244863" y="643291"/>
                  <a:ext cx="874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27" name="Freihand 726">
                  <a:extLst>
                    <a:ext uri="{FF2B5EF4-FFF2-40B4-BE49-F238E27FC236}">
                      <a16:creationId xmlns:a16="http://schemas.microsoft.com/office/drawing/2014/main" id="{6441B30D-C9E6-470D-9A3A-8B09F0DAC9FE}"/>
                    </a:ext>
                  </a:extLst>
                </p14:cNvPr>
                <p14:cNvContentPartPr/>
                <p14:nvPr/>
              </p14:nvContentPartPr>
              <p14:xfrm>
                <a:off x="6181503" y="782251"/>
                <a:ext cx="150840" cy="21240"/>
              </p14:xfrm>
            </p:contentPart>
          </mc:Choice>
          <mc:Fallback xmlns="">
            <p:pic>
              <p:nvPicPr>
                <p:cNvPr id="727" name="Freihand 726">
                  <a:extLst>
                    <a:ext uri="{FF2B5EF4-FFF2-40B4-BE49-F238E27FC236}">
                      <a16:creationId xmlns:a16="http://schemas.microsoft.com/office/drawing/2014/main" id="{6441B30D-C9E6-470D-9A3A-8B09F0DAC9FE}"/>
                    </a:ext>
                  </a:extLst>
                </p:cNvPr>
                <p:cNvPicPr/>
                <p:nvPr/>
              </p:nvPicPr>
              <p:blipFill>
                <a:blip r:embed="rId1207"/>
                <a:stretch>
                  <a:fillRect/>
                </a:stretch>
              </p:blipFill>
              <p:spPr>
                <a:xfrm>
                  <a:off x="6177183" y="777931"/>
                  <a:ext cx="159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728" name="Freihand 727">
                  <a:extLst>
                    <a:ext uri="{FF2B5EF4-FFF2-40B4-BE49-F238E27FC236}">
                      <a16:creationId xmlns:a16="http://schemas.microsoft.com/office/drawing/2014/main" id="{B49D193B-AADF-464C-8DFD-2D988DD57B4F}"/>
                    </a:ext>
                  </a:extLst>
                </p14:cNvPr>
                <p14:cNvContentPartPr/>
                <p14:nvPr/>
              </p14:nvContentPartPr>
              <p14:xfrm>
                <a:off x="5966223" y="753451"/>
                <a:ext cx="165960" cy="221040"/>
              </p14:xfrm>
            </p:contentPart>
          </mc:Choice>
          <mc:Fallback xmlns="">
            <p:pic>
              <p:nvPicPr>
                <p:cNvPr id="728" name="Freihand 727">
                  <a:extLst>
                    <a:ext uri="{FF2B5EF4-FFF2-40B4-BE49-F238E27FC236}">
                      <a16:creationId xmlns:a16="http://schemas.microsoft.com/office/drawing/2014/main" id="{B49D193B-AADF-464C-8DFD-2D988DD57B4F}"/>
                    </a:ext>
                  </a:extLst>
                </p:cNvPr>
                <p:cNvPicPr/>
                <p:nvPr/>
              </p:nvPicPr>
              <p:blipFill>
                <a:blip r:embed="rId1209"/>
                <a:stretch>
                  <a:fillRect/>
                </a:stretch>
              </p:blipFill>
              <p:spPr>
                <a:xfrm>
                  <a:off x="5961903" y="749131"/>
                  <a:ext cx="174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29" name="Freihand 728">
                  <a:extLst>
                    <a:ext uri="{FF2B5EF4-FFF2-40B4-BE49-F238E27FC236}">
                      <a16:creationId xmlns:a16="http://schemas.microsoft.com/office/drawing/2014/main" id="{D321BC9A-9560-4671-90D0-134EA1308ECC}"/>
                    </a:ext>
                  </a:extLst>
                </p14:cNvPr>
                <p14:cNvContentPartPr/>
                <p14:nvPr/>
              </p14:nvContentPartPr>
              <p14:xfrm>
                <a:off x="6337743" y="626731"/>
                <a:ext cx="156600" cy="231120"/>
              </p14:xfrm>
            </p:contentPart>
          </mc:Choice>
          <mc:Fallback xmlns="">
            <p:pic>
              <p:nvPicPr>
                <p:cNvPr id="729" name="Freihand 728">
                  <a:extLst>
                    <a:ext uri="{FF2B5EF4-FFF2-40B4-BE49-F238E27FC236}">
                      <a16:creationId xmlns:a16="http://schemas.microsoft.com/office/drawing/2014/main" id="{D321BC9A-9560-4671-90D0-134EA1308ECC}"/>
                    </a:ext>
                  </a:extLst>
                </p:cNvPr>
                <p:cNvPicPr/>
                <p:nvPr/>
              </p:nvPicPr>
              <p:blipFill>
                <a:blip r:embed="rId1211"/>
                <a:stretch>
                  <a:fillRect/>
                </a:stretch>
              </p:blipFill>
              <p:spPr>
                <a:xfrm>
                  <a:off x="6333423" y="622411"/>
                  <a:ext cx="165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30" name="Freihand 729">
                  <a:extLst>
                    <a:ext uri="{FF2B5EF4-FFF2-40B4-BE49-F238E27FC236}">
                      <a16:creationId xmlns:a16="http://schemas.microsoft.com/office/drawing/2014/main" id="{5B42EC42-2314-48D7-A349-38AAF82C9111}"/>
                    </a:ext>
                  </a:extLst>
                </p14:cNvPr>
                <p14:cNvContentPartPr/>
                <p14:nvPr/>
              </p14:nvContentPartPr>
              <p14:xfrm>
                <a:off x="6448263" y="666691"/>
                <a:ext cx="143640" cy="199800"/>
              </p14:xfrm>
            </p:contentPart>
          </mc:Choice>
          <mc:Fallback xmlns="">
            <p:pic>
              <p:nvPicPr>
                <p:cNvPr id="730" name="Freihand 729">
                  <a:extLst>
                    <a:ext uri="{FF2B5EF4-FFF2-40B4-BE49-F238E27FC236}">
                      <a16:creationId xmlns:a16="http://schemas.microsoft.com/office/drawing/2014/main" id="{5B42EC42-2314-48D7-A349-38AAF82C9111}"/>
                    </a:ext>
                  </a:extLst>
                </p:cNvPr>
                <p:cNvPicPr/>
                <p:nvPr/>
              </p:nvPicPr>
              <p:blipFill>
                <a:blip r:embed="rId1213"/>
                <a:stretch>
                  <a:fillRect/>
                </a:stretch>
              </p:blipFill>
              <p:spPr>
                <a:xfrm>
                  <a:off x="6443943" y="662371"/>
                  <a:ext cx="152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31" name="Freihand 730">
                  <a:extLst>
                    <a:ext uri="{FF2B5EF4-FFF2-40B4-BE49-F238E27FC236}">
                      <a16:creationId xmlns:a16="http://schemas.microsoft.com/office/drawing/2014/main" id="{F4025784-030F-4FE0-BF6A-554B98FA27AB}"/>
                    </a:ext>
                  </a:extLst>
                </p14:cNvPr>
                <p14:cNvContentPartPr/>
                <p14:nvPr/>
              </p14:nvContentPartPr>
              <p14:xfrm>
                <a:off x="6610983" y="621691"/>
                <a:ext cx="316080" cy="241920"/>
              </p14:xfrm>
            </p:contentPart>
          </mc:Choice>
          <mc:Fallback xmlns="">
            <p:pic>
              <p:nvPicPr>
                <p:cNvPr id="731" name="Freihand 730">
                  <a:extLst>
                    <a:ext uri="{FF2B5EF4-FFF2-40B4-BE49-F238E27FC236}">
                      <a16:creationId xmlns:a16="http://schemas.microsoft.com/office/drawing/2014/main" id="{F4025784-030F-4FE0-BF6A-554B98FA27AB}"/>
                    </a:ext>
                  </a:extLst>
                </p:cNvPr>
                <p:cNvPicPr/>
                <p:nvPr/>
              </p:nvPicPr>
              <p:blipFill>
                <a:blip r:embed="rId1215"/>
                <a:stretch>
                  <a:fillRect/>
                </a:stretch>
              </p:blipFill>
              <p:spPr>
                <a:xfrm>
                  <a:off x="6606663" y="617371"/>
                  <a:ext cx="324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32" name="Freihand 731">
                  <a:extLst>
                    <a:ext uri="{FF2B5EF4-FFF2-40B4-BE49-F238E27FC236}">
                      <a16:creationId xmlns:a16="http://schemas.microsoft.com/office/drawing/2014/main" id="{9E0E3889-AFEE-4833-9913-AFB088F1BFB4}"/>
                    </a:ext>
                  </a:extLst>
                </p14:cNvPr>
                <p14:cNvContentPartPr/>
                <p14:nvPr/>
              </p14:nvContentPartPr>
              <p14:xfrm>
                <a:off x="6788463" y="734371"/>
                <a:ext cx="162360" cy="27000"/>
              </p14:xfrm>
            </p:contentPart>
          </mc:Choice>
          <mc:Fallback xmlns="">
            <p:pic>
              <p:nvPicPr>
                <p:cNvPr id="732" name="Freihand 731">
                  <a:extLst>
                    <a:ext uri="{FF2B5EF4-FFF2-40B4-BE49-F238E27FC236}">
                      <a16:creationId xmlns:a16="http://schemas.microsoft.com/office/drawing/2014/main" id="{9E0E3889-AFEE-4833-9913-AFB088F1BFB4}"/>
                    </a:ext>
                  </a:extLst>
                </p:cNvPr>
                <p:cNvPicPr/>
                <p:nvPr/>
              </p:nvPicPr>
              <p:blipFill>
                <a:blip r:embed="rId1217"/>
                <a:stretch>
                  <a:fillRect/>
                </a:stretch>
              </p:blipFill>
              <p:spPr>
                <a:xfrm>
                  <a:off x="6784143" y="730051"/>
                  <a:ext cx="171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33" name="Freihand 732">
                  <a:extLst>
                    <a:ext uri="{FF2B5EF4-FFF2-40B4-BE49-F238E27FC236}">
                      <a16:creationId xmlns:a16="http://schemas.microsoft.com/office/drawing/2014/main" id="{36823C65-901A-432C-A853-DD2664AA33BC}"/>
                    </a:ext>
                  </a:extLst>
                </p14:cNvPr>
                <p14:cNvContentPartPr/>
                <p14:nvPr/>
              </p14:nvContentPartPr>
              <p14:xfrm>
                <a:off x="7041543" y="627091"/>
                <a:ext cx="119520" cy="126720"/>
              </p14:xfrm>
            </p:contentPart>
          </mc:Choice>
          <mc:Fallback xmlns="">
            <p:pic>
              <p:nvPicPr>
                <p:cNvPr id="733" name="Freihand 732">
                  <a:extLst>
                    <a:ext uri="{FF2B5EF4-FFF2-40B4-BE49-F238E27FC236}">
                      <a16:creationId xmlns:a16="http://schemas.microsoft.com/office/drawing/2014/main" id="{36823C65-901A-432C-A853-DD2664AA33BC}"/>
                    </a:ext>
                  </a:extLst>
                </p:cNvPr>
                <p:cNvPicPr/>
                <p:nvPr/>
              </p:nvPicPr>
              <p:blipFill>
                <a:blip r:embed="rId1219"/>
                <a:stretch>
                  <a:fillRect/>
                </a:stretch>
              </p:blipFill>
              <p:spPr>
                <a:xfrm>
                  <a:off x="7037223" y="622771"/>
                  <a:ext cx="1281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734" name="Freihand 733">
                  <a:extLst>
                    <a:ext uri="{FF2B5EF4-FFF2-40B4-BE49-F238E27FC236}">
                      <a16:creationId xmlns:a16="http://schemas.microsoft.com/office/drawing/2014/main" id="{A8A4863A-BE73-45D7-AFAA-089D705EAC71}"/>
                    </a:ext>
                  </a:extLst>
                </p14:cNvPr>
                <p14:cNvContentPartPr/>
                <p14:nvPr/>
              </p14:nvContentPartPr>
              <p14:xfrm>
                <a:off x="7203903" y="597571"/>
                <a:ext cx="148680" cy="129960"/>
              </p14:xfrm>
            </p:contentPart>
          </mc:Choice>
          <mc:Fallback xmlns="">
            <p:pic>
              <p:nvPicPr>
                <p:cNvPr id="734" name="Freihand 733">
                  <a:extLst>
                    <a:ext uri="{FF2B5EF4-FFF2-40B4-BE49-F238E27FC236}">
                      <a16:creationId xmlns:a16="http://schemas.microsoft.com/office/drawing/2014/main" id="{A8A4863A-BE73-45D7-AFAA-089D705EAC71}"/>
                    </a:ext>
                  </a:extLst>
                </p:cNvPr>
                <p:cNvPicPr/>
                <p:nvPr/>
              </p:nvPicPr>
              <p:blipFill>
                <a:blip r:embed="rId1221"/>
                <a:stretch>
                  <a:fillRect/>
                </a:stretch>
              </p:blipFill>
              <p:spPr>
                <a:xfrm>
                  <a:off x="7199583" y="593251"/>
                  <a:ext cx="157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35" name="Freihand 734">
                  <a:extLst>
                    <a:ext uri="{FF2B5EF4-FFF2-40B4-BE49-F238E27FC236}">
                      <a16:creationId xmlns:a16="http://schemas.microsoft.com/office/drawing/2014/main" id="{790A5ABC-56F2-4146-BD9A-5F85636DF297}"/>
                    </a:ext>
                  </a:extLst>
                </p14:cNvPr>
                <p14:cNvContentPartPr/>
                <p14:nvPr/>
              </p14:nvContentPartPr>
              <p14:xfrm>
                <a:off x="7464183" y="514411"/>
                <a:ext cx="201240" cy="178560"/>
              </p14:xfrm>
            </p:contentPart>
          </mc:Choice>
          <mc:Fallback xmlns="">
            <p:pic>
              <p:nvPicPr>
                <p:cNvPr id="735" name="Freihand 734">
                  <a:extLst>
                    <a:ext uri="{FF2B5EF4-FFF2-40B4-BE49-F238E27FC236}">
                      <a16:creationId xmlns:a16="http://schemas.microsoft.com/office/drawing/2014/main" id="{790A5ABC-56F2-4146-BD9A-5F85636DF297}"/>
                    </a:ext>
                  </a:extLst>
                </p:cNvPr>
                <p:cNvPicPr/>
                <p:nvPr/>
              </p:nvPicPr>
              <p:blipFill>
                <a:blip r:embed="rId1223"/>
                <a:stretch>
                  <a:fillRect/>
                </a:stretch>
              </p:blipFill>
              <p:spPr>
                <a:xfrm>
                  <a:off x="7459863" y="510091"/>
                  <a:ext cx="209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36" name="Freihand 735">
                  <a:extLst>
                    <a:ext uri="{FF2B5EF4-FFF2-40B4-BE49-F238E27FC236}">
                      <a16:creationId xmlns:a16="http://schemas.microsoft.com/office/drawing/2014/main" id="{EF0D04D4-98A8-404B-847F-D42497C06F24}"/>
                    </a:ext>
                  </a:extLst>
                </p14:cNvPr>
                <p14:cNvContentPartPr/>
                <p14:nvPr/>
              </p14:nvContentPartPr>
              <p14:xfrm>
                <a:off x="7510983" y="532771"/>
                <a:ext cx="217440" cy="130320"/>
              </p14:xfrm>
            </p:contentPart>
          </mc:Choice>
          <mc:Fallback xmlns="">
            <p:pic>
              <p:nvPicPr>
                <p:cNvPr id="736" name="Freihand 735">
                  <a:extLst>
                    <a:ext uri="{FF2B5EF4-FFF2-40B4-BE49-F238E27FC236}">
                      <a16:creationId xmlns:a16="http://schemas.microsoft.com/office/drawing/2014/main" id="{EF0D04D4-98A8-404B-847F-D42497C06F24}"/>
                    </a:ext>
                  </a:extLst>
                </p:cNvPr>
                <p:cNvPicPr/>
                <p:nvPr/>
              </p:nvPicPr>
              <p:blipFill>
                <a:blip r:embed="rId1225"/>
                <a:stretch>
                  <a:fillRect/>
                </a:stretch>
              </p:blipFill>
              <p:spPr>
                <a:xfrm>
                  <a:off x="7506663" y="528451"/>
                  <a:ext cx="226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737" name="Freihand 736">
                  <a:extLst>
                    <a:ext uri="{FF2B5EF4-FFF2-40B4-BE49-F238E27FC236}">
                      <a16:creationId xmlns:a16="http://schemas.microsoft.com/office/drawing/2014/main" id="{2A4BC7AF-F9E1-49F3-9E29-BE35B29FC558}"/>
                    </a:ext>
                  </a:extLst>
                </p14:cNvPr>
                <p14:cNvContentPartPr/>
                <p14:nvPr/>
              </p14:nvContentPartPr>
              <p14:xfrm>
                <a:off x="6350343" y="1103011"/>
                <a:ext cx="135720" cy="241920"/>
              </p14:xfrm>
            </p:contentPart>
          </mc:Choice>
          <mc:Fallback xmlns="">
            <p:pic>
              <p:nvPicPr>
                <p:cNvPr id="737" name="Freihand 736">
                  <a:extLst>
                    <a:ext uri="{FF2B5EF4-FFF2-40B4-BE49-F238E27FC236}">
                      <a16:creationId xmlns:a16="http://schemas.microsoft.com/office/drawing/2014/main" id="{2A4BC7AF-F9E1-49F3-9E29-BE35B29FC558}"/>
                    </a:ext>
                  </a:extLst>
                </p:cNvPr>
                <p:cNvPicPr/>
                <p:nvPr/>
              </p:nvPicPr>
              <p:blipFill>
                <a:blip r:embed="rId1227"/>
                <a:stretch>
                  <a:fillRect/>
                </a:stretch>
              </p:blipFill>
              <p:spPr>
                <a:xfrm>
                  <a:off x="6346023" y="1098691"/>
                  <a:ext cx="1443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738" name="Freihand 737">
                  <a:extLst>
                    <a:ext uri="{FF2B5EF4-FFF2-40B4-BE49-F238E27FC236}">
                      <a16:creationId xmlns:a16="http://schemas.microsoft.com/office/drawing/2014/main" id="{188EEBE9-86A6-4C03-8C6C-07A3FA77C636}"/>
                    </a:ext>
                  </a:extLst>
                </p14:cNvPr>
                <p14:cNvContentPartPr/>
                <p14:nvPr/>
              </p14:nvContentPartPr>
              <p14:xfrm>
                <a:off x="6496143" y="1022731"/>
                <a:ext cx="32760" cy="93960"/>
              </p14:xfrm>
            </p:contentPart>
          </mc:Choice>
          <mc:Fallback xmlns="">
            <p:pic>
              <p:nvPicPr>
                <p:cNvPr id="738" name="Freihand 737">
                  <a:extLst>
                    <a:ext uri="{FF2B5EF4-FFF2-40B4-BE49-F238E27FC236}">
                      <a16:creationId xmlns:a16="http://schemas.microsoft.com/office/drawing/2014/main" id="{188EEBE9-86A6-4C03-8C6C-07A3FA77C636}"/>
                    </a:ext>
                  </a:extLst>
                </p:cNvPr>
                <p:cNvPicPr/>
                <p:nvPr/>
              </p:nvPicPr>
              <p:blipFill>
                <a:blip r:embed="rId1229"/>
                <a:stretch>
                  <a:fillRect/>
                </a:stretch>
              </p:blipFill>
              <p:spPr>
                <a:xfrm>
                  <a:off x="6491823" y="1018411"/>
                  <a:ext cx="41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739" name="Freihand 738">
                  <a:extLst>
                    <a:ext uri="{FF2B5EF4-FFF2-40B4-BE49-F238E27FC236}">
                      <a16:creationId xmlns:a16="http://schemas.microsoft.com/office/drawing/2014/main" id="{E6414E61-4331-4AFD-BE85-14AB193E7818}"/>
                    </a:ext>
                  </a:extLst>
                </p14:cNvPr>
                <p14:cNvContentPartPr/>
                <p14:nvPr/>
              </p14:nvContentPartPr>
              <p14:xfrm>
                <a:off x="6578943" y="1028131"/>
                <a:ext cx="198360" cy="210960"/>
              </p14:xfrm>
            </p:contentPart>
          </mc:Choice>
          <mc:Fallback xmlns="">
            <p:pic>
              <p:nvPicPr>
                <p:cNvPr id="739" name="Freihand 738">
                  <a:extLst>
                    <a:ext uri="{FF2B5EF4-FFF2-40B4-BE49-F238E27FC236}">
                      <a16:creationId xmlns:a16="http://schemas.microsoft.com/office/drawing/2014/main" id="{E6414E61-4331-4AFD-BE85-14AB193E7818}"/>
                    </a:ext>
                  </a:extLst>
                </p:cNvPr>
                <p:cNvPicPr/>
                <p:nvPr/>
              </p:nvPicPr>
              <p:blipFill>
                <a:blip r:embed="rId1231"/>
                <a:stretch>
                  <a:fillRect/>
                </a:stretch>
              </p:blipFill>
              <p:spPr>
                <a:xfrm>
                  <a:off x="6574623" y="1023811"/>
                  <a:ext cx="207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740" name="Freihand 739">
                  <a:extLst>
                    <a:ext uri="{FF2B5EF4-FFF2-40B4-BE49-F238E27FC236}">
                      <a16:creationId xmlns:a16="http://schemas.microsoft.com/office/drawing/2014/main" id="{60EF324A-A242-462D-978D-4EADAC848C45}"/>
                    </a:ext>
                  </a:extLst>
                </p14:cNvPr>
                <p14:cNvContentPartPr/>
                <p14:nvPr/>
              </p14:nvContentPartPr>
              <p14:xfrm>
                <a:off x="6673983" y="973051"/>
                <a:ext cx="203400" cy="237960"/>
              </p14:xfrm>
            </p:contentPart>
          </mc:Choice>
          <mc:Fallback xmlns="">
            <p:pic>
              <p:nvPicPr>
                <p:cNvPr id="740" name="Freihand 739">
                  <a:extLst>
                    <a:ext uri="{FF2B5EF4-FFF2-40B4-BE49-F238E27FC236}">
                      <a16:creationId xmlns:a16="http://schemas.microsoft.com/office/drawing/2014/main" id="{60EF324A-A242-462D-978D-4EADAC848C45}"/>
                    </a:ext>
                  </a:extLst>
                </p:cNvPr>
                <p:cNvPicPr/>
                <p:nvPr/>
              </p:nvPicPr>
              <p:blipFill>
                <a:blip r:embed="rId1233"/>
                <a:stretch>
                  <a:fillRect/>
                </a:stretch>
              </p:blipFill>
              <p:spPr>
                <a:xfrm>
                  <a:off x="6669663" y="968731"/>
                  <a:ext cx="212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741" name="Freihand 740">
                  <a:extLst>
                    <a:ext uri="{FF2B5EF4-FFF2-40B4-BE49-F238E27FC236}">
                      <a16:creationId xmlns:a16="http://schemas.microsoft.com/office/drawing/2014/main" id="{4F4BA03F-8A84-45AC-AF5A-9313C272E616}"/>
                    </a:ext>
                  </a:extLst>
                </p14:cNvPr>
                <p14:cNvContentPartPr/>
                <p14:nvPr/>
              </p14:nvContentPartPr>
              <p14:xfrm>
                <a:off x="6928143" y="1058731"/>
                <a:ext cx="204120" cy="91800"/>
              </p14:xfrm>
            </p:contentPart>
          </mc:Choice>
          <mc:Fallback xmlns="">
            <p:pic>
              <p:nvPicPr>
                <p:cNvPr id="741" name="Freihand 740">
                  <a:extLst>
                    <a:ext uri="{FF2B5EF4-FFF2-40B4-BE49-F238E27FC236}">
                      <a16:creationId xmlns:a16="http://schemas.microsoft.com/office/drawing/2014/main" id="{4F4BA03F-8A84-45AC-AF5A-9313C272E616}"/>
                    </a:ext>
                  </a:extLst>
                </p:cNvPr>
                <p:cNvPicPr/>
                <p:nvPr/>
              </p:nvPicPr>
              <p:blipFill>
                <a:blip r:embed="rId1235"/>
                <a:stretch>
                  <a:fillRect/>
                </a:stretch>
              </p:blipFill>
              <p:spPr>
                <a:xfrm>
                  <a:off x="6923823" y="1054411"/>
                  <a:ext cx="212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745" name="Freihand 744">
                  <a:extLst>
                    <a:ext uri="{FF2B5EF4-FFF2-40B4-BE49-F238E27FC236}">
                      <a16:creationId xmlns:a16="http://schemas.microsoft.com/office/drawing/2014/main" id="{2A6631A5-139D-418B-BC6C-54FC6FCEBDA1}"/>
                    </a:ext>
                  </a:extLst>
                </p14:cNvPr>
                <p14:cNvContentPartPr/>
                <p14:nvPr/>
              </p14:nvContentPartPr>
              <p14:xfrm>
                <a:off x="7176903" y="954691"/>
                <a:ext cx="199440" cy="205200"/>
              </p14:xfrm>
            </p:contentPart>
          </mc:Choice>
          <mc:Fallback xmlns="">
            <p:pic>
              <p:nvPicPr>
                <p:cNvPr id="745" name="Freihand 744">
                  <a:extLst>
                    <a:ext uri="{FF2B5EF4-FFF2-40B4-BE49-F238E27FC236}">
                      <a16:creationId xmlns:a16="http://schemas.microsoft.com/office/drawing/2014/main" id="{2A6631A5-139D-418B-BC6C-54FC6FCEBDA1}"/>
                    </a:ext>
                  </a:extLst>
                </p:cNvPr>
                <p:cNvPicPr/>
                <p:nvPr/>
              </p:nvPicPr>
              <p:blipFill>
                <a:blip r:embed="rId1237"/>
                <a:stretch>
                  <a:fillRect/>
                </a:stretch>
              </p:blipFill>
              <p:spPr>
                <a:xfrm>
                  <a:off x="7172583" y="950371"/>
                  <a:ext cx="208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746" name="Freihand 745">
                  <a:extLst>
                    <a:ext uri="{FF2B5EF4-FFF2-40B4-BE49-F238E27FC236}">
                      <a16:creationId xmlns:a16="http://schemas.microsoft.com/office/drawing/2014/main" id="{D605F40C-6B28-44EA-A366-394466FA00E1}"/>
                    </a:ext>
                  </a:extLst>
                </p14:cNvPr>
                <p14:cNvContentPartPr/>
                <p14:nvPr/>
              </p14:nvContentPartPr>
              <p14:xfrm>
                <a:off x="7398303" y="932731"/>
                <a:ext cx="112320" cy="118080"/>
              </p14:xfrm>
            </p:contentPart>
          </mc:Choice>
          <mc:Fallback xmlns="">
            <p:pic>
              <p:nvPicPr>
                <p:cNvPr id="746" name="Freihand 745">
                  <a:extLst>
                    <a:ext uri="{FF2B5EF4-FFF2-40B4-BE49-F238E27FC236}">
                      <a16:creationId xmlns:a16="http://schemas.microsoft.com/office/drawing/2014/main" id="{D605F40C-6B28-44EA-A366-394466FA00E1}"/>
                    </a:ext>
                  </a:extLst>
                </p:cNvPr>
                <p:cNvPicPr/>
                <p:nvPr/>
              </p:nvPicPr>
              <p:blipFill>
                <a:blip r:embed="rId1239"/>
                <a:stretch>
                  <a:fillRect/>
                </a:stretch>
              </p:blipFill>
              <p:spPr>
                <a:xfrm>
                  <a:off x="7393983" y="928411"/>
                  <a:ext cx="120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748" name="Freihand 747">
                  <a:extLst>
                    <a:ext uri="{FF2B5EF4-FFF2-40B4-BE49-F238E27FC236}">
                      <a16:creationId xmlns:a16="http://schemas.microsoft.com/office/drawing/2014/main" id="{61C02FBB-13AD-4523-81B3-50F16ECE3A81}"/>
                    </a:ext>
                  </a:extLst>
                </p14:cNvPr>
                <p14:cNvContentPartPr/>
                <p14:nvPr/>
              </p14:nvContentPartPr>
              <p14:xfrm>
                <a:off x="3478983" y="807811"/>
                <a:ext cx="143640" cy="124560"/>
              </p14:xfrm>
            </p:contentPart>
          </mc:Choice>
          <mc:Fallback xmlns="">
            <p:pic>
              <p:nvPicPr>
                <p:cNvPr id="748" name="Freihand 747">
                  <a:extLst>
                    <a:ext uri="{FF2B5EF4-FFF2-40B4-BE49-F238E27FC236}">
                      <a16:creationId xmlns:a16="http://schemas.microsoft.com/office/drawing/2014/main" id="{61C02FBB-13AD-4523-81B3-50F16ECE3A81}"/>
                    </a:ext>
                  </a:extLst>
                </p:cNvPr>
                <p:cNvPicPr/>
                <p:nvPr/>
              </p:nvPicPr>
              <p:blipFill>
                <a:blip r:embed="rId1241"/>
                <a:stretch>
                  <a:fillRect/>
                </a:stretch>
              </p:blipFill>
              <p:spPr>
                <a:xfrm>
                  <a:off x="3474663" y="803491"/>
                  <a:ext cx="152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750" name="Freihand 749">
                  <a:extLst>
                    <a:ext uri="{FF2B5EF4-FFF2-40B4-BE49-F238E27FC236}">
                      <a16:creationId xmlns:a16="http://schemas.microsoft.com/office/drawing/2014/main" id="{00B92FA7-BE5C-4A5F-A7BA-15088B2419FC}"/>
                    </a:ext>
                  </a:extLst>
                </p14:cNvPr>
                <p14:cNvContentPartPr/>
                <p14:nvPr/>
              </p14:nvContentPartPr>
              <p14:xfrm>
                <a:off x="3639183" y="584971"/>
                <a:ext cx="61920" cy="131760"/>
              </p14:xfrm>
            </p:contentPart>
          </mc:Choice>
          <mc:Fallback xmlns="">
            <p:pic>
              <p:nvPicPr>
                <p:cNvPr id="750" name="Freihand 749">
                  <a:extLst>
                    <a:ext uri="{FF2B5EF4-FFF2-40B4-BE49-F238E27FC236}">
                      <a16:creationId xmlns:a16="http://schemas.microsoft.com/office/drawing/2014/main" id="{00B92FA7-BE5C-4A5F-A7BA-15088B2419FC}"/>
                    </a:ext>
                  </a:extLst>
                </p:cNvPr>
                <p:cNvPicPr/>
                <p:nvPr/>
              </p:nvPicPr>
              <p:blipFill>
                <a:blip r:embed="rId1243"/>
                <a:stretch>
                  <a:fillRect/>
                </a:stretch>
              </p:blipFill>
              <p:spPr>
                <a:xfrm>
                  <a:off x="3634863" y="580651"/>
                  <a:ext cx="70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751" name="Freihand 750">
                  <a:extLst>
                    <a:ext uri="{FF2B5EF4-FFF2-40B4-BE49-F238E27FC236}">
                      <a16:creationId xmlns:a16="http://schemas.microsoft.com/office/drawing/2014/main" id="{CF38D39C-3D9A-41EC-9159-E8B33AF1E7F5}"/>
                    </a:ext>
                  </a:extLst>
                </p14:cNvPr>
                <p14:cNvContentPartPr/>
                <p14:nvPr/>
              </p14:nvContentPartPr>
              <p14:xfrm>
                <a:off x="3613263" y="666691"/>
                <a:ext cx="158040" cy="127440"/>
              </p14:xfrm>
            </p:contentPart>
          </mc:Choice>
          <mc:Fallback xmlns="">
            <p:pic>
              <p:nvPicPr>
                <p:cNvPr id="751" name="Freihand 750">
                  <a:extLst>
                    <a:ext uri="{FF2B5EF4-FFF2-40B4-BE49-F238E27FC236}">
                      <a16:creationId xmlns:a16="http://schemas.microsoft.com/office/drawing/2014/main" id="{CF38D39C-3D9A-41EC-9159-E8B33AF1E7F5}"/>
                    </a:ext>
                  </a:extLst>
                </p:cNvPr>
                <p:cNvPicPr/>
                <p:nvPr/>
              </p:nvPicPr>
              <p:blipFill>
                <a:blip r:embed="rId1245"/>
                <a:stretch>
                  <a:fillRect/>
                </a:stretch>
              </p:blipFill>
              <p:spPr>
                <a:xfrm>
                  <a:off x="3608943" y="662371"/>
                  <a:ext cx="166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752" name="Freihand 751">
                  <a:extLst>
                    <a:ext uri="{FF2B5EF4-FFF2-40B4-BE49-F238E27FC236}">
                      <a16:creationId xmlns:a16="http://schemas.microsoft.com/office/drawing/2014/main" id="{75F07A9C-C13B-4D2E-9B3B-66EA3A4C86CD}"/>
                    </a:ext>
                  </a:extLst>
                </p14:cNvPr>
                <p14:cNvContentPartPr/>
                <p14:nvPr/>
              </p14:nvContentPartPr>
              <p14:xfrm>
                <a:off x="3647463" y="815371"/>
                <a:ext cx="65160" cy="76680"/>
              </p14:xfrm>
            </p:contentPart>
          </mc:Choice>
          <mc:Fallback xmlns="">
            <p:pic>
              <p:nvPicPr>
                <p:cNvPr id="752" name="Freihand 751">
                  <a:extLst>
                    <a:ext uri="{FF2B5EF4-FFF2-40B4-BE49-F238E27FC236}">
                      <a16:creationId xmlns:a16="http://schemas.microsoft.com/office/drawing/2014/main" id="{75F07A9C-C13B-4D2E-9B3B-66EA3A4C86CD}"/>
                    </a:ext>
                  </a:extLst>
                </p:cNvPr>
                <p:cNvPicPr/>
                <p:nvPr/>
              </p:nvPicPr>
              <p:blipFill>
                <a:blip r:embed="rId1247"/>
                <a:stretch>
                  <a:fillRect/>
                </a:stretch>
              </p:blipFill>
              <p:spPr>
                <a:xfrm>
                  <a:off x="3643143" y="811051"/>
                  <a:ext cx="73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753" name="Freihand 752">
                  <a:extLst>
                    <a:ext uri="{FF2B5EF4-FFF2-40B4-BE49-F238E27FC236}">
                      <a16:creationId xmlns:a16="http://schemas.microsoft.com/office/drawing/2014/main" id="{99D23EC4-F1BA-4B57-879F-4BFF75DEEB43}"/>
                    </a:ext>
                  </a:extLst>
                </p14:cNvPr>
                <p14:cNvContentPartPr/>
                <p14:nvPr/>
              </p14:nvContentPartPr>
              <p14:xfrm>
                <a:off x="3707223" y="804211"/>
                <a:ext cx="40680" cy="31680"/>
              </p14:xfrm>
            </p:contentPart>
          </mc:Choice>
          <mc:Fallback xmlns="">
            <p:pic>
              <p:nvPicPr>
                <p:cNvPr id="753" name="Freihand 752">
                  <a:extLst>
                    <a:ext uri="{FF2B5EF4-FFF2-40B4-BE49-F238E27FC236}">
                      <a16:creationId xmlns:a16="http://schemas.microsoft.com/office/drawing/2014/main" id="{99D23EC4-F1BA-4B57-879F-4BFF75DEEB43}"/>
                    </a:ext>
                  </a:extLst>
                </p:cNvPr>
                <p:cNvPicPr/>
                <p:nvPr/>
              </p:nvPicPr>
              <p:blipFill>
                <a:blip r:embed="rId1249"/>
                <a:stretch>
                  <a:fillRect/>
                </a:stretch>
              </p:blipFill>
              <p:spPr>
                <a:xfrm>
                  <a:off x="3702903" y="799891"/>
                  <a:ext cx="49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754" name="Freihand 753">
                  <a:extLst>
                    <a:ext uri="{FF2B5EF4-FFF2-40B4-BE49-F238E27FC236}">
                      <a16:creationId xmlns:a16="http://schemas.microsoft.com/office/drawing/2014/main" id="{C3B46CED-FF40-4DE1-B98A-5413D911F0A6}"/>
                    </a:ext>
                  </a:extLst>
                </p14:cNvPr>
                <p14:cNvContentPartPr/>
                <p14:nvPr/>
              </p14:nvContentPartPr>
              <p14:xfrm>
                <a:off x="3747543" y="731131"/>
                <a:ext cx="81360" cy="79920"/>
              </p14:xfrm>
            </p:contentPart>
          </mc:Choice>
          <mc:Fallback xmlns="">
            <p:pic>
              <p:nvPicPr>
                <p:cNvPr id="754" name="Freihand 753">
                  <a:extLst>
                    <a:ext uri="{FF2B5EF4-FFF2-40B4-BE49-F238E27FC236}">
                      <a16:creationId xmlns:a16="http://schemas.microsoft.com/office/drawing/2014/main" id="{C3B46CED-FF40-4DE1-B98A-5413D911F0A6}"/>
                    </a:ext>
                  </a:extLst>
                </p:cNvPr>
                <p:cNvPicPr/>
                <p:nvPr/>
              </p:nvPicPr>
              <p:blipFill>
                <a:blip r:embed="rId1251"/>
                <a:stretch>
                  <a:fillRect/>
                </a:stretch>
              </p:blipFill>
              <p:spPr>
                <a:xfrm>
                  <a:off x="3743223" y="726811"/>
                  <a:ext cx="90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755" name="Freihand 754">
                  <a:extLst>
                    <a:ext uri="{FF2B5EF4-FFF2-40B4-BE49-F238E27FC236}">
                      <a16:creationId xmlns:a16="http://schemas.microsoft.com/office/drawing/2014/main" id="{A920D2EC-B99A-4BAA-B1A3-71B00863145C}"/>
                    </a:ext>
                  </a:extLst>
                </p14:cNvPr>
                <p14:cNvContentPartPr/>
                <p14:nvPr/>
              </p14:nvContentPartPr>
              <p14:xfrm>
                <a:off x="3800463" y="608011"/>
                <a:ext cx="37440" cy="51840"/>
              </p14:xfrm>
            </p:contentPart>
          </mc:Choice>
          <mc:Fallback xmlns="">
            <p:pic>
              <p:nvPicPr>
                <p:cNvPr id="755" name="Freihand 754">
                  <a:extLst>
                    <a:ext uri="{FF2B5EF4-FFF2-40B4-BE49-F238E27FC236}">
                      <a16:creationId xmlns:a16="http://schemas.microsoft.com/office/drawing/2014/main" id="{A920D2EC-B99A-4BAA-B1A3-71B00863145C}"/>
                    </a:ext>
                  </a:extLst>
                </p:cNvPr>
                <p:cNvPicPr/>
                <p:nvPr/>
              </p:nvPicPr>
              <p:blipFill>
                <a:blip r:embed="rId1253"/>
                <a:stretch>
                  <a:fillRect/>
                </a:stretch>
              </p:blipFill>
              <p:spPr>
                <a:xfrm>
                  <a:off x="3796143" y="603691"/>
                  <a:ext cx="46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756" name="Freihand 755">
                  <a:extLst>
                    <a:ext uri="{FF2B5EF4-FFF2-40B4-BE49-F238E27FC236}">
                      <a16:creationId xmlns:a16="http://schemas.microsoft.com/office/drawing/2014/main" id="{8B02C6C6-50CC-4F60-9C6C-67B78FEF7EDD}"/>
                    </a:ext>
                  </a:extLst>
                </p14:cNvPr>
                <p14:cNvContentPartPr/>
                <p14:nvPr/>
              </p14:nvContentPartPr>
              <p14:xfrm>
                <a:off x="3856983" y="545011"/>
                <a:ext cx="27720" cy="93600"/>
              </p14:xfrm>
            </p:contentPart>
          </mc:Choice>
          <mc:Fallback xmlns="">
            <p:pic>
              <p:nvPicPr>
                <p:cNvPr id="756" name="Freihand 755">
                  <a:extLst>
                    <a:ext uri="{FF2B5EF4-FFF2-40B4-BE49-F238E27FC236}">
                      <a16:creationId xmlns:a16="http://schemas.microsoft.com/office/drawing/2014/main" id="{8B02C6C6-50CC-4F60-9C6C-67B78FEF7EDD}"/>
                    </a:ext>
                  </a:extLst>
                </p:cNvPr>
                <p:cNvPicPr/>
                <p:nvPr/>
              </p:nvPicPr>
              <p:blipFill>
                <a:blip r:embed="rId1255"/>
                <a:stretch>
                  <a:fillRect/>
                </a:stretch>
              </p:blipFill>
              <p:spPr>
                <a:xfrm>
                  <a:off x="3852663" y="540691"/>
                  <a:ext cx="3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757" name="Freihand 756">
                  <a:extLst>
                    <a:ext uri="{FF2B5EF4-FFF2-40B4-BE49-F238E27FC236}">
                      <a16:creationId xmlns:a16="http://schemas.microsoft.com/office/drawing/2014/main" id="{9AF0F057-9F54-4010-8E0C-06BC2663054C}"/>
                    </a:ext>
                  </a:extLst>
                </p14:cNvPr>
                <p14:cNvContentPartPr/>
                <p14:nvPr/>
              </p14:nvContentPartPr>
              <p14:xfrm>
                <a:off x="3827823" y="571291"/>
                <a:ext cx="101520" cy="33120"/>
              </p14:xfrm>
            </p:contentPart>
          </mc:Choice>
          <mc:Fallback xmlns="">
            <p:pic>
              <p:nvPicPr>
                <p:cNvPr id="757" name="Freihand 756">
                  <a:extLst>
                    <a:ext uri="{FF2B5EF4-FFF2-40B4-BE49-F238E27FC236}">
                      <a16:creationId xmlns:a16="http://schemas.microsoft.com/office/drawing/2014/main" id="{9AF0F057-9F54-4010-8E0C-06BC2663054C}"/>
                    </a:ext>
                  </a:extLst>
                </p:cNvPr>
                <p:cNvPicPr/>
                <p:nvPr/>
              </p:nvPicPr>
              <p:blipFill>
                <a:blip r:embed="rId1257"/>
                <a:stretch>
                  <a:fillRect/>
                </a:stretch>
              </p:blipFill>
              <p:spPr>
                <a:xfrm>
                  <a:off x="3823503" y="566971"/>
                  <a:ext cx="110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759" name="Freihand 758">
                  <a:extLst>
                    <a:ext uri="{FF2B5EF4-FFF2-40B4-BE49-F238E27FC236}">
                      <a16:creationId xmlns:a16="http://schemas.microsoft.com/office/drawing/2014/main" id="{04D1D354-4EBC-4978-9351-331B74229B9C}"/>
                    </a:ext>
                  </a:extLst>
                </p14:cNvPr>
                <p14:cNvContentPartPr/>
                <p14:nvPr/>
              </p14:nvContentPartPr>
              <p14:xfrm>
                <a:off x="3548103" y="465451"/>
                <a:ext cx="243000" cy="451440"/>
              </p14:xfrm>
            </p:contentPart>
          </mc:Choice>
          <mc:Fallback xmlns="">
            <p:pic>
              <p:nvPicPr>
                <p:cNvPr id="759" name="Freihand 758">
                  <a:extLst>
                    <a:ext uri="{FF2B5EF4-FFF2-40B4-BE49-F238E27FC236}">
                      <a16:creationId xmlns:a16="http://schemas.microsoft.com/office/drawing/2014/main" id="{04D1D354-4EBC-4978-9351-331B74229B9C}"/>
                    </a:ext>
                  </a:extLst>
                </p:cNvPr>
                <p:cNvPicPr/>
                <p:nvPr/>
              </p:nvPicPr>
              <p:blipFill>
                <a:blip r:embed="rId1259"/>
                <a:stretch>
                  <a:fillRect/>
                </a:stretch>
              </p:blipFill>
              <p:spPr>
                <a:xfrm>
                  <a:off x="3543783" y="461131"/>
                  <a:ext cx="2516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760" name="Freihand 759">
                  <a:extLst>
                    <a:ext uri="{FF2B5EF4-FFF2-40B4-BE49-F238E27FC236}">
                      <a16:creationId xmlns:a16="http://schemas.microsoft.com/office/drawing/2014/main" id="{8A8248EA-2244-4046-801D-63ECFB54FB36}"/>
                    </a:ext>
                  </a:extLst>
                </p14:cNvPr>
                <p14:cNvContentPartPr/>
                <p14:nvPr/>
              </p14:nvContentPartPr>
              <p14:xfrm>
                <a:off x="3255783" y="489931"/>
                <a:ext cx="67320" cy="104040"/>
              </p14:xfrm>
            </p:contentPart>
          </mc:Choice>
          <mc:Fallback xmlns="">
            <p:pic>
              <p:nvPicPr>
                <p:cNvPr id="760" name="Freihand 759">
                  <a:extLst>
                    <a:ext uri="{FF2B5EF4-FFF2-40B4-BE49-F238E27FC236}">
                      <a16:creationId xmlns:a16="http://schemas.microsoft.com/office/drawing/2014/main" id="{8A8248EA-2244-4046-801D-63ECFB54FB36}"/>
                    </a:ext>
                  </a:extLst>
                </p:cNvPr>
                <p:cNvPicPr/>
                <p:nvPr/>
              </p:nvPicPr>
              <p:blipFill>
                <a:blip r:embed="rId1261"/>
                <a:stretch>
                  <a:fillRect/>
                </a:stretch>
              </p:blipFill>
              <p:spPr>
                <a:xfrm>
                  <a:off x="3251463" y="485611"/>
                  <a:ext cx="75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761" name="Freihand 760">
                  <a:extLst>
                    <a:ext uri="{FF2B5EF4-FFF2-40B4-BE49-F238E27FC236}">
                      <a16:creationId xmlns:a16="http://schemas.microsoft.com/office/drawing/2014/main" id="{68C9DF66-5951-468A-8F7D-D24A9CD7CBAA}"/>
                    </a:ext>
                  </a:extLst>
                </p14:cNvPr>
                <p14:cNvContentPartPr/>
                <p14:nvPr/>
              </p14:nvContentPartPr>
              <p14:xfrm>
                <a:off x="3323103" y="422251"/>
                <a:ext cx="153000" cy="119520"/>
              </p14:xfrm>
            </p:contentPart>
          </mc:Choice>
          <mc:Fallback xmlns="">
            <p:pic>
              <p:nvPicPr>
                <p:cNvPr id="761" name="Freihand 760">
                  <a:extLst>
                    <a:ext uri="{FF2B5EF4-FFF2-40B4-BE49-F238E27FC236}">
                      <a16:creationId xmlns:a16="http://schemas.microsoft.com/office/drawing/2014/main" id="{68C9DF66-5951-468A-8F7D-D24A9CD7CBAA}"/>
                    </a:ext>
                  </a:extLst>
                </p:cNvPr>
                <p:cNvPicPr/>
                <p:nvPr/>
              </p:nvPicPr>
              <p:blipFill>
                <a:blip r:embed="rId1263"/>
                <a:stretch>
                  <a:fillRect/>
                </a:stretch>
              </p:blipFill>
              <p:spPr>
                <a:xfrm>
                  <a:off x="3318783" y="417931"/>
                  <a:ext cx="1616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762" name="Freihand 761">
                  <a:extLst>
                    <a:ext uri="{FF2B5EF4-FFF2-40B4-BE49-F238E27FC236}">
                      <a16:creationId xmlns:a16="http://schemas.microsoft.com/office/drawing/2014/main" id="{4CC1A833-13D7-42BB-A67C-D1F6D9F4183B}"/>
                    </a:ext>
                  </a:extLst>
                </p14:cNvPr>
                <p14:cNvContentPartPr/>
                <p14:nvPr/>
              </p14:nvContentPartPr>
              <p14:xfrm>
                <a:off x="3448383" y="360691"/>
                <a:ext cx="65520" cy="79920"/>
              </p14:xfrm>
            </p:contentPart>
          </mc:Choice>
          <mc:Fallback xmlns="">
            <p:pic>
              <p:nvPicPr>
                <p:cNvPr id="762" name="Freihand 761">
                  <a:extLst>
                    <a:ext uri="{FF2B5EF4-FFF2-40B4-BE49-F238E27FC236}">
                      <a16:creationId xmlns:a16="http://schemas.microsoft.com/office/drawing/2014/main" id="{4CC1A833-13D7-42BB-A67C-D1F6D9F4183B}"/>
                    </a:ext>
                  </a:extLst>
                </p:cNvPr>
                <p:cNvPicPr/>
                <p:nvPr/>
              </p:nvPicPr>
              <p:blipFill>
                <a:blip r:embed="rId1265"/>
                <a:stretch>
                  <a:fillRect/>
                </a:stretch>
              </p:blipFill>
              <p:spPr>
                <a:xfrm>
                  <a:off x="3444063" y="356371"/>
                  <a:ext cx="74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763" name="Freihand 762">
                  <a:extLst>
                    <a:ext uri="{FF2B5EF4-FFF2-40B4-BE49-F238E27FC236}">
                      <a16:creationId xmlns:a16="http://schemas.microsoft.com/office/drawing/2014/main" id="{9FDFB2A6-3D8C-4EE3-B11F-8AB938C80AA4}"/>
                    </a:ext>
                  </a:extLst>
                </p14:cNvPr>
                <p14:cNvContentPartPr/>
                <p14:nvPr/>
              </p14:nvContentPartPr>
              <p14:xfrm>
                <a:off x="3549183" y="401731"/>
                <a:ext cx="11880" cy="28800"/>
              </p14:xfrm>
            </p:contentPart>
          </mc:Choice>
          <mc:Fallback xmlns="">
            <p:pic>
              <p:nvPicPr>
                <p:cNvPr id="763" name="Freihand 762">
                  <a:extLst>
                    <a:ext uri="{FF2B5EF4-FFF2-40B4-BE49-F238E27FC236}">
                      <a16:creationId xmlns:a16="http://schemas.microsoft.com/office/drawing/2014/main" id="{9FDFB2A6-3D8C-4EE3-B11F-8AB938C80AA4}"/>
                    </a:ext>
                  </a:extLst>
                </p:cNvPr>
                <p:cNvPicPr/>
                <p:nvPr/>
              </p:nvPicPr>
              <p:blipFill>
                <a:blip r:embed="rId1267"/>
                <a:stretch>
                  <a:fillRect/>
                </a:stretch>
              </p:blipFill>
              <p:spPr>
                <a:xfrm>
                  <a:off x="3544863" y="397411"/>
                  <a:ext cx="20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765" name="Freihand 764">
                  <a:extLst>
                    <a:ext uri="{FF2B5EF4-FFF2-40B4-BE49-F238E27FC236}">
                      <a16:creationId xmlns:a16="http://schemas.microsoft.com/office/drawing/2014/main" id="{C3CEDF44-B3E3-41D3-BEBB-2217FAE24848}"/>
                    </a:ext>
                  </a:extLst>
                </p14:cNvPr>
                <p14:cNvContentPartPr/>
                <p14:nvPr/>
              </p14:nvContentPartPr>
              <p14:xfrm>
                <a:off x="3109983" y="1421251"/>
                <a:ext cx="117000" cy="166320"/>
              </p14:xfrm>
            </p:contentPart>
          </mc:Choice>
          <mc:Fallback xmlns="">
            <p:pic>
              <p:nvPicPr>
                <p:cNvPr id="765" name="Freihand 764">
                  <a:extLst>
                    <a:ext uri="{FF2B5EF4-FFF2-40B4-BE49-F238E27FC236}">
                      <a16:creationId xmlns:a16="http://schemas.microsoft.com/office/drawing/2014/main" id="{C3CEDF44-B3E3-41D3-BEBB-2217FAE24848}"/>
                    </a:ext>
                  </a:extLst>
                </p:cNvPr>
                <p:cNvPicPr/>
                <p:nvPr/>
              </p:nvPicPr>
              <p:blipFill>
                <a:blip r:embed="rId1269"/>
                <a:stretch>
                  <a:fillRect/>
                </a:stretch>
              </p:blipFill>
              <p:spPr>
                <a:xfrm>
                  <a:off x="3105663" y="1416931"/>
                  <a:ext cx="125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766" name="Freihand 765">
                  <a:extLst>
                    <a:ext uri="{FF2B5EF4-FFF2-40B4-BE49-F238E27FC236}">
                      <a16:creationId xmlns:a16="http://schemas.microsoft.com/office/drawing/2014/main" id="{17E0AF74-932F-4819-9246-A5535D0B67BA}"/>
                    </a:ext>
                  </a:extLst>
                </p14:cNvPr>
                <p14:cNvContentPartPr/>
                <p14:nvPr/>
              </p14:nvContentPartPr>
              <p14:xfrm>
                <a:off x="3049143" y="1494691"/>
                <a:ext cx="322920" cy="191520"/>
              </p14:xfrm>
            </p:contentPart>
          </mc:Choice>
          <mc:Fallback xmlns="">
            <p:pic>
              <p:nvPicPr>
                <p:cNvPr id="766" name="Freihand 765">
                  <a:extLst>
                    <a:ext uri="{FF2B5EF4-FFF2-40B4-BE49-F238E27FC236}">
                      <a16:creationId xmlns:a16="http://schemas.microsoft.com/office/drawing/2014/main" id="{17E0AF74-932F-4819-9246-A5535D0B67BA}"/>
                    </a:ext>
                  </a:extLst>
                </p:cNvPr>
                <p:cNvPicPr/>
                <p:nvPr/>
              </p:nvPicPr>
              <p:blipFill>
                <a:blip r:embed="rId1271"/>
                <a:stretch>
                  <a:fillRect/>
                </a:stretch>
              </p:blipFill>
              <p:spPr>
                <a:xfrm>
                  <a:off x="3044823" y="1490371"/>
                  <a:ext cx="3315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767" name="Freihand 766">
                  <a:extLst>
                    <a:ext uri="{FF2B5EF4-FFF2-40B4-BE49-F238E27FC236}">
                      <a16:creationId xmlns:a16="http://schemas.microsoft.com/office/drawing/2014/main" id="{0AF43023-2C5C-43D2-974C-20941108453F}"/>
                    </a:ext>
                  </a:extLst>
                </p14:cNvPr>
                <p14:cNvContentPartPr/>
                <p14:nvPr/>
              </p14:nvContentPartPr>
              <p14:xfrm>
                <a:off x="3057423" y="1670731"/>
                <a:ext cx="155880" cy="190080"/>
              </p14:xfrm>
            </p:contentPart>
          </mc:Choice>
          <mc:Fallback xmlns="">
            <p:pic>
              <p:nvPicPr>
                <p:cNvPr id="767" name="Freihand 766">
                  <a:extLst>
                    <a:ext uri="{FF2B5EF4-FFF2-40B4-BE49-F238E27FC236}">
                      <a16:creationId xmlns:a16="http://schemas.microsoft.com/office/drawing/2014/main" id="{0AF43023-2C5C-43D2-974C-20941108453F}"/>
                    </a:ext>
                  </a:extLst>
                </p:cNvPr>
                <p:cNvPicPr/>
                <p:nvPr/>
              </p:nvPicPr>
              <p:blipFill>
                <a:blip r:embed="rId1273"/>
                <a:stretch>
                  <a:fillRect/>
                </a:stretch>
              </p:blipFill>
              <p:spPr>
                <a:xfrm>
                  <a:off x="3053103" y="1666411"/>
                  <a:ext cx="164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768" name="Freihand 767">
                  <a:extLst>
                    <a:ext uri="{FF2B5EF4-FFF2-40B4-BE49-F238E27FC236}">
                      <a16:creationId xmlns:a16="http://schemas.microsoft.com/office/drawing/2014/main" id="{98F4F8F5-53A8-49C4-9D35-596BDA5FF67F}"/>
                    </a:ext>
                  </a:extLst>
                </p14:cNvPr>
                <p14:cNvContentPartPr/>
                <p14:nvPr/>
              </p14:nvContentPartPr>
              <p14:xfrm>
                <a:off x="3246783" y="1662091"/>
                <a:ext cx="84600" cy="42120"/>
              </p14:xfrm>
            </p:contentPart>
          </mc:Choice>
          <mc:Fallback xmlns="">
            <p:pic>
              <p:nvPicPr>
                <p:cNvPr id="768" name="Freihand 767">
                  <a:extLst>
                    <a:ext uri="{FF2B5EF4-FFF2-40B4-BE49-F238E27FC236}">
                      <a16:creationId xmlns:a16="http://schemas.microsoft.com/office/drawing/2014/main" id="{98F4F8F5-53A8-49C4-9D35-596BDA5FF67F}"/>
                    </a:ext>
                  </a:extLst>
                </p:cNvPr>
                <p:cNvPicPr/>
                <p:nvPr/>
              </p:nvPicPr>
              <p:blipFill>
                <a:blip r:embed="rId1275"/>
                <a:stretch>
                  <a:fillRect/>
                </a:stretch>
              </p:blipFill>
              <p:spPr>
                <a:xfrm>
                  <a:off x="3242463" y="1657771"/>
                  <a:ext cx="932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769" name="Freihand 768">
                  <a:extLst>
                    <a:ext uri="{FF2B5EF4-FFF2-40B4-BE49-F238E27FC236}">
                      <a16:creationId xmlns:a16="http://schemas.microsoft.com/office/drawing/2014/main" id="{36B70C62-6CFE-4A0C-B809-3D3E009D460B}"/>
                    </a:ext>
                  </a:extLst>
                </p14:cNvPr>
                <p14:cNvContentPartPr/>
                <p14:nvPr/>
              </p14:nvContentPartPr>
              <p14:xfrm>
                <a:off x="3349743" y="1583251"/>
                <a:ext cx="98280" cy="87120"/>
              </p14:xfrm>
            </p:contentPart>
          </mc:Choice>
          <mc:Fallback xmlns="">
            <p:pic>
              <p:nvPicPr>
                <p:cNvPr id="769" name="Freihand 768">
                  <a:extLst>
                    <a:ext uri="{FF2B5EF4-FFF2-40B4-BE49-F238E27FC236}">
                      <a16:creationId xmlns:a16="http://schemas.microsoft.com/office/drawing/2014/main" id="{36B70C62-6CFE-4A0C-B809-3D3E009D460B}"/>
                    </a:ext>
                  </a:extLst>
                </p:cNvPr>
                <p:cNvPicPr/>
                <p:nvPr/>
              </p:nvPicPr>
              <p:blipFill>
                <a:blip r:embed="rId1277"/>
                <a:stretch>
                  <a:fillRect/>
                </a:stretch>
              </p:blipFill>
              <p:spPr>
                <a:xfrm>
                  <a:off x="3345423" y="1578931"/>
                  <a:ext cx="106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771" name="Freihand 770">
                  <a:extLst>
                    <a:ext uri="{FF2B5EF4-FFF2-40B4-BE49-F238E27FC236}">
                      <a16:creationId xmlns:a16="http://schemas.microsoft.com/office/drawing/2014/main" id="{63364C12-9EB8-4548-839D-6531A664E53D}"/>
                    </a:ext>
                  </a:extLst>
                </p14:cNvPr>
                <p14:cNvContentPartPr/>
                <p14:nvPr/>
              </p14:nvContentPartPr>
              <p14:xfrm>
                <a:off x="6512343" y="6174691"/>
                <a:ext cx="180360" cy="182520"/>
              </p14:xfrm>
            </p:contentPart>
          </mc:Choice>
          <mc:Fallback xmlns="">
            <p:pic>
              <p:nvPicPr>
                <p:cNvPr id="771" name="Freihand 770">
                  <a:extLst>
                    <a:ext uri="{FF2B5EF4-FFF2-40B4-BE49-F238E27FC236}">
                      <a16:creationId xmlns:a16="http://schemas.microsoft.com/office/drawing/2014/main" id="{63364C12-9EB8-4548-839D-6531A664E53D}"/>
                    </a:ext>
                  </a:extLst>
                </p:cNvPr>
                <p:cNvPicPr/>
                <p:nvPr/>
              </p:nvPicPr>
              <p:blipFill>
                <a:blip r:embed="rId1279"/>
                <a:stretch>
                  <a:fillRect/>
                </a:stretch>
              </p:blipFill>
              <p:spPr>
                <a:xfrm>
                  <a:off x="6508023" y="6170371"/>
                  <a:ext cx="189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772" name="Freihand 771">
                  <a:extLst>
                    <a:ext uri="{FF2B5EF4-FFF2-40B4-BE49-F238E27FC236}">
                      <a16:creationId xmlns:a16="http://schemas.microsoft.com/office/drawing/2014/main" id="{0D32AC91-E283-4113-B7B8-77ADFF1F32C2}"/>
                    </a:ext>
                  </a:extLst>
                </p14:cNvPr>
                <p14:cNvContentPartPr/>
                <p14:nvPr/>
              </p14:nvContentPartPr>
              <p14:xfrm>
                <a:off x="6332703" y="6399691"/>
                <a:ext cx="592560" cy="29880"/>
              </p14:xfrm>
            </p:contentPart>
          </mc:Choice>
          <mc:Fallback xmlns="">
            <p:pic>
              <p:nvPicPr>
                <p:cNvPr id="772" name="Freihand 771">
                  <a:extLst>
                    <a:ext uri="{FF2B5EF4-FFF2-40B4-BE49-F238E27FC236}">
                      <a16:creationId xmlns:a16="http://schemas.microsoft.com/office/drawing/2014/main" id="{0D32AC91-E283-4113-B7B8-77ADFF1F32C2}"/>
                    </a:ext>
                  </a:extLst>
                </p:cNvPr>
                <p:cNvPicPr/>
                <p:nvPr/>
              </p:nvPicPr>
              <p:blipFill>
                <a:blip r:embed="rId1281"/>
                <a:stretch>
                  <a:fillRect/>
                </a:stretch>
              </p:blipFill>
              <p:spPr>
                <a:xfrm>
                  <a:off x="6328383" y="6395371"/>
                  <a:ext cx="601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82">
              <p14:nvContentPartPr>
                <p14:cNvPr id="773" name="Freihand 772">
                  <a:extLst>
                    <a:ext uri="{FF2B5EF4-FFF2-40B4-BE49-F238E27FC236}">
                      <a16:creationId xmlns:a16="http://schemas.microsoft.com/office/drawing/2014/main" id="{FE62A6C2-7D1A-4F76-82BC-C33ED2D1EC7B}"/>
                    </a:ext>
                  </a:extLst>
                </p14:cNvPr>
                <p14:cNvContentPartPr/>
                <p14:nvPr/>
              </p14:nvContentPartPr>
              <p14:xfrm>
                <a:off x="6254583" y="6546211"/>
                <a:ext cx="174960" cy="137160"/>
              </p14:xfrm>
            </p:contentPart>
          </mc:Choice>
          <mc:Fallback xmlns="">
            <p:pic>
              <p:nvPicPr>
                <p:cNvPr id="773" name="Freihand 772">
                  <a:extLst>
                    <a:ext uri="{FF2B5EF4-FFF2-40B4-BE49-F238E27FC236}">
                      <a16:creationId xmlns:a16="http://schemas.microsoft.com/office/drawing/2014/main" id="{FE62A6C2-7D1A-4F76-82BC-C33ED2D1EC7B}"/>
                    </a:ext>
                  </a:extLst>
                </p:cNvPr>
                <p:cNvPicPr/>
                <p:nvPr/>
              </p:nvPicPr>
              <p:blipFill>
                <a:blip r:embed="rId1283"/>
                <a:stretch>
                  <a:fillRect/>
                </a:stretch>
              </p:blipFill>
              <p:spPr>
                <a:xfrm>
                  <a:off x="6250263" y="6541891"/>
                  <a:ext cx="183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84">
              <p14:nvContentPartPr>
                <p14:cNvPr id="774" name="Freihand 773">
                  <a:extLst>
                    <a:ext uri="{FF2B5EF4-FFF2-40B4-BE49-F238E27FC236}">
                      <a16:creationId xmlns:a16="http://schemas.microsoft.com/office/drawing/2014/main" id="{54491E03-652A-4515-B5FB-A7A197C07226}"/>
                    </a:ext>
                  </a:extLst>
                </p14:cNvPr>
                <p14:cNvContentPartPr/>
                <p14:nvPr/>
              </p14:nvContentPartPr>
              <p14:xfrm>
                <a:off x="6506583" y="6596251"/>
                <a:ext cx="138960" cy="24480"/>
              </p14:xfrm>
            </p:contentPart>
          </mc:Choice>
          <mc:Fallback xmlns="">
            <p:pic>
              <p:nvPicPr>
                <p:cNvPr id="774" name="Freihand 773">
                  <a:extLst>
                    <a:ext uri="{FF2B5EF4-FFF2-40B4-BE49-F238E27FC236}">
                      <a16:creationId xmlns:a16="http://schemas.microsoft.com/office/drawing/2014/main" id="{54491E03-652A-4515-B5FB-A7A197C07226}"/>
                    </a:ext>
                  </a:extLst>
                </p:cNvPr>
                <p:cNvPicPr/>
                <p:nvPr/>
              </p:nvPicPr>
              <p:blipFill>
                <a:blip r:embed="rId1285"/>
                <a:stretch>
                  <a:fillRect/>
                </a:stretch>
              </p:blipFill>
              <p:spPr>
                <a:xfrm>
                  <a:off x="6502263" y="6591931"/>
                  <a:ext cx="147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86">
              <p14:nvContentPartPr>
                <p14:cNvPr id="775" name="Freihand 774">
                  <a:extLst>
                    <a:ext uri="{FF2B5EF4-FFF2-40B4-BE49-F238E27FC236}">
                      <a16:creationId xmlns:a16="http://schemas.microsoft.com/office/drawing/2014/main" id="{9C89A232-89C8-4D32-AD11-197C709B9187}"/>
                    </a:ext>
                  </a:extLst>
                </p14:cNvPr>
                <p14:cNvContentPartPr/>
                <p14:nvPr/>
              </p14:nvContentPartPr>
              <p14:xfrm>
                <a:off x="6676143" y="6550531"/>
                <a:ext cx="160560" cy="130680"/>
              </p14:xfrm>
            </p:contentPart>
          </mc:Choice>
          <mc:Fallback xmlns="">
            <p:pic>
              <p:nvPicPr>
                <p:cNvPr id="775" name="Freihand 774">
                  <a:extLst>
                    <a:ext uri="{FF2B5EF4-FFF2-40B4-BE49-F238E27FC236}">
                      <a16:creationId xmlns:a16="http://schemas.microsoft.com/office/drawing/2014/main" id="{9C89A232-89C8-4D32-AD11-197C709B9187}"/>
                    </a:ext>
                  </a:extLst>
                </p:cNvPr>
                <p:cNvPicPr/>
                <p:nvPr/>
              </p:nvPicPr>
              <p:blipFill>
                <a:blip r:embed="rId1287"/>
                <a:stretch>
                  <a:fillRect/>
                </a:stretch>
              </p:blipFill>
              <p:spPr>
                <a:xfrm>
                  <a:off x="6671823" y="6546211"/>
                  <a:ext cx="1692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88">
              <p14:nvContentPartPr>
                <p14:cNvPr id="776" name="Freihand 775">
                  <a:extLst>
                    <a:ext uri="{FF2B5EF4-FFF2-40B4-BE49-F238E27FC236}">
                      <a16:creationId xmlns:a16="http://schemas.microsoft.com/office/drawing/2014/main" id="{CDBBFD7F-BEBC-46CE-9B70-87419CB7A3E5}"/>
                    </a:ext>
                  </a:extLst>
                </p14:cNvPr>
                <p14:cNvContentPartPr/>
                <p14:nvPr/>
              </p14:nvContentPartPr>
              <p14:xfrm>
                <a:off x="6815103" y="6639091"/>
                <a:ext cx="97560" cy="29160"/>
              </p14:xfrm>
            </p:contentPart>
          </mc:Choice>
          <mc:Fallback xmlns="">
            <p:pic>
              <p:nvPicPr>
                <p:cNvPr id="776" name="Freihand 775">
                  <a:extLst>
                    <a:ext uri="{FF2B5EF4-FFF2-40B4-BE49-F238E27FC236}">
                      <a16:creationId xmlns:a16="http://schemas.microsoft.com/office/drawing/2014/main" id="{CDBBFD7F-BEBC-46CE-9B70-87419CB7A3E5}"/>
                    </a:ext>
                  </a:extLst>
                </p:cNvPr>
                <p:cNvPicPr/>
                <p:nvPr/>
              </p:nvPicPr>
              <p:blipFill>
                <a:blip r:embed="rId1289"/>
                <a:stretch>
                  <a:fillRect/>
                </a:stretch>
              </p:blipFill>
              <p:spPr>
                <a:xfrm>
                  <a:off x="6810783" y="6634771"/>
                  <a:ext cx="106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90">
              <p14:nvContentPartPr>
                <p14:cNvPr id="777" name="Freihand 776">
                  <a:extLst>
                    <a:ext uri="{FF2B5EF4-FFF2-40B4-BE49-F238E27FC236}">
                      <a16:creationId xmlns:a16="http://schemas.microsoft.com/office/drawing/2014/main" id="{D4568D33-CA5A-4881-AF93-DA9D32FABF9C}"/>
                    </a:ext>
                  </a:extLst>
                </p14:cNvPr>
                <p14:cNvContentPartPr/>
                <p14:nvPr/>
              </p14:nvContentPartPr>
              <p14:xfrm>
                <a:off x="6836703" y="6638371"/>
                <a:ext cx="21240" cy="360"/>
              </p14:xfrm>
            </p:contentPart>
          </mc:Choice>
          <mc:Fallback xmlns="">
            <p:pic>
              <p:nvPicPr>
                <p:cNvPr id="777" name="Freihand 776">
                  <a:extLst>
                    <a:ext uri="{FF2B5EF4-FFF2-40B4-BE49-F238E27FC236}">
                      <a16:creationId xmlns:a16="http://schemas.microsoft.com/office/drawing/2014/main" id="{D4568D33-CA5A-4881-AF93-DA9D32FABF9C}"/>
                    </a:ext>
                  </a:extLst>
                </p:cNvPr>
                <p:cNvPicPr/>
                <p:nvPr/>
              </p:nvPicPr>
              <p:blipFill>
                <a:blip r:embed="rId1291"/>
                <a:stretch>
                  <a:fillRect/>
                </a:stretch>
              </p:blipFill>
              <p:spPr>
                <a:xfrm>
                  <a:off x="6832383" y="6634051"/>
                  <a:ext cx="29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92">
              <p14:nvContentPartPr>
                <p14:cNvPr id="778" name="Freihand 777">
                  <a:extLst>
                    <a:ext uri="{FF2B5EF4-FFF2-40B4-BE49-F238E27FC236}">
                      <a16:creationId xmlns:a16="http://schemas.microsoft.com/office/drawing/2014/main" id="{627A890D-EC97-48D2-8473-29292D6BF3B3}"/>
                    </a:ext>
                  </a:extLst>
                </p14:cNvPr>
                <p14:cNvContentPartPr/>
                <p14:nvPr/>
              </p14:nvContentPartPr>
              <p14:xfrm>
                <a:off x="6835983" y="6612451"/>
                <a:ext cx="109080" cy="146160"/>
              </p14:xfrm>
            </p:contentPart>
          </mc:Choice>
          <mc:Fallback xmlns="">
            <p:pic>
              <p:nvPicPr>
                <p:cNvPr id="778" name="Freihand 777">
                  <a:extLst>
                    <a:ext uri="{FF2B5EF4-FFF2-40B4-BE49-F238E27FC236}">
                      <a16:creationId xmlns:a16="http://schemas.microsoft.com/office/drawing/2014/main" id="{627A890D-EC97-48D2-8473-29292D6BF3B3}"/>
                    </a:ext>
                  </a:extLst>
                </p:cNvPr>
                <p:cNvPicPr/>
                <p:nvPr/>
              </p:nvPicPr>
              <p:blipFill>
                <a:blip r:embed="rId1293"/>
                <a:stretch>
                  <a:fillRect/>
                </a:stretch>
              </p:blipFill>
              <p:spPr>
                <a:xfrm>
                  <a:off x="6831663" y="6608131"/>
                  <a:ext cx="117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94">
              <p14:nvContentPartPr>
                <p14:cNvPr id="779" name="Freihand 778">
                  <a:extLst>
                    <a:ext uri="{FF2B5EF4-FFF2-40B4-BE49-F238E27FC236}">
                      <a16:creationId xmlns:a16="http://schemas.microsoft.com/office/drawing/2014/main" id="{2D232EF4-9639-459C-B238-3510F38682A1}"/>
                    </a:ext>
                  </a:extLst>
                </p14:cNvPr>
                <p14:cNvContentPartPr/>
                <p14:nvPr/>
              </p14:nvContentPartPr>
              <p14:xfrm>
                <a:off x="5005743" y="6042211"/>
                <a:ext cx="2172600" cy="796320"/>
              </p14:xfrm>
            </p:contentPart>
          </mc:Choice>
          <mc:Fallback xmlns="">
            <p:pic>
              <p:nvPicPr>
                <p:cNvPr id="779" name="Freihand 778">
                  <a:extLst>
                    <a:ext uri="{FF2B5EF4-FFF2-40B4-BE49-F238E27FC236}">
                      <a16:creationId xmlns:a16="http://schemas.microsoft.com/office/drawing/2014/main" id="{2D232EF4-9639-459C-B238-3510F38682A1}"/>
                    </a:ext>
                  </a:extLst>
                </p:cNvPr>
                <p:cNvPicPr/>
                <p:nvPr/>
              </p:nvPicPr>
              <p:blipFill>
                <a:blip r:embed="rId1295"/>
                <a:stretch>
                  <a:fillRect/>
                </a:stretch>
              </p:blipFill>
              <p:spPr>
                <a:xfrm>
                  <a:off x="5001423" y="6037891"/>
                  <a:ext cx="2181240" cy="804960"/>
                </a:xfrm>
                <a:prstGeom prst="rect">
                  <a:avLst/>
                </a:prstGeom>
              </p:spPr>
            </p:pic>
          </mc:Fallback>
        </mc:AlternateContent>
        <mc:AlternateContent xmlns:mc="http://schemas.openxmlformats.org/markup-compatibility/2006" xmlns:p14="http://schemas.microsoft.com/office/powerpoint/2010/main">
          <mc:Choice Requires="p14">
            <p:contentPart p14:bwMode="auto" r:id="rId1296">
              <p14:nvContentPartPr>
                <p14:cNvPr id="780" name="Freihand 779">
                  <a:extLst>
                    <a:ext uri="{FF2B5EF4-FFF2-40B4-BE49-F238E27FC236}">
                      <a16:creationId xmlns:a16="http://schemas.microsoft.com/office/drawing/2014/main" id="{C7C3152B-555E-4107-AE9E-2D33DE2286C6}"/>
                    </a:ext>
                  </a:extLst>
                </p14:cNvPr>
                <p14:cNvContentPartPr/>
                <p14:nvPr/>
              </p14:nvContentPartPr>
              <p14:xfrm>
                <a:off x="4539903" y="3683131"/>
                <a:ext cx="2781000" cy="2521440"/>
              </p14:xfrm>
            </p:contentPart>
          </mc:Choice>
          <mc:Fallback xmlns="">
            <p:pic>
              <p:nvPicPr>
                <p:cNvPr id="780" name="Freihand 779">
                  <a:extLst>
                    <a:ext uri="{FF2B5EF4-FFF2-40B4-BE49-F238E27FC236}">
                      <a16:creationId xmlns:a16="http://schemas.microsoft.com/office/drawing/2014/main" id="{C7C3152B-555E-4107-AE9E-2D33DE2286C6}"/>
                    </a:ext>
                  </a:extLst>
                </p:cNvPr>
                <p:cNvPicPr/>
                <p:nvPr/>
              </p:nvPicPr>
              <p:blipFill>
                <a:blip r:embed="rId1297"/>
                <a:stretch>
                  <a:fillRect/>
                </a:stretch>
              </p:blipFill>
              <p:spPr>
                <a:xfrm>
                  <a:off x="4535583" y="3678811"/>
                  <a:ext cx="2789640" cy="2530080"/>
                </a:xfrm>
                <a:prstGeom prst="rect">
                  <a:avLst/>
                </a:prstGeom>
              </p:spPr>
            </p:pic>
          </mc:Fallback>
        </mc:AlternateContent>
        <mc:AlternateContent xmlns:mc="http://schemas.openxmlformats.org/markup-compatibility/2006" xmlns:p14="http://schemas.microsoft.com/office/powerpoint/2010/main">
          <mc:Choice Requires="p14">
            <p:contentPart p14:bwMode="auto" r:id="rId1298">
              <p14:nvContentPartPr>
                <p14:cNvPr id="781" name="Freihand 780">
                  <a:extLst>
                    <a:ext uri="{FF2B5EF4-FFF2-40B4-BE49-F238E27FC236}">
                      <a16:creationId xmlns:a16="http://schemas.microsoft.com/office/drawing/2014/main" id="{384C803C-1D86-4F07-B94A-64AB7389DB62}"/>
                    </a:ext>
                  </a:extLst>
                </p14:cNvPr>
                <p14:cNvContentPartPr/>
                <p14:nvPr/>
              </p14:nvContentPartPr>
              <p14:xfrm>
                <a:off x="4759503" y="3563611"/>
                <a:ext cx="248400" cy="233640"/>
              </p14:xfrm>
            </p:contentPart>
          </mc:Choice>
          <mc:Fallback xmlns="">
            <p:pic>
              <p:nvPicPr>
                <p:cNvPr id="781" name="Freihand 780">
                  <a:extLst>
                    <a:ext uri="{FF2B5EF4-FFF2-40B4-BE49-F238E27FC236}">
                      <a16:creationId xmlns:a16="http://schemas.microsoft.com/office/drawing/2014/main" id="{384C803C-1D86-4F07-B94A-64AB7389DB62}"/>
                    </a:ext>
                  </a:extLst>
                </p:cNvPr>
                <p:cNvPicPr/>
                <p:nvPr/>
              </p:nvPicPr>
              <p:blipFill>
                <a:blip r:embed="rId1299"/>
                <a:stretch>
                  <a:fillRect/>
                </a:stretch>
              </p:blipFill>
              <p:spPr>
                <a:xfrm>
                  <a:off x="4755183" y="3559291"/>
                  <a:ext cx="257040" cy="242280"/>
                </a:xfrm>
                <a:prstGeom prst="rect">
                  <a:avLst/>
                </a:prstGeom>
              </p:spPr>
            </p:pic>
          </mc:Fallback>
        </mc:AlternateContent>
      </p:grpSp>
    </p:spTree>
    <p:extLst>
      <p:ext uri="{BB962C8B-B14F-4D97-AF65-F5344CB8AC3E}">
        <p14:creationId xmlns:p14="http://schemas.microsoft.com/office/powerpoint/2010/main" val="8195376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224338" y="18559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Consequences of Keynesian economics</a:t>
            </a:r>
          </a:p>
        </p:txBody>
      </p:sp>
      <p:sp>
        <p:nvSpPr>
          <p:cNvPr id="172036" name="Text Box 4"/>
          <p:cNvSpPr txBox="1">
            <a:spLocks noChangeArrowheads="1"/>
          </p:cNvSpPr>
          <p:nvPr/>
        </p:nvSpPr>
        <p:spPr bwMode="auto">
          <a:xfrm>
            <a:off x="0" y="981075"/>
            <a:ext cx="8286161"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Disequilibria over time are possible</a:t>
            </a:r>
          </a:p>
          <a:p>
            <a:pPr eaLnBrk="1" hangingPunct="1">
              <a:buClrTx/>
              <a:buFontTx/>
              <a:buNone/>
            </a:pPr>
            <a:r>
              <a:rPr lang="de-DE" sz="2400">
                <a:solidFill>
                  <a:srgbClr val="000000"/>
                </a:solidFill>
              </a:rPr>
              <a:t> </a:t>
            </a:r>
          </a:p>
          <a:p>
            <a:pPr eaLnBrk="1" hangingPunct="1">
              <a:buClrTx/>
              <a:buFontTx/>
              <a:buNone/>
            </a:pPr>
            <a:r>
              <a:rPr lang="de-DE" sz="2400">
                <a:solidFill>
                  <a:srgbClr val="000000"/>
                </a:solidFill>
              </a:rPr>
              <a:t>→ Aggregate demand is too low in order to fully utilize labor force.</a:t>
            </a:r>
          </a:p>
          <a:p>
            <a:pPr eaLnBrk="1" hangingPunct="1">
              <a:buClrTx/>
              <a:buFontTx/>
              <a:buNone/>
            </a:pPr>
            <a:r>
              <a:rPr lang="de-DE" sz="2400">
                <a:solidFill>
                  <a:srgbClr val="000000"/>
                </a:solidFill>
              </a:rPr>
              <a:t>	→ Permant high unemployment level</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 Aggregate demand exceeds the capacity of production. </a:t>
            </a:r>
          </a:p>
          <a:p>
            <a:pPr eaLnBrk="1" hangingPunct="1">
              <a:buClrTx/>
              <a:buFontTx/>
              <a:buNone/>
            </a:pPr>
            <a:r>
              <a:rPr lang="de-DE" sz="2400">
                <a:solidFill>
                  <a:srgbClr val="000000"/>
                </a:solidFill>
              </a:rPr>
              <a:t>	 → Economy is overheating</a:t>
            </a:r>
          </a:p>
          <a:p>
            <a:pPr eaLnBrk="1" hangingPunct="1">
              <a:buClrTx/>
              <a:buFontTx/>
              <a:buNone/>
            </a:pPr>
            <a:endParaRPr lang="de-DE" sz="2400">
              <a:solidFill>
                <a:srgbClr val="000000"/>
              </a:solidFill>
            </a:endParaRPr>
          </a:p>
          <a:p>
            <a:pPr eaLnBrk="1" hangingPunct="1">
              <a:buClrTx/>
              <a:buFontTx/>
              <a:buNone/>
            </a:pPr>
            <a:r>
              <a:rPr lang="de-DE" sz="2400">
                <a:solidFill>
                  <a:srgbClr val="000000"/>
                </a:solidFill>
              </a:rPr>
              <a:t>Especially full employment is not reached via a euqilibrium process, but can only be reached within a specific parameter constellation of the Economy → the Economy needs external interference!</a:t>
            </a: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5" name="Rechteck 4">
            <a:extLst>
              <a:ext uri="{FF2B5EF4-FFF2-40B4-BE49-F238E27FC236}">
                <a16:creationId xmlns:a16="http://schemas.microsoft.com/office/drawing/2014/main" id="{4ABC7385-D6AE-4A00-AE87-5E73AF386EB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30728EE-3AB4-483B-ABC7-A395B837FAFD}"/>
                  </a:ext>
                </a:extLst>
              </p14:cNvPr>
              <p14:cNvContentPartPr/>
              <p14:nvPr/>
            </p14:nvContentPartPr>
            <p14:xfrm>
              <a:off x="4244703" y="1035331"/>
              <a:ext cx="10080" cy="31680"/>
            </p14:xfrm>
          </p:contentPart>
        </mc:Choice>
        <mc:Fallback xmlns="">
          <p:pic>
            <p:nvPicPr>
              <p:cNvPr id="2" name="Freihand 1">
                <a:extLst>
                  <a:ext uri="{FF2B5EF4-FFF2-40B4-BE49-F238E27FC236}">
                    <a16:creationId xmlns:a16="http://schemas.microsoft.com/office/drawing/2014/main" id="{D30728EE-3AB4-483B-ABC7-A395B837FAFD}"/>
                  </a:ext>
                </a:extLst>
              </p:cNvPr>
              <p:cNvPicPr/>
              <p:nvPr/>
            </p:nvPicPr>
            <p:blipFill>
              <a:blip r:embed="rId4"/>
              <a:stretch>
                <a:fillRect/>
              </a:stretch>
            </p:blipFill>
            <p:spPr>
              <a:xfrm>
                <a:off x="4240383" y="1031011"/>
                <a:ext cx="18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CB6FE42-3D08-46E2-B4B4-9E8657D988EE}"/>
                  </a:ext>
                </a:extLst>
              </p14:cNvPr>
              <p14:cNvContentPartPr/>
              <p14:nvPr/>
            </p14:nvContentPartPr>
            <p14:xfrm>
              <a:off x="4296183" y="665251"/>
              <a:ext cx="5307120" cy="86760"/>
            </p14:xfrm>
          </p:contentPart>
        </mc:Choice>
        <mc:Fallback xmlns="">
          <p:pic>
            <p:nvPicPr>
              <p:cNvPr id="3" name="Freihand 2">
                <a:extLst>
                  <a:ext uri="{FF2B5EF4-FFF2-40B4-BE49-F238E27FC236}">
                    <a16:creationId xmlns:a16="http://schemas.microsoft.com/office/drawing/2014/main" id="{0CB6FE42-3D08-46E2-B4B4-9E8657D988EE}"/>
                  </a:ext>
                </a:extLst>
              </p:cNvPr>
              <p:cNvPicPr/>
              <p:nvPr/>
            </p:nvPicPr>
            <p:blipFill>
              <a:blip r:embed="rId6"/>
              <a:stretch>
                <a:fillRect/>
              </a:stretch>
            </p:blipFill>
            <p:spPr>
              <a:xfrm>
                <a:off x="4291863" y="660931"/>
                <a:ext cx="5315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1CBF21E-85E3-428C-AFB6-816EEE96DDBD}"/>
                  </a:ext>
                </a:extLst>
              </p14:cNvPr>
              <p14:cNvContentPartPr/>
              <p14:nvPr/>
            </p14:nvContentPartPr>
            <p14:xfrm>
              <a:off x="114423" y="1689091"/>
              <a:ext cx="4586040" cy="203760"/>
            </p14:xfrm>
          </p:contentPart>
        </mc:Choice>
        <mc:Fallback xmlns="">
          <p:pic>
            <p:nvPicPr>
              <p:cNvPr id="4" name="Freihand 3">
                <a:extLst>
                  <a:ext uri="{FF2B5EF4-FFF2-40B4-BE49-F238E27FC236}">
                    <a16:creationId xmlns:a16="http://schemas.microsoft.com/office/drawing/2014/main" id="{F1CBF21E-85E3-428C-AFB6-816EEE96DDBD}"/>
                  </a:ext>
                </a:extLst>
              </p:cNvPr>
              <p:cNvPicPr/>
              <p:nvPr/>
            </p:nvPicPr>
            <p:blipFill>
              <a:blip r:embed="rId8"/>
              <a:stretch>
                <a:fillRect/>
              </a:stretch>
            </p:blipFill>
            <p:spPr>
              <a:xfrm>
                <a:off x="110103" y="1684771"/>
                <a:ext cx="4594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9B91ED8-F9B0-4A66-8632-1C3ABA033025}"/>
                  </a:ext>
                </a:extLst>
              </p14:cNvPr>
              <p14:cNvContentPartPr/>
              <p14:nvPr/>
            </p14:nvContentPartPr>
            <p14:xfrm>
              <a:off x="363903" y="2460931"/>
              <a:ext cx="3194640" cy="60120"/>
            </p14:xfrm>
          </p:contentPart>
        </mc:Choice>
        <mc:Fallback xmlns="">
          <p:pic>
            <p:nvPicPr>
              <p:cNvPr id="6" name="Freihand 5">
                <a:extLst>
                  <a:ext uri="{FF2B5EF4-FFF2-40B4-BE49-F238E27FC236}">
                    <a16:creationId xmlns:a16="http://schemas.microsoft.com/office/drawing/2014/main" id="{89B91ED8-F9B0-4A66-8632-1C3ABA033025}"/>
                  </a:ext>
                </a:extLst>
              </p:cNvPr>
              <p:cNvPicPr/>
              <p:nvPr/>
            </p:nvPicPr>
            <p:blipFill>
              <a:blip r:embed="rId10"/>
              <a:stretch>
                <a:fillRect/>
              </a:stretch>
            </p:blipFill>
            <p:spPr>
              <a:xfrm>
                <a:off x="359583" y="2456611"/>
                <a:ext cx="3203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99963A2-4589-41D5-8AB0-FB17D84B074D}"/>
                  </a:ext>
                </a:extLst>
              </p14:cNvPr>
              <p14:cNvContentPartPr/>
              <p14:nvPr/>
            </p14:nvContentPartPr>
            <p14:xfrm>
              <a:off x="912183" y="3179131"/>
              <a:ext cx="4792680" cy="118800"/>
            </p14:xfrm>
          </p:contentPart>
        </mc:Choice>
        <mc:Fallback xmlns="">
          <p:pic>
            <p:nvPicPr>
              <p:cNvPr id="7" name="Freihand 6">
                <a:extLst>
                  <a:ext uri="{FF2B5EF4-FFF2-40B4-BE49-F238E27FC236}">
                    <a16:creationId xmlns:a16="http://schemas.microsoft.com/office/drawing/2014/main" id="{D99963A2-4589-41D5-8AB0-FB17D84B074D}"/>
                  </a:ext>
                </a:extLst>
              </p:cNvPr>
              <p:cNvPicPr/>
              <p:nvPr/>
            </p:nvPicPr>
            <p:blipFill>
              <a:blip r:embed="rId12"/>
              <a:stretch>
                <a:fillRect/>
              </a:stretch>
            </p:blipFill>
            <p:spPr>
              <a:xfrm>
                <a:off x="907863" y="3174811"/>
                <a:ext cx="4801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25AD90AD-5827-461A-A454-A594372292FD}"/>
                  </a:ext>
                </a:extLst>
              </p14:cNvPr>
              <p14:cNvContentPartPr/>
              <p14:nvPr/>
            </p14:nvContentPartPr>
            <p14:xfrm>
              <a:off x="644703" y="3913531"/>
              <a:ext cx="3695760" cy="79920"/>
            </p14:xfrm>
          </p:contentPart>
        </mc:Choice>
        <mc:Fallback xmlns="">
          <p:pic>
            <p:nvPicPr>
              <p:cNvPr id="8" name="Freihand 7">
                <a:extLst>
                  <a:ext uri="{FF2B5EF4-FFF2-40B4-BE49-F238E27FC236}">
                    <a16:creationId xmlns:a16="http://schemas.microsoft.com/office/drawing/2014/main" id="{25AD90AD-5827-461A-A454-A594372292FD}"/>
                  </a:ext>
                </a:extLst>
              </p:cNvPr>
              <p:cNvPicPr/>
              <p:nvPr/>
            </p:nvPicPr>
            <p:blipFill>
              <a:blip r:embed="rId14"/>
              <a:stretch>
                <a:fillRect/>
              </a:stretch>
            </p:blipFill>
            <p:spPr>
              <a:xfrm>
                <a:off x="640383" y="3909211"/>
                <a:ext cx="3704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AC13228-8FFC-4E33-BA8B-329428D8B97A}"/>
                  </a:ext>
                </a:extLst>
              </p14:cNvPr>
              <p14:cNvContentPartPr/>
              <p14:nvPr/>
            </p14:nvContentPartPr>
            <p14:xfrm>
              <a:off x="915783" y="4338331"/>
              <a:ext cx="3435120" cy="22680"/>
            </p14:xfrm>
          </p:contentPart>
        </mc:Choice>
        <mc:Fallback xmlns="">
          <p:pic>
            <p:nvPicPr>
              <p:cNvPr id="9" name="Freihand 8">
                <a:extLst>
                  <a:ext uri="{FF2B5EF4-FFF2-40B4-BE49-F238E27FC236}">
                    <a16:creationId xmlns:a16="http://schemas.microsoft.com/office/drawing/2014/main" id="{9AC13228-8FFC-4E33-BA8B-329428D8B97A}"/>
                  </a:ext>
                </a:extLst>
              </p:cNvPr>
              <p:cNvPicPr/>
              <p:nvPr/>
            </p:nvPicPr>
            <p:blipFill>
              <a:blip r:embed="rId16"/>
              <a:stretch>
                <a:fillRect/>
              </a:stretch>
            </p:blipFill>
            <p:spPr>
              <a:xfrm>
                <a:off x="911463" y="4334011"/>
                <a:ext cx="3443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D0A8DDA-2837-43E9-B3B1-F54670D8CC7E}"/>
                  </a:ext>
                </a:extLst>
              </p14:cNvPr>
              <p14:cNvContentPartPr/>
              <p14:nvPr/>
            </p14:nvContentPartPr>
            <p14:xfrm>
              <a:off x="4599663" y="5745571"/>
              <a:ext cx="3391560" cy="91800"/>
            </p14:xfrm>
          </p:contentPart>
        </mc:Choice>
        <mc:Fallback xmlns="">
          <p:pic>
            <p:nvPicPr>
              <p:cNvPr id="10" name="Freihand 9">
                <a:extLst>
                  <a:ext uri="{FF2B5EF4-FFF2-40B4-BE49-F238E27FC236}">
                    <a16:creationId xmlns:a16="http://schemas.microsoft.com/office/drawing/2014/main" id="{5D0A8DDA-2837-43E9-B3B1-F54670D8CC7E}"/>
                  </a:ext>
                </a:extLst>
              </p:cNvPr>
              <p:cNvPicPr/>
              <p:nvPr/>
            </p:nvPicPr>
            <p:blipFill>
              <a:blip r:embed="rId18"/>
              <a:stretch>
                <a:fillRect/>
              </a:stretch>
            </p:blipFill>
            <p:spPr>
              <a:xfrm>
                <a:off x="4595343" y="5741251"/>
                <a:ext cx="3400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5510B08A-0349-4DE6-826D-5A07AAEAB089}"/>
                  </a:ext>
                </a:extLst>
              </p14:cNvPr>
              <p14:cNvContentPartPr/>
              <p14:nvPr/>
            </p14:nvContentPartPr>
            <p14:xfrm>
              <a:off x="473343" y="6121411"/>
              <a:ext cx="2378520" cy="46440"/>
            </p14:xfrm>
          </p:contentPart>
        </mc:Choice>
        <mc:Fallback xmlns="">
          <p:pic>
            <p:nvPicPr>
              <p:cNvPr id="11" name="Freihand 10">
                <a:extLst>
                  <a:ext uri="{FF2B5EF4-FFF2-40B4-BE49-F238E27FC236}">
                    <a16:creationId xmlns:a16="http://schemas.microsoft.com/office/drawing/2014/main" id="{5510B08A-0349-4DE6-826D-5A07AAEAB089}"/>
                  </a:ext>
                </a:extLst>
              </p:cNvPr>
              <p:cNvPicPr/>
              <p:nvPr/>
            </p:nvPicPr>
            <p:blipFill>
              <a:blip r:embed="rId20"/>
              <a:stretch>
                <a:fillRect/>
              </a:stretch>
            </p:blipFill>
            <p:spPr>
              <a:xfrm>
                <a:off x="469023" y="6117091"/>
                <a:ext cx="2387160" cy="55080"/>
              </a:xfrm>
              <a:prstGeom prst="rect">
                <a:avLst/>
              </a:prstGeom>
            </p:spPr>
          </p:pic>
        </mc:Fallback>
      </mc:AlternateContent>
    </p:spTree>
    <p:extLst>
      <p:ext uri="{BB962C8B-B14F-4D97-AF65-F5344CB8AC3E}">
        <p14:creationId xmlns:p14="http://schemas.microsoft.com/office/powerpoint/2010/main" val="37264206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IS</a:t>
            </a:r>
            <a:r>
              <a:rPr lang="de-DE" sz="2903" b="1" dirty="0"/>
              <a:t>/LM-Model</a:t>
            </a:r>
          </a:p>
        </p:txBody>
      </p:sp>
      <p:sp>
        <p:nvSpPr>
          <p:cNvPr id="8" name="Textfeld 7"/>
          <p:cNvSpPr txBox="1"/>
          <p:nvPr/>
        </p:nvSpPr>
        <p:spPr>
          <a:xfrm>
            <a:off x="680487" y="891257"/>
            <a:ext cx="11072241" cy="1286271"/>
          </a:xfrm>
          <a:prstGeom prst="rect">
            <a:avLst/>
          </a:prstGeom>
          <a:noFill/>
        </p:spPr>
        <p:txBody>
          <a:bodyPr wrap="square" rtlCol="0">
            <a:noAutofit/>
          </a:bodyPr>
          <a:lstStyle/>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Until now in the Keynesian model we have no prices ( respectively we normalized P=1 and therefore P vanishes in all equations) since due to the demand oriented view supply and demand equalizes only because of adjustments of quantities on the production side.</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632074" y="2652657"/>
            <a:ext cx="11072241"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Additionally the money market is not incorporated and the connection between nominal and real variables is missing. But this link is essential in a modern economy since in general goods an services are measured in money.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5" name="Textfeld 4"/>
          <p:cNvSpPr txBox="1"/>
          <p:nvPr/>
        </p:nvSpPr>
        <p:spPr>
          <a:xfrm>
            <a:off x="632075" y="3889787"/>
            <a:ext cx="7719445"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connection between the goods market and the money market is realized via interest rates steering Investment and money demand</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7" name="Textfeld 6"/>
          <p:cNvSpPr txBox="1"/>
          <p:nvPr/>
        </p:nvSpPr>
        <p:spPr>
          <a:xfrm>
            <a:off x="632075" y="5021133"/>
            <a:ext cx="7719446" cy="946673"/>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resulting model is still demand oriented and called the </a:t>
            </a:r>
            <a:r>
              <a:rPr lang="en-US" dirty="0">
                <a:solidFill>
                  <a:prstClr val="black"/>
                </a:solidFill>
                <a:latin typeface="Arial" panose="020B0604020202020204" pitchFamily="34" charset="0"/>
                <a:cs typeface="Arial" panose="020B0604020202020204" pitchFamily="34" charset="0"/>
              </a:rPr>
              <a:t>IS</a:t>
            </a:r>
            <a:r>
              <a:rPr lang="en-US">
                <a:solidFill>
                  <a:prstClr val="black"/>
                </a:solidFill>
                <a:latin typeface="Arial" panose="020B0604020202020204" pitchFamily="34" charset="0"/>
                <a:cs typeface="Arial" panose="020B0604020202020204" pitchFamily="34" charset="0"/>
              </a:rPr>
              <a:t>/LM-Model</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E2B58769-46D6-40C6-8555-C9580F6764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404A5A0-370C-40F4-A083-A47E5192B55C}"/>
                  </a:ext>
                </a:extLst>
              </p14:cNvPr>
              <p14:cNvContentPartPr/>
              <p14:nvPr/>
            </p14:nvContentPartPr>
            <p14:xfrm>
              <a:off x="4381143" y="1276891"/>
              <a:ext cx="1748880" cy="53280"/>
            </p14:xfrm>
          </p:contentPart>
        </mc:Choice>
        <mc:Fallback xmlns="">
          <p:pic>
            <p:nvPicPr>
              <p:cNvPr id="2" name="Freihand 1">
                <a:extLst>
                  <a:ext uri="{FF2B5EF4-FFF2-40B4-BE49-F238E27FC236}">
                    <a16:creationId xmlns:a16="http://schemas.microsoft.com/office/drawing/2014/main" id="{B404A5A0-370C-40F4-A083-A47E5192B55C}"/>
                  </a:ext>
                </a:extLst>
              </p:cNvPr>
              <p:cNvPicPr/>
              <p:nvPr/>
            </p:nvPicPr>
            <p:blipFill>
              <a:blip r:embed="rId4"/>
              <a:stretch>
                <a:fillRect/>
              </a:stretch>
            </p:blipFill>
            <p:spPr>
              <a:xfrm>
                <a:off x="4376823" y="1272571"/>
                <a:ext cx="1757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1624A94-D90A-4A5F-92B2-D68F862B0538}"/>
                  </a:ext>
                </a:extLst>
              </p14:cNvPr>
              <p14:cNvContentPartPr/>
              <p14:nvPr/>
            </p14:nvContentPartPr>
            <p14:xfrm>
              <a:off x="5234343" y="1697731"/>
              <a:ext cx="1724040" cy="112680"/>
            </p14:xfrm>
          </p:contentPart>
        </mc:Choice>
        <mc:Fallback xmlns="">
          <p:pic>
            <p:nvPicPr>
              <p:cNvPr id="3" name="Freihand 2">
                <a:extLst>
                  <a:ext uri="{FF2B5EF4-FFF2-40B4-BE49-F238E27FC236}">
                    <a16:creationId xmlns:a16="http://schemas.microsoft.com/office/drawing/2014/main" id="{E1624A94-D90A-4A5F-92B2-D68F862B0538}"/>
                  </a:ext>
                </a:extLst>
              </p:cNvPr>
              <p:cNvPicPr/>
              <p:nvPr/>
            </p:nvPicPr>
            <p:blipFill>
              <a:blip r:embed="rId6"/>
              <a:stretch>
                <a:fillRect/>
              </a:stretch>
            </p:blipFill>
            <p:spPr>
              <a:xfrm>
                <a:off x="5230023" y="1693411"/>
                <a:ext cx="1732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FA8B44F1-8E66-496B-AE27-F188CFCA7C07}"/>
                  </a:ext>
                </a:extLst>
              </p14:cNvPr>
              <p14:cNvContentPartPr/>
              <p14:nvPr/>
            </p14:nvContentPartPr>
            <p14:xfrm>
              <a:off x="3491943" y="2077171"/>
              <a:ext cx="3516840" cy="113040"/>
            </p14:xfrm>
          </p:contentPart>
        </mc:Choice>
        <mc:Fallback xmlns="">
          <p:pic>
            <p:nvPicPr>
              <p:cNvPr id="10" name="Freihand 9">
                <a:extLst>
                  <a:ext uri="{FF2B5EF4-FFF2-40B4-BE49-F238E27FC236}">
                    <a16:creationId xmlns:a16="http://schemas.microsoft.com/office/drawing/2014/main" id="{FA8B44F1-8E66-496B-AE27-F188CFCA7C07}"/>
                  </a:ext>
                </a:extLst>
              </p:cNvPr>
              <p:cNvPicPr/>
              <p:nvPr/>
            </p:nvPicPr>
            <p:blipFill>
              <a:blip r:embed="rId8"/>
              <a:stretch>
                <a:fillRect/>
              </a:stretch>
            </p:blipFill>
            <p:spPr>
              <a:xfrm>
                <a:off x="3487623" y="2072851"/>
                <a:ext cx="3525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7DB9342E-9289-4D88-9C9E-459E5E3D87CA}"/>
                  </a:ext>
                </a:extLst>
              </p14:cNvPr>
              <p14:cNvContentPartPr/>
              <p14:nvPr/>
            </p14:nvContentPartPr>
            <p14:xfrm>
              <a:off x="623463" y="2996251"/>
              <a:ext cx="3367080" cy="99360"/>
            </p14:xfrm>
          </p:contentPart>
        </mc:Choice>
        <mc:Fallback xmlns="">
          <p:pic>
            <p:nvPicPr>
              <p:cNvPr id="11" name="Freihand 10">
                <a:extLst>
                  <a:ext uri="{FF2B5EF4-FFF2-40B4-BE49-F238E27FC236}">
                    <a16:creationId xmlns:a16="http://schemas.microsoft.com/office/drawing/2014/main" id="{7DB9342E-9289-4D88-9C9E-459E5E3D87CA}"/>
                  </a:ext>
                </a:extLst>
              </p:cNvPr>
              <p:cNvPicPr/>
              <p:nvPr/>
            </p:nvPicPr>
            <p:blipFill>
              <a:blip r:embed="rId10"/>
              <a:stretch>
                <a:fillRect/>
              </a:stretch>
            </p:blipFill>
            <p:spPr>
              <a:xfrm>
                <a:off x="619143" y="2991931"/>
                <a:ext cx="3375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BB0F5A92-52BE-4B2E-B83B-9CE83D4458F9}"/>
                  </a:ext>
                </a:extLst>
              </p14:cNvPr>
              <p14:cNvContentPartPr/>
              <p14:nvPr/>
            </p14:nvContentPartPr>
            <p14:xfrm>
              <a:off x="2214663" y="2516731"/>
              <a:ext cx="1886400" cy="691920"/>
            </p14:xfrm>
          </p:contentPart>
        </mc:Choice>
        <mc:Fallback xmlns="">
          <p:pic>
            <p:nvPicPr>
              <p:cNvPr id="12" name="Freihand 11">
                <a:extLst>
                  <a:ext uri="{FF2B5EF4-FFF2-40B4-BE49-F238E27FC236}">
                    <a16:creationId xmlns:a16="http://schemas.microsoft.com/office/drawing/2014/main" id="{BB0F5A92-52BE-4B2E-B83B-9CE83D4458F9}"/>
                  </a:ext>
                </a:extLst>
              </p:cNvPr>
              <p:cNvPicPr/>
              <p:nvPr/>
            </p:nvPicPr>
            <p:blipFill>
              <a:blip r:embed="rId12"/>
              <a:stretch>
                <a:fillRect/>
              </a:stretch>
            </p:blipFill>
            <p:spPr>
              <a:xfrm>
                <a:off x="2210343" y="2512411"/>
                <a:ext cx="1895040" cy="700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1E66F580-1300-40DE-8A73-5093C8D7CBE1}"/>
                  </a:ext>
                </a:extLst>
              </p14:cNvPr>
              <p14:cNvContentPartPr/>
              <p14:nvPr/>
            </p14:nvContentPartPr>
            <p14:xfrm>
              <a:off x="4868943" y="822571"/>
              <a:ext cx="1287000" cy="598680"/>
            </p14:xfrm>
          </p:contentPart>
        </mc:Choice>
        <mc:Fallback xmlns="">
          <p:pic>
            <p:nvPicPr>
              <p:cNvPr id="13" name="Freihand 12">
                <a:extLst>
                  <a:ext uri="{FF2B5EF4-FFF2-40B4-BE49-F238E27FC236}">
                    <a16:creationId xmlns:a16="http://schemas.microsoft.com/office/drawing/2014/main" id="{1E66F580-1300-40DE-8A73-5093C8D7CBE1}"/>
                  </a:ext>
                </a:extLst>
              </p:cNvPr>
              <p:cNvPicPr/>
              <p:nvPr/>
            </p:nvPicPr>
            <p:blipFill>
              <a:blip r:embed="rId14"/>
              <a:stretch>
                <a:fillRect/>
              </a:stretch>
            </p:blipFill>
            <p:spPr>
              <a:xfrm>
                <a:off x="4864623" y="818251"/>
                <a:ext cx="1295640" cy="607320"/>
              </a:xfrm>
              <a:prstGeom prst="rect">
                <a:avLst/>
              </a:prstGeom>
            </p:spPr>
          </p:pic>
        </mc:Fallback>
      </mc:AlternateContent>
      <p:grpSp>
        <p:nvGrpSpPr>
          <p:cNvPr id="47" name="Gruppieren 46">
            <a:extLst>
              <a:ext uri="{FF2B5EF4-FFF2-40B4-BE49-F238E27FC236}">
                <a16:creationId xmlns:a16="http://schemas.microsoft.com/office/drawing/2014/main" id="{EDB89703-3805-4AF7-94F9-1D3A1445E643}"/>
              </a:ext>
            </a:extLst>
          </p:cNvPr>
          <p:cNvGrpSpPr/>
          <p:nvPr/>
        </p:nvGrpSpPr>
        <p:grpSpPr>
          <a:xfrm>
            <a:off x="661623" y="5531011"/>
            <a:ext cx="6585840" cy="406800"/>
            <a:chOff x="661623" y="5531011"/>
            <a:chExt cx="6585840" cy="4068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969EA47-C7CC-401D-8545-15C98CEEE916}"/>
                    </a:ext>
                  </a:extLst>
                </p14:cNvPr>
                <p14:cNvContentPartPr/>
                <p14:nvPr/>
              </p14:nvContentPartPr>
              <p14:xfrm>
                <a:off x="771783" y="5608051"/>
                <a:ext cx="13320" cy="177840"/>
              </p14:xfrm>
            </p:contentPart>
          </mc:Choice>
          <mc:Fallback xmlns="">
            <p:pic>
              <p:nvPicPr>
                <p:cNvPr id="14" name="Freihand 13">
                  <a:extLst>
                    <a:ext uri="{FF2B5EF4-FFF2-40B4-BE49-F238E27FC236}">
                      <a16:creationId xmlns:a16="http://schemas.microsoft.com/office/drawing/2014/main" id="{8969EA47-C7CC-401D-8545-15C98CEEE916}"/>
                    </a:ext>
                  </a:extLst>
                </p:cNvPr>
                <p:cNvPicPr/>
                <p:nvPr/>
              </p:nvPicPr>
              <p:blipFill>
                <a:blip r:embed="rId16"/>
                <a:stretch>
                  <a:fillRect/>
                </a:stretch>
              </p:blipFill>
              <p:spPr>
                <a:xfrm>
                  <a:off x="767463" y="5603731"/>
                  <a:ext cx="21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0908BB2B-B36D-4C3A-BAB7-FBA52FBBAE12}"/>
                    </a:ext>
                  </a:extLst>
                </p14:cNvPr>
                <p14:cNvContentPartPr/>
                <p14:nvPr/>
              </p14:nvContentPartPr>
              <p14:xfrm>
                <a:off x="683583" y="5750251"/>
                <a:ext cx="196200" cy="57240"/>
              </p14:xfrm>
            </p:contentPart>
          </mc:Choice>
          <mc:Fallback xmlns="">
            <p:pic>
              <p:nvPicPr>
                <p:cNvPr id="15" name="Freihand 14">
                  <a:extLst>
                    <a:ext uri="{FF2B5EF4-FFF2-40B4-BE49-F238E27FC236}">
                      <a16:creationId xmlns:a16="http://schemas.microsoft.com/office/drawing/2014/main" id="{0908BB2B-B36D-4C3A-BAB7-FBA52FBBAE12}"/>
                    </a:ext>
                  </a:extLst>
                </p:cNvPr>
                <p:cNvPicPr/>
                <p:nvPr/>
              </p:nvPicPr>
              <p:blipFill>
                <a:blip r:embed="rId18"/>
                <a:stretch>
                  <a:fillRect/>
                </a:stretch>
              </p:blipFill>
              <p:spPr>
                <a:xfrm>
                  <a:off x="679263" y="5745931"/>
                  <a:ext cx="204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FC6AC18-2B37-4783-91BB-7EFD51383551}"/>
                    </a:ext>
                  </a:extLst>
                </p14:cNvPr>
                <p14:cNvContentPartPr/>
                <p14:nvPr/>
              </p14:nvContentPartPr>
              <p14:xfrm>
                <a:off x="661623" y="5570611"/>
                <a:ext cx="196920" cy="24120"/>
              </p14:xfrm>
            </p:contentPart>
          </mc:Choice>
          <mc:Fallback xmlns="">
            <p:pic>
              <p:nvPicPr>
                <p:cNvPr id="16" name="Freihand 15">
                  <a:extLst>
                    <a:ext uri="{FF2B5EF4-FFF2-40B4-BE49-F238E27FC236}">
                      <a16:creationId xmlns:a16="http://schemas.microsoft.com/office/drawing/2014/main" id="{3FC6AC18-2B37-4783-91BB-7EFD51383551}"/>
                    </a:ext>
                  </a:extLst>
                </p:cNvPr>
                <p:cNvPicPr/>
                <p:nvPr/>
              </p:nvPicPr>
              <p:blipFill>
                <a:blip r:embed="rId20"/>
                <a:stretch>
                  <a:fillRect/>
                </a:stretch>
              </p:blipFill>
              <p:spPr>
                <a:xfrm>
                  <a:off x="657303" y="5566291"/>
                  <a:ext cx="205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FFBF7F9E-E60F-47A8-9807-7AFB856FA245}"/>
                    </a:ext>
                  </a:extLst>
                </p14:cNvPr>
                <p14:cNvContentPartPr/>
                <p14:nvPr/>
              </p14:nvContentPartPr>
              <p14:xfrm>
                <a:off x="899943" y="5661691"/>
                <a:ext cx="136800" cy="92520"/>
              </p14:xfrm>
            </p:contentPart>
          </mc:Choice>
          <mc:Fallback xmlns="">
            <p:pic>
              <p:nvPicPr>
                <p:cNvPr id="17" name="Freihand 16">
                  <a:extLst>
                    <a:ext uri="{FF2B5EF4-FFF2-40B4-BE49-F238E27FC236}">
                      <a16:creationId xmlns:a16="http://schemas.microsoft.com/office/drawing/2014/main" id="{FFBF7F9E-E60F-47A8-9807-7AFB856FA245}"/>
                    </a:ext>
                  </a:extLst>
                </p:cNvPr>
                <p:cNvPicPr/>
                <p:nvPr/>
              </p:nvPicPr>
              <p:blipFill>
                <a:blip r:embed="rId22"/>
                <a:stretch>
                  <a:fillRect/>
                </a:stretch>
              </p:blipFill>
              <p:spPr>
                <a:xfrm>
                  <a:off x="895623" y="5657371"/>
                  <a:ext cx="145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491FE3F-7DAB-4BBF-8630-59F5D821313C}"/>
                    </a:ext>
                  </a:extLst>
                </p14:cNvPr>
                <p14:cNvContentPartPr/>
                <p14:nvPr/>
              </p14:nvContentPartPr>
              <p14:xfrm>
                <a:off x="1075983" y="5551891"/>
                <a:ext cx="156600" cy="227880"/>
              </p14:xfrm>
            </p:contentPart>
          </mc:Choice>
          <mc:Fallback xmlns="">
            <p:pic>
              <p:nvPicPr>
                <p:cNvPr id="18" name="Freihand 17">
                  <a:extLst>
                    <a:ext uri="{FF2B5EF4-FFF2-40B4-BE49-F238E27FC236}">
                      <a16:creationId xmlns:a16="http://schemas.microsoft.com/office/drawing/2014/main" id="{6491FE3F-7DAB-4BBF-8630-59F5D821313C}"/>
                    </a:ext>
                  </a:extLst>
                </p:cNvPr>
                <p:cNvPicPr/>
                <p:nvPr/>
              </p:nvPicPr>
              <p:blipFill>
                <a:blip r:embed="rId24"/>
                <a:stretch>
                  <a:fillRect/>
                </a:stretch>
              </p:blipFill>
              <p:spPr>
                <a:xfrm>
                  <a:off x="1071663" y="5547571"/>
                  <a:ext cx="165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F35110D2-86D6-44A8-AFC2-14E565138CC2}"/>
                    </a:ext>
                  </a:extLst>
                </p14:cNvPr>
                <p14:cNvContentPartPr/>
                <p14:nvPr/>
              </p14:nvContentPartPr>
              <p14:xfrm>
                <a:off x="1228263" y="5679691"/>
                <a:ext cx="95400" cy="79920"/>
              </p14:xfrm>
            </p:contentPart>
          </mc:Choice>
          <mc:Fallback xmlns="">
            <p:pic>
              <p:nvPicPr>
                <p:cNvPr id="19" name="Freihand 18">
                  <a:extLst>
                    <a:ext uri="{FF2B5EF4-FFF2-40B4-BE49-F238E27FC236}">
                      <a16:creationId xmlns:a16="http://schemas.microsoft.com/office/drawing/2014/main" id="{F35110D2-86D6-44A8-AFC2-14E565138CC2}"/>
                    </a:ext>
                  </a:extLst>
                </p:cNvPr>
                <p:cNvPicPr/>
                <p:nvPr/>
              </p:nvPicPr>
              <p:blipFill>
                <a:blip r:embed="rId26"/>
                <a:stretch>
                  <a:fillRect/>
                </a:stretch>
              </p:blipFill>
              <p:spPr>
                <a:xfrm>
                  <a:off x="1223943" y="5675371"/>
                  <a:ext cx="104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0DBC5D9-10F1-476F-8380-C34AA240FA89}"/>
                    </a:ext>
                  </a:extLst>
                </p14:cNvPr>
                <p14:cNvContentPartPr/>
                <p14:nvPr/>
              </p14:nvContentPartPr>
              <p14:xfrm>
                <a:off x="1376943" y="5596531"/>
                <a:ext cx="270000" cy="147600"/>
              </p14:xfrm>
            </p:contentPart>
          </mc:Choice>
          <mc:Fallback xmlns="">
            <p:pic>
              <p:nvPicPr>
                <p:cNvPr id="20" name="Freihand 19">
                  <a:extLst>
                    <a:ext uri="{FF2B5EF4-FFF2-40B4-BE49-F238E27FC236}">
                      <a16:creationId xmlns:a16="http://schemas.microsoft.com/office/drawing/2014/main" id="{10DBC5D9-10F1-476F-8380-C34AA240FA89}"/>
                    </a:ext>
                  </a:extLst>
                </p:cNvPr>
                <p:cNvPicPr/>
                <p:nvPr/>
              </p:nvPicPr>
              <p:blipFill>
                <a:blip r:embed="rId28"/>
                <a:stretch>
                  <a:fillRect/>
                </a:stretch>
              </p:blipFill>
              <p:spPr>
                <a:xfrm>
                  <a:off x="1372623" y="5592211"/>
                  <a:ext cx="278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1075344F-7088-450A-B0F6-FF790B015713}"/>
                    </a:ext>
                  </a:extLst>
                </p14:cNvPr>
                <p14:cNvContentPartPr/>
                <p14:nvPr/>
              </p14:nvContentPartPr>
              <p14:xfrm>
                <a:off x="1660983" y="5680411"/>
                <a:ext cx="80280" cy="49680"/>
              </p14:xfrm>
            </p:contentPart>
          </mc:Choice>
          <mc:Fallback xmlns="">
            <p:pic>
              <p:nvPicPr>
                <p:cNvPr id="21" name="Freihand 20">
                  <a:extLst>
                    <a:ext uri="{FF2B5EF4-FFF2-40B4-BE49-F238E27FC236}">
                      <a16:creationId xmlns:a16="http://schemas.microsoft.com/office/drawing/2014/main" id="{1075344F-7088-450A-B0F6-FF790B015713}"/>
                    </a:ext>
                  </a:extLst>
                </p:cNvPr>
                <p:cNvPicPr/>
                <p:nvPr/>
              </p:nvPicPr>
              <p:blipFill>
                <a:blip r:embed="rId30"/>
                <a:stretch>
                  <a:fillRect/>
                </a:stretch>
              </p:blipFill>
              <p:spPr>
                <a:xfrm>
                  <a:off x="1656663" y="5676091"/>
                  <a:ext cx="88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1D924EB-0EA8-4885-B9FB-1286943D2505}"/>
                    </a:ext>
                  </a:extLst>
                </p14:cNvPr>
                <p14:cNvContentPartPr/>
                <p14:nvPr/>
              </p14:nvContentPartPr>
              <p14:xfrm>
                <a:off x="1786983" y="5588971"/>
                <a:ext cx="158040" cy="171720"/>
              </p14:xfrm>
            </p:contentPart>
          </mc:Choice>
          <mc:Fallback xmlns="">
            <p:pic>
              <p:nvPicPr>
                <p:cNvPr id="22" name="Freihand 21">
                  <a:extLst>
                    <a:ext uri="{FF2B5EF4-FFF2-40B4-BE49-F238E27FC236}">
                      <a16:creationId xmlns:a16="http://schemas.microsoft.com/office/drawing/2014/main" id="{91D924EB-0EA8-4885-B9FB-1286943D2505}"/>
                    </a:ext>
                  </a:extLst>
                </p:cNvPr>
                <p:cNvPicPr/>
                <p:nvPr/>
              </p:nvPicPr>
              <p:blipFill>
                <a:blip r:embed="rId32"/>
                <a:stretch>
                  <a:fillRect/>
                </a:stretch>
              </p:blipFill>
              <p:spPr>
                <a:xfrm>
                  <a:off x="1782663" y="5584651"/>
                  <a:ext cx="166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6C6F899F-D0F9-457E-B3AE-7E8FED7BDB6B}"/>
                    </a:ext>
                  </a:extLst>
                </p14:cNvPr>
                <p14:cNvContentPartPr/>
                <p14:nvPr/>
              </p14:nvContentPartPr>
              <p14:xfrm>
                <a:off x="1912263" y="5604451"/>
                <a:ext cx="52200" cy="60120"/>
              </p14:xfrm>
            </p:contentPart>
          </mc:Choice>
          <mc:Fallback xmlns="">
            <p:pic>
              <p:nvPicPr>
                <p:cNvPr id="23" name="Freihand 22">
                  <a:extLst>
                    <a:ext uri="{FF2B5EF4-FFF2-40B4-BE49-F238E27FC236}">
                      <a16:creationId xmlns:a16="http://schemas.microsoft.com/office/drawing/2014/main" id="{6C6F899F-D0F9-457E-B3AE-7E8FED7BDB6B}"/>
                    </a:ext>
                  </a:extLst>
                </p:cNvPr>
                <p:cNvPicPr/>
                <p:nvPr/>
              </p:nvPicPr>
              <p:blipFill>
                <a:blip r:embed="rId34"/>
                <a:stretch>
                  <a:fillRect/>
                </a:stretch>
              </p:blipFill>
              <p:spPr>
                <a:xfrm>
                  <a:off x="1907943" y="5600131"/>
                  <a:ext cx="60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0867912-B757-4F4E-9577-8E2FF2BFB51D}"/>
                    </a:ext>
                  </a:extLst>
                </p14:cNvPr>
                <p14:cNvContentPartPr/>
                <p14:nvPr/>
              </p14:nvContentPartPr>
              <p14:xfrm>
                <a:off x="1990383" y="5685091"/>
                <a:ext cx="157680" cy="59040"/>
              </p14:xfrm>
            </p:contentPart>
          </mc:Choice>
          <mc:Fallback xmlns="">
            <p:pic>
              <p:nvPicPr>
                <p:cNvPr id="24" name="Freihand 23">
                  <a:extLst>
                    <a:ext uri="{FF2B5EF4-FFF2-40B4-BE49-F238E27FC236}">
                      <a16:creationId xmlns:a16="http://schemas.microsoft.com/office/drawing/2014/main" id="{40867912-B757-4F4E-9577-8E2FF2BFB51D}"/>
                    </a:ext>
                  </a:extLst>
                </p:cNvPr>
                <p:cNvPicPr/>
                <p:nvPr/>
              </p:nvPicPr>
              <p:blipFill>
                <a:blip r:embed="rId36"/>
                <a:stretch>
                  <a:fillRect/>
                </a:stretch>
              </p:blipFill>
              <p:spPr>
                <a:xfrm>
                  <a:off x="1986063" y="5680771"/>
                  <a:ext cx="166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3F32B2CC-9F1A-4359-9197-7C428C01E3D1}"/>
                    </a:ext>
                  </a:extLst>
                </p14:cNvPr>
                <p14:cNvContentPartPr/>
                <p14:nvPr/>
              </p14:nvContentPartPr>
              <p14:xfrm>
                <a:off x="2319063" y="5624611"/>
                <a:ext cx="253800" cy="242280"/>
              </p14:xfrm>
            </p:contentPart>
          </mc:Choice>
          <mc:Fallback xmlns="">
            <p:pic>
              <p:nvPicPr>
                <p:cNvPr id="25" name="Freihand 24">
                  <a:extLst>
                    <a:ext uri="{FF2B5EF4-FFF2-40B4-BE49-F238E27FC236}">
                      <a16:creationId xmlns:a16="http://schemas.microsoft.com/office/drawing/2014/main" id="{3F32B2CC-9F1A-4359-9197-7C428C01E3D1}"/>
                    </a:ext>
                  </a:extLst>
                </p:cNvPr>
                <p:cNvPicPr/>
                <p:nvPr/>
              </p:nvPicPr>
              <p:blipFill>
                <a:blip r:embed="rId38"/>
                <a:stretch>
                  <a:fillRect/>
                </a:stretch>
              </p:blipFill>
              <p:spPr>
                <a:xfrm>
                  <a:off x="2314743" y="5620291"/>
                  <a:ext cx="262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85ADB784-7778-4AC1-8F0F-31E5844F3E3A}"/>
                    </a:ext>
                  </a:extLst>
                </p14:cNvPr>
                <p14:cNvContentPartPr/>
                <p14:nvPr/>
              </p14:nvContentPartPr>
              <p14:xfrm>
                <a:off x="2799663" y="5648731"/>
                <a:ext cx="191520" cy="90000"/>
              </p14:xfrm>
            </p:contentPart>
          </mc:Choice>
          <mc:Fallback xmlns="">
            <p:pic>
              <p:nvPicPr>
                <p:cNvPr id="26" name="Freihand 25">
                  <a:extLst>
                    <a:ext uri="{FF2B5EF4-FFF2-40B4-BE49-F238E27FC236}">
                      <a16:creationId xmlns:a16="http://schemas.microsoft.com/office/drawing/2014/main" id="{85ADB784-7778-4AC1-8F0F-31E5844F3E3A}"/>
                    </a:ext>
                  </a:extLst>
                </p:cNvPr>
                <p:cNvPicPr/>
                <p:nvPr/>
              </p:nvPicPr>
              <p:blipFill>
                <a:blip r:embed="rId40"/>
                <a:stretch>
                  <a:fillRect/>
                </a:stretch>
              </p:blipFill>
              <p:spPr>
                <a:xfrm>
                  <a:off x="2795343" y="5644411"/>
                  <a:ext cx="200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EA2CD2D3-4FE1-44E1-ADEF-C80E227D63C7}"/>
                    </a:ext>
                  </a:extLst>
                </p14:cNvPr>
                <p14:cNvContentPartPr/>
                <p14:nvPr/>
              </p14:nvContentPartPr>
              <p14:xfrm>
                <a:off x="2989023" y="5664211"/>
                <a:ext cx="275400" cy="83520"/>
              </p14:xfrm>
            </p:contentPart>
          </mc:Choice>
          <mc:Fallback xmlns="">
            <p:pic>
              <p:nvPicPr>
                <p:cNvPr id="27" name="Freihand 26">
                  <a:extLst>
                    <a:ext uri="{FF2B5EF4-FFF2-40B4-BE49-F238E27FC236}">
                      <a16:creationId xmlns:a16="http://schemas.microsoft.com/office/drawing/2014/main" id="{EA2CD2D3-4FE1-44E1-ADEF-C80E227D63C7}"/>
                    </a:ext>
                  </a:extLst>
                </p:cNvPr>
                <p:cNvPicPr/>
                <p:nvPr/>
              </p:nvPicPr>
              <p:blipFill>
                <a:blip r:embed="rId42"/>
                <a:stretch>
                  <a:fillRect/>
                </a:stretch>
              </p:blipFill>
              <p:spPr>
                <a:xfrm>
                  <a:off x="2984703" y="5659891"/>
                  <a:ext cx="284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26B83A2F-2B91-472E-A54A-39A309153D43}"/>
                    </a:ext>
                  </a:extLst>
                </p14:cNvPr>
                <p14:cNvContentPartPr/>
                <p14:nvPr/>
              </p14:nvContentPartPr>
              <p14:xfrm>
                <a:off x="3302583" y="5668531"/>
                <a:ext cx="294120" cy="204480"/>
              </p14:xfrm>
            </p:contentPart>
          </mc:Choice>
          <mc:Fallback xmlns="">
            <p:pic>
              <p:nvPicPr>
                <p:cNvPr id="28" name="Freihand 27">
                  <a:extLst>
                    <a:ext uri="{FF2B5EF4-FFF2-40B4-BE49-F238E27FC236}">
                      <a16:creationId xmlns:a16="http://schemas.microsoft.com/office/drawing/2014/main" id="{26B83A2F-2B91-472E-A54A-39A309153D43}"/>
                    </a:ext>
                  </a:extLst>
                </p:cNvPr>
                <p:cNvPicPr/>
                <p:nvPr/>
              </p:nvPicPr>
              <p:blipFill>
                <a:blip r:embed="rId44"/>
                <a:stretch>
                  <a:fillRect/>
                </a:stretch>
              </p:blipFill>
              <p:spPr>
                <a:xfrm>
                  <a:off x="3298263" y="5664211"/>
                  <a:ext cx="302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CFC2C778-4E43-47F5-B4F3-C79EB2FBD376}"/>
                    </a:ext>
                  </a:extLst>
                </p14:cNvPr>
                <p14:cNvContentPartPr/>
                <p14:nvPr/>
              </p14:nvContentPartPr>
              <p14:xfrm>
                <a:off x="3726663" y="5647291"/>
                <a:ext cx="186840" cy="116280"/>
              </p14:xfrm>
            </p:contentPart>
          </mc:Choice>
          <mc:Fallback xmlns="">
            <p:pic>
              <p:nvPicPr>
                <p:cNvPr id="29" name="Freihand 28">
                  <a:extLst>
                    <a:ext uri="{FF2B5EF4-FFF2-40B4-BE49-F238E27FC236}">
                      <a16:creationId xmlns:a16="http://schemas.microsoft.com/office/drawing/2014/main" id="{CFC2C778-4E43-47F5-B4F3-C79EB2FBD376}"/>
                    </a:ext>
                  </a:extLst>
                </p:cNvPr>
                <p:cNvPicPr/>
                <p:nvPr/>
              </p:nvPicPr>
              <p:blipFill>
                <a:blip r:embed="rId46"/>
                <a:stretch>
                  <a:fillRect/>
                </a:stretch>
              </p:blipFill>
              <p:spPr>
                <a:xfrm>
                  <a:off x="3722343" y="5642971"/>
                  <a:ext cx="19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E8D96B33-E31D-48D9-9AA8-A861FAFCDE41}"/>
                    </a:ext>
                  </a:extLst>
                </p14:cNvPr>
                <p14:cNvContentPartPr/>
                <p14:nvPr/>
              </p14:nvContentPartPr>
              <p14:xfrm>
                <a:off x="3929703" y="5672491"/>
                <a:ext cx="198000" cy="99000"/>
              </p14:xfrm>
            </p:contentPart>
          </mc:Choice>
          <mc:Fallback xmlns="">
            <p:pic>
              <p:nvPicPr>
                <p:cNvPr id="30" name="Freihand 29">
                  <a:extLst>
                    <a:ext uri="{FF2B5EF4-FFF2-40B4-BE49-F238E27FC236}">
                      <a16:creationId xmlns:a16="http://schemas.microsoft.com/office/drawing/2014/main" id="{E8D96B33-E31D-48D9-9AA8-A861FAFCDE41}"/>
                    </a:ext>
                  </a:extLst>
                </p:cNvPr>
                <p:cNvPicPr/>
                <p:nvPr/>
              </p:nvPicPr>
              <p:blipFill>
                <a:blip r:embed="rId48"/>
                <a:stretch>
                  <a:fillRect/>
                </a:stretch>
              </p:blipFill>
              <p:spPr>
                <a:xfrm>
                  <a:off x="3925383" y="5668171"/>
                  <a:ext cx="206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B50A1D2-A44C-4CE7-B4E5-5DCA7B3B60C6}"/>
                    </a:ext>
                  </a:extLst>
                </p14:cNvPr>
                <p14:cNvContentPartPr/>
                <p14:nvPr/>
              </p14:nvContentPartPr>
              <p14:xfrm>
                <a:off x="4113303" y="5582851"/>
                <a:ext cx="125280" cy="177480"/>
              </p14:xfrm>
            </p:contentPart>
          </mc:Choice>
          <mc:Fallback xmlns="">
            <p:pic>
              <p:nvPicPr>
                <p:cNvPr id="31" name="Freihand 30">
                  <a:extLst>
                    <a:ext uri="{FF2B5EF4-FFF2-40B4-BE49-F238E27FC236}">
                      <a16:creationId xmlns:a16="http://schemas.microsoft.com/office/drawing/2014/main" id="{CB50A1D2-A44C-4CE7-B4E5-5DCA7B3B60C6}"/>
                    </a:ext>
                  </a:extLst>
                </p:cNvPr>
                <p:cNvPicPr/>
                <p:nvPr/>
              </p:nvPicPr>
              <p:blipFill>
                <a:blip r:embed="rId50"/>
                <a:stretch>
                  <a:fillRect/>
                </a:stretch>
              </p:blipFill>
              <p:spPr>
                <a:xfrm>
                  <a:off x="4108983" y="5578531"/>
                  <a:ext cx="133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C73C65EC-8D5C-4B3D-B14F-68CAB0844D00}"/>
                    </a:ext>
                  </a:extLst>
                </p14:cNvPr>
                <p14:cNvContentPartPr/>
                <p14:nvPr/>
              </p14:nvContentPartPr>
              <p14:xfrm>
                <a:off x="4169103" y="5749531"/>
                <a:ext cx="78120" cy="30240"/>
              </p14:xfrm>
            </p:contentPart>
          </mc:Choice>
          <mc:Fallback xmlns="">
            <p:pic>
              <p:nvPicPr>
                <p:cNvPr id="32" name="Freihand 31">
                  <a:extLst>
                    <a:ext uri="{FF2B5EF4-FFF2-40B4-BE49-F238E27FC236}">
                      <a16:creationId xmlns:a16="http://schemas.microsoft.com/office/drawing/2014/main" id="{C73C65EC-8D5C-4B3D-B14F-68CAB0844D00}"/>
                    </a:ext>
                  </a:extLst>
                </p:cNvPr>
                <p:cNvPicPr/>
                <p:nvPr/>
              </p:nvPicPr>
              <p:blipFill>
                <a:blip r:embed="rId52"/>
                <a:stretch>
                  <a:fillRect/>
                </a:stretch>
              </p:blipFill>
              <p:spPr>
                <a:xfrm>
                  <a:off x="4164783" y="5745211"/>
                  <a:ext cx="86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CF355806-F206-4BFD-82B1-2E99959BABE2}"/>
                    </a:ext>
                  </a:extLst>
                </p14:cNvPr>
                <p14:cNvContentPartPr/>
                <p14:nvPr/>
              </p14:nvContentPartPr>
              <p14:xfrm>
                <a:off x="4242543" y="5681491"/>
                <a:ext cx="145800" cy="90000"/>
              </p14:xfrm>
            </p:contentPart>
          </mc:Choice>
          <mc:Fallback xmlns="">
            <p:pic>
              <p:nvPicPr>
                <p:cNvPr id="33" name="Freihand 32">
                  <a:extLst>
                    <a:ext uri="{FF2B5EF4-FFF2-40B4-BE49-F238E27FC236}">
                      <a16:creationId xmlns:a16="http://schemas.microsoft.com/office/drawing/2014/main" id="{CF355806-F206-4BFD-82B1-2E99959BABE2}"/>
                    </a:ext>
                  </a:extLst>
                </p:cNvPr>
                <p:cNvPicPr/>
                <p:nvPr/>
              </p:nvPicPr>
              <p:blipFill>
                <a:blip r:embed="rId54"/>
                <a:stretch>
                  <a:fillRect/>
                </a:stretch>
              </p:blipFill>
              <p:spPr>
                <a:xfrm>
                  <a:off x="4238223" y="5677171"/>
                  <a:ext cx="1544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D19FC03-990F-4655-86DA-54982F68D547}"/>
                    </a:ext>
                  </a:extLst>
                </p14:cNvPr>
                <p14:cNvContentPartPr/>
                <p14:nvPr/>
              </p14:nvContentPartPr>
              <p14:xfrm>
                <a:off x="4380063" y="5568811"/>
                <a:ext cx="139320" cy="214920"/>
              </p14:xfrm>
            </p:contentPart>
          </mc:Choice>
          <mc:Fallback xmlns="">
            <p:pic>
              <p:nvPicPr>
                <p:cNvPr id="34" name="Freihand 33">
                  <a:extLst>
                    <a:ext uri="{FF2B5EF4-FFF2-40B4-BE49-F238E27FC236}">
                      <a16:creationId xmlns:a16="http://schemas.microsoft.com/office/drawing/2014/main" id="{4D19FC03-990F-4655-86DA-54982F68D547}"/>
                    </a:ext>
                  </a:extLst>
                </p:cNvPr>
                <p:cNvPicPr/>
                <p:nvPr/>
              </p:nvPicPr>
              <p:blipFill>
                <a:blip r:embed="rId56"/>
                <a:stretch>
                  <a:fillRect/>
                </a:stretch>
              </p:blipFill>
              <p:spPr>
                <a:xfrm>
                  <a:off x="4375743" y="5564491"/>
                  <a:ext cx="147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5F46BB6A-B299-4087-BB75-B8BFD2BDC9D5}"/>
                    </a:ext>
                  </a:extLst>
                </p14:cNvPr>
                <p14:cNvContentPartPr/>
                <p14:nvPr/>
              </p14:nvContentPartPr>
              <p14:xfrm>
                <a:off x="4908183" y="5640451"/>
                <a:ext cx="257040" cy="88920"/>
              </p14:xfrm>
            </p:contentPart>
          </mc:Choice>
          <mc:Fallback xmlns="">
            <p:pic>
              <p:nvPicPr>
                <p:cNvPr id="35" name="Freihand 34">
                  <a:extLst>
                    <a:ext uri="{FF2B5EF4-FFF2-40B4-BE49-F238E27FC236}">
                      <a16:creationId xmlns:a16="http://schemas.microsoft.com/office/drawing/2014/main" id="{5F46BB6A-B299-4087-BB75-B8BFD2BDC9D5}"/>
                    </a:ext>
                  </a:extLst>
                </p:cNvPr>
                <p:cNvPicPr/>
                <p:nvPr/>
              </p:nvPicPr>
              <p:blipFill>
                <a:blip r:embed="rId58"/>
                <a:stretch>
                  <a:fillRect/>
                </a:stretch>
              </p:blipFill>
              <p:spPr>
                <a:xfrm>
                  <a:off x="4903863" y="5636131"/>
                  <a:ext cx="265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1A239273-16A0-4E2A-8BC1-7CCDB4C99EF9}"/>
                    </a:ext>
                  </a:extLst>
                </p14:cNvPr>
                <p14:cNvContentPartPr/>
                <p14:nvPr/>
              </p14:nvContentPartPr>
              <p14:xfrm>
                <a:off x="5205903" y="5625691"/>
                <a:ext cx="142920" cy="95400"/>
              </p14:xfrm>
            </p:contentPart>
          </mc:Choice>
          <mc:Fallback xmlns="">
            <p:pic>
              <p:nvPicPr>
                <p:cNvPr id="36" name="Freihand 35">
                  <a:extLst>
                    <a:ext uri="{FF2B5EF4-FFF2-40B4-BE49-F238E27FC236}">
                      <a16:creationId xmlns:a16="http://schemas.microsoft.com/office/drawing/2014/main" id="{1A239273-16A0-4E2A-8BC1-7CCDB4C99EF9}"/>
                    </a:ext>
                  </a:extLst>
                </p:cNvPr>
                <p:cNvPicPr/>
                <p:nvPr/>
              </p:nvPicPr>
              <p:blipFill>
                <a:blip r:embed="rId60"/>
                <a:stretch>
                  <a:fillRect/>
                </a:stretch>
              </p:blipFill>
              <p:spPr>
                <a:xfrm>
                  <a:off x="5201583" y="5621371"/>
                  <a:ext cx="15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47161C9-8BD7-4AE6-A41A-5E0E0EF5B1D1}"/>
                    </a:ext>
                  </a:extLst>
                </p14:cNvPr>
                <p14:cNvContentPartPr/>
                <p14:nvPr/>
              </p14:nvContentPartPr>
              <p14:xfrm>
                <a:off x="5722503" y="5675371"/>
                <a:ext cx="31320" cy="104400"/>
              </p14:xfrm>
            </p:contentPart>
          </mc:Choice>
          <mc:Fallback xmlns="">
            <p:pic>
              <p:nvPicPr>
                <p:cNvPr id="37" name="Freihand 36">
                  <a:extLst>
                    <a:ext uri="{FF2B5EF4-FFF2-40B4-BE49-F238E27FC236}">
                      <a16:creationId xmlns:a16="http://schemas.microsoft.com/office/drawing/2014/main" id="{247161C9-8BD7-4AE6-A41A-5E0E0EF5B1D1}"/>
                    </a:ext>
                  </a:extLst>
                </p:cNvPr>
                <p:cNvPicPr/>
                <p:nvPr/>
              </p:nvPicPr>
              <p:blipFill>
                <a:blip r:embed="rId62"/>
                <a:stretch>
                  <a:fillRect/>
                </a:stretch>
              </p:blipFill>
              <p:spPr>
                <a:xfrm>
                  <a:off x="5718183" y="5671051"/>
                  <a:ext cx="39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3894C49C-AB88-45D0-BCF5-7AE3606195E1}"/>
                    </a:ext>
                  </a:extLst>
                </p14:cNvPr>
                <p14:cNvContentPartPr/>
                <p14:nvPr/>
              </p14:nvContentPartPr>
              <p14:xfrm>
                <a:off x="5626743" y="5714971"/>
                <a:ext cx="184680" cy="35640"/>
              </p14:xfrm>
            </p:contentPart>
          </mc:Choice>
          <mc:Fallback xmlns="">
            <p:pic>
              <p:nvPicPr>
                <p:cNvPr id="38" name="Freihand 37">
                  <a:extLst>
                    <a:ext uri="{FF2B5EF4-FFF2-40B4-BE49-F238E27FC236}">
                      <a16:creationId xmlns:a16="http://schemas.microsoft.com/office/drawing/2014/main" id="{3894C49C-AB88-45D0-BCF5-7AE3606195E1}"/>
                    </a:ext>
                  </a:extLst>
                </p:cNvPr>
                <p:cNvPicPr/>
                <p:nvPr/>
              </p:nvPicPr>
              <p:blipFill>
                <a:blip r:embed="rId64"/>
                <a:stretch>
                  <a:fillRect/>
                </a:stretch>
              </p:blipFill>
              <p:spPr>
                <a:xfrm>
                  <a:off x="5622423" y="5710651"/>
                  <a:ext cx="193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9376E31-5214-4AEE-8775-C87DAAC60130}"/>
                    </a:ext>
                  </a:extLst>
                </p14:cNvPr>
                <p14:cNvContentPartPr/>
                <p14:nvPr/>
              </p14:nvContentPartPr>
              <p14:xfrm>
                <a:off x="5649423" y="5613811"/>
                <a:ext cx="277200" cy="149400"/>
              </p14:xfrm>
            </p:contentPart>
          </mc:Choice>
          <mc:Fallback xmlns="">
            <p:pic>
              <p:nvPicPr>
                <p:cNvPr id="39" name="Freihand 38">
                  <a:extLst>
                    <a:ext uri="{FF2B5EF4-FFF2-40B4-BE49-F238E27FC236}">
                      <a16:creationId xmlns:a16="http://schemas.microsoft.com/office/drawing/2014/main" id="{A9376E31-5214-4AEE-8775-C87DAAC60130}"/>
                    </a:ext>
                  </a:extLst>
                </p:cNvPr>
                <p:cNvPicPr/>
                <p:nvPr/>
              </p:nvPicPr>
              <p:blipFill>
                <a:blip r:embed="rId66"/>
                <a:stretch>
                  <a:fillRect/>
                </a:stretch>
              </p:blipFill>
              <p:spPr>
                <a:xfrm>
                  <a:off x="5645103" y="5609491"/>
                  <a:ext cx="285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AA65402-F6AC-484E-9839-428CC4DDA025}"/>
                    </a:ext>
                  </a:extLst>
                </p14:cNvPr>
                <p14:cNvContentPartPr/>
                <p14:nvPr/>
              </p14:nvContentPartPr>
              <p14:xfrm>
                <a:off x="5987103" y="5602651"/>
                <a:ext cx="404280" cy="150840"/>
              </p14:xfrm>
            </p:contentPart>
          </mc:Choice>
          <mc:Fallback xmlns="">
            <p:pic>
              <p:nvPicPr>
                <p:cNvPr id="40" name="Freihand 39">
                  <a:extLst>
                    <a:ext uri="{FF2B5EF4-FFF2-40B4-BE49-F238E27FC236}">
                      <a16:creationId xmlns:a16="http://schemas.microsoft.com/office/drawing/2014/main" id="{1AA65402-F6AC-484E-9839-428CC4DDA025}"/>
                    </a:ext>
                  </a:extLst>
                </p:cNvPr>
                <p:cNvPicPr/>
                <p:nvPr/>
              </p:nvPicPr>
              <p:blipFill>
                <a:blip r:embed="rId68"/>
                <a:stretch>
                  <a:fillRect/>
                </a:stretch>
              </p:blipFill>
              <p:spPr>
                <a:xfrm>
                  <a:off x="5982783" y="5598331"/>
                  <a:ext cx="412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451D9C5D-266E-4D60-9E82-375B5C51A513}"/>
                    </a:ext>
                  </a:extLst>
                </p14:cNvPr>
                <p14:cNvContentPartPr/>
                <p14:nvPr/>
              </p14:nvContentPartPr>
              <p14:xfrm>
                <a:off x="6378063" y="5562691"/>
                <a:ext cx="139320" cy="155880"/>
              </p14:xfrm>
            </p:contentPart>
          </mc:Choice>
          <mc:Fallback xmlns="">
            <p:pic>
              <p:nvPicPr>
                <p:cNvPr id="41" name="Freihand 40">
                  <a:extLst>
                    <a:ext uri="{FF2B5EF4-FFF2-40B4-BE49-F238E27FC236}">
                      <a16:creationId xmlns:a16="http://schemas.microsoft.com/office/drawing/2014/main" id="{451D9C5D-266E-4D60-9E82-375B5C51A513}"/>
                    </a:ext>
                  </a:extLst>
                </p:cNvPr>
                <p:cNvPicPr/>
                <p:nvPr/>
              </p:nvPicPr>
              <p:blipFill>
                <a:blip r:embed="rId70"/>
                <a:stretch>
                  <a:fillRect/>
                </a:stretch>
              </p:blipFill>
              <p:spPr>
                <a:xfrm>
                  <a:off x="6373743" y="5558371"/>
                  <a:ext cx="1479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FB3304CF-DCD1-4DAB-9842-36C06CB1F671}"/>
                    </a:ext>
                  </a:extLst>
                </p14:cNvPr>
                <p14:cNvContentPartPr/>
                <p14:nvPr/>
              </p14:nvContentPartPr>
              <p14:xfrm>
                <a:off x="6610983" y="5621731"/>
                <a:ext cx="107280" cy="90360"/>
              </p14:xfrm>
            </p:contentPart>
          </mc:Choice>
          <mc:Fallback xmlns="">
            <p:pic>
              <p:nvPicPr>
                <p:cNvPr id="42" name="Freihand 41">
                  <a:extLst>
                    <a:ext uri="{FF2B5EF4-FFF2-40B4-BE49-F238E27FC236}">
                      <a16:creationId xmlns:a16="http://schemas.microsoft.com/office/drawing/2014/main" id="{FB3304CF-DCD1-4DAB-9842-36C06CB1F671}"/>
                    </a:ext>
                  </a:extLst>
                </p:cNvPr>
                <p:cNvPicPr/>
                <p:nvPr/>
              </p:nvPicPr>
              <p:blipFill>
                <a:blip r:embed="rId72"/>
                <a:stretch>
                  <a:fillRect/>
                </a:stretch>
              </p:blipFill>
              <p:spPr>
                <a:xfrm>
                  <a:off x="6606663" y="5617411"/>
                  <a:ext cx="115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FE40949D-6C55-43E6-8172-21D55EEA16CF}"/>
                    </a:ext>
                  </a:extLst>
                </p14:cNvPr>
                <p14:cNvContentPartPr/>
                <p14:nvPr/>
              </p14:nvContentPartPr>
              <p14:xfrm>
                <a:off x="6704583" y="5586091"/>
                <a:ext cx="203760" cy="118080"/>
              </p14:xfrm>
            </p:contentPart>
          </mc:Choice>
          <mc:Fallback xmlns="">
            <p:pic>
              <p:nvPicPr>
                <p:cNvPr id="43" name="Freihand 42">
                  <a:extLst>
                    <a:ext uri="{FF2B5EF4-FFF2-40B4-BE49-F238E27FC236}">
                      <a16:creationId xmlns:a16="http://schemas.microsoft.com/office/drawing/2014/main" id="{FE40949D-6C55-43E6-8172-21D55EEA16CF}"/>
                    </a:ext>
                  </a:extLst>
                </p:cNvPr>
                <p:cNvPicPr/>
                <p:nvPr/>
              </p:nvPicPr>
              <p:blipFill>
                <a:blip r:embed="rId74"/>
                <a:stretch>
                  <a:fillRect/>
                </a:stretch>
              </p:blipFill>
              <p:spPr>
                <a:xfrm>
                  <a:off x="6700263" y="5581771"/>
                  <a:ext cx="21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7AB8169D-9CE4-4589-8C86-7FF24A192820}"/>
                    </a:ext>
                  </a:extLst>
                </p14:cNvPr>
                <p14:cNvContentPartPr/>
                <p14:nvPr/>
              </p14:nvContentPartPr>
              <p14:xfrm>
                <a:off x="6831303" y="5531011"/>
                <a:ext cx="263160" cy="176400"/>
              </p14:xfrm>
            </p:contentPart>
          </mc:Choice>
          <mc:Fallback xmlns="">
            <p:pic>
              <p:nvPicPr>
                <p:cNvPr id="44" name="Freihand 43">
                  <a:extLst>
                    <a:ext uri="{FF2B5EF4-FFF2-40B4-BE49-F238E27FC236}">
                      <a16:creationId xmlns:a16="http://schemas.microsoft.com/office/drawing/2014/main" id="{7AB8169D-9CE4-4589-8C86-7FF24A192820}"/>
                    </a:ext>
                  </a:extLst>
                </p:cNvPr>
                <p:cNvPicPr/>
                <p:nvPr/>
              </p:nvPicPr>
              <p:blipFill>
                <a:blip r:embed="rId76"/>
                <a:stretch>
                  <a:fillRect/>
                </a:stretch>
              </p:blipFill>
              <p:spPr>
                <a:xfrm>
                  <a:off x="6826983" y="5526691"/>
                  <a:ext cx="271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6F447ECA-8E3A-43BC-A7A4-762EEF251D7A}"/>
                    </a:ext>
                  </a:extLst>
                </p14:cNvPr>
                <p14:cNvContentPartPr/>
                <p14:nvPr/>
              </p14:nvContentPartPr>
              <p14:xfrm>
                <a:off x="5649783" y="5771491"/>
                <a:ext cx="1597680" cy="144720"/>
              </p14:xfrm>
            </p:contentPart>
          </mc:Choice>
          <mc:Fallback xmlns="">
            <p:pic>
              <p:nvPicPr>
                <p:cNvPr id="45" name="Freihand 44">
                  <a:extLst>
                    <a:ext uri="{FF2B5EF4-FFF2-40B4-BE49-F238E27FC236}">
                      <a16:creationId xmlns:a16="http://schemas.microsoft.com/office/drawing/2014/main" id="{6F447ECA-8E3A-43BC-A7A4-762EEF251D7A}"/>
                    </a:ext>
                  </a:extLst>
                </p:cNvPr>
                <p:cNvPicPr/>
                <p:nvPr/>
              </p:nvPicPr>
              <p:blipFill>
                <a:blip r:embed="rId78"/>
                <a:stretch>
                  <a:fillRect/>
                </a:stretch>
              </p:blipFill>
              <p:spPr>
                <a:xfrm>
                  <a:off x="5645463" y="5767171"/>
                  <a:ext cx="160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FF01DF8F-7869-43FE-86E3-61562EE8BF47}"/>
                    </a:ext>
                  </a:extLst>
                </p14:cNvPr>
                <p14:cNvContentPartPr/>
                <p14:nvPr/>
              </p14:nvContentPartPr>
              <p14:xfrm>
                <a:off x="2735223" y="5886691"/>
                <a:ext cx="2189520" cy="51120"/>
              </p14:xfrm>
            </p:contentPart>
          </mc:Choice>
          <mc:Fallback xmlns="">
            <p:pic>
              <p:nvPicPr>
                <p:cNvPr id="46" name="Freihand 45">
                  <a:extLst>
                    <a:ext uri="{FF2B5EF4-FFF2-40B4-BE49-F238E27FC236}">
                      <a16:creationId xmlns:a16="http://schemas.microsoft.com/office/drawing/2014/main" id="{FF01DF8F-7869-43FE-86E3-61562EE8BF47}"/>
                    </a:ext>
                  </a:extLst>
                </p:cNvPr>
                <p:cNvPicPr/>
                <p:nvPr/>
              </p:nvPicPr>
              <p:blipFill>
                <a:blip r:embed="rId80"/>
                <a:stretch>
                  <a:fillRect/>
                </a:stretch>
              </p:blipFill>
              <p:spPr>
                <a:xfrm>
                  <a:off x="2730903" y="5882371"/>
                  <a:ext cx="2198160" cy="5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6A2B6712-3B9A-4BB5-803C-04DD41EFE67F}"/>
                  </a:ext>
                </a:extLst>
              </p14:cNvPr>
              <p14:cNvContentPartPr/>
              <p14:nvPr/>
            </p14:nvContentPartPr>
            <p14:xfrm>
              <a:off x="5913663" y="4226011"/>
              <a:ext cx="1259640" cy="110880"/>
            </p14:xfrm>
          </p:contentPart>
        </mc:Choice>
        <mc:Fallback>
          <p:pic>
            <p:nvPicPr>
              <p:cNvPr id="48" name="Freihand 47">
                <a:extLst>
                  <a:ext uri="{FF2B5EF4-FFF2-40B4-BE49-F238E27FC236}">
                    <a16:creationId xmlns:a16="http://schemas.microsoft.com/office/drawing/2014/main" id="{6A2B6712-3B9A-4BB5-803C-04DD41EFE67F}"/>
                  </a:ext>
                </a:extLst>
              </p:cNvPr>
              <p:cNvPicPr/>
              <p:nvPr/>
            </p:nvPicPr>
            <p:blipFill>
              <a:blip r:embed="rId82"/>
              <a:stretch>
                <a:fillRect/>
              </a:stretch>
            </p:blipFill>
            <p:spPr>
              <a:xfrm>
                <a:off x="5909343" y="4221691"/>
                <a:ext cx="1268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3F595474-9120-4CF7-8560-3A4C7040909B}"/>
                  </a:ext>
                </a:extLst>
              </p14:cNvPr>
              <p14:cNvContentPartPr/>
              <p14:nvPr/>
            </p14:nvContentPartPr>
            <p14:xfrm>
              <a:off x="1903623" y="4649371"/>
              <a:ext cx="1383480" cy="116280"/>
            </p14:xfrm>
          </p:contentPart>
        </mc:Choice>
        <mc:Fallback>
          <p:pic>
            <p:nvPicPr>
              <p:cNvPr id="49" name="Freihand 48">
                <a:extLst>
                  <a:ext uri="{FF2B5EF4-FFF2-40B4-BE49-F238E27FC236}">
                    <a16:creationId xmlns:a16="http://schemas.microsoft.com/office/drawing/2014/main" id="{3F595474-9120-4CF7-8560-3A4C7040909B}"/>
                  </a:ext>
                </a:extLst>
              </p:cNvPr>
              <p:cNvPicPr/>
              <p:nvPr/>
            </p:nvPicPr>
            <p:blipFill>
              <a:blip r:embed="rId84"/>
              <a:stretch>
                <a:fillRect/>
              </a:stretch>
            </p:blipFill>
            <p:spPr>
              <a:xfrm>
                <a:off x="1899303" y="4645051"/>
                <a:ext cx="1392120" cy="124920"/>
              </a:xfrm>
              <a:prstGeom prst="rect">
                <a:avLst/>
              </a:prstGeom>
            </p:spPr>
          </p:pic>
        </mc:Fallback>
      </mc:AlternateContent>
      <p:grpSp>
        <p:nvGrpSpPr>
          <p:cNvPr id="84" name="Gruppieren 83">
            <a:extLst>
              <a:ext uri="{FF2B5EF4-FFF2-40B4-BE49-F238E27FC236}">
                <a16:creationId xmlns:a16="http://schemas.microsoft.com/office/drawing/2014/main" id="{81C845CE-3FC5-4C43-B45D-45A9D5E460A5}"/>
              </a:ext>
            </a:extLst>
          </p:cNvPr>
          <p:cNvGrpSpPr/>
          <p:nvPr/>
        </p:nvGrpSpPr>
        <p:grpSpPr>
          <a:xfrm>
            <a:off x="2470983" y="3284251"/>
            <a:ext cx="5602680" cy="1181160"/>
            <a:chOff x="2470983" y="3284251"/>
            <a:chExt cx="5602680" cy="1181160"/>
          </a:xfrm>
        </p:grpSpPr>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B7A14CF8-19AF-43AC-9C1F-BB18C5BD3862}"/>
                    </a:ext>
                  </a:extLst>
                </p14:cNvPr>
                <p14:cNvContentPartPr/>
                <p14:nvPr/>
              </p14:nvContentPartPr>
              <p14:xfrm>
                <a:off x="2584023" y="3751891"/>
                <a:ext cx="759600" cy="613800"/>
              </p14:xfrm>
            </p:contentPart>
          </mc:Choice>
          <mc:Fallback>
            <p:pic>
              <p:nvPicPr>
                <p:cNvPr id="50" name="Freihand 49">
                  <a:extLst>
                    <a:ext uri="{FF2B5EF4-FFF2-40B4-BE49-F238E27FC236}">
                      <a16:creationId xmlns:a16="http://schemas.microsoft.com/office/drawing/2014/main" id="{B7A14CF8-19AF-43AC-9C1F-BB18C5BD3862}"/>
                    </a:ext>
                  </a:extLst>
                </p:cNvPr>
                <p:cNvPicPr/>
                <p:nvPr/>
              </p:nvPicPr>
              <p:blipFill>
                <a:blip r:embed="rId86"/>
                <a:stretch>
                  <a:fillRect/>
                </a:stretch>
              </p:blipFill>
              <p:spPr>
                <a:xfrm>
                  <a:off x="2579703" y="3747571"/>
                  <a:ext cx="768240" cy="622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9B86C955-8D3F-4474-995B-1858A32EE7E2}"/>
                    </a:ext>
                  </a:extLst>
                </p14:cNvPr>
                <p14:cNvContentPartPr/>
                <p14:nvPr/>
              </p14:nvContentPartPr>
              <p14:xfrm>
                <a:off x="2470983" y="4123771"/>
                <a:ext cx="347040" cy="268200"/>
              </p14:xfrm>
            </p:contentPart>
          </mc:Choice>
          <mc:Fallback>
            <p:pic>
              <p:nvPicPr>
                <p:cNvPr id="51" name="Freihand 50">
                  <a:extLst>
                    <a:ext uri="{FF2B5EF4-FFF2-40B4-BE49-F238E27FC236}">
                      <a16:creationId xmlns:a16="http://schemas.microsoft.com/office/drawing/2014/main" id="{9B86C955-8D3F-4474-995B-1858A32EE7E2}"/>
                    </a:ext>
                  </a:extLst>
                </p:cNvPr>
                <p:cNvPicPr/>
                <p:nvPr/>
              </p:nvPicPr>
              <p:blipFill>
                <a:blip r:embed="rId88"/>
                <a:stretch>
                  <a:fillRect/>
                </a:stretch>
              </p:blipFill>
              <p:spPr>
                <a:xfrm>
                  <a:off x="2466663" y="4119451"/>
                  <a:ext cx="3556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22F0ED8B-2432-4166-93DC-DBC9E2C41CC1}"/>
                    </a:ext>
                  </a:extLst>
                </p14:cNvPr>
                <p14:cNvContentPartPr/>
                <p14:nvPr/>
              </p14:nvContentPartPr>
              <p14:xfrm>
                <a:off x="3445863" y="3578371"/>
                <a:ext cx="165240" cy="112320"/>
              </p14:xfrm>
            </p:contentPart>
          </mc:Choice>
          <mc:Fallback>
            <p:pic>
              <p:nvPicPr>
                <p:cNvPr id="53" name="Freihand 52">
                  <a:extLst>
                    <a:ext uri="{FF2B5EF4-FFF2-40B4-BE49-F238E27FC236}">
                      <a16:creationId xmlns:a16="http://schemas.microsoft.com/office/drawing/2014/main" id="{22F0ED8B-2432-4166-93DC-DBC9E2C41CC1}"/>
                    </a:ext>
                  </a:extLst>
                </p:cNvPr>
                <p:cNvPicPr/>
                <p:nvPr/>
              </p:nvPicPr>
              <p:blipFill>
                <a:blip r:embed="rId90"/>
                <a:stretch>
                  <a:fillRect/>
                </a:stretch>
              </p:blipFill>
              <p:spPr>
                <a:xfrm>
                  <a:off x="3441543" y="3574051"/>
                  <a:ext cx="173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242D2F66-9DDE-4FDC-AFFC-E420AA848F47}"/>
                    </a:ext>
                  </a:extLst>
                </p14:cNvPr>
                <p14:cNvContentPartPr/>
                <p14:nvPr/>
              </p14:nvContentPartPr>
              <p14:xfrm>
                <a:off x="3661143" y="3556411"/>
                <a:ext cx="333720" cy="122400"/>
              </p14:xfrm>
            </p:contentPart>
          </mc:Choice>
          <mc:Fallback>
            <p:pic>
              <p:nvPicPr>
                <p:cNvPr id="54" name="Freihand 53">
                  <a:extLst>
                    <a:ext uri="{FF2B5EF4-FFF2-40B4-BE49-F238E27FC236}">
                      <a16:creationId xmlns:a16="http://schemas.microsoft.com/office/drawing/2014/main" id="{242D2F66-9DDE-4FDC-AFFC-E420AA848F47}"/>
                    </a:ext>
                  </a:extLst>
                </p:cNvPr>
                <p:cNvPicPr/>
                <p:nvPr/>
              </p:nvPicPr>
              <p:blipFill>
                <a:blip r:embed="rId92"/>
                <a:stretch>
                  <a:fillRect/>
                </a:stretch>
              </p:blipFill>
              <p:spPr>
                <a:xfrm>
                  <a:off x="3656823" y="3552091"/>
                  <a:ext cx="3423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6B2316FB-9E88-437A-87AD-5026CD4D19CD}"/>
                    </a:ext>
                  </a:extLst>
                </p14:cNvPr>
                <p14:cNvContentPartPr/>
                <p14:nvPr/>
              </p14:nvContentPartPr>
              <p14:xfrm>
                <a:off x="4135263" y="3531211"/>
                <a:ext cx="288360" cy="119880"/>
              </p14:xfrm>
            </p:contentPart>
          </mc:Choice>
          <mc:Fallback>
            <p:pic>
              <p:nvPicPr>
                <p:cNvPr id="55" name="Freihand 54">
                  <a:extLst>
                    <a:ext uri="{FF2B5EF4-FFF2-40B4-BE49-F238E27FC236}">
                      <a16:creationId xmlns:a16="http://schemas.microsoft.com/office/drawing/2014/main" id="{6B2316FB-9E88-437A-87AD-5026CD4D19CD}"/>
                    </a:ext>
                  </a:extLst>
                </p:cNvPr>
                <p:cNvPicPr/>
                <p:nvPr/>
              </p:nvPicPr>
              <p:blipFill>
                <a:blip r:embed="rId94"/>
                <a:stretch>
                  <a:fillRect/>
                </a:stretch>
              </p:blipFill>
              <p:spPr>
                <a:xfrm>
                  <a:off x="4130943" y="3526891"/>
                  <a:ext cx="297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5C14EC98-C47E-473E-A4CD-517010930FB6}"/>
                    </a:ext>
                  </a:extLst>
                </p14:cNvPr>
                <p14:cNvContentPartPr/>
                <p14:nvPr/>
              </p14:nvContentPartPr>
              <p14:xfrm>
                <a:off x="4417503" y="3526891"/>
                <a:ext cx="149400" cy="109800"/>
              </p14:xfrm>
            </p:contentPart>
          </mc:Choice>
          <mc:Fallback>
            <p:pic>
              <p:nvPicPr>
                <p:cNvPr id="56" name="Freihand 55">
                  <a:extLst>
                    <a:ext uri="{FF2B5EF4-FFF2-40B4-BE49-F238E27FC236}">
                      <a16:creationId xmlns:a16="http://schemas.microsoft.com/office/drawing/2014/main" id="{5C14EC98-C47E-473E-A4CD-517010930FB6}"/>
                    </a:ext>
                  </a:extLst>
                </p:cNvPr>
                <p:cNvPicPr/>
                <p:nvPr/>
              </p:nvPicPr>
              <p:blipFill>
                <a:blip r:embed="rId96"/>
                <a:stretch>
                  <a:fillRect/>
                </a:stretch>
              </p:blipFill>
              <p:spPr>
                <a:xfrm>
                  <a:off x="4413183" y="3522571"/>
                  <a:ext cx="158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9471096E-9A36-4486-A471-6FC4425D099B}"/>
                    </a:ext>
                  </a:extLst>
                </p14:cNvPr>
                <p14:cNvContentPartPr/>
                <p14:nvPr/>
              </p14:nvContentPartPr>
              <p14:xfrm>
                <a:off x="4573023" y="3584131"/>
                <a:ext cx="85680" cy="59040"/>
              </p14:xfrm>
            </p:contentPart>
          </mc:Choice>
          <mc:Fallback>
            <p:pic>
              <p:nvPicPr>
                <p:cNvPr id="57" name="Freihand 56">
                  <a:extLst>
                    <a:ext uri="{FF2B5EF4-FFF2-40B4-BE49-F238E27FC236}">
                      <a16:creationId xmlns:a16="http://schemas.microsoft.com/office/drawing/2014/main" id="{9471096E-9A36-4486-A471-6FC4425D099B}"/>
                    </a:ext>
                  </a:extLst>
                </p:cNvPr>
                <p:cNvPicPr/>
                <p:nvPr/>
              </p:nvPicPr>
              <p:blipFill>
                <a:blip r:embed="rId98"/>
                <a:stretch>
                  <a:fillRect/>
                </a:stretch>
              </p:blipFill>
              <p:spPr>
                <a:xfrm>
                  <a:off x="4568703" y="3579811"/>
                  <a:ext cx="94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8709668F-2404-4931-A1A9-F66BA4331AFE}"/>
                    </a:ext>
                  </a:extLst>
                </p14:cNvPr>
                <p14:cNvContentPartPr/>
                <p14:nvPr/>
              </p14:nvContentPartPr>
              <p14:xfrm>
                <a:off x="4673103" y="3541291"/>
                <a:ext cx="348120" cy="180360"/>
              </p14:xfrm>
            </p:contentPart>
          </mc:Choice>
          <mc:Fallback>
            <p:pic>
              <p:nvPicPr>
                <p:cNvPr id="58" name="Freihand 57">
                  <a:extLst>
                    <a:ext uri="{FF2B5EF4-FFF2-40B4-BE49-F238E27FC236}">
                      <a16:creationId xmlns:a16="http://schemas.microsoft.com/office/drawing/2014/main" id="{8709668F-2404-4931-A1A9-F66BA4331AFE}"/>
                    </a:ext>
                  </a:extLst>
                </p:cNvPr>
                <p:cNvPicPr/>
                <p:nvPr/>
              </p:nvPicPr>
              <p:blipFill>
                <a:blip r:embed="rId100"/>
                <a:stretch>
                  <a:fillRect/>
                </a:stretch>
              </p:blipFill>
              <p:spPr>
                <a:xfrm>
                  <a:off x="4668783" y="3536971"/>
                  <a:ext cx="356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97366110-3E8A-4809-B73E-8F894580F9C9}"/>
                    </a:ext>
                  </a:extLst>
                </p14:cNvPr>
                <p14:cNvContentPartPr/>
                <p14:nvPr/>
              </p14:nvContentPartPr>
              <p14:xfrm>
                <a:off x="5032023" y="3548131"/>
                <a:ext cx="282960" cy="66600"/>
              </p14:xfrm>
            </p:contentPart>
          </mc:Choice>
          <mc:Fallback>
            <p:pic>
              <p:nvPicPr>
                <p:cNvPr id="59" name="Freihand 58">
                  <a:extLst>
                    <a:ext uri="{FF2B5EF4-FFF2-40B4-BE49-F238E27FC236}">
                      <a16:creationId xmlns:a16="http://schemas.microsoft.com/office/drawing/2014/main" id="{97366110-3E8A-4809-B73E-8F894580F9C9}"/>
                    </a:ext>
                  </a:extLst>
                </p:cNvPr>
                <p:cNvPicPr/>
                <p:nvPr/>
              </p:nvPicPr>
              <p:blipFill>
                <a:blip r:embed="rId102"/>
                <a:stretch>
                  <a:fillRect/>
                </a:stretch>
              </p:blipFill>
              <p:spPr>
                <a:xfrm>
                  <a:off x="5027703" y="3543811"/>
                  <a:ext cx="291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047EF6A7-A9AA-447A-A811-548C82C474BD}"/>
                    </a:ext>
                  </a:extLst>
                </p14:cNvPr>
                <p14:cNvContentPartPr/>
                <p14:nvPr/>
              </p14:nvContentPartPr>
              <p14:xfrm>
                <a:off x="5341983" y="3532651"/>
                <a:ext cx="52920" cy="73800"/>
              </p14:xfrm>
            </p:contentPart>
          </mc:Choice>
          <mc:Fallback>
            <p:pic>
              <p:nvPicPr>
                <p:cNvPr id="60" name="Freihand 59">
                  <a:extLst>
                    <a:ext uri="{FF2B5EF4-FFF2-40B4-BE49-F238E27FC236}">
                      <a16:creationId xmlns:a16="http://schemas.microsoft.com/office/drawing/2014/main" id="{047EF6A7-A9AA-447A-A811-548C82C474BD}"/>
                    </a:ext>
                  </a:extLst>
                </p:cNvPr>
                <p:cNvPicPr/>
                <p:nvPr/>
              </p:nvPicPr>
              <p:blipFill>
                <a:blip r:embed="rId104"/>
                <a:stretch>
                  <a:fillRect/>
                </a:stretch>
              </p:blipFill>
              <p:spPr>
                <a:xfrm>
                  <a:off x="5337663" y="3528331"/>
                  <a:ext cx="615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2DA09B89-3751-43CB-9C00-27BEAAA5E2D9}"/>
                    </a:ext>
                  </a:extLst>
                </p14:cNvPr>
                <p14:cNvContentPartPr/>
                <p14:nvPr/>
              </p14:nvContentPartPr>
              <p14:xfrm>
                <a:off x="5028063" y="3520771"/>
                <a:ext cx="16560" cy="57600"/>
              </p14:xfrm>
            </p:contentPart>
          </mc:Choice>
          <mc:Fallback>
            <p:pic>
              <p:nvPicPr>
                <p:cNvPr id="62" name="Freihand 61">
                  <a:extLst>
                    <a:ext uri="{FF2B5EF4-FFF2-40B4-BE49-F238E27FC236}">
                      <a16:creationId xmlns:a16="http://schemas.microsoft.com/office/drawing/2014/main" id="{2DA09B89-3751-43CB-9C00-27BEAAA5E2D9}"/>
                    </a:ext>
                  </a:extLst>
                </p:cNvPr>
                <p:cNvPicPr/>
                <p:nvPr/>
              </p:nvPicPr>
              <p:blipFill>
                <a:blip r:embed="rId106"/>
                <a:stretch>
                  <a:fillRect/>
                </a:stretch>
              </p:blipFill>
              <p:spPr>
                <a:xfrm>
                  <a:off x="5023743" y="3516451"/>
                  <a:ext cx="25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DD80636C-5341-4BDA-AC50-5424B0C61949}"/>
                    </a:ext>
                  </a:extLst>
                </p14:cNvPr>
                <p14:cNvContentPartPr/>
                <p14:nvPr/>
              </p14:nvContentPartPr>
              <p14:xfrm>
                <a:off x="5538543" y="3531211"/>
                <a:ext cx="123480" cy="108000"/>
              </p14:xfrm>
            </p:contentPart>
          </mc:Choice>
          <mc:Fallback>
            <p:pic>
              <p:nvPicPr>
                <p:cNvPr id="63" name="Freihand 62">
                  <a:extLst>
                    <a:ext uri="{FF2B5EF4-FFF2-40B4-BE49-F238E27FC236}">
                      <a16:creationId xmlns:a16="http://schemas.microsoft.com/office/drawing/2014/main" id="{DD80636C-5341-4BDA-AC50-5424B0C61949}"/>
                    </a:ext>
                  </a:extLst>
                </p:cNvPr>
                <p:cNvPicPr/>
                <p:nvPr/>
              </p:nvPicPr>
              <p:blipFill>
                <a:blip r:embed="rId108"/>
                <a:stretch>
                  <a:fillRect/>
                </a:stretch>
              </p:blipFill>
              <p:spPr>
                <a:xfrm>
                  <a:off x="5534223" y="3526891"/>
                  <a:ext cx="132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5" name="Freihand 64">
                  <a:extLst>
                    <a:ext uri="{FF2B5EF4-FFF2-40B4-BE49-F238E27FC236}">
                      <a16:creationId xmlns:a16="http://schemas.microsoft.com/office/drawing/2014/main" id="{B2268D19-BD08-4F4D-9F52-AD61DA67F85A}"/>
                    </a:ext>
                  </a:extLst>
                </p14:cNvPr>
                <p14:cNvContentPartPr/>
                <p14:nvPr/>
              </p14:nvContentPartPr>
              <p14:xfrm>
                <a:off x="5657703" y="3545611"/>
                <a:ext cx="300600" cy="83520"/>
              </p14:xfrm>
            </p:contentPart>
          </mc:Choice>
          <mc:Fallback>
            <p:pic>
              <p:nvPicPr>
                <p:cNvPr id="65" name="Freihand 64">
                  <a:extLst>
                    <a:ext uri="{FF2B5EF4-FFF2-40B4-BE49-F238E27FC236}">
                      <a16:creationId xmlns:a16="http://schemas.microsoft.com/office/drawing/2014/main" id="{B2268D19-BD08-4F4D-9F52-AD61DA67F85A}"/>
                    </a:ext>
                  </a:extLst>
                </p:cNvPr>
                <p:cNvPicPr/>
                <p:nvPr/>
              </p:nvPicPr>
              <p:blipFill>
                <a:blip r:embed="rId110"/>
                <a:stretch>
                  <a:fillRect/>
                </a:stretch>
              </p:blipFill>
              <p:spPr>
                <a:xfrm>
                  <a:off x="5653383" y="3541291"/>
                  <a:ext cx="309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6" name="Freihand 65">
                  <a:extLst>
                    <a:ext uri="{FF2B5EF4-FFF2-40B4-BE49-F238E27FC236}">
                      <a16:creationId xmlns:a16="http://schemas.microsoft.com/office/drawing/2014/main" id="{4A75C690-7A77-4339-9BD6-52572123DE29}"/>
                    </a:ext>
                  </a:extLst>
                </p14:cNvPr>
                <p14:cNvContentPartPr/>
                <p14:nvPr/>
              </p14:nvContentPartPr>
              <p14:xfrm>
                <a:off x="5940303" y="3500611"/>
                <a:ext cx="24840" cy="37440"/>
              </p14:xfrm>
            </p:contentPart>
          </mc:Choice>
          <mc:Fallback>
            <p:pic>
              <p:nvPicPr>
                <p:cNvPr id="66" name="Freihand 65">
                  <a:extLst>
                    <a:ext uri="{FF2B5EF4-FFF2-40B4-BE49-F238E27FC236}">
                      <a16:creationId xmlns:a16="http://schemas.microsoft.com/office/drawing/2014/main" id="{4A75C690-7A77-4339-9BD6-52572123DE29}"/>
                    </a:ext>
                  </a:extLst>
                </p:cNvPr>
                <p:cNvPicPr/>
                <p:nvPr/>
              </p:nvPicPr>
              <p:blipFill>
                <a:blip r:embed="rId112"/>
                <a:stretch>
                  <a:fillRect/>
                </a:stretch>
              </p:blipFill>
              <p:spPr>
                <a:xfrm>
                  <a:off x="5935983" y="3496291"/>
                  <a:ext cx="33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7" name="Freihand 66">
                  <a:extLst>
                    <a:ext uri="{FF2B5EF4-FFF2-40B4-BE49-F238E27FC236}">
                      <a16:creationId xmlns:a16="http://schemas.microsoft.com/office/drawing/2014/main" id="{69B76083-2A1E-4C94-8281-E977F149D285}"/>
                    </a:ext>
                  </a:extLst>
                </p14:cNvPr>
                <p14:cNvContentPartPr/>
                <p14:nvPr/>
              </p14:nvContentPartPr>
              <p14:xfrm>
                <a:off x="5980983" y="3541651"/>
                <a:ext cx="123840" cy="78120"/>
              </p14:xfrm>
            </p:contentPart>
          </mc:Choice>
          <mc:Fallback>
            <p:pic>
              <p:nvPicPr>
                <p:cNvPr id="67" name="Freihand 66">
                  <a:extLst>
                    <a:ext uri="{FF2B5EF4-FFF2-40B4-BE49-F238E27FC236}">
                      <a16:creationId xmlns:a16="http://schemas.microsoft.com/office/drawing/2014/main" id="{69B76083-2A1E-4C94-8281-E977F149D285}"/>
                    </a:ext>
                  </a:extLst>
                </p:cNvPr>
                <p:cNvPicPr/>
                <p:nvPr/>
              </p:nvPicPr>
              <p:blipFill>
                <a:blip r:embed="rId114"/>
                <a:stretch>
                  <a:fillRect/>
                </a:stretch>
              </p:blipFill>
              <p:spPr>
                <a:xfrm>
                  <a:off x="5976663" y="3537331"/>
                  <a:ext cx="132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8" name="Freihand 67">
                  <a:extLst>
                    <a:ext uri="{FF2B5EF4-FFF2-40B4-BE49-F238E27FC236}">
                      <a16:creationId xmlns:a16="http://schemas.microsoft.com/office/drawing/2014/main" id="{D9C23A3B-A573-44BB-90EA-781884EE62E0}"/>
                    </a:ext>
                  </a:extLst>
                </p14:cNvPr>
                <p14:cNvContentPartPr/>
                <p14:nvPr/>
              </p14:nvContentPartPr>
              <p14:xfrm>
                <a:off x="6121023" y="3471091"/>
                <a:ext cx="114840" cy="166320"/>
              </p14:xfrm>
            </p:contentPart>
          </mc:Choice>
          <mc:Fallback>
            <p:pic>
              <p:nvPicPr>
                <p:cNvPr id="68" name="Freihand 67">
                  <a:extLst>
                    <a:ext uri="{FF2B5EF4-FFF2-40B4-BE49-F238E27FC236}">
                      <a16:creationId xmlns:a16="http://schemas.microsoft.com/office/drawing/2014/main" id="{D9C23A3B-A573-44BB-90EA-781884EE62E0}"/>
                    </a:ext>
                  </a:extLst>
                </p:cNvPr>
                <p:cNvPicPr/>
                <p:nvPr/>
              </p:nvPicPr>
              <p:blipFill>
                <a:blip r:embed="rId116"/>
                <a:stretch>
                  <a:fillRect/>
                </a:stretch>
              </p:blipFill>
              <p:spPr>
                <a:xfrm>
                  <a:off x="6116703" y="3466771"/>
                  <a:ext cx="123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9" name="Freihand 68">
                  <a:extLst>
                    <a:ext uri="{FF2B5EF4-FFF2-40B4-BE49-F238E27FC236}">
                      <a16:creationId xmlns:a16="http://schemas.microsoft.com/office/drawing/2014/main" id="{4E82BB0B-9DD8-4EF5-B302-9214FBC0A79E}"/>
                    </a:ext>
                  </a:extLst>
                </p14:cNvPr>
                <p14:cNvContentPartPr/>
                <p14:nvPr/>
              </p14:nvContentPartPr>
              <p14:xfrm>
                <a:off x="6235503" y="3492331"/>
                <a:ext cx="47520" cy="112320"/>
              </p14:xfrm>
            </p:contentPart>
          </mc:Choice>
          <mc:Fallback>
            <p:pic>
              <p:nvPicPr>
                <p:cNvPr id="69" name="Freihand 68">
                  <a:extLst>
                    <a:ext uri="{FF2B5EF4-FFF2-40B4-BE49-F238E27FC236}">
                      <a16:creationId xmlns:a16="http://schemas.microsoft.com/office/drawing/2014/main" id="{4E82BB0B-9DD8-4EF5-B302-9214FBC0A79E}"/>
                    </a:ext>
                  </a:extLst>
                </p:cNvPr>
                <p:cNvPicPr/>
                <p:nvPr/>
              </p:nvPicPr>
              <p:blipFill>
                <a:blip r:embed="rId118"/>
                <a:stretch>
                  <a:fillRect/>
                </a:stretch>
              </p:blipFill>
              <p:spPr>
                <a:xfrm>
                  <a:off x="6231183" y="3488011"/>
                  <a:ext cx="561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0" name="Freihand 69">
                  <a:extLst>
                    <a:ext uri="{FF2B5EF4-FFF2-40B4-BE49-F238E27FC236}">
                      <a16:creationId xmlns:a16="http://schemas.microsoft.com/office/drawing/2014/main" id="{302AD52D-C5B6-4F80-931F-553633DD375D}"/>
                    </a:ext>
                  </a:extLst>
                </p14:cNvPr>
                <p14:cNvContentPartPr/>
                <p14:nvPr/>
              </p14:nvContentPartPr>
              <p14:xfrm>
                <a:off x="6315783" y="3539491"/>
                <a:ext cx="96840" cy="91440"/>
              </p14:xfrm>
            </p:contentPart>
          </mc:Choice>
          <mc:Fallback>
            <p:pic>
              <p:nvPicPr>
                <p:cNvPr id="70" name="Freihand 69">
                  <a:extLst>
                    <a:ext uri="{FF2B5EF4-FFF2-40B4-BE49-F238E27FC236}">
                      <a16:creationId xmlns:a16="http://schemas.microsoft.com/office/drawing/2014/main" id="{302AD52D-C5B6-4F80-931F-553633DD375D}"/>
                    </a:ext>
                  </a:extLst>
                </p:cNvPr>
                <p:cNvPicPr/>
                <p:nvPr/>
              </p:nvPicPr>
              <p:blipFill>
                <a:blip r:embed="rId120"/>
                <a:stretch>
                  <a:fillRect/>
                </a:stretch>
              </p:blipFill>
              <p:spPr>
                <a:xfrm>
                  <a:off x="6311463" y="3535171"/>
                  <a:ext cx="105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1" name="Freihand 70">
                  <a:extLst>
                    <a:ext uri="{FF2B5EF4-FFF2-40B4-BE49-F238E27FC236}">
                      <a16:creationId xmlns:a16="http://schemas.microsoft.com/office/drawing/2014/main" id="{BAFADA36-CDE0-4341-BEF0-33DE35CB51A7}"/>
                    </a:ext>
                  </a:extLst>
                </p14:cNvPr>
                <p14:cNvContentPartPr/>
                <p14:nvPr/>
              </p14:nvContentPartPr>
              <p14:xfrm>
                <a:off x="6617463" y="3536251"/>
                <a:ext cx="32040" cy="74880"/>
              </p14:xfrm>
            </p:contentPart>
          </mc:Choice>
          <mc:Fallback>
            <p:pic>
              <p:nvPicPr>
                <p:cNvPr id="71" name="Freihand 70">
                  <a:extLst>
                    <a:ext uri="{FF2B5EF4-FFF2-40B4-BE49-F238E27FC236}">
                      <a16:creationId xmlns:a16="http://schemas.microsoft.com/office/drawing/2014/main" id="{BAFADA36-CDE0-4341-BEF0-33DE35CB51A7}"/>
                    </a:ext>
                  </a:extLst>
                </p:cNvPr>
                <p:cNvPicPr/>
                <p:nvPr/>
              </p:nvPicPr>
              <p:blipFill>
                <a:blip r:embed="rId122"/>
                <a:stretch>
                  <a:fillRect/>
                </a:stretch>
              </p:blipFill>
              <p:spPr>
                <a:xfrm>
                  <a:off x="6613143" y="3531931"/>
                  <a:ext cx="40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2" name="Freihand 71">
                  <a:extLst>
                    <a:ext uri="{FF2B5EF4-FFF2-40B4-BE49-F238E27FC236}">
                      <a16:creationId xmlns:a16="http://schemas.microsoft.com/office/drawing/2014/main" id="{A4CD1191-FF61-419F-A6EF-A54F793B3586}"/>
                    </a:ext>
                  </a:extLst>
                </p14:cNvPr>
                <p14:cNvContentPartPr/>
                <p14:nvPr/>
              </p14:nvContentPartPr>
              <p14:xfrm>
                <a:off x="6622503" y="3453811"/>
                <a:ext cx="25560" cy="37800"/>
              </p14:xfrm>
            </p:contentPart>
          </mc:Choice>
          <mc:Fallback>
            <p:pic>
              <p:nvPicPr>
                <p:cNvPr id="72" name="Freihand 71">
                  <a:extLst>
                    <a:ext uri="{FF2B5EF4-FFF2-40B4-BE49-F238E27FC236}">
                      <a16:creationId xmlns:a16="http://schemas.microsoft.com/office/drawing/2014/main" id="{A4CD1191-FF61-419F-A6EF-A54F793B3586}"/>
                    </a:ext>
                  </a:extLst>
                </p:cNvPr>
                <p:cNvPicPr/>
                <p:nvPr/>
              </p:nvPicPr>
              <p:blipFill>
                <a:blip r:embed="rId124"/>
                <a:stretch>
                  <a:fillRect/>
                </a:stretch>
              </p:blipFill>
              <p:spPr>
                <a:xfrm>
                  <a:off x="6618183" y="3449491"/>
                  <a:ext cx="34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3" name="Freihand 72">
                  <a:extLst>
                    <a:ext uri="{FF2B5EF4-FFF2-40B4-BE49-F238E27FC236}">
                      <a16:creationId xmlns:a16="http://schemas.microsoft.com/office/drawing/2014/main" id="{59F4D5C5-F764-4B7A-956E-307B10849FB9}"/>
                    </a:ext>
                  </a:extLst>
                </p14:cNvPr>
                <p14:cNvContentPartPr/>
                <p14:nvPr/>
              </p14:nvContentPartPr>
              <p14:xfrm>
                <a:off x="6661743" y="3523651"/>
                <a:ext cx="123480" cy="92160"/>
              </p14:xfrm>
            </p:contentPart>
          </mc:Choice>
          <mc:Fallback>
            <p:pic>
              <p:nvPicPr>
                <p:cNvPr id="73" name="Freihand 72">
                  <a:extLst>
                    <a:ext uri="{FF2B5EF4-FFF2-40B4-BE49-F238E27FC236}">
                      <a16:creationId xmlns:a16="http://schemas.microsoft.com/office/drawing/2014/main" id="{59F4D5C5-F764-4B7A-956E-307B10849FB9}"/>
                    </a:ext>
                  </a:extLst>
                </p:cNvPr>
                <p:cNvPicPr/>
                <p:nvPr/>
              </p:nvPicPr>
              <p:blipFill>
                <a:blip r:embed="rId126"/>
                <a:stretch>
                  <a:fillRect/>
                </a:stretch>
              </p:blipFill>
              <p:spPr>
                <a:xfrm>
                  <a:off x="6657423" y="3519331"/>
                  <a:ext cx="132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4" name="Freihand 73">
                  <a:extLst>
                    <a:ext uri="{FF2B5EF4-FFF2-40B4-BE49-F238E27FC236}">
                      <a16:creationId xmlns:a16="http://schemas.microsoft.com/office/drawing/2014/main" id="{AE112567-9B0D-46CC-B791-E51548CEE865}"/>
                    </a:ext>
                  </a:extLst>
                </p14:cNvPr>
                <p14:cNvContentPartPr/>
                <p14:nvPr/>
              </p14:nvContentPartPr>
              <p14:xfrm>
                <a:off x="6686223" y="3520771"/>
                <a:ext cx="162360" cy="106560"/>
              </p14:xfrm>
            </p:contentPart>
          </mc:Choice>
          <mc:Fallback>
            <p:pic>
              <p:nvPicPr>
                <p:cNvPr id="74" name="Freihand 73">
                  <a:extLst>
                    <a:ext uri="{FF2B5EF4-FFF2-40B4-BE49-F238E27FC236}">
                      <a16:creationId xmlns:a16="http://schemas.microsoft.com/office/drawing/2014/main" id="{AE112567-9B0D-46CC-B791-E51548CEE865}"/>
                    </a:ext>
                  </a:extLst>
                </p:cNvPr>
                <p:cNvPicPr/>
                <p:nvPr/>
              </p:nvPicPr>
              <p:blipFill>
                <a:blip r:embed="rId128"/>
                <a:stretch>
                  <a:fillRect/>
                </a:stretch>
              </p:blipFill>
              <p:spPr>
                <a:xfrm>
                  <a:off x="6681903" y="3516451"/>
                  <a:ext cx="171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5" name="Freihand 74">
                  <a:extLst>
                    <a:ext uri="{FF2B5EF4-FFF2-40B4-BE49-F238E27FC236}">
                      <a16:creationId xmlns:a16="http://schemas.microsoft.com/office/drawing/2014/main" id="{6763E003-6D74-4A57-973B-D83616A6DCD9}"/>
                    </a:ext>
                  </a:extLst>
                </p14:cNvPr>
                <p14:cNvContentPartPr/>
                <p14:nvPr/>
              </p14:nvContentPartPr>
              <p14:xfrm>
                <a:off x="6833103" y="3470731"/>
                <a:ext cx="303480" cy="133560"/>
              </p14:xfrm>
            </p:contentPart>
          </mc:Choice>
          <mc:Fallback>
            <p:pic>
              <p:nvPicPr>
                <p:cNvPr id="75" name="Freihand 74">
                  <a:extLst>
                    <a:ext uri="{FF2B5EF4-FFF2-40B4-BE49-F238E27FC236}">
                      <a16:creationId xmlns:a16="http://schemas.microsoft.com/office/drawing/2014/main" id="{6763E003-6D74-4A57-973B-D83616A6DCD9}"/>
                    </a:ext>
                  </a:extLst>
                </p:cNvPr>
                <p:cNvPicPr/>
                <p:nvPr/>
              </p:nvPicPr>
              <p:blipFill>
                <a:blip r:embed="rId130"/>
                <a:stretch>
                  <a:fillRect/>
                </a:stretch>
              </p:blipFill>
              <p:spPr>
                <a:xfrm>
                  <a:off x="6828783" y="3466411"/>
                  <a:ext cx="3121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93F2662B-D064-4BCF-804F-5D3EBBF2A9E9}"/>
                    </a:ext>
                  </a:extLst>
                </p14:cNvPr>
                <p14:cNvContentPartPr/>
                <p14:nvPr/>
              </p14:nvContentPartPr>
              <p14:xfrm>
                <a:off x="7143783" y="3528691"/>
                <a:ext cx="109800" cy="77760"/>
              </p14:xfrm>
            </p:contentPart>
          </mc:Choice>
          <mc:Fallback>
            <p:pic>
              <p:nvPicPr>
                <p:cNvPr id="76" name="Freihand 75">
                  <a:extLst>
                    <a:ext uri="{FF2B5EF4-FFF2-40B4-BE49-F238E27FC236}">
                      <a16:creationId xmlns:a16="http://schemas.microsoft.com/office/drawing/2014/main" id="{93F2662B-D064-4BCF-804F-5D3EBBF2A9E9}"/>
                    </a:ext>
                  </a:extLst>
                </p:cNvPr>
                <p:cNvPicPr/>
                <p:nvPr/>
              </p:nvPicPr>
              <p:blipFill>
                <a:blip r:embed="rId132"/>
                <a:stretch>
                  <a:fillRect/>
                </a:stretch>
              </p:blipFill>
              <p:spPr>
                <a:xfrm>
                  <a:off x="7139463" y="3524371"/>
                  <a:ext cx="118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DCADA04C-8A35-45B5-A9B9-541EE5709EAE}"/>
                    </a:ext>
                  </a:extLst>
                </p14:cNvPr>
                <p14:cNvContentPartPr/>
                <p14:nvPr/>
              </p14:nvContentPartPr>
              <p14:xfrm>
                <a:off x="7246743" y="3455611"/>
                <a:ext cx="170640" cy="151560"/>
              </p14:xfrm>
            </p:contentPart>
          </mc:Choice>
          <mc:Fallback>
            <p:pic>
              <p:nvPicPr>
                <p:cNvPr id="77" name="Freihand 76">
                  <a:extLst>
                    <a:ext uri="{FF2B5EF4-FFF2-40B4-BE49-F238E27FC236}">
                      <a16:creationId xmlns:a16="http://schemas.microsoft.com/office/drawing/2014/main" id="{DCADA04C-8A35-45B5-A9B9-541EE5709EAE}"/>
                    </a:ext>
                  </a:extLst>
                </p:cNvPr>
                <p:cNvPicPr/>
                <p:nvPr/>
              </p:nvPicPr>
              <p:blipFill>
                <a:blip r:embed="rId134"/>
                <a:stretch>
                  <a:fillRect/>
                </a:stretch>
              </p:blipFill>
              <p:spPr>
                <a:xfrm>
                  <a:off x="7242423" y="3451291"/>
                  <a:ext cx="1792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8" name="Freihand 77">
                  <a:extLst>
                    <a:ext uri="{FF2B5EF4-FFF2-40B4-BE49-F238E27FC236}">
                      <a16:creationId xmlns:a16="http://schemas.microsoft.com/office/drawing/2014/main" id="{20A32D18-DE66-4C5A-9105-86C8478C6614}"/>
                    </a:ext>
                  </a:extLst>
                </p14:cNvPr>
                <p14:cNvContentPartPr/>
                <p14:nvPr/>
              </p14:nvContentPartPr>
              <p14:xfrm>
                <a:off x="7552383" y="3513211"/>
                <a:ext cx="120240" cy="57240"/>
              </p14:xfrm>
            </p:contentPart>
          </mc:Choice>
          <mc:Fallback>
            <p:pic>
              <p:nvPicPr>
                <p:cNvPr id="78" name="Freihand 77">
                  <a:extLst>
                    <a:ext uri="{FF2B5EF4-FFF2-40B4-BE49-F238E27FC236}">
                      <a16:creationId xmlns:a16="http://schemas.microsoft.com/office/drawing/2014/main" id="{20A32D18-DE66-4C5A-9105-86C8478C6614}"/>
                    </a:ext>
                  </a:extLst>
                </p:cNvPr>
                <p:cNvPicPr/>
                <p:nvPr/>
              </p:nvPicPr>
              <p:blipFill>
                <a:blip r:embed="rId136"/>
                <a:stretch>
                  <a:fillRect/>
                </a:stretch>
              </p:blipFill>
              <p:spPr>
                <a:xfrm>
                  <a:off x="7548063" y="3508891"/>
                  <a:ext cx="128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9" name="Freihand 78">
                  <a:extLst>
                    <a:ext uri="{FF2B5EF4-FFF2-40B4-BE49-F238E27FC236}">
                      <a16:creationId xmlns:a16="http://schemas.microsoft.com/office/drawing/2014/main" id="{ABFF4284-CC92-4716-8488-6339197AC7AD}"/>
                    </a:ext>
                  </a:extLst>
                </p14:cNvPr>
                <p14:cNvContentPartPr/>
                <p14:nvPr/>
              </p14:nvContentPartPr>
              <p14:xfrm>
                <a:off x="7588743" y="3418531"/>
                <a:ext cx="54360" cy="24840"/>
              </p14:xfrm>
            </p:contentPart>
          </mc:Choice>
          <mc:Fallback>
            <p:pic>
              <p:nvPicPr>
                <p:cNvPr id="79" name="Freihand 78">
                  <a:extLst>
                    <a:ext uri="{FF2B5EF4-FFF2-40B4-BE49-F238E27FC236}">
                      <a16:creationId xmlns:a16="http://schemas.microsoft.com/office/drawing/2014/main" id="{ABFF4284-CC92-4716-8488-6339197AC7AD}"/>
                    </a:ext>
                  </a:extLst>
                </p:cNvPr>
                <p:cNvPicPr/>
                <p:nvPr/>
              </p:nvPicPr>
              <p:blipFill>
                <a:blip r:embed="rId138"/>
                <a:stretch>
                  <a:fillRect/>
                </a:stretch>
              </p:blipFill>
              <p:spPr>
                <a:xfrm>
                  <a:off x="7584423" y="3414211"/>
                  <a:ext cx="63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0" name="Freihand 79">
                  <a:extLst>
                    <a:ext uri="{FF2B5EF4-FFF2-40B4-BE49-F238E27FC236}">
                      <a16:creationId xmlns:a16="http://schemas.microsoft.com/office/drawing/2014/main" id="{05079207-FB8F-469E-A3E6-E52B04D9F409}"/>
                    </a:ext>
                  </a:extLst>
                </p14:cNvPr>
                <p14:cNvContentPartPr/>
                <p14:nvPr/>
              </p14:nvContentPartPr>
              <p14:xfrm>
                <a:off x="6505503" y="3673051"/>
                <a:ext cx="1393560" cy="61560"/>
              </p14:xfrm>
            </p:contentPart>
          </mc:Choice>
          <mc:Fallback>
            <p:pic>
              <p:nvPicPr>
                <p:cNvPr id="80" name="Freihand 79">
                  <a:extLst>
                    <a:ext uri="{FF2B5EF4-FFF2-40B4-BE49-F238E27FC236}">
                      <a16:creationId xmlns:a16="http://schemas.microsoft.com/office/drawing/2014/main" id="{05079207-FB8F-469E-A3E6-E52B04D9F409}"/>
                    </a:ext>
                  </a:extLst>
                </p:cNvPr>
                <p:cNvPicPr/>
                <p:nvPr/>
              </p:nvPicPr>
              <p:blipFill>
                <a:blip r:embed="rId140"/>
                <a:stretch>
                  <a:fillRect/>
                </a:stretch>
              </p:blipFill>
              <p:spPr>
                <a:xfrm>
                  <a:off x="6501183" y="3668731"/>
                  <a:ext cx="14022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2207C197-EE0B-4930-923E-99317FF09A58}"/>
                    </a:ext>
                  </a:extLst>
                </p14:cNvPr>
                <p14:cNvContentPartPr/>
                <p14:nvPr/>
              </p14:nvContentPartPr>
              <p14:xfrm>
                <a:off x="5894223" y="3818851"/>
                <a:ext cx="1605960" cy="646560"/>
              </p14:xfrm>
            </p:contentPart>
          </mc:Choice>
          <mc:Fallback>
            <p:pic>
              <p:nvPicPr>
                <p:cNvPr id="82" name="Freihand 81">
                  <a:extLst>
                    <a:ext uri="{FF2B5EF4-FFF2-40B4-BE49-F238E27FC236}">
                      <a16:creationId xmlns:a16="http://schemas.microsoft.com/office/drawing/2014/main" id="{2207C197-EE0B-4930-923E-99317FF09A58}"/>
                    </a:ext>
                  </a:extLst>
                </p:cNvPr>
                <p:cNvPicPr/>
                <p:nvPr/>
              </p:nvPicPr>
              <p:blipFill>
                <a:blip r:embed="rId142"/>
                <a:stretch>
                  <a:fillRect/>
                </a:stretch>
              </p:blipFill>
              <p:spPr>
                <a:xfrm>
                  <a:off x="5889903" y="3814531"/>
                  <a:ext cx="1614600" cy="655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6EE6230F-6A64-43AF-9F57-F73D3BF2C96D}"/>
                    </a:ext>
                  </a:extLst>
                </p14:cNvPr>
                <p14:cNvContentPartPr/>
                <p14:nvPr/>
              </p14:nvContentPartPr>
              <p14:xfrm>
                <a:off x="6399303" y="3284251"/>
                <a:ext cx="1674360" cy="538560"/>
              </p14:xfrm>
            </p:contentPart>
          </mc:Choice>
          <mc:Fallback>
            <p:pic>
              <p:nvPicPr>
                <p:cNvPr id="83" name="Freihand 82">
                  <a:extLst>
                    <a:ext uri="{FF2B5EF4-FFF2-40B4-BE49-F238E27FC236}">
                      <a16:creationId xmlns:a16="http://schemas.microsoft.com/office/drawing/2014/main" id="{6EE6230F-6A64-43AF-9F57-F73D3BF2C96D}"/>
                    </a:ext>
                  </a:extLst>
                </p:cNvPr>
                <p:cNvPicPr/>
                <p:nvPr/>
              </p:nvPicPr>
              <p:blipFill>
                <a:blip r:embed="rId144"/>
                <a:stretch>
                  <a:fillRect/>
                </a:stretch>
              </p:blipFill>
              <p:spPr>
                <a:xfrm>
                  <a:off x="6394983" y="3279931"/>
                  <a:ext cx="1683000" cy="547200"/>
                </a:xfrm>
                <a:prstGeom prst="rect">
                  <a:avLst/>
                </a:prstGeom>
              </p:spPr>
            </p:pic>
          </mc:Fallback>
        </mc:AlternateContent>
      </p:grpSp>
    </p:spTree>
    <p:extLst>
      <p:ext uri="{BB962C8B-B14F-4D97-AF65-F5344CB8AC3E}">
        <p14:creationId xmlns:p14="http://schemas.microsoft.com/office/powerpoint/2010/main" val="33798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 </a:t>
            </a:r>
            <a:r>
              <a:rPr lang="de-DE" sz="2903" b="1" dirty="0"/>
              <a:t>IS/LM-Model</a:t>
            </a:r>
          </a:p>
        </p:txBody>
      </p:sp>
      <p:sp>
        <p:nvSpPr>
          <p:cNvPr id="8" name="Textfeld 7"/>
          <p:cNvSpPr txBox="1"/>
          <p:nvPr/>
        </p:nvSpPr>
        <p:spPr>
          <a:xfrm>
            <a:off x="130066" y="741477"/>
            <a:ext cx="9068213" cy="5029975"/>
          </a:xfrm>
          <a:prstGeom prst="rect">
            <a:avLst/>
          </a:prstGeom>
          <a:noFill/>
        </p:spPr>
        <p:txBody>
          <a:bodyPr wrap="square" rtlCol="0">
            <a:noAutofit/>
          </a:bodyPr>
          <a:lstStyle/>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IS: Investment = </a:t>
            </a:r>
            <a:r>
              <a:rPr lang="en-US" sz="2449">
                <a:solidFill>
                  <a:prstClr val="black"/>
                </a:solidFill>
                <a:latin typeface="Arial" panose="020B0604020202020204" pitchFamily="34" charset="0"/>
                <a:cs typeface="Arial" panose="020B0604020202020204" pitchFamily="34" charset="0"/>
              </a:rPr>
              <a:t>Saving (or Income = Expenditure)</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Commodity market</a:t>
            </a: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LM: Liquidity Preference = Money Supply</a:t>
            </a:r>
          </a:p>
          <a:p>
            <a:pPr lvl="0">
              <a:lnSpc>
                <a:spcPct val="140000"/>
              </a:lnSpc>
              <a:spcBef>
                <a:spcPct val="20000"/>
              </a:spcBef>
            </a:pPr>
            <a:endParaRPr lang="en-US" sz="2449"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sz="2449" dirty="0">
                <a:solidFill>
                  <a:prstClr val="black"/>
                </a:solidFill>
                <a:latin typeface="Arial" panose="020B0604020202020204" pitchFamily="34" charset="0"/>
                <a:cs typeface="Arial" panose="020B0604020202020204" pitchFamily="34" charset="0"/>
              </a:rPr>
              <a:t>	</a:t>
            </a:r>
            <a:r>
              <a:rPr lang="en-US" sz="2449">
                <a:solidFill>
                  <a:prstClr val="black"/>
                </a:solidFill>
                <a:latin typeface="Arial" panose="020B0604020202020204" pitchFamily="34" charset="0"/>
                <a:cs typeface="Arial" panose="020B0604020202020204" pitchFamily="34" charset="0"/>
              </a:rPr>
              <a:t>► Money market</a:t>
            </a: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4" name="Textfeld 3"/>
          <p:cNvSpPr txBox="1"/>
          <p:nvPr/>
        </p:nvSpPr>
        <p:spPr>
          <a:xfrm>
            <a:off x="5257625" y="1402245"/>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The </a:t>
            </a:r>
            <a:r>
              <a:rPr lang="en-US" b="1">
                <a:solidFill>
                  <a:prstClr val="black"/>
                </a:solidFill>
                <a:latin typeface="Arial" panose="020B0604020202020204" pitchFamily="34" charset="0"/>
                <a:cs typeface="Arial" panose="020B0604020202020204" pitchFamily="34" charset="0"/>
              </a:rPr>
              <a:t>IS-curve</a:t>
            </a:r>
            <a:r>
              <a:rPr lang="en-US">
                <a:solidFill>
                  <a:prstClr val="black"/>
                </a:solidFill>
                <a:latin typeface="Arial" panose="020B0604020202020204" pitchFamily="34" charset="0"/>
                <a:cs typeface="Arial" panose="020B0604020202020204" pitchFamily="34" charset="0"/>
              </a:rPr>
              <a:t> represents the equilibrium at the goods market with </a:t>
            </a:r>
            <a:r>
              <a:rPr lang="en-US" dirty="0">
                <a:solidFill>
                  <a:prstClr val="black"/>
                </a:solidFill>
                <a:latin typeface="Arial" panose="020B0604020202020204" pitchFamily="34" charset="0"/>
                <a:cs typeface="Arial" panose="020B0604020202020204" pitchFamily="34" charset="0"/>
              </a:rPr>
              <a:t>I</a:t>
            </a:r>
            <a:r>
              <a:rPr lang="en-US">
                <a:solidFill>
                  <a:prstClr val="black"/>
                </a:solidFill>
                <a:latin typeface="Arial" panose="020B0604020202020204" pitchFamily="34" charset="0"/>
                <a:cs typeface="Arial" panose="020B0604020202020204" pitchFamily="34" charset="0"/>
              </a:rPr>
              <a:t>=S or Y</a:t>
            </a:r>
            <a:r>
              <a:rPr lang="en-US" baseline="30000">
                <a:solidFill>
                  <a:prstClr val="black"/>
                </a:solidFill>
                <a:latin typeface="Arial" panose="020B0604020202020204" pitchFamily="34" charset="0"/>
                <a:cs typeface="Arial" panose="020B0604020202020204" pitchFamily="34" charset="0"/>
              </a:rPr>
              <a:t>D</a:t>
            </a:r>
            <a:r>
              <a:rPr lang="en-US">
                <a:solidFill>
                  <a:prstClr val="black"/>
                </a:solidFill>
                <a:latin typeface="Arial" panose="020B0604020202020204" pitchFamily="34" charset="0"/>
                <a:cs typeface="Arial" panose="020B0604020202020204" pitchFamily="34" charset="0"/>
              </a:rPr>
              <a:t>=Y</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5" name="Textfeld 4"/>
          <p:cNvSpPr txBox="1"/>
          <p:nvPr/>
        </p:nvSpPr>
        <p:spPr>
          <a:xfrm>
            <a:off x="5257624" y="2286000"/>
            <a:ext cx="6546027" cy="883755"/>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Caution! I=S is in this case a condition and not an (ex post) identity as in the circular flow! </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7" name="Textfeld 6"/>
          <p:cNvSpPr txBox="1"/>
          <p:nvPr/>
        </p:nvSpPr>
        <p:spPr>
          <a:xfrm>
            <a:off x="3114936" y="3889055"/>
            <a:ext cx="5318849" cy="1753331"/>
          </a:xfrm>
          <a:prstGeom prst="rect">
            <a:avLst/>
          </a:prstGeom>
          <a:noFill/>
        </p:spPr>
        <p:txBody>
          <a:bodyPr wrap="square" rtlCol="0">
            <a:no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rPr>
              <a:t>Equilibrium at the money market</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dirty="0">
                <a:solidFill>
                  <a:prstClr val="black"/>
                </a:solidFill>
                <a:latin typeface="Arial" panose="020B0604020202020204" pitchFamily="34" charset="0"/>
                <a:cs typeface="Arial" panose="020B0604020202020204" pitchFamily="34" charset="0"/>
              </a:rPr>
              <a:t>	</a:t>
            </a:r>
            <a:r>
              <a:rPr lang="en-US">
                <a:solidFill>
                  <a:prstClr val="black"/>
                </a:solidFill>
                <a:latin typeface="Arial" panose="020B0604020202020204" pitchFamily="34" charset="0"/>
                <a:cs typeface="Arial" panose="020B0604020202020204" pitchFamily="34" charset="0"/>
              </a:rPr>
              <a:t>	money supply = money demand</a:t>
            </a:r>
            <a:endParaRPr lang="en-US"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While we obtain money demand via the Keynesian function of money demand. </a:t>
            </a: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2" name="Rechteck 1"/>
          <p:cNvSpPr/>
          <p:nvPr/>
        </p:nvSpPr>
        <p:spPr>
          <a:xfrm>
            <a:off x="3172310" y="5589722"/>
            <a:ext cx="5046604" cy="823559"/>
          </a:xfrm>
          <a:prstGeom prst="rect">
            <a:avLst/>
          </a:prstGeom>
        </p:spPr>
        <p:txBody>
          <a:bodyPr wrap="square">
            <a:spAutoFit/>
          </a:bodyPr>
          <a:lstStyle/>
          <a:p>
            <a:pPr lvl="0">
              <a:lnSpc>
                <a:spcPct val="140000"/>
              </a:lnSpc>
              <a:spcBef>
                <a:spcPct val="20000"/>
              </a:spcBef>
            </a:pPr>
            <a:r>
              <a:rPr lang="en-US">
                <a:solidFill>
                  <a:prstClr val="black"/>
                </a:solidFill>
                <a:latin typeface="Arial" panose="020B0604020202020204" pitchFamily="34" charset="0"/>
                <a:cs typeface="Arial" panose="020B0604020202020204" pitchFamily="34" charset="0"/>
                <a:sym typeface="Wingdings" panose="05000000000000000000" pitchFamily="2" charset="2"/>
              </a:rPr>
              <a:t>The </a:t>
            </a:r>
            <a:r>
              <a:rPr lang="en-US" b="1">
                <a:solidFill>
                  <a:prstClr val="black"/>
                </a:solidFill>
                <a:latin typeface="Arial" panose="020B0604020202020204" pitchFamily="34" charset="0"/>
                <a:cs typeface="Arial" panose="020B0604020202020204" pitchFamily="34" charset="0"/>
                <a:sym typeface="Wingdings" panose="05000000000000000000" pitchFamily="2" charset="2"/>
              </a:rPr>
              <a:t>LM-Kurve</a:t>
            </a:r>
            <a:r>
              <a:rPr lang="en-US">
                <a:solidFill>
                  <a:prstClr val="black"/>
                </a:solidFill>
                <a:latin typeface="Arial" panose="020B0604020202020204" pitchFamily="34" charset="0"/>
                <a:cs typeface="Arial" panose="020B0604020202020204" pitchFamily="34" charset="0"/>
                <a:sym typeface="Wingdings" panose="05000000000000000000" pitchFamily="2" charset="2"/>
              </a:rPr>
              <a:t> represents then the equilibrium at the money market</a:t>
            </a:r>
            <a:endParaRPr lang="en-US"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9" name="Rechteck 8">
            <a:extLst>
              <a:ext uri="{FF2B5EF4-FFF2-40B4-BE49-F238E27FC236}">
                <a16:creationId xmlns:a16="http://schemas.microsoft.com/office/drawing/2014/main" id="{BBE32273-C7DA-46EE-9083-C9A4834E8F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DDFB75D-4D4D-44C2-9094-D2F4855E31A2}"/>
                  </a:ext>
                </a:extLst>
              </p14:cNvPr>
              <p14:cNvContentPartPr/>
              <p14:nvPr/>
            </p14:nvContentPartPr>
            <p14:xfrm>
              <a:off x="4244703" y="657331"/>
              <a:ext cx="2464920" cy="106560"/>
            </p14:xfrm>
          </p:contentPart>
        </mc:Choice>
        <mc:Fallback xmlns="">
          <p:pic>
            <p:nvPicPr>
              <p:cNvPr id="3" name="Freihand 2">
                <a:extLst>
                  <a:ext uri="{FF2B5EF4-FFF2-40B4-BE49-F238E27FC236}">
                    <a16:creationId xmlns:a16="http://schemas.microsoft.com/office/drawing/2014/main" id="{5DDFB75D-4D4D-44C2-9094-D2F4855E31A2}"/>
                  </a:ext>
                </a:extLst>
              </p:cNvPr>
              <p:cNvPicPr/>
              <p:nvPr/>
            </p:nvPicPr>
            <p:blipFill>
              <a:blip r:embed="rId4"/>
              <a:stretch>
                <a:fillRect/>
              </a:stretch>
            </p:blipFill>
            <p:spPr>
              <a:xfrm>
                <a:off x="4240383" y="653011"/>
                <a:ext cx="247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235313A8-862B-4CE4-A6D5-EDFC275C3416}"/>
                  </a:ext>
                </a:extLst>
              </p14:cNvPr>
              <p14:cNvContentPartPr/>
              <p14:nvPr/>
            </p14:nvContentPartPr>
            <p14:xfrm>
              <a:off x="677463" y="1243051"/>
              <a:ext cx="3054240" cy="72720"/>
            </p14:xfrm>
          </p:contentPart>
        </mc:Choice>
        <mc:Fallback xmlns="">
          <p:pic>
            <p:nvPicPr>
              <p:cNvPr id="10" name="Freihand 9">
                <a:extLst>
                  <a:ext uri="{FF2B5EF4-FFF2-40B4-BE49-F238E27FC236}">
                    <a16:creationId xmlns:a16="http://schemas.microsoft.com/office/drawing/2014/main" id="{235313A8-862B-4CE4-A6D5-EDFC275C3416}"/>
                  </a:ext>
                </a:extLst>
              </p:cNvPr>
              <p:cNvPicPr/>
              <p:nvPr/>
            </p:nvPicPr>
            <p:blipFill>
              <a:blip r:embed="rId6"/>
              <a:stretch>
                <a:fillRect/>
              </a:stretch>
            </p:blipFill>
            <p:spPr>
              <a:xfrm>
                <a:off x="673143" y="1238731"/>
                <a:ext cx="3062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4" name="Freihand 83">
                <a:extLst>
                  <a:ext uri="{FF2B5EF4-FFF2-40B4-BE49-F238E27FC236}">
                    <a16:creationId xmlns:a16="http://schemas.microsoft.com/office/drawing/2014/main" id="{50E4300B-2AE3-4EAE-A236-D7F1A66E7D52}"/>
                  </a:ext>
                </a:extLst>
              </p14:cNvPr>
              <p14:cNvContentPartPr/>
              <p14:nvPr/>
            </p14:nvContentPartPr>
            <p14:xfrm>
              <a:off x="9264183" y="1204891"/>
              <a:ext cx="224280" cy="218520"/>
            </p14:xfrm>
          </p:contentPart>
        </mc:Choice>
        <mc:Fallback xmlns="">
          <p:pic>
            <p:nvPicPr>
              <p:cNvPr id="84" name="Freihand 83">
                <a:extLst>
                  <a:ext uri="{FF2B5EF4-FFF2-40B4-BE49-F238E27FC236}">
                    <a16:creationId xmlns:a16="http://schemas.microsoft.com/office/drawing/2014/main" id="{50E4300B-2AE3-4EAE-A236-D7F1A66E7D52}"/>
                  </a:ext>
                </a:extLst>
              </p:cNvPr>
              <p:cNvPicPr/>
              <p:nvPr/>
            </p:nvPicPr>
            <p:blipFill>
              <a:blip r:embed="rId8"/>
              <a:stretch>
                <a:fillRect/>
              </a:stretch>
            </p:blipFill>
            <p:spPr>
              <a:xfrm>
                <a:off x="9259863" y="1200571"/>
                <a:ext cx="232920" cy="227160"/>
              </a:xfrm>
              <a:prstGeom prst="rect">
                <a:avLst/>
              </a:prstGeom>
            </p:spPr>
          </p:pic>
        </mc:Fallback>
      </mc:AlternateContent>
      <p:grpSp>
        <p:nvGrpSpPr>
          <p:cNvPr id="105" name="Gruppieren 104">
            <a:extLst>
              <a:ext uri="{FF2B5EF4-FFF2-40B4-BE49-F238E27FC236}">
                <a16:creationId xmlns:a16="http://schemas.microsoft.com/office/drawing/2014/main" id="{AC06A2F4-2AA8-4B65-8E68-32DBE3E6405A}"/>
              </a:ext>
            </a:extLst>
          </p:cNvPr>
          <p:cNvGrpSpPr/>
          <p:nvPr/>
        </p:nvGrpSpPr>
        <p:grpSpPr>
          <a:xfrm>
            <a:off x="216663" y="15091"/>
            <a:ext cx="11917800" cy="1610640"/>
            <a:chOff x="216663" y="15091"/>
            <a:chExt cx="11917800" cy="161064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8196CCD0-EF86-4B79-88CF-C4D58A3426DB}"/>
                    </a:ext>
                  </a:extLst>
                </p14:cNvPr>
                <p14:cNvContentPartPr/>
                <p14:nvPr/>
              </p14:nvContentPartPr>
              <p14:xfrm>
                <a:off x="7294983" y="632491"/>
                <a:ext cx="294120" cy="272880"/>
              </p14:xfrm>
            </p:contentPart>
          </mc:Choice>
          <mc:Fallback xmlns="">
            <p:pic>
              <p:nvPicPr>
                <p:cNvPr id="11" name="Freihand 10">
                  <a:extLst>
                    <a:ext uri="{FF2B5EF4-FFF2-40B4-BE49-F238E27FC236}">
                      <a16:creationId xmlns:a16="http://schemas.microsoft.com/office/drawing/2014/main" id="{8196CCD0-EF86-4B79-88CF-C4D58A3426DB}"/>
                    </a:ext>
                  </a:extLst>
                </p:cNvPr>
                <p:cNvPicPr/>
                <p:nvPr/>
              </p:nvPicPr>
              <p:blipFill>
                <a:blip r:embed="rId10"/>
                <a:stretch>
                  <a:fillRect/>
                </a:stretch>
              </p:blipFill>
              <p:spPr>
                <a:xfrm>
                  <a:off x="7290663" y="628171"/>
                  <a:ext cx="3027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7B14C723-AE47-4D00-ACC3-B92411FD1F0B}"/>
                    </a:ext>
                  </a:extLst>
                </p14:cNvPr>
                <p14:cNvContentPartPr/>
                <p14:nvPr/>
              </p14:nvContentPartPr>
              <p14:xfrm>
                <a:off x="7222263" y="713851"/>
                <a:ext cx="290520" cy="240480"/>
              </p14:xfrm>
            </p:contentPart>
          </mc:Choice>
          <mc:Fallback xmlns="">
            <p:pic>
              <p:nvPicPr>
                <p:cNvPr id="12" name="Freihand 11">
                  <a:extLst>
                    <a:ext uri="{FF2B5EF4-FFF2-40B4-BE49-F238E27FC236}">
                      <a16:creationId xmlns:a16="http://schemas.microsoft.com/office/drawing/2014/main" id="{7B14C723-AE47-4D00-ACC3-B92411FD1F0B}"/>
                    </a:ext>
                  </a:extLst>
                </p:cNvPr>
                <p:cNvPicPr/>
                <p:nvPr/>
              </p:nvPicPr>
              <p:blipFill>
                <a:blip r:embed="rId12"/>
                <a:stretch>
                  <a:fillRect/>
                </a:stretch>
              </p:blipFill>
              <p:spPr>
                <a:xfrm>
                  <a:off x="7217943" y="709531"/>
                  <a:ext cx="299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FEA5B858-024B-428C-9068-41564EBA022B}"/>
                    </a:ext>
                  </a:extLst>
                </p14:cNvPr>
                <p14:cNvContentPartPr/>
                <p14:nvPr/>
              </p14:nvContentPartPr>
              <p14:xfrm>
                <a:off x="7840383" y="327211"/>
                <a:ext cx="141120" cy="139680"/>
              </p14:xfrm>
            </p:contentPart>
          </mc:Choice>
          <mc:Fallback xmlns="">
            <p:pic>
              <p:nvPicPr>
                <p:cNvPr id="13" name="Freihand 12">
                  <a:extLst>
                    <a:ext uri="{FF2B5EF4-FFF2-40B4-BE49-F238E27FC236}">
                      <a16:creationId xmlns:a16="http://schemas.microsoft.com/office/drawing/2014/main" id="{FEA5B858-024B-428C-9068-41564EBA022B}"/>
                    </a:ext>
                  </a:extLst>
                </p:cNvPr>
                <p:cNvPicPr/>
                <p:nvPr/>
              </p:nvPicPr>
              <p:blipFill>
                <a:blip r:embed="rId14"/>
                <a:stretch>
                  <a:fillRect/>
                </a:stretch>
              </p:blipFill>
              <p:spPr>
                <a:xfrm>
                  <a:off x="7836063" y="322891"/>
                  <a:ext cx="149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080CC51-DDF8-498A-B0A2-7495FCD1B87A}"/>
                    </a:ext>
                  </a:extLst>
                </p14:cNvPr>
                <p14:cNvContentPartPr/>
                <p14:nvPr/>
              </p14:nvContentPartPr>
              <p14:xfrm>
                <a:off x="7999503" y="310291"/>
                <a:ext cx="417600" cy="181800"/>
              </p14:xfrm>
            </p:contentPart>
          </mc:Choice>
          <mc:Fallback xmlns="">
            <p:pic>
              <p:nvPicPr>
                <p:cNvPr id="14" name="Freihand 13">
                  <a:extLst>
                    <a:ext uri="{FF2B5EF4-FFF2-40B4-BE49-F238E27FC236}">
                      <a16:creationId xmlns:a16="http://schemas.microsoft.com/office/drawing/2014/main" id="{A080CC51-DDF8-498A-B0A2-7495FCD1B87A}"/>
                    </a:ext>
                  </a:extLst>
                </p:cNvPr>
                <p:cNvPicPr/>
                <p:nvPr/>
              </p:nvPicPr>
              <p:blipFill>
                <a:blip r:embed="rId16"/>
                <a:stretch>
                  <a:fillRect/>
                </a:stretch>
              </p:blipFill>
              <p:spPr>
                <a:xfrm>
                  <a:off x="7995183" y="305971"/>
                  <a:ext cx="4262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2B08E55-A1D4-4ED9-8B62-CED2CA44D9FA}"/>
                    </a:ext>
                  </a:extLst>
                </p14:cNvPr>
                <p14:cNvContentPartPr/>
                <p14:nvPr/>
              </p14:nvContentPartPr>
              <p14:xfrm>
                <a:off x="8434383" y="237211"/>
                <a:ext cx="387360" cy="127440"/>
              </p14:xfrm>
            </p:contentPart>
          </mc:Choice>
          <mc:Fallback xmlns="">
            <p:pic>
              <p:nvPicPr>
                <p:cNvPr id="15" name="Freihand 14">
                  <a:extLst>
                    <a:ext uri="{FF2B5EF4-FFF2-40B4-BE49-F238E27FC236}">
                      <a16:creationId xmlns:a16="http://schemas.microsoft.com/office/drawing/2014/main" id="{92B08E55-A1D4-4ED9-8B62-CED2CA44D9FA}"/>
                    </a:ext>
                  </a:extLst>
                </p:cNvPr>
                <p:cNvPicPr/>
                <p:nvPr/>
              </p:nvPicPr>
              <p:blipFill>
                <a:blip r:embed="rId18"/>
                <a:stretch>
                  <a:fillRect/>
                </a:stretch>
              </p:blipFill>
              <p:spPr>
                <a:xfrm>
                  <a:off x="8430063" y="232891"/>
                  <a:ext cx="39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1DE11831-50FB-4266-9C87-2956785410CF}"/>
                    </a:ext>
                  </a:extLst>
                </p14:cNvPr>
                <p14:cNvContentPartPr/>
                <p14:nvPr/>
              </p14:nvContentPartPr>
              <p14:xfrm>
                <a:off x="9196863" y="189331"/>
                <a:ext cx="121680" cy="61560"/>
              </p14:xfrm>
            </p:contentPart>
          </mc:Choice>
          <mc:Fallback xmlns="">
            <p:pic>
              <p:nvPicPr>
                <p:cNvPr id="18" name="Freihand 17">
                  <a:extLst>
                    <a:ext uri="{FF2B5EF4-FFF2-40B4-BE49-F238E27FC236}">
                      <a16:creationId xmlns:a16="http://schemas.microsoft.com/office/drawing/2014/main" id="{1DE11831-50FB-4266-9C87-2956785410CF}"/>
                    </a:ext>
                  </a:extLst>
                </p:cNvPr>
                <p:cNvPicPr/>
                <p:nvPr/>
              </p:nvPicPr>
              <p:blipFill>
                <a:blip r:embed="rId20"/>
                <a:stretch>
                  <a:fillRect/>
                </a:stretch>
              </p:blipFill>
              <p:spPr>
                <a:xfrm>
                  <a:off x="9192543" y="185011"/>
                  <a:ext cx="130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A542FB05-FF8F-4424-BA0D-EDF18D3DB651}"/>
                    </a:ext>
                  </a:extLst>
                </p14:cNvPr>
                <p14:cNvContentPartPr/>
                <p14:nvPr/>
              </p14:nvContentPartPr>
              <p14:xfrm>
                <a:off x="9278583" y="199771"/>
                <a:ext cx="53640" cy="146160"/>
              </p14:xfrm>
            </p:contentPart>
          </mc:Choice>
          <mc:Fallback xmlns="">
            <p:pic>
              <p:nvPicPr>
                <p:cNvPr id="19" name="Freihand 18">
                  <a:extLst>
                    <a:ext uri="{FF2B5EF4-FFF2-40B4-BE49-F238E27FC236}">
                      <a16:creationId xmlns:a16="http://schemas.microsoft.com/office/drawing/2014/main" id="{A542FB05-FF8F-4424-BA0D-EDF18D3DB651}"/>
                    </a:ext>
                  </a:extLst>
                </p:cNvPr>
                <p:cNvPicPr/>
                <p:nvPr/>
              </p:nvPicPr>
              <p:blipFill>
                <a:blip r:embed="rId22"/>
                <a:stretch>
                  <a:fillRect/>
                </a:stretch>
              </p:blipFill>
              <p:spPr>
                <a:xfrm>
                  <a:off x="9274263" y="195451"/>
                  <a:ext cx="62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60C6370A-3C68-4FD1-86A6-1A48D5D22CB1}"/>
                    </a:ext>
                  </a:extLst>
                </p14:cNvPr>
                <p14:cNvContentPartPr/>
                <p14:nvPr/>
              </p14:nvContentPartPr>
              <p14:xfrm>
                <a:off x="9325743" y="131371"/>
                <a:ext cx="184680" cy="128160"/>
              </p14:xfrm>
            </p:contentPart>
          </mc:Choice>
          <mc:Fallback xmlns="">
            <p:pic>
              <p:nvPicPr>
                <p:cNvPr id="20" name="Freihand 19">
                  <a:extLst>
                    <a:ext uri="{FF2B5EF4-FFF2-40B4-BE49-F238E27FC236}">
                      <a16:creationId xmlns:a16="http://schemas.microsoft.com/office/drawing/2014/main" id="{60C6370A-3C68-4FD1-86A6-1A48D5D22CB1}"/>
                    </a:ext>
                  </a:extLst>
                </p:cNvPr>
                <p:cNvPicPr/>
                <p:nvPr/>
              </p:nvPicPr>
              <p:blipFill>
                <a:blip r:embed="rId24"/>
                <a:stretch>
                  <a:fillRect/>
                </a:stretch>
              </p:blipFill>
              <p:spPr>
                <a:xfrm>
                  <a:off x="9321423" y="127051"/>
                  <a:ext cx="1933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44EE2936-6A42-4E16-B83B-F4182E967155}"/>
                    </a:ext>
                  </a:extLst>
                </p14:cNvPr>
                <p14:cNvContentPartPr/>
                <p14:nvPr/>
              </p14:nvContentPartPr>
              <p14:xfrm>
                <a:off x="9680703" y="242611"/>
                <a:ext cx="183240" cy="10440"/>
              </p14:xfrm>
            </p:contentPart>
          </mc:Choice>
          <mc:Fallback xmlns="">
            <p:pic>
              <p:nvPicPr>
                <p:cNvPr id="21" name="Freihand 20">
                  <a:extLst>
                    <a:ext uri="{FF2B5EF4-FFF2-40B4-BE49-F238E27FC236}">
                      <a16:creationId xmlns:a16="http://schemas.microsoft.com/office/drawing/2014/main" id="{44EE2936-6A42-4E16-B83B-F4182E967155}"/>
                    </a:ext>
                  </a:extLst>
                </p:cNvPr>
                <p:cNvPicPr/>
                <p:nvPr/>
              </p:nvPicPr>
              <p:blipFill>
                <a:blip r:embed="rId26"/>
                <a:stretch>
                  <a:fillRect/>
                </a:stretch>
              </p:blipFill>
              <p:spPr>
                <a:xfrm>
                  <a:off x="9676383" y="238291"/>
                  <a:ext cx="1918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669F8D3D-C973-4667-B331-AA4DE8FB051F}"/>
                    </a:ext>
                  </a:extLst>
                </p14:cNvPr>
                <p14:cNvContentPartPr/>
                <p14:nvPr/>
              </p14:nvContentPartPr>
              <p14:xfrm>
                <a:off x="9711663" y="278251"/>
                <a:ext cx="173520" cy="6840"/>
              </p14:xfrm>
            </p:contentPart>
          </mc:Choice>
          <mc:Fallback xmlns="">
            <p:pic>
              <p:nvPicPr>
                <p:cNvPr id="22" name="Freihand 21">
                  <a:extLst>
                    <a:ext uri="{FF2B5EF4-FFF2-40B4-BE49-F238E27FC236}">
                      <a16:creationId xmlns:a16="http://schemas.microsoft.com/office/drawing/2014/main" id="{669F8D3D-C973-4667-B331-AA4DE8FB051F}"/>
                    </a:ext>
                  </a:extLst>
                </p:cNvPr>
                <p:cNvPicPr/>
                <p:nvPr/>
              </p:nvPicPr>
              <p:blipFill>
                <a:blip r:embed="rId28"/>
                <a:stretch>
                  <a:fillRect/>
                </a:stretch>
              </p:blipFill>
              <p:spPr>
                <a:xfrm>
                  <a:off x="9707343" y="273931"/>
                  <a:ext cx="182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941286AA-2FB9-48A0-AC8D-C54EB10502E9}"/>
                    </a:ext>
                  </a:extLst>
                </p14:cNvPr>
                <p14:cNvContentPartPr/>
                <p14:nvPr/>
              </p14:nvContentPartPr>
              <p14:xfrm>
                <a:off x="10070223" y="190411"/>
                <a:ext cx="144360" cy="96480"/>
              </p14:xfrm>
            </p:contentPart>
          </mc:Choice>
          <mc:Fallback xmlns="">
            <p:pic>
              <p:nvPicPr>
                <p:cNvPr id="23" name="Freihand 22">
                  <a:extLst>
                    <a:ext uri="{FF2B5EF4-FFF2-40B4-BE49-F238E27FC236}">
                      <a16:creationId xmlns:a16="http://schemas.microsoft.com/office/drawing/2014/main" id="{941286AA-2FB9-48A0-AC8D-C54EB10502E9}"/>
                    </a:ext>
                  </a:extLst>
                </p:cNvPr>
                <p:cNvPicPr/>
                <p:nvPr/>
              </p:nvPicPr>
              <p:blipFill>
                <a:blip r:embed="rId30"/>
                <a:stretch>
                  <a:fillRect/>
                </a:stretch>
              </p:blipFill>
              <p:spPr>
                <a:xfrm>
                  <a:off x="10065903" y="186091"/>
                  <a:ext cx="1530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CFD55610-DEDD-4F38-A913-F274A654F21C}"/>
                    </a:ext>
                  </a:extLst>
                </p14:cNvPr>
                <p14:cNvContentPartPr/>
                <p14:nvPr/>
              </p14:nvContentPartPr>
              <p14:xfrm>
                <a:off x="10327623" y="203011"/>
                <a:ext cx="124200" cy="105840"/>
              </p14:xfrm>
            </p:contentPart>
          </mc:Choice>
          <mc:Fallback xmlns="">
            <p:pic>
              <p:nvPicPr>
                <p:cNvPr id="24" name="Freihand 23">
                  <a:extLst>
                    <a:ext uri="{FF2B5EF4-FFF2-40B4-BE49-F238E27FC236}">
                      <a16:creationId xmlns:a16="http://schemas.microsoft.com/office/drawing/2014/main" id="{CFD55610-DEDD-4F38-A913-F274A654F21C}"/>
                    </a:ext>
                  </a:extLst>
                </p:cNvPr>
                <p:cNvPicPr/>
                <p:nvPr/>
              </p:nvPicPr>
              <p:blipFill>
                <a:blip r:embed="rId32"/>
                <a:stretch>
                  <a:fillRect/>
                </a:stretch>
              </p:blipFill>
              <p:spPr>
                <a:xfrm>
                  <a:off x="10323303" y="198691"/>
                  <a:ext cx="132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C4409B64-0951-40F0-9BDA-A3CC41807A34}"/>
                    </a:ext>
                  </a:extLst>
                </p14:cNvPr>
                <p14:cNvContentPartPr/>
                <p14:nvPr/>
              </p14:nvContentPartPr>
              <p14:xfrm>
                <a:off x="10656663" y="170611"/>
                <a:ext cx="20520" cy="122760"/>
              </p14:xfrm>
            </p:contentPart>
          </mc:Choice>
          <mc:Fallback xmlns="">
            <p:pic>
              <p:nvPicPr>
                <p:cNvPr id="25" name="Freihand 24">
                  <a:extLst>
                    <a:ext uri="{FF2B5EF4-FFF2-40B4-BE49-F238E27FC236}">
                      <a16:creationId xmlns:a16="http://schemas.microsoft.com/office/drawing/2014/main" id="{C4409B64-0951-40F0-9BDA-A3CC41807A34}"/>
                    </a:ext>
                  </a:extLst>
                </p:cNvPr>
                <p:cNvPicPr/>
                <p:nvPr/>
              </p:nvPicPr>
              <p:blipFill>
                <a:blip r:embed="rId34"/>
                <a:stretch>
                  <a:fillRect/>
                </a:stretch>
              </p:blipFill>
              <p:spPr>
                <a:xfrm>
                  <a:off x="10652343" y="166291"/>
                  <a:ext cx="29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E27B4002-20A9-4DB3-A941-7572B5DE0FCE}"/>
                    </a:ext>
                  </a:extLst>
                </p14:cNvPr>
                <p14:cNvContentPartPr/>
                <p14:nvPr/>
              </p14:nvContentPartPr>
              <p14:xfrm>
                <a:off x="10585023" y="282211"/>
                <a:ext cx="188280" cy="14400"/>
              </p14:xfrm>
            </p:contentPart>
          </mc:Choice>
          <mc:Fallback xmlns="">
            <p:pic>
              <p:nvPicPr>
                <p:cNvPr id="26" name="Freihand 25">
                  <a:extLst>
                    <a:ext uri="{FF2B5EF4-FFF2-40B4-BE49-F238E27FC236}">
                      <a16:creationId xmlns:a16="http://schemas.microsoft.com/office/drawing/2014/main" id="{E27B4002-20A9-4DB3-A941-7572B5DE0FCE}"/>
                    </a:ext>
                  </a:extLst>
                </p:cNvPr>
                <p:cNvPicPr/>
                <p:nvPr/>
              </p:nvPicPr>
              <p:blipFill>
                <a:blip r:embed="rId36"/>
                <a:stretch>
                  <a:fillRect/>
                </a:stretch>
              </p:blipFill>
              <p:spPr>
                <a:xfrm>
                  <a:off x="10580703" y="277891"/>
                  <a:ext cx="196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B820FFDB-68C3-4E7A-86B7-DF7EC1E32F3A}"/>
                    </a:ext>
                  </a:extLst>
                </p14:cNvPr>
                <p14:cNvContentPartPr/>
                <p14:nvPr/>
              </p14:nvContentPartPr>
              <p14:xfrm>
                <a:off x="10556583" y="153691"/>
                <a:ext cx="170280" cy="22680"/>
              </p14:xfrm>
            </p:contentPart>
          </mc:Choice>
          <mc:Fallback xmlns="">
            <p:pic>
              <p:nvPicPr>
                <p:cNvPr id="27" name="Freihand 26">
                  <a:extLst>
                    <a:ext uri="{FF2B5EF4-FFF2-40B4-BE49-F238E27FC236}">
                      <a16:creationId xmlns:a16="http://schemas.microsoft.com/office/drawing/2014/main" id="{B820FFDB-68C3-4E7A-86B7-DF7EC1E32F3A}"/>
                    </a:ext>
                  </a:extLst>
                </p:cNvPr>
                <p:cNvPicPr/>
                <p:nvPr/>
              </p:nvPicPr>
              <p:blipFill>
                <a:blip r:embed="rId38"/>
                <a:stretch>
                  <a:fillRect/>
                </a:stretch>
              </p:blipFill>
              <p:spPr>
                <a:xfrm>
                  <a:off x="10552263" y="149371"/>
                  <a:ext cx="178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B2F8FE29-F022-487B-A74A-CF629A9AC4E0}"/>
                    </a:ext>
                  </a:extLst>
                </p14:cNvPr>
                <p14:cNvContentPartPr/>
                <p14:nvPr/>
              </p14:nvContentPartPr>
              <p14:xfrm>
                <a:off x="10969503" y="179251"/>
                <a:ext cx="17280" cy="105120"/>
              </p14:xfrm>
            </p:contentPart>
          </mc:Choice>
          <mc:Fallback xmlns="">
            <p:pic>
              <p:nvPicPr>
                <p:cNvPr id="28" name="Freihand 27">
                  <a:extLst>
                    <a:ext uri="{FF2B5EF4-FFF2-40B4-BE49-F238E27FC236}">
                      <a16:creationId xmlns:a16="http://schemas.microsoft.com/office/drawing/2014/main" id="{B2F8FE29-F022-487B-A74A-CF629A9AC4E0}"/>
                    </a:ext>
                  </a:extLst>
                </p:cNvPr>
                <p:cNvPicPr/>
                <p:nvPr/>
              </p:nvPicPr>
              <p:blipFill>
                <a:blip r:embed="rId40"/>
                <a:stretch>
                  <a:fillRect/>
                </a:stretch>
              </p:blipFill>
              <p:spPr>
                <a:xfrm>
                  <a:off x="10965183" y="174931"/>
                  <a:ext cx="259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1CB62D97-DCA5-4DA8-8F6F-E45541C5D8A2}"/>
                    </a:ext>
                  </a:extLst>
                </p14:cNvPr>
                <p14:cNvContentPartPr/>
                <p14:nvPr/>
              </p14:nvContentPartPr>
              <p14:xfrm>
                <a:off x="10915143" y="224251"/>
                <a:ext cx="137880" cy="12960"/>
              </p14:xfrm>
            </p:contentPart>
          </mc:Choice>
          <mc:Fallback xmlns="">
            <p:pic>
              <p:nvPicPr>
                <p:cNvPr id="29" name="Freihand 28">
                  <a:extLst>
                    <a:ext uri="{FF2B5EF4-FFF2-40B4-BE49-F238E27FC236}">
                      <a16:creationId xmlns:a16="http://schemas.microsoft.com/office/drawing/2014/main" id="{1CB62D97-DCA5-4DA8-8F6F-E45541C5D8A2}"/>
                    </a:ext>
                  </a:extLst>
                </p:cNvPr>
                <p:cNvPicPr/>
                <p:nvPr/>
              </p:nvPicPr>
              <p:blipFill>
                <a:blip r:embed="rId42"/>
                <a:stretch>
                  <a:fillRect/>
                </a:stretch>
              </p:blipFill>
              <p:spPr>
                <a:xfrm>
                  <a:off x="10910823" y="219931"/>
                  <a:ext cx="146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E82A4B36-3B3E-48B7-911A-2FFB515BACBF}"/>
                    </a:ext>
                  </a:extLst>
                </p14:cNvPr>
                <p14:cNvContentPartPr/>
                <p14:nvPr/>
              </p14:nvContentPartPr>
              <p14:xfrm>
                <a:off x="11160303" y="140371"/>
                <a:ext cx="144720" cy="205560"/>
              </p14:xfrm>
            </p:contentPart>
          </mc:Choice>
          <mc:Fallback xmlns="">
            <p:pic>
              <p:nvPicPr>
                <p:cNvPr id="32" name="Freihand 31">
                  <a:extLst>
                    <a:ext uri="{FF2B5EF4-FFF2-40B4-BE49-F238E27FC236}">
                      <a16:creationId xmlns:a16="http://schemas.microsoft.com/office/drawing/2014/main" id="{E82A4B36-3B3E-48B7-911A-2FFB515BACBF}"/>
                    </a:ext>
                  </a:extLst>
                </p:cNvPr>
                <p:cNvPicPr/>
                <p:nvPr/>
              </p:nvPicPr>
              <p:blipFill>
                <a:blip r:embed="rId44"/>
                <a:stretch>
                  <a:fillRect/>
                </a:stretch>
              </p:blipFill>
              <p:spPr>
                <a:xfrm>
                  <a:off x="11155983" y="136051"/>
                  <a:ext cx="153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8E862E1F-3D2C-40C8-9A0D-12F6C369F9F0}"/>
                    </a:ext>
                  </a:extLst>
                </p14:cNvPr>
                <p14:cNvContentPartPr/>
                <p14:nvPr/>
              </p14:nvContentPartPr>
              <p14:xfrm>
                <a:off x="10559823" y="407131"/>
                <a:ext cx="277920" cy="65880"/>
              </p14:xfrm>
            </p:contentPart>
          </mc:Choice>
          <mc:Fallback xmlns="">
            <p:pic>
              <p:nvPicPr>
                <p:cNvPr id="34" name="Freihand 33">
                  <a:extLst>
                    <a:ext uri="{FF2B5EF4-FFF2-40B4-BE49-F238E27FC236}">
                      <a16:creationId xmlns:a16="http://schemas.microsoft.com/office/drawing/2014/main" id="{8E862E1F-3D2C-40C8-9A0D-12F6C369F9F0}"/>
                    </a:ext>
                  </a:extLst>
                </p:cNvPr>
                <p:cNvPicPr/>
                <p:nvPr/>
              </p:nvPicPr>
              <p:blipFill>
                <a:blip r:embed="rId46"/>
                <a:stretch>
                  <a:fillRect/>
                </a:stretch>
              </p:blipFill>
              <p:spPr>
                <a:xfrm>
                  <a:off x="10555503" y="402811"/>
                  <a:ext cx="286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93ED13E3-E166-47FF-85EB-21B458C6D47B}"/>
                    </a:ext>
                  </a:extLst>
                </p14:cNvPr>
                <p14:cNvContentPartPr/>
                <p14:nvPr/>
              </p14:nvContentPartPr>
              <p14:xfrm>
                <a:off x="10844583" y="406411"/>
                <a:ext cx="425160" cy="57600"/>
              </p14:xfrm>
            </p:contentPart>
          </mc:Choice>
          <mc:Fallback xmlns="">
            <p:pic>
              <p:nvPicPr>
                <p:cNvPr id="35" name="Freihand 34">
                  <a:extLst>
                    <a:ext uri="{FF2B5EF4-FFF2-40B4-BE49-F238E27FC236}">
                      <a16:creationId xmlns:a16="http://schemas.microsoft.com/office/drawing/2014/main" id="{93ED13E3-E166-47FF-85EB-21B458C6D47B}"/>
                    </a:ext>
                  </a:extLst>
                </p:cNvPr>
                <p:cNvPicPr/>
                <p:nvPr/>
              </p:nvPicPr>
              <p:blipFill>
                <a:blip r:embed="rId48"/>
                <a:stretch>
                  <a:fillRect/>
                </a:stretch>
              </p:blipFill>
              <p:spPr>
                <a:xfrm>
                  <a:off x="10840263" y="402091"/>
                  <a:ext cx="433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9B88EB1D-93FD-4F21-B946-1337D1125D7B}"/>
                    </a:ext>
                  </a:extLst>
                </p14:cNvPr>
                <p14:cNvContentPartPr/>
                <p14:nvPr/>
              </p14:nvContentPartPr>
              <p14:xfrm>
                <a:off x="10788063" y="534571"/>
                <a:ext cx="80280" cy="132840"/>
              </p14:xfrm>
            </p:contentPart>
          </mc:Choice>
          <mc:Fallback xmlns="">
            <p:pic>
              <p:nvPicPr>
                <p:cNvPr id="37" name="Freihand 36">
                  <a:extLst>
                    <a:ext uri="{FF2B5EF4-FFF2-40B4-BE49-F238E27FC236}">
                      <a16:creationId xmlns:a16="http://schemas.microsoft.com/office/drawing/2014/main" id="{9B88EB1D-93FD-4F21-B946-1337D1125D7B}"/>
                    </a:ext>
                  </a:extLst>
                </p:cNvPr>
                <p:cNvPicPr/>
                <p:nvPr/>
              </p:nvPicPr>
              <p:blipFill>
                <a:blip r:embed="rId50"/>
                <a:stretch>
                  <a:fillRect/>
                </a:stretch>
              </p:blipFill>
              <p:spPr>
                <a:xfrm>
                  <a:off x="10783743" y="530251"/>
                  <a:ext cx="88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E79F3A48-ACBA-46FB-BDD3-4175C1AA07DC}"/>
                    </a:ext>
                  </a:extLst>
                </p14:cNvPr>
                <p14:cNvContentPartPr/>
                <p14:nvPr/>
              </p14:nvContentPartPr>
              <p14:xfrm>
                <a:off x="10846743" y="593251"/>
                <a:ext cx="80640" cy="58680"/>
              </p14:xfrm>
            </p:contentPart>
          </mc:Choice>
          <mc:Fallback xmlns="">
            <p:pic>
              <p:nvPicPr>
                <p:cNvPr id="38" name="Freihand 37">
                  <a:extLst>
                    <a:ext uri="{FF2B5EF4-FFF2-40B4-BE49-F238E27FC236}">
                      <a16:creationId xmlns:a16="http://schemas.microsoft.com/office/drawing/2014/main" id="{E79F3A48-ACBA-46FB-BDD3-4175C1AA07DC}"/>
                    </a:ext>
                  </a:extLst>
                </p:cNvPr>
                <p:cNvPicPr/>
                <p:nvPr/>
              </p:nvPicPr>
              <p:blipFill>
                <a:blip r:embed="rId52"/>
                <a:stretch>
                  <a:fillRect/>
                </a:stretch>
              </p:blipFill>
              <p:spPr>
                <a:xfrm>
                  <a:off x="10842423" y="588931"/>
                  <a:ext cx="89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40BC6A69-7CCE-4ADB-8083-9B130385B097}"/>
                    </a:ext>
                  </a:extLst>
                </p14:cNvPr>
                <p14:cNvContentPartPr/>
                <p14:nvPr/>
              </p14:nvContentPartPr>
              <p14:xfrm>
                <a:off x="10876263" y="597931"/>
                <a:ext cx="21240" cy="77400"/>
              </p14:xfrm>
            </p:contentPart>
          </mc:Choice>
          <mc:Fallback xmlns="">
            <p:pic>
              <p:nvPicPr>
                <p:cNvPr id="39" name="Freihand 38">
                  <a:extLst>
                    <a:ext uri="{FF2B5EF4-FFF2-40B4-BE49-F238E27FC236}">
                      <a16:creationId xmlns:a16="http://schemas.microsoft.com/office/drawing/2014/main" id="{40BC6A69-7CCE-4ADB-8083-9B130385B097}"/>
                    </a:ext>
                  </a:extLst>
                </p:cNvPr>
                <p:cNvPicPr/>
                <p:nvPr/>
              </p:nvPicPr>
              <p:blipFill>
                <a:blip r:embed="rId54"/>
                <a:stretch>
                  <a:fillRect/>
                </a:stretch>
              </p:blipFill>
              <p:spPr>
                <a:xfrm>
                  <a:off x="10871943" y="593611"/>
                  <a:ext cx="29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97410CE5-1B72-4640-A2FE-5A21ED98619D}"/>
                    </a:ext>
                  </a:extLst>
                </p14:cNvPr>
                <p14:cNvContentPartPr/>
                <p14:nvPr/>
              </p14:nvContentPartPr>
              <p14:xfrm>
                <a:off x="10925583" y="551851"/>
                <a:ext cx="103680" cy="116640"/>
              </p14:xfrm>
            </p:contentPart>
          </mc:Choice>
          <mc:Fallback xmlns="">
            <p:pic>
              <p:nvPicPr>
                <p:cNvPr id="40" name="Freihand 39">
                  <a:extLst>
                    <a:ext uri="{FF2B5EF4-FFF2-40B4-BE49-F238E27FC236}">
                      <a16:creationId xmlns:a16="http://schemas.microsoft.com/office/drawing/2014/main" id="{97410CE5-1B72-4640-A2FE-5A21ED98619D}"/>
                    </a:ext>
                  </a:extLst>
                </p:cNvPr>
                <p:cNvPicPr/>
                <p:nvPr/>
              </p:nvPicPr>
              <p:blipFill>
                <a:blip r:embed="rId56"/>
                <a:stretch>
                  <a:fillRect/>
                </a:stretch>
              </p:blipFill>
              <p:spPr>
                <a:xfrm>
                  <a:off x="10921263" y="547531"/>
                  <a:ext cx="112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3583C921-0D57-49E4-A2D3-78A468920620}"/>
                    </a:ext>
                  </a:extLst>
                </p14:cNvPr>
                <p14:cNvContentPartPr/>
                <p14:nvPr/>
              </p14:nvContentPartPr>
              <p14:xfrm>
                <a:off x="10974903" y="629251"/>
                <a:ext cx="28800" cy="47520"/>
              </p14:xfrm>
            </p:contentPart>
          </mc:Choice>
          <mc:Fallback xmlns="">
            <p:pic>
              <p:nvPicPr>
                <p:cNvPr id="41" name="Freihand 40">
                  <a:extLst>
                    <a:ext uri="{FF2B5EF4-FFF2-40B4-BE49-F238E27FC236}">
                      <a16:creationId xmlns:a16="http://schemas.microsoft.com/office/drawing/2014/main" id="{3583C921-0D57-49E4-A2D3-78A468920620}"/>
                    </a:ext>
                  </a:extLst>
                </p:cNvPr>
                <p:cNvPicPr/>
                <p:nvPr/>
              </p:nvPicPr>
              <p:blipFill>
                <a:blip r:embed="rId58"/>
                <a:stretch>
                  <a:fillRect/>
                </a:stretch>
              </p:blipFill>
              <p:spPr>
                <a:xfrm>
                  <a:off x="10970583" y="624931"/>
                  <a:ext cx="374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C7CC5772-0397-4952-88DA-5D94E63F83CA}"/>
                    </a:ext>
                  </a:extLst>
                </p14:cNvPr>
                <p14:cNvContentPartPr/>
                <p14:nvPr/>
              </p14:nvContentPartPr>
              <p14:xfrm>
                <a:off x="10865103" y="543931"/>
                <a:ext cx="23760" cy="3600"/>
              </p14:xfrm>
            </p:contentPart>
          </mc:Choice>
          <mc:Fallback xmlns="">
            <p:pic>
              <p:nvPicPr>
                <p:cNvPr id="42" name="Freihand 41">
                  <a:extLst>
                    <a:ext uri="{FF2B5EF4-FFF2-40B4-BE49-F238E27FC236}">
                      <a16:creationId xmlns:a16="http://schemas.microsoft.com/office/drawing/2014/main" id="{C7CC5772-0397-4952-88DA-5D94E63F83CA}"/>
                    </a:ext>
                  </a:extLst>
                </p:cNvPr>
                <p:cNvPicPr/>
                <p:nvPr/>
              </p:nvPicPr>
              <p:blipFill>
                <a:blip r:embed="rId60"/>
                <a:stretch>
                  <a:fillRect/>
                </a:stretch>
              </p:blipFill>
              <p:spPr>
                <a:xfrm>
                  <a:off x="10860783" y="539611"/>
                  <a:ext cx="32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F3C45E16-0FDC-4723-BB8D-3419B4EF961F}"/>
                    </a:ext>
                  </a:extLst>
                </p14:cNvPr>
                <p14:cNvContentPartPr/>
                <p14:nvPr/>
              </p14:nvContentPartPr>
              <p14:xfrm>
                <a:off x="11063103" y="588211"/>
                <a:ext cx="65880" cy="70560"/>
              </p14:xfrm>
            </p:contentPart>
          </mc:Choice>
          <mc:Fallback xmlns="">
            <p:pic>
              <p:nvPicPr>
                <p:cNvPr id="43" name="Freihand 42">
                  <a:extLst>
                    <a:ext uri="{FF2B5EF4-FFF2-40B4-BE49-F238E27FC236}">
                      <a16:creationId xmlns:a16="http://schemas.microsoft.com/office/drawing/2014/main" id="{F3C45E16-0FDC-4723-BB8D-3419B4EF961F}"/>
                    </a:ext>
                  </a:extLst>
                </p:cNvPr>
                <p:cNvPicPr/>
                <p:nvPr/>
              </p:nvPicPr>
              <p:blipFill>
                <a:blip r:embed="rId62"/>
                <a:stretch>
                  <a:fillRect/>
                </a:stretch>
              </p:blipFill>
              <p:spPr>
                <a:xfrm>
                  <a:off x="11058783" y="583891"/>
                  <a:ext cx="74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5656066A-ED99-473F-B727-408317A7C100}"/>
                    </a:ext>
                  </a:extLst>
                </p14:cNvPr>
                <p14:cNvContentPartPr/>
                <p14:nvPr/>
              </p14:nvContentPartPr>
              <p14:xfrm>
                <a:off x="11272263" y="529171"/>
                <a:ext cx="116280" cy="144720"/>
              </p14:xfrm>
            </p:contentPart>
          </mc:Choice>
          <mc:Fallback xmlns="">
            <p:pic>
              <p:nvPicPr>
                <p:cNvPr id="44" name="Freihand 43">
                  <a:extLst>
                    <a:ext uri="{FF2B5EF4-FFF2-40B4-BE49-F238E27FC236}">
                      <a16:creationId xmlns:a16="http://schemas.microsoft.com/office/drawing/2014/main" id="{5656066A-ED99-473F-B727-408317A7C100}"/>
                    </a:ext>
                  </a:extLst>
                </p:cNvPr>
                <p:cNvPicPr/>
                <p:nvPr/>
              </p:nvPicPr>
              <p:blipFill>
                <a:blip r:embed="rId64"/>
                <a:stretch>
                  <a:fillRect/>
                </a:stretch>
              </p:blipFill>
              <p:spPr>
                <a:xfrm>
                  <a:off x="11267943" y="524851"/>
                  <a:ext cx="12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C89D2673-F35B-4746-8771-6A82F7A507D8}"/>
                    </a:ext>
                  </a:extLst>
                </p14:cNvPr>
                <p14:cNvContentPartPr/>
                <p14:nvPr/>
              </p14:nvContentPartPr>
              <p14:xfrm>
                <a:off x="11351463" y="592891"/>
                <a:ext cx="119520" cy="50760"/>
              </p14:xfrm>
            </p:contentPart>
          </mc:Choice>
          <mc:Fallback xmlns="">
            <p:pic>
              <p:nvPicPr>
                <p:cNvPr id="45" name="Freihand 44">
                  <a:extLst>
                    <a:ext uri="{FF2B5EF4-FFF2-40B4-BE49-F238E27FC236}">
                      <a16:creationId xmlns:a16="http://schemas.microsoft.com/office/drawing/2014/main" id="{C89D2673-F35B-4746-8771-6A82F7A507D8}"/>
                    </a:ext>
                  </a:extLst>
                </p:cNvPr>
                <p:cNvPicPr/>
                <p:nvPr/>
              </p:nvPicPr>
              <p:blipFill>
                <a:blip r:embed="rId66"/>
                <a:stretch>
                  <a:fillRect/>
                </a:stretch>
              </p:blipFill>
              <p:spPr>
                <a:xfrm>
                  <a:off x="11347143" y="588571"/>
                  <a:ext cx="128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9457460A-E38D-4995-9386-6608D854ABA2}"/>
                    </a:ext>
                  </a:extLst>
                </p14:cNvPr>
                <p14:cNvContentPartPr/>
                <p14:nvPr/>
              </p14:nvContentPartPr>
              <p14:xfrm>
                <a:off x="11470983" y="511531"/>
                <a:ext cx="86760" cy="135360"/>
              </p14:xfrm>
            </p:contentPart>
          </mc:Choice>
          <mc:Fallback xmlns="">
            <p:pic>
              <p:nvPicPr>
                <p:cNvPr id="46" name="Freihand 45">
                  <a:extLst>
                    <a:ext uri="{FF2B5EF4-FFF2-40B4-BE49-F238E27FC236}">
                      <a16:creationId xmlns:a16="http://schemas.microsoft.com/office/drawing/2014/main" id="{9457460A-E38D-4995-9386-6608D854ABA2}"/>
                    </a:ext>
                  </a:extLst>
                </p:cNvPr>
                <p:cNvPicPr/>
                <p:nvPr/>
              </p:nvPicPr>
              <p:blipFill>
                <a:blip r:embed="rId68"/>
                <a:stretch>
                  <a:fillRect/>
                </a:stretch>
              </p:blipFill>
              <p:spPr>
                <a:xfrm>
                  <a:off x="11466663" y="507211"/>
                  <a:ext cx="9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BF104025-3247-451C-BB7E-8B1422533E9E}"/>
                    </a:ext>
                  </a:extLst>
                </p14:cNvPr>
                <p14:cNvContentPartPr/>
                <p14:nvPr/>
              </p14:nvContentPartPr>
              <p14:xfrm>
                <a:off x="11554503" y="511891"/>
                <a:ext cx="151920" cy="121680"/>
              </p14:xfrm>
            </p:contentPart>
          </mc:Choice>
          <mc:Fallback xmlns="">
            <p:pic>
              <p:nvPicPr>
                <p:cNvPr id="47" name="Freihand 46">
                  <a:extLst>
                    <a:ext uri="{FF2B5EF4-FFF2-40B4-BE49-F238E27FC236}">
                      <a16:creationId xmlns:a16="http://schemas.microsoft.com/office/drawing/2014/main" id="{BF104025-3247-451C-BB7E-8B1422533E9E}"/>
                    </a:ext>
                  </a:extLst>
                </p:cNvPr>
                <p:cNvPicPr/>
                <p:nvPr/>
              </p:nvPicPr>
              <p:blipFill>
                <a:blip r:embed="rId70"/>
                <a:stretch>
                  <a:fillRect/>
                </a:stretch>
              </p:blipFill>
              <p:spPr>
                <a:xfrm>
                  <a:off x="11550183" y="507571"/>
                  <a:ext cx="160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94D06A04-44BB-4C80-A87A-37B2DE168356}"/>
                    </a:ext>
                  </a:extLst>
                </p14:cNvPr>
                <p14:cNvContentPartPr/>
                <p14:nvPr/>
              </p14:nvContentPartPr>
              <p14:xfrm>
                <a:off x="11045463" y="833371"/>
                <a:ext cx="164880" cy="75240"/>
              </p14:xfrm>
            </p:contentPart>
          </mc:Choice>
          <mc:Fallback xmlns="">
            <p:pic>
              <p:nvPicPr>
                <p:cNvPr id="48" name="Freihand 47">
                  <a:extLst>
                    <a:ext uri="{FF2B5EF4-FFF2-40B4-BE49-F238E27FC236}">
                      <a16:creationId xmlns:a16="http://schemas.microsoft.com/office/drawing/2014/main" id="{94D06A04-44BB-4C80-A87A-37B2DE168356}"/>
                    </a:ext>
                  </a:extLst>
                </p:cNvPr>
                <p:cNvPicPr/>
                <p:nvPr/>
              </p:nvPicPr>
              <p:blipFill>
                <a:blip r:embed="rId72"/>
                <a:stretch>
                  <a:fillRect/>
                </a:stretch>
              </p:blipFill>
              <p:spPr>
                <a:xfrm>
                  <a:off x="11041143" y="829051"/>
                  <a:ext cx="17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BC16177F-7A57-4962-AEF3-569F40F305F8}"/>
                    </a:ext>
                  </a:extLst>
                </p14:cNvPr>
                <p14:cNvContentPartPr/>
                <p14:nvPr/>
              </p14:nvContentPartPr>
              <p14:xfrm>
                <a:off x="11173983" y="787651"/>
                <a:ext cx="18360" cy="21240"/>
              </p14:xfrm>
            </p:contentPart>
          </mc:Choice>
          <mc:Fallback xmlns="">
            <p:pic>
              <p:nvPicPr>
                <p:cNvPr id="49" name="Freihand 48">
                  <a:extLst>
                    <a:ext uri="{FF2B5EF4-FFF2-40B4-BE49-F238E27FC236}">
                      <a16:creationId xmlns:a16="http://schemas.microsoft.com/office/drawing/2014/main" id="{BC16177F-7A57-4962-AEF3-569F40F305F8}"/>
                    </a:ext>
                  </a:extLst>
                </p:cNvPr>
                <p:cNvPicPr/>
                <p:nvPr/>
              </p:nvPicPr>
              <p:blipFill>
                <a:blip r:embed="rId74"/>
                <a:stretch>
                  <a:fillRect/>
                </a:stretch>
              </p:blipFill>
              <p:spPr>
                <a:xfrm>
                  <a:off x="11169663" y="783331"/>
                  <a:ext cx="27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E8008CB8-D777-4FF6-8FBF-575C8A3A4843}"/>
                    </a:ext>
                  </a:extLst>
                </p14:cNvPr>
                <p14:cNvContentPartPr/>
                <p14:nvPr/>
              </p14:nvContentPartPr>
              <p14:xfrm>
                <a:off x="11261823" y="808891"/>
                <a:ext cx="154080" cy="91800"/>
              </p14:xfrm>
            </p:contentPart>
          </mc:Choice>
          <mc:Fallback xmlns="">
            <p:pic>
              <p:nvPicPr>
                <p:cNvPr id="50" name="Freihand 49">
                  <a:extLst>
                    <a:ext uri="{FF2B5EF4-FFF2-40B4-BE49-F238E27FC236}">
                      <a16:creationId xmlns:a16="http://schemas.microsoft.com/office/drawing/2014/main" id="{E8008CB8-D777-4FF6-8FBF-575C8A3A4843}"/>
                    </a:ext>
                  </a:extLst>
                </p:cNvPr>
                <p:cNvPicPr/>
                <p:nvPr/>
              </p:nvPicPr>
              <p:blipFill>
                <a:blip r:embed="rId76"/>
                <a:stretch>
                  <a:fillRect/>
                </a:stretch>
              </p:blipFill>
              <p:spPr>
                <a:xfrm>
                  <a:off x="11257503" y="804571"/>
                  <a:ext cx="162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92A85027-2E1F-4CDF-8CF4-90197076848F}"/>
                    </a:ext>
                  </a:extLst>
                </p14:cNvPr>
                <p14:cNvContentPartPr/>
                <p14:nvPr/>
              </p14:nvContentPartPr>
              <p14:xfrm>
                <a:off x="11450463" y="806371"/>
                <a:ext cx="71280" cy="77400"/>
              </p14:xfrm>
            </p:contentPart>
          </mc:Choice>
          <mc:Fallback xmlns="">
            <p:pic>
              <p:nvPicPr>
                <p:cNvPr id="53" name="Freihand 52">
                  <a:extLst>
                    <a:ext uri="{FF2B5EF4-FFF2-40B4-BE49-F238E27FC236}">
                      <a16:creationId xmlns:a16="http://schemas.microsoft.com/office/drawing/2014/main" id="{92A85027-2E1F-4CDF-8CF4-90197076848F}"/>
                    </a:ext>
                  </a:extLst>
                </p:cNvPr>
                <p:cNvPicPr/>
                <p:nvPr/>
              </p:nvPicPr>
              <p:blipFill>
                <a:blip r:embed="rId78"/>
                <a:stretch>
                  <a:fillRect/>
                </a:stretch>
              </p:blipFill>
              <p:spPr>
                <a:xfrm>
                  <a:off x="11446143" y="802051"/>
                  <a:ext cx="7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2C8C9BCF-BB80-4C2C-87E2-FFA6CF9B3EB4}"/>
                    </a:ext>
                  </a:extLst>
                </p14:cNvPr>
                <p14:cNvContentPartPr/>
                <p14:nvPr/>
              </p14:nvContentPartPr>
              <p14:xfrm>
                <a:off x="11516703" y="766051"/>
                <a:ext cx="102600" cy="128880"/>
              </p14:xfrm>
            </p:contentPart>
          </mc:Choice>
          <mc:Fallback xmlns="">
            <p:pic>
              <p:nvPicPr>
                <p:cNvPr id="54" name="Freihand 53">
                  <a:extLst>
                    <a:ext uri="{FF2B5EF4-FFF2-40B4-BE49-F238E27FC236}">
                      <a16:creationId xmlns:a16="http://schemas.microsoft.com/office/drawing/2014/main" id="{2C8C9BCF-BB80-4C2C-87E2-FFA6CF9B3EB4}"/>
                    </a:ext>
                  </a:extLst>
                </p:cNvPr>
                <p:cNvPicPr/>
                <p:nvPr/>
              </p:nvPicPr>
              <p:blipFill>
                <a:blip r:embed="rId80"/>
                <a:stretch>
                  <a:fillRect/>
                </a:stretch>
              </p:blipFill>
              <p:spPr>
                <a:xfrm>
                  <a:off x="11512383" y="761731"/>
                  <a:ext cx="111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ACC21BBF-7A71-4067-AC38-4FD6A43D8E6A}"/>
                    </a:ext>
                  </a:extLst>
                </p14:cNvPr>
                <p14:cNvContentPartPr/>
                <p14:nvPr/>
              </p14:nvContentPartPr>
              <p14:xfrm>
                <a:off x="11620383" y="813931"/>
                <a:ext cx="132840" cy="61560"/>
              </p14:xfrm>
            </p:contentPart>
          </mc:Choice>
          <mc:Fallback xmlns="">
            <p:pic>
              <p:nvPicPr>
                <p:cNvPr id="56" name="Freihand 55">
                  <a:extLst>
                    <a:ext uri="{FF2B5EF4-FFF2-40B4-BE49-F238E27FC236}">
                      <a16:creationId xmlns:a16="http://schemas.microsoft.com/office/drawing/2014/main" id="{ACC21BBF-7A71-4067-AC38-4FD6A43D8E6A}"/>
                    </a:ext>
                  </a:extLst>
                </p:cNvPr>
                <p:cNvPicPr/>
                <p:nvPr/>
              </p:nvPicPr>
              <p:blipFill>
                <a:blip r:embed="rId82"/>
                <a:stretch>
                  <a:fillRect/>
                </a:stretch>
              </p:blipFill>
              <p:spPr>
                <a:xfrm>
                  <a:off x="11616063" y="809611"/>
                  <a:ext cx="141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6769B5AB-5A14-42EA-9646-42B9E9F11AF0}"/>
                    </a:ext>
                  </a:extLst>
                </p14:cNvPr>
                <p14:cNvContentPartPr/>
                <p14:nvPr/>
              </p14:nvContentPartPr>
              <p14:xfrm>
                <a:off x="11767983" y="813211"/>
                <a:ext cx="120600" cy="55080"/>
              </p14:xfrm>
            </p:contentPart>
          </mc:Choice>
          <mc:Fallback xmlns="">
            <p:pic>
              <p:nvPicPr>
                <p:cNvPr id="57" name="Freihand 56">
                  <a:extLst>
                    <a:ext uri="{FF2B5EF4-FFF2-40B4-BE49-F238E27FC236}">
                      <a16:creationId xmlns:a16="http://schemas.microsoft.com/office/drawing/2014/main" id="{6769B5AB-5A14-42EA-9646-42B9E9F11AF0}"/>
                    </a:ext>
                  </a:extLst>
                </p:cNvPr>
                <p:cNvPicPr/>
                <p:nvPr/>
              </p:nvPicPr>
              <p:blipFill>
                <a:blip r:embed="rId84"/>
                <a:stretch>
                  <a:fillRect/>
                </a:stretch>
              </p:blipFill>
              <p:spPr>
                <a:xfrm>
                  <a:off x="11763663" y="808891"/>
                  <a:ext cx="129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35ADA297-5A03-4E64-90C4-8B76E813EF36}"/>
                    </a:ext>
                  </a:extLst>
                </p14:cNvPr>
                <p14:cNvContentPartPr/>
                <p14:nvPr/>
              </p14:nvContentPartPr>
              <p14:xfrm>
                <a:off x="11900103" y="740131"/>
                <a:ext cx="56160" cy="146880"/>
              </p14:xfrm>
            </p:contentPart>
          </mc:Choice>
          <mc:Fallback xmlns="">
            <p:pic>
              <p:nvPicPr>
                <p:cNvPr id="58" name="Freihand 57">
                  <a:extLst>
                    <a:ext uri="{FF2B5EF4-FFF2-40B4-BE49-F238E27FC236}">
                      <a16:creationId xmlns:a16="http://schemas.microsoft.com/office/drawing/2014/main" id="{35ADA297-5A03-4E64-90C4-8B76E813EF36}"/>
                    </a:ext>
                  </a:extLst>
                </p:cNvPr>
                <p:cNvPicPr/>
                <p:nvPr/>
              </p:nvPicPr>
              <p:blipFill>
                <a:blip r:embed="rId86"/>
                <a:stretch>
                  <a:fillRect/>
                </a:stretch>
              </p:blipFill>
              <p:spPr>
                <a:xfrm>
                  <a:off x="11895783" y="735811"/>
                  <a:ext cx="6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5" name="Freihand 74">
                  <a:extLst>
                    <a:ext uri="{FF2B5EF4-FFF2-40B4-BE49-F238E27FC236}">
                      <a16:creationId xmlns:a16="http://schemas.microsoft.com/office/drawing/2014/main" id="{D372A8BD-3EAE-4982-8734-2DFB68743427}"/>
                    </a:ext>
                  </a:extLst>
                </p14:cNvPr>
                <p14:cNvContentPartPr/>
                <p14:nvPr/>
              </p14:nvContentPartPr>
              <p14:xfrm>
                <a:off x="11636943" y="979531"/>
                <a:ext cx="24840" cy="168840"/>
              </p14:xfrm>
            </p:contentPart>
          </mc:Choice>
          <mc:Fallback xmlns="">
            <p:pic>
              <p:nvPicPr>
                <p:cNvPr id="75" name="Freihand 74">
                  <a:extLst>
                    <a:ext uri="{FF2B5EF4-FFF2-40B4-BE49-F238E27FC236}">
                      <a16:creationId xmlns:a16="http://schemas.microsoft.com/office/drawing/2014/main" id="{D372A8BD-3EAE-4982-8734-2DFB68743427}"/>
                    </a:ext>
                  </a:extLst>
                </p:cNvPr>
                <p:cNvPicPr/>
                <p:nvPr/>
              </p:nvPicPr>
              <p:blipFill>
                <a:blip r:embed="rId88"/>
                <a:stretch>
                  <a:fillRect/>
                </a:stretch>
              </p:blipFill>
              <p:spPr>
                <a:xfrm>
                  <a:off x="11632623" y="975211"/>
                  <a:ext cx="33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6" name="Freihand 75">
                  <a:extLst>
                    <a:ext uri="{FF2B5EF4-FFF2-40B4-BE49-F238E27FC236}">
                      <a16:creationId xmlns:a16="http://schemas.microsoft.com/office/drawing/2014/main" id="{00515426-C84F-4BBB-BC19-C427E7D2EF6B}"/>
                    </a:ext>
                  </a:extLst>
                </p14:cNvPr>
                <p14:cNvContentPartPr/>
                <p14:nvPr/>
              </p14:nvContentPartPr>
              <p14:xfrm>
                <a:off x="11551983" y="1114531"/>
                <a:ext cx="206640" cy="39960"/>
              </p14:xfrm>
            </p:contentPart>
          </mc:Choice>
          <mc:Fallback xmlns="">
            <p:pic>
              <p:nvPicPr>
                <p:cNvPr id="76" name="Freihand 75">
                  <a:extLst>
                    <a:ext uri="{FF2B5EF4-FFF2-40B4-BE49-F238E27FC236}">
                      <a16:creationId xmlns:a16="http://schemas.microsoft.com/office/drawing/2014/main" id="{00515426-C84F-4BBB-BC19-C427E7D2EF6B}"/>
                    </a:ext>
                  </a:extLst>
                </p:cNvPr>
                <p:cNvPicPr/>
                <p:nvPr/>
              </p:nvPicPr>
              <p:blipFill>
                <a:blip r:embed="rId90"/>
                <a:stretch>
                  <a:fillRect/>
                </a:stretch>
              </p:blipFill>
              <p:spPr>
                <a:xfrm>
                  <a:off x="11547663" y="1110211"/>
                  <a:ext cx="215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7" name="Freihand 76">
                  <a:extLst>
                    <a:ext uri="{FF2B5EF4-FFF2-40B4-BE49-F238E27FC236}">
                      <a16:creationId xmlns:a16="http://schemas.microsoft.com/office/drawing/2014/main" id="{615A8BAF-B485-4B57-B5A6-99A811277078}"/>
                    </a:ext>
                  </a:extLst>
                </p14:cNvPr>
                <p14:cNvContentPartPr/>
                <p14:nvPr/>
              </p14:nvContentPartPr>
              <p14:xfrm>
                <a:off x="11496903" y="987451"/>
                <a:ext cx="239040" cy="14040"/>
              </p14:xfrm>
            </p:contentPart>
          </mc:Choice>
          <mc:Fallback xmlns="">
            <p:pic>
              <p:nvPicPr>
                <p:cNvPr id="77" name="Freihand 76">
                  <a:extLst>
                    <a:ext uri="{FF2B5EF4-FFF2-40B4-BE49-F238E27FC236}">
                      <a16:creationId xmlns:a16="http://schemas.microsoft.com/office/drawing/2014/main" id="{615A8BAF-B485-4B57-B5A6-99A811277078}"/>
                    </a:ext>
                  </a:extLst>
                </p:cNvPr>
                <p:cNvPicPr/>
                <p:nvPr/>
              </p:nvPicPr>
              <p:blipFill>
                <a:blip r:embed="rId92"/>
                <a:stretch>
                  <a:fillRect/>
                </a:stretch>
              </p:blipFill>
              <p:spPr>
                <a:xfrm>
                  <a:off x="11492583" y="983131"/>
                  <a:ext cx="247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8" name="Freihand 77">
                  <a:extLst>
                    <a:ext uri="{FF2B5EF4-FFF2-40B4-BE49-F238E27FC236}">
                      <a16:creationId xmlns:a16="http://schemas.microsoft.com/office/drawing/2014/main" id="{C19B655F-2B66-4ADA-A379-9380CC899900}"/>
                    </a:ext>
                  </a:extLst>
                </p14:cNvPr>
                <p14:cNvContentPartPr/>
                <p14:nvPr/>
              </p14:nvContentPartPr>
              <p14:xfrm>
                <a:off x="11470983" y="928051"/>
                <a:ext cx="273240" cy="47880"/>
              </p14:xfrm>
            </p:contentPart>
          </mc:Choice>
          <mc:Fallback xmlns="">
            <p:pic>
              <p:nvPicPr>
                <p:cNvPr id="78" name="Freihand 77">
                  <a:extLst>
                    <a:ext uri="{FF2B5EF4-FFF2-40B4-BE49-F238E27FC236}">
                      <a16:creationId xmlns:a16="http://schemas.microsoft.com/office/drawing/2014/main" id="{C19B655F-2B66-4ADA-A379-9380CC899900}"/>
                    </a:ext>
                  </a:extLst>
                </p:cNvPr>
                <p:cNvPicPr/>
                <p:nvPr/>
              </p:nvPicPr>
              <p:blipFill>
                <a:blip r:embed="rId94"/>
                <a:stretch>
                  <a:fillRect/>
                </a:stretch>
              </p:blipFill>
              <p:spPr>
                <a:xfrm>
                  <a:off x="11466663" y="923731"/>
                  <a:ext cx="281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D4B3FD81-5BB7-407C-BB26-A72ECEF25FD4}"/>
                    </a:ext>
                  </a:extLst>
                </p14:cNvPr>
                <p14:cNvContentPartPr/>
                <p14:nvPr/>
              </p14:nvContentPartPr>
              <p14:xfrm>
                <a:off x="8710503" y="818611"/>
                <a:ext cx="207360" cy="7920"/>
              </p14:xfrm>
            </p:contentPart>
          </mc:Choice>
          <mc:Fallback xmlns="">
            <p:pic>
              <p:nvPicPr>
                <p:cNvPr id="60" name="Freihand 59">
                  <a:extLst>
                    <a:ext uri="{FF2B5EF4-FFF2-40B4-BE49-F238E27FC236}">
                      <a16:creationId xmlns:a16="http://schemas.microsoft.com/office/drawing/2014/main" id="{D4B3FD81-5BB7-407C-BB26-A72ECEF25FD4}"/>
                    </a:ext>
                  </a:extLst>
                </p:cNvPr>
                <p:cNvPicPr/>
                <p:nvPr/>
              </p:nvPicPr>
              <p:blipFill>
                <a:blip r:embed="rId96"/>
                <a:stretch>
                  <a:fillRect/>
                </a:stretch>
              </p:blipFill>
              <p:spPr>
                <a:xfrm>
                  <a:off x="8706183" y="814291"/>
                  <a:ext cx="216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28C42EBA-E052-4AF0-86CE-F49DF5AE7F26}"/>
                    </a:ext>
                  </a:extLst>
                </p14:cNvPr>
                <p14:cNvContentPartPr/>
                <p14:nvPr/>
              </p14:nvContentPartPr>
              <p14:xfrm>
                <a:off x="8709783" y="771811"/>
                <a:ext cx="284400" cy="160920"/>
              </p14:xfrm>
            </p:contentPart>
          </mc:Choice>
          <mc:Fallback xmlns="">
            <p:pic>
              <p:nvPicPr>
                <p:cNvPr id="61" name="Freihand 60">
                  <a:extLst>
                    <a:ext uri="{FF2B5EF4-FFF2-40B4-BE49-F238E27FC236}">
                      <a16:creationId xmlns:a16="http://schemas.microsoft.com/office/drawing/2014/main" id="{28C42EBA-E052-4AF0-86CE-F49DF5AE7F26}"/>
                    </a:ext>
                  </a:extLst>
                </p:cNvPr>
                <p:cNvPicPr/>
                <p:nvPr/>
              </p:nvPicPr>
              <p:blipFill>
                <a:blip r:embed="rId98"/>
                <a:stretch>
                  <a:fillRect/>
                </a:stretch>
              </p:blipFill>
              <p:spPr>
                <a:xfrm>
                  <a:off x="8705463" y="767491"/>
                  <a:ext cx="293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723B9CF-1BBC-45B5-BA59-C511EE07998F}"/>
                    </a:ext>
                  </a:extLst>
                </p14:cNvPr>
                <p14:cNvContentPartPr/>
                <p14:nvPr/>
              </p14:nvContentPartPr>
              <p14:xfrm>
                <a:off x="9073743" y="840571"/>
                <a:ext cx="135720" cy="136440"/>
              </p14:xfrm>
            </p:contentPart>
          </mc:Choice>
          <mc:Fallback xmlns="">
            <p:pic>
              <p:nvPicPr>
                <p:cNvPr id="63" name="Freihand 62">
                  <a:extLst>
                    <a:ext uri="{FF2B5EF4-FFF2-40B4-BE49-F238E27FC236}">
                      <a16:creationId xmlns:a16="http://schemas.microsoft.com/office/drawing/2014/main" id="{F723B9CF-1BBC-45B5-BA59-C511EE07998F}"/>
                    </a:ext>
                  </a:extLst>
                </p:cNvPr>
                <p:cNvPicPr/>
                <p:nvPr/>
              </p:nvPicPr>
              <p:blipFill>
                <a:blip r:embed="rId100"/>
                <a:stretch>
                  <a:fillRect/>
                </a:stretch>
              </p:blipFill>
              <p:spPr>
                <a:xfrm>
                  <a:off x="9069423" y="836251"/>
                  <a:ext cx="144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30BAE891-62F0-41B7-8CBD-9DF5AC84C1CC}"/>
                    </a:ext>
                  </a:extLst>
                </p14:cNvPr>
                <p14:cNvContentPartPr/>
                <p14:nvPr/>
              </p14:nvContentPartPr>
              <p14:xfrm>
                <a:off x="9270303" y="695131"/>
                <a:ext cx="8280" cy="123120"/>
              </p14:xfrm>
            </p:contentPart>
          </mc:Choice>
          <mc:Fallback xmlns="">
            <p:pic>
              <p:nvPicPr>
                <p:cNvPr id="64" name="Freihand 63">
                  <a:extLst>
                    <a:ext uri="{FF2B5EF4-FFF2-40B4-BE49-F238E27FC236}">
                      <a16:creationId xmlns:a16="http://schemas.microsoft.com/office/drawing/2014/main" id="{30BAE891-62F0-41B7-8CBD-9DF5AC84C1CC}"/>
                    </a:ext>
                  </a:extLst>
                </p:cNvPr>
                <p:cNvPicPr/>
                <p:nvPr/>
              </p:nvPicPr>
              <p:blipFill>
                <a:blip r:embed="rId102"/>
                <a:stretch>
                  <a:fillRect/>
                </a:stretch>
              </p:blipFill>
              <p:spPr>
                <a:xfrm>
                  <a:off x="9265983" y="690811"/>
                  <a:ext cx="16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E0145CA5-D29C-46B5-8027-09F271AC4E26}"/>
                    </a:ext>
                  </a:extLst>
                </p14:cNvPr>
                <p14:cNvContentPartPr/>
                <p14:nvPr/>
              </p14:nvContentPartPr>
              <p14:xfrm>
                <a:off x="9198663" y="700531"/>
                <a:ext cx="164160" cy="105480"/>
              </p14:xfrm>
            </p:contentPart>
          </mc:Choice>
          <mc:Fallback xmlns="">
            <p:pic>
              <p:nvPicPr>
                <p:cNvPr id="65" name="Freihand 64">
                  <a:extLst>
                    <a:ext uri="{FF2B5EF4-FFF2-40B4-BE49-F238E27FC236}">
                      <a16:creationId xmlns:a16="http://schemas.microsoft.com/office/drawing/2014/main" id="{E0145CA5-D29C-46B5-8027-09F271AC4E26}"/>
                    </a:ext>
                  </a:extLst>
                </p:cNvPr>
                <p:cNvPicPr/>
                <p:nvPr/>
              </p:nvPicPr>
              <p:blipFill>
                <a:blip r:embed="rId104"/>
                <a:stretch>
                  <a:fillRect/>
                </a:stretch>
              </p:blipFill>
              <p:spPr>
                <a:xfrm>
                  <a:off x="9194343" y="696211"/>
                  <a:ext cx="172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864DAB6F-B11E-4EDC-B383-7CF08FD8E62A}"/>
                    </a:ext>
                  </a:extLst>
                </p14:cNvPr>
                <p14:cNvContentPartPr/>
                <p14:nvPr/>
              </p14:nvContentPartPr>
              <p14:xfrm>
                <a:off x="9406383" y="851011"/>
                <a:ext cx="106560" cy="11160"/>
              </p14:xfrm>
            </p:contentPart>
          </mc:Choice>
          <mc:Fallback xmlns="">
            <p:pic>
              <p:nvPicPr>
                <p:cNvPr id="66" name="Freihand 65">
                  <a:extLst>
                    <a:ext uri="{FF2B5EF4-FFF2-40B4-BE49-F238E27FC236}">
                      <a16:creationId xmlns:a16="http://schemas.microsoft.com/office/drawing/2014/main" id="{864DAB6F-B11E-4EDC-B383-7CF08FD8E62A}"/>
                    </a:ext>
                  </a:extLst>
                </p:cNvPr>
                <p:cNvPicPr/>
                <p:nvPr/>
              </p:nvPicPr>
              <p:blipFill>
                <a:blip r:embed="rId106"/>
                <a:stretch>
                  <a:fillRect/>
                </a:stretch>
              </p:blipFill>
              <p:spPr>
                <a:xfrm>
                  <a:off x="9402063" y="846691"/>
                  <a:ext cx="1152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2A7903B0-69F7-4B72-B78C-C69623C92B90}"/>
                    </a:ext>
                  </a:extLst>
                </p14:cNvPr>
                <p14:cNvContentPartPr/>
                <p14:nvPr/>
              </p14:nvContentPartPr>
              <p14:xfrm>
                <a:off x="9575583" y="807451"/>
                <a:ext cx="115200" cy="87480"/>
              </p14:xfrm>
            </p:contentPart>
          </mc:Choice>
          <mc:Fallback xmlns="">
            <p:pic>
              <p:nvPicPr>
                <p:cNvPr id="67" name="Freihand 66">
                  <a:extLst>
                    <a:ext uri="{FF2B5EF4-FFF2-40B4-BE49-F238E27FC236}">
                      <a16:creationId xmlns:a16="http://schemas.microsoft.com/office/drawing/2014/main" id="{2A7903B0-69F7-4B72-B78C-C69623C92B90}"/>
                    </a:ext>
                  </a:extLst>
                </p:cNvPr>
                <p:cNvPicPr/>
                <p:nvPr/>
              </p:nvPicPr>
              <p:blipFill>
                <a:blip r:embed="rId108"/>
                <a:stretch>
                  <a:fillRect/>
                </a:stretch>
              </p:blipFill>
              <p:spPr>
                <a:xfrm>
                  <a:off x="9571263" y="803131"/>
                  <a:ext cx="123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DBE9D88C-6468-4CD4-B507-57803C5085BA}"/>
                    </a:ext>
                  </a:extLst>
                </p14:cNvPr>
                <p14:cNvContentPartPr/>
                <p14:nvPr/>
              </p14:nvContentPartPr>
              <p14:xfrm>
                <a:off x="9813543" y="831211"/>
                <a:ext cx="178560" cy="3600"/>
              </p14:xfrm>
            </p:contentPart>
          </mc:Choice>
          <mc:Fallback xmlns="">
            <p:pic>
              <p:nvPicPr>
                <p:cNvPr id="68" name="Freihand 67">
                  <a:extLst>
                    <a:ext uri="{FF2B5EF4-FFF2-40B4-BE49-F238E27FC236}">
                      <a16:creationId xmlns:a16="http://schemas.microsoft.com/office/drawing/2014/main" id="{DBE9D88C-6468-4CD4-B507-57803C5085BA}"/>
                    </a:ext>
                  </a:extLst>
                </p:cNvPr>
                <p:cNvPicPr/>
                <p:nvPr/>
              </p:nvPicPr>
              <p:blipFill>
                <a:blip r:embed="rId110"/>
                <a:stretch>
                  <a:fillRect/>
                </a:stretch>
              </p:blipFill>
              <p:spPr>
                <a:xfrm>
                  <a:off x="9809223" y="826891"/>
                  <a:ext cx="187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5DFC7087-7A78-4773-BEF4-B52EA31C21D4}"/>
                    </a:ext>
                  </a:extLst>
                </p14:cNvPr>
                <p14:cNvContentPartPr/>
                <p14:nvPr/>
              </p14:nvContentPartPr>
              <p14:xfrm>
                <a:off x="9840903" y="886291"/>
                <a:ext cx="187200" cy="8640"/>
              </p14:xfrm>
            </p:contentPart>
          </mc:Choice>
          <mc:Fallback xmlns="">
            <p:pic>
              <p:nvPicPr>
                <p:cNvPr id="69" name="Freihand 68">
                  <a:extLst>
                    <a:ext uri="{FF2B5EF4-FFF2-40B4-BE49-F238E27FC236}">
                      <a16:creationId xmlns:a16="http://schemas.microsoft.com/office/drawing/2014/main" id="{5DFC7087-7A78-4773-BEF4-B52EA31C21D4}"/>
                    </a:ext>
                  </a:extLst>
                </p:cNvPr>
                <p:cNvPicPr/>
                <p:nvPr/>
              </p:nvPicPr>
              <p:blipFill>
                <a:blip r:embed="rId112"/>
                <a:stretch>
                  <a:fillRect/>
                </a:stretch>
              </p:blipFill>
              <p:spPr>
                <a:xfrm>
                  <a:off x="9836583" y="881971"/>
                  <a:ext cx="195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07F8C6E0-8D22-4D5C-91A2-9F9DF9D975AB}"/>
                    </a:ext>
                  </a:extLst>
                </p14:cNvPr>
                <p14:cNvContentPartPr/>
                <p14:nvPr/>
              </p14:nvContentPartPr>
              <p14:xfrm>
                <a:off x="10187943" y="795571"/>
                <a:ext cx="25200" cy="117000"/>
              </p14:xfrm>
            </p:contentPart>
          </mc:Choice>
          <mc:Fallback xmlns="">
            <p:pic>
              <p:nvPicPr>
                <p:cNvPr id="70" name="Freihand 69">
                  <a:extLst>
                    <a:ext uri="{FF2B5EF4-FFF2-40B4-BE49-F238E27FC236}">
                      <a16:creationId xmlns:a16="http://schemas.microsoft.com/office/drawing/2014/main" id="{07F8C6E0-8D22-4D5C-91A2-9F9DF9D975AB}"/>
                    </a:ext>
                  </a:extLst>
                </p:cNvPr>
                <p:cNvPicPr/>
                <p:nvPr/>
              </p:nvPicPr>
              <p:blipFill>
                <a:blip r:embed="rId114"/>
                <a:stretch>
                  <a:fillRect/>
                </a:stretch>
              </p:blipFill>
              <p:spPr>
                <a:xfrm>
                  <a:off x="10183623" y="791251"/>
                  <a:ext cx="33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98212868-4FA6-4C8C-9162-CFBC093CEC34}"/>
                    </a:ext>
                  </a:extLst>
                </p14:cNvPr>
                <p14:cNvContentPartPr/>
                <p14:nvPr/>
              </p14:nvContentPartPr>
              <p14:xfrm>
                <a:off x="10103343" y="917251"/>
                <a:ext cx="214920" cy="16200"/>
              </p14:xfrm>
            </p:contentPart>
          </mc:Choice>
          <mc:Fallback xmlns="">
            <p:pic>
              <p:nvPicPr>
                <p:cNvPr id="71" name="Freihand 70">
                  <a:extLst>
                    <a:ext uri="{FF2B5EF4-FFF2-40B4-BE49-F238E27FC236}">
                      <a16:creationId xmlns:a16="http://schemas.microsoft.com/office/drawing/2014/main" id="{98212868-4FA6-4C8C-9162-CFBC093CEC34}"/>
                    </a:ext>
                  </a:extLst>
                </p:cNvPr>
                <p:cNvPicPr/>
                <p:nvPr/>
              </p:nvPicPr>
              <p:blipFill>
                <a:blip r:embed="rId116"/>
                <a:stretch>
                  <a:fillRect/>
                </a:stretch>
              </p:blipFill>
              <p:spPr>
                <a:xfrm>
                  <a:off x="10099023" y="912931"/>
                  <a:ext cx="22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FF7E124D-6490-46FA-ACAA-39B05F47AC88}"/>
                    </a:ext>
                  </a:extLst>
                </p14:cNvPr>
                <p14:cNvContentPartPr/>
                <p14:nvPr/>
              </p14:nvContentPartPr>
              <p14:xfrm>
                <a:off x="10065903" y="773611"/>
                <a:ext cx="210960" cy="29520"/>
              </p14:xfrm>
            </p:contentPart>
          </mc:Choice>
          <mc:Fallback xmlns="">
            <p:pic>
              <p:nvPicPr>
                <p:cNvPr id="72" name="Freihand 71">
                  <a:extLst>
                    <a:ext uri="{FF2B5EF4-FFF2-40B4-BE49-F238E27FC236}">
                      <a16:creationId xmlns:a16="http://schemas.microsoft.com/office/drawing/2014/main" id="{FF7E124D-6490-46FA-ACAA-39B05F47AC88}"/>
                    </a:ext>
                  </a:extLst>
                </p:cNvPr>
                <p:cNvPicPr/>
                <p:nvPr/>
              </p:nvPicPr>
              <p:blipFill>
                <a:blip r:embed="rId118"/>
                <a:stretch>
                  <a:fillRect/>
                </a:stretch>
              </p:blipFill>
              <p:spPr>
                <a:xfrm>
                  <a:off x="10061583" y="769291"/>
                  <a:ext cx="219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A0BE3E04-595D-4EF1-8EC6-EDF38BB9D5A8}"/>
                    </a:ext>
                  </a:extLst>
                </p14:cNvPr>
                <p14:cNvContentPartPr/>
                <p14:nvPr/>
              </p14:nvContentPartPr>
              <p14:xfrm>
                <a:off x="9981663" y="624931"/>
                <a:ext cx="366120" cy="124200"/>
              </p14:xfrm>
            </p:contentPart>
          </mc:Choice>
          <mc:Fallback xmlns="">
            <p:pic>
              <p:nvPicPr>
                <p:cNvPr id="74" name="Freihand 73">
                  <a:extLst>
                    <a:ext uri="{FF2B5EF4-FFF2-40B4-BE49-F238E27FC236}">
                      <a16:creationId xmlns:a16="http://schemas.microsoft.com/office/drawing/2014/main" id="{A0BE3E04-595D-4EF1-8EC6-EDF38BB9D5A8}"/>
                    </a:ext>
                  </a:extLst>
                </p:cNvPr>
                <p:cNvPicPr/>
                <p:nvPr/>
              </p:nvPicPr>
              <p:blipFill>
                <a:blip r:embed="rId120"/>
                <a:stretch>
                  <a:fillRect/>
                </a:stretch>
              </p:blipFill>
              <p:spPr>
                <a:xfrm>
                  <a:off x="9977343" y="620611"/>
                  <a:ext cx="37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1" name="Freihand 80">
                  <a:extLst>
                    <a:ext uri="{FF2B5EF4-FFF2-40B4-BE49-F238E27FC236}">
                      <a16:creationId xmlns:a16="http://schemas.microsoft.com/office/drawing/2014/main" id="{431BBC56-6777-4D24-848A-0645FDB6748C}"/>
                    </a:ext>
                  </a:extLst>
                </p14:cNvPr>
                <p14:cNvContentPartPr/>
                <p14:nvPr/>
              </p14:nvContentPartPr>
              <p14:xfrm>
                <a:off x="8998863" y="1023091"/>
                <a:ext cx="723600" cy="102600"/>
              </p14:xfrm>
            </p:contentPart>
          </mc:Choice>
          <mc:Fallback xmlns="">
            <p:pic>
              <p:nvPicPr>
                <p:cNvPr id="81" name="Freihand 80">
                  <a:extLst>
                    <a:ext uri="{FF2B5EF4-FFF2-40B4-BE49-F238E27FC236}">
                      <a16:creationId xmlns:a16="http://schemas.microsoft.com/office/drawing/2014/main" id="{431BBC56-6777-4D24-848A-0645FDB6748C}"/>
                    </a:ext>
                  </a:extLst>
                </p:cNvPr>
                <p:cNvPicPr/>
                <p:nvPr/>
              </p:nvPicPr>
              <p:blipFill>
                <a:blip r:embed="rId122"/>
                <a:stretch>
                  <a:fillRect/>
                </a:stretch>
              </p:blipFill>
              <p:spPr>
                <a:xfrm>
                  <a:off x="8994543" y="1018771"/>
                  <a:ext cx="732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2" name="Freihand 81">
                  <a:extLst>
                    <a:ext uri="{FF2B5EF4-FFF2-40B4-BE49-F238E27FC236}">
                      <a16:creationId xmlns:a16="http://schemas.microsoft.com/office/drawing/2014/main" id="{EF2B577A-D9CC-4533-A5C3-5A4BC01EFE4C}"/>
                    </a:ext>
                  </a:extLst>
                </p14:cNvPr>
                <p14:cNvContentPartPr/>
                <p14:nvPr/>
              </p14:nvContentPartPr>
              <p14:xfrm>
                <a:off x="8950263" y="561211"/>
                <a:ext cx="492120" cy="539640"/>
              </p14:xfrm>
            </p:contentPart>
          </mc:Choice>
          <mc:Fallback xmlns="">
            <p:pic>
              <p:nvPicPr>
                <p:cNvPr id="82" name="Freihand 81">
                  <a:extLst>
                    <a:ext uri="{FF2B5EF4-FFF2-40B4-BE49-F238E27FC236}">
                      <a16:creationId xmlns:a16="http://schemas.microsoft.com/office/drawing/2014/main" id="{EF2B577A-D9CC-4533-A5C3-5A4BC01EFE4C}"/>
                    </a:ext>
                  </a:extLst>
                </p:cNvPr>
                <p:cNvPicPr/>
                <p:nvPr/>
              </p:nvPicPr>
              <p:blipFill>
                <a:blip r:embed="rId124"/>
                <a:stretch>
                  <a:fillRect/>
                </a:stretch>
              </p:blipFill>
              <p:spPr>
                <a:xfrm>
                  <a:off x="8945943" y="556891"/>
                  <a:ext cx="50076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AFB0003D-97A3-48EB-B6AC-97A10D1FF3C9}"/>
                    </a:ext>
                  </a:extLst>
                </p14:cNvPr>
                <p14:cNvContentPartPr/>
                <p14:nvPr/>
              </p14:nvContentPartPr>
              <p14:xfrm>
                <a:off x="9814263" y="1230811"/>
                <a:ext cx="204480" cy="29880"/>
              </p14:xfrm>
            </p:contentPart>
          </mc:Choice>
          <mc:Fallback xmlns="">
            <p:pic>
              <p:nvPicPr>
                <p:cNvPr id="85" name="Freihand 84">
                  <a:extLst>
                    <a:ext uri="{FF2B5EF4-FFF2-40B4-BE49-F238E27FC236}">
                      <a16:creationId xmlns:a16="http://schemas.microsoft.com/office/drawing/2014/main" id="{AFB0003D-97A3-48EB-B6AC-97A10D1FF3C9}"/>
                    </a:ext>
                  </a:extLst>
                </p:cNvPr>
                <p:cNvPicPr/>
                <p:nvPr/>
              </p:nvPicPr>
              <p:blipFill>
                <a:blip r:embed="rId126"/>
                <a:stretch>
                  <a:fillRect/>
                </a:stretch>
              </p:blipFill>
              <p:spPr>
                <a:xfrm>
                  <a:off x="9809943" y="1226491"/>
                  <a:ext cx="213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66EE9911-2727-4B85-8E1D-42FAA251686A}"/>
                    </a:ext>
                  </a:extLst>
                </p14:cNvPr>
                <p14:cNvContentPartPr/>
                <p14:nvPr/>
              </p14:nvContentPartPr>
              <p14:xfrm>
                <a:off x="9831543" y="1305691"/>
                <a:ext cx="212400" cy="18360"/>
              </p14:xfrm>
            </p:contentPart>
          </mc:Choice>
          <mc:Fallback xmlns="">
            <p:pic>
              <p:nvPicPr>
                <p:cNvPr id="86" name="Freihand 85">
                  <a:extLst>
                    <a:ext uri="{FF2B5EF4-FFF2-40B4-BE49-F238E27FC236}">
                      <a16:creationId xmlns:a16="http://schemas.microsoft.com/office/drawing/2014/main" id="{66EE9911-2727-4B85-8E1D-42FAA251686A}"/>
                    </a:ext>
                  </a:extLst>
                </p:cNvPr>
                <p:cNvPicPr/>
                <p:nvPr/>
              </p:nvPicPr>
              <p:blipFill>
                <a:blip r:embed="rId128"/>
                <a:stretch>
                  <a:fillRect/>
                </a:stretch>
              </p:blipFill>
              <p:spPr>
                <a:xfrm>
                  <a:off x="9827223" y="1301371"/>
                  <a:ext cx="221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2AAE115-5C39-4748-9760-1CA20620EA8C}"/>
                    </a:ext>
                  </a:extLst>
                </p14:cNvPr>
                <p14:cNvContentPartPr/>
                <p14:nvPr/>
              </p14:nvContentPartPr>
              <p14:xfrm>
                <a:off x="10067703" y="1240171"/>
                <a:ext cx="223920" cy="158760"/>
              </p14:xfrm>
            </p:contentPart>
          </mc:Choice>
          <mc:Fallback xmlns="">
            <p:pic>
              <p:nvPicPr>
                <p:cNvPr id="87" name="Freihand 86">
                  <a:extLst>
                    <a:ext uri="{FF2B5EF4-FFF2-40B4-BE49-F238E27FC236}">
                      <a16:creationId xmlns:a16="http://schemas.microsoft.com/office/drawing/2014/main" id="{22AAE115-5C39-4748-9760-1CA20620EA8C}"/>
                    </a:ext>
                  </a:extLst>
                </p:cNvPr>
                <p:cNvPicPr/>
                <p:nvPr/>
              </p:nvPicPr>
              <p:blipFill>
                <a:blip r:embed="rId130"/>
                <a:stretch>
                  <a:fillRect/>
                </a:stretch>
              </p:blipFill>
              <p:spPr>
                <a:xfrm>
                  <a:off x="10063383" y="1235851"/>
                  <a:ext cx="2325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664AA443-7A8C-46AD-A08B-EDF69E75DD57}"/>
                    </a:ext>
                  </a:extLst>
                </p14:cNvPr>
                <p14:cNvContentPartPr/>
                <p14:nvPr/>
              </p14:nvContentPartPr>
              <p14:xfrm>
                <a:off x="10071663" y="1212451"/>
                <a:ext cx="227880" cy="12600"/>
              </p14:xfrm>
            </p:contentPart>
          </mc:Choice>
          <mc:Fallback xmlns="">
            <p:pic>
              <p:nvPicPr>
                <p:cNvPr id="88" name="Freihand 87">
                  <a:extLst>
                    <a:ext uri="{FF2B5EF4-FFF2-40B4-BE49-F238E27FC236}">
                      <a16:creationId xmlns:a16="http://schemas.microsoft.com/office/drawing/2014/main" id="{664AA443-7A8C-46AD-A08B-EDF69E75DD57}"/>
                    </a:ext>
                  </a:extLst>
                </p:cNvPr>
                <p:cNvPicPr/>
                <p:nvPr/>
              </p:nvPicPr>
              <p:blipFill>
                <a:blip r:embed="rId132"/>
                <a:stretch>
                  <a:fillRect/>
                </a:stretch>
              </p:blipFill>
              <p:spPr>
                <a:xfrm>
                  <a:off x="10067343" y="1208131"/>
                  <a:ext cx="23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E70054C7-B0B6-48B8-B1CE-C2CF78C7F920}"/>
                    </a:ext>
                  </a:extLst>
                </p14:cNvPr>
                <p14:cNvContentPartPr/>
                <p14:nvPr/>
              </p14:nvContentPartPr>
              <p14:xfrm>
                <a:off x="9106863" y="1085371"/>
                <a:ext cx="1395360" cy="511920"/>
              </p14:xfrm>
            </p:contentPart>
          </mc:Choice>
          <mc:Fallback xmlns="">
            <p:pic>
              <p:nvPicPr>
                <p:cNvPr id="89" name="Freihand 88">
                  <a:extLst>
                    <a:ext uri="{FF2B5EF4-FFF2-40B4-BE49-F238E27FC236}">
                      <a16:creationId xmlns:a16="http://schemas.microsoft.com/office/drawing/2014/main" id="{E70054C7-B0B6-48B8-B1CE-C2CF78C7F920}"/>
                    </a:ext>
                  </a:extLst>
                </p:cNvPr>
                <p:cNvPicPr/>
                <p:nvPr/>
              </p:nvPicPr>
              <p:blipFill>
                <a:blip r:embed="rId134"/>
                <a:stretch>
                  <a:fillRect/>
                </a:stretch>
              </p:blipFill>
              <p:spPr>
                <a:xfrm>
                  <a:off x="9102543" y="1081051"/>
                  <a:ext cx="140400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AACCDEF7-7A00-45C4-B41C-6B56C32F09A1}"/>
                    </a:ext>
                  </a:extLst>
                </p14:cNvPr>
                <p14:cNvContentPartPr/>
                <p14:nvPr/>
              </p14:nvContentPartPr>
              <p14:xfrm>
                <a:off x="11387823" y="238651"/>
                <a:ext cx="153360" cy="5760"/>
              </p14:xfrm>
            </p:contentPart>
          </mc:Choice>
          <mc:Fallback xmlns="">
            <p:pic>
              <p:nvPicPr>
                <p:cNvPr id="91" name="Freihand 90">
                  <a:extLst>
                    <a:ext uri="{FF2B5EF4-FFF2-40B4-BE49-F238E27FC236}">
                      <a16:creationId xmlns:a16="http://schemas.microsoft.com/office/drawing/2014/main" id="{AACCDEF7-7A00-45C4-B41C-6B56C32F09A1}"/>
                    </a:ext>
                  </a:extLst>
                </p:cNvPr>
                <p:cNvPicPr/>
                <p:nvPr/>
              </p:nvPicPr>
              <p:blipFill>
                <a:blip r:embed="rId136"/>
                <a:stretch>
                  <a:fillRect/>
                </a:stretch>
              </p:blipFill>
              <p:spPr>
                <a:xfrm>
                  <a:off x="11383503" y="234331"/>
                  <a:ext cx="1620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97DFE134-0CFA-46FB-87C1-3194AC9D7AA1}"/>
                    </a:ext>
                  </a:extLst>
                </p14:cNvPr>
                <p14:cNvContentPartPr/>
                <p14:nvPr/>
              </p14:nvContentPartPr>
              <p14:xfrm>
                <a:off x="11478183" y="165571"/>
                <a:ext cx="116640" cy="148680"/>
              </p14:xfrm>
            </p:contentPart>
          </mc:Choice>
          <mc:Fallback xmlns="">
            <p:pic>
              <p:nvPicPr>
                <p:cNvPr id="92" name="Freihand 91">
                  <a:extLst>
                    <a:ext uri="{FF2B5EF4-FFF2-40B4-BE49-F238E27FC236}">
                      <a16:creationId xmlns:a16="http://schemas.microsoft.com/office/drawing/2014/main" id="{97DFE134-0CFA-46FB-87C1-3194AC9D7AA1}"/>
                    </a:ext>
                  </a:extLst>
                </p:cNvPr>
                <p:cNvPicPr/>
                <p:nvPr/>
              </p:nvPicPr>
              <p:blipFill>
                <a:blip r:embed="rId138"/>
                <a:stretch>
                  <a:fillRect/>
                </a:stretch>
              </p:blipFill>
              <p:spPr>
                <a:xfrm>
                  <a:off x="11473863" y="161251"/>
                  <a:ext cx="1252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8BA43253-FA03-45DF-967F-4F51133C86F8}"/>
                    </a:ext>
                  </a:extLst>
                </p14:cNvPr>
                <p14:cNvContentPartPr/>
                <p14:nvPr/>
              </p14:nvContentPartPr>
              <p14:xfrm>
                <a:off x="11646663" y="168091"/>
                <a:ext cx="113040" cy="174600"/>
              </p14:xfrm>
            </p:contentPart>
          </mc:Choice>
          <mc:Fallback xmlns="">
            <p:pic>
              <p:nvPicPr>
                <p:cNvPr id="93" name="Freihand 92">
                  <a:extLst>
                    <a:ext uri="{FF2B5EF4-FFF2-40B4-BE49-F238E27FC236}">
                      <a16:creationId xmlns:a16="http://schemas.microsoft.com/office/drawing/2014/main" id="{8BA43253-FA03-45DF-967F-4F51133C86F8}"/>
                    </a:ext>
                  </a:extLst>
                </p:cNvPr>
                <p:cNvPicPr/>
                <p:nvPr/>
              </p:nvPicPr>
              <p:blipFill>
                <a:blip r:embed="rId140"/>
                <a:stretch>
                  <a:fillRect/>
                </a:stretch>
              </p:blipFill>
              <p:spPr>
                <a:xfrm>
                  <a:off x="11642343" y="163771"/>
                  <a:ext cx="12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3FA67AAB-9A13-4B74-9D10-EB1A88131323}"/>
                    </a:ext>
                  </a:extLst>
                </p14:cNvPr>
                <p14:cNvContentPartPr/>
                <p14:nvPr/>
              </p14:nvContentPartPr>
              <p14:xfrm>
                <a:off x="11780943" y="218491"/>
                <a:ext cx="139680" cy="19440"/>
              </p14:xfrm>
            </p:contentPart>
          </mc:Choice>
          <mc:Fallback xmlns="">
            <p:pic>
              <p:nvPicPr>
                <p:cNvPr id="94" name="Freihand 93">
                  <a:extLst>
                    <a:ext uri="{FF2B5EF4-FFF2-40B4-BE49-F238E27FC236}">
                      <a16:creationId xmlns:a16="http://schemas.microsoft.com/office/drawing/2014/main" id="{3FA67AAB-9A13-4B74-9D10-EB1A88131323}"/>
                    </a:ext>
                  </a:extLst>
                </p:cNvPr>
                <p:cNvPicPr/>
                <p:nvPr/>
              </p:nvPicPr>
              <p:blipFill>
                <a:blip r:embed="rId142"/>
                <a:stretch>
                  <a:fillRect/>
                </a:stretch>
              </p:blipFill>
              <p:spPr>
                <a:xfrm>
                  <a:off x="11776623" y="214171"/>
                  <a:ext cx="148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D2243BD9-2BA0-472B-87FA-BCAC2AA90C4E}"/>
                    </a:ext>
                  </a:extLst>
                </p14:cNvPr>
                <p14:cNvContentPartPr/>
                <p14:nvPr/>
              </p14:nvContentPartPr>
              <p14:xfrm>
                <a:off x="11760063" y="260251"/>
                <a:ext cx="165600" cy="11160"/>
              </p14:xfrm>
            </p:contentPart>
          </mc:Choice>
          <mc:Fallback xmlns="">
            <p:pic>
              <p:nvPicPr>
                <p:cNvPr id="95" name="Freihand 94">
                  <a:extLst>
                    <a:ext uri="{FF2B5EF4-FFF2-40B4-BE49-F238E27FC236}">
                      <a16:creationId xmlns:a16="http://schemas.microsoft.com/office/drawing/2014/main" id="{D2243BD9-2BA0-472B-87FA-BCAC2AA90C4E}"/>
                    </a:ext>
                  </a:extLst>
                </p:cNvPr>
                <p:cNvPicPr/>
                <p:nvPr/>
              </p:nvPicPr>
              <p:blipFill>
                <a:blip r:embed="rId144"/>
                <a:stretch>
                  <a:fillRect/>
                </a:stretch>
              </p:blipFill>
              <p:spPr>
                <a:xfrm>
                  <a:off x="11755743" y="255931"/>
                  <a:ext cx="174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6779E797-F1CA-405A-B571-8BE9782D2E60}"/>
                    </a:ext>
                  </a:extLst>
                </p14:cNvPr>
                <p14:cNvContentPartPr/>
                <p14:nvPr/>
              </p14:nvContentPartPr>
              <p14:xfrm>
                <a:off x="11941503" y="179971"/>
                <a:ext cx="74160" cy="133560"/>
              </p14:xfrm>
            </p:contentPart>
          </mc:Choice>
          <mc:Fallback xmlns="">
            <p:pic>
              <p:nvPicPr>
                <p:cNvPr id="96" name="Freihand 95">
                  <a:extLst>
                    <a:ext uri="{FF2B5EF4-FFF2-40B4-BE49-F238E27FC236}">
                      <a16:creationId xmlns:a16="http://schemas.microsoft.com/office/drawing/2014/main" id="{6779E797-F1CA-405A-B571-8BE9782D2E60}"/>
                    </a:ext>
                  </a:extLst>
                </p:cNvPr>
                <p:cNvPicPr/>
                <p:nvPr/>
              </p:nvPicPr>
              <p:blipFill>
                <a:blip r:embed="rId146"/>
                <a:stretch>
                  <a:fillRect/>
                </a:stretch>
              </p:blipFill>
              <p:spPr>
                <a:xfrm>
                  <a:off x="11937183" y="175651"/>
                  <a:ext cx="82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6E8FF21B-26ED-40E4-9BCC-9A03BB401FEF}"/>
                    </a:ext>
                  </a:extLst>
                </p14:cNvPr>
                <p14:cNvContentPartPr/>
                <p14:nvPr/>
              </p14:nvContentPartPr>
              <p14:xfrm>
                <a:off x="12030423" y="113371"/>
                <a:ext cx="8640" cy="88560"/>
              </p14:xfrm>
            </p:contentPart>
          </mc:Choice>
          <mc:Fallback xmlns="">
            <p:pic>
              <p:nvPicPr>
                <p:cNvPr id="97" name="Freihand 96">
                  <a:extLst>
                    <a:ext uri="{FF2B5EF4-FFF2-40B4-BE49-F238E27FC236}">
                      <a16:creationId xmlns:a16="http://schemas.microsoft.com/office/drawing/2014/main" id="{6E8FF21B-26ED-40E4-9BCC-9A03BB401FEF}"/>
                    </a:ext>
                  </a:extLst>
                </p:cNvPr>
                <p:cNvPicPr/>
                <p:nvPr/>
              </p:nvPicPr>
              <p:blipFill>
                <a:blip r:embed="rId148"/>
                <a:stretch>
                  <a:fillRect/>
                </a:stretch>
              </p:blipFill>
              <p:spPr>
                <a:xfrm>
                  <a:off x="12026103" y="109051"/>
                  <a:ext cx="172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41C69DE0-B321-451C-B749-DE3B62F47CC5}"/>
                    </a:ext>
                  </a:extLst>
                </p14:cNvPr>
                <p14:cNvContentPartPr/>
                <p14:nvPr/>
              </p14:nvContentPartPr>
              <p14:xfrm>
                <a:off x="11985783" y="110131"/>
                <a:ext cx="133200" cy="90000"/>
              </p14:xfrm>
            </p:contentPart>
          </mc:Choice>
          <mc:Fallback xmlns="">
            <p:pic>
              <p:nvPicPr>
                <p:cNvPr id="98" name="Freihand 97">
                  <a:extLst>
                    <a:ext uri="{FF2B5EF4-FFF2-40B4-BE49-F238E27FC236}">
                      <a16:creationId xmlns:a16="http://schemas.microsoft.com/office/drawing/2014/main" id="{41C69DE0-B321-451C-B749-DE3B62F47CC5}"/>
                    </a:ext>
                  </a:extLst>
                </p:cNvPr>
                <p:cNvPicPr/>
                <p:nvPr/>
              </p:nvPicPr>
              <p:blipFill>
                <a:blip r:embed="rId150"/>
                <a:stretch>
                  <a:fillRect/>
                </a:stretch>
              </p:blipFill>
              <p:spPr>
                <a:xfrm>
                  <a:off x="11981463" y="105811"/>
                  <a:ext cx="141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Freihand 99">
                  <a:extLst>
                    <a:ext uri="{FF2B5EF4-FFF2-40B4-BE49-F238E27FC236}">
                      <a16:creationId xmlns:a16="http://schemas.microsoft.com/office/drawing/2014/main" id="{503B06BE-C9D4-4746-BCC4-BE36E2BC256C}"/>
                    </a:ext>
                  </a:extLst>
                </p14:cNvPr>
                <p14:cNvContentPartPr/>
                <p14:nvPr/>
              </p14:nvContentPartPr>
              <p14:xfrm>
                <a:off x="11525343" y="15091"/>
                <a:ext cx="609120" cy="467280"/>
              </p14:xfrm>
            </p:contentPart>
          </mc:Choice>
          <mc:Fallback xmlns="">
            <p:pic>
              <p:nvPicPr>
                <p:cNvPr id="100" name="Freihand 99">
                  <a:extLst>
                    <a:ext uri="{FF2B5EF4-FFF2-40B4-BE49-F238E27FC236}">
                      <a16:creationId xmlns:a16="http://schemas.microsoft.com/office/drawing/2014/main" id="{503B06BE-C9D4-4746-BCC4-BE36E2BC256C}"/>
                    </a:ext>
                  </a:extLst>
                </p:cNvPr>
                <p:cNvPicPr/>
                <p:nvPr/>
              </p:nvPicPr>
              <p:blipFill>
                <a:blip r:embed="rId152"/>
                <a:stretch>
                  <a:fillRect/>
                </a:stretch>
              </p:blipFill>
              <p:spPr>
                <a:xfrm>
                  <a:off x="11521023" y="10771"/>
                  <a:ext cx="61776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1" name="Freihand 100">
                  <a:extLst>
                    <a:ext uri="{FF2B5EF4-FFF2-40B4-BE49-F238E27FC236}">
                      <a16:creationId xmlns:a16="http://schemas.microsoft.com/office/drawing/2014/main" id="{9BA60FA4-CCA6-45F9-9573-ADB44288B4C3}"/>
                    </a:ext>
                  </a:extLst>
                </p14:cNvPr>
                <p14:cNvContentPartPr/>
                <p14:nvPr/>
              </p14:nvContentPartPr>
              <p14:xfrm>
                <a:off x="10352823" y="316411"/>
                <a:ext cx="1244520" cy="761400"/>
              </p14:xfrm>
            </p:contentPart>
          </mc:Choice>
          <mc:Fallback xmlns="">
            <p:pic>
              <p:nvPicPr>
                <p:cNvPr id="101" name="Freihand 100">
                  <a:extLst>
                    <a:ext uri="{FF2B5EF4-FFF2-40B4-BE49-F238E27FC236}">
                      <a16:creationId xmlns:a16="http://schemas.microsoft.com/office/drawing/2014/main" id="{9BA60FA4-CCA6-45F9-9573-ADB44288B4C3}"/>
                    </a:ext>
                  </a:extLst>
                </p:cNvPr>
                <p:cNvPicPr/>
                <p:nvPr/>
              </p:nvPicPr>
              <p:blipFill>
                <a:blip r:embed="rId154"/>
                <a:stretch>
                  <a:fillRect/>
                </a:stretch>
              </p:blipFill>
              <p:spPr>
                <a:xfrm>
                  <a:off x="10348503" y="312091"/>
                  <a:ext cx="1253160" cy="770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2" name="Freihand 101">
                  <a:extLst>
                    <a:ext uri="{FF2B5EF4-FFF2-40B4-BE49-F238E27FC236}">
                      <a16:creationId xmlns:a16="http://schemas.microsoft.com/office/drawing/2014/main" id="{6138ECA1-BAA4-4F00-8BFC-A3F87C373FED}"/>
                    </a:ext>
                  </a:extLst>
                </p14:cNvPr>
                <p14:cNvContentPartPr/>
                <p14:nvPr/>
              </p14:nvContentPartPr>
              <p14:xfrm>
                <a:off x="10322583" y="951811"/>
                <a:ext cx="97920" cy="147600"/>
              </p14:xfrm>
            </p:contentPart>
          </mc:Choice>
          <mc:Fallback xmlns="">
            <p:pic>
              <p:nvPicPr>
                <p:cNvPr id="102" name="Freihand 101">
                  <a:extLst>
                    <a:ext uri="{FF2B5EF4-FFF2-40B4-BE49-F238E27FC236}">
                      <a16:creationId xmlns:a16="http://schemas.microsoft.com/office/drawing/2014/main" id="{6138ECA1-BAA4-4F00-8BFC-A3F87C373FED}"/>
                    </a:ext>
                  </a:extLst>
                </p:cNvPr>
                <p:cNvPicPr/>
                <p:nvPr/>
              </p:nvPicPr>
              <p:blipFill>
                <a:blip r:embed="rId156"/>
                <a:stretch>
                  <a:fillRect/>
                </a:stretch>
              </p:blipFill>
              <p:spPr>
                <a:xfrm>
                  <a:off x="10318263" y="947491"/>
                  <a:ext cx="106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Freihand 103">
                  <a:extLst>
                    <a:ext uri="{FF2B5EF4-FFF2-40B4-BE49-F238E27FC236}">
                      <a16:creationId xmlns:a16="http://schemas.microsoft.com/office/drawing/2014/main" id="{C82FB1FE-A520-4EAF-8D31-1FA73BF984B8}"/>
                    </a:ext>
                  </a:extLst>
                </p14:cNvPr>
                <p14:cNvContentPartPr/>
                <p14:nvPr/>
              </p14:nvContentPartPr>
              <p14:xfrm>
                <a:off x="216663" y="579931"/>
                <a:ext cx="7146000" cy="1045800"/>
              </p14:xfrm>
            </p:contentPart>
          </mc:Choice>
          <mc:Fallback xmlns="">
            <p:pic>
              <p:nvPicPr>
                <p:cNvPr id="104" name="Freihand 103">
                  <a:extLst>
                    <a:ext uri="{FF2B5EF4-FFF2-40B4-BE49-F238E27FC236}">
                      <a16:creationId xmlns:a16="http://schemas.microsoft.com/office/drawing/2014/main" id="{C82FB1FE-A520-4EAF-8D31-1FA73BF984B8}"/>
                    </a:ext>
                  </a:extLst>
                </p:cNvPr>
                <p:cNvPicPr/>
                <p:nvPr/>
              </p:nvPicPr>
              <p:blipFill>
                <a:blip r:embed="rId158"/>
                <a:stretch>
                  <a:fillRect/>
                </a:stretch>
              </p:blipFill>
              <p:spPr>
                <a:xfrm>
                  <a:off x="212343" y="575611"/>
                  <a:ext cx="7154640" cy="10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DC93DB44-6CC9-414F-94D5-784807074104}"/>
                  </a:ext>
                </a:extLst>
              </p14:cNvPr>
              <p14:cNvContentPartPr/>
              <p14:nvPr/>
            </p14:nvContentPartPr>
            <p14:xfrm>
              <a:off x="948903" y="1868731"/>
              <a:ext cx="3247200" cy="817920"/>
            </p14:xfrm>
          </p:contentPart>
        </mc:Choice>
        <mc:Fallback xmlns="">
          <p:pic>
            <p:nvPicPr>
              <p:cNvPr id="106" name="Freihand 105">
                <a:extLst>
                  <a:ext uri="{FF2B5EF4-FFF2-40B4-BE49-F238E27FC236}">
                    <a16:creationId xmlns:a16="http://schemas.microsoft.com/office/drawing/2014/main" id="{DC93DB44-6CC9-414F-94D5-784807074104}"/>
                  </a:ext>
                </a:extLst>
              </p:cNvPr>
              <p:cNvPicPr/>
              <p:nvPr/>
            </p:nvPicPr>
            <p:blipFill>
              <a:blip r:embed="rId160"/>
              <a:stretch>
                <a:fillRect/>
              </a:stretch>
            </p:blipFill>
            <p:spPr>
              <a:xfrm>
                <a:off x="944583" y="1864411"/>
                <a:ext cx="3255840" cy="826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0" name="Freihand 109">
                <a:extLst>
                  <a:ext uri="{FF2B5EF4-FFF2-40B4-BE49-F238E27FC236}">
                    <a16:creationId xmlns:a16="http://schemas.microsoft.com/office/drawing/2014/main" id="{2A8BDB27-E9A7-450B-A853-D0673A84EB5F}"/>
                  </a:ext>
                </a:extLst>
              </p14:cNvPr>
              <p14:cNvContentPartPr/>
              <p14:nvPr/>
            </p14:nvContentPartPr>
            <p14:xfrm>
              <a:off x="5001423" y="4714531"/>
              <a:ext cx="3320280" cy="78840"/>
            </p14:xfrm>
          </p:contentPart>
        </mc:Choice>
        <mc:Fallback xmlns="">
          <p:pic>
            <p:nvPicPr>
              <p:cNvPr id="110" name="Freihand 109">
                <a:extLst>
                  <a:ext uri="{FF2B5EF4-FFF2-40B4-BE49-F238E27FC236}">
                    <a16:creationId xmlns:a16="http://schemas.microsoft.com/office/drawing/2014/main" id="{2A8BDB27-E9A7-450B-A853-D0673A84EB5F}"/>
                  </a:ext>
                </a:extLst>
              </p:cNvPr>
              <p:cNvPicPr/>
              <p:nvPr/>
            </p:nvPicPr>
            <p:blipFill>
              <a:blip r:embed="rId162"/>
              <a:stretch>
                <a:fillRect/>
              </a:stretch>
            </p:blipFill>
            <p:spPr>
              <a:xfrm>
                <a:off x="4997103" y="4710211"/>
                <a:ext cx="3328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1" name="Freihand 110">
                <a:extLst>
                  <a:ext uri="{FF2B5EF4-FFF2-40B4-BE49-F238E27FC236}">
                    <a16:creationId xmlns:a16="http://schemas.microsoft.com/office/drawing/2014/main" id="{69D29DEB-608C-42CE-9C78-705A0E42AC1A}"/>
                  </a:ext>
                </a:extLst>
              </p14:cNvPr>
              <p14:cNvContentPartPr/>
              <p14:nvPr/>
            </p14:nvContentPartPr>
            <p14:xfrm>
              <a:off x="4890543" y="4280731"/>
              <a:ext cx="3529080" cy="567000"/>
            </p14:xfrm>
          </p:contentPart>
        </mc:Choice>
        <mc:Fallback xmlns="">
          <p:pic>
            <p:nvPicPr>
              <p:cNvPr id="111" name="Freihand 110">
                <a:extLst>
                  <a:ext uri="{FF2B5EF4-FFF2-40B4-BE49-F238E27FC236}">
                    <a16:creationId xmlns:a16="http://schemas.microsoft.com/office/drawing/2014/main" id="{69D29DEB-608C-42CE-9C78-705A0E42AC1A}"/>
                  </a:ext>
                </a:extLst>
              </p:cNvPr>
              <p:cNvPicPr/>
              <p:nvPr/>
            </p:nvPicPr>
            <p:blipFill>
              <a:blip r:embed="rId164"/>
              <a:stretch>
                <a:fillRect/>
              </a:stretch>
            </p:blipFill>
            <p:spPr>
              <a:xfrm>
                <a:off x="4886223" y="4276411"/>
                <a:ext cx="353772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Freihand 106">
                <a:extLst>
                  <a:ext uri="{FF2B5EF4-FFF2-40B4-BE49-F238E27FC236}">
                    <a16:creationId xmlns:a16="http://schemas.microsoft.com/office/drawing/2014/main" id="{D57C54DB-9729-499C-B874-253C1E7CE7D9}"/>
                  </a:ext>
                </a:extLst>
              </p14:cNvPr>
              <p14:cNvContentPartPr/>
              <p14:nvPr/>
            </p14:nvContentPartPr>
            <p14:xfrm>
              <a:off x="5259543" y="2668651"/>
              <a:ext cx="6397560" cy="87840"/>
            </p14:xfrm>
          </p:contentPart>
        </mc:Choice>
        <mc:Fallback xmlns="">
          <p:pic>
            <p:nvPicPr>
              <p:cNvPr id="107" name="Freihand 106">
                <a:extLst>
                  <a:ext uri="{FF2B5EF4-FFF2-40B4-BE49-F238E27FC236}">
                    <a16:creationId xmlns:a16="http://schemas.microsoft.com/office/drawing/2014/main" id="{D57C54DB-9729-499C-B874-253C1E7CE7D9}"/>
                  </a:ext>
                </a:extLst>
              </p:cNvPr>
              <p:cNvPicPr/>
              <p:nvPr/>
            </p:nvPicPr>
            <p:blipFill>
              <a:blip r:embed="rId166"/>
              <a:stretch>
                <a:fillRect/>
              </a:stretch>
            </p:blipFill>
            <p:spPr>
              <a:xfrm>
                <a:off x="5255223" y="2664331"/>
                <a:ext cx="64062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Freihand 107">
                <a:extLst>
                  <a:ext uri="{FF2B5EF4-FFF2-40B4-BE49-F238E27FC236}">
                    <a16:creationId xmlns:a16="http://schemas.microsoft.com/office/drawing/2014/main" id="{2E0A48D3-89F3-47A3-A992-51DD3C51D488}"/>
                  </a:ext>
                </a:extLst>
              </p14:cNvPr>
              <p14:cNvContentPartPr/>
              <p14:nvPr/>
            </p14:nvContentPartPr>
            <p14:xfrm>
              <a:off x="5077023" y="3032251"/>
              <a:ext cx="3922560" cy="27720"/>
            </p14:xfrm>
          </p:contentPart>
        </mc:Choice>
        <mc:Fallback xmlns="">
          <p:pic>
            <p:nvPicPr>
              <p:cNvPr id="108" name="Freihand 107">
                <a:extLst>
                  <a:ext uri="{FF2B5EF4-FFF2-40B4-BE49-F238E27FC236}">
                    <a16:creationId xmlns:a16="http://schemas.microsoft.com/office/drawing/2014/main" id="{2E0A48D3-89F3-47A3-A992-51DD3C51D488}"/>
                  </a:ext>
                </a:extLst>
              </p:cNvPr>
              <p:cNvPicPr/>
              <p:nvPr/>
            </p:nvPicPr>
            <p:blipFill>
              <a:blip r:embed="rId168"/>
              <a:stretch>
                <a:fillRect/>
              </a:stretch>
            </p:blipFill>
            <p:spPr>
              <a:xfrm>
                <a:off x="5072703" y="3027931"/>
                <a:ext cx="393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Freihand 108">
                <a:extLst>
                  <a:ext uri="{FF2B5EF4-FFF2-40B4-BE49-F238E27FC236}">
                    <a16:creationId xmlns:a16="http://schemas.microsoft.com/office/drawing/2014/main" id="{E33581D9-26A6-42C7-8DE2-D8E219B386F3}"/>
                  </a:ext>
                </a:extLst>
              </p14:cNvPr>
              <p14:cNvContentPartPr/>
              <p14:nvPr/>
            </p14:nvContentPartPr>
            <p14:xfrm>
              <a:off x="6087543" y="2279491"/>
              <a:ext cx="772200" cy="537840"/>
            </p14:xfrm>
          </p:contentPart>
        </mc:Choice>
        <mc:Fallback xmlns="">
          <p:pic>
            <p:nvPicPr>
              <p:cNvPr id="109" name="Freihand 108">
                <a:extLst>
                  <a:ext uri="{FF2B5EF4-FFF2-40B4-BE49-F238E27FC236}">
                    <a16:creationId xmlns:a16="http://schemas.microsoft.com/office/drawing/2014/main" id="{E33581D9-26A6-42C7-8DE2-D8E219B386F3}"/>
                  </a:ext>
                </a:extLst>
              </p:cNvPr>
              <p:cNvPicPr/>
              <p:nvPr/>
            </p:nvPicPr>
            <p:blipFill>
              <a:blip r:embed="rId170"/>
              <a:stretch>
                <a:fillRect/>
              </a:stretch>
            </p:blipFill>
            <p:spPr>
              <a:xfrm>
                <a:off x="6083223" y="2275171"/>
                <a:ext cx="780840" cy="546480"/>
              </a:xfrm>
              <a:prstGeom prst="rect">
                <a:avLst/>
              </a:prstGeom>
            </p:spPr>
          </p:pic>
        </mc:Fallback>
      </mc:AlternateContent>
      <p:grpSp>
        <p:nvGrpSpPr>
          <p:cNvPr id="116" name="Gruppieren 115">
            <a:extLst>
              <a:ext uri="{FF2B5EF4-FFF2-40B4-BE49-F238E27FC236}">
                <a16:creationId xmlns:a16="http://schemas.microsoft.com/office/drawing/2014/main" id="{4A8B66A5-C2EA-4C16-9131-B02E8A2F1143}"/>
              </a:ext>
            </a:extLst>
          </p:cNvPr>
          <p:cNvGrpSpPr/>
          <p:nvPr/>
        </p:nvGrpSpPr>
        <p:grpSpPr>
          <a:xfrm>
            <a:off x="780423" y="3036211"/>
            <a:ext cx="5459040" cy="911880"/>
            <a:chOff x="780423" y="3036211"/>
            <a:chExt cx="5459040" cy="911880"/>
          </a:xfrm>
        </p:grpSpPr>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0DE73F30-7833-4A65-8BCA-3CECB77E85B7}"/>
                    </a:ext>
                  </a:extLst>
                </p14:cNvPr>
                <p14:cNvContentPartPr/>
                <p14:nvPr/>
              </p14:nvContentPartPr>
              <p14:xfrm>
                <a:off x="802023" y="3637771"/>
                <a:ext cx="5203440" cy="116640"/>
              </p14:xfrm>
            </p:contentPart>
          </mc:Choice>
          <mc:Fallback xmlns="">
            <p:pic>
              <p:nvPicPr>
                <p:cNvPr id="112" name="Freihand 111">
                  <a:extLst>
                    <a:ext uri="{FF2B5EF4-FFF2-40B4-BE49-F238E27FC236}">
                      <a16:creationId xmlns:a16="http://schemas.microsoft.com/office/drawing/2014/main" id="{0DE73F30-7833-4A65-8BCA-3CECB77E85B7}"/>
                    </a:ext>
                  </a:extLst>
                </p:cNvPr>
                <p:cNvPicPr/>
                <p:nvPr/>
              </p:nvPicPr>
              <p:blipFill>
                <a:blip r:embed="rId172"/>
                <a:stretch>
                  <a:fillRect/>
                </a:stretch>
              </p:blipFill>
              <p:spPr>
                <a:xfrm>
                  <a:off x="797703" y="3633451"/>
                  <a:ext cx="5212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7B41F43C-2384-4943-9870-EDE12BB59826}"/>
                    </a:ext>
                  </a:extLst>
                </p14:cNvPr>
                <p14:cNvContentPartPr/>
                <p14:nvPr/>
              </p14:nvContentPartPr>
              <p14:xfrm>
                <a:off x="780423" y="3036211"/>
                <a:ext cx="3020040" cy="905040"/>
              </p14:xfrm>
            </p:contentPart>
          </mc:Choice>
          <mc:Fallback xmlns="">
            <p:pic>
              <p:nvPicPr>
                <p:cNvPr id="113" name="Freihand 112">
                  <a:extLst>
                    <a:ext uri="{FF2B5EF4-FFF2-40B4-BE49-F238E27FC236}">
                      <a16:creationId xmlns:a16="http://schemas.microsoft.com/office/drawing/2014/main" id="{7B41F43C-2384-4943-9870-EDE12BB59826}"/>
                    </a:ext>
                  </a:extLst>
                </p:cNvPr>
                <p:cNvPicPr/>
                <p:nvPr/>
              </p:nvPicPr>
              <p:blipFill>
                <a:blip r:embed="rId174"/>
                <a:stretch>
                  <a:fillRect/>
                </a:stretch>
              </p:blipFill>
              <p:spPr>
                <a:xfrm>
                  <a:off x="776103" y="3031891"/>
                  <a:ext cx="3028680" cy="9136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A840802D-09FB-4198-92CA-B433C9FAAE49}"/>
                    </a:ext>
                  </a:extLst>
                </p14:cNvPr>
                <p14:cNvContentPartPr/>
                <p14:nvPr/>
              </p14:nvContentPartPr>
              <p14:xfrm>
                <a:off x="3859143" y="3108571"/>
                <a:ext cx="2380320" cy="839520"/>
              </p14:xfrm>
            </p:contentPart>
          </mc:Choice>
          <mc:Fallback xmlns="">
            <p:pic>
              <p:nvPicPr>
                <p:cNvPr id="115" name="Freihand 114">
                  <a:extLst>
                    <a:ext uri="{FF2B5EF4-FFF2-40B4-BE49-F238E27FC236}">
                      <a16:creationId xmlns:a16="http://schemas.microsoft.com/office/drawing/2014/main" id="{A840802D-09FB-4198-92CA-B433C9FAAE49}"/>
                    </a:ext>
                  </a:extLst>
                </p:cNvPr>
                <p:cNvPicPr/>
                <p:nvPr/>
              </p:nvPicPr>
              <p:blipFill>
                <a:blip r:embed="rId176"/>
                <a:stretch>
                  <a:fillRect/>
                </a:stretch>
              </p:blipFill>
              <p:spPr>
                <a:xfrm>
                  <a:off x="3854823" y="3104251"/>
                  <a:ext cx="2388960" cy="84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7">
            <p14:nvContentPartPr>
              <p14:cNvPr id="16" name="Freihand 15">
                <a:extLst>
                  <a:ext uri="{FF2B5EF4-FFF2-40B4-BE49-F238E27FC236}">
                    <a16:creationId xmlns:a16="http://schemas.microsoft.com/office/drawing/2014/main" id="{206DF998-B0DF-4082-833B-2A6919770A9D}"/>
                  </a:ext>
                </a:extLst>
              </p14:cNvPr>
              <p14:cNvContentPartPr/>
              <p14:nvPr/>
            </p14:nvContentPartPr>
            <p14:xfrm>
              <a:off x="277143" y="3048091"/>
              <a:ext cx="5924160" cy="789480"/>
            </p14:xfrm>
          </p:contentPart>
        </mc:Choice>
        <mc:Fallback>
          <p:pic>
            <p:nvPicPr>
              <p:cNvPr id="16" name="Freihand 15">
                <a:extLst>
                  <a:ext uri="{FF2B5EF4-FFF2-40B4-BE49-F238E27FC236}">
                    <a16:creationId xmlns:a16="http://schemas.microsoft.com/office/drawing/2014/main" id="{206DF998-B0DF-4082-833B-2A6919770A9D}"/>
                  </a:ext>
                </a:extLst>
              </p:cNvPr>
              <p:cNvPicPr/>
              <p:nvPr/>
            </p:nvPicPr>
            <p:blipFill>
              <a:blip r:embed="rId178"/>
              <a:stretch>
                <a:fillRect/>
              </a:stretch>
            </p:blipFill>
            <p:spPr>
              <a:xfrm>
                <a:off x="272823" y="3043771"/>
                <a:ext cx="5932800" cy="798120"/>
              </a:xfrm>
              <a:prstGeom prst="rect">
                <a:avLst/>
              </a:prstGeom>
            </p:spPr>
          </p:pic>
        </mc:Fallback>
      </mc:AlternateContent>
      <p:grpSp>
        <p:nvGrpSpPr>
          <p:cNvPr id="51" name="Gruppieren 50">
            <a:extLst>
              <a:ext uri="{FF2B5EF4-FFF2-40B4-BE49-F238E27FC236}">
                <a16:creationId xmlns:a16="http://schemas.microsoft.com/office/drawing/2014/main" id="{3297A9C3-856D-4145-B20C-7956C788F95E}"/>
              </a:ext>
            </a:extLst>
          </p:cNvPr>
          <p:cNvGrpSpPr/>
          <p:nvPr/>
        </p:nvGrpSpPr>
        <p:grpSpPr>
          <a:xfrm>
            <a:off x="1568463" y="2901211"/>
            <a:ext cx="1376640" cy="274680"/>
            <a:chOff x="1568463" y="2901211"/>
            <a:chExt cx="1376640" cy="274680"/>
          </a:xfrm>
        </p:grpSpPr>
        <mc:AlternateContent xmlns:mc="http://schemas.openxmlformats.org/markup-compatibility/2006">
          <mc:Choice xmlns:p14="http://schemas.microsoft.com/office/powerpoint/2010/main" Requires="p14">
            <p:contentPart p14:bwMode="auto" r:id="rId179">
              <p14:nvContentPartPr>
                <p14:cNvPr id="17" name="Freihand 16">
                  <a:extLst>
                    <a:ext uri="{FF2B5EF4-FFF2-40B4-BE49-F238E27FC236}">
                      <a16:creationId xmlns:a16="http://schemas.microsoft.com/office/drawing/2014/main" id="{D0D836F4-808C-4570-AE9B-1257A82EB61D}"/>
                    </a:ext>
                  </a:extLst>
                </p14:cNvPr>
                <p14:cNvContentPartPr/>
                <p14:nvPr/>
              </p14:nvContentPartPr>
              <p14:xfrm>
                <a:off x="1708143" y="2941171"/>
                <a:ext cx="24480" cy="154080"/>
              </p14:xfrm>
            </p:contentPart>
          </mc:Choice>
          <mc:Fallback>
            <p:pic>
              <p:nvPicPr>
                <p:cNvPr id="17" name="Freihand 16">
                  <a:extLst>
                    <a:ext uri="{FF2B5EF4-FFF2-40B4-BE49-F238E27FC236}">
                      <a16:creationId xmlns:a16="http://schemas.microsoft.com/office/drawing/2014/main" id="{D0D836F4-808C-4570-AE9B-1257A82EB61D}"/>
                    </a:ext>
                  </a:extLst>
                </p:cNvPr>
                <p:cNvPicPr/>
                <p:nvPr/>
              </p:nvPicPr>
              <p:blipFill>
                <a:blip r:embed="rId180"/>
                <a:stretch>
                  <a:fillRect/>
                </a:stretch>
              </p:blipFill>
              <p:spPr>
                <a:xfrm>
                  <a:off x="1703823" y="2936851"/>
                  <a:ext cx="33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0" name="Freihand 29">
                  <a:extLst>
                    <a:ext uri="{FF2B5EF4-FFF2-40B4-BE49-F238E27FC236}">
                      <a16:creationId xmlns:a16="http://schemas.microsoft.com/office/drawing/2014/main" id="{115CD077-1873-47A0-A6FE-F2A5D81DA16E}"/>
                    </a:ext>
                  </a:extLst>
                </p14:cNvPr>
                <p14:cNvContentPartPr/>
                <p14:nvPr/>
              </p14:nvContentPartPr>
              <p14:xfrm>
                <a:off x="1568463" y="2945851"/>
                <a:ext cx="252000" cy="230040"/>
              </p14:xfrm>
            </p:contentPart>
          </mc:Choice>
          <mc:Fallback>
            <p:pic>
              <p:nvPicPr>
                <p:cNvPr id="30" name="Freihand 29">
                  <a:extLst>
                    <a:ext uri="{FF2B5EF4-FFF2-40B4-BE49-F238E27FC236}">
                      <a16:creationId xmlns:a16="http://schemas.microsoft.com/office/drawing/2014/main" id="{115CD077-1873-47A0-A6FE-F2A5D81DA16E}"/>
                    </a:ext>
                  </a:extLst>
                </p:cNvPr>
                <p:cNvPicPr/>
                <p:nvPr/>
              </p:nvPicPr>
              <p:blipFill>
                <a:blip r:embed="rId182"/>
                <a:stretch>
                  <a:fillRect/>
                </a:stretch>
              </p:blipFill>
              <p:spPr>
                <a:xfrm>
                  <a:off x="1564143" y="2941531"/>
                  <a:ext cx="260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1" name="Freihand 30">
                  <a:extLst>
                    <a:ext uri="{FF2B5EF4-FFF2-40B4-BE49-F238E27FC236}">
                      <a16:creationId xmlns:a16="http://schemas.microsoft.com/office/drawing/2014/main" id="{89ACC2B9-264C-446F-93C2-36DF9EE605AB}"/>
                    </a:ext>
                  </a:extLst>
                </p14:cNvPr>
                <p14:cNvContentPartPr/>
                <p14:nvPr/>
              </p14:nvContentPartPr>
              <p14:xfrm>
                <a:off x="1877703" y="3009211"/>
                <a:ext cx="488520" cy="89280"/>
              </p14:xfrm>
            </p:contentPart>
          </mc:Choice>
          <mc:Fallback>
            <p:pic>
              <p:nvPicPr>
                <p:cNvPr id="31" name="Freihand 30">
                  <a:extLst>
                    <a:ext uri="{FF2B5EF4-FFF2-40B4-BE49-F238E27FC236}">
                      <a16:creationId xmlns:a16="http://schemas.microsoft.com/office/drawing/2014/main" id="{89ACC2B9-264C-446F-93C2-36DF9EE605AB}"/>
                    </a:ext>
                  </a:extLst>
                </p:cNvPr>
                <p:cNvPicPr/>
                <p:nvPr/>
              </p:nvPicPr>
              <p:blipFill>
                <a:blip r:embed="rId184"/>
                <a:stretch>
                  <a:fillRect/>
                </a:stretch>
              </p:blipFill>
              <p:spPr>
                <a:xfrm>
                  <a:off x="1873383" y="3004891"/>
                  <a:ext cx="497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3" name="Freihand 32">
                  <a:extLst>
                    <a:ext uri="{FF2B5EF4-FFF2-40B4-BE49-F238E27FC236}">
                      <a16:creationId xmlns:a16="http://schemas.microsoft.com/office/drawing/2014/main" id="{719DE484-825B-49C8-B16A-D32A72039831}"/>
                    </a:ext>
                  </a:extLst>
                </p14:cNvPr>
                <p14:cNvContentPartPr/>
                <p14:nvPr/>
              </p14:nvContentPartPr>
              <p14:xfrm>
                <a:off x="2391063" y="2985091"/>
                <a:ext cx="254520" cy="126360"/>
              </p14:xfrm>
            </p:contentPart>
          </mc:Choice>
          <mc:Fallback>
            <p:pic>
              <p:nvPicPr>
                <p:cNvPr id="33" name="Freihand 32">
                  <a:extLst>
                    <a:ext uri="{FF2B5EF4-FFF2-40B4-BE49-F238E27FC236}">
                      <a16:creationId xmlns:a16="http://schemas.microsoft.com/office/drawing/2014/main" id="{719DE484-825B-49C8-B16A-D32A72039831}"/>
                    </a:ext>
                  </a:extLst>
                </p:cNvPr>
                <p:cNvPicPr/>
                <p:nvPr/>
              </p:nvPicPr>
              <p:blipFill>
                <a:blip r:embed="rId186"/>
                <a:stretch>
                  <a:fillRect/>
                </a:stretch>
              </p:blipFill>
              <p:spPr>
                <a:xfrm>
                  <a:off x="2386743" y="2980771"/>
                  <a:ext cx="263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6" name="Freihand 35">
                  <a:extLst>
                    <a:ext uri="{FF2B5EF4-FFF2-40B4-BE49-F238E27FC236}">
                      <a16:creationId xmlns:a16="http://schemas.microsoft.com/office/drawing/2014/main" id="{894EF574-750F-4357-B972-0119D7F7B3FA}"/>
                    </a:ext>
                  </a:extLst>
                </p14:cNvPr>
                <p14:cNvContentPartPr/>
                <p14:nvPr/>
              </p14:nvContentPartPr>
              <p14:xfrm>
                <a:off x="2714703" y="2901211"/>
                <a:ext cx="230400" cy="201240"/>
              </p14:xfrm>
            </p:contentPart>
          </mc:Choice>
          <mc:Fallback>
            <p:pic>
              <p:nvPicPr>
                <p:cNvPr id="36" name="Freihand 35">
                  <a:extLst>
                    <a:ext uri="{FF2B5EF4-FFF2-40B4-BE49-F238E27FC236}">
                      <a16:creationId xmlns:a16="http://schemas.microsoft.com/office/drawing/2014/main" id="{894EF574-750F-4357-B972-0119D7F7B3FA}"/>
                    </a:ext>
                  </a:extLst>
                </p:cNvPr>
                <p:cNvPicPr/>
                <p:nvPr/>
              </p:nvPicPr>
              <p:blipFill>
                <a:blip r:embed="rId188"/>
                <a:stretch>
                  <a:fillRect/>
                </a:stretch>
              </p:blipFill>
              <p:spPr>
                <a:xfrm>
                  <a:off x="2710383" y="2896891"/>
                  <a:ext cx="239040" cy="209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
            <p14:nvContentPartPr>
              <p14:cNvPr id="80" name="Freihand 79">
                <a:extLst>
                  <a:ext uri="{FF2B5EF4-FFF2-40B4-BE49-F238E27FC236}">
                    <a16:creationId xmlns:a16="http://schemas.microsoft.com/office/drawing/2014/main" id="{A46F1A10-A84B-422A-AB80-380BAF222902}"/>
                  </a:ext>
                </a:extLst>
              </p14:cNvPr>
              <p14:cNvContentPartPr/>
              <p14:nvPr/>
            </p14:nvContentPartPr>
            <p14:xfrm>
              <a:off x="6598023" y="5103331"/>
              <a:ext cx="1817640" cy="101520"/>
            </p14:xfrm>
          </p:contentPart>
        </mc:Choice>
        <mc:Fallback>
          <p:pic>
            <p:nvPicPr>
              <p:cNvPr id="80" name="Freihand 79">
                <a:extLst>
                  <a:ext uri="{FF2B5EF4-FFF2-40B4-BE49-F238E27FC236}">
                    <a16:creationId xmlns:a16="http://schemas.microsoft.com/office/drawing/2014/main" id="{A46F1A10-A84B-422A-AB80-380BAF222902}"/>
                  </a:ext>
                </a:extLst>
              </p:cNvPr>
              <p:cNvPicPr/>
              <p:nvPr/>
            </p:nvPicPr>
            <p:blipFill>
              <a:blip r:embed="rId190"/>
              <a:stretch>
                <a:fillRect/>
              </a:stretch>
            </p:blipFill>
            <p:spPr>
              <a:xfrm>
                <a:off x="6593703" y="5099011"/>
                <a:ext cx="1826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3" name="Freihand 82">
                <a:extLst>
                  <a:ext uri="{FF2B5EF4-FFF2-40B4-BE49-F238E27FC236}">
                    <a16:creationId xmlns:a16="http://schemas.microsoft.com/office/drawing/2014/main" id="{0E511BC2-403C-4FAC-9458-756890CB126E}"/>
                  </a:ext>
                </a:extLst>
              </p14:cNvPr>
              <p14:cNvContentPartPr/>
              <p14:nvPr/>
            </p14:nvContentPartPr>
            <p14:xfrm>
              <a:off x="3275583" y="5533531"/>
              <a:ext cx="2962800" cy="55440"/>
            </p14:xfrm>
          </p:contentPart>
        </mc:Choice>
        <mc:Fallback>
          <p:pic>
            <p:nvPicPr>
              <p:cNvPr id="83" name="Freihand 82">
                <a:extLst>
                  <a:ext uri="{FF2B5EF4-FFF2-40B4-BE49-F238E27FC236}">
                    <a16:creationId xmlns:a16="http://schemas.microsoft.com/office/drawing/2014/main" id="{0E511BC2-403C-4FAC-9458-756890CB126E}"/>
                  </a:ext>
                </a:extLst>
              </p:cNvPr>
              <p:cNvPicPr/>
              <p:nvPr/>
            </p:nvPicPr>
            <p:blipFill>
              <a:blip r:embed="rId192"/>
              <a:stretch>
                <a:fillRect/>
              </a:stretch>
            </p:blipFill>
            <p:spPr>
              <a:xfrm>
                <a:off x="3271263" y="5529211"/>
                <a:ext cx="2971440" cy="64080"/>
              </a:xfrm>
              <a:prstGeom prst="rect">
                <a:avLst/>
              </a:prstGeom>
            </p:spPr>
          </p:pic>
        </mc:Fallback>
      </mc:AlternateContent>
      <p:grpSp>
        <p:nvGrpSpPr>
          <p:cNvPr id="125" name="Gruppieren 124">
            <a:extLst>
              <a:ext uri="{FF2B5EF4-FFF2-40B4-BE49-F238E27FC236}">
                <a16:creationId xmlns:a16="http://schemas.microsoft.com/office/drawing/2014/main" id="{B61EF7E2-20F8-4760-8744-51DEEB7E0990}"/>
              </a:ext>
            </a:extLst>
          </p:cNvPr>
          <p:cNvGrpSpPr/>
          <p:nvPr/>
        </p:nvGrpSpPr>
        <p:grpSpPr>
          <a:xfrm>
            <a:off x="1720383" y="5062651"/>
            <a:ext cx="1031040" cy="560880"/>
            <a:chOff x="1720383" y="5062651"/>
            <a:chExt cx="1031040" cy="560880"/>
          </a:xfrm>
        </p:grpSpPr>
        <mc:AlternateContent xmlns:mc="http://schemas.openxmlformats.org/markup-compatibility/2006">
          <mc:Choice xmlns:p14="http://schemas.microsoft.com/office/powerpoint/2010/main" Requires="p14">
            <p:contentPart p14:bwMode="auto" r:id="rId193">
              <p14:nvContentPartPr>
                <p14:cNvPr id="90" name="Freihand 89">
                  <a:extLst>
                    <a:ext uri="{FF2B5EF4-FFF2-40B4-BE49-F238E27FC236}">
                      <a16:creationId xmlns:a16="http://schemas.microsoft.com/office/drawing/2014/main" id="{7B727BF5-459D-40AD-A5A1-C2E0ECAA3117}"/>
                    </a:ext>
                  </a:extLst>
                </p14:cNvPr>
                <p14:cNvContentPartPr/>
                <p14:nvPr/>
              </p14:nvContentPartPr>
              <p14:xfrm>
                <a:off x="1720383" y="5273971"/>
                <a:ext cx="214200" cy="203400"/>
              </p14:xfrm>
            </p:contentPart>
          </mc:Choice>
          <mc:Fallback>
            <p:pic>
              <p:nvPicPr>
                <p:cNvPr id="90" name="Freihand 89">
                  <a:extLst>
                    <a:ext uri="{FF2B5EF4-FFF2-40B4-BE49-F238E27FC236}">
                      <a16:creationId xmlns:a16="http://schemas.microsoft.com/office/drawing/2014/main" id="{7B727BF5-459D-40AD-A5A1-C2E0ECAA3117}"/>
                    </a:ext>
                  </a:extLst>
                </p:cNvPr>
                <p:cNvPicPr/>
                <p:nvPr/>
              </p:nvPicPr>
              <p:blipFill>
                <a:blip r:embed="rId194"/>
                <a:stretch>
                  <a:fillRect/>
                </a:stretch>
              </p:blipFill>
              <p:spPr>
                <a:xfrm>
                  <a:off x="1716063" y="5269651"/>
                  <a:ext cx="2228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9" name="Freihand 98">
                  <a:extLst>
                    <a:ext uri="{FF2B5EF4-FFF2-40B4-BE49-F238E27FC236}">
                      <a16:creationId xmlns:a16="http://schemas.microsoft.com/office/drawing/2014/main" id="{BFA94D6A-B68E-47F0-9104-E0AAF0BB34B3}"/>
                    </a:ext>
                  </a:extLst>
                </p14:cNvPr>
                <p14:cNvContentPartPr/>
                <p14:nvPr/>
              </p14:nvContentPartPr>
              <p14:xfrm>
                <a:off x="2002263" y="5254171"/>
                <a:ext cx="97920" cy="204840"/>
              </p14:xfrm>
            </p:contentPart>
          </mc:Choice>
          <mc:Fallback>
            <p:pic>
              <p:nvPicPr>
                <p:cNvPr id="99" name="Freihand 98">
                  <a:extLst>
                    <a:ext uri="{FF2B5EF4-FFF2-40B4-BE49-F238E27FC236}">
                      <a16:creationId xmlns:a16="http://schemas.microsoft.com/office/drawing/2014/main" id="{BFA94D6A-B68E-47F0-9104-E0AAF0BB34B3}"/>
                    </a:ext>
                  </a:extLst>
                </p:cNvPr>
                <p:cNvPicPr/>
                <p:nvPr/>
              </p:nvPicPr>
              <p:blipFill>
                <a:blip r:embed="rId196"/>
                <a:stretch>
                  <a:fillRect/>
                </a:stretch>
              </p:blipFill>
              <p:spPr>
                <a:xfrm>
                  <a:off x="1997943" y="5249851"/>
                  <a:ext cx="106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03" name="Freihand 102">
                  <a:extLst>
                    <a:ext uri="{FF2B5EF4-FFF2-40B4-BE49-F238E27FC236}">
                      <a16:creationId xmlns:a16="http://schemas.microsoft.com/office/drawing/2014/main" id="{6F272697-5FCB-4A3E-84B8-6686027E486A}"/>
                    </a:ext>
                  </a:extLst>
                </p14:cNvPr>
                <p14:cNvContentPartPr/>
                <p14:nvPr/>
              </p14:nvContentPartPr>
              <p14:xfrm>
                <a:off x="2158143" y="5346331"/>
                <a:ext cx="130680" cy="61560"/>
              </p14:xfrm>
            </p:contentPart>
          </mc:Choice>
          <mc:Fallback>
            <p:pic>
              <p:nvPicPr>
                <p:cNvPr id="103" name="Freihand 102">
                  <a:extLst>
                    <a:ext uri="{FF2B5EF4-FFF2-40B4-BE49-F238E27FC236}">
                      <a16:creationId xmlns:a16="http://schemas.microsoft.com/office/drawing/2014/main" id="{6F272697-5FCB-4A3E-84B8-6686027E486A}"/>
                    </a:ext>
                  </a:extLst>
                </p:cNvPr>
                <p:cNvPicPr/>
                <p:nvPr/>
              </p:nvPicPr>
              <p:blipFill>
                <a:blip r:embed="rId198"/>
                <a:stretch>
                  <a:fillRect/>
                </a:stretch>
              </p:blipFill>
              <p:spPr>
                <a:xfrm>
                  <a:off x="2153823" y="5342011"/>
                  <a:ext cx="139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4" name="Freihand 113">
                  <a:extLst>
                    <a:ext uri="{FF2B5EF4-FFF2-40B4-BE49-F238E27FC236}">
                      <a16:creationId xmlns:a16="http://schemas.microsoft.com/office/drawing/2014/main" id="{2B29D359-107E-4166-B62C-734655EBD53F}"/>
                    </a:ext>
                  </a:extLst>
                </p14:cNvPr>
                <p14:cNvContentPartPr/>
                <p14:nvPr/>
              </p14:nvContentPartPr>
              <p14:xfrm>
                <a:off x="2223663" y="5351731"/>
                <a:ext cx="91800" cy="145800"/>
              </p14:xfrm>
            </p:contentPart>
          </mc:Choice>
          <mc:Fallback>
            <p:pic>
              <p:nvPicPr>
                <p:cNvPr id="114" name="Freihand 113">
                  <a:extLst>
                    <a:ext uri="{FF2B5EF4-FFF2-40B4-BE49-F238E27FC236}">
                      <a16:creationId xmlns:a16="http://schemas.microsoft.com/office/drawing/2014/main" id="{2B29D359-107E-4166-B62C-734655EBD53F}"/>
                    </a:ext>
                  </a:extLst>
                </p:cNvPr>
                <p:cNvPicPr/>
                <p:nvPr/>
              </p:nvPicPr>
              <p:blipFill>
                <a:blip r:embed="rId200"/>
                <a:stretch>
                  <a:fillRect/>
                </a:stretch>
              </p:blipFill>
              <p:spPr>
                <a:xfrm>
                  <a:off x="2219343" y="5347411"/>
                  <a:ext cx="1004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7" name="Freihand 116">
                  <a:extLst>
                    <a:ext uri="{FF2B5EF4-FFF2-40B4-BE49-F238E27FC236}">
                      <a16:creationId xmlns:a16="http://schemas.microsoft.com/office/drawing/2014/main" id="{3FDF111D-62EC-4E67-BAB5-C6D8E0DA0195}"/>
                    </a:ext>
                  </a:extLst>
                </p14:cNvPr>
                <p14:cNvContentPartPr/>
                <p14:nvPr/>
              </p14:nvContentPartPr>
              <p14:xfrm>
                <a:off x="2353263" y="5419051"/>
                <a:ext cx="39240" cy="112680"/>
              </p14:xfrm>
            </p:contentPart>
          </mc:Choice>
          <mc:Fallback>
            <p:pic>
              <p:nvPicPr>
                <p:cNvPr id="117" name="Freihand 116">
                  <a:extLst>
                    <a:ext uri="{FF2B5EF4-FFF2-40B4-BE49-F238E27FC236}">
                      <a16:creationId xmlns:a16="http://schemas.microsoft.com/office/drawing/2014/main" id="{3FDF111D-62EC-4E67-BAB5-C6D8E0DA0195}"/>
                    </a:ext>
                  </a:extLst>
                </p:cNvPr>
                <p:cNvPicPr/>
                <p:nvPr/>
              </p:nvPicPr>
              <p:blipFill>
                <a:blip r:embed="rId202"/>
                <a:stretch>
                  <a:fillRect/>
                </a:stretch>
              </p:blipFill>
              <p:spPr>
                <a:xfrm>
                  <a:off x="2348943" y="5414731"/>
                  <a:ext cx="47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8" name="Freihand 117">
                  <a:extLst>
                    <a:ext uri="{FF2B5EF4-FFF2-40B4-BE49-F238E27FC236}">
                      <a16:creationId xmlns:a16="http://schemas.microsoft.com/office/drawing/2014/main" id="{287E4267-B492-49AB-980A-8C036365538A}"/>
                    </a:ext>
                  </a:extLst>
                </p14:cNvPr>
                <p14:cNvContentPartPr/>
                <p14:nvPr/>
              </p14:nvContentPartPr>
              <p14:xfrm>
                <a:off x="2513103" y="5236531"/>
                <a:ext cx="118080" cy="215280"/>
              </p14:xfrm>
            </p:contentPart>
          </mc:Choice>
          <mc:Fallback>
            <p:pic>
              <p:nvPicPr>
                <p:cNvPr id="118" name="Freihand 117">
                  <a:extLst>
                    <a:ext uri="{FF2B5EF4-FFF2-40B4-BE49-F238E27FC236}">
                      <a16:creationId xmlns:a16="http://schemas.microsoft.com/office/drawing/2014/main" id="{287E4267-B492-49AB-980A-8C036365538A}"/>
                    </a:ext>
                  </a:extLst>
                </p:cNvPr>
                <p:cNvPicPr/>
                <p:nvPr/>
              </p:nvPicPr>
              <p:blipFill>
                <a:blip r:embed="rId204"/>
                <a:stretch>
                  <a:fillRect/>
                </a:stretch>
              </p:blipFill>
              <p:spPr>
                <a:xfrm>
                  <a:off x="2508783" y="5232211"/>
                  <a:ext cx="126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9" name="Freihand 118">
                  <a:extLst>
                    <a:ext uri="{FF2B5EF4-FFF2-40B4-BE49-F238E27FC236}">
                      <a16:creationId xmlns:a16="http://schemas.microsoft.com/office/drawing/2014/main" id="{DFAE010F-EF8A-43D0-BD6D-76A320438217}"/>
                    </a:ext>
                  </a:extLst>
                </p14:cNvPr>
                <p14:cNvContentPartPr/>
                <p14:nvPr/>
              </p14:nvContentPartPr>
              <p14:xfrm>
                <a:off x="2544063" y="5221051"/>
                <a:ext cx="207360" cy="402480"/>
              </p14:xfrm>
            </p:contentPart>
          </mc:Choice>
          <mc:Fallback>
            <p:pic>
              <p:nvPicPr>
                <p:cNvPr id="119" name="Freihand 118">
                  <a:extLst>
                    <a:ext uri="{FF2B5EF4-FFF2-40B4-BE49-F238E27FC236}">
                      <a16:creationId xmlns:a16="http://schemas.microsoft.com/office/drawing/2014/main" id="{DFAE010F-EF8A-43D0-BD6D-76A320438217}"/>
                    </a:ext>
                  </a:extLst>
                </p:cNvPr>
                <p:cNvPicPr/>
                <p:nvPr/>
              </p:nvPicPr>
              <p:blipFill>
                <a:blip r:embed="rId206"/>
                <a:stretch>
                  <a:fillRect/>
                </a:stretch>
              </p:blipFill>
              <p:spPr>
                <a:xfrm>
                  <a:off x="2539743" y="5216731"/>
                  <a:ext cx="21600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FB7D1266-1956-4367-BBAA-F188F4DDE083}"/>
                    </a:ext>
                  </a:extLst>
                </p14:cNvPr>
                <p14:cNvContentPartPr/>
                <p14:nvPr/>
              </p14:nvContentPartPr>
              <p14:xfrm>
                <a:off x="2272983" y="5062651"/>
                <a:ext cx="34200" cy="207000"/>
              </p14:xfrm>
            </p:contentPart>
          </mc:Choice>
          <mc:Fallback>
            <p:pic>
              <p:nvPicPr>
                <p:cNvPr id="121" name="Freihand 120">
                  <a:extLst>
                    <a:ext uri="{FF2B5EF4-FFF2-40B4-BE49-F238E27FC236}">
                      <a16:creationId xmlns:a16="http://schemas.microsoft.com/office/drawing/2014/main" id="{FB7D1266-1956-4367-BBAA-F188F4DDE083}"/>
                    </a:ext>
                  </a:extLst>
                </p:cNvPr>
                <p:cNvPicPr/>
                <p:nvPr/>
              </p:nvPicPr>
              <p:blipFill>
                <a:blip r:embed="rId208"/>
                <a:stretch>
                  <a:fillRect/>
                </a:stretch>
              </p:blipFill>
              <p:spPr>
                <a:xfrm>
                  <a:off x="2268663" y="5058331"/>
                  <a:ext cx="428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A9DB4A53-B4BD-4FCE-9BF6-B84FB8F346A0}"/>
                    </a:ext>
                  </a:extLst>
                </p14:cNvPr>
                <p14:cNvContentPartPr/>
                <p14:nvPr/>
              </p14:nvContentPartPr>
              <p14:xfrm>
                <a:off x="2199183" y="5146171"/>
                <a:ext cx="202680" cy="19440"/>
              </p14:xfrm>
            </p:contentPart>
          </mc:Choice>
          <mc:Fallback>
            <p:pic>
              <p:nvPicPr>
                <p:cNvPr id="122" name="Freihand 121">
                  <a:extLst>
                    <a:ext uri="{FF2B5EF4-FFF2-40B4-BE49-F238E27FC236}">
                      <a16:creationId xmlns:a16="http://schemas.microsoft.com/office/drawing/2014/main" id="{A9DB4A53-B4BD-4FCE-9BF6-B84FB8F346A0}"/>
                    </a:ext>
                  </a:extLst>
                </p:cNvPr>
                <p:cNvPicPr/>
                <p:nvPr/>
              </p:nvPicPr>
              <p:blipFill>
                <a:blip r:embed="rId210"/>
                <a:stretch>
                  <a:fillRect/>
                </a:stretch>
              </p:blipFill>
              <p:spPr>
                <a:xfrm>
                  <a:off x="2194863" y="5141851"/>
                  <a:ext cx="211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CCB33D01-26D6-4353-BE42-095EC32A366B}"/>
                    </a:ext>
                  </a:extLst>
                </p14:cNvPr>
                <p14:cNvContentPartPr/>
                <p14:nvPr/>
              </p14:nvContentPartPr>
              <p14:xfrm>
                <a:off x="2548023" y="5126731"/>
                <a:ext cx="136080" cy="25200"/>
              </p14:xfrm>
            </p:contentPart>
          </mc:Choice>
          <mc:Fallback>
            <p:pic>
              <p:nvPicPr>
                <p:cNvPr id="124" name="Freihand 123">
                  <a:extLst>
                    <a:ext uri="{FF2B5EF4-FFF2-40B4-BE49-F238E27FC236}">
                      <a16:creationId xmlns:a16="http://schemas.microsoft.com/office/drawing/2014/main" id="{CCB33D01-26D6-4353-BE42-095EC32A366B}"/>
                    </a:ext>
                  </a:extLst>
                </p:cNvPr>
                <p:cNvPicPr/>
                <p:nvPr/>
              </p:nvPicPr>
              <p:blipFill>
                <a:blip r:embed="rId212"/>
                <a:stretch>
                  <a:fillRect/>
                </a:stretch>
              </p:blipFill>
              <p:spPr>
                <a:xfrm>
                  <a:off x="2543703" y="5122411"/>
                  <a:ext cx="144720" cy="33840"/>
                </a:xfrm>
                <a:prstGeom prst="rect">
                  <a:avLst/>
                </a:prstGeom>
              </p:spPr>
            </p:pic>
          </mc:Fallback>
        </mc:AlternateContent>
      </p:grpSp>
      <p:grpSp>
        <p:nvGrpSpPr>
          <p:cNvPr id="127" name="Gruppieren 126">
            <a:extLst>
              <a:ext uri="{FF2B5EF4-FFF2-40B4-BE49-F238E27FC236}">
                <a16:creationId xmlns:a16="http://schemas.microsoft.com/office/drawing/2014/main" id="{1CEAA3B2-B141-411C-8632-FBD18774AF21}"/>
              </a:ext>
            </a:extLst>
          </p:cNvPr>
          <p:cNvGrpSpPr/>
          <p:nvPr/>
        </p:nvGrpSpPr>
        <p:grpSpPr>
          <a:xfrm>
            <a:off x="3806583" y="2906971"/>
            <a:ext cx="2532600" cy="1027800"/>
            <a:chOff x="3806583" y="2906971"/>
            <a:chExt cx="2532600" cy="1027800"/>
          </a:xfrm>
        </p:grpSpPr>
        <mc:AlternateContent xmlns:mc="http://schemas.openxmlformats.org/markup-compatibility/2006">
          <mc:Choice xmlns:p14="http://schemas.microsoft.com/office/powerpoint/2010/main" Requires="p14">
            <p:contentPart p14:bwMode="auto" r:id="rId213">
              <p14:nvContentPartPr>
                <p14:cNvPr id="52" name="Freihand 51">
                  <a:extLst>
                    <a:ext uri="{FF2B5EF4-FFF2-40B4-BE49-F238E27FC236}">
                      <a16:creationId xmlns:a16="http://schemas.microsoft.com/office/drawing/2014/main" id="{251A5B59-AB35-4064-80AC-84E41A0D3476}"/>
                    </a:ext>
                  </a:extLst>
                </p14:cNvPr>
                <p14:cNvContentPartPr/>
                <p14:nvPr/>
              </p14:nvContentPartPr>
              <p14:xfrm>
                <a:off x="4372863" y="2907691"/>
                <a:ext cx="197640" cy="294480"/>
              </p14:xfrm>
            </p:contentPart>
          </mc:Choice>
          <mc:Fallback>
            <p:pic>
              <p:nvPicPr>
                <p:cNvPr id="52" name="Freihand 51">
                  <a:extLst>
                    <a:ext uri="{FF2B5EF4-FFF2-40B4-BE49-F238E27FC236}">
                      <a16:creationId xmlns:a16="http://schemas.microsoft.com/office/drawing/2014/main" id="{251A5B59-AB35-4064-80AC-84E41A0D3476}"/>
                    </a:ext>
                  </a:extLst>
                </p:cNvPr>
                <p:cNvPicPr/>
                <p:nvPr/>
              </p:nvPicPr>
              <p:blipFill>
                <a:blip r:embed="rId214"/>
                <a:stretch>
                  <a:fillRect/>
                </a:stretch>
              </p:blipFill>
              <p:spPr>
                <a:xfrm>
                  <a:off x="4368543" y="2903371"/>
                  <a:ext cx="2062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5" name="Freihand 54">
                  <a:extLst>
                    <a:ext uri="{FF2B5EF4-FFF2-40B4-BE49-F238E27FC236}">
                      <a16:creationId xmlns:a16="http://schemas.microsoft.com/office/drawing/2014/main" id="{9CC894A5-D302-41A0-B184-95AD1CE02D41}"/>
                    </a:ext>
                  </a:extLst>
                </p14:cNvPr>
                <p14:cNvContentPartPr/>
                <p14:nvPr/>
              </p14:nvContentPartPr>
              <p14:xfrm>
                <a:off x="4579143" y="3063571"/>
                <a:ext cx="155880" cy="123120"/>
              </p14:xfrm>
            </p:contentPart>
          </mc:Choice>
          <mc:Fallback>
            <p:pic>
              <p:nvPicPr>
                <p:cNvPr id="55" name="Freihand 54">
                  <a:extLst>
                    <a:ext uri="{FF2B5EF4-FFF2-40B4-BE49-F238E27FC236}">
                      <a16:creationId xmlns:a16="http://schemas.microsoft.com/office/drawing/2014/main" id="{9CC894A5-D302-41A0-B184-95AD1CE02D41}"/>
                    </a:ext>
                  </a:extLst>
                </p:cNvPr>
                <p:cNvPicPr/>
                <p:nvPr/>
              </p:nvPicPr>
              <p:blipFill>
                <a:blip r:embed="rId216"/>
                <a:stretch>
                  <a:fillRect/>
                </a:stretch>
              </p:blipFill>
              <p:spPr>
                <a:xfrm>
                  <a:off x="4574823" y="3059251"/>
                  <a:ext cx="164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9" name="Freihand 58">
                  <a:extLst>
                    <a:ext uri="{FF2B5EF4-FFF2-40B4-BE49-F238E27FC236}">
                      <a16:creationId xmlns:a16="http://schemas.microsoft.com/office/drawing/2014/main" id="{9D2E7C2A-0EF3-4AC3-9D62-B7B4696A2F61}"/>
                    </a:ext>
                  </a:extLst>
                </p14:cNvPr>
                <p14:cNvContentPartPr/>
                <p14:nvPr/>
              </p14:nvContentPartPr>
              <p14:xfrm>
                <a:off x="4748703" y="3065011"/>
                <a:ext cx="140760" cy="199080"/>
              </p14:xfrm>
            </p:contentPart>
          </mc:Choice>
          <mc:Fallback>
            <p:pic>
              <p:nvPicPr>
                <p:cNvPr id="59" name="Freihand 58">
                  <a:extLst>
                    <a:ext uri="{FF2B5EF4-FFF2-40B4-BE49-F238E27FC236}">
                      <a16:creationId xmlns:a16="http://schemas.microsoft.com/office/drawing/2014/main" id="{9D2E7C2A-0EF3-4AC3-9D62-B7B4696A2F61}"/>
                    </a:ext>
                  </a:extLst>
                </p:cNvPr>
                <p:cNvPicPr/>
                <p:nvPr/>
              </p:nvPicPr>
              <p:blipFill>
                <a:blip r:embed="rId218"/>
                <a:stretch>
                  <a:fillRect/>
                </a:stretch>
              </p:blipFill>
              <p:spPr>
                <a:xfrm>
                  <a:off x="4744383" y="3060691"/>
                  <a:ext cx="1494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2" name="Freihand 61">
                  <a:extLst>
                    <a:ext uri="{FF2B5EF4-FFF2-40B4-BE49-F238E27FC236}">
                      <a16:creationId xmlns:a16="http://schemas.microsoft.com/office/drawing/2014/main" id="{A9C87B10-217F-49AC-8CA5-AF7D841DC83A}"/>
                    </a:ext>
                  </a:extLst>
                </p14:cNvPr>
                <p14:cNvContentPartPr/>
                <p14:nvPr/>
              </p14:nvContentPartPr>
              <p14:xfrm>
                <a:off x="4866063" y="3053491"/>
                <a:ext cx="105120" cy="205560"/>
              </p14:xfrm>
            </p:contentPart>
          </mc:Choice>
          <mc:Fallback>
            <p:pic>
              <p:nvPicPr>
                <p:cNvPr id="62" name="Freihand 61">
                  <a:extLst>
                    <a:ext uri="{FF2B5EF4-FFF2-40B4-BE49-F238E27FC236}">
                      <a16:creationId xmlns:a16="http://schemas.microsoft.com/office/drawing/2014/main" id="{A9C87B10-217F-49AC-8CA5-AF7D841DC83A}"/>
                    </a:ext>
                  </a:extLst>
                </p:cNvPr>
                <p:cNvPicPr/>
                <p:nvPr/>
              </p:nvPicPr>
              <p:blipFill>
                <a:blip r:embed="rId220"/>
                <a:stretch>
                  <a:fillRect/>
                </a:stretch>
              </p:blipFill>
              <p:spPr>
                <a:xfrm>
                  <a:off x="4861743" y="3049171"/>
                  <a:ext cx="1137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3" name="Freihand 72">
                  <a:extLst>
                    <a:ext uri="{FF2B5EF4-FFF2-40B4-BE49-F238E27FC236}">
                      <a16:creationId xmlns:a16="http://schemas.microsoft.com/office/drawing/2014/main" id="{20D4F200-B5C0-4E00-A160-C04768E0E3BA}"/>
                    </a:ext>
                  </a:extLst>
                </p14:cNvPr>
                <p14:cNvContentPartPr/>
                <p14:nvPr/>
              </p14:nvContentPartPr>
              <p14:xfrm>
                <a:off x="4998183" y="2996251"/>
                <a:ext cx="406800" cy="363600"/>
              </p14:xfrm>
            </p:contentPart>
          </mc:Choice>
          <mc:Fallback>
            <p:pic>
              <p:nvPicPr>
                <p:cNvPr id="73" name="Freihand 72">
                  <a:extLst>
                    <a:ext uri="{FF2B5EF4-FFF2-40B4-BE49-F238E27FC236}">
                      <a16:creationId xmlns:a16="http://schemas.microsoft.com/office/drawing/2014/main" id="{20D4F200-B5C0-4E00-A160-C04768E0E3BA}"/>
                    </a:ext>
                  </a:extLst>
                </p:cNvPr>
                <p:cNvPicPr/>
                <p:nvPr/>
              </p:nvPicPr>
              <p:blipFill>
                <a:blip r:embed="rId222"/>
                <a:stretch>
                  <a:fillRect/>
                </a:stretch>
              </p:blipFill>
              <p:spPr>
                <a:xfrm>
                  <a:off x="4993863" y="2991931"/>
                  <a:ext cx="41544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6" name="Freihand 125">
                  <a:extLst>
                    <a:ext uri="{FF2B5EF4-FFF2-40B4-BE49-F238E27FC236}">
                      <a16:creationId xmlns:a16="http://schemas.microsoft.com/office/drawing/2014/main" id="{116195A4-835C-481B-9C97-81D0EE5D1A21}"/>
                    </a:ext>
                  </a:extLst>
                </p14:cNvPr>
                <p14:cNvContentPartPr/>
                <p14:nvPr/>
              </p14:nvContentPartPr>
              <p14:xfrm>
                <a:off x="3806583" y="2906971"/>
                <a:ext cx="2532600" cy="1027800"/>
              </p14:xfrm>
            </p:contentPart>
          </mc:Choice>
          <mc:Fallback>
            <p:pic>
              <p:nvPicPr>
                <p:cNvPr id="126" name="Freihand 125">
                  <a:extLst>
                    <a:ext uri="{FF2B5EF4-FFF2-40B4-BE49-F238E27FC236}">
                      <a16:creationId xmlns:a16="http://schemas.microsoft.com/office/drawing/2014/main" id="{116195A4-835C-481B-9C97-81D0EE5D1A21}"/>
                    </a:ext>
                  </a:extLst>
                </p:cNvPr>
                <p:cNvPicPr/>
                <p:nvPr/>
              </p:nvPicPr>
              <p:blipFill>
                <a:blip r:embed="rId224"/>
                <a:stretch>
                  <a:fillRect/>
                </a:stretch>
              </p:blipFill>
              <p:spPr>
                <a:xfrm>
                  <a:off x="3802263" y="2902651"/>
                  <a:ext cx="2541240" cy="1036440"/>
                </a:xfrm>
                <a:prstGeom prst="rect">
                  <a:avLst/>
                </a:prstGeom>
              </p:spPr>
            </p:pic>
          </mc:Fallback>
        </mc:AlternateContent>
      </p:grpSp>
    </p:spTree>
    <p:extLst>
      <p:ext uri="{BB962C8B-B14F-4D97-AF65-F5344CB8AC3E}">
        <p14:creationId xmlns:p14="http://schemas.microsoft.com/office/powerpoint/2010/main" val="20602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191" y="26634"/>
            <a:ext cx="12080838" cy="552094"/>
          </a:xfrm>
          <a:prstGeom prst="rect">
            <a:avLst/>
          </a:prstGeom>
          <a:noFill/>
          <a:ln>
            <a:noFill/>
          </a:ln>
        </p:spPr>
        <p:txBody>
          <a:bodyPr lIns="81646" tIns="40823" rIns="81646" bIns="40823" anchor="ctr" anchorCtr="1"/>
          <a:lstStyle/>
          <a:p>
            <a:r>
              <a:rPr lang="de-DE" sz="2903" b="1"/>
              <a:t>Interest rates and Investment (Keynes` marginal efficiency of capital)</a:t>
            </a:r>
            <a:endParaRPr lang="de-DE" sz="2903" b="1" dirty="0"/>
          </a:p>
        </p:txBody>
      </p:sp>
      <p:sp>
        <p:nvSpPr>
          <p:cNvPr id="7" name="Content Placeholder 2"/>
          <p:cNvSpPr txBox="1">
            <a:spLocks/>
          </p:cNvSpPr>
          <p:nvPr/>
        </p:nvSpPr>
        <p:spPr>
          <a:xfrm>
            <a:off x="85164" y="436972"/>
            <a:ext cx="7873305" cy="5944516"/>
          </a:xfrm>
          <a:prstGeom prst="rect">
            <a:avLst/>
          </a:prstGeom>
        </p:spPr>
        <p:txBody>
          <a:bodyPr>
            <a:normAutofit fontScale="25000" lnSpcReduction="20000"/>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pt-BR" sz="7200"/>
              <a:t>Investment depends interest rate i:</a:t>
            </a:r>
            <a:endParaRPr lang="pt-BR" sz="7200" dirty="0"/>
          </a:p>
          <a:p>
            <a:r>
              <a:rPr lang="pt-BR" sz="7200" dirty="0"/>
              <a:t>		</a:t>
            </a:r>
          </a:p>
          <a:p>
            <a:r>
              <a:rPr lang="pt-BR" sz="7200" dirty="0"/>
              <a:t>			I(i)=I</a:t>
            </a:r>
            <a:r>
              <a:rPr lang="pt-BR" sz="7200" baseline="-25000" dirty="0"/>
              <a:t>0</a:t>
            </a:r>
            <a:r>
              <a:rPr lang="pt-BR" sz="7200" dirty="0"/>
              <a:t>+i</a:t>
            </a:r>
            <a:r>
              <a:rPr lang="pt-BR" sz="7200" baseline="-25000" dirty="0"/>
              <a:t>i</a:t>
            </a:r>
            <a:r>
              <a:rPr lang="pt-BR" sz="7200" dirty="0"/>
              <a:t>∙i	</a:t>
            </a:r>
            <a:r>
              <a:rPr lang="pt-BR" sz="7200"/>
              <a:t> with  </a:t>
            </a:r>
            <a:r>
              <a:rPr lang="pt-BR" sz="7200" dirty="0"/>
              <a:t>i</a:t>
            </a:r>
            <a:r>
              <a:rPr lang="pt-BR" sz="7200" baseline="-25000" dirty="0"/>
              <a:t>i </a:t>
            </a:r>
            <a:r>
              <a:rPr lang="pt-BR" sz="7200" dirty="0"/>
              <a:t>&lt;0   </a:t>
            </a:r>
            <a:r>
              <a:rPr lang="pt-BR" sz="7200"/>
              <a:t>I</a:t>
            </a:r>
            <a:r>
              <a:rPr lang="pt-BR" sz="7200" baseline="-25000"/>
              <a:t>0&gt;0</a:t>
            </a:r>
            <a:r>
              <a:rPr lang="pt-BR" sz="7200"/>
              <a:t> Autonomous investment </a:t>
            </a:r>
            <a:r>
              <a:rPr lang="de-DE" sz="7200"/>
              <a:t>and </a:t>
            </a:r>
            <a:r>
              <a:rPr lang="pt-BR" sz="7200"/>
              <a:t>i</a:t>
            </a:r>
            <a:r>
              <a:rPr lang="pt-BR" sz="7200" baseline="-25000"/>
              <a:t>i </a:t>
            </a:r>
            <a:r>
              <a:rPr lang="pt-BR" sz="7200"/>
              <a:t>&lt;0 why</a:t>
            </a:r>
            <a:r>
              <a:rPr lang="de-DE" sz="7200"/>
              <a:t>?</a:t>
            </a:r>
            <a:endParaRPr lang="de-DE" sz="7200" dirty="0"/>
          </a:p>
          <a:p>
            <a:pPr marL="1244316" indent="-1244316">
              <a:buFont typeface="+mj-lt"/>
              <a:buAutoNum type="alphaLcPeriod"/>
            </a:pPr>
            <a:r>
              <a:rPr lang="de-DE" sz="7200"/>
              <a:t>The yield i* or marginal efficiency of capital of an investment is compared with i the interest rate of the capital market. For example we calculate the internal rate of return</a:t>
            </a:r>
            <a:endParaRPr lang="de-DE" sz="7200" dirty="0"/>
          </a:p>
          <a:p>
            <a:endParaRPr lang="de-DE" sz="7200" dirty="0"/>
          </a:p>
          <a:p>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Investment is done if i</a:t>
            </a:r>
            <a:r>
              <a:rPr lang="de-DE" sz="7200" dirty="0">
                <a:latin typeface="Arial Unicode MS"/>
                <a:ea typeface="Arial Unicode MS"/>
                <a:cs typeface="Arial Unicode MS"/>
              </a:rPr>
              <a:t>*&gt;i</a:t>
            </a:r>
            <a:endParaRPr lang="de-DE" sz="7200" dirty="0"/>
          </a:p>
          <a:p>
            <a:r>
              <a:rPr lang="de-DE" sz="7200" dirty="0">
                <a:latin typeface="Arial Unicode MS"/>
                <a:ea typeface="Arial Unicode MS"/>
                <a:cs typeface="Arial Unicode MS"/>
              </a:rPr>
              <a:t>	⇒</a:t>
            </a:r>
            <a:r>
              <a:rPr lang="de-DE" sz="7200">
                <a:latin typeface="Arial Unicode MS"/>
                <a:ea typeface="Arial Unicode MS"/>
                <a:cs typeface="Arial Unicode MS"/>
              </a:rPr>
              <a:t>	The aggregated investment in the economy corresponds 		to the sum of all investments with </a:t>
            </a:r>
            <a:r>
              <a:rPr lang="de-DE" sz="7200" dirty="0">
                <a:latin typeface="Arial Unicode MS"/>
                <a:ea typeface="Arial Unicode MS"/>
                <a:cs typeface="Arial Unicode MS"/>
              </a:rPr>
              <a:t>i*&gt;i.</a:t>
            </a:r>
          </a:p>
          <a:p>
            <a:endParaRPr lang="de-DE" sz="7200" dirty="0">
              <a:latin typeface="Arial Unicode MS"/>
              <a:ea typeface="Arial Unicode MS"/>
              <a:cs typeface="Arial Unicode MS"/>
            </a:endParaRPr>
          </a:p>
          <a:p>
            <a:pPr marL="1244316" indent="-1244316">
              <a:buFont typeface="+mj-lt"/>
              <a:buAutoNum type="alphaLcPeriod" startAt="2"/>
            </a:pPr>
            <a:r>
              <a:rPr lang="de-DE" sz="7200">
                <a:latin typeface="Arial Unicode MS"/>
                <a:ea typeface="Arial Unicode MS"/>
                <a:cs typeface="Arial Unicode MS"/>
              </a:rPr>
              <a:t>Interest rates reflects the opportunity costs of a specific investment.</a:t>
            </a:r>
            <a:endParaRPr lang="de-DE" sz="7200"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latin typeface="Arial Unicode MS"/>
              <a:ea typeface="Arial Unicode MS"/>
              <a:cs typeface="Arial Unicode MS"/>
            </a:endParaRPr>
          </a:p>
          <a:p>
            <a:endParaRPr lang="de-DE" sz="8709" dirty="0"/>
          </a:p>
          <a:p>
            <a:endParaRPr lang="en-US" sz="2903" dirty="0">
              <a:solidFill>
                <a:sysClr val="windowText" lastClr="000000"/>
              </a:solidFill>
            </a:endParaRPr>
          </a:p>
          <a:p>
            <a:endParaRPr lang="en-US" sz="2903" dirty="0">
              <a:solidFill>
                <a:sysClr val="windowText" lastClr="000000"/>
              </a:solidFill>
            </a:endParaRPr>
          </a:p>
        </p:txBody>
      </p:sp>
      <mc:AlternateContent xmlns:mc="http://schemas.openxmlformats.org/markup-compatibility/2006" xmlns:a14="http://schemas.microsoft.com/office/drawing/2010/main">
        <mc:Choice Requires="a14">
          <p:sp>
            <p:nvSpPr>
              <p:cNvPr id="9" name="Textfeld 8"/>
              <p:cNvSpPr txBox="1"/>
              <p:nvPr/>
            </p:nvSpPr>
            <p:spPr>
              <a:xfrm>
                <a:off x="2517646" y="2532723"/>
                <a:ext cx="3351904" cy="791388"/>
              </a:xfrm>
              <a:prstGeom prst="rect">
                <a:avLst/>
              </a:prstGeom>
              <a:noFill/>
            </p:spPr>
            <p:txBody>
              <a:bodyPr wrap="square" rtlCol="0">
                <a:noAutofit/>
              </a:bodyPr>
              <a:lstStyle/>
              <a:p>
                <a:pPr lvl="0">
                  <a:lnSpc>
                    <a:spcPct val="140000"/>
                  </a:lnSpc>
                  <a:spcBef>
                    <a:spcPct val="20000"/>
                  </a:spcBef>
                </a:pPr>
                <a14:m>
                  <m:oMathPara xmlns:m="http://schemas.openxmlformats.org/officeDocument/2006/math">
                    <m:oMathParaPr>
                      <m:jc m:val="centerGroup"/>
                    </m:oMathParaPr>
                    <m:oMath xmlns:m="http://schemas.openxmlformats.org/officeDocument/2006/math">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𝐴</m:t>
                      </m:r>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ub>
                          </m:sSub>
                        </m:num>
                        <m:den>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b>
                          </m:sSub>
                        </m:num>
                        <m:den>
                          <m:sSup>
                            <m:sSupPr>
                              <m:ctrlPr>
                                <a:rPr lang="de-DE" sz="1400" i="1" smtClean="0">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2</m:t>
                              </m:r>
                            </m:sup>
                          </m:sSup>
                        </m:den>
                      </m:f>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f>
                        <m:f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fPr>
                        <m:num>
                          <m:sSub>
                            <m:sSub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b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𝐸</m:t>
                              </m:r>
                            </m:e>
                            <m:sub>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b>
                          </m:sSub>
                        </m:num>
                        <m:den>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(1+</m:t>
                              </m:r>
                              <m:sSup>
                                <m:sSupPr>
                                  <m:ctrlP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ctrlPr>
                                </m:sSupPr>
                                <m:e>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𝑖</m:t>
                                  </m:r>
                                </m:e>
                                <m: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sup>
                              </m:sSup>
                              <m:r>
                                <a:rPr lang="de-DE" sz="1400" i="1">
                                  <a:solidFill>
                                    <a:prstClr val="black"/>
                                  </a:solidFill>
                                  <a:latin typeface="Cambria Math" panose="02040503050406030204" pitchFamily="18" charset="0"/>
                                  <a:cs typeface="Arial" panose="020B0604020202020204" pitchFamily="34" charset="0"/>
                                  <a:sym typeface="Wingdings" panose="05000000000000000000" pitchFamily="2" charset="2"/>
                                </a:rPr>
                                <m:t>)</m:t>
                              </m:r>
                            </m:e>
                            <m:sup>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3</m:t>
                              </m:r>
                            </m:sup>
                          </m:sSup>
                        </m:den>
                      </m:f>
                      <m:r>
                        <a:rPr lang="de-DE" sz="1400" b="0" i="1" smtClean="0">
                          <a:solidFill>
                            <a:prstClr val="black"/>
                          </a:solidFill>
                          <a:latin typeface="Cambria Math" panose="02040503050406030204" pitchFamily="18" charset="0"/>
                          <a:cs typeface="Arial" panose="020B0604020202020204" pitchFamily="34" charset="0"/>
                          <a:sym typeface="Wingdings" panose="05000000000000000000" pitchFamily="2" charset="2"/>
                        </a:rPr>
                        <m:t>+..</m:t>
                      </m:r>
                    </m:oMath>
                  </m:oMathPara>
                </a14:m>
                <a:endParaRPr lang="en-US" sz="14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2517646" y="2532723"/>
                <a:ext cx="3351904" cy="791388"/>
              </a:xfrm>
              <a:prstGeom prst="rect">
                <a:avLst/>
              </a:prstGeom>
              <a:blipFill>
                <a:blip r:embed="rId3"/>
                <a:stretch>
                  <a:fillRect/>
                </a:stretch>
              </a:blipFill>
            </p:spPr>
            <p:txBody>
              <a:bodyPr/>
              <a:lstStyle/>
              <a:p>
                <a:r>
                  <a:rPr lang="de-DE">
                    <a:noFill/>
                  </a:rPr>
                  <a:t> </a:t>
                </a:r>
              </a:p>
            </p:txBody>
          </p:sp>
        </mc:Fallback>
      </mc:AlternateContent>
      <p:sp>
        <p:nvSpPr>
          <p:cNvPr id="13" name="Rechteck 12">
            <a:extLst>
              <a:ext uri="{FF2B5EF4-FFF2-40B4-BE49-F238E27FC236}">
                <a16:creationId xmlns:a16="http://schemas.microsoft.com/office/drawing/2014/main" id="{2963DC5A-2E71-4622-8C44-42AF5F11B2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EB385FA-F187-4ED5-8616-1C979AF004AD}"/>
                  </a:ext>
                </a:extLst>
              </p14:cNvPr>
              <p14:cNvContentPartPr/>
              <p14:nvPr/>
            </p14:nvContentPartPr>
            <p14:xfrm>
              <a:off x="2726583" y="1056211"/>
              <a:ext cx="566640" cy="610920"/>
            </p14:xfrm>
          </p:contentPart>
        </mc:Choice>
        <mc:Fallback xmlns="">
          <p:pic>
            <p:nvPicPr>
              <p:cNvPr id="2" name="Freihand 1">
                <a:extLst>
                  <a:ext uri="{FF2B5EF4-FFF2-40B4-BE49-F238E27FC236}">
                    <a16:creationId xmlns:a16="http://schemas.microsoft.com/office/drawing/2014/main" id="{2EB385FA-F187-4ED5-8616-1C979AF004AD}"/>
                  </a:ext>
                </a:extLst>
              </p:cNvPr>
              <p:cNvPicPr/>
              <p:nvPr/>
            </p:nvPicPr>
            <p:blipFill>
              <a:blip r:embed="rId5"/>
              <a:stretch>
                <a:fillRect/>
              </a:stretch>
            </p:blipFill>
            <p:spPr>
              <a:xfrm>
                <a:off x="2722263" y="1051891"/>
                <a:ext cx="5752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91DD2A1-E4B0-4093-A207-71597EB11990}"/>
                  </a:ext>
                </a:extLst>
              </p14:cNvPr>
              <p14:cNvContentPartPr/>
              <p14:nvPr/>
            </p14:nvContentPartPr>
            <p14:xfrm>
              <a:off x="3258303" y="1103731"/>
              <a:ext cx="220320" cy="523440"/>
            </p14:xfrm>
          </p:contentPart>
        </mc:Choice>
        <mc:Fallback xmlns="">
          <p:pic>
            <p:nvPicPr>
              <p:cNvPr id="3" name="Freihand 2">
                <a:extLst>
                  <a:ext uri="{FF2B5EF4-FFF2-40B4-BE49-F238E27FC236}">
                    <a16:creationId xmlns:a16="http://schemas.microsoft.com/office/drawing/2014/main" id="{791DD2A1-E4B0-4093-A207-71597EB11990}"/>
                  </a:ext>
                </a:extLst>
              </p:cNvPr>
              <p:cNvPicPr/>
              <p:nvPr/>
            </p:nvPicPr>
            <p:blipFill>
              <a:blip r:embed="rId7"/>
              <a:stretch>
                <a:fillRect/>
              </a:stretch>
            </p:blipFill>
            <p:spPr>
              <a:xfrm>
                <a:off x="3253983" y="1099411"/>
                <a:ext cx="22896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C1CD35B-C21F-477F-AFCC-767D62FA6AC9}"/>
                  </a:ext>
                </a:extLst>
              </p14:cNvPr>
              <p14:cNvContentPartPr/>
              <p14:nvPr/>
            </p14:nvContentPartPr>
            <p14:xfrm>
              <a:off x="3569703" y="1538251"/>
              <a:ext cx="268920" cy="62280"/>
            </p14:xfrm>
          </p:contentPart>
        </mc:Choice>
        <mc:Fallback xmlns="">
          <p:pic>
            <p:nvPicPr>
              <p:cNvPr id="4" name="Freihand 3">
                <a:extLst>
                  <a:ext uri="{FF2B5EF4-FFF2-40B4-BE49-F238E27FC236}">
                    <a16:creationId xmlns:a16="http://schemas.microsoft.com/office/drawing/2014/main" id="{6C1CD35B-C21F-477F-AFCC-767D62FA6AC9}"/>
                  </a:ext>
                </a:extLst>
              </p:cNvPr>
              <p:cNvPicPr/>
              <p:nvPr/>
            </p:nvPicPr>
            <p:blipFill>
              <a:blip r:embed="rId9"/>
              <a:stretch>
                <a:fillRect/>
              </a:stretch>
            </p:blipFill>
            <p:spPr>
              <a:xfrm>
                <a:off x="3565383" y="1533931"/>
                <a:ext cx="277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62C69EF-C6BC-473E-B3F7-595D5C9E810E}"/>
                  </a:ext>
                </a:extLst>
              </p14:cNvPr>
              <p14:cNvContentPartPr/>
              <p14:nvPr/>
            </p14:nvContentPartPr>
            <p14:xfrm>
              <a:off x="4337943" y="1087891"/>
              <a:ext cx="250560" cy="549720"/>
            </p14:xfrm>
          </p:contentPart>
        </mc:Choice>
        <mc:Fallback xmlns="">
          <p:pic>
            <p:nvPicPr>
              <p:cNvPr id="5" name="Freihand 4">
                <a:extLst>
                  <a:ext uri="{FF2B5EF4-FFF2-40B4-BE49-F238E27FC236}">
                    <a16:creationId xmlns:a16="http://schemas.microsoft.com/office/drawing/2014/main" id="{862C69EF-C6BC-473E-B3F7-595D5C9E810E}"/>
                  </a:ext>
                </a:extLst>
              </p:cNvPr>
              <p:cNvPicPr/>
              <p:nvPr/>
            </p:nvPicPr>
            <p:blipFill>
              <a:blip r:embed="rId11"/>
              <a:stretch>
                <a:fillRect/>
              </a:stretch>
            </p:blipFill>
            <p:spPr>
              <a:xfrm>
                <a:off x="4333623" y="1083571"/>
                <a:ext cx="259200" cy="55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2" name="Freihand 51">
                <a:extLst>
                  <a:ext uri="{FF2B5EF4-FFF2-40B4-BE49-F238E27FC236}">
                    <a16:creationId xmlns:a16="http://schemas.microsoft.com/office/drawing/2014/main" id="{39326E5E-79C7-473E-ABF0-2C799EC01E79}"/>
                  </a:ext>
                </a:extLst>
              </p14:cNvPr>
              <p14:cNvContentPartPr/>
              <p14:nvPr/>
            </p14:nvContentPartPr>
            <p14:xfrm>
              <a:off x="1092543" y="4687171"/>
              <a:ext cx="6247440" cy="1002600"/>
            </p14:xfrm>
          </p:contentPart>
        </mc:Choice>
        <mc:Fallback xmlns="">
          <p:pic>
            <p:nvPicPr>
              <p:cNvPr id="52" name="Freihand 51">
                <a:extLst>
                  <a:ext uri="{FF2B5EF4-FFF2-40B4-BE49-F238E27FC236}">
                    <a16:creationId xmlns:a16="http://schemas.microsoft.com/office/drawing/2014/main" id="{39326E5E-79C7-473E-ABF0-2C799EC01E79}"/>
                  </a:ext>
                </a:extLst>
              </p:cNvPr>
              <p:cNvPicPr/>
              <p:nvPr/>
            </p:nvPicPr>
            <p:blipFill>
              <a:blip r:embed="rId13"/>
              <a:stretch>
                <a:fillRect/>
              </a:stretch>
            </p:blipFill>
            <p:spPr>
              <a:xfrm>
                <a:off x="1088223" y="4682851"/>
                <a:ext cx="6256080" cy="10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3" name="Freihand 52">
                <a:extLst>
                  <a:ext uri="{FF2B5EF4-FFF2-40B4-BE49-F238E27FC236}">
                    <a16:creationId xmlns:a16="http://schemas.microsoft.com/office/drawing/2014/main" id="{216448B6-FD6F-4301-AB85-F60250845C51}"/>
                  </a:ext>
                </a:extLst>
              </p14:cNvPr>
              <p14:cNvContentPartPr/>
              <p14:nvPr/>
            </p14:nvContentPartPr>
            <p14:xfrm>
              <a:off x="5404263" y="466531"/>
              <a:ext cx="6066360" cy="137160"/>
            </p14:xfrm>
          </p:contentPart>
        </mc:Choice>
        <mc:Fallback xmlns="">
          <p:pic>
            <p:nvPicPr>
              <p:cNvPr id="53" name="Freihand 52">
                <a:extLst>
                  <a:ext uri="{FF2B5EF4-FFF2-40B4-BE49-F238E27FC236}">
                    <a16:creationId xmlns:a16="http://schemas.microsoft.com/office/drawing/2014/main" id="{216448B6-FD6F-4301-AB85-F60250845C51}"/>
                  </a:ext>
                </a:extLst>
              </p:cNvPr>
              <p:cNvPicPr/>
              <p:nvPr/>
            </p:nvPicPr>
            <p:blipFill>
              <a:blip r:embed="rId15"/>
              <a:stretch>
                <a:fillRect/>
              </a:stretch>
            </p:blipFill>
            <p:spPr>
              <a:xfrm>
                <a:off x="5399943" y="462211"/>
                <a:ext cx="6075000" cy="145800"/>
              </a:xfrm>
              <a:prstGeom prst="rect">
                <a:avLst/>
              </a:prstGeom>
            </p:spPr>
          </p:pic>
        </mc:Fallback>
      </mc:AlternateContent>
      <p:grpSp>
        <p:nvGrpSpPr>
          <p:cNvPr id="63" name="Gruppieren 62">
            <a:extLst>
              <a:ext uri="{FF2B5EF4-FFF2-40B4-BE49-F238E27FC236}">
                <a16:creationId xmlns:a16="http://schemas.microsoft.com/office/drawing/2014/main" id="{9ADBBA6B-3AAD-4D4E-97B9-FE5F4D61F43F}"/>
              </a:ext>
            </a:extLst>
          </p:cNvPr>
          <p:cNvGrpSpPr/>
          <p:nvPr/>
        </p:nvGrpSpPr>
        <p:grpSpPr>
          <a:xfrm>
            <a:off x="8253303" y="1419451"/>
            <a:ext cx="1322640" cy="316800"/>
            <a:chOff x="8253303" y="1419451"/>
            <a:chExt cx="1322640" cy="316800"/>
          </a:xfrm>
        </p:grpSpPr>
        <mc:AlternateContent xmlns:mc="http://schemas.openxmlformats.org/markup-compatibility/2006" xmlns:p14="http://schemas.microsoft.com/office/powerpoint/2010/main">
          <mc:Choice Requires="p14">
            <p:contentPart p14:bwMode="auto" r:id="rId16">
              <p14:nvContentPartPr>
                <p14:cNvPr id="55" name="Freihand 54">
                  <a:extLst>
                    <a:ext uri="{FF2B5EF4-FFF2-40B4-BE49-F238E27FC236}">
                      <a16:creationId xmlns:a16="http://schemas.microsoft.com/office/drawing/2014/main" id="{AD413F23-F47D-48C1-8B59-5E2D584EF42D}"/>
                    </a:ext>
                  </a:extLst>
                </p14:cNvPr>
                <p14:cNvContentPartPr/>
                <p14:nvPr/>
              </p14:nvContentPartPr>
              <p14:xfrm>
                <a:off x="8357703" y="1551211"/>
                <a:ext cx="21240" cy="185040"/>
              </p14:xfrm>
            </p:contentPart>
          </mc:Choice>
          <mc:Fallback xmlns="">
            <p:pic>
              <p:nvPicPr>
                <p:cNvPr id="55" name="Freihand 54">
                  <a:extLst>
                    <a:ext uri="{FF2B5EF4-FFF2-40B4-BE49-F238E27FC236}">
                      <a16:creationId xmlns:a16="http://schemas.microsoft.com/office/drawing/2014/main" id="{AD413F23-F47D-48C1-8B59-5E2D584EF42D}"/>
                    </a:ext>
                  </a:extLst>
                </p:cNvPr>
                <p:cNvPicPr/>
                <p:nvPr/>
              </p:nvPicPr>
              <p:blipFill>
                <a:blip r:embed="rId17"/>
                <a:stretch>
                  <a:fillRect/>
                </a:stretch>
              </p:blipFill>
              <p:spPr>
                <a:xfrm>
                  <a:off x="8353383" y="1546891"/>
                  <a:ext cx="29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Freihand 55">
                  <a:extLst>
                    <a:ext uri="{FF2B5EF4-FFF2-40B4-BE49-F238E27FC236}">
                      <a16:creationId xmlns:a16="http://schemas.microsoft.com/office/drawing/2014/main" id="{1E972117-AB32-4058-8365-4AC7230BFD23}"/>
                    </a:ext>
                  </a:extLst>
                </p14:cNvPr>
                <p14:cNvContentPartPr/>
                <p14:nvPr/>
              </p14:nvContentPartPr>
              <p14:xfrm>
                <a:off x="8253303" y="1643371"/>
                <a:ext cx="168120" cy="68040"/>
              </p14:xfrm>
            </p:contentPart>
          </mc:Choice>
          <mc:Fallback xmlns="">
            <p:pic>
              <p:nvPicPr>
                <p:cNvPr id="56" name="Freihand 55">
                  <a:extLst>
                    <a:ext uri="{FF2B5EF4-FFF2-40B4-BE49-F238E27FC236}">
                      <a16:creationId xmlns:a16="http://schemas.microsoft.com/office/drawing/2014/main" id="{1E972117-AB32-4058-8365-4AC7230BFD23}"/>
                    </a:ext>
                  </a:extLst>
                </p:cNvPr>
                <p:cNvPicPr/>
                <p:nvPr/>
              </p:nvPicPr>
              <p:blipFill>
                <a:blip r:embed="rId19"/>
                <a:stretch>
                  <a:fillRect/>
                </a:stretch>
              </p:blipFill>
              <p:spPr>
                <a:xfrm>
                  <a:off x="8248983" y="1639051"/>
                  <a:ext cx="176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Freihand 56">
                  <a:extLst>
                    <a:ext uri="{FF2B5EF4-FFF2-40B4-BE49-F238E27FC236}">
                      <a16:creationId xmlns:a16="http://schemas.microsoft.com/office/drawing/2014/main" id="{3630F79A-CC2D-441E-8021-C7CA57D14698}"/>
                    </a:ext>
                  </a:extLst>
                </p14:cNvPr>
                <p14:cNvContentPartPr/>
                <p14:nvPr/>
              </p14:nvContentPartPr>
              <p14:xfrm>
                <a:off x="8279943" y="1506931"/>
                <a:ext cx="133920" cy="4680"/>
              </p14:xfrm>
            </p:contentPart>
          </mc:Choice>
          <mc:Fallback xmlns="">
            <p:pic>
              <p:nvPicPr>
                <p:cNvPr id="57" name="Freihand 56">
                  <a:extLst>
                    <a:ext uri="{FF2B5EF4-FFF2-40B4-BE49-F238E27FC236}">
                      <a16:creationId xmlns:a16="http://schemas.microsoft.com/office/drawing/2014/main" id="{3630F79A-CC2D-441E-8021-C7CA57D14698}"/>
                    </a:ext>
                  </a:extLst>
                </p:cNvPr>
                <p:cNvPicPr/>
                <p:nvPr/>
              </p:nvPicPr>
              <p:blipFill>
                <a:blip r:embed="rId21"/>
                <a:stretch>
                  <a:fillRect/>
                </a:stretch>
              </p:blipFill>
              <p:spPr>
                <a:xfrm>
                  <a:off x="8275623" y="1502611"/>
                  <a:ext cx="142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Freihand 57">
                  <a:extLst>
                    <a:ext uri="{FF2B5EF4-FFF2-40B4-BE49-F238E27FC236}">
                      <a16:creationId xmlns:a16="http://schemas.microsoft.com/office/drawing/2014/main" id="{B7F08C79-D002-494D-8628-A96BDD83819B}"/>
                    </a:ext>
                  </a:extLst>
                </p14:cNvPr>
                <p14:cNvContentPartPr/>
                <p14:nvPr/>
              </p14:nvContentPartPr>
              <p14:xfrm>
                <a:off x="8464623" y="1576051"/>
                <a:ext cx="108720" cy="97560"/>
              </p14:xfrm>
            </p:contentPart>
          </mc:Choice>
          <mc:Fallback xmlns="">
            <p:pic>
              <p:nvPicPr>
                <p:cNvPr id="58" name="Freihand 57">
                  <a:extLst>
                    <a:ext uri="{FF2B5EF4-FFF2-40B4-BE49-F238E27FC236}">
                      <a16:creationId xmlns:a16="http://schemas.microsoft.com/office/drawing/2014/main" id="{B7F08C79-D002-494D-8628-A96BDD83819B}"/>
                    </a:ext>
                  </a:extLst>
                </p:cNvPr>
                <p:cNvPicPr/>
                <p:nvPr/>
              </p:nvPicPr>
              <p:blipFill>
                <a:blip r:embed="rId23"/>
                <a:stretch>
                  <a:fillRect/>
                </a:stretch>
              </p:blipFill>
              <p:spPr>
                <a:xfrm>
                  <a:off x="8460303" y="1571731"/>
                  <a:ext cx="117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Freihand 58">
                  <a:extLst>
                    <a:ext uri="{FF2B5EF4-FFF2-40B4-BE49-F238E27FC236}">
                      <a16:creationId xmlns:a16="http://schemas.microsoft.com/office/drawing/2014/main" id="{051F97B9-17A6-47CD-AE0C-FC3456EBAD8F}"/>
                    </a:ext>
                  </a:extLst>
                </p14:cNvPr>
                <p14:cNvContentPartPr/>
                <p14:nvPr/>
              </p14:nvContentPartPr>
              <p14:xfrm>
                <a:off x="8591343" y="1546891"/>
                <a:ext cx="188640" cy="108000"/>
              </p14:xfrm>
            </p:contentPart>
          </mc:Choice>
          <mc:Fallback xmlns="">
            <p:pic>
              <p:nvPicPr>
                <p:cNvPr id="59" name="Freihand 58">
                  <a:extLst>
                    <a:ext uri="{FF2B5EF4-FFF2-40B4-BE49-F238E27FC236}">
                      <a16:creationId xmlns:a16="http://schemas.microsoft.com/office/drawing/2014/main" id="{051F97B9-17A6-47CD-AE0C-FC3456EBAD8F}"/>
                    </a:ext>
                  </a:extLst>
                </p:cNvPr>
                <p:cNvPicPr/>
                <p:nvPr/>
              </p:nvPicPr>
              <p:blipFill>
                <a:blip r:embed="rId25"/>
                <a:stretch>
                  <a:fillRect/>
                </a:stretch>
              </p:blipFill>
              <p:spPr>
                <a:xfrm>
                  <a:off x="8587023" y="1542571"/>
                  <a:ext cx="197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0" name="Freihand 59">
                  <a:extLst>
                    <a:ext uri="{FF2B5EF4-FFF2-40B4-BE49-F238E27FC236}">
                      <a16:creationId xmlns:a16="http://schemas.microsoft.com/office/drawing/2014/main" id="{C932D1FE-C7E3-4335-84E5-D54441216BF3}"/>
                    </a:ext>
                  </a:extLst>
                </p14:cNvPr>
                <p14:cNvContentPartPr/>
                <p14:nvPr/>
              </p14:nvContentPartPr>
              <p14:xfrm>
                <a:off x="8782503" y="1559491"/>
                <a:ext cx="73080" cy="91080"/>
              </p14:xfrm>
            </p:contentPart>
          </mc:Choice>
          <mc:Fallback xmlns="">
            <p:pic>
              <p:nvPicPr>
                <p:cNvPr id="60" name="Freihand 59">
                  <a:extLst>
                    <a:ext uri="{FF2B5EF4-FFF2-40B4-BE49-F238E27FC236}">
                      <a16:creationId xmlns:a16="http://schemas.microsoft.com/office/drawing/2014/main" id="{C932D1FE-C7E3-4335-84E5-D54441216BF3}"/>
                    </a:ext>
                  </a:extLst>
                </p:cNvPr>
                <p:cNvPicPr/>
                <p:nvPr/>
              </p:nvPicPr>
              <p:blipFill>
                <a:blip r:embed="rId27"/>
                <a:stretch>
                  <a:fillRect/>
                </a:stretch>
              </p:blipFill>
              <p:spPr>
                <a:xfrm>
                  <a:off x="8778183" y="1555171"/>
                  <a:ext cx="81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1" name="Freihand 60">
                  <a:extLst>
                    <a:ext uri="{FF2B5EF4-FFF2-40B4-BE49-F238E27FC236}">
                      <a16:creationId xmlns:a16="http://schemas.microsoft.com/office/drawing/2014/main" id="{6CF0177E-698C-425F-BC19-F62D6B2EF78C}"/>
                    </a:ext>
                  </a:extLst>
                </p14:cNvPr>
                <p14:cNvContentPartPr/>
                <p14:nvPr/>
              </p14:nvContentPartPr>
              <p14:xfrm>
                <a:off x="8853063" y="1425931"/>
                <a:ext cx="329760" cy="222120"/>
              </p14:xfrm>
            </p:contentPart>
          </mc:Choice>
          <mc:Fallback xmlns="">
            <p:pic>
              <p:nvPicPr>
                <p:cNvPr id="61" name="Freihand 60">
                  <a:extLst>
                    <a:ext uri="{FF2B5EF4-FFF2-40B4-BE49-F238E27FC236}">
                      <a16:creationId xmlns:a16="http://schemas.microsoft.com/office/drawing/2014/main" id="{6CF0177E-698C-425F-BC19-F62D6B2EF78C}"/>
                    </a:ext>
                  </a:extLst>
                </p:cNvPr>
                <p:cNvPicPr/>
                <p:nvPr/>
              </p:nvPicPr>
              <p:blipFill>
                <a:blip r:embed="rId29"/>
                <a:stretch>
                  <a:fillRect/>
                </a:stretch>
              </p:blipFill>
              <p:spPr>
                <a:xfrm>
                  <a:off x="8848743" y="1421611"/>
                  <a:ext cx="338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2" name="Freihand 61">
                  <a:extLst>
                    <a:ext uri="{FF2B5EF4-FFF2-40B4-BE49-F238E27FC236}">
                      <a16:creationId xmlns:a16="http://schemas.microsoft.com/office/drawing/2014/main" id="{AA5A8B28-16EC-4D1C-AD58-2795304D0D51}"/>
                    </a:ext>
                  </a:extLst>
                </p14:cNvPr>
                <p14:cNvContentPartPr/>
                <p14:nvPr/>
              </p14:nvContentPartPr>
              <p14:xfrm>
                <a:off x="9213063" y="1419451"/>
                <a:ext cx="362880" cy="213480"/>
              </p14:xfrm>
            </p:contentPart>
          </mc:Choice>
          <mc:Fallback xmlns="">
            <p:pic>
              <p:nvPicPr>
                <p:cNvPr id="62" name="Freihand 61">
                  <a:extLst>
                    <a:ext uri="{FF2B5EF4-FFF2-40B4-BE49-F238E27FC236}">
                      <a16:creationId xmlns:a16="http://schemas.microsoft.com/office/drawing/2014/main" id="{AA5A8B28-16EC-4D1C-AD58-2795304D0D51}"/>
                    </a:ext>
                  </a:extLst>
                </p:cNvPr>
                <p:cNvPicPr/>
                <p:nvPr/>
              </p:nvPicPr>
              <p:blipFill>
                <a:blip r:embed="rId31"/>
                <a:stretch>
                  <a:fillRect/>
                </a:stretch>
              </p:blipFill>
              <p:spPr>
                <a:xfrm>
                  <a:off x="9208743" y="1415131"/>
                  <a:ext cx="371520" cy="222120"/>
                </a:xfrm>
                <a:prstGeom prst="rect">
                  <a:avLst/>
                </a:prstGeom>
              </p:spPr>
            </p:pic>
          </mc:Fallback>
        </mc:AlternateContent>
      </p:grpSp>
      <p:grpSp>
        <p:nvGrpSpPr>
          <p:cNvPr id="78" name="Gruppieren 77">
            <a:extLst>
              <a:ext uri="{FF2B5EF4-FFF2-40B4-BE49-F238E27FC236}">
                <a16:creationId xmlns:a16="http://schemas.microsoft.com/office/drawing/2014/main" id="{BFC41CAD-CBF8-4188-95CF-7D635BB3EE40}"/>
              </a:ext>
            </a:extLst>
          </p:cNvPr>
          <p:cNvGrpSpPr/>
          <p:nvPr/>
        </p:nvGrpSpPr>
        <p:grpSpPr>
          <a:xfrm>
            <a:off x="9784383" y="1306411"/>
            <a:ext cx="878400" cy="397080"/>
            <a:chOff x="9784383" y="1306411"/>
            <a:chExt cx="878400" cy="397080"/>
          </a:xfrm>
        </p:grpSpPr>
        <mc:AlternateContent xmlns:mc="http://schemas.openxmlformats.org/markup-compatibility/2006" xmlns:p14="http://schemas.microsoft.com/office/powerpoint/2010/main">
          <mc:Choice Requires="p14">
            <p:contentPart p14:bwMode="auto" r:id="rId32">
              <p14:nvContentPartPr>
                <p14:cNvPr id="64" name="Freihand 63">
                  <a:extLst>
                    <a:ext uri="{FF2B5EF4-FFF2-40B4-BE49-F238E27FC236}">
                      <a16:creationId xmlns:a16="http://schemas.microsoft.com/office/drawing/2014/main" id="{103D936A-33A5-46A7-8BFA-E4A241C8C5BD}"/>
                    </a:ext>
                  </a:extLst>
                </p14:cNvPr>
                <p14:cNvContentPartPr/>
                <p14:nvPr/>
              </p14:nvContentPartPr>
              <p14:xfrm>
                <a:off x="9784383" y="1460131"/>
                <a:ext cx="107280" cy="243360"/>
              </p14:xfrm>
            </p:contentPart>
          </mc:Choice>
          <mc:Fallback xmlns="">
            <p:pic>
              <p:nvPicPr>
                <p:cNvPr id="64" name="Freihand 63">
                  <a:extLst>
                    <a:ext uri="{FF2B5EF4-FFF2-40B4-BE49-F238E27FC236}">
                      <a16:creationId xmlns:a16="http://schemas.microsoft.com/office/drawing/2014/main" id="{103D936A-33A5-46A7-8BFA-E4A241C8C5BD}"/>
                    </a:ext>
                  </a:extLst>
                </p:cNvPr>
                <p:cNvPicPr/>
                <p:nvPr/>
              </p:nvPicPr>
              <p:blipFill>
                <a:blip r:embed="rId33"/>
                <a:stretch>
                  <a:fillRect/>
                </a:stretch>
              </p:blipFill>
              <p:spPr>
                <a:xfrm>
                  <a:off x="9780063" y="1455811"/>
                  <a:ext cx="1159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5" name="Freihand 64">
                  <a:extLst>
                    <a:ext uri="{FF2B5EF4-FFF2-40B4-BE49-F238E27FC236}">
                      <a16:creationId xmlns:a16="http://schemas.microsoft.com/office/drawing/2014/main" id="{311BF3BF-6927-4059-8901-92EDDCD427C2}"/>
                    </a:ext>
                  </a:extLst>
                </p14:cNvPr>
                <p14:cNvContentPartPr/>
                <p14:nvPr/>
              </p14:nvContentPartPr>
              <p14:xfrm>
                <a:off x="9918663" y="1468771"/>
                <a:ext cx="61920" cy="89640"/>
              </p14:xfrm>
            </p:contentPart>
          </mc:Choice>
          <mc:Fallback xmlns="">
            <p:pic>
              <p:nvPicPr>
                <p:cNvPr id="65" name="Freihand 64">
                  <a:extLst>
                    <a:ext uri="{FF2B5EF4-FFF2-40B4-BE49-F238E27FC236}">
                      <a16:creationId xmlns:a16="http://schemas.microsoft.com/office/drawing/2014/main" id="{311BF3BF-6927-4059-8901-92EDDCD427C2}"/>
                    </a:ext>
                  </a:extLst>
                </p:cNvPr>
                <p:cNvPicPr/>
                <p:nvPr/>
              </p:nvPicPr>
              <p:blipFill>
                <a:blip r:embed="rId35"/>
                <a:stretch>
                  <a:fillRect/>
                </a:stretch>
              </p:blipFill>
              <p:spPr>
                <a:xfrm>
                  <a:off x="9914343" y="1464451"/>
                  <a:ext cx="70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Freihand 65">
                  <a:extLst>
                    <a:ext uri="{FF2B5EF4-FFF2-40B4-BE49-F238E27FC236}">
                      <a16:creationId xmlns:a16="http://schemas.microsoft.com/office/drawing/2014/main" id="{A9C5EAEF-1513-4CC7-ACF9-F491D5CF8AD8}"/>
                    </a:ext>
                  </a:extLst>
                </p14:cNvPr>
                <p14:cNvContentPartPr/>
                <p14:nvPr/>
              </p14:nvContentPartPr>
              <p14:xfrm>
                <a:off x="10001463" y="1483891"/>
                <a:ext cx="72360" cy="70200"/>
              </p14:xfrm>
            </p:contentPart>
          </mc:Choice>
          <mc:Fallback xmlns="">
            <p:pic>
              <p:nvPicPr>
                <p:cNvPr id="66" name="Freihand 65">
                  <a:extLst>
                    <a:ext uri="{FF2B5EF4-FFF2-40B4-BE49-F238E27FC236}">
                      <a16:creationId xmlns:a16="http://schemas.microsoft.com/office/drawing/2014/main" id="{A9C5EAEF-1513-4CC7-ACF9-F491D5CF8AD8}"/>
                    </a:ext>
                  </a:extLst>
                </p:cNvPr>
                <p:cNvPicPr/>
                <p:nvPr/>
              </p:nvPicPr>
              <p:blipFill>
                <a:blip r:embed="rId37"/>
                <a:stretch>
                  <a:fillRect/>
                </a:stretch>
              </p:blipFill>
              <p:spPr>
                <a:xfrm>
                  <a:off x="9997143" y="1479571"/>
                  <a:ext cx="81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8" name="Freihand 67">
                  <a:extLst>
                    <a:ext uri="{FF2B5EF4-FFF2-40B4-BE49-F238E27FC236}">
                      <a16:creationId xmlns:a16="http://schemas.microsoft.com/office/drawing/2014/main" id="{CBD9BAE2-50CB-4831-A358-4B3815FD2D3D}"/>
                    </a:ext>
                  </a:extLst>
                </p14:cNvPr>
                <p14:cNvContentPartPr/>
                <p14:nvPr/>
              </p14:nvContentPartPr>
              <p14:xfrm>
                <a:off x="10108383" y="1448251"/>
                <a:ext cx="133920" cy="250920"/>
              </p14:xfrm>
            </p:contentPart>
          </mc:Choice>
          <mc:Fallback xmlns="">
            <p:pic>
              <p:nvPicPr>
                <p:cNvPr id="68" name="Freihand 67">
                  <a:extLst>
                    <a:ext uri="{FF2B5EF4-FFF2-40B4-BE49-F238E27FC236}">
                      <a16:creationId xmlns:a16="http://schemas.microsoft.com/office/drawing/2014/main" id="{CBD9BAE2-50CB-4831-A358-4B3815FD2D3D}"/>
                    </a:ext>
                  </a:extLst>
                </p:cNvPr>
                <p:cNvPicPr/>
                <p:nvPr/>
              </p:nvPicPr>
              <p:blipFill>
                <a:blip r:embed="rId39"/>
                <a:stretch>
                  <a:fillRect/>
                </a:stretch>
              </p:blipFill>
              <p:spPr>
                <a:xfrm>
                  <a:off x="10104063" y="1443931"/>
                  <a:ext cx="1425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9" name="Freihand 68">
                  <a:extLst>
                    <a:ext uri="{FF2B5EF4-FFF2-40B4-BE49-F238E27FC236}">
                      <a16:creationId xmlns:a16="http://schemas.microsoft.com/office/drawing/2014/main" id="{C2106CCF-C253-4848-978E-8609BF395BE9}"/>
                    </a:ext>
                  </a:extLst>
                </p14:cNvPr>
                <p14:cNvContentPartPr/>
                <p14:nvPr/>
              </p14:nvContentPartPr>
              <p14:xfrm>
                <a:off x="10225383" y="1383091"/>
                <a:ext cx="10800" cy="10440"/>
              </p14:xfrm>
            </p:contentPart>
          </mc:Choice>
          <mc:Fallback xmlns="">
            <p:pic>
              <p:nvPicPr>
                <p:cNvPr id="69" name="Freihand 68">
                  <a:extLst>
                    <a:ext uri="{FF2B5EF4-FFF2-40B4-BE49-F238E27FC236}">
                      <a16:creationId xmlns:a16="http://schemas.microsoft.com/office/drawing/2014/main" id="{C2106CCF-C253-4848-978E-8609BF395BE9}"/>
                    </a:ext>
                  </a:extLst>
                </p:cNvPr>
                <p:cNvPicPr/>
                <p:nvPr/>
              </p:nvPicPr>
              <p:blipFill>
                <a:blip r:embed="rId41"/>
                <a:stretch>
                  <a:fillRect/>
                </a:stretch>
              </p:blipFill>
              <p:spPr>
                <a:xfrm>
                  <a:off x="10221063" y="1378771"/>
                  <a:ext cx="1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0" name="Freihand 69">
                  <a:extLst>
                    <a:ext uri="{FF2B5EF4-FFF2-40B4-BE49-F238E27FC236}">
                      <a16:creationId xmlns:a16="http://schemas.microsoft.com/office/drawing/2014/main" id="{61048E46-4656-42C0-9F1C-1FD9BC9BA700}"/>
                    </a:ext>
                  </a:extLst>
                </p14:cNvPr>
                <p14:cNvContentPartPr/>
                <p14:nvPr/>
              </p14:nvContentPartPr>
              <p14:xfrm>
                <a:off x="10309623" y="1430251"/>
                <a:ext cx="97560" cy="113400"/>
              </p14:xfrm>
            </p:contentPart>
          </mc:Choice>
          <mc:Fallback xmlns="">
            <p:pic>
              <p:nvPicPr>
                <p:cNvPr id="70" name="Freihand 69">
                  <a:extLst>
                    <a:ext uri="{FF2B5EF4-FFF2-40B4-BE49-F238E27FC236}">
                      <a16:creationId xmlns:a16="http://schemas.microsoft.com/office/drawing/2014/main" id="{61048E46-4656-42C0-9F1C-1FD9BC9BA700}"/>
                    </a:ext>
                  </a:extLst>
                </p:cNvPr>
                <p:cNvPicPr/>
                <p:nvPr/>
              </p:nvPicPr>
              <p:blipFill>
                <a:blip r:embed="rId43"/>
                <a:stretch>
                  <a:fillRect/>
                </a:stretch>
              </p:blipFill>
              <p:spPr>
                <a:xfrm>
                  <a:off x="10305303" y="1425931"/>
                  <a:ext cx="106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1" name="Freihand 70">
                  <a:extLst>
                    <a:ext uri="{FF2B5EF4-FFF2-40B4-BE49-F238E27FC236}">
                      <a16:creationId xmlns:a16="http://schemas.microsoft.com/office/drawing/2014/main" id="{AFDE9E02-2DDB-48FB-BA03-3E3F55A8B596}"/>
                    </a:ext>
                  </a:extLst>
                </p14:cNvPr>
                <p14:cNvContentPartPr/>
                <p14:nvPr/>
              </p14:nvContentPartPr>
              <p14:xfrm>
                <a:off x="10407183" y="1437451"/>
                <a:ext cx="168120" cy="110520"/>
              </p14:xfrm>
            </p:contentPart>
          </mc:Choice>
          <mc:Fallback xmlns="">
            <p:pic>
              <p:nvPicPr>
                <p:cNvPr id="71" name="Freihand 70">
                  <a:extLst>
                    <a:ext uri="{FF2B5EF4-FFF2-40B4-BE49-F238E27FC236}">
                      <a16:creationId xmlns:a16="http://schemas.microsoft.com/office/drawing/2014/main" id="{AFDE9E02-2DDB-48FB-BA03-3E3F55A8B596}"/>
                    </a:ext>
                  </a:extLst>
                </p:cNvPr>
                <p:cNvPicPr/>
                <p:nvPr/>
              </p:nvPicPr>
              <p:blipFill>
                <a:blip r:embed="rId45"/>
                <a:stretch>
                  <a:fillRect/>
                </a:stretch>
              </p:blipFill>
              <p:spPr>
                <a:xfrm>
                  <a:off x="10402863" y="1433131"/>
                  <a:ext cx="176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3" name="Freihand 72">
                  <a:extLst>
                    <a:ext uri="{FF2B5EF4-FFF2-40B4-BE49-F238E27FC236}">
                      <a16:creationId xmlns:a16="http://schemas.microsoft.com/office/drawing/2014/main" id="{FFE8528F-3895-4477-831F-942CD1AA9A9B}"/>
                    </a:ext>
                  </a:extLst>
                </p14:cNvPr>
                <p14:cNvContentPartPr/>
                <p14:nvPr/>
              </p14:nvContentPartPr>
              <p14:xfrm>
                <a:off x="10550103" y="1306411"/>
                <a:ext cx="27720" cy="239400"/>
              </p14:xfrm>
            </p:contentPart>
          </mc:Choice>
          <mc:Fallback xmlns="">
            <p:pic>
              <p:nvPicPr>
                <p:cNvPr id="73" name="Freihand 72">
                  <a:extLst>
                    <a:ext uri="{FF2B5EF4-FFF2-40B4-BE49-F238E27FC236}">
                      <a16:creationId xmlns:a16="http://schemas.microsoft.com/office/drawing/2014/main" id="{FFE8528F-3895-4477-831F-942CD1AA9A9B}"/>
                    </a:ext>
                  </a:extLst>
                </p:cNvPr>
                <p:cNvPicPr/>
                <p:nvPr/>
              </p:nvPicPr>
              <p:blipFill>
                <a:blip r:embed="rId47"/>
                <a:stretch>
                  <a:fillRect/>
                </a:stretch>
              </p:blipFill>
              <p:spPr>
                <a:xfrm>
                  <a:off x="10545783" y="1302091"/>
                  <a:ext cx="363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4" name="Freihand 73">
                  <a:extLst>
                    <a:ext uri="{FF2B5EF4-FFF2-40B4-BE49-F238E27FC236}">
                      <a16:creationId xmlns:a16="http://schemas.microsoft.com/office/drawing/2014/main" id="{7D319340-8C27-49A8-A793-C91CAB28A937}"/>
                    </a:ext>
                  </a:extLst>
                </p14:cNvPr>
                <p14:cNvContentPartPr/>
                <p14:nvPr/>
              </p14:nvContentPartPr>
              <p14:xfrm>
                <a:off x="10517703" y="1409371"/>
                <a:ext cx="145080" cy="24120"/>
              </p14:xfrm>
            </p:contentPart>
          </mc:Choice>
          <mc:Fallback xmlns="">
            <p:pic>
              <p:nvPicPr>
                <p:cNvPr id="74" name="Freihand 73">
                  <a:extLst>
                    <a:ext uri="{FF2B5EF4-FFF2-40B4-BE49-F238E27FC236}">
                      <a16:creationId xmlns:a16="http://schemas.microsoft.com/office/drawing/2014/main" id="{7D319340-8C27-49A8-A793-C91CAB28A937}"/>
                    </a:ext>
                  </a:extLst>
                </p:cNvPr>
                <p:cNvPicPr/>
                <p:nvPr/>
              </p:nvPicPr>
              <p:blipFill>
                <a:blip r:embed="rId49"/>
                <a:stretch>
                  <a:fillRect/>
                </a:stretch>
              </p:blipFill>
              <p:spPr>
                <a:xfrm>
                  <a:off x="10513383" y="1405051"/>
                  <a:ext cx="153720" cy="3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182" name="Freihand 181">
                <a:extLst>
                  <a:ext uri="{FF2B5EF4-FFF2-40B4-BE49-F238E27FC236}">
                    <a16:creationId xmlns:a16="http://schemas.microsoft.com/office/drawing/2014/main" id="{3E3E2F8B-CA5E-40FD-B167-EEFBDB886E47}"/>
                  </a:ext>
                </a:extLst>
              </p14:cNvPr>
              <p14:cNvContentPartPr/>
              <p14:nvPr/>
            </p14:nvContentPartPr>
            <p14:xfrm>
              <a:off x="10484223" y="3060331"/>
              <a:ext cx="106200" cy="82800"/>
            </p14:xfrm>
          </p:contentPart>
        </mc:Choice>
        <mc:Fallback xmlns="">
          <p:pic>
            <p:nvPicPr>
              <p:cNvPr id="182" name="Freihand 181">
                <a:extLst>
                  <a:ext uri="{FF2B5EF4-FFF2-40B4-BE49-F238E27FC236}">
                    <a16:creationId xmlns:a16="http://schemas.microsoft.com/office/drawing/2014/main" id="{3E3E2F8B-CA5E-40FD-B167-EEFBDB886E47}"/>
                  </a:ext>
                </a:extLst>
              </p:cNvPr>
              <p:cNvPicPr/>
              <p:nvPr/>
            </p:nvPicPr>
            <p:blipFill>
              <a:blip r:embed="rId51"/>
              <a:stretch>
                <a:fillRect/>
              </a:stretch>
            </p:blipFill>
            <p:spPr>
              <a:xfrm>
                <a:off x="10479903" y="3056011"/>
                <a:ext cx="114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5" name="Freihand 204">
                <a:extLst>
                  <a:ext uri="{FF2B5EF4-FFF2-40B4-BE49-F238E27FC236}">
                    <a16:creationId xmlns:a16="http://schemas.microsoft.com/office/drawing/2014/main" id="{E4DF4391-FB67-40FD-A348-52BC2D9B9AA5}"/>
                  </a:ext>
                </a:extLst>
              </p14:cNvPr>
              <p14:cNvContentPartPr/>
              <p14:nvPr/>
            </p14:nvContentPartPr>
            <p14:xfrm>
              <a:off x="7814103" y="2778451"/>
              <a:ext cx="834840" cy="471960"/>
            </p14:xfrm>
          </p:contentPart>
        </mc:Choice>
        <mc:Fallback xmlns="">
          <p:pic>
            <p:nvPicPr>
              <p:cNvPr id="205" name="Freihand 204">
                <a:extLst>
                  <a:ext uri="{FF2B5EF4-FFF2-40B4-BE49-F238E27FC236}">
                    <a16:creationId xmlns:a16="http://schemas.microsoft.com/office/drawing/2014/main" id="{E4DF4391-FB67-40FD-A348-52BC2D9B9AA5}"/>
                  </a:ext>
                </a:extLst>
              </p:cNvPr>
              <p:cNvPicPr/>
              <p:nvPr/>
            </p:nvPicPr>
            <p:blipFill>
              <a:blip r:embed="rId53"/>
              <a:stretch>
                <a:fillRect/>
              </a:stretch>
            </p:blipFill>
            <p:spPr>
              <a:xfrm>
                <a:off x="7809783" y="2774131"/>
                <a:ext cx="84348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4E6C32AB-12E4-42F5-B5CD-CCE743B95A51}"/>
                  </a:ext>
                </a:extLst>
              </p14:cNvPr>
              <p14:cNvContentPartPr/>
              <p14:nvPr/>
            </p14:nvContentPartPr>
            <p14:xfrm>
              <a:off x="8458503" y="1952251"/>
              <a:ext cx="105120" cy="154440"/>
            </p14:xfrm>
          </p:contentPart>
        </mc:Choice>
        <mc:Fallback xmlns="">
          <p:pic>
            <p:nvPicPr>
              <p:cNvPr id="75" name="Freihand 74">
                <a:extLst>
                  <a:ext uri="{FF2B5EF4-FFF2-40B4-BE49-F238E27FC236}">
                    <a16:creationId xmlns:a16="http://schemas.microsoft.com/office/drawing/2014/main" id="{4E6C32AB-12E4-42F5-B5CD-CCE743B95A51}"/>
                  </a:ext>
                </a:extLst>
              </p:cNvPr>
              <p:cNvPicPr/>
              <p:nvPr/>
            </p:nvPicPr>
            <p:blipFill>
              <a:blip r:embed="rId55"/>
              <a:stretch>
                <a:fillRect/>
              </a:stretch>
            </p:blipFill>
            <p:spPr>
              <a:xfrm>
                <a:off x="8454183" y="1947931"/>
                <a:ext cx="113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530FA709-DB06-4162-91E3-83FA065705DE}"/>
                  </a:ext>
                </a:extLst>
              </p14:cNvPr>
              <p14:cNvContentPartPr/>
              <p14:nvPr/>
            </p14:nvContentPartPr>
            <p14:xfrm>
              <a:off x="8396583" y="2005531"/>
              <a:ext cx="146160" cy="10080"/>
            </p14:xfrm>
          </p:contentPart>
        </mc:Choice>
        <mc:Fallback xmlns="">
          <p:pic>
            <p:nvPicPr>
              <p:cNvPr id="76" name="Freihand 75">
                <a:extLst>
                  <a:ext uri="{FF2B5EF4-FFF2-40B4-BE49-F238E27FC236}">
                    <a16:creationId xmlns:a16="http://schemas.microsoft.com/office/drawing/2014/main" id="{530FA709-DB06-4162-91E3-83FA065705DE}"/>
                  </a:ext>
                </a:extLst>
              </p:cNvPr>
              <p:cNvPicPr/>
              <p:nvPr/>
            </p:nvPicPr>
            <p:blipFill>
              <a:blip r:embed="rId57"/>
              <a:stretch>
                <a:fillRect/>
              </a:stretch>
            </p:blipFill>
            <p:spPr>
              <a:xfrm>
                <a:off x="8392263" y="2001211"/>
                <a:ext cx="154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9" name="Freihand 78">
                <a:extLst>
                  <a:ext uri="{FF2B5EF4-FFF2-40B4-BE49-F238E27FC236}">
                    <a16:creationId xmlns:a16="http://schemas.microsoft.com/office/drawing/2014/main" id="{DA4914DC-47D3-4978-BC96-260DD9F2382D}"/>
                  </a:ext>
                </a:extLst>
              </p14:cNvPr>
              <p14:cNvContentPartPr/>
              <p14:nvPr/>
            </p14:nvContentPartPr>
            <p14:xfrm>
              <a:off x="8641023" y="2004451"/>
              <a:ext cx="142920" cy="6480"/>
            </p14:xfrm>
          </p:contentPart>
        </mc:Choice>
        <mc:Fallback xmlns="">
          <p:pic>
            <p:nvPicPr>
              <p:cNvPr id="79" name="Freihand 78">
                <a:extLst>
                  <a:ext uri="{FF2B5EF4-FFF2-40B4-BE49-F238E27FC236}">
                    <a16:creationId xmlns:a16="http://schemas.microsoft.com/office/drawing/2014/main" id="{DA4914DC-47D3-4978-BC96-260DD9F2382D}"/>
                  </a:ext>
                </a:extLst>
              </p:cNvPr>
              <p:cNvPicPr/>
              <p:nvPr/>
            </p:nvPicPr>
            <p:blipFill>
              <a:blip r:embed="rId59"/>
              <a:stretch>
                <a:fillRect/>
              </a:stretch>
            </p:blipFill>
            <p:spPr>
              <a:xfrm>
                <a:off x="8636703" y="2000131"/>
                <a:ext cx="1515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0" name="Freihand 79">
                <a:extLst>
                  <a:ext uri="{FF2B5EF4-FFF2-40B4-BE49-F238E27FC236}">
                    <a16:creationId xmlns:a16="http://schemas.microsoft.com/office/drawing/2014/main" id="{A0E11E94-8D0B-4690-A4F5-46D5710E6CA3}"/>
                  </a:ext>
                </a:extLst>
              </p14:cNvPr>
              <p14:cNvContentPartPr/>
              <p14:nvPr/>
            </p14:nvContentPartPr>
            <p14:xfrm>
              <a:off x="8648223" y="2046211"/>
              <a:ext cx="159120" cy="9360"/>
            </p14:xfrm>
          </p:contentPart>
        </mc:Choice>
        <mc:Fallback xmlns="">
          <p:pic>
            <p:nvPicPr>
              <p:cNvPr id="80" name="Freihand 79">
                <a:extLst>
                  <a:ext uri="{FF2B5EF4-FFF2-40B4-BE49-F238E27FC236}">
                    <a16:creationId xmlns:a16="http://schemas.microsoft.com/office/drawing/2014/main" id="{A0E11E94-8D0B-4690-A4F5-46D5710E6CA3}"/>
                  </a:ext>
                </a:extLst>
              </p:cNvPr>
              <p:cNvPicPr/>
              <p:nvPr/>
            </p:nvPicPr>
            <p:blipFill>
              <a:blip r:embed="rId61"/>
              <a:stretch>
                <a:fillRect/>
              </a:stretch>
            </p:blipFill>
            <p:spPr>
              <a:xfrm>
                <a:off x="8643903" y="2041891"/>
                <a:ext cx="16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1" name="Freihand 80">
                <a:extLst>
                  <a:ext uri="{FF2B5EF4-FFF2-40B4-BE49-F238E27FC236}">
                    <a16:creationId xmlns:a16="http://schemas.microsoft.com/office/drawing/2014/main" id="{9BA4AA1A-EBE7-4AFC-B700-41F97DE1CA4B}"/>
                  </a:ext>
                </a:extLst>
              </p14:cNvPr>
              <p14:cNvContentPartPr/>
              <p14:nvPr/>
            </p14:nvContentPartPr>
            <p14:xfrm>
              <a:off x="8845143" y="1970251"/>
              <a:ext cx="117000" cy="105840"/>
            </p14:xfrm>
          </p:contentPart>
        </mc:Choice>
        <mc:Fallback xmlns="">
          <p:pic>
            <p:nvPicPr>
              <p:cNvPr id="81" name="Freihand 80">
                <a:extLst>
                  <a:ext uri="{FF2B5EF4-FFF2-40B4-BE49-F238E27FC236}">
                    <a16:creationId xmlns:a16="http://schemas.microsoft.com/office/drawing/2014/main" id="{9BA4AA1A-EBE7-4AFC-B700-41F97DE1CA4B}"/>
                  </a:ext>
                </a:extLst>
              </p:cNvPr>
              <p:cNvPicPr/>
              <p:nvPr/>
            </p:nvPicPr>
            <p:blipFill>
              <a:blip r:embed="rId63"/>
              <a:stretch>
                <a:fillRect/>
              </a:stretch>
            </p:blipFill>
            <p:spPr>
              <a:xfrm>
                <a:off x="8840823" y="1965931"/>
                <a:ext cx="125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1DE2927C-76EF-42F3-BF27-C52FBF7BC2A8}"/>
                  </a:ext>
                </a:extLst>
              </p14:cNvPr>
              <p14:cNvContentPartPr/>
              <p14:nvPr/>
            </p14:nvContentPartPr>
            <p14:xfrm>
              <a:off x="8306943" y="2254291"/>
              <a:ext cx="127080" cy="124920"/>
            </p14:xfrm>
          </p:contentPart>
        </mc:Choice>
        <mc:Fallback xmlns="">
          <p:pic>
            <p:nvPicPr>
              <p:cNvPr id="83" name="Freihand 82">
                <a:extLst>
                  <a:ext uri="{FF2B5EF4-FFF2-40B4-BE49-F238E27FC236}">
                    <a16:creationId xmlns:a16="http://schemas.microsoft.com/office/drawing/2014/main" id="{1DE2927C-76EF-42F3-BF27-C52FBF7BC2A8}"/>
                  </a:ext>
                </a:extLst>
              </p:cNvPr>
              <p:cNvPicPr/>
              <p:nvPr/>
            </p:nvPicPr>
            <p:blipFill>
              <a:blip r:embed="rId65"/>
              <a:stretch>
                <a:fillRect/>
              </a:stretch>
            </p:blipFill>
            <p:spPr>
              <a:xfrm>
                <a:off x="8302623" y="2249971"/>
                <a:ext cx="135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4" name="Freihand 83">
                <a:extLst>
                  <a:ext uri="{FF2B5EF4-FFF2-40B4-BE49-F238E27FC236}">
                    <a16:creationId xmlns:a16="http://schemas.microsoft.com/office/drawing/2014/main" id="{85DAAD47-E422-41ED-A747-7DEE19849BCC}"/>
                  </a:ext>
                </a:extLst>
              </p14:cNvPr>
              <p14:cNvContentPartPr/>
              <p14:nvPr/>
            </p14:nvContentPartPr>
            <p14:xfrm>
              <a:off x="8472183" y="2261851"/>
              <a:ext cx="71640" cy="89640"/>
            </p14:xfrm>
          </p:contentPart>
        </mc:Choice>
        <mc:Fallback xmlns="">
          <p:pic>
            <p:nvPicPr>
              <p:cNvPr id="84" name="Freihand 83">
                <a:extLst>
                  <a:ext uri="{FF2B5EF4-FFF2-40B4-BE49-F238E27FC236}">
                    <a16:creationId xmlns:a16="http://schemas.microsoft.com/office/drawing/2014/main" id="{85DAAD47-E422-41ED-A747-7DEE19849BCC}"/>
                  </a:ext>
                </a:extLst>
              </p:cNvPr>
              <p:cNvPicPr/>
              <p:nvPr/>
            </p:nvPicPr>
            <p:blipFill>
              <a:blip r:embed="rId67"/>
              <a:stretch>
                <a:fillRect/>
              </a:stretch>
            </p:blipFill>
            <p:spPr>
              <a:xfrm>
                <a:off x="8467863" y="2257531"/>
                <a:ext cx="80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5" name="Freihand 84">
                <a:extLst>
                  <a:ext uri="{FF2B5EF4-FFF2-40B4-BE49-F238E27FC236}">
                    <a16:creationId xmlns:a16="http://schemas.microsoft.com/office/drawing/2014/main" id="{74A2C076-C06F-49D0-8381-D4CE450E24EE}"/>
                  </a:ext>
                </a:extLst>
              </p14:cNvPr>
              <p14:cNvContentPartPr/>
              <p14:nvPr/>
            </p14:nvContentPartPr>
            <p14:xfrm>
              <a:off x="8584863" y="2252491"/>
              <a:ext cx="66960" cy="90000"/>
            </p14:xfrm>
          </p:contentPart>
        </mc:Choice>
        <mc:Fallback xmlns="">
          <p:pic>
            <p:nvPicPr>
              <p:cNvPr id="85" name="Freihand 84">
                <a:extLst>
                  <a:ext uri="{FF2B5EF4-FFF2-40B4-BE49-F238E27FC236}">
                    <a16:creationId xmlns:a16="http://schemas.microsoft.com/office/drawing/2014/main" id="{74A2C076-C06F-49D0-8381-D4CE450E24EE}"/>
                  </a:ext>
                </a:extLst>
              </p:cNvPr>
              <p:cNvPicPr/>
              <p:nvPr/>
            </p:nvPicPr>
            <p:blipFill>
              <a:blip r:embed="rId69"/>
              <a:stretch>
                <a:fillRect/>
              </a:stretch>
            </p:blipFill>
            <p:spPr>
              <a:xfrm>
                <a:off x="8580543" y="2248171"/>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7B9987DE-2945-4D73-99B8-73A2D30326EF}"/>
                  </a:ext>
                </a:extLst>
              </p14:cNvPr>
              <p14:cNvContentPartPr/>
              <p14:nvPr/>
            </p14:nvContentPartPr>
            <p14:xfrm>
              <a:off x="8688543" y="2339251"/>
              <a:ext cx="40680" cy="16920"/>
            </p14:xfrm>
          </p:contentPart>
        </mc:Choice>
        <mc:Fallback xmlns="">
          <p:pic>
            <p:nvPicPr>
              <p:cNvPr id="86" name="Freihand 85">
                <a:extLst>
                  <a:ext uri="{FF2B5EF4-FFF2-40B4-BE49-F238E27FC236}">
                    <a16:creationId xmlns:a16="http://schemas.microsoft.com/office/drawing/2014/main" id="{7B9987DE-2945-4D73-99B8-73A2D30326EF}"/>
                  </a:ext>
                </a:extLst>
              </p:cNvPr>
              <p:cNvPicPr/>
              <p:nvPr/>
            </p:nvPicPr>
            <p:blipFill>
              <a:blip r:embed="rId71"/>
              <a:stretch>
                <a:fillRect/>
              </a:stretch>
            </p:blipFill>
            <p:spPr>
              <a:xfrm>
                <a:off x="8684223" y="2334931"/>
                <a:ext cx="49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 name="Freihand 86">
                <a:extLst>
                  <a:ext uri="{FF2B5EF4-FFF2-40B4-BE49-F238E27FC236}">
                    <a16:creationId xmlns:a16="http://schemas.microsoft.com/office/drawing/2014/main" id="{4C3A12DB-0038-48DE-9AA9-904CEC703405}"/>
                  </a:ext>
                </a:extLst>
              </p14:cNvPr>
              <p14:cNvContentPartPr/>
              <p14:nvPr/>
            </p14:nvContentPartPr>
            <p14:xfrm>
              <a:off x="8763783" y="2255371"/>
              <a:ext cx="79200" cy="80280"/>
            </p14:xfrm>
          </p:contentPart>
        </mc:Choice>
        <mc:Fallback xmlns="">
          <p:pic>
            <p:nvPicPr>
              <p:cNvPr id="87" name="Freihand 86">
                <a:extLst>
                  <a:ext uri="{FF2B5EF4-FFF2-40B4-BE49-F238E27FC236}">
                    <a16:creationId xmlns:a16="http://schemas.microsoft.com/office/drawing/2014/main" id="{4C3A12DB-0038-48DE-9AA9-904CEC703405}"/>
                  </a:ext>
                </a:extLst>
              </p:cNvPr>
              <p:cNvPicPr/>
              <p:nvPr/>
            </p:nvPicPr>
            <p:blipFill>
              <a:blip r:embed="rId73"/>
              <a:stretch>
                <a:fillRect/>
              </a:stretch>
            </p:blipFill>
            <p:spPr>
              <a:xfrm>
                <a:off x="8759463" y="2251051"/>
                <a:ext cx="87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8" name="Freihand 87">
                <a:extLst>
                  <a:ext uri="{FF2B5EF4-FFF2-40B4-BE49-F238E27FC236}">
                    <a16:creationId xmlns:a16="http://schemas.microsoft.com/office/drawing/2014/main" id="{ACB9F093-F73C-43FE-8779-E23A8CDD78A0}"/>
                  </a:ext>
                </a:extLst>
              </p14:cNvPr>
              <p14:cNvContentPartPr/>
              <p14:nvPr/>
            </p14:nvContentPartPr>
            <p14:xfrm>
              <a:off x="8856663" y="2230171"/>
              <a:ext cx="88200" cy="100800"/>
            </p14:xfrm>
          </p:contentPart>
        </mc:Choice>
        <mc:Fallback xmlns="">
          <p:pic>
            <p:nvPicPr>
              <p:cNvPr id="88" name="Freihand 87">
                <a:extLst>
                  <a:ext uri="{FF2B5EF4-FFF2-40B4-BE49-F238E27FC236}">
                    <a16:creationId xmlns:a16="http://schemas.microsoft.com/office/drawing/2014/main" id="{ACB9F093-F73C-43FE-8779-E23A8CDD78A0}"/>
                  </a:ext>
                </a:extLst>
              </p:cNvPr>
              <p:cNvPicPr/>
              <p:nvPr/>
            </p:nvPicPr>
            <p:blipFill>
              <a:blip r:embed="rId75"/>
              <a:stretch>
                <a:fillRect/>
              </a:stretch>
            </p:blipFill>
            <p:spPr>
              <a:xfrm>
                <a:off x="8852343" y="2225851"/>
                <a:ext cx="96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9" name="Freihand 88">
                <a:extLst>
                  <a:ext uri="{FF2B5EF4-FFF2-40B4-BE49-F238E27FC236}">
                    <a16:creationId xmlns:a16="http://schemas.microsoft.com/office/drawing/2014/main" id="{15CECB74-19CA-4FB7-9152-71FED283D60D}"/>
                  </a:ext>
                </a:extLst>
              </p14:cNvPr>
              <p14:cNvContentPartPr/>
              <p14:nvPr/>
            </p14:nvContentPartPr>
            <p14:xfrm>
              <a:off x="8934423" y="2239891"/>
              <a:ext cx="135000" cy="94320"/>
            </p14:xfrm>
          </p:contentPart>
        </mc:Choice>
        <mc:Fallback xmlns="">
          <p:pic>
            <p:nvPicPr>
              <p:cNvPr id="89" name="Freihand 88">
                <a:extLst>
                  <a:ext uri="{FF2B5EF4-FFF2-40B4-BE49-F238E27FC236}">
                    <a16:creationId xmlns:a16="http://schemas.microsoft.com/office/drawing/2014/main" id="{15CECB74-19CA-4FB7-9152-71FED283D60D}"/>
                  </a:ext>
                </a:extLst>
              </p:cNvPr>
              <p:cNvPicPr/>
              <p:nvPr/>
            </p:nvPicPr>
            <p:blipFill>
              <a:blip r:embed="rId77"/>
              <a:stretch>
                <a:fillRect/>
              </a:stretch>
            </p:blipFill>
            <p:spPr>
              <a:xfrm>
                <a:off x="8930103" y="2235571"/>
                <a:ext cx="143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1" name="Freihand 90">
                <a:extLst>
                  <a:ext uri="{FF2B5EF4-FFF2-40B4-BE49-F238E27FC236}">
                    <a16:creationId xmlns:a16="http://schemas.microsoft.com/office/drawing/2014/main" id="{38F401FE-7C15-4237-8325-9405B64818D8}"/>
                  </a:ext>
                </a:extLst>
              </p14:cNvPr>
              <p14:cNvContentPartPr/>
              <p14:nvPr/>
            </p14:nvContentPartPr>
            <p14:xfrm>
              <a:off x="8567223" y="2136211"/>
              <a:ext cx="18360" cy="86760"/>
            </p14:xfrm>
          </p:contentPart>
        </mc:Choice>
        <mc:Fallback xmlns="">
          <p:pic>
            <p:nvPicPr>
              <p:cNvPr id="91" name="Freihand 90">
                <a:extLst>
                  <a:ext uri="{FF2B5EF4-FFF2-40B4-BE49-F238E27FC236}">
                    <a16:creationId xmlns:a16="http://schemas.microsoft.com/office/drawing/2014/main" id="{38F401FE-7C15-4237-8325-9405B64818D8}"/>
                  </a:ext>
                </a:extLst>
              </p:cNvPr>
              <p:cNvPicPr/>
              <p:nvPr/>
            </p:nvPicPr>
            <p:blipFill>
              <a:blip r:embed="rId79"/>
              <a:stretch>
                <a:fillRect/>
              </a:stretch>
            </p:blipFill>
            <p:spPr>
              <a:xfrm>
                <a:off x="8562903" y="2131891"/>
                <a:ext cx="27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2" name="Freihand 91">
                <a:extLst>
                  <a:ext uri="{FF2B5EF4-FFF2-40B4-BE49-F238E27FC236}">
                    <a16:creationId xmlns:a16="http://schemas.microsoft.com/office/drawing/2014/main" id="{E216F00E-1019-47D6-979D-69ABD6AFC2FF}"/>
                  </a:ext>
                </a:extLst>
              </p14:cNvPr>
              <p14:cNvContentPartPr/>
              <p14:nvPr/>
            </p14:nvContentPartPr>
            <p14:xfrm>
              <a:off x="8525823" y="2197051"/>
              <a:ext cx="123480" cy="19800"/>
            </p14:xfrm>
          </p:contentPart>
        </mc:Choice>
        <mc:Fallback xmlns="">
          <p:pic>
            <p:nvPicPr>
              <p:cNvPr id="92" name="Freihand 91">
                <a:extLst>
                  <a:ext uri="{FF2B5EF4-FFF2-40B4-BE49-F238E27FC236}">
                    <a16:creationId xmlns:a16="http://schemas.microsoft.com/office/drawing/2014/main" id="{E216F00E-1019-47D6-979D-69ABD6AFC2FF}"/>
                  </a:ext>
                </a:extLst>
              </p:cNvPr>
              <p:cNvPicPr/>
              <p:nvPr/>
            </p:nvPicPr>
            <p:blipFill>
              <a:blip r:embed="rId81"/>
              <a:stretch>
                <a:fillRect/>
              </a:stretch>
            </p:blipFill>
            <p:spPr>
              <a:xfrm>
                <a:off x="8521503" y="2192731"/>
                <a:ext cx="132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3" name="Freihand 92">
                <a:extLst>
                  <a:ext uri="{FF2B5EF4-FFF2-40B4-BE49-F238E27FC236}">
                    <a16:creationId xmlns:a16="http://schemas.microsoft.com/office/drawing/2014/main" id="{076ABB51-3F36-4EAE-AD6E-245C65D92DE3}"/>
                  </a:ext>
                </a:extLst>
              </p14:cNvPr>
              <p14:cNvContentPartPr/>
              <p14:nvPr/>
            </p14:nvContentPartPr>
            <p14:xfrm>
              <a:off x="8510343" y="2117131"/>
              <a:ext cx="115200" cy="21240"/>
            </p14:xfrm>
          </p:contentPart>
        </mc:Choice>
        <mc:Fallback xmlns="">
          <p:pic>
            <p:nvPicPr>
              <p:cNvPr id="93" name="Freihand 92">
                <a:extLst>
                  <a:ext uri="{FF2B5EF4-FFF2-40B4-BE49-F238E27FC236}">
                    <a16:creationId xmlns:a16="http://schemas.microsoft.com/office/drawing/2014/main" id="{076ABB51-3F36-4EAE-AD6E-245C65D92DE3}"/>
                  </a:ext>
                </a:extLst>
              </p:cNvPr>
              <p:cNvPicPr/>
              <p:nvPr/>
            </p:nvPicPr>
            <p:blipFill>
              <a:blip r:embed="rId83"/>
              <a:stretch>
                <a:fillRect/>
              </a:stretch>
            </p:blipFill>
            <p:spPr>
              <a:xfrm>
                <a:off x="8506023" y="2112811"/>
                <a:ext cx="123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4" name="Freihand 93">
                <a:extLst>
                  <a:ext uri="{FF2B5EF4-FFF2-40B4-BE49-F238E27FC236}">
                    <a16:creationId xmlns:a16="http://schemas.microsoft.com/office/drawing/2014/main" id="{91D9902B-7941-498D-856A-C45841CE7C45}"/>
                  </a:ext>
                </a:extLst>
              </p14:cNvPr>
              <p14:cNvContentPartPr/>
              <p14:nvPr/>
            </p14:nvContentPartPr>
            <p14:xfrm>
              <a:off x="8636343" y="2162851"/>
              <a:ext cx="72000" cy="67680"/>
            </p14:xfrm>
          </p:contentPart>
        </mc:Choice>
        <mc:Fallback xmlns="">
          <p:pic>
            <p:nvPicPr>
              <p:cNvPr id="94" name="Freihand 93">
                <a:extLst>
                  <a:ext uri="{FF2B5EF4-FFF2-40B4-BE49-F238E27FC236}">
                    <a16:creationId xmlns:a16="http://schemas.microsoft.com/office/drawing/2014/main" id="{91D9902B-7941-498D-856A-C45841CE7C45}"/>
                  </a:ext>
                </a:extLst>
              </p:cNvPr>
              <p:cNvPicPr/>
              <p:nvPr/>
            </p:nvPicPr>
            <p:blipFill>
              <a:blip r:embed="rId85"/>
              <a:stretch>
                <a:fillRect/>
              </a:stretch>
            </p:blipFill>
            <p:spPr>
              <a:xfrm>
                <a:off x="8632023" y="2158531"/>
                <a:ext cx="80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6" name="Freihand 95">
                <a:extLst>
                  <a:ext uri="{FF2B5EF4-FFF2-40B4-BE49-F238E27FC236}">
                    <a16:creationId xmlns:a16="http://schemas.microsoft.com/office/drawing/2014/main" id="{4BA9EBCA-3149-4A8B-B9F6-D9F771F06399}"/>
                  </a:ext>
                </a:extLst>
              </p14:cNvPr>
              <p14:cNvContentPartPr/>
              <p14:nvPr/>
            </p14:nvContentPartPr>
            <p14:xfrm>
              <a:off x="8101383" y="2344291"/>
              <a:ext cx="162000" cy="15840"/>
            </p14:xfrm>
          </p:contentPart>
        </mc:Choice>
        <mc:Fallback xmlns="">
          <p:pic>
            <p:nvPicPr>
              <p:cNvPr id="96" name="Freihand 95">
                <a:extLst>
                  <a:ext uri="{FF2B5EF4-FFF2-40B4-BE49-F238E27FC236}">
                    <a16:creationId xmlns:a16="http://schemas.microsoft.com/office/drawing/2014/main" id="{4BA9EBCA-3149-4A8B-B9F6-D9F771F06399}"/>
                  </a:ext>
                </a:extLst>
              </p:cNvPr>
              <p:cNvPicPr/>
              <p:nvPr/>
            </p:nvPicPr>
            <p:blipFill>
              <a:blip r:embed="rId87"/>
              <a:stretch>
                <a:fillRect/>
              </a:stretch>
            </p:blipFill>
            <p:spPr>
              <a:xfrm>
                <a:off x="8097063" y="2339971"/>
                <a:ext cx="170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8" name="Freihand 97">
                <a:extLst>
                  <a:ext uri="{FF2B5EF4-FFF2-40B4-BE49-F238E27FC236}">
                    <a16:creationId xmlns:a16="http://schemas.microsoft.com/office/drawing/2014/main" id="{475972D4-DB8C-4F6B-B85B-288DEED4FAFC}"/>
                  </a:ext>
                </a:extLst>
              </p14:cNvPr>
              <p14:cNvContentPartPr/>
              <p14:nvPr/>
            </p14:nvContentPartPr>
            <p14:xfrm>
              <a:off x="9530223" y="1958011"/>
              <a:ext cx="90360" cy="117720"/>
            </p14:xfrm>
          </p:contentPart>
        </mc:Choice>
        <mc:Fallback xmlns="">
          <p:pic>
            <p:nvPicPr>
              <p:cNvPr id="98" name="Freihand 97">
                <a:extLst>
                  <a:ext uri="{FF2B5EF4-FFF2-40B4-BE49-F238E27FC236}">
                    <a16:creationId xmlns:a16="http://schemas.microsoft.com/office/drawing/2014/main" id="{475972D4-DB8C-4F6B-B85B-288DEED4FAFC}"/>
                  </a:ext>
                </a:extLst>
              </p:cNvPr>
              <p:cNvPicPr/>
              <p:nvPr/>
            </p:nvPicPr>
            <p:blipFill>
              <a:blip r:embed="rId89"/>
              <a:stretch>
                <a:fillRect/>
              </a:stretch>
            </p:blipFill>
            <p:spPr>
              <a:xfrm>
                <a:off x="9525903" y="1953691"/>
                <a:ext cx="9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9" name="Freihand 98">
                <a:extLst>
                  <a:ext uri="{FF2B5EF4-FFF2-40B4-BE49-F238E27FC236}">
                    <a16:creationId xmlns:a16="http://schemas.microsoft.com/office/drawing/2014/main" id="{E9FB9CFE-6271-453F-8D5D-A4B145E27D5F}"/>
                  </a:ext>
                </a:extLst>
              </p14:cNvPr>
              <p14:cNvContentPartPr/>
              <p14:nvPr/>
            </p14:nvContentPartPr>
            <p14:xfrm>
              <a:off x="9464703" y="1996171"/>
              <a:ext cx="158400" cy="23040"/>
            </p14:xfrm>
          </p:contentPart>
        </mc:Choice>
        <mc:Fallback xmlns="">
          <p:pic>
            <p:nvPicPr>
              <p:cNvPr id="99" name="Freihand 98">
                <a:extLst>
                  <a:ext uri="{FF2B5EF4-FFF2-40B4-BE49-F238E27FC236}">
                    <a16:creationId xmlns:a16="http://schemas.microsoft.com/office/drawing/2014/main" id="{E9FB9CFE-6271-453F-8D5D-A4B145E27D5F}"/>
                  </a:ext>
                </a:extLst>
              </p:cNvPr>
              <p:cNvPicPr/>
              <p:nvPr/>
            </p:nvPicPr>
            <p:blipFill>
              <a:blip r:embed="rId91"/>
              <a:stretch>
                <a:fillRect/>
              </a:stretch>
            </p:blipFill>
            <p:spPr>
              <a:xfrm>
                <a:off x="9460383" y="1991851"/>
                <a:ext cx="167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0" name="Freihand 99">
                <a:extLst>
                  <a:ext uri="{FF2B5EF4-FFF2-40B4-BE49-F238E27FC236}">
                    <a16:creationId xmlns:a16="http://schemas.microsoft.com/office/drawing/2014/main" id="{AED030B4-62D1-40B9-97EA-254BA2E3C4C9}"/>
                  </a:ext>
                </a:extLst>
              </p14:cNvPr>
              <p14:cNvContentPartPr/>
              <p14:nvPr/>
            </p14:nvContentPartPr>
            <p14:xfrm>
              <a:off x="9685023" y="1996891"/>
              <a:ext cx="134640" cy="46800"/>
            </p14:xfrm>
          </p:contentPart>
        </mc:Choice>
        <mc:Fallback xmlns="">
          <p:pic>
            <p:nvPicPr>
              <p:cNvPr id="100" name="Freihand 99">
                <a:extLst>
                  <a:ext uri="{FF2B5EF4-FFF2-40B4-BE49-F238E27FC236}">
                    <a16:creationId xmlns:a16="http://schemas.microsoft.com/office/drawing/2014/main" id="{AED030B4-62D1-40B9-97EA-254BA2E3C4C9}"/>
                  </a:ext>
                </a:extLst>
              </p:cNvPr>
              <p:cNvPicPr/>
              <p:nvPr/>
            </p:nvPicPr>
            <p:blipFill>
              <a:blip r:embed="rId93"/>
              <a:stretch>
                <a:fillRect/>
              </a:stretch>
            </p:blipFill>
            <p:spPr>
              <a:xfrm>
                <a:off x="9680703" y="1992571"/>
                <a:ext cx="1432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1" name="Freihand 100">
                <a:extLst>
                  <a:ext uri="{FF2B5EF4-FFF2-40B4-BE49-F238E27FC236}">
                    <a16:creationId xmlns:a16="http://schemas.microsoft.com/office/drawing/2014/main" id="{FBB02A46-0F1C-4605-BF91-BE0E1D73166E}"/>
                  </a:ext>
                </a:extLst>
              </p14:cNvPr>
              <p14:cNvContentPartPr/>
              <p14:nvPr/>
            </p14:nvContentPartPr>
            <p14:xfrm>
              <a:off x="9909663" y="1945411"/>
              <a:ext cx="142200" cy="110520"/>
            </p14:xfrm>
          </p:contentPart>
        </mc:Choice>
        <mc:Fallback xmlns="">
          <p:pic>
            <p:nvPicPr>
              <p:cNvPr id="101" name="Freihand 100">
                <a:extLst>
                  <a:ext uri="{FF2B5EF4-FFF2-40B4-BE49-F238E27FC236}">
                    <a16:creationId xmlns:a16="http://schemas.microsoft.com/office/drawing/2014/main" id="{FBB02A46-0F1C-4605-BF91-BE0E1D73166E}"/>
                  </a:ext>
                </a:extLst>
              </p:cNvPr>
              <p:cNvPicPr/>
              <p:nvPr/>
            </p:nvPicPr>
            <p:blipFill>
              <a:blip r:embed="rId95"/>
              <a:stretch>
                <a:fillRect/>
              </a:stretch>
            </p:blipFill>
            <p:spPr>
              <a:xfrm>
                <a:off x="9905343" y="1941091"/>
                <a:ext cx="150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3" name="Freihand 102">
                <a:extLst>
                  <a:ext uri="{FF2B5EF4-FFF2-40B4-BE49-F238E27FC236}">
                    <a16:creationId xmlns:a16="http://schemas.microsoft.com/office/drawing/2014/main" id="{D04A8D8A-CB48-45B0-8611-2960EBD610DE}"/>
                  </a:ext>
                </a:extLst>
              </p14:cNvPr>
              <p14:cNvContentPartPr/>
              <p14:nvPr/>
            </p14:nvContentPartPr>
            <p14:xfrm>
              <a:off x="9424023" y="2234131"/>
              <a:ext cx="120960" cy="161640"/>
            </p14:xfrm>
          </p:contentPart>
        </mc:Choice>
        <mc:Fallback xmlns="">
          <p:pic>
            <p:nvPicPr>
              <p:cNvPr id="103" name="Freihand 102">
                <a:extLst>
                  <a:ext uri="{FF2B5EF4-FFF2-40B4-BE49-F238E27FC236}">
                    <a16:creationId xmlns:a16="http://schemas.microsoft.com/office/drawing/2014/main" id="{D04A8D8A-CB48-45B0-8611-2960EBD610DE}"/>
                  </a:ext>
                </a:extLst>
              </p:cNvPr>
              <p:cNvPicPr/>
              <p:nvPr/>
            </p:nvPicPr>
            <p:blipFill>
              <a:blip r:embed="rId97"/>
              <a:stretch>
                <a:fillRect/>
              </a:stretch>
            </p:blipFill>
            <p:spPr>
              <a:xfrm>
                <a:off x="9419703" y="2229811"/>
                <a:ext cx="129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4" name="Freihand 103">
                <a:extLst>
                  <a:ext uri="{FF2B5EF4-FFF2-40B4-BE49-F238E27FC236}">
                    <a16:creationId xmlns:a16="http://schemas.microsoft.com/office/drawing/2014/main" id="{97E6DEEA-7EDF-4E17-A6F7-EEED4E2CC522}"/>
                  </a:ext>
                </a:extLst>
              </p14:cNvPr>
              <p14:cNvContentPartPr/>
              <p14:nvPr/>
            </p14:nvContentPartPr>
            <p14:xfrm>
              <a:off x="9477663" y="2212891"/>
              <a:ext cx="125640" cy="30240"/>
            </p14:xfrm>
          </p:contentPart>
        </mc:Choice>
        <mc:Fallback xmlns="">
          <p:pic>
            <p:nvPicPr>
              <p:cNvPr id="104" name="Freihand 103">
                <a:extLst>
                  <a:ext uri="{FF2B5EF4-FFF2-40B4-BE49-F238E27FC236}">
                    <a16:creationId xmlns:a16="http://schemas.microsoft.com/office/drawing/2014/main" id="{97E6DEEA-7EDF-4E17-A6F7-EEED4E2CC522}"/>
                  </a:ext>
                </a:extLst>
              </p:cNvPr>
              <p:cNvPicPr/>
              <p:nvPr/>
            </p:nvPicPr>
            <p:blipFill>
              <a:blip r:embed="rId99"/>
              <a:stretch>
                <a:fillRect/>
              </a:stretch>
            </p:blipFill>
            <p:spPr>
              <a:xfrm>
                <a:off x="9473343" y="2208571"/>
                <a:ext cx="134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5" name="Freihand 104">
                <a:extLst>
                  <a:ext uri="{FF2B5EF4-FFF2-40B4-BE49-F238E27FC236}">
                    <a16:creationId xmlns:a16="http://schemas.microsoft.com/office/drawing/2014/main" id="{590A7649-AD13-41B9-BDEE-A1A75676D3E1}"/>
                  </a:ext>
                </a:extLst>
              </p14:cNvPr>
              <p14:cNvContentPartPr/>
              <p14:nvPr/>
            </p14:nvContentPartPr>
            <p14:xfrm>
              <a:off x="9593583" y="2238451"/>
              <a:ext cx="159480" cy="111240"/>
            </p14:xfrm>
          </p:contentPart>
        </mc:Choice>
        <mc:Fallback xmlns="">
          <p:pic>
            <p:nvPicPr>
              <p:cNvPr id="105" name="Freihand 104">
                <a:extLst>
                  <a:ext uri="{FF2B5EF4-FFF2-40B4-BE49-F238E27FC236}">
                    <a16:creationId xmlns:a16="http://schemas.microsoft.com/office/drawing/2014/main" id="{590A7649-AD13-41B9-BDEE-A1A75676D3E1}"/>
                  </a:ext>
                </a:extLst>
              </p:cNvPr>
              <p:cNvPicPr/>
              <p:nvPr/>
            </p:nvPicPr>
            <p:blipFill>
              <a:blip r:embed="rId101"/>
              <a:stretch>
                <a:fillRect/>
              </a:stretch>
            </p:blipFill>
            <p:spPr>
              <a:xfrm>
                <a:off x="9589263" y="2234131"/>
                <a:ext cx="168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6" name="Freihand 105">
                <a:extLst>
                  <a:ext uri="{FF2B5EF4-FFF2-40B4-BE49-F238E27FC236}">
                    <a16:creationId xmlns:a16="http://schemas.microsoft.com/office/drawing/2014/main" id="{272A4D3A-E98B-46F8-8A5F-16C3CE862EFD}"/>
                  </a:ext>
                </a:extLst>
              </p14:cNvPr>
              <p14:cNvContentPartPr/>
              <p14:nvPr/>
            </p14:nvContentPartPr>
            <p14:xfrm>
              <a:off x="9760623" y="2239171"/>
              <a:ext cx="111960" cy="87840"/>
            </p14:xfrm>
          </p:contentPart>
        </mc:Choice>
        <mc:Fallback xmlns="">
          <p:pic>
            <p:nvPicPr>
              <p:cNvPr id="106" name="Freihand 105">
                <a:extLst>
                  <a:ext uri="{FF2B5EF4-FFF2-40B4-BE49-F238E27FC236}">
                    <a16:creationId xmlns:a16="http://schemas.microsoft.com/office/drawing/2014/main" id="{272A4D3A-E98B-46F8-8A5F-16C3CE862EFD}"/>
                  </a:ext>
                </a:extLst>
              </p:cNvPr>
              <p:cNvPicPr/>
              <p:nvPr/>
            </p:nvPicPr>
            <p:blipFill>
              <a:blip r:embed="rId103"/>
              <a:stretch>
                <a:fillRect/>
              </a:stretch>
            </p:blipFill>
            <p:spPr>
              <a:xfrm>
                <a:off x="9756303" y="2234851"/>
                <a:ext cx="120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7" name="Freihand 106">
                <a:extLst>
                  <a:ext uri="{FF2B5EF4-FFF2-40B4-BE49-F238E27FC236}">
                    <a16:creationId xmlns:a16="http://schemas.microsoft.com/office/drawing/2014/main" id="{283EAC43-3CBE-495E-9EDA-5F887FC0CB0D}"/>
                  </a:ext>
                </a:extLst>
              </p14:cNvPr>
              <p14:cNvContentPartPr/>
              <p14:nvPr/>
            </p14:nvContentPartPr>
            <p14:xfrm>
              <a:off x="9884463" y="2255011"/>
              <a:ext cx="58320" cy="64440"/>
            </p14:xfrm>
          </p:contentPart>
        </mc:Choice>
        <mc:Fallback xmlns="">
          <p:pic>
            <p:nvPicPr>
              <p:cNvPr id="107" name="Freihand 106">
                <a:extLst>
                  <a:ext uri="{FF2B5EF4-FFF2-40B4-BE49-F238E27FC236}">
                    <a16:creationId xmlns:a16="http://schemas.microsoft.com/office/drawing/2014/main" id="{283EAC43-3CBE-495E-9EDA-5F887FC0CB0D}"/>
                  </a:ext>
                </a:extLst>
              </p:cNvPr>
              <p:cNvPicPr/>
              <p:nvPr/>
            </p:nvPicPr>
            <p:blipFill>
              <a:blip r:embed="rId105"/>
              <a:stretch>
                <a:fillRect/>
              </a:stretch>
            </p:blipFill>
            <p:spPr>
              <a:xfrm>
                <a:off x="9880143" y="2250691"/>
                <a:ext cx="669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8" name="Freihand 107">
                <a:extLst>
                  <a:ext uri="{FF2B5EF4-FFF2-40B4-BE49-F238E27FC236}">
                    <a16:creationId xmlns:a16="http://schemas.microsoft.com/office/drawing/2014/main" id="{380581CF-E8BE-442E-8F9B-CFCC1CC8E9E7}"/>
                  </a:ext>
                </a:extLst>
              </p14:cNvPr>
              <p14:cNvContentPartPr/>
              <p14:nvPr/>
            </p14:nvContentPartPr>
            <p14:xfrm>
              <a:off x="9938103" y="2247451"/>
              <a:ext cx="129600" cy="73800"/>
            </p14:xfrm>
          </p:contentPart>
        </mc:Choice>
        <mc:Fallback xmlns="">
          <p:pic>
            <p:nvPicPr>
              <p:cNvPr id="108" name="Freihand 107">
                <a:extLst>
                  <a:ext uri="{FF2B5EF4-FFF2-40B4-BE49-F238E27FC236}">
                    <a16:creationId xmlns:a16="http://schemas.microsoft.com/office/drawing/2014/main" id="{380581CF-E8BE-442E-8F9B-CFCC1CC8E9E7}"/>
                  </a:ext>
                </a:extLst>
              </p:cNvPr>
              <p:cNvPicPr/>
              <p:nvPr/>
            </p:nvPicPr>
            <p:blipFill>
              <a:blip r:embed="rId107"/>
              <a:stretch>
                <a:fillRect/>
              </a:stretch>
            </p:blipFill>
            <p:spPr>
              <a:xfrm>
                <a:off x="9933783" y="2243131"/>
                <a:ext cx="1382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0" name="Freihand 109">
                <a:extLst>
                  <a:ext uri="{FF2B5EF4-FFF2-40B4-BE49-F238E27FC236}">
                    <a16:creationId xmlns:a16="http://schemas.microsoft.com/office/drawing/2014/main" id="{52AAB262-C0E4-4A3E-ACB7-AA84C7E039FA}"/>
                  </a:ext>
                </a:extLst>
              </p14:cNvPr>
              <p14:cNvContentPartPr/>
              <p14:nvPr/>
            </p14:nvContentPartPr>
            <p14:xfrm>
              <a:off x="10563783" y="1939651"/>
              <a:ext cx="77760" cy="149400"/>
            </p14:xfrm>
          </p:contentPart>
        </mc:Choice>
        <mc:Fallback xmlns="">
          <p:pic>
            <p:nvPicPr>
              <p:cNvPr id="110" name="Freihand 109">
                <a:extLst>
                  <a:ext uri="{FF2B5EF4-FFF2-40B4-BE49-F238E27FC236}">
                    <a16:creationId xmlns:a16="http://schemas.microsoft.com/office/drawing/2014/main" id="{52AAB262-C0E4-4A3E-ACB7-AA84C7E039FA}"/>
                  </a:ext>
                </a:extLst>
              </p:cNvPr>
              <p:cNvPicPr/>
              <p:nvPr/>
            </p:nvPicPr>
            <p:blipFill>
              <a:blip r:embed="rId109"/>
              <a:stretch>
                <a:fillRect/>
              </a:stretch>
            </p:blipFill>
            <p:spPr>
              <a:xfrm>
                <a:off x="10559463" y="1935331"/>
                <a:ext cx="86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1" name="Freihand 110">
                <a:extLst>
                  <a:ext uri="{FF2B5EF4-FFF2-40B4-BE49-F238E27FC236}">
                    <a16:creationId xmlns:a16="http://schemas.microsoft.com/office/drawing/2014/main" id="{0FC09B48-E329-454D-93D8-7B8E92B0D0F1}"/>
                  </a:ext>
                </a:extLst>
              </p14:cNvPr>
              <p14:cNvContentPartPr/>
              <p14:nvPr/>
            </p14:nvContentPartPr>
            <p14:xfrm>
              <a:off x="10494303" y="1992931"/>
              <a:ext cx="141840" cy="10440"/>
            </p14:xfrm>
          </p:contentPart>
        </mc:Choice>
        <mc:Fallback xmlns="">
          <p:pic>
            <p:nvPicPr>
              <p:cNvPr id="111" name="Freihand 110">
                <a:extLst>
                  <a:ext uri="{FF2B5EF4-FFF2-40B4-BE49-F238E27FC236}">
                    <a16:creationId xmlns:a16="http://schemas.microsoft.com/office/drawing/2014/main" id="{0FC09B48-E329-454D-93D8-7B8E92B0D0F1}"/>
                  </a:ext>
                </a:extLst>
              </p:cNvPr>
              <p:cNvPicPr/>
              <p:nvPr/>
            </p:nvPicPr>
            <p:blipFill>
              <a:blip r:embed="rId111"/>
              <a:stretch>
                <a:fillRect/>
              </a:stretch>
            </p:blipFill>
            <p:spPr>
              <a:xfrm>
                <a:off x="10489983" y="1988611"/>
                <a:ext cx="150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2" name="Freihand 111">
                <a:extLst>
                  <a:ext uri="{FF2B5EF4-FFF2-40B4-BE49-F238E27FC236}">
                    <a16:creationId xmlns:a16="http://schemas.microsoft.com/office/drawing/2014/main" id="{93B0294F-B036-4D07-8636-CDD1D6D5FFD6}"/>
                  </a:ext>
                </a:extLst>
              </p14:cNvPr>
              <p14:cNvContentPartPr/>
              <p14:nvPr/>
            </p14:nvContentPartPr>
            <p14:xfrm>
              <a:off x="10723983" y="1979611"/>
              <a:ext cx="133200" cy="40680"/>
            </p14:xfrm>
          </p:contentPart>
        </mc:Choice>
        <mc:Fallback xmlns="">
          <p:pic>
            <p:nvPicPr>
              <p:cNvPr id="112" name="Freihand 111">
                <a:extLst>
                  <a:ext uri="{FF2B5EF4-FFF2-40B4-BE49-F238E27FC236}">
                    <a16:creationId xmlns:a16="http://schemas.microsoft.com/office/drawing/2014/main" id="{93B0294F-B036-4D07-8636-CDD1D6D5FFD6}"/>
                  </a:ext>
                </a:extLst>
              </p:cNvPr>
              <p:cNvPicPr/>
              <p:nvPr/>
            </p:nvPicPr>
            <p:blipFill>
              <a:blip r:embed="rId113"/>
              <a:stretch>
                <a:fillRect/>
              </a:stretch>
            </p:blipFill>
            <p:spPr>
              <a:xfrm>
                <a:off x="10719663" y="1975291"/>
                <a:ext cx="141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3" name="Freihand 112">
                <a:extLst>
                  <a:ext uri="{FF2B5EF4-FFF2-40B4-BE49-F238E27FC236}">
                    <a16:creationId xmlns:a16="http://schemas.microsoft.com/office/drawing/2014/main" id="{97CC16B4-9E4F-420C-B57E-CB976172145E}"/>
                  </a:ext>
                </a:extLst>
              </p14:cNvPr>
              <p14:cNvContentPartPr/>
              <p14:nvPr/>
            </p14:nvContentPartPr>
            <p14:xfrm>
              <a:off x="10945023" y="1906891"/>
              <a:ext cx="207720" cy="126000"/>
            </p14:xfrm>
          </p:contentPart>
        </mc:Choice>
        <mc:Fallback xmlns="">
          <p:pic>
            <p:nvPicPr>
              <p:cNvPr id="113" name="Freihand 112">
                <a:extLst>
                  <a:ext uri="{FF2B5EF4-FFF2-40B4-BE49-F238E27FC236}">
                    <a16:creationId xmlns:a16="http://schemas.microsoft.com/office/drawing/2014/main" id="{97CC16B4-9E4F-420C-B57E-CB976172145E}"/>
                  </a:ext>
                </a:extLst>
              </p:cNvPr>
              <p:cNvPicPr/>
              <p:nvPr/>
            </p:nvPicPr>
            <p:blipFill>
              <a:blip r:embed="rId115"/>
              <a:stretch>
                <a:fillRect/>
              </a:stretch>
            </p:blipFill>
            <p:spPr>
              <a:xfrm>
                <a:off x="10940703" y="1902571"/>
                <a:ext cx="216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5" name="Freihand 114">
                <a:extLst>
                  <a:ext uri="{FF2B5EF4-FFF2-40B4-BE49-F238E27FC236}">
                    <a16:creationId xmlns:a16="http://schemas.microsoft.com/office/drawing/2014/main" id="{F880A8EB-D52A-441C-8132-7C3235293C7A}"/>
                  </a:ext>
                </a:extLst>
              </p14:cNvPr>
              <p14:cNvContentPartPr/>
              <p14:nvPr/>
            </p14:nvContentPartPr>
            <p14:xfrm>
              <a:off x="10440663" y="2210011"/>
              <a:ext cx="96840" cy="137160"/>
            </p14:xfrm>
          </p:contentPart>
        </mc:Choice>
        <mc:Fallback xmlns="">
          <p:pic>
            <p:nvPicPr>
              <p:cNvPr id="115" name="Freihand 114">
                <a:extLst>
                  <a:ext uri="{FF2B5EF4-FFF2-40B4-BE49-F238E27FC236}">
                    <a16:creationId xmlns:a16="http://schemas.microsoft.com/office/drawing/2014/main" id="{F880A8EB-D52A-441C-8132-7C3235293C7A}"/>
                  </a:ext>
                </a:extLst>
              </p:cNvPr>
              <p:cNvPicPr/>
              <p:nvPr/>
            </p:nvPicPr>
            <p:blipFill>
              <a:blip r:embed="rId117"/>
              <a:stretch>
                <a:fillRect/>
              </a:stretch>
            </p:blipFill>
            <p:spPr>
              <a:xfrm>
                <a:off x="10436343" y="2205691"/>
                <a:ext cx="105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6" name="Freihand 115">
                <a:extLst>
                  <a:ext uri="{FF2B5EF4-FFF2-40B4-BE49-F238E27FC236}">
                    <a16:creationId xmlns:a16="http://schemas.microsoft.com/office/drawing/2014/main" id="{6F077EE2-931F-47B2-B48B-BFBA12737A2C}"/>
                  </a:ext>
                </a:extLst>
              </p14:cNvPr>
              <p14:cNvContentPartPr/>
              <p14:nvPr/>
            </p14:nvContentPartPr>
            <p14:xfrm>
              <a:off x="10599063" y="2222251"/>
              <a:ext cx="84240" cy="108360"/>
            </p14:xfrm>
          </p:contentPart>
        </mc:Choice>
        <mc:Fallback xmlns="">
          <p:pic>
            <p:nvPicPr>
              <p:cNvPr id="116" name="Freihand 115">
                <a:extLst>
                  <a:ext uri="{FF2B5EF4-FFF2-40B4-BE49-F238E27FC236}">
                    <a16:creationId xmlns:a16="http://schemas.microsoft.com/office/drawing/2014/main" id="{6F077EE2-931F-47B2-B48B-BFBA12737A2C}"/>
                  </a:ext>
                </a:extLst>
              </p:cNvPr>
              <p:cNvPicPr/>
              <p:nvPr/>
            </p:nvPicPr>
            <p:blipFill>
              <a:blip r:embed="rId119"/>
              <a:stretch>
                <a:fillRect/>
              </a:stretch>
            </p:blipFill>
            <p:spPr>
              <a:xfrm>
                <a:off x="10594743" y="2217931"/>
                <a:ext cx="92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 name="Freihand 116">
                <a:extLst>
                  <a:ext uri="{FF2B5EF4-FFF2-40B4-BE49-F238E27FC236}">
                    <a16:creationId xmlns:a16="http://schemas.microsoft.com/office/drawing/2014/main" id="{5DF0DB7C-CE46-4918-8274-84A4B9488278}"/>
                  </a:ext>
                </a:extLst>
              </p14:cNvPr>
              <p14:cNvContentPartPr/>
              <p14:nvPr/>
            </p14:nvContentPartPr>
            <p14:xfrm>
              <a:off x="10775823" y="2316931"/>
              <a:ext cx="10800" cy="9000"/>
            </p14:xfrm>
          </p:contentPart>
        </mc:Choice>
        <mc:Fallback xmlns="">
          <p:pic>
            <p:nvPicPr>
              <p:cNvPr id="117" name="Freihand 116">
                <a:extLst>
                  <a:ext uri="{FF2B5EF4-FFF2-40B4-BE49-F238E27FC236}">
                    <a16:creationId xmlns:a16="http://schemas.microsoft.com/office/drawing/2014/main" id="{5DF0DB7C-CE46-4918-8274-84A4B9488278}"/>
                  </a:ext>
                </a:extLst>
              </p:cNvPr>
              <p:cNvPicPr/>
              <p:nvPr/>
            </p:nvPicPr>
            <p:blipFill>
              <a:blip r:embed="rId41"/>
              <a:stretch>
                <a:fillRect/>
              </a:stretch>
            </p:blipFill>
            <p:spPr>
              <a:xfrm>
                <a:off x="10771503" y="2312611"/>
                <a:ext cx="194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8" name="Freihand 117">
                <a:extLst>
                  <a:ext uri="{FF2B5EF4-FFF2-40B4-BE49-F238E27FC236}">
                    <a16:creationId xmlns:a16="http://schemas.microsoft.com/office/drawing/2014/main" id="{5B15DFA4-261B-47DF-B5CB-B66892841941}"/>
                  </a:ext>
                </a:extLst>
              </p14:cNvPr>
              <p14:cNvContentPartPr/>
              <p14:nvPr/>
            </p14:nvContentPartPr>
            <p14:xfrm>
              <a:off x="10830543" y="2216851"/>
              <a:ext cx="98640" cy="113040"/>
            </p14:xfrm>
          </p:contentPart>
        </mc:Choice>
        <mc:Fallback xmlns="">
          <p:pic>
            <p:nvPicPr>
              <p:cNvPr id="118" name="Freihand 117">
                <a:extLst>
                  <a:ext uri="{FF2B5EF4-FFF2-40B4-BE49-F238E27FC236}">
                    <a16:creationId xmlns:a16="http://schemas.microsoft.com/office/drawing/2014/main" id="{5B15DFA4-261B-47DF-B5CB-B66892841941}"/>
                  </a:ext>
                </a:extLst>
              </p:cNvPr>
              <p:cNvPicPr/>
              <p:nvPr/>
            </p:nvPicPr>
            <p:blipFill>
              <a:blip r:embed="rId122"/>
              <a:stretch>
                <a:fillRect/>
              </a:stretch>
            </p:blipFill>
            <p:spPr>
              <a:xfrm>
                <a:off x="10826223" y="2212531"/>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 name="Freihand 118">
                <a:extLst>
                  <a:ext uri="{FF2B5EF4-FFF2-40B4-BE49-F238E27FC236}">
                    <a16:creationId xmlns:a16="http://schemas.microsoft.com/office/drawing/2014/main" id="{EB99E6F2-EA47-447B-82D6-E562BF72719D}"/>
                  </a:ext>
                </a:extLst>
              </p14:cNvPr>
              <p14:cNvContentPartPr/>
              <p14:nvPr/>
            </p14:nvContentPartPr>
            <p14:xfrm>
              <a:off x="10954023" y="2212531"/>
              <a:ext cx="117720" cy="82440"/>
            </p14:xfrm>
          </p:contentPart>
        </mc:Choice>
        <mc:Fallback xmlns="">
          <p:pic>
            <p:nvPicPr>
              <p:cNvPr id="119" name="Freihand 118">
                <a:extLst>
                  <a:ext uri="{FF2B5EF4-FFF2-40B4-BE49-F238E27FC236}">
                    <a16:creationId xmlns:a16="http://schemas.microsoft.com/office/drawing/2014/main" id="{EB99E6F2-EA47-447B-82D6-E562BF72719D}"/>
                  </a:ext>
                </a:extLst>
              </p:cNvPr>
              <p:cNvPicPr/>
              <p:nvPr/>
            </p:nvPicPr>
            <p:blipFill>
              <a:blip r:embed="rId124"/>
              <a:stretch>
                <a:fillRect/>
              </a:stretch>
            </p:blipFill>
            <p:spPr>
              <a:xfrm>
                <a:off x="10949703" y="2208211"/>
                <a:ext cx="126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0" name="Freihand 119">
                <a:extLst>
                  <a:ext uri="{FF2B5EF4-FFF2-40B4-BE49-F238E27FC236}">
                    <a16:creationId xmlns:a16="http://schemas.microsoft.com/office/drawing/2014/main" id="{D12901F9-6E7B-4896-9F26-AB53A11EC252}"/>
                  </a:ext>
                </a:extLst>
              </p14:cNvPr>
              <p14:cNvContentPartPr/>
              <p14:nvPr/>
            </p14:nvContentPartPr>
            <p14:xfrm>
              <a:off x="11122863" y="2190211"/>
              <a:ext cx="127080" cy="109800"/>
            </p14:xfrm>
          </p:contentPart>
        </mc:Choice>
        <mc:Fallback xmlns="">
          <p:pic>
            <p:nvPicPr>
              <p:cNvPr id="120" name="Freihand 119">
                <a:extLst>
                  <a:ext uri="{FF2B5EF4-FFF2-40B4-BE49-F238E27FC236}">
                    <a16:creationId xmlns:a16="http://schemas.microsoft.com/office/drawing/2014/main" id="{D12901F9-6E7B-4896-9F26-AB53A11EC252}"/>
                  </a:ext>
                </a:extLst>
              </p:cNvPr>
              <p:cNvPicPr/>
              <p:nvPr/>
            </p:nvPicPr>
            <p:blipFill>
              <a:blip r:embed="rId126"/>
              <a:stretch>
                <a:fillRect/>
              </a:stretch>
            </p:blipFill>
            <p:spPr>
              <a:xfrm>
                <a:off x="11118543" y="2185891"/>
                <a:ext cx="135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2" name="Freihand 121">
                <a:extLst>
                  <a:ext uri="{FF2B5EF4-FFF2-40B4-BE49-F238E27FC236}">
                    <a16:creationId xmlns:a16="http://schemas.microsoft.com/office/drawing/2014/main" id="{34E93FE4-E3E2-4B66-8689-CF70B9927616}"/>
                  </a:ext>
                </a:extLst>
              </p14:cNvPr>
              <p14:cNvContentPartPr/>
              <p14:nvPr/>
            </p14:nvContentPartPr>
            <p14:xfrm>
              <a:off x="7552383" y="2586571"/>
              <a:ext cx="109800" cy="52200"/>
            </p14:xfrm>
          </p:contentPart>
        </mc:Choice>
        <mc:Fallback xmlns="">
          <p:pic>
            <p:nvPicPr>
              <p:cNvPr id="122" name="Freihand 121">
                <a:extLst>
                  <a:ext uri="{FF2B5EF4-FFF2-40B4-BE49-F238E27FC236}">
                    <a16:creationId xmlns:a16="http://schemas.microsoft.com/office/drawing/2014/main" id="{34E93FE4-E3E2-4B66-8689-CF70B9927616}"/>
                  </a:ext>
                </a:extLst>
              </p:cNvPr>
              <p:cNvPicPr/>
              <p:nvPr/>
            </p:nvPicPr>
            <p:blipFill>
              <a:blip r:embed="rId128"/>
              <a:stretch>
                <a:fillRect/>
              </a:stretch>
            </p:blipFill>
            <p:spPr>
              <a:xfrm>
                <a:off x="7548063" y="2582251"/>
                <a:ext cx="118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23" name="Freihand 122">
                <a:extLst>
                  <a:ext uri="{FF2B5EF4-FFF2-40B4-BE49-F238E27FC236}">
                    <a16:creationId xmlns:a16="http://schemas.microsoft.com/office/drawing/2014/main" id="{E9072A47-84D3-405A-81C8-375E6A6C82DA}"/>
                  </a:ext>
                </a:extLst>
              </p14:cNvPr>
              <p14:cNvContentPartPr/>
              <p14:nvPr/>
            </p14:nvContentPartPr>
            <p14:xfrm>
              <a:off x="7556703" y="2560651"/>
              <a:ext cx="325440" cy="120240"/>
            </p14:xfrm>
          </p:contentPart>
        </mc:Choice>
        <mc:Fallback xmlns="">
          <p:pic>
            <p:nvPicPr>
              <p:cNvPr id="123" name="Freihand 122">
                <a:extLst>
                  <a:ext uri="{FF2B5EF4-FFF2-40B4-BE49-F238E27FC236}">
                    <a16:creationId xmlns:a16="http://schemas.microsoft.com/office/drawing/2014/main" id="{E9072A47-84D3-405A-81C8-375E6A6C82DA}"/>
                  </a:ext>
                </a:extLst>
              </p:cNvPr>
              <p:cNvPicPr/>
              <p:nvPr/>
            </p:nvPicPr>
            <p:blipFill>
              <a:blip r:embed="rId130"/>
              <a:stretch>
                <a:fillRect/>
              </a:stretch>
            </p:blipFill>
            <p:spPr>
              <a:xfrm>
                <a:off x="7552383" y="2556331"/>
                <a:ext cx="334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24" name="Freihand 123">
                <a:extLst>
                  <a:ext uri="{FF2B5EF4-FFF2-40B4-BE49-F238E27FC236}">
                    <a16:creationId xmlns:a16="http://schemas.microsoft.com/office/drawing/2014/main" id="{1E807459-FAC6-4D3E-99C8-B89C0F3F16EC}"/>
                  </a:ext>
                </a:extLst>
              </p14:cNvPr>
              <p14:cNvContentPartPr/>
              <p14:nvPr/>
            </p14:nvContentPartPr>
            <p14:xfrm>
              <a:off x="7829223" y="2463091"/>
              <a:ext cx="360" cy="360"/>
            </p14:xfrm>
          </p:contentPart>
        </mc:Choice>
        <mc:Fallback xmlns="">
          <p:pic>
            <p:nvPicPr>
              <p:cNvPr id="124" name="Freihand 123">
                <a:extLst>
                  <a:ext uri="{FF2B5EF4-FFF2-40B4-BE49-F238E27FC236}">
                    <a16:creationId xmlns:a16="http://schemas.microsoft.com/office/drawing/2014/main" id="{1E807459-FAC6-4D3E-99C8-B89C0F3F16EC}"/>
                  </a:ext>
                </a:extLst>
              </p:cNvPr>
              <p:cNvPicPr/>
              <p:nvPr/>
            </p:nvPicPr>
            <p:blipFill>
              <a:blip r:embed="rId132"/>
              <a:stretch>
                <a:fillRect/>
              </a:stretch>
            </p:blipFill>
            <p:spPr>
              <a:xfrm>
                <a:off x="7824903" y="24587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25" name="Freihand 124">
                <a:extLst>
                  <a:ext uri="{FF2B5EF4-FFF2-40B4-BE49-F238E27FC236}">
                    <a16:creationId xmlns:a16="http://schemas.microsoft.com/office/drawing/2014/main" id="{E44CE70B-31DF-4830-B3AF-74984E1D631F}"/>
                  </a:ext>
                </a:extLst>
              </p14:cNvPr>
              <p14:cNvContentPartPr/>
              <p14:nvPr/>
            </p14:nvContentPartPr>
            <p14:xfrm>
              <a:off x="7957023" y="2488651"/>
              <a:ext cx="124920" cy="162360"/>
            </p14:xfrm>
          </p:contentPart>
        </mc:Choice>
        <mc:Fallback xmlns="">
          <p:pic>
            <p:nvPicPr>
              <p:cNvPr id="125" name="Freihand 124">
                <a:extLst>
                  <a:ext uri="{FF2B5EF4-FFF2-40B4-BE49-F238E27FC236}">
                    <a16:creationId xmlns:a16="http://schemas.microsoft.com/office/drawing/2014/main" id="{E44CE70B-31DF-4830-B3AF-74984E1D631F}"/>
                  </a:ext>
                </a:extLst>
              </p:cNvPr>
              <p:cNvPicPr/>
              <p:nvPr/>
            </p:nvPicPr>
            <p:blipFill>
              <a:blip r:embed="rId134"/>
              <a:stretch>
                <a:fillRect/>
              </a:stretch>
            </p:blipFill>
            <p:spPr>
              <a:xfrm>
                <a:off x="7952703" y="2484331"/>
                <a:ext cx="133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26" name="Freihand 125">
                <a:extLst>
                  <a:ext uri="{FF2B5EF4-FFF2-40B4-BE49-F238E27FC236}">
                    <a16:creationId xmlns:a16="http://schemas.microsoft.com/office/drawing/2014/main" id="{54624A1B-0435-4B81-A6C4-5FF32D4D8999}"/>
                  </a:ext>
                </a:extLst>
              </p14:cNvPr>
              <p14:cNvContentPartPr/>
              <p14:nvPr/>
            </p14:nvContentPartPr>
            <p14:xfrm>
              <a:off x="8072943" y="2556331"/>
              <a:ext cx="104400" cy="99720"/>
            </p14:xfrm>
          </p:contentPart>
        </mc:Choice>
        <mc:Fallback xmlns="">
          <p:pic>
            <p:nvPicPr>
              <p:cNvPr id="126" name="Freihand 125">
                <a:extLst>
                  <a:ext uri="{FF2B5EF4-FFF2-40B4-BE49-F238E27FC236}">
                    <a16:creationId xmlns:a16="http://schemas.microsoft.com/office/drawing/2014/main" id="{54624A1B-0435-4B81-A6C4-5FF32D4D8999}"/>
                  </a:ext>
                </a:extLst>
              </p:cNvPr>
              <p:cNvPicPr/>
              <p:nvPr/>
            </p:nvPicPr>
            <p:blipFill>
              <a:blip r:embed="rId136"/>
              <a:stretch>
                <a:fillRect/>
              </a:stretch>
            </p:blipFill>
            <p:spPr>
              <a:xfrm>
                <a:off x="8068623" y="2552011"/>
                <a:ext cx="113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27" name="Freihand 126">
                <a:extLst>
                  <a:ext uri="{FF2B5EF4-FFF2-40B4-BE49-F238E27FC236}">
                    <a16:creationId xmlns:a16="http://schemas.microsoft.com/office/drawing/2014/main" id="{E9F7B435-CC2B-4675-B152-AC96BD2607AD}"/>
                  </a:ext>
                </a:extLst>
              </p14:cNvPr>
              <p14:cNvContentPartPr/>
              <p14:nvPr/>
            </p14:nvContentPartPr>
            <p14:xfrm>
              <a:off x="8194623" y="2553451"/>
              <a:ext cx="190800" cy="99360"/>
            </p14:xfrm>
          </p:contentPart>
        </mc:Choice>
        <mc:Fallback xmlns="">
          <p:pic>
            <p:nvPicPr>
              <p:cNvPr id="127" name="Freihand 126">
                <a:extLst>
                  <a:ext uri="{FF2B5EF4-FFF2-40B4-BE49-F238E27FC236}">
                    <a16:creationId xmlns:a16="http://schemas.microsoft.com/office/drawing/2014/main" id="{E9F7B435-CC2B-4675-B152-AC96BD2607AD}"/>
                  </a:ext>
                </a:extLst>
              </p:cNvPr>
              <p:cNvPicPr/>
              <p:nvPr/>
            </p:nvPicPr>
            <p:blipFill>
              <a:blip r:embed="rId138"/>
              <a:stretch>
                <a:fillRect/>
              </a:stretch>
            </p:blipFill>
            <p:spPr>
              <a:xfrm>
                <a:off x="8190303" y="2549131"/>
                <a:ext cx="199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29" name="Freihand 128">
                <a:extLst>
                  <a:ext uri="{FF2B5EF4-FFF2-40B4-BE49-F238E27FC236}">
                    <a16:creationId xmlns:a16="http://schemas.microsoft.com/office/drawing/2014/main" id="{BDEEAABE-FDF2-4CEB-AD18-8FB99FBF1454}"/>
                  </a:ext>
                </a:extLst>
              </p14:cNvPr>
              <p14:cNvContentPartPr/>
              <p14:nvPr/>
            </p14:nvContentPartPr>
            <p14:xfrm>
              <a:off x="8443023" y="2470291"/>
              <a:ext cx="115560" cy="165960"/>
            </p14:xfrm>
          </p:contentPart>
        </mc:Choice>
        <mc:Fallback xmlns="">
          <p:pic>
            <p:nvPicPr>
              <p:cNvPr id="129" name="Freihand 128">
                <a:extLst>
                  <a:ext uri="{FF2B5EF4-FFF2-40B4-BE49-F238E27FC236}">
                    <a16:creationId xmlns:a16="http://schemas.microsoft.com/office/drawing/2014/main" id="{BDEEAABE-FDF2-4CEB-AD18-8FB99FBF1454}"/>
                  </a:ext>
                </a:extLst>
              </p:cNvPr>
              <p:cNvPicPr/>
              <p:nvPr/>
            </p:nvPicPr>
            <p:blipFill>
              <a:blip r:embed="rId140"/>
              <a:stretch>
                <a:fillRect/>
              </a:stretch>
            </p:blipFill>
            <p:spPr>
              <a:xfrm>
                <a:off x="8438703" y="2465971"/>
                <a:ext cx="124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0" name="Freihand 129">
                <a:extLst>
                  <a:ext uri="{FF2B5EF4-FFF2-40B4-BE49-F238E27FC236}">
                    <a16:creationId xmlns:a16="http://schemas.microsoft.com/office/drawing/2014/main" id="{2C3B578D-E44F-4A7B-94F1-994CDAB251A9}"/>
                  </a:ext>
                </a:extLst>
              </p14:cNvPr>
              <p14:cNvContentPartPr/>
              <p14:nvPr/>
            </p14:nvContentPartPr>
            <p14:xfrm>
              <a:off x="8549943" y="2543371"/>
              <a:ext cx="87120" cy="73440"/>
            </p14:xfrm>
          </p:contentPart>
        </mc:Choice>
        <mc:Fallback xmlns="">
          <p:pic>
            <p:nvPicPr>
              <p:cNvPr id="130" name="Freihand 129">
                <a:extLst>
                  <a:ext uri="{FF2B5EF4-FFF2-40B4-BE49-F238E27FC236}">
                    <a16:creationId xmlns:a16="http://schemas.microsoft.com/office/drawing/2014/main" id="{2C3B578D-E44F-4A7B-94F1-994CDAB251A9}"/>
                  </a:ext>
                </a:extLst>
              </p:cNvPr>
              <p:cNvPicPr/>
              <p:nvPr/>
            </p:nvPicPr>
            <p:blipFill>
              <a:blip r:embed="rId142"/>
              <a:stretch>
                <a:fillRect/>
              </a:stretch>
            </p:blipFill>
            <p:spPr>
              <a:xfrm>
                <a:off x="8545623" y="2539051"/>
                <a:ext cx="95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2" name="Freihand 131">
                <a:extLst>
                  <a:ext uri="{FF2B5EF4-FFF2-40B4-BE49-F238E27FC236}">
                    <a16:creationId xmlns:a16="http://schemas.microsoft.com/office/drawing/2014/main" id="{09116F5F-C7E7-479F-AA58-BEBBB5349E1F}"/>
                  </a:ext>
                </a:extLst>
              </p14:cNvPr>
              <p14:cNvContentPartPr/>
              <p14:nvPr/>
            </p14:nvContentPartPr>
            <p14:xfrm>
              <a:off x="8755863" y="2463811"/>
              <a:ext cx="45720" cy="163080"/>
            </p14:xfrm>
          </p:contentPart>
        </mc:Choice>
        <mc:Fallback xmlns="">
          <p:pic>
            <p:nvPicPr>
              <p:cNvPr id="132" name="Freihand 131">
                <a:extLst>
                  <a:ext uri="{FF2B5EF4-FFF2-40B4-BE49-F238E27FC236}">
                    <a16:creationId xmlns:a16="http://schemas.microsoft.com/office/drawing/2014/main" id="{09116F5F-C7E7-479F-AA58-BEBBB5349E1F}"/>
                  </a:ext>
                </a:extLst>
              </p:cNvPr>
              <p:cNvPicPr/>
              <p:nvPr/>
            </p:nvPicPr>
            <p:blipFill>
              <a:blip r:embed="rId144"/>
              <a:stretch>
                <a:fillRect/>
              </a:stretch>
            </p:blipFill>
            <p:spPr>
              <a:xfrm>
                <a:off x="8751543" y="2459491"/>
                <a:ext cx="5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3" name="Freihand 132">
                <a:extLst>
                  <a:ext uri="{FF2B5EF4-FFF2-40B4-BE49-F238E27FC236}">
                    <a16:creationId xmlns:a16="http://schemas.microsoft.com/office/drawing/2014/main" id="{AE7D7CF7-A3ED-46C4-B249-15D7AE776F4F}"/>
                  </a:ext>
                </a:extLst>
              </p14:cNvPr>
              <p14:cNvContentPartPr/>
              <p14:nvPr/>
            </p14:nvContentPartPr>
            <p14:xfrm>
              <a:off x="8737143" y="2525731"/>
              <a:ext cx="213120" cy="81720"/>
            </p14:xfrm>
          </p:contentPart>
        </mc:Choice>
        <mc:Fallback xmlns="">
          <p:pic>
            <p:nvPicPr>
              <p:cNvPr id="133" name="Freihand 132">
                <a:extLst>
                  <a:ext uri="{FF2B5EF4-FFF2-40B4-BE49-F238E27FC236}">
                    <a16:creationId xmlns:a16="http://schemas.microsoft.com/office/drawing/2014/main" id="{AE7D7CF7-A3ED-46C4-B249-15D7AE776F4F}"/>
                  </a:ext>
                </a:extLst>
              </p:cNvPr>
              <p:cNvPicPr/>
              <p:nvPr/>
            </p:nvPicPr>
            <p:blipFill>
              <a:blip r:embed="rId146"/>
              <a:stretch>
                <a:fillRect/>
              </a:stretch>
            </p:blipFill>
            <p:spPr>
              <a:xfrm>
                <a:off x="8732823" y="2521411"/>
                <a:ext cx="2217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4" name="Freihand 133">
                <a:extLst>
                  <a:ext uri="{FF2B5EF4-FFF2-40B4-BE49-F238E27FC236}">
                    <a16:creationId xmlns:a16="http://schemas.microsoft.com/office/drawing/2014/main" id="{B4B3DAC1-5EC2-4B43-9E0F-6BAD32119230}"/>
                  </a:ext>
                </a:extLst>
              </p14:cNvPr>
              <p14:cNvContentPartPr/>
              <p14:nvPr/>
            </p14:nvContentPartPr>
            <p14:xfrm>
              <a:off x="8956743" y="2435371"/>
              <a:ext cx="92520" cy="154440"/>
            </p14:xfrm>
          </p:contentPart>
        </mc:Choice>
        <mc:Fallback xmlns="">
          <p:pic>
            <p:nvPicPr>
              <p:cNvPr id="134" name="Freihand 133">
                <a:extLst>
                  <a:ext uri="{FF2B5EF4-FFF2-40B4-BE49-F238E27FC236}">
                    <a16:creationId xmlns:a16="http://schemas.microsoft.com/office/drawing/2014/main" id="{B4B3DAC1-5EC2-4B43-9E0F-6BAD32119230}"/>
                  </a:ext>
                </a:extLst>
              </p:cNvPr>
              <p:cNvPicPr/>
              <p:nvPr/>
            </p:nvPicPr>
            <p:blipFill>
              <a:blip r:embed="rId148"/>
              <a:stretch>
                <a:fillRect/>
              </a:stretch>
            </p:blipFill>
            <p:spPr>
              <a:xfrm>
                <a:off x="8952423" y="2431051"/>
                <a:ext cx="101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5" name="Freihand 134">
                <a:extLst>
                  <a:ext uri="{FF2B5EF4-FFF2-40B4-BE49-F238E27FC236}">
                    <a16:creationId xmlns:a16="http://schemas.microsoft.com/office/drawing/2014/main" id="{3B64F2D1-1F66-4B4C-AAF5-454F161F40FC}"/>
                  </a:ext>
                </a:extLst>
              </p14:cNvPr>
              <p14:cNvContentPartPr/>
              <p14:nvPr/>
            </p14:nvContentPartPr>
            <p14:xfrm>
              <a:off x="9020463" y="2544091"/>
              <a:ext cx="44280" cy="46800"/>
            </p14:xfrm>
          </p:contentPart>
        </mc:Choice>
        <mc:Fallback xmlns="">
          <p:pic>
            <p:nvPicPr>
              <p:cNvPr id="135" name="Freihand 134">
                <a:extLst>
                  <a:ext uri="{FF2B5EF4-FFF2-40B4-BE49-F238E27FC236}">
                    <a16:creationId xmlns:a16="http://schemas.microsoft.com/office/drawing/2014/main" id="{3B64F2D1-1F66-4B4C-AAF5-454F161F40FC}"/>
                  </a:ext>
                </a:extLst>
              </p:cNvPr>
              <p:cNvPicPr/>
              <p:nvPr/>
            </p:nvPicPr>
            <p:blipFill>
              <a:blip r:embed="rId150"/>
              <a:stretch>
                <a:fillRect/>
              </a:stretch>
            </p:blipFill>
            <p:spPr>
              <a:xfrm>
                <a:off x="9016143" y="2539771"/>
                <a:ext cx="52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6" name="Freihand 135">
                <a:extLst>
                  <a:ext uri="{FF2B5EF4-FFF2-40B4-BE49-F238E27FC236}">
                    <a16:creationId xmlns:a16="http://schemas.microsoft.com/office/drawing/2014/main" id="{EA1DA907-D84C-46E5-89D2-2A996C03F954}"/>
                  </a:ext>
                </a:extLst>
              </p14:cNvPr>
              <p14:cNvContentPartPr/>
              <p14:nvPr/>
            </p14:nvContentPartPr>
            <p14:xfrm>
              <a:off x="9084183" y="2523931"/>
              <a:ext cx="78120" cy="72720"/>
            </p14:xfrm>
          </p:contentPart>
        </mc:Choice>
        <mc:Fallback xmlns="">
          <p:pic>
            <p:nvPicPr>
              <p:cNvPr id="136" name="Freihand 135">
                <a:extLst>
                  <a:ext uri="{FF2B5EF4-FFF2-40B4-BE49-F238E27FC236}">
                    <a16:creationId xmlns:a16="http://schemas.microsoft.com/office/drawing/2014/main" id="{EA1DA907-D84C-46E5-89D2-2A996C03F954}"/>
                  </a:ext>
                </a:extLst>
              </p:cNvPr>
              <p:cNvPicPr/>
              <p:nvPr/>
            </p:nvPicPr>
            <p:blipFill>
              <a:blip r:embed="rId152"/>
              <a:stretch>
                <a:fillRect/>
              </a:stretch>
            </p:blipFill>
            <p:spPr>
              <a:xfrm>
                <a:off x="9079863" y="2519611"/>
                <a:ext cx="867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 name="Freihand 136">
                <a:extLst>
                  <a:ext uri="{FF2B5EF4-FFF2-40B4-BE49-F238E27FC236}">
                    <a16:creationId xmlns:a16="http://schemas.microsoft.com/office/drawing/2014/main" id="{913A93E7-CD0C-45C3-9571-7AEFB1A9A9C6}"/>
                  </a:ext>
                </a:extLst>
              </p14:cNvPr>
              <p14:cNvContentPartPr/>
              <p14:nvPr/>
            </p14:nvContentPartPr>
            <p14:xfrm>
              <a:off x="9309903" y="2512771"/>
              <a:ext cx="199800" cy="95040"/>
            </p14:xfrm>
          </p:contentPart>
        </mc:Choice>
        <mc:Fallback xmlns="">
          <p:pic>
            <p:nvPicPr>
              <p:cNvPr id="137" name="Freihand 136">
                <a:extLst>
                  <a:ext uri="{FF2B5EF4-FFF2-40B4-BE49-F238E27FC236}">
                    <a16:creationId xmlns:a16="http://schemas.microsoft.com/office/drawing/2014/main" id="{913A93E7-CD0C-45C3-9571-7AEFB1A9A9C6}"/>
                  </a:ext>
                </a:extLst>
              </p:cNvPr>
              <p:cNvPicPr/>
              <p:nvPr/>
            </p:nvPicPr>
            <p:blipFill>
              <a:blip r:embed="rId154"/>
              <a:stretch>
                <a:fillRect/>
              </a:stretch>
            </p:blipFill>
            <p:spPr>
              <a:xfrm>
                <a:off x="9305583" y="2508451"/>
                <a:ext cx="208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8" name="Freihand 137">
                <a:extLst>
                  <a:ext uri="{FF2B5EF4-FFF2-40B4-BE49-F238E27FC236}">
                    <a16:creationId xmlns:a16="http://schemas.microsoft.com/office/drawing/2014/main" id="{F20D343F-3A57-421F-AB2D-2CAEEA26C545}"/>
                  </a:ext>
                </a:extLst>
              </p14:cNvPr>
              <p14:cNvContentPartPr/>
              <p14:nvPr/>
            </p14:nvContentPartPr>
            <p14:xfrm>
              <a:off x="9449223" y="2452291"/>
              <a:ext cx="30960" cy="32040"/>
            </p14:xfrm>
          </p:contentPart>
        </mc:Choice>
        <mc:Fallback xmlns="">
          <p:pic>
            <p:nvPicPr>
              <p:cNvPr id="138" name="Freihand 137">
                <a:extLst>
                  <a:ext uri="{FF2B5EF4-FFF2-40B4-BE49-F238E27FC236}">
                    <a16:creationId xmlns:a16="http://schemas.microsoft.com/office/drawing/2014/main" id="{F20D343F-3A57-421F-AB2D-2CAEEA26C545}"/>
                  </a:ext>
                </a:extLst>
              </p:cNvPr>
              <p:cNvPicPr/>
              <p:nvPr/>
            </p:nvPicPr>
            <p:blipFill>
              <a:blip r:embed="rId156"/>
              <a:stretch>
                <a:fillRect/>
              </a:stretch>
            </p:blipFill>
            <p:spPr>
              <a:xfrm>
                <a:off x="9444903" y="2447971"/>
                <a:ext cx="39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9" name="Freihand 138">
                <a:extLst>
                  <a:ext uri="{FF2B5EF4-FFF2-40B4-BE49-F238E27FC236}">
                    <a16:creationId xmlns:a16="http://schemas.microsoft.com/office/drawing/2014/main" id="{EF73A19F-97FD-4DD0-B5BF-8699F4DAA554}"/>
                  </a:ext>
                </a:extLst>
              </p14:cNvPr>
              <p14:cNvContentPartPr/>
              <p14:nvPr/>
            </p14:nvContentPartPr>
            <p14:xfrm>
              <a:off x="9547143" y="2444011"/>
              <a:ext cx="264600" cy="151920"/>
            </p14:xfrm>
          </p:contentPart>
        </mc:Choice>
        <mc:Fallback xmlns="">
          <p:pic>
            <p:nvPicPr>
              <p:cNvPr id="139" name="Freihand 138">
                <a:extLst>
                  <a:ext uri="{FF2B5EF4-FFF2-40B4-BE49-F238E27FC236}">
                    <a16:creationId xmlns:a16="http://schemas.microsoft.com/office/drawing/2014/main" id="{EF73A19F-97FD-4DD0-B5BF-8699F4DAA554}"/>
                  </a:ext>
                </a:extLst>
              </p:cNvPr>
              <p:cNvPicPr/>
              <p:nvPr/>
            </p:nvPicPr>
            <p:blipFill>
              <a:blip r:embed="rId158"/>
              <a:stretch>
                <a:fillRect/>
              </a:stretch>
            </p:blipFill>
            <p:spPr>
              <a:xfrm>
                <a:off x="9542823" y="2439691"/>
                <a:ext cx="273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0" name="Freihand 139">
                <a:extLst>
                  <a:ext uri="{FF2B5EF4-FFF2-40B4-BE49-F238E27FC236}">
                    <a16:creationId xmlns:a16="http://schemas.microsoft.com/office/drawing/2014/main" id="{8BF33612-810E-4A1C-909D-56423DF41E6E}"/>
                  </a:ext>
                </a:extLst>
              </p14:cNvPr>
              <p14:cNvContentPartPr/>
              <p14:nvPr/>
            </p14:nvContentPartPr>
            <p14:xfrm>
              <a:off x="9827943" y="2521411"/>
              <a:ext cx="66960" cy="67680"/>
            </p14:xfrm>
          </p:contentPart>
        </mc:Choice>
        <mc:Fallback xmlns="">
          <p:pic>
            <p:nvPicPr>
              <p:cNvPr id="140" name="Freihand 139">
                <a:extLst>
                  <a:ext uri="{FF2B5EF4-FFF2-40B4-BE49-F238E27FC236}">
                    <a16:creationId xmlns:a16="http://schemas.microsoft.com/office/drawing/2014/main" id="{8BF33612-810E-4A1C-909D-56423DF41E6E}"/>
                  </a:ext>
                </a:extLst>
              </p:cNvPr>
              <p:cNvPicPr/>
              <p:nvPr/>
            </p:nvPicPr>
            <p:blipFill>
              <a:blip r:embed="rId160"/>
              <a:stretch>
                <a:fillRect/>
              </a:stretch>
            </p:blipFill>
            <p:spPr>
              <a:xfrm>
                <a:off x="9823623" y="2517091"/>
                <a:ext cx="756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 name="Freihand 140">
                <a:extLst>
                  <a:ext uri="{FF2B5EF4-FFF2-40B4-BE49-F238E27FC236}">
                    <a16:creationId xmlns:a16="http://schemas.microsoft.com/office/drawing/2014/main" id="{BD070C17-7AF5-4974-9CD9-C69547B9B375}"/>
                  </a:ext>
                </a:extLst>
              </p14:cNvPr>
              <p14:cNvContentPartPr/>
              <p14:nvPr/>
            </p14:nvContentPartPr>
            <p14:xfrm>
              <a:off x="9898863" y="2449411"/>
              <a:ext cx="111600" cy="136080"/>
            </p14:xfrm>
          </p:contentPart>
        </mc:Choice>
        <mc:Fallback xmlns="">
          <p:pic>
            <p:nvPicPr>
              <p:cNvPr id="141" name="Freihand 140">
                <a:extLst>
                  <a:ext uri="{FF2B5EF4-FFF2-40B4-BE49-F238E27FC236}">
                    <a16:creationId xmlns:a16="http://schemas.microsoft.com/office/drawing/2014/main" id="{BD070C17-7AF5-4974-9CD9-C69547B9B375}"/>
                  </a:ext>
                </a:extLst>
              </p:cNvPr>
              <p:cNvPicPr/>
              <p:nvPr/>
            </p:nvPicPr>
            <p:blipFill>
              <a:blip r:embed="rId162"/>
              <a:stretch>
                <a:fillRect/>
              </a:stretch>
            </p:blipFill>
            <p:spPr>
              <a:xfrm>
                <a:off x="9894543" y="2445091"/>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2" name="Freihand 141">
                <a:extLst>
                  <a:ext uri="{FF2B5EF4-FFF2-40B4-BE49-F238E27FC236}">
                    <a16:creationId xmlns:a16="http://schemas.microsoft.com/office/drawing/2014/main" id="{1830C14C-5FBB-41F4-BDA1-4F4BA6ACA18A}"/>
                  </a:ext>
                </a:extLst>
              </p14:cNvPr>
              <p14:cNvContentPartPr/>
              <p14:nvPr/>
            </p14:nvContentPartPr>
            <p14:xfrm>
              <a:off x="10119543" y="2511691"/>
              <a:ext cx="55440" cy="78840"/>
            </p14:xfrm>
          </p:contentPart>
        </mc:Choice>
        <mc:Fallback xmlns="">
          <p:pic>
            <p:nvPicPr>
              <p:cNvPr id="142" name="Freihand 141">
                <a:extLst>
                  <a:ext uri="{FF2B5EF4-FFF2-40B4-BE49-F238E27FC236}">
                    <a16:creationId xmlns:a16="http://schemas.microsoft.com/office/drawing/2014/main" id="{1830C14C-5FBB-41F4-BDA1-4F4BA6ACA18A}"/>
                  </a:ext>
                </a:extLst>
              </p:cNvPr>
              <p:cNvPicPr/>
              <p:nvPr/>
            </p:nvPicPr>
            <p:blipFill>
              <a:blip r:embed="rId164"/>
              <a:stretch>
                <a:fillRect/>
              </a:stretch>
            </p:blipFill>
            <p:spPr>
              <a:xfrm>
                <a:off x="10115223" y="2507371"/>
                <a:ext cx="640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 name="Freihand 142">
                <a:extLst>
                  <a:ext uri="{FF2B5EF4-FFF2-40B4-BE49-F238E27FC236}">
                    <a16:creationId xmlns:a16="http://schemas.microsoft.com/office/drawing/2014/main" id="{680409C7-2E2B-4AF4-A2D5-3D3519E5DF42}"/>
                  </a:ext>
                </a:extLst>
              </p14:cNvPr>
              <p14:cNvContentPartPr/>
              <p14:nvPr/>
            </p14:nvContentPartPr>
            <p14:xfrm>
              <a:off x="10212783" y="2442211"/>
              <a:ext cx="270360" cy="153360"/>
            </p14:xfrm>
          </p:contentPart>
        </mc:Choice>
        <mc:Fallback xmlns="">
          <p:pic>
            <p:nvPicPr>
              <p:cNvPr id="143" name="Freihand 142">
                <a:extLst>
                  <a:ext uri="{FF2B5EF4-FFF2-40B4-BE49-F238E27FC236}">
                    <a16:creationId xmlns:a16="http://schemas.microsoft.com/office/drawing/2014/main" id="{680409C7-2E2B-4AF4-A2D5-3D3519E5DF42}"/>
                  </a:ext>
                </a:extLst>
              </p:cNvPr>
              <p:cNvPicPr/>
              <p:nvPr/>
            </p:nvPicPr>
            <p:blipFill>
              <a:blip r:embed="rId166"/>
              <a:stretch>
                <a:fillRect/>
              </a:stretch>
            </p:blipFill>
            <p:spPr>
              <a:xfrm>
                <a:off x="10208463" y="2437891"/>
                <a:ext cx="279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4" name="Freihand 143">
                <a:extLst>
                  <a:ext uri="{FF2B5EF4-FFF2-40B4-BE49-F238E27FC236}">
                    <a16:creationId xmlns:a16="http://schemas.microsoft.com/office/drawing/2014/main" id="{95D79BDD-C730-49CE-B60B-9DDFF39F1BF5}"/>
                  </a:ext>
                </a:extLst>
              </p14:cNvPr>
              <p14:cNvContentPartPr/>
              <p14:nvPr/>
            </p14:nvContentPartPr>
            <p14:xfrm>
              <a:off x="10470543" y="2502331"/>
              <a:ext cx="92520" cy="63720"/>
            </p14:xfrm>
          </p:contentPart>
        </mc:Choice>
        <mc:Fallback xmlns="">
          <p:pic>
            <p:nvPicPr>
              <p:cNvPr id="144" name="Freihand 143">
                <a:extLst>
                  <a:ext uri="{FF2B5EF4-FFF2-40B4-BE49-F238E27FC236}">
                    <a16:creationId xmlns:a16="http://schemas.microsoft.com/office/drawing/2014/main" id="{95D79BDD-C730-49CE-B60B-9DDFF39F1BF5}"/>
                  </a:ext>
                </a:extLst>
              </p:cNvPr>
              <p:cNvPicPr/>
              <p:nvPr/>
            </p:nvPicPr>
            <p:blipFill>
              <a:blip r:embed="rId168"/>
              <a:stretch>
                <a:fillRect/>
              </a:stretch>
            </p:blipFill>
            <p:spPr>
              <a:xfrm>
                <a:off x="10466223" y="2498011"/>
                <a:ext cx="101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 name="Freihand 144">
                <a:extLst>
                  <a:ext uri="{FF2B5EF4-FFF2-40B4-BE49-F238E27FC236}">
                    <a16:creationId xmlns:a16="http://schemas.microsoft.com/office/drawing/2014/main" id="{F47F4B61-6A9F-45DD-93CB-639401F190B0}"/>
                  </a:ext>
                </a:extLst>
              </p14:cNvPr>
              <p14:cNvContentPartPr/>
              <p14:nvPr/>
            </p14:nvContentPartPr>
            <p14:xfrm>
              <a:off x="10701303" y="2445091"/>
              <a:ext cx="201240" cy="131040"/>
            </p14:xfrm>
          </p:contentPart>
        </mc:Choice>
        <mc:Fallback xmlns="">
          <p:pic>
            <p:nvPicPr>
              <p:cNvPr id="145" name="Freihand 144">
                <a:extLst>
                  <a:ext uri="{FF2B5EF4-FFF2-40B4-BE49-F238E27FC236}">
                    <a16:creationId xmlns:a16="http://schemas.microsoft.com/office/drawing/2014/main" id="{F47F4B61-6A9F-45DD-93CB-639401F190B0}"/>
                  </a:ext>
                </a:extLst>
              </p:cNvPr>
              <p:cNvPicPr/>
              <p:nvPr/>
            </p:nvPicPr>
            <p:blipFill>
              <a:blip r:embed="rId170"/>
              <a:stretch>
                <a:fillRect/>
              </a:stretch>
            </p:blipFill>
            <p:spPr>
              <a:xfrm>
                <a:off x="10696983" y="2440771"/>
                <a:ext cx="209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6" name="Freihand 145">
                <a:extLst>
                  <a:ext uri="{FF2B5EF4-FFF2-40B4-BE49-F238E27FC236}">
                    <a16:creationId xmlns:a16="http://schemas.microsoft.com/office/drawing/2014/main" id="{DEFFC2DC-3977-4FD1-8182-ED52E81C1643}"/>
                  </a:ext>
                </a:extLst>
              </p14:cNvPr>
              <p14:cNvContentPartPr/>
              <p14:nvPr/>
            </p14:nvContentPartPr>
            <p14:xfrm>
              <a:off x="10883463" y="2423131"/>
              <a:ext cx="68400" cy="150480"/>
            </p14:xfrm>
          </p:contentPart>
        </mc:Choice>
        <mc:Fallback xmlns="">
          <p:pic>
            <p:nvPicPr>
              <p:cNvPr id="146" name="Freihand 145">
                <a:extLst>
                  <a:ext uri="{FF2B5EF4-FFF2-40B4-BE49-F238E27FC236}">
                    <a16:creationId xmlns:a16="http://schemas.microsoft.com/office/drawing/2014/main" id="{DEFFC2DC-3977-4FD1-8182-ED52E81C1643}"/>
                  </a:ext>
                </a:extLst>
              </p:cNvPr>
              <p:cNvPicPr/>
              <p:nvPr/>
            </p:nvPicPr>
            <p:blipFill>
              <a:blip r:embed="rId172"/>
              <a:stretch>
                <a:fillRect/>
              </a:stretch>
            </p:blipFill>
            <p:spPr>
              <a:xfrm>
                <a:off x="10879143" y="2418811"/>
                <a:ext cx="77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7" name="Freihand 146">
                <a:extLst>
                  <a:ext uri="{FF2B5EF4-FFF2-40B4-BE49-F238E27FC236}">
                    <a16:creationId xmlns:a16="http://schemas.microsoft.com/office/drawing/2014/main" id="{752BB211-7CFB-4784-B370-36C8E1D5F877}"/>
                  </a:ext>
                </a:extLst>
              </p14:cNvPr>
              <p14:cNvContentPartPr/>
              <p14:nvPr/>
            </p14:nvContentPartPr>
            <p14:xfrm>
              <a:off x="10956183" y="2489731"/>
              <a:ext cx="105120" cy="70560"/>
            </p14:xfrm>
          </p:contentPart>
        </mc:Choice>
        <mc:Fallback xmlns="">
          <p:pic>
            <p:nvPicPr>
              <p:cNvPr id="147" name="Freihand 146">
                <a:extLst>
                  <a:ext uri="{FF2B5EF4-FFF2-40B4-BE49-F238E27FC236}">
                    <a16:creationId xmlns:a16="http://schemas.microsoft.com/office/drawing/2014/main" id="{752BB211-7CFB-4784-B370-36C8E1D5F877}"/>
                  </a:ext>
                </a:extLst>
              </p:cNvPr>
              <p:cNvPicPr/>
              <p:nvPr/>
            </p:nvPicPr>
            <p:blipFill>
              <a:blip r:embed="rId174"/>
              <a:stretch>
                <a:fillRect/>
              </a:stretch>
            </p:blipFill>
            <p:spPr>
              <a:xfrm>
                <a:off x="10951863" y="2485411"/>
                <a:ext cx="11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8" name="Freihand 147">
                <a:extLst>
                  <a:ext uri="{FF2B5EF4-FFF2-40B4-BE49-F238E27FC236}">
                    <a16:creationId xmlns:a16="http://schemas.microsoft.com/office/drawing/2014/main" id="{67A465D1-6473-421F-ADEB-2DBF0D72521E}"/>
                  </a:ext>
                </a:extLst>
              </p14:cNvPr>
              <p14:cNvContentPartPr/>
              <p14:nvPr/>
            </p14:nvContentPartPr>
            <p14:xfrm>
              <a:off x="11200983" y="2444011"/>
              <a:ext cx="130680" cy="106560"/>
            </p14:xfrm>
          </p:contentPart>
        </mc:Choice>
        <mc:Fallback xmlns="">
          <p:pic>
            <p:nvPicPr>
              <p:cNvPr id="148" name="Freihand 147">
                <a:extLst>
                  <a:ext uri="{FF2B5EF4-FFF2-40B4-BE49-F238E27FC236}">
                    <a16:creationId xmlns:a16="http://schemas.microsoft.com/office/drawing/2014/main" id="{67A465D1-6473-421F-ADEB-2DBF0D72521E}"/>
                  </a:ext>
                </a:extLst>
              </p:cNvPr>
              <p:cNvPicPr/>
              <p:nvPr/>
            </p:nvPicPr>
            <p:blipFill>
              <a:blip r:embed="rId176"/>
              <a:stretch>
                <a:fillRect/>
              </a:stretch>
            </p:blipFill>
            <p:spPr>
              <a:xfrm>
                <a:off x="11196663" y="2439691"/>
                <a:ext cx="139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 name="Freihand 148">
                <a:extLst>
                  <a:ext uri="{FF2B5EF4-FFF2-40B4-BE49-F238E27FC236}">
                    <a16:creationId xmlns:a16="http://schemas.microsoft.com/office/drawing/2014/main" id="{FF0830D8-552B-4101-8AD8-FC6CE9559F64}"/>
                  </a:ext>
                </a:extLst>
              </p14:cNvPr>
              <p14:cNvContentPartPr/>
              <p14:nvPr/>
            </p14:nvContentPartPr>
            <p14:xfrm>
              <a:off x="11304303" y="2429611"/>
              <a:ext cx="97560" cy="75600"/>
            </p14:xfrm>
          </p:contentPart>
        </mc:Choice>
        <mc:Fallback xmlns="">
          <p:pic>
            <p:nvPicPr>
              <p:cNvPr id="149" name="Freihand 148">
                <a:extLst>
                  <a:ext uri="{FF2B5EF4-FFF2-40B4-BE49-F238E27FC236}">
                    <a16:creationId xmlns:a16="http://schemas.microsoft.com/office/drawing/2014/main" id="{FF0830D8-552B-4101-8AD8-FC6CE9559F64}"/>
                  </a:ext>
                </a:extLst>
              </p:cNvPr>
              <p:cNvPicPr/>
              <p:nvPr/>
            </p:nvPicPr>
            <p:blipFill>
              <a:blip r:embed="rId178"/>
              <a:stretch>
                <a:fillRect/>
              </a:stretch>
            </p:blipFill>
            <p:spPr>
              <a:xfrm>
                <a:off x="11299983" y="2425291"/>
                <a:ext cx="106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50" name="Freihand 149">
                <a:extLst>
                  <a:ext uri="{FF2B5EF4-FFF2-40B4-BE49-F238E27FC236}">
                    <a16:creationId xmlns:a16="http://schemas.microsoft.com/office/drawing/2014/main" id="{2D6E294A-F8CA-4E15-B90B-FFD45C402A84}"/>
                  </a:ext>
                </a:extLst>
              </p14:cNvPr>
              <p14:cNvContentPartPr/>
              <p14:nvPr/>
            </p14:nvContentPartPr>
            <p14:xfrm>
              <a:off x="11409423" y="2425651"/>
              <a:ext cx="96840" cy="79200"/>
            </p14:xfrm>
          </p:contentPart>
        </mc:Choice>
        <mc:Fallback xmlns="">
          <p:pic>
            <p:nvPicPr>
              <p:cNvPr id="150" name="Freihand 149">
                <a:extLst>
                  <a:ext uri="{FF2B5EF4-FFF2-40B4-BE49-F238E27FC236}">
                    <a16:creationId xmlns:a16="http://schemas.microsoft.com/office/drawing/2014/main" id="{2D6E294A-F8CA-4E15-B90B-FFD45C402A84}"/>
                  </a:ext>
                </a:extLst>
              </p:cNvPr>
              <p:cNvPicPr/>
              <p:nvPr/>
            </p:nvPicPr>
            <p:blipFill>
              <a:blip r:embed="rId180"/>
              <a:stretch>
                <a:fillRect/>
              </a:stretch>
            </p:blipFill>
            <p:spPr>
              <a:xfrm>
                <a:off x="11405103" y="2421331"/>
                <a:ext cx="10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51" name="Freihand 150">
                <a:extLst>
                  <a:ext uri="{FF2B5EF4-FFF2-40B4-BE49-F238E27FC236}">
                    <a16:creationId xmlns:a16="http://schemas.microsoft.com/office/drawing/2014/main" id="{AFB5FDFE-617C-4E3F-9900-8246D2A5BE5A}"/>
                  </a:ext>
                </a:extLst>
              </p14:cNvPr>
              <p14:cNvContentPartPr/>
              <p14:nvPr/>
            </p14:nvContentPartPr>
            <p14:xfrm>
              <a:off x="11531823" y="2350411"/>
              <a:ext cx="384120" cy="162000"/>
            </p14:xfrm>
          </p:contentPart>
        </mc:Choice>
        <mc:Fallback xmlns="">
          <p:pic>
            <p:nvPicPr>
              <p:cNvPr id="151" name="Freihand 150">
                <a:extLst>
                  <a:ext uri="{FF2B5EF4-FFF2-40B4-BE49-F238E27FC236}">
                    <a16:creationId xmlns:a16="http://schemas.microsoft.com/office/drawing/2014/main" id="{AFB5FDFE-617C-4E3F-9900-8246D2A5BE5A}"/>
                  </a:ext>
                </a:extLst>
              </p:cNvPr>
              <p:cNvPicPr/>
              <p:nvPr/>
            </p:nvPicPr>
            <p:blipFill>
              <a:blip r:embed="rId182"/>
              <a:stretch>
                <a:fillRect/>
              </a:stretch>
            </p:blipFill>
            <p:spPr>
              <a:xfrm>
                <a:off x="11527503" y="2346091"/>
                <a:ext cx="392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36" name="Freihand 235">
                <a:extLst>
                  <a:ext uri="{FF2B5EF4-FFF2-40B4-BE49-F238E27FC236}">
                    <a16:creationId xmlns:a16="http://schemas.microsoft.com/office/drawing/2014/main" id="{45356315-D80E-4095-82AC-DDA712365626}"/>
                  </a:ext>
                </a:extLst>
              </p14:cNvPr>
              <p14:cNvContentPartPr/>
              <p14:nvPr/>
            </p14:nvContentPartPr>
            <p14:xfrm>
              <a:off x="7431783" y="2644531"/>
              <a:ext cx="4566240" cy="709200"/>
            </p14:xfrm>
          </p:contentPart>
        </mc:Choice>
        <mc:Fallback xmlns="">
          <p:pic>
            <p:nvPicPr>
              <p:cNvPr id="236" name="Freihand 235">
                <a:extLst>
                  <a:ext uri="{FF2B5EF4-FFF2-40B4-BE49-F238E27FC236}">
                    <a16:creationId xmlns:a16="http://schemas.microsoft.com/office/drawing/2014/main" id="{45356315-D80E-4095-82AC-DDA712365626}"/>
                  </a:ext>
                </a:extLst>
              </p:cNvPr>
              <p:cNvPicPr/>
              <p:nvPr/>
            </p:nvPicPr>
            <p:blipFill>
              <a:blip r:embed="rId184"/>
              <a:stretch>
                <a:fillRect/>
              </a:stretch>
            </p:blipFill>
            <p:spPr>
              <a:xfrm>
                <a:off x="7427463" y="2640211"/>
                <a:ext cx="457488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8" name="Freihand 237">
                <a:extLst>
                  <a:ext uri="{FF2B5EF4-FFF2-40B4-BE49-F238E27FC236}">
                    <a16:creationId xmlns:a16="http://schemas.microsoft.com/office/drawing/2014/main" id="{7367E754-EF27-4604-8ACA-63A1313CF318}"/>
                  </a:ext>
                </a:extLst>
              </p14:cNvPr>
              <p14:cNvContentPartPr/>
              <p14:nvPr/>
            </p14:nvContentPartPr>
            <p14:xfrm>
              <a:off x="9141423" y="3142051"/>
              <a:ext cx="662400" cy="489600"/>
            </p14:xfrm>
          </p:contentPart>
        </mc:Choice>
        <mc:Fallback xmlns="">
          <p:pic>
            <p:nvPicPr>
              <p:cNvPr id="238" name="Freihand 237">
                <a:extLst>
                  <a:ext uri="{FF2B5EF4-FFF2-40B4-BE49-F238E27FC236}">
                    <a16:creationId xmlns:a16="http://schemas.microsoft.com/office/drawing/2014/main" id="{7367E754-EF27-4604-8ACA-63A1313CF318}"/>
                  </a:ext>
                </a:extLst>
              </p:cNvPr>
              <p:cNvPicPr/>
              <p:nvPr/>
            </p:nvPicPr>
            <p:blipFill>
              <a:blip r:embed="rId186"/>
              <a:stretch>
                <a:fillRect/>
              </a:stretch>
            </p:blipFill>
            <p:spPr>
              <a:xfrm>
                <a:off x="9137103" y="3137731"/>
                <a:ext cx="671040" cy="498240"/>
              </a:xfrm>
              <a:prstGeom prst="rect">
                <a:avLst/>
              </a:prstGeom>
            </p:spPr>
          </p:pic>
        </mc:Fallback>
      </mc:AlternateContent>
      <p:grpSp>
        <p:nvGrpSpPr>
          <p:cNvPr id="270" name="Gruppieren 269">
            <a:extLst>
              <a:ext uri="{FF2B5EF4-FFF2-40B4-BE49-F238E27FC236}">
                <a16:creationId xmlns:a16="http://schemas.microsoft.com/office/drawing/2014/main" id="{01FB1FE2-04B8-49DB-8223-8AE3AF507B2F}"/>
              </a:ext>
            </a:extLst>
          </p:cNvPr>
          <p:cNvGrpSpPr/>
          <p:nvPr/>
        </p:nvGrpSpPr>
        <p:grpSpPr>
          <a:xfrm>
            <a:off x="3738183" y="2748571"/>
            <a:ext cx="8091000" cy="1222200"/>
            <a:chOff x="3738183" y="2748571"/>
            <a:chExt cx="8091000" cy="1222200"/>
          </a:xfrm>
        </p:grpSpPr>
        <mc:AlternateContent xmlns:mc="http://schemas.openxmlformats.org/markup-compatibility/2006" xmlns:p14="http://schemas.microsoft.com/office/powerpoint/2010/main">
          <mc:Choice Requires="p14">
            <p:contentPart p14:bwMode="auto" r:id="rId187">
              <p14:nvContentPartPr>
                <p14:cNvPr id="153" name="Freihand 152">
                  <a:extLst>
                    <a:ext uri="{FF2B5EF4-FFF2-40B4-BE49-F238E27FC236}">
                      <a16:creationId xmlns:a16="http://schemas.microsoft.com/office/drawing/2014/main" id="{547AF874-F8A2-4DF0-93DF-123A24C539AD}"/>
                    </a:ext>
                  </a:extLst>
                </p14:cNvPr>
                <p14:cNvContentPartPr/>
                <p14:nvPr/>
              </p14:nvContentPartPr>
              <p14:xfrm>
                <a:off x="8085543" y="3023251"/>
                <a:ext cx="19800" cy="14040"/>
              </p14:xfrm>
            </p:contentPart>
          </mc:Choice>
          <mc:Fallback xmlns="">
            <p:pic>
              <p:nvPicPr>
                <p:cNvPr id="153" name="Freihand 152">
                  <a:extLst>
                    <a:ext uri="{FF2B5EF4-FFF2-40B4-BE49-F238E27FC236}">
                      <a16:creationId xmlns:a16="http://schemas.microsoft.com/office/drawing/2014/main" id="{547AF874-F8A2-4DF0-93DF-123A24C539AD}"/>
                    </a:ext>
                  </a:extLst>
                </p:cNvPr>
                <p:cNvPicPr/>
                <p:nvPr/>
              </p:nvPicPr>
              <p:blipFill>
                <a:blip r:embed="rId188"/>
                <a:stretch>
                  <a:fillRect/>
                </a:stretch>
              </p:blipFill>
              <p:spPr>
                <a:xfrm>
                  <a:off x="8081223" y="3018931"/>
                  <a:ext cx="284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54" name="Freihand 153">
                  <a:extLst>
                    <a:ext uri="{FF2B5EF4-FFF2-40B4-BE49-F238E27FC236}">
                      <a16:creationId xmlns:a16="http://schemas.microsoft.com/office/drawing/2014/main" id="{DB418AA8-B7C6-4EF2-B7FC-E1D42950451D}"/>
                    </a:ext>
                  </a:extLst>
                </p14:cNvPr>
                <p14:cNvContentPartPr/>
                <p14:nvPr/>
              </p14:nvContentPartPr>
              <p14:xfrm>
                <a:off x="8068623" y="3041971"/>
                <a:ext cx="10800" cy="5040"/>
              </p14:xfrm>
            </p:contentPart>
          </mc:Choice>
          <mc:Fallback xmlns="">
            <p:pic>
              <p:nvPicPr>
                <p:cNvPr id="154" name="Freihand 153">
                  <a:extLst>
                    <a:ext uri="{FF2B5EF4-FFF2-40B4-BE49-F238E27FC236}">
                      <a16:creationId xmlns:a16="http://schemas.microsoft.com/office/drawing/2014/main" id="{DB418AA8-B7C6-4EF2-B7FC-E1D42950451D}"/>
                    </a:ext>
                  </a:extLst>
                </p:cNvPr>
                <p:cNvPicPr/>
                <p:nvPr/>
              </p:nvPicPr>
              <p:blipFill>
                <a:blip r:embed="rId190"/>
                <a:stretch>
                  <a:fillRect/>
                </a:stretch>
              </p:blipFill>
              <p:spPr>
                <a:xfrm>
                  <a:off x="8064303" y="3037651"/>
                  <a:ext cx="19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55" name="Freihand 154">
                  <a:extLst>
                    <a:ext uri="{FF2B5EF4-FFF2-40B4-BE49-F238E27FC236}">
                      <a16:creationId xmlns:a16="http://schemas.microsoft.com/office/drawing/2014/main" id="{9C2BAA11-487D-4D18-B08A-6F51175A719E}"/>
                    </a:ext>
                  </a:extLst>
                </p14:cNvPr>
                <p14:cNvContentPartPr/>
                <p14:nvPr/>
              </p14:nvContentPartPr>
              <p14:xfrm>
                <a:off x="7960263" y="2935051"/>
                <a:ext cx="210600" cy="198720"/>
              </p14:xfrm>
            </p:contentPart>
          </mc:Choice>
          <mc:Fallback xmlns="">
            <p:pic>
              <p:nvPicPr>
                <p:cNvPr id="155" name="Freihand 154">
                  <a:extLst>
                    <a:ext uri="{FF2B5EF4-FFF2-40B4-BE49-F238E27FC236}">
                      <a16:creationId xmlns:a16="http://schemas.microsoft.com/office/drawing/2014/main" id="{9C2BAA11-487D-4D18-B08A-6F51175A719E}"/>
                    </a:ext>
                  </a:extLst>
                </p:cNvPr>
                <p:cNvPicPr/>
                <p:nvPr/>
              </p:nvPicPr>
              <p:blipFill>
                <a:blip r:embed="rId192"/>
                <a:stretch>
                  <a:fillRect/>
                </a:stretch>
              </p:blipFill>
              <p:spPr>
                <a:xfrm>
                  <a:off x="7955943" y="2930731"/>
                  <a:ext cx="2192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57" name="Freihand 156">
                  <a:extLst>
                    <a:ext uri="{FF2B5EF4-FFF2-40B4-BE49-F238E27FC236}">
                      <a16:creationId xmlns:a16="http://schemas.microsoft.com/office/drawing/2014/main" id="{00AF0391-42A8-430C-9202-93E8BEE4DD07}"/>
                    </a:ext>
                  </a:extLst>
                </p14:cNvPr>
                <p14:cNvContentPartPr/>
                <p14:nvPr/>
              </p14:nvContentPartPr>
              <p14:xfrm>
                <a:off x="8291823" y="3020731"/>
                <a:ext cx="230040" cy="11520"/>
              </p14:xfrm>
            </p:contentPart>
          </mc:Choice>
          <mc:Fallback xmlns="">
            <p:pic>
              <p:nvPicPr>
                <p:cNvPr id="157" name="Freihand 156">
                  <a:extLst>
                    <a:ext uri="{FF2B5EF4-FFF2-40B4-BE49-F238E27FC236}">
                      <a16:creationId xmlns:a16="http://schemas.microsoft.com/office/drawing/2014/main" id="{00AF0391-42A8-430C-9202-93E8BEE4DD07}"/>
                    </a:ext>
                  </a:extLst>
                </p:cNvPr>
                <p:cNvPicPr/>
                <p:nvPr/>
              </p:nvPicPr>
              <p:blipFill>
                <a:blip r:embed="rId194"/>
                <a:stretch>
                  <a:fillRect/>
                </a:stretch>
              </p:blipFill>
              <p:spPr>
                <a:xfrm>
                  <a:off x="8287503" y="3016411"/>
                  <a:ext cx="238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8" name="Freihand 157">
                  <a:extLst>
                    <a:ext uri="{FF2B5EF4-FFF2-40B4-BE49-F238E27FC236}">
                      <a16:creationId xmlns:a16="http://schemas.microsoft.com/office/drawing/2014/main" id="{42FC8F8B-7E2F-40C6-9186-954312D33597}"/>
                    </a:ext>
                  </a:extLst>
                </p14:cNvPr>
                <p14:cNvContentPartPr/>
                <p14:nvPr/>
              </p14:nvContentPartPr>
              <p14:xfrm>
                <a:off x="8333943" y="3057091"/>
                <a:ext cx="194760" cy="6840"/>
              </p14:xfrm>
            </p:contentPart>
          </mc:Choice>
          <mc:Fallback xmlns="">
            <p:pic>
              <p:nvPicPr>
                <p:cNvPr id="158" name="Freihand 157">
                  <a:extLst>
                    <a:ext uri="{FF2B5EF4-FFF2-40B4-BE49-F238E27FC236}">
                      <a16:creationId xmlns:a16="http://schemas.microsoft.com/office/drawing/2014/main" id="{42FC8F8B-7E2F-40C6-9186-954312D33597}"/>
                    </a:ext>
                  </a:extLst>
                </p:cNvPr>
                <p:cNvPicPr/>
                <p:nvPr/>
              </p:nvPicPr>
              <p:blipFill>
                <a:blip r:embed="rId196"/>
                <a:stretch>
                  <a:fillRect/>
                </a:stretch>
              </p:blipFill>
              <p:spPr>
                <a:xfrm>
                  <a:off x="8329623" y="3052771"/>
                  <a:ext cx="203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0" name="Freihand 159">
                  <a:extLst>
                    <a:ext uri="{FF2B5EF4-FFF2-40B4-BE49-F238E27FC236}">
                      <a16:creationId xmlns:a16="http://schemas.microsoft.com/office/drawing/2014/main" id="{8D6E83C1-63D5-4BEE-85A7-130B01A31B94}"/>
                    </a:ext>
                  </a:extLst>
                </p14:cNvPr>
                <p14:cNvContentPartPr/>
                <p14:nvPr/>
              </p14:nvContentPartPr>
              <p14:xfrm>
                <a:off x="8632743" y="3045571"/>
                <a:ext cx="142920" cy="9720"/>
              </p14:xfrm>
            </p:contentPart>
          </mc:Choice>
          <mc:Fallback xmlns="">
            <p:pic>
              <p:nvPicPr>
                <p:cNvPr id="160" name="Freihand 159">
                  <a:extLst>
                    <a:ext uri="{FF2B5EF4-FFF2-40B4-BE49-F238E27FC236}">
                      <a16:creationId xmlns:a16="http://schemas.microsoft.com/office/drawing/2014/main" id="{8D6E83C1-63D5-4BEE-85A7-130B01A31B94}"/>
                    </a:ext>
                  </a:extLst>
                </p:cNvPr>
                <p:cNvPicPr/>
                <p:nvPr/>
              </p:nvPicPr>
              <p:blipFill>
                <a:blip r:embed="rId198"/>
                <a:stretch>
                  <a:fillRect/>
                </a:stretch>
              </p:blipFill>
              <p:spPr>
                <a:xfrm>
                  <a:off x="8628423" y="3041251"/>
                  <a:ext cx="151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1" name="Freihand 160">
                  <a:extLst>
                    <a:ext uri="{FF2B5EF4-FFF2-40B4-BE49-F238E27FC236}">
                      <a16:creationId xmlns:a16="http://schemas.microsoft.com/office/drawing/2014/main" id="{C2D4B9A7-45BF-46BF-ACD0-AE39C5F8F511}"/>
                    </a:ext>
                  </a:extLst>
                </p14:cNvPr>
                <p14:cNvContentPartPr/>
                <p14:nvPr/>
              </p14:nvContentPartPr>
              <p14:xfrm>
                <a:off x="8859543" y="2934331"/>
                <a:ext cx="124200" cy="131400"/>
              </p14:xfrm>
            </p:contentPart>
          </mc:Choice>
          <mc:Fallback xmlns="">
            <p:pic>
              <p:nvPicPr>
                <p:cNvPr id="161" name="Freihand 160">
                  <a:extLst>
                    <a:ext uri="{FF2B5EF4-FFF2-40B4-BE49-F238E27FC236}">
                      <a16:creationId xmlns:a16="http://schemas.microsoft.com/office/drawing/2014/main" id="{C2D4B9A7-45BF-46BF-ACD0-AE39C5F8F511}"/>
                    </a:ext>
                  </a:extLst>
                </p:cNvPr>
                <p:cNvPicPr/>
                <p:nvPr/>
              </p:nvPicPr>
              <p:blipFill>
                <a:blip r:embed="rId200"/>
                <a:stretch>
                  <a:fillRect/>
                </a:stretch>
              </p:blipFill>
              <p:spPr>
                <a:xfrm>
                  <a:off x="8855223" y="2930011"/>
                  <a:ext cx="132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2" name="Freihand 161">
                  <a:extLst>
                    <a:ext uri="{FF2B5EF4-FFF2-40B4-BE49-F238E27FC236}">
                      <a16:creationId xmlns:a16="http://schemas.microsoft.com/office/drawing/2014/main" id="{3DCDD94A-6D6A-4498-BC38-F716334B2DDC}"/>
                    </a:ext>
                  </a:extLst>
                </p14:cNvPr>
                <p14:cNvContentPartPr/>
                <p14:nvPr/>
              </p14:nvContentPartPr>
              <p14:xfrm>
                <a:off x="9013623" y="2964211"/>
                <a:ext cx="82800" cy="89280"/>
              </p14:xfrm>
            </p:contentPart>
          </mc:Choice>
          <mc:Fallback xmlns="">
            <p:pic>
              <p:nvPicPr>
                <p:cNvPr id="162" name="Freihand 161">
                  <a:extLst>
                    <a:ext uri="{FF2B5EF4-FFF2-40B4-BE49-F238E27FC236}">
                      <a16:creationId xmlns:a16="http://schemas.microsoft.com/office/drawing/2014/main" id="{3DCDD94A-6D6A-4498-BC38-F716334B2DDC}"/>
                    </a:ext>
                  </a:extLst>
                </p:cNvPr>
                <p:cNvPicPr/>
                <p:nvPr/>
              </p:nvPicPr>
              <p:blipFill>
                <a:blip r:embed="rId202"/>
                <a:stretch>
                  <a:fillRect/>
                </a:stretch>
              </p:blipFill>
              <p:spPr>
                <a:xfrm>
                  <a:off x="9009303" y="2959891"/>
                  <a:ext cx="91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3" name="Freihand 162">
                  <a:extLst>
                    <a:ext uri="{FF2B5EF4-FFF2-40B4-BE49-F238E27FC236}">
                      <a16:creationId xmlns:a16="http://schemas.microsoft.com/office/drawing/2014/main" id="{68D516A4-ADF5-45BF-A97A-ACCEAC6FF067}"/>
                    </a:ext>
                  </a:extLst>
                </p14:cNvPr>
                <p14:cNvContentPartPr/>
                <p14:nvPr/>
              </p14:nvContentPartPr>
              <p14:xfrm>
                <a:off x="9116223" y="2964931"/>
                <a:ext cx="101880" cy="88200"/>
              </p14:xfrm>
            </p:contentPart>
          </mc:Choice>
          <mc:Fallback xmlns="">
            <p:pic>
              <p:nvPicPr>
                <p:cNvPr id="163" name="Freihand 162">
                  <a:extLst>
                    <a:ext uri="{FF2B5EF4-FFF2-40B4-BE49-F238E27FC236}">
                      <a16:creationId xmlns:a16="http://schemas.microsoft.com/office/drawing/2014/main" id="{68D516A4-ADF5-45BF-A97A-ACCEAC6FF067}"/>
                    </a:ext>
                  </a:extLst>
                </p:cNvPr>
                <p:cNvPicPr/>
                <p:nvPr/>
              </p:nvPicPr>
              <p:blipFill>
                <a:blip r:embed="rId204"/>
                <a:stretch>
                  <a:fillRect/>
                </a:stretch>
              </p:blipFill>
              <p:spPr>
                <a:xfrm>
                  <a:off x="9111903" y="2960611"/>
                  <a:ext cx="110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4" name="Freihand 163">
                  <a:extLst>
                    <a:ext uri="{FF2B5EF4-FFF2-40B4-BE49-F238E27FC236}">
                      <a16:creationId xmlns:a16="http://schemas.microsoft.com/office/drawing/2014/main" id="{EC8608C0-C5BB-4FD4-8002-625CAE1A950A}"/>
                    </a:ext>
                  </a:extLst>
                </p14:cNvPr>
                <p14:cNvContentPartPr/>
                <p14:nvPr/>
              </p14:nvContentPartPr>
              <p14:xfrm>
                <a:off x="9262383" y="3025771"/>
                <a:ext cx="61200" cy="22680"/>
              </p14:xfrm>
            </p:contentPart>
          </mc:Choice>
          <mc:Fallback xmlns="">
            <p:pic>
              <p:nvPicPr>
                <p:cNvPr id="164" name="Freihand 163">
                  <a:extLst>
                    <a:ext uri="{FF2B5EF4-FFF2-40B4-BE49-F238E27FC236}">
                      <a16:creationId xmlns:a16="http://schemas.microsoft.com/office/drawing/2014/main" id="{EC8608C0-C5BB-4FD4-8002-625CAE1A950A}"/>
                    </a:ext>
                  </a:extLst>
                </p:cNvPr>
                <p:cNvPicPr/>
                <p:nvPr/>
              </p:nvPicPr>
              <p:blipFill>
                <a:blip r:embed="rId206"/>
                <a:stretch>
                  <a:fillRect/>
                </a:stretch>
              </p:blipFill>
              <p:spPr>
                <a:xfrm>
                  <a:off x="9258063" y="3021451"/>
                  <a:ext cx="69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5" name="Freihand 164">
                  <a:extLst>
                    <a:ext uri="{FF2B5EF4-FFF2-40B4-BE49-F238E27FC236}">
                      <a16:creationId xmlns:a16="http://schemas.microsoft.com/office/drawing/2014/main" id="{EA08AA49-4AE7-4782-ABC9-50232A25DA38}"/>
                    </a:ext>
                  </a:extLst>
                </p14:cNvPr>
                <p14:cNvContentPartPr/>
                <p14:nvPr/>
              </p14:nvContentPartPr>
              <p14:xfrm>
                <a:off x="9332223" y="2957731"/>
                <a:ext cx="83880" cy="86040"/>
              </p14:xfrm>
            </p:contentPart>
          </mc:Choice>
          <mc:Fallback xmlns="">
            <p:pic>
              <p:nvPicPr>
                <p:cNvPr id="165" name="Freihand 164">
                  <a:extLst>
                    <a:ext uri="{FF2B5EF4-FFF2-40B4-BE49-F238E27FC236}">
                      <a16:creationId xmlns:a16="http://schemas.microsoft.com/office/drawing/2014/main" id="{EA08AA49-4AE7-4782-ABC9-50232A25DA38}"/>
                    </a:ext>
                  </a:extLst>
                </p:cNvPr>
                <p:cNvPicPr/>
                <p:nvPr/>
              </p:nvPicPr>
              <p:blipFill>
                <a:blip r:embed="rId208"/>
                <a:stretch>
                  <a:fillRect/>
                </a:stretch>
              </p:blipFill>
              <p:spPr>
                <a:xfrm>
                  <a:off x="9327903" y="2953411"/>
                  <a:ext cx="92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6" name="Freihand 165">
                  <a:extLst>
                    <a:ext uri="{FF2B5EF4-FFF2-40B4-BE49-F238E27FC236}">
                      <a16:creationId xmlns:a16="http://schemas.microsoft.com/office/drawing/2014/main" id="{2585CDE6-F0B1-4702-BD1F-AA9B3BF69F85}"/>
                    </a:ext>
                  </a:extLst>
                </p14:cNvPr>
                <p14:cNvContentPartPr/>
                <p14:nvPr/>
              </p14:nvContentPartPr>
              <p14:xfrm>
                <a:off x="9433023" y="2935771"/>
                <a:ext cx="136440" cy="97560"/>
              </p14:xfrm>
            </p:contentPart>
          </mc:Choice>
          <mc:Fallback xmlns="">
            <p:pic>
              <p:nvPicPr>
                <p:cNvPr id="166" name="Freihand 165">
                  <a:extLst>
                    <a:ext uri="{FF2B5EF4-FFF2-40B4-BE49-F238E27FC236}">
                      <a16:creationId xmlns:a16="http://schemas.microsoft.com/office/drawing/2014/main" id="{2585CDE6-F0B1-4702-BD1F-AA9B3BF69F85}"/>
                    </a:ext>
                  </a:extLst>
                </p:cNvPr>
                <p:cNvPicPr/>
                <p:nvPr/>
              </p:nvPicPr>
              <p:blipFill>
                <a:blip r:embed="rId210"/>
                <a:stretch>
                  <a:fillRect/>
                </a:stretch>
              </p:blipFill>
              <p:spPr>
                <a:xfrm>
                  <a:off x="9428703" y="2931451"/>
                  <a:ext cx="145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7" name="Freihand 166">
                  <a:extLst>
                    <a:ext uri="{FF2B5EF4-FFF2-40B4-BE49-F238E27FC236}">
                      <a16:creationId xmlns:a16="http://schemas.microsoft.com/office/drawing/2014/main" id="{CC465000-3BA3-4E85-B9F7-DC25761E726F}"/>
                    </a:ext>
                  </a:extLst>
                </p14:cNvPr>
                <p14:cNvContentPartPr/>
                <p14:nvPr/>
              </p14:nvContentPartPr>
              <p14:xfrm>
                <a:off x="9556503" y="2942971"/>
                <a:ext cx="111960" cy="84600"/>
              </p14:xfrm>
            </p:contentPart>
          </mc:Choice>
          <mc:Fallback xmlns="">
            <p:pic>
              <p:nvPicPr>
                <p:cNvPr id="167" name="Freihand 166">
                  <a:extLst>
                    <a:ext uri="{FF2B5EF4-FFF2-40B4-BE49-F238E27FC236}">
                      <a16:creationId xmlns:a16="http://schemas.microsoft.com/office/drawing/2014/main" id="{CC465000-3BA3-4E85-B9F7-DC25761E726F}"/>
                    </a:ext>
                  </a:extLst>
                </p:cNvPr>
                <p:cNvPicPr/>
                <p:nvPr/>
              </p:nvPicPr>
              <p:blipFill>
                <a:blip r:embed="rId212"/>
                <a:stretch>
                  <a:fillRect/>
                </a:stretch>
              </p:blipFill>
              <p:spPr>
                <a:xfrm>
                  <a:off x="9552183" y="2938651"/>
                  <a:ext cx="120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9" name="Freihand 168">
                  <a:extLst>
                    <a:ext uri="{FF2B5EF4-FFF2-40B4-BE49-F238E27FC236}">
                      <a16:creationId xmlns:a16="http://schemas.microsoft.com/office/drawing/2014/main" id="{73574ED7-AE90-44A7-B6FA-6C8D33DED76B}"/>
                    </a:ext>
                  </a:extLst>
                </p14:cNvPr>
                <p14:cNvContentPartPr/>
                <p14:nvPr/>
              </p14:nvContentPartPr>
              <p14:xfrm>
                <a:off x="9802023" y="2929651"/>
                <a:ext cx="14760" cy="94320"/>
              </p14:xfrm>
            </p:contentPart>
          </mc:Choice>
          <mc:Fallback xmlns="">
            <p:pic>
              <p:nvPicPr>
                <p:cNvPr id="169" name="Freihand 168">
                  <a:extLst>
                    <a:ext uri="{FF2B5EF4-FFF2-40B4-BE49-F238E27FC236}">
                      <a16:creationId xmlns:a16="http://schemas.microsoft.com/office/drawing/2014/main" id="{73574ED7-AE90-44A7-B6FA-6C8D33DED76B}"/>
                    </a:ext>
                  </a:extLst>
                </p:cNvPr>
                <p:cNvPicPr/>
                <p:nvPr/>
              </p:nvPicPr>
              <p:blipFill>
                <a:blip r:embed="rId214"/>
                <a:stretch>
                  <a:fillRect/>
                </a:stretch>
              </p:blipFill>
              <p:spPr>
                <a:xfrm>
                  <a:off x="9797703" y="2925331"/>
                  <a:ext cx="23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0" name="Freihand 169">
                  <a:extLst>
                    <a:ext uri="{FF2B5EF4-FFF2-40B4-BE49-F238E27FC236}">
                      <a16:creationId xmlns:a16="http://schemas.microsoft.com/office/drawing/2014/main" id="{F932046F-5819-4CD6-998A-8B2F1FB2984D}"/>
                    </a:ext>
                  </a:extLst>
                </p14:cNvPr>
                <p14:cNvContentPartPr/>
                <p14:nvPr/>
              </p14:nvContentPartPr>
              <p14:xfrm>
                <a:off x="9742263" y="2977531"/>
                <a:ext cx="151560" cy="19800"/>
              </p14:xfrm>
            </p:contentPart>
          </mc:Choice>
          <mc:Fallback xmlns="">
            <p:pic>
              <p:nvPicPr>
                <p:cNvPr id="170" name="Freihand 169">
                  <a:extLst>
                    <a:ext uri="{FF2B5EF4-FFF2-40B4-BE49-F238E27FC236}">
                      <a16:creationId xmlns:a16="http://schemas.microsoft.com/office/drawing/2014/main" id="{F932046F-5819-4CD6-998A-8B2F1FB2984D}"/>
                    </a:ext>
                  </a:extLst>
                </p:cNvPr>
                <p:cNvPicPr/>
                <p:nvPr/>
              </p:nvPicPr>
              <p:blipFill>
                <a:blip r:embed="rId216"/>
                <a:stretch>
                  <a:fillRect/>
                </a:stretch>
              </p:blipFill>
              <p:spPr>
                <a:xfrm>
                  <a:off x="9737943" y="2973211"/>
                  <a:ext cx="160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1" name="Freihand 170">
                  <a:extLst>
                    <a:ext uri="{FF2B5EF4-FFF2-40B4-BE49-F238E27FC236}">
                      <a16:creationId xmlns:a16="http://schemas.microsoft.com/office/drawing/2014/main" id="{86A7CECE-0F70-4E76-BD41-30EC962938DB}"/>
                    </a:ext>
                  </a:extLst>
                </p14:cNvPr>
                <p14:cNvContentPartPr/>
                <p14:nvPr/>
              </p14:nvContentPartPr>
              <p14:xfrm>
                <a:off x="9969063" y="2816251"/>
                <a:ext cx="114120" cy="135000"/>
              </p14:xfrm>
            </p:contentPart>
          </mc:Choice>
          <mc:Fallback xmlns="">
            <p:pic>
              <p:nvPicPr>
                <p:cNvPr id="171" name="Freihand 170">
                  <a:extLst>
                    <a:ext uri="{FF2B5EF4-FFF2-40B4-BE49-F238E27FC236}">
                      <a16:creationId xmlns:a16="http://schemas.microsoft.com/office/drawing/2014/main" id="{86A7CECE-0F70-4E76-BD41-30EC962938DB}"/>
                    </a:ext>
                  </a:extLst>
                </p:cNvPr>
                <p:cNvPicPr/>
                <p:nvPr/>
              </p:nvPicPr>
              <p:blipFill>
                <a:blip r:embed="rId218"/>
                <a:stretch>
                  <a:fillRect/>
                </a:stretch>
              </p:blipFill>
              <p:spPr>
                <a:xfrm>
                  <a:off x="9964743" y="2811931"/>
                  <a:ext cx="122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2" name="Freihand 171">
                  <a:extLst>
                    <a:ext uri="{FF2B5EF4-FFF2-40B4-BE49-F238E27FC236}">
                      <a16:creationId xmlns:a16="http://schemas.microsoft.com/office/drawing/2014/main" id="{76C38583-43BD-45A6-A737-8D72B38F1A14}"/>
                    </a:ext>
                  </a:extLst>
                </p14:cNvPr>
                <p14:cNvContentPartPr/>
                <p14:nvPr/>
              </p14:nvContentPartPr>
              <p14:xfrm>
                <a:off x="9999663" y="2819131"/>
                <a:ext cx="230040" cy="106920"/>
              </p14:xfrm>
            </p:contentPart>
          </mc:Choice>
          <mc:Fallback xmlns="">
            <p:pic>
              <p:nvPicPr>
                <p:cNvPr id="172" name="Freihand 171">
                  <a:extLst>
                    <a:ext uri="{FF2B5EF4-FFF2-40B4-BE49-F238E27FC236}">
                      <a16:creationId xmlns:a16="http://schemas.microsoft.com/office/drawing/2014/main" id="{76C38583-43BD-45A6-A737-8D72B38F1A14}"/>
                    </a:ext>
                  </a:extLst>
                </p:cNvPr>
                <p:cNvPicPr/>
                <p:nvPr/>
              </p:nvPicPr>
              <p:blipFill>
                <a:blip r:embed="rId220"/>
                <a:stretch>
                  <a:fillRect/>
                </a:stretch>
              </p:blipFill>
              <p:spPr>
                <a:xfrm>
                  <a:off x="9995343" y="2814811"/>
                  <a:ext cx="238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3" name="Freihand 172">
                  <a:extLst>
                    <a:ext uri="{FF2B5EF4-FFF2-40B4-BE49-F238E27FC236}">
                      <a16:creationId xmlns:a16="http://schemas.microsoft.com/office/drawing/2014/main" id="{C247D177-36C9-4A97-8B88-42490FCB62CC}"/>
                    </a:ext>
                  </a:extLst>
                </p14:cNvPr>
                <p14:cNvContentPartPr/>
                <p14:nvPr/>
              </p14:nvContentPartPr>
              <p14:xfrm>
                <a:off x="10274703" y="2916691"/>
                <a:ext cx="360" cy="360"/>
              </p14:xfrm>
            </p:contentPart>
          </mc:Choice>
          <mc:Fallback xmlns="">
            <p:pic>
              <p:nvPicPr>
                <p:cNvPr id="173" name="Freihand 172">
                  <a:extLst>
                    <a:ext uri="{FF2B5EF4-FFF2-40B4-BE49-F238E27FC236}">
                      <a16:creationId xmlns:a16="http://schemas.microsoft.com/office/drawing/2014/main" id="{C247D177-36C9-4A97-8B88-42490FCB62CC}"/>
                    </a:ext>
                  </a:extLst>
                </p:cNvPr>
                <p:cNvPicPr/>
                <p:nvPr/>
              </p:nvPicPr>
              <p:blipFill>
                <a:blip r:embed="rId132"/>
                <a:stretch>
                  <a:fillRect/>
                </a:stretch>
              </p:blipFill>
              <p:spPr>
                <a:xfrm>
                  <a:off x="10270383" y="2912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 name="Freihand 173">
                  <a:extLst>
                    <a:ext uri="{FF2B5EF4-FFF2-40B4-BE49-F238E27FC236}">
                      <a16:creationId xmlns:a16="http://schemas.microsoft.com/office/drawing/2014/main" id="{32145781-57D2-4E27-A813-1F6EA8DE1A88}"/>
                    </a:ext>
                  </a:extLst>
                </p14:cNvPr>
                <p14:cNvContentPartPr/>
                <p14:nvPr/>
              </p14:nvContentPartPr>
              <p14:xfrm>
                <a:off x="10296663" y="2824171"/>
                <a:ext cx="105480" cy="66240"/>
              </p14:xfrm>
            </p:contentPart>
          </mc:Choice>
          <mc:Fallback xmlns="">
            <p:pic>
              <p:nvPicPr>
                <p:cNvPr id="174" name="Freihand 173">
                  <a:extLst>
                    <a:ext uri="{FF2B5EF4-FFF2-40B4-BE49-F238E27FC236}">
                      <a16:creationId xmlns:a16="http://schemas.microsoft.com/office/drawing/2014/main" id="{32145781-57D2-4E27-A813-1F6EA8DE1A88}"/>
                    </a:ext>
                  </a:extLst>
                </p:cNvPr>
                <p:cNvPicPr/>
                <p:nvPr/>
              </p:nvPicPr>
              <p:blipFill>
                <a:blip r:embed="rId223"/>
                <a:stretch>
                  <a:fillRect/>
                </a:stretch>
              </p:blipFill>
              <p:spPr>
                <a:xfrm>
                  <a:off x="10292343" y="2819851"/>
                  <a:ext cx="114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5" name="Freihand 174">
                  <a:extLst>
                    <a:ext uri="{FF2B5EF4-FFF2-40B4-BE49-F238E27FC236}">
                      <a16:creationId xmlns:a16="http://schemas.microsoft.com/office/drawing/2014/main" id="{C40924AA-40C3-4AC6-8F94-1033303D8430}"/>
                    </a:ext>
                  </a:extLst>
                </p14:cNvPr>
                <p14:cNvContentPartPr/>
                <p14:nvPr/>
              </p14:nvContentPartPr>
              <p14:xfrm>
                <a:off x="10423743" y="2792491"/>
                <a:ext cx="177840" cy="125280"/>
              </p14:xfrm>
            </p:contentPart>
          </mc:Choice>
          <mc:Fallback xmlns="">
            <p:pic>
              <p:nvPicPr>
                <p:cNvPr id="175" name="Freihand 174">
                  <a:extLst>
                    <a:ext uri="{FF2B5EF4-FFF2-40B4-BE49-F238E27FC236}">
                      <a16:creationId xmlns:a16="http://schemas.microsoft.com/office/drawing/2014/main" id="{C40924AA-40C3-4AC6-8F94-1033303D8430}"/>
                    </a:ext>
                  </a:extLst>
                </p:cNvPr>
                <p:cNvPicPr/>
                <p:nvPr/>
              </p:nvPicPr>
              <p:blipFill>
                <a:blip r:embed="rId225"/>
                <a:stretch>
                  <a:fillRect/>
                </a:stretch>
              </p:blipFill>
              <p:spPr>
                <a:xfrm>
                  <a:off x="10419423" y="2788171"/>
                  <a:ext cx="186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6" name="Freihand 175">
                  <a:extLst>
                    <a:ext uri="{FF2B5EF4-FFF2-40B4-BE49-F238E27FC236}">
                      <a16:creationId xmlns:a16="http://schemas.microsoft.com/office/drawing/2014/main" id="{C26F577D-64AE-4A8A-AACD-E23F6E648C4A}"/>
                    </a:ext>
                  </a:extLst>
                </p14:cNvPr>
                <p14:cNvContentPartPr/>
                <p14:nvPr/>
              </p14:nvContentPartPr>
              <p14:xfrm>
                <a:off x="10587183" y="2809411"/>
                <a:ext cx="109080" cy="106200"/>
              </p14:xfrm>
            </p:contentPart>
          </mc:Choice>
          <mc:Fallback xmlns="">
            <p:pic>
              <p:nvPicPr>
                <p:cNvPr id="176" name="Freihand 175">
                  <a:extLst>
                    <a:ext uri="{FF2B5EF4-FFF2-40B4-BE49-F238E27FC236}">
                      <a16:creationId xmlns:a16="http://schemas.microsoft.com/office/drawing/2014/main" id="{C26F577D-64AE-4A8A-AACD-E23F6E648C4A}"/>
                    </a:ext>
                  </a:extLst>
                </p:cNvPr>
                <p:cNvPicPr/>
                <p:nvPr/>
              </p:nvPicPr>
              <p:blipFill>
                <a:blip r:embed="rId227"/>
                <a:stretch>
                  <a:fillRect/>
                </a:stretch>
              </p:blipFill>
              <p:spPr>
                <a:xfrm>
                  <a:off x="10582863" y="2805091"/>
                  <a:ext cx="117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7" name="Freihand 176">
                  <a:extLst>
                    <a:ext uri="{FF2B5EF4-FFF2-40B4-BE49-F238E27FC236}">
                      <a16:creationId xmlns:a16="http://schemas.microsoft.com/office/drawing/2014/main" id="{12225F8F-7A9A-449D-AADB-D6011D35ADAF}"/>
                    </a:ext>
                  </a:extLst>
                </p14:cNvPr>
                <p14:cNvContentPartPr/>
                <p14:nvPr/>
              </p14:nvContentPartPr>
              <p14:xfrm>
                <a:off x="9889863" y="2973571"/>
                <a:ext cx="903960" cy="69840"/>
              </p14:xfrm>
            </p:contentPart>
          </mc:Choice>
          <mc:Fallback xmlns="">
            <p:pic>
              <p:nvPicPr>
                <p:cNvPr id="177" name="Freihand 176">
                  <a:extLst>
                    <a:ext uri="{FF2B5EF4-FFF2-40B4-BE49-F238E27FC236}">
                      <a16:creationId xmlns:a16="http://schemas.microsoft.com/office/drawing/2014/main" id="{12225F8F-7A9A-449D-AADB-D6011D35ADAF}"/>
                    </a:ext>
                  </a:extLst>
                </p:cNvPr>
                <p:cNvPicPr/>
                <p:nvPr/>
              </p:nvPicPr>
              <p:blipFill>
                <a:blip r:embed="rId229"/>
                <a:stretch>
                  <a:fillRect/>
                </a:stretch>
              </p:blipFill>
              <p:spPr>
                <a:xfrm>
                  <a:off x="9885543" y="2969251"/>
                  <a:ext cx="912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8" name="Freihand 177">
                  <a:extLst>
                    <a:ext uri="{FF2B5EF4-FFF2-40B4-BE49-F238E27FC236}">
                      <a16:creationId xmlns:a16="http://schemas.microsoft.com/office/drawing/2014/main" id="{B0013504-8F90-4F59-9C47-B66D76460D33}"/>
                    </a:ext>
                  </a:extLst>
                </p14:cNvPr>
                <p14:cNvContentPartPr/>
                <p14:nvPr/>
              </p14:nvContentPartPr>
              <p14:xfrm>
                <a:off x="10054023" y="3102091"/>
                <a:ext cx="171000" cy="133200"/>
              </p14:xfrm>
            </p:contentPart>
          </mc:Choice>
          <mc:Fallback xmlns="">
            <p:pic>
              <p:nvPicPr>
                <p:cNvPr id="178" name="Freihand 177">
                  <a:extLst>
                    <a:ext uri="{FF2B5EF4-FFF2-40B4-BE49-F238E27FC236}">
                      <a16:creationId xmlns:a16="http://schemas.microsoft.com/office/drawing/2014/main" id="{B0013504-8F90-4F59-9C47-B66D76460D33}"/>
                    </a:ext>
                  </a:extLst>
                </p:cNvPr>
                <p:cNvPicPr/>
                <p:nvPr/>
              </p:nvPicPr>
              <p:blipFill>
                <a:blip r:embed="rId231"/>
                <a:stretch>
                  <a:fillRect/>
                </a:stretch>
              </p:blipFill>
              <p:spPr>
                <a:xfrm>
                  <a:off x="10049703" y="3097771"/>
                  <a:ext cx="17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9" name="Freihand 178">
                  <a:extLst>
                    <a:ext uri="{FF2B5EF4-FFF2-40B4-BE49-F238E27FC236}">
                      <a16:creationId xmlns:a16="http://schemas.microsoft.com/office/drawing/2014/main" id="{3332B543-FD06-475D-9BF6-596FA9D37EC4}"/>
                    </a:ext>
                  </a:extLst>
                </p14:cNvPr>
                <p14:cNvContentPartPr/>
                <p14:nvPr/>
              </p14:nvContentPartPr>
              <p14:xfrm>
                <a:off x="10236183" y="3103531"/>
                <a:ext cx="141120" cy="124200"/>
              </p14:xfrm>
            </p:contentPart>
          </mc:Choice>
          <mc:Fallback xmlns="">
            <p:pic>
              <p:nvPicPr>
                <p:cNvPr id="179" name="Freihand 178">
                  <a:extLst>
                    <a:ext uri="{FF2B5EF4-FFF2-40B4-BE49-F238E27FC236}">
                      <a16:creationId xmlns:a16="http://schemas.microsoft.com/office/drawing/2014/main" id="{3332B543-FD06-475D-9BF6-596FA9D37EC4}"/>
                    </a:ext>
                  </a:extLst>
                </p:cNvPr>
                <p:cNvPicPr/>
                <p:nvPr/>
              </p:nvPicPr>
              <p:blipFill>
                <a:blip r:embed="rId233"/>
                <a:stretch>
                  <a:fillRect/>
                </a:stretch>
              </p:blipFill>
              <p:spPr>
                <a:xfrm>
                  <a:off x="10231863" y="3099211"/>
                  <a:ext cx="149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0" name="Freihand 179">
                  <a:extLst>
                    <a:ext uri="{FF2B5EF4-FFF2-40B4-BE49-F238E27FC236}">
                      <a16:creationId xmlns:a16="http://schemas.microsoft.com/office/drawing/2014/main" id="{C361AC71-7D7A-4B93-99F1-0F2F593CDDFA}"/>
                    </a:ext>
                  </a:extLst>
                </p14:cNvPr>
                <p14:cNvContentPartPr/>
                <p14:nvPr/>
              </p14:nvContentPartPr>
              <p14:xfrm>
                <a:off x="10422663" y="3051331"/>
                <a:ext cx="72720" cy="173880"/>
              </p14:xfrm>
            </p:contentPart>
          </mc:Choice>
          <mc:Fallback xmlns="">
            <p:pic>
              <p:nvPicPr>
                <p:cNvPr id="180" name="Freihand 179">
                  <a:extLst>
                    <a:ext uri="{FF2B5EF4-FFF2-40B4-BE49-F238E27FC236}">
                      <a16:creationId xmlns:a16="http://schemas.microsoft.com/office/drawing/2014/main" id="{C361AC71-7D7A-4B93-99F1-0F2F593CDDFA}"/>
                    </a:ext>
                  </a:extLst>
                </p:cNvPr>
                <p:cNvPicPr/>
                <p:nvPr/>
              </p:nvPicPr>
              <p:blipFill>
                <a:blip r:embed="rId235"/>
                <a:stretch>
                  <a:fillRect/>
                </a:stretch>
              </p:blipFill>
              <p:spPr>
                <a:xfrm>
                  <a:off x="10418343" y="3047011"/>
                  <a:ext cx="81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4" name="Freihand 183">
                  <a:extLst>
                    <a:ext uri="{FF2B5EF4-FFF2-40B4-BE49-F238E27FC236}">
                      <a16:creationId xmlns:a16="http://schemas.microsoft.com/office/drawing/2014/main" id="{F29C00AB-D082-4793-B81C-6DFA76994183}"/>
                    </a:ext>
                  </a:extLst>
                </p14:cNvPr>
                <p14:cNvContentPartPr/>
                <p14:nvPr/>
              </p14:nvContentPartPr>
              <p14:xfrm>
                <a:off x="10960503" y="2890771"/>
                <a:ext cx="62640" cy="171000"/>
              </p14:xfrm>
            </p:contentPart>
          </mc:Choice>
          <mc:Fallback xmlns="">
            <p:pic>
              <p:nvPicPr>
                <p:cNvPr id="184" name="Freihand 183">
                  <a:extLst>
                    <a:ext uri="{FF2B5EF4-FFF2-40B4-BE49-F238E27FC236}">
                      <a16:creationId xmlns:a16="http://schemas.microsoft.com/office/drawing/2014/main" id="{F29C00AB-D082-4793-B81C-6DFA76994183}"/>
                    </a:ext>
                  </a:extLst>
                </p:cNvPr>
                <p:cNvPicPr/>
                <p:nvPr/>
              </p:nvPicPr>
              <p:blipFill>
                <a:blip r:embed="rId237"/>
                <a:stretch>
                  <a:fillRect/>
                </a:stretch>
              </p:blipFill>
              <p:spPr>
                <a:xfrm>
                  <a:off x="10956183" y="2886451"/>
                  <a:ext cx="71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5" name="Freihand 184">
                  <a:extLst>
                    <a:ext uri="{FF2B5EF4-FFF2-40B4-BE49-F238E27FC236}">
                      <a16:creationId xmlns:a16="http://schemas.microsoft.com/office/drawing/2014/main" id="{E5C2C420-3F6A-4E37-ABDB-9D28BF8E9141}"/>
                    </a:ext>
                  </a:extLst>
                </p14:cNvPr>
                <p14:cNvContentPartPr/>
                <p14:nvPr/>
              </p14:nvContentPartPr>
              <p14:xfrm>
                <a:off x="10927383" y="2968891"/>
                <a:ext cx="171000" cy="14040"/>
              </p14:xfrm>
            </p:contentPart>
          </mc:Choice>
          <mc:Fallback xmlns="">
            <p:pic>
              <p:nvPicPr>
                <p:cNvPr id="185" name="Freihand 184">
                  <a:extLst>
                    <a:ext uri="{FF2B5EF4-FFF2-40B4-BE49-F238E27FC236}">
                      <a16:creationId xmlns:a16="http://schemas.microsoft.com/office/drawing/2014/main" id="{E5C2C420-3F6A-4E37-ABDB-9D28BF8E9141}"/>
                    </a:ext>
                  </a:extLst>
                </p:cNvPr>
                <p:cNvPicPr/>
                <p:nvPr/>
              </p:nvPicPr>
              <p:blipFill>
                <a:blip r:embed="rId239"/>
                <a:stretch>
                  <a:fillRect/>
                </a:stretch>
              </p:blipFill>
              <p:spPr>
                <a:xfrm>
                  <a:off x="10923063" y="2964571"/>
                  <a:ext cx="1796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7" name="Freihand 186">
                  <a:extLst>
                    <a:ext uri="{FF2B5EF4-FFF2-40B4-BE49-F238E27FC236}">
                      <a16:creationId xmlns:a16="http://schemas.microsoft.com/office/drawing/2014/main" id="{A105816D-080C-41D1-9F4C-A9EE9AB42EF9}"/>
                    </a:ext>
                  </a:extLst>
                </p14:cNvPr>
                <p14:cNvContentPartPr/>
                <p14:nvPr/>
              </p14:nvContentPartPr>
              <p14:xfrm>
                <a:off x="11134383" y="2748571"/>
                <a:ext cx="100800" cy="137520"/>
              </p14:xfrm>
            </p:contentPart>
          </mc:Choice>
          <mc:Fallback xmlns="">
            <p:pic>
              <p:nvPicPr>
                <p:cNvPr id="187" name="Freihand 186">
                  <a:extLst>
                    <a:ext uri="{FF2B5EF4-FFF2-40B4-BE49-F238E27FC236}">
                      <a16:creationId xmlns:a16="http://schemas.microsoft.com/office/drawing/2014/main" id="{A105816D-080C-41D1-9F4C-A9EE9AB42EF9}"/>
                    </a:ext>
                  </a:extLst>
                </p:cNvPr>
                <p:cNvPicPr/>
                <p:nvPr/>
              </p:nvPicPr>
              <p:blipFill>
                <a:blip r:embed="rId241"/>
                <a:stretch>
                  <a:fillRect/>
                </a:stretch>
              </p:blipFill>
              <p:spPr>
                <a:xfrm>
                  <a:off x="11130063" y="2744251"/>
                  <a:ext cx="109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8" name="Freihand 187">
                  <a:extLst>
                    <a:ext uri="{FF2B5EF4-FFF2-40B4-BE49-F238E27FC236}">
                      <a16:creationId xmlns:a16="http://schemas.microsoft.com/office/drawing/2014/main" id="{3FF6D0A1-893A-4431-8C0C-36EBA1DF3B5B}"/>
                    </a:ext>
                  </a:extLst>
                </p14:cNvPr>
                <p14:cNvContentPartPr/>
                <p14:nvPr/>
              </p14:nvContentPartPr>
              <p14:xfrm>
                <a:off x="11267223" y="2857291"/>
                <a:ext cx="23760" cy="10800"/>
              </p14:xfrm>
            </p:contentPart>
          </mc:Choice>
          <mc:Fallback xmlns="">
            <p:pic>
              <p:nvPicPr>
                <p:cNvPr id="188" name="Freihand 187">
                  <a:extLst>
                    <a:ext uri="{FF2B5EF4-FFF2-40B4-BE49-F238E27FC236}">
                      <a16:creationId xmlns:a16="http://schemas.microsoft.com/office/drawing/2014/main" id="{3FF6D0A1-893A-4431-8C0C-36EBA1DF3B5B}"/>
                    </a:ext>
                  </a:extLst>
                </p:cNvPr>
                <p:cNvPicPr/>
                <p:nvPr/>
              </p:nvPicPr>
              <p:blipFill>
                <a:blip r:embed="rId243"/>
                <a:stretch>
                  <a:fillRect/>
                </a:stretch>
              </p:blipFill>
              <p:spPr>
                <a:xfrm>
                  <a:off x="11262903" y="2852971"/>
                  <a:ext cx="324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9" name="Freihand 188">
                  <a:extLst>
                    <a:ext uri="{FF2B5EF4-FFF2-40B4-BE49-F238E27FC236}">
                      <a16:creationId xmlns:a16="http://schemas.microsoft.com/office/drawing/2014/main" id="{693B2420-56F8-4B53-BBFC-24B727CFB6F3}"/>
                    </a:ext>
                  </a:extLst>
                </p14:cNvPr>
                <p14:cNvContentPartPr/>
                <p14:nvPr/>
              </p14:nvContentPartPr>
              <p14:xfrm>
                <a:off x="11320863" y="2766931"/>
                <a:ext cx="74160" cy="94680"/>
              </p14:xfrm>
            </p:contentPart>
          </mc:Choice>
          <mc:Fallback xmlns="">
            <p:pic>
              <p:nvPicPr>
                <p:cNvPr id="189" name="Freihand 188">
                  <a:extLst>
                    <a:ext uri="{FF2B5EF4-FFF2-40B4-BE49-F238E27FC236}">
                      <a16:creationId xmlns:a16="http://schemas.microsoft.com/office/drawing/2014/main" id="{693B2420-56F8-4B53-BBFC-24B727CFB6F3}"/>
                    </a:ext>
                  </a:extLst>
                </p:cNvPr>
                <p:cNvPicPr/>
                <p:nvPr/>
              </p:nvPicPr>
              <p:blipFill>
                <a:blip r:embed="rId245"/>
                <a:stretch>
                  <a:fillRect/>
                </a:stretch>
              </p:blipFill>
              <p:spPr>
                <a:xfrm>
                  <a:off x="11316543" y="2762611"/>
                  <a:ext cx="82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0" name="Freihand 189">
                  <a:extLst>
                    <a:ext uri="{FF2B5EF4-FFF2-40B4-BE49-F238E27FC236}">
                      <a16:creationId xmlns:a16="http://schemas.microsoft.com/office/drawing/2014/main" id="{EC23B2F3-2A2B-49AF-9485-2D52654784BA}"/>
                    </a:ext>
                  </a:extLst>
                </p14:cNvPr>
                <p14:cNvContentPartPr/>
                <p14:nvPr/>
              </p14:nvContentPartPr>
              <p14:xfrm>
                <a:off x="11257863" y="2755411"/>
                <a:ext cx="132120" cy="115560"/>
              </p14:xfrm>
            </p:contentPart>
          </mc:Choice>
          <mc:Fallback xmlns="">
            <p:pic>
              <p:nvPicPr>
                <p:cNvPr id="190" name="Freihand 189">
                  <a:extLst>
                    <a:ext uri="{FF2B5EF4-FFF2-40B4-BE49-F238E27FC236}">
                      <a16:creationId xmlns:a16="http://schemas.microsoft.com/office/drawing/2014/main" id="{EC23B2F3-2A2B-49AF-9485-2D52654784BA}"/>
                    </a:ext>
                  </a:extLst>
                </p:cNvPr>
                <p:cNvPicPr/>
                <p:nvPr/>
              </p:nvPicPr>
              <p:blipFill>
                <a:blip r:embed="rId247"/>
                <a:stretch>
                  <a:fillRect/>
                </a:stretch>
              </p:blipFill>
              <p:spPr>
                <a:xfrm>
                  <a:off x="11253543" y="2751091"/>
                  <a:ext cx="1407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1" name="Freihand 190">
                  <a:extLst>
                    <a:ext uri="{FF2B5EF4-FFF2-40B4-BE49-F238E27FC236}">
                      <a16:creationId xmlns:a16="http://schemas.microsoft.com/office/drawing/2014/main" id="{B23F7967-0E73-4AAB-B324-140526477853}"/>
                    </a:ext>
                  </a:extLst>
                </p14:cNvPr>
                <p14:cNvContentPartPr/>
                <p14:nvPr/>
              </p14:nvContentPartPr>
              <p14:xfrm>
                <a:off x="11401503" y="2819851"/>
                <a:ext cx="14760" cy="28440"/>
              </p14:xfrm>
            </p:contentPart>
          </mc:Choice>
          <mc:Fallback xmlns="">
            <p:pic>
              <p:nvPicPr>
                <p:cNvPr id="191" name="Freihand 190">
                  <a:extLst>
                    <a:ext uri="{FF2B5EF4-FFF2-40B4-BE49-F238E27FC236}">
                      <a16:creationId xmlns:a16="http://schemas.microsoft.com/office/drawing/2014/main" id="{B23F7967-0E73-4AAB-B324-140526477853}"/>
                    </a:ext>
                  </a:extLst>
                </p:cNvPr>
                <p:cNvPicPr/>
                <p:nvPr/>
              </p:nvPicPr>
              <p:blipFill>
                <a:blip r:embed="rId249"/>
                <a:stretch>
                  <a:fillRect/>
                </a:stretch>
              </p:blipFill>
              <p:spPr>
                <a:xfrm>
                  <a:off x="11397183" y="2815531"/>
                  <a:ext cx="2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2" name="Freihand 191">
                  <a:extLst>
                    <a:ext uri="{FF2B5EF4-FFF2-40B4-BE49-F238E27FC236}">
                      <a16:creationId xmlns:a16="http://schemas.microsoft.com/office/drawing/2014/main" id="{21D64292-16AE-44E5-A7D5-80154FDBFCD0}"/>
                    </a:ext>
                  </a:extLst>
                </p14:cNvPr>
                <p14:cNvContentPartPr/>
                <p14:nvPr/>
              </p14:nvContentPartPr>
              <p14:xfrm>
                <a:off x="11465943" y="2778451"/>
                <a:ext cx="77040" cy="71280"/>
              </p14:xfrm>
            </p:contentPart>
          </mc:Choice>
          <mc:Fallback xmlns="">
            <p:pic>
              <p:nvPicPr>
                <p:cNvPr id="192" name="Freihand 191">
                  <a:extLst>
                    <a:ext uri="{FF2B5EF4-FFF2-40B4-BE49-F238E27FC236}">
                      <a16:creationId xmlns:a16="http://schemas.microsoft.com/office/drawing/2014/main" id="{21D64292-16AE-44E5-A7D5-80154FDBFCD0}"/>
                    </a:ext>
                  </a:extLst>
                </p:cNvPr>
                <p:cNvPicPr/>
                <p:nvPr/>
              </p:nvPicPr>
              <p:blipFill>
                <a:blip r:embed="rId251"/>
                <a:stretch>
                  <a:fillRect/>
                </a:stretch>
              </p:blipFill>
              <p:spPr>
                <a:xfrm>
                  <a:off x="11461623" y="2774131"/>
                  <a:ext cx="85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3" name="Freihand 192">
                  <a:extLst>
                    <a:ext uri="{FF2B5EF4-FFF2-40B4-BE49-F238E27FC236}">
                      <a16:creationId xmlns:a16="http://schemas.microsoft.com/office/drawing/2014/main" id="{DA213E16-96C2-4BE9-BA79-74E751F079E8}"/>
                    </a:ext>
                  </a:extLst>
                </p14:cNvPr>
                <p14:cNvContentPartPr/>
                <p14:nvPr/>
              </p14:nvContentPartPr>
              <p14:xfrm>
                <a:off x="11545143" y="2758291"/>
                <a:ext cx="96480" cy="66960"/>
              </p14:xfrm>
            </p:contentPart>
          </mc:Choice>
          <mc:Fallback xmlns="">
            <p:pic>
              <p:nvPicPr>
                <p:cNvPr id="193" name="Freihand 192">
                  <a:extLst>
                    <a:ext uri="{FF2B5EF4-FFF2-40B4-BE49-F238E27FC236}">
                      <a16:creationId xmlns:a16="http://schemas.microsoft.com/office/drawing/2014/main" id="{DA213E16-96C2-4BE9-BA79-74E751F079E8}"/>
                    </a:ext>
                  </a:extLst>
                </p:cNvPr>
                <p:cNvPicPr/>
                <p:nvPr/>
              </p:nvPicPr>
              <p:blipFill>
                <a:blip r:embed="rId253"/>
                <a:stretch>
                  <a:fillRect/>
                </a:stretch>
              </p:blipFill>
              <p:spPr>
                <a:xfrm>
                  <a:off x="11540823" y="2753971"/>
                  <a:ext cx="105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4" name="Freihand 193">
                  <a:extLst>
                    <a:ext uri="{FF2B5EF4-FFF2-40B4-BE49-F238E27FC236}">
                      <a16:creationId xmlns:a16="http://schemas.microsoft.com/office/drawing/2014/main" id="{50F09C1E-9723-4804-944F-02D288648E53}"/>
                    </a:ext>
                  </a:extLst>
                </p14:cNvPr>
                <p14:cNvContentPartPr/>
                <p14:nvPr/>
              </p14:nvContentPartPr>
              <p14:xfrm>
                <a:off x="11643423" y="2768011"/>
                <a:ext cx="69480" cy="63000"/>
              </p14:xfrm>
            </p:contentPart>
          </mc:Choice>
          <mc:Fallback xmlns="">
            <p:pic>
              <p:nvPicPr>
                <p:cNvPr id="194" name="Freihand 193">
                  <a:extLst>
                    <a:ext uri="{FF2B5EF4-FFF2-40B4-BE49-F238E27FC236}">
                      <a16:creationId xmlns:a16="http://schemas.microsoft.com/office/drawing/2014/main" id="{50F09C1E-9723-4804-944F-02D288648E53}"/>
                    </a:ext>
                  </a:extLst>
                </p:cNvPr>
                <p:cNvPicPr/>
                <p:nvPr/>
              </p:nvPicPr>
              <p:blipFill>
                <a:blip r:embed="rId255"/>
                <a:stretch>
                  <a:fillRect/>
                </a:stretch>
              </p:blipFill>
              <p:spPr>
                <a:xfrm>
                  <a:off x="11639103" y="2763691"/>
                  <a:ext cx="78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5" name="Freihand 194">
                  <a:extLst>
                    <a:ext uri="{FF2B5EF4-FFF2-40B4-BE49-F238E27FC236}">
                      <a16:creationId xmlns:a16="http://schemas.microsoft.com/office/drawing/2014/main" id="{8B47FA05-CAF7-4C40-9CF8-19A91B575FC3}"/>
                    </a:ext>
                  </a:extLst>
                </p14:cNvPr>
                <p14:cNvContentPartPr/>
                <p14:nvPr/>
              </p14:nvContentPartPr>
              <p14:xfrm>
                <a:off x="11197383" y="2865571"/>
                <a:ext cx="565920" cy="69840"/>
              </p14:xfrm>
            </p:contentPart>
          </mc:Choice>
          <mc:Fallback xmlns="">
            <p:pic>
              <p:nvPicPr>
                <p:cNvPr id="195" name="Freihand 194">
                  <a:extLst>
                    <a:ext uri="{FF2B5EF4-FFF2-40B4-BE49-F238E27FC236}">
                      <a16:creationId xmlns:a16="http://schemas.microsoft.com/office/drawing/2014/main" id="{8B47FA05-CAF7-4C40-9CF8-19A91B575FC3}"/>
                    </a:ext>
                  </a:extLst>
                </p:cNvPr>
                <p:cNvPicPr/>
                <p:nvPr/>
              </p:nvPicPr>
              <p:blipFill>
                <a:blip r:embed="rId257"/>
                <a:stretch>
                  <a:fillRect/>
                </a:stretch>
              </p:blipFill>
              <p:spPr>
                <a:xfrm>
                  <a:off x="11193063" y="2861251"/>
                  <a:ext cx="574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6" name="Freihand 195">
                  <a:extLst>
                    <a:ext uri="{FF2B5EF4-FFF2-40B4-BE49-F238E27FC236}">
                      <a16:creationId xmlns:a16="http://schemas.microsoft.com/office/drawing/2014/main" id="{9E148B4B-0C74-4C16-AF6A-21E40588C611}"/>
                    </a:ext>
                  </a:extLst>
                </p14:cNvPr>
                <p14:cNvContentPartPr/>
                <p14:nvPr/>
              </p14:nvContentPartPr>
              <p14:xfrm>
                <a:off x="11243463" y="3043411"/>
                <a:ext cx="144360" cy="117000"/>
              </p14:xfrm>
            </p:contentPart>
          </mc:Choice>
          <mc:Fallback xmlns="">
            <p:pic>
              <p:nvPicPr>
                <p:cNvPr id="196" name="Freihand 195">
                  <a:extLst>
                    <a:ext uri="{FF2B5EF4-FFF2-40B4-BE49-F238E27FC236}">
                      <a16:creationId xmlns:a16="http://schemas.microsoft.com/office/drawing/2014/main" id="{9E148B4B-0C74-4C16-AF6A-21E40588C611}"/>
                    </a:ext>
                  </a:extLst>
                </p:cNvPr>
                <p:cNvPicPr/>
                <p:nvPr/>
              </p:nvPicPr>
              <p:blipFill>
                <a:blip r:embed="rId259"/>
                <a:stretch>
                  <a:fillRect/>
                </a:stretch>
              </p:blipFill>
              <p:spPr>
                <a:xfrm>
                  <a:off x="11239143" y="3039091"/>
                  <a:ext cx="153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97" name="Freihand 196">
                  <a:extLst>
                    <a:ext uri="{FF2B5EF4-FFF2-40B4-BE49-F238E27FC236}">
                      <a16:creationId xmlns:a16="http://schemas.microsoft.com/office/drawing/2014/main" id="{CA4ED914-5214-460A-B423-91289B6C8B54}"/>
                    </a:ext>
                  </a:extLst>
                </p14:cNvPr>
                <p14:cNvContentPartPr/>
                <p14:nvPr/>
              </p14:nvContentPartPr>
              <p14:xfrm>
                <a:off x="11384583" y="3048811"/>
                <a:ext cx="117720" cy="96840"/>
              </p14:xfrm>
            </p:contentPart>
          </mc:Choice>
          <mc:Fallback xmlns="">
            <p:pic>
              <p:nvPicPr>
                <p:cNvPr id="197" name="Freihand 196">
                  <a:extLst>
                    <a:ext uri="{FF2B5EF4-FFF2-40B4-BE49-F238E27FC236}">
                      <a16:creationId xmlns:a16="http://schemas.microsoft.com/office/drawing/2014/main" id="{CA4ED914-5214-460A-B423-91289B6C8B54}"/>
                    </a:ext>
                  </a:extLst>
                </p:cNvPr>
                <p:cNvPicPr/>
                <p:nvPr/>
              </p:nvPicPr>
              <p:blipFill>
                <a:blip r:embed="rId261"/>
                <a:stretch>
                  <a:fillRect/>
                </a:stretch>
              </p:blipFill>
              <p:spPr>
                <a:xfrm>
                  <a:off x="11380263" y="3044491"/>
                  <a:ext cx="126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8" name="Freihand 197">
                  <a:extLst>
                    <a:ext uri="{FF2B5EF4-FFF2-40B4-BE49-F238E27FC236}">
                      <a16:creationId xmlns:a16="http://schemas.microsoft.com/office/drawing/2014/main" id="{A4780172-4E97-412E-B90E-C2B0AB4D3A35}"/>
                    </a:ext>
                  </a:extLst>
                </p14:cNvPr>
                <p14:cNvContentPartPr/>
                <p14:nvPr/>
              </p14:nvContentPartPr>
              <p14:xfrm>
                <a:off x="11517783" y="3035491"/>
                <a:ext cx="84240" cy="102960"/>
              </p14:xfrm>
            </p:contentPart>
          </mc:Choice>
          <mc:Fallback xmlns="">
            <p:pic>
              <p:nvPicPr>
                <p:cNvPr id="198" name="Freihand 197">
                  <a:extLst>
                    <a:ext uri="{FF2B5EF4-FFF2-40B4-BE49-F238E27FC236}">
                      <a16:creationId xmlns:a16="http://schemas.microsoft.com/office/drawing/2014/main" id="{A4780172-4E97-412E-B90E-C2B0AB4D3A35}"/>
                    </a:ext>
                  </a:extLst>
                </p:cNvPr>
                <p:cNvPicPr/>
                <p:nvPr/>
              </p:nvPicPr>
              <p:blipFill>
                <a:blip r:embed="rId263"/>
                <a:stretch>
                  <a:fillRect/>
                </a:stretch>
              </p:blipFill>
              <p:spPr>
                <a:xfrm>
                  <a:off x="11513463" y="3031171"/>
                  <a:ext cx="92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9" name="Freihand 198">
                  <a:extLst>
                    <a:ext uri="{FF2B5EF4-FFF2-40B4-BE49-F238E27FC236}">
                      <a16:creationId xmlns:a16="http://schemas.microsoft.com/office/drawing/2014/main" id="{155B4017-9C26-4A96-BD01-9B506CFA3B07}"/>
                    </a:ext>
                  </a:extLst>
                </p14:cNvPr>
                <p14:cNvContentPartPr/>
                <p14:nvPr/>
              </p14:nvContentPartPr>
              <p14:xfrm>
                <a:off x="11575383" y="2987251"/>
                <a:ext cx="21240" cy="9000"/>
              </p14:xfrm>
            </p:contentPart>
          </mc:Choice>
          <mc:Fallback xmlns="">
            <p:pic>
              <p:nvPicPr>
                <p:cNvPr id="199" name="Freihand 198">
                  <a:extLst>
                    <a:ext uri="{FF2B5EF4-FFF2-40B4-BE49-F238E27FC236}">
                      <a16:creationId xmlns:a16="http://schemas.microsoft.com/office/drawing/2014/main" id="{155B4017-9C26-4A96-BD01-9B506CFA3B07}"/>
                    </a:ext>
                  </a:extLst>
                </p:cNvPr>
                <p:cNvPicPr/>
                <p:nvPr/>
              </p:nvPicPr>
              <p:blipFill>
                <a:blip r:embed="rId265"/>
                <a:stretch>
                  <a:fillRect/>
                </a:stretch>
              </p:blipFill>
              <p:spPr>
                <a:xfrm>
                  <a:off x="11571063" y="2982931"/>
                  <a:ext cx="29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0" name="Freihand 199">
                  <a:extLst>
                    <a:ext uri="{FF2B5EF4-FFF2-40B4-BE49-F238E27FC236}">
                      <a16:creationId xmlns:a16="http://schemas.microsoft.com/office/drawing/2014/main" id="{64998510-089A-4B11-B5F8-BE4EB6123D57}"/>
                    </a:ext>
                  </a:extLst>
                </p14:cNvPr>
                <p14:cNvContentPartPr/>
                <p14:nvPr/>
              </p14:nvContentPartPr>
              <p14:xfrm>
                <a:off x="11596263" y="3007051"/>
                <a:ext cx="82440" cy="63000"/>
              </p14:xfrm>
            </p:contentPart>
          </mc:Choice>
          <mc:Fallback xmlns="">
            <p:pic>
              <p:nvPicPr>
                <p:cNvPr id="200" name="Freihand 199">
                  <a:extLst>
                    <a:ext uri="{FF2B5EF4-FFF2-40B4-BE49-F238E27FC236}">
                      <a16:creationId xmlns:a16="http://schemas.microsoft.com/office/drawing/2014/main" id="{64998510-089A-4B11-B5F8-BE4EB6123D57}"/>
                    </a:ext>
                  </a:extLst>
                </p:cNvPr>
                <p:cNvPicPr/>
                <p:nvPr/>
              </p:nvPicPr>
              <p:blipFill>
                <a:blip r:embed="rId267"/>
                <a:stretch>
                  <a:fillRect/>
                </a:stretch>
              </p:blipFill>
              <p:spPr>
                <a:xfrm>
                  <a:off x="11591943" y="3002731"/>
                  <a:ext cx="91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1" name="Freihand 200">
                  <a:extLst>
                    <a:ext uri="{FF2B5EF4-FFF2-40B4-BE49-F238E27FC236}">
                      <a16:creationId xmlns:a16="http://schemas.microsoft.com/office/drawing/2014/main" id="{C7910798-3799-4DF8-B56D-94C6B6826855}"/>
                    </a:ext>
                  </a:extLst>
                </p14:cNvPr>
                <p14:cNvContentPartPr/>
                <p14:nvPr/>
              </p14:nvContentPartPr>
              <p14:xfrm>
                <a:off x="11460543" y="2967091"/>
                <a:ext cx="226800" cy="270000"/>
              </p14:xfrm>
            </p:contentPart>
          </mc:Choice>
          <mc:Fallback xmlns="">
            <p:pic>
              <p:nvPicPr>
                <p:cNvPr id="201" name="Freihand 200">
                  <a:extLst>
                    <a:ext uri="{FF2B5EF4-FFF2-40B4-BE49-F238E27FC236}">
                      <a16:creationId xmlns:a16="http://schemas.microsoft.com/office/drawing/2014/main" id="{C7910798-3799-4DF8-B56D-94C6B6826855}"/>
                    </a:ext>
                  </a:extLst>
                </p:cNvPr>
                <p:cNvPicPr/>
                <p:nvPr/>
              </p:nvPicPr>
              <p:blipFill>
                <a:blip r:embed="rId269"/>
                <a:stretch>
                  <a:fillRect/>
                </a:stretch>
              </p:blipFill>
              <p:spPr>
                <a:xfrm>
                  <a:off x="11456223" y="2962771"/>
                  <a:ext cx="2354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2" name="Freihand 201">
                  <a:extLst>
                    <a:ext uri="{FF2B5EF4-FFF2-40B4-BE49-F238E27FC236}">
                      <a16:creationId xmlns:a16="http://schemas.microsoft.com/office/drawing/2014/main" id="{3285680C-95C1-48AD-B318-DEC057E057EB}"/>
                    </a:ext>
                  </a:extLst>
                </p14:cNvPr>
                <p14:cNvContentPartPr/>
                <p14:nvPr/>
              </p14:nvContentPartPr>
              <p14:xfrm>
                <a:off x="11228343" y="2988691"/>
                <a:ext cx="105480" cy="199080"/>
              </p14:xfrm>
            </p:contentPart>
          </mc:Choice>
          <mc:Fallback xmlns="">
            <p:pic>
              <p:nvPicPr>
                <p:cNvPr id="202" name="Freihand 201">
                  <a:extLst>
                    <a:ext uri="{FF2B5EF4-FFF2-40B4-BE49-F238E27FC236}">
                      <a16:creationId xmlns:a16="http://schemas.microsoft.com/office/drawing/2014/main" id="{3285680C-95C1-48AD-B318-DEC057E057EB}"/>
                    </a:ext>
                  </a:extLst>
                </p:cNvPr>
                <p:cNvPicPr/>
                <p:nvPr/>
              </p:nvPicPr>
              <p:blipFill>
                <a:blip r:embed="rId271"/>
                <a:stretch>
                  <a:fillRect/>
                </a:stretch>
              </p:blipFill>
              <p:spPr>
                <a:xfrm>
                  <a:off x="11224023" y="2984371"/>
                  <a:ext cx="114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3" name="Freihand 202">
                  <a:extLst>
                    <a:ext uri="{FF2B5EF4-FFF2-40B4-BE49-F238E27FC236}">
                      <a16:creationId xmlns:a16="http://schemas.microsoft.com/office/drawing/2014/main" id="{DA5D0469-3B1C-47E6-ACAA-9F52B266FDFC}"/>
                    </a:ext>
                  </a:extLst>
                </p14:cNvPr>
                <p14:cNvContentPartPr/>
                <p14:nvPr/>
              </p14:nvContentPartPr>
              <p14:xfrm>
                <a:off x="11695263" y="2905891"/>
                <a:ext cx="133920" cy="104760"/>
              </p14:xfrm>
            </p:contentPart>
          </mc:Choice>
          <mc:Fallback xmlns="">
            <p:pic>
              <p:nvPicPr>
                <p:cNvPr id="203" name="Freihand 202">
                  <a:extLst>
                    <a:ext uri="{FF2B5EF4-FFF2-40B4-BE49-F238E27FC236}">
                      <a16:creationId xmlns:a16="http://schemas.microsoft.com/office/drawing/2014/main" id="{DA5D0469-3B1C-47E6-ACAA-9F52B266FDFC}"/>
                    </a:ext>
                  </a:extLst>
                </p:cNvPr>
                <p:cNvPicPr/>
                <p:nvPr/>
              </p:nvPicPr>
              <p:blipFill>
                <a:blip r:embed="rId273"/>
                <a:stretch>
                  <a:fillRect/>
                </a:stretch>
              </p:blipFill>
              <p:spPr>
                <a:xfrm>
                  <a:off x="11690943" y="2901571"/>
                  <a:ext cx="142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7" name="Freihand 206">
                  <a:extLst>
                    <a:ext uri="{FF2B5EF4-FFF2-40B4-BE49-F238E27FC236}">
                      <a16:creationId xmlns:a16="http://schemas.microsoft.com/office/drawing/2014/main" id="{1A6378E1-1808-47F5-A693-5AA791AB30D6}"/>
                    </a:ext>
                  </a:extLst>
                </p14:cNvPr>
                <p14:cNvContentPartPr/>
                <p14:nvPr/>
              </p14:nvContentPartPr>
              <p14:xfrm>
                <a:off x="7645983" y="3521491"/>
                <a:ext cx="272160" cy="18000"/>
              </p14:xfrm>
            </p:contentPart>
          </mc:Choice>
          <mc:Fallback xmlns="">
            <p:pic>
              <p:nvPicPr>
                <p:cNvPr id="207" name="Freihand 206">
                  <a:extLst>
                    <a:ext uri="{FF2B5EF4-FFF2-40B4-BE49-F238E27FC236}">
                      <a16:creationId xmlns:a16="http://schemas.microsoft.com/office/drawing/2014/main" id="{1A6378E1-1808-47F5-A693-5AA791AB30D6}"/>
                    </a:ext>
                  </a:extLst>
                </p:cNvPr>
                <p:cNvPicPr/>
                <p:nvPr/>
              </p:nvPicPr>
              <p:blipFill>
                <a:blip r:embed="rId275"/>
                <a:stretch>
                  <a:fillRect/>
                </a:stretch>
              </p:blipFill>
              <p:spPr>
                <a:xfrm>
                  <a:off x="7641663" y="3517171"/>
                  <a:ext cx="280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8" name="Freihand 207">
                  <a:extLst>
                    <a:ext uri="{FF2B5EF4-FFF2-40B4-BE49-F238E27FC236}">
                      <a16:creationId xmlns:a16="http://schemas.microsoft.com/office/drawing/2014/main" id="{7BA4AAAF-D61C-4EEB-9A62-15094830CECE}"/>
                    </a:ext>
                  </a:extLst>
                </p14:cNvPr>
                <p14:cNvContentPartPr/>
                <p14:nvPr/>
              </p14:nvContentPartPr>
              <p14:xfrm>
                <a:off x="7672263" y="3562531"/>
                <a:ext cx="216360" cy="25200"/>
              </p14:xfrm>
            </p:contentPart>
          </mc:Choice>
          <mc:Fallback xmlns="">
            <p:pic>
              <p:nvPicPr>
                <p:cNvPr id="208" name="Freihand 207">
                  <a:extLst>
                    <a:ext uri="{FF2B5EF4-FFF2-40B4-BE49-F238E27FC236}">
                      <a16:creationId xmlns:a16="http://schemas.microsoft.com/office/drawing/2014/main" id="{7BA4AAAF-D61C-4EEB-9A62-15094830CECE}"/>
                    </a:ext>
                  </a:extLst>
                </p:cNvPr>
                <p:cNvPicPr/>
                <p:nvPr/>
              </p:nvPicPr>
              <p:blipFill>
                <a:blip r:embed="rId277"/>
                <a:stretch>
                  <a:fillRect/>
                </a:stretch>
              </p:blipFill>
              <p:spPr>
                <a:xfrm>
                  <a:off x="7667943" y="3558211"/>
                  <a:ext cx="22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9" name="Freihand 208">
                  <a:extLst>
                    <a:ext uri="{FF2B5EF4-FFF2-40B4-BE49-F238E27FC236}">
                      <a16:creationId xmlns:a16="http://schemas.microsoft.com/office/drawing/2014/main" id="{4B70D4A0-B35B-4946-9EDB-B4A5641C8159}"/>
                    </a:ext>
                  </a:extLst>
                </p14:cNvPr>
                <p14:cNvContentPartPr/>
                <p14:nvPr/>
              </p14:nvContentPartPr>
              <p14:xfrm>
                <a:off x="7840383" y="3452731"/>
                <a:ext cx="212400" cy="244440"/>
              </p14:xfrm>
            </p:contentPart>
          </mc:Choice>
          <mc:Fallback xmlns="">
            <p:pic>
              <p:nvPicPr>
                <p:cNvPr id="209" name="Freihand 208">
                  <a:extLst>
                    <a:ext uri="{FF2B5EF4-FFF2-40B4-BE49-F238E27FC236}">
                      <a16:creationId xmlns:a16="http://schemas.microsoft.com/office/drawing/2014/main" id="{4B70D4A0-B35B-4946-9EDB-B4A5641C8159}"/>
                    </a:ext>
                  </a:extLst>
                </p:cNvPr>
                <p:cNvPicPr/>
                <p:nvPr/>
              </p:nvPicPr>
              <p:blipFill>
                <a:blip r:embed="rId279"/>
                <a:stretch>
                  <a:fillRect/>
                </a:stretch>
              </p:blipFill>
              <p:spPr>
                <a:xfrm>
                  <a:off x="7836063" y="3448411"/>
                  <a:ext cx="221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F7340FA1-3F24-4D1A-B8D5-187EE59E915E}"/>
                    </a:ext>
                  </a:extLst>
                </p14:cNvPr>
                <p14:cNvContentPartPr/>
                <p14:nvPr/>
              </p14:nvContentPartPr>
              <p14:xfrm>
                <a:off x="8199303" y="3472531"/>
                <a:ext cx="119160" cy="110520"/>
              </p14:xfrm>
            </p:contentPart>
          </mc:Choice>
          <mc:Fallback xmlns="">
            <p:pic>
              <p:nvPicPr>
                <p:cNvPr id="211" name="Freihand 210">
                  <a:extLst>
                    <a:ext uri="{FF2B5EF4-FFF2-40B4-BE49-F238E27FC236}">
                      <a16:creationId xmlns:a16="http://schemas.microsoft.com/office/drawing/2014/main" id="{F7340FA1-3F24-4D1A-B8D5-187EE59E915E}"/>
                    </a:ext>
                  </a:extLst>
                </p:cNvPr>
                <p:cNvPicPr/>
                <p:nvPr/>
              </p:nvPicPr>
              <p:blipFill>
                <a:blip r:embed="rId281"/>
                <a:stretch>
                  <a:fillRect/>
                </a:stretch>
              </p:blipFill>
              <p:spPr>
                <a:xfrm>
                  <a:off x="8194983" y="3468211"/>
                  <a:ext cx="127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 name="Freihand 211">
                  <a:extLst>
                    <a:ext uri="{FF2B5EF4-FFF2-40B4-BE49-F238E27FC236}">
                      <a16:creationId xmlns:a16="http://schemas.microsoft.com/office/drawing/2014/main" id="{6D9602E7-7D20-4498-B050-454E6DAEFF67}"/>
                    </a:ext>
                  </a:extLst>
                </p14:cNvPr>
                <p14:cNvContentPartPr/>
                <p14:nvPr/>
              </p14:nvContentPartPr>
              <p14:xfrm>
                <a:off x="8317383" y="3500251"/>
                <a:ext cx="109080" cy="65880"/>
              </p14:xfrm>
            </p:contentPart>
          </mc:Choice>
          <mc:Fallback xmlns="">
            <p:pic>
              <p:nvPicPr>
                <p:cNvPr id="212" name="Freihand 211">
                  <a:extLst>
                    <a:ext uri="{FF2B5EF4-FFF2-40B4-BE49-F238E27FC236}">
                      <a16:creationId xmlns:a16="http://schemas.microsoft.com/office/drawing/2014/main" id="{6D9602E7-7D20-4498-B050-454E6DAEFF67}"/>
                    </a:ext>
                  </a:extLst>
                </p:cNvPr>
                <p:cNvPicPr/>
                <p:nvPr/>
              </p:nvPicPr>
              <p:blipFill>
                <a:blip r:embed="rId283"/>
                <a:stretch>
                  <a:fillRect/>
                </a:stretch>
              </p:blipFill>
              <p:spPr>
                <a:xfrm>
                  <a:off x="8313063" y="3495931"/>
                  <a:ext cx="117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3" name="Freihand 212">
                  <a:extLst>
                    <a:ext uri="{FF2B5EF4-FFF2-40B4-BE49-F238E27FC236}">
                      <a16:creationId xmlns:a16="http://schemas.microsoft.com/office/drawing/2014/main" id="{B993DFB7-F263-4CC9-8D6B-8AC0D2A702C7}"/>
                    </a:ext>
                  </a:extLst>
                </p14:cNvPr>
                <p14:cNvContentPartPr/>
                <p14:nvPr/>
              </p14:nvContentPartPr>
              <p14:xfrm>
                <a:off x="8466783" y="3382171"/>
                <a:ext cx="33480" cy="192960"/>
              </p14:xfrm>
            </p:contentPart>
          </mc:Choice>
          <mc:Fallback xmlns="">
            <p:pic>
              <p:nvPicPr>
                <p:cNvPr id="213" name="Freihand 212">
                  <a:extLst>
                    <a:ext uri="{FF2B5EF4-FFF2-40B4-BE49-F238E27FC236}">
                      <a16:creationId xmlns:a16="http://schemas.microsoft.com/office/drawing/2014/main" id="{B993DFB7-F263-4CC9-8D6B-8AC0D2A702C7}"/>
                    </a:ext>
                  </a:extLst>
                </p:cNvPr>
                <p:cNvPicPr/>
                <p:nvPr/>
              </p:nvPicPr>
              <p:blipFill>
                <a:blip r:embed="rId285"/>
                <a:stretch>
                  <a:fillRect/>
                </a:stretch>
              </p:blipFill>
              <p:spPr>
                <a:xfrm>
                  <a:off x="8462463" y="3377851"/>
                  <a:ext cx="421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4" name="Freihand 213">
                  <a:extLst>
                    <a:ext uri="{FF2B5EF4-FFF2-40B4-BE49-F238E27FC236}">
                      <a16:creationId xmlns:a16="http://schemas.microsoft.com/office/drawing/2014/main" id="{7F319FFF-C310-4B32-B780-F737EF78A84A}"/>
                    </a:ext>
                  </a:extLst>
                </p14:cNvPr>
                <p14:cNvContentPartPr/>
                <p14:nvPr/>
              </p14:nvContentPartPr>
              <p14:xfrm>
                <a:off x="8525463" y="3465331"/>
                <a:ext cx="226800" cy="91440"/>
              </p14:xfrm>
            </p:contentPart>
          </mc:Choice>
          <mc:Fallback xmlns="">
            <p:pic>
              <p:nvPicPr>
                <p:cNvPr id="214" name="Freihand 213">
                  <a:extLst>
                    <a:ext uri="{FF2B5EF4-FFF2-40B4-BE49-F238E27FC236}">
                      <a16:creationId xmlns:a16="http://schemas.microsoft.com/office/drawing/2014/main" id="{7F319FFF-C310-4B32-B780-F737EF78A84A}"/>
                    </a:ext>
                  </a:extLst>
                </p:cNvPr>
                <p:cNvPicPr/>
                <p:nvPr/>
              </p:nvPicPr>
              <p:blipFill>
                <a:blip r:embed="rId287"/>
                <a:stretch>
                  <a:fillRect/>
                </a:stretch>
              </p:blipFill>
              <p:spPr>
                <a:xfrm>
                  <a:off x="8521143" y="3461011"/>
                  <a:ext cx="235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6" name="Freihand 215">
                  <a:extLst>
                    <a:ext uri="{FF2B5EF4-FFF2-40B4-BE49-F238E27FC236}">
                      <a16:creationId xmlns:a16="http://schemas.microsoft.com/office/drawing/2014/main" id="{3EA0BAB2-7EA8-44AF-B6D5-44CC7AABA1FF}"/>
                    </a:ext>
                  </a:extLst>
                </p14:cNvPr>
                <p14:cNvContentPartPr/>
                <p14:nvPr/>
              </p14:nvContentPartPr>
              <p14:xfrm>
                <a:off x="8899503" y="3344731"/>
                <a:ext cx="138960" cy="266040"/>
              </p14:xfrm>
            </p:contentPart>
          </mc:Choice>
          <mc:Fallback xmlns="">
            <p:pic>
              <p:nvPicPr>
                <p:cNvPr id="216" name="Freihand 215">
                  <a:extLst>
                    <a:ext uri="{FF2B5EF4-FFF2-40B4-BE49-F238E27FC236}">
                      <a16:creationId xmlns:a16="http://schemas.microsoft.com/office/drawing/2014/main" id="{3EA0BAB2-7EA8-44AF-B6D5-44CC7AABA1FF}"/>
                    </a:ext>
                  </a:extLst>
                </p:cNvPr>
                <p:cNvPicPr/>
                <p:nvPr/>
              </p:nvPicPr>
              <p:blipFill>
                <a:blip r:embed="rId289"/>
                <a:stretch>
                  <a:fillRect/>
                </a:stretch>
              </p:blipFill>
              <p:spPr>
                <a:xfrm>
                  <a:off x="8895183" y="3340411"/>
                  <a:ext cx="1476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7" name="Freihand 216">
                  <a:extLst>
                    <a:ext uri="{FF2B5EF4-FFF2-40B4-BE49-F238E27FC236}">
                      <a16:creationId xmlns:a16="http://schemas.microsoft.com/office/drawing/2014/main" id="{18C5080E-CA5F-4C41-BF45-D88F9E6C180E}"/>
                    </a:ext>
                  </a:extLst>
                </p14:cNvPr>
                <p14:cNvContentPartPr/>
                <p14:nvPr/>
              </p14:nvContentPartPr>
              <p14:xfrm>
                <a:off x="9015063" y="3426091"/>
                <a:ext cx="210600" cy="76320"/>
              </p14:xfrm>
            </p:contentPart>
          </mc:Choice>
          <mc:Fallback xmlns="">
            <p:pic>
              <p:nvPicPr>
                <p:cNvPr id="217" name="Freihand 216">
                  <a:extLst>
                    <a:ext uri="{FF2B5EF4-FFF2-40B4-BE49-F238E27FC236}">
                      <a16:creationId xmlns:a16="http://schemas.microsoft.com/office/drawing/2014/main" id="{18C5080E-CA5F-4C41-BF45-D88F9E6C180E}"/>
                    </a:ext>
                  </a:extLst>
                </p:cNvPr>
                <p:cNvPicPr/>
                <p:nvPr/>
              </p:nvPicPr>
              <p:blipFill>
                <a:blip r:embed="rId291"/>
                <a:stretch>
                  <a:fillRect/>
                </a:stretch>
              </p:blipFill>
              <p:spPr>
                <a:xfrm>
                  <a:off x="9010743" y="3421771"/>
                  <a:ext cx="219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8" name="Freihand 217">
                  <a:extLst>
                    <a:ext uri="{FF2B5EF4-FFF2-40B4-BE49-F238E27FC236}">
                      <a16:creationId xmlns:a16="http://schemas.microsoft.com/office/drawing/2014/main" id="{94FE92F2-7CFF-4EE3-8B9F-7D2601B10BEE}"/>
                    </a:ext>
                  </a:extLst>
                </p14:cNvPr>
                <p14:cNvContentPartPr/>
                <p14:nvPr/>
              </p14:nvContentPartPr>
              <p14:xfrm>
                <a:off x="9358863" y="3417811"/>
                <a:ext cx="90720" cy="77040"/>
              </p14:xfrm>
            </p:contentPart>
          </mc:Choice>
          <mc:Fallback xmlns="">
            <p:pic>
              <p:nvPicPr>
                <p:cNvPr id="218" name="Freihand 217">
                  <a:extLst>
                    <a:ext uri="{FF2B5EF4-FFF2-40B4-BE49-F238E27FC236}">
                      <a16:creationId xmlns:a16="http://schemas.microsoft.com/office/drawing/2014/main" id="{94FE92F2-7CFF-4EE3-8B9F-7D2601B10BEE}"/>
                    </a:ext>
                  </a:extLst>
                </p:cNvPr>
                <p:cNvPicPr/>
                <p:nvPr/>
              </p:nvPicPr>
              <p:blipFill>
                <a:blip r:embed="rId293"/>
                <a:stretch>
                  <a:fillRect/>
                </a:stretch>
              </p:blipFill>
              <p:spPr>
                <a:xfrm>
                  <a:off x="9354543" y="3413491"/>
                  <a:ext cx="99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9" name="Freihand 218">
                  <a:extLst>
                    <a:ext uri="{FF2B5EF4-FFF2-40B4-BE49-F238E27FC236}">
                      <a16:creationId xmlns:a16="http://schemas.microsoft.com/office/drawing/2014/main" id="{B72F5741-A7BA-4E9D-BB8B-13CAB0355BA1}"/>
                    </a:ext>
                  </a:extLst>
                </p14:cNvPr>
                <p14:cNvContentPartPr/>
                <p14:nvPr/>
              </p14:nvContentPartPr>
              <p14:xfrm>
                <a:off x="9368583" y="3342211"/>
                <a:ext cx="78840" cy="20160"/>
              </p14:xfrm>
            </p:contentPart>
          </mc:Choice>
          <mc:Fallback xmlns="">
            <p:pic>
              <p:nvPicPr>
                <p:cNvPr id="219" name="Freihand 218">
                  <a:extLst>
                    <a:ext uri="{FF2B5EF4-FFF2-40B4-BE49-F238E27FC236}">
                      <a16:creationId xmlns:a16="http://schemas.microsoft.com/office/drawing/2014/main" id="{B72F5741-A7BA-4E9D-BB8B-13CAB0355BA1}"/>
                    </a:ext>
                  </a:extLst>
                </p:cNvPr>
                <p:cNvPicPr/>
                <p:nvPr/>
              </p:nvPicPr>
              <p:blipFill>
                <a:blip r:embed="rId295"/>
                <a:stretch>
                  <a:fillRect/>
                </a:stretch>
              </p:blipFill>
              <p:spPr>
                <a:xfrm>
                  <a:off x="9364263" y="3337891"/>
                  <a:ext cx="87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0" name="Freihand 219">
                  <a:extLst>
                    <a:ext uri="{FF2B5EF4-FFF2-40B4-BE49-F238E27FC236}">
                      <a16:creationId xmlns:a16="http://schemas.microsoft.com/office/drawing/2014/main" id="{52220518-C91F-4ECE-97E0-D3CC74A52D3C}"/>
                    </a:ext>
                  </a:extLst>
                </p14:cNvPr>
                <p14:cNvContentPartPr/>
                <p14:nvPr/>
              </p14:nvContentPartPr>
              <p14:xfrm>
                <a:off x="9465783" y="3342211"/>
                <a:ext cx="174240" cy="109800"/>
              </p14:xfrm>
            </p:contentPart>
          </mc:Choice>
          <mc:Fallback xmlns="">
            <p:pic>
              <p:nvPicPr>
                <p:cNvPr id="220" name="Freihand 219">
                  <a:extLst>
                    <a:ext uri="{FF2B5EF4-FFF2-40B4-BE49-F238E27FC236}">
                      <a16:creationId xmlns:a16="http://schemas.microsoft.com/office/drawing/2014/main" id="{52220518-C91F-4ECE-97E0-D3CC74A52D3C}"/>
                    </a:ext>
                  </a:extLst>
                </p:cNvPr>
                <p:cNvPicPr/>
                <p:nvPr/>
              </p:nvPicPr>
              <p:blipFill>
                <a:blip r:embed="rId297"/>
                <a:stretch>
                  <a:fillRect/>
                </a:stretch>
              </p:blipFill>
              <p:spPr>
                <a:xfrm>
                  <a:off x="9461463" y="3337891"/>
                  <a:ext cx="18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2" name="Freihand 221">
                  <a:extLst>
                    <a:ext uri="{FF2B5EF4-FFF2-40B4-BE49-F238E27FC236}">
                      <a16:creationId xmlns:a16="http://schemas.microsoft.com/office/drawing/2014/main" id="{781E9E46-97A9-4645-A108-0A8A32F90B8B}"/>
                    </a:ext>
                  </a:extLst>
                </p14:cNvPr>
                <p14:cNvContentPartPr/>
                <p14:nvPr/>
              </p14:nvContentPartPr>
              <p14:xfrm>
                <a:off x="9750543" y="3483691"/>
                <a:ext cx="200880" cy="23400"/>
              </p14:xfrm>
            </p:contentPart>
          </mc:Choice>
          <mc:Fallback xmlns="">
            <p:pic>
              <p:nvPicPr>
                <p:cNvPr id="222" name="Freihand 221">
                  <a:extLst>
                    <a:ext uri="{FF2B5EF4-FFF2-40B4-BE49-F238E27FC236}">
                      <a16:creationId xmlns:a16="http://schemas.microsoft.com/office/drawing/2014/main" id="{781E9E46-97A9-4645-A108-0A8A32F90B8B}"/>
                    </a:ext>
                  </a:extLst>
                </p:cNvPr>
                <p:cNvPicPr/>
                <p:nvPr/>
              </p:nvPicPr>
              <p:blipFill>
                <a:blip r:embed="rId299"/>
                <a:stretch>
                  <a:fillRect/>
                </a:stretch>
              </p:blipFill>
              <p:spPr>
                <a:xfrm>
                  <a:off x="9746223" y="3479371"/>
                  <a:ext cx="209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3" name="Freihand 222">
                  <a:extLst>
                    <a:ext uri="{FF2B5EF4-FFF2-40B4-BE49-F238E27FC236}">
                      <a16:creationId xmlns:a16="http://schemas.microsoft.com/office/drawing/2014/main" id="{1CFEA9E0-88A1-42AB-A207-906E286E11CB}"/>
                    </a:ext>
                  </a:extLst>
                </p14:cNvPr>
                <p14:cNvContentPartPr/>
                <p14:nvPr/>
              </p14:nvContentPartPr>
              <p14:xfrm>
                <a:off x="9760983" y="3548851"/>
                <a:ext cx="175320" cy="7920"/>
              </p14:xfrm>
            </p:contentPart>
          </mc:Choice>
          <mc:Fallback xmlns="">
            <p:pic>
              <p:nvPicPr>
                <p:cNvPr id="223" name="Freihand 222">
                  <a:extLst>
                    <a:ext uri="{FF2B5EF4-FFF2-40B4-BE49-F238E27FC236}">
                      <a16:creationId xmlns:a16="http://schemas.microsoft.com/office/drawing/2014/main" id="{1CFEA9E0-88A1-42AB-A207-906E286E11CB}"/>
                    </a:ext>
                  </a:extLst>
                </p:cNvPr>
                <p:cNvPicPr/>
                <p:nvPr/>
              </p:nvPicPr>
              <p:blipFill>
                <a:blip r:embed="rId301"/>
                <a:stretch>
                  <a:fillRect/>
                </a:stretch>
              </p:blipFill>
              <p:spPr>
                <a:xfrm>
                  <a:off x="9756663" y="3544531"/>
                  <a:ext cx="18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4" name="Freihand 223">
                  <a:extLst>
                    <a:ext uri="{FF2B5EF4-FFF2-40B4-BE49-F238E27FC236}">
                      <a16:creationId xmlns:a16="http://schemas.microsoft.com/office/drawing/2014/main" id="{89EADCAE-D18D-404B-87C6-10F2F7FB531E}"/>
                    </a:ext>
                  </a:extLst>
                </p14:cNvPr>
                <p14:cNvContentPartPr/>
                <p14:nvPr/>
              </p14:nvContentPartPr>
              <p14:xfrm>
                <a:off x="9918663" y="3452371"/>
                <a:ext cx="128880" cy="145800"/>
              </p14:xfrm>
            </p:contentPart>
          </mc:Choice>
          <mc:Fallback xmlns="">
            <p:pic>
              <p:nvPicPr>
                <p:cNvPr id="224" name="Freihand 223">
                  <a:extLst>
                    <a:ext uri="{FF2B5EF4-FFF2-40B4-BE49-F238E27FC236}">
                      <a16:creationId xmlns:a16="http://schemas.microsoft.com/office/drawing/2014/main" id="{89EADCAE-D18D-404B-87C6-10F2F7FB531E}"/>
                    </a:ext>
                  </a:extLst>
                </p:cNvPr>
                <p:cNvPicPr/>
                <p:nvPr/>
              </p:nvPicPr>
              <p:blipFill>
                <a:blip r:embed="rId303"/>
                <a:stretch>
                  <a:fillRect/>
                </a:stretch>
              </p:blipFill>
              <p:spPr>
                <a:xfrm>
                  <a:off x="9914343" y="3448051"/>
                  <a:ext cx="137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5" name="Freihand 224">
                  <a:extLst>
                    <a:ext uri="{FF2B5EF4-FFF2-40B4-BE49-F238E27FC236}">
                      <a16:creationId xmlns:a16="http://schemas.microsoft.com/office/drawing/2014/main" id="{3840D3D4-1915-4668-9410-49245862BCBB}"/>
                    </a:ext>
                  </a:extLst>
                </p14:cNvPr>
                <p14:cNvContentPartPr/>
                <p14:nvPr/>
              </p14:nvContentPartPr>
              <p14:xfrm>
                <a:off x="10203063" y="3464611"/>
                <a:ext cx="148320" cy="99720"/>
              </p14:xfrm>
            </p:contentPart>
          </mc:Choice>
          <mc:Fallback xmlns="">
            <p:pic>
              <p:nvPicPr>
                <p:cNvPr id="225" name="Freihand 224">
                  <a:extLst>
                    <a:ext uri="{FF2B5EF4-FFF2-40B4-BE49-F238E27FC236}">
                      <a16:creationId xmlns:a16="http://schemas.microsoft.com/office/drawing/2014/main" id="{3840D3D4-1915-4668-9410-49245862BCBB}"/>
                    </a:ext>
                  </a:extLst>
                </p:cNvPr>
                <p:cNvPicPr/>
                <p:nvPr/>
              </p:nvPicPr>
              <p:blipFill>
                <a:blip r:embed="rId305"/>
                <a:stretch>
                  <a:fillRect/>
                </a:stretch>
              </p:blipFill>
              <p:spPr>
                <a:xfrm>
                  <a:off x="10198743" y="3460291"/>
                  <a:ext cx="156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6" name="Freihand 225">
                  <a:extLst>
                    <a:ext uri="{FF2B5EF4-FFF2-40B4-BE49-F238E27FC236}">
                      <a16:creationId xmlns:a16="http://schemas.microsoft.com/office/drawing/2014/main" id="{667A880E-1924-4A79-AE34-345F5C4BC364}"/>
                    </a:ext>
                  </a:extLst>
                </p14:cNvPr>
                <p14:cNvContentPartPr/>
                <p14:nvPr/>
              </p14:nvContentPartPr>
              <p14:xfrm>
                <a:off x="10297743" y="3357331"/>
                <a:ext cx="47160" cy="17640"/>
              </p14:xfrm>
            </p:contentPart>
          </mc:Choice>
          <mc:Fallback xmlns="">
            <p:pic>
              <p:nvPicPr>
                <p:cNvPr id="226" name="Freihand 225">
                  <a:extLst>
                    <a:ext uri="{FF2B5EF4-FFF2-40B4-BE49-F238E27FC236}">
                      <a16:creationId xmlns:a16="http://schemas.microsoft.com/office/drawing/2014/main" id="{667A880E-1924-4A79-AE34-345F5C4BC364}"/>
                    </a:ext>
                  </a:extLst>
                </p:cNvPr>
                <p:cNvPicPr/>
                <p:nvPr/>
              </p:nvPicPr>
              <p:blipFill>
                <a:blip r:embed="rId307"/>
                <a:stretch>
                  <a:fillRect/>
                </a:stretch>
              </p:blipFill>
              <p:spPr>
                <a:xfrm>
                  <a:off x="10293423" y="3353011"/>
                  <a:ext cx="55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7" name="Freihand 226">
                  <a:extLst>
                    <a:ext uri="{FF2B5EF4-FFF2-40B4-BE49-F238E27FC236}">
                      <a16:creationId xmlns:a16="http://schemas.microsoft.com/office/drawing/2014/main" id="{735717C4-B8C5-4349-B303-FD3D32D08649}"/>
                    </a:ext>
                  </a:extLst>
                </p14:cNvPr>
                <p14:cNvContentPartPr/>
                <p14:nvPr/>
              </p14:nvContentPartPr>
              <p14:xfrm>
                <a:off x="10395303" y="3358051"/>
                <a:ext cx="333720" cy="193320"/>
              </p14:xfrm>
            </p:contentPart>
          </mc:Choice>
          <mc:Fallback xmlns="">
            <p:pic>
              <p:nvPicPr>
                <p:cNvPr id="227" name="Freihand 226">
                  <a:extLst>
                    <a:ext uri="{FF2B5EF4-FFF2-40B4-BE49-F238E27FC236}">
                      <a16:creationId xmlns:a16="http://schemas.microsoft.com/office/drawing/2014/main" id="{735717C4-B8C5-4349-B303-FD3D32D08649}"/>
                    </a:ext>
                  </a:extLst>
                </p:cNvPr>
                <p:cNvPicPr/>
                <p:nvPr/>
              </p:nvPicPr>
              <p:blipFill>
                <a:blip r:embed="rId309"/>
                <a:stretch>
                  <a:fillRect/>
                </a:stretch>
              </p:blipFill>
              <p:spPr>
                <a:xfrm>
                  <a:off x="10390983" y="3353731"/>
                  <a:ext cx="342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8" name="Freihand 227">
                  <a:extLst>
                    <a:ext uri="{FF2B5EF4-FFF2-40B4-BE49-F238E27FC236}">
                      <a16:creationId xmlns:a16="http://schemas.microsoft.com/office/drawing/2014/main" id="{5DC3A7D3-1DC7-48B3-BC39-AE8DA1D6B229}"/>
                    </a:ext>
                  </a:extLst>
                </p14:cNvPr>
                <p14:cNvContentPartPr/>
                <p14:nvPr/>
              </p14:nvContentPartPr>
              <p14:xfrm>
                <a:off x="10727943" y="3390451"/>
                <a:ext cx="223920" cy="142920"/>
              </p14:xfrm>
            </p:contentPart>
          </mc:Choice>
          <mc:Fallback xmlns="">
            <p:pic>
              <p:nvPicPr>
                <p:cNvPr id="228" name="Freihand 227">
                  <a:extLst>
                    <a:ext uri="{FF2B5EF4-FFF2-40B4-BE49-F238E27FC236}">
                      <a16:creationId xmlns:a16="http://schemas.microsoft.com/office/drawing/2014/main" id="{5DC3A7D3-1DC7-48B3-BC39-AE8DA1D6B229}"/>
                    </a:ext>
                  </a:extLst>
                </p:cNvPr>
                <p:cNvPicPr/>
                <p:nvPr/>
              </p:nvPicPr>
              <p:blipFill>
                <a:blip r:embed="rId311"/>
                <a:stretch>
                  <a:fillRect/>
                </a:stretch>
              </p:blipFill>
              <p:spPr>
                <a:xfrm>
                  <a:off x="10723623" y="3386131"/>
                  <a:ext cx="23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9" name="Freihand 228">
                  <a:extLst>
                    <a:ext uri="{FF2B5EF4-FFF2-40B4-BE49-F238E27FC236}">
                      <a16:creationId xmlns:a16="http://schemas.microsoft.com/office/drawing/2014/main" id="{28EB172C-6208-4BAD-BEA4-7249F6CA6918}"/>
                    </a:ext>
                  </a:extLst>
                </p14:cNvPr>
                <p14:cNvContentPartPr/>
                <p14:nvPr/>
              </p14:nvContentPartPr>
              <p14:xfrm>
                <a:off x="11117463" y="3384331"/>
                <a:ext cx="469800" cy="169560"/>
              </p14:xfrm>
            </p:contentPart>
          </mc:Choice>
          <mc:Fallback xmlns="">
            <p:pic>
              <p:nvPicPr>
                <p:cNvPr id="229" name="Freihand 228">
                  <a:extLst>
                    <a:ext uri="{FF2B5EF4-FFF2-40B4-BE49-F238E27FC236}">
                      <a16:creationId xmlns:a16="http://schemas.microsoft.com/office/drawing/2014/main" id="{28EB172C-6208-4BAD-BEA4-7249F6CA6918}"/>
                    </a:ext>
                  </a:extLst>
                </p:cNvPr>
                <p:cNvPicPr/>
                <p:nvPr/>
              </p:nvPicPr>
              <p:blipFill>
                <a:blip r:embed="rId313"/>
                <a:stretch>
                  <a:fillRect/>
                </a:stretch>
              </p:blipFill>
              <p:spPr>
                <a:xfrm>
                  <a:off x="11113143" y="3380011"/>
                  <a:ext cx="478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0" name="Freihand 229">
                  <a:extLst>
                    <a:ext uri="{FF2B5EF4-FFF2-40B4-BE49-F238E27FC236}">
                      <a16:creationId xmlns:a16="http://schemas.microsoft.com/office/drawing/2014/main" id="{9945B29A-5F07-4A11-888E-E31E89FAFFE0}"/>
                    </a:ext>
                  </a:extLst>
                </p14:cNvPr>
                <p14:cNvContentPartPr/>
                <p14:nvPr/>
              </p14:nvContentPartPr>
              <p14:xfrm>
                <a:off x="10559463" y="3661531"/>
                <a:ext cx="199800" cy="241200"/>
              </p14:xfrm>
            </p:contentPart>
          </mc:Choice>
          <mc:Fallback xmlns="">
            <p:pic>
              <p:nvPicPr>
                <p:cNvPr id="230" name="Freihand 229">
                  <a:extLst>
                    <a:ext uri="{FF2B5EF4-FFF2-40B4-BE49-F238E27FC236}">
                      <a16:creationId xmlns:a16="http://schemas.microsoft.com/office/drawing/2014/main" id="{9945B29A-5F07-4A11-888E-E31E89FAFFE0}"/>
                    </a:ext>
                  </a:extLst>
                </p:cNvPr>
                <p:cNvPicPr/>
                <p:nvPr/>
              </p:nvPicPr>
              <p:blipFill>
                <a:blip r:embed="rId315"/>
                <a:stretch>
                  <a:fillRect/>
                </a:stretch>
              </p:blipFill>
              <p:spPr>
                <a:xfrm>
                  <a:off x="10555143" y="3657211"/>
                  <a:ext cx="2084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1" name="Freihand 230">
                  <a:extLst>
                    <a:ext uri="{FF2B5EF4-FFF2-40B4-BE49-F238E27FC236}">
                      <a16:creationId xmlns:a16="http://schemas.microsoft.com/office/drawing/2014/main" id="{B21B3232-5EA4-4459-9A27-711781DBFF0E}"/>
                    </a:ext>
                  </a:extLst>
                </p14:cNvPr>
                <p14:cNvContentPartPr/>
                <p14:nvPr/>
              </p14:nvContentPartPr>
              <p14:xfrm>
                <a:off x="10901103" y="3735331"/>
                <a:ext cx="196920" cy="109440"/>
              </p14:xfrm>
            </p:contentPart>
          </mc:Choice>
          <mc:Fallback xmlns="">
            <p:pic>
              <p:nvPicPr>
                <p:cNvPr id="231" name="Freihand 230">
                  <a:extLst>
                    <a:ext uri="{FF2B5EF4-FFF2-40B4-BE49-F238E27FC236}">
                      <a16:creationId xmlns:a16="http://schemas.microsoft.com/office/drawing/2014/main" id="{B21B3232-5EA4-4459-9A27-711781DBFF0E}"/>
                    </a:ext>
                  </a:extLst>
                </p:cNvPr>
                <p:cNvPicPr/>
                <p:nvPr/>
              </p:nvPicPr>
              <p:blipFill>
                <a:blip r:embed="rId317"/>
                <a:stretch>
                  <a:fillRect/>
                </a:stretch>
              </p:blipFill>
              <p:spPr>
                <a:xfrm>
                  <a:off x="10896783" y="3731011"/>
                  <a:ext cx="205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2" name="Freihand 231">
                  <a:extLst>
                    <a:ext uri="{FF2B5EF4-FFF2-40B4-BE49-F238E27FC236}">
                      <a16:creationId xmlns:a16="http://schemas.microsoft.com/office/drawing/2014/main" id="{FE979B69-D021-49FB-A694-CBC79F7263D5}"/>
                    </a:ext>
                  </a:extLst>
                </p14:cNvPr>
                <p14:cNvContentPartPr/>
                <p14:nvPr/>
              </p14:nvContentPartPr>
              <p14:xfrm>
                <a:off x="11094063" y="3666211"/>
                <a:ext cx="419040" cy="194400"/>
              </p14:xfrm>
            </p:contentPart>
          </mc:Choice>
          <mc:Fallback xmlns="">
            <p:pic>
              <p:nvPicPr>
                <p:cNvPr id="232" name="Freihand 231">
                  <a:extLst>
                    <a:ext uri="{FF2B5EF4-FFF2-40B4-BE49-F238E27FC236}">
                      <a16:creationId xmlns:a16="http://schemas.microsoft.com/office/drawing/2014/main" id="{FE979B69-D021-49FB-A694-CBC79F7263D5}"/>
                    </a:ext>
                  </a:extLst>
                </p:cNvPr>
                <p:cNvPicPr/>
                <p:nvPr/>
              </p:nvPicPr>
              <p:blipFill>
                <a:blip r:embed="rId319"/>
                <a:stretch>
                  <a:fillRect/>
                </a:stretch>
              </p:blipFill>
              <p:spPr>
                <a:xfrm>
                  <a:off x="11089743" y="3661891"/>
                  <a:ext cx="427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3" name="Freihand 232">
                  <a:extLst>
                    <a:ext uri="{FF2B5EF4-FFF2-40B4-BE49-F238E27FC236}">
                      <a16:creationId xmlns:a16="http://schemas.microsoft.com/office/drawing/2014/main" id="{6A981E28-D163-4B12-A719-4BFBB80404DF}"/>
                    </a:ext>
                  </a:extLst>
                </p14:cNvPr>
                <p14:cNvContentPartPr/>
                <p14:nvPr/>
              </p14:nvContentPartPr>
              <p14:xfrm>
                <a:off x="10419063" y="3917491"/>
                <a:ext cx="1299600" cy="53280"/>
              </p14:xfrm>
            </p:contentPart>
          </mc:Choice>
          <mc:Fallback xmlns="">
            <p:pic>
              <p:nvPicPr>
                <p:cNvPr id="233" name="Freihand 232">
                  <a:extLst>
                    <a:ext uri="{FF2B5EF4-FFF2-40B4-BE49-F238E27FC236}">
                      <a16:creationId xmlns:a16="http://schemas.microsoft.com/office/drawing/2014/main" id="{6A981E28-D163-4B12-A719-4BFBB80404DF}"/>
                    </a:ext>
                  </a:extLst>
                </p:cNvPr>
                <p:cNvPicPr/>
                <p:nvPr/>
              </p:nvPicPr>
              <p:blipFill>
                <a:blip r:embed="rId321"/>
                <a:stretch>
                  <a:fillRect/>
                </a:stretch>
              </p:blipFill>
              <p:spPr>
                <a:xfrm>
                  <a:off x="10414743" y="3913171"/>
                  <a:ext cx="13082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0" name="Freihand 239">
                  <a:extLst>
                    <a:ext uri="{FF2B5EF4-FFF2-40B4-BE49-F238E27FC236}">
                      <a16:creationId xmlns:a16="http://schemas.microsoft.com/office/drawing/2014/main" id="{64AFBA82-1235-4762-8AFC-59B0B045A59E}"/>
                    </a:ext>
                  </a:extLst>
                </p14:cNvPr>
                <p14:cNvContentPartPr/>
                <p14:nvPr/>
              </p14:nvContentPartPr>
              <p14:xfrm>
                <a:off x="3738183" y="3380371"/>
                <a:ext cx="1595880" cy="457560"/>
              </p14:xfrm>
            </p:contentPart>
          </mc:Choice>
          <mc:Fallback xmlns="">
            <p:pic>
              <p:nvPicPr>
                <p:cNvPr id="240" name="Freihand 239">
                  <a:extLst>
                    <a:ext uri="{FF2B5EF4-FFF2-40B4-BE49-F238E27FC236}">
                      <a16:creationId xmlns:a16="http://schemas.microsoft.com/office/drawing/2014/main" id="{64AFBA82-1235-4762-8AFC-59B0B045A59E}"/>
                    </a:ext>
                  </a:extLst>
                </p:cNvPr>
                <p:cNvPicPr/>
                <p:nvPr/>
              </p:nvPicPr>
              <p:blipFill>
                <a:blip r:embed="rId323"/>
                <a:stretch>
                  <a:fillRect/>
                </a:stretch>
              </p:blipFill>
              <p:spPr>
                <a:xfrm>
                  <a:off x="3733863" y="3376051"/>
                  <a:ext cx="160452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1" name="Freihand 240">
                  <a:extLst>
                    <a:ext uri="{FF2B5EF4-FFF2-40B4-BE49-F238E27FC236}">
                      <a16:creationId xmlns:a16="http://schemas.microsoft.com/office/drawing/2014/main" id="{D3C06FB6-FF85-475B-A2D0-82B0FBC7BC7C}"/>
                    </a:ext>
                  </a:extLst>
                </p14:cNvPr>
                <p14:cNvContentPartPr/>
                <p14:nvPr/>
              </p14:nvContentPartPr>
              <p14:xfrm>
                <a:off x="4942023" y="3305851"/>
                <a:ext cx="338040" cy="264960"/>
              </p14:xfrm>
            </p:contentPart>
          </mc:Choice>
          <mc:Fallback xmlns="">
            <p:pic>
              <p:nvPicPr>
                <p:cNvPr id="241" name="Freihand 240">
                  <a:extLst>
                    <a:ext uri="{FF2B5EF4-FFF2-40B4-BE49-F238E27FC236}">
                      <a16:creationId xmlns:a16="http://schemas.microsoft.com/office/drawing/2014/main" id="{D3C06FB6-FF85-475B-A2D0-82B0FBC7BC7C}"/>
                    </a:ext>
                  </a:extLst>
                </p:cNvPr>
                <p:cNvPicPr/>
                <p:nvPr/>
              </p:nvPicPr>
              <p:blipFill>
                <a:blip r:embed="rId325"/>
                <a:stretch>
                  <a:fillRect/>
                </a:stretch>
              </p:blipFill>
              <p:spPr>
                <a:xfrm>
                  <a:off x="4937703" y="3301531"/>
                  <a:ext cx="3466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2" name="Freihand 241">
                  <a:extLst>
                    <a:ext uri="{FF2B5EF4-FFF2-40B4-BE49-F238E27FC236}">
                      <a16:creationId xmlns:a16="http://schemas.microsoft.com/office/drawing/2014/main" id="{8F5919C1-8456-495F-AB5F-463D49ECCB30}"/>
                    </a:ext>
                  </a:extLst>
                </p14:cNvPr>
                <p14:cNvContentPartPr/>
                <p14:nvPr/>
              </p14:nvContentPartPr>
              <p14:xfrm>
                <a:off x="4872543" y="3418531"/>
                <a:ext cx="332280" cy="189360"/>
              </p14:xfrm>
            </p:contentPart>
          </mc:Choice>
          <mc:Fallback xmlns="">
            <p:pic>
              <p:nvPicPr>
                <p:cNvPr id="242" name="Freihand 241">
                  <a:extLst>
                    <a:ext uri="{FF2B5EF4-FFF2-40B4-BE49-F238E27FC236}">
                      <a16:creationId xmlns:a16="http://schemas.microsoft.com/office/drawing/2014/main" id="{8F5919C1-8456-495F-AB5F-463D49ECCB30}"/>
                    </a:ext>
                  </a:extLst>
                </p:cNvPr>
                <p:cNvPicPr/>
                <p:nvPr/>
              </p:nvPicPr>
              <p:blipFill>
                <a:blip r:embed="rId327"/>
                <a:stretch>
                  <a:fillRect/>
                </a:stretch>
              </p:blipFill>
              <p:spPr>
                <a:xfrm>
                  <a:off x="4868223" y="3414211"/>
                  <a:ext cx="340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4" name="Freihand 243">
                  <a:extLst>
                    <a:ext uri="{FF2B5EF4-FFF2-40B4-BE49-F238E27FC236}">
                      <a16:creationId xmlns:a16="http://schemas.microsoft.com/office/drawing/2014/main" id="{358B281F-EBAF-471F-AEC5-362F3912E98D}"/>
                    </a:ext>
                  </a:extLst>
                </p14:cNvPr>
                <p14:cNvContentPartPr/>
                <p14:nvPr/>
              </p14:nvContentPartPr>
              <p14:xfrm>
                <a:off x="5370423" y="3255811"/>
                <a:ext cx="159480" cy="187200"/>
              </p14:xfrm>
            </p:contentPart>
          </mc:Choice>
          <mc:Fallback xmlns="">
            <p:pic>
              <p:nvPicPr>
                <p:cNvPr id="244" name="Freihand 243">
                  <a:extLst>
                    <a:ext uri="{FF2B5EF4-FFF2-40B4-BE49-F238E27FC236}">
                      <a16:creationId xmlns:a16="http://schemas.microsoft.com/office/drawing/2014/main" id="{358B281F-EBAF-471F-AEC5-362F3912E98D}"/>
                    </a:ext>
                  </a:extLst>
                </p:cNvPr>
                <p:cNvPicPr/>
                <p:nvPr/>
              </p:nvPicPr>
              <p:blipFill>
                <a:blip r:embed="rId329"/>
                <a:stretch>
                  <a:fillRect/>
                </a:stretch>
              </p:blipFill>
              <p:spPr>
                <a:xfrm>
                  <a:off x="5366103" y="3251491"/>
                  <a:ext cx="1681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5" name="Freihand 244">
                  <a:extLst>
                    <a:ext uri="{FF2B5EF4-FFF2-40B4-BE49-F238E27FC236}">
                      <a16:creationId xmlns:a16="http://schemas.microsoft.com/office/drawing/2014/main" id="{4E73119A-AF67-4574-B2C5-46A0BB76F0A4}"/>
                    </a:ext>
                  </a:extLst>
                </p14:cNvPr>
                <p14:cNvContentPartPr/>
                <p14:nvPr/>
              </p14:nvContentPartPr>
              <p14:xfrm>
                <a:off x="5542143" y="3209011"/>
                <a:ext cx="217080" cy="79920"/>
              </p14:xfrm>
            </p:contentPart>
          </mc:Choice>
          <mc:Fallback xmlns="">
            <p:pic>
              <p:nvPicPr>
                <p:cNvPr id="245" name="Freihand 244">
                  <a:extLst>
                    <a:ext uri="{FF2B5EF4-FFF2-40B4-BE49-F238E27FC236}">
                      <a16:creationId xmlns:a16="http://schemas.microsoft.com/office/drawing/2014/main" id="{4E73119A-AF67-4574-B2C5-46A0BB76F0A4}"/>
                    </a:ext>
                  </a:extLst>
                </p:cNvPr>
                <p:cNvPicPr/>
                <p:nvPr/>
              </p:nvPicPr>
              <p:blipFill>
                <a:blip r:embed="rId331"/>
                <a:stretch>
                  <a:fillRect/>
                </a:stretch>
              </p:blipFill>
              <p:spPr>
                <a:xfrm>
                  <a:off x="5537823" y="3204691"/>
                  <a:ext cx="225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6" name="Freihand 245">
                  <a:extLst>
                    <a:ext uri="{FF2B5EF4-FFF2-40B4-BE49-F238E27FC236}">
                      <a16:creationId xmlns:a16="http://schemas.microsoft.com/office/drawing/2014/main" id="{55D30D71-4CD6-44BC-80E9-C41AE44F71F1}"/>
                    </a:ext>
                  </a:extLst>
                </p14:cNvPr>
                <p14:cNvContentPartPr/>
                <p14:nvPr/>
              </p14:nvContentPartPr>
              <p14:xfrm>
                <a:off x="5767863" y="3160771"/>
                <a:ext cx="150120" cy="60120"/>
              </p14:xfrm>
            </p:contentPart>
          </mc:Choice>
          <mc:Fallback xmlns="">
            <p:pic>
              <p:nvPicPr>
                <p:cNvPr id="246" name="Freihand 245">
                  <a:extLst>
                    <a:ext uri="{FF2B5EF4-FFF2-40B4-BE49-F238E27FC236}">
                      <a16:creationId xmlns:a16="http://schemas.microsoft.com/office/drawing/2014/main" id="{55D30D71-4CD6-44BC-80E9-C41AE44F71F1}"/>
                    </a:ext>
                  </a:extLst>
                </p:cNvPr>
                <p:cNvPicPr/>
                <p:nvPr/>
              </p:nvPicPr>
              <p:blipFill>
                <a:blip r:embed="rId333"/>
                <a:stretch>
                  <a:fillRect/>
                </a:stretch>
              </p:blipFill>
              <p:spPr>
                <a:xfrm>
                  <a:off x="5763543" y="3156451"/>
                  <a:ext cx="15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7" name="Freihand 246">
                  <a:extLst>
                    <a:ext uri="{FF2B5EF4-FFF2-40B4-BE49-F238E27FC236}">
                      <a16:creationId xmlns:a16="http://schemas.microsoft.com/office/drawing/2014/main" id="{81EF3113-25DA-4FEF-A9FA-F8018F9A31C6}"/>
                    </a:ext>
                  </a:extLst>
                </p14:cNvPr>
                <p14:cNvContentPartPr/>
                <p14:nvPr/>
              </p14:nvContentPartPr>
              <p14:xfrm>
                <a:off x="5946063" y="3009571"/>
                <a:ext cx="241920" cy="159120"/>
              </p14:xfrm>
            </p:contentPart>
          </mc:Choice>
          <mc:Fallback xmlns="">
            <p:pic>
              <p:nvPicPr>
                <p:cNvPr id="247" name="Freihand 246">
                  <a:extLst>
                    <a:ext uri="{FF2B5EF4-FFF2-40B4-BE49-F238E27FC236}">
                      <a16:creationId xmlns:a16="http://schemas.microsoft.com/office/drawing/2014/main" id="{81EF3113-25DA-4FEF-A9FA-F8018F9A31C6}"/>
                    </a:ext>
                  </a:extLst>
                </p:cNvPr>
                <p:cNvPicPr/>
                <p:nvPr/>
              </p:nvPicPr>
              <p:blipFill>
                <a:blip r:embed="rId335"/>
                <a:stretch>
                  <a:fillRect/>
                </a:stretch>
              </p:blipFill>
              <p:spPr>
                <a:xfrm>
                  <a:off x="5941743" y="3005251"/>
                  <a:ext cx="250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8" name="Freihand 247">
                  <a:extLst>
                    <a:ext uri="{FF2B5EF4-FFF2-40B4-BE49-F238E27FC236}">
                      <a16:creationId xmlns:a16="http://schemas.microsoft.com/office/drawing/2014/main" id="{F6066F49-E570-41CA-BACF-9994097D951A}"/>
                    </a:ext>
                  </a:extLst>
                </p14:cNvPr>
                <p14:cNvContentPartPr/>
                <p14:nvPr/>
              </p14:nvContentPartPr>
              <p14:xfrm>
                <a:off x="6249183" y="3020011"/>
                <a:ext cx="189720" cy="63000"/>
              </p14:xfrm>
            </p:contentPart>
          </mc:Choice>
          <mc:Fallback xmlns="">
            <p:pic>
              <p:nvPicPr>
                <p:cNvPr id="248" name="Freihand 247">
                  <a:extLst>
                    <a:ext uri="{FF2B5EF4-FFF2-40B4-BE49-F238E27FC236}">
                      <a16:creationId xmlns:a16="http://schemas.microsoft.com/office/drawing/2014/main" id="{F6066F49-E570-41CA-BACF-9994097D951A}"/>
                    </a:ext>
                  </a:extLst>
                </p:cNvPr>
                <p:cNvPicPr/>
                <p:nvPr/>
              </p:nvPicPr>
              <p:blipFill>
                <a:blip r:embed="rId337"/>
                <a:stretch>
                  <a:fillRect/>
                </a:stretch>
              </p:blipFill>
              <p:spPr>
                <a:xfrm>
                  <a:off x="6244863" y="3015691"/>
                  <a:ext cx="198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9" name="Freihand 248">
                  <a:extLst>
                    <a:ext uri="{FF2B5EF4-FFF2-40B4-BE49-F238E27FC236}">
                      <a16:creationId xmlns:a16="http://schemas.microsoft.com/office/drawing/2014/main" id="{5B63F2C9-C1BE-49EA-A23D-F397D2AAAD00}"/>
                    </a:ext>
                  </a:extLst>
                </p14:cNvPr>
                <p14:cNvContentPartPr/>
                <p14:nvPr/>
              </p14:nvContentPartPr>
              <p14:xfrm>
                <a:off x="6432783" y="2919211"/>
                <a:ext cx="229680" cy="138960"/>
              </p14:xfrm>
            </p:contentPart>
          </mc:Choice>
          <mc:Fallback xmlns="">
            <p:pic>
              <p:nvPicPr>
                <p:cNvPr id="249" name="Freihand 248">
                  <a:extLst>
                    <a:ext uri="{FF2B5EF4-FFF2-40B4-BE49-F238E27FC236}">
                      <a16:creationId xmlns:a16="http://schemas.microsoft.com/office/drawing/2014/main" id="{5B63F2C9-C1BE-49EA-A23D-F397D2AAAD00}"/>
                    </a:ext>
                  </a:extLst>
                </p:cNvPr>
                <p:cNvPicPr/>
                <p:nvPr/>
              </p:nvPicPr>
              <p:blipFill>
                <a:blip r:embed="rId339"/>
                <a:stretch>
                  <a:fillRect/>
                </a:stretch>
              </p:blipFill>
              <p:spPr>
                <a:xfrm>
                  <a:off x="6428463" y="2914891"/>
                  <a:ext cx="238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0" name="Freihand 249">
                  <a:extLst>
                    <a:ext uri="{FF2B5EF4-FFF2-40B4-BE49-F238E27FC236}">
                      <a16:creationId xmlns:a16="http://schemas.microsoft.com/office/drawing/2014/main" id="{9CE18D8C-3096-49FB-AC4B-2978D6118ED6}"/>
                    </a:ext>
                  </a:extLst>
                </p14:cNvPr>
                <p14:cNvContentPartPr/>
                <p14:nvPr/>
              </p14:nvContentPartPr>
              <p14:xfrm>
                <a:off x="6671823" y="2890411"/>
                <a:ext cx="100080" cy="84960"/>
              </p14:xfrm>
            </p:contentPart>
          </mc:Choice>
          <mc:Fallback xmlns="">
            <p:pic>
              <p:nvPicPr>
                <p:cNvPr id="250" name="Freihand 249">
                  <a:extLst>
                    <a:ext uri="{FF2B5EF4-FFF2-40B4-BE49-F238E27FC236}">
                      <a16:creationId xmlns:a16="http://schemas.microsoft.com/office/drawing/2014/main" id="{9CE18D8C-3096-49FB-AC4B-2978D6118ED6}"/>
                    </a:ext>
                  </a:extLst>
                </p:cNvPr>
                <p:cNvPicPr/>
                <p:nvPr/>
              </p:nvPicPr>
              <p:blipFill>
                <a:blip r:embed="rId341"/>
                <a:stretch>
                  <a:fillRect/>
                </a:stretch>
              </p:blipFill>
              <p:spPr>
                <a:xfrm>
                  <a:off x="6667503" y="2886091"/>
                  <a:ext cx="108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1" name="Freihand 250">
                  <a:extLst>
                    <a:ext uri="{FF2B5EF4-FFF2-40B4-BE49-F238E27FC236}">
                      <a16:creationId xmlns:a16="http://schemas.microsoft.com/office/drawing/2014/main" id="{1695EA4E-22D0-4527-B971-62CE4B3DB08F}"/>
                    </a:ext>
                  </a:extLst>
                </p14:cNvPr>
                <p14:cNvContentPartPr/>
                <p14:nvPr/>
              </p14:nvContentPartPr>
              <p14:xfrm>
                <a:off x="6753183" y="2784571"/>
                <a:ext cx="103320" cy="149040"/>
              </p14:xfrm>
            </p:contentPart>
          </mc:Choice>
          <mc:Fallback xmlns="">
            <p:pic>
              <p:nvPicPr>
                <p:cNvPr id="251" name="Freihand 250">
                  <a:extLst>
                    <a:ext uri="{FF2B5EF4-FFF2-40B4-BE49-F238E27FC236}">
                      <a16:creationId xmlns:a16="http://schemas.microsoft.com/office/drawing/2014/main" id="{1695EA4E-22D0-4527-B971-62CE4B3DB08F}"/>
                    </a:ext>
                  </a:extLst>
                </p:cNvPr>
                <p:cNvPicPr/>
                <p:nvPr/>
              </p:nvPicPr>
              <p:blipFill>
                <a:blip r:embed="rId343"/>
                <a:stretch>
                  <a:fillRect/>
                </a:stretch>
              </p:blipFill>
              <p:spPr>
                <a:xfrm>
                  <a:off x="6748863" y="2780251"/>
                  <a:ext cx="111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2" name="Freihand 251">
                  <a:extLst>
                    <a:ext uri="{FF2B5EF4-FFF2-40B4-BE49-F238E27FC236}">
                      <a16:creationId xmlns:a16="http://schemas.microsoft.com/office/drawing/2014/main" id="{ACE8B59B-D72C-41AB-A049-1FF560B8A9F2}"/>
                    </a:ext>
                  </a:extLst>
                </p14:cNvPr>
                <p14:cNvContentPartPr/>
                <p14:nvPr/>
              </p14:nvContentPartPr>
              <p14:xfrm>
                <a:off x="6210303" y="2921731"/>
                <a:ext cx="13320" cy="27000"/>
              </p14:xfrm>
            </p:contentPart>
          </mc:Choice>
          <mc:Fallback xmlns="">
            <p:pic>
              <p:nvPicPr>
                <p:cNvPr id="252" name="Freihand 251">
                  <a:extLst>
                    <a:ext uri="{FF2B5EF4-FFF2-40B4-BE49-F238E27FC236}">
                      <a16:creationId xmlns:a16="http://schemas.microsoft.com/office/drawing/2014/main" id="{ACE8B59B-D72C-41AB-A049-1FF560B8A9F2}"/>
                    </a:ext>
                  </a:extLst>
                </p:cNvPr>
                <p:cNvPicPr/>
                <p:nvPr/>
              </p:nvPicPr>
              <p:blipFill>
                <a:blip r:embed="rId345"/>
                <a:stretch>
                  <a:fillRect/>
                </a:stretch>
              </p:blipFill>
              <p:spPr>
                <a:xfrm>
                  <a:off x="6205983" y="2917411"/>
                  <a:ext cx="21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3" name="Freihand 252">
                  <a:extLst>
                    <a:ext uri="{FF2B5EF4-FFF2-40B4-BE49-F238E27FC236}">
                      <a16:creationId xmlns:a16="http://schemas.microsoft.com/office/drawing/2014/main" id="{D55F5A50-53D3-4F55-9C49-7030C6A646C1}"/>
                    </a:ext>
                  </a:extLst>
                </p14:cNvPr>
                <p14:cNvContentPartPr/>
                <p14:nvPr/>
              </p14:nvContentPartPr>
              <p14:xfrm>
                <a:off x="5962623" y="3236371"/>
                <a:ext cx="281880" cy="254520"/>
              </p14:xfrm>
            </p:contentPart>
          </mc:Choice>
          <mc:Fallback xmlns="">
            <p:pic>
              <p:nvPicPr>
                <p:cNvPr id="253" name="Freihand 252">
                  <a:extLst>
                    <a:ext uri="{FF2B5EF4-FFF2-40B4-BE49-F238E27FC236}">
                      <a16:creationId xmlns:a16="http://schemas.microsoft.com/office/drawing/2014/main" id="{D55F5A50-53D3-4F55-9C49-7030C6A646C1}"/>
                    </a:ext>
                  </a:extLst>
                </p:cNvPr>
                <p:cNvPicPr/>
                <p:nvPr/>
              </p:nvPicPr>
              <p:blipFill>
                <a:blip r:embed="rId347"/>
                <a:stretch>
                  <a:fillRect/>
                </a:stretch>
              </p:blipFill>
              <p:spPr>
                <a:xfrm>
                  <a:off x="5958303" y="3232051"/>
                  <a:ext cx="2905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4" name="Freihand 253">
                  <a:extLst>
                    <a:ext uri="{FF2B5EF4-FFF2-40B4-BE49-F238E27FC236}">
                      <a16:creationId xmlns:a16="http://schemas.microsoft.com/office/drawing/2014/main" id="{F78B7E48-C81E-4AB8-A938-D865B34559CE}"/>
                    </a:ext>
                  </a:extLst>
                </p14:cNvPr>
                <p14:cNvContentPartPr/>
                <p14:nvPr/>
              </p14:nvContentPartPr>
              <p14:xfrm>
                <a:off x="6301023" y="3235651"/>
                <a:ext cx="124920" cy="93960"/>
              </p14:xfrm>
            </p:contentPart>
          </mc:Choice>
          <mc:Fallback xmlns="">
            <p:pic>
              <p:nvPicPr>
                <p:cNvPr id="254" name="Freihand 253">
                  <a:extLst>
                    <a:ext uri="{FF2B5EF4-FFF2-40B4-BE49-F238E27FC236}">
                      <a16:creationId xmlns:a16="http://schemas.microsoft.com/office/drawing/2014/main" id="{F78B7E48-C81E-4AB8-A938-D865B34559CE}"/>
                    </a:ext>
                  </a:extLst>
                </p:cNvPr>
                <p:cNvPicPr/>
                <p:nvPr/>
              </p:nvPicPr>
              <p:blipFill>
                <a:blip r:embed="rId349"/>
                <a:stretch>
                  <a:fillRect/>
                </a:stretch>
              </p:blipFill>
              <p:spPr>
                <a:xfrm>
                  <a:off x="6296703" y="3231331"/>
                  <a:ext cx="133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5" name="Freihand 254">
                  <a:extLst>
                    <a:ext uri="{FF2B5EF4-FFF2-40B4-BE49-F238E27FC236}">
                      <a16:creationId xmlns:a16="http://schemas.microsoft.com/office/drawing/2014/main" id="{7B959162-C850-46EC-B861-DAF4309CDC4E}"/>
                    </a:ext>
                  </a:extLst>
                </p14:cNvPr>
                <p14:cNvContentPartPr/>
                <p14:nvPr/>
              </p14:nvContentPartPr>
              <p14:xfrm>
                <a:off x="6506223" y="3059251"/>
                <a:ext cx="237600" cy="210960"/>
              </p14:xfrm>
            </p:contentPart>
          </mc:Choice>
          <mc:Fallback xmlns="">
            <p:pic>
              <p:nvPicPr>
                <p:cNvPr id="255" name="Freihand 254">
                  <a:extLst>
                    <a:ext uri="{FF2B5EF4-FFF2-40B4-BE49-F238E27FC236}">
                      <a16:creationId xmlns:a16="http://schemas.microsoft.com/office/drawing/2014/main" id="{7B959162-C850-46EC-B861-DAF4309CDC4E}"/>
                    </a:ext>
                  </a:extLst>
                </p:cNvPr>
                <p:cNvPicPr/>
                <p:nvPr/>
              </p:nvPicPr>
              <p:blipFill>
                <a:blip r:embed="rId351"/>
                <a:stretch>
                  <a:fillRect/>
                </a:stretch>
              </p:blipFill>
              <p:spPr>
                <a:xfrm>
                  <a:off x="6501903" y="3054931"/>
                  <a:ext cx="246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6" name="Freihand 255">
                  <a:extLst>
                    <a:ext uri="{FF2B5EF4-FFF2-40B4-BE49-F238E27FC236}">
                      <a16:creationId xmlns:a16="http://schemas.microsoft.com/office/drawing/2014/main" id="{596018E6-C91A-43A5-B09A-AE584EF6F2C4}"/>
                    </a:ext>
                  </a:extLst>
                </p14:cNvPr>
                <p14:cNvContentPartPr/>
                <p14:nvPr/>
              </p14:nvContentPartPr>
              <p14:xfrm>
                <a:off x="6177903" y="3479731"/>
                <a:ext cx="214200" cy="208440"/>
              </p14:xfrm>
            </p:contentPart>
          </mc:Choice>
          <mc:Fallback xmlns="">
            <p:pic>
              <p:nvPicPr>
                <p:cNvPr id="256" name="Freihand 255">
                  <a:extLst>
                    <a:ext uri="{FF2B5EF4-FFF2-40B4-BE49-F238E27FC236}">
                      <a16:creationId xmlns:a16="http://schemas.microsoft.com/office/drawing/2014/main" id="{596018E6-C91A-43A5-B09A-AE584EF6F2C4}"/>
                    </a:ext>
                  </a:extLst>
                </p:cNvPr>
                <p:cNvPicPr/>
                <p:nvPr/>
              </p:nvPicPr>
              <p:blipFill>
                <a:blip r:embed="rId353"/>
                <a:stretch>
                  <a:fillRect/>
                </a:stretch>
              </p:blipFill>
              <p:spPr>
                <a:xfrm>
                  <a:off x="6173583" y="3475411"/>
                  <a:ext cx="222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7" name="Freihand 256">
                  <a:extLst>
                    <a:ext uri="{FF2B5EF4-FFF2-40B4-BE49-F238E27FC236}">
                      <a16:creationId xmlns:a16="http://schemas.microsoft.com/office/drawing/2014/main" id="{60880BCC-2B81-4E7D-8D39-E7739F3C06D5}"/>
                    </a:ext>
                  </a:extLst>
                </p14:cNvPr>
                <p14:cNvContentPartPr/>
                <p14:nvPr/>
              </p14:nvContentPartPr>
              <p14:xfrm>
                <a:off x="6433863" y="3470731"/>
                <a:ext cx="105480" cy="90360"/>
              </p14:xfrm>
            </p:contentPart>
          </mc:Choice>
          <mc:Fallback xmlns="">
            <p:pic>
              <p:nvPicPr>
                <p:cNvPr id="257" name="Freihand 256">
                  <a:extLst>
                    <a:ext uri="{FF2B5EF4-FFF2-40B4-BE49-F238E27FC236}">
                      <a16:creationId xmlns:a16="http://schemas.microsoft.com/office/drawing/2014/main" id="{60880BCC-2B81-4E7D-8D39-E7739F3C06D5}"/>
                    </a:ext>
                  </a:extLst>
                </p:cNvPr>
                <p:cNvPicPr/>
                <p:nvPr/>
              </p:nvPicPr>
              <p:blipFill>
                <a:blip r:embed="rId355"/>
                <a:stretch>
                  <a:fillRect/>
                </a:stretch>
              </p:blipFill>
              <p:spPr>
                <a:xfrm>
                  <a:off x="6429543" y="3466411"/>
                  <a:ext cx="114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8" name="Freihand 257">
                  <a:extLst>
                    <a:ext uri="{FF2B5EF4-FFF2-40B4-BE49-F238E27FC236}">
                      <a16:creationId xmlns:a16="http://schemas.microsoft.com/office/drawing/2014/main" id="{FE67844C-1041-4213-BF1B-A516873F4605}"/>
                    </a:ext>
                  </a:extLst>
                </p14:cNvPr>
                <p14:cNvContentPartPr/>
                <p14:nvPr/>
              </p14:nvContentPartPr>
              <p14:xfrm>
                <a:off x="6662103" y="3401611"/>
                <a:ext cx="90000" cy="66240"/>
              </p14:xfrm>
            </p:contentPart>
          </mc:Choice>
          <mc:Fallback xmlns="">
            <p:pic>
              <p:nvPicPr>
                <p:cNvPr id="258" name="Freihand 257">
                  <a:extLst>
                    <a:ext uri="{FF2B5EF4-FFF2-40B4-BE49-F238E27FC236}">
                      <a16:creationId xmlns:a16="http://schemas.microsoft.com/office/drawing/2014/main" id="{FE67844C-1041-4213-BF1B-A516873F4605}"/>
                    </a:ext>
                  </a:extLst>
                </p:cNvPr>
                <p:cNvPicPr/>
                <p:nvPr/>
              </p:nvPicPr>
              <p:blipFill>
                <a:blip r:embed="rId357"/>
                <a:stretch>
                  <a:fillRect/>
                </a:stretch>
              </p:blipFill>
              <p:spPr>
                <a:xfrm>
                  <a:off x="6657783" y="3397291"/>
                  <a:ext cx="98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9" name="Freihand 258">
                  <a:extLst>
                    <a:ext uri="{FF2B5EF4-FFF2-40B4-BE49-F238E27FC236}">
                      <a16:creationId xmlns:a16="http://schemas.microsoft.com/office/drawing/2014/main" id="{95394A6B-B10F-4F2B-A8F5-2D6C9E62E014}"/>
                    </a:ext>
                  </a:extLst>
                </p14:cNvPr>
                <p14:cNvContentPartPr/>
                <p14:nvPr/>
              </p14:nvContentPartPr>
              <p14:xfrm>
                <a:off x="6768663" y="3316291"/>
                <a:ext cx="187560" cy="241560"/>
              </p14:xfrm>
            </p:contentPart>
          </mc:Choice>
          <mc:Fallback xmlns="">
            <p:pic>
              <p:nvPicPr>
                <p:cNvPr id="259" name="Freihand 258">
                  <a:extLst>
                    <a:ext uri="{FF2B5EF4-FFF2-40B4-BE49-F238E27FC236}">
                      <a16:creationId xmlns:a16="http://schemas.microsoft.com/office/drawing/2014/main" id="{95394A6B-B10F-4F2B-A8F5-2D6C9E62E014}"/>
                    </a:ext>
                  </a:extLst>
                </p:cNvPr>
                <p:cNvPicPr/>
                <p:nvPr/>
              </p:nvPicPr>
              <p:blipFill>
                <a:blip r:embed="rId359"/>
                <a:stretch>
                  <a:fillRect/>
                </a:stretch>
              </p:blipFill>
              <p:spPr>
                <a:xfrm>
                  <a:off x="6764343" y="3311971"/>
                  <a:ext cx="1962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0" name="Freihand 259">
                  <a:extLst>
                    <a:ext uri="{FF2B5EF4-FFF2-40B4-BE49-F238E27FC236}">
                      <a16:creationId xmlns:a16="http://schemas.microsoft.com/office/drawing/2014/main" id="{1E765CE4-7EED-4208-9584-56C1894829BF}"/>
                    </a:ext>
                  </a:extLst>
                </p14:cNvPr>
                <p14:cNvContentPartPr/>
                <p14:nvPr/>
              </p14:nvContentPartPr>
              <p14:xfrm>
                <a:off x="6976023" y="3293611"/>
                <a:ext cx="30960" cy="60120"/>
              </p14:xfrm>
            </p:contentPart>
          </mc:Choice>
          <mc:Fallback xmlns="">
            <p:pic>
              <p:nvPicPr>
                <p:cNvPr id="260" name="Freihand 259">
                  <a:extLst>
                    <a:ext uri="{FF2B5EF4-FFF2-40B4-BE49-F238E27FC236}">
                      <a16:creationId xmlns:a16="http://schemas.microsoft.com/office/drawing/2014/main" id="{1E765CE4-7EED-4208-9584-56C1894829BF}"/>
                    </a:ext>
                  </a:extLst>
                </p:cNvPr>
                <p:cNvPicPr/>
                <p:nvPr/>
              </p:nvPicPr>
              <p:blipFill>
                <a:blip r:embed="rId361"/>
                <a:stretch>
                  <a:fillRect/>
                </a:stretch>
              </p:blipFill>
              <p:spPr>
                <a:xfrm>
                  <a:off x="6971703" y="3289291"/>
                  <a:ext cx="39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1" name="Freihand 260">
                  <a:extLst>
                    <a:ext uri="{FF2B5EF4-FFF2-40B4-BE49-F238E27FC236}">
                      <a16:creationId xmlns:a16="http://schemas.microsoft.com/office/drawing/2014/main" id="{672512C4-E76E-497D-8B14-950C37F09731}"/>
                    </a:ext>
                  </a:extLst>
                </p14:cNvPr>
                <p14:cNvContentPartPr/>
                <p14:nvPr/>
              </p14:nvContentPartPr>
              <p14:xfrm>
                <a:off x="7019943" y="3165091"/>
                <a:ext cx="95400" cy="178560"/>
              </p14:xfrm>
            </p:contentPart>
          </mc:Choice>
          <mc:Fallback xmlns="">
            <p:pic>
              <p:nvPicPr>
                <p:cNvPr id="261" name="Freihand 260">
                  <a:extLst>
                    <a:ext uri="{FF2B5EF4-FFF2-40B4-BE49-F238E27FC236}">
                      <a16:creationId xmlns:a16="http://schemas.microsoft.com/office/drawing/2014/main" id="{672512C4-E76E-497D-8B14-950C37F09731}"/>
                    </a:ext>
                  </a:extLst>
                </p:cNvPr>
                <p:cNvPicPr/>
                <p:nvPr/>
              </p:nvPicPr>
              <p:blipFill>
                <a:blip r:embed="rId363"/>
                <a:stretch>
                  <a:fillRect/>
                </a:stretch>
              </p:blipFill>
              <p:spPr>
                <a:xfrm>
                  <a:off x="7015623" y="3160771"/>
                  <a:ext cx="10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 name="Freihand 261">
                  <a:extLst>
                    <a:ext uri="{FF2B5EF4-FFF2-40B4-BE49-F238E27FC236}">
                      <a16:creationId xmlns:a16="http://schemas.microsoft.com/office/drawing/2014/main" id="{07410EBC-81CB-42DA-98C6-1B241D01092B}"/>
                    </a:ext>
                  </a:extLst>
                </p14:cNvPr>
                <p14:cNvContentPartPr/>
                <p14:nvPr/>
              </p14:nvContentPartPr>
              <p14:xfrm>
                <a:off x="7103103" y="3067891"/>
                <a:ext cx="212400" cy="195120"/>
              </p14:xfrm>
            </p:contentPart>
          </mc:Choice>
          <mc:Fallback xmlns="">
            <p:pic>
              <p:nvPicPr>
                <p:cNvPr id="262" name="Freihand 261">
                  <a:extLst>
                    <a:ext uri="{FF2B5EF4-FFF2-40B4-BE49-F238E27FC236}">
                      <a16:creationId xmlns:a16="http://schemas.microsoft.com/office/drawing/2014/main" id="{07410EBC-81CB-42DA-98C6-1B241D01092B}"/>
                    </a:ext>
                  </a:extLst>
                </p:cNvPr>
                <p:cNvPicPr/>
                <p:nvPr/>
              </p:nvPicPr>
              <p:blipFill>
                <a:blip r:embed="rId365"/>
                <a:stretch>
                  <a:fillRect/>
                </a:stretch>
              </p:blipFill>
              <p:spPr>
                <a:xfrm>
                  <a:off x="7098783" y="3063571"/>
                  <a:ext cx="221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3" name="Freihand 262">
                  <a:extLst>
                    <a:ext uri="{FF2B5EF4-FFF2-40B4-BE49-F238E27FC236}">
                      <a16:creationId xmlns:a16="http://schemas.microsoft.com/office/drawing/2014/main" id="{8BC7C05F-B704-41BD-9EE3-C8DEE7B2B2AB}"/>
                    </a:ext>
                  </a:extLst>
                </p14:cNvPr>
                <p14:cNvContentPartPr/>
                <p14:nvPr/>
              </p14:nvContentPartPr>
              <p14:xfrm>
                <a:off x="6945423" y="3059971"/>
                <a:ext cx="32760" cy="2160"/>
              </p14:xfrm>
            </p:contentPart>
          </mc:Choice>
          <mc:Fallback xmlns="">
            <p:pic>
              <p:nvPicPr>
                <p:cNvPr id="263" name="Freihand 262">
                  <a:extLst>
                    <a:ext uri="{FF2B5EF4-FFF2-40B4-BE49-F238E27FC236}">
                      <a16:creationId xmlns:a16="http://schemas.microsoft.com/office/drawing/2014/main" id="{8BC7C05F-B704-41BD-9EE3-C8DEE7B2B2AB}"/>
                    </a:ext>
                  </a:extLst>
                </p:cNvPr>
                <p:cNvPicPr/>
                <p:nvPr/>
              </p:nvPicPr>
              <p:blipFill>
                <a:blip r:embed="rId367"/>
                <a:stretch>
                  <a:fillRect/>
                </a:stretch>
              </p:blipFill>
              <p:spPr>
                <a:xfrm>
                  <a:off x="6941103" y="3055651"/>
                  <a:ext cx="41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 name="Freihand 263">
                  <a:extLst>
                    <a:ext uri="{FF2B5EF4-FFF2-40B4-BE49-F238E27FC236}">
                      <a16:creationId xmlns:a16="http://schemas.microsoft.com/office/drawing/2014/main" id="{38BA9DD4-9C87-4643-AB61-6490F5D0FCFF}"/>
                    </a:ext>
                  </a:extLst>
                </p14:cNvPr>
                <p14:cNvContentPartPr/>
                <p14:nvPr/>
              </p14:nvContentPartPr>
              <p14:xfrm>
                <a:off x="6696303" y="3627691"/>
                <a:ext cx="182880" cy="114120"/>
              </p14:xfrm>
            </p:contentPart>
          </mc:Choice>
          <mc:Fallback xmlns="">
            <p:pic>
              <p:nvPicPr>
                <p:cNvPr id="264" name="Freihand 263">
                  <a:extLst>
                    <a:ext uri="{FF2B5EF4-FFF2-40B4-BE49-F238E27FC236}">
                      <a16:creationId xmlns:a16="http://schemas.microsoft.com/office/drawing/2014/main" id="{38BA9DD4-9C87-4643-AB61-6490F5D0FCFF}"/>
                    </a:ext>
                  </a:extLst>
                </p:cNvPr>
                <p:cNvPicPr/>
                <p:nvPr/>
              </p:nvPicPr>
              <p:blipFill>
                <a:blip r:embed="rId369"/>
                <a:stretch>
                  <a:fillRect/>
                </a:stretch>
              </p:blipFill>
              <p:spPr>
                <a:xfrm>
                  <a:off x="6691983" y="3623371"/>
                  <a:ext cx="191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5" name="Freihand 264">
                  <a:extLst>
                    <a:ext uri="{FF2B5EF4-FFF2-40B4-BE49-F238E27FC236}">
                      <a16:creationId xmlns:a16="http://schemas.microsoft.com/office/drawing/2014/main" id="{F8657D61-65F4-45B4-8944-EEE2CDA26E9E}"/>
                    </a:ext>
                  </a:extLst>
                </p14:cNvPr>
                <p14:cNvContentPartPr/>
                <p14:nvPr/>
              </p14:nvContentPartPr>
              <p14:xfrm>
                <a:off x="6918423" y="3513931"/>
                <a:ext cx="135720" cy="116280"/>
              </p14:xfrm>
            </p:contentPart>
          </mc:Choice>
          <mc:Fallback xmlns="">
            <p:pic>
              <p:nvPicPr>
                <p:cNvPr id="265" name="Freihand 264">
                  <a:extLst>
                    <a:ext uri="{FF2B5EF4-FFF2-40B4-BE49-F238E27FC236}">
                      <a16:creationId xmlns:a16="http://schemas.microsoft.com/office/drawing/2014/main" id="{F8657D61-65F4-45B4-8944-EEE2CDA26E9E}"/>
                    </a:ext>
                  </a:extLst>
                </p:cNvPr>
                <p:cNvPicPr/>
                <p:nvPr/>
              </p:nvPicPr>
              <p:blipFill>
                <a:blip r:embed="rId371"/>
                <a:stretch>
                  <a:fillRect/>
                </a:stretch>
              </p:blipFill>
              <p:spPr>
                <a:xfrm>
                  <a:off x="6914103" y="3509611"/>
                  <a:ext cx="144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6" name="Freihand 265">
                  <a:extLst>
                    <a:ext uri="{FF2B5EF4-FFF2-40B4-BE49-F238E27FC236}">
                      <a16:creationId xmlns:a16="http://schemas.microsoft.com/office/drawing/2014/main" id="{57E556B7-19EF-4243-9459-22A460749BC3}"/>
                    </a:ext>
                  </a:extLst>
                </p14:cNvPr>
                <p14:cNvContentPartPr/>
                <p14:nvPr/>
              </p14:nvContentPartPr>
              <p14:xfrm>
                <a:off x="7049103" y="3391531"/>
                <a:ext cx="108720" cy="161280"/>
              </p14:xfrm>
            </p:contentPart>
          </mc:Choice>
          <mc:Fallback xmlns="">
            <p:pic>
              <p:nvPicPr>
                <p:cNvPr id="266" name="Freihand 265">
                  <a:extLst>
                    <a:ext uri="{FF2B5EF4-FFF2-40B4-BE49-F238E27FC236}">
                      <a16:creationId xmlns:a16="http://schemas.microsoft.com/office/drawing/2014/main" id="{57E556B7-19EF-4243-9459-22A460749BC3}"/>
                    </a:ext>
                  </a:extLst>
                </p:cNvPr>
                <p:cNvPicPr/>
                <p:nvPr/>
              </p:nvPicPr>
              <p:blipFill>
                <a:blip r:embed="rId373"/>
                <a:stretch>
                  <a:fillRect/>
                </a:stretch>
              </p:blipFill>
              <p:spPr>
                <a:xfrm>
                  <a:off x="7044783" y="3387211"/>
                  <a:ext cx="117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7" name="Freihand 266">
                  <a:extLst>
                    <a:ext uri="{FF2B5EF4-FFF2-40B4-BE49-F238E27FC236}">
                      <a16:creationId xmlns:a16="http://schemas.microsoft.com/office/drawing/2014/main" id="{EFFCEBD6-5143-440A-ADC4-DE87DC5D5FE6}"/>
                    </a:ext>
                  </a:extLst>
                </p14:cNvPr>
                <p14:cNvContentPartPr/>
                <p14:nvPr/>
              </p14:nvContentPartPr>
              <p14:xfrm>
                <a:off x="7134063" y="3489091"/>
                <a:ext cx="76320" cy="34920"/>
              </p14:xfrm>
            </p:contentPart>
          </mc:Choice>
          <mc:Fallback xmlns="">
            <p:pic>
              <p:nvPicPr>
                <p:cNvPr id="267" name="Freihand 266">
                  <a:extLst>
                    <a:ext uri="{FF2B5EF4-FFF2-40B4-BE49-F238E27FC236}">
                      <a16:creationId xmlns:a16="http://schemas.microsoft.com/office/drawing/2014/main" id="{EFFCEBD6-5143-440A-ADC4-DE87DC5D5FE6}"/>
                    </a:ext>
                  </a:extLst>
                </p:cNvPr>
                <p:cNvPicPr/>
                <p:nvPr/>
              </p:nvPicPr>
              <p:blipFill>
                <a:blip r:embed="rId375"/>
                <a:stretch>
                  <a:fillRect/>
                </a:stretch>
              </p:blipFill>
              <p:spPr>
                <a:xfrm>
                  <a:off x="7129743" y="3484771"/>
                  <a:ext cx="84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8" name="Freihand 267">
                  <a:extLst>
                    <a:ext uri="{FF2B5EF4-FFF2-40B4-BE49-F238E27FC236}">
                      <a16:creationId xmlns:a16="http://schemas.microsoft.com/office/drawing/2014/main" id="{789E7950-EE7B-4883-9BC2-5BACC25EFE50}"/>
                    </a:ext>
                  </a:extLst>
                </p14:cNvPr>
                <p14:cNvContentPartPr/>
                <p14:nvPr/>
              </p14:nvContentPartPr>
              <p14:xfrm>
                <a:off x="7201743" y="3256531"/>
                <a:ext cx="315360" cy="219240"/>
              </p14:xfrm>
            </p:contentPart>
          </mc:Choice>
          <mc:Fallback xmlns="">
            <p:pic>
              <p:nvPicPr>
                <p:cNvPr id="268" name="Freihand 267">
                  <a:extLst>
                    <a:ext uri="{FF2B5EF4-FFF2-40B4-BE49-F238E27FC236}">
                      <a16:creationId xmlns:a16="http://schemas.microsoft.com/office/drawing/2014/main" id="{789E7950-EE7B-4883-9BC2-5BACC25EFE50}"/>
                    </a:ext>
                  </a:extLst>
                </p:cNvPr>
                <p:cNvPicPr/>
                <p:nvPr/>
              </p:nvPicPr>
              <p:blipFill>
                <a:blip r:embed="rId377"/>
                <a:stretch>
                  <a:fillRect/>
                </a:stretch>
              </p:blipFill>
              <p:spPr>
                <a:xfrm>
                  <a:off x="7197423" y="3252211"/>
                  <a:ext cx="324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9" name="Freihand 268">
                  <a:extLst>
                    <a:ext uri="{FF2B5EF4-FFF2-40B4-BE49-F238E27FC236}">
                      <a16:creationId xmlns:a16="http://schemas.microsoft.com/office/drawing/2014/main" id="{D9803117-A90F-4D28-A3CE-0EDBEC52516A}"/>
                    </a:ext>
                  </a:extLst>
                </p14:cNvPr>
                <p14:cNvContentPartPr/>
                <p14:nvPr/>
              </p14:nvContentPartPr>
              <p14:xfrm>
                <a:off x="6621783" y="3351571"/>
                <a:ext cx="1102680" cy="529920"/>
              </p14:xfrm>
            </p:contentPart>
          </mc:Choice>
          <mc:Fallback xmlns="">
            <p:pic>
              <p:nvPicPr>
                <p:cNvPr id="269" name="Freihand 268">
                  <a:extLst>
                    <a:ext uri="{FF2B5EF4-FFF2-40B4-BE49-F238E27FC236}">
                      <a16:creationId xmlns:a16="http://schemas.microsoft.com/office/drawing/2014/main" id="{D9803117-A90F-4D28-A3CE-0EDBEC52516A}"/>
                    </a:ext>
                  </a:extLst>
                </p:cNvPr>
                <p:cNvPicPr/>
                <p:nvPr/>
              </p:nvPicPr>
              <p:blipFill>
                <a:blip r:embed="rId379"/>
                <a:stretch>
                  <a:fillRect/>
                </a:stretch>
              </p:blipFill>
              <p:spPr>
                <a:xfrm>
                  <a:off x="6617463" y="3347251"/>
                  <a:ext cx="1111320" cy="53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0">
            <p14:nvContentPartPr>
              <p14:cNvPr id="271" name="Freihand 270">
                <a:extLst>
                  <a:ext uri="{FF2B5EF4-FFF2-40B4-BE49-F238E27FC236}">
                    <a16:creationId xmlns:a16="http://schemas.microsoft.com/office/drawing/2014/main" id="{B17C6896-BB75-49BF-BBEA-AE741232BD94}"/>
                  </a:ext>
                </a:extLst>
              </p14:cNvPr>
              <p14:cNvContentPartPr/>
              <p14:nvPr/>
            </p14:nvContentPartPr>
            <p14:xfrm>
              <a:off x="5592903" y="4308091"/>
              <a:ext cx="336240" cy="98280"/>
            </p14:xfrm>
          </p:contentPart>
        </mc:Choice>
        <mc:Fallback xmlns="">
          <p:pic>
            <p:nvPicPr>
              <p:cNvPr id="271" name="Freihand 270">
                <a:extLst>
                  <a:ext uri="{FF2B5EF4-FFF2-40B4-BE49-F238E27FC236}">
                    <a16:creationId xmlns:a16="http://schemas.microsoft.com/office/drawing/2014/main" id="{B17C6896-BB75-49BF-BBEA-AE741232BD94}"/>
                  </a:ext>
                </a:extLst>
              </p:cNvPr>
              <p:cNvPicPr/>
              <p:nvPr/>
            </p:nvPicPr>
            <p:blipFill>
              <a:blip r:embed="rId381"/>
              <a:stretch>
                <a:fillRect/>
              </a:stretch>
            </p:blipFill>
            <p:spPr>
              <a:xfrm>
                <a:off x="5588583" y="4303771"/>
                <a:ext cx="344880" cy="106920"/>
              </a:xfrm>
              <a:prstGeom prst="rect">
                <a:avLst/>
              </a:prstGeom>
            </p:spPr>
          </p:pic>
        </mc:Fallback>
      </mc:AlternateContent>
      <p:grpSp>
        <p:nvGrpSpPr>
          <p:cNvPr id="275" name="Gruppieren 274">
            <a:extLst>
              <a:ext uri="{FF2B5EF4-FFF2-40B4-BE49-F238E27FC236}">
                <a16:creationId xmlns:a16="http://schemas.microsoft.com/office/drawing/2014/main" id="{353F14F3-0E57-4519-8DAA-0E7DBEFE8265}"/>
              </a:ext>
            </a:extLst>
          </p:cNvPr>
          <p:cNvGrpSpPr/>
          <p:nvPr/>
        </p:nvGrpSpPr>
        <p:grpSpPr>
          <a:xfrm>
            <a:off x="4725303" y="-21989"/>
            <a:ext cx="7034040" cy="1233360"/>
            <a:chOff x="4725303" y="-21989"/>
            <a:chExt cx="7034040" cy="1233360"/>
          </a:xfrm>
        </p:grpSpPr>
        <mc:AlternateContent xmlns:mc="http://schemas.openxmlformats.org/markup-compatibility/2006" xmlns:p14="http://schemas.microsoft.com/office/powerpoint/2010/main">
          <mc:Choice Requires="p14">
            <p:contentPart p14:bwMode="auto" r:id="rId382">
              <p14:nvContentPartPr>
                <p14:cNvPr id="8" name="Freihand 7">
                  <a:extLst>
                    <a:ext uri="{FF2B5EF4-FFF2-40B4-BE49-F238E27FC236}">
                      <a16:creationId xmlns:a16="http://schemas.microsoft.com/office/drawing/2014/main" id="{99195A29-AB20-4E1E-81BE-DBAD88335D04}"/>
                    </a:ext>
                  </a:extLst>
                </p14:cNvPr>
                <p14:cNvContentPartPr/>
                <p14:nvPr/>
              </p14:nvContentPartPr>
              <p14:xfrm>
                <a:off x="4809903" y="956491"/>
                <a:ext cx="429840" cy="195120"/>
              </p14:xfrm>
            </p:contentPart>
          </mc:Choice>
          <mc:Fallback xmlns="">
            <p:pic>
              <p:nvPicPr>
                <p:cNvPr id="8" name="Freihand 7">
                  <a:extLst>
                    <a:ext uri="{FF2B5EF4-FFF2-40B4-BE49-F238E27FC236}">
                      <a16:creationId xmlns:a16="http://schemas.microsoft.com/office/drawing/2014/main" id="{99195A29-AB20-4E1E-81BE-DBAD88335D04}"/>
                    </a:ext>
                  </a:extLst>
                </p:cNvPr>
                <p:cNvPicPr/>
                <p:nvPr/>
              </p:nvPicPr>
              <p:blipFill>
                <a:blip r:embed="rId383"/>
                <a:stretch>
                  <a:fillRect/>
                </a:stretch>
              </p:blipFill>
              <p:spPr>
                <a:xfrm>
                  <a:off x="4805583" y="952171"/>
                  <a:ext cx="438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0" name="Freihand 9">
                  <a:extLst>
                    <a:ext uri="{FF2B5EF4-FFF2-40B4-BE49-F238E27FC236}">
                      <a16:creationId xmlns:a16="http://schemas.microsoft.com/office/drawing/2014/main" id="{16FC8D08-AA62-4115-9E5B-5A1589447BC8}"/>
                    </a:ext>
                  </a:extLst>
                </p14:cNvPr>
                <p14:cNvContentPartPr/>
                <p14:nvPr/>
              </p14:nvContentPartPr>
              <p14:xfrm>
                <a:off x="4725303" y="1025971"/>
                <a:ext cx="317520" cy="185400"/>
              </p14:xfrm>
            </p:contentPart>
          </mc:Choice>
          <mc:Fallback xmlns="">
            <p:pic>
              <p:nvPicPr>
                <p:cNvPr id="10" name="Freihand 9">
                  <a:extLst>
                    <a:ext uri="{FF2B5EF4-FFF2-40B4-BE49-F238E27FC236}">
                      <a16:creationId xmlns:a16="http://schemas.microsoft.com/office/drawing/2014/main" id="{16FC8D08-AA62-4115-9E5B-5A1589447BC8}"/>
                    </a:ext>
                  </a:extLst>
                </p:cNvPr>
                <p:cNvPicPr/>
                <p:nvPr/>
              </p:nvPicPr>
              <p:blipFill>
                <a:blip r:embed="rId385"/>
                <a:stretch>
                  <a:fillRect/>
                </a:stretch>
              </p:blipFill>
              <p:spPr>
                <a:xfrm>
                  <a:off x="4720983" y="1021651"/>
                  <a:ext cx="326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2" name="Freihand 11">
                  <a:extLst>
                    <a:ext uri="{FF2B5EF4-FFF2-40B4-BE49-F238E27FC236}">
                      <a16:creationId xmlns:a16="http://schemas.microsoft.com/office/drawing/2014/main" id="{6870FA61-9842-4163-83E1-02CA0E916A31}"/>
                    </a:ext>
                  </a:extLst>
                </p14:cNvPr>
                <p14:cNvContentPartPr/>
                <p14:nvPr/>
              </p14:nvContentPartPr>
              <p14:xfrm>
                <a:off x="5434143" y="784051"/>
                <a:ext cx="10800" cy="186120"/>
              </p14:xfrm>
            </p:contentPart>
          </mc:Choice>
          <mc:Fallback xmlns="">
            <p:pic>
              <p:nvPicPr>
                <p:cNvPr id="12" name="Freihand 11">
                  <a:extLst>
                    <a:ext uri="{FF2B5EF4-FFF2-40B4-BE49-F238E27FC236}">
                      <a16:creationId xmlns:a16="http://schemas.microsoft.com/office/drawing/2014/main" id="{6870FA61-9842-4163-83E1-02CA0E916A31}"/>
                    </a:ext>
                  </a:extLst>
                </p:cNvPr>
                <p:cNvPicPr/>
                <p:nvPr/>
              </p:nvPicPr>
              <p:blipFill>
                <a:blip r:embed="rId387"/>
                <a:stretch>
                  <a:fillRect/>
                </a:stretch>
              </p:blipFill>
              <p:spPr>
                <a:xfrm>
                  <a:off x="5429823" y="779731"/>
                  <a:ext cx="19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 name="Freihand 13">
                  <a:extLst>
                    <a:ext uri="{FF2B5EF4-FFF2-40B4-BE49-F238E27FC236}">
                      <a16:creationId xmlns:a16="http://schemas.microsoft.com/office/drawing/2014/main" id="{43BB959D-821B-40BC-971C-1F13B552DD62}"/>
                    </a:ext>
                  </a:extLst>
                </p14:cNvPr>
                <p14:cNvContentPartPr/>
                <p14:nvPr/>
              </p14:nvContentPartPr>
              <p14:xfrm>
                <a:off x="5367903" y="874771"/>
                <a:ext cx="151560" cy="86400"/>
              </p14:xfrm>
            </p:contentPart>
          </mc:Choice>
          <mc:Fallback xmlns="">
            <p:pic>
              <p:nvPicPr>
                <p:cNvPr id="14" name="Freihand 13">
                  <a:extLst>
                    <a:ext uri="{FF2B5EF4-FFF2-40B4-BE49-F238E27FC236}">
                      <a16:creationId xmlns:a16="http://schemas.microsoft.com/office/drawing/2014/main" id="{43BB959D-821B-40BC-971C-1F13B552DD62}"/>
                    </a:ext>
                  </a:extLst>
                </p:cNvPr>
                <p:cNvPicPr/>
                <p:nvPr/>
              </p:nvPicPr>
              <p:blipFill>
                <a:blip r:embed="rId389"/>
                <a:stretch>
                  <a:fillRect/>
                </a:stretch>
              </p:blipFill>
              <p:spPr>
                <a:xfrm>
                  <a:off x="5363583" y="870451"/>
                  <a:ext cx="160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 name="Freihand 14">
                  <a:extLst>
                    <a:ext uri="{FF2B5EF4-FFF2-40B4-BE49-F238E27FC236}">
                      <a16:creationId xmlns:a16="http://schemas.microsoft.com/office/drawing/2014/main" id="{6314B01B-4D0D-4CD4-8BCA-914BEFC9D125}"/>
                    </a:ext>
                  </a:extLst>
                </p14:cNvPr>
                <p14:cNvContentPartPr/>
                <p14:nvPr/>
              </p14:nvContentPartPr>
              <p14:xfrm>
                <a:off x="5349183" y="762451"/>
                <a:ext cx="267480" cy="165600"/>
              </p14:xfrm>
            </p:contentPart>
          </mc:Choice>
          <mc:Fallback xmlns="">
            <p:pic>
              <p:nvPicPr>
                <p:cNvPr id="15" name="Freihand 14">
                  <a:extLst>
                    <a:ext uri="{FF2B5EF4-FFF2-40B4-BE49-F238E27FC236}">
                      <a16:creationId xmlns:a16="http://schemas.microsoft.com/office/drawing/2014/main" id="{6314B01B-4D0D-4CD4-8BCA-914BEFC9D125}"/>
                    </a:ext>
                  </a:extLst>
                </p:cNvPr>
                <p:cNvPicPr/>
                <p:nvPr/>
              </p:nvPicPr>
              <p:blipFill>
                <a:blip r:embed="rId391"/>
                <a:stretch>
                  <a:fillRect/>
                </a:stretch>
              </p:blipFill>
              <p:spPr>
                <a:xfrm>
                  <a:off x="5344863" y="758131"/>
                  <a:ext cx="276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 name="Freihand 15">
                  <a:extLst>
                    <a:ext uri="{FF2B5EF4-FFF2-40B4-BE49-F238E27FC236}">
                      <a16:creationId xmlns:a16="http://schemas.microsoft.com/office/drawing/2014/main" id="{A2B6529F-E660-415A-AD1D-FC0253C2CC1D}"/>
                    </a:ext>
                  </a:extLst>
                </p14:cNvPr>
                <p14:cNvContentPartPr/>
                <p14:nvPr/>
              </p14:nvContentPartPr>
              <p14:xfrm>
                <a:off x="5647983" y="834811"/>
                <a:ext cx="237960" cy="84600"/>
              </p14:xfrm>
            </p:contentPart>
          </mc:Choice>
          <mc:Fallback xmlns="">
            <p:pic>
              <p:nvPicPr>
                <p:cNvPr id="16" name="Freihand 15">
                  <a:extLst>
                    <a:ext uri="{FF2B5EF4-FFF2-40B4-BE49-F238E27FC236}">
                      <a16:creationId xmlns:a16="http://schemas.microsoft.com/office/drawing/2014/main" id="{A2B6529F-E660-415A-AD1D-FC0253C2CC1D}"/>
                    </a:ext>
                  </a:extLst>
                </p:cNvPr>
                <p:cNvPicPr/>
                <p:nvPr/>
              </p:nvPicPr>
              <p:blipFill>
                <a:blip r:embed="rId393"/>
                <a:stretch>
                  <a:fillRect/>
                </a:stretch>
              </p:blipFill>
              <p:spPr>
                <a:xfrm>
                  <a:off x="5643663" y="830491"/>
                  <a:ext cx="246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 name="Freihand 16">
                  <a:extLst>
                    <a:ext uri="{FF2B5EF4-FFF2-40B4-BE49-F238E27FC236}">
                      <a16:creationId xmlns:a16="http://schemas.microsoft.com/office/drawing/2014/main" id="{3563F08D-DD20-41E9-9BDA-C02838CCBA36}"/>
                    </a:ext>
                  </a:extLst>
                </p14:cNvPr>
                <p14:cNvContentPartPr/>
                <p14:nvPr/>
              </p14:nvContentPartPr>
              <p14:xfrm>
                <a:off x="5862183" y="711691"/>
                <a:ext cx="117000" cy="186480"/>
              </p14:xfrm>
            </p:contentPart>
          </mc:Choice>
          <mc:Fallback xmlns="">
            <p:pic>
              <p:nvPicPr>
                <p:cNvPr id="17" name="Freihand 16">
                  <a:extLst>
                    <a:ext uri="{FF2B5EF4-FFF2-40B4-BE49-F238E27FC236}">
                      <a16:creationId xmlns:a16="http://schemas.microsoft.com/office/drawing/2014/main" id="{3563F08D-DD20-41E9-9BDA-C02838CCBA36}"/>
                    </a:ext>
                  </a:extLst>
                </p:cNvPr>
                <p:cNvPicPr/>
                <p:nvPr/>
              </p:nvPicPr>
              <p:blipFill>
                <a:blip r:embed="rId395"/>
                <a:stretch>
                  <a:fillRect/>
                </a:stretch>
              </p:blipFill>
              <p:spPr>
                <a:xfrm>
                  <a:off x="5857863" y="707371"/>
                  <a:ext cx="125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 name="Freihand 17">
                  <a:extLst>
                    <a:ext uri="{FF2B5EF4-FFF2-40B4-BE49-F238E27FC236}">
                      <a16:creationId xmlns:a16="http://schemas.microsoft.com/office/drawing/2014/main" id="{158AEE52-0323-4084-B0EB-79A476F679EC}"/>
                    </a:ext>
                  </a:extLst>
                </p14:cNvPr>
                <p14:cNvContentPartPr/>
                <p14:nvPr/>
              </p14:nvContentPartPr>
              <p14:xfrm>
                <a:off x="6000063" y="820771"/>
                <a:ext cx="219600" cy="51840"/>
              </p14:xfrm>
            </p:contentPart>
          </mc:Choice>
          <mc:Fallback xmlns="">
            <p:pic>
              <p:nvPicPr>
                <p:cNvPr id="18" name="Freihand 17">
                  <a:extLst>
                    <a:ext uri="{FF2B5EF4-FFF2-40B4-BE49-F238E27FC236}">
                      <a16:creationId xmlns:a16="http://schemas.microsoft.com/office/drawing/2014/main" id="{158AEE52-0323-4084-B0EB-79A476F679EC}"/>
                    </a:ext>
                  </a:extLst>
                </p:cNvPr>
                <p:cNvPicPr/>
                <p:nvPr/>
              </p:nvPicPr>
              <p:blipFill>
                <a:blip r:embed="rId397"/>
                <a:stretch>
                  <a:fillRect/>
                </a:stretch>
              </p:blipFill>
              <p:spPr>
                <a:xfrm>
                  <a:off x="5995743" y="816451"/>
                  <a:ext cx="228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9" name="Freihand 18">
                  <a:extLst>
                    <a:ext uri="{FF2B5EF4-FFF2-40B4-BE49-F238E27FC236}">
                      <a16:creationId xmlns:a16="http://schemas.microsoft.com/office/drawing/2014/main" id="{C8F577B2-4B6D-4B07-BFE6-643AD82C0AB5}"/>
                    </a:ext>
                  </a:extLst>
                </p14:cNvPr>
                <p14:cNvContentPartPr/>
                <p14:nvPr/>
              </p14:nvContentPartPr>
              <p14:xfrm>
                <a:off x="6247743" y="710251"/>
                <a:ext cx="255960" cy="153000"/>
              </p14:xfrm>
            </p:contentPart>
          </mc:Choice>
          <mc:Fallback xmlns="">
            <p:pic>
              <p:nvPicPr>
                <p:cNvPr id="19" name="Freihand 18">
                  <a:extLst>
                    <a:ext uri="{FF2B5EF4-FFF2-40B4-BE49-F238E27FC236}">
                      <a16:creationId xmlns:a16="http://schemas.microsoft.com/office/drawing/2014/main" id="{C8F577B2-4B6D-4B07-BFE6-643AD82C0AB5}"/>
                    </a:ext>
                  </a:extLst>
                </p:cNvPr>
                <p:cNvPicPr/>
                <p:nvPr/>
              </p:nvPicPr>
              <p:blipFill>
                <a:blip r:embed="rId399"/>
                <a:stretch>
                  <a:fillRect/>
                </a:stretch>
              </p:blipFill>
              <p:spPr>
                <a:xfrm>
                  <a:off x="6243423" y="705931"/>
                  <a:ext cx="264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0" name="Freihand 19">
                  <a:extLst>
                    <a:ext uri="{FF2B5EF4-FFF2-40B4-BE49-F238E27FC236}">
                      <a16:creationId xmlns:a16="http://schemas.microsoft.com/office/drawing/2014/main" id="{5FF8FF77-C85B-4481-9ADC-FD33689007D6}"/>
                    </a:ext>
                  </a:extLst>
                </p14:cNvPr>
                <p14:cNvContentPartPr/>
                <p14:nvPr/>
              </p14:nvContentPartPr>
              <p14:xfrm>
                <a:off x="6595863" y="784771"/>
                <a:ext cx="27000" cy="45000"/>
              </p14:xfrm>
            </p:contentPart>
          </mc:Choice>
          <mc:Fallback xmlns="">
            <p:pic>
              <p:nvPicPr>
                <p:cNvPr id="20" name="Freihand 19">
                  <a:extLst>
                    <a:ext uri="{FF2B5EF4-FFF2-40B4-BE49-F238E27FC236}">
                      <a16:creationId xmlns:a16="http://schemas.microsoft.com/office/drawing/2014/main" id="{5FF8FF77-C85B-4481-9ADC-FD33689007D6}"/>
                    </a:ext>
                  </a:extLst>
                </p:cNvPr>
                <p:cNvPicPr/>
                <p:nvPr/>
              </p:nvPicPr>
              <p:blipFill>
                <a:blip r:embed="rId401"/>
                <a:stretch>
                  <a:fillRect/>
                </a:stretch>
              </p:blipFill>
              <p:spPr>
                <a:xfrm>
                  <a:off x="6591543" y="780451"/>
                  <a:ext cx="35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1" name="Freihand 20">
                  <a:extLst>
                    <a:ext uri="{FF2B5EF4-FFF2-40B4-BE49-F238E27FC236}">
                      <a16:creationId xmlns:a16="http://schemas.microsoft.com/office/drawing/2014/main" id="{70E818EA-EC6E-419D-AFB4-2236372CB184}"/>
                    </a:ext>
                  </a:extLst>
                </p14:cNvPr>
                <p14:cNvContentPartPr/>
                <p14:nvPr/>
              </p14:nvContentPartPr>
              <p14:xfrm>
                <a:off x="6633663" y="763531"/>
                <a:ext cx="106200" cy="72360"/>
              </p14:xfrm>
            </p:contentPart>
          </mc:Choice>
          <mc:Fallback xmlns="">
            <p:pic>
              <p:nvPicPr>
                <p:cNvPr id="21" name="Freihand 20">
                  <a:extLst>
                    <a:ext uri="{FF2B5EF4-FFF2-40B4-BE49-F238E27FC236}">
                      <a16:creationId xmlns:a16="http://schemas.microsoft.com/office/drawing/2014/main" id="{70E818EA-EC6E-419D-AFB4-2236372CB184}"/>
                    </a:ext>
                  </a:extLst>
                </p:cNvPr>
                <p:cNvPicPr/>
                <p:nvPr/>
              </p:nvPicPr>
              <p:blipFill>
                <a:blip r:embed="rId403"/>
                <a:stretch>
                  <a:fillRect/>
                </a:stretch>
              </p:blipFill>
              <p:spPr>
                <a:xfrm>
                  <a:off x="6629343" y="759211"/>
                  <a:ext cx="114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 name="Freihand 21">
                  <a:extLst>
                    <a:ext uri="{FF2B5EF4-FFF2-40B4-BE49-F238E27FC236}">
                      <a16:creationId xmlns:a16="http://schemas.microsoft.com/office/drawing/2014/main" id="{4F676E56-F5BC-43AC-AA86-7416F24AB84D}"/>
                    </a:ext>
                  </a:extLst>
                </p14:cNvPr>
                <p14:cNvContentPartPr/>
                <p14:nvPr/>
              </p14:nvContentPartPr>
              <p14:xfrm>
                <a:off x="6617463" y="648331"/>
                <a:ext cx="360" cy="360"/>
              </p14:xfrm>
            </p:contentPart>
          </mc:Choice>
          <mc:Fallback xmlns="">
            <p:pic>
              <p:nvPicPr>
                <p:cNvPr id="22" name="Freihand 21">
                  <a:extLst>
                    <a:ext uri="{FF2B5EF4-FFF2-40B4-BE49-F238E27FC236}">
                      <a16:creationId xmlns:a16="http://schemas.microsoft.com/office/drawing/2014/main" id="{4F676E56-F5BC-43AC-AA86-7416F24AB84D}"/>
                    </a:ext>
                  </a:extLst>
                </p:cNvPr>
                <p:cNvPicPr/>
                <p:nvPr/>
              </p:nvPicPr>
              <p:blipFill>
                <a:blip r:embed="rId132"/>
                <a:stretch>
                  <a:fillRect/>
                </a:stretch>
              </p:blipFill>
              <p:spPr>
                <a:xfrm>
                  <a:off x="6613143" y="6440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 name="Freihand 22">
                  <a:extLst>
                    <a:ext uri="{FF2B5EF4-FFF2-40B4-BE49-F238E27FC236}">
                      <a16:creationId xmlns:a16="http://schemas.microsoft.com/office/drawing/2014/main" id="{436F757E-B058-42C1-9AA6-C5E3891783BB}"/>
                    </a:ext>
                  </a:extLst>
                </p14:cNvPr>
                <p14:cNvContentPartPr/>
                <p14:nvPr/>
              </p14:nvContentPartPr>
              <p14:xfrm>
                <a:off x="6893943" y="690091"/>
                <a:ext cx="129600" cy="134640"/>
              </p14:xfrm>
            </p:contentPart>
          </mc:Choice>
          <mc:Fallback xmlns="">
            <p:pic>
              <p:nvPicPr>
                <p:cNvPr id="23" name="Freihand 22">
                  <a:extLst>
                    <a:ext uri="{FF2B5EF4-FFF2-40B4-BE49-F238E27FC236}">
                      <a16:creationId xmlns:a16="http://schemas.microsoft.com/office/drawing/2014/main" id="{436F757E-B058-42C1-9AA6-C5E3891783BB}"/>
                    </a:ext>
                  </a:extLst>
                </p:cNvPr>
                <p:cNvPicPr/>
                <p:nvPr/>
              </p:nvPicPr>
              <p:blipFill>
                <a:blip r:embed="rId406"/>
                <a:stretch>
                  <a:fillRect/>
                </a:stretch>
              </p:blipFill>
              <p:spPr>
                <a:xfrm>
                  <a:off x="6889623" y="685771"/>
                  <a:ext cx="138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 name="Freihand 23">
                  <a:extLst>
                    <a:ext uri="{FF2B5EF4-FFF2-40B4-BE49-F238E27FC236}">
                      <a16:creationId xmlns:a16="http://schemas.microsoft.com/office/drawing/2014/main" id="{3D41793A-D073-478D-8667-2B363E99A496}"/>
                    </a:ext>
                  </a:extLst>
                </p14:cNvPr>
                <p14:cNvContentPartPr/>
                <p14:nvPr/>
              </p14:nvContentPartPr>
              <p14:xfrm>
                <a:off x="7066383" y="748051"/>
                <a:ext cx="59400" cy="82080"/>
              </p14:xfrm>
            </p:contentPart>
          </mc:Choice>
          <mc:Fallback xmlns="">
            <p:pic>
              <p:nvPicPr>
                <p:cNvPr id="24" name="Freihand 23">
                  <a:extLst>
                    <a:ext uri="{FF2B5EF4-FFF2-40B4-BE49-F238E27FC236}">
                      <a16:creationId xmlns:a16="http://schemas.microsoft.com/office/drawing/2014/main" id="{3D41793A-D073-478D-8667-2B363E99A496}"/>
                    </a:ext>
                  </a:extLst>
                </p:cNvPr>
                <p:cNvPicPr/>
                <p:nvPr/>
              </p:nvPicPr>
              <p:blipFill>
                <a:blip r:embed="rId408"/>
                <a:stretch>
                  <a:fillRect/>
                </a:stretch>
              </p:blipFill>
              <p:spPr>
                <a:xfrm>
                  <a:off x="7062063" y="743731"/>
                  <a:ext cx="68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 name="Freihand 24">
                  <a:extLst>
                    <a:ext uri="{FF2B5EF4-FFF2-40B4-BE49-F238E27FC236}">
                      <a16:creationId xmlns:a16="http://schemas.microsoft.com/office/drawing/2014/main" id="{F93DAA23-362E-4E60-82AC-6AD957336BA8}"/>
                    </a:ext>
                  </a:extLst>
                </p14:cNvPr>
                <p14:cNvContentPartPr/>
                <p14:nvPr/>
              </p14:nvContentPartPr>
              <p14:xfrm>
                <a:off x="7182303" y="743731"/>
                <a:ext cx="118080" cy="84600"/>
              </p14:xfrm>
            </p:contentPart>
          </mc:Choice>
          <mc:Fallback xmlns="">
            <p:pic>
              <p:nvPicPr>
                <p:cNvPr id="25" name="Freihand 24">
                  <a:extLst>
                    <a:ext uri="{FF2B5EF4-FFF2-40B4-BE49-F238E27FC236}">
                      <a16:creationId xmlns:a16="http://schemas.microsoft.com/office/drawing/2014/main" id="{F93DAA23-362E-4E60-82AC-6AD957336BA8}"/>
                    </a:ext>
                  </a:extLst>
                </p:cNvPr>
                <p:cNvPicPr/>
                <p:nvPr/>
              </p:nvPicPr>
              <p:blipFill>
                <a:blip r:embed="rId410"/>
                <a:stretch>
                  <a:fillRect/>
                </a:stretch>
              </p:blipFill>
              <p:spPr>
                <a:xfrm>
                  <a:off x="7177983" y="739411"/>
                  <a:ext cx="12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 name="Freihand 25">
                  <a:extLst>
                    <a:ext uri="{FF2B5EF4-FFF2-40B4-BE49-F238E27FC236}">
                      <a16:creationId xmlns:a16="http://schemas.microsoft.com/office/drawing/2014/main" id="{97C40F61-CF25-4800-ADDA-5F66A0835EAE}"/>
                    </a:ext>
                  </a:extLst>
                </p14:cNvPr>
                <p14:cNvContentPartPr/>
                <p14:nvPr/>
              </p14:nvContentPartPr>
              <p14:xfrm>
                <a:off x="7315863" y="731491"/>
                <a:ext cx="149040" cy="99000"/>
              </p14:xfrm>
            </p:contentPart>
          </mc:Choice>
          <mc:Fallback xmlns="">
            <p:pic>
              <p:nvPicPr>
                <p:cNvPr id="26" name="Freihand 25">
                  <a:extLst>
                    <a:ext uri="{FF2B5EF4-FFF2-40B4-BE49-F238E27FC236}">
                      <a16:creationId xmlns:a16="http://schemas.microsoft.com/office/drawing/2014/main" id="{97C40F61-CF25-4800-ADDA-5F66A0835EAE}"/>
                    </a:ext>
                  </a:extLst>
                </p:cNvPr>
                <p:cNvPicPr/>
                <p:nvPr/>
              </p:nvPicPr>
              <p:blipFill>
                <a:blip r:embed="rId412"/>
                <a:stretch>
                  <a:fillRect/>
                </a:stretch>
              </p:blipFill>
              <p:spPr>
                <a:xfrm>
                  <a:off x="7311543" y="727171"/>
                  <a:ext cx="157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 name="Freihand 26">
                  <a:extLst>
                    <a:ext uri="{FF2B5EF4-FFF2-40B4-BE49-F238E27FC236}">
                      <a16:creationId xmlns:a16="http://schemas.microsoft.com/office/drawing/2014/main" id="{E07B72F8-D93C-44DE-9633-BD87A5D0F433}"/>
                    </a:ext>
                  </a:extLst>
                </p14:cNvPr>
                <p14:cNvContentPartPr/>
                <p14:nvPr/>
              </p14:nvContentPartPr>
              <p14:xfrm>
                <a:off x="7487943" y="751651"/>
                <a:ext cx="91440" cy="56160"/>
              </p14:xfrm>
            </p:contentPart>
          </mc:Choice>
          <mc:Fallback xmlns="">
            <p:pic>
              <p:nvPicPr>
                <p:cNvPr id="27" name="Freihand 26">
                  <a:extLst>
                    <a:ext uri="{FF2B5EF4-FFF2-40B4-BE49-F238E27FC236}">
                      <a16:creationId xmlns:a16="http://schemas.microsoft.com/office/drawing/2014/main" id="{E07B72F8-D93C-44DE-9633-BD87A5D0F433}"/>
                    </a:ext>
                  </a:extLst>
                </p:cNvPr>
                <p:cNvPicPr/>
                <p:nvPr/>
              </p:nvPicPr>
              <p:blipFill>
                <a:blip r:embed="rId414"/>
                <a:stretch>
                  <a:fillRect/>
                </a:stretch>
              </p:blipFill>
              <p:spPr>
                <a:xfrm>
                  <a:off x="7483623" y="747331"/>
                  <a:ext cx="100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8" name="Freihand 27">
                  <a:extLst>
                    <a:ext uri="{FF2B5EF4-FFF2-40B4-BE49-F238E27FC236}">
                      <a16:creationId xmlns:a16="http://schemas.microsoft.com/office/drawing/2014/main" id="{0FE46D3A-7C9F-4000-8EC8-39EE29152182}"/>
                    </a:ext>
                  </a:extLst>
                </p14:cNvPr>
                <p14:cNvContentPartPr/>
                <p14:nvPr/>
              </p14:nvContentPartPr>
              <p14:xfrm>
                <a:off x="7585863" y="714571"/>
                <a:ext cx="85680" cy="91800"/>
              </p14:xfrm>
            </p:contentPart>
          </mc:Choice>
          <mc:Fallback xmlns="">
            <p:pic>
              <p:nvPicPr>
                <p:cNvPr id="28" name="Freihand 27">
                  <a:extLst>
                    <a:ext uri="{FF2B5EF4-FFF2-40B4-BE49-F238E27FC236}">
                      <a16:creationId xmlns:a16="http://schemas.microsoft.com/office/drawing/2014/main" id="{0FE46D3A-7C9F-4000-8EC8-39EE29152182}"/>
                    </a:ext>
                  </a:extLst>
                </p:cNvPr>
                <p:cNvPicPr/>
                <p:nvPr/>
              </p:nvPicPr>
              <p:blipFill>
                <a:blip r:embed="rId416"/>
                <a:stretch>
                  <a:fillRect/>
                </a:stretch>
              </p:blipFill>
              <p:spPr>
                <a:xfrm>
                  <a:off x="7581543" y="710251"/>
                  <a:ext cx="94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 name="Freihand 28">
                  <a:extLst>
                    <a:ext uri="{FF2B5EF4-FFF2-40B4-BE49-F238E27FC236}">
                      <a16:creationId xmlns:a16="http://schemas.microsoft.com/office/drawing/2014/main" id="{9A74335F-2B6C-4807-9861-59A77D4EAD5C}"/>
                    </a:ext>
                  </a:extLst>
                </p14:cNvPr>
                <p14:cNvContentPartPr/>
                <p14:nvPr/>
              </p14:nvContentPartPr>
              <p14:xfrm>
                <a:off x="7703223" y="751651"/>
                <a:ext cx="188640" cy="40320"/>
              </p14:xfrm>
            </p:contentPart>
          </mc:Choice>
          <mc:Fallback xmlns="">
            <p:pic>
              <p:nvPicPr>
                <p:cNvPr id="29" name="Freihand 28">
                  <a:extLst>
                    <a:ext uri="{FF2B5EF4-FFF2-40B4-BE49-F238E27FC236}">
                      <a16:creationId xmlns:a16="http://schemas.microsoft.com/office/drawing/2014/main" id="{9A74335F-2B6C-4807-9861-59A77D4EAD5C}"/>
                    </a:ext>
                  </a:extLst>
                </p:cNvPr>
                <p:cNvPicPr/>
                <p:nvPr/>
              </p:nvPicPr>
              <p:blipFill>
                <a:blip r:embed="rId418"/>
                <a:stretch>
                  <a:fillRect/>
                </a:stretch>
              </p:blipFill>
              <p:spPr>
                <a:xfrm>
                  <a:off x="7698903" y="747331"/>
                  <a:ext cx="197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0" name="Freihand 29">
                  <a:extLst>
                    <a:ext uri="{FF2B5EF4-FFF2-40B4-BE49-F238E27FC236}">
                      <a16:creationId xmlns:a16="http://schemas.microsoft.com/office/drawing/2014/main" id="{AEA4DF0F-7B02-468D-ADF4-AB4030C236F8}"/>
                    </a:ext>
                  </a:extLst>
                </p14:cNvPr>
                <p14:cNvContentPartPr/>
                <p14:nvPr/>
              </p14:nvContentPartPr>
              <p14:xfrm>
                <a:off x="7855863" y="695131"/>
                <a:ext cx="10080" cy="11520"/>
              </p14:xfrm>
            </p:contentPart>
          </mc:Choice>
          <mc:Fallback xmlns="">
            <p:pic>
              <p:nvPicPr>
                <p:cNvPr id="30" name="Freihand 29">
                  <a:extLst>
                    <a:ext uri="{FF2B5EF4-FFF2-40B4-BE49-F238E27FC236}">
                      <a16:creationId xmlns:a16="http://schemas.microsoft.com/office/drawing/2014/main" id="{AEA4DF0F-7B02-468D-ADF4-AB4030C236F8}"/>
                    </a:ext>
                  </a:extLst>
                </p:cNvPr>
                <p:cNvPicPr/>
                <p:nvPr/>
              </p:nvPicPr>
              <p:blipFill>
                <a:blip r:embed="rId420"/>
                <a:stretch>
                  <a:fillRect/>
                </a:stretch>
              </p:blipFill>
              <p:spPr>
                <a:xfrm>
                  <a:off x="7851543" y="690811"/>
                  <a:ext cx="187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 name="Freihand 30">
                  <a:extLst>
                    <a:ext uri="{FF2B5EF4-FFF2-40B4-BE49-F238E27FC236}">
                      <a16:creationId xmlns:a16="http://schemas.microsoft.com/office/drawing/2014/main" id="{78E53DE3-0BA4-4EEE-A39F-89449646E062}"/>
                    </a:ext>
                  </a:extLst>
                </p14:cNvPr>
                <p14:cNvContentPartPr/>
                <p14:nvPr/>
              </p14:nvContentPartPr>
              <p14:xfrm>
                <a:off x="7906983" y="712771"/>
                <a:ext cx="110520" cy="240120"/>
              </p14:xfrm>
            </p:contentPart>
          </mc:Choice>
          <mc:Fallback xmlns="">
            <p:pic>
              <p:nvPicPr>
                <p:cNvPr id="31" name="Freihand 30">
                  <a:extLst>
                    <a:ext uri="{FF2B5EF4-FFF2-40B4-BE49-F238E27FC236}">
                      <a16:creationId xmlns:a16="http://schemas.microsoft.com/office/drawing/2014/main" id="{78E53DE3-0BA4-4EEE-A39F-89449646E062}"/>
                    </a:ext>
                  </a:extLst>
                </p:cNvPr>
                <p:cNvPicPr/>
                <p:nvPr/>
              </p:nvPicPr>
              <p:blipFill>
                <a:blip r:embed="rId422"/>
                <a:stretch>
                  <a:fillRect/>
                </a:stretch>
              </p:blipFill>
              <p:spPr>
                <a:xfrm>
                  <a:off x="7902663" y="708451"/>
                  <a:ext cx="119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 name="Freihand 31">
                  <a:extLst>
                    <a:ext uri="{FF2B5EF4-FFF2-40B4-BE49-F238E27FC236}">
                      <a16:creationId xmlns:a16="http://schemas.microsoft.com/office/drawing/2014/main" id="{91301727-AC7E-4D9C-B0AD-4B9DA73CD6F7}"/>
                    </a:ext>
                  </a:extLst>
                </p14:cNvPr>
                <p14:cNvContentPartPr/>
                <p14:nvPr/>
              </p14:nvContentPartPr>
              <p14:xfrm>
                <a:off x="8211903" y="727891"/>
                <a:ext cx="32760" cy="60120"/>
              </p14:xfrm>
            </p:contentPart>
          </mc:Choice>
          <mc:Fallback xmlns="">
            <p:pic>
              <p:nvPicPr>
                <p:cNvPr id="32" name="Freihand 31">
                  <a:extLst>
                    <a:ext uri="{FF2B5EF4-FFF2-40B4-BE49-F238E27FC236}">
                      <a16:creationId xmlns:a16="http://schemas.microsoft.com/office/drawing/2014/main" id="{91301727-AC7E-4D9C-B0AD-4B9DA73CD6F7}"/>
                    </a:ext>
                  </a:extLst>
                </p:cNvPr>
                <p:cNvPicPr/>
                <p:nvPr/>
              </p:nvPicPr>
              <p:blipFill>
                <a:blip r:embed="rId424"/>
                <a:stretch>
                  <a:fillRect/>
                </a:stretch>
              </p:blipFill>
              <p:spPr>
                <a:xfrm>
                  <a:off x="8207583" y="723571"/>
                  <a:ext cx="41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 name="Freihand 32">
                  <a:extLst>
                    <a:ext uri="{FF2B5EF4-FFF2-40B4-BE49-F238E27FC236}">
                      <a16:creationId xmlns:a16="http://schemas.microsoft.com/office/drawing/2014/main" id="{5AB32C72-0901-4BD8-A44C-6018C437AA83}"/>
                    </a:ext>
                  </a:extLst>
                </p14:cNvPr>
                <p14:cNvContentPartPr/>
                <p14:nvPr/>
              </p14:nvContentPartPr>
              <p14:xfrm>
                <a:off x="8302983" y="628531"/>
                <a:ext cx="69480" cy="250560"/>
              </p14:xfrm>
            </p:contentPart>
          </mc:Choice>
          <mc:Fallback xmlns="">
            <p:pic>
              <p:nvPicPr>
                <p:cNvPr id="33" name="Freihand 32">
                  <a:extLst>
                    <a:ext uri="{FF2B5EF4-FFF2-40B4-BE49-F238E27FC236}">
                      <a16:creationId xmlns:a16="http://schemas.microsoft.com/office/drawing/2014/main" id="{5AB32C72-0901-4BD8-A44C-6018C437AA83}"/>
                    </a:ext>
                  </a:extLst>
                </p:cNvPr>
                <p:cNvPicPr/>
                <p:nvPr/>
              </p:nvPicPr>
              <p:blipFill>
                <a:blip r:embed="rId426"/>
                <a:stretch>
                  <a:fillRect/>
                </a:stretch>
              </p:blipFill>
              <p:spPr>
                <a:xfrm>
                  <a:off x="8298663" y="624211"/>
                  <a:ext cx="78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4" name="Freihand 33">
                  <a:extLst>
                    <a:ext uri="{FF2B5EF4-FFF2-40B4-BE49-F238E27FC236}">
                      <a16:creationId xmlns:a16="http://schemas.microsoft.com/office/drawing/2014/main" id="{8DD96A0D-DE14-4ECF-B982-4BDDD744B466}"/>
                    </a:ext>
                  </a:extLst>
                </p14:cNvPr>
                <p14:cNvContentPartPr/>
                <p14:nvPr/>
              </p14:nvContentPartPr>
              <p14:xfrm>
                <a:off x="8254743" y="616291"/>
                <a:ext cx="360" cy="360"/>
              </p14:xfrm>
            </p:contentPart>
          </mc:Choice>
          <mc:Fallback xmlns="">
            <p:pic>
              <p:nvPicPr>
                <p:cNvPr id="34" name="Freihand 33">
                  <a:extLst>
                    <a:ext uri="{FF2B5EF4-FFF2-40B4-BE49-F238E27FC236}">
                      <a16:creationId xmlns:a16="http://schemas.microsoft.com/office/drawing/2014/main" id="{8DD96A0D-DE14-4ECF-B982-4BDDD744B466}"/>
                    </a:ext>
                  </a:extLst>
                </p:cNvPr>
                <p:cNvPicPr/>
                <p:nvPr/>
              </p:nvPicPr>
              <p:blipFill>
                <a:blip r:embed="rId132"/>
                <a:stretch>
                  <a:fillRect/>
                </a:stretch>
              </p:blipFill>
              <p:spPr>
                <a:xfrm>
                  <a:off x="8250423" y="6119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5" name="Freihand 34">
                  <a:extLst>
                    <a:ext uri="{FF2B5EF4-FFF2-40B4-BE49-F238E27FC236}">
                      <a16:creationId xmlns:a16="http://schemas.microsoft.com/office/drawing/2014/main" id="{703388E4-9593-4E23-B0BF-ACBA40E960C6}"/>
                    </a:ext>
                  </a:extLst>
                </p14:cNvPr>
                <p14:cNvContentPartPr/>
                <p14:nvPr/>
              </p14:nvContentPartPr>
              <p14:xfrm>
                <a:off x="8533383" y="700891"/>
                <a:ext cx="196200" cy="83880"/>
              </p14:xfrm>
            </p:contentPart>
          </mc:Choice>
          <mc:Fallback xmlns="">
            <p:pic>
              <p:nvPicPr>
                <p:cNvPr id="35" name="Freihand 34">
                  <a:extLst>
                    <a:ext uri="{FF2B5EF4-FFF2-40B4-BE49-F238E27FC236}">
                      <a16:creationId xmlns:a16="http://schemas.microsoft.com/office/drawing/2014/main" id="{703388E4-9593-4E23-B0BF-ACBA40E960C6}"/>
                    </a:ext>
                  </a:extLst>
                </p:cNvPr>
                <p:cNvPicPr/>
                <p:nvPr/>
              </p:nvPicPr>
              <p:blipFill>
                <a:blip r:embed="rId429"/>
                <a:stretch>
                  <a:fillRect/>
                </a:stretch>
              </p:blipFill>
              <p:spPr>
                <a:xfrm>
                  <a:off x="8529063" y="696571"/>
                  <a:ext cx="204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6" name="Freihand 35">
                  <a:extLst>
                    <a:ext uri="{FF2B5EF4-FFF2-40B4-BE49-F238E27FC236}">
                      <a16:creationId xmlns:a16="http://schemas.microsoft.com/office/drawing/2014/main" id="{808C6FB4-6D37-45E7-B42A-1A4E617C8561}"/>
                    </a:ext>
                  </a:extLst>
                </p14:cNvPr>
                <p14:cNvContentPartPr/>
                <p14:nvPr/>
              </p14:nvContentPartPr>
              <p14:xfrm>
                <a:off x="8731383" y="609451"/>
                <a:ext cx="164160" cy="160200"/>
              </p14:xfrm>
            </p:contentPart>
          </mc:Choice>
          <mc:Fallback xmlns="">
            <p:pic>
              <p:nvPicPr>
                <p:cNvPr id="36" name="Freihand 35">
                  <a:extLst>
                    <a:ext uri="{FF2B5EF4-FFF2-40B4-BE49-F238E27FC236}">
                      <a16:creationId xmlns:a16="http://schemas.microsoft.com/office/drawing/2014/main" id="{808C6FB4-6D37-45E7-B42A-1A4E617C8561}"/>
                    </a:ext>
                  </a:extLst>
                </p:cNvPr>
                <p:cNvPicPr/>
                <p:nvPr/>
              </p:nvPicPr>
              <p:blipFill>
                <a:blip r:embed="rId431"/>
                <a:stretch>
                  <a:fillRect/>
                </a:stretch>
              </p:blipFill>
              <p:spPr>
                <a:xfrm>
                  <a:off x="8727063" y="605131"/>
                  <a:ext cx="172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7" name="Freihand 36">
                  <a:extLst>
                    <a:ext uri="{FF2B5EF4-FFF2-40B4-BE49-F238E27FC236}">
                      <a16:creationId xmlns:a16="http://schemas.microsoft.com/office/drawing/2014/main" id="{286C9CCD-2DC2-4039-8C07-6A7ACB90EFD5}"/>
                    </a:ext>
                  </a:extLst>
                </p14:cNvPr>
                <p14:cNvContentPartPr/>
                <p14:nvPr/>
              </p14:nvContentPartPr>
              <p14:xfrm>
                <a:off x="8913183" y="668491"/>
                <a:ext cx="98280" cy="102960"/>
              </p14:xfrm>
            </p:contentPart>
          </mc:Choice>
          <mc:Fallback xmlns="">
            <p:pic>
              <p:nvPicPr>
                <p:cNvPr id="37" name="Freihand 36">
                  <a:extLst>
                    <a:ext uri="{FF2B5EF4-FFF2-40B4-BE49-F238E27FC236}">
                      <a16:creationId xmlns:a16="http://schemas.microsoft.com/office/drawing/2014/main" id="{286C9CCD-2DC2-4039-8C07-6A7ACB90EFD5}"/>
                    </a:ext>
                  </a:extLst>
                </p:cNvPr>
                <p:cNvPicPr/>
                <p:nvPr/>
              </p:nvPicPr>
              <p:blipFill>
                <a:blip r:embed="rId433"/>
                <a:stretch>
                  <a:fillRect/>
                </a:stretch>
              </p:blipFill>
              <p:spPr>
                <a:xfrm>
                  <a:off x="8908863" y="664171"/>
                  <a:ext cx="106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8" name="Freihand 37">
                  <a:extLst>
                    <a:ext uri="{FF2B5EF4-FFF2-40B4-BE49-F238E27FC236}">
                      <a16:creationId xmlns:a16="http://schemas.microsoft.com/office/drawing/2014/main" id="{98B44C89-9F24-45CB-B694-240F872FECD4}"/>
                    </a:ext>
                  </a:extLst>
                </p14:cNvPr>
                <p14:cNvContentPartPr/>
                <p14:nvPr/>
              </p14:nvContentPartPr>
              <p14:xfrm>
                <a:off x="9000663" y="588211"/>
                <a:ext cx="70920" cy="173520"/>
              </p14:xfrm>
            </p:contentPart>
          </mc:Choice>
          <mc:Fallback xmlns="">
            <p:pic>
              <p:nvPicPr>
                <p:cNvPr id="38" name="Freihand 37">
                  <a:extLst>
                    <a:ext uri="{FF2B5EF4-FFF2-40B4-BE49-F238E27FC236}">
                      <a16:creationId xmlns:a16="http://schemas.microsoft.com/office/drawing/2014/main" id="{98B44C89-9F24-45CB-B694-240F872FECD4}"/>
                    </a:ext>
                  </a:extLst>
                </p:cNvPr>
                <p:cNvPicPr/>
                <p:nvPr/>
              </p:nvPicPr>
              <p:blipFill>
                <a:blip r:embed="rId435"/>
                <a:stretch>
                  <a:fillRect/>
                </a:stretch>
              </p:blipFill>
              <p:spPr>
                <a:xfrm>
                  <a:off x="8996343" y="583891"/>
                  <a:ext cx="795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 name="Freihand 38">
                  <a:extLst>
                    <a:ext uri="{FF2B5EF4-FFF2-40B4-BE49-F238E27FC236}">
                      <a16:creationId xmlns:a16="http://schemas.microsoft.com/office/drawing/2014/main" id="{EA51D6BC-12F1-43E1-9A04-C2CBE38D0372}"/>
                    </a:ext>
                  </a:extLst>
                </p14:cNvPr>
                <p14:cNvContentPartPr/>
                <p14:nvPr/>
              </p14:nvContentPartPr>
              <p14:xfrm>
                <a:off x="8591343" y="541411"/>
                <a:ext cx="36000" cy="9720"/>
              </p14:xfrm>
            </p:contentPart>
          </mc:Choice>
          <mc:Fallback xmlns="">
            <p:pic>
              <p:nvPicPr>
                <p:cNvPr id="39" name="Freihand 38">
                  <a:extLst>
                    <a:ext uri="{FF2B5EF4-FFF2-40B4-BE49-F238E27FC236}">
                      <a16:creationId xmlns:a16="http://schemas.microsoft.com/office/drawing/2014/main" id="{EA51D6BC-12F1-43E1-9A04-C2CBE38D0372}"/>
                    </a:ext>
                  </a:extLst>
                </p:cNvPr>
                <p:cNvPicPr/>
                <p:nvPr/>
              </p:nvPicPr>
              <p:blipFill>
                <a:blip r:embed="rId437"/>
                <a:stretch>
                  <a:fillRect/>
                </a:stretch>
              </p:blipFill>
              <p:spPr>
                <a:xfrm>
                  <a:off x="8587023" y="537091"/>
                  <a:ext cx="44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0" name="Freihand 39">
                  <a:extLst>
                    <a:ext uri="{FF2B5EF4-FFF2-40B4-BE49-F238E27FC236}">
                      <a16:creationId xmlns:a16="http://schemas.microsoft.com/office/drawing/2014/main" id="{38D9EA97-7B63-42CB-9B54-677BDFFAA953}"/>
                    </a:ext>
                  </a:extLst>
                </p14:cNvPr>
                <p14:cNvContentPartPr/>
                <p14:nvPr/>
              </p14:nvContentPartPr>
              <p14:xfrm>
                <a:off x="9251583" y="669931"/>
                <a:ext cx="91800" cy="101520"/>
              </p14:xfrm>
            </p:contentPart>
          </mc:Choice>
          <mc:Fallback xmlns="">
            <p:pic>
              <p:nvPicPr>
                <p:cNvPr id="40" name="Freihand 39">
                  <a:extLst>
                    <a:ext uri="{FF2B5EF4-FFF2-40B4-BE49-F238E27FC236}">
                      <a16:creationId xmlns:a16="http://schemas.microsoft.com/office/drawing/2014/main" id="{38D9EA97-7B63-42CB-9B54-677BDFFAA953}"/>
                    </a:ext>
                  </a:extLst>
                </p:cNvPr>
                <p:cNvPicPr/>
                <p:nvPr/>
              </p:nvPicPr>
              <p:blipFill>
                <a:blip r:embed="rId439"/>
                <a:stretch>
                  <a:fillRect/>
                </a:stretch>
              </p:blipFill>
              <p:spPr>
                <a:xfrm>
                  <a:off x="9247263" y="665611"/>
                  <a:ext cx="100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1" name="Freihand 40">
                  <a:extLst>
                    <a:ext uri="{FF2B5EF4-FFF2-40B4-BE49-F238E27FC236}">
                      <a16:creationId xmlns:a16="http://schemas.microsoft.com/office/drawing/2014/main" id="{03191546-596B-4DD7-A184-6D458BD2C2F3}"/>
                    </a:ext>
                  </a:extLst>
                </p14:cNvPr>
                <p14:cNvContentPartPr/>
                <p14:nvPr/>
              </p14:nvContentPartPr>
              <p14:xfrm>
                <a:off x="9320343" y="583531"/>
                <a:ext cx="330120" cy="159480"/>
              </p14:xfrm>
            </p:contentPart>
          </mc:Choice>
          <mc:Fallback xmlns="">
            <p:pic>
              <p:nvPicPr>
                <p:cNvPr id="41" name="Freihand 40">
                  <a:extLst>
                    <a:ext uri="{FF2B5EF4-FFF2-40B4-BE49-F238E27FC236}">
                      <a16:creationId xmlns:a16="http://schemas.microsoft.com/office/drawing/2014/main" id="{03191546-596B-4DD7-A184-6D458BD2C2F3}"/>
                    </a:ext>
                  </a:extLst>
                </p:cNvPr>
                <p:cNvPicPr/>
                <p:nvPr/>
              </p:nvPicPr>
              <p:blipFill>
                <a:blip r:embed="rId441"/>
                <a:stretch>
                  <a:fillRect/>
                </a:stretch>
              </p:blipFill>
              <p:spPr>
                <a:xfrm>
                  <a:off x="9316023" y="579211"/>
                  <a:ext cx="338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2" name="Freihand 41">
                  <a:extLst>
                    <a:ext uri="{FF2B5EF4-FFF2-40B4-BE49-F238E27FC236}">
                      <a16:creationId xmlns:a16="http://schemas.microsoft.com/office/drawing/2014/main" id="{F4E7E590-54EE-403B-A385-39206F41771C}"/>
                    </a:ext>
                  </a:extLst>
                </p14:cNvPr>
                <p14:cNvContentPartPr/>
                <p14:nvPr/>
              </p14:nvContentPartPr>
              <p14:xfrm>
                <a:off x="9671343" y="642931"/>
                <a:ext cx="88920" cy="97200"/>
              </p14:xfrm>
            </p:contentPart>
          </mc:Choice>
          <mc:Fallback xmlns="">
            <p:pic>
              <p:nvPicPr>
                <p:cNvPr id="42" name="Freihand 41">
                  <a:extLst>
                    <a:ext uri="{FF2B5EF4-FFF2-40B4-BE49-F238E27FC236}">
                      <a16:creationId xmlns:a16="http://schemas.microsoft.com/office/drawing/2014/main" id="{F4E7E590-54EE-403B-A385-39206F41771C}"/>
                    </a:ext>
                  </a:extLst>
                </p:cNvPr>
                <p:cNvPicPr/>
                <p:nvPr/>
              </p:nvPicPr>
              <p:blipFill>
                <a:blip r:embed="rId443"/>
                <a:stretch>
                  <a:fillRect/>
                </a:stretch>
              </p:blipFill>
              <p:spPr>
                <a:xfrm>
                  <a:off x="9667023" y="638611"/>
                  <a:ext cx="975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3" name="Freihand 42">
                  <a:extLst>
                    <a:ext uri="{FF2B5EF4-FFF2-40B4-BE49-F238E27FC236}">
                      <a16:creationId xmlns:a16="http://schemas.microsoft.com/office/drawing/2014/main" id="{15BB9600-6D96-4B02-B972-E2C7BF16301F}"/>
                    </a:ext>
                  </a:extLst>
                </p14:cNvPr>
                <p14:cNvContentPartPr/>
                <p14:nvPr/>
              </p14:nvContentPartPr>
              <p14:xfrm>
                <a:off x="9944943" y="645811"/>
                <a:ext cx="262440" cy="101880"/>
              </p14:xfrm>
            </p:contentPart>
          </mc:Choice>
          <mc:Fallback xmlns="">
            <p:pic>
              <p:nvPicPr>
                <p:cNvPr id="43" name="Freihand 42">
                  <a:extLst>
                    <a:ext uri="{FF2B5EF4-FFF2-40B4-BE49-F238E27FC236}">
                      <a16:creationId xmlns:a16="http://schemas.microsoft.com/office/drawing/2014/main" id="{15BB9600-6D96-4B02-B972-E2C7BF16301F}"/>
                    </a:ext>
                  </a:extLst>
                </p:cNvPr>
                <p:cNvPicPr/>
                <p:nvPr/>
              </p:nvPicPr>
              <p:blipFill>
                <a:blip r:embed="rId445"/>
                <a:stretch>
                  <a:fillRect/>
                </a:stretch>
              </p:blipFill>
              <p:spPr>
                <a:xfrm>
                  <a:off x="9940623" y="641491"/>
                  <a:ext cx="271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4" name="Freihand 43">
                  <a:extLst>
                    <a:ext uri="{FF2B5EF4-FFF2-40B4-BE49-F238E27FC236}">
                      <a16:creationId xmlns:a16="http://schemas.microsoft.com/office/drawing/2014/main" id="{24F8CDF1-7D09-4348-8790-9D8878D31FE8}"/>
                    </a:ext>
                  </a:extLst>
                </p14:cNvPr>
                <p14:cNvContentPartPr/>
                <p14:nvPr/>
              </p14:nvContentPartPr>
              <p14:xfrm>
                <a:off x="10345263" y="658771"/>
                <a:ext cx="128880" cy="118800"/>
              </p14:xfrm>
            </p:contentPart>
          </mc:Choice>
          <mc:Fallback xmlns="">
            <p:pic>
              <p:nvPicPr>
                <p:cNvPr id="44" name="Freihand 43">
                  <a:extLst>
                    <a:ext uri="{FF2B5EF4-FFF2-40B4-BE49-F238E27FC236}">
                      <a16:creationId xmlns:a16="http://schemas.microsoft.com/office/drawing/2014/main" id="{24F8CDF1-7D09-4348-8790-9D8878D31FE8}"/>
                    </a:ext>
                  </a:extLst>
                </p:cNvPr>
                <p:cNvPicPr/>
                <p:nvPr/>
              </p:nvPicPr>
              <p:blipFill>
                <a:blip r:embed="rId447"/>
                <a:stretch>
                  <a:fillRect/>
                </a:stretch>
              </p:blipFill>
              <p:spPr>
                <a:xfrm>
                  <a:off x="10340943" y="654451"/>
                  <a:ext cx="13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5" name="Freihand 44">
                  <a:extLst>
                    <a:ext uri="{FF2B5EF4-FFF2-40B4-BE49-F238E27FC236}">
                      <a16:creationId xmlns:a16="http://schemas.microsoft.com/office/drawing/2014/main" id="{417252D6-A0D2-48E3-87F9-5E634A54DC3D}"/>
                    </a:ext>
                  </a:extLst>
                </p14:cNvPr>
                <p14:cNvContentPartPr/>
                <p14:nvPr/>
              </p14:nvContentPartPr>
              <p14:xfrm>
                <a:off x="10482783" y="612331"/>
                <a:ext cx="76320" cy="60480"/>
              </p14:xfrm>
            </p:contentPart>
          </mc:Choice>
          <mc:Fallback xmlns="">
            <p:pic>
              <p:nvPicPr>
                <p:cNvPr id="45" name="Freihand 44">
                  <a:extLst>
                    <a:ext uri="{FF2B5EF4-FFF2-40B4-BE49-F238E27FC236}">
                      <a16:creationId xmlns:a16="http://schemas.microsoft.com/office/drawing/2014/main" id="{417252D6-A0D2-48E3-87F9-5E634A54DC3D}"/>
                    </a:ext>
                  </a:extLst>
                </p:cNvPr>
                <p:cNvPicPr/>
                <p:nvPr/>
              </p:nvPicPr>
              <p:blipFill>
                <a:blip r:embed="rId449"/>
                <a:stretch>
                  <a:fillRect/>
                </a:stretch>
              </p:blipFill>
              <p:spPr>
                <a:xfrm>
                  <a:off x="10478463" y="608011"/>
                  <a:ext cx="84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6" name="Freihand 45">
                  <a:extLst>
                    <a:ext uri="{FF2B5EF4-FFF2-40B4-BE49-F238E27FC236}">
                      <a16:creationId xmlns:a16="http://schemas.microsoft.com/office/drawing/2014/main" id="{185CE391-C240-4027-97B5-FD1D88649C42}"/>
                    </a:ext>
                  </a:extLst>
                </p14:cNvPr>
                <p14:cNvContentPartPr/>
                <p14:nvPr/>
              </p14:nvContentPartPr>
              <p14:xfrm>
                <a:off x="10491783" y="669211"/>
                <a:ext cx="82800" cy="99360"/>
              </p14:xfrm>
            </p:contentPart>
          </mc:Choice>
          <mc:Fallback xmlns="">
            <p:pic>
              <p:nvPicPr>
                <p:cNvPr id="46" name="Freihand 45">
                  <a:extLst>
                    <a:ext uri="{FF2B5EF4-FFF2-40B4-BE49-F238E27FC236}">
                      <a16:creationId xmlns:a16="http://schemas.microsoft.com/office/drawing/2014/main" id="{185CE391-C240-4027-97B5-FD1D88649C42}"/>
                    </a:ext>
                  </a:extLst>
                </p:cNvPr>
                <p:cNvPicPr/>
                <p:nvPr/>
              </p:nvPicPr>
              <p:blipFill>
                <a:blip r:embed="rId451"/>
                <a:stretch>
                  <a:fillRect/>
                </a:stretch>
              </p:blipFill>
              <p:spPr>
                <a:xfrm>
                  <a:off x="10487463" y="664891"/>
                  <a:ext cx="91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7" name="Freihand 46">
                  <a:extLst>
                    <a:ext uri="{FF2B5EF4-FFF2-40B4-BE49-F238E27FC236}">
                      <a16:creationId xmlns:a16="http://schemas.microsoft.com/office/drawing/2014/main" id="{365D6905-25EB-4059-B27F-A980FE173EEF}"/>
                    </a:ext>
                  </a:extLst>
                </p14:cNvPr>
                <p14:cNvContentPartPr/>
                <p14:nvPr/>
              </p14:nvContentPartPr>
              <p14:xfrm>
                <a:off x="10602663" y="692251"/>
                <a:ext cx="210240" cy="64440"/>
              </p14:xfrm>
            </p:contentPart>
          </mc:Choice>
          <mc:Fallback xmlns="">
            <p:pic>
              <p:nvPicPr>
                <p:cNvPr id="47" name="Freihand 46">
                  <a:extLst>
                    <a:ext uri="{FF2B5EF4-FFF2-40B4-BE49-F238E27FC236}">
                      <a16:creationId xmlns:a16="http://schemas.microsoft.com/office/drawing/2014/main" id="{365D6905-25EB-4059-B27F-A980FE173EEF}"/>
                    </a:ext>
                  </a:extLst>
                </p:cNvPr>
                <p:cNvPicPr/>
                <p:nvPr/>
              </p:nvPicPr>
              <p:blipFill>
                <a:blip r:embed="rId453"/>
                <a:stretch>
                  <a:fillRect/>
                </a:stretch>
              </p:blipFill>
              <p:spPr>
                <a:xfrm>
                  <a:off x="10598343" y="687931"/>
                  <a:ext cx="218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8" name="Freihand 47">
                  <a:extLst>
                    <a:ext uri="{FF2B5EF4-FFF2-40B4-BE49-F238E27FC236}">
                      <a16:creationId xmlns:a16="http://schemas.microsoft.com/office/drawing/2014/main" id="{DDBFC9D5-A5E3-4F94-A41A-1B822A1521A0}"/>
                    </a:ext>
                  </a:extLst>
                </p14:cNvPr>
                <p14:cNvContentPartPr/>
                <p14:nvPr/>
              </p14:nvContentPartPr>
              <p14:xfrm>
                <a:off x="10750983" y="647611"/>
                <a:ext cx="65160" cy="10080"/>
              </p14:xfrm>
            </p:contentPart>
          </mc:Choice>
          <mc:Fallback xmlns="">
            <p:pic>
              <p:nvPicPr>
                <p:cNvPr id="48" name="Freihand 47">
                  <a:extLst>
                    <a:ext uri="{FF2B5EF4-FFF2-40B4-BE49-F238E27FC236}">
                      <a16:creationId xmlns:a16="http://schemas.microsoft.com/office/drawing/2014/main" id="{DDBFC9D5-A5E3-4F94-A41A-1B822A1521A0}"/>
                    </a:ext>
                  </a:extLst>
                </p:cNvPr>
                <p:cNvPicPr/>
                <p:nvPr/>
              </p:nvPicPr>
              <p:blipFill>
                <a:blip r:embed="rId455"/>
                <a:stretch>
                  <a:fillRect/>
                </a:stretch>
              </p:blipFill>
              <p:spPr>
                <a:xfrm>
                  <a:off x="10746663" y="643291"/>
                  <a:ext cx="738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9" name="Freihand 48">
                  <a:extLst>
                    <a:ext uri="{FF2B5EF4-FFF2-40B4-BE49-F238E27FC236}">
                      <a16:creationId xmlns:a16="http://schemas.microsoft.com/office/drawing/2014/main" id="{665ECEE6-B99F-45ED-B018-C6D926A41ADF}"/>
                    </a:ext>
                  </a:extLst>
                </p14:cNvPr>
                <p14:cNvContentPartPr/>
                <p14:nvPr/>
              </p14:nvContentPartPr>
              <p14:xfrm>
                <a:off x="10832703" y="676771"/>
                <a:ext cx="182880" cy="215280"/>
              </p14:xfrm>
            </p:contentPart>
          </mc:Choice>
          <mc:Fallback xmlns="">
            <p:pic>
              <p:nvPicPr>
                <p:cNvPr id="49" name="Freihand 48">
                  <a:extLst>
                    <a:ext uri="{FF2B5EF4-FFF2-40B4-BE49-F238E27FC236}">
                      <a16:creationId xmlns:a16="http://schemas.microsoft.com/office/drawing/2014/main" id="{665ECEE6-B99F-45ED-B018-C6D926A41ADF}"/>
                    </a:ext>
                  </a:extLst>
                </p:cNvPr>
                <p:cNvPicPr/>
                <p:nvPr/>
              </p:nvPicPr>
              <p:blipFill>
                <a:blip r:embed="rId457"/>
                <a:stretch>
                  <a:fillRect/>
                </a:stretch>
              </p:blipFill>
              <p:spPr>
                <a:xfrm>
                  <a:off x="10828383" y="672451"/>
                  <a:ext cx="1915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50" name="Freihand 49">
                  <a:extLst>
                    <a:ext uri="{FF2B5EF4-FFF2-40B4-BE49-F238E27FC236}">
                      <a16:creationId xmlns:a16="http://schemas.microsoft.com/office/drawing/2014/main" id="{3C71AB53-D505-487E-9B1E-63CDFB2D74F5}"/>
                    </a:ext>
                  </a:extLst>
                </p14:cNvPr>
                <p14:cNvContentPartPr/>
                <p14:nvPr/>
              </p14:nvContentPartPr>
              <p14:xfrm>
                <a:off x="10117743" y="824011"/>
                <a:ext cx="1185840" cy="85680"/>
              </p14:xfrm>
            </p:contentPart>
          </mc:Choice>
          <mc:Fallback xmlns="">
            <p:pic>
              <p:nvPicPr>
                <p:cNvPr id="50" name="Freihand 49">
                  <a:extLst>
                    <a:ext uri="{FF2B5EF4-FFF2-40B4-BE49-F238E27FC236}">
                      <a16:creationId xmlns:a16="http://schemas.microsoft.com/office/drawing/2014/main" id="{3C71AB53-D505-487E-9B1E-63CDFB2D74F5}"/>
                    </a:ext>
                  </a:extLst>
                </p:cNvPr>
                <p:cNvPicPr/>
                <p:nvPr/>
              </p:nvPicPr>
              <p:blipFill>
                <a:blip r:embed="rId459"/>
                <a:stretch>
                  <a:fillRect/>
                </a:stretch>
              </p:blipFill>
              <p:spPr>
                <a:xfrm>
                  <a:off x="10113423" y="819691"/>
                  <a:ext cx="1194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2" name="Freihand 271">
                  <a:extLst>
                    <a:ext uri="{FF2B5EF4-FFF2-40B4-BE49-F238E27FC236}">
                      <a16:creationId xmlns:a16="http://schemas.microsoft.com/office/drawing/2014/main" id="{9C521B38-9363-4E9C-83DA-44ED8F412F09}"/>
                    </a:ext>
                  </a:extLst>
                </p14:cNvPr>
                <p14:cNvContentPartPr/>
                <p14:nvPr/>
              </p14:nvContentPartPr>
              <p14:xfrm>
                <a:off x="4995303" y="-21989"/>
                <a:ext cx="6411600" cy="840960"/>
              </p14:xfrm>
            </p:contentPart>
          </mc:Choice>
          <mc:Fallback xmlns="">
            <p:pic>
              <p:nvPicPr>
                <p:cNvPr id="272" name="Freihand 271">
                  <a:extLst>
                    <a:ext uri="{FF2B5EF4-FFF2-40B4-BE49-F238E27FC236}">
                      <a16:creationId xmlns:a16="http://schemas.microsoft.com/office/drawing/2014/main" id="{9C521B38-9363-4E9C-83DA-44ED8F412F09}"/>
                    </a:ext>
                  </a:extLst>
                </p:cNvPr>
                <p:cNvPicPr/>
                <p:nvPr/>
              </p:nvPicPr>
              <p:blipFill>
                <a:blip r:embed="rId461"/>
                <a:stretch>
                  <a:fillRect/>
                </a:stretch>
              </p:blipFill>
              <p:spPr>
                <a:xfrm>
                  <a:off x="4990983" y="-26309"/>
                  <a:ext cx="642024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4" name="Freihand 273">
                  <a:extLst>
                    <a:ext uri="{FF2B5EF4-FFF2-40B4-BE49-F238E27FC236}">
                      <a16:creationId xmlns:a16="http://schemas.microsoft.com/office/drawing/2014/main" id="{9FB6B429-80D7-42BC-8859-51A1CFFD3E59}"/>
                    </a:ext>
                  </a:extLst>
                </p14:cNvPr>
                <p14:cNvContentPartPr/>
                <p14:nvPr/>
              </p14:nvContentPartPr>
              <p14:xfrm>
                <a:off x="5869743" y="132107"/>
                <a:ext cx="5889600" cy="772200"/>
              </p14:xfrm>
            </p:contentPart>
          </mc:Choice>
          <mc:Fallback xmlns="">
            <p:pic>
              <p:nvPicPr>
                <p:cNvPr id="274" name="Freihand 273">
                  <a:extLst>
                    <a:ext uri="{FF2B5EF4-FFF2-40B4-BE49-F238E27FC236}">
                      <a16:creationId xmlns:a16="http://schemas.microsoft.com/office/drawing/2014/main" id="{9FB6B429-80D7-42BC-8859-51A1CFFD3E59}"/>
                    </a:ext>
                  </a:extLst>
                </p:cNvPr>
                <p:cNvPicPr/>
                <p:nvPr/>
              </p:nvPicPr>
              <p:blipFill>
                <a:blip r:embed="rId463"/>
                <a:stretch>
                  <a:fillRect/>
                </a:stretch>
              </p:blipFill>
              <p:spPr>
                <a:xfrm>
                  <a:off x="5865423" y="127787"/>
                  <a:ext cx="5898240" cy="78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4">
            <p14:nvContentPartPr>
              <p14:cNvPr id="11" name="Freihand 10">
                <a:extLst>
                  <a:ext uri="{FF2B5EF4-FFF2-40B4-BE49-F238E27FC236}">
                    <a16:creationId xmlns:a16="http://schemas.microsoft.com/office/drawing/2014/main" id="{F971EA46-A934-4449-937E-BD63E9C8CAFE}"/>
                  </a:ext>
                </a:extLst>
              </p14:cNvPr>
              <p14:cNvContentPartPr/>
              <p14:nvPr/>
            </p14:nvContentPartPr>
            <p14:xfrm>
              <a:off x="212343" y="732587"/>
              <a:ext cx="3462840" cy="106920"/>
            </p14:xfrm>
          </p:contentPart>
        </mc:Choice>
        <mc:Fallback>
          <p:pic>
            <p:nvPicPr>
              <p:cNvPr id="11" name="Freihand 10">
                <a:extLst>
                  <a:ext uri="{FF2B5EF4-FFF2-40B4-BE49-F238E27FC236}">
                    <a16:creationId xmlns:a16="http://schemas.microsoft.com/office/drawing/2014/main" id="{F971EA46-A934-4449-937E-BD63E9C8CAFE}"/>
                  </a:ext>
                </a:extLst>
              </p:cNvPr>
              <p:cNvPicPr/>
              <p:nvPr/>
            </p:nvPicPr>
            <p:blipFill>
              <a:blip r:embed="rId465"/>
              <a:stretch>
                <a:fillRect/>
              </a:stretch>
            </p:blipFill>
            <p:spPr>
              <a:xfrm>
                <a:off x="208023" y="728267"/>
                <a:ext cx="3471480" cy="115560"/>
              </a:xfrm>
              <a:prstGeom prst="rect">
                <a:avLst/>
              </a:prstGeom>
            </p:spPr>
          </p:pic>
        </mc:Fallback>
      </mc:AlternateContent>
    </p:spTree>
    <p:extLst>
      <p:ext uri="{BB962C8B-B14F-4D97-AF65-F5344CB8AC3E}">
        <p14:creationId xmlns:p14="http://schemas.microsoft.com/office/powerpoint/2010/main" val="6722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30219"/>
            <a:ext cx="7598011" cy="744941"/>
          </a:xfrm>
          <a:prstGeom prst="rect">
            <a:avLst/>
          </a:prstGeom>
          <a:noFill/>
          <a:ln>
            <a:noFill/>
          </a:ln>
        </p:spPr>
        <p:txBody>
          <a:bodyPr lIns="81646" tIns="40823" rIns="81646" bIns="40823" anchor="ctr" anchorCtr="1"/>
          <a:lstStyle/>
          <a:p>
            <a:r>
              <a:rPr lang="de-DE" sz="2903" b="1"/>
              <a:t>Keynesian Economics</a:t>
            </a:r>
            <a:endParaRPr lang="de-DE" sz="2903" b="1" dirty="0"/>
          </a:p>
        </p:txBody>
      </p:sp>
      <p:sp>
        <p:nvSpPr>
          <p:cNvPr id="8" name="Textfeld 7"/>
          <p:cNvSpPr txBox="1"/>
          <p:nvPr/>
        </p:nvSpPr>
        <p:spPr>
          <a:xfrm>
            <a:off x="352380" y="464900"/>
            <a:ext cx="9531453" cy="5029975"/>
          </a:xfrm>
          <a:prstGeom prst="rect">
            <a:avLst/>
          </a:prstGeom>
          <a:noFill/>
        </p:spPr>
        <p:txBody>
          <a:bodyPr wrap="square" rtlCol="0">
            <a:noAutofit/>
          </a:bodyPr>
          <a:lstStyle/>
          <a:p>
            <a:pPr marL="311079" indent="-311079">
              <a:lnSpc>
                <a:spcPct val="140000"/>
              </a:lnSpc>
              <a:spcBef>
                <a:spcPct val="20000"/>
              </a:spcBef>
              <a:buFont typeface="Arial" pitchFamily="34" charset="0"/>
              <a:buChar char="•"/>
            </a:pPr>
            <a:r>
              <a:rPr lang="en-US" b="1" u="sng">
                <a:solidFill>
                  <a:prstClr val="black"/>
                </a:solidFill>
                <a:latin typeface="Arial" panose="020B0604020202020204" pitchFamily="34" charset="0"/>
                <a:cs typeface="Arial" panose="020B0604020202020204" pitchFamily="34" charset="0"/>
              </a:rPr>
              <a:t>Short run</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Production capacities are not fully utilized</a:t>
            </a:r>
            <a:endParaRPr lang="en-US" dirty="0">
              <a:solidFill>
                <a:prstClr val="black"/>
              </a:solidFill>
              <a:latin typeface="Arial" panose="020B0604020202020204" pitchFamily="34" charset="0"/>
              <a:cs typeface="Arial" panose="020B0604020202020204" pitchFamily="34" charset="0"/>
            </a:endParaRPr>
          </a:p>
          <a:p>
            <a:pPr marL="414772" lvl="1">
              <a:lnSpc>
                <a:spcPct val="140000"/>
              </a:lnSpc>
              <a:spcBef>
                <a:spcPct val="20000"/>
              </a:spcBef>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Consumptions- and investment plans are totally fulfilled</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Only the supply-side to adjust due to changes</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r>
              <a:rPr lang="en-US">
                <a:solidFill>
                  <a:prstClr val="black"/>
                </a:solidFill>
                <a:latin typeface="Arial" panose="020B0604020202020204" pitchFamily="34" charset="0"/>
                <a:cs typeface="Arial" panose="020B0604020202020204" pitchFamily="34" charset="0"/>
              </a:rPr>
              <a:t>Supply and demand are only equalized via changes in production </a:t>
            </a:r>
            <a:r>
              <a:rPr lang="en-US" b="1">
                <a:solidFill>
                  <a:prstClr val="black"/>
                </a:solidFill>
                <a:latin typeface="Arial" panose="020B0604020202020204" pitchFamily="34" charset="0"/>
                <a:cs typeface="Arial" panose="020B0604020202020204" pitchFamily="34" charset="0"/>
              </a:rPr>
              <a:t>not in prices</a:t>
            </a:r>
            <a:r>
              <a:rPr lang="en-US">
                <a:solidFill>
                  <a:prstClr val="black"/>
                </a:solidFill>
                <a:latin typeface="Arial" panose="020B0604020202020204" pitchFamily="34" charset="0"/>
                <a:cs typeface="Arial" panose="020B0604020202020204" pitchFamily="34" charset="0"/>
              </a:rPr>
              <a:t>.</a:t>
            </a: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marL="674004" lvl="1" indent="-259232">
              <a:lnSpc>
                <a:spcPct val="140000"/>
              </a:lnSpc>
              <a:spcBef>
                <a:spcPct val="20000"/>
              </a:spcBef>
              <a:buFont typeface="Arial" pitchFamily="34" charset="0"/>
              <a:buChar char="–"/>
            </a:pPr>
            <a:endParaRPr lang="en-US" sz="2177" dirty="0">
              <a:solidFill>
                <a:prstClr val="black"/>
              </a:solidFill>
              <a:latin typeface="Arial" panose="020B0604020202020204" pitchFamily="34" charset="0"/>
              <a:cs typeface="Arial" panose="020B0604020202020204" pitchFamily="34" charset="0"/>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sym typeface="Wingdings" panose="05000000000000000000" pitchFamily="2" charset="2"/>
            </a:endParaRPr>
          </a:p>
          <a:p>
            <a:pPr lvl="0">
              <a:lnSpc>
                <a:spcPct val="140000"/>
              </a:lnSpc>
              <a:spcBef>
                <a:spcPct val="20000"/>
              </a:spcBef>
            </a:pPr>
            <a:endParaRPr lang="en-US" sz="1996" dirty="0">
              <a:solidFill>
                <a:prstClr val="black"/>
              </a:solidFill>
              <a:latin typeface="Arial" panose="020B0604020202020204" pitchFamily="34" charset="0"/>
              <a:cs typeface="Arial" panose="020B0604020202020204" pitchFamily="34" charset="0"/>
            </a:endParaRPr>
          </a:p>
          <a:p>
            <a:endParaRPr lang="de-DE" sz="2540" dirty="0"/>
          </a:p>
        </p:txBody>
      </p:sp>
      <p:sp>
        <p:nvSpPr>
          <p:cNvPr id="3" name="Rechteck 2"/>
          <p:cNvSpPr/>
          <p:nvPr/>
        </p:nvSpPr>
        <p:spPr>
          <a:xfrm>
            <a:off x="0" y="5534692"/>
            <a:ext cx="8689605" cy="976742"/>
          </a:xfrm>
          <a:prstGeom prst="rect">
            <a:avLst/>
          </a:prstGeom>
        </p:spPr>
        <p:txBody>
          <a:bodyPr wrap="square">
            <a:spAutoFit/>
          </a:bodyPr>
          <a:lstStyle/>
          <a:p>
            <a:pPr marL="674004" lvl="1" indent="-259232">
              <a:lnSpc>
                <a:spcPct val="140000"/>
              </a:lnSpc>
              <a:spcBef>
                <a:spcPct val="20000"/>
              </a:spcBef>
              <a:buFont typeface="Wingdings"/>
              <a:buChar char="à"/>
            </a:pPr>
            <a:r>
              <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2177" b="1">
                <a:solidFill>
                  <a:prstClr val="black"/>
                </a:solidFill>
                <a:latin typeface="Arial" panose="020B0604020202020204" pitchFamily="34" charset="0"/>
                <a:cs typeface="Arial" panose="020B0604020202020204" pitchFamily="34" charset="0"/>
                <a:sym typeface="Wingdings" panose="05000000000000000000" pitchFamily="2" charset="2"/>
              </a:rPr>
              <a:t>	Aggregate Demand determines the equilibrium in the     	economy.</a:t>
            </a:r>
            <a:endParaRPr lang="en-US" sz="2177" b="1"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13" name="Rechteck 12">
            <a:extLst>
              <a:ext uri="{FF2B5EF4-FFF2-40B4-BE49-F238E27FC236}">
                <a16:creationId xmlns:a16="http://schemas.microsoft.com/office/drawing/2014/main" id="{6C26C183-3FD4-40DC-BAC3-0947CC12616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0" name="Freihand 99">
                <a:extLst>
                  <a:ext uri="{FF2B5EF4-FFF2-40B4-BE49-F238E27FC236}">
                    <a16:creationId xmlns:a16="http://schemas.microsoft.com/office/drawing/2014/main" id="{DC499094-1AB1-4F6C-AD65-AAA79E05F41D}"/>
                  </a:ext>
                </a:extLst>
              </p14:cNvPr>
              <p14:cNvContentPartPr/>
              <p14:nvPr/>
            </p14:nvContentPartPr>
            <p14:xfrm>
              <a:off x="11830983" y="1811491"/>
              <a:ext cx="87480" cy="74160"/>
            </p14:xfrm>
          </p:contentPart>
        </mc:Choice>
        <mc:Fallback xmlns="">
          <p:pic>
            <p:nvPicPr>
              <p:cNvPr id="100" name="Freihand 99">
                <a:extLst>
                  <a:ext uri="{FF2B5EF4-FFF2-40B4-BE49-F238E27FC236}">
                    <a16:creationId xmlns:a16="http://schemas.microsoft.com/office/drawing/2014/main" id="{DC499094-1AB1-4F6C-AD65-AAA79E05F41D}"/>
                  </a:ext>
                </a:extLst>
              </p:cNvPr>
              <p:cNvPicPr/>
              <p:nvPr/>
            </p:nvPicPr>
            <p:blipFill>
              <a:blip r:embed="rId4"/>
              <a:stretch>
                <a:fillRect/>
              </a:stretch>
            </p:blipFill>
            <p:spPr>
              <a:xfrm>
                <a:off x="11826663" y="1807171"/>
                <a:ext cx="96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 name="Freihand 101">
                <a:extLst>
                  <a:ext uri="{FF2B5EF4-FFF2-40B4-BE49-F238E27FC236}">
                    <a16:creationId xmlns:a16="http://schemas.microsoft.com/office/drawing/2014/main" id="{09874688-D448-42B1-82A1-E1B43818832B}"/>
                  </a:ext>
                </a:extLst>
              </p14:cNvPr>
              <p14:cNvContentPartPr/>
              <p14:nvPr/>
            </p14:nvContentPartPr>
            <p14:xfrm>
              <a:off x="188943" y="214171"/>
              <a:ext cx="1981800" cy="1131120"/>
            </p14:xfrm>
          </p:contentPart>
        </mc:Choice>
        <mc:Fallback xmlns="">
          <p:pic>
            <p:nvPicPr>
              <p:cNvPr id="102" name="Freihand 101">
                <a:extLst>
                  <a:ext uri="{FF2B5EF4-FFF2-40B4-BE49-F238E27FC236}">
                    <a16:creationId xmlns:a16="http://schemas.microsoft.com/office/drawing/2014/main" id="{09874688-D448-42B1-82A1-E1B43818832B}"/>
                  </a:ext>
                </a:extLst>
              </p:cNvPr>
              <p:cNvPicPr/>
              <p:nvPr/>
            </p:nvPicPr>
            <p:blipFill>
              <a:blip r:embed="rId6"/>
              <a:stretch>
                <a:fillRect/>
              </a:stretch>
            </p:blipFill>
            <p:spPr>
              <a:xfrm>
                <a:off x="184623" y="209851"/>
                <a:ext cx="1990440" cy="113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3" name="Freihand 102">
                <a:extLst>
                  <a:ext uri="{FF2B5EF4-FFF2-40B4-BE49-F238E27FC236}">
                    <a16:creationId xmlns:a16="http://schemas.microsoft.com/office/drawing/2014/main" id="{9E2FA1DD-2D43-4ABB-956D-04F4C5A2B787}"/>
                  </a:ext>
                </a:extLst>
              </p14:cNvPr>
              <p14:cNvContentPartPr/>
              <p14:nvPr/>
            </p14:nvContentPartPr>
            <p14:xfrm>
              <a:off x="2117463" y="1298851"/>
              <a:ext cx="3898800" cy="104400"/>
            </p14:xfrm>
          </p:contentPart>
        </mc:Choice>
        <mc:Fallback xmlns="">
          <p:pic>
            <p:nvPicPr>
              <p:cNvPr id="103" name="Freihand 102">
                <a:extLst>
                  <a:ext uri="{FF2B5EF4-FFF2-40B4-BE49-F238E27FC236}">
                    <a16:creationId xmlns:a16="http://schemas.microsoft.com/office/drawing/2014/main" id="{9E2FA1DD-2D43-4ABB-956D-04F4C5A2B787}"/>
                  </a:ext>
                </a:extLst>
              </p:cNvPr>
              <p:cNvPicPr/>
              <p:nvPr/>
            </p:nvPicPr>
            <p:blipFill>
              <a:blip r:embed="rId8"/>
              <a:stretch>
                <a:fillRect/>
              </a:stretch>
            </p:blipFill>
            <p:spPr>
              <a:xfrm>
                <a:off x="2113143" y="1294531"/>
                <a:ext cx="39074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 name="Freihand 109">
                <a:extLst>
                  <a:ext uri="{FF2B5EF4-FFF2-40B4-BE49-F238E27FC236}">
                    <a16:creationId xmlns:a16="http://schemas.microsoft.com/office/drawing/2014/main" id="{9BE322D1-7F10-4500-8B62-0A8A7FE1CA4E}"/>
                  </a:ext>
                </a:extLst>
              </p14:cNvPr>
              <p14:cNvContentPartPr/>
              <p14:nvPr/>
            </p14:nvContentPartPr>
            <p14:xfrm>
              <a:off x="1164903" y="3063571"/>
              <a:ext cx="4322880" cy="129240"/>
            </p14:xfrm>
          </p:contentPart>
        </mc:Choice>
        <mc:Fallback xmlns="">
          <p:pic>
            <p:nvPicPr>
              <p:cNvPr id="110" name="Freihand 109">
                <a:extLst>
                  <a:ext uri="{FF2B5EF4-FFF2-40B4-BE49-F238E27FC236}">
                    <a16:creationId xmlns:a16="http://schemas.microsoft.com/office/drawing/2014/main" id="{9BE322D1-7F10-4500-8B62-0A8A7FE1CA4E}"/>
                  </a:ext>
                </a:extLst>
              </p:cNvPr>
              <p:cNvPicPr/>
              <p:nvPr/>
            </p:nvPicPr>
            <p:blipFill>
              <a:blip r:embed="rId10"/>
              <a:stretch>
                <a:fillRect/>
              </a:stretch>
            </p:blipFill>
            <p:spPr>
              <a:xfrm>
                <a:off x="1160583" y="3059251"/>
                <a:ext cx="4331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6" name="Freihand 155">
                <a:extLst>
                  <a:ext uri="{FF2B5EF4-FFF2-40B4-BE49-F238E27FC236}">
                    <a16:creationId xmlns:a16="http://schemas.microsoft.com/office/drawing/2014/main" id="{1755736B-4501-4936-B9BC-FD24AF9234D8}"/>
                  </a:ext>
                </a:extLst>
              </p14:cNvPr>
              <p14:cNvContentPartPr/>
              <p14:nvPr/>
            </p14:nvContentPartPr>
            <p14:xfrm>
              <a:off x="5089983" y="3521851"/>
              <a:ext cx="2657160" cy="517680"/>
            </p14:xfrm>
          </p:contentPart>
        </mc:Choice>
        <mc:Fallback xmlns="">
          <p:pic>
            <p:nvPicPr>
              <p:cNvPr id="156" name="Freihand 155">
                <a:extLst>
                  <a:ext uri="{FF2B5EF4-FFF2-40B4-BE49-F238E27FC236}">
                    <a16:creationId xmlns:a16="http://schemas.microsoft.com/office/drawing/2014/main" id="{1755736B-4501-4936-B9BC-FD24AF9234D8}"/>
                  </a:ext>
                </a:extLst>
              </p:cNvPr>
              <p:cNvPicPr/>
              <p:nvPr/>
            </p:nvPicPr>
            <p:blipFill>
              <a:blip r:embed="rId12"/>
              <a:stretch>
                <a:fillRect/>
              </a:stretch>
            </p:blipFill>
            <p:spPr>
              <a:xfrm>
                <a:off x="5085663" y="3517531"/>
                <a:ext cx="26658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7" name="Freihand 156">
                <a:extLst>
                  <a:ext uri="{FF2B5EF4-FFF2-40B4-BE49-F238E27FC236}">
                    <a16:creationId xmlns:a16="http://schemas.microsoft.com/office/drawing/2014/main" id="{160D70CA-7A99-4D20-9566-965785067FA5}"/>
                  </a:ext>
                </a:extLst>
              </p14:cNvPr>
              <p14:cNvContentPartPr/>
              <p14:nvPr/>
            </p14:nvContentPartPr>
            <p14:xfrm>
              <a:off x="7664703" y="3569731"/>
              <a:ext cx="1953000" cy="490320"/>
            </p14:xfrm>
          </p:contentPart>
        </mc:Choice>
        <mc:Fallback xmlns="">
          <p:pic>
            <p:nvPicPr>
              <p:cNvPr id="157" name="Freihand 156">
                <a:extLst>
                  <a:ext uri="{FF2B5EF4-FFF2-40B4-BE49-F238E27FC236}">
                    <a16:creationId xmlns:a16="http://schemas.microsoft.com/office/drawing/2014/main" id="{160D70CA-7A99-4D20-9566-965785067FA5}"/>
                  </a:ext>
                </a:extLst>
              </p:cNvPr>
              <p:cNvPicPr/>
              <p:nvPr/>
            </p:nvPicPr>
            <p:blipFill>
              <a:blip r:embed="rId14"/>
              <a:stretch>
                <a:fillRect/>
              </a:stretch>
            </p:blipFill>
            <p:spPr>
              <a:xfrm>
                <a:off x="7660383" y="3565411"/>
                <a:ext cx="196164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8" name="Freihand 157">
                <a:extLst>
                  <a:ext uri="{FF2B5EF4-FFF2-40B4-BE49-F238E27FC236}">
                    <a16:creationId xmlns:a16="http://schemas.microsoft.com/office/drawing/2014/main" id="{26F7B0F7-F8BA-445D-BFB9-4A8A90B1376C}"/>
                  </a:ext>
                </a:extLst>
              </p14:cNvPr>
              <p14:cNvContentPartPr/>
              <p14:nvPr/>
            </p14:nvContentPartPr>
            <p14:xfrm>
              <a:off x="383343" y="275371"/>
              <a:ext cx="1996920" cy="917280"/>
            </p14:xfrm>
          </p:contentPart>
        </mc:Choice>
        <mc:Fallback xmlns="">
          <p:pic>
            <p:nvPicPr>
              <p:cNvPr id="158" name="Freihand 157">
                <a:extLst>
                  <a:ext uri="{FF2B5EF4-FFF2-40B4-BE49-F238E27FC236}">
                    <a16:creationId xmlns:a16="http://schemas.microsoft.com/office/drawing/2014/main" id="{26F7B0F7-F8BA-445D-BFB9-4A8A90B1376C}"/>
                  </a:ext>
                </a:extLst>
              </p:cNvPr>
              <p:cNvPicPr/>
              <p:nvPr/>
            </p:nvPicPr>
            <p:blipFill>
              <a:blip r:embed="rId16"/>
              <a:stretch>
                <a:fillRect/>
              </a:stretch>
            </p:blipFill>
            <p:spPr>
              <a:xfrm>
                <a:off x="379023" y="271051"/>
                <a:ext cx="2005560" cy="925920"/>
              </a:xfrm>
              <a:prstGeom prst="rect">
                <a:avLst/>
              </a:prstGeom>
            </p:spPr>
          </p:pic>
        </mc:Fallback>
      </mc:AlternateContent>
      <p:grpSp>
        <p:nvGrpSpPr>
          <p:cNvPr id="165" name="Gruppieren 164">
            <a:extLst>
              <a:ext uri="{FF2B5EF4-FFF2-40B4-BE49-F238E27FC236}">
                <a16:creationId xmlns:a16="http://schemas.microsoft.com/office/drawing/2014/main" id="{330A5779-E6E5-4594-943B-87CB087DDA12}"/>
              </a:ext>
            </a:extLst>
          </p:cNvPr>
          <p:cNvGrpSpPr/>
          <p:nvPr/>
        </p:nvGrpSpPr>
        <p:grpSpPr>
          <a:xfrm>
            <a:off x="7416303" y="3899491"/>
            <a:ext cx="2513160" cy="198000"/>
            <a:chOff x="7416303" y="3899491"/>
            <a:chExt cx="2513160" cy="198000"/>
          </a:xfrm>
        </p:grpSpPr>
        <mc:AlternateContent xmlns:mc="http://schemas.openxmlformats.org/markup-compatibility/2006" xmlns:p14="http://schemas.microsoft.com/office/powerpoint/2010/main">
          <mc:Choice Requires="p14">
            <p:contentPart p14:bwMode="auto" r:id="rId17">
              <p14:nvContentPartPr>
                <p14:cNvPr id="159" name="Freihand 158">
                  <a:extLst>
                    <a:ext uri="{FF2B5EF4-FFF2-40B4-BE49-F238E27FC236}">
                      <a16:creationId xmlns:a16="http://schemas.microsoft.com/office/drawing/2014/main" id="{DA34B44D-BC7E-4011-BA4A-D1E39C9286A6}"/>
                    </a:ext>
                  </a:extLst>
                </p14:cNvPr>
                <p14:cNvContentPartPr/>
                <p14:nvPr/>
              </p14:nvContentPartPr>
              <p14:xfrm>
                <a:off x="7924623" y="3899491"/>
                <a:ext cx="214200" cy="21960"/>
              </p14:xfrm>
            </p:contentPart>
          </mc:Choice>
          <mc:Fallback xmlns="">
            <p:pic>
              <p:nvPicPr>
                <p:cNvPr id="159" name="Freihand 158">
                  <a:extLst>
                    <a:ext uri="{FF2B5EF4-FFF2-40B4-BE49-F238E27FC236}">
                      <a16:creationId xmlns:a16="http://schemas.microsoft.com/office/drawing/2014/main" id="{DA34B44D-BC7E-4011-BA4A-D1E39C9286A6}"/>
                    </a:ext>
                  </a:extLst>
                </p:cNvPr>
                <p:cNvPicPr/>
                <p:nvPr/>
              </p:nvPicPr>
              <p:blipFill>
                <a:blip r:embed="rId18"/>
                <a:stretch>
                  <a:fillRect/>
                </a:stretch>
              </p:blipFill>
              <p:spPr>
                <a:xfrm>
                  <a:off x="7920303" y="3895171"/>
                  <a:ext cx="222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0" name="Freihand 159">
                  <a:extLst>
                    <a:ext uri="{FF2B5EF4-FFF2-40B4-BE49-F238E27FC236}">
                      <a16:creationId xmlns:a16="http://schemas.microsoft.com/office/drawing/2014/main" id="{818DDED4-F4B5-414F-B684-7F0B40A00D19}"/>
                    </a:ext>
                  </a:extLst>
                </p14:cNvPr>
                <p14:cNvContentPartPr/>
                <p14:nvPr/>
              </p14:nvContentPartPr>
              <p14:xfrm>
                <a:off x="7696743" y="3915331"/>
                <a:ext cx="2007720" cy="56520"/>
              </p14:xfrm>
            </p:contentPart>
          </mc:Choice>
          <mc:Fallback xmlns="">
            <p:pic>
              <p:nvPicPr>
                <p:cNvPr id="160" name="Freihand 159">
                  <a:extLst>
                    <a:ext uri="{FF2B5EF4-FFF2-40B4-BE49-F238E27FC236}">
                      <a16:creationId xmlns:a16="http://schemas.microsoft.com/office/drawing/2014/main" id="{818DDED4-F4B5-414F-B684-7F0B40A00D19}"/>
                    </a:ext>
                  </a:extLst>
                </p:cNvPr>
                <p:cNvPicPr/>
                <p:nvPr/>
              </p:nvPicPr>
              <p:blipFill>
                <a:blip r:embed="rId20"/>
                <a:stretch>
                  <a:fillRect/>
                </a:stretch>
              </p:blipFill>
              <p:spPr>
                <a:xfrm>
                  <a:off x="7692423" y="3911011"/>
                  <a:ext cx="2016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4" name="Freihand 163">
                  <a:extLst>
                    <a:ext uri="{FF2B5EF4-FFF2-40B4-BE49-F238E27FC236}">
                      <a16:creationId xmlns:a16="http://schemas.microsoft.com/office/drawing/2014/main" id="{FAE5AB51-3783-4BD5-B022-6363C6FA6636}"/>
                    </a:ext>
                  </a:extLst>
                </p14:cNvPr>
                <p14:cNvContentPartPr/>
                <p14:nvPr/>
              </p14:nvContentPartPr>
              <p14:xfrm>
                <a:off x="7416303" y="3937291"/>
                <a:ext cx="2513160" cy="160200"/>
              </p14:xfrm>
            </p:contentPart>
          </mc:Choice>
          <mc:Fallback xmlns="">
            <p:pic>
              <p:nvPicPr>
                <p:cNvPr id="164" name="Freihand 163">
                  <a:extLst>
                    <a:ext uri="{FF2B5EF4-FFF2-40B4-BE49-F238E27FC236}">
                      <a16:creationId xmlns:a16="http://schemas.microsoft.com/office/drawing/2014/main" id="{FAE5AB51-3783-4BD5-B022-6363C6FA6636}"/>
                    </a:ext>
                  </a:extLst>
                </p:cNvPr>
                <p:cNvPicPr/>
                <p:nvPr/>
              </p:nvPicPr>
              <p:blipFill>
                <a:blip r:embed="rId22"/>
                <a:stretch>
                  <a:fillRect/>
                </a:stretch>
              </p:blipFill>
              <p:spPr>
                <a:xfrm>
                  <a:off x="7411983" y="3932971"/>
                  <a:ext cx="2521800" cy="16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6" name="Freihand 165">
                <a:extLst>
                  <a:ext uri="{FF2B5EF4-FFF2-40B4-BE49-F238E27FC236}">
                    <a16:creationId xmlns:a16="http://schemas.microsoft.com/office/drawing/2014/main" id="{A70E15D7-00D2-4150-8C6D-218708C37A60}"/>
                  </a:ext>
                </a:extLst>
              </p14:cNvPr>
              <p14:cNvContentPartPr/>
              <p14:nvPr/>
            </p14:nvContentPartPr>
            <p14:xfrm>
              <a:off x="841983" y="5397811"/>
              <a:ext cx="3040560" cy="671760"/>
            </p14:xfrm>
          </p:contentPart>
        </mc:Choice>
        <mc:Fallback xmlns="">
          <p:pic>
            <p:nvPicPr>
              <p:cNvPr id="166" name="Freihand 165">
                <a:extLst>
                  <a:ext uri="{FF2B5EF4-FFF2-40B4-BE49-F238E27FC236}">
                    <a16:creationId xmlns:a16="http://schemas.microsoft.com/office/drawing/2014/main" id="{A70E15D7-00D2-4150-8C6D-218708C37A60}"/>
                  </a:ext>
                </a:extLst>
              </p:cNvPr>
              <p:cNvPicPr/>
              <p:nvPr/>
            </p:nvPicPr>
            <p:blipFill>
              <a:blip r:embed="rId24"/>
              <a:stretch>
                <a:fillRect/>
              </a:stretch>
            </p:blipFill>
            <p:spPr>
              <a:xfrm>
                <a:off x="837663" y="5393491"/>
                <a:ext cx="3049200" cy="680400"/>
              </a:xfrm>
              <a:prstGeom prst="rect">
                <a:avLst/>
              </a:prstGeom>
            </p:spPr>
          </p:pic>
        </mc:Fallback>
      </mc:AlternateContent>
      <p:grpSp>
        <p:nvGrpSpPr>
          <p:cNvPr id="171" name="Gruppieren 170">
            <a:extLst>
              <a:ext uri="{FF2B5EF4-FFF2-40B4-BE49-F238E27FC236}">
                <a16:creationId xmlns:a16="http://schemas.microsoft.com/office/drawing/2014/main" id="{13D9A381-0B69-4662-8690-ACC5F4C1AD6B}"/>
              </a:ext>
            </a:extLst>
          </p:cNvPr>
          <p:cNvGrpSpPr/>
          <p:nvPr/>
        </p:nvGrpSpPr>
        <p:grpSpPr>
          <a:xfrm>
            <a:off x="644703" y="461491"/>
            <a:ext cx="11241000" cy="2303280"/>
            <a:chOff x="644703" y="461491"/>
            <a:chExt cx="11241000" cy="2303280"/>
          </a:xfrm>
        </p:grpSpPr>
        <mc:AlternateContent xmlns:mc="http://schemas.openxmlformats.org/markup-compatibility/2006" xmlns:p14="http://schemas.microsoft.com/office/powerpoint/2010/main">
          <mc:Choice Requires="p14">
            <p:contentPart p14:bwMode="auto" r:id="rId25">
              <p14:nvContentPartPr>
                <p14:cNvPr id="2" name="Freihand 1">
                  <a:extLst>
                    <a:ext uri="{FF2B5EF4-FFF2-40B4-BE49-F238E27FC236}">
                      <a16:creationId xmlns:a16="http://schemas.microsoft.com/office/drawing/2014/main" id="{DC2C735B-4744-4ABB-9AFB-02B9486E6CB4}"/>
                    </a:ext>
                  </a:extLst>
                </p14:cNvPr>
                <p14:cNvContentPartPr/>
                <p14:nvPr/>
              </p14:nvContentPartPr>
              <p14:xfrm>
                <a:off x="4748343" y="626011"/>
                <a:ext cx="544680" cy="210960"/>
              </p14:xfrm>
            </p:contentPart>
          </mc:Choice>
          <mc:Fallback xmlns="">
            <p:pic>
              <p:nvPicPr>
                <p:cNvPr id="2" name="Freihand 1">
                  <a:extLst>
                    <a:ext uri="{FF2B5EF4-FFF2-40B4-BE49-F238E27FC236}">
                      <a16:creationId xmlns:a16="http://schemas.microsoft.com/office/drawing/2014/main" id="{DC2C735B-4744-4ABB-9AFB-02B9486E6CB4}"/>
                    </a:ext>
                  </a:extLst>
                </p:cNvPr>
                <p:cNvPicPr/>
                <p:nvPr/>
              </p:nvPicPr>
              <p:blipFill>
                <a:blip r:embed="rId26"/>
                <a:stretch>
                  <a:fillRect/>
                </a:stretch>
              </p:blipFill>
              <p:spPr>
                <a:xfrm>
                  <a:off x="4744023" y="621691"/>
                  <a:ext cx="5533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E48FDBB0-B6E7-4E83-9ABB-A14B3CA0B39A}"/>
                    </a:ext>
                  </a:extLst>
                </p14:cNvPr>
                <p14:cNvContentPartPr/>
                <p14:nvPr/>
              </p14:nvContentPartPr>
              <p14:xfrm>
                <a:off x="5255583" y="696211"/>
                <a:ext cx="80280" cy="170280"/>
              </p14:xfrm>
            </p:contentPart>
          </mc:Choice>
          <mc:Fallback xmlns="">
            <p:pic>
              <p:nvPicPr>
                <p:cNvPr id="4" name="Freihand 3">
                  <a:extLst>
                    <a:ext uri="{FF2B5EF4-FFF2-40B4-BE49-F238E27FC236}">
                      <a16:creationId xmlns:a16="http://schemas.microsoft.com/office/drawing/2014/main" id="{E48FDBB0-B6E7-4E83-9ABB-A14B3CA0B39A}"/>
                    </a:ext>
                  </a:extLst>
                </p:cNvPr>
                <p:cNvPicPr/>
                <p:nvPr/>
              </p:nvPicPr>
              <p:blipFill>
                <a:blip r:embed="rId28"/>
                <a:stretch>
                  <a:fillRect/>
                </a:stretch>
              </p:blipFill>
              <p:spPr>
                <a:xfrm>
                  <a:off x="5251263" y="691891"/>
                  <a:ext cx="88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5A0A4402-0744-49AB-93B2-A866A1B6E2E3}"/>
                    </a:ext>
                  </a:extLst>
                </p14:cNvPr>
                <p14:cNvContentPartPr/>
                <p14:nvPr/>
              </p14:nvContentPartPr>
              <p14:xfrm>
                <a:off x="5670303" y="685051"/>
                <a:ext cx="112680" cy="201960"/>
              </p14:xfrm>
            </p:contentPart>
          </mc:Choice>
          <mc:Fallback xmlns="">
            <p:pic>
              <p:nvPicPr>
                <p:cNvPr id="5" name="Freihand 4">
                  <a:extLst>
                    <a:ext uri="{FF2B5EF4-FFF2-40B4-BE49-F238E27FC236}">
                      <a16:creationId xmlns:a16="http://schemas.microsoft.com/office/drawing/2014/main" id="{5A0A4402-0744-49AB-93B2-A866A1B6E2E3}"/>
                    </a:ext>
                  </a:extLst>
                </p:cNvPr>
                <p:cNvPicPr/>
                <p:nvPr/>
              </p:nvPicPr>
              <p:blipFill>
                <a:blip r:embed="rId30"/>
                <a:stretch>
                  <a:fillRect/>
                </a:stretch>
              </p:blipFill>
              <p:spPr>
                <a:xfrm>
                  <a:off x="5665983" y="680731"/>
                  <a:ext cx="1213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 name="Freihand 6">
                  <a:extLst>
                    <a:ext uri="{FF2B5EF4-FFF2-40B4-BE49-F238E27FC236}">
                      <a16:creationId xmlns:a16="http://schemas.microsoft.com/office/drawing/2014/main" id="{FBFDDF91-4FF6-4D3F-901B-8E0A2B279E3C}"/>
                    </a:ext>
                  </a:extLst>
                </p14:cNvPr>
                <p14:cNvContentPartPr/>
                <p14:nvPr/>
              </p14:nvContentPartPr>
              <p14:xfrm>
                <a:off x="5834823" y="754531"/>
                <a:ext cx="73080" cy="42120"/>
              </p14:xfrm>
            </p:contentPart>
          </mc:Choice>
          <mc:Fallback xmlns="">
            <p:pic>
              <p:nvPicPr>
                <p:cNvPr id="7" name="Freihand 6">
                  <a:extLst>
                    <a:ext uri="{FF2B5EF4-FFF2-40B4-BE49-F238E27FC236}">
                      <a16:creationId xmlns:a16="http://schemas.microsoft.com/office/drawing/2014/main" id="{FBFDDF91-4FF6-4D3F-901B-8E0A2B279E3C}"/>
                    </a:ext>
                  </a:extLst>
                </p:cNvPr>
                <p:cNvPicPr/>
                <p:nvPr/>
              </p:nvPicPr>
              <p:blipFill>
                <a:blip r:embed="rId32"/>
                <a:stretch>
                  <a:fillRect/>
                </a:stretch>
              </p:blipFill>
              <p:spPr>
                <a:xfrm>
                  <a:off x="5830503" y="750211"/>
                  <a:ext cx="81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FEE11AEF-9616-4D50-A462-46D328517AD7}"/>
                    </a:ext>
                  </a:extLst>
                </p14:cNvPr>
                <p14:cNvContentPartPr/>
                <p14:nvPr/>
              </p14:nvContentPartPr>
              <p14:xfrm>
                <a:off x="5950023" y="652651"/>
                <a:ext cx="217800" cy="138600"/>
              </p14:xfrm>
            </p:contentPart>
          </mc:Choice>
          <mc:Fallback xmlns="">
            <p:pic>
              <p:nvPicPr>
                <p:cNvPr id="9" name="Freihand 8">
                  <a:extLst>
                    <a:ext uri="{FF2B5EF4-FFF2-40B4-BE49-F238E27FC236}">
                      <a16:creationId xmlns:a16="http://schemas.microsoft.com/office/drawing/2014/main" id="{FEE11AEF-9616-4D50-A462-46D328517AD7}"/>
                    </a:ext>
                  </a:extLst>
                </p:cNvPr>
                <p:cNvPicPr/>
                <p:nvPr/>
              </p:nvPicPr>
              <p:blipFill>
                <a:blip r:embed="rId34"/>
                <a:stretch>
                  <a:fillRect/>
                </a:stretch>
              </p:blipFill>
              <p:spPr>
                <a:xfrm>
                  <a:off x="5945703" y="648331"/>
                  <a:ext cx="22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5B37CDA8-971D-429C-8FF9-C35333FEEF7E}"/>
                    </a:ext>
                  </a:extLst>
                </p14:cNvPr>
                <p14:cNvContentPartPr/>
                <p14:nvPr/>
              </p14:nvContentPartPr>
              <p14:xfrm>
                <a:off x="6365103" y="640771"/>
                <a:ext cx="108720" cy="156600"/>
              </p14:xfrm>
            </p:contentPart>
          </mc:Choice>
          <mc:Fallback xmlns="">
            <p:pic>
              <p:nvPicPr>
                <p:cNvPr id="10" name="Freihand 9">
                  <a:extLst>
                    <a:ext uri="{FF2B5EF4-FFF2-40B4-BE49-F238E27FC236}">
                      <a16:creationId xmlns:a16="http://schemas.microsoft.com/office/drawing/2014/main" id="{5B37CDA8-971D-429C-8FF9-C35333FEEF7E}"/>
                    </a:ext>
                  </a:extLst>
                </p:cNvPr>
                <p:cNvPicPr/>
                <p:nvPr/>
              </p:nvPicPr>
              <p:blipFill>
                <a:blip r:embed="rId36"/>
                <a:stretch>
                  <a:fillRect/>
                </a:stretch>
              </p:blipFill>
              <p:spPr>
                <a:xfrm>
                  <a:off x="6360783" y="636451"/>
                  <a:ext cx="1173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05279B1F-B774-43CA-A1FD-0F871138E6FD}"/>
                    </a:ext>
                  </a:extLst>
                </p14:cNvPr>
                <p14:cNvContentPartPr/>
                <p14:nvPr/>
              </p14:nvContentPartPr>
              <p14:xfrm>
                <a:off x="6538263" y="723571"/>
                <a:ext cx="125640" cy="92520"/>
              </p14:xfrm>
            </p:contentPart>
          </mc:Choice>
          <mc:Fallback xmlns="">
            <p:pic>
              <p:nvPicPr>
                <p:cNvPr id="11" name="Freihand 10">
                  <a:extLst>
                    <a:ext uri="{FF2B5EF4-FFF2-40B4-BE49-F238E27FC236}">
                      <a16:creationId xmlns:a16="http://schemas.microsoft.com/office/drawing/2014/main" id="{05279B1F-B774-43CA-A1FD-0F871138E6FD}"/>
                    </a:ext>
                  </a:extLst>
                </p:cNvPr>
                <p:cNvPicPr/>
                <p:nvPr/>
              </p:nvPicPr>
              <p:blipFill>
                <a:blip r:embed="rId38"/>
                <a:stretch>
                  <a:fillRect/>
                </a:stretch>
              </p:blipFill>
              <p:spPr>
                <a:xfrm>
                  <a:off x="6533943" y="719251"/>
                  <a:ext cx="134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8150E532-F69C-407D-92B7-BB7130066D8D}"/>
                    </a:ext>
                  </a:extLst>
                </p14:cNvPr>
                <p14:cNvContentPartPr/>
                <p14:nvPr/>
              </p14:nvContentPartPr>
              <p14:xfrm>
                <a:off x="6665343" y="722131"/>
                <a:ext cx="48960" cy="53640"/>
              </p14:xfrm>
            </p:contentPart>
          </mc:Choice>
          <mc:Fallback xmlns="">
            <p:pic>
              <p:nvPicPr>
                <p:cNvPr id="12" name="Freihand 11">
                  <a:extLst>
                    <a:ext uri="{FF2B5EF4-FFF2-40B4-BE49-F238E27FC236}">
                      <a16:creationId xmlns:a16="http://schemas.microsoft.com/office/drawing/2014/main" id="{8150E532-F69C-407D-92B7-BB7130066D8D}"/>
                    </a:ext>
                  </a:extLst>
                </p:cNvPr>
                <p:cNvPicPr/>
                <p:nvPr/>
              </p:nvPicPr>
              <p:blipFill>
                <a:blip r:embed="rId40"/>
                <a:stretch>
                  <a:fillRect/>
                </a:stretch>
              </p:blipFill>
              <p:spPr>
                <a:xfrm>
                  <a:off x="6661023" y="717811"/>
                  <a:ext cx="57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Freihand 13">
                  <a:extLst>
                    <a:ext uri="{FF2B5EF4-FFF2-40B4-BE49-F238E27FC236}">
                      <a16:creationId xmlns:a16="http://schemas.microsoft.com/office/drawing/2014/main" id="{E37110C0-8E23-409A-B01A-97924C841518}"/>
                    </a:ext>
                  </a:extLst>
                </p14:cNvPr>
                <p14:cNvContentPartPr/>
                <p14:nvPr/>
              </p14:nvContentPartPr>
              <p14:xfrm>
                <a:off x="6662103" y="714571"/>
                <a:ext cx="77400" cy="86400"/>
              </p14:xfrm>
            </p:contentPart>
          </mc:Choice>
          <mc:Fallback xmlns="">
            <p:pic>
              <p:nvPicPr>
                <p:cNvPr id="14" name="Freihand 13">
                  <a:extLst>
                    <a:ext uri="{FF2B5EF4-FFF2-40B4-BE49-F238E27FC236}">
                      <a16:creationId xmlns:a16="http://schemas.microsoft.com/office/drawing/2014/main" id="{E37110C0-8E23-409A-B01A-97924C841518}"/>
                    </a:ext>
                  </a:extLst>
                </p:cNvPr>
                <p:cNvPicPr/>
                <p:nvPr/>
              </p:nvPicPr>
              <p:blipFill>
                <a:blip r:embed="rId42"/>
                <a:stretch>
                  <a:fillRect/>
                </a:stretch>
              </p:blipFill>
              <p:spPr>
                <a:xfrm>
                  <a:off x="6657783" y="710251"/>
                  <a:ext cx="86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 name="Freihand 14">
                  <a:extLst>
                    <a:ext uri="{FF2B5EF4-FFF2-40B4-BE49-F238E27FC236}">
                      <a16:creationId xmlns:a16="http://schemas.microsoft.com/office/drawing/2014/main" id="{5C2BB7CC-35DA-49F0-97A5-744F137E7219}"/>
                    </a:ext>
                  </a:extLst>
                </p14:cNvPr>
                <p14:cNvContentPartPr/>
                <p14:nvPr/>
              </p14:nvContentPartPr>
              <p14:xfrm>
                <a:off x="6680463" y="716011"/>
                <a:ext cx="96480" cy="236880"/>
              </p14:xfrm>
            </p:contentPart>
          </mc:Choice>
          <mc:Fallback xmlns="">
            <p:pic>
              <p:nvPicPr>
                <p:cNvPr id="15" name="Freihand 14">
                  <a:extLst>
                    <a:ext uri="{FF2B5EF4-FFF2-40B4-BE49-F238E27FC236}">
                      <a16:creationId xmlns:a16="http://schemas.microsoft.com/office/drawing/2014/main" id="{5C2BB7CC-35DA-49F0-97A5-744F137E7219}"/>
                    </a:ext>
                  </a:extLst>
                </p:cNvPr>
                <p:cNvPicPr/>
                <p:nvPr/>
              </p:nvPicPr>
              <p:blipFill>
                <a:blip r:embed="rId44"/>
                <a:stretch>
                  <a:fillRect/>
                </a:stretch>
              </p:blipFill>
              <p:spPr>
                <a:xfrm>
                  <a:off x="6676143" y="711691"/>
                  <a:ext cx="1051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6" name="Freihand 15">
                  <a:extLst>
                    <a:ext uri="{FF2B5EF4-FFF2-40B4-BE49-F238E27FC236}">
                      <a16:creationId xmlns:a16="http://schemas.microsoft.com/office/drawing/2014/main" id="{AA481E88-27F8-44ED-8E6A-6A13E71EFBE7}"/>
                    </a:ext>
                  </a:extLst>
                </p14:cNvPr>
                <p14:cNvContentPartPr/>
                <p14:nvPr/>
              </p14:nvContentPartPr>
              <p14:xfrm>
                <a:off x="6831663" y="717811"/>
                <a:ext cx="121320" cy="73080"/>
              </p14:xfrm>
            </p:contentPart>
          </mc:Choice>
          <mc:Fallback xmlns="">
            <p:pic>
              <p:nvPicPr>
                <p:cNvPr id="16" name="Freihand 15">
                  <a:extLst>
                    <a:ext uri="{FF2B5EF4-FFF2-40B4-BE49-F238E27FC236}">
                      <a16:creationId xmlns:a16="http://schemas.microsoft.com/office/drawing/2014/main" id="{AA481E88-27F8-44ED-8E6A-6A13E71EFBE7}"/>
                    </a:ext>
                  </a:extLst>
                </p:cNvPr>
                <p:cNvPicPr/>
                <p:nvPr/>
              </p:nvPicPr>
              <p:blipFill>
                <a:blip r:embed="rId46"/>
                <a:stretch>
                  <a:fillRect/>
                </a:stretch>
              </p:blipFill>
              <p:spPr>
                <a:xfrm>
                  <a:off x="6827343" y="713491"/>
                  <a:ext cx="129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7" name="Freihand 16">
                  <a:extLst>
                    <a:ext uri="{FF2B5EF4-FFF2-40B4-BE49-F238E27FC236}">
                      <a16:creationId xmlns:a16="http://schemas.microsoft.com/office/drawing/2014/main" id="{B207C7B5-90C5-439E-80E7-D1098D0FBAF4}"/>
                    </a:ext>
                  </a:extLst>
                </p14:cNvPr>
                <p14:cNvContentPartPr/>
                <p14:nvPr/>
              </p14:nvContentPartPr>
              <p14:xfrm>
                <a:off x="6976023" y="712771"/>
                <a:ext cx="137880" cy="67320"/>
              </p14:xfrm>
            </p:contentPart>
          </mc:Choice>
          <mc:Fallback xmlns="">
            <p:pic>
              <p:nvPicPr>
                <p:cNvPr id="17" name="Freihand 16">
                  <a:extLst>
                    <a:ext uri="{FF2B5EF4-FFF2-40B4-BE49-F238E27FC236}">
                      <a16:creationId xmlns:a16="http://schemas.microsoft.com/office/drawing/2014/main" id="{B207C7B5-90C5-439E-80E7-D1098D0FBAF4}"/>
                    </a:ext>
                  </a:extLst>
                </p:cNvPr>
                <p:cNvPicPr/>
                <p:nvPr/>
              </p:nvPicPr>
              <p:blipFill>
                <a:blip r:embed="rId48"/>
                <a:stretch>
                  <a:fillRect/>
                </a:stretch>
              </p:blipFill>
              <p:spPr>
                <a:xfrm>
                  <a:off x="6971703" y="708451"/>
                  <a:ext cx="146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F76CEEAD-F290-4024-80E6-70B397769DF8}"/>
                    </a:ext>
                  </a:extLst>
                </p14:cNvPr>
                <p14:cNvContentPartPr/>
                <p14:nvPr/>
              </p14:nvContentPartPr>
              <p14:xfrm>
                <a:off x="7162143" y="632851"/>
                <a:ext cx="184320" cy="128160"/>
              </p14:xfrm>
            </p:contentPart>
          </mc:Choice>
          <mc:Fallback xmlns="">
            <p:pic>
              <p:nvPicPr>
                <p:cNvPr id="18" name="Freihand 17">
                  <a:extLst>
                    <a:ext uri="{FF2B5EF4-FFF2-40B4-BE49-F238E27FC236}">
                      <a16:creationId xmlns:a16="http://schemas.microsoft.com/office/drawing/2014/main" id="{F76CEEAD-F290-4024-80E6-70B397769DF8}"/>
                    </a:ext>
                  </a:extLst>
                </p:cNvPr>
                <p:cNvPicPr/>
                <p:nvPr/>
              </p:nvPicPr>
              <p:blipFill>
                <a:blip r:embed="rId50"/>
                <a:stretch>
                  <a:fillRect/>
                </a:stretch>
              </p:blipFill>
              <p:spPr>
                <a:xfrm>
                  <a:off x="7157823" y="628531"/>
                  <a:ext cx="192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Freihand 21">
                  <a:extLst>
                    <a:ext uri="{FF2B5EF4-FFF2-40B4-BE49-F238E27FC236}">
                      <a16:creationId xmlns:a16="http://schemas.microsoft.com/office/drawing/2014/main" id="{735AF976-916B-43CF-8709-EB663D8E4400}"/>
                    </a:ext>
                  </a:extLst>
                </p14:cNvPr>
                <p14:cNvContentPartPr/>
                <p14:nvPr/>
              </p14:nvContentPartPr>
              <p14:xfrm>
                <a:off x="7568583" y="542491"/>
                <a:ext cx="144720" cy="180360"/>
              </p14:xfrm>
            </p:contentPart>
          </mc:Choice>
          <mc:Fallback xmlns="">
            <p:pic>
              <p:nvPicPr>
                <p:cNvPr id="22" name="Freihand 21">
                  <a:extLst>
                    <a:ext uri="{FF2B5EF4-FFF2-40B4-BE49-F238E27FC236}">
                      <a16:creationId xmlns:a16="http://schemas.microsoft.com/office/drawing/2014/main" id="{735AF976-916B-43CF-8709-EB663D8E4400}"/>
                    </a:ext>
                  </a:extLst>
                </p:cNvPr>
                <p:cNvPicPr/>
                <p:nvPr/>
              </p:nvPicPr>
              <p:blipFill>
                <a:blip r:embed="rId52"/>
                <a:stretch>
                  <a:fillRect/>
                </a:stretch>
              </p:blipFill>
              <p:spPr>
                <a:xfrm>
                  <a:off x="7564263" y="538171"/>
                  <a:ext cx="153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 name="Freihand 22">
                  <a:extLst>
                    <a:ext uri="{FF2B5EF4-FFF2-40B4-BE49-F238E27FC236}">
                      <a16:creationId xmlns:a16="http://schemas.microsoft.com/office/drawing/2014/main" id="{928AF906-B0D5-4198-8199-82D8FED67B14}"/>
                    </a:ext>
                  </a:extLst>
                </p14:cNvPr>
                <p14:cNvContentPartPr/>
                <p14:nvPr/>
              </p14:nvContentPartPr>
              <p14:xfrm>
                <a:off x="7663983" y="647971"/>
                <a:ext cx="37440" cy="76320"/>
              </p14:xfrm>
            </p:contentPart>
          </mc:Choice>
          <mc:Fallback xmlns="">
            <p:pic>
              <p:nvPicPr>
                <p:cNvPr id="23" name="Freihand 22">
                  <a:extLst>
                    <a:ext uri="{FF2B5EF4-FFF2-40B4-BE49-F238E27FC236}">
                      <a16:creationId xmlns:a16="http://schemas.microsoft.com/office/drawing/2014/main" id="{928AF906-B0D5-4198-8199-82D8FED67B14}"/>
                    </a:ext>
                  </a:extLst>
                </p:cNvPr>
                <p:cNvPicPr/>
                <p:nvPr/>
              </p:nvPicPr>
              <p:blipFill>
                <a:blip r:embed="rId54"/>
                <a:stretch>
                  <a:fillRect/>
                </a:stretch>
              </p:blipFill>
              <p:spPr>
                <a:xfrm>
                  <a:off x="7659663" y="643651"/>
                  <a:ext cx="46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C7C6F7F9-3837-43E9-8A0F-CC9D4D06D52B}"/>
                    </a:ext>
                  </a:extLst>
                </p14:cNvPr>
                <p14:cNvContentPartPr/>
                <p14:nvPr/>
              </p14:nvContentPartPr>
              <p14:xfrm>
                <a:off x="7743183" y="620251"/>
                <a:ext cx="138960" cy="101520"/>
              </p14:xfrm>
            </p:contentPart>
          </mc:Choice>
          <mc:Fallback xmlns="">
            <p:pic>
              <p:nvPicPr>
                <p:cNvPr id="24" name="Freihand 23">
                  <a:extLst>
                    <a:ext uri="{FF2B5EF4-FFF2-40B4-BE49-F238E27FC236}">
                      <a16:creationId xmlns:a16="http://schemas.microsoft.com/office/drawing/2014/main" id="{C7C6F7F9-3837-43E9-8A0F-CC9D4D06D52B}"/>
                    </a:ext>
                  </a:extLst>
                </p:cNvPr>
                <p:cNvPicPr/>
                <p:nvPr/>
              </p:nvPicPr>
              <p:blipFill>
                <a:blip r:embed="rId56"/>
                <a:stretch>
                  <a:fillRect/>
                </a:stretch>
              </p:blipFill>
              <p:spPr>
                <a:xfrm>
                  <a:off x="7738863" y="615931"/>
                  <a:ext cx="147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8D5C8FBB-9C8C-444A-8307-C60EDBAC386E}"/>
                    </a:ext>
                  </a:extLst>
                </p14:cNvPr>
                <p14:cNvContentPartPr/>
                <p14:nvPr/>
              </p14:nvContentPartPr>
              <p14:xfrm>
                <a:off x="7882143" y="617731"/>
                <a:ext cx="131040" cy="222480"/>
              </p14:xfrm>
            </p:contentPart>
          </mc:Choice>
          <mc:Fallback xmlns="">
            <p:pic>
              <p:nvPicPr>
                <p:cNvPr id="25" name="Freihand 24">
                  <a:extLst>
                    <a:ext uri="{FF2B5EF4-FFF2-40B4-BE49-F238E27FC236}">
                      <a16:creationId xmlns:a16="http://schemas.microsoft.com/office/drawing/2014/main" id="{8D5C8FBB-9C8C-444A-8307-C60EDBAC386E}"/>
                    </a:ext>
                  </a:extLst>
                </p:cNvPr>
                <p:cNvPicPr/>
                <p:nvPr/>
              </p:nvPicPr>
              <p:blipFill>
                <a:blip r:embed="rId58"/>
                <a:stretch>
                  <a:fillRect/>
                </a:stretch>
              </p:blipFill>
              <p:spPr>
                <a:xfrm>
                  <a:off x="7877823" y="613411"/>
                  <a:ext cx="139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7BF67D93-45AF-4DAE-9D39-F6ADBB1065C5}"/>
                    </a:ext>
                  </a:extLst>
                </p14:cNvPr>
                <p14:cNvContentPartPr/>
                <p14:nvPr/>
              </p14:nvContentPartPr>
              <p14:xfrm>
                <a:off x="8052423" y="636091"/>
                <a:ext cx="120960" cy="70920"/>
              </p14:xfrm>
            </p:contentPart>
          </mc:Choice>
          <mc:Fallback xmlns="">
            <p:pic>
              <p:nvPicPr>
                <p:cNvPr id="26" name="Freihand 25">
                  <a:extLst>
                    <a:ext uri="{FF2B5EF4-FFF2-40B4-BE49-F238E27FC236}">
                      <a16:creationId xmlns:a16="http://schemas.microsoft.com/office/drawing/2014/main" id="{7BF67D93-45AF-4DAE-9D39-F6ADBB1065C5}"/>
                    </a:ext>
                  </a:extLst>
                </p:cNvPr>
                <p:cNvPicPr/>
                <p:nvPr/>
              </p:nvPicPr>
              <p:blipFill>
                <a:blip r:embed="rId60"/>
                <a:stretch>
                  <a:fillRect/>
                </a:stretch>
              </p:blipFill>
              <p:spPr>
                <a:xfrm>
                  <a:off x="8048103" y="631771"/>
                  <a:ext cx="1296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17680C7E-7E09-4B09-BFA3-86215810989F}"/>
                    </a:ext>
                  </a:extLst>
                </p14:cNvPr>
                <p14:cNvContentPartPr/>
                <p14:nvPr/>
              </p14:nvContentPartPr>
              <p14:xfrm>
                <a:off x="8206143" y="617371"/>
                <a:ext cx="103320" cy="93240"/>
              </p14:xfrm>
            </p:contentPart>
          </mc:Choice>
          <mc:Fallback xmlns="">
            <p:pic>
              <p:nvPicPr>
                <p:cNvPr id="27" name="Freihand 26">
                  <a:extLst>
                    <a:ext uri="{FF2B5EF4-FFF2-40B4-BE49-F238E27FC236}">
                      <a16:creationId xmlns:a16="http://schemas.microsoft.com/office/drawing/2014/main" id="{17680C7E-7E09-4B09-BFA3-86215810989F}"/>
                    </a:ext>
                  </a:extLst>
                </p:cNvPr>
                <p:cNvPicPr/>
                <p:nvPr/>
              </p:nvPicPr>
              <p:blipFill>
                <a:blip r:embed="rId62"/>
                <a:stretch>
                  <a:fillRect/>
                </a:stretch>
              </p:blipFill>
              <p:spPr>
                <a:xfrm>
                  <a:off x="8201823" y="613051"/>
                  <a:ext cx="111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9" name="Freihand 28">
                  <a:extLst>
                    <a:ext uri="{FF2B5EF4-FFF2-40B4-BE49-F238E27FC236}">
                      <a16:creationId xmlns:a16="http://schemas.microsoft.com/office/drawing/2014/main" id="{2C9FD8A1-FE38-4AA5-B3E6-240552015412}"/>
                    </a:ext>
                  </a:extLst>
                </p14:cNvPr>
                <p14:cNvContentPartPr/>
                <p14:nvPr/>
              </p14:nvContentPartPr>
              <p14:xfrm>
                <a:off x="8392623" y="586051"/>
                <a:ext cx="74520" cy="144360"/>
              </p14:xfrm>
            </p:contentPart>
          </mc:Choice>
          <mc:Fallback xmlns="">
            <p:pic>
              <p:nvPicPr>
                <p:cNvPr id="29" name="Freihand 28">
                  <a:extLst>
                    <a:ext uri="{FF2B5EF4-FFF2-40B4-BE49-F238E27FC236}">
                      <a16:creationId xmlns:a16="http://schemas.microsoft.com/office/drawing/2014/main" id="{2C9FD8A1-FE38-4AA5-B3E6-240552015412}"/>
                    </a:ext>
                  </a:extLst>
                </p:cNvPr>
                <p:cNvPicPr/>
                <p:nvPr/>
              </p:nvPicPr>
              <p:blipFill>
                <a:blip r:embed="rId64"/>
                <a:stretch>
                  <a:fillRect/>
                </a:stretch>
              </p:blipFill>
              <p:spPr>
                <a:xfrm>
                  <a:off x="8388303" y="581731"/>
                  <a:ext cx="83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Freihand 30">
                  <a:extLst>
                    <a:ext uri="{FF2B5EF4-FFF2-40B4-BE49-F238E27FC236}">
                      <a16:creationId xmlns:a16="http://schemas.microsoft.com/office/drawing/2014/main" id="{1236FEE5-9D80-476C-A85F-9A9E24F70F35}"/>
                    </a:ext>
                  </a:extLst>
                </p14:cNvPr>
                <p14:cNvContentPartPr/>
                <p14:nvPr/>
              </p14:nvContentPartPr>
              <p14:xfrm>
                <a:off x="8903823" y="574891"/>
                <a:ext cx="167400" cy="128160"/>
              </p14:xfrm>
            </p:contentPart>
          </mc:Choice>
          <mc:Fallback xmlns="">
            <p:pic>
              <p:nvPicPr>
                <p:cNvPr id="31" name="Freihand 30">
                  <a:extLst>
                    <a:ext uri="{FF2B5EF4-FFF2-40B4-BE49-F238E27FC236}">
                      <a16:creationId xmlns:a16="http://schemas.microsoft.com/office/drawing/2014/main" id="{1236FEE5-9D80-476C-A85F-9A9E24F70F35}"/>
                    </a:ext>
                  </a:extLst>
                </p:cNvPr>
                <p:cNvPicPr/>
                <p:nvPr/>
              </p:nvPicPr>
              <p:blipFill>
                <a:blip r:embed="rId66"/>
                <a:stretch>
                  <a:fillRect/>
                </a:stretch>
              </p:blipFill>
              <p:spPr>
                <a:xfrm>
                  <a:off x="8899503" y="570571"/>
                  <a:ext cx="176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2" name="Freihand 31">
                  <a:extLst>
                    <a:ext uri="{FF2B5EF4-FFF2-40B4-BE49-F238E27FC236}">
                      <a16:creationId xmlns:a16="http://schemas.microsoft.com/office/drawing/2014/main" id="{C8B7B238-CAE6-48AC-9E83-88FF77609000}"/>
                    </a:ext>
                  </a:extLst>
                </p14:cNvPr>
                <p14:cNvContentPartPr/>
                <p14:nvPr/>
              </p14:nvContentPartPr>
              <p14:xfrm>
                <a:off x="9103983" y="596491"/>
                <a:ext cx="96480" cy="90720"/>
              </p14:xfrm>
            </p:contentPart>
          </mc:Choice>
          <mc:Fallback xmlns="">
            <p:pic>
              <p:nvPicPr>
                <p:cNvPr id="32" name="Freihand 31">
                  <a:extLst>
                    <a:ext uri="{FF2B5EF4-FFF2-40B4-BE49-F238E27FC236}">
                      <a16:creationId xmlns:a16="http://schemas.microsoft.com/office/drawing/2014/main" id="{C8B7B238-CAE6-48AC-9E83-88FF77609000}"/>
                    </a:ext>
                  </a:extLst>
                </p:cNvPr>
                <p:cNvPicPr/>
                <p:nvPr/>
              </p:nvPicPr>
              <p:blipFill>
                <a:blip r:embed="rId68"/>
                <a:stretch>
                  <a:fillRect/>
                </a:stretch>
              </p:blipFill>
              <p:spPr>
                <a:xfrm>
                  <a:off x="9099663" y="592171"/>
                  <a:ext cx="105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4" name="Freihand 33">
                  <a:extLst>
                    <a:ext uri="{FF2B5EF4-FFF2-40B4-BE49-F238E27FC236}">
                      <a16:creationId xmlns:a16="http://schemas.microsoft.com/office/drawing/2014/main" id="{69736602-F1A3-410D-9E94-274E5CBCDD75}"/>
                    </a:ext>
                  </a:extLst>
                </p14:cNvPr>
                <p14:cNvContentPartPr/>
                <p14:nvPr/>
              </p14:nvContentPartPr>
              <p14:xfrm>
                <a:off x="9190383" y="600451"/>
                <a:ext cx="83880" cy="237960"/>
              </p14:xfrm>
            </p:contentPart>
          </mc:Choice>
          <mc:Fallback xmlns="">
            <p:pic>
              <p:nvPicPr>
                <p:cNvPr id="34" name="Freihand 33">
                  <a:extLst>
                    <a:ext uri="{FF2B5EF4-FFF2-40B4-BE49-F238E27FC236}">
                      <a16:creationId xmlns:a16="http://schemas.microsoft.com/office/drawing/2014/main" id="{69736602-F1A3-410D-9E94-274E5CBCDD75}"/>
                    </a:ext>
                  </a:extLst>
                </p:cNvPr>
                <p:cNvPicPr/>
                <p:nvPr/>
              </p:nvPicPr>
              <p:blipFill>
                <a:blip r:embed="rId70"/>
                <a:stretch>
                  <a:fillRect/>
                </a:stretch>
              </p:blipFill>
              <p:spPr>
                <a:xfrm>
                  <a:off x="9186063" y="596131"/>
                  <a:ext cx="92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Freihand 34">
                  <a:extLst>
                    <a:ext uri="{FF2B5EF4-FFF2-40B4-BE49-F238E27FC236}">
                      <a16:creationId xmlns:a16="http://schemas.microsoft.com/office/drawing/2014/main" id="{FAFB856B-CCA6-4AB8-862C-C3A3AA464D8D}"/>
                    </a:ext>
                  </a:extLst>
                </p14:cNvPr>
                <p14:cNvContentPartPr/>
                <p14:nvPr/>
              </p14:nvContentPartPr>
              <p14:xfrm>
                <a:off x="9316023" y="528091"/>
                <a:ext cx="70920" cy="138960"/>
              </p14:xfrm>
            </p:contentPart>
          </mc:Choice>
          <mc:Fallback xmlns="">
            <p:pic>
              <p:nvPicPr>
                <p:cNvPr id="35" name="Freihand 34">
                  <a:extLst>
                    <a:ext uri="{FF2B5EF4-FFF2-40B4-BE49-F238E27FC236}">
                      <a16:creationId xmlns:a16="http://schemas.microsoft.com/office/drawing/2014/main" id="{FAFB856B-CCA6-4AB8-862C-C3A3AA464D8D}"/>
                    </a:ext>
                  </a:extLst>
                </p:cNvPr>
                <p:cNvPicPr/>
                <p:nvPr/>
              </p:nvPicPr>
              <p:blipFill>
                <a:blip r:embed="rId72"/>
                <a:stretch>
                  <a:fillRect/>
                </a:stretch>
              </p:blipFill>
              <p:spPr>
                <a:xfrm>
                  <a:off x="9311703" y="523771"/>
                  <a:ext cx="79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 name="Freihand 35">
                  <a:extLst>
                    <a:ext uri="{FF2B5EF4-FFF2-40B4-BE49-F238E27FC236}">
                      <a16:creationId xmlns:a16="http://schemas.microsoft.com/office/drawing/2014/main" id="{C5ADC668-96DD-46A7-B047-65125EF6424A}"/>
                    </a:ext>
                  </a:extLst>
                </p14:cNvPr>
                <p14:cNvContentPartPr/>
                <p14:nvPr/>
              </p14:nvContentPartPr>
              <p14:xfrm>
                <a:off x="9385863" y="589651"/>
                <a:ext cx="88200" cy="73800"/>
              </p14:xfrm>
            </p:contentPart>
          </mc:Choice>
          <mc:Fallback xmlns="">
            <p:pic>
              <p:nvPicPr>
                <p:cNvPr id="36" name="Freihand 35">
                  <a:extLst>
                    <a:ext uri="{FF2B5EF4-FFF2-40B4-BE49-F238E27FC236}">
                      <a16:creationId xmlns:a16="http://schemas.microsoft.com/office/drawing/2014/main" id="{C5ADC668-96DD-46A7-B047-65125EF6424A}"/>
                    </a:ext>
                  </a:extLst>
                </p:cNvPr>
                <p:cNvPicPr/>
                <p:nvPr/>
              </p:nvPicPr>
              <p:blipFill>
                <a:blip r:embed="rId74"/>
                <a:stretch>
                  <a:fillRect/>
                </a:stretch>
              </p:blipFill>
              <p:spPr>
                <a:xfrm>
                  <a:off x="9381543" y="585331"/>
                  <a:ext cx="96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7" name="Freihand 36">
                  <a:extLst>
                    <a:ext uri="{FF2B5EF4-FFF2-40B4-BE49-F238E27FC236}">
                      <a16:creationId xmlns:a16="http://schemas.microsoft.com/office/drawing/2014/main" id="{B64C5B4A-71CE-4435-9C60-79F13D7CE2D1}"/>
                    </a:ext>
                  </a:extLst>
                </p14:cNvPr>
                <p14:cNvContentPartPr/>
                <p14:nvPr/>
              </p14:nvContentPartPr>
              <p14:xfrm>
                <a:off x="9745863" y="500371"/>
                <a:ext cx="195840" cy="189360"/>
              </p14:xfrm>
            </p:contentPart>
          </mc:Choice>
          <mc:Fallback xmlns="">
            <p:pic>
              <p:nvPicPr>
                <p:cNvPr id="37" name="Freihand 36">
                  <a:extLst>
                    <a:ext uri="{FF2B5EF4-FFF2-40B4-BE49-F238E27FC236}">
                      <a16:creationId xmlns:a16="http://schemas.microsoft.com/office/drawing/2014/main" id="{B64C5B4A-71CE-4435-9C60-79F13D7CE2D1}"/>
                    </a:ext>
                  </a:extLst>
                </p:cNvPr>
                <p:cNvPicPr/>
                <p:nvPr/>
              </p:nvPicPr>
              <p:blipFill>
                <a:blip r:embed="rId76"/>
                <a:stretch>
                  <a:fillRect/>
                </a:stretch>
              </p:blipFill>
              <p:spPr>
                <a:xfrm>
                  <a:off x="9741543" y="496051"/>
                  <a:ext cx="204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 name="Freihand 37">
                  <a:extLst>
                    <a:ext uri="{FF2B5EF4-FFF2-40B4-BE49-F238E27FC236}">
                      <a16:creationId xmlns:a16="http://schemas.microsoft.com/office/drawing/2014/main" id="{0F3A0B91-A1CB-47D3-AC9E-849B55E710A1}"/>
                    </a:ext>
                  </a:extLst>
                </p14:cNvPr>
                <p14:cNvContentPartPr/>
                <p14:nvPr/>
              </p14:nvContentPartPr>
              <p14:xfrm>
                <a:off x="10164543" y="566971"/>
                <a:ext cx="170280" cy="72360"/>
              </p14:xfrm>
            </p:contentPart>
          </mc:Choice>
          <mc:Fallback xmlns="">
            <p:pic>
              <p:nvPicPr>
                <p:cNvPr id="38" name="Freihand 37">
                  <a:extLst>
                    <a:ext uri="{FF2B5EF4-FFF2-40B4-BE49-F238E27FC236}">
                      <a16:creationId xmlns:a16="http://schemas.microsoft.com/office/drawing/2014/main" id="{0F3A0B91-A1CB-47D3-AC9E-849B55E710A1}"/>
                    </a:ext>
                  </a:extLst>
                </p:cNvPr>
                <p:cNvPicPr/>
                <p:nvPr/>
              </p:nvPicPr>
              <p:blipFill>
                <a:blip r:embed="rId78"/>
                <a:stretch>
                  <a:fillRect/>
                </a:stretch>
              </p:blipFill>
              <p:spPr>
                <a:xfrm>
                  <a:off x="10160223" y="562651"/>
                  <a:ext cx="178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 name="Freihand 38">
                  <a:extLst>
                    <a:ext uri="{FF2B5EF4-FFF2-40B4-BE49-F238E27FC236}">
                      <a16:creationId xmlns:a16="http://schemas.microsoft.com/office/drawing/2014/main" id="{1535FB64-3D31-4EBC-A95C-45577CA9352C}"/>
                    </a:ext>
                  </a:extLst>
                </p14:cNvPr>
                <p14:cNvContentPartPr/>
                <p14:nvPr/>
              </p14:nvContentPartPr>
              <p14:xfrm>
                <a:off x="10346343" y="562651"/>
                <a:ext cx="84960" cy="88560"/>
              </p14:xfrm>
            </p:contentPart>
          </mc:Choice>
          <mc:Fallback xmlns="">
            <p:pic>
              <p:nvPicPr>
                <p:cNvPr id="39" name="Freihand 38">
                  <a:extLst>
                    <a:ext uri="{FF2B5EF4-FFF2-40B4-BE49-F238E27FC236}">
                      <a16:creationId xmlns:a16="http://schemas.microsoft.com/office/drawing/2014/main" id="{1535FB64-3D31-4EBC-A95C-45577CA9352C}"/>
                    </a:ext>
                  </a:extLst>
                </p:cNvPr>
                <p:cNvPicPr/>
                <p:nvPr/>
              </p:nvPicPr>
              <p:blipFill>
                <a:blip r:embed="rId80"/>
                <a:stretch>
                  <a:fillRect/>
                </a:stretch>
              </p:blipFill>
              <p:spPr>
                <a:xfrm>
                  <a:off x="10342023" y="558331"/>
                  <a:ext cx="93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0" name="Freihand 39">
                  <a:extLst>
                    <a:ext uri="{FF2B5EF4-FFF2-40B4-BE49-F238E27FC236}">
                      <a16:creationId xmlns:a16="http://schemas.microsoft.com/office/drawing/2014/main" id="{C28999DD-AC88-40C7-BDC7-078F171C4ED6}"/>
                    </a:ext>
                  </a:extLst>
                </p14:cNvPr>
                <p14:cNvContentPartPr/>
                <p14:nvPr/>
              </p14:nvContentPartPr>
              <p14:xfrm>
                <a:off x="10448583" y="567331"/>
                <a:ext cx="106560" cy="90360"/>
              </p14:xfrm>
            </p:contentPart>
          </mc:Choice>
          <mc:Fallback xmlns="">
            <p:pic>
              <p:nvPicPr>
                <p:cNvPr id="40" name="Freihand 39">
                  <a:extLst>
                    <a:ext uri="{FF2B5EF4-FFF2-40B4-BE49-F238E27FC236}">
                      <a16:creationId xmlns:a16="http://schemas.microsoft.com/office/drawing/2014/main" id="{C28999DD-AC88-40C7-BDC7-078F171C4ED6}"/>
                    </a:ext>
                  </a:extLst>
                </p:cNvPr>
                <p:cNvPicPr/>
                <p:nvPr/>
              </p:nvPicPr>
              <p:blipFill>
                <a:blip r:embed="rId82"/>
                <a:stretch>
                  <a:fillRect/>
                </a:stretch>
              </p:blipFill>
              <p:spPr>
                <a:xfrm>
                  <a:off x="10444263" y="563011"/>
                  <a:ext cx="115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 name="Freihand 40">
                  <a:extLst>
                    <a:ext uri="{FF2B5EF4-FFF2-40B4-BE49-F238E27FC236}">
                      <a16:creationId xmlns:a16="http://schemas.microsoft.com/office/drawing/2014/main" id="{F5EEF3D7-23EF-4301-9060-7BD3208F7DDD}"/>
                    </a:ext>
                  </a:extLst>
                </p14:cNvPr>
                <p14:cNvContentPartPr/>
                <p14:nvPr/>
              </p14:nvContentPartPr>
              <p14:xfrm>
                <a:off x="10538943" y="479131"/>
                <a:ext cx="115200" cy="158040"/>
              </p14:xfrm>
            </p:contentPart>
          </mc:Choice>
          <mc:Fallback xmlns="">
            <p:pic>
              <p:nvPicPr>
                <p:cNvPr id="41" name="Freihand 40">
                  <a:extLst>
                    <a:ext uri="{FF2B5EF4-FFF2-40B4-BE49-F238E27FC236}">
                      <a16:creationId xmlns:a16="http://schemas.microsoft.com/office/drawing/2014/main" id="{F5EEF3D7-23EF-4301-9060-7BD3208F7DDD}"/>
                    </a:ext>
                  </a:extLst>
                </p:cNvPr>
                <p:cNvPicPr/>
                <p:nvPr/>
              </p:nvPicPr>
              <p:blipFill>
                <a:blip r:embed="rId84"/>
                <a:stretch>
                  <a:fillRect/>
                </a:stretch>
              </p:blipFill>
              <p:spPr>
                <a:xfrm>
                  <a:off x="10534623" y="474811"/>
                  <a:ext cx="1238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4" name="Freihand 43">
                  <a:extLst>
                    <a:ext uri="{FF2B5EF4-FFF2-40B4-BE49-F238E27FC236}">
                      <a16:creationId xmlns:a16="http://schemas.microsoft.com/office/drawing/2014/main" id="{CA55126E-CF6D-4229-A8FF-0A555CAE6CD4}"/>
                    </a:ext>
                  </a:extLst>
                </p14:cNvPr>
                <p14:cNvContentPartPr/>
                <p14:nvPr/>
              </p14:nvContentPartPr>
              <p14:xfrm>
                <a:off x="10849623" y="461491"/>
                <a:ext cx="100800" cy="257040"/>
              </p14:xfrm>
            </p:contentPart>
          </mc:Choice>
          <mc:Fallback xmlns="">
            <p:pic>
              <p:nvPicPr>
                <p:cNvPr id="44" name="Freihand 43">
                  <a:extLst>
                    <a:ext uri="{FF2B5EF4-FFF2-40B4-BE49-F238E27FC236}">
                      <a16:creationId xmlns:a16="http://schemas.microsoft.com/office/drawing/2014/main" id="{CA55126E-CF6D-4229-A8FF-0A555CAE6CD4}"/>
                    </a:ext>
                  </a:extLst>
                </p:cNvPr>
                <p:cNvPicPr/>
                <p:nvPr/>
              </p:nvPicPr>
              <p:blipFill>
                <a:blip r:embed="rId86"/>
                <a:stretch>
                  <a:fillRect/>
                </a:stretch>
              </p:blipFill>
              <p:spPr>
                <a:xfrm>
                  <a:off x="10845303" y="457171"/>
                  <a:ext cx="1094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5" name="Freihand 44">
                  <a:extLst>
                    <a:ext uri="{FF2B5EF4-FFF2-40B4-BE49-F238E27FC236}">
                      <a16:creationId xmlns:a16="http://schemas.microsoft.com/office/drawing/2014/main" id="{AE1321A4-32E8-40CA-9BEC-94EA88386C74}"/>
                    </a:ext>
                  </a:extLst>
                </p14:cNvPr>
                <p14:cNvContentPartPr/>
                <p14:nvPr/>
              </p14:nvContentPartPr>
              <p14:xfrm>
                <a:off x="10966263" y="560491"/>
                <a:ext cx="271080" cy="64440"/>
              </p14:xfrm>
            </p:contentPart>
          </mc:Choice>
          <mc:Fallback xmlns="">
            <p:pic>
              <p:nvPicPr>
                <p:cNvPr id="45" name="Freihand 44">
                  <a:extLst>
                    <a:ext uri="{FF2B5EF4-FFF2-40B4-BE49-F238E27FC236}">
                      <a16:creationId xmlns:a16="http://schemas.microsoft.com/office/drawing/2014/main" id="{AE1321A4-32E8-40CA-9BEC-94EA88386C74}"/>
                    </a:ext>
                  </a:extLst>
                </p:cNvPr>
                <p:cNvPicPr/>
                <p:nvPr/>
              </p:nvPicPr>
              <p:blipFill>
                <a:blip r:embed="rId88"/>
                <a:stretch>
                  <a:fillRect/>
                </a:stretch>
              </p:blipFill>
              <p:spPr>
                <a:xfrm>
                  <a:off x="10961943" y="556171"/>
                  <a:ext cx="2797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6" name="Freihand 45">
                  <a:extLst>
                    <a:ext uri="{FF2B5EF4-FFF2-40B4-BE49-F238E27FC236}">
                      <a16:creationId xmlns:a16="http://schemas.microsoft.com/office/drawing/2014/main" id="{B96AC004-F768-46E0-828D-B55BB869FF9A}"/>
                    </a:ext>
                  </a:extLst>
                </p14:cNvPr>
                <p14:cNvContentPartPr/>
                <p14:nvPr/>
              </p14:nvContentPartPr>
              <p14:xfrm>
                <a:off x="11296023" y="530971"/>
                <a:ext cx="189720" cy="79560"/>
              </p14:xfrm>
            </p:contentPart>
          </mc:Choice>
          <mc:Fallback xmlns="">
            <p:pic>
              <p:nvPicPr>
                <p:cNvPr id="46" name="Freihand 45">
                  <a:extLst>
                    <a:ext uri="{FF2B5EF4-FFF2-40B4-BE49-F238E27FC236}">
                      <a16:creationId xmlns:a16="http://schemas.microsoft.com/office/drawing/2014/main" id="{B96AC004-F768-46E0-828D-B55BB869FF9A}"/>
                    </a:ext>
                  </a:extLst>
                </p:cNvPr>
                <p:cNvPicPr/>
                <p:nvPr/>
              </p:nvPicPr>
              <p:blipFill>
                <a:blip r:embed="rId90"/>
                <a:stretch>
                  <a:fillRect/>
                </a:stretch>
              </p:blipFill>
              <p:spPr>
                <a:xfrm>
                  <a:off x="11291703" y="526651"/>
                  <a:ext cx="198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 name="Freihand 46">
                  <a:extLst>
                    <a:ext uri="{FF2B5EF4-FFF2-40B4-BE49-F238E27FC236}">
                      <a16:creationId xmlns:a16="http://schemas.microsoft.com/office/drawing/2014/main" id="{5BEDA30C-190A-4479-8DAE-2CBBF550A23A}"/>
                    </a:ext>
                  </a:extLst>
                </p14:cNvPr>
                <p14:cNvContentPartPr/>
                <p14:nvPr/>
              </p14:nvContentPartPr>
              <p14:xfrm>
                <a:off x="11501223" y="507211"/>
                <a:ext cx="96480" cy="105840"/>
              </p14:xfrm>
            </p:contentPart>
          </mc:Choice>
          <mc:Fallback xmlns="">
            <p:pic>
              <p:nvPicPr>
                <p:cNvPr id="47" name="Freihand 46">
                  <a:extLst>
                    <a:ext uri="{FF2B5EF4-FFF2-40B4-BE49-F238E27FC236}">
                      <a16:creationId xmlns:a16="http://schemas.microsoft.com/office/drawing/2014/main" id="{5BEDA30C-190A-4479-8DAE-2CBBF550A23A}"/>
                    </a:ext>
                  </a:extLst>
                </p:cNvPr>
                <p:cNvPicPr/>
                <p:nvPr/>
              </p:nvPicPr>
              <p:blipFill>
                <a:blip r:embed="rId92"/>
                <a:stretch>
                  <a:fillRect/>
                </a:stretch>
              </p:blipFill>
              <p:spPr>
                <a:xfrm>
                  <a:off x="11496903" y="502891"/>
                  <a:ext cx="105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8" name="Freihand 47">
                  <a:extLst>
                    <a:ext uri="{FF2B5EF4-FFF2-40B4-BE49-F238E27FC236}">
                      <a16:creationId xmlns:a16="http://schemas.microsoft.com/office/drawing/2014/main" id="{FA91DDF6-5337-49B8-A1D5-1A75CABD51B2}"/>
                    </a:ext>
                  </a:extLst>
                </p14:cNvPr>
                <p14:cNvContentPartPr/>
                <p14:nvPr/>
              </p14:nvContentPartPr>
              <p14:xfrm>
                <a:off x="9470823" y="893491"/>
                <a:ext cx="114120" cy="121680"/>
              </p14:xfrm>
            </p:contentPart>
          </mc:Choice>
          <mc:Fallback xmlns="">
            <p:pic>
              <p:nvPicPr>
                <p:cNvPr id="48" name="Freihand 47">
                  <a:extLst>
                    <a:ext uri="{FF2B5EF4-FFF2-40B4-BE49-F238E27FC236}">
                      <a16:creationId xmlns:a16="http://schemas.microsoft.com/office/drawing/2014/main" id="{FA91DDF6-5337-49B8-A1D5-1A75CABD51B2}"/>
                    </a:ext>
                  </a:extLst>
                </p:cNvPr>
                <p:cNvPicPr/>
                <p:nvPr/>
              </p:nvPicPr>
              <p:blipFill>
                <a:blip r:embed="rId94"/>
                <a:stretch>
                  <a:fillRect/>
                </a:stretch>
              </p:blipFill>
              <p:spPr>
                <a:xfrm>
                  <a:off x="9466503" y="889171"/>
                  <a:ext cx="122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9" name="Freihand 48">
                  <a:extLst>
                    <a:ext uri="{FF2B5EF4-FFF2-40B4-BE49-F238E27FC236}">
                      <a16:creationId xmlns:a16="http://schemas.microsoft.com/office/drawing/2014/main" id="{E30E4E30-DF72-4E53-8F71-59E90BD26D2A}"/>
                    </a:ext>
                  </a:extLst>
                </p14:cNvPr>
                <p14:cNvContentPartPr/>
                <p14:nvPr/>
              </p14:nvContentPartPr>
              <p14:xfrm>
                <a:off x="9611223" y="906811"/>
                <a:ext cx="64080" cy="78120"/>
              </p14:xfrm>
            </p:contentPart>
          </mc:Choice>
          <mc:Fallback xmlns="">
            <p:pic>
              <p:nvPicPr>
                <p:cNvPr id="49" name="Freihand 48">
                  <a:extLst>
                    <a:ext uri="{FF2B5EF4-FFF2-40B4-BE49-F238E27FC236}">
                      <a16:creationId xmlns:a16="http://schemas.microsoft.com/office/drawing/2014/main" id="{E30E4E30-DF72-4E53-8F71-59E90BD26D2A}"/>
                    </a:ext>
                  </a:extLst>
                </p:cNvPr>
                <p:cNvPicPr/>
                <p:nvPr/>
              </p:nvPicPr>
              <p:blipFill>
                <a:blip r:embed="rId96"/>
                <a:stretch>
                  <a:fillRect/>
                </a:stretch>
              </p:blipFill>
              <p:spPr>
                <a:xfrm>
                  <a:off x="9606903" y="902491"/>
                  <a:ext cx="72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AE4ADD1A-9703-4DDC-8CDF-EEB03F81E36B}"/>
                    </a:ext>
                  </a:extLst>
                </p14:cNvPr>
                <p14:cNvContentPartPr/>
                <p14:nvPr/>
              </p14:nvContentPartPr>
              <p14:xfrm>
                <a:off x="9715263" y="910051"/>
                <a:ext cx="70560" cy="70920"/>
              </p14:xfrm>
            </p:contentPart>
          </mc:Choice>
          <mc:Fallback xmlns="">
            <p:pic>
              <p:nvPicPr>
                <p:cNvPr id="50" name="Freihand 49">
                  <a:extLst>
                    <a:ext uri="{FF2B5EF4-FFF2-40B4-BE49-F238E27FC236}">
                      <a16:creationId xmlns:a16="http://schemas.microsoft.com/office/drawing/2014/main" id="{AE4ADD1A-9703-4DDC-8CDF-EEB03F81E36B}"/>
                    </a:ext>
                  </a:extLst>
                </p:cNvPr>
                <p:cNvPicPr/>
                <p:nvPr/>
              </p:nvPicPr>
              <p:blipFill>
                <a:blip r:embed="rId98"/>
                <a:stretch>
                  <a:fillRect/>
                </a:stretch>
              </p:blipFill>
              <p:spPr>
                <a:xfrm>
                  <a:off x="9710943" y="905731"/>
                  <a:ext cx="792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A5BB6373-E1C2-41A5-A161-499E9A6D86D8}"/>
                    </a:ext>
                  </a:extLst>
                </p14:cNvPr>
                <p14:cNvContentPartPr/>
                <p14:nvPr/>
              </p14:nvContentPartPr>
              <p14:xfrm>
                <a:off x="9704463" y="916891"/>
                <a:ext cx="74160" cy="74880"/>
              </p14:xfrm>
            </p:contentPart>
          </mc:Choice>
          <mc:Fallback xmlns="">
            <p:pic>
              <p:nvPicPr>
                <p:cNvPr id="51" name="Freihand 50">
                  <a:extLst>
                    <a:ext uri="{FF2B5EF4-FFF2-40B4-BE49-F238E27FC236}">
                      <a16:creationId xmlns:a16="http://schemas.microsoft.com/office/drawing/2014/main" id="{A5BB6373-E1C2-41A5-A161-499E9A6D86D8}"/>
                    </a:ext>
                  </a:extLst>
                </p:cNvPr>
                <p:cNvPicPr/>
                <p:nvPr/>
              </p:nvPicPr>
              <p:blipFill>
                <a:blip r:embed="rId100"/>
                <a:stretch>
                  <a:fillRect/>
                </a:stretch>
              </p:blipFill>
              <p:spPr>
                <a:xfrm>
                  <a:off x="9700143" y="912571"/>
                  <a:ext cx="82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DA184573-2ABD-4132-9FBC-435253053568}"/>
                    </a:ext>
                  </a:extLst>
                </p14:cNvPr>
                <p14:cNvContentPartPr/>
                <p14:nvPr/>
              </p14:nvContentPartPr>
              <p14:xfrm>
                <a:off x="9785463" y="917251"/>
                <a:ext cx="106560" cy="45360"/>
              </p14:xfrm>
            </p:contentPart>
          </mc:Choice>
          <mc:Fallback xmlns="">
            <p:pic>
              <p:nvPicPr>
                <p:cNvPr id="52" name="Freihand 51">
                  <a:extLst>
                    <a:ext uri="{FF2B5EF4-FFF2-40B4-BE49-F238E27FC236}">
                      <a16:creationId xmlns:a16="http://schemas.microsoft.com/office/drawing/2014/main" id="{DA184573-2ABD-4132-9FBC-435253053568}"/>
                    </a:ext>
                  </a:extLst>
                </p:cNvPr>
                <p:cNvPicPr/>
                <p:nvPr/>
              </p:nvPicPr>
              <p:blipFill>
                <a:blip r:embed="rId102"/>
                <a:stretch>
                  <a:fillRect/>
                </a:stretch>
              </p:blipFill>
              <p:spPr>
                <a:xfrm>
                  <a:off x="9781143" y="912931"/>
                  <a:ext cx="115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3" name="Freihand 52">
                  <a:extLst>
                    <a:ext uri="{FF2B5EF4-FFF2-40B4-BE49-F238E27FC236}">
                      <a16:creationId xmlns:a16="http://schemas.microsoft.com/office/drawing/2014/main" id="{93208C67-97E4-43E9-BD6F-E2D5825061F0}"/>
                    </a:ext>
                  </a:extLst>
                </p14:cNvPr>
                <p14:cNvContentPartPr/>
                <p14:nvPr/>
              </p14:nvContentPartPr>
              <p14:xfrm>
                <a:off x="9939183" y="916531"/>
                <a:ext cx="331920" cy="51480"/>
              </p14:xfrm>
            </p:contentPart>
          </mc:Choice>
          <mc:Fallback xmlns="">
            <p:pic>
              <p:nvPicPr>
                <p:cNvPr id="53" name="Freihand 52">
                  <a:extLst>
                    <a:ext uri="{FF2B5EF4-FFF2-40B4-BE49-F238E27FC236}">
                      <a16:creationId xmlns:a16="http://schemas.microsoft.com/office/drawing/2014/main" id="{93208C67-97E4-43E9-BD6F-E2D5825061F0}"/>
                    </a:ext>
                  </a:extLst>
                </p:cNvPr>
                <p:cNvPicPr/>
                <p:nvPr/>
              </p:nvPicPr>
              <p:blipFill>
                <a:blip r:embed="rId104"/>
                <a:stretch>
                  <a:fillRect/>
                </a:stretch>
              </p:blipFill>
              <p:spPr>
                <a:xfrm>
                  <a:off x="9934863" y="912211"/>
                  <a:ext cx="340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 name="Freihand 53">
                  <a:extLst>
                    <a:ext uri="{FF2B5EF4-FFF2-40B4-BE49-F238E27FC236}">
                      <a16:creationId xmlns:a16="http://schemas.microsoft.com/office/drawing/2014/main" id="{728B2C1F-BD6C-418B-B4CE-BE94E7EC3B59}"/>
                    </a:ext>
                  </a:extLst>
                </p14:cNvPr>
                <p14:cNvContentPartPr/>
                <p14:nvPr/>
              </p14:nvContentPartPr>
              <p14:xfrm>
                <a:off x="10271463" y="831931"/>
                <a:ext cx="360" cy="360"/>
              </p14:xfrm>
            </p:contentPart>
          </mc:Choice>
          <mc:Fallback xmlns="">
            <p:pic>
              <p:nvPicPr>
                <p:cNvPr id="54" name="Freihand 53">
                  <a:extLst>
                    <a:ext uri="{FF2B5EF4-FFF2-40B4-BE49-F238E27FC236}">
                      <a16:creationId xmlns:a16="http://schemas.microsoft.com/office/drawing/2014/main" id="{728B2C1F-BD6C-418B-B4CE-BE94E7EC3B59}"/>
                    </a:ext>
                  </a:extLst>
                </p:cNvPr>
                <p:cNvPicPr/>
                <p:nvPr/>
              </p:nvPicPr>
              <p:blipFill>
                <a:blip r:embed="rId106"/>
                <a:stretch>
                  <a:fillRect/>
                </a:stretch>
              </p:blipFill>
              <p:spPr>
                <a:xfrm>
                  <a:off x="10267143" y="827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FC546573-E927-46B6-A617-308F9E8B418B}"/>
                    </a:ext>
                  </a:extLst>
                </p14:cNvPr>
                <p14:cNvContentPartPr/>
                <p14:nvPr/>
              </p14:nvContentPartPr>
              <p14:xfrm>
                <a:off x="10291263" y="912931"/>
                <a:ext cx="95040" cy="65880"/>
              </p14:xfrm>
            </p:contentPart>
          </mc:Choice>
          <mc:Fallback xmlns="">
            <p:pic>
              <p:nvPicPr>
                <p:cNvPr id="55" name="Freihand 54">
                  <a:extLst>
                    <a:ext uri="{FF2B5EF4-FFF2-40B4-BE49-F238E27FC236}">
                      <a16:creationId xmlns:a16="http://schemas.microsoft.com/office/drawing/2014/main" id="{FC546573-E927-46B6-A617-308F9E8B418B}"/>
                    </a:ext>
                  </a:extLst>
                </p:cNvPr>
                <p:cNvPicPr/>
                <p:nvPr/>
              </p:nvPicPr>
              <p:blipFill>
                <a:blip r:embed="rId108"/>
                <a:stretch>
                  <a:fillRect/>
                </a:stretch>
              </p:blipFill>
              <p:spPr>
                <a:xfrm>
                  <a:off x="10286943" y="908611"/>
                  <a:ext cx="103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Freihand 55">
                  <a:extLst>
                    <a:ext uri="{FF2B5EF4-FFF2-40B4-BE49-F238E27FC236}">
                      <a16:creationId xmlns:a16="http://schemas.microsoft.com/office/drawing/2014/main" id="{5DC1D96A-1E72-43C9-88FF-628B08E67588}"/>
                    </a:ext>
                  </a:extLst>
                </p14:cNvPr>
                <p14:cNvContentPartPr/>
                <p14:nvPr/>
              </p14:nvContentPartPr>
              <p14:xfrm>
                <a:off x="10401783" y="902851"/>
                <a:ext cx="35280" cy="72720"/>
              </p14:xfrm>
            </p:contentPart>
          </mc:Choice>
          <mc:Fallback xmlns="">
            <p:pic>
              <p:nvPicPr>
                <p:cNvPr id="56" name="Freihand 55">
                  <a:extLst>
                    <a:ext uri="{FF2B5EF4-FFF2-40B4-BE49-F238E27FC236}">
                      <a16:creationId xmlns:a16="http://schemas.microsoft.com/office/drawing/2014/main" id="{5DC1D96A-1E72-43C9-88FF-628B08E67588}"/>
                    </a:ext>
                  </a:extLst>
                </p:cNvPr>
                <p:cNvPicPr/>
                <p:nvPr/>
              </p:nvPicPr>
              <p:blipFill>
                <a:blip r:embed="rId110"/>
                <a:stretch>
                  <a:fillRect/>
                </a:stretch>
              </p:blipFill>
              <p:spPr>
                <a:xfrm>
                  <a:off x="10397463" y="898531"/>
                  <a:ext cx="43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B5E19E7F-B882-4068-BABB-4A3ED2AF63BC}"/>
                    </a:ext>
                  </a:extLst>
                </p14:cNvPr>
                <p14:cNvContentPartPr/>
                <p14:nvPr/>
              </p14:nvContentPartPr>
              <p14:xfrm>
                <a:off x="10428783" y="845971"/>
                <a:ext cx="50400" cy="28080"/>
              </p14:xfrm>
            </p:contentPart>
          </mc:Choice>
          <mc:Fallback xmlns="">
            <p:pic>
              <p:nvPicPr>
                <p:cNvPr id="57" name="Freihand 56">
                  <a:extLst>
                    <a:ext uri="{FF2B5EF4-FFF2-40B4-BE49-F238E27FC236}">
                      <a16:creationId xmlns:a16="http://schemas.microsoft.com/office/drawing/2014/main" id="{B5E19E7F-B882-4068-BABB-4A3ED2AF63BC}"/>
                    </a:ext>
                  </a:extLst>
                </p:cNvPr>
                <p:cNvPicPr/>
                <p:nvPr/>
              </p:nvPicPr>
              <p:blipFill>
                <a:blip r:embed="rId112"/>
                <a:stretch>
                  <a:fillRect/>
                </a:stretch>
              </p:blipFill>
              <p:spPr>
                <a:xfrm>
                  <a:off x="10424463" y="841651"/>
                  <a:ext cx="59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9FCA2AB6-3F3C-47DB-BA4B-208262FC9402}"/>
                    </a:ext>
                  </a:extLst>
                </p14:cNvPr>
                <p14:cNvContentPartPr/>
                <p14:nvPr/>
              </p14:nvContentPartPr>
              <p14:xfrm>
                <a:off x="10459023" y="880531"/>
                <a:ext cx="88200" cy="83520"/>
              </p14:xfrm>
            </p:contentPart>
          </mc:Choice>
          <mc:Fallback xmlns="">
            <p:pic>
              <p:nvPicPr>
                <p:cNvPr id="58" name="Freihand 57">
                  <a:extLst>
                    <a:ext uri="{FF2B5EF4-FFF2-40B4-BE49-F238E27FC236}">
                      <a16:creationId xmlns:a16="http://schemas.microsoft.com/office/drawing/2014/main" id="{9FCA2AB6-3F3C-47DB-BA4B-208262FC9402}"/>
                    </a:ext>
                  </a:extLst>
                </p:cNvPr>
                <p:cNvPicPr/>
                <p:nvPr/>
              </p:nvPicPr>
              <p:blipFill>
                <a:blip r:embed="rId114"/>
                <a:stretch>
                  <a:fillRect/>
                </a:stretch>
              </p:blipFill>
              <p:spPr>
                <a:xfrm>
                  <a:off x="10454703" y="876211"/>
                  <a:ext cx="96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6567CF09-332D-43A1-AF0F-FE528431A715}"/>
                    </a:ext>
                  </a:extLst>
                </p14:cNvPr>
                <p14:cNvContentPartPr/>
                <p14:nvPr/>
              </p14:nvContentPartPr>
              <p14:xfrm>
                <a:off x="10548303" y="782611"/>
                <a:ext cx="117000" cy="192960"/>
              </p14:xfrm>
            </p:contentPart>
          </mc:Choice>
          <mc:Fallback xmlns="">
            <p:pic>
              <p:nvPicPr>
                <p:cNvPr id="59" name="Freihand 58">
                  <a:extLst>
                    <a:ext uri="{FF2B5EF4-FFF2-40B4-BE49-F238E27FC236}">
                      <a16:creationId xmlns:a16="http://schemas.microsoft.com/office/drawing/2014/main" id="{6567CF09-332D-43A1-AF0F-FE528431A715}"/>
                    </a:ext>
                  </a:extLst>
                </p:cNvPr>
                <p:cNvPicPr/>
                <p:nvPr/>
              </p:nvPicPr>
              <p:blipFill>
                <a:blip r:embed="rId116"/>
                <a:stretch>
                  <a:fillRect/>
                </a:stretch>
              </p:blipFill>
              <p:spPr>
                <a:xfrm>
                  <a:off x="10543983" y="778291"/>
                  <a:ext cx="125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1F37904A-0338-4735-B617-630AC5D840B9}"/>
                    </a:ext>
                  </a:extLst>
                </p14:cNvPr>
                <p14:cNvContentPartPr/>
                <p14:nvPr/>
              </p14:nvContentPartPr>
              <p14:xfrm>
                <a:off x="10877703" y="908611"/>
                <a:ext cx="190800" cy="76680"/>
              </p14:xfrm>
            </p:contentPart>
          </mc:Choice>
          <mc:Fallback xmlns="">
            <p:pic>
              <p:nvPicPr>
                <p:cNvPr id="62" name="Freihand 61">
                  <a:extLst>
                    <a:ext uri="{FF2B5EF4-FFF2-40B4-BE49-F238E27FC236}">
                      <a16:creationId xmlns:a16="http://schemas.microsoft.com/office/drawing/2014/main" id="{1F37904A-0338-4735-B617-630AC5D840B9}"/>
                    </a:ext>
                  </a:extLst>
                </p:cNvPr>
                <p:cNvPicPr/>
                <p:nvPr/>
              </p:nvPicPr>
              <p:blipFill>
                <a:blip r:embed="rId118"/>
                <a:stretch>
                  <a:fillRect/>
                </a:stretch>
              </p:blipFill>
              <p:spPr>
                <a:xfrm>
                  <a:off x="10873383" y="904291"/>
                  <a:ext cx="199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991D3B5E-66DA-4D60-97C6-A4BD52B02B8C}"/>
                    </a:ext>
                  </a:extLst>
                </p14:cNvPr>
                <p14:cNvContentPartPr/>
                <p14:nvPr/>
              </p14:nvContentPartPr>
              <p14:xfrm>
                <a:off x="11085783" y="818971"/>
                <a:ext cx="14040" cy="24480"/>
              </p14:xfrm>
            </p:contentPart>
          </mc:Choice>
          <mc:Fallback xmlns="">
            <p:pic>
              <p:nvPicPr>
                <p:cNvPr id="63" name="Freihand 62">
                  <a:extLst>
                    <a:ext uri="{FF2B5EF4-FFF2-40B4-BE49-F238E27FC236}">
                      <a16:creationId xmlns:a16="http://schemas.microsoft.com/office/drawing/2014/main" id="{991D3B5E-66DA-4D60-97C6-A4BD52B02B8C}"/>
                    </a:ext>
                  </a:extLst>
                </p:cNvPr>
                <p:cNvPicPr/>
                <p:nvPr/>
              </p:nvPicPr>
              <p:blipFill>
                <a:blip r:embed="rId120"/>
                <a:stretch>
                  <a:fillRect/>
                </a:stretch>
              </p:blipFill>
              <p:spPr>
                <a:xfrm>
                  <a:off x="11081463" y="814651"/>
                  <a:ext cx="22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FC48406A-4D64-46E4-8B28-C283832FBEA3}"/>
                    </a:ext>
                  </a:extLst>
                </p14:cNvPr>
                <p14:cNvContentPartPr/>
                <p14:nvPr/>
              </p14:nvContentPartPr>
              <p14:xfrm>
                <a:off x="11142663" y="772171"/>
                <a:ext cx="96120" cy="175680"/>
              </p14:xfrm>
            </p:contentPart>
          </mc:Choice>
          <mc:Fallback xmlns="">
            <p:pic>
              <p:nvPicPr>
                <p:cNvPr id="64" name="Freihand 63">
                  <a:extLst>
                    <a:ext uri="{FF2B5EF4-FFF2-40B4-BE49-F238E27FC236}">
                      <a16:creationId xmlns:a16="http://schemas.microsoft.com/office/drawing/2014/main" id="{FC48406A-4D64-46E4-8B28-C283832FBEA3}"/>
                    </a:ext>
                  </a:extLst>
                </p:cNvPr>
                <p:cNvPicPr/>
                <p:nvPr/>
              </p:nvPicPr>
              <p:blipFill>
                <a:blip r:embed="rId122"/>
                <a:stretch>
                  <a:fillRect/>
                </a:stretch>
              </p:blipFill>
              <p:spPr>
                <a:xfrm>
                  <a:off x="11138343" y="767851"/>
                  <a:ext cx="104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6C911039-22A6-4764-A3E4-BC3ED94C55E3}"/>
                    </a:ext>
                  </a:extLst>
                </p14:cNvPr>
                <p14:cNvContentPartPr/>
                <p14:nvPr/>
              </p14:nvContentPartPr>
              <p14:xfrm>
                <a:off x="11127543" y="775771"/>
                <a:ext cx="187560" cy="136080"/>
              </p14:xfrm>
            </p:contentPart>
          </mc:Choice>
          <mc:Fallback xmlns="">
            <p:pic>
              <p:nvPicPr>
                <p:cNvPr id="65" name="Freihand 64">
                  <a:extLst>
                    <a:ext uri="{FF2B5EF4-FFF2-40B4-BE49-F238E27FC236}">
                      <a16:creationId xmlns:a16="http://schemas.microsoft.com/office/drawing/2014/main" id="{6C911039-22A6-4764-A3E4-BC3ED94C55E3}"/>
                    </a:ext>
                  </a:extLst>
                </p:cNvPr>
                <p:cNvPicPr/>
                <p:nvPr/>
              </p:nvPicPr>
              <p:blipFill>
                <a:blip r:embed="rId124"/>
                <a:stretch>
                  <a:fillRect/>
                </a:stretch>
              </p:blipFill>
              <p:spPr>
                <a:xfrm>
                  <a:off x="11123223" y="771451"/>
                  <a:ext cx="196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8C0B05D2-3465-4A01-9307-E8A8BEE2D2E4}"/>
                    </a:ext>
                  </a:extLst>
                </p14:cNvPr>
                <p14:cNvContentPartPr/>
                <p14:nvPr/>
              </p14:nvContentPartPr>
              <p14:xfrm>
                <a:off x="11346063" y="830851"/>
                <a:ext cx="82080" cy="95400"/>
              </p14:xfrm>
            </p:contentPart>
          </mc:Choice>
          <mc:Fallback xmlns="">
            <p:pic>
              <p:nvPicPr>
                <p:cNvPr id="66" name="Freihand 65">
                  <a:extLst>
                    <a:ext uri="{FF2B5EF4-FFF2-40B4-BE49-F238E27FC236}">
                      <a16:creationId xmlns:a16="http://schemas.microsoft.com/office/drawing/2014/main" id="{8C0B05D2-3465-4A01-9307-E8A8BEE2D2E4}"/>
                    </a:ext>
                  </a:extLst>
                </p:cNvPr>
                <p:cNvPicPr/>
                <p:nvPr/>
              </p:nvPicPr>
              <p:blipFill>
                <a:blip r:embed="rId126"/>
                <a:stretch>
                  <a:fillRect/>
                </a:stretch>
              </p:blipFill>
              <p:spPr>
                <a:xfrm>
                  <a:off x="11341743" y="826531"/>
                  <a:ext cx="90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6652DF7F-6DCD-4023-BA6A-9B3A50EFFCDF}"/>
                    </a:ext>
                  </a:extLst>
                </p14:cNvPr>
                <p14:cNvContentPartPr/>
                <p14:nvPr/>
              </p14:nvContentPartPr>
              <p14:xfrm>
                <a:off x="10248063" y="1134331"/>
                <a:ext cx="181800" cy="207000"/>
              </p14:xfrm>
            </p:contentPart>
          </mc:Choice>
          <mc:Fallback xmlns="">
            <p:pic>
              <p:nvPicPr>
                <p:cNvPr id="67" name="Freihand 66">
                  <a:extLst>
                    <a:ext uri="{FF2B5EF4-FFF2-40B4-BE49-F238E27FC236}">
                      <a16:creationId xmlns:a16="http://schemas.microsoft.com/office/drawing/2014/main" id="{6652DF7F-6DCD-4023-BA6A-9B3A50EFFCDF}"/>
                    </a:ext>
                  </a:extLst>
                </p:cNvPr>
                <p:cNvPicPr/>
                <p:nvPr/>
              </p:nvPicPr>
              <p:blipFill>
                <a:blip r:embed="rId128"/>
                <a:stretch>
                  <a:fillRect/>
                </a:stretch>
              </p:blipFill>
              <p:spPr>
                <a:xfrm>
                  <a:off x="10243743" y="1130011"/>
                  <a:ext cx="1904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91389D81-F1CF-4301-A558-0D1448924F43}"/>
                    </a:ext>
                  </a:extLst>
                </p14:cNvPr>
                <p14:cNvContentPartPr/>
                <p14:nvPr/>
              </p14:nvContentPartPr>
              <p14:xfrm>
                <a:off x="10408623" y="1153771"/>
                <a:ext cx="121320" cy="122040"/>
              </p14:xfrm>
            </p:contentPart>
          </mc:Choice>
          <mc:Fallback xmlns="">
            <p:pic>
              <p:nvPicPr>
                <p:cNvPr id="68" name="Freihand 67">
                  <a:extLst>
                    <a:ext uri="{FF2B5EF4-FFF2-40B4-BE49-F238E27FC236}">
                      <a16:creationId xmlns:a16="http://schemas.microsoft.com/office/drawing/2014/main" id="{91389D81-F1CF-4301-A558-0D1448924F43}"/>
                    </a:ext>
                  </a:extLst>
                </p:cNvPr>
                <p:cNvPicPr/>
                <p:nvPr/>
              </p:nvPicPr>
              <p:blipFill>
                <a:blip r:embed="rId130"/>
                <a:stretch>
                  <a:fillRect/>
                </a:stretch>
              </p:blipFill>
              <p:spPr>
                <a:xfrm>
                  <a:off x="10404303" y="1149451"/>
                  <a:ext cx="12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AA3EBAA0-B671-4A1B-A5D1-CDDE7401EB55}"/>
                    </a:ext>
                  </a:extLst>
                </p14:cNvPr>
                <p14:cNvContentPartPr/>
                <p14:nvPr/>
              </p14:nvContentPartPr>
              <p14:xfrm>
                <a:off x="10530303" y="1092211"/>
                <a:ext cx="71640" cy="170280"/>
              </p14:xfrm>
            </p:contentPart>
          </mc:Choice>
          <mc:Fallback xmlns="">
            <p:pic>
              <p:nvPicPr>
                <p:cNvPr id="69" name="Freihand 68">
                  <a:extLst>
                    <a:ext uri="{FF2B5EF4-FFF2-40B4-BE49-F238E27FC236}">
                      <a16:creationId xmlns:a16="http://schemas.microsoft.com/office/drawing/2014/main" id="{AA3EBAA0-B671-4A1B-A5D1-CDDE7401EB55}"/>
                    </a:ext>
                  </a:extLst>
                </p:cNvPr>
                <p:cNvPicPr/>
                <p:nvPr/>
              </p:nvPicPr>
              <p:blipFill>
                <a:blip r:embed="rId132"/>
                <a:stretch>
                  <a:fillRect/>
                </a:stretch>
              </p:blipFill>
              <p:spPr>
                <a:xfrm>
                  <a:off x="10525983" y="1087891"/>
                  <a:ext cx="80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A00DC35F-05D8-4268-9396-64BC4E148FC1}"/>
                    </a:ext>
                  </a:extLst>
                </p14:cNvPr>
                <p14:cNvContentPartPr/>
                <p14:nvPr/>
              </p14:nvContentPartPr>
              <p14:xfrm>
                <a:off x="10822623" y="1159531"/>
                <a:ext cx="133920" cy="165960"/>
              </p14:xfrm>
            </p:contentPart>
          </mc:Choice>
          <mc:Fallback xmlns="">
            <p:pic>
              <p:nvPicPr>
                <p:cNvPr id="70" name="Freihand 69">
                  <a:extLst>
                    <a:ext uri="{FF2B5EF4-FFF2-40B4-BE49-F238E27FC236}">
                      <a16:creationId xmlns:a16="http://schemas.microsoft.com/office/drawing/2014/main" id="{A00DC35F-05D8-4268-9396-64BC4E148FC1}"/>
                    </a:ext>
                  </a:extLst>
                </p:cNvPr>
                <p:cNvPicPr/>
                <p:nvPr/>
              </p:nvPicPr>
              <p:blipFill>
                <a:blip r:embed="rId134"/>
                <a:stretch>
                  <a:fillRect/>
                </a:stretch>
              </p:blipFill>
              <p:spPr>
                <a:xfrm>
                  <a:off x="10818303" y="1155211"/>
                  <a:ext cx="142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C93BA34E-790E-470E-9DA0-C0336C2BA043}"/>
                    </a:ext>
                  </a:extLst>
                </p14:cNvPr>
                <p14:cNvContentPartPr/>
                <p14:nvPr/>
              </p14:nvContentPartPr>
              <p14:xfrm>
                <a:off x="10952223" y="1083211"/>
                <a:ext cx="266040" cy="149760"/>
              </p14:xfrm>
            </p:contentPart>
          </mc:Choice>
          <mc:Fallback xmlns="">
            <p:pic>
              <p:nvPicPr>
                <p:cNvPr id="71" name="Freihand 70">
                  <a:extLst>
                    <a:ext uri="{FF2B5EF4-FFF2-40B4-BE49-F238E27FC236}">
                      <a16:creationId xmlns:a16="http://schemas.microsoft.com/office/drawing/2014/main" id="{C93BA34E-790E-470E-9DA0-C0336C2BA043}"/>
                    </a:ext>
                  </a:extLst>
                </p:cNvPr>
                <p:cNvPicPr/>
                <p:nvPr/>
              </p:nvPicPr>
              <p:blipFill>
                <a:blip r:embed="rId136"/>
                <a:stretch>
                  <a:fillRect/>
                </a:stretch>
              </p:blipFill>
              <p:spPr>
                <a:xfrm>
                  <a:off x="10947903" y="1078891"/>
                  <a:ext cx="274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4D2F1CEA-BB24-4CA3-8947-9453CE7C4A45}"/>
                    </a:ext>
                  </a:extLst>
                </p14:cNvPr>
                <p14:cNvContentPartPr/>
                <p14:nvPr/>
              </p14:nvContentPartPr>
              <p14:xfrm>
                <a:off x="11261103" y="1056211"/>
                <a:ext cx="239760" cy="296280"/>
              </p14:xfrm>
            </p:contentPart>
          </mc:Choice>
          <mc:Fallback xmlns="">
            <p:pic>
              <p:nvPicPr>
                <p:cNvPr id="72" name="Freihand 71">
                  <a:extLst>
                    <a:ext uri="{FF2B5EF4-FFF2-40B4-BE49-F238E27FC236}">
                      <a16:creationId xmlns:a16="http://schemas.microsoft.com/office/drawing/2014/main" id="{4D2F1CEA-BB24-4CA3-8947-9453CE7C4A45}"/>
                    </a:ext>
                  </a:extLst>
                </p:cNvPr>
                <p:cNvPicPr/>
                <p:nvPr/>
              </p:nvPicPr>
              <p:blipFill>
                <a:blip r:embed="rId138"/>
                <a:stretch>
                  <a:fillRect/>
                </a:stretch>
              </p:blipFill>
              <p:spPr>
                <a:xfrm>
                  <a:off x="11256783" y="1051891"/>
                  <a:ext cx="2484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Freihand 75">
                  <a:extLst>
                    <a:ext uri="{FF2B5EF4-FFF2-40B4-BE49-F238E27FC236}">
                      <a16:creationId xmlns:a16="http://schemas.microsoft.com/office/drawing/2014/main" id="{A2E7CDB3-9993-4FD0-B366-48EBD8F558C8}"/>
                    </a:ext>
                  </a:extLst>
                </p14:cNvPr>
                <p14:cNvContentPartPr/>
                <p14:nvPr/>
              </p14:nvContentPartPr>
              <p14:xfrm>
                <a:off x="10237623" y="1497571"/>
                <a:ext cx="153360" cy="133560"/>
              </p14:xfrm>
            </p:contentPart>
          </mc:Choice>
          <mc:Fallback xmlns="">
            <p:pic>
              <p:nvPicPr>
                <p:cNvPr id="76" name="Freihand 75">
                  <a:extLst>
                    <a:ext uri="{FF2B5EF4-FFF2-40B4-BE49-F238E27FC236}">
                      <a16:creationId xmlns:a16="http://schemas.microsoft.com/office/drawing/2014/main" id="{A2E7CDB3-9993-4FD0-B366-48EBD8F558C8}"/>
                    </a:ext>
                  </a:extLst>
                </p:cNvPr>
                <p:cNvPicPr/>
                <p:nvPr/>
              </p:nvPicPr>
              <p:blipFill>
                <a:blip r:embed="rId140"/>
                <a:stretch>
                  <a:fillRect/>
                </a:stretch>
              </p:blipFill>
              <p:spPr>
                <a:xfrm>
                  <a:off x="10233303" y="1493251"/>
                  <a:ext cx="162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Freihand 76">
                  <a:extLst>
                    <a:ext uri="{FF2B5EF4-FFF2-40B4-BE49-F238E27FC236}">
                      <a16:creationId xmlns:a16="http://schemas.microsoft.com/office/drawing/2014/main" id="{08BD3E90-A054-438E-BE8C-0AB600FEA64B}"/>
                    </a:ext>
                  </a:extLst>
                </p14:cNvPr>
                <p14:cNvContentPartPr/>
                <p14:nvPr/>
              </p14:nvContentPartPr>
              <p14:xfrm>
                <a:off x="10428063" y="1477411"/>
                <a:ext cx="90360" cy="128880"/>
              </p14:xfrm>
            </p:contentPart>
          </mc:Choice>
          <mc:Fallback xmlns="">
            <p:pic>
              <p:nvPicPr>
                <p:cNvPr id="77" name="Freihand 76">
                  <a:extLst>
                    <a:ext uri="{FF2B5EF4-FFF2-40B4-BE49-F238E27FC236}">
                      <a16:creationId xmlns:a16="http://schemas.microsoft.com/office/drawing/2014/main" id="{08BD3E90-A054-438E-BE8C-0AB600FEA64B}"/>
                    </a:ext>
                  </a:extLst>
                </p:cNvPr>
                <p:cNvPicPr/>
                <p:nvPr/>
              </p:nvPicPr>
              <p:blipFill>
                <a:blip r:embed="rId142"/>
                <a:stretch>
                  <a:fillRect/>
                </a:stretch>
              </p:blipFill>
              <p:spPr>
                <a:xfrm>
                  <a:off x="10423743" y="1473091"/>
                  <a:ext cx="99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Freihand 77">
                  <a:extLst>
                    <a:ext uri="{FF2B5EF4-FFF2-40B4-BE49-F238E27FC236}">
                      <a16:creationId xmlns:a16="http://schemas.microsoft.com/office/drawing/2014/main" id="{84F46FA0-4322-497D-B8F5-86F6CAB7ACB0}"/>
                    </a:ext>
                  </a:extLst>
                </p14:cNvPr>
                <p14:cNvContentPartPr/>
                <p14:nvPr/>
              </p14:nvContentPartPr>
              <p14:xfrm>
                <a:off x="10593663" y="1442491"/>
                <a:ext cx="46440" cy="190080"/>
              </p14:xfrm>
            </p:contentPart>
          </mc:Choice>
          <mc:Fallback xmlns="">
            <p:pic>
              <p:nvPicPr>
                <p:cNvPr id="78" name="Freihand 77">
                  <a:extLst>
                    <a:ext uri="{FF2B5EF4-FFF2-40B4-BE49-F238E27FC236}">
                      <a16:creationId xmlns:a16="http://schemas.microsoft.com/office/drawing/2014/main" id="{84F46FA0-4322-497D-B8F5-86F6CAB7ACB0}"/>
                    </a:ext>
                  </a:extLst>
                </p:cNvPr>
                <p:cNvPicPr/>
                <p:nvPr/>
              </p:nvPicPr>
              <p:blipFill>
                <a:blip r:embed="rId144"/>
                <a:stretch>
                  <a:fillRect/>
                </a:stretch>
              </p:blipFill>
              <p:spPr>
                <a:xfrm>
                  <a:off x="10589343" y="1438171"/>
                  <a:ext cx="550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9" name="Freihand 78">
                  <a:extLst>
                    <a:ext uri="{FF2B5EF4-FFF2-40B4-BE49-F238E27FC236}">
                      <a16:creationId xmlns:a16="http://schemas.microsoft.com/office/drawing/2014/main" id="{972326B3-C78C-4879-A978-5EE80B5D8825}"/>
                    </a:ext>
                  </a:extLst>
                </p14:cNvPr>
                <p14:cNvContentPartPr/>
                <p14:nvPr/>
              </p14:nvContentPartPr>
              <p14:xfrm>
                <a:off x="10578543" y="1448971"/>
                <a:ext cx="161280" cy="147960"/>
              </p14:xfrm>
            </p:contentPart>
          </mc:Choice>
          <mc:Fallback xmlns="">
            <p:pic>
              <p:nvPicPr>
                <p:cNvPr id="79" name="Freihand 78">
                  <a:extLst>
                    <a:ext uri="{FF2B5EF4-FFF2-40B4-BE49-F238E27FC236}">
                      <a16:creationId xmlns:a16="http://schemas.microsoft.com/office/drawing/2014/main" id="{972326B3-C78C-4879-A978-5EE80B5D8825}"/>
                    </a:ext>
                  </a:extLst>
                </p:cNvPr>
                <p:cNvPicPr/>
                <p:nvPr/>
              </p:nvPicPr>
              <p:blipFill>
                <a:blip r:embed="rId146"/>
                <a:stretch>
                  <a:fillRect/>
                </a:stretch>
              </p:blipFill>
              <p:spPr>
                <a:xfrm>
                  <a:off x="10574223" y="1444651"/>
                  <a:ext cx="16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Freihand 79">
                  <a:extLst>
                    <a:ext uri="{FF2B5EF4-FFF2-40B4-BE49-F238E27FC236}">
                      <a16:creationId xmlns:a16="http://schemas.microsoft.com/office/drawing/2014/main" id="{8EBD26FA-C145-455C-BFCE-31D680AC4F5C}"/>
                    </a:ext>
                  </a:extLst>
                </p14:cNvPr>
                <p14:cNvContentPartPr/>
                <p14:nvPr/>
              </p14:nvContentPartPr>
              <p14:xfrm>
                <a:off x="10837383" y="1536451"/>
                <a:ext cx="104760" cy="5760"/>
              </p14:xfrm>
            </p:contentPart>
          </mc:Choice>
          <mc:Fallback xmlns="">
            <p:pic>
              <p:nvPicPr>
                <p:cNvPr id="80" name="Freihand 79">
                  <a:extLst>
                    <a:ext uri="{FF2B5EF4-FFF2-40B4-BE49-F238E27FC236}">
                      <a16:creationId xmlns:a16="http://schemas.microsoft.com/office/drawing/2014/main" id="{8EBD26FA-C145-455C-BFCE-31D680AC4F5C}"/>
                    </a:ext>
                  </a:extLst>
                </p:cNvPr>
                <p:cNvPicPr/>
                <p:nvPr/>
              </p:nvPicPr>
              <p:blipFill>
                <a:blip r:embed="rId148"/>
                <a:stretch>
                  <a:fillRect/>
                </a:stretch>
              </p:blipFill>
              <p:spPr>
                <a:xfrm>
                  <a:off x="10833063" y="1532131"/>
                  <a:ext cx="1134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Freihand 80">
                  <a:extLst>
                    <a:ext uri="{FF2B5EF4-FFF2-40B4-BE49-F238E27FC236}">
                      <a16:creationId xmlns:a16="http://schemas.microsoft.com/office/drawing/2014/main" id="{EC3B8B3B-A04F-42BC-8A31-71CDB6D87938}"/>
                    </a:ext>
                  </a:extLst>
                </p14:cNvPr>
                <p14:cNvContentPartPr/>
                <p14:nvPr/>
              </p14:nvContentPartPr>
              <p14:xfrm>
                <a:off x="11056983" y="1498651"/>
                <a:ext cx="133560" cy="79920"/>
              </p14:xfrm>
            </p:contentPart>
          </mc:Choice>
          <mc:Fallback xmlns="">
            <p:pic>
              <p:nvPicPr>
                <p:cNvPr id="81" name="Freihand 80">
                  <a:extLst>
                    <a:ext uri="{FF2B5EF4-FFF2-40B4-BE49-F238E27FC236}">
                      <a16:creationId xmlns:a16="http://schemas.microsoft.com/office/drawing/2014/main" id="{EC3B8B3B-A04F-42BC-8A31-71CDB6D87938}"/>
                    </a:ext>
                  </a:extLst>
                </p:cNvPr>
                <p:cNvPicPr/>
                <p:nvPr/>
              </p:nvPicPr>
              <p:blipFill>
                <a:blip r:embed="rId150"/>
                <a:stretch>
                  <a:fillRect/>
                </a:stretch>
              </p:blipFill>
              <p:spPr>
                <a:xfrm>
                  <a:off x="11052663" y="1494331"/>
                  <a:ext cx="142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2" name="Freihand 81">
                  <a:extLst>
                    <a:ext uri="{FF2B5EF4-FFF2-40B4-BE49-F238E27FC236}">
                      <a16:creationId xmlns:a16="http://schemas.microsoft.com/office/drawing/2014/main" id="{54A9D5FD-0EE7-4FA4-9C00-888BD3977E06}"/>
                    </a:ext>
                  </a:extLst>
                </p14:cNvPr>
                <p14:cNvContentPartPr/>
                <p14:nvPr/>
              </p14:nvContentPartPr>
              <p14:xfrm>
                <a:off x="11163183" y="1492891"/>
                <a:ext cx="230040" cy="91080"/>
              </p14:xfrm>
            </p:contentPart>
          </mc:Choice>
          <mc:Fallback xmlns="">
            <p:pic>
              <p:nvPicPr>
                <p:cNvPr id="82" name="Freihand 81">
                  <a:extLst>
                    <a:ext uri="{FF2B5EF4-FFF2-40B4-BE49-F238E27FC236}">
                      <a16:creationId xmlns:a16="http://schemas.microsoft.com/office/drawing/2014/main" id="{54A9D5FD-0EE7-4FA4-9C00-888BD3977E06}"/>
                    </a:ext>
                  </a:extLst>
                </p:cNvPr>
                <p:cNvPicPr/>
                <p:nvPr/>
              </p:nvPicPr>
              <p:blipFill>
                <a:blip r:embed="rId152"/>
                <a:stretch>
                  <a:fillRect/>
                </a:stretch>
              </p:blipFill>
              <p:spPr>
                <a:xfrm>
                  <a:off x="11158863" y="1488571"/>
                  <a:ext cx="238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3" name="Freihand 82">
                  <a:extLst>
                    <a:ext uri="{FF2B5EF4-FFF2-40B4-BE49-F238E27FC236}">
                      <a16:creationId xmlns:a16="http://schemas.microsoft.com/office/drawing/2014/main" id="{570561BB-7A7F-43E8-BA7F-2AB4F98FC11B}"/>
                    </a:ext>
                  </a:extLst>
                </p14:cNvPr>
                <p14:cNvContentPartPr/>
                <p14:nvPr/>
              </p14:nvContentPartPr>
              <p14:xfrm>
                <a:off x="11375943" y="1398571"/>
                <a:ext cx="501120" cy="345960"/>
              </p14:xfrm>
            </p:contentPart>
          </mc:Choice>
          <mc:Fallback xmlns="">
            <p:pic>
              <p:nvPicPr>
                <p:cNvPr id="83" name="Freihand 82">
                  <a:extLst>
                    <a:ext uri="{FF2B5EF4-FFF2-40B4-BE49-F238E27FC236}">
                      <a16:creationId xmlns:a16="http://schemas.microsoft.com/office/drawing/2014/main" id="{570561BB-7A7F-43E8-BA7F-2AB4F98FC11B}"/>
                    </a:ext>
                  </a:extLst>
                </p:cNvPr>
                <p:cNvPicPr/>
                <p:nvPr/>
              </p:nvPicPr>
              <p:blipFill>
                <a:blip r:embed="rId154"/>
                <a:stretch>
                  <a:fillRect/>
                </a:stretch>
              </p:blipFill>
              <p:spPr>
                <a:xfrm>
                  <a:off x="11371623" y="1394251"/>
                  <a:ext cx="5097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4" name="Freihand 83">
                  <a:extLst>
                    <a:ext uri="{FF2B5EF4-FFF2-40B4-BE49-F238E27FC236}">
                      <a16:creationId xmlns:a16="http://schemas.microsoft.com/office/drawing/2014/main" id="{1A7EDD61-7194-44CF-A27E-978F624608EE}"/>
                    </a:ext>
                  </a:extLst>
                </p14:cNvPr>
                <p14:cNvContentPartPr/>
                <p14:nvPr/>
              </p14:nvContentPartPr>
              <p14:xfrm>
                <a:off x="10913343" y="1644811"/>
                <a:ext cx="972360" cy="90720"/>
              </p14:xfrm>
            </p:contentPart>
          </mc:Choice>
          <mc:Fallback xmlns="">
            <p:pic>
              <p:nvPicPr>
                <p:cNvPr id="84" name="Freihand 83">
                  <a:extLst>
                    <a:ext uri="{FF2B5EF4-FFF2-40B4-BE49-F238E27FC236}">
                      <a16:creationId xmlns:a16="http://schemas.microsoft.com/office/drawing/2014/main" id="{1A7EDD61-7194-44CF-A27E-978F624608EE}"/>
                    </a:ext>
                  </a:extLst>
                </p:cNvPr>
                <p:cNvPicPr/>
                <p:nvPr/>
              </p:nvPicPr>
              <p:blipFill>
                <a:blip r:embed="rId156"/>
                <a:stretch>
                  <a:fillRect/>
                </a:stretch>
              </p:blipFill>
              <p:spPr>
                <a:xfrm>
                  <a:off x="10909023" y="1640491"/>
                  <a:ext cx="98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6" name="Freihand 85">
                  <a:extLst>
                    <a:ext uri="{FF2B5EF4-FFF2-40B4-BE49-F238E27FC236}">
                      <a16:creationId xmlns:a16="http://schemas.microsoft.com/office/drawing/2014/main" id="{B1D2C6D8-9216-46D7-A47F-090113D6C7E2}"/>
                    </a:ext>
                  </a:extLst>
                </p14:cNvPr>
                <p14:cNvContentPartPr/>
                <p14:nvPr/>
              </p14:nvContentPartPr>
              <p14:xfrm>
                <a:off x="9819303" y="2036491"/>
                <a:ext cx="251280" cy="28800"/>
              </p14:xfrm>
            </p:contentPart>
          </mc:Choice>
          <mc:Fallback xmlns="">
            <p:pic>
              <p:nvPicPr>
                <p:cNvPr id="86" name="Freihand 85">
                  <a:extLst>
                    <a:ext uri="{FF2B5EF4-FFF2-40B4-BE49-F238E27FC236}">
                      <a16:creationId xmlns:a16="http://schemas.microsoft.com/office/drawing/2014/main" id="{B1D2C6D8-9216-46D7-A47F-090113D6C7E2}"/>
                    </a:ext>
                  </a:extLst>
                </p:cNvPr>
                <p:cNvPicPr/>
                <p:nvPr/>
              </p:nvPicPr>
              <p:blipFill>
                <a:blip r:embed="rId158"/>
                <a:stretch>
                  <a:fillRect/>
                </a:stretch>
              </p:blipFill>
              <p:spPr>
                <a:xfrm>
                  <a:off x="9814983" y="2032171"/>
                  <a:ext cx="259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7" name="Freihand 86">
                  <a:extLst>
                    <a:ext uri="{FF2B5EF4-FFF2-40B4-BE49-F238E27FC236}">
                      <a16:creationId xmlns:a16="http://schemas.microsoft.com/office/drawing/2014/main" id="{60940CCA-02BD-490B-A8CD-006CE88F06A1}"/>
                    </a:ext>
                  </a:extLst>
                </p14:cNvPr>
                <p14:cNvContentPartPr/>
                <p14:nvPr/>
              </p14:nvContentPartPr>
              <p14:xfrm>
                <a:off x="9990663" y="1943251"/>
                <a:ext cx="160920" cy="235080"/>
              </p14:xfrm>
            </p:contentPart>
          </mc:Choice>
          <mc:Fallback xmlns="">
            <p:pic>
              <p:nvPicPr>
                <p:cNvPr id="87" name="Freihand 86">
                  <a:extLst>
                    <a:ext uri="{FF2B5EF4-FFF2-40B4-BE49-F238E27FC236}">
                      <a16:creationId xmlns:a16="http://schemas.microsoft.com/office/drawing/2014/main" id="{60940CCA-02BD-490B-A8CD-006CE88F06A1}"/>
                    </a:ext>
                  </a:extLst>
                </p:cNvPr>
                <p:cNvPicPr/>
                <p:nvPr/>
              </p:nvPicPr>
              <p:blipFill>
                <a:blip r:embed="rId160"/>
                <a:stretch>
                  <a:fillRect/>
                </a:stretch>
              </p:blipFill>
              <p:spPr>
                <a:xfrm>
                  <a:off x="9986343" y="1938931"/>
                  <a:ext cx="1695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7FFED517-2B47-4AD7-BA97-6C88B2B75200}"/>
                    </a:ext>
                  </a:extLst>
                </p14:cNvPr>
                <p14:cNvContentPartPr/>
                <p14:nvPr/>
              </p14:nvContentPartPr>
              <p14:xfrm>
                <a:off x="10248423" y="1857211"/>
                <a:ext cx="72360" cy="100800"/>
              </p14:xfrm>
            </p:contentPart>
          </mc:Choice>
          <mc:Fallback xmlns="">
            <p:pic>
              <p:nvPicPr>
                <p:cNvPr id="89" name="Freihand 88">
                  <a:extLst>
                    <a:ext uri="{FF2B5EF4-FFF2-40B4-BE49-F238E27FC236}">
                      <a16:creationId xmlns:a16="http://schemas.microsoft.com/office/drawing/2014/main" id="{7FFED517-2B47-4AD7-BA97-6C88B2B75200}"/>
                    </a:ext>
                  </a:extLst>
                </p:cNvPr>
                <p:cNvPicPr/>
                <p:nvPr/>
              </p:nvPicPr>
              <p:blipFill>
                <a:blip r:embed="rId162"/>
                <a:stretch>
                  <a:fillRect/>
                </a:stretch>
              </p:blipFill>
              <p:spPr>
                <a:xfrm>
                  <a:off x="10244103" y="1852891"/>
                  <a:ext cx="810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35748A73-63EC-45F3-8509-CC3560601049}"/>
                    </a:ext>
                  </a:extLst>
                </p14:cNvPr>
                <p14:cNvContentPartPr/>
                <p14:nvPr/>
              </p14:nvContentPartPr>
              <p14:xfrm>
                <a:off x="10333383" y="1893931"/>
                <a:ext cx="134640" cy="253080"/>
              </p14:xfrm>
            </p:contentPart>
          </mc:Choice>
          <mc:Fallback xmlns="">
            <p:pic>
              <p:nvPicPr>
                <p:cNvPr id="90" name="Freihand 89">
                  <a:extLst>
                    <a:ext uri="{FF2B5EF4-FFF2-40B4-BE49-F238E27FC236}">
                      <a16:creationId xmlns:a16="http://schemas.microsoft.com/office/drawing/2014/main" id="{35748A73-63EC-45F3-8509-CC3560601049}"/>
                    </a:ext>
                  </a:extLst>
                </p:cNvPr>
                <p:cNvPicPr/>
                <p:nvPr/>
              </p:nvPicPr>
              <p:blipFill>
                <a:blip r:embed="rId164"/>
                <a:stretch>
                  <a:fillRect/>
                </a:stretch>
              </p:blipFill>
              <p:spPr>
                <a:xfrm>
                  <a:off x="10329063" y="1889611"/>
                  <a:ext cx="1432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60903676-74AF-476D-A053-0F68A398DD0A}"/>
                    </a:ext>
                  </a:extLst>
                </p14:cNvPr>
                <p14:cNvContentPartPr/>
                <p14:nvPr/>
              </p14:nvContentPartPr>
              <p14:xfrm>
                <a:off x="10505103" y="1994011"/>
                <a:ext cx="225000" cy="135360"/>
              </p14:xfrm>
            </p:contentPart>
          </mc:Choice>
          <mc:Fallback xmlns="">
            <p:pic>
              <p:nvPicPr>
                <p:cNvPr id="91" name="Freihand 90">
                  <a:extLst>
                    <a:ext uri="{FF2B5EF4-FFF2-40B4-BE49-F238E27FC236}">
                      <a16:creationId xmlns:a16="http://schemas.microsoft.com/office/drawing/2014/main" id="{60903676-74AF-476D-A053-0F68A398DD0A}"/>
                    </a:ext>
                  </a:extLst>
                </p:cNvPr>
                <p:cNvPicPr/>
                <p:nvPr/>
              </p:nvPicPr>
              <p:blipFill>
                <a:blip r:embed="rId166"/>
                <a:stretch>
                  <a:fillRect/>
                </a:stretch>
              </p:blipFill>
              <p:spPr>
                <a:xfrm>
                  <a:off x="10500783" y="1989691"/>
                  <a:ext cx="233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4D874294-42DD-49F5-A6EF-4EAEFED1A57C}"/>
                    </a:ext>
                  </a:extLst>
                </p14:cNvPr>
                <p14:cNvContentPartPr/>
                <p14:nvPr/>
              </p14:nvContentPartPr>
              <p14:xfrm>
                <a:off x="10784103" y="2008771"/>
                <a:ext cx="276120" cy="231840"/>
              </p14:xfrm>
            </p:contentPart>
          </mc:Choice>
          <mc:Fallback xmlns="">
            <p:pic>
              <p:nvPicPr>
                <p:cNvPr id="92" name="Freihand 91">
                  <a:extLst>
                    <a:ext uri="{FF2B5EF4-FFF2-40B4-BE49-F238E27FC236}">
                      <a16:creationId xmlns:a16="http://schemas.microsoft.com/office/drawing/2014/main" id="{4D874294-42DD-49F5-A6EF-4EAEFED1A57C}"/>
                    </a:ext>
                  </a:extLst>
                </p:cNvPr>
                <p:cNvPicPr/>
                <p:nvPr/>
              </p:nvPicPr>
              <p:blipFill>
                <a:blip r:embed="rId168"/>
                <a:stretch>
                  <a:fillRect/>
                </a:stretch>
              </p:blipFill>
              <p:spPr>
                <a:xfrm>
                  <a:off x="10779783" y="2004451"/>
                  <a:ext cx="2847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4DD1AD26-887F-4406-AA3E-BC5052445DCA}"/>
                    </a:ext>
                  </a:extLst>
                </p14:cNvPr>
                <p14:cNvContentPartPr/>
                <p14:nvPr/>
              </p14:nvContentPartPr>
              <p14:xfrm>
                <a:off x="10964463" y="1918051"/>
                <a:ext cx="252000" cy="192240"/>
              </p14:xfrm>
            </p:contentPart>
          </mc:Choice>
          <mc:Fallback xmlns="">
            <p:pic>
              <p:nvPicPr>
                <p:cNvPr id="93" name="Freihand 92">
                  <a:extLst>
                    <a:ext uri="{FF2B5EF4-FFF2-40B4-BE49-F238E27FC236}">
                      <a16:creationId xmlns:a16="http://schemas.microsoft.com/office/drawing/2014/main" id="{4DD1AD26-887F-4406-AA3E-BC5052445DCA}"/>
                    </a:ext>
                  </a:extLst>
                </p:cNvPr>
                <p:cNvPicPr/>
                <p:nvPr/>
              </p:nvPicPr>
              <p:blipFill>
                <a:blip r:embed="rId170"/>
                <a:stretch>
                  <a:fillRect/>
                </a:stretch>
              </p:blipFill>
              <p:spPr>
                <a:xfrm>
                  <a:off x="10960143" y="1913731"/>
                  <a:ext cx="2606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4" name="Freihand 93">
                  <a:extLst>
                    <a:ext uri="{FF2B5EF4-FFF2-40B4-BE49-F238E27FC236}">
                      <a16:creationId xmlns:a16="http://schemas.microsoft.com/office/drawing/2014/main" id="{889B79DA-8CF4-45E4-9204-9EE30A8DB2AC}"/>
                    </a:ext>
                  </a:extLst>
                </p14:cNvPr>
                <p14:cNvContentPartPr/>
                <p14:nvPr/>
              </p14:nvContentPartPr>
              <p14:xfrm>
                <a:off x="11359383" y="1916971"/>
                <a:ext cx="55800" cy="184320"/>
              </p14:xfrm>
            </p:contentPart>
          </mc:Choice>
          <mc:Fallback xmlns="">
            <p:pic>
              <p:nvPicPr>
                <p:cNvPr id="94" name="Freihand 93">
                  <a:extLst>
                    <a:ext uri="{FF2B5EF4-FFF2-40B4-BE49-F238E27FC236}">
                      <a16:creationId xmlns:a16="http://schemas.microsoft.com/office/drawing/2014/main" id="{889B79DA-8CF4-45E4-9204-9EE30A8DB2AC}"/>
                    </a:ext>
                  </a:extLst>
                </p:cNvPr>
                <p:cNvPicPr/>
                <p:nvPr/>
              </p:nvPicPr>
              <p:blipFill>
                <a:blip r:embed="rId172"/>
                <a:stretch>
                  <a:fillRect/>
                </a:stretch>
              </p:blipFill>
              <p:spPr>
                <a:xfrm>
                  <a:off x="11355063" y="1912651"/>
                  <a:ext cx="64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5" name="Freihand 94">
                  <a:extLst>
                    <a:ext uri="{FF2B5EF4-FFF2-40B4-BE49-F238E27FC236}">
                      <a16:creationId xmlns:a16="http://schemas.microsoft.com/office/drawing/2014/main" id="{D1BFDA71-9849-4B07-9F08-3AB0E9A2E979}"/>
                    </a:ext>
                  </a:extLst>
                </p14:cNvPr>
                <p14:cNvContentPartPr/>
                <p14:nvPr/>
              </p14:nvContentPartPr>
              <p14:xfrm>
                <a:off x="11328783" y="1907971"/>
                <a:ext cx="151920" cy="44280"/>
              </p14:xfrm>
            </p:contentPart>
          </mc:Choice>
          <mc:Fallback xmlns="">
            <p:pic>
              <p:nvPicPr>
                <p:cNvPr id="95" name="Freihand 94">
                  <a:extLst>
                    <a:ext uri="{FF2B5EF4-FFF2-40B4-BE49-F238E27FC236}">
                      <a16:creationId xmlns:a16="http://schemas.microsoft.com/office/drawing/2014/main" id="{D1BFDA71-9849-4B07-9F08-3AB0E9A2E979}"/>
                    </a:ext>
                  </a:extLst>
                </p:cNvPr>
                <p:cNvPicPr/>
                <p:nvPr/>
              </p:nvPicPr>
              <p:blipFill>
                <a:blip r:embed="rId174"/>
                <a:stretch>
                  <a:fillRect/>
                </a:stretch>
              </p:blipFill>
              <p:spPr>
                <a:xfrm>
                  <a:off x="11324463" y="1903651"/>
                  <a:ext cx="1605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6" name="Freihand 95">
                  <a:extLst>
                    <a:ext uri="{FF2B5EF4-FFF2-40B4-BE49-F238E27FC236}">
                      <a16:creationId xmlns:a16="http://schemas.microsoft.com/office/drawing/2014/main" id="{F28FC92F-E002-4B53-8FAB-EDCE3FB58D21}"/>
                    </a:ext>
                  </a:extLst>
                </p14:cNvPr>
                <p14:cNvContentPartPr/>
                <p14:nvPr/>
              </p14:nvContentPartPr>
              <p14:xfrm>
                <a:off x="11481063" y="1875931"/>
                <a:ext cx="72000" cy="183600"/>
              </p14:xfrm>
            </p:contentPart>
          </mc:Choice>
          <mc:Fallback xmlns="">
            <p:pic>
              <p:nvPicPr>
                <p:cNvPr id="96" name="Freihand 95">
                  <a:extLst>
                    <a:ext uri="{FF2B5EF4-FFF2-40B4-BE49-F238E27FC236}">
                      <a16:creationId xmlns:a16="http://schemas.microsoft.com/office/drawing/2014/main" id="{F28FC92F-E002-4B53-8FAB-EDCE3FB58D21}"/>
                    </a:ext>
                  </a:extLst>
                </p:cNvPr>
                <p:cNvPicPr/>
                <p:nvPr/>
              </p:nvPicPr>
              <p:blipFill>
                <a:blip r:embed="rId176"/>
                <a:stretch>
                  <a:fillRect/>
                </a:stretch>
              </p:blipFill>
              <p:spPr>
                <a:xfrm>
                  <a:off x="11476743" y="1871611"/>
                  <a:ext cx="80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7" name="Freihand 96">
                  <a:extLst>
                    <a:ext uri="{FF2B5EF4-FFF2-40B4-BE49-F238E27FC236}">
                      <a16:creationId xmlns:a16="http://schemas.microsoft.com/office/drawing/2014/main" id="{E99670B0-5513-434A-BBA0-2342849C7B13}"/>
                    </a:ext>
                  </a:extLst>
                </p14:cNvPr>
                <p14:cNvContentPartPr/>
                <p14:nvPr/>
              </p14:nvContentPartPr>
              <p14:xfrm>
                <a:off x="11581143" y="1982851"/>
                <a:ext cx="122400" cy="68040"/>
              </p14:xfrm>
            </p:contentPart>
          </mc:Choice>
          <mc:Fallback xmlns="">
            <p:pic>
              <p:nvPicPr>
                <p:cNvPr id="97" name="Freihand 96">
                  <a:extLst>
                    <a:ext uri="{FF2B5EF4-FFF2-40B4-BE49-F238E27FC236}">
                      <a16:creationId xmlns:a16="http://schemas.microsoft.com/office/drawing/2014/main" id="{E99670B0-5513-434A-BBA0-2342849C7B13}"/>
                    </a:ext>
                  </a:extLst>
                </p:cNvPr>
                <p:cNvPicPr/>
                <p:nvPr/>
              </p:nvPicPr>
              <p:blipFill>
                <a:blip r:embed="rId178"/>
                <a:stretch>
                  <a:fillRect/>
                </a:stretch>
              </p:blipFill>
              <p:spPr>
                <a:xfrm>
                  <a:off x="11576823" y="1978531"/>
                  <a:ext cx="131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8" name="Freihand 97">
                  <a:extLst>
                    <a:ext uri="{FF2B5EF4-FFF2-40B4-BE49-F238E27FC236}">
                      <a16:creationId xmlns:a16="http://schemas.microsoft.com/office/drawing/2014/main" id="{D99572C6-8E2A-4DF4-AFED-2C5709180B83}"/>
                    </a:ext>
                  </a:extLst>
                </p14:cNvPr>
                <p14:cNvContentPartPr/>
                <p14:nvPr/>
              </p14:nvContentPartPr>
              <p14:xfrm>
                <a:off x="11725143" y="1951891"/>
                <a:ext cx="79560" cy="204120"/>
              </p14:xfrm>
            </p:contentPart>
          </mc:Choice>
          <mc:Fallback xmlns="">
            <p:pic>
              <p:nvPicPr>
                <p:cNvPr id="98" name="Freihand 97">
                  <a:extLst>
                    <a:ext uri="{FF2B5EF4-FFF2-40B4-BE49-F238E27FC236}">
                      <a16:creationId xmlns:a16="http://schemas.microsoft.com/office/drawing/2014/main" id="{D99572C6-8E2A-4DF4-AFED-2C5709180B83}"/>
                    </a:ext>
                  </a:extLst>
                </p:cNvPr>
                <p:cNvPicPr/>
                <p:nvPr/>
              </p:nvPicPr>
              <p:blipFill>
                <a:blip r:embed="rId180"/>
                <a:stretch>
                  <a:fillRect/>
                </a:stretch>
              </p:blipFill>
              <p:spPr>
                <a:xfrm>
                  <a:off x="11720823" y="1947571"/>
                  <a:ext cx="88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4" name="Freihand 103">
                  <a:extLst>
                    <a:ext uri="{FF2B5EF4-FFF2-40B4-BE49-F238E27FC236}">
                      <a16:creationId xmlns:a16="http://schemas.microsoft.com/office/drawing/2014/main" id="{F8356277-B5EB-4F67-9535-2967BA4BED0F}"/>
                    </a:ext>
                  </a:extLst>
                </p14:cNvPr>
                <p14:cNvContentPartPr/>
                <p14:nvPr/>
              </p14:nvContentPartPr>
              <p14:xfrm>
                <a:off x="1237983" y="2150251"/>
                <a:ext cx="360" cy="360"/>
              </p14:xfrm>
            </p:contentPart>
          </mc:Choice>
          <mc:Fallback xmlns="">
            <p:pic>
              <p:nvPicPr>
                <p:cNvPr id="104" name="Freihand 103">
                  <a:extLst>
                    <a:ext uri="{FF2B5EF4-FFF2-40B4-BE49-F238E27FC236}">
                      <a16:creationId xmlns:a16="http://schemas.microsoft.com/office/drawing/2014/main" id="{F8356277-B5EB-4F67-9535-2967BA4BED0F}"/>
                    </a:ext>
                  </a:extLst>
                </p:cNvPr>
                <p:cNvPicPr/>
                <p:nvPr/>
              </p:nvPicPr>
              <p:blipFill>
                <a:blip r:embed="rId106"/>
                <a:stretch>
                  <a:fillRect/>
                </a:stretch>
              </p:blipFill>
              <p:spPr>
                <a:xfrm>
                  <a:off x="1233663" y="2145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5" name="Freihand 104">
                  <a:extLst>
                    <a:ext uri="{FF2B5EF4-FFF2-40B4-BE49-F238E27FC236}">
                      <a16:creationId xmlns:a16="http://schemas.microsoft.com/office/drawing/2014/main" id="{256D6660-05DB-4157-BD22-915D045A4258}"/>
                    </a:ext>
                  </a:extLst>
                </p14:cNvPr>
                <p14:cNvContentPartPr/>
                <p14:nvPr/>
              </p14:nvContentPartPr>
              <p14:xfrm>
                <a:off x="1205583" y="2130091"/>
                <a:ext cx="5565960" cy="68760"/>
              </p14:xfrm>
            </p:contentPart>
          </mc:Choice>
          <mc:Fallback xmlns="">
            <p:pic>
              <p:nvPicPr>
                <p:cNvPr id="105" name="Freihand 104">
                  <a:extLst>
                    <a:ext uri="{FF2B5EF4-FFF2-40B4-BE49-F238E27FC236}">
                      <a16:creationId xmlns:a16="http://schemas.microsoft.com/office/drawing/2014/main" id="{256D6660-05DB-4157-BD22-915D045A4258}"/>
                    </a:ext>
                  </a:extLst>
                </p:cNvPr>
                <p:cNvPicPr/>
                <p:nvPr/>
              </p:nvPicPr>
              <p:blipFill>
                <a:blip r:embed="rId183"/>
                <a:stretch>
                  <a:fillRect/>
                </a:stretch>
              </p:blipFill>
              <p:spPr>
                <a:xfrm>
                  <a:off x="1201263" y="2125771"/>
                  <a:ext cx="5574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7" name="Freihand 106">
                  <a:extLst>
                    <a:ext uri="{FF2B5EF4-FFF2-40B4-BE49-F238E27FC236}">
                      <a16:creationId xmlns:a16="http://schemas.microsoft.com/office/drawing/2014/main" id="{4A93162B-2D36-4BCC-9EA9-9C0976FF74B1}"/>
                    </a:ext>
                  </a:extLst>
                </p14:cNvPr>
                <p14:cNvContentPartPr/>
                <p14:nvPr/>
              </p14:nvContentPartPr>
              <p14:xfrm>
                <a:off x="1749183" y="2231611"/>
                <a:ext cx="56520" cy="482400"/>
              </p14:xfrm>
            </p:contentPart>
          </mc:Choice>
          <mc:Fallback xmlns="">
            <p:pic>
              <p:nvPicPr>
                <p:cNvPr id="107" name="Freihand 106">
                  <a:extLst>
                    <a:ext uri="{FF2B5EF4-FFF2-40B4-BE49-F238E27FC236}">
                      <a16:creationId xmlns:a16="http://schemas.microsoft.com/office/drawing/2014/main" id="{4A93162B-2D36-4BCC-9EA9-9C0976FF74B1}"/>
                    </a:ext>
                  </a:extLst>
                </p:cNvPr>
                <p:cNvPicPr/>
                <p:nvPr/>
              </p:nvPicPr>
              <p:blipFill>
                <a:blip r:embed="rId185"/>
                <a:stretch>
                  <a:fillRect/>
                </a:stretch>
              </p:blipFill>
              <p:spPr>
                <a:xfrm>
                  <a:off x="1744863" y="2227291"/>
                  <a:ext cx="651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8" name="Freihand 107">
                  <a:extLst>
                    <a:ext uri="{FF2B5EF4-FFF2-40B4-BE49-F238E27FC236}">
                      <a16:creationId xmlns:a16="http://schemas.microsoft.com/office/drawing/2014/main" id="{316BD28E-43AF-427D-ADFF-3C521177F8B4}"/>
                    </a:ext>
                  </a:extLst>
                </p14:cNvPr>
                <p14:cNvContentPartPr/>
                <p14:nvPr/>
              </p14:nvContentPartPr>
              <p14:xfrm>
                <a:off x="1628943" y="2612131"/>
                <a:ext cx="259200" cy="152640"/>
              </p14:xfrm>
            </p:contentPart>
          </mc:Choice>
          <mc:Fallback xmlns="">
            <p:pic>
              <p:nvPicPr>
                <p:cNvPr id="108" name="Freihand 107">
                  <a:extLst>
                    <a:ext uri="{FF2B5EF4-FFF2-40B4-BE49-F238E27FC236}">
                      <a16:creationId xmlns:a16="http://schemas.microsoft.com/office/drawing/2014/main" id="{316BD28E-43AF-427D-ADFF-3C521177F8B4}"/>
                    </a:ext>
                  </a:extLst>
                </p:cNvPr>
                <p:cNvPicPr/>
                <p:nvPr/>
              </p:nvPicPr>
              <p:blipFill>
                <a:blip r:embed="rId187"/>
                <a:stretch>
                  <a:fillRect/>
                </a:stretch>
              </p:blipFill>
              <p:spPr>
                <a:xfrm>
                  <a:off x="1624623" y="2607811"/>
                  <a:ext cx="267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1" name="Freihand 110">
                  <a:extLst>
                    <a:ext uri="{FF2B5EF4-FFF2-40B4-BE49-F238E27FC236}">
                      <a16:creationId xmlns:a16="http://schemas.microsoft.com/office/drawing/2014/main" id="{A7D6EEC2-41A4-4EC4-8F35-5507A05E0BFE}"/>
                    </a:ext>
                  </a:extLst>
                </p14:cNvPr>
                <p14:cNvContentPartPr/>
                <p14:nvPr/>
              </p14:nvContentPartPr>
              <p14:xfrm>
                <a:off x="2754663" y="2491171"/>
                <a:ext cx="304560" cy="39600"/>
              </p14:xfrm>
            </p:contentPart>
          </mc:Choice>
          <mc:Fallback xmlns="">
            <p:pic>
              <p:nvPicPr>
                <p:cNvPr id="111" name="Freihand 110">
                  <a:extLst>
                    <a:ext uri="{FF2B5EF4-FFF2-40B4-BE49-F238E27FC236}">
                      <a16:creationId xmlns:a16="http://schemas.microsoft.com/office/drawing/2014/main" id="{A7D6EEC2-41A4-4EC4-8F35-5507A05E0BFE}"/>
                    </a:ext>
                  </a:extLst>
                </p:cNvPr>
                <p:cNvPicPr/>
                <p:nvPr/>
              </p:nvPicPr>
              <p:blipFill>
                <a:blip r:embed="rId189"/>
                <a:stretch>
                  <a:fillRect/>
                </a:stretch>
              </p:blipFill>
              <p:spPr>
                <a:xfrm>
                  <a:off x="2750343" y="2486851"/>
                  <a:ext cx="313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2" name="Freihand 111">
                  <a:extLst>
                    <a:ext uri="{FF2B5EF4-FFF2-40B4-BE49-F238E27FC236}">
                      <a16:creationId xmlns:a16="http://schemas.microsoft.com/office/drawing/2014/main" id="{14FB8CF2-CB1C-45DE-ADEE-FB438819BE36}"/>
                    </a:ext>
                  </a:extLst>
                </p14:cNvPr>
                <p14:cNvContentPartPr/>
                <p14:nvPr/>
              </p14:nvContentPartPr>
              <p14:xfrm>
                <a:off x="2790303" y="2545531"/>
                <a:ext cx="282960" cy="43200"/>
              </p14:xfrm>
            </p:contentPart>
          </mc:Choice>
          <mc:Fallback xmlns="">
            <p:pic>
              <p:nvPicPr>
                <p:cNvPr id="112" name="Freihand 111">
                  <a:extLst>
                    <a:ext uri="{FF2B5EF4-FFF2-40B4-BE49-F238E27FC236}">
                      <a16:creationId xmlns:a16="http://schemas.microsoft.com/office/drawing/2014/main" id="{14FB8CF2-CB1C-45DE-ADEE-FB438819BE36}"/>
                    </a:ext>
                  </a:extLst>
                </p:cNvPr>
                <p:cNvPicPr/>
                <p:nvPr/>
              </p:nvPicPr>
              <p:blipFill>
                <a:blip r:embed="rId191"/>
                <a:stretch>
                  <a:fillRect/>
                </a:stretch>
              </p:blipFill>
              <p:spPr>
                <a:xfrm>
                  <a:off x="2785983" y="2541211"/>
                  <a:ext cx="291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3" name="Freihand 112">
                  <a:extLst>
                    <a:ext uri="{FF2B5EF4-FFF2-40B4-BE49-F238E27FC236}">
                      <a16:creationId xmlns:a16="http://schemas.microsoft.com/office/drawing/2014/main" id="{1766B6E3-C47B-4459-BBBB-7178AAFFCC6B}"/>
                    </a:ext>
                  </a:extLst>
                </p14:cNvPr>
                <p14:cNvContentPartPr/>
                <p14:nvPr/>
              </p14:nvContentPartPr>
              <p14:xfrm>
                <a:off x="3054183" y="2453371"/>
                <a:ext cx="120960" cy="187200"/>
              </p14:xfrm>
            </p:contentPart>
          </mc:Choice>
          <mc:Fallback xmlns="">
            <p:pic>
              <p:nvPicPr>
                <p:cNvPr id="113" name="Freihand 112">
                  <a:extLst>
                    <a:ext uri="{FF2B5EF4-FFF2-40B4-BE49-F238E27FC236}">
                      <a16:creationId xmlns:a16="http://schemas.microsoft.com/office/drawing/2014/main" id="{1766B6E3-C47B-4459-BBBB-7178AAFFCC6B}"/>
                    </a:ext>
                  </a:extLst>
                </p:cNvPr>
                <p:cNvPicPr/>
                <p:nvPr/>
              </p:nvPicPr>
              <p:blipFill>
                <a:blip r:embed="rId193"/>
                <a:stretch>
                  <a:fillRect/>
                </a:stretch>
              </p:blipFill>
              <p:spPr>
                <a:xfrm>
                  <a:off x="3049863" y="2449051"/>
                  <a:ext cx="129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DE66317C-9044-480D-BDAE-4166970E3C63}"/>
                    </a:ext>
                  </a:extLst>
                </p14:cNvPr>
                <p14:cNvContentPartPr/>
                <p14:nvPr/>
              </p14:nvContentPartPr>
              <p14:xfrm>
                <a:off x="3446943" y="2348251"/>
                <a:ext cx="175680" cy="185760"/>
              </p14:xfrm>
            </p:contentPart>
          </mc:Choice>
          <mc:Fallback xmlns="">
            <p:pic>
              <p:nvPicPr>
                <p:cNvPr id="115" name="Freihand 114">
                  <a:extLst>
                    <a:ext uri="{FF2B5EF4-FFF2-40B4-BE49-F238E27FC236}">
                      <a16:creationId xmlns:a16="http://schemas.microsoft.com/office/drawing/2014/main" id="{DE66317C-9044-480D-BDAE-4166970E3C63}"/>
                    </a:ext>
                  </a:extLst>
                </p:cNvPr>
                <p:cNvPicPr/>
                <p:nvPr/>
              </p:nvPicPr>
              <p:blipFill>
                <a:blip r:embed="rId195"/>
                <a:stretch>
                  <a:fillRect/>
                </a:stretch>
              </p:blipFill>
              <p:spPr>
                <a:xfrm>
                  <a:off x="3442623" y="2343931"/>
                  <a:ext cx="184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797C19AD-4BCC-466C-8228-85D5A9747D8E}"/>
                    </a:ext>
                  </a:extLst>
                </p14:cNvPr>
                <p14:cNvContentPartPr/>
                <p14:nvPr/>
              </p14:nvContentPartPr>
              <p14:xfrm>
                <a:off x="3655743" y="2399371"/>
                <a:ext cx="339480" cy="108360"/>
              </p14:xfrm>
            </p:contentPart>
          </mc:Choice>
          <mc:Fallback xmlns="">
            <p:pic>
              <p:nvPicPr>
                <p:cNvPr id="116" name="Freihand 115">
                  <a:extLst>
                    <a:ext uri="{FF2B5EF4-FFF2-40B4-BE49-F238E27FC236}">
                      <a16:creationId xmlns:a16="http://schemas.microsoft.com/office/drawing/2014/main" id="{797C19AD-4BCC-466C-8228-85D5A9747D8E}"/>
                    </a:ext>
                  </a:extLst>
                </p:cNvPr>
                <p:cNvPicPr/>
                <p:nvPr/>
              </p:nvPicPr>
              <p:blipFill>
                <a:blip r:embed="rId197"/>
                <a:stretch>
                  <a:fillRect/>
                </a:stretch>
              </p:blipFill>
              <p:spPr>
                <a:xfrm>
                  <a:off x="3651423" y="2395051"/>
                  <a:ext cx="348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46BCADC2-3048-4391-8909-F7CE5568F26E}"/>
                    </a:ext>
                  </a:extLst>
                </p14:cNvPr>
                <p14:cNvContentPartPr/>
                <p14:nvPr/>
              </p14:nvContentPartPr>
              <p14:xfrm>
                <a:off x="4049583" y="2451931"/>
                <a:ext cx="262080" cy="71280"/>
              </p14:xfrm>
            </p:contentPart>
          </mc:Choice>
          <mc:Fallback xmlns="">
            <p:pic>
              <p:nvPicPr>
                <p:cNvPr id="117" name="Freihand 116">
                  <a:extLst>
                    <a:ext uri="{FF2B5EF4-FFF2-40B4-BE49-F238E27FC236}">
                      <a16:creationId xmlns:a16="http://schemas.microsoft.com/office/drawing/2014/main" id="{46BCADC2-3048-4391-8909-F7CE5568F26E}"/>
                    </a:ext>
                  </a:extLst>
                </p:cNvPr>
                <p:cNvPicPr/>
                <p:nvPr/>
              </p:nvPicPr>
              <p:blipFill>
                <a:blip r:embed="rId199"/>
                <a:stretch>
                  <a:fillRect/>
                </a:stretch>
              </p:blipFill>
              <p:spPr>
                <a:xfrm>
                  <a:off x="4045263" y="2447611"/>
                  <a:ext cx="270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EA0AD468-BC40-4EE6-984D-9F802D11FDF9}"/>
                    </a:ext>
                  </a:extLst>
                </p14:cNvPr>
                <p14:cNvContentPartPr/>
                <p14:nvPr/>
              </p14:nvContentPartPr>
              <p14:xfrm>
                <a:off x="4319943" y="2429251"/>
                <a:ext cx="185400" cy="95400"/>
              </p14:xfrm>
            </p:contentPart>
          </mc:Choice>
          <mc:Fallback xmlns="">
            <p:pic>
              <p:nvPicPr>
                <p:cNvPr id="118" name="Freihand 117">
                  <a:extLst>
                    <a:ext uri="{FF2B5EF4-FFF2-40B4-BE49-F238E27FC236}">
                      <a16:creationId xmlns:a16="http://schemas.microsoft.com/office/drawing/2014/main" id="{EA0AD468-BC40-4EE6-984D-9F802D11FDF9}"/>
                    </a:ext>
                  </a:extLst>
                </p:cNvPr>
                <p:cNvPicPr/>
                <p:nvPr/>
              </p:nvPicPr>
              <p:blipFill>
                <a:blip r:embed="rId201"/>
                <a:stretch>
                  <a:fillRect/>
                </a:stretch>
              </p:blipFill>
              <p:spPr>
                <a:xfrm>
                  <a:off x="4315623" y="2424931"/>
                  <a:ext cx="194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F5ED8310-C4CE-4C52-A230-6D148C441907}"/>
                    </a:ext>
                  </a:extLst>
                </p14:cNvPr>
                <p14:cNvContentPartPr/>
                <p14:nvPr/>
              </p14:nvContentPartPr>
              <p14:xfrm>
                <a:off x="4738263" y="2390731"/>
                <a:ext cx="178920" cy="134640"/>
              </p14:xfrm>
            </p:contentPart>
          </mc:Choice>
          <mc:Fallback xmlns="">
            <p:pic>
              <p:nvPicPr>
                <p:cNvPr id="120" name="Freihand 119">
                  <a:extLst>
                    <a:ext uri="{FF2B5EF4-FFF2-40B4-BE49-F238E27FC236}">
                      <a16:creationId xmlns:a16="http://schemas.microsoft.com/office/drawing/2014/main" id="{F5ED8310-C4CE-4C52-A230-6D148C441907}"/>
                    </a:ext>
                  </a:extLst>
                </p:cNvPr>
                <p:cNvPicPr/>
                <p:nvPr/>
              </p:nvPicPr>
              <p:blipFill>
                <a:blip r:embed="rId203"/>
                <a:stretch>
                  <a:fillRect/>
                </a:stretch>
              </p:blipFill>
              <p:spPr>
                <a:xfrm>
                  <a:off x="4733943" y="2386411"/>
                  <a:ext cx="187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7D735213-2406-4CE2-BBE9-94F0E3FCBB3B}"/>
                    </a:ext>
                  </a:extLst>
                </p14:cNvPr>
                <p14:cNvContentPartPr/>
                <p14:nvPr/>
              </p14:nvContentPartPr>
              <p14:xfrm>
                <a:off x="4880103" y="2438611"/>
                <a:ext cx="432000" cy="133200"/>
              </p14:xfrm>
            </p:contentPart>
          </mc:Choice>
          <mc:Fallback xmlns="">
            <p:pic>
              <p:nvPicPr>
                <p:cNvPr id="121" name="Freihand 120">
                  <a:extLst>
                    <a:ext uri="{FF2B5EF4-FFF2-40B4-BE49-F238E27FC236}">
                      <a16:creationId xmlns:a16="http://schemas.microsoft.com/office/drawing/2014/main" id="{7D735213-2406-4CE2-BBE9-94F0E3FCBB3B}"/>
                    </a:ext>
                  </a:extLst>
                </p:cNvPr>
                <p:cNvPicPr/>
                <p:nvPr/>
              </p:nvPicPr>
              <p:blipFill>
                <a:blip r:embed="rId205"/>
                <a:stretch>
                  <a:fillRect/>
                </a:stretch>
              </p:blipFill>
              <p:spPr>
                <a:xfrm>
                  <a:off x="4875783" y="2434291"/>
                  <a:ext cx="440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8D03423D-D882-4EA0-A0A8-74154E93B79D}"/>
                    </a:ext>
                  </a:extLst>
                </p14:cNvPr>
                <p14:cNvContentPartPr/>
                <p14:nvPr/>
              </p14:nvContentPartPr>
              <p14:xfrm>
                <a:off x="5130663" y="2319091"/>
                <a:ext cx="21600" cy="7920"/>
              </p14:xfrm>
            </p:contentPart>
          </mc:Choice>
          <mc:Fallback xmlns="">
            <p:pic>
              <p:nvPicPr>
                <p:cNvPr id="122" name="Freihand 121">
                  <a:extLst>
                    <a:ext uri="{FF2B5EF4-FFF2-40B4-BE49-F238E27FC236}">
                      <a16:creationId xmlns:a16="http://schemas.microsoft.com/office/drawing/2014/main" id="{8D03423D-D882-4EA0-A0A8-74154E93B79D}"/>
                    </a:ext>
                  </a:extLst>
                </p:cNvPr>
                <p:cNvPicPr/>
                <p:nvPr/>
              </p:nvPicPr>
              <p:blipFill>
                <a:blip r:embed="rId207"/>
                <a:stretch>
                  <a:fillRect/>
                </a:stretch>
              </p:blipFill>
              <p:spPr>
                <a:xfrm>
                  <a:off x="5126343" y="2314771"/>
                  <a:ext cx="30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9EFF49CD-867B-48A7-ABF7-4DCF039DEF08}"/>
                    </a:ext>
                  </a:extLst>
                </p14:cNvPr>
                <p14:cNvContentPartPr/>
                <p14:nvPr/>
              </p14:nvContentPartPr>
              <p14:xfrm>
                <a:off x="5558703" y="2405131"/>
                <a:ext cx="122760" cy="129600"/>
              </p14:xfrm>
            </p:contentPart>
          </mc:Choice>
          <mc:Fallback xmlns="">
            <p:pic>
              <p:nvPicPr>
                <p:cNvPr id="124" name="Freihand 123">
                  <a:extLst>
                    <a:ext uri="{FF2B5EF4-FFF2-40B4-BE49-F238E27FC236}">
                      <a16:creationId xmlns:a16="http://schemas.microsoft.com/office/drawing/2014/main" id="{9EFF49CD-867B-48A7-ABF7-4DCF039DEF08}"/>
                    </a:ext>
                  </a:extLst>
                </p:cNvPr>
                <p:cNvPicPr/>
                <p:nvPr/>
              </p:nvPicPr>
              <p:blipFill>
                <a:blip r:embed="rId209"/>
                <a:stretch>
                  <a:fillRect/>
                </a:stretch>
              </p:blipFill>
              <p:spPr>
                <a:xfrm>
                  <a:off x="5554383" y="2400811"/>
                  <a:ext cx="131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D153B39D-AD17-49C5-863B-5D99C7598ACA}"/>
                    </a:ext>
                  </a:extLst>
                </p14:cNvPr>
                <p14:cNvContentPartPr/>
                <p14:nvPr/>
              </p14:nvContentPartPr>
              <p14:xfrm>
                <a:off x="5749143" y="2410171"/>
                <a:ext cx="82080" cy="85680"/>
              </p14:xfrm>
            </p:contentPart>
          </mc:Choice>
          <mc:Fallback xmlns="">
            <p:pic>
              <p:nvPicPr>
                <p:cNvPr id="125" name="Freihand 124">
                  <a:extLst>
                    <a:ext uri="{FF2B5EF4-FFF2-40B4-BE49-F238E27FC236}">
                      <a16:creationId xmlns:a16="http://schemas.microsoft.com/office/drawing/2014/main" id="{D153B39D-AD17-49C5-863B-5D99C7598ACA}"/>
                    </a:ext>
                  </a:extLst>
                </p:cNvPr>
                <p:cNvPicPr/>
                <p:nvPr/>
              </p:nvPicPr>
              <p:blipFill>
                <a:blip r:embed="rId211"/>
                <a:stretch>
                  <a:fillRect/>
                </a:stretch>
              </p:blipFill>
              <p:spPr>
                <a:xfrm>
                  <a:off x="5744823" y="2405851"/>
                  <a:ext cx="90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E80D0DC8-7134-4FBE-9457-3AD36DE51EBC}"/>
                    </a:ext>
                  </a:extLst>
                </p14:cNvPr>
                <p14:cNvContentPartPr/>
                <p14:nvPr/>
              </p14:nvContentPartPr>
              <p14:xfrm>
                <a:off x="5885223" y="2422051"/>
                <a:ext cx="221760" cy="77400"/>
              </p14:xfrm>
            </p:contentPart>
          </mc:Choice>
          <mc:Fallback xmlns="">
            <p:pic>
              <p:nvPicPr>
                <p:cNvPr id="126" name="Freihand 125">
                  <a:extLst>
                    <a:ext uri="{FF2B5EF4-FFF2-40B4-BE49-F238E27FC236}">
                      <a16:creationId xmlns:a16="http://schemas.microsoft.com/office/drawing/2014/main" id="{E80D0DC8-7134-4FBE-9457-3AD36DE51EBC}"/>
                    </a:ext>
                  </a:extLst>
                </p:cNvPr>
                <p:cNvPicPr/>
                <p:nvPr/>
              </p:nvPicPr>
              <p:blipFill>
                <a:blip r:embed="rId213"/>
                <a:stretch>
                  <a:fillRect/>
                </a:stretch>
              </p:blipFill>
              <p:spPr>
                <a:xfrm>
                  <a:off x="5880903" y="2417731"/>
                  <a:ext cx="230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6C4B1E52-DAAE-43F2-99C3-D883D3D67644}"/>
                    </a:ext>
                  </a:extLst>
                </p14:cNvPr>
                <p14:cNvContentPartPr/>
                <p14:nvPr/>
              </p14:nvContentPartPr>
              <p14:xfrm>
                <a:off x="6162063" y="2420611"/>
                <a:ext cx="215640" cy="82800"/>
              </p14:xfrm>
            </p:contentPart>
          </mc:Choice>
          <mc:Fallback xmlns="">
            <p:pic>
              <p:nvPicPr>
                <p:cNvPr id="127" name="Freihand 126">
                  <a:extLst>
                    <a:ext uri="{FF2B5EF4-FFF2-40B4-BE49-F238E27FC236}">
                      <a16:creationId xmlns:a16="http://schemas.microsoft.com/office/drawing/2014/main" id="{6C4B1E52-DAAE-43F2-99C3-D883D3D67644}"/>
                    </a:ext>
                  </a:extLst>
                </p:cNvPr>
                <p:cNvPicPr/>
                <p:nvPr/>
              </p:nvPicPr>
              <p:blipFill>
                <a:blip r:embed="rId215"/>
                <a:stretch>
                  <a:fillRect/>
                </a:stretch>
              </p:blipFill>
              <p:spPr>
                <a:xfrm>
                  <a:off x="6157743" y="2416291"/>
                  <a:ext cx="224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9" name="Freihand 128">
                  <a:extLst>
                    <a:ext uri="{FF2B5EF4-FFF2-40B4-BE49-F238E27FC236}">
                      <a16:creationId xmlns:a16="http://schemas.microsoft.com/office/drawing/2014/main" id="{E33DB093-8AF6-485B-BB68-CA1EF50FDF5C}"/>
                    </a:ext>
                  </a:extLst>
                </p14:cNvPr>
                <p14:cNvContentPartPr/>
                <p14:nvPr/>
              </p14:nvContentPartPr>
              <p14:xfrm>
                <a:off x="6427383" y="2429611"/>
                <a:ext cx="376560" cy="199440"/>
              </p14:xfrm>
            </p:contentPart>
          </mc:Choice>
          <mc:Fallback xmlns="">
            <p:pic>
              <p:nvPicPr>
                <p:cNvPr id="129" name="Freihand 128">
                  <a:extLst>
                    <a:ext uri="{FF2B5EF4-FFF2-40B4-BE49-F238E27FC236}">
                      <a16:creationId xmlns:a16="http://schemas.microsoft.com/office/drawing/2014/main" id="{E33DB093-8AF6-485B-BB68-CA1EF50FDF5C}"/>
                    </a:ext>
                  </a:extLst>
                </p:cNvPr>
                <p:cNvPicPr/>
                <p:nvPr/>
              </p:nvPicPr>
              <p:blipFill>
                <a:blip r:embed="rId217"/>
                <a:stretch>
                  <a:fillRect/>
                </a:stretch>
              </p:blipFill>
              <p:spPr>
                <a:xfrm>
                  <a:off x="6423063" y="2425291"/>
                  <a:ext cx="385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0" name="Freihand 129">
                  <a:extLst>
                    <a:ext uri="{FF2B5EF4-FFF2-40B4-BE49-F238E27FC236}">
                      <a16:creationId xmlns:a16="http://schemas.microsoft.com/office/drawing/2014/main" id="{BC908C96-E785-4348-B43B-506D9A8FBE6A}"/>
                    </a:ext>
                  </a:extLst>
                </p14:cNvPr>
                <p14:cNvContentPartPr/>
                <p14:nvPr/>
              </p14:nvContentPartPr>
              <p14:xfrm>
                <a:off x="6977823" y="2191651"/>
                <a:ext cx="30240" cy="223560"/>
              </p14:xfrm>
            </p:contentPart>
          </mc:Choice>
          <mc:Fallback xmlns="">
            <p:pic>
              <p:nvPicPr>
                <p:cNvPr id="130" name="Freihand 129">
                  <a:extLst>
                    <a:ext uri="{FF2B5EF4-FFF2-40B4-BE49-F238E27FC236}">
                      <a16:creationId xmlns:a16="http://schemas.microsoft.com/office/drawing/2014/main" id="{BC908C96-E785-4348-B43B-506D9A8FBE6A}"/>
                    </a:ext>
                  </a:extLst>
                </p:cNvPr>
                <p:cNvPicPr/>
                <p:nvPr/>
              </p:nvPicPr>
              <p:blipFill>
                <a:blip r:embed="rId219"/>
                <a:stretch>
                  <a:fillRect/>
                </a:stretch>
              </p:blipFill>
              <p:spPr>
                <a:xfrm>
                  <a:off x="6973503" y="2187331"/>
                  <a:ext cx="38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1" name="Freihand 130">
                  <a:extLst>
                    <a:ext uri="{FF2B5EF4-FFF2-40B4-BE49-F238E27FC236}">
                      <a16:creationId xmlns:a16="http://schemas.microsoft.com/office/drawing/2014/main" id="{0DA173AE-F28D-4B0A-B5B5-949D13417051}"/>
                    </a:ext>
                  </a:extLst>
                </p14:cNvPr>
                <p14:cNvContentPartPr/>
                <p14:nvPr/>
              </p14:nvContentPartPr>
              <p14:xfrm>
                <a:off x="6981783" y="2486851"/>
                <a:ext cx="26280" cy="21240"/>
              </p14:xfrm>
            </p:contentPart>
          </mc:Choice>
          <mc:Fallback xmlns="">
            <p:pic>
              <p:nvPicPr>
                <p:cNvPr id="131" name="Freihand 130">
                  <a:extLst>
                    <a:ext uri="{FF2B5EF4-FFF2-40B4-BE49-F238E27FC236}">
                      <a16:creationId xmlns:a16="http://schemas.microsoft.com/office/drawing/2014/main" id="{0DA173AE-F28D-4B0A-B5B5-949D13417051}"/>
                    </a:ext>
                  </a:extLst>
                </p:cNvPr>
                <p:cNvPicPr/>
                <p:nvPr/>
              </p:nvPicPr>
              <p:blipFill>
                <a:blip r:embed="rId221"/>
                <a:stretch>
                  <a:fillRect/>
                </a:stretch>
              </p:blipFill>
              <p:spPr>
                <a:xfrm>
                  <a:off x="6977463" y="2482531"/>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62" name="Freihand 161">
                  <a:extLst>
                    <a:ext uri="{FF2B5EF4-FFF2-40B4-BE49-F238E27FC236}">
                      <a16:creationId xmlns:a16="http://schemas.microsoft.com/office/drawing/2014/main" id="{6431BC79-1BC7-4293-AD15-F7884711EFFC}"/>
                    </a:ext>
                  </a:extLst>
                </p14:cNvPr>
                <p14:cNvContentPartPr/>
                <p14:nvPr/>
              </p14:nvContentPartPr>
              <p14:xfrm>
                <a:off x="3624423" y="2636251"/>
                <a:ext cx="2931840" cy="50040"/>
              </p14:xfrm>
            </p:contentPart>
          </mc:Choice>
          <mc:Fallback xmlns="">
            <p:pic>
              <p:nvPicPr>
                <p:cNvPr id="162" name="Freihand 161">
                  <a:extLst>
                    <a:ext uri="{FF2B5EF4-FFF2-40B4-BE49-F238E27FC236}">
                      <a16:creationId xmlns:a16="http://schemas.microsoft.com/office/drawing/2014/main" id="{6431BC79-1BC7-4293-AD15-F7884711EFFC}"/>
                    </a:ext>
                  </a:extLst>
                </p:cNvPr>
                <p:cNvPicPr/>
                <p:nvPr/>
              </p:nvPicPr>
              <p:blipFill>
                <a:blip r:embed="rId223"/>
                <a:stretch>
                  <a:fillRect/>
                </a:stretch>
              </p:blipFill>
              <p:spPr>
                <a:xfrm>
                  <a:off x="3620103" y="2631931"/>
                  <a:ext cx="2940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3" name="Freihand 162">
                  <a:extLst>
                    <a:ext uri="{FF2B5EF4-FFF2-40B4-BE49-F238E27FC236}">
                      <a16:creationId xmlns:a16="http://schemas.microsoft.com/office/drawing/2014/main" id="{7A244758-3331-42F9-ACB0-776933263B6F}"/>
                    </a:ext>
                  </a:extLst>
                </p14:cNvPr>
                <p14:cNvContentPartPr/>
                <p14:nvPr/>
              </p14:nvContentPartPr>
              <p14:xfrm>
                <a:off x="644703" y="1027771"/>
                <a:ext cx="1746720" cy="77760"/>
              </p14:xfrm>
            </p:contentPart>
          </mc:Choice>
          <mc:Fallback xmlns="">
            <p:pic>
              <p:nvPicPr>
                <p:cNvPr id="163" name="Freihand 162">
                  <a:extLst>
                    <a:ext uri="{FF2B5EF4-FFF2-40B4-BE49-F238E27FC236}">
                      <a16:creationId xmlns:a16="http://schemas.microsoft.com/office/drawing/2014/main" id="{7A244758-3331-42F9-ACB0-776933263B6F}"/>
                    </a:ext>
                  </a:extLst>
                </p:cNvPr>
                <p:cNvPicPr/>
                <p:nvPr/>
              </p:nvPicPr>
              <p:blipFill>
                <a:blip r:embed="rId225"/>
                <a:stretch>
                  <a:fillRect/>
                </a:stretch>
              </p:blipFill>
              <p:spPr>
                <a:xfrm>
                  <a:off x="640383" y="1023451"/>
                  <a:ext cx="17553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7" name="Freihand 166">
                  <a:extLst>
                    <a:ext uri="{FF2B5EF4-FFF2-40B4-BE49-F238E27FC236}">
                      <a16:creationId xmlns:a16="http://schemas.microsoft.com/office/drawing/2014/main" id="{999EA242-7196-4F95-B198-733202A16B7A}"/>
                    </a:ext>
                  </a:extLst>
                </p14:cNvPr>
                <p14:cNvContentPartPr/>
                <p14:nvPr/>
              </p14:nvContentPartPr>
              <p14:xfrm>
                <a:off x="3673383" y="2641291"/>
                <a:ext cx="3136320" cy="67680"/>
              </p14:xfrm>
            </p:contentPart>
          </mc:Choice>
          <mc:Fallback xmlns="">
            <p:pic>
              <p:nvPicPr>
                <p:cNvPr id="167" name="Freihand 166">
                  <a:extLst>
                    <a:ext uri="{FF2B5EF4-FFF2-40B4-BE49-F238E27FC236}">
                      <a16:creationId xmlns:a16="http://schemas.microsoft.com/office/drawing/2014/main" id="{999EA242-7196-4F95-B198-733202A16B7A}"/>
                    </a:ext>
                  </a:extLst>
                </p:cNvPr>
                <p:cNvPicPr/>
                <p:nvPr/>
              </p:nvPicPr>
              <p:blipFill>
                <a:blip r:embed="rId227"/>
                <a:stretch>
                  <a:fillRect/>
                </a:stretch>
              </p:blipFill>
              <p:spPr>
                <a:xfrm>
                  <a:off x="3669063" y="2636971"/>
                  <a:ext cx="3144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 name="Freihand 131">
                  <a:extLst>
                    <a:ext uri="{FF2B5EF4-FFF2-40B4-BE49-F238E27FC236}">
                      <a16:creationId xmlns:a16="http://schemas.microsoft.com/office/drawing/2014/main" id="{C4C6C440-B0CD-4445-814B-F9CD91B276E8}"/>
                    </a:ext>
                  </a:extLst>
                </p14:cNvPr>
                <p14:cNvContentPartPr/>
                <p14:nvPr/>
              </p14:nvContentPartPr>
              <p14:xfrm>
                <a:off x="7334943" y="2260051"/>
                <a:ext cx="159480" cy="227160"/>
              </p14:xfrm>
            </p:contentPart>
          </mc:Choice>
          <mc:Fallback xmlns="">
            <p:pic>
              <p:nvPicPr>
                <p:cNvPr id="132" name="Freihand 131">
                  <a:extLst>
                    <a:ext uri="{FF2B5EF4-FFF2-40B4-BE49-F238E27FC236}">
                      <a16:creationId xmlns:a16="http://schemas.microsoft.com/office/drawing/2014/main" id="{C4C6C440-B0CD-4445-814B-F9CD91B276E8}"/>
                    </a:ext>
                  </a:extLst>
                </p:cNvPr>
                <p:cNvPicPr/>
                <p:nvPr/>
              </p:nvPicPr>
              <p:blipFill>
                <a:blip r:embed="rId229"/>
                <a:stretch>
                  <a:fillRect/>
                </a:stretch>
              </p:blipFill>
              <p:spPr>
                <a:xfrm>
                  <a:off x="7330623" y="2255731"/>
                  <a:ext cx="168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3" name="Freihand 132">
                  <a:extLst>
                    <a:ext uri="{FF2B5EF4-FFF2-40B4-BE49-F238E27FC236}">
                      <a16:creationId xmlns:a16="http://schemas.microsoft.com/office/drawing/2014/main" id="{BC0CF4DA-51A2-4DA0-B937-5B50435D0D0D}"/>
                    </a:ext>
                  </a:extLst>
                </p14:cNvPr>
                <p14:cNvContentPartPr/>
                <p14:nvPr/>
              </p14:nvContentPartPr>
              <p14:xfrm>
                <a:off x="7542303" y="2385331"/>
                <a:ext cx="122040" cy="79920"/>
              </p14:xfrm>
            </p:contentPart>
          </mc:Choice>
          <mc:Fallback xmlns="">
            <p:pic>
              <p:nvPicPr>
                <p:cNvPr id="133" name="Freihand 132">
                  <a:extLst>
                    <a:ext uri="{FF2B5EF4-FFF2-40B4-BE49-F238E27FC236}">
                      <a16:creationId xmlns:a16="http://schemas.microsoft.com/office/drawing/2014/main" id="{BC0CF4DA-51A2-4DA0-B937-5B50435D0D0D}"/>
                    </a:ext>
                  </a:extLst>
                </p:cNvPr>
                <p:cNvPicPr/>
                <p:nvPr/>
              </p:nvPicPr>
              <p:blipFill>
                <a:blip r:embed="rId231"/>
                <a:stretch>
                  <a:fillRect/>
                </a:stretch>
              </p:blipFill>
              <p:spPr>
                <a:xfrm>
                  <a:off x="7537983" y="2381011"/>
                  <a:ext cx="130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4" name="Freihand 133">
                  <a:extLst>
                    <a:ext uri="{FF2B5EF4-FFF2-40B4-BE49-F238E27FC236}">
                      <a16:creationId xmlns:a16="http://schemas.microsoft.com/office/drawing/2014/main" id="{E15AE06F-52F3-4225-AC28-ABEE5521FFDF}"/>
                    </a:ext>
                  </a:extLst>
                </p14:cNvPr>
                <p14:cNvContentPartPr/>
                <p14:nvPr/>
              </p14:nvContentPartPr>
              <p14:xfrm>
                <a:off x="7728783" y="2404051"/>
                <a:ext cx="123480" cy="179640"/>
              </p14:xfrm>
            </p:contentPart>
          </mc:Choice>
          <mc:Fallback xmlns="">
            <p:pic>
              <p:nvPicPr>
                <p:cNvPr id="134" name="Freihand 133">
                  <a:extLst>
                    <a:ext uri="{FF2B5EF4-FFF2-40B4-BE49-F238E27FC236}">
                      <a16:creationId xmlns:a16="http://schemas.microsoft.com/office/drawing/2014/main" id="{E15AE06F-52F3-4225-AC28-ABEE5521FFDF}"/>
                    </a:ext>
                  </a:extLst>
                </p:cNvPr>
                <p:cNvPicPr/>
                <p:nvPr/>
              </p:nvPicPr>
              <p:blipFill>
                <a:blip r:embed="rId233"/>
                <a:stretch>
                  <a:fillRect/>
                </a:stretch>
              </p:blipFill>
              <p:spPr>
                <a:xfrm>
                  <a:off x="7724463" y="2399731"/>
                  <a:ext cx="132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5" name="Freihand 134">
                  <a:extLst>
                    <a:ext uri="{FF2B5EF4-FFF2-40B4-BE49-F238E27FC236}">
                      <a16:creationId xmlns:a16="http://schemas.microsoft.com/office/drawing/2014/main" id="{742D77F4-9498-48E3-BC6A-AFD5131D96E2}"/>
                    </a:ext>
                  </a:extLst>
                </p14:cNvPr>
                <p14:cNvContentPartPr/>
                <p14:nvPr/>
              </p14:nvContentPartPr>
              <p14:xfrm>
                <a:off x="7829223" y="2387851"/>
                <a:ext cx="116640" cy="194760"/>
              </p14:xfrm>
            </p:contentPart>
          </mc:Choice>
          <mc:Fallback xmlns="">
            <p:pic>
              <p:nvPicPr>
                <p:cNvPr id="135" name="Freihand 134">
                  <a:extLst>
                    <a:ext uri="{FF2B5EF4-FFF2-40B4-BE49-F238E27FC236}">
                      <a16:creationId xmlns:a16="http://schemas.microsoft.com/office/drawing/2014/main" id="{742D77F4-9498-48E3-BC6A-AFD5131D96E2}"/>
                    </a:ext>
                  </a:extLst>
                </p:cNvPr>
                <p:cNvPicPr/>
                <p:nvPr/>
              </p:nvPicPr>
              <p:blipFill>
                <a:blip r:embed="rId235"/>
                <a:stretch>
                  <a:fillRect/>
                </a:stretch>
              </p:blipFill>
              <p:spPr>
                <a:xfrm>
                  <a:off x="7824903" y="2383531"/>
                  <a:ext cx="125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6" name="Freihand 135">
                  <a:extLst>
                    <a:ext uri="{FF2B5EF4-FFF2-40B4-BE49-F238E27FC236}">
                      <a16:creationId xmlns:a16="http://schemas.microsoft.com/office/drawing/2014/main" id="{0843AEAE-8DA3-4602-8FD2-25537BFD27CE}"/>
                    </a:ext>
                  </a:extLst>
                </p14:cNvPr>
                <p14:cNvContentPartPr/>
                <p14:nvPr/>
              </p14:nvContentPartPr>
              <p14:xfrm>
                <a:off x="7966743" y="2276971"/>
                <a:ext cx="184680" cy="366120"/>
              </p14:xfrm>
            </p:contentPart>
          </mc:Choice>
          <mc:Fallback xmlns="">
            <p:pic>
              <p:nvPicPr>
                <p:cNvPr id="136" name="Freihand 135">
                  <a:extLst>
                    <a:ext uri="{FF2B5EF4-FFF2-40B4-BE49-F238E27FC236}">
                      <a16:creationId xmlns:a16="http://schemas.microsoft.com/office/drawing/2014/main" id="{0843AEAE-8DA3-4602-8FD2-25537BFD27CE}"/>
                    </a:ext>
                  </a:extLst>
                </p:cNvPr>
                <p:cNvPicPr/>
                <p:nvPr/>
              </p:nvPicPr>
              <p:blipFill>
                <a:blip r:embed="rId237"/>
                <a:stretch>
                  <a:fillRect/>
                </a:stretch>
              </p:blipFill>
              <p:spPr>
                <a:xfrm>
                  <a:off x="7962423" y="2272651"/>
                  <a:ext cx="1933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 name="Freihand 136">
                  <a:extLst>
                    <a:ext uri="{FF2B5EF4-FFF2-40B4-BE49-F238E27FC236}">
                      <a16:creationId xmlns:a16="http://schemas.microsoft.com/office/drawing/2014/main" id="{1B5C623A-1DF7-4F06-8BF3-01E1D7A949CD}"/>
                    </a:ext>
                  </a:extLst>
                </p14:cNvPr>
                <p14:cNvContentPartPr/>
                <p14:nvPr/>
              </p14:nvContentPartPr>
              <p14:xfrm>
                <a:off x="8269143" y="2385331"/>
                <a:ext cx="5400" cy="89280"/>
              </p14:xfrm>
            </p:contentPart>
          </mc:Choice>
          <mc:Fallback xmlns="">
            <p:pic>
              <p:nvPicPr>
                <p:cNvPr id="137" name="Freihand 136">
                  <a:extLst>
                    <a:ext uri="{FF2B5EF4-FFF2-40B4-BE49-F238E27FC236}">
                      <a16:creationId xmlns:a16="http://schemas.microsoft.com/office/drawing/2014/main" id="{1B5C623A-1DF7-4F06-8BF3-01E1D7A949CD}"/>
                    </a:ext>
                  </a:extLst>
                </p:cNvPr>
                <p:cNvPicPr/>
                <p:nvPr/>
              </p:nvPicPr>
              <p:blipFill>
                <a:blip r:embed="rId239"/>
                <a:stretch>
                  <a:fillRect/>
                </a:stretch>
              </p:blipFill>
              <p:spPr>
                <a:xfrm>
                  <a:off x="8264823" y="2381011"/>
                  <a:ext cx="14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8" name="Freihand 137">
                  <a:extLst>
                    <a:ext uri="{FF2B5EF4-FFF2-40B4-BE49-F238E27FC236}">
                      <a16:creationId xmlns:a16="http://schemas.microsoft.com/office/drawing/2014/main" id="{63B8CD78-CDEE-4001-AA06-239877E4002A}"/>
                    </a:ext>
                  </a:extLst>
                </p14:cNvPr>
                <p14:cNvContentPartPr/>
                <p14:nvPr/>
              </p14:nvContentPartPr>
              <p14:xfrm>
                <a:off x="8295423" y="2332411"/>
                <a:ext cx="26280" cy="23040"/>
              </p14:xfrm>
            </p:contentPart>
          </mc:Choice>
          <mc:Fallback xmlns="">
            <p:pic>
              <p:nvPicPr>
                <p:cNvPr id="138" name="Freihand 137">
                  <a:extLst>
                    <a:ext uri="{FF2B5EF4-FFF2-40B4-BE49-F238E27FC236}">
                      <a16:creationId xmlns:a16="http://schemas.microsoft.com/office/drawing/2014/main" id="{63B8CD78-CDEE-4001-AA06-239877E4002A}"/>
                    </a:ext>
                  </a:extLst>
                </p:cNvPr>
                <p:cNvPicPr/>
                <p:nvPr/>
              </p:nvPicPr>
              <p:blipFill>
                <a:blip r:embed="rId241"/>
                <a:stretch>
                  <a:fillRect/>
                </a:stretch>
              </p:blipFill>
              <p:spPr>
                <a:xfrm>
                  <a:off x="8291103" y="2328091"/>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9" name="Freihand 138">
                  <a:extLst>
                    <a:ext uri="{FF2B5EF4-FFF2-40B4-BE49-F238E27FC236}">
                      <a16:creationId xmlns:a16="http://schemas.microsoft.com/office/drawing/2014/main" id="{26647320-C298-411C-9580-A399F029C1BC}"/>
                    </a:ext>
                  </a:extLst>
                </p14:cNvPr>
                <p14:cNvContentPartPr/>
                <p14:nvPr/>
              </p14:nvContentPartPr>
              <p14:xfrm>
                <a:off x="8315223" y="2375971"/>
                <a:ext cx="93600" cy="108360"/>
              </p14:xfrm>
            </p:contentPart>
          </mc:Choice>
          <mc:Fallback xmlns="">
            <p:pic>
              <p:nvPicPr>
                <p:cNvPr id="139" name="Freihand 138">
                  <a:extLst>
                    <a:ext uri="{FF2B5EF4-FFF2-40B4-BE49-F238E27FC236}">
                      <a16:creationId xmlns:a16="http://schemas.microsoft.com/office/drawing/2014/main" id="{26647320-C298-411C-9580-A399F029C1BC}"/>
                    </a:ext>
                  </a:extLst>
                </p:cNvPr>
                <p:cNvPicPr/>
                <p:nvPr/>
              </p:nvPicPr>
              <p:blipFill>
                <a:blip r:embed="rId243"/>
                <a:stretch>
                  <a:fillRect/>
                </a:stretch>
              </p:blipFill>
              <p:spPr>
                <a:xfrm>
                  <a:off x="8310903" y="2371651"/>
                  <a:ext cx="102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 name="Freihand 142">
                  <a:extLst>
                    <a:ext uri="{FF2B5EF4-FFF2-40B4-BE49-F238E27FC236}">
                      <a16:creationId xmlns:a16="http://schemas.microsoft.com/office/drawing/2014/main" id="{1115F9F2-A743-4032-919D-8B1D2CB2AED0}"/>
                    </a:ext>
                  </a:extLst>
                </p14:cNvPr>
                <p14:cNvContentPartPr/>
                <p14:nvPr/>
              </p14:nvContentPartPr>
              <p14:xfrm>
                <a:off x="8579823" y="2247091"/>
                <a:ext cx="100440" cy="306720"/>
              </p14:xfrm>
            </p:contentPart>
          </mc:Choice>
          <mc:Fallback xmlns="">
            <p:pic>
              <p:nvPicPr>
                <p:cNvPr id="143" name="Freihand 142">
                  <a:extLst>
                    <a:ext uri="{FF2B5EF4-FFF2-40B4-BE49-F238E27FC236}">
                      <a16:creationId xmlns:a16="http://schemas.microsoft.com/office/drawing/2014/main" id="{1115F9F2-A743-4032-919D-8B1D2CB2AED0}"/>
                    </a:ext>
                  </a:extLst>
                </p:cNvPr>
                <p:cNvPicPr/>
                <p:nvPr/>
              </p:nvPicPr>
              <p:blipFill>
                <a:blip r:embed="rId245"/>
                <a:stretch>
                  <a:fillRect/>
                </a:stretch>
              </p:blipFill>
              <p:spPr>
                <a:xfrm>
                  <a:off x="8575503" y="2242771"/>
                  <a:ext cx="1090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4" name="Freihand 143">
                  <a:extLst>
                    <a:ext uri="{FF2B5EF4-FFF2-40B4-BE49-F238E27FC236}">
                      <a16:creationId xmlns:a16="http://schemas.microsoft.com/office/drawing/2014/main" id="{2FD4D855-D6BD-42B8-8E74-ECF609F28629}"/>
                    </a:ext>
                  </a:extLst>
                </p14:cNvPr>
                <p14:cNvContentPartPr/>
                <p14:nvPr/>
              </p14:nvContentPartPr>
              <p14:xfrm>
                <a:off x="8692863" y="2347891"/>
                <a:ext cx="81000" cy="96840"/>
              </p14:xfrm>
            </p:contentPart>
          </mc:Choice>
          <mc:Fallback xmlns="">
            <p:pic>
              <p:nvPicPr>
                <p:cNvPr id="144" name="Freihand 143">
                  <a:extLst>
                    <a:ext uri="{FF2B5EF4-FFF2-40B4-BE49-F238E27FC236}">
                      <a16:creationId xmlns:a16="http://schemas.microsoft.com/office/drawing/2014/main" id="{2FD4D855-D6BD-42B8-8E74-ECF609F28629}"/>
                    </a:ext>
                  </a:extLst>
                </p:cNvPr>
                <p:cNvPicPr/>
                <p:nvPr/>
              </p:nvPicPr>
              <p:blipFill>
                <a:blip r:embed="rId247"/>
                <a:stretch>
                  <a:fillRect/>
                </a:stretch>
              </p:blipFill>
              <p:spPr>
                <a:xfrm>
                  <a:off x="8688543" y="2343571"/>
                  <a:ext cx="89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D3AD7BC1-6598-4ABD-9ED2-292964E68DAB}"/>
                    </a:ext>
                  </a:extLst>
                </p14:cNvPr>
                <p14:cNvContentPartPr/>
                <p14:nvPr/>
              </p14:nvContentPartPr>
              <p14:xfrm>
                <a:off x="8827863" y="2232691"/>
                <a:ext cx="98280" cy="179280"/>
              </p14:xfrm>
            </p:contentPart>
          </mc:Choice>
          <mc:Fallback xmlns="">
            <p:pic>
              <p:nvPicPr>
                <p:cNvPr id="145" name="Freihand 144">
                  <a:extLst>
                    <a:ext uri="{FF2B5EF4-FFF2-40B4-BE49-F238E27FC236}">
                      <a16:creationId xmlns:a16="http://schemas.microsoft.com/office/drawing/2014/main" id="{D3AD7BC1-6598-4ABD-9ED2-292964E68DAB}"/>
                    </a:ext>
                  </a:extLst>
                </p:cNvPr>
                <p:cNvPicPr/>
                <p:nvPr/>
              </p:nvPicPr>
              <p:blipFill>
                <a:blip r:embed="rId249"/>
                <a:stretch>
                  <a:fillRect/>
                </a:stretch>
              </p:blipFill>
              <p:spPr>
                <a:xfrm>
                  <a:off x="8823543" y="2228371"/>
                  <a:ext cx="106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EFF4367B-A7F1-4245-A25E-79066530027B}"/>
                    </a:ext>
                  </a:extLst>
                </p14:cNvPr>
                <p14:cNvContentPartPr/>
                <p14:nvPr/>
              </p14:nvContentPartPr>
              <p14:xfrm>
                <a:off x="8941263" y="2330611"/>
                <a:ext cx="462960" cy="75600"/>
              </p14:xfrm>
            </p:contentPart>
          </mc:Choice>
          <mc:Fallback xmlns="">
            <p:pic>
              <p:nvPicPr>
                <p:cNvPr id="146" name="Freihand 145">
                  <a:extLst>
                    <a:ext uri="{FF2B5EF4-FFF2-40B4-BE49-F238E27FC236}">
                      <a16:creationId xmlns:a16="http://schemas.microsoft.com/office/drawing/2014/main" id="{EFF4367B-A7F1-4245-A25E-79066530027B}"/>
                    </a:ext>
                  </a:extLst>
                </p:cNvPr>
                <p:cNvPicPr/>
                <p:nvPr/>
              </p:nvPicPr>
              <p:blipFill>
                <a:blip r:embed="rId251"/>
                <a:stretch>
                  <a:fillRect/>
                </a:stretch>
              </p:blipFill>
              <p:spPr>
                <a:xfrm>
                  <a:off x="8936943" y="2326291"/>
                  <a:ext cx="471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7" name="Freihand 146">
                  <a:extLst>
                    <a:ext uri="{FF2B5EF4-FFF2-40B4-BE49-F238E27FC236}">
                      <a16:creationId xmlns:a16="http://schemas.microsoft.com/office/drawing/2014/main" id="{19EB4EDC-2215-49FF-B9DA-D6D43D4387EA}"/>
                    </a:ext>
                  </a:extLst>
                </p14:cNvPr>
                <p14:cNvContentPartPr/>
                <p14:nvPr/>
              </p14:nvContentPartPr>
              <p14:xfrm>
                <a:off x="9335463" y="2263651"/>
                <a:ext cx="30960" cy="16920"/>
              </p14:xfrm>
            </p:contentPart>
          </mc:Choice>
          <mc:Fallback xmlns="">
            <p:pic>
              <p:nvPicPr>
                <p:cNvPr id="147" name="Freihand 146">
                  <a:extLst>
                    <a:ext uri="{FF2B5EF4-FFF2-40B4-BE49-F238E27FC236}">
                      <a16:creationId xmlns:a16="http://schemas.microsoft.com/office/drawing/2014/main" id="{19EB4EDC-2215-49FF-B9DA-D6D43D4387EA}"/>
                    </a:ext>
                  </a:extLst>
                </p:cNvPr>
                <p:cNvPicPr/>
                <p:nvPr/>
              </p:nvPicPr>
              <p:blipFill>
                <a:blip r:embed="rId253"/>
                <a:stretch>
                  <a:fillRect/>
                </a:stretch>
              </p:blipFill>
              <p:spPr>
                <a:xfrm>
                  <a:off x="9331143" y="2259331"/>
                  <a:ext cx="3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8" name="Freihand 147">
                  <a:extLst>
                    <a:ext uri="{FF2B5EF4-FFF2-40B4-BE49-F238E27FC236}">
                      <a16:creationId xmlns:a16="http://schemas.microsoft.com/office/drawing/2014/main" id="{D935701A-77E0-47B0-B397-A963D0994F6E}"/>
                    </a:ext>
                  </a:extLst>
                </p14:cNvPr>
                <p14:cNvContentPartPr/>
                <p14:nvPr/>
              </p14:nvContentPartPr>
              <p14:xfrm>
                <a:off x="9412863" y="2353291"/>
                <a:ext cx="146880" cy="262440"/>
              </p14:xfrm>
            </p:contentPart>
          </mc:Choice>
          <mc:Fallback xmlns="">
            <p:pic>
              <p:nvPicPr>
                <p:cNvPr id="148" name="Freihand 147">
                  <a:extLst>
                    <a:ext uri="{FF2B5EF4-FFF2-40B4-BE49-F238E27FC236}">
                      <a16:creationId xmlns:a16="http://schemas.microsoft.com/office/drawing/2014/main" id="{D935701A-77E0-47B0-B397-A963D0994F6E}"/>
                    </a:ext>
                  </a:extLst>
                </p:cNvPr>
                <p:cNvPicPr/>
                <p:nvPr/>
              </p:nvPicPr>
              <p:blipFill>
                <a:blip r:embed="rId255"/>
                <a:stretch>
                  <a:fillRect/>
                </a:stretch>
              </p:blipFill>
              <p:spPr>
                <a:xfrm>
                  <a:off x="9408543" y="2348971"/>
                  <a:ext cx="1555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0" name="Freihand 149">
                  <a:extLst>
                    <a:ext uri="{FF2B5EF4-FFF2-40B4-BE49-F238E27FC236}">
                      <a16:creationId xmlns:a16="http://schemas.microsoft.com/office/drawing/2014/main" id="{5FE0F2ED-D4CD-4241-8727-AC6FBDA378A5}"/>
                    </a:ext>
                  </a:extLst>
                </p14:cNvPr>
                <p14:cNvContentPartPr/>
                <p14:nvPr/>
              </p14:nvContentPartPr>
              <p14:xfrm>
                <a:off x="9784383" y="2355811"/>
                <a:ext cx="10800" cy="143280"/>
              </p14:xfrm>
            </p:contentPart>
          </mc:Choice>
          <mc:Fallback xmlns="">
            <p:pic>
              <p:nvPicPr>
                <p:cNvPr id="150" name="Freihand 149">
                  <a:extLst>
                    <a:ext uri="{FF2B5EF4-FFF2-40B4-BE49-F238E27FC236}">
                      <a16:creationId xmlns:a16="http://schemas.microsoft.com/office/drawing/2014/main" id="{5FE0F2ED-D4CD-4241-8727-AC6FBDA378A5}"/>
                    </a:ext>
                  </a:extLst>
                </p:cNvPr>
                <p:cNvPicPr/>
                <p:nvPr/>
              </p:nvPicPr>
              <p:blipFill>
                <a:blip r:embed="rId257"/>
                <a:stretch>
                  <a:fillRect/>
                </a:stretch>
              </p:blipFill>
              <p:spPr>
                <a:xfrm>
                  <a:off x="9780063" y="2351491"/>
                  <a:ext cx="19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1" name="Freihand 150">
                  <a:extLst>
                    <a:ext uri="{FF2B5EF4-FFF2-40B4-BE49-F238E27FC236}">
                      <a16:creationId xmlns:a16="http://schemas.microsoft.com/office/drawing/2014/main" id="{9E23E1BC-17F0-4AA5-A174-E048D82138BA}"/>
                    </a:ext>
                  </a:extLst>
                </p14:cNvPr>
                <p14:cNvContentPartPr/>
                <p14:nvPr/>
              </p14:nvContentPartPr>
              <p14:xfrm>
                <a:off x="9665583" y="2320531"/>
                <a:ext cx="203400" cy="197280"/>
              </p14:xfrm>
            </p:contentPart>
          </mc:Choice>
          <mc:Fallback xmlns="">
            <p:pic>
              <p:nvPicPr>
                <p:cNvPr id="151" name="Freihand 150">
                  <a:extLst>
                    <a:ext uri="{FF2B5EF4-FFF2-40B4-BE49-F238E27FC236}">
                      <a16:creationId xmlns:a16="http://schemas.microsoft.com/office/drawing/2014/main" id="{9E23E1BC-17F0-4AA5-A174-E048D82138BA}"/>
                    </a:ext>
                  </a:extLst>
                </p:cNvPr>
                <p:cNvPicPr/>
                <p:nvPr/>
              </p:nvPicPr>
              <p:blipFill>
                <a:blip r:embed="rId259"/>
                <a:stretch>
                  <a:fillRect/>
                </a:stretch>
              </p:blipFill>
              <p:spPr>
                <a:xfrm>
                  <a:off x="9661263" y="2316211"/>
                  <a:ext cx="212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2" name="Freihand 151">
                  <a:extLst>
                    <a:ext uri="{FF2B5EF4-FFF2-40B4-BE49-F238E27FC236}">
                      <a16:creationId xmlns:a16="http://schemas.microsoft.com/office/drawing/2014/main" id="{36D748F4-7BC2-4F41-83B2-06E29DADC6DA}"/>
                    </a:ext>
                  </a:extLst>
                </p14:cNvPr>
                <p14:cNvContentPartPr/>
                <p14:nvPr/>
              </p14:nvContentPartPr>
              <p14:xfrm>
                <a:off x="9893823" y="2363011"/>
                <a:ext cx="327960" cy="100440"/>
              </p14:xfrm>
            </p:contentPart>
          </mc:Choice>
          <mc:Fallback xmlns="">
            <p:pic>
              <p:nvPicPr>
                <p:cNvPr id="152" name="Freihand 151">
                  <a:extLst>
                    <a:ext uri="{FF2B5EF4-FFF2-40B4-BE49-F238E27FC236}">
                      <a16:creationId xmlns:a16="http://schemas.microsoft.com/office/drawing/2014/main" id="{36D748F4-7BC2-4F41-83B2-06E29DADC6DA}"/>
                    </a:ext>
                  </a:extLst>
                </p:cNvPr>
                <p:cNvPicPr/>
                <p:nvPr/>
              </p:nvPicPr>
              <p:blipFill>
                <a:blip r:embed="rId261"/>
                <a:stretch>
                  <a:fillRect/>
                </a:stretch>
              </p:blipFill>
              <p:spPr>
                <a:xfrm>
                  <a:off x="9889503" y="2358691"/>
                  <a:ext cx="336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3" name="Freihand 152">
                  <a:extLst>
                    <a:ext uri="{FF2B5EF4-FFF2-40B4-BE49-F238E27FC236}">
                      <a16:creationId xmlns:a16="http://schemas.microsoft.com/office/drawing/2014/main" id="{1D401FE5-AF50-4D67-96E4-AC1B491EAC87}"/>
                    </a:ext>
                  </a:extLst>
                </p14:cNvPr>
                <p14:cNvContentPartPr/>
                <p14:nvPr/>
              </p14:nvContentPartPr>
              <p14:xfrm>
                <a:off x="10242663" y="2402251"/>
                <a:ext cx="278640" cy="85680"/>
              </p14:xfrm>
            </p:contentPart>
          </mc:Choice>
          <mc:Fallback xmlns="">
            <p:pic>
              <p:nvPicPr>
                <p:cNvPr id="153" name="Freihand 152">
                  <a:extLst>
                    <a:ext uri="{FF2B5EF4-FFF2-40B4-BE49-F238E27FC236}">
                      <a16:creationId xmlns:a16="http://schemas.microsoft.com/office/drawing/2014/main" id="{1D401FE5-AF50-4D67-96E4-AC1B491EAC87}"/>
                    </a:ext>
                  </a:extLst>
                </p:cNvPr>
                <p:cNvPicPr/>
                <p:nvPr/>
              </p:nvPicPr>
              <p:blipFill>
                <a:blip r:embed="rId263"/>
                <a:stretch>
                  <a:fillRect/>
                </a:stretch>
              </p:blipFill>
              <p:spPr>
                <a:xfrm>
                  <a:off x="10238343" y="2397931"/>
                  <a:ext cx="287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4" name="Freihand 153">
                  <a:extLst>
                    <a:ext uri="{FF2B5EF4-FFF2-40B4-BE49-F238E27FC236}">
                      <a16:creationId xmlns:a16="http://schemas.microsoft.com/office/drawing/2014/main" id="{F6151B7A-E1F3-4402-8A7C-4757F006DCC3}"/>
                    </a:ext>
                  </a:extLst>
                </p14:cNvPr>
                <p14:cNvContentPartPr/>
                <p14:nvPr/>
              </p14:nvContentPartPr>
              <p14:xfrm>
                <a:off x="10550463" y="2337811"/>
                <a:ext cx="182880" cy="145440"/>
              </p14:xfrm>
            </p:contentPart>
          </mc:Choice>
          <mc:Fallback xmlns="">
            <p:pic>
              <p:nvPicPr>
                <p:cNvPr id="154" name="Freihand 153">
                  <a:extLst>
                    <a:ext uri="{FF2B5EF4-FFF2-40B4-BE49-F238E27FC236}">
                      <a16:creationId xmlns:a16="http://schemas.microsoft.com/office/drawing/2014/main" id="{F6151B7A-E1F3-4402-8A7C-4757F006DCC3}"/>
                    </a:ext>
                  </a:extLst>
                </p:cNvPr>
                <p:cNvPicPr/>
                <p:nvPr/>
              </p:nvPicPr>
              <p:blipFill>
                <a:blip r:embed="rId265"/>
                <a:stretch>
                  <a:fillRect/>
                </a:stretch>
              </p:blipFill>
              <p:spPr>
                <a:xfrm>
                  <a:off x="10546143" y="2333491"/>
                  <a:ext cx="1915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8" name="Freihand 167">
                  <a:extLst>
                    <a:ext uri="{FF2B5EF4-FFF2-40B4-BE49-F238E27FC236}">
                      <a16:creationId xmlns:a16="http://schemas.microsoft.com/office/drawing/2014/main" id="{2153D73E-64AD-4C4D-9760-A6F4ACDC0B50}"/>
                    </a:ext>
                  </a:extLst>
                </p14:cNvPr>
                <p14:cNvContentPartPr/>
                <p14:nvPr/>
              </p14:nvContentPartPr>
              <p14:xfrm>
                <a:off x="7507023" y="2620411"/>
                <a:ext cx="3325680" cy="91080"/>
              </p14:xfrm>
            </p:contentPart>
          </mc:Choice>
          <mc:Fallback xmlns="">
            <p:pic>
              <p:nvPicPr>
                <p:cNvPr id="168" name="Freihand 167">
                  <a:extLst>
                    <a:ext uri="{FF2B5EF4-FFF2-40B4-BE49-F238E27FC236}">
                      <a16:creationId xmlns:a16="http://schemas.microsoft.com/office/drawing/2014/main" id="{2153D73E-64AD-4C4D-9760-A6F4ACDC0B50}"/>
                    </a:ext>
                  </a:extLst>
                </p:cNvPr>
                <p:cNvPicPr/>
                <p:nvPr/>
              </p:nvPicPr>
              <p:blipFill>
                <a:blip r:embed="rId267"/>
                <a:stretch>
                  <a:fillRect/>
                </a:stretch>
              </p:blipFill>
              <p:spPr>
                <a:xfrm>
                  <a:off x="7502703" y="2616091"/>
                  <a:ext cx="3334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Freihand 169">
                  <a:extLst>
                    <a:ext uri="{FF2B5EF4-FFF2-40B4-BE49-F238E27FC236}">
                      <a16:creationId xmlns:a16="http://schemas.microsoft.com/office/drawing/2014/main" id="{EA5C4234-D291-43B5-8490-A49610A2C835}"/>
                    </a:ext>
                  </a:extLst>
                </p14:cNvPr>
                <p14:cNvContentPartPr/>
                <p14:nvPr/>
              </p14:nvContentPartPr>
              <p14:xfrm>
                <a:off x="5161983" y="1756771"/>
                <a:ext cx="1900800" cy="750240"/>
              </p14:xfrm>
            </p:contentPart>
          </mc:Choice>
          <mc:Fallback xmlns="">
            <p:pic>
              <p:nvPicPr>
                <p:cNvPr id="170" name="Freihand 169">
                  <a:extLst>
                    <a:ext uri="{FF2B5EF4-FFF2-40B4-BE49-F238E27FC236}">
                      <a16:creationId xmlns:a16="http://schemas.microsoft.com/office/drawing/2014/main" id="{EA5C4234-D291-43B5-8490-A49610A2C835}"/>
                    </a:ext>
                  </a:extLst>
                </p:cNvPr>
                <p:cNvPicPr/>
                <p:nvPr/>
              </p:nvPicPr>
              <p:blipFill>
                <a:blip r:embed="rId269"/>
                <a:stretch>
                  <a:fillRect/>
                </a:stretch>
              </p:blipFill>
              <p:spPr>
                <a:xfrm>
                  <a:off x="5157663" y="1752451"/>
                  <a:ext cx="1909440" cy="758880"/>
                </a:xfrm>
                <a:prstGeom prst="rect">
                  <a:avLst/>
                </a:prstGeom>
              </p:spPr>
            </p:pic>
          </mc:Fallback>
        </mc:AlternateContent>
      </p:grpSp>
    </p:spTree>
    <p:extLst>
      <p:ext uri="{BB962C8B-B14F-4D97-AF65-F5344CB8AC3E}">
        <p14:creationId xmlns:p14="http://schemas.microsoft.com/office/powerpoint/2010/main" val="2537391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Gerade Verbindung mit Pfeil 48">
            <a:extLst>
              <a:ext uri="{FF2B5EF4-FFF2-40B4-BE49-F238E27FC236}">
                <a16:creationId xmlns:a16="http://schemas.microsoft.com/office/drawing/2014/main" id="{FA981BDF-4CAC-48C3-9649-AF879A56B8A0}"/>
              </a:ext>
            </a:extLst>
          </p:cNvPr>
          <p:cNvCxnSpPr/>
          <p:nvPr/>
        </p:nvCxnSpPr>
        <p:spPr>
          <a:xfrm flipV="1">
            <a:off x="907133"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Shape 2">
            <a:extLst>
              <a:ext uri="{FF2B5EF4-FFF2-40B4-BE49-F238E27FC236}">
                <a16:creationId xmlns:a16="http://schemas.microsoft.com/office/drawing/2014/main" id="{44F13ACD-D3E7-4B7A-8321-4BD7AF6FE2E3}"/>
              </a:ext>
            </a:extLst>
          </p:cNvPr>
          <p:cNvSpPr txBox="1"/>
          <p:nvPr/>
        </p:nvSpPr>
        <p:spPr>
          <a:xfrm>
            <a:off x="794534" y="41269"/>
            <a:ext cx="7598011" cy="744941"/>
          </a:xfrm>
          <a:prstGeom prst="rect">
            <a:avLst/>
          </a:prstGeom>
          <a:noFill/>
          <a:ln>
            <a:noFill/>
          </a:ln>
        </p:spPr>
        <p:txBody>
          <a:bodyPr lIns="81646" tIns="40823" rIns="81646" bIns="40823" anchor="ctr" anchorCtr="1"/>
          <a:lstStyle/>
          <a:p>
            <a:r>
              <a:rPr lang="de-DE" sz="2903" b="1"/>
              <a:t>The IS-curve</a:t>
            </a:r>
            <a:endParaRPr lang="de-DE" sz="2903" b="1" dirty="0"/>
          </a:p>
        </p:txBody>
      </p:sp>
      <p:cxnSp>
        <p:nvCxnSpPr>
          <p:cNvPr id="63" name="Gerade Verbindung mit Pfeil 62">
            <a:extLst>
              <a:ext uri="{FF2B5EF4-FFF2-40B4-BE49-F238E27FC236}">
                <a16:creationId xmlns:a16="http://schemas.microsoft.com/office/drawing/2014/main" id="{9713AD30-0A06-40AD-A3F1-F5359028DEBB}"/>
              </a:ext>
            </a:extLst>
          </p:cNvPr>
          <p:cNvCxnSpPr/>
          <p:nvPr/>
        </p:nvCxnSpPr>
        <p:spPr>
          <a:xfrm>
            <a:off x="907133"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00DA858D-F407-41DC-8998-80880562135D}"/>
              </a:ext>
            </a:extLst>
          </p:cNvPr>
          <p:cNvCxnSpPr/>
          <p:nvPr/>
        </p:nvCxnSpPr>
        <p:spPr>
          <a:xfrm flipV="1">
            <a:off x="907133"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Gerade Verbindung mit Pfeil 66">
            <a:extLst>
              <a:ext uri="{FF2B5EF4-FFF2-40B4-BE49-F238E27FC236}">
                <a16:creationId xmlns:a16="http://schemas.microsoft.com/office/drawing/2014/main" id="{801DAA74-37A7-4AA4-BDB4-98D71944E1DC}"/>
              </a:ext>
            </a:extLst>
          </p:cNvPr>
          <p:cNvCxnSpPr/>
          <p:nvPr/>
        </p:nvCxnSpPr>
        <p:spPr>
          <a:xfrm>
            <a:off x="907133"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D0741340-F41F-4669-AF1C-D311578F6536}"/>
              </a:ext>
            </a:extLst>
          </p:cNvPr>
          <p:cNvSpPr txBox="1"/>
          <p:nvPr/>
        </p:nvSpPr>
        <p:spPr>
          <a:xfrm>
            <a:off x="576850"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73" name="Textfeld 72">
            <a:extLst>
              <a:ext uri="{FF2B5EF4-FFF2-40B4-BE49-F238E27FC236}">
                <a16:creationId xmlns:a16="http://schemas.microsoft.com/office/drawing/2014/main" id="{F7172ED6-12BF-45C5-A724-6679D5AD6FF2}"/>
              </a:ext>
            </a:extLst>
          </p:cNvPr>
          <p:cNvSpPr txBox="1"/>
          <p:nvPr/>
        </p:nvSpPr>
        <p:spPr>
          <a:xfrm>
            <a:off x="4369324" y="3363676"/>
            <a:ext cx="287258" cy="343620"/>
          </a:xfrm>
          <a:prstGeom prst="rect">
            <a:avLst/>
          </a:prstGeom>
          <a:noFill/>
        </p:spPr>
        <p:txBody>
          <a:bodyPr wrap="none" rtlCol="0">
            <a:spAutoFit/>
          </a:bodyPr>
          <a:lstStyle/>
          <a:p>
            <a:r>
              <a:rPr lang="de-DE" sz="1633" dirty="0"/>
              <a:t>Y</a:t>
            </a:r>
          </a:p>
        </p:txBody>
      </p:sp>
      <p:sp>
        <p:nvSpPr>
          <p:cNvPr id="74" name="Textfeld 73">
            <a:extLst>
              <a:ext uri="{FF2B5EF4-FFF2-40B4-BE49-F238E27FC236}">
                <a16:creationId xmlns:a16="http://schemas.microsoft.com/office/drawing/2014/main" id="{65F0DC88-D373-41EC-879E-481AA87CF0C7}"/>
              </a:ext>
            </a:extLst>
          </p:cNvPr>
          <p:cNvSpPr txBox="1"/>
          <p:nvPr/>
        </p:nvSpPr>
        <p:spPr>
          <a:xfrm>
            <a:off x="645836" y="3755622"/>
            <a:ext cx="232756" cy="343620"/>
          </a:xfrm>
          <a:prstGeom prst="rect">
            <a:avLst/>
          </a:prstGeom>
          <a:noFill/>
        </p:spPr>
        <p:txBody>
          <a:bodyPr wrap="none" rtlCol="0">
            <a:spAutoFit/>
          </a:bodyPr>
          <a:lstStyle/>
          <a:p>
            <a:r>
              <a:rPr lang="de-DE" sz="1633" dirty="0"/>
              <a:t>i</a:t>
            </a:r>
          </a:p>
        </p:txBody>
      </p:sp>
      <p:sp>
        <p:nvSpPr>
          <p:cNvPr id="75" name="Textfeld 74">
            <a:extLst>
              <a:ext uri="{FF2B5EF4-FFF2-40B4-BE49-F238E27FC236}">
                <a16:creationId xmlns:a16="http://schemas.microsoft.com/office/drawing/2014/main" id="{C9087FA2-29B0-4D8D-A083-358396691B14}"/>
              </a:ext>
            </a:extLst>
          </p:cNvPr>
          <p:cNvSpPr txBox="1"/>
          <p:nvPr/>
        </p:nvSpPr>
        <p:spPr>
          <a:xfrm>
            <a:off x="4369324" y="6360166"/>
            <a:ext cx="287258" cy="343620"/>
          </a:xfrm>
          <a:prstGeom prst="rect">
            <a:avLst/>
          </a:prstGeom>
          <a:noFill/>
        </p:spPr>
        <p:txBody>
          <a:bodyPr wrap="none" rtlCol="0">
            <a:spAutoFit/>
          </a:bodyPr>
          <a:lstStyle/>
          <a:p>
            <a:r>
              <a:rPr lang="de-DE" sz="1633" dirty="0"/>
              <a:t>Y</a:t>
            </a:r>
          </a:p>
        </p:txBody>
      </p:sp>
      <p:sp>
        <p:nvSpPr>
          <p:cNvPr id="76" name="Textfeld 75">
            <a:extLst>
              <a:ext uri="{FF2B5EF4-FFF2-40B4-BE49-F238E27FC236}">
                <a16:creationId xmlns:a16="http://schemas.microsoft.com/office/drawing/2014/main" id="{E2515266-B056-4761-B5A6-4F382349B2AF}"/>
              </a:ext>
            </a:extLst>
          </p:cNvPr>
          <p:cNvSpPr txBox="1"/>
          <p:nvPr/>
        </p:nvSpPr>
        <p:spPr>
          <a:xfrm>
            <a:off x="4688341" y="4789837"/>
            <a:ext cx="4001262"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IS-curve is the locus of all (</a:t>
            </a:r>
            <a:r>
              <a:rPr lang="en-US" sz="2177" dirty="0" err="1"/>
              <a:t>i,</a:t>
            </a:r>
            <a:r>
              <a:rPr lang="en-US" sz="2177" err="1"/>
              <a:t>y</a:t>
            </a:r>
            <a:r>
              <a:rPr lang="en-US" sz="2177"/>
              <a:t>)-combinations of commodity market equilibria</a:t>
            </a:r>
          </a:p>
          <a:p>
            <a:pPr marL="311079" indent="-311079">
              <a:buFont typeface="Arial" panose="020B0604020202020204" pitchFamily="34" charset="0"/>
              <a:buChar char="•"/>
            </a:pPr>
            <a:r>
              <a:rPr lang="en-US" sz="2177"/>
              <a:t>The IS-curve is decreasing in </a:t>
            </a:r>
            <a:r>
              <a:rPr lang="en-US" sz="2177" dirty="0"/>
              <a:t>y</a:t>
            </a:r>
            <a:endParaRPr lang="de-DE" sz="2177" dirty="0"/>
          </a:p>
        </p:txBody>
      </p:sp>
      <p:sp>
        <p:nvSpPr>
          <p:cNvPr id="77" name="Rechteck 76">
            <a:extLst>
              <a:ext uri="{FF2B5EF4-FFF2-40B4-BE49-F238E27FC236}">
                <a16:creationId xmlns:a16="http://schemas.microsoft.com/office/drawing/2014/main" id="{427F0223-1482-4936-AACA-C6CC359670AD}"/>
              </a:ext>
            </a:extLst>
          </p:cNvPr>
          <p:cNvSpPr/>
          <p:nvPr/>
        </p:nvSpPr>
        <p:spPr>
          <a:xfrm>
            <a:off x="4363810" y="3914576"/>
            <a:ext cx="3954929" cy="369332"/>
          </a:xfrm>
          <a:prstGeom prst="rect">
            <a:avLst/>
          </a:prstGeom>
        </p:spPr>
        <p:txBody>
          <a:bodyPr wrap="none">
            <a:spAutoFit/>
          </a:bodyPr>
          <a:lstStyle/>
          <a:p>
            <a:r>
              <a:rPr lang="en-US" b="1"/>
              <a:t>Equilibrium at the commodity market</a:t>
            </a:r>
            <a:endParaRPr lang="de-DE" b="1" dirty="0"/>
          </a:p>
        </p:txBody>
      </p:sp>
      <p:sp>
        <p:nvSpPr>
          <p:cNvPr id="78" name="Rechteck 77">
            <a:extLst>
              <a:ext uri="{FF2B5EF4-FFF2-40B4-BE49-F238E27FC236}">
                <a16:creationId xmlns:a16="http://schemas.microsoft.com/office/drawing/2014/main" id="{C3308036-5507-4305-9176-8A59B95714C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4AACAD32-EB01-4C83-A6DA-6A2CAB0452EE}"/>
              </a:ext>
            </a:extLst>
          </p:cNvPr>
          <p:cNvGrpSpPr/>
          <p:nvPr/>
        </p:nvGrpSpPr>
        <p:grpSpPr>
          <a:xfrm>
            <a:off x="897783" y="683251"/>
            <a:ext cx="3837240" cy="2588040"/>
            <a:chOff x="897783" y="683251"/>
            <a:chExt cx="3837240" cy="2588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EC14BC-0F35-4A4C-8FA5-2FD814808BB9}"/>
                    </a:ext>
                  </a:extLst>
                </p14:cNvPr>
                <p14:cNvContentPartPr/>
                <p14:nvPr/>
              </p14:nvContentPartPr>
              <p14:xfrm>
                <a:off x="897783" y="1043971"/>
                <a:ext cx="2903400" cy="2227320"/>
              </p14:xfrm>
            </p:contentPart>
          </mc:Choice>
          <mc:Fallback xmlns="">
            <p:pic>
              <p:nvPicPr>
                <p:cNvPr id="2" name="Freihand 1">
                  <a:extLst>
                    <a:ext uri="{FF2B5EF4-FFF2-40B4-BE49-F238E27FC236}">
                      <a16:creationId xmlns:a16="http://schemas.microsoft.com/office/drawing/2014/main" id="{0FEC14BC-0F35-4A4C-8FA5-2FD814808BB9}"/>
                    </a:ext>
                  </a:extLst>
                </p:cNvPr>
                <p:cNvPicPr/>
                <p:nvPr/>
              </p:nvPicPr>
              <p:blipFill>
                <a:blip r:embed="rId4"/>
                <a:stretch>
                  <a:fillRect/>
                </a:stretch>
              </p:blipFill>
              <p:spPr>
                <a:xfrm>
                  <a:off x="893463" y="1039651"/>
                  <a:ext cx="2912040" cy="223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3AA1785-40C5-483C-B628-F0EB06FDF7AF}"/>
                    </a:ext>
                  </a:extLst>
                </p14:cNvPr>
                <p14:cNvContentPartPr/>
                <p14:nvPr/>
              </p14:nvContentPartPr>
              <p14:xfrm>
                <a:off x="3940143" y="810331"/>
                <a:ext cx="91080" cy="86040"/>
              </p14:xfrm>
            </p:contentPart>
          </mc:Choice>
          <mc:Fallback xmlns="">
            <p:pic>
              <p:nvPicPr>
                <p:cNvPr id="3" name="Freihand 2">
                  <a:extLst>
                    <a:ext uri="{FF2B5EF4-FFF2-40B4-BE49-F238E27FC236}">
                      <a16:creationId xmlns:a16="http://schemas.microsoft.com/office/drawing/2014/main" id="{D3AA1785-40C5-483C-B628-F0EB06FDF7AF}"/>
                    </a:ext>
                  </a:extLst>
                </p:cNvPr>
                <p:cNvPicPr/>
                <p:nvPr/>
              </p:nvPicPr>
              <p:blipFill>
                <a:blip r:embed="rId6"/>
                <a:stretch>
                  <a:fillRect/>
                </a:stretch>
              </p:blipFill>
              <p:spPr>
                <a:xfrm>
                  <a:off x="3935823" y="806011"/>
                  <a:ext cx="99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F089B33-2D27-497C-8347-D86F640E09BA}"/>
                    </a:ext>
                  </a:extLst>
                </p14:cNvPr>
                <p14:cNvContentPartPr/>
                <p14:nvPr/>
              </p14:nvContentPartPr>
              <p14:xfrm>
                <a:off x="4015743" y="817171"/>
                <a:ext cx="42480" cy="202680"/>
              </p14:xfrm>
            </p:contentPart>
          </mc:Choice>
          <mc:Fallback xmlns="">
            <p:pic>
              <p:nvPicPr>
                <p:cNvPr id="4" name="Freihand 3">
                  <a:extLst>
                    <a:ext uri="{FF2B5EF4-FFF2-40B4-BE49-F238E27FC236}">
                      <a16:creationId xmlns:a16="http://schemas.microsoft.com/office/drawing/2014/main" id="{3F089B33-2D27-497C-8347-D86F640E09BA}"/>
                    </a:ext>
                  </a:extLst>
                </p:cNvPr>
                <p:cNvPicPr/>
                <p:nvPr/>
              </p:nvPicPr>
              <p:blipFill>
                <a:blip r:embed="rId8"/>
                <a:stretch>
                  <a:fillRect/>
                </a:stretch>
              </p:blipFill>
              <p:spPr>
                <a:xfrm>
                  <a:off x="4011423" y="812851"/>
                  <a:ext cx="51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45306A1-AB13-49FF-AB0D-D443FB2BA00B}"/>
                    </a:ext>
                  </a:extLst>
                </p14:cNvPr>
                <p14:cNvContentPartPr/>
                <p14:nvPr/>
              </p14:nvContentPartPr>
              <p14:xfrm>
                <a:off x="4143183" y="824011"/>
                <a:ext cx="157320" cy="18000"/>
              </p14:xfrm>
            </p:contentPart>
          </mc:Choice>
          <mc:Fallback xmlns="">
            <p:pic>
              <p:nvPicPr>
                <p:cNvPr id="5" name="Freihand 4">
                  <a:extLst>
                    <a:ext uri="{FF2B5EF4-FFF2-40B4-BE49-F238E27FC236}">
                      <a16:creationId xmlns:a16="http://schemas.microsoft.com/office/drawing/2014/main" id="{545306A1-AB13-49FF-AB0D-D443FB2BA00B}"/>
                    </a:ext>
                  </a:extLst>
                </p:cNvPr>
                <p:cNvPicPr/>
                <p:nvPr/>
              </p:nvPicPr>
              <p:blipFill>
                <a:blip r:embed="rId10"/>
                <a:stretch>
                  <a:fillRect/>
                </a:stretch>
              </p:blipFill>
              <p:spPr>
                <a:xfrm>
                  <a:off x="4138863" y="819691"/>
                  <a:ext cx="165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A5BE357-2B96-4234-85FB-B8F95FF8BC57}"/>
                    </a:ext>
                  </a:extLst>
                </p14:cNvPr>
                <p14:cNvContentPartPr/>
                <p14:nvPr/>
              </p14:nvContentPartPr>
              <p14:xfrm>
                <a:off x="4186383" y="851371"/>
                <a:ext cx="154080" cy="27000"/>
              </p14:xfrm>
            </p:contentPart>
          </mc:Choice>
          <mc:Fallback xmlns="">
            <p:pic>
              <p:nvPicPr>
                <p:cNvPr id="6" name="Freihand 5">
                  <a:extLst>
                    <a:ext uri="{FF2B5EF4-FFF2-40B4-BE49-F238E27FC236}">
                      <a16:creationId xmlns:a16="http://schemas.microsoft.com/office/drawing/2014/main" id="{6A5BE357-2B96-4234-85FB-B8F95FF8BC57}"/>
                    </a:ext>
                  </a:extLst>
                </p:cNvPr>
                <p:cNvPicPr/>
                <p:nvPr/>
              </p:nvPicPr>
              <p:blipFill>
                <a:blip r:embed="rId12"/>
                <a:stretch>
                  <a:fillRect/>
                </a:stretch>
              </p:blipFill>
              <p:spPr>
                <a:xfrm>
                  <a:off x="4182063" y="847051"/>
                  <a:ext cx="162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C2045C77-0346-45DB-8CBB-D485A97378F7}"/>
                    </a:ext>
                  </a:extLst>
                </p14:cNvPr>
                <p14:cNvContentPartPr/>
                <p14:nvPr/>
              </p14:nvContentPartPr>
              <p14:xfrm>
                <a:off x="4391943" y="770011"/>
                <a:ext cx="151920" cy="154800"/>
              </p14:xfrm>
            </p:contentPart>
          </mc:Choice>
          <mc:Fallback xmlns="">
            <p:pic>
              <p:nvPicPr>
                <p:cNvPr id="7" name="Freihand 6">
                  <a:extLst>
                    <a:ext uri="{FF2B5EF4-FFF2-40B4-BE49-F238E27FC236}">
                      <a16:creationId xmlns:a16="http://schemas.microsoft.com/office/drawing/2014/main" id="{C2045C77-0346-45DB-8CBB-D485A97378F7}"/>
                    </a:ext>
                  </a:extLst>
                </p:cNvPr>
                <p:cNvPicPr/>
                <p:nvPr/>
              </p:nvPicPr>
              <p:blipFill>
                <a:blip r:embed="rId14"/>
                <a:stretch>
                  <a:fillRect/>
                </a:stretch>
              </p:blipFill>
              <p:spPr>
                <a:xfrm>
                  <a:off x="4387623" y="765691"/>
                  <a:ext cx="160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98DF2DF-40DA-4010-9303-C7489A0A28B3}"/>
                    </a:ext>
                  </a:extLst>
                </p14:cNvPr>
                <p14:cNvContentPartPr/>
                <p14:nvPr/>
              </p14:nvContentPartPr>
              <p14:xfrm>
                <a:off x="4633863" y="683251"/>
                <a:ext cx="8640" cy="129600"/>
              </p14:xfrm>
            </p:contentPart>
          </mc:Choice>
          <mc:Fallback xmlns="">
            <p:pic>
              <p:nvPicPr>
                <p:cNvPr id="8" name="Freihand 7">
                  <a:extLst>
                    <a:ext uri="{FF2B5EF4-FFF2-40B4-BE49-F238E27FC236}">
                      <a16:creationId xmlns:a16="http://schemas.microsoft.com/office/drawing/2014/main" id="{B98DF2DF-40DA-4010-9303-C7489A0A28B3}"/>
                    </a:ext>
                  </a:extLst>
                </p:cNvPr>
                <p:cNvPicPr/>
                <p:nvPr/>
              </p:nvPicPr>
              <p:blipFill>
                <a:blip r:embed="rId16"/>
                <a:stretch>
                  <a:fillRect/>
                </a:stretch>
              </p:blipFill>
              <p:spPr>
                <a:xfrm>
                  <a:off x="4629543" y="678931"/>
                  <a:ext cx="17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E0022309-DDB5-49DC-BADB-F20172D32A6F}"/>
                    </a:ext>
                  </a:extLst>
                </p14:cNvPr>
                <p14:cNvContentPartPr/>
                <p14:nvPr/>
              </p14:nvContentPartPr>
              <p14:xfrm>
                <a:off x="4534503" y="691171"/>
                <a:ext cx="200520" cy="116640"/>
              </p14:xfrm>
            </p:contentPart>
          </mc:Choice>
          <mc:Fallback xmlns="">
            <p:pic>
              <p:nvPicPr>
                <p:cNvPr id="9" name="Freihand 8">
                  <a:extLst>
                    <a:ext uri="{FF2B5EF4-FFF2-40B4-BE49-F238E27FC236}">
                      <a16:creationId xmlns:a16="http://schemas.microsoft.com/office/drawing/2014/main" id="{E0022309-DDB5-49DC-BADB-F20172D32A6F}"/>
                    </a:ext>
                  </a:extLst>
                </p:cNvPr>
                <p:cNvPicPr/>
                <p:nvPr/>
              </p:nvPicPr>
              <p:blipFill>
                <a:blip r:embed="rId18"/>
                <a:stretch>
                  <a:fillRect/>
                </a:stretch>
              </p:blipFill>
              <p:spPr>
                <a:xfrm>
                  <a:off x="4530183" y="686851"/>
                  <a:ext cx="20916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C77C2F1D-FB73-4371-ACC3-57AD9DAD3AF6}"/>
                  </a:ext>
                </a:extLst>
              </p14:cNvPr>
              <p14:cNvContentPartPr/>
              <p14:nvPr/>
            </p14:nvContentPartPr>
            <p14:xfrm>
              <a:off x="922623" y="1530331"/>
              <a:ext cx="3240720" cy="1013040"/>
            </p14:xfrm>
          </p:contentPart>
        </mc:Choice>
        <mc:Fallback xmlns="">
          <p:pic>
            <p:nvPicPr>
              <p:cNvPr id="11" name="Freihand 10">
                <a:extLst>
                  <a:ext uri="{FF2B5EF4-FFF2-40B4-BE49-F238E27FC236}">
                    <a16:creationId xmlns:a16="http://schemas.microsoft.com/office/drawing/2014/main" id="{C77C2F1D-FB73-4371-ACC3-57AD9DAD3AF6}"/>
                  </a:ext>
                </a:extLst>
              </p:cNvPr>
              <p:cNvPicPr/>
              <p:nvPr/>
            </p:nvPicPr>
            <p:blipFill>
              <a:blip r:embed="rId20"/>
              <a:stretch>
                <a:fillRect/>
              </a:stretch>
            </p:blipFill>
            <p:spPr>
              <a:xfrm>
                <a:off x="918303" y="1526011"/>
                <a:ext cx="3249360" cy="1021680"/>
              </a:xfrm>
              <a:prstGeom prst="rect">
                <a:avLst/>
              </a:prstGeom>
            </p:spPr>
          </p:pic>
        </mc:Fallback>
      </mc:AlternateContent>
      <p:grpSp>
        <p:nvGrpSpPr>
          <p:cNvPr id="26" name="Gruppieren 25">
            <a:extLst>
              <a:ext uri="{FF2B5EF4-FFF2-40B4-BE49-F238E27FC236}">
                <a16:creationId xmlns:a16="http://schemas.microsoft.com/office/drawing/2014/main" id="{46E9E2A4-B06C-4E81-BC5A-94BB7BC489E7}"/>
              </a:ext>
            </a:extLst>
          </p:cNvPr>
          <p:cNvGrpSpPr/>
          <p:nvPr/>
        </p:nvGrpSpPr>
        <p:grpSpPr>
          <a:xfrm>
            <a:off x="28023" y="2393611"/>
            <a:ext cx="791640" cy="293040"/>
            <a:chOff x="28023" y="2393611"/>
            <a:chExt cx="791640" cy="29304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754C133-2CD1-4AEA-BC04-1BDDF41C2A6E}"/>
                    </a:ext>
                  </a:extLst>
                </p14:cNvPr>
                <p14:cNvContentPartPr/>
                <p14:nvPr/>
              </p14:nvContentPartPr>
              <p14:xfrm>
                <a:off x="28023" y="2507731"/>
                <a:ext cx="108360" cy="101160"/>
              </p14:xfrm>
            </p:contentPart>
          </mc:Choice>
          <mc:Fallback xmlns="">
            <p:pic>
              <p:nvPicPr>
                <p:cNvPr id="12" name="Freihand 11">
                  <a:extLst>
                    <a:ext uri="{FF2B5EF4-FFF2-40B4-BE49-F238E27FC236}">
                      <a16:creationId xmlns:a16="http://schemas.microsoft.com/office/drawing/2014/main" id="{8754C133-2CD1-4AEA-BC04-1BDDF41C2A6E}"/>
                    </a:ext>
                  </a:extLst>
                </p:cNvPr>
                <p:cNvPicPr/>
                <p:nvPr/>
              </p:nvPicPr>
              <p:blipFill>
                <a:blip r:embed="rId22"/>
                <a:stretch>
                  <a:fillRect/>
                </a:stretch>
              </p:blipFill>
              <p:spPr>
                <a:xfrm>
                  <a:off x="23703" y="2503411"/>
                  <a:ext cx="117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010ED0CE-59DC-4ED1-B6D8-1CD39A65EF0B}"/>
                    </a:ext>
                  </a:extLst>
                </p14:cNvPr>
                <p14:cNvContentPartPr/>
                <p14:nvPr/>
              </p14:nvContentPartPr>
              <p14:xfrm>
                <a:off x="93183" y="2595931"/>
                <a:ext cx="64800" cy="66240"/>
              </p14:xfrm>
            </p:contentPart>
          </mc:Choice>
          <mc:Fallback xmlns="">
            <p:pic>
              <p:nvPicPr>
                <p:cNvPr id="13" name="Freihand 12">
                  <a:extLst>
                    <a:ext uri="{FF2B5EF4-FFF2-40B4-BE49-F238E27FC236}">
                      <a16:creationId xmlns:a16="http://schemas.microsoft.com/office/drawing/2014/main" id="{010ED0CE-59DC-4ED1-B6D8-1CD39A65EF0B}"/>
                    </a:ext>
                  </a:extLst>
                </p:cNvPr>
                <p:cNvPicPr/>
                <p:nvPr/>
              </p:nvPicPr>
              <p:blipFill>
                <a:blip r:embed="rId24"/>
                <a:stretch>
                  <a:fillRect/>
                </a:stretch>
              </p:blipFill>
              <p:spPr>
                <a:xfrm>
                  <a:off x="88863" y="2591611"/>
                  <a:ext cx="73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53E5FA2B-E0E2-40BE-9EFD-CA4A1BDAAA4A}"/>
                    </a:ext>
                  </a:extLst>
                </p14:cNvPr>
                <p14:cNvContentPartPr/>
                <p14:nvPr/>
              </p14:nvContentPartPr>
              <p14:xfrm>
                <a:off x="222423" y="2507011"/>
                <a:ext cx="25560" cy="99000"/>
              </p14:xfrm>
            </p:contentPart>
          </mc:Choice>
          <mc:Fallback xmlns="">
            <p:pic>
              <p:nvPicPr>
                <p:cNvPr id="14" name="Freihand 13">
                  <a:extLst>
                    <a:ext uri="{FF2B5EF4-FFF2-40B4-BE49-F238E27FC236}">
                      <a16:creationId xmlns:a16="http://schemas.microsoft.com/office/drawing/2014/main" id="{53E5FA2B-E0E2-40BE-9EFD-CA4A1BDAAA4A}"/>
                    </a:ext>
                  </a:extLst>
                </p:cNvPr>
                <p:cNvPicPr/>
                <p:nvPr/>
              </p:nvPicPr>
              <p:blipFill>
                <a:blip r:embed="rId26"/>
                <a:stretch>
                  <a:fillRect/>
                </a:stretch>
              </p:blipFill>
              <p:spPr>
                <a:xfrm>
                  <a:off x="218103" y="2502691"/>
                  <a:ext cx="34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B1139CD8-BD2D-40D3-BC6C-3A7F0F2E4A14}"/>
                    </a:ext>
                  </a:extLst>
                </p14:cNvPr>
                <p14:cNvContentPartPr/>
                <p14:nvPr/>
              </p14:nvContentPartPr>
              <p14:xfrm>
                <a:off x="192903" y="2564251"/>
                <a:ext cx="86040" cy="1800"/>
              </p14:xfrm>
            </p:contentPart>
          </mc:Choice>
          <mc:Fallback xmlns="">
            <p:pic>
              <p:nvPicPr>
                <p:cNvPr id="15" name="Freihand 14">
                  <a:extLst>
                    <a:ext uri="{FF2B5EF4-FFF2-40B4-BE49-F238E27FC236}">
                      <a16:creationId xmlns:a16="http://schemas.microsoft.com/office/drawing/2014/main" id="{B1139CD8-BD2D-40D3-BC6C-3A7F0F2E4A14}"/>
                    </a:ext>
                  </a:extLst>
                </p:cNvPr>
                <p:cNvPicPr/>
                <p:nvPr/>
              </p:nvPicPr>
              <p:blipFill>
                <a:blip r:embed="rId28"/>
                <a:stretch>
                  <a:fillRect/>
                </a:stretch>
              </p:blipFill>
              <p:spPr>
                <a:xfrm>
                  <a:off x="188583" y="2559931"/>
                  <a:ext cx="94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FFF53B0-EAD1-4AB6-B9CF-13CD208516C1}"/>
                    </a:ext>
                  </a:extLst>
                </p14:cNvPr>
                <p14:cNvContentPartPr/>
                <p14:nvPr/>
              </p14:nvContentPartPr>
              <p14:xfrm>
                <a:off x="288663" y="2500891"/>
                <a:ext cx="87840" cy="138240"/>
              </p14:xfrm>
            </p:contentPart>
          </mc:Choice>
          <mc:Fallback xmlns="">
            <p:pic>
              <p:nvPicPr>
                <p:cNvPr id="16" name="Freihand 15">
                  <a:extLst>
                    <a:ext uri="{FF2B5EF4-FFF2-40B4-BE49-F238E27FC236}">
                      <a16:creationId xmlns:a16="http://schemas.microsoft.com/office/drawing/2014/main" id="{1FFF53B0-EAD1-4AB6-B9CF-13CD208516C1}"/>
                    </a:ext>
                  </a:extLst>
                </p:cNvPr>
                <p:cNvPicPr/>
                <p:nvPr/>
              </p:nvPicPr>
              <p:blipFill>
                <a:blip r:embed="rId30"/>
                <a:stretch>
                  <a:fillRect/>
                </a:stretch>
              </p:blipFill>
              <p:spPr>
                <a:xfrm>
                  <a:off x="284343" y="2496571"/>
                  <a:ext cx="96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DBFC49C-E393-49EB-9C5C-8B9F18EE054B}"/>
                    </a:ext>
                  </a:extLst>
                </p14:cNvPr>
                <p14:cNvContentPartPr/>
                <p14:nvPr/>
              </p14:nvContentPartPr>
              <p14:xfrm>
                <a:off x="430143" y="2515651"/>
                <a:ext cx="17280" cy="89640"/>
              </p14:xfrm>
            </p:contentPart>
          </mc:Choice>
          <mc:Fallback xmlns="">
            <p:pic>
              <p:nvPicPr>
                <p:cNvPr id="17" name="Freihand 16">
                  <a:extLst>
                    <a:ext uri="{FF2B5EF4-FFF2-40B4-BE49-F238E27FC236}">
                      <a16:creationId xmlns:a16="http://schemas.microsoft.com/office/drawing/2014/main" id="{6DBFC49C-E393-49EB-9C5C-8B9F18EE054B}"/>
                    </a:ext>
                  </a:extLst>
                </p:cNvPr>
                <p:cNvPicPr/>
                <p:nvPr/>
              </p:nvPicPr>
              <p:blipFill>
                <a:blip r:embed="rId32"/>
                <a:stretch>
                  <a:fillRect/>
                </a:stretch>
              </p:blipFill>
              <p:spPr>
                <a:xfrm>
                  <a:off x="425823" y="2511331"/>
                  <a:ext cx="25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91AAAE26-AA17-4863-871A-E99EB4EE4F99}"/>
                    </a:ext>
                  </a:extLst>
                </p14:cNvPr>
                <p14:cNvContentPartPr/>
                <p14:nvPr/>
              </p14:nvContentPartPr>
              <p14:xfrm>
                <a:off x="383343" y="2550211"/>
                <a:ext cx="102960" cy="9000"/>
              </p14:xfrm>
            </p:contentPart>
          </mc:Choice>
          <mc:Fallback xmlns="">
            <p:pic>
              <p:nvPicPr>
                <p:cNvPr id="18" name="Freihand 17">
                  <a:extLst>
                    <a:ext uri="{FF2B5EF4-FFF2-40B4-BE49-F238E27FC236}">
                      <a16:creationId xmlns:a16="http://schemas.microsoft.com/office/drawing/2014/main" id="{91AAAE26-AA17-4863-871A-E99EB4EE4F99}"/>
                    </a:ext>
                  </a:extLst>
                </p:cNvPr>
                <p:cNvPicPr/>
                <p:nvPr/>
              </p:nvPicPr>
              <p:blipFill>
                <a:blip r:embed="rId34"/>
                <a:stretch>
                  <a:fillRect/>
                </a:stretch>
              </p:blipFill>
              <p:spPr>
                <a:xfrm>
                  <a:off x="379023" y="2545891"/>
                  <a:ext cx="111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D5272756-7B9B-41DF-A677-5268CF85B5BA}"/>
                    </a:ext>
                  </a:extLst>
                </p14:cNvPr>
                <p14:cNvContentPartPr/>
                <p14:nvPr/>
              </p14:nvContentPartPr>
              <p14:xfrm>
                <a:off x="494943" y="2493691"/>
                <a:ext cx="100800" cy="102240"/>
              </p14:xfrm>
            </p:contentPart>
          </mc:Choice>
          <mc:Fallback xmlns="">
            <p:pic>
              <p:nvPicPr>
                <p:cNvPr id="19" name="Freihand 18">
                  <a:extLst>
                    <a:ext uri="{FF2B5EF4-FFF2-40B4-BE49-F238E27FC236}">
                      <a16:creationId xmlns:a16="http://schemas.microsoft.com/office/drawing/2014/main" id="{D5272756-7B9B-41DF-A677-5268CF85B5BA}"/>
                    </a:ext>
                  </a:extLst>
                </p:cNvPr>
                <p:cNvPicPr/>
                <p:nvPr/>
              </p:nvPicPr>
              <p:blipFill>
                <a:blip r:embed="rId36"/>
                <a:stretch>
                  <a:fillRect/>
                </a:stretch>
              </p:blipFill>
              <p:spPr>
                <a:xfrm>
                  <a:off x="490623" y="2489371"/>
                  <a:ext cx="109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7FCC66CF-8737-4C39-ACDB-299F74692A96}"/>
                    </a:ext>
                  </a:extLst>
                </p14:cNvPr>
                <p14:cNvContentPartPr/>
                <p14:nvPr/>
              </p14:nvContentPartPr>
              <p14:xfrm>
                <a:off x="460743" y="2464891"/>
                <a:ext cx="191520" cy="7560"/>
              </p14:xfrm>
            </p:contentPart>
          </mc:Choice>
          <mc:Fallback xmlns="">
            <p:pic>
              <p:nvPicPr>
                <p:cNvPr id="20" name="Freihand 19">
                  <a:extLst>
                    <a:ext uri="{FF2B5EF4-FFF2-40B4-BE49-F238E27FC236}">
                      <a16:creationId xmlns:a16="http://schemas.microsoft.com/office/drawing/2014/main" id="{7FCC66CF-8737-4C39-ACDB-299F74692A96}"/>
                    </a:ext>
                  </a:extLst>
                </p:cNvPr>
                <p:cNvPicPr/>
                <p:nvPr/>
              </p:nvPicPr>
              <p:blipFill>
                <a:blip r:embed="rId38"/>
                <a:stretch>
                  <a:fillRect/>
                </a:stretch>
              </p:blipFill>
              <p:spPr>
                <a:xfrm>
                  <a:off x="456423" y="2460571"/>
                  <a:ext cx="2001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25B17515-3D85-4B7E-9F20-30EAD8A7B415}"/>
                    </a:ext>
                  </a:extLst>
                </p14:cNvPr>
                <p14:cNvContentPartPr/>
                <p14:nvPr/>
              </p14:nvContentPartPr>
              <p14:xfrm>
                <a:off x="637503" y="2432851"/>
                <a:ext cx="69120" cy="141480"/>
              </p14:xfrm>
            </p:contentPart>
          </mc:Choice>
          <mc:Fallback xmlns="">
            <p:pic>
              <p:nvPicPr>
                <p:cNvPr id="21" name="Freihand 20">
                  <a:extLst>
                    <a:ext uri="{FF2B5EF4-FFF2-40B4-BE49-F238E27FC236}">
                      <a16:creationId xmlns:a16="http://schemas.microsoft.com/office/drawing/2014/main" id="{25B17515-3D85-4B7E-9F20-30EAD8A7B415}"/>
                    </a:ext>
                  </a:extLst>
                </p:cNvPr>
                <p:cNvPicPr/>
                <p:nvPr/>
              </p:nvPicPr>
              <p:blipFill>
                <a:blip r:embed="rId40"/>
                <a:stretch>
                  <a:fillRect/>
                </a:stretch>
              </p:blipFill>
              <p:spPr>
                <a:xfrm>
                  <a:off x="633183" y="2428531"/>
                  <a:ext cx="77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64876828-7569-420E-A2A2-3ECFAE682D35}"/>
                    </a:ext>
                  </a:extLst>
                </p14:cNvPr>
                <p14:cNvContentPartPr/>
                <p14:nvPr/>
              </p14:nvContentPartPr>
              <p14:xfrm>
                <a:off x="727863" y="2488291"/>
                <a:ext cx="32760" cy="63720"/>
              </p14:xfrm>
            </p:contentPart>
          </mc:Choice>
          <mc:Fallback xmlns="">
            <p:pic>
              <p:nvPicPr>
                <p:cNvPr id="22" name="Freihand 21">
                  <a:extLst>
                    <a:ext uri="{FF2B5EF4-FFF2-40B4-BE49-F238E27FC236}">
                      <a16:creationId xmlns:a16="http://schemas.microsoft.com/office/drawing/2014/main" id="{64876828-7569-420E-A2A2-3ECFAE682D35}"/>
                    </a:ext>
                  </a:extLst>
                </p:cNvPr>
                <p:cNvPicPr/>
                <p:nvPr/>
              </p:nvPicPr>
              <p:blipFill>
                <a:blip r:embed="rId42"/>
                <a:stretch>
                  <a:fillRect/>
                </a:stretch>
              </p:blipFill>
              <p:spPr>
                <a:xfrm>
                  <a:off x="723543" y="2483971"/>
                  <a:ext cx="41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DC2DE00-7350-475F-8D79-3926DA44F2A5}"/>
                    </a:ext>
                  </a:extLst>
                </p14:cNvPr>
                <p14:cNvContentPartPr/>
                <p14:nvPr/>
              </p14:nvContentPartPr>
              <p14:xfrm>
                <a:off x="752343" y="2393611"/>
                <a:ext cx="67320" cy="293040"/>
              </p14:xfrm>
            </p:contentPart>
          </mc:Choice>
          <mc:Fallback xmlns="">
            <p:pic>
              <p:nvPicPr>
                <p:cNvPr id="23" name="Freihand 22">
                  <a:extLst>
                    <a:ext uri="{FF2B5EF4-FFF2-40B4-BE49-F238E27FC236}">
                      <a16:creationId xmlns:a16="http://schemas.microsoft.com/office/drawing/2014/main" id="{3DC2DE00-7350-475F-8D79-3926DA44F2A5}"/>
                    </a:ext>
                  </a:extLst>
                </p:cNvPr>
                <p:cNvPicPr/>
                <p:nvPr/>
              </p:nvPicPr>
              <p:blipFill>
                <a:blip r:embed="rId44"/>
                <a:stretch>
                  <a:fillRect/>
                </a:stretch>
              </p:blipFill>
              <p:spPr>
                <a:xfrm>
                  <a:off x="748023" y="2389291"/>
                  <a:ext cx="759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59657E89-31A2-40E6-8501-A7CE78D710CF}"/>
                    </a:ext>
                  </a:extLst>
                </p14:cNvPr>
                <p14:cNvContentPartPr/>
                <p14:nvPr/>
              </p14:nvContentPartPr>
              <p14:xfrm>
                <a:off x="743343" y="2539411"/>
                <a:ext cx="53280" cy="55800"/>
              </p14:xfrm>
            </p:contentPart>
          </mc:Choice>
          <mc:Fallback xmlns="">
            <p:pic>
              <p:nvPicPr>
                <p:cNvPr id="25" name="Freihand 24">
                  <a:extLst>
                    <a:ext uri="{FF2B5EF4-FFF2-40B4-BE49-F238E27FC236}">
                      <a16:creationId xmlns:a16="http://schemas.microsoft.com/office/drawing/2014/main" id="{59657E89-31A2-40E6-8501-A7CE78D710CF}"/>
                    </a:ext>
                  </a:extLst>
                </p:cNvPr>
                <p:cNvPicPr/>
                <p:nvPr/>
              </p:nvPicPr>
              <p:blipFill>
                <a:blip r:embed="rId46"/>
                <a:stretch>
                  <a:fillRect/>
                </a:stretch>
              </p:blipFill>
              <p:spPr>
                <a:xfrm>
                  <a:off x="739023" y="2535091"/>
                  <a:ext cx="61920" cy="64440"/>
                </a:xfrm>
                <a:prstGeom prst="rect">
                  <a:avLst/>
                </a:prstGeom>
              </p:spPr>
            </p:pic>
          </mc:Fallback>
        </mc:AlternateContent>
      </p:grpSp>
      <p:grpSp>
        <p:nvGrpSpPr>
          <p:cNvPr id="40" name="Gruppieren 39">
            <a:extLst>
              <a:ext uri="{FF2B5EF4-FFF2-40B4-BE49-F238E27FC236}">
                <a16:creationId xmlns:a16="http://schemas.microsoft.com/office/drawing/2014/main" id="{1664051B-10E2-4C80-A4AC-7F6ADE06DABF}"/>
              </a:ext>
            </a:extLst>
          </p:cNvPr>
          <p:cNvGrpSpPr/>
          <p:nvPr/>
        </p:nvGrpSpPr>
        <p:grpSpPr>
          <a:xfrm>
            <a:off x="4381503" y="1245571"/>
            <a:ext cx="1280520" cy="299880"/>
            <a:chOff x="4381503" y="1245571"/>
            <a:chExt cx="1280520" cy="299880"/>
          </a:xfrm>
        </p:grpSpPr>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D9FF16F5-B9F6-4F49-BDC3-DBB6E9A3CA65}"/>
                    </a:ext>
                  </a:extLst>
                </p14:cNvPr>
                <p14:cNvContentPartPr/>
                <p14:nvPr/>
              </p14:nvContentPartPr>
              <p14:xfrm>
                <a:off x="4381503" y="1410091"/>
                <a:ext cx="104760" cy="124920"/>
              </p14:xfrm>
            </p:contentPart>
          </mc:Choice>
          <mc:Fallback xmlns="">
            <p:pic>
              <p:nvPicPr>
                <p:cNvPr id="27" name="Freihand 26">
                  <a:extLst>
                    <a:ext uri="{FF2B5EF4-FFF2-40B4-BE49-F238E27FC236}">
                      <a16:creationId xmlns:a16="http://schemas.microsoft.com/office/drawing/2014/main" id="{D9FF16F5-B9F6-4F49-BDC3-DBB6E9A3CA65}"/>
                    </a:ext>
                  </a:extLst>
                </p:cNvPr>
                <p:cNvPicPr/>
                <p:nvPr/>
              </p:nvPicPr>
              <p:blipFill>
                <a:blip r:embed="rId48"/>
                <a:stretch>
                  <a:fillRect/>
                </a:stretch>
              </p:blipFill>
              <p:spPr>
                <a:xfrm>
                  <a:off x="4377183" y="1405771"/>
                  <a:ext cx="113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63E21B5-D4A1-4507-A154-0300EC0F14F7}"/>
                    </a:ext>
                  </a:extLst>
                </p14:cNvPr>
                <p14:cNvContentPartPr/>
                <p14:nvPr/>
              </p14:nvContentPartPr>
              <p14:xfrm>
                <a:off x="4483023" y="1491451"/>
                <a:ext cx="82440" cy="54000"/>
              </p14:xfrm>
            </p:contentPart>
          </mc:Choice>
          <mc:Fallback xmlns="">
            <p:pic>
              <p:nvPicPr>
                <p:cNvPr id="28" name="Freihand 27">
                  <a:extLst>
                    <a:ext uri="{FF2B5EF4-FFF2-40B4-BE49-F238E27FC236}">
                      <a16:creationId xmlns:a16="http://schemas.microsoft.com/office/drawing/2014/main" id="{463E21B5-D4A1-4507-A154-0300EC0F14F7}"/>
                    </a:ext>
                  </a:extLst>
                </p:cNvPr>
                <p:cNvPicPr/>
                <p:nvPr/>
              </p:nvPicPr>
              <p:blipFill>
                <a:blip r:embed="rId50"/>
                <a:stretch>
                  <a:fillRect/>
                </a:stretch>
              </p:blipFill>
              <p:spPr>
                <a:xfrm>
                  <a:off x="4478703" y="1487131"/>
                  <a:ext cx="910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DFC1F7B6-4119-4A6D-8150-D908377A24F8}"/>
                    </a:ext>
                  </a:extLst>
                </p14:cNvPr>
                <p14:cNvContentPartPr/>
                <p14:nvPr/>
              </p14:nvContentPartPr>
              <p14:xfrm>
                <a:off x="4578783" y="1402891"/>
                <a:ext cx="157320" cy="129240"/>
              </p14:xfrm>
            </p:contentPart>
          </mc:Choice>
          <mc:Fallback xmlns="">
            <p:pic>
              <p:nvPicPr>
                <p:cNvPr id="29" name="Freihand 28">
                  <a:extLst>
                    <a:ext uri="{FF2B5EF4-FFF2-40B4-BE49-F238E27FC236}">
                      <a16:creationId xmlns:a16="http://schemas.microsoft.com/office/drawing/2014/main" id="{DFC1F7B6-4119-4A6D-8150-D908377A24F8}"/>
                    </a:ext>
                  </a:extLst>
                </p:cNvPr>
                <p:cNvPicPr/>
                <p:nvPr/>
              </p:nvPicPr>
              <p:blipFill>
                <a:blip r:embed="rId52"/>
                <a:stretch>
                  <a:fillRect/>
                </a:stretch>
              </p:blipFill>
              <p:spPr>
                <a:xfrm>
                  <a:off x="4574463" y="1398571"/>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49988287-5C03-4A41-85ED-10B698988ECA}"/>
                    </a:ext>
                  </a:extLst>
                </p14:cNvPr>
                <p14:cNvContentPartPr/>
                <p14:nvPr/>
              </p14:nvContentPartPr>
              <p14:xfrm>
                <a:off x="4769583" y="1348891"/>
                <a:ext cx="137880" cy="163080"/>
              </p14:xfrm>
            </p:contentPart>
          </mc:Choice>
          <mc:Fallback xmlns="">
            <p:pic>
              <p:nvPicPr>
                <p:cNvPr id="30" name="Freihand 29">
                  <a:extLst>
                    <a:ext uri="{FF2B5EF4-FFF2-40B4-BE49-F238E27FC236}">
                      <a16:creationId xmlns:a16="http://schemas.microsoft.com/office/drawing/2014/main" id="{49988287-5C03-4A41-85ED-10B698988ECA}"/>
                    </a:ext>
                  </a:extLst>
                </p:cNvPr>
                <p:cNvPicPr/>
                <p:nvPr/>
              </p:nvPicPr>
              <p:blipFill>
                <a:blip r:embed="rId54"/>
                <a:stretch>
                  <a:fillRect/>
                </a:stretch>
              </p:blipFill>
              <p:spPr>
                <a:xfrm>
                  <a:off x="4765263" y="1344571"/>
                  <a:ext cx="146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B6622CC5-9722-4598-9E6C-8A89C94052DB}"/>
                    </a:ext>
                  </a:extLst>
                </p14:cNvPr>
                <p14:cNvContentPartPr/>
                <p14:nvPr/>
              </p14:nvContentPartPr>
              <p14:xfrm>
                <a:off x="5053983" y="1365811"/>
                <a:ext cx="12960" cy="101880"/>
              </p14:xfrm>
            </p:contentPart>
          </mc:Choice>
          <mc:Fallback xmlns="">
            <p:pic>
              <p:nvPicPr>
                <p:cNvPr id="32" name="Freihand 31">
                  <a:extLst>
                    <a:ext uri="{FF2B5EF4-FFF2-40B4-BE49-F238E27FC236}">
                      <a16:creationId xmlns:a16="http://schemas.microsoft.com/office/drawing/2014/main" id="{B6622CC5-9722-4598-9E6C-8A89C94052DB}"/>
                    </a:ext>
                  </a:extLst>
                </p:cNvPr>
                <p:cNvPicPr/>
                <p:nvPr/>
              </p:nvPicPr>
              <p:blipFill>
                <a:blip r:embed="rId56"/>
                <a:stretch>
                  <a:fillRect/>
                </a:stretch>
              </p:blipFill>
              <p:spPr>
                <a:xfrm>
                  <a:off x="5049663" y="1361491"/>
                  <a:ext cx="21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89EF637-BC19-43B1-A5E9-668D4586DD1D}"/>
                    </a:ext>
                  </a:extLst>
                </p14:cNvPr>
                <p14:cNvContentPartPr/>
                <p14:nvPr/>
              </p14:nvContentPartPr>
              <p14:xfrm>
                <a:off x="4998903" y="1392451"/>
                <a:ext cx="132120" cy="24840"/>
              </p14:xfrm>
            </p:contentPart>
          </mc:Choice>
          <mc:Fallback xmlns="">
            <p:pic>
              <p:nvPicPr>
                <p:cNvPr id="33" name="Freihand 32">
                  <a:extLst>
                    <a:ext uri="{FF2B5EF4-FFF2-40B4-BE49-F238E27FC236}">
                      <a16:creationId xmlns:a16="http://schemas.microsoft.com/office/drawing/2014/main" id="{C89EF637-BC19-43B1-A5E9-668D4586DD1D}"/>
                    </a:ext>
                  </a:extLst>
                </p:cNvPr>
                <p:cNvPicPr/>
                <p:nvPr/>
              </p:nvPicPr>
              <p:blipFill>
                <a:blip r:embed="rId58"/>
                <a:stretch>
                  <a:fillRect/>
                </a:stretch>
              </p:blipFill>
              <p:spPr>
                <a:xfrm>
                  <a:off x="4994583" y="1388131"/>
                  <a:ext cx="140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28ABF423-BD24-4BBC-B84B-575826D42602}"/>
                    </a:ext>
                  </a:extLst>
                </p14:cNvPr>
                <p14:cNvContentPartPr/>
                <p14:nvPr/>
              </p14:nvContentPartPr>
              <p14:xfrm>
                <a:off x="5211663" y="1343851"/>
                <a:ext cx="30240" cy="119520"/>
              </p14:xfrm>
            </p:contentPart>
          </mc:Choice>
          <mc:Fallback xmlns="">
            <p:pic>
              <p:nvPicPr>
                <p:cNvPr id="34" name="Freihand 33">
                  <a:extLst>
                    <a:ext uri="{FF2B5EF4-FFF2-40B4-BE49-F238E27FC236}">
                      <a16:creationId xmlns:a16="http://schemas.microsoft.com/office/drawing/2014/main" id="{28ABF423-BD24-4BBC-B84B-575826D42602}"/>
                    </a:ext>
                  </a:extLst>
                </p:cNvPr>
                <p:cNvPicPr/>
                <p:nvPr/>
              </p:nvPicPr>
              <p:blipFill>
                <a:blip r:embed="rId60"/>
                <a:stretch>
                  <a:fillRect/>
                </a:stretch>
              </p:blipFill>
              <p:spPr>
                <a:xfrm>
                  <a:off x="5207343" y="1339531"/>
                  <a:ext cx="38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E859F9A8-80BA-49BD-A28F-CC3071E3FF3B}"/>
                    </a:ext>
                  </a:extLst>
                </p14:cNvPr>
                <p14:cNvContentPartPr/>
                <p14:nvPr/>
              </p14:nvContentPartPr>
              <p14:xfrm>
                <a:off x="5146863" y="1299211"/>
                <a:ext cx="189000" cy="170280"/>
              </p14:xfrm>
            </p:contentPart>
          </mc:Choice>
          <mc:Fallback xmlns="">
            <p:pic>
              <p:nvPicPr>
                <p:cNvPr id="35" name="Freihand 34">
                  <a:extLst>
                    <a:ext uri="{FF2B5EF4-FFF2-40B4-BE49-F238E27FC236}">
                      <a16:creationId xmlns:a16="http://schemas.microsoft.com/office/drawing/2014/main" id="{E859F9A8-80BA-49BD-A28F-CC3071E3FF3B}"/>
                    </a:ext>
                  </a:extLst>
                </p:cNvPr>
                <p:cNvPicPr/>
                <p:nvPr/>
              </p:nvPicPr>
              <p:blipFill>
                <a:blip r:embed="rId62"/>
                <a:stretch>
                  <a:fillRect/>
                </a:stretch>
              </p:blipFill>
              <p:spPr>
                <a:xfrm>
                  <a:off x="5142543" y="1294891"/>
                  <a:ext cx="197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139F94AB-106A-4BB3-909E-3D7E76B670AD}"/>
                    </a:ext>
                  </a:extLst>
                </p14:cNvPr>
                <p14:cNvContentPartPr/>
                <p14:nvPr/>
              </p14:nvContentPartPr>
              <p14:xfrm>
                <a:off x="5328303" y="1272931"/>
                <a:ext cx="76320" cy="191520"/>
              </p14:xfrm>
            </p:contentPart>
          </mc:Choice>
          <mc:Fallback xmlns="">
            <p:pic>
              <p:nvPicPr>
                <p:cNvPr id="36" name="Freihand 35">
                  <a:extLst>
                    <a:ext uri="{FF2B5EF4-FFF2-40B4-BE49-F238E27FC236}">
                      <a16:creationId xmlns:a16="http://schemas.microsoft.com/office/drawing/2014/main" id="{139F94AB-106A-4BB3-909E-3D7E76B670AD}"/>
                    </a:ext>
                  </a:extLst>
                </p:cNvPr>
                <p:cNvPicPr/>
                <p:nvPr/>
              </p:nvPicPr>
              <p:blipFill>
                <a:blip r:embed="rId64"/>
                <a:stretch>
                  <a:fillRect/>
                </a:stretch>
              </p:blipFill>
              <p:spPr>
                <a:xfrm>
                  <a:off x="5323983" y="1268611"/>
                  <a:ext cx="84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05059B11-FE14-4536-875A-C89ABD7B3B21}"/>
                    </a:ext>
                  </a:extLst>
                </p14:cNvPr>
                <p14:cNvContentPartPr/>
                <p14:nvPr/>
              </p14:nvContentPartPr>
              <p14:xfrm>
                <a:off x="5453943" y="1330531"/>
                <a:ext cx="77400" cy="75240"/>
              </p14:xfrm>
            </p:contentPart>
          </mc:Choice>
          <mc:Fallback xmlns="">
            <p:pic>
              <p:nvPicPr>
                <p:cNvPr id="37" name="Freihand 36">
                  <a:extLst>
                    <a:ext uri="{FF2B5EF4-FFF2-40B4-BE49-F238E27FC236}">
                      <a16:creationId xmlns:a16="http://schemas.microsoft.com/office/drawing/2014/main" id="{05059B11-FE14-4536-875A-C89ABD7B3B21}"/>
                    </a:ext>
                  </a:extLst>
                </p:cNvPr>
                <p:cNvPicPr/>
                <p:nvPr/>
              </p:nvPicPr>
              <p:blipFill>
                <a:blip r:embed="rId66"/>
                <a:stretch>
                  <a:fillRect/>
                </a:stretch>
              </p:blipFill>
              <p:spPr>
                <a:xfrm>
                  <a:off x="5449623" y="1326211"/>
                  <a:ext cx="86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CC4B7365-B6BB-4354-946E-2DB5AF89470F}"/>
                    </a:ext>
                  </a:extLst>
                </p14:cNvPr>
                <p14:cNvContentPartPr/>
                <p14:nvPr/>
              </p14:nvContentPartPr>
              <p14:xfrm>
                <a:off x="5487063" y="1260331"/>
                <a:ext cx="20520" cy="6120"/>
              </p14:xfrm>
            </p:contentPart>
          </mc:Choice>
          <mc:Fallback xmlns="">
            <p:pic>
              <p:nvPicPr>
                <p:cNvPr id="38" name="Freihand 37">
                  <a:extLst>
                    <a:ext uri="{FF2B5EF4-FFF2-40B4-BE49-F238E27FC236}">
                      <a16:creationId xmlns:a16="http://schemas.microsoft.com/office/drawing/2014/main" id="{CC4B7365-B6BB-4354-946E-2DB5AF89470F}"/>
                    </a:ext>
                  </a:extLst>
                </p:cNvPr>
                <p:cNvPicPr/>
                <p:nvPr/>
              </p:nvPicPr>
              <p:blipFill>
                <a:blip r:embed="rId68"/>
                <a:stretch>
                  <a:fillRect/>
                </a:stretch>
              </p:blipFill>
              <p:spPr>
                <a:xfrm>
                  <a:off x="5482743" y="1256011"/>
                  <a:ext cx="291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43928912-803D-4E50-BBC1-A33757BEFDE7}"/>
                    </a:ext>
                  </a:extLst>
                </p14:cNvPr>
                <p14:cNvContentPartPr/>
                <p14:nvPr/>
              </p14:nvContentPartPr>
              <p14:xfrm>
                <a:off x="5504703" y="1245571"/>
                <a:ext cx="157320" cy="233640"/>
              </p14:xfrm>
            </p:contentPart>
          </mc:Choice>
          <mc:Fallback xmlns="">
            <p:pic>
              <p:nvPicPr>
                <p:cNvPr id="39" name="Freihand 38">
                  <a:extLst>
                    <a:ext uri="{FF2B5EF4-FFF2-40B4-BE49-F238E27FC236}">
                      <a16:creationId xmlns:a16="http://schemas.microsoft.com/office/drawing/2014/main" id="{43928912-803D-4E50-BBC1-A33757BEFDE7}"/>
                    </a:ext>
                  </a:extLst>
                </p:cNvPr>
                <p:cNvPicPr/>
                <p:nvPr/>
              </p:nvPicPr>
              <p:blipFill>
                <a:blip r:embed="rId70"/>
                <a:stretch>
                  <a:fillRect/>
                </a:stretch>
              </p:blipFill>
              <p:spPr>
                <a:xfrm>
                  <a:off x="5500383" y="1241251"/>
                  <a:ext cx="165960" cy="242280"/>
                </a:xfrm>
                <a:prstGeom prst="rect">
                  <a:avLst/>
                </a:prstGeom>
              </p:spPr>
            </p:pic>
          </mc:Fallback>
        </mc:AlternateContent>
      </p:grpSp>
      <p:grpSp>
        <p:nvGrpSpPr>
          <p:cNvPr id="50" name="Gruppieren 49">
            <a:extLst>
              <a:ext uri="{FF2B5EF4-FFF2-40B4-BE49-F238E27FC236}">
                <a16:creationId xmlns:a16="http://schemas.microsoft.com/office/drawing/2014/main" id="{5B0A0BDC-ADA4-45CD-B936-B730E3B22268}"/>
              </a:ext>
            </a:extLst>
          </p:cNvPr>
          <p:cNvGrpSpPr/>
          <p:nvPr/>
        </p:nvGrpSpPr>
        <p:grpSpPr>
          <a:xfrm>
            <a:off x="5811423" y="1219291"/>
            <a:ext cx="681120" cy="207000"/>
            <a:chOff x="5811423" y="1219291"/>
            <a:chExt cx="681120" cy="207000"/>
          </a:xfrm>
        </p:grpSpPr>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1A66B17C-1340-4C13-B3EA-B7619BEA7AD6}"/>
                    </a:ext>
                  </a:extLst>
                </p14:cNvPr>
                <p14:cNvContentPartPr/>
                <p14:nvPr/>
              </p14:nvContentPartPr>
              <p14:xfrm>
                <a:off x="5855343" y="1295971"/>
                <a:ext cx="16560" cy="105840"/>
              </p14:xfrm>
            </p:contentPart>
          </mc:Choice>
          <mc:Fallback xmlns="">
            <p:pic>
              <p:nvPicPr>
                <p:cNvPr id="41" name="Freihand 40">
                  <a:extLst>
                    <a:ext uri="{FF2B5EF4-FFF2-40B4-BE49-F238E27FC236}">
                      <a16:creationId xmlns:a16="http://schemas.microsoft.com/office/drawing/2014/main" id="{1A66B17C-1340-4C13-B3EA-B7619BEA7AD6}"/>
                    </a:ext>
                  </a:extLst>
                </p:cNvPr>
                <p:cNvPicPr/>
                <p:nvPr/>
              </p:nvPicPr>
              <p:blipFill>
                <a:blip r:embed="rId72"/>
                <a:stretch>
                  <a:fillRect/>
                </a:stretch>
              </p:blipFill>
              <p:spPr>
                <a:xfrm>
                  <a:off x="5851023" y="1291651"/>
                  <a:ext cx="2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C3CA6646-8E2D-47E7-B855-CC5B670A6FEA}"/>
                    </a:ext>
                  </a:extLst>
                </p14:cNvPr>
                <p14:cNvContentPartPr/>
                <p14:nvPr/>
              </p14:nvContentPartPr>
              <p14:xfrm>
                <a:off x="5811423" y="1335571"/>
                <a:ext cx="94320" cy="13680"/>
              </p14:xfrm>
            </p:contentPart>
          </mc:Choice>
          <mc:Fallback xmlns="">
            <p:pic>
              <p:nvPicPr>
                <p:cNvPr id="42" name="Freihand 41">
                  <a:extLst>
                    <a:ext uri="{FF2B5EF4-FFF2-40B4-BE49-F238E27FC236}">
                      <a16:creationId xmlns:a16="http://schemas.microsoft.com/office/drawing/2014/main" id="{C3CA6646-8E2D-47E7-B855-CC5B670A6FEA}"/>
                    </a:ext>
                  </a:extLst>
                </p:cNvPr>
                <p:cNvPicPr/>
                <p:nvPr/>
              </p:nvPicPr>
              <p:blipFill>
                <a:blip r:embed="rId74"/>
                <a:stretch>
                  <a:fillRect/>
                </a:stretch>
              </p:blipFill>
              <p:spPr>
                <a:xfrm>
                  <a:off x="5807103" y="1331251"/>
                  <a:ext cx="102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C9F537DB-2030-4587-9D5F-A624982D0A2E}"/>
                    </a:ext>
                  </a:extLst>
                </p14:cNvPr>
                <p14:cNvContentPartPr/>
                <p14:nvPr/>
              </p14:nvContentPartPr>
              <p14:xfrm>
                <a:off x="6012303" y="1254571"/>
                <a:ext cx="129240" cy="105480"/>
              </p14:xfrm>
            </p:contentPart>
          </mc:Choice>
          <mc:Fallback xmlns="">
            <p:pic>
              <p:nvPicPr>
                <p:cNvPr id="43" name="Freihand 42">
                  <a:extLst>
                    <a:ext uri="{FF2B5EF4-FFF2-40B4-BE49-F238E27FC236}">
                      <a16:creationId xmlns:a16="http://schemas.microsoft.com/office/drawing/2014/main" id="{C9F537DB-2030-4587-9D5F-A624982D0A2E}"/>
                    </a:ext>
                  </a:extLst>
                </p:cNvPr>
                <p:cNvPicPr/>
                <p:nvPr/>
              </p:nvPicPr>
              <p:blipFill>
                <a:blip r:embed="rId76"/>
                <a:stretch>
                  <a:fillRect/>
                </a:stretch>
              </p:blipFill>
              <p:spPr>
                <a:xfrm>
                  <a:off x="6007983" y="1250251"/>
                  <a:ext cx="137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A2E8DBE3-5D4D-45FB-A188-5EBF69076FB5}"/>
                    </a:ext>
                  </a:extLst>
                </p14:cNvPr>
                <p14:cNvContentPartPr/>
                <p14:nvPr/>
              </p14:nvContentPartPr>
              <p14:xfrm>
                <a:off x="6130743" y="1305691"/>
                <a:ext cx="73800" cy="120600"/>
              </p14:xfrm>
            </p:contentPart>
          </mc:Choice>
          <mc:Fallback xmlns="">
            <p:pic>
              <p:nvPicPr>
                <p:cNvPr id="44" name="Freihand 43">
                  <a:extLst>
                    <a:ext uri="{FF2B5EF4-FFF2-40B4-BE49-F238E27FC236}">
                      <a16:creationId xmlns:a16="http://schemas.microsoft.com/office/drawing/2014/main" id="{A2E8DBE3-5D4D-45FB-A188-5EBF69076FB5}"/>
                    </a:ext>
                  </a:extLst>
                </p:cNvPr>
                <p:cNvPicPr/>
                <p:nvPr/>
              </p:nvPicPr>
              <p:blipFill>
                <a:blip r:embed="rId78"/>
                <a:stretch>
                  <a:fillRect/>
                </a:stretch>
              </p:blipFill>
              <p:spPr>
                <a:xfrm>
                  <a:off x="6126423" y="1301371"/>
                  <a:ext cx="82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7916120-B238-41B5-B2FC-673CB935D351}"/>
                    </a:ext>
                  </a:extLst>
                </p14:cNvPr>
                <p14:cNvContentPartPr/>
                <p14:nvPr/>
              </p14:nvContentPartPr>
              <p14:xfrm>
                <a:off x="6291303" y="1266451"/>
                <a:ext cx="46440" cy="27000"/>
              </p14:xfrm>
            </p:contentPart>
          </mc:Choice>
          <mc:Fallback xmlns="">
            <p:pic>
              <p:nvPicPr>
                <p:cNvPr id="46" name="Freihand 45">
                  <a:extLst>
                    <a:ext uri="{FF2B5EF4-FFF2-40B4-BE49-F238E27FC236}">
                      <a16:creationId xmlns:a16="http://schemas.microsoft.com/office/drawing/2014/main" id="{C7916120-B238-41B5-B2FC-673CB935D351}"/>
                    </a:ext>
                  </a:extLst>
                </p:cNvPr>
                <p:cNvPicPr/>
                <p:nvPr/>
              </p:nvPicPr>
              <p:blipFill>
                <a:blip r:embed="rId80"/>
                <a:stretch>
                  <a:fillRect/>
                </a:stretch>
              </p:blipFill>
              <p:spPr>
                <a:xfrm>
                  <a:off x="6286983" y="1262131"/>
                  <a:ext cx="55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F4186669-9491-4A12-B01F-C8646F50607C}"/>
                    </a:ext>
                  </a:extLst>
                </p14:cNvPr>
                <p14:cNvContentPartPr/>
                <p14:nvPr/>
              </p14:nvContentPartPr>
              <p14:xfrm>
                <a:off x="6367623" y="1225411"/>
                <a:ext cx="121680" cy="52560"/>
              </p14:xfrm>
            </p:contentPart>
          </mc:Choice>
          <mc:Fallback xmlns="">
            <p:pic>
              <p:nvPicPr>
                <p:cNvPr id="47" name="Freihand 46">
                  <a:extLst>
                    <a:ext uri="{FF2B5EF4-FFF2-40B4-BE49-F238E27FC236}">
                      <a16:creationId xmlns:a16="http://schemas.microsoft.com/office/drawing/2014/main" id="{F4186669-9491-4A12-B01F-C8646F50607C}"/>
                    </a:ext>
                  </a:extLst>
                </p:cNvPr>
                <p:cNvPicPr/>
                <p:nvPr/>
              </p:nvPicPr>
              <p:blipFill>
                <a:blip r:embed="rId82"/>
                <a:stretch>
                  <a:fillRect/>
                </a:stretch>
              </p:blipFill>
              <p:spPr>
                <a:xfrm>
                  <a:off x="6363303" y="1221091"/>
                  <a:ext cx="130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BD1FF17-ECE1-4686-8082-3CFD8477D70F}"/>
                    </a:ext>
                  </a:extLst>
                </p14:cNvPr>
                <p14:cNvContentPartPr/>
                <p14:nvPr/>
              </p14:nvContentPartPr>
              <p14:xfrm>
                <a:off x="6429903" y="1219291"/>
                <a:ext cx="62640" cy="176400"/>
              </p14:xfrm>
            </p:contentPart>
          </mc:Choice>
          <mc:Fallback xmlns="">
            <p:pic>
              <p:nvPicPr>
                <p:cNvPr id="48" name="Freihand 47">
                  <a:extLst>
                    <a:ext uri="{FF2B5EF4-FFF2-40B4-BE49-F238E27FC236}">
                      <a16:creationId xmlns:a16="http://schemas.microsoft.com/office/drawing/2014/main" id="{7BD1FF17-ECE1-4686-8082-3CFD8477D70F}"/>
                    </a:ext>
                  </a:extLst>
                </p:cNvPr>
                <p:cNvPicPr/>
                <p:nvPr/>
              </p:nvPicPr>
              <p:blipFill>
                <a:blip r:embed="rId84"/>
                <a:stretch>
                  <a:fillRect/>
                </a:stretch>
              </p:blipFill>
              <p:spPr>
                <a:xfrm>
                  <a:off x="6425583" y="1214971"/>
                  <a:ext cx="71280" cy="18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451FC27B-A40C-4400-8FD1-5A8171AEAE8A}"/>
                  </a:ext>
                </a:extLst>
              </p14:cNvPr>
              <p14:cNvContentPartPr/>
              <p14:nvPr/>
            </p14:nvContentPartPr>
            <p14:xfrm>
              <a:off x="2443983" y="2051971"/>
              <a:ext cx="5400" cy="216000"/>
            </p14:xfrm>
          </p:contentPart>
        </mc:Choice>
        <mc:Fallback xmlns="">
          <p:pic>
            <p:nvPicPr>
              <p:cNvPr id="51" name="Freihand 50">
                <a:extLst>
                  <a:ext uri="{FF2B5EF4-FFF2-40B4-BE49-F238E27FC236}">
                    <a16:creationId xmlns:a16="http://schemas.microsoft.com/office/drawing/2014/main" id="{451FC27B-A40C-4400-8FD1-5A8171AEAE8A}"/>
                  </a:ext>
                </a:extLst>
              </p:cNvPr>
              <p:cNvPicPr/>
              <p:nvPr/>
            </p:nvPicPr>
            <p:blipFill>
              <a:blip r:embed="rId86"/>
              <a:stretch>
                <a:fillRect/>
              </a:stretch>
            </p:blipFill>
            <p:spPr>
              <a:xfrm>
                <a:off x="2439663" y="2047651"/>
                <a:ext cx="140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7746BE6B-1035-4573-8C79-E14CA9384E7D}"/>
                  </a:ext>
                </a:extLst>
              </p14:cNvPr>
              <p14:cNvContentPartPr/>
              <p14:nvPr/>
            </p14:nvContentPartPr>
            <p14:xfrm>
              <a:off x="2422743" y="2503771"/>
              <a:ext cx="16560" cy="197280"/>
            </p14:xfrm>
          </p:contentPart>
        </mc:Choice>
        <mc:Fallback xmlns="">
          <p:pic>
            <p:nvPicPr>
              <p:cNvPr id="52" name="Freihand 51">
                <a:extLst>
                  <a:ext uri="{FF2B5EF4-FFF2-40B4-BE49-F238E27FC236}">
                    <a16:creationId xmlns:a16="http://schemas.microsoft.com/office/drawing/2014/main" id="{7746BE6B-1035-4573-8C79-E14CA9384E7D}"/>
                  </a:ext>
                </a:extLst>
              </p:cNvPr>
              <p:cNvPicPr/>
              <p:nvPr/>
            </p:nvPicPr>
            <p:blipFill>
              <a:blip r:embed="rId88"/>
              <a:stretch>
                <a:fillRect/>
              </a:stretch>
            </p:blipFill>
            <p:spPr>
              <a:xfrm>
                <a:off x="2418423" y="2499451"/>
                <a:ext cx="25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025A2114-C784-4676-8BE1-37B7A166981F}"/>
                  </a:ext>
                </a:extLst>
              </p14:cNvPr>
              <p14:cNvContentPartPr/>
              <p14:nvPr/>
            </p14:nvContentPartPr>
            <p14:xfrm>
              <a:off x="2381703" y="2940451"/>
              <a:ext cx="29520" cy="298800"/>
            </p14:xfrm>
          </p:contentPart>
        </mc:Choice>
        <mc:Fallback xmlns="">
          <p:pic>
            <p:nvPicPr>
              <p:cNvPr id="53" name="Freihand 52">
                <a:extLst>
                  <a:ext uri="{FF2B5EF4-FFF2-40B4-BE49-F238E27FC236}">
                    <a16:creationId xmlns:a16="http://schemas.microsoft.com/office/drawing/2014/main" id="{025A2114-C784-4676-8BE1-37B7A166981F}"/>
                  </a:ext>
                </a:extLst>
              </p:cNvPr>
              <p:cNvPicPr/>
              <p:nvPr/>
            </p:nvPicPr>
            <p:blipFill>
              <a:blip r:embed="rId90"/>
              <a:stretch>
                <a:fillRect/>
              </a:stretch>
            </p:blipFill>
            <p:spPr>
              <a:xfrm>
                <a:off x="2377383" y="2936131"/>
                <a:ext cx="38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1E92F88-1092-4038-8EDE-6E63DBFCC6C9}"/>
                  </a:ext>
                </a:extLst>
              </p14:cNvPr>
              <p14:cNvContentPartPr/>
              <p14:nvPr/>
            </p14:nvContentPartPr>
            <p14:xfrm>
              <a:off x="5278983" y="1547611"/>
              <a:ext cx="496440" cy="105840"/>
            </p14:xfrm>
          </p:contentPart>
        </mc:Choice>
        <mc:Fallback xmlns="">
          <p:pic>
            <p:nvPicPr>
              <p:cNvPr id="57" name="Freihand 56">
                <a:extLst>
                  <a:ext uri="{FF2B5EF4-FFF2-40B4-BE49-F238E27FC236}">
                    <a16:creationId xmlns:a16="http://schemas.microsoft.com/office/drawing/2014/main" id="{B1E92F88-1092-4038-8EDE-6E63DBFCC6C9}"/>
                  </a:ext>
                </a:extLst>
              </p:cNvPr>
              <p:cNvPicPr/>
              <p:nvPr/>
            </p:nvPicPr>
            <p:blipFill>
              <a:blip r:embed="rId92"/>
              <a:stretch>
                <a:fillRect/>
              </a:stretch>
            </p:blipFill>
            <p:spPr>
              <a:xfrm>
                <a:off x="5274663" y="1543291"/>
                <a:ext cx="505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2D2CA2CB-4333-41A6-AD65-DBB4005858AF}"/>
                  </a:ext>
                </a:extLst>
              </p14:cNvPr>
              <p14:cNvContentPartPr/>
              <p14:nvPr/>
            </p14:nvContentPartPr>
            <p14:xfrm>
              <a:off x="2331303" y="4082011"/>
              <a:ext cx="37440" cy="633600"/>
            </p14:xfrm>
          </p:contentPart>
        </mc:Choice>
        <mc:Fallback xmlns="">
          <p:pic>
            <p:nvPicPr>
              <p:cNvPr id="72" name="Freihand 71">
                <a:extLst>
                  <a:ext uri="{FF2B5EF4-FFF2-40B4-BE49-F238E27FC236}">
                    <a16:creationId xmlns:a16="http://schemas.microsoft.com/office/drawing/2014/main" id="{2D2CA2CB-4333-41A6-AD65-DBB4005858AF}"/>
                  </a:ext>
                </a:extLst>
              </p:cNvPr>
              <p:cNvPicPr/>
              <p:nvPr/>
            </p:nvPicPr>
            <p:blipFill>
              <a:blip r:embed="rId94"/>
              <a:stretch>
                <a:fillRect/>
              </a:stretch>
            </p:blipFill>
            <p:spPr>
              <a:xfrm>
                <a:off x="2326983" y="4077691"/>
                <a:ext cx="4608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9" name="Freihand 78">
                <a:extLst>
                  <a:ext uri="{FF2B5EF4-FFF2-40B4-BE49-F238E27FC236}">
                    <a16:creationId xmlns:a16="http://schemas.microsoft.com/office/drawing/2014/main" id="{4127D576-FC41-431A-A908-C3269C2F0E1B}"/>
                  </a:ext>
                </a:extLst>
              </p14:cNvPr>
              <p14:cNvContentPartPr/>
              <p14:nvPr/>
            </p14:nvContentPartPr>
            <p14:xfrm>
              <a:off x="2288463" y="5204491"/>
              <a:ext cx="26280" cy="365400"/>
            </p14:xfrm>
          </p:contentPart>
        </mc:Choice>
        <mc:Fallback xmlns="">
          <p:pic>
            <p:nvPicPr>
              <p:cNvPr id="79" name="Freihand 78">
                <a:extLst>
                  <a:ext uri="{FF2B5EF4-FFF2-40B4-BE49-F238E27FC236}">
                    <a16:creationId xmlns:a16="http://schemas.microsoft.com/office/drawing/2014/main" id="{4127D576-FC41-431A-A908-C3269C2F0E1B}"/>
                  </a:ext>
                </a:extLst>
              </p:cNvPr>
              <p:cNvPicPr/>
              <p:nvPr/>
            </p:nvPicPr>
            <p:blipFill>
              <a:blip r:embed="rId96"/>
              <a:stretch>
                <a:fillRect/>
              </a:stretch>
            </p:blipFill>
            <p:spPr>
              <a:xfrm>
                <a:off x="2284143" y="5200171"/>
                <a:ext cx="34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0" name="Freihand 79">
                <a:extLst>
                  <a:ext uri="{FF2B5EF4-FFF2-40B4-BE49-F238E27FC236}">
                    <a16:creationId xmlns:a16="http://schemas.microsoft.com/office/drawing/2014/main" id="{8649D6ED-8C17-4263-A238-C9A63860D2FC}"/>
                  </a:ext>
                </a:extLst>
              </p14:cNvPr>
              <p14:cNvContentPartPr/>
              <p14:nvPr/>
            </p14:nvContentPartPr>
            <p14:xfrm>
              <a:off x="2243103" y="5901451"/>
              <a:ext cx="27000" cy="344880"/>
            </p14:xfrm>
          </p:contentPart>
        </mc:Choice>
        <mc:Fallback xmlns="">
          <p:pic>
            <p:nvPicPr>
              <p:cNvPr id="80" name="Freihand 79">
                <a:extLst>
                  <a:ext uri="{FF2B5EF4-FFF2-40B4-BE49-F238E27FC236}">
                    <a16:creationId xmlns:a16="http://schemas.microsoft.com/office/drawing/2014/main" id="{8649D6ED-8C17-4263-A238-C9A63860D2FC}"/>
                  </a:ext>
                </a:extLst>
              </p:cNvPr>
              <p:cNvPicPr/>
              <p:nvPr/>
            </p:nvPicPr>
            <p:blipFill>
              <a:blip r:embed="rId98"/>
              <a:stretch>
                <a:fillRect/>
              </a:stretch>
            </p:blipFill>
            <p:spPr>
              <a:xfrm>
                <a:off x="2238783" y="5897131"/>
                <a:ext cx="356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1" name="Freihand 80">
                <a:extLst>
                  <a:ext uri="{FF2B5EF4-FFF2-40B4-BE49-F238E27FC236}">
                    <a16:creationId xmlns:a16="http://schemas.microsoft.com/office/drawing/2014/main" id="{718A07C7-0568-4A73-8268-1AAC98324240}"/>
                  </a:ext>
                </a:extLst>
              </p14:cNvPr>
              <p14:cNvContentPartPr/>
              <p14:nvPr/>
            </p14:nvContentPartPr>
            <p14:xfrm>
              <a:off x="616983" y="3694291"/>
              <a:ext cx="261720" cy="497880"/>
            </p14:xfrm>
          </p:contentPart>
        </mc:Choice>
        <mc:Fallback xmlns="">
          <p:pic>
            <p:nvPicPr>
              <p:cNvPr id="81" name="Freihand 80">
                <a:extLst>
                  <a:ext uri="{FF2B5EF4-FFF2-40B4-BE49-F238E27FC236}">
                    <a16:creationId xmlns:a16="http://schemas.microsoft.com/office/drawing/2014/main" id="{718A07C7-0568-4A73-8268-1AAC98324240}"/>
                  </a:ext>
                </a:extLst>
              </p:cNvPr>
              <p:cNvPicPr/>
              <p:nvPr/>
            </p:nvPicPr>
            <p:blipFill>
              <a:blip r:embed="rId100"/>
              <a:stretch>
                <a:fillRect/>
              </a:stretch>
            </p:blipFill>
            <p:spPr>
              <a:xfrm>
                <a:off x="612663" y="3689971"/>
                <a:ext cx="27036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2" name="Freihand 81">
                <a:extLst>
                  <a:ext uri="{FF2B5EF4-FFF2-40B4-BE49-F238E27FC236}">
                    <a16:creationId xmlns:a16="http://schemas.microsoft.com/office/drawing/2014/main" id="{2846D26F-22C2-49AD-B05F-5A394E60D925}"/>
                  </a:ext>
                </a:extLst>
              </p14:cNvPr>
              <p14:cNvContentPartPr/>
              <p14:nvPr/>
            </p14:nvContentPartPr>
            <p14:xfrm>
              <a:off x="4292943" y="6312211"/>
              <a:ext cx="511200" cy="378720"/>
            </p14:xfrm>
          </p:contentPart>
        </mc:Choice>
        <mc:Fallback xmlns="">
          <p:pic>
            <p:nvPicPr>
              <p:cNvPr id="82" name="Freihand 81">
                <a:extLst>
                  <a:ext uri="{FF2B5EF4-FFF2-40B4-BE49-F238E27FC236}">
                    <a16:creationId xmlns:a16="http://schemas.microsoft.com/office/drawing/2014/main" id="{2846D26F-22C2-49AD-B05F-5A394E60D925}"/>
                  </a:ext>
                </a:extLst>
              </p:cNvPr>
              <p:cNvPicPr/>
              <p:nvPr/>
            </p:nvPicPr>
            <p:blipFill>
              <a:blip r:embed="rId102"/>
              <a:stretch>
                <a:fillRect/>
              </a:stretch>
            </p:blipFill>
            <p:spPr>
              <a:xfrm>
                <a:off x="4288623" y="6307891"/>
                <a:ext cx="519840" cy="387360"/>
              </a:xfrm>
              <a:prstGeom prst="rect">
                <a:avLst/>
              </a:prstGeom>
            </p:spPr>
          </p:pic>
        </mc:Fallback>
      </mc:AlternateContent>
      <p:grpSp>
        <p:nvGrpSpPr>
          <p:cNvPr id="89" name="Gruppieren 88">
            <a:extLst>
              <a:ext uri="{FF2B5EF4-FFF2-40B4-BE49-F238E27FC236}">
                <a16:creationId xmlns:a16="http://schemas.microsoft.com/office/drawing/2014/main" id="{606031D3-56B5-4410-97E8-D0E187323D10}"/>
              </a:ext>
            </a:extLst>
          </p:cNvPr>
          <p:cNvGrpSpPr/>
          <p:nvPr/>
        </p:nvGrpSpPr>
        <p:grpSpPr>
          <a:xfrm>
            <a:off x="2085423" y="6334891"/>
            <a:ext cx="604080" cy="370800"/>
            <a:chOff x="2085423" y="6334891"/>
            <a:chExt cx="604080" cy="370800"/>
          </a:xfrm>
        </p:grpSpPr>
        <mc:AlternateContent xmlns:mc="http://schemas.openxmlformats.org/markup-compatibility/2006" xmlns:p14="http://schemas.microsoft.com/office/powerpoint/2010/main">
          <mc:Choice Requires="p14">
            <p:contentPart p14:bwMode="auto" r:id="rId103">
              <p14:nvContentPartPr>
                <p14:cNvPr id="83" name="Freihand 82">
                  <a:extLst>
                    <a:ext uri="{FF2B5EF4-FFF2-40B4-BE49-F238E27FC236}">
                      <a16:creationId xmlns:a16="http://schemas.microsoft.com/office/drawing/2014/main" id="{FF49BC30-B7FC-4EC9-A8CB-4B08C0DCF009}"/>
                    </a:ext>
                  </a:extLst>
                </p14:cNvPr>
                <p14:cNvContentPartPr/>
                <p14:nvPr/>
              </p14:nvContentPartPr>
              <p14:xfrm>
                <a:off x="2085423" y="6441091"/>
                <a:ext cx="123840" cy="164160"/>
              </p14:xfrm>
            </p:contentPart>
          </mc:Choice>
          <mc:Fallback xmlns="">
            <p:pic>
              <p:nvPicPr>
                <p:cNvPr id="83" name="Freihand 82">
                  <a:extLst>
                    <a:ext uri="{FF2B5EF4-FFF2-40B4-BE49-F238E27FC236}">
                      <a16:creationId xmlns:a16="http://schemas.microsoft.com/office/drawing/2014/main" id="{FF49BC30-B7FC-4EC9-A8CB-4B08C0DCF009}"/>
                    </a:ext>
                  </a:extLst>
                </p:cNvPr>
                <p:cNvPicPr/>
                <p:nvPr/>
              </p:nvPicPr>
              <p:blipFill>
                <a:blip r:embed="rId104"/>
                <a:stretch>
                  <a:fillRect/>
                </a:stretch>
              </p:blipFill>
              <p:spPr>
                <a:xfrm>
                  <a:off x="2081103" y="6436771"/>
                  <a:ext cx="132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84" name="Freihand 83">
                  <a:extLst>
                    <a:ext uri="{FF2B5EF4-FFF2-40B4-BE49-F238E27FC236}">
                      <a16:creationId xmlns:a16="http://schemas.microsoft.com/office/drawing/2014/main" id="{1FA971D1-81AF-4CBB-8B58-F408BE355C04}"/>
                    </a:ext>
                  </a:extLst>
                </p14:cNvPr>
                <p14:cNvContentPartPr/>
                <p14:nvPr/>
              </p14:nvContentPartPr>
              <p14:xfrm>
                <a:off x="2270823" y="6334891"/>
                <a:ext cx="102960" cy="113040"/>
              </p14:xfrm>
            </p:contentPart>
          </mc:Choice>
          <mc:Fallback xmlns="">
            <p:pic>
              <p:nvPicPr>
                <p:cNvPr id="84" name="Freihand 83">
                  <a:extLst>
                    <a:ext uri="{FF2B5EF4-FFF2-40B4-BE49-F238E27FC236}">
                      <a16:creationId xmlns:a16="http://schemas.microsoft.com/office/drawing/2014/main" id="{1FA971D1-81AF-4CBB-8B58-F408BE355C04}"/>
                    </a:ext>
                  </a:extLst>
                </p:cNvPr>
                <p:cNvPicPr/>
                <p:nvPr/>
              </p:nvPicPr>
              <p:blipFill>
                <a:blip r:embed="rId106"/>
                <a:stretch>
                  <a:fillRect/>
                </a:stretch>
              </p:blipFill>
              <p:spPr>
                <a:xfrm>
                  <a:off x="2266503" y="6330571"/>
                  <a:ext cx="111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85" name="Freihand 84">
                  <a:extLst>
                    <a:ext uri="{FF2B5EF4-FFF2-40B4-BE49-F238E27FC236}">
                      <a16:creationId xmlns:a16="http://schemas.microsoft.com/office/drawing/2014/main" id="{CFCDE22E-FD8D-4F14-B53A-D0B331C3C464}"/>
                    </a:ext>
                  </a:extLst>
                </p14:cNvPr>
                <p14:cNvContentPartPr/>
                <p14:nvPr/>
              </p14:nvContentPartPr>
              <p14:xfrm>
                <a:off x="2345703" y="6433531"/>
                <a:ext cx="83880" cy="139680"/>
              </p14:xfrm>
            </p:contentPart>
          </mc:Choice>
          <mc:Fallback xmlns="">
            <p:pic>
              <p:nvPicPr>
                <p:cNvPr id="85" name="Freihand 84">
                  <a:extLst>
                    <a:ext uri="{FF2B5EF4-FFF2-40B4-BE49-F238E27FC236}">
                      <a16:creationId xmlns:a16="http://schemas.microsoft.com/office/drawing/2014/main" id="{CFCDE22E-FD8D-4F14-B53A-D0B331C3C464}"/>
                    </a:ext>
                  </a:extLst>
                </p:cNvPr>
                <p:cNvPicPr/>
                <p:nvPr/>
              </p:nvPicPr>
              <p:blipFill>
                <a:blip r:embed="rId108"/>
                <a:stretch>
                  <a:fillRect/>
                </a:stretch>
              </p:blipFill>
              <p:spPr>
                <a:xfrm>
                  <a:off x="2341383" y="6429211"/>
                  <a:ext cx="9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6" name="Freihand 85">
                  <a:extLst>
                    <a:ext uri="{FF2B5EF4-FFF2-40B4-BE49-F238E27FC236}">
                      <a16:creationId xmlns:a16="http://schemas.microsoft.com/office/drawing/2014/main" id="{0A7A6E97-6475-416B-92CE-830D55943C0F}"/>
                    </a:ext>
                  </a:extLst>
                </p14:cNvPr>
                <p14:cNvContentPartPr/>
                <p14:nvPr/>
              </p14:nvContentPartPr>
              <p14:xfrm>
                <a:off x="2464863" y="6393211"/>
                <a:ext cx="53640" cy="153360"/>
              </p14:xfrm>
            </p:contentPart>
          </mc:Choice>
          <mc:Fallback xmlns="">
            <p:pic>
              <p:nvPicPr>
                <p:cNvPr id="86" name="Freihand 85">
                  <a:extLst>
                    <a:ext uri="{FF2B5EF4-FFF2-40B4-BE49-F238E27FC236}">
                      <a16:creationId xmlns:a16="http://schemas.microsoft.com/office/drawing/2014/main" id="{0A7A6E97-6475-416B-92CE-830D55943C0F}"/>
                    </a:ext>
                  </a:extLst>
                </p:cNvPr>
                <p:cNvPicPr/>
                <p:nvPr/>
              </p:nvPicPr>
              <p:blipFill>
                <a:blip r:embed="rId110"/>
                <a:stretch>
                  <a:fillRect/>
                </a:stretch>
              </p:blipFill>
              <p:spPr>
                <a:xfrm>
                  <a:off x="2460543" y="6388891"/>
                  <a:ext cx="62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Freihand 86">
                  <a:extLst>
                    <a:ext uri="{FF2B5EF4-FFF2-40B4-BE49-F238E27FC236}">
                      <a16:creationId xmlns:a16="http://schemas.microsoft.com/office/drawing/2014/main" id="{1622262F-0382-40B8-B964-EB74C75079A0}"/>
                    </a:ext>
                  </a:extLst>
                </p14:cNvPr>
                <p14:cNvContentPartPr/>
                <p14:nvPr/>
              </p14:nvContentPartPr>
              <p14:xfrm>
                <a:off x="2509863" y="6530011"/>
                <a:ext cx="87840" cy="72720"/>
              </p14:xfrm>
            </p:contentPart>
          </mc:Choice>
          <mc:Fallback xmlns="">
            <p:pic>
              <p:nvPicPr>
                <p:cNvPr id="87" name="Freihand 86">
                  <a:extLst>
                    <a:ext uri="{FF2B5EF4-FFF2-40B4-BE49-F238E27FC236}">
                      <a16:creationId xmlns:a16="http://schemas.microsoft.com/office/drawing/2014/main" id="{1622262F-0382-40B8-B964-EB74C75079A0}"/>
                    </a:ext>
                  </a:extLst>
                </p:cNvPr>
                <p:cNvPicPr/>
                <p:nvPr/>
              </p:nvPicPr>
              <p:blipFill>
                <a:blip r:embed="rId112"/>
                <a:stretch>
                  <a:fillRect/>
                </a:stretch>
              </p:blipFill>
              <p:spPr>
                <a:xfrm>
                  <a:off x="2505543" y="6525691"/>
                  <a:ext cx="96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8" name="Freihand 87">
                  <a:extLst>
                    <a:ext uri="{FF2B5EF4-FFF2-40B4-BE49-F238E27FC236}">
                      <a16:creationId xmlns:a16="http://schemas.microsoft.com/office/drawing/2014/main" id="{85D77566-B27C-476B-939E-35D6A2E41E8B}"/>
                    </a:ext>
                  </a:extLst>
                </p14:cNvPr>
                <p14:cNvContentPartPr/>
                <p14:nvPr/>
              </p14:nvContentPartPr>
              <p14:xfrm>
                <a:off x="2588703" y="6405451"/>
                <a:ext cx="100800" cy="300240"/>
              </p14:xfrm>
            </p:contentPart>
          </mc:Choice>
          <mc:Fallback xmlns="">
            <p:pic>
              <p:nvPicPr>
                <p:cNvPr id="88" name="Freihand 87">
                  <a:extLst>
                    <a:ext uri="{FF2B5EF4-FFF2-40B4-BE49-F238E27FC236}">
                      <a16:creationId xmlns:a16="http://schemas.microsoft.com/office/drawing/2014/main" id="{85D77566-B27C-476B-939E-35D6A2E41E8B}"/>
                    </a:ext>
                  </a:extLst>
                </p:cNvPr>
                <p:cNvPicPr/>
                <p:nvPr/>
              </p:nvPicPr>
              <p:blipFill>
                <a:blip r:embed="rId114"/>
                <a:stretch>
                  <a:fillRect/>
                </a:stretch>
              </p:blipFill>
              <p:spPr>
                <a:xfrm>
                  <a:off x="2584383" y="6401131"/>
                  <a:ext cx="109440" cy="308880"/>
                </a:xfrm>
                <a:prstGeom prst="rect">
                  <a:avLst/>
                </a:prstGeom>
              </p:spPr>
            </p:pic>
          </mc:Fallback>
        </mc:AlternateContent>
      </p:grpSp>
      <p:grpSp>
        <p:nvGrpSpPr>
          <p:cNvPr id="91" name="Gruppieren 90">
            <a:extLst>
              <a:ext uri="{FF2B5EF4-FFF2-40B4-BE49-F238E27FC236}">
                <a16:creationId xmlns:a16="http://schemas.microsoft.com/office/drawing/2014/main" id="{5EB53200-4125-407B-AEDA-16D5679830CD}"/>
              </a:ext>
            </a:extLst>
          </p:cNvPr>
          <p:cNvGrpSpPr/>
          <p:nvPr/>
        </p:nvGrpSpPr>
        <p:grpSpPr>
          <a:xfrm>
            <a:off x="2209263" y="3372091"/>
            <a:ext cx="501480" cy="457920"/>
            <a:chOff x="2209263" y="3372091"/>
            <a:chExt cx="501480" cy="457920"/>
          </a:xfrm>
        </p:grpSpPr>
        <mc:AlternateContent xmlns:mc="http://schemas.openxmlformats.org/markup-compatibility/2006" xmlns:p14="http://schemas.microsoft.com/office/powerpoint/2010/main">
          <mc:Choice Requires="p14">
            <p:contentPart p14:bwMode="auto" r:id="rId115">
              <p14:nvContentPartPr>
                <p14:cNvPr id="54" name="Freihand 53">
                  <a:extLst>
                    <a:ext uri="{FF2B5EF4-FFF2-40B4-BE49-F238E27FC236}">
                      <a16:creationId xmlns:a16="http://schemas.microsoft.com/office/drawing/2014/main" id="{D087482A-4C7E-4AEF-BD43-C38FC0CD4E6A}"/>
                    </a:ext>
                  </a:extLst>
                </p14:cNvPr>
                <p14:cNvContentPartPr/>
                <p14:nvPr/>
              </p14:nvContentPartPr>
              <p14:xfrm>
                <a:off x="2209263" y="3429331"/>
                <a:ext cx="125640" cy="69840"/>
              </p14:xfrm>
            </p:contentPart>
          </mc:Choice>
          <mc:Fallback xmlns="">
            <p:pic>
              <p:nvPicPr>
                <p:cNvPr id="54" name="Freihand 53">
                  <a:extLst>
                    <a:ext uri="{FF2B5EF4-FFF2-40B4-BE49-F238E27FC236}">
                      <a16:creationId xmlns:a16="http://schemas.microsoft.com/office/drawing/2014/main" id="{D087482A-4C7E-4AEF-BD43-C38FC0CD4E6A}"/>
                    </a:ext>
                  </a:extLst>
                </p:cNvPr>
                <p:cNvPicPr/>
                <p:nvPr/>
              </p:nvPicPr>
              <p:blipFill>
                <a:blip r:embed="rId116"/>
                <a:stretch>
                  <a:fillRect/>
                </a:stretch>
              </p:blipFill>
              <p:spPr>
                <a:xfrm>
                  <a:off x="2204943" y="3425011"/>
                  <a:ext cx="134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 name="Freihand 54">
                  <a:extLst>
                    <a:ext uri="{FF2B5EF4-FFF2-40B4-BE49-F238E27FC236}">
                      <a16:creationId xmlns:a16="http://schemas.microsoft.com/office/drawing/2014/main" id="{3ACAEE52-B008-4BE5-9BBD-F4A6092E6FD3}"/>
                    </a:ext>
                  </a:extLst>
                </p14:cNvPr>
                <p14:cNvContentPartPr/>
                <p14:nvPr/>
              </p14:nvContentPartPr>
              <p14:xfrm>
                <a:off x="2214663" y="3416011"/>
                <a:ext cx="159120" cy="242640"/>
              </p14:xfrm>
            </p:contentPart>
          </mc:Choice>
          <mc:Fallback xmlns="">
            <p:pic>
              <p:nvPicPr>
                <p:cNvPr id="55" name="Freihand 54">
                  <a:extLst>
                    <a:ext uri="{FF2B5EF4-FFF2-40B4-BE49-F238E27FC236}">
                      <a16:creationId xmlns:a16="http://schemas.microsoft.com/office/drawing/2014/main" id="{3ACAEE52-B008-4BE5-9BBD-F4A6092E6FD3}"/>
                    </a:ext>
                  </a:extLst>
                </p:cNvPr>
                <p:cNvPicPr/>
                <p:nvPr/>
              </p:nvPicPr>
              <p:blipFill>
                <a:blip r:embed="rId118"/>
                <a:stretch>
                  <a:fillRect/>
                </a:stretch>
              </p:blipFill>
              <p:spPr>
                <a:xfrm>
                  <a:off x="2210343" y="3411691"/>
                  <a:ext cx="1677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B3E1610D-A14E-4044-93C9-2D0F8F9E4BAB}"/>
                    </a:ext>
                  </a:extLst>
                </p14:cNvPr>
                <p14:cNvContentPartPr/>
                <p14:nvPr/>
              </p14:nvContentPartPr>
              <p14:xfrm>
                <a:off x="2341023" y="3372091"/>
                <a:ext cx="133200" cy="82800"/>
              </p14:xfrm>
            </p:contentPart>
          </mc:Choice>
          <mc:Fallback xmlns="">
            <p:pic>
              <p:nvPicPr>
                <p:cNvPr id="58" name="Freihand 57">
                  <a:extLst>
                    <a:ext uri="{FF2B5EF4-FFF2-40B4-BE49-F238E27FC236}">
                      <a16:creationId xmlns:a16="http://schemas.microsoft.com/office/drawing/2014/main" id="{B3E1610D-A14E-4044-93C9-2D0F8F9E4BAB}"/>
                    </a:ext>
                  </a:extLst>
                </p:cNvPr>
                <p:cNvPicPr/>
                <p:nvPr/>
              </p:nvPicPr>
              <p:blipFill>
                <a:blip r:embed="rId120"/>
                <a:stretch>
                  <a:fillRect/>
                </a:stretch>
              </p:blipFill>
              <p:spPr>
                <a:xfrm>
                  <a:off x="2336703" y="3367771"/>
                  <a:ext cx="14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Freihand 59">
                  <a:extLst>
                    <a:ext uri="{FF2B5EF4-FFF2-40B4-BE49-F238E27FC236}">
                      <a16:creationId xmlns:a16="http://schemas.microsoft.com/office/drawing/2014/main" id="{49D6C693-3C56-48F5-B429-F0D0FF2EF003}"/>
                    </a:ext>
                  </a:extLst>
                </p14:cNvPr>
                <p14:cNvContentPartPr/>
                <p14:nvPr/>
              </p14:nvContentPartPr>
              <p14:xfrm>
                <a:off x="2392863" y="3386491"/>
                <a:ext cx="106200" cy="182520"/>
              </p14:xfrm>
            </p:contentPart>
          </mc:Choice>
          <mc:Fallback xmlns="">
            <p:pic>
              <p:nvPicPr>
                <p:cNvPr id="60" name="Freihand 59">
                  <a:extLst>
                    <a:ext uri="{FF2B5EF4-FFF2-40B4-BE49-F238E27FC236}">
                      <a16:creationId xmlns:a16="http://schemas.microsoft.com/office/drawing/2014/main" id="{49D6C693-3C56-48F5-B429-F0D0FF2EF003}"/>
                    </a:ext>
                  </a:extLst>
                </p:cNvPr>
                <p:cNvPicPr/>
                <p:nvPr/>
              </p:nvPicPr>
              <p:blipFill>
                <a:blip r:embed="rId122"/>
                <a:stretch>
                  <a:fillRect/>
                </a:stretch>
              </p:blipFill>
              <p:spPr>
                <a:xfrm>
                  <a:off x="2388543" y="3382171"/>
                  <a:ext cx="114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1" name="Freihand 60">
                  <a:extLst>
                    <a:ext uri="{FF2B5EF4-FFF2-40B4-BE49-F238E27FC236}">
                      <a16:creationId xmlns:a16="http://schemas.microsoft.com/office/drawing/2014/main" id="{4E0FDB20-93C9-4F89-9BFD-1698B12A8D30}"/>
                    </a:ext>
                  </a:extLst>
                </p14:cNvPr>
                <p14:cNvContentPartPr/>
                <p14:nvPr/>
              </p14:nvContentPartPr>
              <p14:xfrm>
                <a:off x="2514903" y="3453451"/>
                <a:ext cx="40680" cy="71640"/>
              </p14:xfrm>
            </p:contentPart>
          </mc:Choice>
          <mc:Fallback xmlns="">
            <p:pic>
              <p:nvPicPr>
                <p:cNvPr id="61" name="Freihand 60">
                  <a:extLst>
                    <a:ext uri="{FF2B5EF4-FFF2-40B4-BE49-F238E27FC236}">
                      <a16:creationId xmlns:a16="http://schemas.microsoft.com/office/drawing/2014/main" id="{4E0FDB20-93C9-4F89-9BFD-1698B12A8D30}"/>
                    </a:ext>
                  </a:extLst>
                </p:cNvPr>
                <p:cNvPicPr/>
                <p:nvPr/>
              </p:nvPicPr>
              <p:blipFill>
                <a:blip r:embed="rId124"/>
                <a:stretch>
                  <a:fillRect/>
                </a:stretch>
              </p:blipFill>
              <p:spPr>
                <a:xfrm>
                  <a:off x="2510583" y="3449131"/>
                  <a:ext cx="49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5" name="Freihand 64">
                  <a:extLst>
                    <a:ext uri="{FF2B5EF4-FFF2-40B4-BE49-F238E27FC236}">
                      <a16:creationId xmlns:a16="http://schemas.microsoft.com/office/drawing/2014/main" id="{F1D4018B-764D-497F-A05B-A14C8F01C9D5}"/>
                    </a:ext>
                  </a:extLst>
                </p14:cNvPr>
                <p14:cNvContentPartPr/>
                <p14:nvPr/>
              </p14:nvContentPartPr>
              <p14:xfrm>
                <a:off x="2549823" y="3396211"/>
                <a:ext cx="7560" cy="2520"/>
              </p14:xfrm>
            </p:contentPart>
          </mc:Choice>
          <mc:Fallback xmlns="">
            <p:pic>
              <p:nvPicPr>
                <p:cNvPr id="65" name="Freihand 64">
                  <a:extLst>
                    <a:ext uri="{FF2B5EF4-FFF2-40B4-BE49-F238E27FC236}">
                      <a16:creationId xmlns:a16="http://schemas.microsoft.com/office/drawing/2014/main" id="{F1D4018B-764D-497F-A05B-A14C8F01C9D5}"/>
                    </a:ext>
                  </a:extLst>
                </p:cNvPr>
                <p:cNvPicPr/>
                <p:nvPr/>
              </p:nvPicPr>
              <p:blipFill>
                <a:blip r:embed="rId126"/>
                <a:stretch>
                  <a:fillRect/>
                </a:stretch>
              </p:blipFill>
              <p:spPr>
                <a:xfrm>
                  <a:off x="2545503" y="3391891"/>
                  <a:ext cx="162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04A4E5FD-71CD-48DA-8960-500273D15320}"/>
                    </a:ext>
                  </a:extLst>
                </p14:cNvPr>
                <p14:cNvContentPartPr/>
                <p14:nvPr/>
              </p14:nvContentPartPr>
              <p14:xfrm>
                <a:off x="2554503" y="3493771"/>
                <a:ext cx="76680" cy="88200"/>
              </p14:xfrm>
            </p:contentPart>
          </mc:Choice>
          <mc:Fallback xmlns="">
            <p:pic>
              <p:nvPicPr>
                <p:cNvPr id="66" name="Freihand 65">
                  <a:extLst>
                    <a:ext uri="{FF2B5EF4-FFF2-40B4-BE49-F238E27FC236}">
                      <a16:creationId xmlns:a16="http://schemas.microsoft.com/office/drawing/2014/main" id="{04A4E5FD-71CD-48DA-8960-500273D15320}"/>
                    </a:ext>
                  </a:extLst>
                </p:cNvPr>
                <p:cNvPicPr/>
                <p:nvPr/>
              </p:nvPicPr>
              <p:blipFill>
                <a:blip r:embed="rId128"/>
                <a:stretch>
                  <a:fillRect/>
                </a:stretch>
              </p:blipFill>
              <p:spPr>
                <a:xfrm>
                  <a:off x="2550183" y="3489451"/>
                  <a:ext cx="853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9" name="Freihand 68">
                  <a:extLst>
                    <a:ext uri="{FF2B5EF4-FFF2-40B4-BE49-F238E27FC236}">
                      <a16:creationId xmlns:a16="http://schemas.microsoft.com/office/drawing/2014/main" id="{C8C287BA-4907-455A-8A4E-884CF7EF4D78}"/>
                    </a:ext>
                  </a:extLst>
                </p14:cNvPr>
                <p14:cNvContentPartPr/>
                <p14:nvPr/>
              </p14:nvContentPartPr>
              <p14:xfrm>
                <a:off x="2613903" y="3389011"/>
                <a:ext cx="96840" cy="260280"/>
              </p14:xfrm>
            </p:contentPart>
          </mc:Choice>
          <mc:Fallback xmlns="">
            <p:pic>
              <p:nvPicPr>
                <p:cNvPr id="69" name="Freihand 68">
                  <a:extLst>
                    <a:ext uri="{FF2B5EF4-FFF2-40B4-BE49-F238E27FC236}">
                      <a16:creationId xmlns:a16="http://schemas.microsoft.com/office/drawing/2014/main" id="{C8C287BA-4907-455A-8A4E-884CF7EF4D78}"/>
                    </a:ext>
                  </a:extLst>
                </p:cNvPr>
                <p:cNvPicPr/>
                <p:nvPr/>
              </p:nvPicPr>
              <p:blipFill>
                <a:blip r:embed="rId130"/>
                <a:stretch>
                  <a:fillRect/>
                </a:stretch>
              </p:blipFill>
              <p:spPr>
                <a:xfrm>
                  <a:off x="2609583" y="3384691"/>
                  <a:ext cx="105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 name="Freihand 70">
                  <a:extLst>
                    <a:ext uri="{FF2B5EF4-FFF2-40B4-BE49-F238E27FC236}">
                      <a16:creationId xmlns:a16="http://schemas.microsoft.com/office/drawing/2014/main" id="{E49D43C2-75B1-4E29-BA71-B67510601B8C}"/>
                    </a:ext>
                  </a:extLst>
                </p14:cNvPr>
                <p14:cNvContentPartPr/>
                <p14:nvPr/>
              </p14:nvContentPartPr>
              <p14:xfrm>
                <a:off x="2344983" y="3685291"/>
                <a:ext cx="23040" cy="144720"/>
              </p14:xfrm>
            </p:contentPart>
          </mc:Choice>
          <mc:Fallback xmlns="">
            <p:pic>
              <p:nvPicPr>
                <p:cNvPr id="71" name="Freihand 70">
                  <a:extLst>
                    <a:ext uri="{FF2B5EF4-FFF2-40B4-BE49-F238E27FC236}">
                      <a16:creationId xmlns:a16="http://schemas.microsoft.com/office/drawing/2014/main" id="{E49D43C2-75B1-4E29-BA71-B67510601B8C}"/>
                    </a:ext>
                  </a:extLst>
                </p:cNvPr>
                <p:cNvPicPr/>
                <p:nvPr/>
              </p:nvPicPr>
              <p:blipFill>
                <a:blip r:embed="rId132"/>
                <a:stretch>
                  <a:fillRect/>
                </a:stretch>
              </p:blipFill>
              <p:spPr>
                <a:xfrm>
                  <a:off x="2340663" y="3680971"/>
                  <a:ext cx="31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DDF7AD99-BA61-4596-832E-B858F093ED4A}"/>
                    </a:ext>
                  </a:extLst>
                </p14:cNvPr>
                <p14:cNvContentPartPr/>
                <p14:nvPr/>
              </p14:nvContentPartPr>
              <p14:xfrm>
                <a:off x="2450103" y="3602851"/>
                <a:ext cx="146880" cy="25920"/>
              </p14:xfrm>
            </p:contentPart>
          </mc:Choice>
          <mc:Fallback xmlns="">
            <p:pic>
              <p:nvPicPr>
                <p:cNvPr id="90" name="Freihand 89">
                  <a:extLst>
                    <a:ext uri="{FF2B5EF4-FFF2-40B4-BE49-F238E27FC236}">
                      <a16:creationId xmlns:a16="http://schemas.microsoft.com/office/drawing/2014/main" id="{DDF7AD99-BA61-4596-832E-B858F093ED4A}"/>
                    </a:ext>
                  </a:extLst>
                </p:cNvPr>
                <p:cNvPicPr/>
                <p:nvPr/>
              </p:nvPicPr>
              <p:blipFill>
                <a:blip r:embed="rId134"/>
                <a:stretch>
                  <a:fillRect/>
                </a:stretch>
              </p:blipFill>
              <p:spPr>
                <a:xfrm>
                  <a:off x="2445783" y="3598531"/>
                  <a:ext cx="1555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AD53B2FB-B532-427B-BE69-88181F2303E3}"/>
                  </a:ext>
                </a:extLst>
              </p14:cNvPr>
              <p14:cNvContentPartPr/>
              <p14:nvPr/>
            </p14:nvContentPartPr>
            <p14:xfrm>
              <a:off x="820383" y="5032051"/>
              <a:ext cx="173880" cy="42120"/>
            </p14:xfrm>
          </p:contentPart>
        </mc:Choice>
        <mc:Fallback xmlns="">
          <p:pic>
            <p:nvPicPr>
              <p:cNvPr id="92" name="Freihand 91">
                <a:extLst>
                  <a:ext uri="{FF2B5EF4-FFF2-40B4-BE49-F238E27FC236}">
                    <a16:creationId xmlns:a16="http://schemas.microsoft.com/office/drawing/2014/main" id="{AD53B2FB-B532-427B-BE69-88181F2303E3}"/>
                  </a:ext>
                </a:extLst>
              </p:cNvPr>
              <p:cNvPicPr/>
              <p:nvPr/>
            </p:nvPicPr>
            <p:blipFill>
              <a:blip r:embed="rId136"/>
              <a:stretch>
                <a:fillRect/>
              </a:stretch>
            </p:blipFill>
            <p:spPr>
              <a:xfrm>
                <a:off x="816063" y="5027731"/>
                <a:ext cx="182520" cy="50760"/>
              </a:xfrm>
              <a:prstGeom prst="rect">
                <a:avLst/>
              </a:prstGeom>
            </p:spPr>
          </p:pic>
        </mc:Fallback>
      </mc:AlternateContent>
      <p:grpSp>
        <p:nvGrpSpPr>
          <p:cNvPr id="95" name="Gruppieren 94">
            <a:extLst>
              <a:ext uri="{FF2B5EF4-FFF2-40B4-BE49-F238E27FC236}">
                <a16:creationId xmlns:a16="http://schemas.microsoft.com/office/drawing/2014/main" id="{11F3E522-7694-418E-B6D9-FA6FA742F48A}"/>
              </a:ext>
            </a:extLst>
          </p:cNvPr>
          <p:cNvGrpSpPr/>
          <p:nvPr/>
        </p:nvGrpSpPr>
        <p:grpSpPr>
          <a:xfrm>
            <a:off x="424023" y="5024491"/>
            <a:ext cx="218160" cy="204480"/>
            <a:chOff x="424023" y="5024491"/>
            <a:chExt cx="218160" cy="204480"/>
          </a:xfrm>
        </p:grpSpPr>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BC9DAEB1-24BA-4423-8ACD-0E9F8901AA45}"/>
                    </a:ext>
                  </a:extLst>
                </p14:cNvPr>
                <p14:cNvContentPartPr/>
                <p14:nvPr/>
              </p14:nvContentPartPr>
              <p14:xfrm>
                <a:off x="424023" y="5024491"/>
                <a:ext cx="104400" cy="123120"/>
              </p14:xfrm>
            </p:contentPart>
          </mc:Choice>
          <mc:Fallback xmlns="">
            <p:pic>
              <p:nvPicPr>
                <p:cNvPr id="93" name="Freihand 92">
                  <a:extLst>
                    <a:ext uri="{FF2B5EF4-FFF2-40B4-BE49-F238E27FC236}">
                      <a16:creationId xmlns:a16="http://schemas.microsoft.com/office/drawing/2014/main" id="{BC9DAEB1-24BA-4423-8ACD-0E9F8901AA45}"/>
                    </a:ext>
                  </a:extLst>
                </p:cNvPr>
                <p:cNvPicPr/>
                <p:nvPr/>
              </p:nvPicPr>
              <p:blipFill>
                <a:blip r:embed="rId138"/>
                <a:stretch>
                  <a:fillRect/>
                </a:stretch>
              </p:blipFill>
              <p:spPr>
                <a:xfrm>
                  <a:off x="419703" y="5020171"/>
                  <a:ext cx="113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83E635C7-9B3E-4CFC-8FEF-F9C9A0F7409A}"/>
                    </a:ext>
                  </a:extLst>
                </p14:cNvPr>
                <p14:cNvContentPartPr/>
                <p14:nvPr/>
              </p14:nvContentPartPr>
              <p14:xfrm>
                <a:off x="535263" y="5095051"/>
                <a:ext cx="106920" cy="133920"/>
              </p14:xfrm>
            </p:contentPart>
          </mc:Choice>
          <mc:Fallback xmlns="">
            <p:pic>
              <p:nvPicPr>
                <p:cNvPr id="94" name="Freihand 93">
                  <a:extLst>
                    <a:ext uri="{FF2B5EF4-FFF2-40B4-BE49-F238E27FC236}">
                      <a16:creationId xmlns:a16="http://schemas.microsoft.com/office/drawing/2014/main" id="{83E635C7-9B3E-4CFC-8FEF-F9C9A0F7409A}"/>
                    </a:ext>
                  </a:extLst>
                </p:cNvPr>
                <p:cNvPicPr/>
                <p:nvPr/>
              </p:nvPicPr>
              <p:blipFill>
                <a:blip r:embed="rId140"/>
                <a:stretch>
                  <a:fillRect/>
                </a:stretch>
              </p:blipFill>
              <p:spPr>
                <a:xfrm>
                  <a:off x="530943" y="5090731"/>
                  <a:ext cx="115560" cy="142560"/>
                </a:xfrm>
                <a:prstGeom prst="rect">
                  <a:avLst/>
                </a:prstGeom>
              </p:spPr>
            </p:pic>
          </mc:Fallback>
        </mc:AlternateContent>
      </p:grpSp>
      <p:grpSp>
        <p:nvGrpSpPr>
          <p:cNvPr id="107" name="Gruppieren 106">
            <a:extLst>
              <a:ext uri="{FF2B5EF4-FFF2-40B4-BE49-F238E27FC236}">
                <a16:creationId xmlns:a16="http://schemas.microsoft.com/office/drawing/2014/main" id="{2AC23B77-5A03-46B4-B97F-35A12041DD8F}"/>
              </a:ext>
            </a:extLst>
          </p:cNvPr>
          <p:cNvGrpSpPr/>
          <p:nvPr/>
        </p:nvGrpSpPr>
        <p:grpSpPr>
          <a:xfrm>
            <a:off x="7680183" y="682171"/>
            <a:ext cx="596160" cy="215280"/>
            <a:chOff x="7680183" y="682171"/>
            <a:chExt cx="596160" cy="215280"/>
          </a:xfrm>
        </p:grpSpPr>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9D339BAA-858F-440B-BC5B-3DD4ED5DC66F}"/>
                    </a:ext>
                  </a:extLst>
                </p14:cNvPr>
                <p14:cNvContentPartPr/>
                <p14:nvPr/>
              </p14:nvContentPartPr>
              <p14:xfrm>
                <a:off x="7680183" y="777211"/>
                <a:ext cx="231120" cy="120240"/>
              </p14:xfrm>
            </p:contentPart>
          </mc:Choice>
          <mc:Fallback xmlns="">
            <p:pic>
              <p:nvPicPr>
                <p:cNvPr id="96" name="Freihand 95">
                  <a:extLst>
                    <a:ext uri="{FF2B5EF4-FFF2-40B4-BE49-F238E27FC236}">
                      <a16:creationId xmlns:a16="http://schemas.microsoft.com/office/drawing/2014/main" id="{9D339BAA-858F-440B-BC5B-3DD4ED5DC66F}"/>
                    </a:ext>
                  </a:extLst>
                </p:cNvPr>
                <p:cNvPicPr/>
                <p:nvPr/>
              </p:nvPicPr>
              <p:blipFill>
                <a:blip r:embed="rId142"/>
                <a:stretch>
                  <a:fillRect/>
                </a:stretch>
              </p:blipFill>
              <p:spPr>
                <a:xfrm>
                  <a:off x="7675863" y="772891"/>
                  <a:ext cx="239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Freihand 96">
                  <a:extLst>
                    <a:ext uri="{FF2B5EF4-FFF2-40B4-BE49-F238E27FC236}">
                      <a16:creationId xmlns:a16="http://schemas.microsoft.com/office/drawing/2014/main" id="{22508842-CB58-40C4-8E4C-0D7F40E2D059}"/>
                    </a:ext>
                  </a:extLst>
                </p14:cNvPr>
                <p14:cNvContentPartPr/>
                <p14:nvPr/>
              </p14:nvContentPartPr>
              <p14:xfrm>
                <a:off x="7951263" y="800251"/>
                <a:ext cx="93240" cy="67680"/>
              </p14:xfrm>
            </p:contentPart>
          </mc:Choice>
          <mc:Fallback xmlns="">
            <p:pic>
              <p:nvPicPr>
                <p:cNvPr id="97" name="Freihand 96">
                  <a:extLst>
                    <a:ext uri="{FF2B5EF4-FFF2-40B4-BE49-F238E27FC236}">
                      <a16:creationId xmlns:a16="http://schemas.microsoft.com/office/drawing/2014/main" id="{22508842-CB58-40C4-8E4C-0D7F40E2D059}"/>
                    </a:ext>
                  </a:extLst>
                </p:cNvPr>
                <p:cNvPicPr/>
                <p:nvPr/>
              </p:nvPicPr>
              <p:blipFill>
                <a:blip r:embed="rId144"/>
                <a:stretch>
                  <a:fillRect/>
                </a:stretch>
              </p:blipFill>
              <p:spPr>
                <a:xfrm>
                  <a:off x="7946943" y="795931"/>
                  <a:ext cx="101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8" name="Freihand 97">
                  <a:extLst>
                    <a:ext uri="{FF2B5EF4-FFF2-40B4-BE49-F238E27FC236}">
                      <a16:creationId xmlns:a16="http://schemas.microsoft.com/office/drawing/2014/main" id="{F2E01DD9-C45C-4F95-8D70-AA0D4390049C}"/>
                    </a:ext>
                  </a:extLst>
                </p14:cNvPr>
                <p14:cNvContentPartPr/>
                <p14:nvPr/>
              </p14:nvContentPartPr>
              <p14:xfrm>
                <a:off x="7934703" y="682171"/>
                <a:ext cx="134280" cy="212040"/>
              </p14:xfrm>
            </p:contentPart>
          </mc:Choice>
          <mc:Fallback xmlns="">
            <p:pic>
              <p:nvPicPr>
                <p:cNvPr id="98" name="Freihand 97">
                  <a:extLst>
                    <a:ext uri="{FF2B5EF4-FFF2-40B4-BE49-F238E27FC236}">
                      <a16:creationId xmlns:a16="http://schemas.microsoft.com/office/drawing/2014/main" id="{F2E01DD9-C45C-4F95-8D70-AA0D4390049C}"/>
                    </a:ext>
                  </a:extLst>
                </p:cNvPr>
                <p:cNvPicPr/>
                <p:nvPr/>
              </p:nvPicPr>
              <p:blipFill>
                <a:blip r:embed="rId146"/>
                <a:stretch>
                  <a:fillRect/>
                </a:stretch>
              </p:blipFill>
              <p:spPr>
                <a:xfrm>
                  <a:off x="7930383" y="677851"/>
                  <a:ext cx="142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Freihand 98">
                  <a:extLst>
                    <a:ext uri="{FF2B5EF4-FFF2-40B4-BE49-F238E27FC236}">
                      <a16:creationId xmlns:a16="http://schemas.microsoft.com/office/drawing/2014/main" id="{6C389598-ACD8-4D52-A4E9-A579178E5BE0}"/>
                    </a:ext>
                  </a:extLst>
                </p14:cNvPr>
                <p14:cNvContentPartPr/>
                <p14:nvPr/>
              </p14:nvContentPartPr>
              <p14:xfrm>
                <a:off x="8064303" y="693331"/>
                <a:ext cx="212040" cy="187920"/>
              </p14:xfrm>
            </p:contentPart>
          </mc:Choice>
          <mc:Fallback xmlns="">
            <p:pic>
              <p:nvPicPr>
                <p:cNvPr id="99" name="Freihand 98">
                  <a:extLst>
                    <a:ext uri="{FF2B5EF4-FFF2-40B4-BE49-F238E27FC236}">
                      <a16:creationId xmlns:a16="http://schemas.microsoft.com/office/drawing/2014/main" id="{6C389598-ACD8-4D52-A4E9-A579178E5BE0}"/>
                    </a:ext>
                  </a:extLst>
                </p:cNvPr>
                <p:cNvPicPr/>
                <p:nvPr/>
              </p:nvPicPr>
              <p:blipFill>
                <a:blip r:embed="rId148"/>
                <a:stretch>
                  <a:fillRect/>
                </a:stretch>
              </p:blipFill>
              <p:spPr>
                <a:xfrm>
                  <a:off x="8059983" y="689011"/>
                  <a:ext cx="220680" cy="196560"/>
                </a:xfrm>
                <a:prstGeom prst="rect">
                  <a:avLst/>
                </a:prstGeom>
              </p:spPr>
            </p:pic>
          </mc:Fallback>
        </mc:AlternateContent>
      </p:grpSp>
      <p:grpSp>
        <p:nvGrpSpPr>
          <p:cNvPr id="106" name="Gruppieren 105">
            <a:extLst>
              <a:ext uri="{FF2B5EF4-FFF2-40B4-BE49-F238E27FC236}">
                <a16:creationId xmlns:a16="http://schemas.microsoft.com/office/drawing/2014/main" id="{711AD68A-1E86-491F-92B2-6F32CA78ADEC}"/>
              </a:ext>
            </a:extLst>
          </p:cNvPr>
          <p:cNvGrpSpPr/>
          <p:nvPr/>
        </p:nvGrpSpPr>
        <p:grpSpPr>
          <a:xfrm>
            <a:off x="8432583" y="666331"/>
            <a:ext cx="821520" cy="323280"/>
            <a:chOff x="8432583" y="666331"/>
            <a:chExt cx="821520" cy="323280"/>
          </a:xfrm>
        </p:grpSpPr>
        <mc:AlternateContent xmlns:mc="http://schemas.openxmlformats.org/markup-compatibility/2006" xmlns:p14="http://schemas.microsoft.com/office/powerpoint/2010/main">
          <mc:Choice Requires="p14">
            <p:contentPart p14:bwMode="auto" r:id="rId149">
              <p14:nvContentPartPr>
                <p14:cNvPr id="100" name="Freihand 99">
                  <a:extLst>
                    <a:ext uri="{FF2B5EF4-FFF2-40B4-BE49-F238E27FC236}">
                      <a16:creationId xmlns:a16="http://schemas.microsoft.com/office/drawing/2014/main" id="{22AA6844-3DAF-4169-8423-E6DC8CBDC100}"/>
                    </a:ext>
                  </a:extLst>
                </p14:cNvPr>
                <p14:cNvContentPartPr/>
                <p14:nvPr/>
              </p14:nvContentPartPr>
              <p14:xfrm>
                <a:off x="8432583" y="666331"/>
                <a:ext cx="126000" cy="187200"/>
              </p14:xfrm>
            </p:contentPart>
          </mc:Choice>
          <mc:Fallback xmlns="">
            <p:pic>
              <p:nvPicPr>
                <p:cNvPr id="100" name="Freihand 99">
                  <a:extLst>
                    <a:ext uri="{FF2B5EF4-FFF2-40B4-BE49-F238E27FC236}">
                      <a16:creationId xmlns:a16="http://schemas.microsoft.com/office/drawing/2014/main" id="{22AA6844-3DAF-4169-8423-E6DC8CBDC100}"/>
                    </a:ext>
                  </a:extLst>
                </p:cNvPr>
                <p:cNvPicPr/>
                <p:nvPr/>
              </p:nvPicPr>
              <p:blipFill>
                <a:blip r:embed="rId150"/>
                <a:stretch>
                  <a:fillRect/>
                </a:stretch>
              </p:blipFill>
              <p:spPr>
                <a:xfrm>
                  <a:off x="8428263" y="662011"/>
                  <a:ext cx="134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1" name="Freihand 100">
                  <a:extLst>
                    <a:ext uri="{FF2B5EF4-FFF2-40B4-BE49-F238E27FC236}">
                      <a16:creationId xmlns:a16="http://schemas.microsoft.com/office/drawing/2014/main" id="{15CF7BE5-2498-4C4D-958D-58AA3EF03642}"/>
                    </a:ext>
                  </a:extLst>
                </p14:cNvPr>
                <p14:cNvContentPartPr/>
                <p14:nvPr/>
              </p14:nvContentPartPr>
              <p14:xfrm>
                <a:off x="8552823" y="743371"/>
                <a:ext cx="88560" cy="89640"/>
              </p14:xfrm>
            </p:contentPart>
          </mc:Choice>
          <mc:Fallback xmlns="">
            <p:pic>
              <p:nvPicPr>
                <p:cNvPr id="101" name="Freihand 100">
                  <a:extLst>
                    <a:ext uri="{FF2B5EF4-FFF2-40B4-BE49-F238E27FC236}">
                      <a16:creationId xmlns:a16="http://schemas.microsoft.com/office/drawing/2014/main" id="{15CF7BE5-2498-4C4D-958D-58AA3EF03642}"/>
                    </a:ext>
                  </a:extLst>
                </p:cNvPr>
                <p:cNvPicPr/>
                <p:nvPr/>
              </p:nvPicPr>
              <p:blipFill>
                <a:blip r:embed="rId152"/>
                <a:stretch>
                  <a:fillRect/>
                </a:stretch>
              </p:blipFill>
              <p:spPr>
                <a:xfrm>
                  <a:off x="8548503" y="739051"/>
                  <a:ext cx="97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2" name="Freihand 101">
                  <a:extLst>
                    <a:ext uri="{FF2B5EF4-FFF2-40B4-BE49-F238E27FC236}">
                      <a16:creationId xmlns:a16="http://schemas.microsoft.com/office/drawing/2014/main" id="{15BA2F1C-0E2D-4C6F-AF07-A5304EF8958D}"/>
                    </a:ext>
                  </a:extLst>
                </p14:cNvPr>
                <p14:cNvContentPartPr/>
                <p14:nvPr/>
              </p14:nvContentPartPr>
              <p14:xfrm>
                <a:off x="8634903" y="746251"/>
                <a:ext cx="122040" cy="243360"/>
              </p14:xfrm>
            </p:contentPart>
          </mc:Choice>
          <mc:Fallback xmlns="">
            <p:pic>
              <p:nvPicPr>
                <p:cNvPr id="102" name="Freihand 101">
                  <a:extLst>
                    <a:ext uri="{FF2B5EF4-FFF2-40B4-BE49-F238E27FC236}">
                      <a16:creationId xmlns:a16="http://schemas.microsoft.com/office/drawing/2014/main" id="{15BA2F1C-0E2D-4C6F-AF07-A5304EF8958D}"/>
                    </a:ext>
                  </a:extLst>
                </p:cNvPr>
                <p:cNvPicPr/>
                <p:nvPr/>
              </p:nvPicPr>
              <p:blipFill>
                <a:blip r:embed="rId154"/>
                <a:stretch>
                  <a:fillRect/>
                </a:stretch>
              </p:blipFill>
              <p:spPr>
                <a:xfrm>
                  <a:off x="8630583" y="741931"/>
                  <a:ext cx="130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 name="Freihand 102">
                  <a:extLst>
                    <a:ext uri="{FF2B5EF4-FFF2-40B4-BE49-F238E27FC236}">
                      <a16:creationId xmlns:a16="http://schemas.microsoft.com/office/drawing/2014/main" id="{F2545EB4-64A3-4BED-AA9D-3A0EE6A1C9E7}"/>
                    </a:ext>
                  </a:extLst>
                </p14:cNvPr>
                <p14:cNvContentPartPr/>
                <p14:nvPr/>
              </p14:nvContentPartPr>
              <p14:xfrm>
                <a:off x="8785743" y="746611"/>
                <a:ext cx="95760" cy="216720"/>
              </p14:xfrm>
            </p:contentPart>
          </mc:Choice>
          <mc:Fallback xmlns="">
            <p:pic>
              <p:nvPicPr>
                <p:cNvPr id="103" name="Freihand 102">
                  <a:extLst>
                    <a:ext uri="{FF2B5EF4-FFF2-40B4-BE49-F238E27FC236}">
                      <a16:creationId xmlns:a16="http://schemas.microsoft.com/office/drawing/2014/main" id="{F2545EB4-64A3-4BED-AA9D-3A0EE6A1C9E7}"/>
                    </a:ext>
                  </a:extLst>
                </p:cNvPr>
                <p:cNvPicPr/>
                <p:nvPr/>
              </p:nvPicPr>
              <p:blipFill>
                <a:blip r:embed="rId156"/>
                <a:stretch>
                  <a:fillRect/>
                </a:stretch>
              </p:blipFill>
              <p:spPr>
                <a:xfrm>
                  <a:off x="8781423" y="742291"/>
                  <a:ext cx="104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4" name="Freihand 103">
                  <a:extLst>
                    <a:ext uri="{FF2B5EF4-FFF2-40B4-BE49-F238E27FC236}">
                      <a16:creationId xmlns:a16="http://schemas.microsoft.com/office/drawing/2014/main" id="{DF6B5B79-0833-4386-80F9-C723D5A9034E}"/>
                    </a:ext>
                  </a:extLst>
                </p14:cNvPr>
                <p14:cNvContentPartPr/>
                <p14:nvPr/>
              </p14:nvContentPartPr>
              <p14:xfrm>
                <a:off x="8920023" y="754171"/>
                <a:ext cx="209880" cy="77040"/>
              </p14:xfrm>
            </p:contentPart>
          </mc:Choice>
          <mc:Fallback xmlns="">
            <p:pic>
              <p:nvPicPr>
                <p:cNvPr id="104" name="Freihand 103">
                  <a:extLst>
                    <a:ext uri="{FF2B5EF4-FFF2-40B4-BE49-F238E27FC236}">
                      <a16:creationId xmlns:a16="http://schemas.microsoft.com/office/drawing/2014/main" id="{DF6B5B79-0833-4386-80F9-C723D5A9034E}"/>
                    </a:ext>
                  </a:extLst>
                </p:cNvPr>
                <p:cNvPicPr/>
                <p:nvPr/>
              </p:nvPicPr>
              <p:blipFill>
                <a:blip r:embed="rId158"/>
                <a:stretch>
                  <a:fillRect/>
                </a:stretch>
              </p:blipFill>
              <p:spPr>
                <a:xfrm>
                  <a:off x="8915703" y="749851"/>
                  <a:ext cx="218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5" name="Freihand 104">
                  <a:extLst>
                    <a:ext uri="{FF2B5EF4-FFF2-40B4-BE49-F238E27FC236}">
                      <a16:creationId xmlns:a16="http://schemas.microsoft.com/office/drawing/2014/main" id="{952928EE-B760-4193-B109-495B132955B3}"/>
                    </a:ext>
                  </a:extLst>
                </p14:cNvPr>
                <p14:cNvContentPartPr/>
                <p14:nvPr/>
              </p14:nvContentPartPr>
              <p14:xfrm>
                <a:off x="9161223" y="729691"/>
                <a:ext cx="92880" cy="85680"/>
              </p14:xfrm>
            </p:contentPart>
          </mc:Choice>
          <mc:Fallback xmlns="">
            <p:pic>
              <p:nvPicPr>
                <p:cNvPr id="105" name="Freihand 104">
                  <a:extLst>
                    <a:ext uri="{FF2B5EF4-FFF2-40B4-BE49-F238E27FC236}">
                      <a16:creationId xmlns:a16="http://schemas.microsoft.com/office/drawing/2014/main" id="{952928EE-B760-4193-B109-495B132955B3}"/>
                    </a:ext>
                  </a:extLst>
                </p:cNvPr>
                <p:cNvPicPr/>
                <p:nvPr/>
              </p:nvPicPr>
              <p:blipFill>
                <a:blip r:embed="rId160"/>
                <a:stretch>
                  <a:fillRect/>
                </a:stretch>
              </p:blipFill>
              <p:spPr>
                <a:xfrm>
                  <a:off x="9156903" y="725371"/>
                  <a:ext cx="101520" cy="94320"/>
                </a:xfrm>
                <a:prstGeom prst="rect">
                  <a:avLst/>
                </a:prstGeom>
              </p:spPr>
            </p:pic>
          </mc:Fallback>
        </mc:AlternateContent>
      </p:grpSp>
      <p:grpSp>
        <p:nvGrpSpPr>
          <p:cNvPr id="122" name="Gruppieren 121">
            <a:extLst>
              <a:ext uri="{FF2B5EF4-FFF2-40B4-BE49-F238E27FC236}">
                <a16:creationId xmlns:a16="http://schemas.microsoft.com/office/drawing/2014/main" id="{7AE30866-74F5-45A4-9883-B92318055B79}"/>
              </a:ext>
            </a:extLst>
          </p:cNvPr>
          <p:cNvGrpSpPr/>
          <p:nvPr/>
        </p:nvGrpSpPr>
        <p:grpSpPr>
          <a:xfrm>
            <a:off x="9489183" y="577051"/>
            <a:ext cx="514800" cy="313560"/>
            <a:chOff x="9489183" y="577051"/>
            <a:chExt cx="514800" cy="313560"/>
          </a:xfrm>
        </p:grpSpPr>
        <mc:AlternateContent xmlns:mc="http://schemas.openxmlformats.org/markup-compatibility/2006" xmlns:p14="http://schemas.microsoft.com/office/powerpoint/2010/main">
          <mc:Choice Requires="p14">
            <p:contentPart p14:bwMode="auto" r:id="rId161">
              <p14:nvContentPartPr>
                <p14:cNvPr id="108" name="Freihand 107">
                  <a:extLst>
                    <a:ext uri="{FF2B5EF4-FFF2-40B4-BE49-F238E27FC236}">
                      <a16:creationId xmlns:a16="http://schemas.microsoft.com/office/drawing/2014/main" id="{A7EE8CC7-A0CA-4525-82C8-DA51D5F20099}"/>
                    </a:ext>
                  </a:extLst>
                </p14:cNvPr>
                <p14:cNvContentPartPr/>
                <p14:nvPr/>
              </p14:nvContentPartPr>
              <p14:xfrm>
                <a:off x="9489183" y="618091"/>
                <a:ext cx="126360" cy="272520"/>
              </p14:xfrm>
            </p:contentPart>
          </mc:Choice>
          <mc:Fallback xmlns="">
            <p:pic>
              <p:nvPicPr>
                <p:cNvPr id="108" name="Freihand 107">
                  <a:extLst>
                    <a:ext uri="{FF2B5EF4-FFF2-40B4-BE49-F238E27FC236}">
                      <a16:creationId xmlns:a16="http://schemas.microsoft.com/office/drawing/2014/main" id="{A7EE8CC7-A0CA-4525-82C8-DA51D5F20099}"/>
                    </a:ext>
                  </a:extLst>
                </p:cNvPr>
                <p:cNvPicPr/>
                <p:nvPr/>
              </p:nvPicPr>
              <p:blipFill>
                <a:blip r:embed="rId162"/>
                <a:stretch>
                  <a:fillRect/>
                </a:stretch>
              </p:blipFill>
              <p:spPr>
                <a:xfrm>
                  <a:off x="9484863" y="613771"/>
                  <a:ext cx="1350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58F9120B-3560-494A-B15F-3F8C019C24E1}"/>
                    </a:ext>
                  </a:extLst>
                </p14:cNvPr>
                <p14:cNvContentPartPr/>
                <p14:nvPr/>
              </p14:nvContentPartPr>
              <p14:xfrm>
                <a:off x="9521223" y="577051"/>
                <a:ext cx="18360" cy="10440"/>
              </p14:xfrm>
            </p:contentPart>
          </mc:Choice>
          <mc:Fallback xmlns="">
            <p:pic>
              <p:nvPicPr>
                <p:cNvPr id="109" name="Freihand 108">
                  <a:extLst>
                    <a:ext uri="{FF2B5EF4-FFF2-40B4-BE49-F238E27FC236}">
                      <a16:creationId xmlns:a16="http://schemas.microsoft.com/office/drawing/2014/main" id="{58F9120B-3560-494A-B15F-3F8C019C24E1}"/>
                    </a:ext>
                  </a:extLst>
                </p:cNvPr>
                <p:cNvPicPr/>
                <p:nvPr/>
              </p:nvPicPr>
              <p:blipFill>
                <a:blip r:embed="rId164"/>
                <a:stretch>
                  <a:fillRect/>
                </a:stretch>
              </p:blipFill>
              <p:spPr>
                <a:xfrm>
                  <a:off x="9516903" y="572731"/>
                  <a:ext cx="27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D0BA8867-7CAE-4DC8-94B4-7AC400F042BE}"/>
                    </a:ext>
                  </a:extLst>
                </p14:cNvPr>
                <p14:cNvContentPartPr/>
                <p14:nvPr/>
              </p14:nvContentPartPr>
              <p14:xfrm>
                <a:off x="9709503" y="699451"/>
                <a:ext cx="294480" cy="126000"/>
              </p14:xfrm>
            </p:contentPart>
          </mc:Choice>
          <mc:Fallback xmlns="">
            <p:pic>
              <p:nvPicPr>
                <p:cNvPr id="110" name="Freihand 109">
                  <a:extLst>
                    <a:ext uri="{FF2B5EF4-FFF2-40B4-BE49-F238E27FC236}">
                      <a16:creationId xmlns:a16="http://schemas.microsoft.com/office/drawing/2014/main" id="{D0BA8867-7CAE-4DC8-94B4-7AC400F042BE}"/>
                    </a:ext>
                  </a:extLst>
                </p:cNvPr>
                <p:cNvPicPr/>
                <p:nvPr/>
              </p:nvPicPr>
              <p:blipFill>
                <a:blip r:embed="rId166"/>
                <a:stretch>
                  <a:fillRect/>
                </a:stretch>
              </p:blipFill>
              <p:spPr>
                <a:xfrm>
                  <a:off x="9705183" y="695131"/>
                  <a:ext cx="303120" cy="134640"/>
                </a:xfrm>
                <a:prstGeom prst="rect">
                  <a:avLst/>
                </a:prstGeom>
              </p:spPr>
            </p:pic>
          </mc:Fallback>
        </mc:AlternateContent>
      </p:grpSp>
      <p:grpSp>
        <p:nvGrpSpPr>
          <p:cNvPr id="133" name="Gruppieren 132">
            <a:extLst>
              <a:ext uri="{FF2B5EF4-FFF2-40B4-BE49-F238E27FC236}">
                <a16:creationId xmlns:a16="http://schemas.microsoft.com/office/drawing/2014/main" id="{FA6F57A7-4410-447C-9D9C-409CE78C1C26}"/>
              </a:ext>
            </a:extLst>
          </p:cNvPr>
          <p:cNvGrpSpPr/>
          <p:nvPr/>
        </p:nvGrpSpPr>
        <p:grpSpPr>
          <a:xfrm>
            <a:off x="10195863" y="568771"/>
            <a:ext cx="1707120" cy="779760"/>
            <a:chOff x="10195863" y="568771"/>
            <a:chExt cx="1707120" cy="779760"/>
          </a:xfrm>
        </p:grpSpPr>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35846D97-CF27-452E-BE8E-7C3A1315486E}"/>
                    </a:ext>
                  </a:extLst>
                </p14:cNvPr>
                <p14:cNvContentPartPr/>
                <p14:nvPr/>
              </p14:nvContentPartPr>
              <p14:xfrm>
                <a:off x="10195863" y="677131"/>
                <a:ext cx="151920" cy="141840"/>
              </p14:xfrm>
            </p:contentPart>
          </mc:Choice>
          <mc:Fallback xmlns="">
            <p:pic>
              <p:nvPicPr>
                <p:cNvPr id="111" name="Freihand 110">
                  <a:extLst>
                    <a:ext uri="{FF2B5EF4-FFF2-40B4-BE49-F238E27FC236}">
                      <a16:creationId xmlns:a16="http://schemas.microsoft.com/office/drawing/2014/main" id="{35846D97-CF27-452E-BE8E-7C3A1315486E}"/>
                    </a:ext>
                  </a:extLst>
                </p:cNvPr>
                <p:cNvPicPr/>
                <p:nvPr/>
              </p:nvPicPr>
              <p:blipFill>
                <a:blip r:embed="rId168"/>
                <a:stretch>
                  <a:fillRect/>
                </a:stretch>
              </p:blipFill>
              <p:spPr>
                <a:xfrm>
                  <a:off x="10191543" y="672811"/>
                  <a:ext cx="160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6A73A7C7-9158-4C37-A956-C1A6817BDD27}"/>
                    </a:ext>
                  </a:extLst>
                </p14:cNvPr>
                <p14:cNvContentPartPr/>
                <p14:nvPr/>
              </p14:nvContentPartPr>
              <p14:xfrm>
                <a:off x="10381623" y="718171"/>
                <a:ext cx="88920" cy="104040"/>
              </p14:xfrm>
            </p:contentPart>
          </mc:Choice>
          <mc:Fallback xmlns="">
            <p:pic>
              <p:nvPicPr>
                <p:cNvPr id="112" name="Freihand 111">
                  <a:extLst>
                    <a:ext uri="{FF2B5EF4-FFF2-40B4-BE49-F238E27FC236}">
                      <a16:creationId xmlns:a16="http://schemas.microsoft.com/office/drawing/2014/main" id="{6A73A7C7-9158-4C37-A956-C1A6817BDD27}"/>
                    </a:ext>
                  </a:extLst>
                </p:cNvPr>
                <p:cNvPicPr/>
                <p:nvPr/>
              </p:nvPicPr>
              <p:blipFill>
                <a:blip r:embed="rId170"/>
                <a:stretch>
                  <a:fillRect/>
                </a:stretch>
              </p:blipFill>
              <p:spPr>
                <a:xfrm>
                  <a:off x="10377303" y="713851"/>
                  <a:ext cx="97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8B9F0F8B-836C-4245-AB5D-976382F2CD56}"/>
                    </a:ext>
                  </a:extLst>
                </p14:cNvPr>
                <p14:cNvContentPartPr/>
                <p14:nvPr/>
              </p14:nvContentPartPr>
              <p14:xfrm>
                <a:off x="10483863" y="721771"/>
                <a:ext cx="91080" cy="69120"/>
              </p14:xfrm>
            </p:contentPart>
          </mc:Choice>
          <mc:Fallback xmlns="">
            <p:pic>
              <p:nvPicPr>
                <p:cNvPr id="113" name="Freihand 112">
                  <a:extLst>
                    <a:ext uri="{FF2B5EF4-FFF2-40B4-BE49-F238E27FC236}">
                      <a16:creationId xmlns:a16="http://schemas.microsoft.com/office/drawing/2014/main" id="{8B9F0F8B-836C-4245-AB5D-976382F2CD56}"/>
                    </a:ext>
                  </a:extLst>
                </p:cNvPr>
                <p:cNvPicPr/>
                <p:nvPr/>
              </p:nvPicPr>
              <p:blipFill>
                <a:blip r:embed="rId172"/>
                <a:stretch>
                  <a:fillRect/>
                </a:stretch>
              </p:blipFill>
              <p:spPr>
                <a:xfrm>
                  <a:off x="10479543" y="717451"/>
                  <a:ext cx="99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9047E98B-5549-438B-B9FE-55A2553EA6F6}"/>
                    </a:ext>
                  </a:extLst>
                </p14:cNvPr>
                <p14:cNvContentPartPr/>
                <p14:nvPr/>
              </p14:nvContentPartPr>
              <p14:xfrm>
                <a:off x="10587543" y="715651"/>
                <a:ext cx="150480" cy="93240"/>
              </p14:xfrm>
            </p:contentPart>
          </mc:Choice>
          <mc:Fallback xmlns="">
            <p:pic>
              <p:nvPicPr>
                <p:cNvPr id="114" name="Freihand 113">
                  <a:extLst>
                    <a:ext uri="{FF2B5EF4-FFF2-40B4-BE49-F238E27FC236}">
                      <a16:creationId xmlns:a16="http://schemas.microsoft.com/office/drawing/2014/main" id="{9047E98B-5549-438B-B9FE-55A2553EA6F6}"/>
                    </a:ext>
                  </a:extLst>
                </p:cNvPr>
                <p:cNvPicPr/>
                <p:nvPr/>
              </p:nvPicPr>
              <p:blipFill>
                <a:blip r:embed="rId174"/>
                <a:stretch>
                  <a:fillRect/>
                </a:stretch>
              </p:blipFill>
              <p:spPr>
                <a:xfrm>
                  <a:off x="10583223" y="711331"/>
                  <a:ext cx="159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94178952-E1EB-4B04-9BB8-543C4899D0D6}"/>
                    </a:ext>
                  </a:extLst>
                </p14:cNvPr>
                <p14:cNvContentPartPr/>
                <p14:nvPr/>
              </p14:nvContentPartPr>
              <p14:xfrm>
                <a:off x="10768623" y="733291"/>
                <a:ext cx="106560" cy="73800"/>
              </p14:xfrm>
            </p:contentPart>
          </mc:Choice>
          <mc:Fallback xmlns="">
            <p:pic>
              <p:nvPicPr>
                <p:cNvPr id="115" name="Freihand 114">
                  <a:extLst>
                    <a:ext uri="{FF2B5EF4-FFF2-40B4-BE49-F238E27FC236}">
                      <a16:creationId xmlns:a16="http://schemas.microsoft.com/office/drawing/2014/main" id="{94178952-E1EB-4B04-9BB8-543C4899D0D6}"/>
                    </a:ext>
                  </a:extLst>
                </p:cNvPr>
                <p:cNvPicPr/>
                <p:nvPr/>
              </p:nvPicPr>
              <p:blipFill>
                <a:blip r:embed="rId176"/>
                <a:stretch>
                  <a:fillRect/>
                </a:stretch>
              </p:blipFill>
              <p:spPr>
                <a:xfrm>
                  <a:off x="10764303" y="728971"/>
                  <a:ext cx="115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AB6E190B-BD1D-435E-A775-791D96471F61}"/>
                    </a:ext>
                  </a:extLst>
                </p14:cNvPr>
                <p14:cNvContentPartPr/>
                <p14:nvPr/>
              </p14:nvContentPartPr>
              <p14:xfrm>
                <a:off x="10892103" y="710971"/>
                <a:ext cx="91080" cy="90360"/>
              </p14:xfrm>
            </p:contentPart>
          </mc:Choice>
          <mc:Fallback xmlns="">
            <p:pic>
              <p:nvPicPr>
                <p:cNvPr id="116" name="Freihand 115">
                  <a:extLst>
                    <a:ext uri="{FF2B5EF4-FFF2-40B4-BE49-F238E27FC236}">
                      <a16:creationId xmlns:a16="http://schemas.microsoft.com/office/drawing/2014/main" id="{AB6E190B-BD1D-435E-A775-791D96471F61}"/>
                    </a:ext>
                  </a:extLst>
                </p:cNvPr>
                <p:cNvPicPr/>
                <p:nvPr/>
              </p:nvPicPr>
              <p:blipFill>
                <a:blip r:embed="rId178"/>
                <a:stretch>
                  <a:fillRect/>
                </a:stretch>
              </p:blipFill>
              <p:spPr>
                <a:xfrm>
                  <a:off x="10887783" y="706651"/>
                  <a:ext cx="99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1F9EEDDF-4AEC-4130-8ABB-A2F7618BE76E}"/>
                    </a:ext>
                  </a:extLst>
                </p14:cNvPr>
                <p14:cNvContentPartPr/>
                <p14:nvPr/>
              </p14:nvContentPartPr>
              <p14:xfrm>
                <a:off x="10997943" y="714931"/>
                <a:ext cx="155880" cy="90000"/>
              </p14:xfrm>
            </p:contentPart>
          </mc:Choice>
          <mc:Fallback xmlns="">
            <p:pic>
              <p:nvPicPr>
                <p:cNvPr id="117" name="Freihand 116">
                  <a:extLst>
                    <a:ext uri="{FF2B5EF4-FFF2-40B4-BE49-F238E27FC236}">
                      <a16:creationId xmlns:a16="http://schemas.microsoft.com/office/drawing/2014/main" id="{1F9EEDDF-4AEC-4130-8ABB-A2F7618BE76E}"/>
                    </a:ext>
                  </a:extLst>
                </p:cNvPr>
                <p:cNvPicPr/>
                <p:nvPr/>
              </p:nvPicPr>
              <p:blipFill>
                <a:blip r:embed="rId180"/>
                <a:stretch>
                  <a:fillRect/>
                </a:stretch>
              </p:blipFill>
              <p:spPr>
                <a:xfrm>
                  <a:off x="10993623" y="710611"/>
                  <a:ext cx="164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A1A9887F-AF82-4016-8705-820D3D658FEF}"/>
                    </a:ext>
                  </a:extLst>
                </p14:cNvPr>
                <p14:cNvContentPartPr/>
                <p14:nvPr/>
              </p14:nvContentPartPr>
              <p14:xfrm>
                <a:off x="11302143" y="664891"/>
                <a:ext cx="99000" cy="132840"/>
              </p14:xfrm>
            </p:contentPart>
          </mc:Choice>
          <mc:Fallback xmlns="">
            <p:pic>
              <p:nvPicPr>
                <p:cNvPr id="118" name="Freihand 117">
                  <a:extLst>
                    <a:ext uri="{FF2B5EF4-FFF2-40B4-BE49-F238E27FC236}">
                      <a16:creationId xmlns:a16="http://schemas.microsoft.com/office/drawing/2014/main" id="{A1A9887F-AF82-4016-8705-820D3D658FEF}"/>
                    </a:ext>
                  </a:extLst>
                </p:cNvPr>
                <p:cNvPicPr/>
                <p:nvPr/>
              </p:nvPicPr>
              <p:blipFill>
                <a:blip r:embed="rId182"/>
                <a:stretch>
                  <a:fillRect/>
                </a:stretch>
              </p:blipFill>
              <p:spPr>
                <a:xfrm>
                  <a:off x="11297823" y="660571"/>
                  <a:ext cx="107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16770E54-AFC1-4B9D-B87C-D9CF4180DB51}"/>
                    </a:ext>
                  </a:extLst>
                </p14:cNvPr>
                <p14:cNvContentPartPr/>
                <p14:nvPr/>
              </p14:nvContentPartPr>
              <p14:xfrm>
                <a:off x="11322303" y="568771"/>
                <a:ext cx="52920" cy="33840"/>
              </p14:xfrm>
            </p:contentPart>
          </mc:Choice>
          <mc:Fallback xmlns="">
            <p:pic>
              <p:nvPicPr>
                <p:cNvPr id="119" name="Freihand 118">
                  <a:extLst>
                    <a:ext uri="{FF2B5EF4-FFF2-40B4-BE49-F238E27FC236}">
                      <a16:creationId xmlns:a16="http://schemas.microsoft.com/office/drawing/2014/main" id="{16770E54-AFC1-4B9D-B87C-D9CF4180DB51}"/>
                    </a:ext>
                  </a:extLst>
                </p:cNvPr>
                <p:cNvPicPr/>
                <p:nvPr/>
              </p:nvPicPr>
              <p:blipFill>
                <a:blip r:embed="rId184"/>
                <a:stretch>
                  <a:fillRect/>
                </a:stretch>
              </p:blipFill>
              <p:spPr>
                <a:xfrm>
                  <a:off x="11317983" y="564451"/>
                  <a:ext cx="61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770E1A16-973A-44C1-AC4D-DB7CCF345832}"/>
                    </a:ext>
                  </a:extLst>
                </p14:cNvPr>
                <p14:cNvContentPartPr/>
                <p14:nvPr/>
              </p14:nvContentPartPr>
              <p14:xfrm>
                <a:off x="11424903" y="769651"/>
                <a:ext cx="124920" cy="141840"/>
              </p14:xfrm>
            </p:contentPart>
          </mc:Choice>
          <mc:Fallback xmlns="">
            <p:pic>
              <p:nvPicPr>
                <p:cNvPr id="120" name="Freihand 119">
                  <a:extLst>
                    <a:ext uri="{FF2B5EF4-FFF2-40B4-BE49-F238E27FC236}">
                      <a16:creationId xmlns:a16="http://schemas.microsoft.com/office/drawing/2014/main" id="{770E1A16-973A-44C1-AC4D-DB7CCF345832}"/>
                    </a:ext>
                  </a:extLst>
                </p:cNvPr>
                <p:cNvPicPr/>
                <p:nvPr/>
              </p:nvPicPr>
              <p:blipFill>
                <a:blip r:embed="rId186"/>
                <a:stretch>
                  <a:fillRect/>
                </a:stretch>
              </p:blipFill>
              <p:spPr>
                <a:xfrm>
                  <a:off x="11420583" y="765331"/>
                  <a:ext cx="133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3" name="Freihand 122">
                  <a:extLst>
                    <a:ext uri="{FF2B5EF4-FFF2-40B4-BE49-F238E27FC236}">
                      <a16:creationId xmlns:a16="http://schemas.microsoft.com/office/drawing/2014/main" id="{3A1B4AF4-C054-45BC-AADC-CC495BDBE1A8}"/>
                    </a:ext>
                  </a:extLst>
                </p14:cNvPr>
                <p14:cNvContentPartPr/>
                <p14:nvPr/>
              </p14:nvContentPartPr>
              <p14:xfrm>
                <a:off x="10969863" y="1113091"/>
                <a:ext cx="33840" cy="176040"/>
              </p14:xfrm>
            </p:contentPart>
          </mc:Choice>
          <mc:Fallback xmlns="">
            <p:pic>
              <p:nvPicPr>
                <p:cNvPr id="123" name="Freihand 122">
                  <a:extLst>
                    <a:ext uri="{FF2B5EF4-FFF2-40B4-BE49-F238E27FC236}">
                      <a16:creationId xmlns:a16="http://schemas.microsoft.com/office/drawing/2014/main" id="{3A1B4AF4-C054-45BC-AADC-CC495BDBE1A8}"/>
                    </a:ext>
                  </a:extLst>
                </p:cNvPr>
                <p:cNvPicPr/>
                <p:nvPr/>
              </p:nvPicPr>
              <p:blipFill>
                <a:blip r:embed="rId188"/>
                <a:stretch>
                  <a:fillRect/>
                </a:stretch>
              </p:blipFill>
              <p:spPr>
                <a:xfrm>
                  <a:off x="10965543" y="1108771"/>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E166F17C-0BEF-4EF0-8CEC-A50E203FF63A}"/>
                    </a:ext>
                  </a:extLst>
                </p14:cNvPr>
                <p14:cNvContentPartPr/>
                <p14:nvPr/>
              </p14:nvContentPartPr>
              <p14:xfrm>
                <a:off x="10936023" y="1159531"/>
                <a:ext cx="108000" cy="22320"/>
              </p14:xfrm>
            </p:contentPart>
          </mc:Choice>
          <mc:Fallback xmlns="">
            <p:pic>
              <p:nvPicPr>
                <p:cNvPr id="124" name="Freihand 123">
                  <a:extLst>
                    <a:ext uri="{FF2B5EF4-FFF2-40B4-BE49-F238E27FC236}">
                      <a16:creationId xmlns:a16="http://schemas.microsoft.com/office/drawing/2014/main" id="{E166F17C-0BEF-4EF0-8CEC-A50E203FF63A}"/>
                    </a:ext>
                  </a:extLst>
                </p:cNvPr>
                <p:cNvPicPr/>
                <p:nvPr/>
              </p:nvPicPr>
              <p:blipFill>
                <a:blip r:embed="rId190"/>
                <a:stretch>
                  <a:fillRect/>
                </a:stretch>
              </p:blipFill>
              <p:spPr>
                <a:xfrm>
                  <a:off x="10931703" y="1155211"/>
                  <a:ext cx="116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B45FF28D-A3C4-47C2-BA12-25AEA30F0BE1}"/>
                    </a:ext>
                  </a:extLst>
                </p14:cNvPr>
                <p14:cNvContentPartPr/>
                <p14:nvPr/>
              </p14:nvContentPartPr>
              <p14:xfrm>
                <a:off x="11054823" y="1173571"/>
                <a:ext cx="115200" cy="72360"/>
              </p14:xfrm>
            </p:contentPart>
          </mc:Choice>
          <mc:Fallback xmlns="">
            <p:pic>
              <p:nvPicPr>
                <p:cNvPr id="125" name="Freihand 124">
                  <a:extLst>
                    <a:ext uri="{FF2B5EF4-FFF2-40B4-BE49-F238E27FC236}">
                      <a16:creationId xmlns:a16="http://schemas.microsoft.com/office/drawing/2014/main" id="{B45FF28D-A3C4-47C2-BA12-25AEA30F0BE1}"/>
                    </a:ext>
                  </a:extLst>
                </p:cNvPr>
                <p:cNvPicPr/>
                <p:nvPr/>
              </p:nvPicPr>
              <p:blipFill>
                <a:blip r:embed="rId192"/>
                <a:stretch>
                  <a:fillRect/>
                </a:stretch>
              </p:blipFill>
              <p:spPr>
                <a:xfrm>
                  <a:off x="11050503" y="1169251"/>
                  <a:ext cx="123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FD80B283-A610-46EC-8AA4-B2CA55A8E2BE}"/>
                    </a:ext>
                  </a:extLst>
                </p14:cNvPr>
                <p14:cNvContentPartPr/>
                <p14:nvPr/>
              </p14:nvContentPartPr>
              <p14:xfrm>
                <a:off x="11348943" y="1025611"/>
                <a:ext cx="48240" cy="38880"/>
              </p14:xfrm>
            </p:contentPart>
          </mc:Choice>
          <mc:Fallback xmlns="">
            <p:pic>
              <p:nvPicPr>
                <p:cNvPr id="127" name="Freihand 126">
                  <a:extLst>
                    <a:ext uri="{FF2B5EF4-FFF2-40B4-BE49-F238E27FC236}">
                      <a16:creationId xmlns:a16="http://schemas.microsoft.com/office/drawing/2014/main" id="{FD80B283-A610-46EC-8AA4-B2CA55A8E2BE}"/>
                    </a:ext>
                  </a:extLst>
                </p:cNvPr>
                <p:cNvPicPr/>
                <p:nvPr/>
              </p:nvPicPr>
              <p:blipFill>
                <a:blip r:embed="rId194"/>
                <a:stretch>
                  <a:fillRect/>
                </a:stretch>
              </p:blipFill>
              <p:spPr>
                <a:xfrm>
                  <a:off x="11344623" y="1021291"/>
                  <a:ext cx="56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1180BCC7-E012-4CCC-B8E2-5A77E43C3D53}"/>
                    </a:ext>
                  </a:extLst>
                </p14:cNvPr>
                <p14:cNvContentPartPr/>
                <p14:nvPr/>
              </p14:nvContentPartPr>
              <p14:xfrm>
                <a:off x="11346423" y="1148731"/>
                <a:ext cx="69840" cy="101880"/>
              </p14:xfrm>
            </p:contentPart>
          </mc:Choice>
          <mc:Fallback xmlns="">
            <p:pic>
              <p:nvPicPr>
                <p:cNvPr id="126" name="Freihand 125">
                  <a:extLst>
                    <a:ext uri="{FF2B5EF4-FFF2-40B4-BE49-F238E27FC236}">
                      <a16:creationId xmlns:a16="http://schemas.microsoft.com/office/drawing/2014/main" id="{1180BCC7-E012-4CCC-B8E2-5A77E43C3D53}"/>
                    </a:ext>
                  </a:extLst>
                </p:cNvPr>
                <p:cNvPicPr/>
                <p:nvPr/>
              </p:nvPicPr>
              <p:blipFill>
                <a:blip r:embed="rId196"/>
                <a:stretch>
                  <a:fillRect/>
                </a:stretch>
              </p:blipFill>
              <p:spPr>
                <a:xfrm>
                  <a:off x="11342103" y="1144411"/>
                  <a:ext cx="7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6985F5BD-CD0F-44E2-BA59-8FF5FAFA38F0}"/>
                    </a:ext>
                  </a:extLst>
                </p14:cNvPr>
                <p14:cNvContentPartPr/>
                <p14:nvPr/>
              </p14:nvContentPartPr>
              <p14:xfrm>
                <a:off x="11424903" y="1218931"/>
                <a:ext cx="204480" cy="129600"/>
              </p14:xfrm>
            </p:contentPart>
          </mc:Choice>
          <mc:Fallback xmlns="">
            <p:pic>
              <p:nvPicPr>
                <p:cNvPr id="128" name="Freihand 127">
                  <a:extLst>
                    <a:ext uri="{FF2B5EF4-FFF2-40B4-BE49-F238E27FC236}">
                      <a16:creationId xmlns:a16="http://schemas.microsoft.com/office/drawing/2014/main" id="{6985F5BD-CD0F-44E2-BA59-8FF5FAFA38F0}"/>
                    </a:ext>
                  </a:extLst>
                </p:cNvPr>
                <p:cNvPicPr/>
                <p:nvPr/>
              </p:nvPicPr>
              <p:blipFill>
                <a:blip r:embed="rId198"/>
                <a:stretch>
                  <a:fillRect/>
                </a:stretch>
              </p:blipFill>
              <p:spPr>
                <a:xfrm>
                  <a:off x="11420583" y="1214611"/>
                  <a:ext cx="213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1B712391-B9E6-40E7-A2CF-53B87B4BA654}"/>
                    </a:ext>
                  </a:extLst>
                </p14:cNvPr>
                <p14:cNvContentPartPr/>
                <p14:nvPr/>
              </p14:nvContentPartPr>
              <p14:xfrm>
                <a:off x="11692743" y="829411"/>
                <a:ext cx="68760" cy="291240"/>
              </p14:xfrm>
            </p:contentPart>
          </mc:Choice>
          <mc:Fallback xmlns="">
            <p:pic>
              <p:nvPicPr>
                <p:cNvPr id="131" name="Freihand 130">
                  <a:extLst>
                    <a:ext uri="{FF2B5EF4-FFF2-40B4-BE49-F238E27FC236}">
                      <a16:creationId xmlns:a16="http://schemas.microsoft.com/office/drawing/2014/main" id="{1B712391-B9E6-40E7-A2CF-53B87B4BA654}"/>
                    </a:ext>
                  </a:extLst>
                </p:cNvPr>
                <p:cNvPicPr/>
                <p:nvPr/>
              </p:nvPicPr>
              <p:blipFill>
                <a:blip r:embed="rId200"/>
                <a:stretch>
                  <a:fillRect/>
                </a:stretch>
              </p:blipFill>
              <p:spPr>
                <a:xfrm>
                  <a:off x="11688423" y="825091"/>
                  <a:ext cx="774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 name="Freihand 131">
                  <a:extLst>
                    <a:ext uri="{FF2B5EF4-FFF2-40B4-BE49-F238E27FC236}">
                      <a16:creationId xmlns:a16="http://schemas.microsoft.com/office/drawing/2014/main" id="{10DA8A91-18FC-4FC9-8CEA-B6B8ED630E86}"/>
                    </a:ext>
                  </a:extLst>
                </p14:cNvPr>
                <p14:cNvContentPartPr/>
                <p14:nvPr/>
              </p14:nvContentPartPr>
              <p14:xfrm>
                <a:off x="11653503" y="917971"/>
                <a:ext cx="249480" cy="269280"/>
              </p14:xfrm>
            </p:contentPart>
          </mc:Choice>
          <mc:Fallback xmlns="">
            <p:pic>
              <p:nvPicPr>
                <p:cNvPr id="132" name="Freihand 131">
                  <a:extLst>
                    <a:ext uri="{FF2B5EF4-FFF2-40B4-BE49-F238E27FC236}">
                      <a16:creationId xmlns:a16="http://schemas.microsoft.com/office/drawing/2014/main" id="{10DA8A91-18FC-4FC9-8CEA-B6B8ED630E86}"/>
                    </a:ext>
                  </a:extLst>
                </p:cNvPr>
                <p:cNvPicPr/>
                <p:nvPr/>
              </p:nvPicPr>
              <p:blipFill>
                <a:blip r:embed="rId202"/>
                <a:stretch>
                  <a:fillRect/>
                </a:stretch>
              </p:blipFill>
              <p:spPr>
                <a:xfrm>
                  <a:off x="11649183" y="913651"/>
                  <a:ext cx="258120" cy="27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3E6388A3-1330-4530-AE0F-BDF0FAE8FE20}"/>
                  </a:ext>
                </a:extLst>
              </p14:cNvPr>
              <p14:cNvContentPartPr/>
              <p14:nvPr/>
            </p14:nvContentPartPr>
            <p14:xfrm>
              <a:off x="11220783" y="986011"/>
              <a:ext cx="521280" cy="505800"/>
            </p14:xfrm>
          </p:contentPart>
        </mc:Choice>
        <mc:Fallback xmlns="">
          <p:pic>
            <p:nvPicPr>
              <p:cNvPr id="134" name="Freihand 133">
                <a:extLst>
                  <a:ext uri="{FF2B5EF4-FFF2-40B4-BE49-F238E27FC236}">
                    <a16:creationId xmlns:a16="http://schemas.microsoft.com/office/drawing/2014/main" id="{3E6388A3-1330-4530-AE0F-BDF0FAE8FE20}"/>
                  </a:ext>
                </a:extLst>
              </p:cNvPr>
              <p:cNvPicPr/>
              <p:nvPr/>
            </p:nvPicPr>
            <p:blipFill>
              <a:blip r:embed="rId204"/>
              <a:stretch>
                <a:fillRect/>
              </a:stretch>
            </p:blipFill>
            <p:spPr>
              <a:xfrm>
                <a:off x="11216463" y="981691"/>
                <a:ext cx="5299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FC51CB8E-5A79-49A3-BF25-61A6D1D1AB4E}"/>
                  </a:ext>
                </a:extLst>
              </p14:cNvPr>
              <p14:cNvContentPartPr/>
              <p14:nvPr/>
            </p14:nvContentPartPr>
            <p14:xfrm>
              <a:off x="5019063" y="855331"/>
              <a:ext cx="680040" cy="981000"/>
            </p14:xfrm>
          </p:contentPart>
        </mc:Choice>
        <mc:Fallback xmlns="">
          <p:pic>
            <p:nvPicPr>
              <p:cNvPr id="135" name="Freihand 134">
                <a:extLst>
                  <a:ext uri="{FF2B5EF4-FFF2-40B4-BE49-F238E27FC236}">
                    <a16:creationId xmlns:a16="http://schemas.microsoft.com/office/drawing/2014/main" id="{FC51CB8E-5A79-49A3-BF25-61A6D1D1AB4E}"/>
                  </a:ext>
                </a:extLst>
              </p:cNvPr>
              <p:cNvPicPr/>
              <p:nvPr/>
            </p:nvPicPr>
            <p:blipFill>
              <a:blip r:embed="rId206"/>
              <a:stretch>
                <a:fillRect/>
              </a:stretch>
            </p:blipFill>
            <p:spPr>
              <a:xfrm>
                <a:off x="5014743" y="851011"/>
                <a:ext cx="688680" cy="989640"/>
              </a:xfrm>
              <a:prstGeom prst="rect">
                <a:avLst/>
              </a:prstGeom>
            </p:spPr>
          </p:pic>
        </mc:Fallback>
      </mc:AlternateContent>
      <p:grpSp>
        <p:nvGrpSpPr>
          <p:cNvPr id="139" name="Gruppieren 138">
            <a:extLst>
              <a:ext uri="{FF2B5EF4-FFF2-40B4-BE49-F238E27FC236}">
                <a16:creationId xmlns:a16="http://schemas.microsoft.com/office/drawing/2014/main" id="{B7310D44-7F2A-4656-8ABB-EEAC63482495}"/>
              </a:ext>
            </a:extLst>
          </p:cNvPr>
          <p:cNvGrpSpPr/>
          <p:nvPr/>
        </p:nvGrpSpPr>
        <p:grpSpPr>
          <a:xfrm>
            <a:off x="7937583" y="1493251"/>
            <a:ext cx="544320" cy="316080"/>
            <a:chOff x="7937583" y="1493251"/>
            <a:chExt cx="544320" cy="316080"/>
          </a:xfrm>
        </p:grpSpPr>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169D1CD6-6A03-49ED-A41C-8A3DEBB48B72}"/>
                    </a:ext>
                  </a:extLst>
                </p14:cNvPr>
                <p14:cNvContentPartPr/>
                <p14:nvPr/>
              </p14:nvContentPartPr>
              <p14:xfrm>
                <a:off x="7950903" y="1584691"/>
                <a:ext cx="260640" cy="5040"/>
              </p14:xfrm>
            </p:contentPart>
          </mc:Choice>
          <mc:Fallback xmlns="">
            <p:pic>
              <p:nvPicPr>
                <p:cNvPr id="136" name="Freihand 135">
                  <a:extLst>
                    <a:ext uri="{FF2B5EF4-FFF2-40B4-BE49-F238E27FC236}">
                      <a16:creationId xmlns:a16="http://schemas.microsoft.com/office/drawing/2014/main" id="{169D1CD6-6A03-49ED-A41C-8A3DEBB48B72}"/>
                    </a:ext>
                  </a:extLst>
                </p:cNvPr>
                <p:cNvPicPr/>
                <p:nvPr/>
              </p:nvPicPr>
              <p:blipFill>
                <a:blip r:embed="rId208"/>
                <a:stretch>
                  <a:fillRect/>
                </a:stretch>
              </p:blipFill>
              <p:spPr>
                <a:xfrm>
                  <a:off x="7946583" y="1580371"/>
                  <a:ext cx="2692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3A2183C9-6101-4BF5-A2A9-DDB84D174643}"/>
                    </a:ext>
                  </a:extLst>
                </p14:cNvPr>
                <p14:cNvContentPartPr/>
                <p14:nvPr/>
              </p14:nvContentPartPr>
              <p14:xfrm>
                <a:off x="7937583" y="1619971"/>
                <a:ext cx="303120" cy="35640"/>
              </p14:xfrm>
            </p:contentPart>
          </mc:Choice>
          <mc:Fallback xmlns="">
            <p:pic>
              <p:nvPicPr>
                <p:cNvPr id="137" name="Freihand 136">
                  <a:extLst>
                    <a:ext uri="{FF2B5EF4-FFF2-40B4-BE49-F238E27FC236}">
                      <a16:creationId xmlns:a16="http://schemas.microsoft.com/office/drawing/2014/main" id="{3A2183C9-6101-4BF5-A2A9-DDB84D174643}"/>
                    </a:ext>
                  </a:extLst>
                </p:cNvPr>
                <p:cNvPicPr/>
                <p:nvPr/>
              </p:nvPicPr>
              <p:blipFill>
                <a:blip r:embed="rId210"/>
                <a:stretch>
                  <a:fillRect/>
                </a:stretch>
              </p:blipFill>
              <p:spPr>
                <a:xfrm>
                  <a:off x="7933263" y="1615651"/>
                  <a:ext cx="311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87E33B67-EF4B-408A-894F-3B3E71A2A28F}"/>
                    </a:ext>
                  </a:extLst>
                </p14:cNvPr>
                <p14:cNvContentPartPr/>
                <p14:nvPr/>
              </p14:nvContentPartPr>
              <p14:xfrm>
                <a:off x="8173383" y="1493251"/>
                <a:ext cx="308520" cy="316080"/>
              </p14:xfrm>
            </p:contentPart>
          </mc:Choice>
          <mc:Fallback xmlns="">
            <p:pic>
              <p:nvPicPr>
                <p:cNvPr id="138" name="Freihand 137">
                  <a:extLst>
                    <a:ext uri="{FF2B5EF4-FFF2-40B4-BE49-F238E27FC236}">
                      <a16:creationId xmlns:a16="http://schemas.microsoft.com/office/drawing/2014/main" id="{87E33B67-EF4B-408A-894F-3B3E71A2A28F}"/>
                    </a:ext>
                  </a:extLst>
                </p:cNvPr>
                <p:cNvPicPr/>
                <p:nvPr/>
              </p:nvPicPr>
              <p:blipFill>
                <a:blip r:embed="rId212"/>
                <a:stretch>
                  <a:fillRect/>
                </a:stretch>
              </p:blipFill>
              <p:spPr>
                <a:xfrm>
                  <a:off x="8169063" y="1488931"/>
                  <a:ext cx="317160" cy="324720"/>
                </a:xfrm>
                <a:prstGeom prst="rect">
                  <a:avLst/>
                </a:prstGeom>
              </p:spPr>
            </p:pic>
          </mc:Fallback>
        </mc:AlternateContent>
      </p:grpSp>
      <p:grpSp>
        <p:nvGrpSpPr>
          <p:cNvPr id="146" name="Gruppieren 145">
            <a:extLst>
              <a:ext uri="{FF2B5EF4-FFF2-40B4-BE49-F238E27FC236}">
                <a16:creationId xmlns:a16="http://schemas.microsoft.com/office/drawing/2014/main" id="{6237B330-999E-49F7-8386-9A679EF51B47}"/>
              </a:ext>
            </a:extLst>
          </p:cNvPr>
          <p:cNvGrpSpPr/>
          <p:nvPr/>
        </p:nvGrpSpPr>
        <p:grpSpPr>
          <a:xfrm>
            <a:off x="8567223" y="1347091"/>
            <a:ext cx="672840" cy="471600"/>
            <a:chOff x="8567223" y="1347091"/>
            <a:chExt cx="672840" cy="471600"/>
          </a:xfrm>
        </p:grpSpPr>
        <mc:AlternateContent xmlns:mc="http://schemas.openxmlformats.org/markup-compatibility/2006" xmlns:p14="http://schemas.microsoft.com/office/powerpoint/2010/main">
          <mc:Choice Requires="p14">
            <p:contentPart p14:bwMode="auto" r:id="rId213">
              <p14:nvContentPartPr>
                <p14:cNvPr id="140" name="Freihand 139">
                  <a:extLst>
                    <a:ext uri="{FF2B5EF4-FFF2-40B4-BE49-F238E27FC236}">
                      <a16:creationId xmlns:a16="http://schemas.microsoft.com/office/drawing/2014/main" id="{B50CEEB5-D890-43EE-8B8A-0E93DB9C07CC}"/>
                    </a:ext>
                  </a:extLst>
                </p14:cNvPr>
                <p14:cNvContentPartPr/>
                <p14:nvPr/>
              </p14:nvContentPartPr>
              <p14:xfrm>
                <a:off x="8759823" y="1491451"/>
                <a:ext cx="35640" cy="327240"/>
              </p14:xfrm>
            </p:contentPart>
          </mc:Choice>
          <mc:Fallback xmlns="">
            <p:pic>
              <p:nvPicPr>
                <p:cNvPr id="140" name="Freihand 139">
                  <a:extLst>
                    <a:ext uri="{FF2B5EF4-FFF2-40B4-BE49-F238E27FC236}">
                      <a16:creationId xmlns:a16="http://schemas.microsoft.com/office/drawing/2014/main" id="{B50CEEB5-D890-43EE-8B8A-0E93DB9C07CC}"/>
                    </a:ext>
                  </a:extLst>
                </p:cNvPr>
                <p:cNvPicPr/>
                <p:nvPr/>
              </p:nvPicPr>
              <p:blipFill>
                <a:blip r:embed="rId214"/>
                <a:stretch>
                  <a:fillRect/>
                </a:stretch>
              </p:blipFill>
              <p:spPr>
                <a:xfrm>
                  <a:off x="8755503" y="1487131"/>
                  <a:ext cx="44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1" name="Freihand 140">
                  <a:extLst>
                    <a:ext uri="{FF2B5EF4-FFF2-40B4-BE49-F238E27FC236}">
                      <a16:creationId xmlns:a16="http://schemas.microsoft.com/office/drawing/2014/main" id="{ABC42AD0-3B0A-40C0-ACC9-DEAC460C6D60}"/>
                    </a:ext>
                  </a:extLst>
                </p14:cNvPr>
                <p14:cNvContentPartPr/>
                <p14:nvPr/>
              </p14:nvContentPartPr>
              <p14:xfrm>
                <a:off x="8567223" y="1704931"/>
                <a:ext cx="383040" cy="110160"/>
              </p14:xfrm>
            </p:contentPart>
          </mc:Choice>
          <mc:Fallback xmlns="">
            <p:pic>
              <p:nvPicPr>
                <p:cNvPr id="141" name="Freihand 140">
                  <a:extLst>
                    <a:ext uri="{FF2B5EF4-FFF2-40B4-BE49-F238E27FC236}">
                      <a16:creationId xmlns:a16="http://schemas.microsoft.com/office/drawing/2014/main" id="{ABC42AD0-3B0A-40C0-ACC9-DEAC460C6D60}"/>
                    </a:ext>
                  </a:extLst>
                </p:cNvPr>
                <p:cNvPicPr/>
                <p:nvPr/>
              </p:nvPicPr>
              <p:blipFill>
                <a:blip r:embed="rId216"/>
                <a:stretch>
                  <a:fillRect/>
                </a:stretch>
              </p:blipFill>
              <p:spPr>
                <a:xfrm>
                  <a:off x="8562903" y="1700611"/>
                  <a:ext cx="391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2" name="Freihand 141">
                  <a:extLst>
                    <a:ext uri="{FF2B5EF4-FFF2-40B4-BE49-F238E27FC236}">
                      <a16:creationId xmlns:a16="http://schemas.microsoft.com/office/drawing/2014/main" id="{8F4CF5BA-A94D-4417-8246-42FB6CA04C6B}"/>
                    </a:ext>
                  </a:extLst>
                </p14:cNvPr>
                <p14:cNvContentPartPr/>
                <p14:nvPr/>
              </p14:nvContentPartPr>
              <p14:xfrm>
                <a:off x="8628783" y="1421611"/>
                <a:ext cx="365400" cy="23400"/>
              </p14:xfrm>
            </p:contentPart>
          </mc:Choice>
          <mc:Fallback xmlns="">
            <p:pic>
              <p:nvPicPr>
                <p:cNvPr id="142" name="Freihand 141">
                  <a:extLst>
                    <a:ext uri="{FF2B5EF4-FFF2-40B4-BE49-F238E27FC236}">
                      <a16:creationId xmlns:a16="http://schemas.microsoft.com/office/drawing/2014/main" id="{8F4CF5BA-A94D-4417-8246-42FB6CA04C6B}"/>
                    </a:ext>
                  </a:extLst>
                </p:cNvPr>
                <p:cNvPicPr/>
                <p:nvPr/>
              </p:nvPicPr>
              <p:blipFill>
                <a:blip r:embed="rId218"/>
                <a:stretch>
                  <a:fillRect/>
                </a:stretch>
              </p:blipFill>
              <p:spPr>
                <a:xfrm>
                  <a:off x="8624463" y="1417291"/>
                  <a:ext cx="3740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30B4AEAD-4635-4A66-B652-4B8EB6985E79}"/>
                    </a:ext>
                  </a:extLst>
                </p14:cNvPr>
                <p14:cNvContentPartPr/>
                <p14:nvPr/>
              </p14:nvContentPartPr>
              <p14:xfrm>
                <a:off x="9132783" y="1497211"/>
                <a:ext cx="34560" cy="213840"/>
              </p14:xfrm>
            </p:contentPart>
          </mc:Choice>
          <mc:Fallback xmlns="">
            <p:pic>
              <p:nvPicPr>
                <p:cNvPr id="144" name="Freihand 143">
                  <a:extLst>
                    <a:ext uri="{FF2B5EF4-FFF2-40B4-BE49-F238E27FC236}">
                      <a16:creationId xmlns:a16="http://schemas.microsoft.com/office/drawing/2014/main" id="{30B4AEAD-4635-4A66-B652-4B8EB6985E79}"/>
                    </a:ext>
                  </a:extLst>
                </p:cNvPr>
                <p:cNvPicPr/>
                <p:nvPr/>
              </p:nvPicPr>
              <p:blipFill>
                <a:blip r:embed="rId220"/>
                <a:stretch>
                  <a:fillRect/>
                </a:stretch>
              </p:blipFill>
              <p:spPr>
                <a:xfrm>
                  <a:off x="9128463" y="1492891"/>
                  <a:ext cx="43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8249B1C4-0846-4EDE-8096-5A5784E2E77E}"/>
                    </a:ext>
                  </a:extLst>
                </p14:cNvPr>
                <p14:cNvContentPartPr/>
                <p14:nvPr/>
              </p14:nvContentPartPr>
              <p14:xfrm>
                <a:off x="9038463" y="1347091"/>
                <a:ext cx="201600" cy="210960"/>
              </p14:xfrm>
            </p:contentPart>
          </mc:Choice>
          <mc:Fallback xmlns="">
            <p:pic>
              <p:nvPicPr>
                <p:cNvPr id="145" name="Freihand 144">
                  <a:extLst>
                    <a:ext uri="{FF2B5EF4-FFF2-40B4-BE49-F238E27FC236}">
                      <a16:creationId xmlns:a16="http://schemas.microsoft.com/office/drawing/2014/main" id="{8249B1C4-0846-4EDE-8096-5A5784E2E77E}"/>
                    </a:ext>
                  </a:extLst>
                </p:cNvPr>
                <p:cNvPicPr/>
                <p:nvPr/>
              </p:nvPicPr>
              <p:blipFill>
                <a:blip r:embed="rId222"/>
                <a:stretch>
                  <a:fillRect/>
                </a:stretch>
              </p:blipFill>
              <p:spPr>
                <a:xfrm>
                  <a:off x="9034143" y="1342771"/>
                  <a:ext cx="210240" cy="219600"/>
                </a:xfrm>
                <a:prstGeom prst="rect">
                  <a:avLst/>
                </a:prstGeom>
              </p:spPr>
            </p:pic>
          </mc:Fallback>
        </mc:AlternateContent>
      </p:grpSp>
      <p:grpSp>
        <p:nvGrpSpPr>
          <p:cNvPr id="167" name="Gruppieren 166">
            <a:extLst>
              <a:ext uri="{FF2B5EF4-FFF2-40B4-BE49-F238E27FC236}">
                <a16:creationId xmlns:a16="http://schemas.microsoft.com/office/drawing/2014/main" id="{6E174994-4E73-4E6A-95DA-6529AADD53A2}"/>
              </a:ext>
            </a:extLst>
          </p:cNvPr>
          <p:cNvGrpSpPr/>
          <p:nvPr/>
        </p:nvGrpSpPr>
        <p:grpSpPr>
          <a:xfrm>
            <a:off x="9502143" y="1432411"/>
            <a:ext cx="1856160" cy="355680"/>
            <a:chOff x="9502143" y="1432411"/>
            <a:chExt cx="1856160" cy="355680"/>
          </a:xfrm>
        </p:grpSpPr>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982BA10A-4B1D-426C-9775-67575BCAFE58}"/>
                    </a:ext>
                  </a:extLst>
                </p14:cNvPr>
                <p14:cNvContentPartPr/>
                <p14:nvPr/>
              </p14:nvContentPartPr>
              <p14:xfrm>
                <a:off x="9633903" y="1573171"/>
                <a:ext cx="9360" cy="214920"/>
              </p14:xfrm>
            </p:contentPart>
          </mc:Choice>
          <mc:Fallback xmlns="">
            <p:pic>
              <p:nvPicPr>
                <p:cNvPr id="147" name="Freihand 146">
                  <a:extLst>
                    <a:ext uri="{FF2B5EF4-FFF2-40B4-BE49-F238E27FC236}">
                      <a16:creationId xmlns:a16="http://schemas.microsoft.com/office/drawing/2014/main" id="{982BA10A-4B1D-426C-9775-67575BCAFE58}"/>
                    </a:ext>
                  </a:extLst>
                </p:cNvPr>
                <p:cNvPicPr/>
                <p:nvPr/>
              </p:nvPicPr>
              <p:blipFill>
                <a:blip r:embed="rId224"/>
                <a:stretch>
                  <a:fillRect/>
                </a:stretch>
              </p:blipFill>
              <p:spPr>
                <a:xfrm>
                  <a:off x="9629583" y="1568851"/>
                  <a:ext cx="18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DB43D350-C87F-4A60-BA47-AA553598C4B8}"/>
                    </a:ext>
                  </a:extLst>
                </p14:cNvPr>
                <p14:cNvContentPartPr/>
                <p14:nvPr/>
              </p14:nvContentPartPr>
              <p14:xfrm>
                <a:off x="9502143" y="1657411"/>
                <a:ext cx="252720" cy="97920"/>
              </p14:xfrm>
            </p:contentPart>
          </mc:Choice>
          <mc:Fallback xmlns="">
            <p:pic>
              <p:nvPicPr>
                <p:cNvPr id="148" name="Freihand 147">
                  <a:extLst>
                    <a:ext uri="{FF2B5EF4-FFF2-40B4-BE49-F238E27FC236}">
                      <a16:creationId xmlns:a16="http://schemas.microsoft.com/office/drawing/2014/main" id="{DB43D350-C87F-4A60-BA47-AA553598C4B8}"/>
                    </a:ext>
                  </a:extLst>
                </p:cNvPr>
                <p:cNvPicPr/>
                <p:nvPr/>
              </p:nvPicPr>
              <p:blipFill>
                <a:blip r:embed="rId226"/>
                <a:stretch>
                  <a:fillRect/>
                </a:stretch>
              </p:blipFill>
              <p:spPr>
                <a:xfrm>
                  <a:off x="9497823" y="1653091"/>
                  <a:ext cx="261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FC2CB7AB-62B9-42DD-B94A-3139271AA07D}"/>
                    </a:ext>
                  </a:extLst>
                </p14:cNvPr>
                <p14:cNvContentPartPr/>
                <p14:nvPr/>
              </p14:nvContentPartPr>
              <p14:xfrm>
                <a:off x="9537423" y="1491451"/>
                <a:ext cx="372600" cy="234360"/>
              </p14:xfrm>
            </p:contentPart>
          </mc:Choice>
          <mc:Fallback xmlns="">
            <p:pic>
              <p:nvPicPr>
                <p:cNvPr id="149" name="Freihand 148">
                  <a:extLst>
                    <a:ext uri="{FF2B5EF4-FFF2-40B4-BE49-F238E27FC236}">
                      <a16:creationId xmlns:a16="http://schemas.microsoft.com/office/drawing/2014/main" id="{FC2CB7AB-62B9-42DD-B94A-3139271AA07D}"/>
                    </a:ext>
                  </a:extLst>
                </p:cNvPr>
                <p:cNvPicPr/>
                <p:nvPr/>
              </p:nvPicPr>
              <p:blipFill>
                <a:blip r:embed="rId228"/>
                <a:stretch>
                  <a:fillRect/>
                </a:stretch>
              </p:blipFill>
              <p:spPr>
                <a:xfrm>
                  <a:off x="9533103" y="1487131"/>
                  <a:ext cx="381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Freihand 149">
                  <a:extLst>
                    <a:ext uri="{FF2B5EF4-FFF2-40B4-BE49-F238E27FC236}">
                      <a16:creationId xmlns:a16="http://schemas.microsoft.com/office/drawing/2014/main" id="{8FFA7720-C380-4854-8285-F5A40228BE33}"/>
                    </a:ext>
                  </a:extLst>
                </p14:cNvPr>
                <p14:cNvContentPartPr/>
                <p14:nvPr/>
              </p14:nvContentPartPr>
              <p14:xfrm>
                <a:off x="9992823" y="1570291"/>
                <a:ext cx="31680" cy="96840"/>
              </p14:xfrm>
            </p:contentPart>
          </mc:Choice>
          <mc:Fallback xmlns="">
            <p:pic>
              <p:nvPicPr>
                <p:cNvPr id="150" name="Freihand 149">
                  <a:extLst>
                    <a:ext uri="{FF2B5EF4-FFF2-40B4-BE49-F238E27FC236}">
                      <a16:creationId xmlns:a16="http://schemas.microsoft.com/office/drawing/2014/main" id="{8FFA7720-C380-4854-8285-F5A40228BE33}"/>
                    </a:ext>
                  </a:extLst>
                </p:cNvPr>
                <p:cNvPicPr/>
                <p:nvPr/>
              </p:nvPicPr>
              <p:blipFill>
                <a:blip r:embed="rId230"/>
                <a:stretch>
                  <a:fillRect/>
                </a:stretch>
              </p:blipFill>
              <p:spPr>
                <a:xfrm>
                  <a:off x="9988503" y="1565971"/>
                  <a:ext cx="40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Freihand 150">
                  <a:extLst>
                    <a:ext uri="{FF2B5EF4-FFF2-40B4-BE49-F238E27FC236}">
                      <a16:creationId xmlns:a16="http://schemas.microsoft.com/office/drawing/2014/main" id="{517A7E34-AAD0-4F3A-8266-3DE150D9DC36}"/>
                    </a:ext>
                  </a:extLst>
                </p14:cNvPr>
                <p14:cNvContentPartPr/>
                <p14:nvPr/>
              </p14:nvContentPartPr>
              <p14:xfrm>
                <a:off x="9971223" y="1504771"/>
                <a:ext cx="64080" cy="19440"/>
              </p14:xfrm>
            </p:contentPart>
          </mc:Choice>
          <mc:Fallback xmlns="">
            <p:pic>
              <p:nvPicPr>
                <p:cNvPr id="151" name="Freihand 150">
                  <a:extLst>
                    <a:ext uri="{FF2B5EF4-FFF2-40B4-BE49-F238E27FC236}">
                      <a16:creationId xmlns:a16="http://schemas.microsoft.com/office/drawing/2014/main" id="{517A7E34-AAD0-4F3A-8266-3DE150D9DC36}"/>
                    </a:ext>
                  </a:extLst>
                </p:cNvPr>
                <p:cNvPicPr/>
                <p:nvPr/>
              </p:nvPicPr>
              <p:blipFill>
                <a:blip r:embed="rId232"/>
                <a:stretch>
                  <a:fillRect/>
                </a:stretch>
              </p:blipFill>
              <p:spPr>
                <a:xfrm>
                  <a:off x="9966903" y="1500451"/>
                  <a:ext cx="72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Freihand 151">
                  <a:extLst>
                    <a:ext uri="{FF2B5EF4-FFF2-40B4-BE49-F238E27FC236}">
                      <a16:creationId xmlns:a16="http://schemas.microsoft.com/office/drawing/2014/main" id="{4DFD3554-0EE4-43EE-9863-4C4F189855A3}"/>
                    </a:ext>
                  </a:extLst>
                </p14:cNvPr>
                <p14:cNvContentPartPr/>
                <p14:nvPr/>
              </p14:nvContentPartPr>
              <p14:xfrm>
                <a:off x="10059423" y="1609171"/>
                <a:ext cx="115200" cy="124920"/>
              </p14:xfrm>
            </p:contentPart>
          </mc:Choice>
          <mc:Fallback xmlns="">
            <p:pic>
              <p:nvPicPr>
                <p:cNvPr id="152" name="Freihand 151">
                  <a:extLst>
                    <a:ext uri="{FF2B5EF4-FFF2-40B4-BE49-F238E27FC236}">
                      <a16:creationId xmlns:a16="http://schemas.microsoft.com/office/drawing/2014/main" id="{4DFD3554-0EE4-43EE-9863-4C4F189855A3}"/>
                    </a:ext>
                  </a:extLst>
                </p:cNvPr>
                <p:cNvPicPr/>
                <p:nvPr/>
              </p:nvPicPr>
              <p:blipFill>
                <a:blip r:embed="rId234"/>
                <a:stretch>
                  <a:fillRect/>
                </a:stretch>
              </p:blipFill>
              <p:spPr>
                <a:xfrm>
                  <a:off x="10055103" y="1604851"/>
                  <a:ext cx="123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Freihand 152">
                  <a:extLst>
                    <a:ext uri="{FF2B5EF4-FFF2-40B4-BE49-F238E27FC236}">
                      <a16:creationId xmlns:a16="http://schemas.microsoft.com/office/drawing/2014/main" id="{A1DA2502-EAB9-4351-A992-7163BBF3AA3C}"/>
                    </a:ext>
                  </a:extLst>
                </p14:cNvPr>
                <p14:cNvContentPartPr/>
                <p14:nvPr/>
              </p14:nvContentPartPr>
              <p14:xfrm>
                <a:off x="10170663" y="1488211"/>
                <a:ext cx="130680" cy="266760"/>
              </p14:xfrm>
            </p:contentPart>
          </mc:Choice>
          <mc:Fallback xmlns="">
            <p:pic>
              <p:nvPicPr>
                <p:cNvPr id="153" name="Freihand 152">
                  <a:extLst>
                    <a:ext uri="{FF2B5EF4-FFF2-40B4-BE49-F238E27FC236}">
                      <a16:creationId xmlns:a16="http://schemas.microsoft.com/office/drawing/2014/main" id="{A1DA2502-EAB9-4351-A992-7163BBF3AA3C}"/>
                    </a:ext>
                  </a:extLst>
                </p:cNvPr>
                <p:cNvPicPr/>
                <p:nvPr/>
              </p:nvPicPr>
              <p:blipFill>
                <a:blip r:embed="rId236"/>
                <a:stretch>
                  <a:fillRect/>
                </a:stretch>
              </p:blipFill>
              <p:spPr>
                <a:xfrm>
                  <a:off x="10166343" y="1483891"/>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Freihand 153">
                  <a:extLst>
                    <a:ext uri="{FF2B5EF4-FFF2-40B4-BE49-F238E27FC236}">
                      <a16:creationId xmlns:a16="http://schemas.microsoft.com/office/drawing/2014/main" id="{81BD6CA6-C204-4A4D-95C1-DA5B646E6DA5}"/>
                    </a:ext>
                  </a:extLst>
                </p14:cNvPr>
                <p14:cNvContentPartPr/>
                <p14:nvPr/>
              </p14:nvContentPartPr>
              <p14:xfrm>
                <a:off x="10386663" y="1517731"/>
                <a:ext cx="214200" cy="157320"/>
              </p14:xfrm>
            </p:contentPart>
          </mc:Choice>
          <mc:Fallback xmlns="">
            <p:pic>
              <p:nvPicPr>
                <p:cNvPr id="154" name="Freihand 153">
                  <a:extLst>
                    <a:ext uri="{FF2B5EF4-FFF2-40B4-BE49-F238E27FC236}">
                      <a16:creationId xmlns:a16="http://schemas.microsoft.com/office/drawing/2014/main" id="{81BD6CA6-C204-4A4D-95C1-DA5B646E6DA5}"/>
                    </a:ext>
                  </a:extLst>
                </p:cNvPr>
                <p:cNvPicPr/>
                <p:nvPr/>
              </p:nvPicPr>
              <p:blipFill>
                <a:blip r:embed="rId238"/>
                <a:stretch>
                  <a:fillRect/>
                </a:stretch>
              </p:blipFill>
              <p:spPr>
                <a:xfrm>
                  <a:off x="10382343" y="1513411"/>
                  <a:ext cx="222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14621F63-B341-47EB-AE96-BE9AD9517397}"/>
                    </a:ext>
                  </a:extLst>
                </p14:cNvPr>
                <p14:cNvContentPartPr/>
                <p14:nvPr/>
              </p14:nvContentPartPr>
              <p14:xfrm>
                <a:off x="10786263" y="1525651"/>
                <a:ext cx="38520" cy="185040"/>
              </p14:xfrm>
            </p:contentPart>
          </mc:Choice>
          <mc:Fallback xmlns="">
            <p:pic>
              <p:nvPicPr>
                <p:cNvPr id="155" name="Freihand 154">
                  <a:extLst>
                    <a:ext uri="{FF2B5EF4-FFF2-40B4-BE49-F238E27FC236}">
                      <a16:creationId xmlns:a16="http://schemas.microsoft.com/office/drawing/2014/main" id="{14621F63-B341-47EB-AE96-BE9AD9517397}"/>
                    </a:ext>
                  </a:extLst>
                </p:cNvPr>
                <p:cNvPicPr/>
                <p:nvPr/>
              </p:nvPicPr>
              <p:blipFill>
                <a:blip r:embed="rId240"/>
                <a:stretch>
                  <a:fillRect/>
                </a:stretch>
              </p:blipFill>
              <p:spPr>
                <a:xfrm>
                  <a:off x="10781943" y="1521331"/>
                  <a:ext cx="47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CAAABEC2-5AE3-488B-831C-41C936DAB765}"/>
                    </a:ext>
                  </a:extLst>
                </p14:cNvPr>
                <p14:cNvContentPartPr/>
                <p14:nvPr/>
              </p14:nvContentPartPr>
              <p14:xfrm>
                <a:off x="10682943" y="1664611"/>
                <a:ext cx="276120" cy="29880"/>
              </p14:xfrm>
            </p:contentPart>
          </mc:Choice>
          <mc:Fallback xmlns="">
            <p:pic>
              <p:nvPicPr>
                <p:cNvPr id="156" name="Freihand 155">
                  <a:extLst>
                    <a:ext uri="{FF2B5EF4-FFF2-40B4-BE49-F238E27FC236}">
                      <a16:creationId xmlns:a16="http://schemas.microsoft.com/office/drawing/2014/main" id="{CAAABEC2-5AE3-488B-831C-41C936DAB765}"/>
                    </a:ext>
                  </a:extLst>
                </p:cNvPr>
                <p:cNvPicPr/>
                <p:nvPr/>
              </p:nvPicPr>
              <p:blipFill>
                <a:blip r:embed="rId242"/>
                <a:stretch>
                  <a:fillRect/>
                </a:stretch>
              </p:blipFill>
              <p:spPr>
                <a:xfrm>
                  <a:off x="10678623" y="1660291"/>
                  <a:ext cx="284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0605516D-58B0-4951-8318-2DA5A4CE6AAB}"/>
                    </a:ext>
                  </a:extLst>
                </p14:cNvPr>
                <p14:cNvContentPartPr/>
                <p14:nvPr/>
              </p14:nvContentPartPr>
              <p14:xfrm>
                <a:off x="10669623" y="1490011"/>
                <a:ext cx="244080" cy="20160"/>
              </p14:xfrm>
            </p:contentPart>
          </mc:Choice>
          <mc:Fallback xmlns="">
            <p:pic>
              <p:nvPicPr>
                <p:cNvPr id="157" name="Freihand 156">
                  <a:extLst>
                    <a:ext uri="{FF2B5EF4-FFF2-40B4-BE49-F238E27FC236}">
                      <a16:creationId xmlns:a16="http://schemas.microsoft.com/office/drawing/2014/main" id="{0605516D-58B0-4951-8318-2DA5A4CE6AAB}"/>
                    </a:ext>
                  </a:extLst>
                </p:cNvPr>
                <p:cNvPicPr/>
                <p:nvPr/>
              </p:nvPicPr>
              <p:blipFill>
                <a:blip r:embed="rId244"/>
                <a:stretch>
                  <a:fillRect/>
                </a:stretch>
              </p:blipFill>
              <p:spPr>
                <a:xfrm>
                  <a:off x="10665303" y="1485691"/>
                  <a:ext cx="252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8516436E-FD97-4B95-9C49-1F82AF740531}"/>
                    </a:ext>
                  </a:extLst>
                </p14:cNvPr>
                <p14:cNvContentPartPr/>
                <p14:nvPr/>
              </p14:nvContentPartPr>
              <p14:xfrm>
                <a:off x="10950423" y="1459051"/>
                <a:ext cx="109800" cy="204120"/>
              </p14:xfrm>
            </p:contentPart>
          </mc:Choice>
          <mc:Fallback xmlns="">
            <p:pic>
              <p:nvPicPr>
                <p:cNvPr id="158" name="Freihand 157">
                  <a:extLst>
                    <a:ext uri="{FF2B5EF4-FFF2-40B4-BE49-F238E27FC236}">
                      <a16:creationId xmlns:a16="http://schemas.microsoft.com/office/drawing/2014/main" id="{8516436E-FD97-4B95-9C49-1F82AF740531}"/>
                    </a:ext>
                  </a:extLst>
                </p:cNvPr>
                <p:cNvPicPr/>
                <p:nvPr/>
              </p:nvPicPr>
              <p:blipFill>
                <a:blip r:embed="rId246"/>
                <a:stretch>
                  <a:fillRect/>
                </a:stretch>
              </p:blipFill>
              <p:spPr>
                <a:xfrm>
                  <a:off x="10946103" y="1454731"/>
                  <a:ext cx="118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6A2D7199-93D9-4988-97C9-35D26A80FEFA}"/>
                    </a:ext>
                  </a:extLst>
                </p14:cNvPr>
                <p14:cNvContentPartPr/>
                <p14:nvPr/>
              </p14:nvContentPartPr>
              <p14:xfrm>
                <a:off x="11110263" y="1514131"/>
                <a:ext cx="53640" cy="105120"/>
              </p14:xfrm>
            </p:contentPart>
          </mc:Choice>
          <mc:Fallback xmlns="">
            <p:pic>
              <p:nvPicPr>
                <p:cNvPr id="159" name="Freihand 158">
                  <a:extLst>
                    <a:ext uri="{FF2B5EF4-FFF2-40B4-BE49-F238E27FC236}">
                      <a16:creationId xmlns:a16="http://schemas.microsoft.com/office/drawing/2014/main" id="{6A2D7199-93D9-4988-97C9-35D26A80FEFA}"/>
                    </a:ext>
                  </a:extLst>
                </p:cNvPr>
                <p:cNvPicPr/>
                <p:nvPr/>
              </p:nvPicPr>
              <p:blipFill>
                <a:blip r:embed="rId248"/>
                <a:stretch>
                  <a:fillRect/>
                </a:stretch>
              </p:blipFill>
              <p:spPr>
                <a:xfrm>
                  <a:off x="11105943" y="1509811"/>
                  <a:ext cx="62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Freihand 159">
                  <a:extLst>
                    <a:ext uri="{FF2B5EF4-FFF2-40B4-BE49-F238E27FC236}">
                      <a16:creationId xmlns:a16="http://schemas.microsoft.com/office/drawing/2014/main" id="{7927C4B0-D089-40F8-9049-5CC68762A0FF}"/>
                    </a:ext>
                  </a:extLst>
                </p14:cNvPr>
                <p14:cNvContentPartPr/>
                <p14:nvPr/>
              </p14:nvContentPartPr>
              <p14:xfrm>
                <a:off x="11116383" y="1432411"/>
                <a:ext cx="33480" cy="12960"/>
              </p14:xfrm>
            </p:contentPart>
          </mc:Choice>
          <mc:Fallback xmlns="">
            <p:pic>
              <p:nvPicPr>
                <p:cNvPr id="160" name="Freihand 159">
                  <a:extLst>
                    <a:ext uri="{FF2B5EF4-FFF2-40B4-BE49-F238E27FC236}">
                      <a16:creationId xmlns:a16="http://schemas.microsoft.com/office/drawing/2014/main" id="{7927C4B0-D089-40F8-9049-5CC68762A0FF}"/>
                    </a:ext>
                  </a:extLst>
                </p:cNvPr>
                <p:cNvPicPr/>
                <p:nvPr/>
              </p:nvPicPr>
              <p:blipFill>
                <a:blip r:embed="rId250"/>
                <a:stretch>
                  <a:fillRect/>
                </a:stretch>
              </p:blipFill>
              <p:spPr>
                <a:xfrm>
                  <a:off x="11112063" y="1428091"/>
                  <a:ext cx="42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E9A4A4D9-84B6-481A-821D-EA238C4703EF}"/>
                    </a:ext>
                  </a:extLst>
                </p14:cNvPr>
                <p14:cNvContentPartPr/>
                <p14:nvPr/>
              </p14:nvContentPartPr>
              <p14:xfrm>
                <a:off x="11172543" y="1477771"/>
                <a:ext cx="185760" cy="287640"/>
              </p14:xfrm>
            </p:contentPart>
          </mc:Choice>
          <mc:Fallback xmlns="">
            <p:pic>
              <p:nvPicPr>
                <p:cNvPr id="161" name="Freihand 160">
                  <a:extLst>
                    <a:ext uri="{FF2B5EF4-FFF2-40B4-BE49-F238E27FC236}">
                      <a16:creationId xmlns:a16="http://schemas.microsoft.com/office/drawing/2014/main" id="{E9A4A4D9-84B6-481A-821D-EA238C4703EF}"/>
                    </a:ext>
                  </a:extLst>
                </p:cNvPr>
                <p:cNvPicPr/>
                <p:nvPr/>
              </p:nvPicPr>
              <p:blipFill>
                <a:blip r:embed="rId252"/>
                <a:stretch>
                  <a:fillRect/>
                </a:stretch>
              </p:blipFill>
              <p:spPr>
                <a:xfrm>
                  <a:off x="11168223" y="1473451"/>
                  <a:ext cx="194400" cy="296280"/>
                </a:xfrm>
                <a:prstGeom prst="rect">
                  <a:avLst/>
                </a:prstGeom>
              </p:spPr>
            </p:pic>
          </mc:Fallback>
        </mc:AlternateContent>
      </p:grpSp>
      <p:grpSp>
        <p:nvGrpSpPr>
          <p:cNvPr id="172" name="Gruppieren 171">
            <a:extLst>
              <a:ext uri="{FF2B5EF4-FFF2-40B4-BE49-F238E27FC236}">
                <a16:creationId xmlns:a16="http://schemas.microsoft.com/office/drawing/2014/main" id="{3ADED091-EFE5-4B4D-99FC-21593F70FD5C}"/>
              </a:ext>
            </a:extLst>
          </p:cNvPr>
          <p:cNvGrpSpPr/>
          <p:nvPr/>
        </p:nvGrpSpPr>
        <p:grpSpPr>
          <a:xfrm>
            <a:off x="9622743" y="898531"/>
            <a:ext cx="880200" cy="330120"/>
            <a:chOff x="9622743" y="898531"/>
            <a:chExt cx="880200" cy="330120"/>
          </a:xfrm>
        </p:grpSpPr>
        <mc:AlternateContent xmlns:mc="http://schemas.openxmlformats.org/markup-compatibility/2006" xmlns:p14="http://schemas.microsoft.com/office/powerpoint/2010/main">
          <mc:Choice Requires="p14">
            <p:contentPart p14:bwMode="auto" r:id="rId253">
              <p14:nvContentPartPr>
                <p14:cNvPr id="162" name="Freihand 161">
                  <a:extLst>
                    <a:ext uri="{FF2B5EF4-FFF2-40B4-BE49-F238E27FC236}">
                      <a16:creationId xmlns:a16="http://schemas.microsoft.com/office/drawing/2014/main" id="{FF5E9CA3-FCD2-4DC5-BCF2-D5537085D650}"/>
                    </a:ext>
                  </a:extLst>
                </p14:cNvPr>
                <p14:cNvContentPartPr/>
                <p14:nvPr/>
              </p14:nvContentPartPr>
              <p14:xfrm>
                <a:off x="9622743" y="1046491"/>
                <a:ext cx="108720" cy="132480"/>
              </p14:xfrm>
            </p:contentPart>
          </mc:Choice>
          <mc:Fallback xmlns="">
            <p:pic>
              <p:nvPicPr>
                <p:cNvPr id="162" name="Freihand 161">
                  <a:extLst>
                    <a:ext uri="{FF2B5EF4-FFF2-40B4-BE49-F238E27FC236}">
                      <a16:creationId xmlns:a16="http://schemas.microsoft.com/office/drawing/2014/main" id="{FF5E9CA3-FCD2-4DC5-BCF2-D5537085D650}"/>
                    </a:ext>
                  </a:extLst>
                </p:cNvPr>
                <p:cNvPicPr/>
                <p:nvPr/>
              </p:nvPicPr>
              <p:blipFill>
                <a:blip r:embed="rId254"/>
                <a:stretch>
                  <a:fillRect/>
                </a:stretch>
              </p:blipFill>
              <p:spPr>
                <a:xfrm>
                  <a:off x="9618423" y="1042171"/>
                  <a:ext cx="117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3" name="Freihand 162">
                  <a:extLst>
                    <a:ext uri="{FF2B5EF4-FFF2-40B4-BE49-F238E27FC236}">
                      <a16:creationId xmlns:a16="http://schemas.microsoft.com/office/drawing/2014/main" id="{BFAC4FFA-90CB-4067-8438-904CD4A5DFF2}"/>
                    </a:ext>
                  </a:extLst>
                </p14:cNvPr>
                <p14:cNvContentPartPr/>
                <p14:nvPr/>
              </p14:nvContentPartPr>
              <p14:xfrm>
                <a:off x="9633903" y="951451"/>
                <a:ext cx="14040" cy="5400"/>
              </p14:xfrm>
            </p:contentPart>
          </mc:Choice>
          <mc:Fallback xmlns="">
            <p:pic>
              <p:nvPicPr>
                <p:cNvPr id="163" name="Freihand 162">
                  <a:extLst>
                    <a:ext uri="{FF2B5EF4-FFF2-40B4-BE49-F238E27FC236}">
                      <a16:creationId xmlns:a16="http://schemas.microsoft.com/office/drawing/2014/main" id="{BFAC4FFA-90CB-4067-8438-904CD4A5DFF2}"/>
                    </a:ext>
                  </a:extLst>
                </p:cNvPr>
                <p:cNvPicPr/>
                <p:nvPr/>
              </p:nvPicPr>
              <p:blipFill>
                <a:blip r:embed="rId256"/>
                <a:stretch>
                  <a:fillRect/>
                </a:stretch>
              </p:blipFill>
              <p:spPr>
                <a:xfrm>
                  <a:off x="9629583" y="947131"/>
                  <a:ext cx="226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Freihand 163">
                  <a:extLst>
                    <a:ext uri="{FF2B5EF4-FFF2-40B4-BE49-F238E27FC236}">
                      <a16:creationId xmlns:a16="http://schemas.microsoft.com/office/drawing/2014/main" id="{1F87BBD8-B419-4EA1-9789-4C5FA077F99B}"/>
                    </a:ext>
                  </a:extLst>
                </p14:cNvPr>
                <p14:cNvContentPartPr/>
                <p14:nvPr/>
              </p14:nvContentPartPr>
              <p14:xfrm>
                <a:off x="9749823" y="1137571"/>
                <a:ext cx="136800" cy="91080"/>
              </p14:xfrm>
            </p:contentPart>
          </mc:Choice>
          <mc:Fallback xmlns="">
            <p:pic>
              <p:nvPicPr>
                <p:cNvPr id="164" name="Freihand 163">
                  <a:extLst>
                    <a:ext uri="{FF2B5EF4-FFF2-40B4-BE49-F238E27FC236}">
                      <a16:creationId xmlns:a16="http://schemas.microsoft.com/office/drawing/2014/main" id="{1F87BBD8-B419-4EA1-9789-4C5FA077F99B}"/>
                    </a:ext>
                  </a:extLst>
                </p:cNvPr>
                <p:cNvPicPr/>
                <p:nvPr/>
              </p:nvPicPr>
              <p:blipFill>
                <a:blip r:embed="rId258"/>
                <a:stretch>
                  <a:fillRect/>
                </a:stretch>
              </p:blipFill>
              <p:spPr>
                <a:xfrm>
                  <a:off x="9745503" y="1133251"/>
                  <a:ext cx="145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Freihand 164">
                  <a:extLst>
                    <a:ext uri="{FF2B5EF4-FFF2-40B4-BE49-F238E27FC236}">
                      <a16:creationId xmlns:a16="http://schemas.microsoft.com/office/drawing/2014/main" id="{093C9DA6-0ADB-45CF-860F-0BF37EF884C0}"/>
                    </a:ext>
                  </a:extLst>
                </p14:cNvPr>
                <p14:cNvContentPartPr/>
                <p14:nvPr/>
              </p14:nvContentPartPr>
              <p14:xfrm>
                <a:off x="9967983" y="1027411"/>
                <a:ext cx="182520" cy="118440"/>
              </p14:xfrm>
            </p:contentPart>
          </mc:Choice>
          <mc:Fallback xmlns="">
            <p:pic>
              <p:nvPicPr>
                <p:cNvPr id="165" name="Freihand 164">
                  <a:extLst>
                    <a:ext uri="{FF2B5EF4-FFF2-40B4-BE49-F238E27FC236}">
                      <a16:creationId xmlns:a16="http://schemas.microsoft.com/office/drawing/2014/main" id="{093C9DA6-0ADB-45CF-860F-0BF37EF884C0}"/>
                    </a:ext>
                  </a:extLst>
                </p:cNvPr>
                <p:cNvPicPr/>
                <p:nvPr/>
              </p:nvPicPr>
              <p:blipFill>
                <a:blip r:embed="rId260"/>
                <a:stretch>
                  <a:fillRect/>
                </a:stretch>
              </p:blipFill>
              <p:spPr>
                <a:xfrm>
                  <a:off x="9963663" y="1023091"/>
                  <a:ext cx="191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8" name="Freihand 167">
                  <a:extLst>
                    <a:ext uri="{FF2B5EF4-FFF2-40B4-BE49-F238E27FC236}">
                      <a16:creationId xmlns:a16="http://schemas.microsoft.com/office/drawing/2014/main" id="{8398AAF6-E05A-459E-989F-37E656EF0013}"/>
                    </a:ext>
                  </a:extLst>
                </p14:cNvPr>
                <p14:cNvContentPartPr/>
                <p14:nvPr/>
              </p14:nvContentPartPr>
              <p14:xfrm>
                <a:off x="10287303" y="1000051"/>
                <a:ext cx="107640" cy="137880"/>
              </p14:xfrm>
            </p:contentPart>
          </mc:Choice>
          <mc:Fallback xmlns="">
            <p:pic>
              <p:nvPicPr>
                <p:cNvPr id="168" name="Freihand 167">
                  <a:extLst>
                    <a:ext uri="{FF2B5EF4-FFF2-40B4-BE49-F238E27FC236}">
                      <a16:creationId xmlns:a16="http://schemas.microsoft.com/office/drawing/2014/main" id="{8398AAF6-E05A-459E-989F-37E656EF0013}"/>
                    </a:ext>
                  </a:extLst>
                </p:cNvPr>
                <p:cNvPicPr/>
                <p:nvPr/>
              </p:nvPicPr>
              <p:blipFill>
                <a:blip r:embed="rId262"/>
                <a:stretch>
                  <a:fillRect/>
                </a:stretch>
              </p:blipFill>
              <p:spPr>
                <a:xfrm>
                  <a:off x="10282983" y="995731"/>
                  <a:ext cx="116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9" name="Freihand 168">
                  <a:extLst>
                    <a:ext uri="{FF2B5EF4-FFF2-40B4-BE49-F238E27FC236}">
                      <a16:creationId xmlns:a16="http://schemas.microsoft.com/office/drawing/2014/main" id="{56C0D388-7D00-46F3-9A37-7883D66AA1E4}"/>
                    </a:ext>
                  </a:extLst>
                </p14:cNvPr>
                <p14:cNvContentPartPr/>
                <p14:nvPr/>
              </p14:nvContentPartPr>
              <p14:xfrm>
                <a:off x="10322583" y="898531"/>
                <a:ext cx="23040" cy="4320"/>
              </p14:xfrm>
            </p:contentPart>
          </mc:Choice>
          <mc:Fallback xmlns="">
            <p:pic>
              <p:nvPicPr>
                <p:cNvPr id="169" name="Freihand 168">
                  <a:extLst>
                    <a:ext uri="{FF2B5EF4-FFF2-40B4-BE49-F238E27FC236}">
                      <a16:creationId xmlns:a16="http://schemas.microsoft.com/office/drawing/2014/main" id="{56C0D388-7D00-46F3-9A37-7883D66AA1E4}"/>
                    </a:ext>
                  </a:extLst>
                </p:cNvPr>
                <p:cNvPicPr/>
                <p:nvPr/>
              </p:nvPicPr>
              <p:blipFill>
                <a:blip r:embed="rId264"/>
                <a:stretch>
                  <a:fillRect/>
                </a:stretch>
              </p:blipFill>
              <p:spPr>
                <a:xfrm>
                  <a:off x="10318263" y="894211"/>
                  <a:ext cx="316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1" name="Freihand 170">
                  <a:extLst>
                    <a:ext uri="{FF2B5EF4-FFF2-40B4-BE49-F238E27FC236}">
                      <a16:creationId xmlns:a16="http://schemas.microsoft.com/office/drawing/2014/main" id="{BBEF7647-7F73-4D8F-8A0E-0347A972C80D}"/>
                    </a:ext>
                  </a:extLst>
                </p14:cNvPr>
                <p14:cNvContentPartPr/>
                <p14:nvPr/>
              </p14:nvContentPartPr>
              <p14:xfrm>
                <a:off x="10367223" y="1075651"/>
                <a:ext cx="135720" cy="138240"/>
              </p14:xfrm>
            </p:contentPart>
          </mc:Choice>
          <mc:Fallback xmlns="">
            <p:pic>
              <p:nvPicPr>
                <p:cNvPr id="171" name="Freihand 170">
                  <a:extLst>
                    <a:ext uri="{FF2B5EF4-FFF2-40B4-BE49-F238E27FC236}">
                      <a16:creationId xmlns:a16="http://schemas.microsoft.com/office/drawing/2014/main" id="{BBEF7647-7F73-4D8F-8A0E-0347A972C80D}"/>
                    </a:ext>
                  </a:extLst>
                </p:cNvPr>
                <p:cNvPicPr/>
                <p:nvPr/>
              </p:nvPicPr>
              <p:blipFill>
                <a:blip r:embed="rId266"/>
                <a:stretch>
                  <a:fillRect/>
                </a:stretch>
              </p:blipFill>
              <p:spPr>
                <a:xfrm>
                  <a:off x="10362903" y="1071331"/>
                  <a:ext cx="144360" cy="146880"/>
                </a:xfrm>
                <a:prstGeom prst="rect">
                  <a:avLst/>
                </a:prstGeom>
              </p:spPr>
            </p:pic>
          </mc:Fallback>
        </mc:AlternateContent>
      </p:grpSp>
      <p:grpSp>
        <p:nvGrpSpPr>
          <p:cNvPr id="176" name="Gruppieren 175">
            <a:extLst>
              <a:ext uri="{FF2B5EF4-FFF2-40B4-BE49-F238E27FC236}">
                <a16:creationId xmlns:a16="http://schemas.microsoft.com/office/drawing/2014/main" id="{C0E3C3C6-A18A-4FF2-A8A9-571D006329FC}"/>
              </a:ext>
            </a:extLst>
          </p:cNvPr>
          <p:cNvGrpSpPr/>
          <p:nvPr/>
        </p:nvGrpSpPr>
        <p:grpSpPr>
          <a:xfrm>
            <a:off x="427983" y="2282371"/>
            <a:ext cx="397080" cy="459720"/>
            <a:chOff x="427983" y="2282371"/>
            <a:chExt cx="397080" cy="459720"/>
          </a:xfrm>
        </p:grpSpPr>
        <mc:AlternateContent xmlns:mc="http://schemas.openxmlformats.org/markup-compatibility/2006" xmlns:p14="http://schemas.microsoft.com/office/powerpoint/2010/main">
          <mc:Choice Requires="p14">
            <p:contentPart p14:bwMode="auto" r:id="rId267">
              <p14:nvContentPartPr>
                <p14:cNvPr id="173" name="Freihand 172">
                  <a:extLst>
                    <a:ext uri="{FF2B5EF4-FFF2-40B4-BE49-F238E27FC236}">
                      <a16:creationId xmlns:a16="http://schemas.microsoft.com/office/drawing/2014/main" id="{E7401337-2558-48E3-B65F-06072B8ACE6E}"/>
                    </a:ext>
                  </a:extLst>
                </p14:cNvPr>
                <p14:cNvContentPartPr/>
                <p14:nvPr/>
              </p14:nvContentPartPr>
              <p14:xfrm>
                <a:off x="520863" y="2282371"/>
                <a:ext cx="304200" cy="459720"/>
              </p14:xfrm>
            </p:contentPart>
          </mc:Choice>
          <mc:Fallback xmlns="">
            <p:pic>
              <p:nvPicPr>
                <p:cNvPr id="173" name="Freihand 172">
                  <a:extLst>
                    <a:ext uri="{FF2B5EF4-FFF2-40B4-BE49-F238E27FC236}">
                      <a16:creationId xmlns:a16="http://schemas.microsoft.com/office/drawing/2014/main" id="{E7401337-2558-48E3-B65F-06072B8ACE6E}"/>
                    </a:ext>
                  </a:extLst>
                </p:cNvPr>
                <p:cNvPicPr/>
                <p:nvPr/>
              </p:nvPicPr>
              <p:blipFill>
                <a:blip r:embed="rId268"/>
                <a:stretch>
                  <a:fillRect/>
                </a:stretch>
              </p:blipFill>
              <p:spPr>
                <a:xfrm>
                  <a:off x="516543" y="2278051"/>
                  <a:ext cx="3128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4" name="Freihand 173">
                  <a:extLst>
                    <a:ext uri="{FF2B5EF4-FFF2-40B4-BE49-F238E27FC236}">
                      <a16:creationId xmlns:a16="http://schemas.microsoft.com/office/drawing/2014/main" id="{501F640E-7E63-45FD-A013-D66638741135}"/>
                    </a:ext>
                  </a:extLst>
                </p14:cNvPr>
                <p14:cNvContentPartPr/>
                <p14:nvPr/>
              </p14:nvContentPartPr>
              <p14:xfrm>
                <a:off x="503223" y="2375611"/>
                <a:ext cx="29160" cy="292680"/>
              </p14:xfrm>
            </p:contentPart>
          </mc:Choice>
          <mc:Fallback xmlns="">
            <p:pic>
              <p:nvPicPr>
                <p:cNvPr id="174" name="Freihand 173">
                  <a:extLst>
                    <a:ext uri="{FF2B5EF4-FFF2-40B4-BE49-F238E27FC236}">
                      <a16:creationId xmlns:a16="http://schemas.microsoft.com/office/drawing/2014/main" id="{501F640E-7E63-45FD-A013-D66638741135}"/>
                    </a:ext>
                  </a:extLst>
                </p:cNvPr>
                <p:cNvPicPr/>
                <p:nvPr/>
              </p:nvPicPr>
              <p:blipFill>
                <a:blip r:embed="rId270"/>
                <a:stretch>
                  <a:fillRect/>
                </a:stretch>
              </p:blipFill>
              <p:spPr>
                <a:xfrm>
                  <a:off x="498903" y="2371291"/>
                  <a:ext cx="37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5" name="Freihand 174">
                  <a:extLst>
                    <a:ext uri="{FF2B5EF4-FFF2-40B4-BE49-F238E27FC236}">
                      <a16:creationId xmlns:a16="http://schemas.microsoft.com/office/drawing/2014/main" id="{05146925-F832-4C09-8C99-E5FBEF8A2E05}"/>
                    </a:ext>
                  </a:extLst>
                </p14:cNvPr>
                <p14:cNvContentPartPr/>
                <p14:nvPr/>
              </p14:nvContentPartPr>
              <p14:xfrm>
                <a:off x="427983" y="2285971"/>
                <a:ext cx="145440" cy="159840"/>
              </p14:xfrm>
            </p:contentPart>
          </mc:Choice>
          <mc:Fallback xmlns="">
            <p:pic>
              <p:nvPicPr>
                <p:cNvPr id="175" name="Freihand 174">
                  <a:extLst>
                    <a:ext uri="{FF2B5EF4-FFF2-40B4-BE49-F238E27FC236}">
                      <a16:creationId xmlns:a16="http://schemas.microsoft.com/office/drawing/2014/main" id="{05146925-F832-4C09-8C99-E5FBEF8A2E05}"/>
                    </a:ext>
                  </a:extLst>
                </p:cNvPr>
                <p:cNvPicPr/>
                <p:nvPr/>
              </p:nvPicPr>
              <p:blipFill>
                <a:blip r:embed="rId272"/>
                <a:stretch>
                  <a:fillRect/>
                </a:stretch>
              </p:blipFill>
              <p:spPr>
                <a:xfrm>
                  <a:off x="423663" y="2281651"/>
                  <a:ext cx="154080" cy="168480"/>
                </a:xfrm>
                <a:prstGeom prst="rect">
                  <a:avLst/>
                </a:prstGeom>
              </p:spPr>
            </p:pic>
          </mc:Fallback>
        </mc:AlternateContent>
      </p:grpSp>
      <p:grpSp>
        <p:nvGrpSpPr>
          <p:cNvPr id="191" name="Gruppieren 190">
            <a:extLst>
              <a:ext uri="{FF2B5EF4-FFF2-40B4-BE49-F238E27FC236}">
                <a16:creationId xmlns:a16="http://schemas.microsoft.com/office/drawing/2014/main" id="{A00B9963-25D1-4E6C-AF8B-E49A61FC4797}"/>
              </a:ext>
            </a:extLst>
          </p:cNvPr>
          <p:cNvGrpSpPr/>
          <p:nvPr/>
        </p:nvGrpSpPr>
        <p:grpSpPr>
          <a:xfrm>
            <a:off x="81303" y="1184011"/>
            <a:ext cx="4169520" cy="902520"/>
            <a:chOff x="81303" y="1184011"/>
            <a:chExt cx="4169520" cy="902520"/>
          </a:xfrm>
        </p:grpSpPr>
        <mc:AlternateContent xmlns:mc="http://schemas.openxmlformats.org/markup-compatibility/2006" xmlns:p14="http://schemas.microsoft.com/office/powerpoint/2010/main">
          <mc:Choice Requires="p14">
            <p:contentPart p14:bwMode="auto" r:id="rId273">
              <p14:nvContentPartPr>
                <p14:cNvPr id="177" name="Freihand 176">
                  <a:extLst>
                    <a:ext uri="{FF2B5EF4-FFF2-40B4-BE49-F238E27FC236}">
                      <a16:creationId xmlns:a16="http://schemas.microsoft.com/office/drawing/2014/main" id="{EB675E11-0DA0-4CB8-B1D4-76813D4D3A2A}"/>
                    </a:ext>
                  </a:extLst>
                </p14:cNvPr>
                <p14:cNvContentPartPr/>
                <p14:nvPr/>
              </p14:nvContentPartPr>
              <p14:xfrm>
                <a:off x="948903" y="2019931"/>
                <a:ext cx="18360" cy="3600"/>
              </p14:xfrm>
            </p:contentPart>
          </mc:Choice>
          <mc:Fallback xmlns="">
            <p:pic>
              <p:nvPicPr>
                <p:cNvPr id="177" name="Freihand 176">
                  <a:extLst>
                    <a:ext uri="{FF2B5EF4-FFF2-40B4-BE49-F238E27FC236}">
                      <a16:creationId xmlns:a16="http://schemas.microsoft.com/office/drawing/2014/main" id="{EB675E11-0DA0-4CB8-B1D4-76813D4D3A2A}"/>
                    </a:ext>
                  </a:extLst>
                </p:cNvPr>
                <p:cNvPicPr/>
                <p:nvPr/>
              </p:nvPicPr>
              <p:blipFill>
                <a:blip r:embed="rId274"/>
                <a:stretch>
                  <a:fillRect/>
                </a:stretch>
              </p:blipFill>
              <p:spPr>
                <a:xfrm>
                  <a:off x="944583" y="2015611"/>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8" name="Freihand 177">
                  <a:extLst>
                    <a:ext uri="{FF2B5EF4-FFF2-40B4-BE49-F238E27FC236}">
                      <a16:creationId xmlns:a16="http://schemas.microsoft.com/office/drawing/2014/main" id="{E7246FB7-2C1A-4285-9914-5BF94EFB1B9C}"/>
                    </a:ext>
                  </a:extLst>
                </p14:cNvPr>
                <p14:cNvContentPartPr/>
                <p14:nvPr/>
              </p14:nvContentPartPr>
              <p14:xfrm>
                <a:off x="918663" y="1184011"/>
                <a:ext cx="3332160" cy="845280"/>
              </p14:xfrm>
            </p:contentPart>
          </mc:Choice>
          <mc:Fallback xmlns="">
            <p:pic>
              <p:nvPicPr>
                <p:cNvPr id="178" name="Freihand 177">
                  <a:extLst>
                    <a:ext uri="{FF2B5EF4-FFF2-40B4-BE49-F238E27FC236}">
                      <a16:creationId xmlns:a16="http://schemas.microsoft.com/office/drawing/2014/main" id="{E7246FB7-2C1A-4285-9914-5BF94EFB1B9C}"/>
                    </a:ext>
                  </a:extLst>
                </p:cNvPr>
                <p:cNvPicPr/>
                <p:nvPr/>
              </p:nvPicPr>
              <p:blipFill>
                <a:blip r:embed="rId276"/>
                <a:stretch>
                  <a:fillRect/>
                </a:stretch>
              </p:blipFill>
              <p:spPr>
                <a:xfrm>
                  <a:off x="914343" y="1179691"/>
                  <a:ext cx="3340800" cy="853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Freihand 179">
                  <a:extLst>
                    <a:ext uri="{FF2B5EF4-FFF2-40B4-BE49-F238E27FC236}">
                      <a16:creationId xmlns:a16="http://schemas.microsoft.com/office/drawing/2014/main" id="{F749FF90-ABF1-420F-AD97-6E21F395C03D}"/>
                    </a:ext>
                  </a:extLst>
                </p14:cNvPr>
                <p14:cNvContentPartPr/>
                <p14:nvPr/>
              </p14:nvContentPartPr>
              <p14:xfrm>
                <a:off x="81303" y="1924531"/>
                <a:ext cx="82080" cy="102240"/>
              </p14:xfrm>
            </p:contentPart>
          </mc:Choice>
          <mc:Fallback xmlns="">
            <p:pic>
              <p:nvPicPr>
                <p:cNvPr id="180" name="Freihand 179">
                  <a:extLst>
                    <a:ext uri="{FF2B5EF4-FFF2-40B4-BE49-F238E27FC236}">
                      <a16:creationId xmlns:a16="http://schemas.microsoft.com/office/drawing/2014/main" id="{F749FF90-ABF1-420F-AD97-6E21F395C03D}"/>
                    </a:ext>
                  </a:extLst>
                </p:cNvPr>
                <p:cNvPicPr/>
                <p:nvPr/>
              </p:nvPicPr>
              <p:blipFill>
                <a:blip r:embed="rId278"/>
                <a:stretch>
                  <a:fillRect/>
                </a:stretch>
              </p:blipFill>
              <p:spPr>
                <a:xfrm>
                  <a:off x="76983" y="1920211"/>
                  <a:ext cx="90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Freihand 180">
                  <a:extLst>
                    <a:ext uri="{FF2B5EF4-FFF2-40B4-BE49-F238E27FC236}">
                      <a16:creationId xmlns:a16="http://schemas.microsoft.com/office/drawing/2014/main" id="{A1EAE00C-9FF6-4EFD-9E9E-A0E59E767966}"/>
                    </a:ext>
                  </a:extLst>
                </p14:cNvPr>
                <p14:cNvContentPartPr/>
                <p14:nvPr/>
              </p14:nvContentPartPr>
              <p14:xfrm>
                <a:off x="187503" y="2022811"/>
                <a:ext cx="78120" cy="63720"/>
              </p14:xfrm>
            </p:contentPart>
          </mc:Choice>
          <mc:Fallback xmlns="">
            <p:pic>
              <p:nvPicPr>
                <p:cNvPr id="181" name="Freihand 180">
                  <a:extLst>
                    <a:ext uri="{FF2B5EF4-FFF2-40B4-BE49-F238E27FC236}">
                      <a16:creationId xmlns:a16="http://schemas.microsoft.com/office/drawing/2014/main" id="{A1EAE00C-9FF6-4EFD-9E9E-A0E59E767966}"/>
                    </a:ext>
                  </a:extLst>
                </p:cNvPr>
                <p:cNvPicPr/>
                <p:nvPr/>
              </p:nvPicPr>
              <p:blipFill>
                <a:blip r:embed="rId280"/>
                <a:stretch>
                  <a:fillRect/>
                </a:stretch>
              </p:blipFill>
              <p:spPr>
                <a:xfrm>
                  <a:off x="183183" y="2018491"/>
                  <a:ext cx="86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Freihand 181">
                  <a:extLst>
                    <a:ext uri="{FF2B5EF4-FFF2-40B4-BE49-F238E27FC236}">
                      <a16:creationId xmlns:a16="http://schemas.microsoft.com/office/drawing/2014/main" id="{444355DB-8BE8-44AA-8CAA-04797F1023D2}"/>
                    </a:ext>
                  </a:extLst>
                </p14:cNvPr>
                <p14:cNvContentPartPr/>
                <p14:nvPr/>
              </p14:nvContentPartPr>
              <p14:xfrm>
                <a:off x="281103" y="1911931"/>
                <a:ext cx="23760" cy="109080"/>
              </p14:xfrm>
            </p:contentPart>
          </mc:Choice>
          <mc:Fallback xmlns="">
            <p:pic>
              <p:nvPicPr>
                <p:cNvPr id="182" name="Freihand 181">
                  <a:extLst>
                    <a:ext uri="{FF2B5EF4-FFF2-40B4-BE49-F238E27FC236}">
                      <a16:creationId xmlns:a16="http://schemas.microsoft.com/office/drawing/2014/main" id="{444355DB-8BE8-44AA-8CAA-04797F1023D2}"/>
                    </a:ext>
                  </a:extLst>
                </p:cNvPr>
                <p:cNvPicPr/>
                <p:nvPr/>
              </p:nvPicPr>
              <p:blipFill>
                <a:blip r:embed="rId282"/>
                <a:stretch>
                  <a:fillRect/>
                </a:stretch>
              </p:blipFill>
              <p:spPr>
                <a:xfrm>
                  <a:off x="276783" y="1907611"/>
                  <a:ext cx="32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Freihand 182">
                  <a:extLst>
                    <a:ext uri="{FF2B5EF4-FFF2-40B4-BE49-F238E27FC236}">
                      <a16:creationId xmlns:a16="http://schemas.microsoft.com/office/drawing/2014/main" id="{41CFC854-98E1-4DA0-8EEF-2C99310748FD}"/>
                    </a:ext>
                  </a:extLst>
                </p14:cNvPr>
                <p14:cNvContentPartPr/>
                <p14:nvPr/>
              </p14:nvContentPartPr>
              <p14:xfrm>
                <a:off x="253743" y="1939651"/>
                <a:ext cx="111240" cy="37440"/>
              </p14:xfrm>
            </p:contentPart>
          </mc:Choice>
          <mc:Fallback xmlns="">
            <p:pic>
              <p:nvPicPr>
                <p:cNvPr id="183" name="Freihand 182">
                  <a:extLst>
                    <a:ext uri="{FF2B5EF4-FFF2-40B4-BE49-F238E27FC236}">
                      <a16:creationId xmlns:a16="http://schemas.microsoft.com/office/drawing/2014/main" id="{41CFC854-98E1-4DA0-8EEF-2C99310748FD}"/>
                    </a:ext>
                  </a:extLst>
                </p:cNvPr>
                <p:cNvPicPr/>
                <p:nvPr/>
              </p:nvPicPr>
              <p:blipFill>
                <a:blip r:embed="rId284"/>
                <a:stretch>
                  <a:fillRect/>
                </a:stretch>
              </p:blipFill>
              <p:spPr>
                <a:xfrm>
                  <a:off x="249423" y="1935331"/>
                  <a:ext cx="119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Freihand 183">
                  <a:extLst>
                    <a:ext uri="{FF2B5EF4-FFF2-40B4-BE49-F238E27FC236}">
                      <a16:creationId xmlns:a16="http://schemas.microsoft.com/office/drawing/2014/main" id="{B36A9DAD-5A94-433C-8380-3525162159A1}"/>
                    </a:ext>
                  </a:extLst>
                </p14:cNvPr>
                <p14:cNvContentPartPr/>
                <p14:nvPr/>
              </p14:nvContentPartPr>
              <p14:xfrm>
                <a:off x="337623" y="1879171"/>
                <a:ext cx="80640" cy="170280"/>
              </p14:xfrm>
            </p:contentPart>
          </mc:Choice>
          <mc:Fallback xmlns="">
            <p:pic>
              <p:nvPicPr>
                <p:cNvPr id="184" name="Freihand 183">
                  <a:extLst>
                    <a:ext uri="{FF2B5EF4-FFF2-40B4-BE49-F238E27FC236}">
                      <a16:creationId xmlns:a16="http://schemas.microsoft.com/office/drawing/2014/main" id="{B36A9DAD-5A94-433C-8380-3525162159A1}"/>
                    </a:ext>
                  </a:extLst>
                </p:cNvPr>
                <p:cNvPicPr/>
                <p:nvPr/>
              </p:nvPicPr>
              <p:blipFill>
                <a:blip r:embed="rId286"/>
                <a:stretch>
                  <a:fillRect/>
                </a:stretch>
              </p:blipFill>
              <p:spPr>
                <a:xfrm>
                  <a:off x="333303" y="1874851"/>
                  <a:ext cx="8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5" name="Freihand 184">
                  <a:extLst>
                    <a:ext uri="{FF2B5EF4-FFF2-40B4-BE49-F238E27FC236}">
                      <a16:creationId xmlns:a16="http://schemas.microsoft.com/office/drawing/2014/main" id="{5C697F7A-1E42-4D78-8A45-B39671FD519C}"/>
                    </a:ext>
                  </a:extLst>
                </p14:cNvPr>
                <p14:cNvContentPartPr/>
                <p14:nvPr/>
              </p14:nvContentPartPr>
              <p14:xfrm>
                <a:off x="452823" y="1919131"/>
                <a:ext cx="76320" cy="92520"/>
              </p14:xfrm>
            </p:contentPart>
          </mc:Choice>
          <mc:Fallback xmlns="">
            <p:pic>
              <p:nvPicPr>
                <p:cNvPr id="185" name="Freihand 184">
                  <a:extLst>
                    <a:ext uri="{FF2B5EF4-FFF2-40B4-BE49-F238E27FC236}">
                      <a16:creationId xmlns:a16="http://schemas.microsoft.com/office/drawing/2014/main" id="{5C697F7A-1E42-4D78-8A45-B39671FD519C}"/>
                    </a:ext>
                  </a:extLst>
                </p:cNvPr>
                <p:cNvPicPr/>
                <p:nvPr/>
              </p:nvPicPr>
              <p:blipFill>
                <a:blip r:embed="rId288"/>
                <a:stretch>
                  <a:fillRect/>
                </a:stretch>
              </p:blipFill>
              <p:spPr>
                <a:xfrm>
                  <a:off x="448503" y="1914811"/>
                  <a:ext cx="84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6" name="Freihand 185">
                  <a:extLst>
                    <a:ext uri="{FF2B5EF4-FFF2-40B4-BE49-F238E27FC236}">
                      <a16:creationId xmlns:a16="http://schemas.microsoft.com/office/drawing/2014/main" id="{FA9F57A4-5CCA-4199-8186-D583640290D1}"/>
                    </a:ext>
                  </a:extLst>
                </p14:cNvPr>
                <p14:cNvContentPartPr/>
                <p14:nvPr/>
              </p14:nvContentPartPr>
              <p14:xfrm>
                <a:off x="519423" y="1892851"/>
                <a:ext cx="102960" cy="122040"/>
              </p14:xfrm>
            </p:contentPart>
          </mc:Choice>
          <mc:Fallback xmlns="">
            <p:pic>
              <p:nvPicPr>
                <p:cNvPr id="186" name="Freihand 185">
                  <a:extLst>
                    <a:ext uri="{FF2B5EF4-FFF2-40B4-BE49-F238E27FC236}">
                      <a16:creationId xmlns:a16="http://schemas.microsoft.com/office/drawing/2014/main" id="{FA9F57A4-5CCA-4199-8186-D583640290D1}"/>
                    </a:ext>
                  </a:extLst>
                </p:cNvPr>
                <p:cNvPicPr/>
                <p:nvPr/>
              </p:nvPicPr>
              <p:blipFill>
                <a:blip r:embed="rId290"/>
                <a:stretch>
                  <a:fillRect/>
                </a:stretch>
              </p:blipFill>
              <p:spPr>
                <a:xfrm>
                  <a:off x="515103" y="1888531"/>
                  <a:ext cx="111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7" name="Freihand 186">
                  <a:extLst>
                    <a:ext uri="{FF2B5EF4-FFF2-40B4-BE49-F238E27FC236}">
                      <a16:creationId xmlns:a16="http://schemas.microsoft.com/office/drawing/2014/main" id="{90530D9A-4FB0-4C4C-ABD2-7C5F5144E38C}"/>
                    </a:ext>
                  </a:extLst>
                </p14:cNvPr>
                <p14:cNvContentPartPr/>
                <p14:nvPr/>
              </p14:nvContentPartPr>
              <p14:xfrm>
                <a:off x="515823" y="1870891"/>
                <a:ext cx="134640" cy="2880"/>
              </p14:xfrm>
            </p:contentPart>
          </mc:Choice>
          <mc:Fallback xmlns="">
            <p:pic>
              <p:nvPicPr>
                <p:cNvPr id="187" name="Freihand 186">
                  <a:extLst>
                    <a:ext uri="{FF2B5EF4-FFF2-40B4-BE49-F238E27FC236}">
                      <a16:creationId xmlns:a16="http://schemas.microsoft.com/office/drawing/2014/main" id="{90530D9A-4FB0-4C4C-ABD2-7C5F5144E38C}"/>
                    </a:ext>
                  </a:extLst>
                </p:cNvPr>
                <p:cNvPicPr/>
                <p:nvPr/>
              </p:nvPicPr>
              <p:blipFill>
                <a:blip r:embed="rId292"/>
                <a:stretch>
                  <a:fillRect/>
                </a:stretch>
              </p:blipFill>
              <p:spPr>
                <a:xfrm>
                  <a:off x="511503" y="1866571"/>
                  <a:ext cx="1432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8" name="Freihand 187">
                  <a:extLst>
                    <a:ext uri="{FF2B5EF4-FFF2-40B4-BE49-F238E27FC236}">
                      <a16:creationId xmlns:a16="http://schemas.microsoft.com/office/drawing/2014/main" id="{48FE1F36-E165-4908-8982-BC1328FFFC02}"/>
                    </a:ext>
                  </a:extLst>
                </p14:cNvPr>
                <p14:cNvContentPartPr/>
                <p14:nvPr/>
              </p14:nvContentPartPr>
              <p14:xfrm>
                <a:off x="651903" y="1833451"/>
                <a:ext cx="134640" cy="158760"/>
              </p14:xfrm>
            </p:contentPart>
          </mc:Choice>
          <mc:Fallback xmlns="">
            <p:pic>
              <p:nvPicPr>
                <p:cNvPr id="188" name="Freihand 187">
                  <a:extLst>
                    <a:ext uri="{FF2B5EF4-FFF2-40B4-BE49-F238E27FC236}">
                      <a16:creationId xmlns:a16="http://schemas.microsoft.com/office/drawing/2014/main" id="{48FE1F36-E165-4908-8982-BC1328FFFC02}"/>
                    </a:ext>
                  </a:extLst>
                </p:cNvPr>
                <p:cNvPicPr/>
                <p:nvPr/>
              </p:nvPicPr>
              <p:blipFill>
                <a:blip r:embed="rId294"/>
                <a:stretch>
                  <a:fillRect/>
                </a:stretch>
              </p:blipFill>
              <p:spPr>
                <a:xfrm>
                  <a:off x="647583" y="1829131"/>
                  <a:ext cx="143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9" name="Freihand 188">
                  <a:extLst>
                    <a:ext uri="{FF2B5EF4-FFF2-40B4-BE49-F238E27FC236}">
                      <a16:creationId xmlns:a16="http://schemas.microsoft.com/office/drawing/2014/main" id="{38C537C5-F965-458A-904A-D74EBC846D2C}"/>
                    </a:ext>
                  </a:extLst>
                </p14:cNvPr>
                <p14:cNvContentPartPr/>
                <p14:nvPr/>
              </p14:nvContentPartPr>
              <p14:xfrm>
                <a:off x="750543" y="1810771"/>
                <a:ext cx="24840" cy="22320"/>
              </p14:xfrm>
            </p:contentPart>
          </mc:Choice>
          <mc:Fallback xmlns="">
            <p:pic>
              <p:nvPicPr>
                <p:cNvPr id="189" name="Freihand 188">
                  <a:extLst>
                    <a:ext uri="{FF2B5EF4-FFF2-40B4-BE49-F238E27FC236}">
                      <a16:creationId xmlns:a16="http://schemas.microsoft.com/office/drawing/2014/main" id="{38C537C5-F965-458A-904A-D74EBC846D2C}"/>
                    </a:ext>
                  </a:extLst>
                </p:cNvPr>
                <p:cNvPicPr/>
                <p:nvPr/>
              </p:nvPicPr>
              <p:blipFill>
                <a:blip r:embed="rId296"/>
                <a:stretch>
                  <a:fillRect/>
                </a:stretch>
              </p:blipFill>
              <p:spPr>
                <a:xfrm>
                  <a:off x="746223" y="1806451"/>
                  <a:ext cx="33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90" name="Freihand 189">
                  <a:extLst>
                    <a:ext uri="{FF2B5EF4-FFF2-40B4-BE49-F238E27FC236}">
                      <a16:creationId xmlns:a16="http://schemas.microsoft.com/office/drawing/2014/main" id="{5218A1E5-F842-4557-9750-F79968BCC855}"/>
                    </a:ext>
                  </a:extLst>
                </p14:cNvPr>
                <p14:cNvContentPartPr/>
                <p14:nvPr/>
              </p14:nvContentPartPr>
              <p14:xfrm>
                <a:off x="760263" y="1819411"/>
                <a:ext cx="84600" cy="264240"/>
              </p14:xfrm>
            </p:contentPart>
          </mc:Choice>
          <mc:Fallback xmlns="">
            <p:pic>
              <p:nvPicPr>
                <p:cNvPr id="190" name="Freihand 189">
                  <a:extLst>
                    <a:ext uri="{FF2B5EF4-FFF2-40B4-BE49-F238E27FC236}">
                      <a16:creationId xmlns:a16="http://schemas.microsoft.com/office/drawing/2014/main" id="{5218A1E5-F842-4557-9750-F79968BCC855}"/>
                    </a:ext>
                  </a:extLst>
                </p:cNvPr>
                <p:cNvPicPr/>
                <p:nvPr/>
              </p:nvPicPr>
              <p:blipFill>
                <a:blip r:embed="rId298"/>
                <a:stretch>
                  <a:fillRect/>
                </a:stretch>
              </p:blipFill>
              <p:spPr>
                <a:xfrm>
                  <a:off x="755943" y="1815091"/>
                  <a:ext cx="93240" cy="272880"/>
                </a:xfrm>
                <a:prstGeom prst="rect">
                  <a:avLst/>
                </a:prstGeom>
              </p:spPr>
            </p:pic>
          </mc:Fallback>
        </mc:AlternateContent>
      </p:grpSp>
      <p:grpSp>
        <p:nvGrpSpPr>
          <p:cNvPr id="211" name="Gruppieren 210">
            <a:extLst>
              <a:ext uri="{FF2B5EF4-FFF2-40B4-BE49-F238E27FC236}">
                <a16:creationId xmlns:a16="http://schemas.microsoft.com/office/drawing/2014/main" id="{9204EE5D-2812-4EE6-8C68-1E820F59919F}"/>
              </a:ext>
            </a:extLst>
          </p:cNvPr>
          <p:cNvGrpSpPr/>
          <p:nvPr/>
        </p:nvGrpSpPr>
        <p:grpSpPr>
          <a:xfrm>
            <a:off x="4344423" y="458971"/>
            <a:ext cx="2104560" cy="709560"/>
            <a:chOff x="4344423" y="458971"/>
            <a:chExt cx="2104560" cy="709560"/>
          </a:xfrm>
        </p:grpSpPr>
        <mc:AlternateContent xmlns:mc="http://schemas.openxmlformats.org/markup-compatibility/2006" xmlns:p14="http://schemas.microsoft.com/office/powerpoint/2010/main">
          <mc:Choice Requires="p14">
            <p:contentPart p14:bwMode="auto" r:id="rId299">
              <p14:nvContentPartPr>
                <p14:cNvPr id="192" name="Freihand 191">
                  <a:extLst>
                    <a:ext uri="{FF2B5EF4-FFF2-40B4-BE49-F238E27FC236}">
                      <a16:creationId xmlns:a16="http://schemas.microsoft.com/office/drawing/2014/main" id="{DB5DC022-7C16-43C0-9C5F-651550D7070B}"/>
                    </a:ext>
                  </a:extLst>
                </p14:cNvPr>
                <p14:cNvContentPartPr/>
                <p14:nvPr/>
              </p14:nvContentPartPr>
              <p14:xfrm>
                <a:off x="4344423" y="1050451"/>
                <a:ext cx="145800" cy="105120"/>
              </p14:xfrm>
            </p:contentPart>
          </mc:Choice>
          <mc:Fallback xmlns="">
            <p:pic>
              <p:nvPicPr>
                <p:cNvPr id="192" name="Freihand 191">
                  <a:extLst>
                    <a:ext uri="{FF2B5EF4-FFF2-40B4-BE49-F238E27FC236}">
                      <a16:creationId xmlns:a16="http://schemas.microsoft.com/office/drawing/2014/main" id="{DB5DC022-7C16-43C0-9C5F-651550D7070B}"/>
                    </a:ext>
                  </a:extLst>
                </p:cNvPr>
                <p:cNvPicPr/>
                <p:nvPr/>
              </p:nvPicPr>
              <p:blipFill>
                <a:blip r:embed="rId300"/>
                <a:stretch>
                  <a:fillRect/>
                </a:stretch>
              </p:blipFill>
              <p:spPr>
                <a:xfrm>
                  <a:off x="4340103" y="1046131"/>
                  <a:ext cx="154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Freihand 192">
                  <a:extLst>
                    <a:ext uri="{FF2B5EF4-FFF2-40B4-BE49-F238E27FC236}">
                      <a16:creationId xmlns:a16="http://schemas.microsoft.com/office/drawing/2014/main" id="{B0D35A22-F515-4156-92D2-4C85180B848C}"/>
                    </a:ext>
                  </a:extLst>
                </p14:cNvPr>
                <p14:cNvContentPartPr/>
                <p14:nvPr/>
              </p14:nvContentPartPr>
              <p14:xfrm>
                <a:off x="4466823" y="1111291"/>
                <a:ext cx="85680" cy="57240"/>
              </p14:xfrm>
            </p:contentPart>
          </mc:Choice>
          <mc:Fallback xmlns="">
            <p:pic>
              <p:nvPicPr>
                <p:cNvPr id="193" name="Freihand 192">
                  <a:extLst>
                    <a:ext uri="{FF2B5EF4-FFF2-40B4-BE49-F238E27FC236}">
                      <a16:creationId xmlns:a16="http://schemas.microsoft.com/office/drawing/2014/main" id="{B0D35A22-F515-4156-92D2-4C85180B848C}"/>
                    </a:ext>
                  </a:extLst>
                </p:cNvPr>
                <p:cNvPicPr/>
                <p:nvPr/>
              </p:nvPicPr>
              <p:blipFill>
                <a:blip r:embed="rId302"/>
                <a:stretch>
                  <a:fillRect/>
                </a:stretch>
              </p:blipFill>
              <p:spPr>
                <a:xfrm>
                  <a:off x="4462503" y="1106971"/>
                  <a:ext cx="94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Freihand 193">
                  <a:extLst>
                    <a:ext uri="{FF2B5EF4-FFF2-40B4-BE49-F238E27FC236}">
                      <a16:creationId xmlns:a16="http://schemas.microsoft.com/office/drawing/2014/main" id="{68784588-0CED-436A-8850-1478725D9A37}"/>
                    </a:ext>
                  </a:extLst>
                </p14:cNvPr>
                <p14:cNvContentPartPr/>
                <p14:nvPr/>
              </p14:nvContentPartPr>
              <p14:xfrm>
                <a:off x="4635303" y="1004731"/>
                <a:ext cx="26280" cy="111960"/>
              </p14:xfrm>
            </p:contentPart>
          </mc:Choice>
          <mc:Fallback xmlns="">
            <p:pic>
              <p:nvPicPr>
                <p:cNvPr id="194" name="Freihand 193">
                  <a:extLst>
                    <a:ext uri="{FF2B5EF4-FFF2-40B4-BE49-F238E27FC236}">
                      <a16:creationId xmlns:a16="http://schemas.microsoft.com/office/drawing/2014/main" id="{68784588-0CED-436A-8850-1478725D9A37}"/>
                    </a:ext>
                  </a:extLst>
                </p:cNvPr>
                <p:cNvPicPr/>
                <p:nvPr/>
              </p:nvPicPr>
              <p:blipFill>
                <a:blip r:embed="rId304"/>
                <a:stretch>
                  <a:fillRect/>
                </a:stretch>
              </p:blipFill>
              <p:spPr>
                <a:xfrm>
                  <a:off x="4630983" y="1000411"/>
                  <a:ext cx="34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Freihand 194">
                  <a:extLst>
                    <a:ext uri="{FF2B5EF4-FFF2-40B4-BE49-F238E27FC236}">
                      <a16:creationId xmlns:a16="http://schemas.microsoft.com/office/drawing/2014/main" id="{CF27B14F-BAAD-4AFC-8A0D-F56D1C276473}"/>
                    </a:ext>
                  </a:extLst>
                </p14:cNvPr>
                <p14:cNvContentPartPr/>
                <p14:nvPr/>
              </p14:nvContentPartPr>
              <p14:xfrm>
                <a:off x="4594263" y="1023091"/>
                <a:ext cx="111240" cy="32760"/>
              </p14:xfrm>
            </p:contentPart>
          </mc:Choice>
          <mc:Fallback xmlns="">
            <p:pic>
              <p:nvPicPr>
                <p:cNvPr id="195" name="Freihand 194">
                  <a:extLst>
                    <a:ext uri="{FF2B5EF4-FFF2-40B4-BE49-F238E27FC236}">
                      <a16:creationId xmlns:a16="http://schemas.microsoft.com/office/drawing/2014/main" id="{CF27B14F-BAAD-4AFC-8A0D-F56D1C276473}"/>
                    </a:ext>
                  </a:extLst>
                </p:cNvPr>
                <p:cNvPicPr/>
                <p:nvPr/>
              </p:nvPicPr>
              <p:blipFill>
                <a:blip r:embed="rId306"/>
                <a:stretch>
                  <a:fillRect/>
                </a:stretch>
              </p:blipFill>
              <p:spPr>
                <a:xfrm>
                  <a:off x="4589943" y="1018771"/>
                  <a:ext cx="119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113C158A-23F6-4653-914E-77D8A68B64E3}"/>
                    </a:ext>
                  </a:extLst>
                </p14:cNvPr>
                <p14:cNvContentPartPr/>
                <p14:nvPr/>
              </p14:nvContentPartPr>
              <p14:xfrm>
                <a:off x="4755183" y="906451"/>
                <a:ext cx="111240" cy="163080"/>
              </p14:xfrm>
            </p:contentPart>
          </mc:Choice>
          <mc:Fallback xmlns="">
            <p:pic>
              <p:nvPicPr>
                <p:cNvPr id="196" name="Freihand 195">
                  <a:extLst>
                    <a:ext uri="{FF2B5EF4-FFF2-40B4-BE49-F238E27FC236}">
                      <a16:creationId xmlns:a16="http://schemas.microsoft.com/office/drawing/2014/main" id="{113C158A-23F6-4653-914E-77D8A68B64E3}"/>
                    </a:ext>
                  </a:extLst>
                </p:cNvPr>
                <p:cNvPicPr/>
                <p:nvPr/>
              </p:nvPicPr>
              <p:blipFill>
                <a:blip r:embed="rId308"/>
                <a:stretch>
                  <a:fillRect/>
                </a:stretch>
              </p:blipFill>
              <p:spPr>
                <a:xfrm>
                  <a:off x="4750863" y="902131"/>
                  <a:ext cx="1198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82465855-8C55-42B4-BC3A-483F03EDF261}"/>
                    </a:ext>
                  </a:extLst>
                </p14:cNvPr>
                <p14:cNvContentPartPr/>
                <p14:nvPr/>
              </p14:nvContentPartPr>
              <p14:xfrm>
                <a:off x="4943823" y="924811"/>
                <a:ext cx="18000" cy="70560"/>
              </p14:xfrm>
            </p:contentPart>
          </mc:Choice>
          <mc:Fallback xmlns="">
            <p:pic>
              <p:nvPicPr>
                <p:cNvPr id="197" name="Freihand 196">
                  <a:extLst>
                    <a:ext uri="{FF2B5EF4-FFF2-40B4-BE49-F238E27FC236}">
                      <a16:creationId xmlns:a16="http://schemas.microsoft.com/office/drawing/2014/main" id="{82465855-8C55-42B4-BC3A-483F03EDF261}"/>
                    </a:ext>
                  </a:extLst>
                </p:cNvPr>
                <p:cNvPicPr/>
                <p:nvPr/>
              </p:nvPicPr>
              <p:blipFill>
                <a:blip r:embed="rId310"/>
                <a:stretch>
                  <a:fillRect/>
                </a:stretch>
              </p:blipFill>
              <p:spPr>
                <a:xfrm>
                  <a:off x="4939503" y="920491"/>
                  <a:ext cx="26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802491C6-E97E-48A5-A19F-1B3318B465FB}"/>
                    </a:ext>
                  </a:extLst>
                </p14:cNvPr>
                <p14:cNvContentPartPr/>
                <p14:nvPr/>
              </p14:nvContentPartPr>
              <p14:xfrm>
                <a:off x="4915383" y="908611"/>
                <a:ext cx="122400" cy="80280"/>
              </p14:xfrm>
            </p:contentPart>
          </mc:Choice>
          <mc:Fallback xmlns="">
            <p:pic>
              <p:nvPicPr>
                <p:cNvPr id="198" name="Freihand 197">
                  <a:extLst>
                    <a:ext uri="{FF2B5EF4-FFF2-40B4-BE49-F238E27FC236}">
                      <a16:creationId xmlns:a16="http://schemas.microsoft.com/office/drawing/2014/main" id="{802491C6-E97E-48A5-A19F-1B3318B465FB}"/>
                    </a:ext>
                  </a:extLst>
                </p:cNvPr>
                <p:cNvPicPr/>
                <p:nvPr/>
              </p:nvPicPr>
              <p:blipFill>
                <a:blip r:embed="rId312"/>
                <a:stretch>
                  <a:fillRect/>
                </a:stretch>
              </p:blipFill>
              <p:spPr>
                <a:xfrm>
                  <a:off x="4911063" y="904291"/>
                  <a:ext cx="131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Freihand 198">
                  <a:extLst>
                    <a:ext uri="{FF2B5EF4-FFF2-40B4-BE49-F238E27FC236}">
                      <a16:creationId xmlns:a16="http://schemas.microsoft.com/office/drawing/2014/main" id="{DEEB08E2-6C3C-4569-9B56-3044976BA36D}"/>
                    </a:ext>
                  </a:extLst>
                </p14:cNvPr>
                <p14:cNvContentPartPr/>
                <p14:nvPr/>
              </p14:nvContentPartPr>
              <p14:xfrm>
                <a:off x="5148663" y="762451"/>
                <a:ext cx="29520" cy="124200"/>
              </p14:xfrm>
            </p:contentPart>
          </mc:Choice>
          <mc:Fallback xmlns="">
            <p:pic>
              <p:nvPicPr>
                <p:cNvPr id="199" name="Freihand 198">
                  <a:extLst>
                    <a:ext uri="{FF2B5EF4-FFF2-40B4-BE49-F238E27FC236}">
                      <a16:creationId xmlns:a16="http://schemas.microsoft.com/office/drawing/2014/main" id="{DEEB08E2-6C3C-4569-9B56-3044976BA36D}"/>
                    </a:ext>
                  </a:extLst>
                </p:cNvPr>
                <p:cNvPicPr/>
                <p:nvPr/>
              </p:nvPicPr>
              <p:blipFill>
                <a:blip r:embed="rId314"/>
                <a:stretch>
                  <a:fillRect/>
                </a:stretch>
              </p:blipFill>
              <p:spPr>
                <a:xfrm>
                  <a:off x="5144343" y="758131"/>
                  <a:ext cx="38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Freihand 199">
                  <a:extLst>
                    <a:ext uri="{FF2B5EF4-FFF2-40B4-BE49-F238E27FC236}">
                      <a16:creationId xmlns:a16="http://schemas.microsoft.com/office/drawing/2014/main" id="{612F342A-9B69-41FB-852F-93499F945868}"/>
                    </a:ext>
                  </a:extLst>
                </p14:cNvPr>
                <p14:cNvContentPartPr/>
                <p14:nvPr/>
              </p14:nvContentPartPr>
              <p14:xfrm>
                <a:off x="5069103" y="720331"/>
                <a:ext cx="186480" cy="212040"/>
              </p14:xfrm>
            </p:contentPart>
          </mc:Choice>
          <mc:Fallback xmlns="">
            <p:pic>
              <p:nvPicPr>
                <p:cNvPr id="200" name="Freihand 199">
                  <a:extLst>
                    <a:ext uri="{FF2B5EF4-FFF2-40B4-BE49-F238E27FC236}">
                      <a16:creationId xmlns:a16="http://schemas.microsoft.com/office/drawing/2014/main" id="{612F342A-9B69-41FB-852F-93499F945868}"/>
                    </a:ext>
                  </a:extLst>
                </p:cNvPr>
                <p:cNvPicPr/>
                <p:nvPr/>
              </p:nvPicPr>
              <p:blipFill>
                <a:blip r:embed="rId316"/>
                <a:stretch>
                  <a:fillRect/>
                </a:stretch>
              </p:blipFill>
              <p:spPr>
                <a:xfrm>
                  <a:off x="5064783" y="716011"/>
                  <a:ext cx="195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Freihand 200">
                  <a:extLst>
                    <a:ext uri="{FF2B5EF4-FFF2-40B4-BE49-F238E27FC236}">
                      <a16:creationId xmlns:a16="http://schemas.microsoft.com/office/drawing/2014/main" id="{D55C19BB-F61E-4F38-8763-3927B84D32C9}"/>
                    </a:ext>
                  </a:extLst>
                </p14:cNvPr>
                <p14:cNvContentPartPr/>
                <p14:nvPr/>
              </p14:nvContentPartPr>
              <p14:xfrm>
                <a:off x="5252343" y="670651"/>
                <a:ext cx="115920" cy="174240"/>
              </p14:xfrm>
            </p:contentPart>
          </mc:Choice>
          <mc:Fallback xmlns="">
            <p:pic>
              <p:nvPicPr>
                <p:cNvPr id="201" name="Freihand 200">
                  <a:extLst>
                    <a:ext uri="{FF2B5EF4-FFF2-40B4-BE49-F238E27FC236}">
                      <a16:creationId xmlns:a16="http://schemas.microsoft.com/office/drawing/2014/main" id="{D55C19BB-F61E-4F38-8763-3927B84D32C9}"/>
                    </a:ext>
                  </a:extLst>
                </p:cNvPr>
                <p:cNvPicPr/>
                <p:nvPr/>
              </p:nvPicPr>
              <p:blipFill>
                <a:blip r:embed="rId318"/>
                <a:stretch>
                  <a:fillRect/>
                </a:stretch>
              </p:blipFill>
              <p:spPr>
                <a:xfrm>
                  <a:off x="5248023" y="666331"/>
                  <a:ext cx="124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Freihand 201">
                  <a:extLst>
                    <a:ext uri="{FF2B5EF4-FFF2-40B4-BE49-F238E27FC236}">
                      <a16:creationId xmlns:a16="http://schemas.microsoft.com/office/drawing/2014/main" id="{0BA1E932-6F08-4E19-8A8E-A7E6AF3333D9}"/>
                    </a:ext>
                  </a:extLst>
                </p14:cNvPr>
                <p14:cNvContentPartPr/>
                <p14:nvPr/>
              </p14:nvContentPartPr>
              <p14:xfrm>
                <a:off x="5377623" y="647611"/>
                <a:ext cx="99000" cy="151560"/>
              </p14:xfrm>
            </p:contentPart>
          </mc:Choice>
          <mc:Fallback xmlns="">
            <p:pic>
              <p:nvPicPr>
                <p:cNvPr id="202" name="Freihand 201">
                  <a:extLst>
                    <a:ext uri="{FF2B5EF4-FFF2-40B4-BE49-F238E27FC236}">
                      <a16:creationId xmlns:a16="http://schemas.microsoft.com/office/drawing/2014/main" id="{0BA1E932-6F08-4E19-8A8E-A7E6AF3333D9}"/>
                    </a:ext>
                  </a:extLst>
                </p:cNvPr>
                <p:cNvPicPr/>
                <p:nvPr/>
              </p:nvPicPr>
              <p:blipFill>
                <a:blip r:embed="rId320"/>
                <a:stretch>
                  <a:fillRect/>
                </a:stretch>
              </p:blipFill>
              <p:spPr>
                <a:xfrm>
                  <a:off x="5373303" y="643291"/>
                  <a:ext cx="107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Freihand 202">
                  <a:extLst>
                    <a:ext uri="{FF2B5EF4-FFF2-40B4-BE49-F238E27FC236}">
                      <a16:creationId xmlns:a16="http://schemas.microsoft.com/office/drawing/2014/main" id="{25DF78D0-EA22-40C7-BAB7-B6201F59B235}"/>
                    </a:ext>
                  </a:extLst>
                </p14:cNvPr>
                <p14:cNvContentPartPr/>
                <p14:nvPr/>
              </p14:nvContentPartPr>
              <p14:xfrm>
                <a:off x="5481303" y="774691"/>
                <a:ext cx="118440" cy="65880"/>
              </p14:xfrm>
            </p:contentPart>
          </mc:Choice>
          <mc:Fallback xmlns="">
            <p:pic>
              <p:nvPicPr>
                <p:cNvPr id="203" name="Freihand 202">
                  <a:extLst>
                    <a:ext uri="{FF2B5EF4-FFF2-40B4-BE49-F238E27FC236}">
                      <a16:creationId xmlns:a16="http://schemas.microsoft.com/office/drawing/2014/main" id="{25DF78D0-EA22-40C7-BAB7-B6201F59B235}"/>
                    </a:ext>
                  </a:extLst>
                </p:cNvPr>
                <p:cNvPicPr/>
                <p:nvPr/>
              </p:nvPicPr>
              <p:blipFill>
                <a:blip r:embed="rId322"/>
                <a:stretch>
                  <a:fillRect/>
                </a:stretch>
              </p:blipFill>
              <p:spPr>
                <a:xfrm>
                  <a:off x="5476983" y="770371"/>
                  <a:ext cx="1270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Freihand 203">
                  <a:extLst>
                    <a:ext uri="{FF2B5EF4-FFF2-40B4-BE49-F238E27FC236}">
                      <a16:creationId xmlns:a16="http://schemas.microsoft.com/office/drawing/2014/main" id="{6EB7CE25-7450-45E6-A6D5-5555B73EE3E5}"/>
                    </a:ext>
                  </a:extLst>
                </p14:cNvPr>
                <p14:cNvContentPartPr/>
                <p14:nvPr/>
              </p14:nvContentPartPr>
              <p14:xfrm>
                <a:off x="5575263" y="656611"/>
                <a:ext cx="83880" cy="192960"/>
              </p14:xfrm>
            </p:contentPart>
          </mc:Choice>
          <mc:Fallback xmlns="">
            <p:pic>
              <p:nvPicPr>
                <p:cNvPr id="204" name="Freihand 203">
                  <a:extLst>
                    <a:ext uri="{FF2B5EF4-FFF2-40B4-BE49-F238E27FC236}">
                      <a16:creationId xmlns:a16="http://schemas.microsoft.com/office/drawing/2014/main" id="{6EB7CE25-7450-45E6-A6D5-5555B73EE3E5}"/>
                    </a:ext>
                  </a:extLst>
                </p:cNvPr>
                <p:cNvPicPr/>
                <p:nvPr/>
              </p:nvPicPr>
              <p:blipFill>
                <a:blip r:embed="rId324"/>
                <a:stretch>
                  <a:fillRect/>
                </a:stretch>
              </p:blipFill>
              <p:spPr>
                <a:xfrm>
                  <a:off x="5570943" y="652291"/>
                  <a:ext cx="92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Freihand 204">
                  <a:extLst>
                    <a:ext uri="{FF2B5EF4-FFF2-40B4-BE49-F238E27FC236}">
                      <a16:creationId xmlns:a16="http://schemas.microsoft.com/office/drawing/2014/main" id="{96F02955-FEA5-4509-83D6-11775C531FD9}"/>
                    </a:ext>
                  </a:extLst>
                </p14:cNvPr>
                <p14:cNvContentPartPr/>
                <p14:nvPr/>
              </p14:nvContentPartPr>
              <p14:xfrm>
                <a:off x="5793783" y="609451"/>
                <a:ext cx="51480" cy="110160"/>
              </p14:xfrm>
            </p:contentPart>
          </mc:Choice>
          <mc:Fallback xmlns="">
            <p:pic>
              <p:nvPicPr>
                <p:cNvPr id="205" name="Freihand 204">
                  <a:extLst>
                    <a:ext uri="{FF2B5EF4-FFF2-40B4-BE49-F238E27FC236}">
                      <a16:creationId xmlns:a16="http://schemas.microsoft.com/office/drawing/2014/main" id="{96F02955-FEA5-4509-83D6-11775C531FD9}"/>
                    </a:ext>
                  </a:extLst>
                </p:cNvPr>
                <p:cNvPicPr/>
                <p:nvPr/>
              </p:nvPicPr>
              <p:blipFill>
                <a:blip r:embed="rId326"/>
                <a:stretch>
                  <a:fillRect/>
                </a:stretch>
              </p:blipFill>
              <p:spPr>
                <a:xfrm>
                  <a:off x="5789463" y="605131"/>
                  <a:ext cx="60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Freihand 205">
                  <a:extLst>
                    <a:ext uri="{FF2B5EF4-FFF2-40B4-BE49-F238E27FC236}">
                      <a16:creationId xmlns:a16="http://schemas.microsoft.com/office/drawing/2014/main" id="{8E8E8981-9553-4FEE-AD88-6AB462D2DF5C}"/>
                    </a:ext>
                  </a:extLst>
                </p14:cNvPr>
                <p14:cNvContentPartPr/>
                <p14:nvPr/>
              </p14:nvContentPartPr>
              <p14:xfrm>
                <a:off x="5735463" y="631771"/>
                <a:ext cx="169560" cy="30240"/>
              </p14:xfrm>
            </p:contentPart>
          </mc:Choice>
          <mc:Fallback xmlns="">
            <p:pic>
              <p:nvPicPr>
                <p:cNvPr id="206" name="Freihand 205">
                  <a:extLst>
                    <a:ext uri="{FF2B5EF4-FFF2-40B4-BE49-F238E27FC236}">
                      <a16:creationId xmlns:a16="http://schemas.microsoft.com/office/drawing/2014/main" id="{8E8E8981-9553-4FEE-AD88-6AB462D2DF5C}"/>
                    </a:ext>
                  </a:extLst>
                </p:cNvPr>
                <p:cNvPicPr/>
                <p:nvPr/>
              </p:nvPicPr>
              <p:blipFill>
                <a:blip r:embed="rId328"/>
                <a:stretch>
                  <a:fillRect/>
                </a:stretch>
              </p:blipFill>
              <p:spPr>
                <a:xfrm>
                  <a:off x="5731143" y="627451"/>
                  <a:ext cx="178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Freihand 206">
                  <a:extLst>
                    <a:ext uri="{FF2B5EF4-FFF2-40B4-BE49-F238E27FC236}">
                      <a16:creationId xmlns:a16="http://schemas.microsoft.com/office/drawing/2014/main" id="{C890F12B-7916-4DA6-8570-1407D176372A}"/>
                    </a:ext>
                  </a:extLst>
                </p14:cNvPr>
                <p14:cNvContentPartPr/>
                <p14:nvPr/>
              </p14:nvContentPartPr>
              <p14:xfrm>
                <a:off x="5901783" y="551851"/>
                <a:ext cx="200520" cy="201240"/>
              </p14:xfrm>
            </p:contentPart>
          </mc:Choice>
          <mc:Fallback xmlns="">
            <p:pic>
              <p:nvPicPr>
                <p:cNvPr id="207" name="Freihand 206">
                  <a:extLst>
                    <a:ext uri="{FF2B5EF4-FFF2-40B4-BE49-F238E27FC236}">
                      <a16:creationId xmlns:a16="http://schemas.microsoft.com/office/drawing/2014/main" id="{C890F12B-7916-4DA6-8570-1407D176372A}"/>
                    </a:ext>
                  </a:extLst>
                </p:cNvPr>
                <p:cNvPicPr/>
                <p:nvPr/>
              </p:nvPicPr>
              <p:blipFill>
                <a:blip r:embed="rId330"/>
                <a:stretch>
                  <a:fillRect/>
                </a:stretch>
              </p:blipFill>
              <p:spPr>
                <a:xfrm>
                  <a:off x="5897463" y="547531"/>
                  <a:ext cx="209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Freihand 208">
                  <a:extLst>
                    <a:ext uri="{FF2B5EF4-FFF2-40B4-BE49-F238E27FC236}">
                      <a16:creationId xmlns:a16="http://schemas.microsoft.com/office/drawing/2014/main" id="{5D05E047-043B-430A-9D00-7A7024D19723}"/>
                    </a:ext>
                  </a:extLst>
                </p14:cNvPr>
                <p14:cNvContentPartPr/>
                <p14:nvPr/>
              </p14:nvContentPartPr>
              <p14:xfrm>
                <a:off x="6192663" y="545731"/>
                <a:ext cx="47520" cy="29520"/>
              </p14:xfrm>
            </p:contentPart>
          </mc:Choice>
          <mc:Fallback xmlns="">
            <p:pic>
              <p:nvPicPr>
                <p:cNvPr id="209" name="Freihand 208">
                  <a:extLst>
                    <a:ext uri="{FF2B5EF4-FFF2-40B4-BE49-F238E27FC236}">
                      <a16:creationId xmlns:a16="http://schemas.microsoft.com/office/drawing/2014/main" id="{5D05E047-043B-430A-9D00-7A7024D19723}"/>
                    </a:ext>
                  </a:extLst>
                </p:cNvPr>
                <p:cNvPicPr/>
                <p:nvPr/>
              </p:nvPicPr>
              <p:blipFill>
                <a:blip r:embed="rId332"/>
                <a:stretch>
                  <a:fillRect/>
                </a:stretch>
              </p:blipFill>
              <p:spPr>
                <a:xfrm>
                  <a:off x="6188343" y="541411"/>
                  <a:ext cx="56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Freihand 209">
                  <a:extLst>
                    <a:ext uri="{FF2B5EF4-FFF2-40B4-BE49-F238E27FC236}">
                      <a16:creationId xmlns:a16="http://schemas.microsoft.com/office/drawing/2014/main" id="{6F982039-F9FA-463A-B945-E803F98C76D0}"/>
                    </a:ext>
                  </a:extLst>
                </p14:cNvPr>
                <p14:cNvContentPartPr/>
                <p14:nvPr/>
              </p14:nvContentPartPr>
              <p14:xfrm>
                <a:off x="6286263" y="458971"/>
                <a:ext cx="162720" cy="219960"/>
              </p14:xfrm>
            </p:contentPart>
          </mc:Choice>
          <mc:Fallback xmlns="">
            <p:pic>
              <p:nvPicPr>
                <p:cNvPr id="210" name="Freihand 209">
                  <a:extLst>
                    <a:ext uri="{FF2B5EF4-FFF2-40B4-BE49-F238E27FC236}">
                      <a16:creationId xmlns:a16="http://schemas.microsoft.com/office/drawing/2014/main" id="{6F982039-F9FA-463A-B945-E803F98C76D0}"/>
                    </a:ext>
                  </a:extLst>
                </p:cNvPr>
                <p:cNvPicPr/>
                <p:nvPr/>
              </p:nvPicPr>
              <p:blipFill>
                <a:blip r:embed="rId334"/>
                <a:stretch>
                  <a:fillRect/>
                </a:stretch>
              </p:blipFill>
              <p:spPr>
                <a:xfrm>
                  <a:off x="6281943" y="454651"/>
                  <a:ext cx="1713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5">
            <p14:nvContentPartPr>
              <p14:cNvPr id="212" name="Freihand 211">
                <a:extLst>
                  <a:ext uri="{FF2B5EF4-FFF2-40B4-BE49-F238E27FC236}">
                    <a16:creationId xmlns:a16="http://schemas.microsoft.com/office/drawing/2014/main" id="{A3BC8E33-2289-4E96-A29F-550FABBC7C06}"/>
                  </a:ext>
                </a:extLst>
              </p14:cNvPr>
              <p14:cNvContentPartPr/>
              <p14:nvPr/>
            </p14:nvContentPartPr>
            <p14:xfrm>
              <a:off x="3406983" y="1455811"/>
              <a:ext cx="10800" cy="117000"/>
            </p14:xfrm>
          </p:contentPart>
        </mc:Choice>
        <mc:Fallback xmlns="">
          <p:pic>
            <p:nvPicPr>
              <p:cNvPr id="212" name="Freihand 211">
                <a:extLst>
                  <a:ext uri="{FF2B5EF4-FFF2-40B4-BE49-F238E27FC236}">
                    <a16:creationId xmlns:a16="http://schemas.microsoft.com/office/drawing/2014/main" id="{A3BC8E33-2289-4E96-A29F-550FABBC7C06}"/>
                  </a:ext>
                </a:extLst>
              </p:cNvPr>
              <p:cNvPicPr/>
              <p:nvPr/>
            </p:nvPicPr>
            <p:blipFill>
              <a:blip r:embed="rId336"/>
              <a:stretch>
                <a:fillRect/>
              </a:stretch>
            </p:blipFill>
            <p:spPr>
              <a:xfrm>
                <a:off x="3402663" y="1451491"/>
                <a:ext cx="19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3" name="Freihand 212">
                <a:extLst>
                  <a:ext uri="{FF2B5EF4-FFF2-40B4-BE49-F238E27FC236}">
                    <a16:creationId xmlns:a16="http://schemas.microsoft.com/office/drawing/2014/main" id="{446B52EF-0644-41E0-9223-5D12C0523D64}"/>
                  </a:ext>
                </a:extLst>
              </p14:cNvPr>
              <p14:cNvContentPartPr/>
              <p14:nvPr/>
            </p14:nvContentPartPr>
            <p14:xfrm>
              <a:off x="3419223" y="1890691"/>
              <a:ext cx="21600" cy="873720"/>
            </p14:xfrm>
          </p:contentPart>
        </mc:Choice>
        <mc:Fallback xmlns="">
          <p:pic>
            <p:nvPicPr>
              <p:cNvPr id="213" name="Freihand 212">
                <a:extLst>
                  <a:ext uri="{FF2B5EF4-FFF2-40B4-BE49-F238E27FC236}">
                    <a16:creationId xmlns:a16="http://schemas.microsoft.com/office/drawing/2014/main" id="{446B52EF-0644-41E0-9223-5D12C0523D64}"/>
                  </a:ext>
                </a:extLst>
              </p:cNvPr>
              <p:cNvPicPr/>
              <p:nvPr/>
            </p:nvPicPr>
            <p:blipFill>
              <a:blip r:embed="rId338"/>
              <a:stretch>
                <a:fillRect/>
              </a:stretch>
            </p:blipFill>
            <p:spPr>
              <a:xfrm>
                <a:off x="3414903" y="1886371"/>
                <a:ext cx="30240" cy="882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4" name="Freihand 213">
                <a:extLst>
                  <a:ext uri="{FF2B5EF4-FFF2-40B4-BE49-F238E27FC236}">
                    <a16:creationId xmlns:a16="http://schemas.microsoft.com/office/drawing/2014/main" id="{9AFFAFE5-422D-48D4-8972-922EAD7BE38B}"/>
                  </a:ext>
                </a:extLst>
              </p14:cNvPr>
              <p14:cNvContentPartPr/>
              <p14:nvPr/>
            </p14:nvContentPartPr>
            <p14:xfrm>
              <a:off x="3392943" y="2976451"/>
              <a:ext cx="14760" cy="196920"/>
            </p14:xfrm>
          </p:contentPart>
        </mc:Choice>
        <mc:Fallback xmlns="">
          <p:pic>
            <p:nvPicPr>
              <p:cNvPr id="214" name="Freihand 213">
                <a:extLst>
                  <a:ext uri="{FF2B5EF4-FFF2-40B4-BE49-F238E27FC236}">
                    <a16:creationId xmlns:a16="http://schemas.microsoft.com/office/drawing/2014/main" id="{9AFFAFE5-422D-48D4-8972-922EAD7BE38B}"/>
                  </a:ext>
                </a:extLst>
              </p:cNvPr>
              <p:cNvPicPr/>
              <p:nvPr/>
            </p:nvPicPr>
            <p:blipFill>
              <a:blip r:embed="rId340"/>
              <a:stretch>
                <a:fillRect/>
              </a:stretch>
            </p:blipFill>
            <p:spPr>
              <a:xfrm>
                <a:off x="3388623" y="2972131"/>
                <a:ext cx="23400" cy="205560"/>
              </a:xfrm>
              <a:prstGeom prst="rect">
                <a:avLst/>
              </a:prstGeom>
            </p:spPr>
          </p:pic>
        </mc:Fallback>
      </mc:AlternateContent>
      <p:grpSp>
        <p:nvGrpSpPr>
          <p:cNvPr id="223" name="Gruppieren 222">
            <a:extLst>
              <a:ext uri="{FF2B5EF4-FFF2-40B4-BE49-F238E27FC236}">
                <a16:creationId xmlns:a16="http://schemas.microsoft.com/office/drawing/2014/main" id="{696C0A8A-F9C5-4BC1-B6C4-FCEF26966D1B}"/>
              </a:ext>
            </a:extLst>
          </p:cNvPr>
          <p:cNvGrpSpPr/>
          <p:nvPr/>
        </p:nvGrpSpPr>
        <p:grpSpPr>
          <a:xfrm>
            <a:off x="3203943" y="3367051"/>
            <a:ext cx="593640" cy="348120"/>
            <a:chOff x="3203943" y="3367051"/>
            <a:chExt cx="593640" cy="348120"/>
          </a:xfrm>
        </p:grpSpPr>
        <mc:AlternateContent xmlns:mc="http://schemas.openxmlformats.org/markup-compatibility/2006" xmlns:p14="http://schemas.microsoft.com/office/powerpoint/2010/main">
          <mc:Choice Requires="p14">
            <p:contentPart p14:bwMode="auto" r:id="rId341">
              <p14:nvContentPartPr>
                <p14:cNvPr id="215" name="Freihand 214">
                  <a:extLst>
                    <a:ext uri="{FF2B5EF4-FFF2-40B4-BE49-F238E27FC236}">
                      <a16:creationId xmlns:a16="http://schemas.microsoft.com/office/drawing/2014/main" id="{6E431DF3-1534-4FD8-9718-0B573F3E0E43}"/>
                    </a:ext>
                  </a:extLst>
                </p14:cNvPr>
                <p14:cNvContentPartPr/>
                <p14:nvPr/>
              </p14:nvContentPartPr>
              <p14:xfrm>
                <a:off x="3203943" y="3408451"/>
                <a:ext cx="122400" cy="155520"/>
              </p14:xfrm>
            </p:contentPart>
          </mc:Choice>
          <mc:Fallback xmlns="">
            <p:pic>
              <p:nvPicPr>
                <p:cNvPr id="215" name="Freihand 214">
                  <a:extLst>
                    <a:ext uri="{FF2B5EF4-FFF2-40B4-BE49-F238E27FC236}">
                      <a16:creationId xmlns:a16="http://schemas.microsoft.com/office/drawing/2014/main" id="{6E431DF3-1534-4FD8-9718-0B573F3E0E43}"/>
                    </a:ext>
                  </a:extLst>
                </p:cNvPr>
                <p:cNvPicPr/>
                <p:nvPr/>
              </p:nvPicPr>
              <p:blipFill>
                <a:blip r:embed="rId342"/>
                <a:stretch>
                  <a:fillRect/>
                </a:stretch>
              </p:blipFill>
              <p:spPr>
                <a:xfrm>
                  <a:off x="3199623" y="3404131"/>
                  <a:ext cx="131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6" name="Freihand 215">
                  <a:extLst>
                    <a:ext uri="{FF2B5EF4-FFF2-40B4-BE49-F238E27FC236}">
                      <a16:creationId xmlns:a16="http://schemas.microsoft.com/office/drawing/2014/main" id="{0B992EB3-1BEA-4BBA-A6F8-A39925CB0C82}"/>
                    </a:ext>
                  </a:extLst>
                </p14:cNvPr>
                <p14:cNvContentPartPr/>
                <p14:nvPr/>
              </p14:nvContentPartPr>
              <p14:xfrm>
                <a:off x="3219063" y="3429331"/>
                <a:ext cx="125640" cy="285840"/>
              </p14:xfrm>
            </p:contentPart>
          </mc:Choice>
          <mc:Fallback xmlns="">
            <p:pic>
              <p:nvPicPr>
                <p:cNvPr id="216" name="Freihand 215">
                  <a:extLst>
                    <a:ext uri="{FF2B5EF4-FFF2-40B4-BE49-F238E27FC236}">
                      <a16:creationId xmlns:a16="http://schemas.microsoft.com/office/drawing/2014/main" id="{0B992EB3-1BEA-4BBA-A6F8-A39925CB0C82}"/>
                    </a:ext>
                  </a:extLst>
                </p:cNvPr>
                <p:cNvPicPr/>
                <p:nvPr/>
              </p:nvPicPr>
              <p:blipFill>
                <a:blip r:embed="rId344"/>
                <a:stretch>
                  <a:fillRect/>
                </a:stretch>
              </p:blipFill>
              <p:spPr>
                <a:xfrm>
                  <a:off x="3214743" y="3425011"/>
                  <a:ext cx="1342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8" name="Freihand 217">
                  <a:extLst>
                    <a:ext uri="{FF2B5EF4-FFF2-40B4-BE49-F238E27FC236}">
                      <a16:creationId xmlns:a16="http://schemas.microsoft.com/office/drawing/2014/main" id="{6CA442DD-20AD-4176-ACBA-1C7DF6E8938C}"/>
                    </a:ext>
                  </a:extLst>
                </p14:cNvPr>
                <p14:cNvContentPartPr/>
                <p14:nvPr/>
              </p14:nvContentPartPr>
              <p14:xfrm>
                <a:off x="3358023" y="3369931"/>
                <a:ext cx="124200" cy="113040"/>
              </p14:xfrm>
            </p:contentPart>
          </mc:Choice>
          <mc:Fallback xmlns="">
            <p:pic>
              <p:nvPicPr>
                <p:cNvPr id="218" name="Freihand 217">
                  <a:extLst>
                    <a:ext uri="{FF2B5EF4-FFF2-40B4-BE49-F238E27FC236}">
                      <a16:creationId xmlns:a16="http://schemas.microsoft.com/office/drawing/2014/main" id="{6CA442DD-20AD-4176-ACBA-1C7DF6E8938C}"/>
                    </a:ext>
                  </a:extLst>
                </p:cNvPr>
                <p:cNvPicPr/>
                <p:nvPr/>
              </p:nvPicPr>
              <p:blipFill>
                <a:blip r:embed="rId346"/>
                <a:stretch>
                  <a:fillRect/>
                </a:stretch>
              </p:blipFill>
              <p:spPr>
                <a:xfrm>
                  <a:off x="3353703" y="3365611"/>
                  <a:ext cx="13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9" name="Freihand 218">
                  <a:extLst>
                    <a:ext uri="{FF2B5EF4-FFF2-40B4-BE49-F238E27FC236}">
                      <a16:creationId xmlns:a16="http://schemas.microsoft.com/office/drawing/2014/main" id="{DC483D03-DAFD-46C7-B027-7838C8345903}"/>
                    </a:ext>
                  </a:extLst>
                </p14:cNvPr>
                <p14:cNvContentPartPr/>
                <p14:nvPr/>
              </p14:nvContentPartPr>
              <p14:xfrm>
                <a:off x="3423183" y="3367051"/>
                <a:ext cx="102960" cy="223200"/>
              </p14:xfrm>
            </p:contentPart>
          </mc:Choice>
          <mc:Fallback xmlns="">
            <p:pic>
              <p:nvPicPr>
                <p:cNvPr id="219" name="Freihand 218">
                  <a:extLst>
                    <a:ext uri="{FF2B5EF4-FFF2-40B4-BE49-F238E27FC236}">
                      <a16:creationId xmlns:a16="http://schemas.microsoft.com/office/drawing/2014/main" id="{DC483D03-DAFD-46C7-B027-7838C8345903}"/>
                    </a:ext>
                  </a:extLst>
                </p:cNvPr>
                <p:cNvPicPr/>
                <p:nvPr/>
              </p:nvPicPr>
              <p:blipFill>
                <a:blip r:embed="rId348"/>
                <a:stretch>
                  <a:fillRect/>
                </a:stretch>
              </p:blipFill>
              <p:spPr>
                <a:xfrm>
                  <a:off x="3418863" y="3362731"/>
                  <a:ext cx="111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Freihand 219">
                  <a:extLst>
                    <a:ext uri="{FF2B5EF4-FFF2-40B4-BE49-F238E27FC236}">
                      <a16:creationId xmlns:a16="http://schemas.microsoft.com/office/drawing/2014/main" id="{46CAB619-78BB-4CE4-B87C-6739A3C69020}"/>
                    </a:ext>
                  </a:extLst>
                </p14:cNvPr>
                <p14:cNvContentPartPr/>
                <p14:nvPr/>
              </p14:nvContentPartPr>
              <p14:xfrm>
                <a:off x="3559623" y="3430771"/>
                <a:ext cx="79920" cy="105120"/>
              </p14:xfrm>
            </p:contentPart>
          </mc:Choice>
          <mc:Fallback xmlns="">
            <p:pic>
              <p:nvPicPr>
                <p:cNvPr id="220" name="Freihand 219">
                  <a:extLst>
                    <a:ext uri="{FF2B5EF4-FFF2-40B4-BE49-F238E27FC236}">
                      <a16:creationId xmlns:a16="http://schemas.microsoft.com/office/drawing/2014/main" id="{46CAB619-78BB-4CE4-B87C-6739A3C69020}"/>
                    </a:ext>
                  </a:extLst>
                </p:cNvPr>
                <p:cNvPicPr/>
                <p:nvPr/>
              </p:nvPicPr>
              <p:blipFill>
                <a:blip r:embed="rId350"/>
                <a:stretch>
                  <a:fillRect/>
                </a:stretch>
              </p:blipFill>
              <p:spPr>
                <a:xfrm>
                  <a:off x="3555303" y="3426451"/>
                  <a:ext cx="88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995C582F-B3F1-4793-AA77-B2BBC514D96D}"/>
                    </a:ext>
                  </a:extLst>
                </p14:cNvPr>
                <p14:cNvContentPartPr/>
                <p14:nvPr/>
              </p14:nvContentPartPr>
              <p14:xfrm>
                <a:off x="3600303" y="3369211"/>
                <a:ext cx="132120" cy="207360"/>
              </p14:xfrm>
            </p:contentPart>
          </mc:Choice>
          <mc:Fallback xmlns="">
            <p:pic>
              <p:nvPicPr>
                <p:cNvPr id="221" name="Freihand 220">
                  <a:extLst>
                    <a:ext uri="{FF2B5EF4-FFF2-40B4-BE49-F238E27FC236}">
                      <a16:creationId xmlns:a16="http://schemas.microsoft.com/office/drawing/2014/main" id="{995C582F-B3F1-4793-AA77-B2BBC514D96D}"/>
                    </a:ext>
                  </a:extLst>
                </p:cNvPr>
                <p:cNvPicPr/>
                <p:nvPr/>
              </p:nvPicPr>
              <p:blipFill>
                <a:blip r:embed="rId352"/>
                <a:stretch>
                  <a:fillRect/>
                </a:stretch>
              </p:blipFill>
              <p:spPr>
                <a:xfrm>
                  <a:off x="3595983" y="3364891"/>
                  <a:ext cx="140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20D7D0ED-C00B-44F2-ABBE-040EC8594601}"/>
                    </a:ext>
                  </a:extLst>
                </p14:cNvPr>
                <p14:cNvContentPartPr/>
                <p14:nvPr/>
              </p14:nvContentPartPr>
              <p14:xfrm>
                <a:off x="3696063" y="3378211"/>
                <a:ext cx="101520" cy="307440"/>
              </p14:xfrm>
            </p:contentPart>
          </mc:Choice>
          <mc:Fallback xmlns="">
            <p:pic>
              <p:nvPicPr>
                <p:cNvPr id="222" name="Freihand 221">
                  <a:extLst>
                    <a:ext uri="{FF2B5EF4-FFF2-40B4-BE49-F238E27FC236}">
                      <a16:creationId xmlns:a16="http://schemas.microsoft.com/office/drawing/2014/main" id="{20D7D0ED-C00B-44F2-ABBE-040EC8594601}"/>
                    </a:ext>
                  </a:extLst>
                </p:cNvPr>
                <p:cNvPicPr/>
                <p:nvPr/>
              </p:nvPicPr>
              <p:blipFill>
                <a:blip r:embed="rId354"/>
                <a:stretch>
                  <a:fillRect/>
                </a:stretch>
              </p:blipFill>
              <p:spPr>
                <a:xfrm>
                  <a:off x="3691743" y="3373891"/>
                  <a:ext cx="110160" cy="316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5">
            <p14:nvContentPartPr>
              <p14:cNvPr id="224" name="Freihand 223">
                <a:extLst>
                  <a:ext uri="{FF2B5EF4-FFF2-40B4-BE49-F238E27FC236}">
                    <a16:creationId xmlns:a16="http://schemas.microsoft.com/office/drawing/2014/main" id="{61083519-83ED-416A-9BCA-50AA79B3EF51}"/>
                  </a:ext>
                </a:extLst>
              </p14:cNvPr>
              <p14:cNvContentPartPr/>
              <p14:nvPr/>
            </p14:nvContentPartPr>
            <p14:xfrm>
              <a:off x="3419223" y="3906691"/>
              <a:ext cx="24840" cy="293040"/>
            </p14:xfrm>
          </p:contentPart>
        </mc:Choice>
        <mc:Fallback xmlns="">
          <p:pic>
            <p:nvPicPr>
              <p:cNvPr id="224" name="Freihand 223">
                <a:extLst>
                  <a:ext uri="{FF2B5EF4-FFF2-40B4-BE49-F238E27FC236}">
                    <a16:creationId xmlns:a16="http://schemas.microsoft.com/office/drawing/2014/main" id="{61083519-83ED-416A-9BCA-50AA79B3EF51}"/>
                  </a:ext>
                </a:extLst>
              </p:cNvPr>
              <p:cNvPicPr/>
              <p:nvPr/>
            </p:nvPicPr>
            <p:blipFill>
              <a:blip r:embed="rId356"/>
              <a:stretch>
                <a:fillRect/>
              </a:stretch>
            </p:blipFill>
            <p:spPr>
              <a:xfrm>
                <a:off x="3414903" y="3902371"/>
                <a:ext cx="334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6" name="Freihand 225">
                <a:extLst>
                  <a:ext uri="{FF2B5EF4-FFF2-40B4-BE49-F238E27FC236}">
                    <a16:creationId xmlns:a16="http://schemas.microsoft.com/office/drawing/2014/main" id="{C85B1B2C-836D-49C7-88F3-70348FD406EE}"/>
                  </a:ext>
                </a:extLst>
              </p14:cNvPr>
              <p14:cNvContentPartPr/>
              <p14:nvPr/>
            </p14:nvContentPartPr>
            <p14:xfrm>
              <a:off x="3333183" y="5859691"/>
              <a:ext cx="15840" cy="75240"/>
            </p14:xfrm>
          </p:contentPart>
        </mc:Choice>
        <mc:Fallback xmlns="">
          <p:pic>
            <p:nvPicPr>
              <p:cNvPr id="226" name="Freihand 225">
                <a:extLst>
                  <a:ext uri="{FF2B5EF4-FFF2-40B4-BE49-F238E27FC236}">
                    <a16:creationId xmlns:a16="http://schemas.microsoft.com/office/drawing/2014/main" id="{C85B1B2C-836D-49C7-88F3-70348FD406EE}"/>
                  </a:ext>
                </a:extLst>
              </p:cNvPr>
              <p:cNvPicPr/>
              <p:nvPr/>
            </p:nvPicPr>
            <p:blipFill>
              <a:blip r:embed="rId358"/>
              <a:stretch>
                <a:fillRect/>
              </a:stretch>
            </p:blipFill>
            <p:spPr>
              <a:xfrm>
                <a:off x="3328863" y="5855371"/>
                <a:ext cx="24480" cy="83880"/>
              </a:xfrm>
              <a:prstGeom prst="rect">
                <a:avLst/>
              </a:prstGeom>
            </p:spPr>
          </p:pic>
        </mc:Fallback>
      </mc:AlternateContent>
      <p:grpSp>
        <p:nvGrpSpPr>
          <p:cNvPr id="238" name="Gruppieren 237">
            <a:extLst>
              <a:ext uri="{FF2B5EF4-FFF2-40B4-BE49-F238E27FC236}">
                <a16:creationId xmlns:a16="http://schemas.microsoft.com/office/drawing/2014/main" id="{74B96E64-D1B0-42BC-917D-8B53DD30AFBD}"/>
              </a:ext>
            </a:extLst>
          </p:cNvPr>
          <p:cNvGrpSpPr/>
          <p:nvPr/>
        </p:nvGrpSpPr>
        <p:grpSpPr>
          <a:xfrm>
            <a:off x="3009183" y="6296371"/>
            <a:ext cx="840600" cy="505800"/>
            <a:chOff x="3009183" y="6296371"/>
            <a:chExt cx="840600" cy="505800"/>
          </a:xfrm>
        </p:grpSpPr>
        <mc:AlternateContent xmlns:mc="http://schemas.openxmlformats.org/markup-compatibility/2006" xmlns:p14="http://schemas.microsoft.com/office/powerpoint/2010/main">
          <mc:Choice Requires="p14">
            <p:contentPart p14:bwMode="auto" r:id="rId359">
              <p14:nvContentPartPr>
                <p14:cNvPr id="227" name="Freihand 226">
                  <a:extLst>
                    <a:ext uri="{FF2B5EF4-FFF2-40B4-BE49-F238E27FC236}">
                      <a16:creationId xmlns:a16="http://schemas.microsoft.com/office/drawing/2014/main" id="{768C8657-C85C-485E-A0A2-22EF33D9399F}"/>
                    </a:ext>
                  </a:extLst>
                </p14:cNvPr>
                <p14:cNvContentPartPr/>
                <p14:nvPr/>
              </p14:nvContentPartPr>
              <p14:xfrm>
                <a:off x="3306543" y="6297451"/>
                <a:ext cx="12600" cy="96120"/>
              </p14:xfrm>
            </p:contentPart>
          </mc:Choice>
          <mc:Fallback xmlns="">
            <p:pic>
              <p:nvPicPr>
                <p:cNvPr id="227" name="Freihand 226">
                  <a:extLst>
                    <a:ext uri="{FF2B5EF4-FFF2-40B4-BE49-F238E27FC236}">
                      <a16:creationId xmlns:a16="http://schemas.microsoft.com/office/drawing/2014/main" id="{768C8657-C85C-485E-A0A2-22EF33D9399F}"/>
                    </a:ext>
                  </a:extLst>
                </p:cNvPr>
                <p:cNvPicPr/>
                <p:nvPr/>
              </p:nvPicPr>
              <p:blipFill>
                <a:blip r:embed="rId360"/>
                <a:stretch>
                  <a:fillRect/>
                </a:stretch>
              </p:blipFill>
              <p:spPr>
                <a:xfrm>
                  <a:off x="3302223" y="6293131"/>
                  <a:ext cx="21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8" name="Freihand 227">
                  <a:extLst>
                    <a:ext uri="{FF2B5EF4-FFF2-40B4-BE49-F238E27FC236}">
                      <a16:creationId xmlns:a16="http://schemas.microsoft.com/office/drawing/2014/main" id="{EC0E770E-3852-459C-8D4C-96A4EFBE5687}"/>
                    </a:ext>
                  </a:extLst>
                </p14:cNvPr>
                <p14:cNvContentPartPr/>
                <p14:nvPr/>
              </p14:nvContentPartPr>
              <p14:xfrm>
                <a:off x="3122223" y="6447571"/>
                <a:ext cx="115920" cy="62640"/>
              </p14:xfrm>
            </p:contentPart>
          </mc:Choice>
          <mc:Fallback xmlns="">
            <p:pic>
              <p:nvPicPr>
                <p:cNvPr id="228" name="Freihand 227">
                  <a:extLst>
                    <a:ext uri="{FF2B5EF4-FFF2-40B4-BE49-F238E27FC236}">
                      <a16:creationId xmlns:a16="http://schemas.microsoft.com/office/drawing/2014/main" id="{EC0E770E-3852-459C-8D4C-96A4EFBE5687}"/>
                    </a:ext>
                  </a:extLst>
                </p:cNvPr>
                <p:cNvPicPr/>
                <p:nvPr/>
              </p:nvPicPr>
              <p:blipFill>
                <a:blip r:embed="rId362"/>
                <a:stretch>
                  <a:fillRect/>
                </a:stretch>
              </p:blipFill>
              <p:spPr>
                <a:xfrm>
                  <a:off x="3117903" y="6443251"/>
                  <a:ext cx="124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9" name="Freihand 228">
                  <a:extLst>
                    <a:ext uri="{FF2B5EF4-FFF2-40B4-BE49-F238E27FC236}">
                      <a16:creationId xmlns:a16="http://schemas.microsoft.com/office/drawing/2014/main" id="{B6822043-14FE-4B2A-9644-DBCDBAEA5A81}"/>
                    </a:ext>
                  </a:extLst>
                </p14:cNvPr>
                <p14:cNvContentPartPr/>
                <p14:nvPr/>
              </p14:nvContentPartPr>
              <p14:xfrm>
                <a:off x="3163983" y="6455491"/>
                <a:ext cx="90360" cy="190800"/>
              </p14:xfrm>
            </p:contentPart>
          </mc:Choice>
          <mc:Fallback xmlns="">
            <p:pic>
              <p:nvPicPr>
                <p:cNvPr id="229" name="Freihand 228">
                  <a:extLst>
                    <a:ext uri="{FF2B5EF4-FFF2-40B4-BE49-F238E27FC236}">
                      <a16:creationId xmlns:a16="http://schemas.microsoft.com/office/drawing/2014/main" id="{B6822043-14FE-4B2A-9644-DBCDBAEA5A81}"/>
                    </a:ext>
                  </a:extLst>
                </p:cNvPr>
                <p:cNvPicPr/>
                <p:nvPr/>
              </p:nvPicPr>
              <p:blipFill>
                <a:blip r:embed="rId364"/>
                <a:stretch>
                  <a:fillRect/>
                </a:stretch>
              </p:blipFill>
              <p:spPr>
                <a:xfrm>
                  <a:off x="3159663" y="6451171"/>
                  <a:ext cx="99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0" name="Freihand 229">
                  <a:extLst>
                    <a:ext uri="{FF2B5EF4-FFF2-40B4-BE49-F238E27FC236}">
                      <a16:creationId xmlns:a16="http://schemas.microsoft.com/office/drawing/2014/main" id="{DE4A5166-A46E-4558-AD68-8755AC437952}"/>
                    </a:ext>
                  </a:extLst>
                </p14:cNvPr>
                <p14:cNvContentPartPr/>
                <p14:nvPr/>
              </p14:nvContentPartPr>
              <p14:xfrm>
                <a:off x="3297543" y="6411571"/>
                <a:ext cx="99360" cy="187560"/>
              </p14:xfrm>
            </p:contentPart>
          </mc:Choice>
          <mc:Fallback xmlns="">
            <p:pic>
              <p:nvPicPr>
                <p:cNvPr id="230" name="Freihand 229">
                  <a:extLst>
                    <a:ext uri="{FF2B5EF4-FFF2-40B4-BE49-F238E27FC236}">
                      <a16:creationId xmlns:a16="http://schemas.microsoft.com/office/drawing/2014/main" id="{DE4A5166-A46E-4558-AD68-8755AC437952}"/>
                    </a:ext>
                  </a:extLst>
                </p:cNvPr>
                <p:cNvPicPr/>
                <p:nvPr/>
              </p:nvPicPr>
              <p:blipFill>
                <a:blip r:embed="rId366"/>
                <a:stretch>
                  <a:fillRect/>
                </a:stretch>
              </p:blipFill>
              <p:spPr>
                <a:xfrm>
                  <a:off x="3293223" y="6407251"/>
                  <a:ext cx="108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1" name="Freihand 230">
                  <a:extLst>
                    <a:ext uri="{FF2B5EF4-FFF2-40B4-BE49-F238E27FC236}">
                      <a16:creationId xmlns:a16="http://schemas.microsoft.com/office/drawing/2014/main" id="{AA44E45D-6657-45E2-BBAF-8EFA21BD7BD3}"/>
                    </a:ext>
                  </a:extLst>
                </p14:cNvPr>
                <p14:cNvContentPartPr/>
                <p14:nvPr/>
              </p14:nvContentPartPr>
              <p14:xfrm>
                <a:off x="3457023" y="6454051"/>
                <a:ext cx="63360" cy="78840"/>
              </p14:xfrm>
            </p:contentPart>
          </mc:Choice>
          <mc:Fallback xmlns="">
            <p:pic>
              <p:nvPicPr>
                <p:cNvPr id="231" name="Freihand 230">
                  <a:extLst>
                    <a:ext uri="{FF2B5EF4-FFF2-40B4-BE49-F238E27FC236}">
                      <a16:creationId xmlns:a16="http://schemas.microsoft.com/office/drawing/2014/main" id="{AA44E45D-6657-45E2-BBAF-8EFA21BD7BD3}"/>
                    </a:ext>
                  </a:extLst>
                </p:cNvPr>
                <p:cNvPicPr/>
                <p:nvPr/>
              </p:nvPicPr>
              <p:blipFill>
                <a:blip r:embed="rId368"/>
                <a:stretch>
                  <a:fillRect/>
                </a:stretch>
              </p:blipFill>
              <p:spPr>
                <a:xfrm>
                  <a:off x="3452703" y="6449731"/>
                  <a:ext cx="72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2" name="Freihand 231">
                  <a:extLst>
                    <a:ext uri="{FF2B5EF4-FFF2-40B4-BE49-F238E27FC236}">
                      <a16:creationId xmlns:a16="http://schemas.microsoft.com/office/drawing/2014/main" id="{CD6F571C-D337-4730-BED2-AFED60E55173}"/>
                    </a:ext>
                  </a:extLst>
                </p14:cNvPr>
                <p14:cNvContentPartPr/>
                <p14:nvPr/>
              </p14:nvContentPartPr>
              <p14:xfrm>
                <a:off x="3495903" y="6397531"/>
                <a:ext cx="8640" cy="10440"/>
              </p14:xfrm>
            </p:contentPart>
          </mc:Choice>
          <mc:Fallback xmlns="">
            <p:pic>
              <p:nvPicPr>
                <p:cNvPr id="232" name="Freihand 231">
                  <a:extLst>
                    <a:ext uri="{FF2B5EF4-FFF2-40B4-BE49-F238E27FC236}">
                      <a16:creationId xmlns:a16="http://schemas.microsoft.com/office/drawing/2014/main" id="{CD6F571C-D337-4730-BED2-AFED60E55173}"/>
                    </a:ext>
                  </a:extLst>
                </p:cNvPr>
                <p:cNvPicPr/>
                <p:nvPr/>
              </p:nvPicPr>
              <p:blipFill>
                <a:blip r:embed="rId370"/>
                <a:stretch>
                  <a:fillRect/>
                </a:stretch>
              </p:blipFill>
              <p:spPr>
                <a:xfrm>
                  <a:off x="3491583" y="6393211"/>
                  <a:ext cx="17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3" name="Freihand 232">
                  <a:extLst>
                    <a:ext uri="{FF2B5EF4-FFF2-40B4-BE49-F238E27FC236}">
                      <a16:creationId xmlns:a16="http://schemas.microsoft.com/office/drawing/2014/main" id="{B6CCF3E1-33F0-4B7A-8C29-917EE9B0C9A5}"/>
                    </a:ext>
                  </a:extLst>
                </p14:cNvPr>
                <p14:cNvContentPartPr/>
                <p14:nvPr/>
              </p14:nvContentPartPr>
              <p14:xfrm>
                <a:off x="3513543" y="6517411"/>
                <a:ext cx="90000" cy="90360"/>
              </p14:xfrm>
            </p:contentPart>
          </mc:Choice>
          <mc:Fallback xmlns="">
            <p:pic>
              <p:nvPicPr>
                <p:cNvPr id="233" name="Freihand 232">
                  <a:extLst>
                    <a:ext uri="{FF2B5EF4-FFF2-40B4-BE49-F238E27FC236}">
                      <a16:creationId xmlns:a16="http://schemas.microsoft.com/office/drawing/2014/main" id="{B6CCF3E1-33F0-4B7A-8C29-917EE9B0C9A5}"/>
                    </a:ext>
                  </a:extLst>
                </p:cNvPr>
                <p:cNvPicPr/>
                <p:nvPr/>
              </p:nvPicPr>
              <p:blipFill>
                <a:blip r:embed="rId372"/>
                <a:stretch>
                  <a:fillRect/>
                </a:stretch>
              </p:blipFill>
              <p:spPr>
                <a:xfrm>
                  <a:off x="3509223" y="6513091"/>
                  <a:ext cx="98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4" name="Freihand 233">
                  <a:extLst>
                    <a:ext uri="{FF2B5EF4-FFF2-40B4-BE49-F238E27FC236}">
                      <a16:creationId xmlns:a16="http://schemas.microsoft.com/office/drawing/2014/main" id="{1B9F7019-800D-4B67-93D6-1B901DFBAF62}"/>
                    </a:ext>
                  </a:extLst>
                </p14:cNvPr>
                <p14:cNvContentPartPr/>
                <p14:nvPr/>
              </p14:nvContentPartPr>
              <p14:xfrm>
                <a:off x="3257223" y="6343891"/>
                <a:ext cx="171000" cy="97920"/>
              </p14:xfrm>
            </p:contentPart>
          </mc:Choice>
          <mc:Fallback xmlns="">
            <p:pic>
              <p:nvPicPr>
                <p:cNvPr id="234" name="Freihand 233">
                  <a:extLst>
                    <a:ext uri="{FF2B5EF4-FFF2-40B4-BE49-F238E27FC236}">
                      <a16:creationId xmlns:a16="http://schemas.microsoft.com/office/drawing/2014/main" id="{1B9F7019-800D-4B67-93D6-1B901DFBAF62}"/>
                    </a:ext>
                  </a:extLst>
                </p:cNvPr>
                <p:cNvPicPr/>
                <p:nvPr/>
              </p:nvPicPr>
              <p:blipFill>
                <a:blip r:embed="rId374"/>
                <a:stretch>
                  <a:fillRect/>
                </a:stretch>
              </p:blipFill>
              <p:spPr>
                <a:xfrm>
                  <a:off x="3252903" y="6339571"/>
                  <a:ext cx="179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5" name="Freihand 234">
                  <a:extLst>
                    <a:ext uri="{FF2B5EF4-FFF2-40B4-BE49-F238E27FC236}">
                      <a16:creationId xmlns:a16="http://schemas.microsoft.com/office/drawing/2014/main" id="{583A02EA-DBBA-4794-86E3-6BE59449EC0F}"/>
                    </a:ext>
                  </a:extLst>
                </p14:cNvPr>
                <p14:cNvContentPartPr/>
                <p14:nvPr/>
              </p14:nvContentPartPr>
              <p14:xfrm>
                <a:off x="3589863" y="6382051"/>
                <a:ext cx="92520" cy="311040"/>
              </p14:xfrm>
            </p:contentPart>
          </mc:Choice>
          <mc:Fallback xmlns="">
            <p:pic>
              <p:nvPicPr>
                <p:cNvPr id="235" name="Freihand 234">
                  <a:extLst>
                    <a:ext uri="{FF2B5EF4-FFF2-40B4-BE49-F238E27FC236}">
                      <a16:creationId xmlns:a16="http://schemas.microsoft.com/office/drawing/2014/main" id="{583A02EA-DBBA-4794-86E3-6BE59449EC0F}"/>
                    </a:ext>
                  </a:extLst>
                </p:cNvPr>
                <p:cNvPicPr/>
                <p:nvPr/>
              </p:nvPicPr>
              <p:blipFill>
                <a:blip r:embed="rId376"/>
                <a:stretch>
                  <a:fillRect/>
                </a:stretch>
              </p:blipFill>
              <p:spPr>
                <a:xfrm>
                  <a:off x="3585543" y="6377731"/>
                  <a:ext cx="1011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7" name="Freihand 236">
                  <a:extLst>
                    <a:ext uri="{FF2B5EF4-FFF2-40B4-BE49-F238E27FC236}">
                      <a16:creationId xmlns:a16="http://schemas.microsoft.com/office/drawing/2014/main" id="{08300F01-4AC8-468B-8525-A024E04A04A2}"/>
                    </a:ext>
                  </a:extLst>
                </p14:cNvPr>
                <p14:cNvContentPartPr/>
                <p14:nvPr/>
              </p14:nvContentPartPr>
              <p14:xfrm>
                <a:off x="3009183" y="6296371"/>
                <a:ext cx="840600" cy="505800"/>
              </p14:xfrm>
            </p:contentPart>
          </mc:Choice>
          <mc:Fallback xmlns="">
            <p:pic>
              <p:nvPicPr>
                <p:cNvPr id="237" name="Freihand 236">
                  <a:extLst>
                    <a:ext uri="{FF2B5EF4-FFF2-40B4-BE49-F238E27FC236}">
                      <a16:creationId xmlns:a16="http://schemas.microsoft.com/office/drawing/2014/main" id="{08300F01-4AC8-468B-8525-A024E04A04A2}"/>
                    </a:ext>
                  </a:extLst>
                </p:cNvPr>
                <p:cNvPicPr/>
                <p:nvPr/>
              </p:nvPicPr>
              <p:blipFill>
                <a:blip r:embed="rId378"/>
                <a:stretch>
                  <a:fillRect/>
                </a:stretch>
              </p:blipFill>
              <p:spPr>
                <a:xfrm>
                  <a:off x="3004863" y="6292051"/>
                  <a:ext cx="849240" cy="514440"/>
                </a:xfrm>
                <a:prstGeom prst="rect">
                  <a:avLst/>
                </a:prstGeom>
              </p:spPr>
            </p:pic>
          </mc:Fallback>
        </mc:AlternateContent>
      </p:grpSp>
      <p:grpSp>
        <p:nvGrpSpPr>
          <p:cNvPr id="243" name="Gruppieren 242">
            <a:extLst>
              <a:ext uri="{FF2B5EF4-FFF2-40B4-BE49-F238E27FC236}">
                <a16:creationId xmlns:a16="http://schemas.microsoft.com/office/drawing/2014/main" id="{DFB8397C-0DD3-4A95-B28E-66F9B9EA8ECC}"/>
              </a:ext>
            </a:extLst>
          </p:cNvPr>
          <p:cNvGrpSpPr/>
          <p:nvPr/>
        </p:nvGrpSpPr>
        <p:grpSpPr>
          <a:xfrm>
            <a:off x="439863" y="5501851"/>
            <a:ext cx="578520" cy="301680"/>
            <a:chOff x="439863" y="5501851"/>
            <a:chExt cx="578520" cy="301680"/>
          </a:xfrm>
        </p:grpSpPr>
        <mc:AlternateContent xmlns:mc="http://schemas.openxmlformats.org/markup-compatibility/2006" xmlns:p14="http://schemas.microsoft.com/office/powerpoint/2010/main">
          <mc:Choice Requires="p14">
            <p:contentPart p14:bwMode="auto" r:id="rId379">
              <p14:nvContentPartPr>
                <p14:cNvPr id="239" name="Freihand 238">
                  <a:extLst>
                    <a:ext uri="{FF2B5EF4-FFF2-40B4-BE49-F238E27FC236}">
                      <a16:creationId xmlns:a16="http://schemas.microsoft.com/office/drawing/2014/main" id="{68E27376-D2C5-4BC4-B637-0D7974ADEE39}"/>
                    </a:ext>
                  </a:extLst>
                </p14:cNvPr>
                <p14:cNvContentPartPr/>
                <p14:nvPr/>
              </p14:nvContentPartPr>
              <p14:xfrm>
                <a:off x="792663" y="5602651"/>
                <a:ext cx="225720" cy="35280"/>
              </p14:xfrm>
            </p:contentPart>
          </mc:Choice>
          <mc:Fallback xmlns="">
            <p:pic>
              <p:nvPicPr>
                <p:cNvPr id="239" name="Freihand 238">
                  <a:extLst>
                    <a:ext uri="{FF2B5EF4-FFF2-40B4-BE49-F238E27FC236}">
                      <a16:creationId xmlns:a16="http://schemas.microsoft.com/office/drawing/2014/main" id="{68E27376-D2C5-4BC4-B637-0D7974ADEE39}"/>
                    </a:ext>
                  </a:extLst>
                </p:cNvPr>
                <p:cNvPicPr/>
                <p:nvPr/>
              </p:nvPicPr>
              <p:blipFill>
                <a:blip r:embed="rId380"/>
                <a:stretch>
                  <a:fillRect/>
                </a:stretch>
              </p:blipFill>
              <p:spPr>
                <a:xfrm>
                  <a:off x="788343" y="5598331"/>
                  <a:ext cx="234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0" name="Freihand 239">
                  <a:extLst>
                    <a:ext uri="{FF2B5EF4-FFF2-40B4-BE49-F238E27FC236}">
                      <a16:creationId xmlns:a16="http://schemas.microsoft.com/office/drawing/2014/main" id="{A6251A5C-501D-47FD-946D-74E330B51BEA}"/>
                    </a:ext>
                  </a:extLst>
                </p14:cNvPr>
                <p14:cNvContentPartPr/>
                <p14:nvPr/>
              </p14:nvContentPartPr>
              <p14:xfrm>
                <a:off x="439863" y="5605891"/>
                <a:ext cx="85320" cy="137520"/>
              </p14:xfrm>
            </p:contentPart>
          </mc:Choice>
          <mc:Fallback xmlns="">
            <p:pic>
              <p:nvPicPr>
                <p:cNvPr id="240" name="Freihand 239">
                  <a:extLst>
                    <a:ext uri="{FF2B5EF4-FFF2-40B4-BE49-F238E27FC236}">
                      <a16:creationId xmlns:a16="http://schemas.microsoft.com/office/drawing/2014/main" id="{A6251A5C-501D-47FD-946D-74E330B51BEA}"/>
                    </a:ext>
                  </a:extLst>
                </p:cNvPr>
                <p:cNvPicPr/>
                <p:nvPr/>
              </p:nvPicPr>
              <p:blipFill>
                <a:blip r:embed="rId382"/>
                <a:stretch>
                  <a:fillRect/>
                </a:stretch>
              </p:blipFill>
              <p:spPr>
                <a:xfrm>
                  <a:off x="435543" y="5601571"/>
                  <a:ext cx="93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41" name="Freihand 240">
                  <a:extLst>
                    <a:ext uri="{FF2B5EF4-FFF2-40B4-BE49-F238E27FC236}">
                      <a16:creationId xmlns:a16="http://schemas.microsoft.com/office/drawing/2014/main" id="{E780F065-082B-446F-B40D-FB7E0792E7DC}"/>
                    </a:ext>
                  </a:extLst>
                </p14:cNvPr>
                <p14:cNvContentPartPr/>
                <p14:nvPr/>
              </p14:nvContentPartPr>
              <p14:xfrm>
                <a:off x="447063" y="5501851"/>
                <a:ext cx="28800" cy="17640"/>
              </p14:xfrm>
            </p:contentPart>
          </mc:Choice>
          <mc:Fallback xmlns="">
            <p:pic>
              <p:nvPicPr>
                <p:cNvPr id="241" name="Freihand 240">
                  <a:extLst>
                    <a:ext uri="{FF2B5EF4-FFF2-40B4-BE49-F238E27FC236}">
                      <a16:creationId xmlns:a16="http://schemas.microsoft.com/office/drawing/2014/main" id="{E780F065-082B-446F-B40D-FB7E0792E7DC}"/>
                    </a:ext>
                  </a:extLst>
                </p:cNvPr>
                <p:cNvPicPr/>
                <p:nvPr/>
              </p:nvPicPr>
              <p:blipFill>
                <a:blip r:embed="rId384"/>
                <a:stretch>
                  <a:fillRect/>
                </a:stretch>
              </p:blipFill>
              <p:spPr>
                <a:xfrm>
                  <a:off x="442743" y="5497531"/>
                  <a:ext cx="3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2" name="Freihand 241">
                  <a:extLst>
                    <a:ext uri="{FF2B5EF4-FFF2-40B4-BE49-F238E27FC236}">
                      <a16:creationId xmlns:a16="http://schemas.microsoft.com/office/drawing/2014/main" id="{62F9CDCC-7585-4B7B-9E0E-79A2DAF8215D}"/>
                    </a:ext>
                  </a:extLst>
                </p14:cNvPr>
                <p14:cNvContentPartPr/>
                <p14:nvPr/>
              </p14:nvContentPartPr>
              <p14:xfrm>
                <a:off x="579183" y="5671411"/>
                <a:ext cx="164520" cy="132120"/>
              </p14:xfrm>
            </p:contentPart>
          </mc:Choice>
          <mc:Fallback xmlns="">
            <p:pic>
              <p:nvPicPr>
                <p:cNvPr id="242" name="Freihand 241">
                  <a:extLst>
                    <a:ext uri="{FF2B5EF4-FFF2-40B4-BE49-F238E27FC236}">
                      <a16:creationId xmlns:a16="http://schemas.microsoft.com/office/drawing/2014/main" id="{62F9CDCC-7585-4B7B-9E0E-79A2DAF8215D}"/>
                    </a:ext>
                  </a:extLst>
                </p:cNvPr>
                <p:cNvPicPr/>
                <p:nvPr/>
              </p:nvPicPr>
              <p:blipFill>
                <a:blip r:embed="rId386"/>
                <a:stretch>
                  <a:fillRect/>
                </a:stretch>
              </p:blipFill>
              <p:spPr>
                <a:xfrm>
                  <a:off x="574863" y="5667091"/>
                  <a:ext cx="173160" cy="140760"/>
                </a:xfrm>
                <a:prstGeom prst="rect">
                  <a:avLst/>
                </a:prstGeom>
              </p:spPr>
            </p:pic>
          </mc:Fallback>
        </mc:AlternateContent>
      </p:grpSp>
      <p:grpSp>
        <p:nvGrpSpPr>
          <p:cNvPr id="245" name="Gruppieren 244">
            <a:extLst>
              <a:ext uri="{FF2B5EF4-FFF2-40B4-BE49-F238E27FC236}">
                <a16:creationId xmlns:a16="http://schemas.microsoft.com/office/drawing/2014/main" id="{50A9A25D-8E5B-4EC2-BC0D-F02794ADE78D}"/>
              </a:ext>
            </a:extLst>
          </p:cNvPr>
          <p:cNvGrpSpPr/>
          <p:nvPr/>
        </p:nvGrpSpPr>
        <p:grpSpPr>
          <a:xfrm>
            <a:off x="3333183" y="4590331"/>
            <a:ext cx="91440" cy="1039680"/>
            <a:chOff x="3333183" y="4590331"/>
            <a:chExt cx="91440" cy="1039680"/>
          </a:xfrm>
        </p:grpSpPr>
        <mc:AlternateContent xmlns:mc="http://schemas.openxmlformats.org/markup-compatibility/2006" xmlns:p14="http://schemas.microsoft.com/office/powerpoint/2010/main">
          <mc:Choice Requires="p14">
            <p:contentPart p14:bwMode="auto" r:id="rId387">
              <p14:nvContentPartPr>
                <p14:cNvPr id="225" name="Freihand 224">
                  <a:extLst>
                    <a:ext uri="{FF2B5EF4-FFF2-40B4-BE49-F238E27FC236}">
                      <a16:creationId xmlns:a16="http://schemas.microsoft.com/office/drawing/2014/main" id="{EF024B30-DA9B-4A3E-93C7-65A491130F2C}"/>
                    </a:ext>
                  </a:extLst>
                </p14:cNvPr>
                <p14:cNvContentPartPr/>
                <p14:nvPr/>
              </p14:nvContentPartPr>
              <p14:xfrm>
                <a:off x="3357663" y="4590331"/>
                <a:ext cx="54360" cy="848880"/>
              </p14:xfrm>
            </p:contentPart>
          </mc:Choice>
          <mc:Fallback xmlns="">
            <p:pic>
              <p:nvPicPr>
                <p:cNvPr id="225" name="Freihand 224">
                  <a:extLst>
                    <a:ext uri="{FF2B5EF4-FFF2-40B4-BE49-F238E27FC236}">
                      <a16:creationId xmlns:a16="http://schemas.microsoft.com/office/drawing/2014/main" id="{EF024B30-DA9B-4A3E-93C7-65A491130F2C}"/>
                    </a:ext>
                  </a:extLst>
                </p:cNvPr>
                <p:cNvPicPr/>
                <p:nvPr/>
              </p:nvPicPr>
              <p:blipFill>
                <a:blip r:embed="rId388"/>
                <a:stretch>
                  <a:fillRect/>
                </a:stretch>
              </p:blipFill>
              <p:spPr>
                <a:xfrm>
                  <a:off x="3353343" y="4586011"/>
                  <a:ext cx="6300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4" name="Freihand 243">
                  <a:extLst>
                    <a:ext uri="{FF2B5EF4-FFF2-40B4-BE49-F238E27FC236}">
                      <a16:creationId xmlns:a16="http://schemas.microsoft.com/office/drawing/2014/main" id="{D13816C8-79CA-4769-A9D7-0CDBFBA655B6}"/>
                    </a:ext>
                  </a:extLst>
                </p14:cNvPr>
                <p14:cNvContentPartPr/>
                <p14:nvPr/>
              </p14:nvContentPartPr>
              <p14:xfrm>
                <a:off x="3333183" y="5525251"/>
                <a:ext cx="91440" cy="104760"/>
              </p14:xfrm>
            </p:contentPart>
          </mc:Choice>
          <mc:Fallback xmlns="">
            <p:pic>
              <p:nvPicPr>
                <p:cNvPr id="244" name="Freihand 243">
                  <a:extLst>
                    <a:ext uri="{FF2B5EF4-FFF2-40B4-BE49-F238E27FC236}">
                      <a16:creationId xmlns:a16="http://schemas.microsoft.com/office/drawing/2014/main" id="{D13816C8-79CA-4769-A9D7-0CDBFBA655B6}"/>
                    </a:ext>
                  </a:extLst>
                </p:cNvPr>
                <p:cNvPicPr/>
                <p:nvPr/>
              </p:nvPicPr>
              <p:blipFill>
                <a:blip r:embed="rId390"/>
                <a:stretch>
                  <a:fillRect/>
                </a:stretch>
              </p:blipFill>
              <p:spPr>
                <a:xfrm>
                  <a:off x="3328863" y="5520931"/>
                  <a:ext cx="100080" cy="11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5FC02B7B-9E3B-4529-BE55-4274D249DEEF}"/>
                  </a:ext>
                </a:extLst>
              </p14:cNvPr>
              <p14:cNvContentPartPr/>
              <p14:nvPr/>
            </p14:nvContentPartPr>
            <p14:xfrm>
              <a:off x="2315103" y="4999291"/>
              <a:ext cx="70560" cy="82800"/>
            </p14:xfrm>
          </p:contentPart>
        </mc:Choice>
        <mc:Fallback xmlns="">
          <p:pic>
            <p:nvPicPr>
              <p:cNvPr id="246" name="Freihand 245">
                <a:extLst>
                  <a:ext uri="{FF2B5EF4-FFF2-40B4-BE49-F238E27FC236}">
                    <a16:creationId xmlns:a16="http://schemas.microsoft.com/office/drawing/2014/main" id="{5FC02B7B-9E3B-4529-BE55-4274D249DEEF}"/>
                  </a:ext>
                </a:extLst>
              </p:cNvPr>
              <p:cNvPicPr/>
              <p:nvPr/>
            </p:nvPicPr>
            <p:blipFill>
              <a:blip r:embed="rId392"/>
              <a:stretch>
                <a:fillRect/>
              </a:stretch>
            </p:blipFill>
            <p:spPr>
              <a:xfrm>
                <a:off x="2310783" y="4994971"/>
                <a:ext cx="79200" cy="91440"/>
              </a:xfrm>
              <a:prstGeom prst="rect">
                <a:avLst/>
              </a:prstGeom>
            </p:spPr>
          </p:pic>
        </mc:Fallback>
      </mc:AlternateContent>
      <p:grpSp>
        <p:nvGrpSpPr>
          <p:cNvPr id="251" name="Gruppieren 250">
            <a:extLst>
              <a:ext uri="{FF2B5EF4-FFF2-40B4-BE49-F238E27FC236}">
                <a16:creationId xmlns:a16="http://schemas.microsoft.com/office/drawing/2014/main" id="{859A5EA5-B383-478A-90A1-4B55C0012CC7}"/>
              </a:ext>
            </a:extLst>
          </p:cNvPr>
          <p:cNvGrpSpPr/>
          <p:nvPr/>
        </p:nvGrpSpPr>
        <p:grpSpPr>
          <a:xfrm>
            <a:off x="524823" y="4361371"/>
            <a:ext cx="508320" cy="335880"/>
            <a:chOff x="524823" y="4361371"/>
            <a:chExt cx="508320" cy="335880"/>
          </a:xfrm>
        </p:grpSpPr>
        <mc:AlternateContent xmlns:mc="http://schemas.openxmlformats.org/markup-compatibility/2006" xmlns:p14="http://schemas.microsoft.com/office/powerpoint/2010/main">
          <mc:Choice Requires="p14">
            <p:contentPart p14:bwMode="auto" r:id="rId393">
              <p14:nvContentPartPr>
                <p14:cNvPr id="247" name="Freihand 246">
                  <a:extLst>
                    <a:ext uri="{FF2B5EF4-FFF2-40B4-BE49-F238E27FC236}">
                      <a16:creationId xmlns:a16="http://schemas.microsoft.com/office/drawing/2014/main" id="{18F0260D-B736-4B35-A6D0-1D203995A071}"/>
                    </a:ext>
                  </a:extLst>
                </p14:cNvPr>
                <p14:cNvContentPartPr/>
                <p14:nvPr/>
              </p14:nvContentPartPr>
              <p14:xfrm>
                <a:off x="796623" y="4502491"/>
                <a:ext cx="236520" cy="22320"/>
              </p14:xfrm>
            </p:contentPart>
          </mc:Choice>
          <mc:Fallback xmlns="">
            <p:pic>
              <p:nvPicPr>
                <p:cNvPr id="247" name="Freihand 246">
                  <a:extLst>
                    <a:ext uri="{FF2B5EF4-FFF2-40B4-BE49-F238E27FC236}">
                      <a16:creationId xmlns:a16="http://schemas.microsoft.com/office/drawing/2014/main" id="{18F0260D-B736-4B35-A6D0-1D203995A071}"/>
                    </a:ext>
                  </a:extLst>
                </p:cNvPr>
                <p:cNvPicPr/>
                <p:nvPr/>
              </p:nvPicPr>
              <p:blipFill>
                <a:blip r:embed="rId394"/>
                <a:stretch>
                  <a:fillRect/>
                </a:stretch>
              </p:blipFill>
              <p:spPr>
                <a:xfrm>
                  <a:off x="792303" y="4498171"/>
                  <a:ext cx="245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8" name="Freihand 247">
                  <a:extLst>
                    <a:ext uri="{FF2B5EF4-FFF2-40B4-BE49-F238E27FC236}">
                      <a16:creationId xmlns:a16="http://schemas.microsoft.com/office/drawing/2014/main" id="{7772ED07-7CDD-403F-92D0-4FDA08C34CC9}"/>
                    </a:ext>
                  </a:extLst>
                </p14:cNvPr>
                <p14:cNvContentPartPr/>
                <p14:nvPr/>
              </p14:nvContentPartPr>
              <p14:xfrm>
                <a:off x="532383" y="4416811"/>
                <a:ext cx="62280" cy="153000"/>
              </p14:xfrm>
            </p:contentPart>
          </mc:Choice>
          <mc:Fallback xmlns="">
            <p:pic>
              <p:nvPicPr>
                <p:cNvPr id="248" name="Freihand 247">
                  <a:extLst>
                    <a:ext uri="{FF2B5EF4-FFF2-40B4-BE49-F238E27FC236}">
                      <a16:creationId xmlns:a16="http://schemas.microsoft.com/office/drawing/2014/main" id="{7772ED07-7CDD-403F-92D0-4FDA08C34CC9}"/>
                    </a:ext>
                  </a:extLst>
                </p:cNvPr>
                <p:cNvPicPr/>
                <p:nvPr/>
              </p:nvPicPr>
              <p:blipFill>
                <a:blip r:embed="rId396"/>
                <a:stretch>
                  <a:fillRect/>
                </a:stretch>
              </p:blipFill>
              <p:spPr>
                <a:xfrm>
                  <a:off x="528063" y="4412491"/>
                  <a:ext cx="70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9" name="Freihand 248">
                  <a:extLst>
                    <a:ext uri="{FF2B5EF4-FFF2-40B4-BE49-F238E27FC236}">
                      <a16:creationId xmlns:a16="http://schemas.microsoft.com/office/drawing/2014/main" id="{3BA2073B-1927-4499-AC90-01E439F7BE87}"/>
                    </a:ext>
                  </a:extLst>
                </p14:cNvPr>
                <p14:cNvContentPartPr/>
                <p14:nvPr/>
              </p14:nvContentPartPr>
              <p14:xfrm>
                <a:off x="524823" y="4361371"/>
                <a:ext cx="42480" cy="4680"/>
              </p14:xfrm>
            </p:contentPart>
          </mc:Choice>
          <mc:Fallback xmlns="">
            <p:pic>
              <p:nvPicPr>
                <p:cNvPr id="249" name="Freihand 248">
                  <a:extLst>
                    <a:ext uri="{FF2B5EF4-FFF2-40B4-BE49-F238E27FC236}">
                      <a16:creationId xmlns:a16="http://schemas.microsoft.com/office/drawing/2014/main" id="{3BA2073B-1927-4499-AC90-01E439F7BE87}"/>
                    </a:ext>
                  </a:extLst>
                </p:cNvPr>
                <p:cNvPicPr/>
                <p:nvPr/>
              </p:nvPicPr>
              <p:blipFill>
                <a:blip r:embed="rId398"/>
                <a:stretch>
                  <a:fillRect/>
                </a:stretch>
              </p:blipFill>
              <p:spPr>
                <a:xfrm>
                  <a:off x="520503" y="4357051"/>
                  <a:ext cx="51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0" name="Freihand 249">
                  <a:extLst>
                    <a:ext uri="{FF2B5EF4-FFF2-40B4-BE49-F238E27FC236}">
                      <a16:creationId xmlns:a16="http://schemas.microsoft.com/office/drawing/2014/main" id="{056CA68A-5E8E-4035-8D5F-AE14BB9E222B}"/>
                    </a:ext>
                  </a:extLst>
                </p14:cNvPr>
                <p14:cNvContentPartPr/>
                <p14:nvPr/>
              </p14:nvContentPartPr>
              <p14:xfrm>
                <a:off x="634983" y="4470811"/>
                <a:ext cx="92160" cy="226440"/>
              </p14:xfrm>
            </p:contentPart>
          </mc:Choice>
          <mc:Fallback xmlns="">
            <p:pic>
              <p:nvPicPr>
                <p:cNvPr id="250" name="Freihand 249">
                  <a:extLst>
                    <a:ext uri="{FF2B5EF4-FFF2-40B4-BE49-F238E27FC236}">
                      <a16:creationId xmlns:a16="http://schemas.microsoft.com/office/drawing/2014/main" id="{056CA68A-5E8E-4035-8D5F-AE14BB9E222B}"/>
                    </a:ext>
                  </a:extLst>
                </p:cNvPr>
                <p:cNvPicPr/>
                <p:nvPr/>
              </p:nvPicPr>
              <p:blipFill>
                <a:blip r:embed="rId400"/>
                <a:stretch>
                  <a:fillRect/>
                </a:stretch>
              </p:blipFill>
              <p:spPr>
                <a:xfrm>
                  <a:off x="630663" y="4466491"/>
                  <a:ext cx="100800" cy="235080"/>
                </a:xfrm>
                <a:prstGeom prst="rect">
                  <a:avLst/>
                </a:prstGeom>
              </p:spPr>
            </p:pic>
          </mc:Fallback>
        </mc:AlternateContent>
      </p:grpSp>
      <p:grpSp>
        <p:nvGrpSpPr>
          <p:cNvPr id="267" name="Gruppieren 266">
            <a:extLst>
              <a:ext uri="{FF2B5EF4-FFF2-40B4-BE49-F238E27FC236}">
                <a16:creationId xmlns:a16="http://schemas.microsoft.com/office/drawing/2014/main" id="{1785A080-4C82-470B-80B3-78A0AF9CECD0}"/>
              </a:ext>
            </a:extLst>
          </p:cNvPr>
          <p:cNvGrpSpPr/>
          <p:nvPr/>
        </p:nvGrpSpPr>
        <p:grpSpPr>
          <a:xfrm>
            <a:off x="8307303" y="2093731"/>
            <a:ext cx="648000" cy="231840"/>
            <a:chOff x="8307303" y="2093731"/>
            <a:chExt cx="648000" cy="231840"/>
          </a:xfrm>
        </p:grpSpPr>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1B2CE4FD-608F-4AC3-A4DF-1367C65D7D83}"/>
                    </a:ext>
                  </a:extLst>
                </p14:cNvPr>
                <p14:cNvContentPartPr/>
                <p14:nvPr/>
              </p14:nvContentPartPr>
              <p14:xfrm>
                <a:off x="8307303" y="2209291"/>
                <a:ext cx="240480" cy="116280"/>
              </p14:xfrm>
            </p:contentPart>
          </mc:Choice>
          <mc:Fallback xmlns="">
            <p:pic>
              <p:nvPicPr>
                <p:cNvPr id="252" name="Freihand 251">
                  <a:extLst>
                    <a:ext uri="{FF2B5EF4-FFF2-40B4-BE49-F238E27FC236}">
                      <a16:creationId xmlns:a16="http://schemas.microsoft.com/office/drawing/2014/main" id="{1B2CE4FD-608F-4AC3-A4DF-1367C65D7D83}"/>
                    </a:ext>
                  </a:extLst>
                </p:cNvPr>
                <p:cNvPicPr/>
                <p:nvPr/>
              </p:nvPicPr>
              <p:blipFill>
                <a:blip r:embed="rId402"/>
                <a:stretch>
                  <a:fillRect/>
                </a:stretch>
              </p:blipFill>
              <p:spPr>
                <a:xfrm>
                  <a:off x="8302983" y="2204971"/>
                  <a:ext cx="249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AFEE22C9-89C1-42AA-B9E3-5AA22FD9C76D}"/>
                    </a:ext>
                  </a:extLst>
                </p14:cNvPr>
                <p14:cNvContentPartPr/>
                <p14:nvPr/>
              </p14:nvContentPartPr>
              <p14:xfrm>
                <a:off x="8574783" y="2093731"/>
                <a:ext cx="172440" cy="206280"/>
              </p14:xfrm>
            </p:contentPart>
          </mc:Choice>
          <mc:Fallback xmlns="">
            <p:pic>
              <p:nvPicPr>
                <p:cNvPr id="253" name="Freihand 252">
                  <a:extLst>
                    <a:ext uri="{FF2B5EF4-FFF2-40B4-BE49-F238E27FC236}">
                      <a16:creationId xmlns:a16="http://schemas.microsoft.com/office/drawing/2014/main" id="{AFEE22C9-89C1-42AA-B9E3-5AA22FD9C76D}"/>
                    </a:ext>
                  </a:extLst>
                </p:cNvPr>
                <p:cNvPicPr/>
                <p:nvPr/>
              </p:nvPicPr>
              <p:blipFill>
                <a:blip r:embed="rId404"/>
                <a:stretch>
                  <a:fillRect/>
                </a:stretch>
              </p:blipFill>
              <p:spPr>
                <a:xfrm>
                  <a:off x="8570463" y="2089411"/>
                  <a:ext cx="1810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9490C6E4-902D-405E-ADE1-F0B3DBF0B215}"/>
                    </a:ext>
                  </a:extLst>
                </p14:cNvPr>
                <p14:cNvContentPartPr/>
                <p14:nvPr/>
              </p14:nvContentPartPr>
              <p14:xfrm>
                <a:off x="8744343" y="2105611"/>
                <a:ext cx="210960" cy="195840"/>
              </p14:xfrm>
            </p:contentPart>
          </mc:Choice>
          <mc:Fallback xmlns="">
            <p:pic>
              <p:nvPicPr>
                <p:cNvPr id="254" name="Freihand 253">
                  <a:extLst>
                    <a:ext uri="{FF2B5EF4-FFF2-40B4-BE49-F238E27FC236}">
                      <a16:creationId xmlns:a16="http://schemas.microsoft.com/office/drawing/2014/main" id="{9490C6E4-902D-405E-ADE1-F0B3DBF0B215}"/>
                    </a:ext>
                  </a:extLst>
                </p:cNvPr>
                <p:cNvPicPr/>
                <p:nvPr/>
              </p:nvPicPr>
              <p:blipFill>
                <a:blip r:embed="rId406"/>
                <a:stretch>
                  <a:fillRect/>
                </a:stretch>
              </p:blipFill>
              <p:spPr>
                <a:xfrm>
                  <a:off x="8740023" y="2101291"/>
                  <a:ext cx="219600" cy="204480"/>
                </a:xfrm>
                <a:prstGeom prst="rect">
                  <a:avLst/>
                </a:prstGeom>
              </p:spPr>
            </p:pic>
          </mc:Fallback>
        </mc:AlternateContent>
      </p:grpSp>
      <p:grpSp>
        <p:nvGrpSpPr>
          <p:cNvPr id="266" name="Gruppieren 265">
            <a:extLst>
              <a:ext uri="{FF2B5EF4-FFF2-40B4-BE49-F238E27FC236}">
                <a16:creationId xmlns:a16="http://schemas.microsoft.com/office/drawing/2014/main" id="{771F5803-C22D-46EF-8823-44C956E744BE}"/>
              </a:ext>
            </a:extLst>
          </p:cNvPr>
          <p:cNvGrpSpPr/>
          <p:nvPr/>
        </p:nvGrpSpPr>
        <p:grpSpPr>
          <a:xfrm>
            <a:off x="9131343" y="2072491"/>
            <a:ext cx="902160" cy="346320"/>
            <a:chOff x="9131343" y="2072491"/>
            <a:chExt cx="902160" cy="346320"/>
          </a:xfrm>
        </p:grpSpPr>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1CB9133C-1171-4EB2-BF2C-5D12BBB03608}"/>
                    </a:ext>
                  </a:extLst>
                </p14:cNvPr>
                <p14:cNvContentPartPr/>
                <p14:nvPr/>
              </p14:nvContentPartPr>
              <p14:xfrm>
                <a:off x="9131343" y="2072491"/>
                <a:ext cx="96480" cy="191160"/>
              </p14:xfrm>
            </p:contentPart>
          </mc:Choice>
          <mc:Fallback xmlns="">
            <p:pic>
              <p:nvPicPr>
                <p:cNvPr id="255" name="Freihand 254">
                  <a:extLst>
                    <a:ext uri="{FF2B5EF4-FFF2-40B4-BE49-F238E27FC236}">
                      <a16:creationId xmlns:a16="http://schemas.microsoft.com/office/drawing/2014/main" id="{1CB9133C-1171-4EB2-BF2C-5D12BBB03608}"/>
                    </a:ext>
                  </a:extLst>
                </p:cNvPr>
                <p:cNvPicPr/>
                <p:nvPr/>
              </p:nvPicPr>
              <p:blipFill>
                <a:blip r:embed="rId408"/>
                <a:stretch>
                  <a:fillRect/>
                </a:stretch>
              </p:blipFill>
              <p:spPr>
                <a:xfrm>
                  <a:off x="9127023" y="2068171"/>
                  <a:ext cx="105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56" name="Freihand 255">
                  <a:extLst>
                    <a:ext uri="{FF2B5EF4-FFF2-40B4-BE49-F238E27FC236}">
                      <a16:creationId xmlns:a16="http://schemas.microsoft.com/office/drawing/2014/main" id="{F868E541-75C4-4E11-855D-FD51660F5106}"/>
                    </a:ext>
                  </a:extLst>
                </p14:cNvPr>
                <p14:cNvContentPartPr/>
                <p14:nvPr/>
              </p14:nvContentPartPr>
              <p14:xfrm>
                <a:off x="9214863" y="2176171"/>
                <a:ext cx="99000" cy="96120"/>
              </p14:xfrm>
            </p:contentPart>
          </mc:Choice>
          <mc:Fallback xmlns="">
            <p:pic>
              <p:nvPicPr>
                <p:cNvPr id="256" name="Freihand 255">
                  <a:extLst>
                    <a:ext uri="{FF2B5EF4-FFF2-40B4-BE49-F238E27FC236}">
                      <a16:creationId xmlns:a16="http://schemas.microsoft.com/office/drawing/2014/main" id="{F868E541-75C4-4E11-855D-FD51660F5106}"/>
                    </a:ext>
                  </a:extLst>
                </p:cNvPr>
                <p:cNvPicPr/>
                <p:nvPr/>
              </p:nvPicPr>
              <p:blipFill>
                <a:blip r:embed="rId410"/>
                <a:stretch>
                  <a:fillRect/>
                </a:stretch>
              </p:blipFill>
              <p:spPr>
                <a:xfrm>
                  <a:off x="9210543" y="2171851"/>
                  <a:ext cx="10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57" name="Freihand 256">
                  <a:extLst>
                    <a:ext uri="{FF2B5EF4-FFF2-40B4-BE49-F238E27FC236}">
                      <a16:creationId xmlns:a16="http://schemas.microsoft.com/office/drawing/2014/main" id="{4A0DE015-28E4-44E7-A260-708D3FE1555A}"/>
                    </a:ext>
                  </a:extLst>
                </p14:cNvPr>
                <p14:cNvContentPartPr/>
                <p14:nvPr/>
              </p14:nvContentPartPr>
              <p14:xfrm>
                <a:off x="9305583" y="2184451"/>
                <a:ext cx="127440" cy="232200"/>
              </p14:xfrm>
            </p:contentPart>
          </mc:Choice>
          <mc:Fallback xmlns="">
            <p:pic>
              <p:nvPicPr>
                <p:cNvPr id="257" name="Freihand 256">
                  <a:extLst>
                    <a:ext uri="{FF2B5EF4-FFF2-40B4-BE49-F238E27FC236}">
                      <a16:creationId xmlns:a16="http://schemas.microsoft.com/office/drawing/2014/main" id="{4A0DE015-28E4-44E7-A260-708D3FE1555A}"/>
                    </a:ext>
                  </a:extLst>
                </p:cNvPr>
                <p:cNvPicPr/>
                <p:nvPr/>
              </p:nvPicPr>
              <p:blipFill>
                <a:blip r:embed="rId412"/>
                <a:stretch>
                  <a:fillRect/>
                </a:stretch>
              </p:blipFill>
              <p:spPr>
                <a:xfrm>
                  <a:off x="9301263" y="2180131"/>
                  <a:ext cx="136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8" name="Freihand 257">
                  <a:extLst>
                    <a:ext uri="{FF2B5EF4-FFF2-40B4-BE49-F238E27FC236}">
                      <a16:creationId xmlns:a16="http://schemas.microsoft.com/office/drawing/2014/main" id="{604D5D44-62F0-489C-B8A5-F7D72FBA52E9}"/>
                    </a:ext>
                  </a:extLst>
                </p14:cNvPr>
                <p14:cNvContentPartPr/>
                <p14:nvPr/>
              </p14:nvContentPartPr>
              <p14:xfrm>
                <a:off x="9403863" y="2187331"/>
                <a:ext cx="123120" cy="231480"/>
              </p14:xfrm>
            </p:contentPart>
          </mc:Choice>
          <mc:Fallback xmlns="">
            <p:pic>
              <p:nvPicPr>
                <p:cNvPr id="258" name="Freihand 257">
                  <a:extLst>
                    <a:ext uri="{FF2B5EF4-FFF2-40B4-BE49-F238E27FC236}">
                      <a16:creationId xmlns:a16="http://schemas.microsoft.com/office/drawing/2014/main" id="{604D5D44-62F0-489C-B8A5-F7D72FBA52E9}"/>
                    </a:ext>
                  </a:extLst>
                </p:cNvPr>
                <p:cNvPicPr/>
                <p:nvPr/>
              </p:nvPicPr>
              <p:blipFill>
                <a:blip r:embed="rId414"/>
                <a:stretch>
                  <a:fillRect/>
                </a:stretch>
              </p:blipFill>
              <p:spPr>
                <a:xfrm>
                  <a:off x="9399543" y="2183011"/>
                  <a:ext cx="131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9" name="Freihand 258">
                  <a:extLst>
                    <a:ext uri="{FF2B5EF4-FFF2-40B4-BE49-F238E27FC236}">
                      <a16:creationId xmlns:a16="http://schemas.microsoft.com/office/drawing/2014/main" id="{B457805B-E10D-4ED3-9307-A0DF52ECA1D8}"/>
                    </a:ext>
                  </a:extLst>
                </p14:cNvPr>
                <p14:cNvContentPartPr/>
                <p14:nvPr/>
              </p14:nvContentPartPr>
              <p14:xfrm>
                <a:off x="9569463" y="2179051"/>
                <a:ext cx="122040" cy="70560"/>
              </p14:xfrm>
            </p:contentPart>
          </mc:Choice>
          <mc:Fallback xmlns="">
            <p:pic>
              <p:nvPicPr>
                <p:cNvPr id="259" name="Freihand 258">
                  <a:extLst>
                    <a:ext uri="{FF2B5EF4-FFF2-40B4-BE49-F238E27FC236}">
                      <a16:creationId xmlns:a16="http://schemas.microsoft.com/office/drawing/2014/main" id="{B457805B-E10D-4ED3-9307-A0DF52ECA1D8}"/>
                    </a:ext>
                  </a:extLst>
                </p:cNvPr>
                <p:cNvPicPr/>
                <p:nvPr/>
              </p:nvPicPr>
              <p:blipFill>
                <a:blip r:embed="rId416"/>
                <a:stretch>
                  <a:fillRect/>
                </a:stretch>
              </p:blipFill>
              <p:spPr>
                <a:xfrm>
                  <a:off x="9565143" y="2174731"/>
                  <a:ext cx="130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0" name="Freihand 259">
                  <a:extLst>
                    <a:ext uri="{FF2B5EF4-FFF2-40B4-BE49-F238E27FC236}">
                      <a16:creationId xmlns:a16="http://schemas.microsoft.com/office/drawing/2014/main" id="{92B405B8-2AAA-42B5-85D8-6D0622092D1C}"/>
                    </a:ext>
                  </a:extLst>
                </p14:cNvPr>
                <p14:cNvContentPartPr/>
                <p14:nvPr/>
              </p14:nvContentPartPr>
              <p14:xfrm>
                <a:off x="9699423" y="2171491"/>
                <a:ext cx="164520" cy="76680"/>
              </p14:xfrm>
            </p:contentPart>
          </mc:Choice>
          <mc:Fallback xmlns="">
            <p:pic>
              <p:nvPicPr>
                <p:cNvPr id="260" name="Freihand 259">
                  <a:extLst>
                    <a:ext uri="{FF2B5EF4-FFF2-40B4-BE49-F238E27FC236}">
                      <a16:creationId xmlns:a16="http://schemas.microsoft.com/office/drawing/2014/main" id="{92B405B8-2AAA-42B5-85D8-6D0622092D1C}"/>
                    </a:ext>
                  </a:extLst>
                </p:cNvPr>
                <p:cNvPicPr/>
                <p:nvPr/>
              </p:nvPicPr>
              <p:blipFill>
                <a:blip r:embed="rId418"/>
                <a:stretch>
                  <a:fillRect/>
                </a:stretch>
              </p:blipFill>
              <p:spPr>
                <a:xfrm>
                  <a:off x="9695103" y="2167171"/>
                  <a:ext cx="173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1" name="Freihand 260">
                  <a:extLst>
                    <a:ext uri="{FF2B5EF4-FFF2-40B4-BE49-F238E27FC236}">
                      <a16:creationId xmlns:a16="http://schemas.microsoft.com/office/drawing/2014/main" id="{76F06B03-5F4E-470D-B179-0882AC374EBB}"/>
                    </a:ext>
                  </a:extLst>
                </p14:cNvPr>
                <p14:cNvContentPartPr/>
                <p14:nvPr/>
              </p14:nvContentPartPr>
              <p14:xfrm>
                <a:off x="9925143" y="2153851"/>
                <a:ext cx="108360" cy="119520"/>
              </p14:xfrm>
            </p:contentPart>
          </mc:Choice>
          <mc:Fallback xmlns="">
            <p:pic>
              <p:nvPicPr>
                <p:cNvPr id="261" name="Freihand 260">
                  <a:extLst>
                    <a:ext uri="{FF2B5EF4-FFF2-40B4-BE49-F238E27FC236}">
                      <a16:creationId xmlns:a16="http://schemas.microsoft.com/office/drawing/2014/main" id="{76F06B03-5F4E-470D-B179-0882AC374EBB}"/>
                    </a:ext>
                  </a:extLst>
                </p:cNvPr>
                <p:cNvPicPr/>
                <p:nvPr/>
              </p:nvPicPr>
              <p:blipFill>
                <a:blip r:embed="rId420"/>
                <a:stretch>
                  <a:fillRect/>
                </a:stretch>
              </p:blipFill>
              <p:spPr>
                <a:xfrm>
                  <a:off x="9920823" y="2149531"/>
                  <a:ext cx="117000" cy="128160"/>
                </a:xfrm>
                <a:prstGeom prst="rect">
                  <a:avLst/>
                </a:prstGeom>
              </p:spPr>
            </p:pic>
          </mc:Fallback>
        </mc:AlternateContent>
      </p:grpSp>
      <p:grpSp>
        <p:nvGrpSpPr>
          <p:cNvPr id="292" name="Gruppieren 291">
            <a:extLst>
              <a:ext uri="{FF2B5EF4-FFF2-40B4-BE49-F238E27FC236}">
                <a16:creationId xmlns:a16="http://schemas.microsoft.com/office/drawing/2014/main" id="{4942312E-71DC-4629-8262-4BA3CBCAC4E7}"/>
              </a:ext>
            </a:extLst>
          </p:cNvPr>
          <p:cNvGrpSpPr/>
          <p:nvPr/>
        </p:nvGrpSpPr>
        <p:grpSpPr>
          <a:xfrm>
            <a:off x="10252023" y="2021731"/>
            <a:ext cx="1430640" cy="333000"/>
            <a:chOff x="10252023" y="2021731"/>
            <a:chExt cx="1430640" cy="333000"/>
          </a:xfrm>
        </p:grpSpPr>
        <mc:AlternateContent xmlns:mc="http://schemas.openxmlformats.org/markup-compatibility/2006" xmlns:p14="http://schemas.microsoft.com/office/powerpoint/2010/main">
          <mc:Choice Requires="p14">
            <p:contentPart p14:bwMode="auto" r:id="rId421">
              <p14:nvContentPartPr>
                <p14:cNvPr id="262" name="Freihand 261">
                  <a:extLst>
                    <a:ext uri="{FF2B5EF4-FFF2-40B4-BE49-F238E27FC236}">
                      <a16:creationId xmlns:a16="http://schemas.microsoft.com/office/drawing/2014/main" id="{4C06AC6F-4386-49C9-A37F-30B43786D9C4}"/>
                    </a:ext>
                  </a:extLst>
                </p14:cNvPr>
                <p14:cNvContentPartPr/>
                <p14:nvPr/>
              </p14:nvContentPartPr>
              <p14:xfrm>
                <a:off x="10267503" y="2192011"/>
                <a:ext cx="24840" cy="92880"/>
              </p14:xfrm>
            </p:contentPart>
          </mc:Choice>
          <mc:Fallback xmlns="">
            <p:pic>
              <p:nvPicPr>
                <p:cNvPr id="262" name="Freihand 261">
                  <a:extLst>
                    <a:ext uri="{FF2B5EF4-FFF2-40B4-BE49-F238E27FC236}">
                      <a16:creationId xmlns:a16="http://schemas.microsoft.com/office/drawing/2014/main" id="{4C06AC6F-4386-49C9-A37F-30B43786D9C4}"/>
                    </a:ext>
                  </a:extLst>
                </p:cNvPr>
                <p:cNvPicPr/>
                <p:nvPr/>
              </p:nvPicPr>
              <p:blipFill>
                <a:blip r:embed="rId422"/>
                <a:stretch>
                  <a:fillRect/>
                </a:stretch>
              </p:blipFill>
              <p:spPr>
                <a:xfrm>
                  <a:off x="10263183" y="2187691"/>
                  <a:ext cx="3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3" name="Freihand 262">
                  <a:extLst>
                    <a:ext uri="{FF2B5EF4-FFF2-40B4-BE49-F238E27FC236}">
                      <a16:creationId xmlns:a16="http://schemas.microsoft.com/office/drawing/2014/main" id="{B57BC23F-189C-46C4-B297-9CF61AB2573F}"/>
                    </a:ext>
                  </a:extLst>
                </p14:cNvPr>
                <p14:cNvContentPartPr/>
                <p14:nvPr/>
              </p14:nvContentPartPr>
              <p14:xfrm>
                <a:off x="10252023" y="2082931"/>
                <a:ext cx="49680" cy="30600"/>
              </p14:xfrm>
            </p:contentPart>
          </mc:Choice>
          <mc:Fallback xmlns="">
            <p:pic>
              <p:nvPicPr>
                <p:cNvPr id="263" name="Freihand 262">
                  <a:extLst>
                    <a:ext uri="{FF2B5EF4-FFF2-40B4-BE49-F238E27FC236}">
                      <a16:creationId xmlns:a16="http://schemas.microsoft.com/office/drawing/2014/main" id="{B57BC23F-189C-46C4-B297-9CF61AB2573F}"/>
                    </a:ext>
                  </a:extLst>
                </p:cNvPr>
                <p:cNvPicPr/>
                <p:nvPr/>
              </p:nvPicPr>
              <p:blipFill>
                <a:blip r:embed="rId424"/>
                <a:stretch>
                  <a:fillRect/>
                </a:stretch>
              </p:blipFill>
              <p:spPr>
                <a:xfrm>
                  <a:off x="10247703" y="2078611"/>
                  <a:ext cx="58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4" name="Freihand 263">
                  <a:extLst>
                    <a:ext uri="{FF2B5EF4-FFF2-40B4-BE49-F238E27FC236}">
                      <a16:creationId xmlns:a16="http://schemas.microsoft.com/office/drawing/2014/main" id="{02AB0AA2-DBFA-405C-B665-5AEC4548DBEB}"/>
                    </a:ext>
                  </a:extLst>
                </p14:cNvPr>
                <p14:cNvContentPartPr/>
                <p14:nvPr/>
              </p14:nvContentPartPr>
              <p14:xfrm>
                <a:off x="10308183" y="2054131"/>
                <a:ext cx="141840" cy="300600"/>
              </p14:xfrm>
            </p:contentPart>
          </mc:Choice>
          <mc:Fallback xmlns="">
            <p:pic>
              <p:nvPicPr>
                <p:cNvPr id="264" name="Freihand 263">
                  <a:extLst>
                    <a:ext uri="{FF2B5EF4-FFF2-40B4-BE49-F238E27FC236}">
                      <a16:creationId xmlns:a16="http://schemas.microsoft.com/office/drawing/2014/main" id="{02AB0AA2-DBFA-405C-B665-5AEC4548DBEB}"/>
                    </a:ext>
                  </a:extLst>
                </p:cNvPr>
                <p:cNvPicPr/>
                <p:nvPr/>
              </p:nvPicPr>
              <p:blipFill>
                <a:blip r:embed="rId426"/>
                <a:stretch>
                  <a:fillRect/>
                </a:stretch>
              </p:blipFill>
              <p:spPr>
                <a:xfrm>
                  <a:off x="10303863" y="2049811"/>
                  <a:ext cx="1504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8" name="Freihand 267">
                  <a:extLst>
                    <a:ext uri="{FF2B5EF4-FFF2-40B4-BE49-F238E27FC236}">
                      <a16:creationId xmlns:a16="http://schemas.microsoft.com/office/drawing/2014/main" id="{DB7FF6E1-1FB3-42AC-AEC4-46AC90ADCD7C}"/>
                    </a:ext>
                  </a:extLst>
                </p14:cNvPr>
                <p14:cNvContentPartPr/>
                <p14:nvPr/>
              </p14:nvContentPartPr>
              <p14:xfrm>
                <a:off x="10705263" y="2104891"/>
                <a:ext cx="360" cy="360"/>
              </p14:xfrm>
            </p:contentPart>
          </mc:Choice>
          <mc:Fallback xmlns="">
            <p:pic>
              <p:nvPicPr>
                <p:cNvPr id="268" name="Freihand 267">
                  <a:extLst>
                    <a:ext uri="{FF2B5EF4-FFF2-40B4-BE49-F238E27FC236}">
                      <a16:creationId xmlns:a16="http://schemas.microsoft.com/office/drawing/2014/main" id="{DB7FF6E1-1FB3-42AC-AEC4-46AC90ADCD7C}"/>
                    </a:ext>
                  </a:extLst>
                </p:cNvPr>
                <p:cNvPicPr/>
                <p:nvPr/>
              </p:nvPicPr>
              <p:blipFill>
                <a:blip r:embed="rId428"/>
                <a:stretch>
                  <a:fillRect/>
                </a:stretch>
              </p:blipFill>
              <p:spPr>
                <a:xfrm>
                  <a:off x="10700943" y="21005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9" name="Freihand 268">
                  <a:extLst>
                    <a:ext uri="{FF2B5EF4-FFF2-40B4-BE49-F238E27FC236}">
                      <a16:creationId xmlns:a16="http://schemas.microsoft.com/office/drawing/2014/main" id="{C35C5C5D-EF34-427F-816F-020E469D6BBE}"/>
                    </a:ext>
                  </a:extLst>
                </p14:cNvPr>
                <p14:cNvContentPartPr/>
                <p14:nvPr/>
              </p14:nvContentPartPr>
              <p14:xfrm>
                <a:off x="10592223" y="2108851"/>
                <a:ext cx="186840" cy="133920"/>
              </p14:xfrm>
            </p:contentPart>
          </mc:Choice>
          <mc:Fallback xmlns="">
            <p:pic>
              <p:nvPicPr>
                <p:cNvPr id="269" name="Freihand 268">
                  <a:extLst>
                    <a:ext uri="{FF2B5EF4-FFF2-40B4-BE49-F238E27FC236}">
                      <a16:creationId xmlns:a16="http://schemas.microsoft.com/office/drawing/2014/main" id="{C35C5C5D-EF34-427F-816F-020E469D6BBE}"/>
                    </a:ext>
                  </a:extLst>
                </p:cNvPr>
                <p:cNvPicPr/>
                <p:nvPr/>
              </p:nvPicPr>
              <p:blipFill>
                <a:blip r:embed="rId430"/>
                <a:stretch>
                  <a:fillRect/>
                </a:stretch>
              </p:blipFill>
              <p:spPr>
                <a:xfrm>
                  <a:off x="10587903" y="2104531"/>
                  <a:ext cx="195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0" name="Freihand 269">
                  <a:extLst>
                    <a:ext uri="{FF2B5EF4-FFF2-40B4-BE49-F238E27FC236}">
                      <a16:creationId xmlns:a16="http://schemas.microsoft.com/office/drawing/2014/main" id="{75243B19-5472-4033-9AD9-FC8BB67F8594}"/>
                    </a:ext>
                  </a:extLst>
                </p14:cNvPr>
                <p14:cNvContentPartPr/>
                <p14:nvPr/>
              </p14:nvContentPartPr>
              <p14:xfrm>
                <a:off x="10762863" y="2063131"/>
                <a:ext cx="34200" cy="5040"/>
              </p14:xfrm>
            </p:contentPart>
          </mc:Choice>
          <mc:Fallback xmlns="">
            <p:pic>
              <p:nvPicPr>
                <p:cNvPr id="270" name="Freihand 269">
                  <a:extLst>
                    <a:ext uri="{FF2B5EF4-FFF2-40B4-BE49-F238E27FC236}">
                      <a16:creationId xmlns:a16="http://schemas.microsoft.com/office/drawing/2014/main" id="{75243B19-5472-4033-9AD9-FC8BB67F8594}"/>
                    </a:ext>
                  </a:extLst>
                </p:cNvPr>
                <p:cNvPicPr/>
                <p:nvPr/>
              </p:nvPicPr>
              <p:blipFill>
                <a:blip r:embed="rId432"/>
                <a:stretch>
                  <a:fillRect/>
                </a:stretch>
              </p:blipFill>
              <p:spPr>
                <a:xfrm>
                  <a:off x="10758543" y="2058811"/>
                  <a:ext cx="42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1" name="Freihand 270">
                  <a:extLst>
                    <a:ext uri="{FF2B5EF4-FFF2-40B4-BE49-F238E27FC236}">
                      <a16:creationId xmlns:a16="http://schemas.microsoft.com/office/drawing/2014/main" id="{DF79147D-3998-4C61-A0C5-45D017D19B97}"/>
                    </a:ext>
                  </a:extLst>
                </p14:cNvPr>
                <p14:cNvContentPartPr/>
                <p14:nvPr/>
              </p14:nvContentPartPr>
              <p14:xfrm>
                <a:off x="10828383" y="2021731"/>
                <a:ext cx="196560" cy="208440"/>
              </p14:xfrm>
            </p:contentPart>
          </mc:Choice>
          <mc:Fallback xmlns="">
            <p:pic>
              <p:nvPicPr>
                <p:cNvPr id="271" name="Freihand 270">
                  <a:extLst>
                    <a:ext uri="{FF2B5EF4-FFF2-40B4-BE49-F238E27FC236}">
                      <a16:creationId xmlns:a16="http://schemas.microsoft.com/office/drawing/2014/main" id="{DF79147D-3998-4C61-A0C5-45D017D19B97}"/>
                    </a:ext>
                  </a:extLst>
                </p:cNvPr>
                <p:cNvPicPr/>
                <p:nvPr/>
              </p:nvPicPr>
              <p:blipFill>
                <a:blip r:embed="rId434"/>
                <a:stretch>
                  <a:fillRect/>
                </a:stretch>
              </p:blipFill>
              <p:spPr>
                <a:xfrm>
                  <a:off x="10824063" y="2017411"/>
                  <a:ext cx="205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2" name="Freihand 271">
                  <a:extLst>
                    <a:ext uri="{FF2B5EF4-FFF2-40B4-BE49-F238E27FC236}">
                      <a16:creationId xmlns:a16="http://schemas.microsoft.com/office/drawing/2014/main" id="{F3887A89-48D6-4B57-A758-5563A3F1E8CF}"/>
                    </a:ext>
                  </a:extLst>
                </p14:cNvPr>
                <p14:cNvContentPartPr/>
                <p14:nvPr/>
              </p14:nvContentPartPr>
              <p14:xfrm>
                <a:off x="11077143" y="2103811"/>
                <a:ext cx="85680" cy="98280"/>
              </p14:xfrm>
            </p:contentPart>
          </mc:Choice>
          <mc:Fallback xmlns="">
            <p:pic>
              <p:nvPicPr>
                <p:cNvPr id="272" name="Freihand 271">
                  <a:extLst>
                    <a:ext uri="{FF2B5EF4-FFF2-40B4-BE49-F238E27FC236}">
                      <a16:creationId xmlns:a16="http://schemas.microsoft.com/office/drawing/2014/main" id="{F3887A89-48D6-4B57-A758-5563A3F1E8CF}"/>
                    </a:ext>
                  </a:extLst>
                </p:cNvPr>
                <p:cNvPicPr/>
                <p:nvPr/>
              </p:nvPicPr>
              <p:blipFill>
                <a:blip r:embed="rId436"/>
                <a:stretch>
                  <a:fillRect/>
                </a:stretch>
              </p:blipFill>
              <p:spPr>
                <a:xfrm>
                  <a:off x="11072823" y="2099491"/>
                  <a:ext cx="94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3" name="Freihand 272">
                  <a:extLst>
                    <a:ext uri="{FF2B5EF4-FFF2-40B4-BE49-F238E27FC236}">
                      <a16:creationId xmlns:a16="http://schemas.microsoft.com/office/drawing/2014/main" id="{3D6FA7D9-BC44-42C5-83FE-723B8AC72946}"/>
                    </a:ext>
                  </a:extLst>
                </p14:cNvPr>
                <p14:cNvContentPartPr/>
                <p14:nvPr/>
              </p14:nvContentPartPr>
              <p14:xfrm>
                <a:off x="11141223" y="2024971"/>
                <a:ext cx="117000" cy="179280"/>
              </p14:xfrm>
            </p:contentPart>
          </mc:Choice>
          <mc:Fallback xmlns="">
            <p:pic>
              <p:nvPicPr>
                <p:cNvPr id="273" name="Freihand 272">
                  <a:extLst>
                    <a:ext uri="{FF2B5EF4-FFF2-40B4-BE49-F238E27FC236}">
                      <a16:creationId xmlns:a16="http://schemas.microsoft.com/office/drawing/2014/main" id="{3D6FA7D9-BC44-42C5-83FE-723B8AC72946}"/>
                    </a:ext>
                  </a:extLst>
                </p:cNvPr>
                <p:cNvPicPr/>
                <p:nvPr/>
              </p:nvPicPr>
              <p:blipFill>
                <a:blip r:embed="rId438"/>
                <a:stretch>
                  <a:fillRect/>
                </a:stretch>
              </p:blipFill>
              <p:spPr>
                <a:xfrm>
                  <a:off x="11136903" y="2020651"/>
                  <a:ext cx="125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4" name="Freihand 273">
                  <a:extLst>
                    <a:ext uri="{FF2B5EF4-FFF2-40B4-BE49-F238E27FC236}">
                      <a16:creationId xmlns:a16="http://schemas.microsoft.com/office/drawing/2014/main" id="{D6CA0E60-B03E-4AF2-9D2B-3C2B222769E0}"/>
                    </a:ext>
                  </a:extLst>
                </p14:cNvPr>
                <p14:cNvContentPartPr/>
                <p14:nvPr/>
              </p14:nvContentPartPr>
              <p14:xfrm>
                <a:off x="11390343" y="2069611"/>
                <a:ext cx="292320" cy="82800"/>
              </p14:xfrm>
            </p:contentPart>
          </mc:Choice>
          <mc:Fallback xmlns="">
            <p:pic>
              <p:nvPicPr>
                <p:cNvPr id="274" name="Freihand 273">
                  <a:extLst>
                    <a:ext uri="{FF2B5EF4-FFF2-40B4-BE49-F238E27FC236}">
                      <a16:creationId xmlns:a16="http://schemas.microsoft.com/office/drawing/2014/main" id="{D6CA0E60-B03E-4AF2-9D2B-3C2B222769E0}"/>
                    </a:ext>
                  </a:extLst>
                </p:cNvPr>
                <p:cNvPicPr/>
                <p:nvPr/>
              </p:nvPicPr>
              <p:blipFill>
                <a:blip r:embed="rId440"/>
                <a:stretch>
                  <a:fillRect/>
                </a:stretch>
              </p:blipFill>
              <p:spPr>
                <a:xfrm>
                  <a:off x="11386023" y="2065291"/>
                  <a:ext cx="300960" cy="91440"/>
                </a:xfrm>
                <a:prstGeom prst="rect">
                  <a:avLst/>
                </a:prstGeom>
              </p:spPr>
            </p:pic>
          </mc:Fallback>
        </mc:AlternateContent>
      </p:grpSp>
      <p:grpSp>
        <p:nvGrpSpPr>
          <p:cNvPr id="291" name="Gruppieren 290">
            <a:extLst>
              <a:ext uri="{FF2B5EF4-FFF2-40B4-BE49-F238E27FC236}">
                <a16:creationId xmlns:a16="http://schemas.microsoft.com/office/drawing/2014/main" id="{E599ABBF-D555-4E8E-A28E-403ADE311F34}"/>
              </a:ext>
            </a:extLst>
          </p:cNvPr>
          <p:cNvGrpSpPr/>
          <p:nvPr/>
        </p:nvGrpSpPr>
        <p:grpSpPr>
          <a:xfrm>
            <a:off x="8410983" y="2539411"/>
            <a:ext cx="1288080" cy="308520"/>
            <a:chOff x="8410983" y="2539411"/>
            <a:chExt cx="1288080" cy="308520"/>
          </a:xfrm>
        </p:grpSpPr>
        <mc:AlternateContent xmlns:mc="http://schemas.openxmlformats.org/markup-compatibility/2006" xmlns:p14="http://schemas.microsoft.com/office/powerpoint/2010/main">
          <mc:Choice Requires="p14">
            <p:contentPart p14:bwMode="auto" r:id="rId441">
              <p14:nvContentPartPr>
                <p14:cNvPr id="275" name="Freihand 274">
                  <a:extLst>
                    <a:ext uri="{FF2B5EF4-FFF2-40B4-BE49-F238E27FC236}">
                      <a16:creationId xmlns:a16="http://schemas.microsoft.com/office/drawing/2014/main" id="{71A84AAE-45C6-42D0-B6B5-8C5F5972553B}"/>
                    </a:ext>
                  </a:extLst>
                </p14:cNvPr>
                <p14:cNvContentPartPr/>
                <p14:nvPr/>
              </p14:nvContentPartPr>
              <p14:xfrm>
                <a:off x="8410983" y="2561371"/>
                <a:ext cx="247680" cy="154440"/>
              </p14:xfrm>
            </p:contentPart>
          </mc:Choice>
          <mc:Fallback xmlns="">
            <p:pic>
              <p:nvPicPr>
                <p:cNvPr id="275" name="Freihand 274">
                  <a:extLst>
                    <a:ext uri="{FF2B5EF4-FFF2-40B4-BE49-F238E27FC236}">
                      <a16:creationId xmlns:a16="http://schemas.microsoft.com/office/drawing/2014/main" id="{71A84AAE-45C6-42D0-B6B5-8C5F5972553B}"/>
                    </a:ext>
                  </a:extLst>
                </p:cNvPr>
                <p:cNvPicPr/>
                <p:nvPr/>
              </p:nvPicPr>
              <p:blipFill>
                <a:blip r:embed="rId442"/>
                <a:stretch>
                  <a:fillRect/>
                </a:stretch>
              </p:blipFill>
              <p:spPr>
                <a:xfrm>
                  <a:off x="8406663" y="2557051"/>
                  <a:ext cx="256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76" name="Freihand 275">
                  <a:extLst>
                    <a:ext uri="{FF2B5EF4-FFF2-40B4-BE49-F238E27FC236}">
                      <a16:creationId xmlns:a16="http://schemas.microsoft.com/office/drawing/2014/main" id="{DF25BD60-3EF9-4BEA-A816-7D867F9E9492}"/>
                    </a:ext>
                  </a:extLst>
                </p14:cNvPr>
                <p14:cNvContentPartPr/>
                <p14:nvPr/>
              </p14:nvContentPartPr>
              <p14:xfrm>
                <a:off x="8608263" y="2544091"/>
                <a:ext cx="236520" cy="156600"/>
              </p14:xfrm>
            </p:contentPart>
          </mc:Choice>
          <mc:Fallback xmlns="">
            <p:pic>
              <p:nvPicPr>
                <p:cNvPr id="276" name="Freihand 275">
                  <a:extLst>
                    <a:ext uri="{FF2B5EF4-FFF2-40B4-BE49-F238E27FC236}">
                      <a16:creationId xmlns:a16="http://schemas.microsoft.com/office/drawing/2014/main" id="{DF25BD60-3EF9-4BEA-A816-7D867F9E9492}"/>
                    </a:ext>
                  </a:extLst>
                </p:cNvPr>
                <p:cNvPicPr/>
                <p:nvPr/>
              </p:nvPicPr>
              <p:blipFill>
                <a:blip r:embed="rId444"/>
                <a:stretch>
                  <a:fillRect/>
                </a:stretch>
              </p:blipFill>
              <p:spPr>
                <a:xfrm>
                  <a:off x="8603943" y="2539771"/>
                  <a:ext cx="2451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77" name="Freihand 276">
                  <a:extLst>
                    <a:ext uri="{FF2B5EF4-FFF2-40B4-BE49-F238E27FC236}">
                      <a16:creationId xmlns:a16="http://schemas.microsoft.com/office/drawing/2014/main" id="{7F3F6626-A3CE-473A-B296-0F9C0DD51966}"/>
                    </a:ext>
                  </a:extLst>
                </p14:cNvPr>
                <p14:cNvContentPartPr/>
                <p14:nvPr/>
              </p14:nvContentPartPr>
              <p14:xfrm>
                <a:off x="8850183" y="2594491"/>
                <a:ext cx="159480" cy="96480"/>
              </p14:xfrm>
            </p:contentPart>
          </mc:Choice>
          <mc:Fallback xmlns="">
            <p:pic>
              <p:nvPicPr>
                <p:cNvPr id="277" name="Freihand 276">
                  <a:extLst>
                    <a:ext uri="{FF2B5EF4-FFF2-40B4-BE49-F238E27FC236}">
                      <a16:creationId xmlns:a16="http://schemas.microsoft.com/office/drawing/2014/main" id="{7F3F6626-A3CE-473A-B296-0F9C0DD51966}"/>
                    </a:ext>
                  </a:extLst>
                </p:cNvPr>
                <p:cNvPicPr/>
                <p:nvPr/>
              </p:nvPicPr>
              <p:blipFill>
                <a:blip r:embed="rId446"/>
                <a:stretch>
                  <a:fillRect/>
                </a:stretch>
              </p:blipFill>
              <p:spPr>
                <a:xfrm>
                  <a:off x="8845863" y="2590171"/>
                  <a:ext cx="168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8" name="Freihand 277">
                  <a:extLst>
                    <a:ext uri="{FF2B5EF4-FFF2-40B4-BE49-F238E27FC236}">
                      <a16:creationId xmlns:a16="http://schemas.microsoft.com/office/drawing/2014/main" id="{0388C8CE-5AFD-4300-997E-AF6132743ED2}"/>
                    </a:ext>
                  </a:extLst>
                </p14:cNvPr>
                <p14:cNvContentPartPr/>
                <p14:nvPr/>
              </p14:nvContentPartPr>
              <p14:xfrm>
                <a:off x="9013983" y="2595211"/>
                <a:ext cx="211680" cy="116280"/>
              </p14:xfrm>
            </p:contentPart>
          </mc:Choice>
          <mc:Fallback xmlns="">
            <p:pic>
              <p:nvPicPr>
                <p:cNvPr id="278" name="Freihand 277">
                  <a:extLst>
                    <a:ext uri="{FF2B5EF4-FFF2-40B4-BE49-F238E27FC236}">
                      <a16:creationId xmlns:a16="http://schemas.microsoft.com/office/drawing/2014/main" id="{0388C8CE-5AFD-4300-997E-AF6132743ED2}"/>
                    </a:ext>
                  </a:extLst>
                </p:cNvPr>
                <p:cNvPicPr/>
                <p:nvPr/>
              </p:nvPicPr>
              <p:blipFill>
                <a:blip r:embed="rId448"/>
                <a:stretch>
                  <a:fillRect/>
                </a:stretch>
              </p:blipFill>
              <p:spPr>
                <a:xfrm>
                  <a:off x="9009663" y="2590891"/>
                  <a:ext cx="220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9" name="Freihand 278">
                  <a:extLst>
                    <a:ext uri="{FF2B5EF4-FFF2-40B4-BE49-F238E27FC236}">
                      <a16:creationId xmlns:a16="http://schemas.microsoft.com/office/drawing/2014/main" id="{FF2D786C-E2F1-4F2C-A174-8DA36F138A62}"/>
                    </a:ext>
                  </a:extLst>
                </p14:cNvPr>
                <p14:cNvContentPartPr/>
                <p14:nvPr/>
              </p14:nvContentPartPr>
              <p14:xfrm>
                <a:off x="9273183" y="2615371"/>
                <a:ext cx="225000" cy="66600"/>
              </p14:xfrm>
            </p:contentPart>
          </mc:Choice>
          <mc:Fallback xmlns="">
            <p:pic>
              <p:nvPicPr>
                <p:cNvPr id="279" name="Freihand 278">
                  <a:extLst>
                    <a:ext uri="{FF2B5EF4-FFF2-40B4-BE49-F238E27FC236}">
                      <a16:creationId xmlns:a16="http://schemas.microsoft.com/office/drawing/2014/main" id="{FF2D786C-E2F1-4F2C-A174-8DA36F138A62}"/>
                    </a:ext>
                  </a:extLst>
                </p:cNvPr>
                <p:cNvPicPr/>
                <p:nvPr/>
              </p:nvPicPr>
              <p:blipFill>
                <a:blip r:embed="rId450"/>
                <a:stretch>
                  <a:fillRect/>
                </a:stretch>
              </p:blipFill>
              <p:spPr>
                <a:xfrm>
                  <a:off x="9268863" y="2611051"/>
                  <a:ext cx="233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80" name="Freihand 279">
                  <a:extLst>
                    <a:ext uri="{FF2B5EF4-FFF2-40B4-BE49-F238E27FC236}">
                      <a16:creationId xmlns:a16="http://schemas.microsoft.com/office/drawing/2014/main" id="{E4F0F608-C9A1-4033-BD31-928241B903DB}"/>
                    </a:ext>
                  </a:extLst>
                </p14:cNvPr>
                <p14:cNvContentPartPr/>
                <p14:nvPr/>
              </p14:nvContentPartPr>
              <p14:xfrm>
                <a:off x="9434103" y="2539411"/>
                <a:ext cx="21240" cy="39960"/>
              </p14:xfrm>
            </p:contentPart>
          </mc:Choice>
          <mc:Fallback xmlns="">
            <p:pic>
              <p:nvPicPr>
                <p:cNvPr id="280" name="Freihand 279">
                  <a:extLst>
                    <a:ext uri="{FF2B5EF4-FFF2-40B4-BE49-F238E27FC236}">
                      <a16:creationId xmlns:a16="http://schemas.microsoft.com/office/drawing/2014/main" id="{E4F0F608-C9A1-4033-BD31-928241B903DB}"/>
                    </a:ext>
                  </a:extLst>
                </p:cNvPr>
                <p:cNvPicPr/>
                <p:nvPr/>
              </p:nvPicPr>
              <p:blipFill>
                <a:blip r:embed="rId452"/>
                <a:stretch>
                  <a:fillRect/>
                </a:stretch>
              </p:blipFill>
              <p:spPr>
                <a:xfrm>
                  <a:off x="9429783" y="2535091"/>
                  <a:ext cx="29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81" name="Freihand 280">
                  <a:extLst>
                    <a:ext uri="{FF2B5EF4-FFF2-40B4-BE49-F238E27FC236}">
                      <a16:creationId xmlns:a16="http://schemas.microsoft.com/office/drawing/2014/main" id="{6863224D-C5CC-4C5E-BF3D-38A25447275F}"/>
                    </a:ext>
                  </a:extLst>
                </p14:cNvPr>
                <p14:cNvContentPartPr/>
                <p14:nvPr/>
              </p14:nvContentPartPr>
              <p14:xfrm>
                <a:off x="9568023" y="2616811"/>
                <a:ext cx="131040" cy="231120"/>
              </p14:xfrm>
            </p:contentPart>
          </mc:Choice>
          <mc:Fallback xmlns="">
            <p:pic>
              <p:nvPicPr>
                <p:cNvPr id="281" name="Freihand 280">
                  <a:extLst>
                    <a:ext uri="{FF2B5EF4-FFF2-40B4-BE49-F238E27FC236}">
                      <a16:creationId xmlns:a16="http://schemas.microsoft.com/office/drawing/2014/main" id="{6863224D-C5CC-4C5E-BF3D-38A25447275F}"/>
                    </a:ext>
                  </a:extLst>
                </p:cNvPr>
                <p:cNvPicPr/>
                <p:nvPr/>
              </p:nvPicPr>
              <p:blipFill>
                <a:blip r:embed="rId454"/>
                <a:stretch>
                  <a:fillRect/>
                </a:stretch>
              </p:blipFill>
              <p:spPr>
                <a:xfrm>
                  <a:off x="9563703" y="2612491"/>
                  <a:ext cx="139680" cy="239760"/>
                </a:xfrm>
                <a:prstGeom prst="rect">
                  <a:avLst/>
                </a:prstGeom>
              </p:spPr>
            </p:pic>
          </mc:Fallback>
        </mc:AlternateContent>
      </p:grpSp>
      <p:grpSp>
        <p:nvGrpSpPr>
          <p:cNvPr id="290" name="Gruppieren 289">
            <a:extLst>
              <a:ext uri="{FF2B5EF4-FFF2-40B4-BE49-F238E27FC236}">
                <a16:creationId xmlns:a16="http://schemas.microsoft.com/office/drawing/2014/main" id="{CC591A2C-4A00-41E4-9789-3C828F0EA481}"/>
              </a:ext>
            </a:extLst>
          </p:cNvPr>
          <p:cNvGrpSpPr/>
          <p:nvPr/>
        </p:nvGrpSpPr>
        <p:grpSpPr>
          <a:xfrm>
            <a:off x="10057263" y="2504851"/>
            <a:ext cx="636480" cy="318600"/>
            <a:chOff x="10057263" y="2504851"/>
            <a:chExt cx="636480" cy="318600"/>
          </a:xfrm>
        </p:grpSpPr>
        <mc:AlternateContent xmlns:mc="http://schemas.openxmlformats.org/markup-compatibility/2006" xmlns:p14="http://schemas.microsoft.com/office/powerpoint/2010/main">
          <mc:Choice Requires="p14">
            <p:contentPart p14:bwMode="auto" r:id="rId455">
              <p14:nvContentPartPr>
                <p14:cNvPr id="282" name="Freihand 281">
                  <a:extLst>
                    <a:ext uri="{FF2B5EF4-FFF2-40B4-BE49-F238E27FC236}">
                      <a16:creationId xmlns:a16="http://schemas.microsoft.com/office/drawing/2014/main" id="{5851F3D3-E86D-4FB1-BA2F-A2FDB0FCEDC0}"/>
                    </a:ext>
                  </a:extLst>
                </p14:cNvPr>
                <p14:cNvContentPartPr/>
                <p14:nvPr/>
              </p14:nvContentPartPr>
              <p14:xfrm>
                <a:off x="10057263" y="2601331"/>
                <a:ext cx="95760" cy="91080"/>
              </p14:xfrm>
            </p:contentPart>
          </mc:Choice>
          <mc:Fallback xmlns="">
            <p:pic>
              <p:nvPicPr>
                <p:cNvPr id="282" name="Freihand 281">
                  <a:extLst>
                    <a:ext uri="{FF2B5EF4-FFF2-40B4-BE49-F238E27FC236}">
                      <a16:creationId xmlns:a16="http://schemas.microsoft.com/office/drawing/2014/main" id="{5851F3D3-E86D-4FB1-BA2F-A2FDB0FCEDC0}"/>
                    </a:ext>
                  </a:extLst>
                </p:cNvPr>
                <p:cNvPicPr/>
                <p:nvPr/>
              </p:nvPicPr>
              <p:blipFill>
                <a:blip r:embed="rId456"/>
                <a:stretch>
                  <a:fillRect/>
                </a:stretch>
              </p:blipFill>
              <p:spPr>
                <a:xfrm>
                  <a:off x="10052943" y="2597011"/>
                  <a:ext cx="104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83" name="Freihand 282">
                  <a:extLst>
                    <a:ext uri="{FF2B5EF4-FFF2-40B4-BE49-F238E27FC236}">
                      <a16:creationId xmlns:a16="http://schemas.microsoft.com/office/drawing/2014/main" id="{7BAFF639-6007-4F10-AD05-7AE43FBB529D}"/>
                    </a:ext>
                  </a:extLst>
                </p14:cNvPr>
                <p14:cNvContentPartPr/>
                <p14:nvPr/>
              </p14:nvContentPartPr>
              <p14:xfrm>
                <a:off x="10078863" y="2504851"/>
                <a:ext cx="39240" cy="17640"/>
              </p14:xfrm>
            </p:contentPart>
          </mc:Choice>
          <mc:Fallback xmlns="">
            <p:pic>
              <p:nvPicPr>
                <p:cNvPr id="283" name="Freihand 282">
                  <a:extLst>
                    <a:ext uri="{FF2B5EF4-FFF2-40B4-BE49-F238E27FC236}">
                      <a16:creationId xmlns:a16="http://schemas.microsoft.com/office/drawing/2014/main" id="{7BAFF639-6007-4F10-AD05-7AE43FBB529D}"/>
                    </a:ext>
                  </a:extLst>
                </p:cNvPr>
                <p:cNvPicPr/>
                <p:nvPr/>
              </p:nvPicPr>
              <p:blipFill>
                <a:blip r:embed="rId458"/>
                <a:stretch>
                  <a:fillRect/>
                </a:stretch>
              </p:blipFill>
              <p:spPr>
                <a:xfrm>
                  <a:off x="10074543" y="2500531"/>
                  <a:ext cx="47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84" name="Freihand 283">
                  <a:extLst>
                    <a:ext uri="{FF2B5EF4-FFF2-40B4-BE49-F238E27FC236}">
                      <a16:creationId xmlns:a16="http://schemas.microsoft.com/office/drawing/2014/main" id="{6CB837F3-BD52-42B9-BB1A-4C5E65A73040}"/>
                    </a:ext>
                  </a:extLst>
                </p14:cNvPr>
                <p14:cNvContentPartPr/>
                <p14:nvPr/>
              </p14:nvContentPartPr>
              <p14:xfrm>
                <a:off x="10131423" y="2647051"/>
                <a:ext cx="179280" cy="176400"/>
              </p14:xfrm>
            </p:contentPart>
          </mc:Choice>
          <mc:Fallback xmlns="">
            <p:pic>
              <p:nvPicPr>
                <p:cNvPr id="284" name="Freihand 283">
                  <a:extLst>
                    <a:ext uri="{FF2B5EF4-FFF2-40B4-BE49-F238E27FC236}">
                      <a16:creationId xmlns:a16="http://schemas.microsoft.com/office/drawing/2014/main" id="{6CB837F3-BD52-42B9-BB1A-4C5E65A73040}"/>
                    </a:ext>
                  </a:extLst>
                </p:cNvPr>
                <p:cNvPicPr/>
                <p:nvPr/>
              </p:nvPicPr>
              <p:blipFill>
                <a:blip r:embed="rId460"/>
                <a:stretch>
                  <a:fillRect/>
                </a:stretch>
              </p:blipFill>
              <p:spPr>
                <a:xfrm>
                  <a:off x="10127103" y="2642731"/>
                  <a:ext cx="187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85" name="Freihand 284">
                  <a:extLst>
                    <a:ext uri="{FF2B5EF4-FFF2-40B4-BE49-F238E27FC236}">
                      <a16:creationId xmlns:a16="http://schemas.microsoft.com/office/drawing/2014/main" id="{69941DD3-0FFF-4678-BD90-36F45106340B}"/>
                    </a:ext>
                  </a:extLst>
                </p14:cNvPr>
                <p14:cNvContentPartPr/>
                <p14:nvPr/>
              </p14:nvContentPartPr>
              <p14:xfrm>
                <a:off x="10480263" y="2600611"/>
                <a:ext cx="213480" cy="123120"/>
              </p14:xfrm>
            </p:contentPart>
          </mc:Choice>
          <mc:Fallback xmlns="">
            <p:pic>
              <p:nvPicPr>
                <p:cNvPr id="285" name="Freihand 284">
                  <a:extLst>
                    <a:ext uri="{FF2B5EF4-FFF2-40B4-BE49-F238E27FC236}">
                      <a16:creationId xmlns:a16="http://schemas.microsoft.com/office/drawing/2014/main" id="{69941DD3-0FFF-4678-BD90-36F45106340B}"/>
                    </a:ext>
                  </a:extLst>
                </p:cNvPr>
                <p:cNvPicPr/>
                <p:nvPr/>
              </p:nvPicPr>
              <p:blipFill>
                <a:blip r:embed="rId462"/>
                <a:stretch>
                  <a:fillRect/>
                </a:stretch>
              </p:blipFill>
              <p:spPr>
                <a:xfrm>
                  <a:off x="10475943" y="2596291"/>
                  <a:ext cx="22212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3">
            <p14:nvContentPartPr>
              <p14:cNvPr id="287" name="Freihand 286">
                <a:extLst>
                  <a:ext uri="{FF2B5EF4-FFF2-40B4-BE49-F238E27FC236}">
                    <a16:creationId xmlns:a16="http://schemas.microsoft.com/office/drawing/2014/main" id="{EF980DCA-2EC3-41DF-BBA2-E063EB126B97}"/>
                  </a:ext>
                </a:extLst>
              </p14:cNvPr>
              <p14:cNvContentPartPr/>
              <p14:nvPr/>
            </p14:nvContentPartPr>
            <p14:xfrm>
              <a:off x="10913343" y="2471371"/>
              <a:ext cx="71640" cy="7920"/>
            </p14:xfrm>
          </p:contentPart>
        </mc:Choice>
        <mc:Fallback xmlns="">
          <p:pic>
            <p:nvPicPr>
              <p:cNvPr id="287" name="Freihand 286">
                <a:extLst>
                  <a:ext uri="{FF2B5EF4-FFF2-40B4-BE49-F238E27FC236}">
                    <a16:creationId xmlns:a16="http://schemas.microsoft.com/office/drawing/2014/main" id="{EF980DCA-2EC3-41DF-BBA2-E063EB126B97}"/>
                  </a:ext>
                </a:extLst>
              </p:cNvPr>
              <p:cNvPicPr/>
              <p:nvPr/>
            </p:nvPicPr>
            <p:blipFill>
              <a:blip r:embed="rId464"/>
              <a:stretch>
                <a:fillRect/>
              </a:stretch>
            </p:blipFill>
            <p:spPr>
              <a:xfrm>
                <a:off x="10909023" y="2467051"/>
                <a:ext cx="80280" cy="16560"/>
              </a:xfrm>
              <a:prstGeom prst="rect">
                <a:avLst/>
              </a:prstGeom>
            </p:spPr>
          </p:pic>
        </mc:Fallback>
      </mc:AlternateContent>
      <p:grpSp>
        <p:nvGrpSpPr>
          <p:cNvPr id="289" name="Gruppieren 288">
            <a:extLst>
              <a:ext uri="{FF2B5EF4-FFF2-40B4-BE49-F238E27FC236}">
                <a16:creationId xmlns:a16="http://schemas.microsoft.com/office/drawing/2014/main" id="{1F5E9A33-8E4A-4013-BE29-CF2788D8C64D}"/>
              </a:ext>
            </a:extLst>
          </p:cNvPr>
          <p:cNvGrpSpPr/>
          <p:nvPr/>
        </p:nvGrpSpPr>
        <p:grpSpPr>
          <a:xfrm>
            <a:off x="10907943" y="2569651"/>
            <a:ext cx="275760" cy="277920"/>
            <a:chOff x="10907943" y="2569651"/>
            <a:chExt cx="275760" cy="277920"/>
          </a:xfrm>
        </p:grpSpPr>
        <mc:AlternateContent xmlns:mc="http://schemas.openxmlformats.org/markup-compatibility/2006" xmlns:p14="http://schemas.microsoft.com/office/powerpoint/2010/main">
          <mc:Choice Requires="p14">
            <p:contentPart p14:bwMode="auto" r:id="rId465">
              <p14:nvContentPartPr>
                <p14:cNvPr id="286" name="Freihand 285">
                  <a:extLst>
                    <a:ext uri="{FF2B5EF4-FFF2-40B4-BE49-F238E27FC236}">
                      <a16:creationId xmlns:a16="http://schemas.microsoft.com/office/drawing/2014/main" id="{E84FF7E8-90F9-4C41-82B6-4342B3A8442C}"/>
                    </a:ext>
                  </a:extLst>
                </p14:cNvPr>
                <p14:cNvContentPartPr/>
                <p14:nvPr/>
              </p14:nvContentPartPr>
              <p14:xfrm>
                <a:off x="10907943" y="2569651"/>
                <a:ext cx="93600" cy="129240"/>
              </p14:xfrm>
            </p:contentPart>
          </mc:Choice>
          <mc:Fallback xmlns="">
            <p:pic>
              <p:nvPicPr>
                <p:cNvPr id="286" name="Freihand 285">
                  <a:extLst>
                    <a:ext uri="{FF2B5EF4-FFF2-40B4-BE49-F238E27FC236}">
                      <a16:creationId xmlns:a16="http://schemas.microsoft.com/office/drawing/2014/main" id="{E84FF7E8-90F9-4C41-82B6-4342B3A8442C}"/>
                    </a:ext>
                  </a:extLst>
                </p:cNvPr>
                <p:cNvPicPr/>
                <p:nvPr/>
              </p:nvPicPr>
              <p:blipFill>
                <a:blip r:embed="rId466"/>
                <a:stretch>
                  <a:fillRect/>
                </a:stretch>
              </p:blipFill>
              <p:spPr>
                <a:xfrm>
                  <a:off x="10903623" y="2565331"/>
                  <a:ext cx="102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8" name="Freihand 287">
                  <a:extLst>
                    <a:ext uri="{FF2B5EF4-FFF2-40B4-BE49-F238E27FC236}">
                      <a16:creationId xmlns:a16="http://schemas.microsoft.com/office/drawing/2014/main" id="{6B07B38B-856A-4293-9D83-4965C5420CB8}"/>
                    </a:ext>
                  </a:extLst>
                </p14:cNvPr>
                <p14:cNvContentPartPr/>
                <p14:nvPr/>
              </p14:nvContentPartPr>
              <p14:xfrm>
                <a:off x="11015583" y="2646691"/>
                <a:ext cx="168120" cy="200880"/>
              </p14:xfrm>
            </p:contentPart>
          </mc:Choice>
          <mc:Fallback xmlns="">
            <p:pic>
              <p:nvPicPr>
                <p:cNvPr id="288" name="Freihand 287">
                  <a:extLst>
                    <a:ext uri="{FF2B5EF4-FFF2-40B4-BE49-F238E27FC236}">
                      <a16:creationId xmlns:a16="http://schemas.microsoft.com/office/drawing/2014/main" id="{6B07B38B-856A-4293-9D83-4965C5420CB8}"/>
                    </a:ext>
                  </a:extLst>
                </p:cNvPr>
                <p:cNvPicPr/>
                <p:nvPr/>
              </p:nvPicPr>
              <p:blipFill>
                <a:blip r:embed="rId468"/>
                <a:stretch>
                  <a:fillRect/>
                </a:stretch>
              </p:blipFill>
              <p:spPr>
                <a:xfrm>
                  <a:off x="11011263" y="2642371"/>
                  <a:ext cx="17676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9">
            <p14:nvContentPartPr>
              <p14:cNvPr id="293" name="Freihand 292">
                <a:extLst>
                  <a:ext uri="{FF2B5EF4-FFF2-40B4-BE49-F238E27FC236}">
                    <a16:creationId xmlns:a16="http://schemas.microsoft.com/office/drawing/2014/main" id="{C36D1804-9776-41DA-ADCC-FD9309CD02FF}"/>
                  </a:ext>
                </a:extLst>
              </p14:cNvPr>
              <p14:cNvContentPartPr/>
              <p14:nvPr/>
            </p14:nvContentPartPr>
            <p14:xfrm>
              <a:off x="899583" y="1958011"/>
              <a:ext cx="3197520" cy="1015920"/>
            </p14:xfrm>
          </p:contentPart>
        </mc:Choice>
        <mc:Fallback xmlns="">
          <p:pic>
            <p:nvPicPr>
              <p:cNvPr id="293" name="Freihand 292">
                <a:extLst>
                  <a:ext uri="{FF2B5EF4-FFF2-40B4-BE49-F238E27FC236}">
                    <a16:creationId xmlns:a16="http://schemas.microsoft.com/office/drawing/2014/main" id="{C36D1804-9776-41DA-ADCC-FD9309CD02FF}"/>
                  </a:ext>
                </a:extLst>
              </p:cNvPr>
              <p:cNvPicPr/>
              <p:nvPr/>
            </p:nvPicPr>
            <p:blipFill>
              <a:blip r:embed="rId470"/>
              <a:stretch>
                <a:fillRect/>
              </a:stretch>
            </p:blipFill>
            <p:spPr>
              <a:xfrm>
                <a:off x="895263" y="1953691"/>
                <a:ext cx="3206160" cy="1024560"/>
              </a:xfrm>
              <a:prstGeom prst="rect">
                <a:avLst/>
              </a:prstGeom>
            </p:spPr>
          </p:pic>
        </mc:Fallback>
      </mc:AlternateContent>
      <p:grpSp>
        <p:nvGrpSpPr>
          <p:cNvPr id="302" name="Gruppieren 301">
            <a:extLst>
              <a:ext uri="{FF2B5EF4-FFF2-40B4-BE49-F238E27FC236}">
                <a16:creationId xmlns:a16="http://schemas.microsoft.com/office/drawing/2014/main" id="{D32D4D36-5CC5-400D-B643-77E3E53126D5}"/>
              </a:ext>
            </a:extLst>
          </p:cNvPr>
          <p:cNvGrpSpPr/>
          <p:nvPr/>
        </p:nvGrpSpPr>
        <p:grpSpPr>
          <a:xfrm>
            <a:off x="4297983" y="1758931"/>
            <a:ext cx="633240" cy="329400"/>
            <a:chOff x="4297983" y="1758931"/>
            <a:chExt cx="633240" cy="329400"/>
          </a:xfrm>
        </p:grpSpPr>
        <mc:AlternateContent xmlns:mc="http://schemas.openxmlformats.org/markup-compatibility/2006" xmlns:p14="http://schemas.microsoft.com/office/powerpoint/2010/main">
          <mc:Choice Requires="p14">
            <p:contentPart p14:bwMode="auto" r:id="rId471">
              <p14:nvContentPartPr>
                <p14:cNvPr id="294" name="Freihand 293">
                  <a:extLst>
                    <a:ext uri="{FF2B5EF4-FFF2-40B4-BE49-F238E27FC236}">
                      <a16:creationId xmlns:a16="http://schemas.microsoft.com/office/drawing/2014/main" id="{0A1725E9-5FB3-4AB4-B277-A076CC491DDF}"/>
                    </a:ext>
                  </a:extLst>
                </p14:cNvPr>
                <p14:cNvContentPartPr/>
                <p14:nvPr/>
              </p14:nvContentPartPr>
              <p14:xfrm>
                <a:off x="4297983" y="1868011"/>
                <a:ext cx="102960" cy="214200"/>
              </p14:xfrm>
            </p:contentPart>
          </mc:Choice>
          <mc:Fallback xmlns="">
            <p:pic>
              <p:nvPicPr>
                <p:cNvPr id="294" name="Freihand 293">
                  <a:extLst>
                    <a:ext uri="{FF2B5EF4-FFF2-40B4-BE49-F238E27FC236}">
                      <a16:creationId xmlns:a16="http://schemas.microsoft.com/office/drawing/2014/main" id="{0A1725E9-5FB3-4AB4-B277-A076CC491DDF}"/>
                    </a:ext>
                  </a:extLst>
                </p:cNvPr>
                <p:cNvPicPr/>
                <p:nvPr/>
              </p:nvPicPr>
              <p:blipFill>
                <a:blip r:embed="rId472"/>
                <a:stretch>
                  <a:fillRect/>
                </a:stretch>
              </p:blipFill>
              <p:spPr>
                <a:xfrm>
                  <a:off x="4293663" y="1863691"/>
                  <a:ext cx="1116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5" name="Freihand 294">
                  <a:extLst>
                    <a:ext uri="{FF2B5EF4-FFF2-40B4-BE49-F238E27FC236}">
                      <a16:creationId xmlns:a16="http://schemas.microsoft.com/office/drawing/2014/main" id="{6A625255-AC07-46C0-BA89-96EF055D57B2}"/>
                    </a:ext>
                  </a:extLst>
                </p14:cNvPr>
                <p14:cNvContentPartPr/>
                <p14:nvPr/>
              </p14:nvContentPartPr>
              <p14:xfrm>
                <a:off x="4462143" y="1832011"/>
                <a:ext cx="5400" cy="59760"/>
              </p14:xfrm>
            </p:contentPart>
          </mc:Choice>
          <mc:Fallback xmlns="">
            <p:pic>
              <p:nvPicPr>
                <p:cNvPr id="295" name="Freihand 294">
                  <a:extLst>
                    <a:ext uri="{FF2B5EF4-FFF2-40B4-BE49-F238E27FC236}">
                      <a16:creationId xmlns:a16="http://schemas.microsoft.com/office/drawing/2014/main" id="{6A625255-AC07-46C0-BA89-96EF055D57B2}"/>
                    </a:ext>
                  </a:extLst>
                </p:cNvPr>
                <p:cNvPicPr/>
                <p:nvPr/>
              </p:nvPicPr>
              <p:blipFill>
                <a:blip r:embed="rId474"/>
                <a:stretch>
                  <a:fillRect/>
                </a:stretch>
              </p:blipFill>
              <p:spPr>
                <a:xfrm>
                  <a:off x="4457823" y="1827691"/>
                  <a:ext cx="1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6" name="Freihand 295">
                  <a:extLst>
                    <a:ext uri="{FF2B5EF4-FFF2-40B4-BE49-F238E27FC236}">
                      <a16:creationId xmlns:a16="http://schemas.microsoft.com/office/drawing/2014/main" id="{A1AD91B3-4D15-4CC8-8B3F-209AB339AC50}"/>
                    </a:ext>
                  </a:extLst>
                </p14:cNvPr>
                <p14:cNvContentPartPr/>
                <p14:nvPr/>
              </p14:nvContentPartPr>
              <p14:xfrm>
                <a:off x="4397703" y="1811131"/>
                <a:ext cx="129240" cy="95760"/>
              </p14:xfrm>
            </p:contentPart>
          </mc:Choice>
          <mc:Fallback xmlns="">
            <p:pic>
              <p:nvPicPr>
                <p:cNvPr id="296" name="Freihand 295">
                  <a:extLst>
                    <a:ext uri="{FF2B5EF4-FFF2-40B4-BE49-F238E27FC236}">
                      <a16:creationId xmlns:a16="http://schemas.microsoft.com/office/drawing/2014/main" id="{A1AD91B3-4D15-4CC8-8B3F-209AB339AC50}"/>
                    </a:ext>
                  </a:extLst>
                </p:cNvPr>
                <p:cNvPicPr/>
                <p:nvPr/>
              </p:nvPicPr>
              <p:blipFill>
                <a:blip r:embed="rId476"/>
                <a:stretch>
                  <a:fillRect/>
                </a:stretch>
              </p:blipFill>
              <p:spPr>
                <a:xfrm>
                  <a:off x="4393383" y="1806811"/>
                  <a:ext cx="137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97" name="Freihand 296">
                  <a:extLst>
                    <a:ext uri="{FF2B5EF4-FFF2-40B4-BE49-F238E27FC236}">
                      <a16:creationId xmlns:a16="http://schemas.microsoft.com/office/drawing/2014/main" id="{F5981661-7128-4B35-BFF6-870BE7F30B84}"/>
                    </a:ext>
                  </a:extLst>
                </p14:cNvPr>
                <p14:cNvContentPartPr/>
                <p14:nvPr/>
              </p14:nvContentPartPr>
              <p14:xfrm>
                <a:off x="4518303" y="1811851"/>
                <a:ext cx="97560" cy="176400"/>
              </p14:xfrm>
            </p:contentPart>
          </mc:Choice>
          <mc:Fallback xmlns="">
            <p:pic>
              <p:nvPicPr>
                <p:cNvPr id="297" name="Freihand 296">
                  <a:extLst>
                    <a:ext uri="{FF2B5EF4-FFF2-40B4-BE49-F238E27FC236}">
                      <a16:creationId xmlns:a16="http://schemas.microsoft.com/office/drawing/2014/main" id="{F5981661-7128-4B35-BFF6-870BE7F30B84}"/>
                    </a:ext>
                  </a:extLst>
                </p:cNvPr>
                <p:cNvPicPr/>
                <p:nvPr/>
              </p:nvPicPr>
              <p:blipFill>
                <a:blip r:embed="rId478"/>
                <a:stretch>
                  <a:fillRect/>
                </a:stretch>
              </p:blipFill>
              <p:spPr>
                <a:xfrm>
                  <a:off x="4513983" y="1807531"/>
                  <a:ext cx="106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98" name="Freihand 297">
                  <a:extLst>
                    <a:ext uri="{FF2B5EF4-FFF2-40B4-BE49-F238E27FC236}">
                      <a16:creationId xmlns:a16="http://schemas.microsoft.com/office/drawing/2014/main" id="{DB98C2EB-DDF9-49B6-8BB4-F395A965EF86}"/>
                    </a:ext>
                  </a:extLst>
                </p14:cNvPr>
                <p14:cNvContentPartPr/>
                <p14:nvPr/>
              </p14:nvContentPartPr>
              <p14:xfrm>
                <a:off x="4672023" y="1868371"/>
                <a:ext cx="88560" cy="71640"/>
              </p14:xfrm>
            </p:contentPart>
          </mc:Choice>
          <mc:Fallback xmlns="">
            <p:pic>
              <p:nvPicPr>
                <p:cNvPr id="298" name="Freihand 297">
                  <a:extLst>
                    <a:ext uri="{FF2B5EF4-FFF2-40B4-BE49-F238E27FC236}">
                      <a16:creationId xmlns:a16="http://schemas.microsoft.com/office/drawing/2014/main" id="{DB98C2EB-DDF9-49B6-8BB4-F395A965EF86}"/>
                    </a:ext>
                  </a:extLst>
                </p:cNvPr>
                <p:cNvPicPr/>
                <p:nvPr/>
              </p:nvPicPr>
              <p:blipFill>
                <a:blip r:embed="rId480"/>
                <a:stretch>
                  <a:fillRect/>
                </a:stretch>
              </p:blipFill>
              <p:spPr>
                <a:xfrm>
                  <a:off x="4667703" y="1864051"/>
                  <a:ext cx="97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99" name="Freihand 298">
                  <a:extLst>
                    <a:ext uri="{FF2B5EF4-FFF2-40B4-BE49-F238E27FC236}">
                      <a16:creationId xmlns:a16="http://schemas.microsoft.com/office/drawing/2014/main" id="{75FAC86C-5EAC-4916-8EED-0BC94E02F79D}"/>
                    </a:ext>
                  </a:extLst>
                </p14:cNvPr>
                <p14:cNvContentPartPr/>
                <p14:nvPr/>
              </p14:nvContentPartPr>
              <p14:xfrm>
                <a:off x="4710903" y="1758931"/>
                <a:ext cx="18000" cy="12960"/>
              </p14:xfrm>
            </p:contentPart>
          </mc:Choice>
          <mc:Fallback xmlns="">
            <p:pic>
              <p:nvPicPr>
                <p:cNvPr id="299" name="Freihand 298">
                  <a:extLst>
                    <a:ext uri="{FF2B5EF4-FFF2-40B4-BE49-F238E27FC236}">
                      <a16:creationId xmlns:a16="http://schemas.microsoft.com/office/drawing/2014/main" id="{75FAC86C-5EAC-4916-8EED-0BC94E02F79D}"/>
                    </a:ext>
                  </a:extLst>
                </p:cNvPr>
                <p:cNvPicPr/>
                <p:nvPr/>
              </p:nvPicPr>
              <p:blipFill>
                <a:blip r:embed="rId482"/>
                <a:stretch>
                  <a:fillRect/>
                </a:stretch>
              </p:blipFill>
              <p:spPr>
                <a:xfrm>
                  <a:off x="4706583" y="1754611"/>
                  <a:ext cx="26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00" name="Freihand 299">
                  <a:extLst>
                    <a:ext uri="{FF2B5EF4-FFF2-40B4-BE49-F238E27FC236}">
                      <a16:creationId xmlns:a16="http://schemas.microsoft.com/office/drawing/2014/main" id="{DB5C2625-8877-40F4-A2E0-B363DF9A6B95}"/>
                    </a:ext>
                  </a:extLst>
                </p14:cNvPr>
                <p14:cNvContentPartPr/>
                <p14:nvPr/>
              </p14:nvContentPartPr>
              <p14:xfrm>
                <a:off x="4709823" y="1927051"/>
                <a:ext cx="112680" cy="105480"/>
              </p14:xfrm>
            </p:contentPart>
          </mc:Choice>
          <mc:Fallback xmlns="">
            <p:pic>
              <p:nvPicPr>
                <p:cNvPr id="300" name="Freihand 299">
                  <a:extLst>
                    <a:ext uri="{FF2B5EF4-FFF2-40B4-BE49-F238E27FC236}">
                      <a16:creationId xmlns:a16="http://schemas.microsoft.com/office/drawing/2014/main" id="{DB5C2625-8877-40F4-A2E0-B363DF9A6B95}"/>
                    </a:ext>
                  </a:extLst>
                </p:cNvPr>
                <p:cNvPicPr/>
                <p:nvPr/>
              </p:nvPicPr>
              <p:blipFill>
                <a:blip r:embed="rId484"/>
                <a:stretch>
                  <a:fillRect/>
                </a:stretch>
              </p:blipFill>
              <p:spPr>
                <a:xfrm>
                  <a:off x="4705503" y="1922731"/>
                  <a:ext cx="121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1" name="Freihand 300">
                  <a:extLst>
                    <a:ext uri="{FF2B5EF4-FFF2-40B4-BE49-F238E27FC236}">
                      <a16:creationId xmlns:a16="http://schemas.microsoft.com/office/drawing/2014/main" id="{F90C533C-4295-404E-82A5-B924C2733720}"/>
                    </a:ext>
                  </a:extLst>
                </p14:cNvPr>
                <p14:cNvContentPartPr/>
                <p14:nvPr/>
              </p14:nvContentPartPr>
              <p14:xfrm>
                <a:off x="4805583" y="1799971"/>
                <a:ext cx="125640" cy="288360"/>
              </p14:xfrm>
            </p:contentPart>
          </mc:Choice>
          <mc:Fallback xmlns="">
            <p:pic>
              <p:nvPicPr>
                <p:cNvPr id="301" name="Freihand 300">
                  <a:extLst>
                    <a:ext uri="{FF2B5EF4-FFF2-40B4-BE49-F238E27FC236}">
                      <a16:creationId xmlns:a16="http://schemas.microsoft.com/office/drawing/2014/main" id="{F90C533C-4295-404E-82A5-B924C2733720}"/>
                    </a:ext>
                  </a:extLst>
                </p:cNvPr>
                <p:cNvPicPr/>
                <p:nvPr/>
              </p:nvPicPr>
              <p:blipFill>
                <a:blip r:embed="rId486"/>
                <a:stretch>
                  <a:fillRect/>
                </a:stretch>
              </p:blipFill>
              <p:spPr>
                <a:xfrm>
                  <a:off x="4801263" y="1795651"/>
                  <a:ext cx="134280" cy="29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7">
            <p14:nvContentPartPr>
              <p14:cNvPr id="303" name="Freihand 302">
                <a:extLst>
                  <a:ext uri="{FF2B5EF4-FFF2-40B4-BE49-F238E27FC236}">
                    <a16:creationId xmlns:a16="http://schemas.microsoft.com/office/drawing/2014/main" id="{56086792-22FC-4001-985A-363B4336CE9C}"/>
                  </a:ext>
                </a:extLst>
              </p14:cNvPr>
              <p14:cNvContentPartPr/>
              <p14:nvPr/>
            </p14:nvContentPartPr>
            <p14:xfrm>
              <a:off x="1592223" y="2767291"/>
              <a:ext cx="15840" cy="285480"/>
            </p14:xfrm>
          </p:contentPart>
        </mc:Choice>
        <mc:Fallback xmlns="">
          <p:pic>
            <p:nvPicPr>
              <p:cNvPr id="303" name="Freihand 302">
                <a:extLst>
                  <a:ext uri="{FF2B5EF4-FFF2-40B4-BE49-F238E27FC236}">
                    <a16:creationId xmlns:a16="http://schemas.microsoft.com/office/drawing/2014/main" id="{56086792-22FC-4001-985A-363B4336CE9C}"/>
                  </a:ext>
                </a:extLst>
              </p:cNvPr>
              <p:cNvPicPr/>
              <p:nvPr/>
            </p:nvPicPr>
            <p:blipFill>
              <a:blip r:embed="rId488"/>
              <a:stretch>
                <a:fillRect/>
              </a:stretch>
            </p:blipFill>
            <p:spPr>
              <a:xfrm>
                <a:off x="1587903" y="2762971"/>
                <a:ext cx="244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4" name="Freihand 303">
                <a:extLst>
                  <a:ext uri="{FF2B5EF4-FFF2-40B4-BE49-F238E27FC236}">
                    <a16:creationId xmlns:a16="http://schemas.microsoft.com/office/drawing/2014/main" id="{C2811222-D223-44AD-B745-156E77B15504}"/>
                  </a:ext>
                </a:extLst>
              </p14:cNvPr>
              <p14:cNvContentPartPr/>
              <p14:nvPr/>
            </p14:nvContentPartPr>
            <p14:xfrm>
              <a:off x="1531743" y="3373531"/>
              <a:ext cx="83520" cy="937440"/>
            </p14:xfrm>
          </p:contentPart>
        </mc:Choice>
        <mc:Fallback xmlns="">
          <p:pic>
            <p:nvPicPr>
              <p:cNvPr id="304" name="Freihand 303">
                <a:extLst>
                  <a:ext uri="{FF2B5EF4-FFF2-40B4-BE49-F238E27FC236}">
                    <a16:creationId xmlns:a16="http://schemas.microsoft.com/office/drawing/2014/main" id="{C2811222-D223-44AD-B745-156E77B15504}"/>
                  </a:ext>
                </a:extLst>
              </p:cNvPr>
              <p:cNvPicPr/>
              <p:nvPr/>
            </p:nvPicPr>
            <p:blipFill>
              <a:blip r:embed="rId490"/>
              <a:stretch>
                <a:fillRect/>
              </a:stretch>
            </p:blipFill>
            <p:spPr>
              <a:xfrm>
                <a:off x="1527423" y="3369211"/>
                <a:ext cx="92160" cy="946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05" name="Freihand 304">
                <a:extLst>
                  <a:ext uri="{FF2B5EF4-FFF2-40B4-BE49-F238E27FC236}">
                    <a16:creationId xmlns:a16="http://schemas.microsoft.com/office/drawing/2014/main" id="{9BA49DB6-ECEE-4E96-83C0-3271763162FB}"/>
                  </a:ext>
                </a:extLst>
              </p14:cNvPr>
              <p14:cNvContentPartPr/>
              <p14:nvPr/>
            </p14:nvContentPartPr>
            <p14:xfrm>
              <a:off x="1487823" y="4914331"/>
              <a:ext cx="13320" cy="356760"/>
            </p14:xfrm>
          </p:contentPart>
        </mc:Choice>
        <mc:Fallback xmlns="">
          <p:pic>
            <p:nvPicPr>
              <p:cNvPr id="305" name="Freihand 304">
                <a:extLst>
                  <a:ext uri="{FF2B5EF4-FFF2-40B4-BE49-F238E27FC236}">
                    <a16:creationId xmlns:a16="http://schemas.microsoft.com/office/drawing/2014/main" id="{9BA49DB6-ECEE-4E96-83C0-3271763162FB}"/>
                  </a:ext>
                </a:extLst>
              </p:cNvPr>
              <p:cNvPicPr/>
              <p:nvPr/>
            </p:nvPicPr>
            <p:blipFill>
              <a:blip r:embed="rId492"/>
              <a:stretch>
                <a:fillRect/>
              </a:stretch>
            </p:blipFill>
            <p:spPr>
              <a:xfrm>
                <a:off x="1483503" y="4910011"/>
                <a:ext cx="219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06" name="Freihand 305">
                <a:extLst>
                  <a:ext uri="{FF2B5EF4-FFF2-40B4-BE49-F238E27FC236}">
                    <a16:creationId xmlns:a16="http://schemas.microsoft.com/office/drawing/2014/main" id="{E30D3D45-4F0F-4D7C-9631-54E604C1C97B}"/>
                  </a:ext>
                </a:extLst>
              </p14:cNvPr>
              <p14:cNvContentPartPr/>
              <p14:nvPr/>
            </p14:nvContentPartPr>
            <p14:xfrm>
              <a:off x="1531743" y="5698771"/>
              <a:ext cx="29160" cy="500040"/>
            </p14:xfrm>
          </p:contentPart>
        </mc:Choice>
        <mc:Fallback xmlns="">
          <p:pic>
            <p:nvPicPr>
              <p:cNvPr id="306" name="Freihand 305">
                <a:extLst>
                  <a:ext uri="{FF2B5EF4-FFF2-40B4-BE49-F238E27FC236}">
                    <a16:creationId xmlns:a16="http://schemas.microsoft.com/office/drawing/2014/main" id="{E30D3D45-4F0F-4D7C-9631-54E604C1C97B}"/>
                  </a:ext>
                </a:extLst>
              </p:cNvPr>
              <p:cNvPicPr/>
              <p:nvPr/>
            </p:nvPicPr>
            <p:blipFill>
              <a:blip r:embed="rId494"/>
              <a:stretch>
                <a:fillRect/>
              </a:stretch>
            </p:blipFill>
            <p:spPr>
              <a:xfrm>
                <a:off x="1527423" y="5694451"/>
                <a:ext cx="37800" cy="508680"/>
              </a:xfrm>
              <a:prstGeom prst="rect">
                <a:avLst/>
              </a:prstGeom>
            </p:spPr>
          </p:pic>
        </mc:Fallback>
      </mc:AlternateContent>
      <p:grpSp>
        <p:nvGrpSpPr>
          <p:cNvPr id="327" name="Gruppieren 326">
            <a:extLst>
              <a:ext uri="{FF2B5EF4-FFF2-40B4-BE49-F238E27FC236}">
                <a16:creationId xmlns:a16="http://schemas.microsoft.com/office/drawing/2014/main" id="{BCBC4BBA-DFB5-43BD-9685-BED466F8A4EB}"/>
              </a:ext>
            </a:extLst>
          </p:cNvPr>
          <p:cNvGrpSpPr/>
          <p:nvPr/>
        </p:nvGrpSpPr>
        <p:grpSpPr>
          <a:xfrm>
            <a:off x="1325463" y="6362611"/>
            <a:ext cx="520920" cy="374040"/>
            <a:chOff x="1325463" y="6362611"/>
            <a:chExt cx="520920" cy="374040"/>
          </a:xfrm>
        </p:grpSpPr>
        <mc:AlternateContent xmlns:mc="http://schemas.openxmlformats.org/markup-compatibility/2006" xmlns:p14="http://schemas.microsoft.com/office/powerpoint/2010/main">
          <mc:Choice Requires="p14">
            <p:contentPart p14:bwMode="auto" r:id="rId495">
              <p14:nvContentPartPr>
                <p14:cNvPr id="307" name="Freihand 306">
                  <a:extLst>
                    <a:ext uri="{FF2B5EF4-FFF2-40B4-BE49-F238E27FC236}">
                      <a16:creationId xmlns:a16="http://schemas.microsoft.com/office/drawing/2014/main" id="{5DF526D3-0337-4CD6-9887-B28052F86DCC}"/>
                    </a:ext>
                  </a:extLst>
                </p14:cNvPr>
                <p14:cNvContentPartPr/>
                <p14:nvPr/>
              </p14:nvContentPartPr>
              <p14:xfrm>
                <a:off x="1325463" y="6503371"/>
                <a:ext cx="87120" cy="84600"/>
              </p14:xfrm>
            </p:contentPart>
          </mc:Choice>
          <mc:Fallback xmlns="">
            <p:pic>
              <p:nvPicPr>
                <p:cNvPr id="307" name="Freihand 306">
                  <a:extLst>
                    <a:ext uri="{FF2B5EF4-FFF2-40B4-BE49-F238E27FC236}">
                      <a16:creationId xmlns:a16="http://schemas.microsoft.com/office/drawing/2014/main" id="{5DF526D3-0337-4CD6-9887-B28052F86DCC}"/>
                    </a:ext>
                  </a:extLst>
                </p:cNvPr>
                <p:cNvPicPr/>
                <p:nvPr/>
              </p:nvPicPr>
              <p:blipFill>
                <a:blip r:embed="rId496"/>
                <a:stretch>
                  <a:fillRect/>
                </a:stretch>
              </p:blipFill>
              <p:spPr>
                <a:xfrm>
                  <a:off x="1321143" y="6499051"/>
                  <a:ext cx="95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8" name="Freihand 307">
                  <a:extLst>
                    <a:ext uri="{FF2B5EF4-FFF2-40B4-BE49-F238E27FC236}">
                      <a16:creationId xmlns:a16="http://schemas.microsoft.com/office/drawing/2014/main" id="{905939B4-E6D4-45FB-9499-B5D259E6E090}"/>
                    </a:ext>
                  </a:extLst>
                </p14:cNvPr>
                <p14:cNvContentPartPr/>
                <p14:nvPr/>
              </p14:nvContentPartPr>
              <p14:xfrm>
                <a:off x="1355343" y="6507691"/>
                <a:ext cx="102960" cy="207000"/>
              </p14:xfrm>
            </p:contentPart>
          </mc:Choice>
          <mc:Fallback xmlns="">
            <p:pic>
              <p:nvPicPr>
                <p:cNvPr id="308" name="Freihand 307">
                  <a:extLst>
                    <a:ext uri="{FF2B5EF4-FFF2-40B4-BE49-F238E27FC236}">
                      <a16:creationId xmlns:a16="http://schemas.microsoft.com/office/drawing/2014/main" id="{905939B4-E6D4-45FB-9499-B5D259E6E090}"/>
                    </a:ext>
                  </a:extLst>
                </p:cNvPr>
                <p:cNvPicPr/>
                <p:nvPr/>
              </p:nvPicPr>
              <p:blipFill>
                <a:blip r:embed="rId498"/>
                <a:stretch>
                  <a:fillRect/>
                </a:stretch>
              </p:blipFill>
              <p:spPr>
                <a:xfrm>
                  <a:off x="1351023" y="6503371"/>
                  <a:ext cx="111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0" name="Freihand 309">
                  <a:extLst>
                    <a:ext uri="{FF2B5EF4-FFF2-40B4-BE49-F238E27FC236}">
                      <a16:creationId xmlns:a16="http://schemas.microsoft.com/office/drawing/2014/main" id="{114E486F-E416-401B-B537-F5B44C785004}"/>
                    </a:ext>
                  </a:extLst>
                </p14:cNvPr>
                <p14:cNvContentPartPr/>
                <p14:nvPr/>
              </p14:nvContentPartPr>
              <p14:xfrm>
                <a:off x="1468023" y="6572851"/>
                <a:ext cx="46440" cy="86040"/>
              </p14:xfrm>
            </p:contentPart>
          </mc:Choice>
          <mc:Fallback xmlns="">
            <p:pic>
              <p:nvPicPr>
                <p:cNvPr id="310" name="Freihand 309">
                  <a:extLst>
                    <a:ext uri="{FF2B5EF4-FFF2-40B4-BE49-F238E27FC236}">
                      <a16:creationId xmlns:a16="http://schemas.microsoft.com/office/drawing/2014/main" id="{114E486F-E416-401B-B537-F5B44C785004}"/>
                    </a:ext>
                  </a:extLst>
                </p:cNvPr>
                <p:cNvPicPr/>
                <p:nvPr/>
              </p:nvPicPr>
              <p:blipFill>
                <a:blip r:embed="rId500"/>
                <a:stretch>
                  <a:fillRect/>
                </a:stretch>
              </p:blipFill>
              <p:spPr>
                <a:xfrm>
                  <a:off x="1463703" y="6568531"/>
                  <a:ext cx="55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1" name="Freihand 310">
                  <a:extLst>
                    <a:ext uri="{FF2B5EF4-FFF2-40B4-BE49-F238E27FC236}">
                      <a16:creationId xmlns:a16="http://schemas.microsoft.com/office/drawing/2014/main" id="{F7E5211C-006B-44D7-86CC-AC536DFD6332}"/>
                    </a:ext>
                  </a:extLst>
                </p14:cNvPr>
                <p14:cNvContentPartPr/>
                <p14:nvPr/>
              </p14:nvContentPartPr>
              <p14:xfrm>
                <a:off x="1459743" y="6418771"/>
                <a:ext cx="99000" cy="248040"/>
              </p14:xfrm>
            </p:contentPart>
          </mc:Choice>
          <mc:Fallback xmlns="">
            <p:pic>
              <p:nvPicPr>
                <p:cNvPr id="311" name="Freihand 310">
                  <a:extLst>
                    <a:ext uri="{FF2B5EF4-FFF2-40B4-BE49-F238E27FC236}">
                      <a16:creationId xmlns:a16="http://schemas.microsoft.com/office/drawing/2014/main" id="{F7E5211C-006B-44D7-86CC-AC536DFD6332}"/>
                    </a:ext>
                  </a:extLst>
                </p:cNvPr>
                <p:cNvPicPr/>
                <p:nvPr/>
              </p:nvPicPr>
              <p:blipFill>
                <a:blip r:embed="rId502"/>
                <a:stretch>
                  <a:fillRect/>
                </a:stretch>
              </p:blipFill>
              <p:spPr>
                <a:xfrm>
                  <a:off x="1455423" y="6414451"/>
                  <a:ext cx="107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2" name="Freihand 311">
                  <a:extLst>
                    <a:ext uri="{FF2B5EF4-FFF2-40B4-BE49-F238E27FC236}">
                      <a16:creationId xmlns:a16="http://schemas.microsoft.com/office/drawing/2014/main" id="{8FCD2F0F-F14C-4EE7-90E1-B247D512524D}"/>
                    </a:ext>
                  </a:extLst>
                </p14:cNvPr>
                <p14:cNvContentPartPr/>
                <p14:nvPr/>
              </p14:nvContentPartPr>
              <p14:xfrm>
                <a:off x="1594743" y="6481411"/>
                <a:ext cx="49680" cy="92160"/>
              </p14:xfrm>
            </p:contentPart>
          </mc:Choice>
          <mc:Fallback xmlns="">
            <p:pic>
              <p:nvPicPr>
                <p:cNvPr id="312" name="Freihand 311">
                  <a:extLst>
                    <a:ext uri="{FF2B5EF4-FFF2-40B4-BE49-F238E27FC236}">
                      <a16:creationId xmlns:a16="http://schemas.microsoft.com/office/drawing/2014/main" id="{8FCD2F0F-F14C-4EE7-90E1-B247D512524D}"/>
                    </a:ext>
                  </a:extLst>
                </p:cNvPr>
                <p:cNvPicPr/>
                <p:nvPr/>
              </p:nvPicPr>
              <p:blipFill>
                <a:blip r:embed="rId504"/>
                <a:stretch>
                  <a:fillRect/>
                </a:stretch>
              </p:blipFill>
              <p:spPr>
                <a:xfrm>
                  <a:off x="1590423" y="6477091"/>
                  <a:ext cx="58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3" name="Freihand 312">
                  <a:extLst>
                    <a:ext uri="{FF2B5EF4-FFF2-40B4-BE49-F238E27FC236}">
                      <a16:creationId xmlns:a16="http://schemas.microsoft.com/office/drawing/2014/main" id="{529AE887-CC48-47CE-ABF9-00EDB888DB4B}"/>
                    </a:ext>
                  </a:extLst>
                </p14:cNvPr>
                <p14:cNvContentPartPr/>
                <p14:nvPr/>
              </p14:nvContentPartPr>
              <p14:xfrm>
                <a:off x="1635423" y="6397531"/>
                <a:ext cx="6120" cy="9720"/>
              </p14:xfrm>
            </p:contentPart>
          </mc:Choice>
          <mc:Fallback xmlns="">
            <p:pic>
              <p:nvPicPr>
                <p:cNvPr id="313" name="Freihand 312">
                  <a:extLst>
                    <a:ext uri="{FF2B5EF4-FFF2-40B4-BE49-F238E27FC236}">
                      <a16:creationId xmlns:a16="http://schemas.microsoft.com/office/drawing/2014/main" id="{529AE887-CC48-47CE-ABF9-00EDB888DB4B}"/>
                    </a:ext>
                  </a:extLst>
                </p:cNvPr>
                <p:cNvPicPr/>
                <p:nvPr/>
              </p:nvPicPr>
              <p:blipFill>
                <a:blip r:embed="rId506"/>
                <a:stretch>
                  <a:fillRect/>
                </a:stretch>
              </p:blipFill>
              <p:spPr>
                <a:xfrm>
                  <a:off x="1631103" y="6393211"/>
                  <a:ext cx="14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4" name="Freihand 313">
                  <a:extLst>
                    <a:ext uri="{FF2B5EF4-FFF2-40B4-BE49-F238E27FC236}">
                      <a16:creationId xmlns:a16="http://schemas.microsoft.com/office/drawing/2014/main" id="{B0C20339-9694-439A-99B2-3B7BE752E526}"/>
                    </a:ext>
                  </a:extLst>
                </p14:cNvPr>
                <p14:cNvContentPartPr/>
                <p14:nvPr/>
              </p14:nvContentPartPr>
              <p14:xfrm>
                <a:off x="1416183" y="6362611"/>
                <a:ext cx="106560" cy="113400"/>
              </p14:xfrm>
            </p:contentPart>
          </mc:Choice>
          <mc:Fallback xmlns="">
            <p:pic>
              <p:nvPicPr>
                <p:cNvPr id="314" name="Freihand 313">
                  <a:extLst>
                    <a:ext uri="{FF2B5EF4-FFF2-40B4-BE49-F238E27FC236}">
                      <a16:creationId xmlns:a16="http://schemas.microsoft.com/office/drawing/2014/main" id="{B0C20339-9694-439A-99B2-3B7BE752E526}"/>
                    </a:ext>
                  </a:extLst>
                </p:cNvPr>
                <p:cNvPicPr/>
                <p:nvPr/>
              </p:nvPicPr>
              <p:blipFill>
                <a:blip r:embed="rId508"/>
                <a:stretch>
                  <a:fillRect/>
                </a:stretch>
              </p:blipFill>
              <p:spPr>
                <a:xfrm>
                  <a:off x="1411863" y="6358291"/>
                  <a:ext cx="115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16" name="Freihand 315">
                  <a:extLst>
                    <a:ext uri="{FF2B5EF4-FFF2-40B4-BE49-F238E27FC236}">
                      <a16:creationId xmlns:a16="http://schemas.microsoft.com/office/drawing/2014/main" id="{6DBD3F93-5081-43AC-9732-491CCFFC2A04}"/>
                    </a:ext>
                  </a:extLst>
                </p14:cNvPr>
                <p14:cNvContentPartPr/>
                <p14:nvPr/>
              </p14:nvContentPartPr>
              <p14:xfrm>
                <a:off x="1614903" y="6533611"/>
                <a:ext cx="82440" cy="127080"/>
              </p14:xfrm>
            </p:contentPart>
          </mc:Choice>
          <mc:Fallback xmlns="">
            <p:pic>
              <p:nvPicPr>
                <p:cNvPr id="316" name="Freihand 315">
                  <a:extLst>
                    <a:ext uri="{FF2B5EF4-FFF2-40B4-BE49-F238E27FC236}">
                      <a16:creationId xmlns:a16="http://schemas.microsoft.com/office/drawing/2014/main" id="{6DBD3F93-5081-43AC-9732-491CCFFC2A04}"/>
                    </a:ext>
                  </a:extLst>
                </p:cNvPr>
                <p:cNvPicPr/>
                <p:nvPr/>
              </p:nvPicPr>
              <p:blipFill>
                <a:blip r:embed="rId510"/>
                <a:stretch>
                  <a:fillRect/>
                </a:stretch>
              </p:blipFill>
              <p:spPr>
                <a:xfrm>
                  <a:off x="1610583" y="6529291"/>
                  <a:ext cx="91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17" name="Freihand 316">
                  <a:extLst>
                    <a:ext uri="{FF2B5EF4-FFF2-40B4-BE49-F238E27FC236}">
                      <a16:creationId xmlns:a16="http://schemas.microsoft.com/office/drawing/2014/main" id="{3627BAAF-AD16-4411-96A3-0C1A974537D7}"/>
                    </a:ext>
                  </a:extLst>
                </p14:cNvPr>
                <p14:cNvContentPartPr/>
                <p14:nvPr/>
              </p14:nvContentPartPr>
              <p14:xfrm>
                <a:off x="1732263" y="6435331"/>
                <a:ext cx="114120" cy="301320"/>
              </p14:xfrm>
            </p:contentPart>
          </mc:Choice>
          <mc:Fallback xmlns="">
            <p:pic>
              <p:nvPicPr>
                <p:cNvPr id="317" name="Freihand 316">
                  <a:extLst>
                    <a:ext uri="{FF2B5EF4-FFF2-40B4-BE49-F238E27FC236}">
                      <a16:creationId xmlns:a16="http://schemas.microsoft.com/office/drawing/2014/main" id="{3627BAAF-AD16-4411-96A3-0C1A974537D7}"/>
                    </a:ext>
                  </a:extLst>
                </p:cNvPr>
                <p:cNvPicPr/>
                <p:nvPr/>
              </p:nvPicPr>
              <p:blipFill>
                <a:blip r:embed="rId512"/>
                <a:stretch>
                  <a:fillRect/>
                </a:stretch>
              </p:blipFill>
              <p:spPr>
                <a:xfrm>
                  <a:off x="1727943" y="6431011"/>
                  <a:ext cx="122760" cy="309960"/>
                </a:xfrm>
                <a:prstGeom prst="rect">
                  <a:avLst/>
                </a:prstGeom>
              </p:spPr>
            </p:pic>
          </mc:Fallback>
        </mc:AlternateContent>
      </p:grpSp>
      <p:grpSp>
        <p:nvGrpSpPr>
          <p:cNvPr id="326" name="Gruppieren 325">
            <a:extLst>
              <a:ext uri="{FF2B5EF4-FFF2-40B4-BE49-F238E27FC236}">
                <a16:creationId xmlns:a16="http://schemas.microsoft.com/office/drawing/2014/main" id="{BBB38571-3E38-4740-9C34-FF07EA47FC27}"/>
              </a:ext>
            </a:extLst>
          </p:cNvPr>
          <p:cNvGrpSpPr/>
          <p:nvPr/>
        </p:nvGrpSpPr>
        <p:grpSpPr>
          <a:xfrm>
            <a:off x="1459023" y="3310171"/>
            <a:ext cx="530280" cy="297360"/>
            <a:chOff x="1459023" y="3310171"/>
            <a:chExt cx="530280" cy="297360"/>
          </a:xfrm>
        </p:grpSpPr>
        <mc:AlternateContent xmlns:mc="http://schemas.openxmlformats.org/markup-compatibility/2006" xmlns:p14="http://schemas.microsoft.com/office/powerpoint/2010/main">
          <mc:Choice Requires="p14">
            <p:contentPart p14:bwMode="auto" r:id="rId513">
              <p14:nvContentPartPr>
                <p14:cNvPr id="318" name="Freihand 317">
                  <a:extLst>
                    <a:ext uri="{FF2B5EF4-FFF2-40B4-BE49-F238E27FC236}">
                      <a16:creationId xmlns:a16="http://schemas.microsoft.com/office/drawing/2014/main" id="{4F3DAF2D-540F-4454-A107-9E174A10DB24}"/>
                    </a:ext>
                  </a:extLst>
                </p14:cNvPr>
                <p14:cNvContentPartPr/>
                <p14:nvPr/>
              </p14:nvContentPartPr>
              <p14:xfrm>
                <a:off x="1459023" y="3407371"/>
                <a:ext cx="133920" cy="88200"/>
              </p14:xfrm>
            </p:contentPart>
          </mc:Choice>
          <mc:Fallback xmlns="">
            <p:pic>
              <p:nvPicPr>
                <p:cNvPr id="318" name="Freihand 317">
                  <a:extLst>
                    <a:ext uri="{FF2B5EF4-FFF2-40B4-BE49-F238E27FC236}">
                      <a16:creationId xmlns:a16="http://schemas.microsoft.com/office/drawing/2014/main" id="{4F3DAF2D-540F-4454-A107-9E174A10DB24}"/>
                    </a:ext>
                  </a:extLst>
                </p:cNvPr>
                <p:cNvPicPr/>
                <p:nvPr/>
              </p:nvPicPr>
              <p:blipFill>
                <a:blip r:embed="rId514"/>
                <a:stretch>
                  <a:fillRect/>
                </a:stretch>
              </p:blipFill>
              <p:spPr>
                <a:xfrm>
                  <a:off x="1454703" y="3403051"/>
                  <a:ext cx="142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9" name="Freihand 318">
                  <a:extLst>
                    <a:ext uri="{FF2B5EF4-FFF2-40B4-BE49-F238E27FC236}">
                      <a16:creationId xmlns:a16="http://schemas.microsoft.com/office/drawing/2014/main" id="{2B317700-7287-4E5B-9CB1-DFE40A1350BF}"/>
                    </a:ext>
                  </a:extLst>
                </p14:cNvPr>
                <p14:cNvContentPartPr/>
                <p14:nvPr/>
              </p14:nvContentPartPr>
              <p14:xfrm>
                <a:off x="1525263" y="3467851"/>
                <a:ext cx="61920" cy="116640"/>
              </p14:xfrm>
            </p:contentPart>
          </mc:Choice>
          <mc:Fallback xmlns="">
            <p:pic>
              <p:nvPicPr>
                <p:cNvPr id="319" name="Freihand 318">
                  <a:extLst>
                    <a:ext uri="{FF2B5EF4-FFF2-40B4-BE49-F238E27FC236}">
                      <a16:creationId xmlns:a16="http://schemas.microsoft.com/office/drawing/2014/main" id="{2B317700-7287-4E5B-9CB1-DFE40A1350BF}"/>
                    </a:ext>
                  </a:extLst>
                </p:cNvPr>
                <p:cNvPicPr/>
                <p:nvPr/>
              </p:nvPicPr>
              <p:blipFill>
                <a:blip r:embed="rId516"/>
                <a:stretch>
                  <a:fillRect/>
                </a:stretch>
              </p:blipFill>
              <p:spPr>
                <a:xfrm>
                  <a:off x="1520943" y="3463531"/>
                  <a:ext cx="70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0" name="Freihand 319">
                  <a:extLst>
                    <a:ext uri="{FF2B5EF4-FFF2-40B4-BE49-F238E27FC236}">
                      <a16:creationId xmlns:a16="http://schemas.microsoft.com/office/drawing/2014/main" id="{ED0F6782-B5F9-4142-970E-C55A0E4C0557}"/>
                    </a:ext>
                  </a:extLst>
                </p14:cNvPr>
                <p14:cNvContentPartPr/>
                <p14:nvPr/>
              </p14:nvContentPartPr>
              <p14:xfrm>
                <a:off x="1609863" y="3341131"/>
                <a:ext cx="75960" cy="109440"/>
              </p14:xfrm>
            </p:contentPart>
          </mc:Choice>
          <mc:Fallback xmlns="">
            <p:pic>
              <p:nvPicPr>
                <p:cNvPr id="320" name="Freihand 319">
                  <a:extLst>
                    <a:ext uri="{FF2B5EF4-FFF2-40B4-BE49-F238E27FC236}">
                      <a16:creationId xmlns:a16="http://schemas.microsoft.com/office/drawing/2014/main" id="{ED0F6782-B5F9-4142-970E-C55A0E4C0557}"/>
                    </a:ext>
                  </a:extLst>
                </p:cNvPr>
                <p:cNvPicPr/>
                <p:nvPr/>
              </p:nvPicPr>
              <p:blipFill>
                <a:blip r:embed="rId518"/>
                <a:stretch>
                  <a:fillRect/>
                </a:stretch>
              </p:blipFill>
              <p:spPr>
                <a:xfrm>
                  <a:off x="1605543" y="3336811"/>
                  <a:ext cx="84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1" name="Freihand 320">
                  <a:extLst>
                    <a:ext uri="{FF2B5EF4-FFF2-40B4-BE49-F238E27FC236}">
                      <a16:creationId xmlns:a16="http://schemas.microsoft.com/office/drawing/2014/main" id="{58BF0A87-512B-4514-B8D5-A54AD4455993}"/>
                    </a:ext>
                  </a:extLst>
                </p14:cNvPr>
                <p14:cNvContentPartPr/>
                <p14:nvPr/>
              </p14:nvContentPartPr>
              <p14:xfrm>
                <a:off x="1680423" y="3369211"/>
                <a:ext cx="65160" cy="160200"/>
              </p14:xfrm>
            </p:contentPart>
          </mc:Choice>
          <mc:Fallback xmlns="">
            <p:pic>
              <p:nvPicPr>
                <p:cNvPr id="321" name="Freihand 320">
                  <a:extLst>
                    <a:ext uri="{FF2B5EF4-FFF2-40B4-BE49-F238E27FC236}">
                      <a16:creationId xmlns:a16="http://schemas.microsoft.com/office/drawing/2014/main" id="{58BF0A87-512B-4514-B8D5-A54AD4455993}"/>
                    </a:ext>
                  </a:extLst>
                </p:cNvPr>
                <p:cNvPicPr/>
                <p:nvPr/>
              </p:nvPicPr>
              <p:blipFill>
                <a:blip r:embed="rId520"/>
                <a:stretch>
                  <a:fillRect/>
                </a:stretch>
              </p:blipFill>
              <p:spPr>
                <a:xfrm>
                  <a:off x="1676103" y="3364891"/>
                  <a:ext cx="73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2" name="Freihand 321">
                  <a:extLst>
                    <a:ext uri="{FF2B5EF4-FFF2-40B4-BE49-F238E27FC236}">
                      <a16:creationId xmlns:a16="http://schemas.microsoft.com/office/drawing/2014/main" id="{5B95FCCE-6721-4916-AF5B-C69C8192B6A6}"/>
                    </a:ext>
                  </a:extLst>
                </p14:cNvPr>
                <p14:cNvContentPartPr/>
                <p14:nvPr/>
              </p14:nvContentPartPr>
              <p14:xfrm>
                <a:off x="1780863" y="3410251"/>
                <a:ext cx="52920" cy="73080"/>
              </p14:xfrm>
            </p:contentPart>
          </mc:Choice>
          <mc:Fallback xmlns="">
            <p:pic>
              <p:nvPicPr>
                <p:cNvPr id="322" name="Freihand 321">
                  <a:extLst>
                    <a:ext uri="{FF2B5EF4-FFF2-40B4-BE49-F238E27FC236}">
                      <a16:creationId xmlns:a16="http://schemas.microsoft.com/office/drawing/2014/main" id="{5B95FCCE-6721-4916-AF5B-C69C8192B6A6}"/>
                    </a:ext>
                  </a:extLst>
                </p:cNvPr>
                <p:cNvPicPr/>
                <p:nvPr/>
              </p:nvPicPr>
              <p:blipFill>
                <a:blip r:embed="rId522"/>
                <a:stretch>
                  <a:fillRect/>
                </a:stretch>
              </p:blipFill>
              <p:spPr>
                <a:xfrm>
                  <a:off x="1776543" y="3405931"/>
                  <a:ext cx="61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3" name="Freihand 322">
                  <a:extLst>
                    <a:ext uri="{FF2B5EF4-FFF2-40B4-BE49-F238E27FC236}">
                      <a16:creationId xmlns:a16="http://schemas.microsoft.com/office/drawing/2014/main" id="{A0B70B61-10BC-4652-983A-8EFB942286AD}"/>
                    </a:ext>
                  </a:extLst>
                </p14:cNvPr>
                <p14:cNvContentPartPr/>
                <p14:nvPr/>
              </p14:nvContentPartPr>
              <p14:xfrm>
                <a:off x="1808583" y="3356251"/>
                <a:ext cx="23760" cy="15480"/>
              </p14:xfrm>
            </p:contentPart>
          </mc:Choice>
          <mc:Fallback xmlns="">
            <p:pic>
              <p:nvPicPr>
                <p:cNvPr id="323" name="Freihand 322">
                  <a:extLst>
                    <a:ext uri="{FF2B5EF4-FFF2-40B4-BE49-F238E27FC236}">
                      <a16:creationId xmlns:a16="http://schemas.microsoft.com/office/drawing/2014/main" id="{A0B70B61-10BC-4652-983A-8EFB942286AD}"/>
                    </a:ext>
                  </a:extLst>
                </p:cNvPr>
                <p:cNvPicPr/>
                <p:nvPr/>
              </p:nvPicPr>
              <p:blipFill>
                <a:blip r:embed="rId524"/>
                <a:stretch>
                  <a:fillRect/>
                </a:stretch>
              </p:blipFill>
              <p:spPr>
                <a:xfrm>
                  <a:off x="1804263" y="3351931"/>
                  <a:ext cx="32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24" name="Freihand 323">
                  <a:extLst>
                    <a:ext uri="{FF2B5EF4-FFF2-40B4-BE49-F238E27FC236}">
                      <a16:creationId xmlns:a16="http://schemas.microsoft.com/office/drawing/2014/main" id="{35D5AF19-E180-4BDE-88FE-511FFB21196B}"/>
                    </a:ext>
                  </a:extLst>
                </p14:cNvPr>
                <p14:cNvContentPartPr/>
                <p14:nvPr/>
              </p14:nvContentPartPr>
              <p14:xfrm>
                <a:off x="1813623" y="3458851"/>
                <a:ext cx="91800" cy="136440"/>
              </p14:xfrm>
            </p:contentPart>
          </mc:Choice>
          <mc:Fallback xmlns="">
            <p:pic>
              <p:nvPicPr>
                <p:cNvPr id="324" name="Freihand 323">
                  <a:extLst>
                    <a:ext uri="{FF2B5EF4-FFF2-40B4-BE49-F238E27FC236}">
                      <a16:creationId xmlns:a16="http://schemas.microsoft.com/office/drawing/2014/main" id="{35D5AF19-E180-4BDE-88FE-511FFB21196B}"/>
                    </a:ext>
                  </a:extLst>
                </p:cNvPr>
                <p:cNvPicPr/>
                <p:nvPr/>
              </p:nvPicPr>
              <p:blipFill>
                <a:blip r:embed="rId526"/>
                <a:stretch>
                  <a:fillRect/>
                </a:stretch>
              </p:blipFill>
              <p:spPr>
                <a:xfrm>
                  <a:off x="1809303" y="3454531"/>
                  <a:ext cx="100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25" name="Freihand 324">
                  <a:extLst>
                    <a:ext uri="{FF2B5EF4-FFF2-40B4-BE49-F238E27FC236}">
                      <a16:creationId xmlns:a16="http://schemas.microsoft.com/office/drawing/2014/main" id="{A7D436E6-EF5E-4AB9-AFED-264EB26D88B3}"/>
                    </a:ext>
                  </a:extLst>
                </p14:cNvPr>
                <p14:cNvContentPartPr/>
                <p14:nvPr/>
              </p14:nvContentPartPr>
              <p14:xfrm>
                <a:off x="1916223" y="3310171"/>
                <a:ext cx="73080" cy="297360"/>
              </p14:xfrm>
            </p:contentPart>
          </mc:Choice>
          <mc:Fallback xmlns="">
            <p:pic>
              <p:nvPicPr>
                <p:cNvPr id="325" name="Freihand 324">
                  <a:extLst>
                    <a:ext uri="{FF2B5EF4-FFF2-40B4-BE49-F238E27FC236}">
                      <a16:creationId xmlns:a16="http://schemas.microsoft.com/office/drawing/2014/main" id="{A7D436E6-EF5E-4AB9-AFED-264EB26D88B3}"/>
                    </a:ext>
                  </a:extLst>
                </p:cNvPr>
                <p:cNvPicPr/>
                <p:nvPr/>
              </p:nvPicPr>
              <p:blipFill>
                <a:blip r:embed="rId528"/>
                <a:stretch>
                  <a:fillRect/>
                </a:stretch>
              </p:blipFill>
              <p:spPr>
                <a:xfrm>
                  <a:off x="1911903" y="3305851"/>
                  <a:ext cx="81720" cy="30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9">
            <p14:nvContentPartPr>
              <p14:cNvPr id="328" name="Freihand 327">
                <a:extLst>
                  <a:ext uri="{FF2B5EF4-FFF2-40B4-BE49-F238E27FC236}">
                    <a16:creationId xmlns:a16="http://schemas.microsoft.com/office/drawing/2014/main" id="{553FF2B2-1DE1-468F-AB47-526AF496D835}"/>
                  </a:ext>
                </a:extLst>
              </p14:cNvPr>
              <p14:cNvContentPartPr/>
              <p14:nvPr/>
            </p14:nvContentPartPr>
            <p14:xfrm>
              <a:off x="1506543" y="4460371"/>
              <a:ext cx="37800" cy="60480"/>
            </p14:xfrm>
          </p:contentPart>
        </mc:Choice>
        <mc:Fallback xmlns="">
          <p:pic>
            <p:nvPicPr>
              <p:cNvPr id="328" name="Freihand 327">
                <a:extLst>
                  <a:ext uri="{FF2B5EF4-FFF2-40B4-BE49-F238E27FC236}">
                    <a16:creationId xmlns:a16="http://schemas.microsoft.com/office/drawing/2014/main" id="{553FF2B2-1DE1-468F-AB47-526AF496D835}"/>
                  </a:ext>
                </a:extLst>
              </p:cNvPr>
              <p:cNvPicPr/>
              <p:nvPr/>
            </p:nvPicPr>
            <p:blipFill>
              <a:blip r:embed="rId530"/>
              <a:stretch>
                <a:fillRect/>
              </a:stretch>
            </p:blipFill>
            <p:spPr>
              <a:xfrm>
                <a:off x="1502223" y="4456051"/>
                <a:ext cx="46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29" name="Freihand 328">
                <a:extLst>
                  <a:ext uri="{FF2B5EF4-FFF2-40B4-BE49-F238E27FC236}">
                    <a16:creationId xmlns:a16="http://schemas.microsoft.com/office/drawing/2014/main" id="{AACE4356-6C57-4383-BDE2-B7D896065640}"/>
                  </a:ext>
                </a:extLst>
              </p14:cNvPr>
              <p14:cNvContentPartPr/>
              <p14:nvPr/>
            </p14:nvContentPartPr>
            <p14:xfrm>
              <a:off x="1155543" y="4159771"/>
              <a:ext cx="2761200" cy="1834560"/>
            </p14:xfrm>
          </p:contentPart>
        </mc:Choice>
        <mc:Fallback xmlns="">
          <p:pic>
            <p:nvPicPr>
              <p:cNvPr id="329" name="Freihand 328">
                <a:extLst>
                  <a:ext uri="{FF2B5EF4-FFF2-40B4-BE49-F238E27FC236}">
                    <a16:creationId xmlns:a16="http://schemas.microsoft.com/office/drawing/2014/main" id="{AACE4356-6C57-4383-BDE2-B7D896065640}"/>
                  </a:ext>
                </a:extLst>
              </p:cNvPr>
              <p:cNvPicPr/>
              <p:nvPr/>
            </p:nvPicPr>
            <p:blipFill>
              <a:blip r:embed="rId532"/>
              <a:stretch>
                <a:fillRect/>
              </a:stretch>
            </p:blipFill>
            <p:spPr>
              <a:xfrm>
                <a:off x="1151223" y="4155451"/>
                <a:ext cx="2769840" cy="18432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0" name="Freihand 329">
                <a:extLst>
                  <a:ext uri="{FF2B5EF4-FFF2-40B4-BE49-F238E27FC236}">
                    <a16:creationId xmlns:a16="http://schemas.microsoft.com/office/drawing/2014/main" id="{48FD54A4-0C07-4742-B0E6-5355D43731B8}"/>
                  </a:ext>
                </a:extLst>
              </p14:cNvPr>
              <p14:cNvContentPartPr/>
              <p14:nvPr/>
            </p14:nvContentPartPr>
            <p14:xfrm>
              <a:off x="3216183" y="3192091"/>
              <a:ext cx="2608200" cy="2067120"/>
            </p14:xfrm>
          </p:contentPart>
        </mc:Choice>
        <mc:Fallback xmlns="">
          <p:pic>
            <p:nvPicPr>
              <p:cNvPr id="330" name="Freihand 329">
                <a:extLst>
                  <a:ext uri="{FF2B5EF4-FFF2-40B4-BE49-F238E27FC236}">
                    <a16:creationId xmlns:a16="http://schemas.microsoft.com/office/drawing/2014/main" id="{48FD54A4-0C07-4742-B0E6-5355D43731B8}"/>
                  </a:ext>
                </a:extLst>
              </p:cNvPr>
              <p:cNvPicPr/>
              <p:nvPr/>
            </p:nvPicPr>
            <p:blipFill>
              <a:blip r:embed="rId534"/>
              <a:stretch>
                <a:fillRect/>
              </a:stretch>
            </p:blipFill>
            <p:spPr>
              <a:xfrm>
                <a:off x="3211863" y="3187771"/>
                <a:ext cx="2616840" cy="20757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1" name="Freihand 330">
                <a:extLst>
                  <a:ext uri="{FF2B5EF4-FFF2-40B4-BE49-F238E27FC236}">
                    <a16:creationId xmlns:a16="http://schemas.microsoft.com/office/drawing/2014/main" id="{AA6337B2-B597-43B4-9686-A8A88A2DC637}"/>
                  </a:ext>
                </a:extLst>
              </p14:cNvPr>
              <p14:cNvContentPartPr/>
              <p14:nvPr/>
            </p14:nvContentPartPr>
            <p14:xfrm>
              <a:off x="3084063" y="4984531"/>
              <a:ext cx="439920" cy="324360"/>
            </p14:xfrm>
          </p:contentPart>
        </mc:Choice>
        <mc:Fallback xmlns="">
          <p:pic>
            <p:nvPicPr>
              <p:cNvPr id="331" name="Freihand 330">
                <a:extLst>
                  <a:ext uri="{FF2B5EF4-FFF2-40B4-BE49-F238E27FC236}">
                    <a16:creationId xmlns:a16="http://schemas.microsoft.com/office/drawing/2014/main" id="{AA6337B2-B597-43B4-9686-A8A88A2DC637}"/>
                  </a:ext>
                </a:extLst>
              </p:cNvPr>
              <p:cNvPicPr/>
              <p:nvPr/>
            </p:nvPicPr>
            <p:blipFill>
              <a:blip r:embed="rId536"/>
              <a:stretch>
                <a:fillRect/>
              </a:stretch>
            </p:blipFill>
            <p:spPr>
              <a:xfrm>
                <a:off x="3079743" y="4980211"/>
                <a:ext cx="448560" cy="333000"/>
              </a:xfrm>
              <a:prstGeom prst="rect">
                <a:avLst/>
              </a:prstGeom>
            </p:spPr>
          </p:pic>
        </mc:Fallback>
      </mc:AlternateContent>
      <p:grpSp>
        <p:nvGrpSpPr>
          <p:cNvPr id="350" name="Gruppieren 349">
            <a:extLst>
              <a:ext uri="{FF2B5EF4-FFF2-40B4-BE49-F238E27FC236}">
                <a16:creationId xmlns:a16="http://schemas.microsoft.com/office/drawing/2014/main" id="{6582FEE8-EC46-497F-A9E9-3D84291278BC}"/>
              </a:ext>
            </a:extLst>
          </p:cNvPr>
          <p:cNvGrpSpPr/>
          <p:nvPr/>
        </p:nvGrpSpPr>
        <p:grpSpPr>
          <a:xfrm>
            <a:off x="6002943" y="2707171"/>
            <a:ext cx="1675080" cy="893880"/>
            <a:chOff x="6002943" y="2707171"/>
            <a:chExt cx="1675080" cy="893880"/>
          </a:xfrm>
        </p:grpSpPr>
        <mc:AlternateContent xmlns:mc="http://schemas.openxmlformats.org/markup-compatibility/2006" xmlns:p14="http://schemas.microsoft.com/office/powerpoint/2010/main">
          <mc:Choice Requires="p14">
            <p:contentPart p14:bwMode="auto" r:id="rId537">
              <p14:nvContentPartPr>
                <p14:cNvPr id="332" name="Freihand 331">
                  <a:extLst>
                    <a:ext uri="{FF2B5EF4-FFF2-40B4-BE49-F238E27FC236}">
                      <a16:creationId xmlns:a16="http://schemas.microsoft.com/office/drawing/2014/main" id="{E9BBC7B6-1B44-46CC-A33A-49D02603363A}"/>
                    </a:ext>
                  </a:extLst>
                </p14:cNvPr>
                <p14:cNvContentPartPr/>
                <p14:nvPr/>
              </p14:nvContentPartPr>
              <p14:xfrm>
                <a:off x="6002943" y="3001291"/>
                <a:ext cx="163800" cy="133920"/>
              </p14:xfrm>
            </p:contentPart>
          </mc:Choice>
          <mc:Fallback xmlns="">
            <p:pic>
              <p:nvPicPr>
                <p:cNvPr id="332" name="Freihand 331">
                  <a:extLst>
                    <a:ext uri="{FF2B5EF4-FFF2-40B4-BE49-F238E27FC236}">
                      <a16:creationId xmlns:a16="http://schemas.microsoft.com/office/drawing/2014/main" id="{E9BBC7B6-1B44-46CC-A33A-49D02603363A}"/>
                    </a:ext>
                  </a:extLst>
                </p:cNvPr>
                <p:cNvPicPr/>
                <p:nvPr/>
              </p:nvPicPr>
              <p:blipFill>
                <a:blip r:embed="rId538"/>
                <a:stretch>
                  <a:fillRect/>
                </a:stretch>
              </p:blipFill>
              <p:spPr>
                <a:xfrm>
                  <a:off x="5998623" y="2996971"/>
                  <a:ext cx="172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3" name="Freihand 332">
                  <a:extLst>
                    <a:ext uri="{FF2B5EF4-FFF2-40B4-BE49-F238E27FC236}">
                      <a16:creationId xmlns:a16="http://schemas.microsoft.com/office/drawing/2014/main" id="{5AD60F0F-3FCC-4DBD-AB42-624CFEFFBEB1}"/>
                    </a:ext>
                  </a:extLst>
                </p14:cNvPr>
                <p14:cNvContentPartPr/>
                <p14:nvPr/>
              </p14:nvContentPartPr>
              <p14:xfrm>
                <a:off x="6190863" y="2931811"/>
                <a:ext cx="328680" cy="144360"/>
              </p14:xfrm>
            </p:contentPart>
          </mc:Choice>
          <mc:Fallback xmlns="">
            <p:pic>
              <p:nvPicPr>
                <p:cNvPr id="333" name="Freihand 332">
                  <a:extLst>
                    <a:ext uri="{FF2B5EF4-FFF2-40B4-BE49-F238E27FC236}">
                      <a16:creationId xmlns:a16="http://schemas.microsoft.com/office/drawing/2014/main" id="{5AD60F0F-3FCC-4DBD-AB42-624CFEFFBEB1}"/>
                    </a:ext>
                  </a:extLst>
                </p:cNvPr>
                <p:cNvPicPr/>
                <p:nvPr/>
              </p:nvPicPr>
              <p:blipFill>
                <a:blip r:embed="rId540"/>
                <a:stretch>
                  <a:fillRect/>
                </a:stretch>
              </p:blipFill>
              <p:spPr>
                <a:xfrm>
                  <a:off x="6186543" y="2927491"/>
                  <a:ext cx="337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5" name="Freihand 334">
                  <a:extLst>
                    <a:ext uri="{FF2B5EF4-FFF2-40B4-BE49-F238E27FC236}">
                      <a16:creationId xmlns:a16="http://schemas.microsoft.com/office/drawing/2014/main" id="{D7471A8C-0096-43A2-8135-1147F722C988}"/>
                    </a:ext>
                  </a:extLst>
                </p14:cNvPr>
                <p14:cNvContentPartPr/>
                <p14:nvPr/>
              </p14:nvContentPartPr>
              <p14:xfrm>
                <a:off x="6808983" y="2735251"/>
                <a:ext cx="275040" cy="355320"/>
              </p14:xfrm>
            </p:contentPart>
          </mc:Choice>
          <mc:Fallback xmlns="">
            <p:pic>
              <p:nvPicPr>
                <p:cNvPr id="335" name="Freihand 334">
                  <a:extLst>
                    <a:ext uri="{FF2B5EF4-FFF2-40B4-BE49-F238E27FC236}">
                      <a16:creationId xmlns:a16="http://schemas.microsoft.com/office/drawing/2014/main" id="{D7471A8C-0096-43A2-8135-1147F722C988}"/>
                    </a:ext>
                  </a:extLst>
                </p:cNvPr>
                <p:cNvPicPr/>
                <p:nvPr/>
              </p:nvPicPr>
              <p:blipFill>
                <a:blip r:embed="rId542"/>
                <a:stretch>
                  <a:fillRect/>
                </a:stretch>
              </p:blipFill>
              <p:spPr>
                <a:xfrm>
                  <a:off x="6804663" y="2730931"/>
                  <a:ext cx="283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6" name="Freihand 335">
                  <a:extLst>
                    <a:ext uri="{FF2B5EF4-FFF2-40B4-BE49-F238E27FC236}">
                      <a16:creationId xmlns:a16="http://schemas.microsoft.com/office/drawing/2014/main" id="{466D4254-1B9D-4019-8C78-B17E68B40E2E}"/>
                    </a:ext>
                  </a:extLst>
                </p14:cNvPr>
                <p14:cNvContentPartPr/>
                <p14:nvPr/>
              </p14:nvContentPartPr>
              <p14:xfrm>
                <a:off x="7107423" y="2856211"/>
                <a:ext cx="140760" cy="75600"/>
              </p14:xfrm>
            </p:contentPart>
          </mc:Choice>
          <mc:Fallback xmlns="">
            <p:pic>
              <p:nvPicPr>
                <p:cNvPr id="336" name="Freihand 335">
                  <a:extLst>
                    <a:ext uri="{FF2B5EF4-FFF2-40B4-BE49-F238E27FC236}">
                      <a16:creationId xmlns:a16="http://schemas.microsoft.com/office/drawing/2014/main" id="{466D4254-1B9D-4019-8C78-B17E68B40E2E}"/>
                    </a:ext>
                  </a:extLst>
                </p:cNvPr>
                <p:cNvPicPr/>
                <p:nvPr/>
              </p:nvPicPr>
              <p:blipFill>
                <a:blip r:embed="rId544"/>
                <a:stretch>
                  <a:fillRect/>
                </a:stretch>
              </p:blipFill>
              <p:spPr>
                <a:xfrm>
                  <a:off x="7103103" y="2851891"/>
                  <a:ext cx="1494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7" name="Freihand 336">
                  <a:extLst>
                    <a:ext uri="{FF2B5EF4-FFF2-40B4-BE49-F238E27FC236}">
                      <a16:creationId xmlns:a16="http://schemas.microsoft.com/office/drawing/2014/main" id="{64F7E5A1-68B8-4A5A-8A63-BDA18D1B597F}"/>
                    </a:ext>
                  </a:extLst>
                </p14:cNvPr>
                <p14:cNvContentPartPr/>
                <p14:nvPr/>
              </p14:nvContentPartPr>
              <p14:xfrm>
                <a:off x="7257903" y="2707171"/>
                <a:ext cx="151920" cy="235440"/>
              </p14:xfrm>
            </p:contentPart>
          </mc:Choice>
          <mc:Fallback xmlns="">
            <p:pic>
              <p:nvPicPr>
                <p:cNvPr id="337" name="Freihand 336">
                  <a:extLst>
                    <a:ext uri="{FF2B5EF4-FFF2-40B4-BE49-F238E27FC236}">
                      <a16:creationId xmlns:a16="http://schemas.microsoft.com/office/drawing/2014/main" id="{64F7E5A1-68B8-4A5A-8A63-BDA18D1B597F}"/>
                    </a:ext>
                  </a:extLst>
                </p:cNvPr>
                <p:cNvPicPr/>
                <p:nvPr/>
              </p:nvPicPr>
              <p:blipFill>
                <a:blip r:embed="rId546"/>
                <a:stretch>
                  <a:fillRect/>
                </a:stretch>
              </p:blipFill>
              <p:spPr>
                <a:xfrm>
                  <a:off x="7253583" y="2702851"/>
                  <a:ext cx="1605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38" name="Freihand 337">
                  <a:extLst>
                    <a:ext uri="{FF2B5EF4-FFF2-40B4-BE49-F238E27FC236}">
                      <a16:creationId xmlns:a16="http://schemas.microsoft.com/office/drawing/2014/main" id="{3F5F2520-097C-4966-B71A-9E34DFFF53A2}"/>
                    </a:ext>
                  </a:extLst>
                </p14:cNvPr>
                <p14:cNvContentPartPr/>
                <p14:nvPr/>
              </p14:nvContentPartPr>
              <p14:xfrm>
                <a:off x="7381743" y="2732731"/>
                <a:ext cx="49680" cy="61560"/>
              </p14:xfrm>
            </p:contentPart>
          </mc:Choice>
          <mc:Fallback xmlns="">
            <p:pic>
              <p:nvPicPr>
                <p:cNvPr id="338" name="Freihand 337">
                  <a:extLst>
                    <a:ext uri="{FF2B5EF4-FFF2-40B4-BE49-F238E27FC236}">
                      <a16:creationId xmlns:a16="http://schemas.microsoft.com/office/drawing/2014/main" id="{3F5F2520-097C-4966-B71A-9E34DFFF53A2}"/>
                    </a:ext>
                  </a:extLst>
                </p:cNvPr>
                <p:cNvPicPr/>
                <p:nvPr/>
              </p:nvPicPr>
              <p:blipFill>
                <a:blip r:embed="rId548"/>
                <a:stretch>
                  <a:fillRect/>
                </a:stretch>
              </p:blipFill>
              <p:spPr>
                <a:xfrm>
                  <a:off x="7377423" y="2728411"/>
                  <a:ext cx="58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9" name="Freihand 338">
                  <a:extLst>
                    <a:ext uri="{FF2B5EF4-FFF2-40B4-BE49-F238E27FC236}">
                      <a16:creationId xmlns:a16="http://schemas.microsoft.com/office/drawing/2014/main" id="{977A13FE-2CA5-471C-B95E-68D3B21AB599}"/>
                    </a:ext>
                  </a:extLst>
                </p14:cNvPr>
                <p14:cNvContentPartPr/>
                <p14:nvPr/>
              </p14:nvContentPartPr>
              <p14:xfrm>
                <a:off x="7443663" y="2798251"/>
                <a:ext cx="234360" cy="76320"/>
              </p14:xfrm>
            </p:contentPart>
          </mc:Choice>
          <mc:Fallback xmlns="">
            <p:pic>
              <p:nvPicPr>
                <p:cNvPr id="339" name="Freihand 338">
                  <a:extLst>
                    <a:ext uri="{FF2B5EF4-FFF2-40B4-BE49-F238E27FC236}">
                      <a16:creationId xmlns:a16="http://schemas.microsoft.com/office/drawing/2014/main" id="{977A13FE-2CA5-471C-B95E-68D3B21AB599}"/>
                    </a:ext>
                  </a:extLst>
                </p:cNvPr>
                <p:cNvPicPr/>
                <p:nvPr/>
              </p:nvPicPr>
              <p:blipFill>
                <a:blip r:embed="rId550"/>
                <a:stretch>
                  <a:fillRect/>
                </a:stretch>
              </p:blipFill>
              <p:spPr>
                <a:xfrm>
                  <a:off x="7439343" y="2793931"/>
                  <a:ext cx="243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1" name="Freihand 340">
                  <a:extLst>
                    <a:ext uri="{FF2B5EF4-FFF2-40B4-BE49-F238E27FC236}">
                      <a16:creationId xmlns:a16="http://schemas.microsoft.com/office/drawing/2014/main" id="{B5A3A7F2-47C4-4D8F-B122-E3548B0A7F99}"/>
                    </a:ext>
                  </a:extLst>
                </p14:cNvPr>
                <p14:cNvContentPartPr/>
                <p14:nvPr/>
              </p14:nvContentPartPr>
              <p14:xfrm>
                <a:off x="6423423" y="3321331"/>
                <a:ext cx="156600" cy="134640"/>
              </p14:xfrm>
            </p:contentPart>
          </mc:Choice>
          <mc:Fallback xmlns="">
            <p:pic>
              <p:nvPicPr>
                <p:cNvPr id="341" name="Freihand 340">
                  <a:extLst>
                    <a:ext uri="{FF2B5EF4-FFF2-40B4-BE49-F238E27FC236}">
                      <a16:creationId xmlns:a16="http://schemas.microsoft.com/office/drawing/2014/main" id="{B5A3A7F2-47C4-4D8F-B122-E3548B0A7F99}"/>
                    </a:ext>
                  </a:extLst>
                </p:cNvPr>
                <p:cNvPicPr/>
                <p:nvPr/>
              </p:nvPicPr>
              <p:blipFill>
                <a:blip r:embed="rId552"/>
                <a:stretch>
                  <a:fillRect/>
                </a:stretch>
              </p:blipFill>
              <p:spPr>
                <a:xfrm>
                  <a:off x="6419103" y="3317011"/>
                  <a:ext cx="165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2" name="Freihand 341">
                  <a:extLst>
                    <a:ext uri="{FF2B5EF4-FFF2-40B4-BE49-F238E27FC236}">
                      <a16:creationId xmlns:a16="http://schemas.microsoft.com/office/drawing/2014/main" id="{B15BDD5E-848B-4A3E-B317-68EF3CCB70E3}"/>
                    </a:ext>
                  </a:extLst>
                </p14:cNvPr>
                <p14:cNvContentPartPr/>
                <p14:nvPr/>
              </p14:nvContentPartPr>
              <p14:xfrm>
                <a:off x="6549423" y="3306211"/>
                <a:ext cx="43920" cy="294840"/>
              </p14:xfrm>
            </p:contentPart>
          </mc:Choice>
          <mc:Fallback xmlns="">
            <p:pic>
              <p:nvPicPr>
                <p:cNvPr id="342" name="Freihand 341">
                  <a:extLst>
                    <a:ext uri="{FF2B5EF4-FFF2-40B4-BE49-F238E27FC236}">
                      <a16:creationId xmlns:a16="http://schemas.microsoft.com/office/drawing/2014/main" id="{B15BDD5E-848B-4A3E-B317-68EF3CCB70E3}"/>
                    </a:ext>
                  </a:extLst>
                </p:cNvPr>
                <p:cNvPicPr/>
                <p:nvPr/>
              </p:nvPicPr>
              <p:blipFill>
                <a:blip r:embed="rId554"/>
                <a:stretch>
                  <a:fillRect/>
                </a:stretch>
              </p:blipFill>
              <p:spPr>
                <a:xfrm>
                  <a:off x="6545103" y="3301891"/>
                  <a:ext cx="525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3" name="Freihand 342">
                  <a:extLst>
                    <a:ext uri="{FF2B5EF4-FFF2-40B4-BE49-F238E27FC236}">
                      <a16:creationId xmlns:a16="http://schemas.microsoft.com/office/drawing/2014/main" id="{C54B4ECD-15F4-4F39-B017-F3AACA1287A1}"/>
                    </a:ext>
                  </a:extLst>
                </p14:cNvPr>
                <p14:cNvContentPartPr/>
                <p14:nvPr/>
              </p14:nvContentPartPr>
              <p14:xfrm>
                <a:off x="6704583" y="3216571"/>
                <a:ext cx="150120" cy="216360"/>
              </p14:xfrm>
            </p:contentPart>
          </mc:Choice>
          <mc:Fallback xmlns="">
            <p:pic>
              <p:nvPicPr>
                <p:cNvPr id="343" name="Freihand 342">
                  <a:extLst>
                    <a:ext uri="{FF2B5EF4-FFF2-40B4-BE49-F238E27FC236}">
                      <a16:creationId xmlns:a16="http://schemas.microsoft.com/office/drawing/2014/main" id="{C54B4ECD-15F4-4F39-B017-F3AACA1287A1}"/>
                    </a:ext>
                  </a:extLst>
                </p:cNvPr>
                <p:cNvPicPr/>
                <p:nvPr/>
              </p:nvPicPr>
              <p:blipFill>
                <a:blip r:embed="rId556"/>
                <a:stretch>
                  <a:fillRect/>
                </a:stretch>
              </p:blipFill>
              <p:spPr>
                <a:xfrm>
                  <a:off x="6700263" y="3212251"/>
                  <a:ext cx="158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4" name="Freihand 343">
                  <a:extLst>
                    <a:ext uri="{FF2B5EF4-FFF2-40B4-BE49-F238E27FC236}">
                      <a16:creationId xmlns:a16="http://schemas.microsoft.com/office/drawing/2014/main" id="{E3D86678-E43F-45C7-8BC5-BFE656F5BCBC}"/>
                    </a:ext>
                  </a:extLst>
                </p14:cNvPr>
                <p14:cNvContentPartPr/>
                <p14:nvPr/>
              </p14:nvContentPartPr>
              <p14:xfrm>
                <a:off x="6894303" y="3176611"/>
                <a:ext cx="50400" cy="170280"/>
              </p14:xfrm>
            </p:contentPart>
          </mc:Choice>
          <mc:Fallback xmlns="">
            <p:pic>
              <p:nvPicPr>
                <p:cNvPr id="344" name="Freihand 343">
                  <a:extLst>
                    <a:ext uri="{FF2B5EF4-FFF2-40B4-BE49-F238E27FC236}">
                      <a16:creationId xmlns:a16="http://schemas.microsoft.com/office/drawing/2014/main" id="{E3D86678-E43F-45C7-8BC5-BFE656F5BCBC}"/>
                    </a:ext>
                  </a:extLst>
                </p:cNvPr>
                <p:cNvPicPr/>
                <p:nvPr/>
              </p:nvPicPr>
              <p:blipFill>
                <a:blip r:embed="rId558"/>
                <a:stretch>
                  <a:fillRect/>
                </a:stretch>
              </p:blipFill>
              <p:spPr>
                <a:xfrm>
                  <a:off x="6889983" y="3172291"/>
                  <a:ext cx="59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D3F972DF-F0F9-4372-B506-6A3725FFDD82}"/>
                    </a:ext>
                  </a:extLst>
                </p14:cNvPr>
                <p14:cNvContentPartPr/>
                <p14:nvPr/>
              </p14:nvContentPartPr>
              <p14:xfrm>
                <a:off x="6937143" y="3165451"/>
                <a:ext cx="115200" cy="340920"/>
              </p14:xfrm>
            </p:contentPart>
          </mc:Choice>
          <mc:Fallback xmlns="">
            <p:pic>
              <p:nvPicPr>
                <p:cNvPr id="345" name="Freihand 344">
                  <a:extLst>
                    <a:ext uri="{FF2B5EF4-FFF2-40B4-BE49-F238E27FC236}">
                      <a16:creationId xmlns:a16="http://schemas.microsoft.com/office/drawing/2014/main" id="{D3F972DF-F0F9-4372-B506-6A3725FFDD82}"/>
                    </a:ext>
                  </a:extLst>
                </p:cNvPr>
                <p:cNvPicPr/>
                <p:nvPr/>
              </p:nvPicPr>
              <p:blipFill>
                <a:blip r:embed="rId560"/>
                <a:stretch>
                  <a:fillRect/>
                </a:stretch>
              </p:blipFill>
              <p:spPr>
                <a:xfrm>
                  <a:off x="6932823" y="3161131"/>
                  <a:ext cx="1238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7" name="Freihand 346">
                  <a:extLst>
                    <a:ext uri="{FF2B5EF4-FFF2-40B4-BE49-F238E27FC236}">
                      <a16:creationId xmlns:a16="http://schemas.microsoft.com/office/drawing/2014/main" id="{23EFCD11-7150-4AC2-A83D-C56F4C30752C}"/>
                    </a:ext>
                  </a:extLst>
                </p14:cNvPr>
                <p14:cNvContentPartPr/>
                <p14:nvPr/>
              </p14:nvContentPartPr>
              <p14:xfrm>
                <a:off x="7237383" y="3227371"/>
                <a:ext cx="278640" cy="37080"/>
              </p14:xfrm>
            </p:contentPart>
          </mc:Choice>
          <mc:Fallback xmlns="">
            <p:pic>
              <p:nvPicPr>
                <p:cNvPr id="347" name="Freihand 346">
                  <a:extLst>
                    <a:ext uri="{FF2B5EF4-FFF2-40B4-BE49-F238E27FC236}">
                      <a16:creationId xmlns:a16="http://schemas.microsoft.com/office/drawing/2014/main" id="{23EFCD11-7150-4AC2-A83D-C56F4C30752C}"/>
                    </a:ext>
                  </a:extLst>
                </p:cNvPr>
                <p:cNvPicPr/>
                <p:nvPr/>
              </p:nvPicPr>
              <p:blipFill>
                <a:blip r:embed="rId562"/>
                <a:stretch>
                  <a:fillRect/>
                </a:stretch>
              </p:blipFill>
              <p:spPr>
                <a:xfrm>
                  <a:off x="7232703" y="3223051"/>
                  <a:ext cx="287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8" name="Freihand 347">
                  <a:extLst>
                    <a:ext uri="{FF2B5EF4-FFF2-40B4-BE49-F238E27FC236}">
                      <a16:creationId xmlns:a16="http://schemas.microsoft.com/office/drawing/2014/main" id="{9DD1ED0E-B250-445B-B9BD-77F8101203AB}"/>
                    </a:ext>
                  </a:extLst>
                </p14:cNvPr>
                <p14:cNvContentPartPr/>
                <p14:nvPr/>
              </p14:nvContentPartPr>
              <p14:xfrm>
                <a:off x="7274823" y="3280291"/>
                <a:ext cx="249840" cy="56520"/>
              </p14:xfrm>
            </p:contentPart>
          </mc:Choice>
          <mc:Fallback xmlns="">
            <p:pic>
              <p:nvPicPr>
                <p:cNvPr id="348" name="Freihand 347">
                  <a:extLst>
                    <a:ext uri="{FF2B5EF4-FFF2-40B4-BE49-F238E27FC236}">
                      <a16:creationId xmlns:a16="http://schemas.microsoft.com/office/drawing/2014/main" id="{9DD1ED0E-B250-445B-B9BD-77F8101203AB}"/>
                    </a:ext>
                  </a:extLst>
                </p:cNvPr>
                <p:cNvPicPr/>
                <p:nvPr/>
              </p:nvPicPr>
              <p:blipFill>
                <a:blip r:embed="rId564"/>
                <a:stretch>
                  <a:fillRect/>
                </a:stretch>
              </p:blipFill>
              <p:spPr>
                <a:xfrm>
                  <a:off x="7270503" y="3275971"/>
                  <a:ext cx="2584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5857554A-F845-4995-B446-7A5983ACEBCD}"/>
                    </a:ext>
                  </a:extLst>
                </p14:cNvPr>
                <p14:cNvContentPartPr/>
                <p14:nvPr/>
              </p14:nvContentPartPr>
              <p14:xfrm>
                <a:off x="7254303" y="2991571"/>
                <a:ext cx="233640" cy="166680"/>
              </p14:xfrm>
            </p:contentPart>
          </mc:Choice>
          <mc:Fallback xmlns="">
            <p:pic>
              <p:nvPicPr>
                <p:cNvPr id="349" name="Freihand 348">
                  <a:extLst>
                    <a:ext uri="{FF2B5EF4-FFF2-40B4-BE49-F238E27FC236}">
                      <a16:creationId xmlns:a16="http://schemas.microsoft.com/office/drawing/2014/main" id="{5857554A-F845-4995-B446-7A5983ACEBCD}"/>
                    </a:ext>
                  </a:extLst>
                </p:cNvPr>
                <p:cNvPicPr/>
                <p:nvPr/>
              </p:nvPicPr>
              <p:blipFill>
                <a:blip r:embed="rId566"/>
                <a:stretch>
                  <a:fillRect/>
                </a:stretch>
              </p:blipFill>
              <p:spPr>
                <a:xfrm>
                  <a:off x="7249983" y="2987251"/>
                  <a:ext cx="242280" cy="175320"/>
                </a:xfrm>
                <a:prstGeom prst="rect">
                  <a:avLst/>
                </a:prstGeom>
              </p:spPr>
            </p:pic>
          </mc:Fallback>
        </mc:AlternateContent>
      </p:grpSp>
      <p:grpSp>
        <p:nvGrpSpPr>
          <p:cNvPr id="423" name="Gruppieren 422">
            <a:extLst>
              <a:ext uri="{FF2B5EF4-FFF2-40B4-BE49-F238E27FC236}">
                <a16:creationId xmlns:a16="http://schemas.microsoft.com/office/drawing/2014/main" id="{BF434379-531B-4981-8417-1628C06BE300}"/>
              </a:ext>
            </a:extLst>
          </p:cNvPr>
          <p:cNvGrpSpPr/>
          <p:nvPr/>
        </p:nvGrpSpPr>
        <p:grpSpPr>
          <a:xfrm>
            <a:off x="7750023" y="2750371"/>
            <a:ext cx="4194360" cy="1377720"/>
            <a:chOff x="7750023" y="2750371"/>
            <a:chExt cx="4194360" cy="1377720"/>
          </a:xfrm>
        </p:grpSpPr>
        <mc:AlternateContent xmlns:mc="http://schemas.openxmlformats.org/markup-compatibility/2006" xmlns:p14="http://schemas.microsoft.com/office/powerpoint/2010/main">
          <mc:Choice Requires="p14">
            <p:contentPart p14:bwMode="auto" r:id="rId567">
              <p14:nvContentPartPr>
                <p14:cNvPr id="351" name="Freihand 350">
                  <a:extLst>
                    <a:ext uri="{FF2B5EF4-FFF2-40B4-BE49-F238E27FC236}">
                      <a16:creationId xmlns:a16="http://schemas.microsoft.com/office/drawing/2014/main" id="{BA1A5519-298C-4A54-9EAE-EE38AC63B94D}"/>
                    </a:ext>
                  </a:extLst>
                </p14:cNvPr>
                <p14:cNvContentPartPr/>
                <p14:nvPr/>
              </p14:nvContentPartPr>
              <p14:xfrm>
                <a:off x="7750023" y="3139171"/>
                <a:ext cx="124560" cy="96480"/>
              </p14:xfrm>
            </p:contentPart>
          </mc:Choice>
          <mc:Fallback xmlns="">
            <p:pic>
              <p:nvPicPr>
                <p:cNvPr id="351" name="Freihand 350">
                  <a:extLst>
                    <a:ext uri="{FF2B5EF4-FFF2-40B4-BE49-F238E27FC236}">
                      <a16:creationId xmlns:a16="http://schemas.microsoft.com/office/drawing/2014/main" id="{BA1A5519-298C-4A54-9EAE-EE38AC63B94D}"/>
                    </a:ext>
                  </a:extLst>
                </p:cNvPr>
                <p:cNvPicPr/>
                <p:nvPr/>
              </p:nvPicPr>
              <p:blipFill>
                <a:blip r:embed="rId568"/>
                <a:stretch>
                  <a:fillRect/>
                </a:stretch>
              </p:blipFill>
              <p:spPr>
                <a:xfrm>
                  <a:off x="7745703" y="3134851"/>
                  <a:ext cx="133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2" name="Freihand 351">
                  <a:extLst>
                    <a:ext uri="{FF2B5EF4-FFF2-40B4-BE49-F238E27FC236}">
                      <a16:creationId xmlns:a16="http://schemas.microsoft.com/office/drawing/2014/main" id="{882CA2F9-E59A-4E9F-B09E-461C7BCCC950}"/>
                    </a:ext>
                  </a:extLst>
                </p14:cNvPr>
                <p14:cNvContentPartPr/>
                <p14:nvPr/>
              </p14:nvContentPartPr>
              <p14:xfrm>
                <a:off x="7889703" y="3033691"/>
                <a:ext cx="129960" cy="155520"/>
              </p14:xfrm>
            </p:contentPart>
          </mc:Choice>
          <mc:Fallback xmlns="">
            <p:pic>
              <p:nvPicPr>
                <p:cNvPr id="352" name="Freihand 351">
                  <a:extLst>
                    <a:ext uri="{FF2B5EF4-FFF2-40B4-BE49-F238E27FC236}">
                      <a16:creationId xmlns:a16="http://schemas.microsoft.com/office/drawing/2014/main" id="{882CA2F9-E59A-4E9F-B09E-461C7BCCC950}"/>
                    </a:ext>
                  </a:extLst>
                </p:cNvPr>
                <p:cNvPicPr/>
                <p:nvPr/>
              </p:nvPicPr>
              <p:blipFill>
                <a:blip r:embed="rId570"/>
                <a:stretch>
                  <a:fillRect/>
                </a:stretch>
              </p:blipFill>
              <p:spPr>
                <a:xfrm>
                  <a:off x="7885383" y="3029371"/>
                  <a:ext cx="138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4" name="Freihand 353">
                  <a:extLst>
                    <a:ext uri="{FF2B5EF4-FFF2-40B4-BE49-F238E27FC236}">
                      <a16:creationId xmlns:a16="http://schemas.microsoft.com/office/drawing/2014/main" id="{57E568F1-BB8C-4D6C-91FD-47E1E391DC65}"/>
                    </a:ext>
                  </a:extLst>
                </p14:cNvPr>
                <p14:cNvContentPartPr/>
                <p14:nvPr/>
              </p14:nvContentPartPr>
              <p14:xfrm>
                <a:off x="8171223" y="3059611"/>
                <a:ext cx="94680" cy="239400"/>
              </p14:xfrm>
            </p:contentPart>
          </mc:Choice>
          <mc:Fallback xmlns="">
            <p:pic>
              <p:nvPicPr>
                <p:cNvPr id="354" name="Freihand 353">
                  <a:extLst>
                    <a:ext uri="{FF2B5EF4-FFF2-40B4-BE49-F238E27FC236}">
                      <a16:creationId xmlns:a16="http://schemas.microsoft.com/office/drawing/2014/main" id="{57E568F1-BB8C-4D6C-91FD-47E1E391DC65}"/>
                    </a:ext>
                  </a:extLst>
                </p:cNvPr>
                <p:cNvPicPr/>
                <p:nvPr/>
              </p:nvPicPr>
              <p:blipFill>
                <a:blip r:embed="rId572"/>
                <a:stretch>
                  <a:fillRect/>
                </a:stretch>
              </p:blipFill>
              <p:spPr>
                <a:xfrm>
                  <a:off x="8166903" y="3055291"/>
                  <a:ext cx="103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5" name="Freihand 354">
                  <a:extLst>
                    <a:ext uri="{FF2B5EF4-FFF2-40B4-BE49-F238E27FC236}">
                      <a16:creationId xmlns:a16="http://schemas.microsoft.com/office/drawing/2014/main" id="{43C6F22D-84FD-46D4-A17F-F20AEF6F25F4}"/>
                    </a:ext>
                  </a:extLst>
                </p14:cNvPr>
                <p14:cNvContentPartPr/>
                <p14:nvPr/>
              </p14:nvContentPartPr>
              <p14:xfrm>
                <a:off x="8289663" y="3053851"/>
                <a:ext cx="77040" cy="92520"/>
              </p14:xfrm>
            </p:contentPart>
          </mc:Choice>
          <mc:Fallback xmlns="">
            <p:pic>
              <p:nvPicPr>
                <p:cNvPr id="355" name="Freihand 354">
                  <a:extLst>
                    <a:ext uri="{FF2B5EF4-FFF2-40B4-BE49-F238E27FC236}">
                      <a16:creationId xmlns:a16="http://schemas.microsoft.com/office/drawing/2014/main" id="{43C6F22D-84FD-46D4-A17F-F20AEF6F25F4}"/>
                    </a:ext>
                  </a:extLst>
                </p:cNvPr>
                <p:cNvPicPr/>
                <p:nvPr/>
              </p:nvPicPr>
              <p:blipFill>
                <a:blip r:embed="rId574"/>
                <a:stretch>
                  <a:fillRect/>
                </a:stretch>
              </p:blipFill>
              <p:spPr>
                <a:xfrm>
                  <a:off x="8285343" y="3049531"/>
                  <a:ext cx="85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6" name="Freihand 355">
                  <a:extLst>
                    <a:ext uri="{FF2B5EF4-FFF2-40B4-BE49-F238E27FC236}">
                      <a16:creationId xmlns:a16="http://schemas.microsoft.com/office/drawing/2014/main" id="{4E4929A4-0A7C-4135-BADD-0269ED1D8E19}"/>
                    </a:ext>
                  </a:extLst>
                </p14:cNvPr>
                <p14:cNvContentPartPr/>
                <p14:nvPr/>
              </p14:nvContentPartPr>
              <p14:xfrm>
                <a:off x="8386863" y="3021451"/>
                <a:ext cx="97200" cy="99720"/>
              </p14:xfrm>
            </p:contentPart>
          </mc:Choice>
          <mc:Fallback xmlns="">
            <p:pic>
              <p:nvPicPr>
                <p:cNvPr id="356" name="Freihand 355">
                  <a:extLst>
                    <a:ext uri="{FF2B5EF4-FFF2-40B4-BE49-F238E27FC236}">
                      <a16:creationId xmlns:a16="http://schemas.microsoft.com/office/drawing/2014/main" id="{4E4929A4-0A7C-4135-BADD-0269ED1D8E19}"/>
                    </a:ext>
                  </a:extLst>
                </p:cNvPr>
                <p:cNvPicPr/>
                <p:nvPr/>
              </p:nvPicPr>
              <p:blipFill>
                <a:blip r:embed="rId576"/>
                <a:stretch>
                  <a:fillRect/>
                </a:stretch>
              </p:blipFill>
              <p:spPr>
                <a:xfrm>
                  <a:off x="8382543" y="3017131"/>
                  <a:ext cx="1058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7" name="Freihand 356">
                  <a:extLst>
                    <a:ext uri="{FF2B5EF4-FFF2-40B4-BE49-F238E27FC236}">
                      <a16:creationId xmlns:a16="http://schemas.microsoft.com/office/drawing/2014/main" id="{3BE1A7A2-7384-477C-AA25-3EEB2BA8FA7E}"/>
                    </a:ext>
                  </a:extLst>
                </p14:cNvPr>
                <p14:cNvContentPartPr/>
                <p14:nvPr/>
              </p14:nvContentPartPr>
              <p14:xfrm>
                <a:off x="8506023" y="2999491"/>
                <a:ext cx="96840" cy="95040"/>
              </p14:xfrm>
            </p:contentPart>
          </mc:Choice>
          <mc:Fallback xmlns="">
            <p:pic>
              <p:nvPicPr>
                <p:cNvPr id="357" name="Freihand 356">
                  <a:extLst>
                    <a:ext uri="{FF2B5EF4-FFF2-40B4-BE49-F238E27FC236}">
                      <a16:creationId xmlns:a16="http://schemas.microsoft.com/office/drawing/2014/main" id="{3BE1A7A2-7384-477C-AA25-3EEB2BA8FA7E}"/>
                    </a:ext>
                  </a:extLst>
                </p:cNvPr>
                <p:cNvPicPr/>
                <p:nvPr/>
              </p:nvPicPr>
              <p:blipFill>
                <a:blip r:embed="rId578"/>
                <a:stretch>
                  <a:fillRect/>
                </a:stretch>
              </p:blipFill>
              <p:spPr>
                <a:xfrm>
                  <a:off x="8501703" y="2995171"/>
                  <a:ext cx="105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8" name="Freihand 357">
                  <a:extLst>
                    <a:ext uri="{FF2B5EF4-FFF2-40B4-BE49-F238E27FC236}">
                      <a16:creationId xmlns:a16="http://schemas.microsoft.com/office/drawing/2014/main" id="{87D9BB34-D16A-40C1-8876-2AEF86083B4F}"/>
                    </a:ext>
                  </a:extLst>
                </p14:cNvPr>
                <p14:cNvContentPartPr/>
                <p14:nvPr/>
              </p14:nvContentPartPr>
              <p14:xfrm>
                <a:off x="8623743" y="3024691"/>
                <a:ext cx="28080" cy="33480"/>
              </p14:xfrm>
            </p:contentPart>
          </mc:Choice>
          <mc:Fallback xmlns="">
            <p:pic>
              <p:nvPicPr>
                <p:cNvPr id="358" name="Freihand 357">
                  <a:extLst>
                    <a:ext uri="{FF2B5EF4-FFF2-40B4-BE49-F238E27FC236}">
                      <a16:creationId xmlns:a16="http://schemas.microsoft.com/office/drawing/2014/main" id="{87D9BB34-D16A-40C1-8876-2AEF86083B4F}"/>
                    </a:ext>
                  </a:extLst>
                </p:cNvPr>
                <p:cNvPicPr/>
                <p:nvPr/>
              </p:nvPicPr>
              <p:blipFill>
                <a:blip r:embed="rId580"/>
                <a:stretch>
                  <a:fillRect/>
                </a:stretch>
              </p:blipFill>
              <p:spPr>
                <a:xfrm>
                  <a:off x="8619423" y="3020371"/>
                  <a:ext cx="36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9" name="Freihand 358">
                  <a:extLst>
                    <a:ext uri="{FF2B5EF4-FFF2-40B4-BE49-F238E27FC236}">
                      <a16:creationId xmlns:a16="http://schemas.microsoft.com/office/drawing/2014/main" id="{A88CFF41-836E-4E00-BB9C-B79754E687CC}"/>
                    </a:ext>
                  </a:extLst>
                </p14:cNvPr>
                <p14:cNvContentPartPr/>
                <p14:nvPr/>
              </p14:nvContentPartPr>
              <p14:xfrm>
                <a:off x="8619783" y="2867731"/>
                <a:ext cx="5040" cy="30960"/>
              </p14:xfrm>
            </p:contentPart>
          </mc:Choice>
          <mc:Fallback xmlns="">
            <p:pic>
              <p:nvPicPr>
                <p:cNvPr id="359" name="Freihand 358">
                  <a:extLst>
                    <a:ext uri="{FF2B5EF4-FFF2-40B4-BE49-F238E27FC236}">
                      <a16:creationId xmlns:a16="http://schemas.microsoft.com/office/drawing/2014/main" id="{A88CFF41-836E-4E00-BB9C-B79754E687CC}"/>
                    </a:ext>
                  </a:extLst>
                </p:cNvPr>
                <p:cNvPicPr/>
                <p:nvPr/>
              </p:nvPicPr>
              <p:blipFill>
                <a:blip r:embed="rId582"/>
                <a:stretch>
                  <a:fillRect/>
                </a:stretch>
              </p:blipFill>
              <p:spPr>
                <a:xfrm>
                  <a:off x="8615463" y="2863411"/>
                  <a:ext cx="13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60" name="Freihand 359">
                  <a:extLst>
                    <a:ext uri="{FF2B5EF4-FFF2-40B4-BE49-F238E27FC236}">
                      <a16:creationId xmlns:a16="http://schemas.microsoft.com/office/drawing/2014/main" id="{FDC8426A-7430-4486-B44D-BCE5F39AA6D3}"/>
                    </a:ext>
                  </a:extLst>
                </p14:cNvPr>
                <p14:cNvContentPartPr/>
                <p14:nvPr/>
              </p14:nvContentPartPr>
              <p14:xfrm>
                <a:off x="8647503" y="2883211"/>
                <a:ext cx="120960" cy="180360"/>
              </p14:xfrm>
            </p:contentPart>
          </mc:Choice>
          <mc:Fallback xmlns="">
            <p:pic>
              <p:nvPicPr>
                <p:cNvPr id="360" name="Freihand 359">
                  <a:extLst>
                    <a:ext uri="{FF2B5EF4-FFF2-40B4-BE49-F238E27FC236}">
                      <a16:creationId xmlns:a16="http://schemas.microsoft.com/office/drawing/2014/main" id="{FDC8426A-7430-4486-B44D-BCE5F39AA6D3}"/>
                    </a:ext>
                  </a:extLst>
                </p:cNvPr>
                <p:cNvPicPr/>
                <p:nvPr/>
              </p:nvPicPr>
              <p:blipFill>
                <a:blip r:embed="rId584"/>
                <a:stretch>
                  <a:fillRect/>
                </a:stretch>
              </p:blipFill>
              <p:spPr>
                <a:xfrm>
                  <a:off x="8643183" y="2878891"/>
                  <a:ext cx="1296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1" name="Freihand 360">
                  <a:extLst>
                    <a:ext uri="{FF2B5EF4-FFF2-40B4-BE49-F238E27FC236}">
                      <a16:creationId xmlns:a16="http://schemas.microsoft.com/office/drawing/2014/main" id="{E8EA24AB-10C1-4925-94E9-CE03DAE6E7BA}"/>
                    </a:ext>
                  </a:extLst>
                </p14:cNvPr>
                <p14:cNvContentPartPr/>
                <p14:nvPr/>
              </p14:nvContentPartPr>
              <p14:xfrm>
                <a:off x="8777823" y="2956291"/>
                <a:ext cx="135360" cy="110160"/>
              </p14:xfrm>
            </p:contentPart>
          </mc:Choice>
          <mc:Fallback xmlns="">
            <p:pic>
              <p:nvPicPr>
                <p:cNvPr id="361" name="Freihand 360">
                  <a:extLst>
                    <a:ext uri="{FF2B5EF4-FFF2-40B4-BE49-F238E27FC236}">
                      <a16:creationId xmlns:a16="http://schemas.microsoft.com/office/drawing/2014/main" id="{E8EA24AB-10C1-4925-94E9-CE03DAE6E7BA}"/>
                    </a:ext>
                  </a:extLst>
                </p:cNvPr>
                <p:cNvPicPr/>
                <p:nvPr/>
              </p:nvPicPr>
              <p:blipFill>
                <a:blip r:embed="rId586"/>
                <a:stretch>
                  <a:fillRect/>
                </a:stretch>
              </p:blipFill>
              <p:spPr>
                <a:xfrm>
                  <a:off x="8773503" y="2951971"/>
                  <a:ext cx="144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3" name="Freihand 362">
                  <a:extLst>
                    <a:ext uri="{FF2B5EF4-FFF2-40B4-BE49-F238E27FC236}">
                      <a16:creationId xmlns:a16="http://schemas.microsoft.com/office/drawing/2014/main" id="{E22D723D-C592-4506-AB15-7DA35C071A21}"/>
                    </a:ext>
                  </a:extLst>
                </p14:cNvPr>
                <p14:cNvContentPartPr/>
                <p14:nvPr/>
              </p14:nvContentPartPr>
              <p14:xfrm>
                <a:off x="9071583" y="2976091"/>
                <a:ext cx="138600" cy="189000"/>
              </p14:xfrm>
            </p:contentPart>
          </mc:Choice>
          <mc:Fallback xmlns="">
            <p:pic>
              <p:nvPicPr>
                <p:cNvPr id="363" name="Freihand 362">
                  <a:extLst>
                    <a:ext uri="{FF2B5EF4-FFF2-40B4-BE49-F238E27FC236}">
                      <a16:creationId xmlns:a16="http://schemas.microsoft.com/office/drawing/2014/main" id="{E22D723D-C592-4506-AB15-7DA35C071A21}"/>
                    </a:ext>
                  </a:extLst>
                </p:cNvPr>
                <p:cNvPicPr/>
                <p:nvPr/>
              </p:nvPicPr>
              <p:blipFill>
                <a:blip r:embed="rId588"/>
                <a:stretch>
                  <a:fillRect/>
                </a:stretch>
              </p:blipFill>
              <p:spPr>
                <a:xfrm>
                  <a:off x="9067263" y="2971771"/>
                  <a:ext cx="147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4" name="Freihand 363">
                  <a:extLst>
                    <a:ext uri="{FF2B5EF4-FFF2-40B4-BE49-F238E27FC236}">
                      <a16:creationId xmlns:a16="http://schemas.microsoft.com/office/drawing/2014/main" id="{681E10BA-767B-41AA-9B13-6BF659A589BF}"/>
                    </a:ext>
                  </a:extLst>
                </p14:cNvPr>
                <p14:cNvContentPartPr/>
                <p14:nvPr/>
              </p14:nvContentPartPr>
              <p14:xfrm>
                <a:off x="9224223" y="2981131"/>
                <a:ext cx="196200" cy="69480"/>
              </p14:xfrm>
            </p:contentPart>
          </mc:Choice>
          <mc:Fallback xmlns="">
            <p:pic>
              <p:nvPicPr>
                <p:cNvPr id="364" name="Freihand 363">
                  <a:extLst>
                    <a:ext uri="{FF2B5EF4-FFF2-40B4-BE49-F238E27FC236}">
                      <a16:creationId xmlns:a16="http://schemas.microsoft.com/office/drawing/2014/main" id="{681E10BA-767B-41AA-9B13-6BF659A589BF}"/>
                    </a:ext>
                  </a:extLst>
                </p:cNvPr>
                <p:cNvPicPr/>
                <p:nvPr/>
              </p:nvPicPr>
              <p:blipFill>
                <a:blip r:embed="rId590"/>
                <a:stretch>
                  <a:fillRect/>
                </a:stretch>
              </p:blipFill>
              <p:spPr>
                <a:xfrm>
                  <a:off x="9219903" y="2976811"/>
                  <a:ext cx="20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5" name="Freihand 364">
                  <a:extLst>
                    <a:ext uri="{FF2B5EF4-FFF2-40B4-BE49-F238E27FC236}">
                      <a16:creationId xmlns:a16="http://schemas.microsoft.com/office/drawing/2014/main" id="{348BF43E-3DB3-4EF6-A1B3-AC5966BF3F7A}"/>
                    </a:ext>
                  </a:extLst>
                </p14:cNvPr>
                <p14:cNvContentPartPr/>
                <p14:nvPr/>
              </p14:nvContentPartPr>
              <p14:xfrm>
                <a:off x="9413943" y="2930011"/>
                <a:ext cx="42480" cy="24480"/>
              </p14:xfrm>
            </p:contentPart>
          </mc:Choice>
          <mc:Fallback xmlns="">
            <p:pic>
              <p:nvPicPr>
                <p:cNvPr id="365" name="Freihand 364">
                  <a:extLst>
                    <a:ext uri="{FF2B5EF4-FFF2-40B4-BE49-F238E27FC236}">
                      <a16:creationId xmlns:a16="http://schemas.microsoft.com/office/drawing/2014/main" id="{348BF43E-3DB3-4EF6-A1B3-AC5966BF3F7A}"/>
                    </a:ext>
                  </a:extLst>
                </p:cNvPr>
                <p:cNvPicPr/>
                <p:nvPr/>
              </p:nvPicPr>
              <p:blipFill>
                <a:blip r:embed="rId592"/>
                <a:stretch>
                  <a:fillRect/>
                </a:stretch>
              </p:blipFill>
              <p:spPr>
                <a:xfrm>
                  <a:off x="9409623" y="2925691"/>
                  <a:ext cx="5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6" name="Freihand 365">
                  <a:extLst>
                    <a:ext uri="{FF2B5EF4-FFF2-40B4-BE49-F238E27FC236}">
                      <a16:creationId xmlns:a16="http://schemas.microsoft.com/office/drawing/2014/main" id="{BEC73DF6-D6FB-43A1-B758-8962A5761FBD}"/>
                    </a:ext>
                  </a:extLst>
                </p14:cNvPr>
                <p14:cNvContentPartPr/>
                <p14:nvPr/>
              </p14:nvContentPartPr>
              <p14:xfrm>
                <a:off x="9457503" y="2959531"/>
                <a:ext cx="65880" cy="78840"/>
              </p14:xfrm>
            </p:contentPart>
          </mc:Choice>
          <mc:Fallback xmlns="">
            <p:pic>
              <p:nvPicPr>
                <p:cNvPr id="366" name="Freihand 365">
                  <a:extLst>
                    <a:ext uri="{FF2B5EF4-FFF2-40B4-BE49-F238E27FC236}">
                      <a16:creationId xmlns:a16="http://schemas.microsoft.com/office/drawing/2014/main" id="{BEC73DF6-D6FB-43A1-B758-8962A5761FBD}"/>
                    </a:ext>
                  </a:extLst>
                </p:cNvPr>
                <p:cNvPicPr/>
                <p:nvPr/>
              </p:nvPicPr>
              <p:blipFill>
                <a:blip r:embed="rId594"/>
                <a:stretch>
                  <a:fillRect/>
                </a:stretch>
              </p:blipFill>
              <p:spPr>
                <a:xfrm>
                  <a:off x="9453183" y="2955211"/>
                  <a:ext cx="74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7" name="Freihand 366">
                  <a:extLst>
                    <a:ext uri="{FF2B5EF4-FFF2-40B4-BE49-F238E27FC236}">
                      <a16:creationId xmlns:a16="http://schemas.microsoft.com/office/drawing/2014/main" id="{BEAC1839-7D4C-4905-A2BB-B996126EC2EE}"/>
                    </a:ext>
                  </a:extLst>
                </p14:cNvPr>
                <p14:cNvContentPartPr/>
                <p14:nvPr/>
              </p14:nvContentPartPr>
              <p14:xfrm>
                <a:off x="9661623" y="2912371"/>
                <a:ext cx="245160" cy="253800"/>
              </p14:xfrm>
            </p:contentPart>
          </mc:Choice>
          <mc:Fallback xmlns="">
            <p:pic>
              <p:nvPicPr>
                <p:cNvPr id="367" name="Freihand 366">
                  <a:extLst>
                    <a:ext uri="{FF2B5EF4-FFF2-40B4-BE49-F238E27FC236}">
                      <a16:creationId xmlns:a16="http://schemas.microsoft.com/office/drawing/2014/main" id="{BEAC1839-7D4C-4905-A2BB-B996126EC2EE}"/>
                    </a:ext>
                  </a:extLst>
                </p:cNvPr>
                <p:cNvPicPr/>
                <p:nvPr/>
              </p:nvPicPr>
              <p:blipFill>
                <a:blip r:embed="rId596"/>
                <a:stretch>
                  <a:fillRect/>
                </a:stretch>
              </p:blipFill>
              <p:spPr>
                <a:xfrm>
                  <a:off x="9657303" y="2908051"/>
                  <a:ext cx="25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8" name="Freihand 367">
                  <a:extLst>
                    <a:ext uri="{FF2B5EF4-FFF2-40B4-BE49-F238E27FC236}">
                      <a16:creationId xmlns:a16="http://schemas.microsoft.com/office/drawing/2014/main" id="{1DD4F76E-373B-49A4-A315-A5BF9060F63F}"/>
                    </a:ext>
                  </a:extLst>
                </p14:cNvPr>
                <p14:cNvContentPartPr/>
                <p14:nvPr/>
              </p14:nvContentPartPr>
              <p14:xfrm>
                <a:off x="10095063" y="2954851"/>
                <a:ext cx="222120" cy="91080"/>
              </p14:xfrm>
            </p:contentPart>
          </mc:Choice>
          <mc:Fallback xmlns="">
            <p:pic>
              <p:nvPicPr>
                <p:cNvPr id="368" name="Freihand 367">
                  <a:extLst>
                    <a:ext uri="{FF2B5EF4-FFF2-40B4-BE49-F238E27FC236}">
                      <a16:creationId xmlns:a16="http://schemas.microsoft.com/office/drawing/2014/main" id="{1DD4F76E-373B-49A4-A315-A5BF9060F63F}"/>
                    </a:ext>
                  </a:extLst>
                </p:cNvPr>
                <p:cNvPicPr/>
                <p:nvPr/>
              </p:nvPicPr>
              <p:blipFill>
                <a:blip r:embed="rId598"/>
                <a:stretch>
                  <a:fillRect/>
                </a:stretch>
              </p:blipFill>
              <p:spPr>
                <a:xfrm>
                  <a:off x="10090743" y="2950531"/>
                  <a:ext cx="230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9" name="Freihand 368">
                  <a:extLst>
                    <a:ext uri="{FF2B5EF4-FFF2-40B4-BE49-F238E27FC236}">
                      <a16:creationId xmlns:a16="http://schemas.microsoft.com/office/drawing/2014/main" id="{88E9A26A-CAF7-4284-978B-1CD528FE9E64}"/>
                    </a:ext>
                  </a:extLst>
                </p14:cNvPr>
                <p14:cNvContentPartPr/>
                <p14:nvPr/>
              </p14:nvContentPartPr>
              <p14:xfrm>
                <a:off x="10336263" y="2888251"/>
                <a:ext cx="28800" cy="24840"/>
              </p14:xfrm>
            </p:contentPart>
          </mc:Choice>
          <mc:Fallback xmlns="">
            <p:pic>
              <p:nvPicPr>
                <p:cNvPr id="369" name="Freihand 368">
                  <a:extLst>
                    <a:ext uri="{FF2B5EF4-FFF2-40B4-BE49-F238E27FC236}">
                      <a16:creationId xmlns:a16="http://schemas.microsoft.com/office/drawing/2014/main" id="{88E9A26A-CAF7-4284-978B-1CD528FE9E64}"/>
                    </a:ext>
                  </a:extLst>
                </p:cNvPr>
                <p:cNvPicPr/>
                <p:nvPr/>
              </p:nvPicPr>
              <p:blipFill>
                <a:blip r:embed="rId600"/>
                <a:stretch>
                  <a:fillRect/>
                </a:stretch>
              </p:blipFill>
              <p:spPr>
                <a:xfrm>
                  <a:off x="10331943" y="2883931"/>
                  <a:ext cx="374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0" name="Freihand 369">
                  <a:extLst>
                    <a:ext uri="{FF2B5EF4-FFF2-40B4-BE49-F238E27FC236}">
                      <a16:creationId xmlns:a16="http://schemas.microsoft.com/office/drawing/2014/main" id="{8993B199-8517-4A35-B360-EE5F9C86848B}"/>
                    </a:ext>
                  </a:extLst>
                </p14:cNvPr>
                <p14:cNvContentPartPr/>
                <p14:nvPr/>
              </p14:nvContentPartPr>
              <p14:xfrm>
                <a:off x="10376943" y="2872771"/>
                <a:ext cx="270000" cy="173520"/>
              </p14:xfrm>
            </p:contentPart>
          </mc:Choice>
          <mc:Fallback xmlns="">
            <p:pic>
              <p:nvPicPr>
                <p:cNvPr id="370" name="Freihand 369">
                  <a:extLst>
                    <a:ext uri="{FF2B5EF4-FFF2-40B4-BE49-F238E27FC236}">
                      <a16:creationId xmlns:a16="http://schemas.microsoft.com/office/drawing/2014/main" id="{8993B199-8517-4A35-B360-EE5F9C86848B}"/>
                    </a:ext>
                  </a:extLst>
                </p:cNvPr>
                <p:cNvPicPr/>
                <p:nvPr/>
              </p:nvPicPr>
              <p:blipFill>
                <a:blip r:embed="rId602"/>
                <a:stretch>
                  <a:fillRect/>
                </a:stretch>
              </p:blipFill>
              <p:spPr>
                <a:xfrm>
                  <a:off x="10372623" y="2868451"/>
                  <a:ext cx="278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1" name="Freihand 370">
                  <a:extLst>
                    <a:ext uri="{FF2B5EF4-FFF2-40B4-BE49-F238E27FC236}">
                      <a16:creationId xmlns:a16="http://schemas.microsoft.com/office/drawing/2014/main" id="{E04654AB-3DAD-448E-9E05-A438E5412120}"/>
                    </a:ext>
                  </a:extLst>
                </p14:cNvPr>
                <p14:cNvContentPartPr/>
                <p14:nvPr/>
              </p14:nvContentPartPr>
              <p14:xfrm>
                <a:off x="10650183" y="2945491"/>
                <a:ext cx="102960" cy="79920"/>
              </p14:xfrm>
            </p:contentPart>
          </mc:Choice>
          <mc:Fallback xmlns="">
            <p:pic>
              <p:nvPicPr>
                <p:cNvPr id="371" name="Freihand 370">
                  <a:extLst>
                    <a:ext uri="{FF2B5EF4-FFF2-40B4-BE49-F238E27FC236}">
                      <a16:creationId xmlns:a16="http://schemas.microsoft.com/office/drawing/2014/main" id="{E04654AB-3DAD-448E-9E05-A438E5412120}"/>
                    </a:ext>
                  </a:extLst>
                </p:cNvPr>
                <p:cNvPicPr/>
                <p:nvPr/>
              </p:nvPicPr>
              <p:blipFill>
                <a:blip r:embed="rId604"/>
                <a:stretch>
                  <a:fillRect/>
                </a:stretch>
              </p:blipFill>
              <p:spPr>
                <a:xfrm>
                  <a:off x="10645863" y="2941171"/>
                  <a:ext cx="111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2" name="Freihand 371">
                  <a:extLst>
                    <a:ext uri="{FF2B5EF4-FFF2-40B4-BE49-F238E27FC236}">
                      <a16:creationId xmlns:a16="http://schemas.microsoft.com/office/drawing/2014/main" id="{6B126F0C-C8B8-46C6-9784-D1705821E0B1}"/>
                    </a:ext>
                  </a:extLst>
                </p14:cNvPr>
                <p14:cNvContentPartPr/>
                <p14:nvPr/>
              </p14:nvContentPartPr>
              <p14:xfrm>
                <a:off x="10734783" y="2889691"/>
                <a:ext cx="74160" cy="169200"/>
              </p14:xfrm>
            </p:contentPart>
          </mc:Choice>
          <mc:Fallback xmlns="">
            <p:pic>
              <p:nvPicPr>
                <p:cNvPr id="372" name="Freihand 371">
                  <a:extLst>
                    <a:ext uri="{FF2B5EF4-FFF2-40B4-BE49-F238E27FC236}">
                      <a16:creationId xmlns:a16="http://schemas.microsoft.com/office/drawing/2014/main" id="{6B126F0C-C8B8-46C6-9784-D1705821E0B1}"/>
                    </a:ext>
                  </a:extLst>
                </p:cNvPr>
                <p:cNvPicPr/>
                <p:nvPr/>
              </p:nvPicPr>
              <p:blipFill>
                <a:blip r:embed="rId606"/>
                <a:stretch>
                  <a:fillRect/>
                </a:stretch>
              </p:blipFill>
              <p:spPr>
                <a:xfrm>
                  <a:off x="10730463" y="2885371"/>
                  <a:ext cx="828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3" name="Freihand 372">
                  <a:extLst>
                    <a:ext uri="{FF2B5EF4-FFF2-40B4-BE49-F238E27FC236}">
                      <a16:creationId xmlns:a16="http://schemas.microsoft.com/office/drawing/2014/main" id="{DE94FB1E-139E-40F7-AC7C-58222124CF89}"/>
                    </a:ext>
                  </a:extLst>
                </p14:cNvPr>
                <p14:cNvContentPartPr/>
                <p14:nvPr/>
              </p14:nvContentPartPr>
              <p14:xfrm>
                <a:off x="10825143" y="2935771"/>
                <a:ext cx="122400" cy="106560"/>
              </p14:xfrm>
            </p:contentPart>
          </mc:Choice>
          <mc:Fallback xmlns="">
            <p:pic>
              <p:nvPicPr>
                <p:cNvPr id="373" name="Freihand 372">
                  <a:extLst>
                    <a:ext uri="{FF2B5EF4-FFF2-40B4-BE49-F238E27FC236}">
                      <a16:creationId xmlns:a16="http://schemas.microsoft.com/office/drawing/2014/main" id="{DE94FB1E-139E-40F7-AC7C-58222124CF89}"/>
                    </a:ext>
                  </a:extLst>
                </p:cNvPr>
                <p:cNvPicPr/>
                <p:nvPr/>
              </p:nvPicPr>
              <p:blipFill>
                <a:blip r:embed="rId608"/>
                <a:stretch>
                  <a:fillRect/>
                </a:stretch>
              </p:blipFill>
              <p:spPr>
                <a:xfrm>
                  <a:off x="10820823" y="2931451"/>
                  <a:ext cx="13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4" name="Freihand 373">
                  <a:extLst>
                    <a:ext uri="{FF2B5EF4-FFF2-40B4-BE49-F238E27FC236}">
                      <a16:creationId xmlns:a16="http://schemas.microsoft.com/office/drawing/2014/main" id="{C1A3776E-B310-4FCB-8433-1041AC7AACEC}"/>
                    </a:ext>
                  </a:extLst>
                </p14:cNvPr>
                <p14:cNvContentPartPr/>
                <p14:nvPr/>
              </p14:nvContentPartPr>
              <p14:xfrm>
                <a:off x="11039703" y="2942611"/>
                <a:ext cx="84600" cy="99360"/>
              </p14:xfrm>
            </p:contentPart>
          </mc:Choice>
          <mc:Fallback xmlns="">
            <p:pic>
              <p:nvPicPr>
                <p:cNvPr id="374" name="Freihand 373">
                  <a:extLst>
                    <a:ext uri="{FF2B5EF4-FFF2-40B4-BE49-F238E27FC236}">
                      <a16:creationId xmlns:a16="http://schemas.microsoft.com/office/drawing/2014/main" id="{C1A3776E-B310-4FCB-8433-1041AC7AACEC}"/>
                    </a:ext>
                  </a:extLst>
                </p:cNvPr>
                <p:cNvPicPr/>
                <p:nvPr/>
              </p:nvPicPr>
              <p:blipFill>
                <a:blip r:embed="rId610"/>
                <a:stretch>
                  <a:fillRect/>
                </a:stretch>
              </p:blipFill>
              <p:spPr>
                <a:xfrm>
                  <a:off x="11035383" y="2938291"/>
                  <a:ext cx="93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5" name="Freihand 374">
                  <a:extLst>
                    <a:ext uri="{FF2B5EF4-FFF2-40B4-BE49-F238E27FC236}">
                      <a16:creationId xmlns:a16="http://schemas.microsoft.com/office/drawing/2014/main" id="{9DEEAA00-46C1-4C14-9277-7071A0F3BF2A}"/>
                    </a:ext>
                  </a:extLst>
                </p14:cNvPr>
                <p14:cNvContentPartPr/>
                <p14:nvPr/>
              </p14:nvContentPartPr>
              <p14:xfrm>
                <a:off x="11134383" y="2872771"/>
                <a:ext cx="316080" cy="155520"/>
              </p14:xfrm>
            </p:contentPart>
          </mc:Choice>
          <mc:Fallback xmlns="">
            <p:pic>
              <p:nvPicPr>
                <p:cNvPr id="375" name="Freihand 374">
                  <a:extLst>
                    <a:ext uri="{FF2B5EF4-FFF2-40B4-BE49-F238E27FC236}">
                      <a16:creationId xmlns:a16="http://schemas.microsoft.com/office/drawing/2014/main" id="{9DEEAA00-46C1-4C14-9277-7071A0F3BF2A}"/>
                    </a:ext>
                  </a:extLst>
                </p:cNvPr>
                <p:cNvPicPr/>
                <p:nvPr/>
              </p:nvPicPr>
              <p:blipFill>
                <a:blip r:embed="rId612"/>
                <a:stretch>
                  <a:fillRect/>
                </a:stretch>
              </p:blipFill>
              <p:spPr>
                <a:xfrm>
                  <a:off x="11130063" y="2868451"/>
                  <a:ext cx="324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6" name="Freihand 375">
                  <a:extLst>
                    <a:ext uri="{FF2B5EF4-FFF2-40B4-BE49-F238E27FC236}">
                      <a16:creationId xmlns:a16="http://schemas.microsoft.com/office/drawing/2014/main" id="{057F5D24-3C3C-4557-BFEC-51745647006A}"/>
                    </a:ext>
                  </a:extLst>
                </p14:cNvPr>
                <p14:cNvContentPartPr/>
                <p14:nvPr/>
              </p14:nvContentPartPr>
              <p14:xfrm>
                <a:off x="11532543" y="2885371"/>
                <a:ext cx="133920" cy="120240"/>
              </p14:xfrm>
            </p:contentPart>
          </mc:Choice>
          <mc:Fallback xmlns="">
            <p:pic>
              <p:nvPicPr>
                <p:cNvPr id="376" name="Freihand 375">
                  <a:extLst>
                    <a:ext uri="{FF2B5EF4-FFF2-40B4-BE49-F238E27FC236}">
                      <a16:creationId xmlns:a16="http://schemas.microsoft.com/office/drawing/2014/main" id="{057F5D24-3C3C-4557-BFEC-51745647006A}"/>
                    </a:ext>
                  </a:extLst>
                </p:cNvPr>
                <p:cNvPicPr/>
                <p:nvPr/>
              </p:nvPicPr>
              <p:blipFill>
                <a:blip r:embed="rId614"/>
                <a:stretch>
                  <a:fillRect/>
                </a:stretch>
              </p:blipFill>
              <p:spPr>
                <a:xfrm>
                  <a:off x="11528223" y="2881051"/>
                  <a:ext cx="142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7" name="Freihand 376">
                  <a:extLst>
                    <a:ext uri="{FF2B5EF4-FFF2-40B4-BE49-F238E27FC236}">
                      <a16:creationId xmlns:a16="http://schemas.microsoft.com/office/drawing/2014/main" id="{91A61EB5-06B5-42DE-B041-D72A3C870A5E}"/>
                    </a:ext>
                  </a:extLst>
                </p14:cNvPr>
                <p14:cNvContentPartPr/>
                <p14:nvPr/>
              </p14:nvContentPartPr>
              <p14:xfrm>
                <a:off x="11556663" y="2750371"/>
                <a:ext cx="27000" cy="41760"/>
              </p14:xfrm>
            </p:contentPart>
          </mc:Choice>
          <mc:Fallback xmlns="">
            <p:pic>
              <p:nvPicPr>
                <p:cNvPr id="377" name="Freihand 376">
                  <a:extLst>
                    <a:ext uri="{FF2B5EF4-FFF2-40B4-BE49-F238E27FC236}">
                      <a16:creationId xmlns:a16="http://schemas.microsoft.com/office/drawing/2014/main" id="{91A61EB5-06B5-42DE-B041-D72A3C870A5E}"/>
                    </a:ext>
                  </a:extLst>
                </p:cNvPr>
                <p:cNvPicPr/>
                <p:nvPr/>
              </p:nvPicPr>
              <p:blipFill>
                <a:blip r:embed="rId616"/>
                <a:stretch>
                  <a:fillRect/>
                </a:stretch>
              </p:blipFill>
              <p:spPr>
                <a:xfrm>
                  <a:off x="11552343" y="2746051"/>
                  <a:ext cx="35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8" name="Freihand 377">
                  <a:extLst>
                    <a:ext uri="{FF2B5EF4-FFF2-40B4-BE49-F238E27FC236}">
                      <a16:creationId xmlns:a16="http://schemas.microsoft.com/office/drawing/2014/main" id="{DDE4E98B-82A8-4E57-92CE-00EB01437BBE}"/>
                    </a:ext>
                  </a:extLst>
                </p14:cNvPr>
                <p14:cNvContentPartPr/>
                <p14:nvPr/>
              </p14:nvContentPartPr>
              <p14:xfrm>
                <a:off x="9634623" y="3302251"/>
                <a:ext cx="218880" cy="74880"/>
              </p14:xfrm>
            </p:contentPart>
          </mc:Choice>
          <mc:Fallback xmlns="">
            <p:pic>
              <p:nvPicPr>
                <p:cNvPr id="378" name="Freihand 377">
                  <a:extLst>
                    <a:ext uri="{FF2B5EF4-FFF2-40B4-BE49-F238E27FC236}">
                      <a16:creationId xmlns:a16="http://schemas.microsoft.com/office/drawing/2014/main" id="{DDE4E98B-82A8-4E57-92CE-00EB01437BBE}"/>
                    </a:ext>
                  </a:extLst>
                </p:cNvPr>
                <p:cNvPicPr/>
                <p:nvPr/>
              </p:nvPicPr>
              <p:blipFill>
                <a:blip r:embed="rId618"/>
                <a:stretch>
                  <a:fillRect/>
                </a:stretch>
              </p:blipFill>
              <p:spPr>
                <a:xfrm>
                  <a:off x="9630303" y="3297931"/>
                  <a:ext cx="227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9" name="Freihand 378">
                  <a:extLst>
                    <a:ext uri="{FF2B5EF4-FFF2-40B4-BE49-F238E27FC236}">
                      <a16:creationId xmlns:a16="http://schemas.microsoft.com/office/drawing/2014/main" id="{54834615-DF32-4ADE-A266-D0E883CEAB7D}"/>
                    </a:ext>
                  </a:extLst>
                </p14:cNvPr>
                <p14:cNvContentPartPr/>
                <p14:nvPr/>
              </p14:nvContentPartPr>
              <p14:xfrm>
                <a:off x="9860343" y="3252211"/>
                <a:ext cx="183600" cy="124560"/>
              </p14:xfrm>
            </p:contentPart>
          </mc:Choice>
          <mc:Fallback xmlns="">
            <p:pic>
              <p:nvPicPr>
                <p:cNvPr id="379" name="Freihand 378">
                  <a:extLst>
                    <a:ext uri="{FF2B5EF4-FFF2-40B4-BE49-F238E27FC236}">
                      <a16:creationId xmlns:a16="http://schemas.microsoft.com/office/drawing/2014/main" id="{54834615-DF32-4ADE-A266-D0E883CEAB7D}"/>
                    </a:ext>
                  </a:extLst>
                </p:cNvPr>
                <p:cNvPicPr/>
                <p:nvPr/>
              </p:nvPicPr>
              <p:blipFill>
                <a:blip r:embed="rId620"/>
                <a:stretch>
                  <a:fillRect/>
                </a:stretch>
              </p:blipFill>
              <p:spPr>
                <a:xfrm>
                  <a:off x="9856023" y="3247891"/>
                  <a:ext cx="192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0" name="Freihand 379">
                  <a:extLst>
                    <a:ext uri="{FF2B5EF4-FFF2-40B4-BE49-F238E27FC236}">
                      <a16:creationId xmlns:a16="http://schemas.microsoft.com/office/drawing/2014/main" id="{F6FEEAD5-06E9-447A-91C4-6A2345723F36}"/>
                    </a:ext>
                  </a:extLst>
                </p14:cNvPr>
                <p14:cNvContentPartPr/>
                <p14:nvPr/>
              </p14:nvContentPartPr>
              <p14:xfrm>
                <a:off x="10138623" y="3255451"/>
                <a:ext cx="190080" cy="100800"/>
              </p14:xfrm>
            </p:contentPart>
          </mc:Choice>
          <mc:Fallback xmlns="">
            <p:pic>
              <p:nvPicPr>
                <p:cNvPr id="380" name="Freihand 379">
                  <a:extLst>
                    <a:ext uri="{FF2B5EF4-FFF2-40B4-BE49-F238E27FC236}">
                      <a16:creationId xmlns:a16="http://schemas.microsoft.com/office/drawing/2014/main" id="{F6FEEAD5-06E9-447A-91C4-6A2345723F36}"/>
                    </a:ext>
                  </a:extLst>
                </p:cNvPr>
                <p:cNvPicPr/>
                <p:nvPr/>
              </p:nvPicPr>
              <p:blipFill>
                <a:blip r:embed="rId622"/>
                <a:stretch>
                  <a:fillRect/>
                </a:stretch>
              </p:blipFill>
              <p:spPr>
                <a:xfrm>
                  <a:off x="10134303" y="3251131"/>
                  <a:ext cx="19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1" name="Freihand 380">
                  <a:extLst>
                    <a:ext uri="{FF2B5EF4-FFF2-40B4-BE49-F238E27FC236}">
                      <a16:creationId xmlns:a16="http://schemas.microsoft.com/office/drawing/2014/main" id="{11DDD372-313E-4D62-A271-7302F69B5B97}"/>
                    </a:ext>
                  </a:extLst>
                </p14:cNvPr>
                <p14:cNvContentPartPr/>
                <p14:nvPr/>
              </p14:nvContentPartPr>
              <p14:xfrm>
                <a:off x="10302423" y="3192811"/>
                <a:ext cx="14760" cy="33120"/>
              </p14:xfrm>
            </p:contentPart>
          </mc:Choice>
          <mc:Fallback xmlns="">
            <p:pic>
              <p:nvPicPr>
                <p:cNvPr id="381" name="Freihand 380">
                  <a:extLst>
                    <a:ext uri="{FF2B5EF4-FFF2-40B4-BE49-F238E27FC236}">
                      <a16:creationId xmlns:a16="http://schemas.microsoft.com/office/drawing/2014/main" id="{11DDD372-313E-4D62-A271-7302F69B5B97}"/>
                    </a:ext>
                  </a:extLst>
                </p:cNvPr>
                <p:cNvPicPr/>
                <p:nvPr/>
              </p:nvPicPr>
              <p:blipFill>
                <a:blip r:embed="rId624"/>
                <a:stretch>
                  <a:fillRect/>
                </a:stretch>
              </p:blipFill>
              <p:spPr>
                <a:xfrm>
                  <a:off x="10298103" y="3188491"/>
                  <a:ext cx="234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2" name="Freihand 381">
                  <a:extLst>
                    <a:ext uri="{FF2B5EF4-FFF2-40B4-BE49-F238E27FC236}">
                      <a16:creationId xmlns:a16="http://schemas.microsoft.com/office/drawing/2014/main" id="{48F1662F-722E-44EC-92B0-E724E698C926}"/>
                    </a:ext>
                  </a:extLst>
                </p14:cNvPr>
                <p14:cNvContentPartPr/>
                <p14:nvPr/>
              </p14:nvContentPartPr>
              <p14:xfrm>
                <a:off x="10376943" y="3274891"/>
                <a:ext cx="126000" cy="87480"/>
              </p14:xfrm>
            </p:contentPart>
          </mc:Choice>
          <mc:Fallback xmlns="">
            <p:pic>
              <p:nvPicPr>
                <p:cNvPr id="382" name="Freihand 381">
                  <a:extLst>
                    <a:ext uri="{FF2B5EF4-FFF2-40B4-BE49-F238E27FC236}">
                      <a16:creationId xmlns:a16="http://schemas.microsoft.com/office/drawing/2014/main" id="{48F1662F-722E-44EC-92B0-E724E698C926}"/>
                    </a:ext>
                  </a:extLst>
                </p:cNvPr>
                <p:cNvPicPr/>
                <p:nvPr/>
              </p:nvPicPr>
              <p:blipFill>
                <a:blip r:embed="rId626"/>
                <a:stretch>
                  <a:fillRect/>
                </a:stretch>
              </p:blipFill>
              <p:spPr>
                <a:xfrm>
                  <a:off x="10372623" y="3270571"/>
                  <a:ext cx="134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3" name="Freihand 382">
                  <a:extLst>
                    <a:ext uri="{FF2B5EF4-FFF2-40B4-BE49-F238E27FC236}">
                      <a16:creationId xmlns:a16="http://schemas.microsoft.com/office/drawing/2014/main" id="{258050C1-E634-46D1-850A-DA24E6687BF1}"/>
                    </a:ext>
                  </a:extLst>
                </p14:cNvPr>
                <p14:cNvContentPartPr/>
                <p14:nvPr/>
              </p14:nvContentPartPr>
              <p14:xfrm>
                <a:off x="10492143" y="3291091"/>
                <a:ext cx="312840" cy="52560"/>
              </p14:xfrm>
            </p:contentPart>
          </mc:Choice>
          <mc:Fallback xmlns="">
            <p:pic>
              <p:nvPicPr>
                <p:cNvPr id="383" name="Freihand 382">
                  <a:extLst>
                    <a:ext uri="{FF2B5EF4-FFF2-40B4-BE49-F238E27FC236}">
                      <a16:creationId xmlns:a16="http://schemas.microsoft.com/office/drawing/2014/main" id="{258050C1-E634-46D1-850A-DA24E6687BF1}"/>
                    </a:ext>
                  </a:extLst>
                </p:cNvPr>
                <p:cNvPicPr/>
                <p:nvPr/>
              </p:nvPicPr>
              <p:blipFill>
                <a:blip r:embed="rId628"/>
                <a:stretch>
                  <a:fillRect/>
                </a:stretch>
              </p:blipFill>
              <p:spPr>
                <a:xfrm>
                  <a:off x="10487823" y="3286771"/>
                  <a:ext cx="321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4" name="Freihand 383">
                  <a:extLst>
                    <a:ext uri="{FF2B5EF4-FFF2-40B4-BE49-F238E27FC236}">
                      <a16:creationId xmlns:a16="http://schemas.microsoft.com/office/drawing/2014/main" id="{396A37AA-A85E-41A0-8DFC-8ABC5E0DE90E}"/>
                    </a:ext>
                  </a:extLst>
                </p14:cNvPr>
                <p14:cNvContentPartPr/>
                <p14:nvPr/>
              </p14:nvContentPartPr>
              <p14:xfrm>
                <a:off x="10841343" y="3266611"/>
                <a:ext cx="90000" cy="73440"/>
              </p14:xfrm>
            </p:contentPart>
          </mc:Choice>
          <mc:Fallback xmlns="">
            <p:pic>
              <p:nvPicPr>
                <p:cNvPr id="384" name="Freihand 383">
                  <a:extLst>
                    <a:ext uri="{FF2B5EF4-FFF2-40B4-BE49-F238E27FC236}">
                      <a16:creationId xmlns:a16="http://schemas.microsoft.com/office/drawing/2014/main" id="{396A37AA-A85E-41A0-8DFC-8ABC5E0DE90E}"/>
                    </a:ext>
                  </a:extLst>
                </p:cNvPr>
                <p:cNvPicPr/>
                <p:nvPr/>
              </p:nvPicPr>
              <p:blipFill>
                <a:blip r:embed="rId630"/>
                <a:stretch>
                  <a:fillRect/>
                </a:stretch>
              </p:blipFill>
              <p:spPr>
                <a:xfrm>
                  <a:off x="10837023" y="3262291"/>
                  <a:ext cx="98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5" name="Freihand 384">
                  <a:extLst>
                    <a:ext uri="{FF2B5EF4-FFF2-40B4-BE49-F238E27FC236}">
                      <a16:creationId xmlns:a16="http://schemas.microsoft.com/office/drawing/2014/main" id="{81E25671-AD1B-4D5E-A5DC-DF753AEF756A}"/>
                    </a:ext>
                  </a:extLst>
                </p14:cNvPr>
                <p14:cNvContentPartPr/>
                <p14:nvPr/>
              </p14:nvContentPartPr>
              <p14:xfrm>
                <a:off x="11119623" y="3245371"/>
                <a:ext cx="160200" cy="172440"/>
              </p14:xfrm>
            </p:contentPart>
          </mc:Choice>
          <mc:Fallback xmlns="">
            <p:pic>
              <p:nvPicPr>
                <p:cNvPr id="385" name="Freihand 384">
                  <a:extLst>
                    <a:ext uri="{FF2B5EF4-FFF2-40B4-BE49-F238E27FC236}">
                      <a16:creationId xmlns:a16="http://schemas.microsoft.com/office/drawing/2014/main" id="{81E25671-AD1B-4D5E-A5DC-DF753AEF756A}"/>
                    </a:ext>
                  </a:extLst>
                </p:cNvPr>
                <p:cNvPicPr/>
                <p:nvPr/>
              </p:nvPicPr>
              <p:blipFill>
                <a:blip r:embed="rId632"/>
                <a:stretch>
                  <a:fillRect/>
                </a:stretch>
              </p:blipFill>
              <p:spPr>
                <a:xfrm>
                  <a:off x="11115303" y="3241051"/>
                  <a:ext cx="168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4B77DD60-F1E5-415C-9521-BB6BB4AAAD8C}"/>
                    </a:ext>
                  </a:extLst>
                </p14:cNvPr>
                <p14:cNvContentPartPr/>
                <p14:nvPr/>
              </p14:nvContentPartPr>
              <p14:xfrm>
                <a:off x="11377023" y="3313051"/>
                <a:ext cx="37440" cy="11160"/>
              </p14:xfrm>
            </p:contentPart>
          </mc:Choice>
          <mc:Fallback xmlns="">
            <p:pic>
              <p:nvPicPr>
                <p:cNvPr id="389" name="Freihand 388">
                  <a:extLst>
                    <a:ext uri="{FF2B5EF4-FFF2-40B4-BE49-F238E27FC236}">
                      <a16:creationId xmlns:a16="http://schemas.microsoft.com/office/drawing/2014/main" id="{4B77DD60-F1E5-415C-9521-BB6BB4AAAD8C}"/>
                    </a:ext>
                  </a:extLst>
                </p:cNvPr>
                <p:cNvPicPr/>
                <p:nvPr/>
              </p:nvPicPr>
              <p:blipFill>
                <a:blip r:embed="rId634"/>
                <a:stretch>
                  <a:fillRect/>
                </a:stretch>
              </p:blipFill>
              <p:spPr>
                <a:xfrm>
                  <a:off x="11372703" y="3308731"/>
                  <a:ext cx="46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0" name="Freihand 389">
                  <a:extLst>
                    <a:ext uri="{FF2B5EF4-FFF2-40B4-BE49-F238E27FC236}">
                      <a16:creationId xmlns:a16="http://schemas.microsoft.com/office/drawing/2014/main" id="{FD7AA798-1889-4BCA-9E3B-1B1AA09636CA}"/>
                    </a:ext>
                  </a:extLst>
                </p14:cNvPr>
                <p14:cNvContentPartPr/>
                <p14:nvPr/>
              </p14:nvContentPartPr>
              <p14:xfrm>
                <a:off x="11398263" y="3300451"/>
                <a:ext cx="14760" cy="78120"/>
              </p14:xfrm>
            </p:contentPart>
          </mc:Choice>
          <mc:Fallback xmlns="">
            <p:pic>
              <p:nvPicPr>
                <p:cNvPr id="390" name="Freihand 389">
                  <a:extLst>
                    <a:ext uri="{FF2B5EF4-FFF2-40B4-BE49-F238E27FC236}">
                      <a16:creationId xmlns:a16="http://schemas.microsoft.com/office/drawing/2014/main" id="{FD7AA798-1889-4BCA-9E3B-1B1AA09636CA}"/>
                    </a:ext>
                  </a:extLst>
                </p:cNvPr>
                <p:cNvPicPr/>
                <p:nvPr/>
              </p:nvPicPr>
              <p:blipFill>
                <a:blip r:embed="rId636"/>
                <a:stretch>
                  <a:fillRect/>
                </a:stretch>
              </p:blipFill>
              <p:spPr>
                <a:xfrm>
                  <a:off x="11393943" y="3296131"/>
                  <a:ext cx="23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103414B4-3B83-4AED-A6A7-82BD02472E84}"/>
                    </a:ext>
                  </a:extLst>
                </p14:cNvPr>
                <p14:cNvContentPartPr/>
                <p14:nvPr/>
              </p14:nvContentPartPr>
              <p14:xfrm>
                <a:off x="11532543" y="3099211"/>
                <a:ext cx="155880" cy="307440"/>
              </p14:xfrm>
            </p:contentPart>
          </mc:Choice>
          <mc:Fallback xmlns="">
            <p:pic>
              <p:nvPicPr>
                <p:cNvPr id="392" name="Freihand 391">
                  <a:extLst>
                    <a:ext uri="{FF2B5EF4-FFF2-40B4-BE49-F238E27FC236}">
                      <a16:creationId xmlns:a16="http://schemas.microsoft.com/office/drawing/2014/main" id="{103414B4-3B83-4AED-A6A7-82BD02472E84}"/>
                    </a:ext>
                  </a:extLst>
                </p:cNvPr>
                <p:cNvPicPr/>
                <p:nvPr/>
              </p:nvPicPr>
              <p:blipFill>
                <a:blip r:embed="rId638"/>
                <a:stretch>
                  <a:fillRect/>
                </a:stretch>
              </p:blipFill>
              <p:spPr>
                <a:xfrm>
                  <a:off x="11528223" y="3094891"/>
                  <a:ext cx="1645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3" name="Freihand 392">
                  <a:extLst>
                    <a:ext uri="{FF2B5EF4-FFF2-40B4-BE49-F238E27FC236}">
                      <a16:creationId xmlns:a16="http://schemas.microsoft.com/office/drawing/2014/main" id="{527172AF-4A0D-44A3-BA5F-70F0E828BDE2}"/>
                    </a:ext>
                  </a:extLst>
                </p14:cNvPr>
                <p14:cNvContentPartPr/>
                <p14:nvPr/>
              </p14:nvContentPartPr>
              <p14:xfrm>
                <a:off x="11581863" y="3103531"/>
                <a:ext cx="360" cy="360"/>
              </p14:xfrm>
            </p:contentPart>
          </mc:Choice>
          <mc:Fallback xmlns="">
            <p:pic>
              <p:nvPicPr>
                <p:cNvPr id="393" name="Freihand 392">
                  <a:extLst>
                    <a:ext uri="{FF2B5EF4-FFF2-40B4-BE49-F238E27FC236}">
                      <a16:creationId xmlns:a16="http://schemas.microsoft.com/office/drawing/2014/main" id="{527172AF-4A0D-44A3-BA5F-70F0E828BDE2}"/>
                    </a:ext>
                  </a:extLst>
                </p:cNvPr>
                <p:cNvPicPr/>
                <p:nvPr/>
              </p:nvPicPr>
              <p:blipFill>
                <a:blip r:embed="rId640"/>
                <a:stretch>
                  <a:fillRect/>
                </a:stretch>
              </p:blipFill>
              <p:spPr>
                <a:xfrm>
                  <a:off x="11577543" y="30992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5" name="Freihand 394">
                  <a:extLst>
                    <a:ext uri="{FF2B5EF4-FFF2-40B4-BE49-F238E27FC236}">
                      <a16:creationId xmlns:a16="http://schemas.microsoft.com/office/drawing/2014/main" id="{9D1A383C-9E5C-407C-A9FE-BD581DED7138}"/>
                    </a:ext>
                  </a:extLst>
                </p14:cNvPr>
                <p14:cNvContentPartPr/>
                <p14:nvPr/>
              </p14:nvContentPartPr>
              <p14:xfrm>
                <a:off x="9560103" y="3540931"/>
                <a:ext cx="360" cy="360"/>
              </p14:xfrm>
            </p:contentPart>
          </mc:Choice>
          <mc:Fallback xmlns="">
            <p:pic>
              <p:nvPicPr>
                <p:cNvPr id="395" name="Freihand 394">
                  <a:extLst>
                    <a:ext uri="{FF2B5EF4-FFF2-40B4-BE49-F238E27FC236}">
                      <a16:creationId xmlns:a16="http://schemas.microsoft.com/office/drawing/2014/main" id="{9D1A383C-9E5C-407C-A9FE-BD581DED7138}"/>
                    </a:ext>
                  </a:extLst>
                </p:cNvPr>
                <p:cNvPicPr/>
                <p:nvPr/>
              </p:nvPicPr>
              <p:blipFill>
                <a:blip r:embed="rId640"/>
                <a:stretch>
                  <a:fillRect/>
                </a:stretch>
              </p:blipFill>
              <p:spPr>
                <a:xfrm>
                  <a:off x="9555783" y="3536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6" name="Freihand 395">
                  <a:extLst>
                    <a:ext uri="{FF2B5EF4-FFF2-40B4-BE49-F238E27FC236}">
                      <a16:creationId xmlns:a16="http://schemas.microsoft.com/office/drawing/2014/main" id="{C2E8354A-A69B-4E29-A150-5E676E145112}"/>
                    </a:ext>
                  </a:extLst>
                </p14:cNvPr>
                <p14:cNvContentPartPr/>
                <p14:nvPr/>
              </p14:nvContentPartPr>
              <p14:xfrm>
                <a:off x="9582783" y="3495211"/>
                <a:ext cx="220680" cy="153360"/>
              </p14:xfrm>
            </p:contentPart>
          </mc:Choice>
          <mc:Fallback xmlns="">
            <p:pic>
              <p:nvPicPr>
                <p:cNvPr id="396" name="Freihand 395">
                  <a:extLst>
                    <a:ext uri="{FF2B5EF4-FFF2-40B4-BE49-F238E27FC236}">
                      <a16:creationId xmlns:a16="http://schemas.microsoft.com/office/drawing/2014/main" id="{C2E8354A-A69B-4E29-A150-5E676E145112}"/>
                    </a:ext>
                  </a:extLst>
                </p:cNvPr>
                <p:cNvPicPr/>
                <p:nvPr/>
              </p:nvPicPr>
              <p:blipFill>
                <a:blip r:embed="rId643"/>
                <a:stretch>
                  <a:fillRect/>
                </a:stretch>
              </p:blipFill>
              <p:spPr>
                <a:xfrm>
                  <a:off x="9578463" y="3490891"/>
                  <a:ext cx="229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7" name="Freihand 396">
                  <a:extLst>
                    <a:ext uri="{FF2B5EF4-FFF2-40B4-BE49-F238E27FC236}">
                      <a16:creationId xmlns:a16="http://schemas.microsoft.com/office/drawing/2014/main" id="{7BEF0D4A-E109-44C0-BAE6-A00BE9FC253C}"/>
                    </a:ext>
                  </a:extLst>
                </p14:cNvPr>
                <p14:cNvContentPartPr/>
                <p14:nvPr/>
              </p14:nvContentPartPr>
              <p14:xfrm>
                <a:off x="9932703" y="3578011"/>
                <a:ext cx="100800" cy="88200"/>
              </p14:xfrm>
            </p:contentPart>
          </mc:Choice>
          <mc:Fallback xmlns="">
            <p:pic>
              <p:nvPicPr>
                <p:cNvPr id="397" name="Freihand 396">
                  <a:extLst>
                    <a:ext uri="{FF2B5EF4-FFF2-40B4-BE49-F238E27FC236}">
                      <a16:creationId xmlns:a16="http://schemas.microsoft.com/office/drawing/2014/main" id="{7BEF0D4A-E109-44C0-BAE6-A00BE9FC253C}"/>
                    </a:ext>
                  </a:extLst>
                </p:cNvPr>
                <p:cNvPicPr/>
                <p:nvPr/>
              </p:nvPicPr>
              <p:blipFill>
                <a:blip r:embed="rId645"/>
                <a:stretch>
                  <a:fillRect/>
                </a:stretch>
              </p:blipFill>
              <p:spPr>
                <a:xfrm>
                  <a:off x="9928383" y="3573691"/>
                  <a:ext cx="109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8" name="Freihand 397">
                  <a:extLst>
                    <a:ext uri="{FF2B5EF4-FFF2-40B4-BE49-F238E27FC236}">
                      <a16:creationId xmlns:a16="http://schemas.microsoft.com/office/drawing/2014/main" id="{5CCB3571-2130-4A1C-83E1-D7DDDEEE9818}"/>
                    </a:ext>
                  </a:extLst>
                </p14:cNvPr>
                <p14:cNvContentPartPr/>
                <p14:nvPr/>
              </p14:nvContentPartPr>
              <p14:xfrm>
                <a:off x="10047903" y="3604651"/>
                <a:ext cx="309960" cy="63360"/>
              </p14:xfrm>
            </p:contentPart>
          </mc:Choice>
          <mc:Fallback xmlns="">
            <p:pic>
              <p:nvPicPr>
                <p:cNvPr id="398" name="Freihand 397">
                  <a:extLst>
                    <a:ext uri="{FF2B5EF4-FFF2-40B4-BE49-F238E27FC236}">
                      <a16:creationId xmlns:a16="http://schemas.microsoft.com/office/drawing/2014/main" id="{5CCB3571-2130-4A1C-83E1-D7DDDEEE9818}"/>
                    </a:ext>
                  </a:extLst>
                </p:cNvPr>
                <p:cNvPicPr/>
                <p:nvPr/>
              </p:nvPicPr>
              <p:blipFill>
                <a:blip r:embed="rId647"/>
                <a:stretch>
                  <a:fillRect/>
                </a:stretch>
              </p:blipFill>
              <p:spPr>
                <a:xfrm>
                  <a:off x="10043583" y="3600331"/>
                  <a:ext cx="318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9" name="Freihand 398">
                  <a:extLst>
                    <a:ext uri="{FF2B5EF4-FFF2-40B4-BE49-F238E27FC236}">
                      <a16:creationId xmlns:a16="http://schemas.microsoft.com/office/drawing/2014/main" id="{A7218648-9B78-4576-80AE-A87D6B9BC9DD}"/>
                    </a:ext>
                  </a:extLst>
                </p14:cNvPr>
                <p14:cNvContentPartPr/>
                <p14:nvPr/>
              </p14:nvContentPartPr>
              <p14:xfrm>
                <a:off x="10382343" y="3599611"/>
                <a:ext cx="185040" cy="56520"/>
              </p14:xfrm>
            </p:contentPart>
          </mc:Choice>
          <mc:Fallback xmlns="">
            <p:pic>
              <p:nvPicPr>
                <p:cNvPr id="399" name="Freihand 398">
                  <a:extLst>
                    <a:ext uri="{FF2B5EF4-FFF2-40B4-BE49-F238E27FC236}">
                      <a16:creationId xmlns:a16="http://schemas.microsoft.com/office/drawing/2014/main" id="{A7218648-9B78-4576-80AE-A87D6B9BC9DD}"/>
                    </a:ext>
                  </a:extLst>
                </p:cNvPr>
                <p:cNvPicPr/>
                <p:nvPr/>
              </p:nvPicPr>
              <p:blipFill>
                <a:blip r:embed="rId649"/>
                <a:stretch>
                  <a:fillRect/>
                </a:stretch>
              </p:blipFill>
              <p:spPr>
                <a:xfrm>
                  <a:off x="10378023" y="3595291"/>
                  <a:ext cx="1936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0" name="Freihand 399">
                  <a:extLst>
                    <a:ext uri="{FF2B5EF4-FFF2-40B4-BE49-F238E27FC236}">
                      <a16:creationId xmlns:a16="http://schemas.microsoft.com/office/drawing/2014/main" id="{1062B4CB-48F7-4EA0-8F75-3413279BEDE9}"/>
                    </a:ext>
                  </a:extLst>
                </p14:cNvPr>
                <p14:cNvContentPartPr/>
                <p14:nvPr/>
              </p14:nvContentPartPr>
              <p14:xfrm>
                <a:off x="10617783" y="3594931"/>
                <a:ext cx="152280" cy="79920"/>
              </p14:xfrm>
            </p:contentPart>
          </mc:Choice>
          <mc:Fallback xmlns="">
            <p:pic>
              <p:nvPicPr>
                <p:cNvPr id="400" name="Freihand 399">
                  <a:extLst>
                    <a:ext uri="{FF2B5EF4-FFF2-40B4-BE49-F238E27FC236}">
                      <a16:creationId xmlns:a16="http://schemas.microsoft.com/office/drawing/2014/main" id="{1062B4CB-48F7-4EA0-8F75-3413279BEDE9}"/>
                    </a:ext>
                  </a:extLst>
                </p:cNvPr>
                <p:cNvPicPr/>
                <p:nvPr/>
              </p:nvPicPr>
              <p:blipFill>
                <a:blip r:embed="rId651"/>
                <a:stretch>
                  <a:fillRect/>
                </a:stretch>
              </p:blipFill>
              <p:spPr>
                <a:xfrm>
                  <a:off x="10613463" y="3590611"/>
                  <a:ext cx="160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1" name="Freihand 400">
                  <a:extLst>
                    <a:ext uri="{FF2B5EF4-FFF2-40B4-BE49-F238E27FC236}">
                      <a16:creationId xmlns:a16="http://schemas.microsoft.com/office/drawing/2014/main" id="{76DE224B-D103-4772-B422-80DE1DC72043}"/>
                    </a:ext>
                  </a:extLst>
                </p14:cNvPr>
                <p14:cNvContentPartPr/>
                <p14:nvPr/>
              </p14:nvContentPartPr>
              <p14:xfrm>
                <a:off x="10749543" y="3556771"/>
                <a:ext cx="237960" cy="122040"/>
              </p14:xfrm>
            </p:contentPart>
          </mc:Choice>
          <mc:Fallback xmlns="">
            <p:pic>
              <p:nvPicPr>
                <p:cNvPr id="401" name="Freihand 400">
                  <a:extLst>
                    <a:ext uri="{FF2B5EF4-FFF2-40B4-BE49-F238E27FC236}">
                      <a16:creationId xmlns:a16="http://schemas.microsoft.com/office/drawing/2014/main" id="{76DE224B-D103-4772-B422-80DE1DC72043}"/>
                    </a:ext>
                  </a:extLst>
                </p:cNvPr>
                <p:cNvPicPr/>
                <p:nvPr/>
              </p:nvPicPr>
              <p:blipFill>
                <a:blip r:embed="rId653"/>
                <a:stretch>
                  <a:fillRect/>
                </a:stretch>
              </p:blipFill>
              <p:spPr>
                <a:xfrm>
                  <a:off x="10745223" y="3552451"/>
                  <a:ext cx="24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2" name="Freihand 401">
                  <a:extLst>
                    <a:ext uri="{FF2B5EF4-FFF2-40B4-BE49-F238E27FC236}">
                      <a16:creationId xmlns:a16="http://schemas.microsoft.com/office/drawing/2014/main" id="{5D16DA95-0A0E-4DAE-8773-7222220CFD3F}"/>
                    </a:ext>
                  </a:extLst>
                </p14:cNvPr>
                <p14:cNvContentPartPr/>
                <p14:nvPr/>
              </p14:nvContentPartPr>
              <p14:xfrm>
                <a:off x="10977063" y="3491251"/>
                <a:ext cx="126720" cy="282240"/>
              </p14:xfrm>
            </p:contentPart>
          </mc:Choice>
          <mc:Fallback xmlns="">
            <p:pic>
              <p:nvPicPr>
                <p:cNvPr id="402" name="Freihand 401">
                  <a:extLst>
                    <a:ext uri="{FF2B5EF4-FFF2-40B4-BE49-F238E27FC236}">
                      <a16:creationId xmlns:a16="http://schemas.microsoft.com/office/drawing/2014/main" id="{5D16DA95-0A0E-4DAE-8773-7222220CFD3F}"/>
                    </a:ext>
                  </a:extLst>
                </p:cNvPr>
                <p:cNvPicPr/>
                <p:nvPr/>
              </p:nvPicPr>
              <p:blipFill>
                <a:blip r:embed="rId655"/>
                <a:stretch>
                  <a:fillRect/>
                </a:stretch>
              </p:blipFill>
              <p:spPr>
                <a:xfrm>
                  <a:off x="10972743" y="3486931"/>
                  <a:ext cx="1353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3" name="Freihand 402">
                  <a:extLst>
                    <a:ext uri="{FF2B5EF4-FFF2-40B4-BE49-F238E27FC236}">
                      <a16:creationId xmlns:a16="http://schemas.microsoft.com/office/drawing/2014/main" id="{01BC0E8A-C8F8-4FBA-AC9A-77F671FBAF9E}"/>
                    </a:ext>
                  </a:extLst>
                </p14:cNvPr>
                <p14:cNvContentPartPr/>
                <p14:nvPr/>
              </p14:nvContentPartPr>
              <p14:xfrm>
                <a:off x="10952223" y="3425731"/>
                <a:ext cx="360" cy="360"/>
              </p14:xfrm>
            </p:contentPart>
          </mc:Choice>
          <mc:Fallback xmlns="">
            <p:pic>
              <p:nvPicPr>
                <p:cNvPr id="403" name="Freihand 402">
                  <a:extLst>
                    <a:ext uri="{FF2B5EF4-FFF2-40B4-BE49-F238E27FC236}">
                      <a16:creationId xmlns:a16="http://schemas.microsoft.com/office/drawing/2014/main" id="{01BC0E8A-C8F8-4FBA-AC9A-77F671FBAF9E}"/>
                    </a:ext>
                  </a:extLst>
                </p:cNvPr>
                <p:cNvPicPr/>
                <p:nvPr/>
              </p:nvPicPr>
              <p:blipFill>
                <a:blip r:embed="rId640"/>
                <a:stretch>
                  <a:fillRect/>
                </a:stretch>
              </p:blipFill>
              <p:spPr>
                <a:xfrm>
                  <a:off x="10947903" y="3421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04" name="Freihand 403">
                  <a:extLst>
                    <a:ext uri="{FF2B5EF4-FFF2-40B4-BE49-F238E27FC236}">
                      <a16:creationId xmlns:a16="http://schemas.microsoft.com/office/drawing/2014/main" id="{28585A04-7D4E-4E17-A0AA-26C2417CA81F}"/>
                    </a:ext>
                  </a:extLst>
                </p14:cNvPr>
                <p14:cNvContentPartPr/>
                <p14:nvPr/>
              </p14:nvContentPartPr>
              <p14:xfrm>
                <a:off x="11253903" y="3551731"/>
                <a:ext cx="160200" cy="82440"/>
              </p14:xfrm>
            </p:contentPart>
          </mc:Choice>
          <mc:Fallback xmlns="">
            <p:pic>
              <p:nvPicPr>
                <p:cNvPr id="404" name="Freihand 403">
                  <a:extLst>
                    <a:ext uri="{FF2B5EF4-FFF2-40B4-BE49-F238E27FC236}">
                      <a16:creationId xmlns:a16="http://schemas.microsoft.com/office/drawing/2014/main" id="{28585A04-7D4E-4E17-A0AA-26C2417CA81F}"/>
                    </a:ext>
                  </a:extLst>
                </p:cNvPr>
                <p:cNvPicPr/>
                <p:nvPr/>
              </p:nvPicPr>
              <p:blipFill>
                <a:blip r:embed="rId658"/>
                <a:stretch>
                  <a:fillRect/>
                </a:stretch>
              </p:blipFill>
              <p:spPr>
                <a:xfrm>
                  <a:off x="11249583" y="3547411"/>
                  <a:ext cx="168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05" name="Freihand 404">
                  <a:extLst>
                    <a:ext uri="{FF2B5EF4-FFF2-40B4-BE49-F238E27FC236}">
                      <a16:creationId xmlns:a16="http://schemas.microsoft.com/office/drawing/2014/main" id="{A25EBAB8-1BA7-4D56-A990-BD762D31CD6F}"/>
                    </a:ext>
                  </a:extLst>
                </p14:cNvPr>
                <p14:cNvContentPartPr/>
                <p14:nvPr/>
              </p14:nvContentPartPr>
              <p14:xfrm>
                <a:off x="11433183" y="3548851"/>
                <a:ext cx="168840" cy="64080"/>
              </p14:xfrm>
            </p:contentPart>
          </mc:Choice>
          <mc:Fallback xmlns="">
            <p:pic>
              <p:nvPicPr>
                <p:cNvPr id="405" name="Freihand 404">
                  <a:extLst>
                    <a:ext uri="{FF2B5EF4-FFF2-40B4-BE49-F238E27FC236}">
                      <a16:creationId xmlns:a16="http://schemas.microsoft.com/office/drawing/2014/main" id="{A25EBAB8-1BA7-4D56-A990-BD762D31CD6F}"/>
                    </a:ext>
                  </a:extLst>
                </p:cNvPr>
                <p:cNvPicPr/>
                <p:nvPr/>
              </p:nvPicPr>
              <p:blipFill>
                <a:blip r:embed="rId660"/>
                <a:stretch>
                  <a:fillRect/>
                </a:stretch>
              </p:blipFill>
              <p:spPr>
                <a:xfrm>
                  <a:off x="11428863" y="3544531"/>
                  <a:ext cx="177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6" name="Freihand 405">
                  <a:extLst>
                    <a:ext uri="{FF2B5EF4-FFF2-40B4-BE49-F238E27FC236}">
                      <a16:creationId xmlns:a16="http://schemas.microsoft.com/office/drawing/2014/main" id="{BC87754F-EC82-4D3A-AD04-2FF3A10D3F37}"/>
                    </a:ext>
                  </a:extLst>
                </p14:cNvPr>
                <p14:cNvContentPartPr/>
                <p14:nvPr/>
              </p14:nvContentPartPr>
              <p14:xfrm>
                <a:off x="11597343" y="3470371"/>
                <a:ext cx="100440" cy="120960"/>
              </p14:xfrm>
            </p:contentPart>
          </mc:Choice>
          <mc:Fallback xmlns="">
            <p:pic>
              <p:nvPicPr>
                <p:cNvPr id="406" name="Freihand 405">
                  <a:extLst>
                    <a:ext uri="{FF2B5EF4-FFF2-40B4-BE49-F238E27FC236}">
                      <a16:creationId xmlns:a16="http://schemas.microsoft.com/office/drawing/2014/main" id="{BC87754F-EC82-4D3A-AD04-2FF3A10D3F37}"/>
                    </a:ext>
                  </a:extLst>
                </p:cNvPr>
                <p:cNvPicPr/>
                <p:nvPr/>
              </p:nvPicPr>
              <p:blipFill>
                <a:blip r:embed="rId662"/>
                <a:stretch>
                  <a:fillRect/>
                </a:stretch>
              </p:blipFill>
              <p:spPr>
                <a:xfrm>
                  <a:off x="11593023" y="3466051"/>
                  <a:ext cx="109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7" name="Freihand 406">
                  <a:extLst>
                    <a:ext uri="{FF2B5EF4-FFF2-40B4-BE49-F238E27FC236}">
                      <a16:creationId xmlns:a16="http://schemas.microsoft.com/office/drawing/2014/main" id="{42CE542D-5CD8-4A4C-AA3F-29A447CC779B}"/>
                    </a:ext>
                  </a:extLst>
                </p14:cNvPr>
                <p14:cNvContentPartPr/>
                <p14:nvPr/>
              </p14:nvContentPartPr>
              <p14:xfrm>
                <a:off x="11651343" y="3559291"/>
                <a:ext cx="47160" cy="47880"/>
              </p14:xfrm>
            </p:contentPart>
          </mc:Choice>
          <mc:Fallback xmlns="">
            <p:pic>
              <p:nvPicPr>
                <p:cNvPr id="407" name="Freihand 406">
                  <a:extLst>
                    <a:ext uri="{FF2B5EF4-FFF2-40B4-BE49-F238E27FC236}">
                      <a16:creationId xmlns:a16="http://schemas.microsoft.com/office/drawing/2014/main" id="{42CE542D-5CD8-4A4C-AA3F-29A447CC779B}"/>
                    </a:ext>
                  </a:extLst>
                </p:cNvPr>
                <p:cNvPicPr/>
                <p:nvPr/>
              </p:nvPicPr>
              <p:blipFill>
                <a:blip r:embed="rId664"/>
                <a:stretch>
                  <a:fillRect/>
                </a:stretch>
              </p:blipFill>
              <p:spPr>
                <a:xfrm>
                  <a:off x="11647023" y="3554971"/>
                  <a:ext cx="55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8" name="Freihand 407">
                  <a:extLst>
                    <a:ext uri="{FF2B5EF4-FFF2-40B4-BE49-F238E27FC236}">
                      <a16:creationId xmlns:a16="http://schemas.microsoft.com/office/drawing/2014/main" id="{18F0C5E2-7F22-43AC-BD94-DEB2283AFEB9}"/>
                    </a:ext>
                  </a:extLst>
                </p14:cNvPr>
                <p14:cNvContentPartPr/>
                <p14:nvPr/>
              </p14:nvContentPartPr>
              <p14:xfrm>
                <a:off x="11725143" y="3435451"/>
                <a:ext cx="219240" cy="170640"/>
              </p14:xfrm>
            </p:contentPart>
          </mc:Choice>
          <mc:Fallback xmlns="">
            <p:pic>
              <p:nvPicPr>
                <p:cNvPr id="408" name="Freihand 407">
                  <a:extLst>
                    <a:ext uri="{FF2B5EF4-FFF2-40B4-BE49-F238E27FC236}">
                      <a16:creationId xmlns:a16="http://schemas.microsoft.com/office/drawing/2014/main" id="{18F0C5E2-7F22-43AC-BD94-DEB2283AFEB9}"/>
                    </a:ext>
                  </a:extLst>
                </p:cNvPr>
                <p:cNvPicPr/>
                <p:nvPr/>
              </p:nvPicPr>
              <p:blipFill>
                <a:blip r:embed="rId666"/>
                <a:stretch>
                  <a:fillRect/>
                </a:stretch>
              </p:blipFill>
              <p:spPr>
                <a:xfrm>
                  <a:off x="11720823" y="3431131"/>
                  <a:ext cx="227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09" name="Freihand 408">
                  <a:extLst>
                    <a:ext uri="{FF2B5EF4-FFF2-40B4-BE49-F238E27FC236}">
                      <a16:creationId xmlns:a16="http://schemas.microsoft.com/office/drawing/2014/main" id="{CD0FF1F8-7ED2-4881-8370-BDED3D66BE83}"/>
                    </a:ext>
                  </a:extLst>
                </p14:cNvPr>
                <p14:cNvContentPartPr/>
                <p14:nvPr/>
              </p14:nvContentPartPr>
              <p14:xfrm>
                <a:off x="9462543" y="3836491"/>
                <a:ext cx="10800" cy="109440"/>
              </p14:xfrm>
            </p:contentPart>
          </mc:Choice>
          <mc:Fallback xmlns="">
            <p:pic>
              <p:nvPicPr>
                <p:cNvPr id="409" name="Freihand 408">
                  <a:extLst>
                    <a:ext uri="{FF2B5EF4-FFF2-40B4-BE49-F238E27FC236}">
                      <a16:creationId xmlns:a16="http://schemas.microsoft.com/office/drawing/2014/main" id="{CD0FF1F8-7ED2-4881-8370-BDED3D66BE83}"/>
                    </a:ext>
                  </a:extLst>
                </p:cNvPr>
                <p:cNvPicPr/>
                <p:nvPr/>
              </p:nvPicPr>
              <p:blipFill>
                <a:blip r:embed="rId668"/>
                <a:stretch>
                  <a:fillRect/>
                </a:stretch>
              </p:blipFill>
              <p:spPr>
                <a:xfrm>
                  <a:off x="9458223" y="3832171"/>
                  <a:ext cx="19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0" name="Freihand 409">
                  <a:extLst>
                    <a:ext uri="{FF2B5EF4-FFF2-40B4-BE49-F238E27FC236}">
                      <a16:creationId xmlns:a16="http://schemas.microsoft.com/office/drawing/2014/main" id="{FAFEFD93-6E8D-417F-A9EF-BFDAD48FB054}"/>
                    </a:ext>
                  </a:extLst>
                </p14:cNvPr>
                <p14:cNvContentPartPr/>
                <p14:nvPr/>
              </p14:nvContentPartPr>
              <p14:xfrm>
                <a:off x="9466503" y="3782851"/>
                <a:ext cx="33480" cy="20520"/>
              </p14:xfrm>
            </p:contentPart>
          </mc:Choice>
          <mc:Fallback xmlns="">
            <p:pic>
              <p:nvPicPr>
                <p:cNvPr id="410" name="Freihand 409">
                  <a:extLst>
                    <a:ext uri="{FF2B5EF4-FFF2-40B4-BE49-F238E27FC236}">
                      <a16:creationId xmlns:a16="http://schemas.microsoft.com/office/drawing/2014/main" id="{FAFEFD93-6E8D-417F-A9EF-BFDAD48FB054}"/>
                    </a:ext>
                  </a:extLst>
                </p:cNvPr>
                <p:cNvPicPr/>
                <p:nvPr/>
              </p:nvPicPr>
              <p:blipFill>
                <a:blip r:embed="rId670"/>
                <a:stretch>
                  <a:fillRect/>
                </a:stretch>
              </p:blipFill>
              <p:spPr>
                <a:xfrm>
                  <a:off x="9462183" y="3778531"/>
                  <a:ext cx="421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1" name="Freihand 410">
                  <a:extLst>
                    <a:ext uri="{FF2B5EF4-FFF2-40B4-BE49-F238E27FC236}">
                      <a16:creationId xmlns:a16="http://schemas.microsoft.com/office/drawing/2014/main" id="{02E8FB6B-0B2A-43E5-B08D-6F19DCB95211}"/>
                    </a:ext>
                  </a:extLst>
                </p14:cNvPr>
                <p14:cNvContentPartPr/>
                <p14:nvPr/>
              </p14:nvContentPartPr>
              <p14:xfrm>
                <a:off x="9518703" y="3806251"/>
                <a:ext cx="106200" cy="135360"/>
              </p14:xfrm>
            </p:contentPart>
          </mc:Choice>
          <mc:Fallback xmlns="">
            <p:pic>
              <p:nvPicPr>
                <p:cNvPr id="411" name="Freihand 410">
                  <a:extLst>
                    <a:ext uri="{FF2B5EF4-FFF2-40B4-BE49-F238E27FC236}">
                      <a16:creationId xmlns:a16="http://schemas.microsoft.com/office/drawing/2014/main" id="{02E8FB6B-0B2A-43E5-B08D-6F19DCB95211}"/>
                    </a:ext>
                  </a:extLst>
                </p:cNvPr>
                <p:cNvPicPr/>
                <p:nvPr/>
              </p:nvPicPr>
              <p:blipFill>
                <a:blip r:embed="rId672"/>
                <a:stretch>
                  <a:fillRect/>
                </a:stretch>
              </p:blipFill>
              <p:spPr>
                <a:xfrm>
                  <a:off x="9514383" y="3801931"/>
                  <a:ext cx="114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2" name="Freihand 411">
                  <a:extLst>
                    <a:ext uri="{FF2B5EF4-FFF2-40B4-BE49-F238E27FC236}">
                      <a16:creationId xmlns:a16="http://schemas.microsoft.com/office/drawing/2014/main" id="{D30739C1-4F26-4784-AED0-9B5A07DD059B}"/>
                    </a:ext>
                  </a:extLst>
                </p14:cNvPr>
                <p14:cNvContentPartPr/>
                <p14:nvPr/>
              </p14:nvContentPartPr>
              <p14:xfrm>
                <a:off x="9684303" y="3776371"/>
                <a:ext cx="236160" cy="163440"/>
              </p14:xfrm>
            </p:contentPart>
          </mc:Choice>
          <mc:Fallback xmlns="">
            <p:pic>
              <p:nvPicPr>
                <p:cNvPr id="412" name="Freihand 411">
                  <a:extLst>
                    <a:ext uri="{FF2B5EF4-FFF2-40B4-BE49-F238E27FC236}">
                      <a16:creationId xmlns:a16="http://schemas.microsoft.com/office/drawing/2014/main" id="{D30739C1-4F26-4784-AED0-9B5A07DD059B}"/>
                    </a:ext>
                  </a:extLst>
                </p:cNvPr>
                <p:cNvPicPr/>
                <p:nvPr/>
              </p:nvPicPr>
              <p:blipFill>
                <a:blip r:embed="rId674"/>
                <a:stretch>
                  <a:fillRect/>
                </a:stretch>
              </p:blipFill>
              <p:spPr>
                <a:xfrm>
                  <a:off x="9679983" y="3772051"/>
                  <a:ext cx="2448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13" name="Freihand 412">
                  <a:extLst>
                    <a:ext uri="{FF2B5EF4-FFF2-40B4-BE49-F238E27FC236}">
                      <a16:creationId xmlns:a16="http://schemas.microsoft.com/office/drawing/2014/main" id="{D3AFB95F-D776-4F3C-BF32-5A350E1E5FE4}"/>
                    </a:ext>
                  </a:extLst>
                </p14:cNvPr>
                <p14:cNvContentPartPr/>
                <p14:nvPr/>
              </p14:nvContentPartPr>
              <p14:xfrm>
                <a:off x="10087863" y="3822091"/>
                <a:ext cx="144720" cy="116280"/>
              </p14:xfrm>
            </p:contentPart>
          </mc:Choice>
          <mc:Fallback xmlns="">
            <p:pic>
              <p:nvPicPr>
                <p:cNvPr id="413" name="Freihand 412">
                  <a:extLst>
                    <a:ext uri="{FF2B5EF4-FFF2-40B4-BE49-F238E27FC236}">
                      <a16:creationId xmlns:a16="http://schemas.microsoft.com/office/drawing/2014/main" id="{D3AFB95F-D776-4F3C-BF32-5A350E1E5FE4}"/>
                    </a:ext>
                  </a:extLst>
                </p:cNvPr>
                <p:cNvPicPr/>
                <p:nvPr/>
              </p:nvPicPr>
              <p:blipFill>
                <a:blip r:embed="rId676"/>
                <a:stretch>
                  <a:fillRect/>
                </a:stretch>
              </p:blipFill>
              <p:spPr>
                <a:xfrm>
                  <a:off x="10083543" y="3817771"/>
                  <a:ext cx="153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14" name="Freihand 413">
                  <a:extLst>
                    <a:ext uri="{FF2B5EF4-FFF2-40B4-BE49-F238E27FC236}">
                      <a16:creationId xmlns:a16="http://schemas.microsoft.com/office/drawing/2014/main" id="{E5E72194-9FE3-43A5-AF49-5F8CBC97BE11}"/>
                    </a:ext>
                  </a:extLst>
                </p14:cNvPr>
                <p14:cNvContentPartPr/>
                <p14:nvPr/>
              </p14:nvContentPartPr>
              <p14:xfrm>
                <a:off x="10189743" y="3839011"/>
                <a:ext cx="295560" cy="221400"/>
              </p14:xfrm>
            </p:contentPart>
          </mc:Choice>
          <mc:Fallback xmlns="">
            <p:pic>
              <p:nvPicPr>
                <p:cNvPr id="414" name="Freihand 413">
                  <a:extLst>
                    <a:ext uri="{FF2B5EF4-FFF2-40B4-BE49-F238E27FC236}">
                      <a16:creationId xmlns:a16="http://schemas.microsoft.com/office/drawing/2014/main" id="{E5E72194-9FE3-43A5-AF49-5F8CBC97BE11}"/>
                    </a:ext>
                  </a:extLst>
                </p:cNvPr>
                <p:cNvPicPr/>
                <p:nvPr/>
              </p:nvPicPr>
              <p:blipFill>
                <a:blip r:embed="rId678"/>
                <a:stretch>
                  <a:fillRect/>
                </a:stretch>
              </p:blipFill>
              <p:spPr>
                <a:xfrm>
                  <a:off x="10185423" y="3834691"/>
                  <a:ext cx="304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15" name="Freihand 414">
                  <a:extLst>
                    <a:ext uri="{FF2B5EF4-FFF2-40B4-BE49-F238E27FC236}">
                      <a16:creationId xmlns:a16="http://schemas.microsoft.com/office/drawing/2014/main" id="{28668D79-AD6D-4611-ADE8-ECE92551B129}"/>
                    </a:ext>
                  </a:extLst>
                </p14:cNvPr>
                <p14:cNvContentPartPr/>
                <p14:nvPr/>
              </p14:nvContentPartPr>
              <p14:xfrm>
                <a:off x="10496823" y="3767371"/>
                <a:ext cx="10800" cy="20160"/>
              </p14:xfrm>
            </p:contentPart>
          </mc:Choice>
          <mc:Fallback xmlns="">
            <p:pic>
              <p:nvPicPr>
                <p:cNvPr id="415" name="Freihand 414">
                  <a:extLst>
                    <a:ext uri="{FF2B5EF4-FFF2-40B4-BE49-F238E27FC236}">
                      <a16:creationId xmlns:a16="http://schemas.microsoft.com/office/drawing/2014/main" id="{28668D79-AD6D-4611-ADE8-ECE92551B129}"/>
                    </a:ext>
                  </a:extLst>
                </p:cNvPr>
                <p:cNvPicPr/>
                <p:nvPr/>
              </p:nvPicPr>
              <p:blipFill>
                <a:blip r:embed="rId680"/>
                <a:stretch>
                  <a:fillRect/>
                </a:stretch>
              </p:blipFill>
              <p:spPr>
                <a:xfrm>
                  <a:off x="10492503" y="3763051"/>
                  <a:ext cx="1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16" name="Freihand 415">
                  <a:extLst>
                    <a:ext uri="{FF2B5EF4-FFF2-40B4-BE49-F238E27FC236}">
                      <a16:creationId xmlns:a16="http://schemas.microsoft.com/office/drawing/2014/main" id="{873830EC-04CD-49AB-B373-531064EAFB31}"/>
                    </a:ext>
                  </a:extLst>
                </p14:cNvPr>
                <p14:cNvContentPartPr/>
                <p14:nvPr/>
              </p14:nvContentPartPr>
              <p14:xfrm>
                <a:off x="10504023" y="3757651"/>
                <a:ext cx="132480" cy="164520"/>
              </p14:xfrm>
            </p:contentPart>
          </mc:Choice>
          <mc:Fallback xmlns="">
            <p:pic>
              <p:nvPicPr>
                <p:cNvPr id="416" name="Freihand 415">
                  <a:extLst>
                    <a:ext uri="{FF2B5EF4-FFF2-40B4-BE49-F238E27FC236}">
                      <a16:creationId xmlns:a16="http://schemas.microsoft.com/office/drawing/2014/main" id="{873830EC-04CD-49AB-B373-531064EAFB31}"/>
                    </a:ext>
                  </a:extLst>
                </p:cNvPr>
                <p:cNvPicPr/>
                <p:nvPr/>
              </p:nvPicPr>
              <p:blipFill>
                <a:blip r:embed="rId682"/>
                <a:stretch>
                  <a:fillRect/>
                </a:stretch>
              </p:blipFill>
              <p:spPr>
                <a:xfrm>
                  <a:off x="10499703" y="3753331"/>
                  <a:ext cx="141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17" name="Freihand 416">
                  <a:extLst>
                    <a:ext uri="{FF2B5EF4-FFF2-40B4-BE49-F238E27FC236}">
                      <a16:creationId xmlns:a16="http://schemas.microsoft.com/office/drawing/2014/main" id="{D606739E-2F7A-4423-92C3-AC2F0FE5E759}"/>
                    </a:ext>
                  </a:extLst>
                </p14:cNvPr>
                <p14:cNvContentPartPr/>
                <p14:nvPr/>
              </p14:nvContentPartPr>
              <p14:xfrm>
                <a:off x="10653783" y="3778171"/>
                <a:ext cx="9360" cy="7920"/>
              </p14:xfrm>
            </p:contentPart>
          </mc:Choice>
          <mc:Fallback xmlns="">
            <p:pic>
              <p:nvPicPr>
                <p:cNvPr id="417" name="Freihand 416">
                  <a:extLst>
                    <a:ext uri="{FF2B5EF4-FFF2-40B4-BE49-F238E27FC236}">
                      <a16:creationId xmlns:a16="http://schemas.microsoft.com/office/drawing/2014/main" id="{D606739E-2F7A-4423-92C3-AC2F0FE5E759}"/>
                    </a:ext>
                  </a:extLst>
                </p:cNvPr>
                <p:cNvPicPr/>
                <p:nvPr/>
              </p:nvPicPr>
              <p:blipFill>
                <a:blip r:embed="rId684"/>
                <a:stretch>
                  <a:fillRect/>
                </a:stretch>
              </p:blipFill>
              <p:spPr>
                <a:xfrm>
                  <a:off x="10649463" y="3773851"/>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18" name="Freihand 417">
                  <a:extLst>
                    <a:ext uri="{FF2B5EF4-FFF2-40B4-BE49-F238E27FC236}">
                      <a16:creationId xmlns:a16="http://schemas.microsoft.com/office/drawing/2014/main" id="{47FD8C34-BB5E-4EDD-9522-E7A7BD562DFC}"/>
                    </a:ext>
                  </a:extLst>
                </p14:cNvPr>
                <p14:cNvContentPartPr/>
                <p14:nvPr/>
              </p14:nvContentPartPr>
              <p14:xfrm>
                <a:off x="10634343" y="3762691"/>
                <a:ext cx="117360" cy="144360"/>
              </p14:xfrm>
            </p:contentPart>
          </mc:Choice>
          <mc:Fallback xmlns="">
            <p:pic>
              <p:nvPicPr>
                <p:cNvPr id="418" name="Freihand 417">
                  <a:extLst>
                    <a:ext uri="{FF2B5EF4-FFF2-40B4-BE49-F238E27FC236}">
                      <a16:creationId xmlns:a16="http://schemas.microsoft.com/office/drawing/2014/main" id="{47FD8C34-BB5E-4EDD-9522-E7A7BD562DFC}"/>
                    </a:ext>
                  </a:extLst>
                </p:cNvPr>
                <p:cNvPicPr/>
                <p:nvPr/>
              </p:nvPicPr>
              <p:blipFill>
                <a:blip r:embed="rId686"/>
                <a:stretch>
                  <a:fillRect/>
                </a:stretch>
              </p:blipFill>
              <p:spPr>
                <a:xfrm>
                  <a:off x="10630023" y="3758371"/>
                  <a:ext cx="1260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19" name="Freihand 418">
                  <a:extLst>
                    <a:ext uri="{FF2B5EF4-FFF2-40B4-BE49-F238E27FC236}">
                      <a16:creationId xmlns:a16="http://schemas.microsoft.com/office/drawing/2014/main" id="{8FD951EE-849B-482D-A183-4BF577328C8C}"/>
                    </a:ext>
                  </a:extLst>
                </p14:cNvPr>
                <p14:cNvContentPartPr/>
                <p14:nvPr/>
              </p14:nvContentPartPr>
              <p14:xfrm>
                <a:off x="10745583" y="3833611"/>
                <a:ext cx="439920" cy="101160"/>
              </p14:xfrm>
            </p:contentPart>
          </mc:Choice>
          <mc:Fallback xmlns="">
            <p:pic>
              <p:nvPicPr>
                <p:cNvPr id="419" name="Freihand 418">
                  <a:extLst>
                    <a:ext uri="{FF2B5EF4-FFF2-40B4-BE49-F238E27FC236}">
                      <a16:creationId xmlns:a16="http://schemas.microsoft.com/office/drawing/2014/main" id="{8FD951EE-849B-482D-A183-4BF577328C8C}"/>
                    </a:ext>
                  </a:extLst>
                </p:cNvPr>
                <p:cNvPicPr/>
                <p:nvPr/>
              </p:nvPicPr>
              <p:blipFill>
                <a:blip r:embed="rId688"/>
                <a:stretch>
                  <a:fillRect/>
                </a:stretch>
              </p:blipFill>
              <p:spPr>
                <a:xfrm>
                  <a:off x="10741263" y="3829291"/>
                  <a:ext cx="448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20" name="Freihand 419">
                  <a:extLst>
                    <a:ext uri="{FF2B5EF4-FFF2-40B4-BE49-F238E27FC236}">
                      <a16:creationId xmlns:a16="http://schemas.microsoft.com/office/drawing/2014/main" id="{021ED69D-518F-4F4D-B52A-ABD94ED6845A}"/>
                    </a:ext>
                  </a:extLst>
                </p14:cNvPr>
                <p14:cNvContentPartPr/>
                <p14:nvPr/>
              </p14:nvContentPartPr>
              <p14:xfrm>
                <a:off x="11269743" y="3742171"/>
                <a:ext cx="12600" cy="90360"/>
              </p14:xfrm>
            </p:contentPart>
          </mc:Choice>
          <mc:Fallback xmlns="">
            <p:pic>
              <p:nvPicPr>
                <p:cNvPr id="420" name="Freihand 419">
                  <a:extLst>
                    <a:ext uri="{FF2B5EF4-FFF2-40B4-BE49-F238E27FC236}">
                      <a16:creationId xmlns:a16="http://schemas.microsoft.com/office/drawing/2014/main" id="{021ED69D-518F-4F4D-B52A-ABD94ED6845A}"/>
                    </a:ext>
                  </a:extLst>
                </p:cNvPr>
                <p:cNvPicPr/>
                <p:nvPr/>
              </p:nvPicPr>
              <p:blipFill>
                <a:blip r:embed="rId690"/>
                <a:stretch>
                  <a:fillRect/>
                </a:stretch>
              </p:blipFill>
              <p:spPr>
                <a:xfrm>
                  <a:off x="11265423" y="3737851"/>
                  <a:ext cx="21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21" name="Freihand 420">
                  <a:extLst>
                    <a:ext uri="{FF2B5EF4-FFF2-40B4-BE49-F238E27FC236}">
                      <a16:creationId xmlns:a16="http://schemas.microsoft.com/office/drawing/2014/main" id="{DB415D4E-2439-436C-BFB1-301FC80BB1BD}"/>
                    </a:ext>
                  </a:extLst>
                </p14:cNvPr>
                <p14:cNvContentPartPr/>
                <p14:nvPr/>
              </p14:nvContentPartPr>
              <p14:xfrm>
                <a:off x="11232303" y="3930091"/>
                <a:ext cx="25560" cy="12240"/>
              </p14:xfrm>
            </p:contentPart>
          </mc:Choice>
          <mc:Fallback xmlns="">
            <p:pic>
              <p:nvPicPr>
                <p:cNvPr id="421" name="Freihand 420">
                  <a:extLst>
                    <a:ext uri="{FF2B5EF4-FFF2-40B4-BE49-F238E27FC236}">
                      <a16:creationId xmlns:a16="http://schemas.microsoft.com/office/drawing/2014/main" id="{DB415D4E-2439-436C-BFB1-301FC80BB1BD}"/>
                    </a:ext>
                  </a:extLst>
                </p:cNvPr>
                <p:cNvPicPr/>
                <p:nvPr/>
              </p:nvPicPr>
              <p:blipFill>
                <a:blip r:embed="rId692"/>
                <a:stretch>
                  <a:fillRect/>
                </a:stretch>
              </p:blipFill>
              <p:spPr>
                <a:xfrm>
                  <a:off x="11227983" y="3925771"/>
                  <a:ext cx="34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22" name="Freihand 421">
                  <a:extLst>
                    <a:ext uri="{FF2B5EF4-FFF2-40B4-BE49-F238E27FC236}">
                      <a16:creationId xmlns:a16="http://schemas.microsoft.com/office/drawing/2014/main" id="{ED7EA0A0-480B-46D9-BCB1-9C804660805B}"/>
                    </a:ext>
                  </a:extLst>
                </p14:cNvPr>
                <p14:cNvContentPartPr/>
                <p14:nvPr/>
              </p14:nvContentPartPr>
              <p14:xfrm>
                <a:off x="9116943" y="4009291"/>
                <a:ext cx="2361960" cy="118800"/>
              </p14:xfrm>
            </p:contentPart>
          </mc:Choice>
          <mc:Fallback xmlns="">
            <p:pic>
              <p:nvPicPr>
                <p:cNvPr id="422" name="Freihand 421">
                  <a:extLst>
                    <a:ext uri="{FF2B5EF4-FFF2-40B4-BE49-F238E27FC236}">
                      <a16:creationId xmlns:a16="http://schemas.microsoft.com/office/drawing/2014/main" id="{ED7EA0A0-480B-46D9-BCB1-9C804660805B}"/>
                    </a:ext>
                  </a:extLst>
                </p:cNvPr>
                <p:cNvPicPr/>
                <p:nvPr/>
              </p:nvPicPr>
              <p:blipFill>
                <a:blip r:embed="rId694"/>
                <a:stretch>
                  <a:fillRect/>
                </a:stretch>
              </p:blipFill>
              <p:spPr>
                <a:xfrm>
                  <a:off x="9112623" y="4004971"/>
                  <a:ext cx="2370600" cy="12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5">
            <p14:nvContentPartPr>
              <p14:cNvPr id="424" name="Freihand 423">
                <a:extLst>
                  <a:ext uri="{FF2B5EF4-FFF2-40B4-BE49-F238E27FC236}">
                    <a16:creationId xmlns:a16="http://schemas.microsoft.com/office/drawing/2014/main" id="{0AC696F7-41A2-4495-8C12-1ECF895DEFDC}"/>
                  </a:ext>
                </a:extLst>
              </p14:cNvPr>
              <p14:cNvContentPartPr/>
              <p14:nvPr/>
            </p14:nvContentPartPr>
            <p14:xfrm>
              <a:off x="4837623" y="4511131"/>
              <a:ext cx="4043880" cy="2058840"/>
            </p14:xfrm>
          </p:contentPart>
        </mc:Choice>
        <mc:Fallback xmlns="">
          <p:pic>
            <p:nvPicPr>
              <p:cNvPr id="424" name="Freihand 423">
                <a:extLst>
                  <a:ext uri="{FF2B5EF4-FFF2-40B4-BE49-F238E27FC236}">
                    <a16:creationId xmlns:a16="http://schemas.microsoft.com/office/drawing/2014/main" id="{0AC696F7-41A2-4495-8C12-1ECF895DEFDC}"/>
                  </a:ext>
                </a:extLst>
              </p:cNvPr>
              <p:cNvPicPr/>
              <p:nvPr/>
            </p:nvPicPr>
            <p:blipFill>
              <a:blip r:embed="rId696"/>
              <a:stretch>
                <a:fillRect/>
              </a:stretch>
            </p:blipFill>
            <p:spPr>
              <a:xfrm>
                <a:off x="4833303" y="4506811"/>
                <a:ext cx="4052520" cy="20674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24" name="Freihand 23">
                <a:extLst>
                  <a:ext uri="{FF2B5EF4-FFF2-40B4-BE49-F238E27FC236}">
                    <a16:creationId xmlns:a16="http://schemas.microsoft.com/office/drawing/2014/main" id="{2B27B860-6413-4B33-AD51-695F8FA576BF}"/>
                  </a:ext>
                </a:extLst>
              </p14:cNvPr>
              <p14:cNvContentPartPr/>
              <p14:nvPr/>
            </p14:nvContentPartPr>
            <p14:xfrm>
              <a:off x="482703" y="2281291"/>
              <a:ext cx="381240" cy="473760"/>
            </p14:xfrm>
          </p:contentPart>
        </mc:Choice>
        <mc:Fallback>
          <p:pic>
            <p:nvPicPr>
              <p:cNvPr id="24" name="Freihand 23">
                <a:extLst>
                  <a:ext uri="{FF2B5EF4-FFF2-40B4-BE49-F238E27FC236}">
                    <a16:creationId xmlns:a16="http://schemas.microsoft.com/office/drawing/2014/main" id="{2B27B860-6413-4B33-AD51-695F8FA576BF}"/>
                  </a:ext>
                </a:extLst>
              </p:cNvPr>
              <p:cNvPicPr/>
              <p:nvPr/>
            </p:nvPicPr>
            <p:blipFill>
              <a:blip r:embed="rId698"/>
              <a:stretch>
                <a:fillRect/>
              </a:stretch>
            </p:blipFill>
            <p:spPr>
              <a:xfrm>
                <a:off x="478383" y="2276971"/>
                <a:ext cx="389880" cy="4824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31" name="Freihand 30">
                <a:extLst>
                  <a:ext uri="{FF2B5EF4-FFF2-40B4-BE49-F238E27FC236}">
                    <a16:creationId xmlns:a16="http://schemas.microsoft.com/office/drawing/2014/main" id="{DFAB5262-D9E2-4901-8079-CDB4A077D723}"/>
                  </a:ext>
                </a:extLst>
              </p14:cNvPr>
              <p14:cNvContentPartPr/>
              <p14:nvPr/>
            </p14:nvContentPartPr>
            <p14:xfrm>
              <a:off x="685743" y="2635171"/>
              <a:ext cx="147600" cy="28800"/>
            </p14:xfrm>
          </p:contentPart>
        </mc:Choice>
        <mc:Fallback>
          <p:pic>
            <p:nvPicPr>
              <p:cNvPr id="31" name="Freihand 30">
                <a:extLst>
                  <a:ext uri="{FF2B5EF4-FFF2-40B4-BE49-F238E27FC236}">
                    <a16:creationId xmlns:a16="http://schemas.microsoft.com/office/drawing/2014/main" id="{DFAB5262-D9E2-4901-8079-CDB4A077D723}"/>
                  </a:ext>
                </a:extLst>
              </p:cNvPr>
              <p:cNvPicPr/>
              <p:nvPr/>
            </p:nvPicPr>
            <p:blipFill>
              <a:blip r:embed="rId700"/>
              <a:stretch>
                <a:fillRect/>
              </a:stretch>
            </p:blipFill>
            <p:spPr>
              <a:xfrm>
                <a:off x="681423" y="2630851"/>
                <a:ext cx="156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5" name="Freihand 44">
                <a:extLst>
                  <a:ext uri="{FF2B5EF4-FFF2-40B4-BE49-F238E27FC236}">
                    <a16:creationId xmlns:a16="http://schemas.microsoft.com/office/drawing/2014/main" id="{B0DFEC58-19FE-4473-ACFD-4CBD4D5C1E07}"/>
                  </a:ext>
                </a:extLst>
              </p14:cNvPr>
              <p14:cNvContentPartPr/>
              <p14:nvPr/>
            </p14:nvContentPartPr>
            <p14:xfrm>
              <a:off x="2437143" y="2081131"/>
              <a:ext cx="14760" cy="168480"/>
            </p14:xfrm>
          </p:contentPart>
        </mc:Choice>
        <mc:Fallback>
          <p:pic>
            <p:nvPicPr>
              <p:cNvPr id="45" name="Freihand 44">
                <a:extLst>
                  <a:ext uri="{FF2B5EF4-FFF2-40B4-BE49-F238E27FC236}">
                    <a16:creationId xmlns:a16="http://schemas.microsoft.com/office/drawing/2014/main" id="{B0DFEC58-19FE-4473-ACFD-4CBD4D5C1E07}"/>
                  </a:ext>
                </a:extLst>
              </p:cNvPr>
              <p:cNvPicPr/>
              <p:nvPr/>
            </p:nvPicPr>
            <p:blipFill>
              <a:blip r:embed="rId702"/>
              <a:stretch>
                <a:fillRect/>
              </a:stretch>
            </p:blipFill>
            <p:spPr>
              <a:xfrm>
                <a:off x="2432823" y="2076811"/>
                <a:ext cx="23400" cy="177120"/>
              </a:xfrm>
              <a:prstGeom prst="rect">
                <a:avLst/>
              </a:prstGeom>
            </p:spPr>
          </p:pic>
        </mc:Fallback>
      </mc:AlternateContent>
      <p:grpSp>
        <p:nvGrpSpPr>
          <p:cNvPr id="121" name="Gruppieren 120">
            <a:extLst>
              <a:ext uri="{FF2B5EF4-FFF2-40B4-BE49-F238E27FC236}">
                <a16:creationId xmlns:a16="http://schemas.microsoft.com/office/drawing/2014/main" id="{3E6E85E3-9A87-40A2-A24B-4AFA94740916}"/>
              </a:ext>
            </a:extLst>
          </p:cNvPr>
          <p:cNvGrpSpPr/>
          <p:nvPr/>
        </p:nvGrpSpPr>
        <p:grpSpPr>
          <a:xfrm>
            <a:off x="2359023" y="2478571"/>
            <a:ext cx="102960" cy="825480"/>
            <a:chOff x="2359023" y="2478571"/>
            <a:chExt cx="102960" cy="825480"/>
          </a:xfrm>
        </p:grpSpPr>
        <mc:AlternateContent xmlns:mc="http://schemas.openxmlformats.org/markup-compatibility/2006">
          <mc:Choice xmlns:p14="http://schemas.microsoft.com/office/powerpoint/2010/main" Requires="p14">
            <p:contentPart p14:bwMode="auto" r:id="rId703">
              <p14:nvContentPartPr>
                <p14:cNvPr id="56" name="Freihand 55">
                  <a:extLst>
                    <a:ext uri="{FF2B5EF4-FFF2-40B4-BE49-F238E27FC236}">
                      <a16:creationId xmlns:a16="http://schemas.microsoft.com/office/drawing/2014/main" id="{44A32A7C-8EBD-4381-A86F-6200CD9FEEB6}"/>
                    </a:ext>
                  </a:extLst>
                </p14:cNvPr>
                <p14:cNvContentPartPr/>
                <p14:nvPr/>
              </p14:nvContentPartPr>
              <p14:xfrm>
                <a:off x="2447223" y="2478571"/>
                <a:ext cx="14760" cy="391320"/>
              </p14:xfrm>
            </p:contentPart>
          </mc:Choice>
          <mc:Fallback>
            <p:pic>
              <p:nvPicPr>
                <p:cNvPr id="56" name="Freihand 55">
                  <a:extLst>
                    <a:ext uri="{FF2B5EF4-FFF2-40B4-BE49-F238E27FC236}">
                      <a16:creationId xmlns:a16="http://schemas.microsoft.com/office/drawing/2014/main" id="{44A32A7C-8EBD-4381-A86F-6200CD9FEEB6}"/>
                    </a:ext>
                  </a:extLst>
                </p:cNvPr>
                <p:cNvPicPr/>
                <p:nvPr/>
              </p:nvPicPr>
              <p:blipFill>
                <a:blip r:embed="rId704"/>
                <a:stretch>
                  <a:fillRect/>
                </a:stretch>
              </p:blipFill>
              <p:spPr>
                <a:xfrm>
                  <a:off x="2442903" y="2474251"/>
                  <a:ext cx="23400" cy="3999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59" name="Freihand 58">
                  <a:extLst>
                    <a:ext uri="{FF2B5EF4-FFF2-40B4-BE49-F238E27FC236}">
                      <a16:creationId xmlns:a16="http://schemas.microsoft.com/office/drawing/2014/main" id="{6DB9F252-12D0-4E45-9884-D5567475D00D}"/>
                    </a:ext>
                  </a:extLst>
                </p14:cNvPr>
                <p14:cNvContentPartPr/>
                <p14:nvPr/>
              </p14:nvContentPartPr>
              <p14:xfrm>
                <a:off x="2362983" y="2890771"/>
                <a:ext cx="91080" cy="364320"/>
              </p14:xfrm>
            </p:contentPart>
          </mc:Choice>
          <mc:Fallback>
            <p:pic>
              <p:nvPicPr>
                <p:cNvPr id="59" name="Freihand 58">
                  <a:extLst>
                    <a:ext uri="{FF2B5EF4-FFF2-40B4-BE49-F238E27FC236}">
                      <a16:creationId xmlns:a16="http://schemas.microsoft.com/office/drawing/2014/main" id="{6DB9F252-12D0-4E45-9884-D5567475D00D}"/>
                    </a:ext>
                  </a:extLst>
                </p:cNvPr>
                <p:cNvPicPr/>
                <p:nvPr/>
              </p:nvPicPr>
              <p:blipFill>
                <a:blip r:embed="rId706"/>
                <a:stretch>
                  <a:fillRect/>
                </a:stretch>
              </p:blipFill>
              <p:spPr>
                <a:xfrm>
                  <a:off x="2358663" y="2886451"/>
                  <a:ext cx="997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70" name="Freihand 69">
                  <a:extLst>
                    <a:ext uri="{FF2B5EF4-FFF2-40B4-BE49-F238E27FC236}">
                      <a16:creationId xmlns:a16="http://schemas.microsoft.com/office/drawing/2014/main" id="{0C82BFDE-E2C9-4F72-8D87-F811B8D3EFAF}"/>
                    </a:ext>
                  </a:extLst>
                </p14:cNvPr>
                <p14:cNvContentPartPr/>
                <p14:nvPr/>
              </p14:nvContentPartPr>
              <p14:xfrm>
                <a:off x="2359023" y="3237091"/>
                <a:ext cx="46440" cy="66960"/>
              </p14:xfrm>
            </p:contentPart>
          </mc:Choice>
          <mc:Fallback>
            <p:pic>
              <p:nvPicPr>
                <p:cNvPr id="70" name="Freihand 69">
                  <a:extLst>
                    <a:ext uri="{FF2B5EF4-FFF2-40B4-BE49-F238E27FC236}">
                      <a16:creationId xmlns:a16="http://schemas.microsoft.com/office/drawing/2014/main" id="{0C82BFDE-E2C9-4F72-8D87-F811B8D3EFAF}"/>
                    </a:ext>
                  </a:extLst>
                </p:cNvPr>
                <p:cNvPicPr/>
                <p:nvPr/>
              </p:nvPicPr>
              <p:blipFill>
                <a:blip r:embed="rId708"/>
                <a:stretch>
                  <a:fillRect/>
                </a:stretch>
              </p:blipFill>
              <p:spPr>
                <a:xfrm>
                  <a:off x="2354703" y="3232771"/>
                  <a:ext cx="55080" cy="7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9">
            <p14:nvContentPartPr>
              <p14:cNvPr id="129" name="Freihand 128">
                <a:extLst>
                  <a:ext uri="{FF2B5EF4-FFF2-40B4-BE49-F238E27FC236}">
                    <a16:creationId xmlns:a16="http://schemas.microsoft.com/office/drawing/2014/main" id="{047CBF91-DE7C-4F61-AF3D-AF098E85CE83}"/>
                  </a:ext>
                </a:extLst>
              </p14:cNvPr>
              <p14:cNvContentPartPr/>
              <p14:nvPr/>
            </p14:nvContentPartPr>
            <p14:xfrm>
              <a:off x="3808023" y="619531"/>
              <a:ext cx="965160" cy="450360"/>
            </p14:xfrm>
          </p:contentPart>
        </mc:Choice>
        <mc:Fallback>
          <p:pic>
            <p:nvPicPr>
              <p:cNvPr id="129" name="Freihand 128">
                <a:extLst>
                  <a:ext uri="{FF2B5EF4-FFF2-40B4-BE49-F238E27FC236}">
                    <a16:creationId xmlns:a16="http://schemas.microsoft.com/office/drawing/2014/main" id="{047CBF91-DE7C-4F61-AF3D-AF098E85CE83}"/>
                  </a:ext>
                </a:extLst>
              </p:cNvPr>
              <p:cNvPicPr/>
              <p:nvPr/>
            </p:nvPicPr>
            <p:blipFill>
              <a:blip r:embed="rId710"/>
              <a:stretch>
                <a:fillRect/>
              </a:stretch>
            </p:blipFill>
            <p:spPr>
              <a:xfrm>
                <a:off x="3803703" y="615211"/>
                <a:ext cx="973800" cy="459000"/>
              </a:xfrm>
              <a:prstGeom prst="rect">
                <a:avLst/>
              </a:prstGeom>
            </p:spPr>
          </p:pic>
        </mc:Fallback>
      </mc:AlternateContent>
      <p:grpSp>
        <p:nvGrpSpPr>
          <p:cNvPr id="309" name="Gruppieren 308">
            <a:extLst>
              <a:ext uri="{FF2B5EF4-FFF2-40B4-BE49-F238E27FC236}">
                <a16:creationId xmlns:a16="http://schemas.microsoft.com/office/drawing/2014/main" id="{D0D4DD6D-B6F4-4C0D-AD5A-6E356E259C87}"/>
              </a:ext>
            </a:extLst>
          </p:cNvPr>
          <p:cNvGrpSpPr/>
          <p:nvPr/>
        </p:nvGrpSpPr>
        <p:grpSpPr>
          <a:xfrm>
            <a:off x="6617463" y="989251"/>
            <a:ext cx="795960" cy="409680"/>
            <a:chOff x="6617463" y="989251"/>
            <a:chExt cx="795960" cy="409680"/>
          </a:xfrm>
        </p:grpSpPr>
        <mc:AlternateContent xmlns:mc="http://schemas.openxmlformats.org/markup-compatibility/2006">
          <mc:Choice xmlns:p14="http://schemas.microsoft.com/office/powerpoint/2010/main" Requires="p14">
            <p:contentPart p14:bwMode="auto" r:id="rId711">
              <p14:nvContentPartPr>
                <p14:cNvPr id="130" name="Freihand 129">
                  <a:extLst>
                    <a:ext uri="{FF2B5EF4-FFF2-40B4-BE49-F238E27FC236}">
                      <a16:creationId xmlns:a16="http://schemas.microsoft.com/office/drawing/2014/main" id="{FD9B1FF3-8ABE-43A9-BC4F-789232D2D092}"/>
                    </a:ext>
                  </a:extLst>
                </p14:cNvPr>
                <p14:cNvContentPartPr/>
                <p14:nvPr/>
              </p14:nvContentPartPr>
              <p14:xfrm>
                <a:off x="6621423" y="1190851"/>
                <a:ext cx="113040" cy="57240"/>
              </p14:xfrm>
            </p:contentPart>
          </mc:Choice>
          <mc:Fallback>
            <p:pic>
              <p:nvPicPr>
                <p:cNvPr id="130" name="Freihand 129">
                  <a:extLst>
                    <a:ext uri="{FF2B5EF4-FFF2-40B4-BE49-F238E27FC236}">
                      <a16:creationId xmlns:a16="http://schemas.microsoft.com/office/drawing/2014/main" id="{FD9B1FF3-8ABE-43A9-BC4F-789232D2D092}"/>
                    </a:ext>
                  </a:extLst>
                </p:cNvPr>
                <p:cNvPicPr/>
                <p:nvPr/>
              </p:nvPicPr>
              <p:blipFill>
                <a:blip r:embed="rId712"/>
                <a:stretch>
                  <a:fillRect/>
                </a:stretch>
              </p:blipFill>
              <p:spPr>
                <a:xfrm>
                  <a:off x="6617103" y="1186531"/>
                  <a:ext cx="121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143" name="Freihand 142">
                  <a:extLst>
                    <a:ext uri="{FF2B5EF4-FFF2-40B4-BE49-F238E27FC236}">
                      <a16:creationId xmlns:a16="http://schemas.microsoft.com/office/drawing/2014/main" id="{7653E6D2-54FE-4591-A797-E41E67EE5BDE}"/>
                    </a:ext>
                  </a:extLst>
                </p14:cNvPr>
                <p14:cNvContentPartPr/>
                <p14:nvPr/>
              </p14:nvContentPartPr>
              <p14:xfrm>
                <a:off x="6617463" y="1276171"/>
                <a:ext cx="118440" cy="24840"/>
              </p14:xfrm>
            </p:contentPart>
          </mc:Choice>
          <mc:Fallback>
            <p:pic>
              <p:nvPicPr>
                <p:cNvPr id="143" name="Freihand 142">
                  <a:extLst>
                    <a:ext uri="{FF2B5EF4-FFF2-40B4-BE49-F238E27FC236}">
                      <a16:creationId xmlns:a16="http://schemas.microsoft.com/office/drawing/2014/main" id="{7653E6D2-54FE-4591-A797-E41E67EE5BDE}"/>
                    </a:ext>
                  </a:extLst>
                </p:cNvPr>
                <p:cNvPicPr/>
                <p:nvPr/>
              </p:nvPicPr>
              <p:blipFill>
                <a:blip r:embed="rId714"/>
                <a:stretch>
                  <a:fillRect/>
                </a:stretch>
              </p:blipFill>
              <p:spPr>
                <a:xfrm>
                  <a:off x="6613143" y="1271851"/>
                  <a:ext cx="127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166" name="Freihand 165">
                  <a:extLst>
                    <a:ext uri="{FF2B5EF4-FFF2-40B4-BE49-F238E27FC236}">
                      <a16:creationId xmlns:a16="http://schemas.microsoft.com/office/drawing/2014/main" id="{D809CE7A-7553-4FD8-9891-82C186D9561F}"/>
                    </a:ext>
                  </a:extLst>
                </p14:cNvPr>
                <p14:cNvContentPartPr/>
                <p14:nvPr/>
              </p14:nvContentPartPr>
              <p14:xfrm>
                <a:off x="6788823" y="1143331"/>
                <a:ext cx="105840" cy="228600"/>
              </p14:xfrm>
            </p:contentPart>
          </mc:Choice>
          <mc:Fallback>
            <p:pic>
              <p:nvPicPr>
                <p:cNvPr id="166" name="Freihand 165">
                  <a:extLst>
                    <a:ext uri="{FF2B5EF4-FFF2-40B4-BE49-F238E27FC236}">
                      <a16:creationId xmlns:a16="http://schemas.microsoft.com/office/drawing/2014/main" id="{D809CE7A-7553-4FD8-9891-82C186D9561F}"/>
                    </a:ext>
                  </a:extLst>
                </p:cNvPr>
                <p:cNvPicPr/>
                <p:nvPr/>
              </p:nvPicPr>
              <p:blipFill>
                <a:blip r:embed="rId716"/>
                <a:stretch>
                  <a:fillRect/>
                </a:stretch>
              </p:blipFill>
              <p:spPr>
                <a:xfrm>
                  <a:off x="6784503" y="1139011"/>
                  <a:ext cx="1144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170" name="Freihand 169">
                  <a:extLst>
                    <a:ext uri="{FF2B5EF4-FFF2-40B4-BE49-F238E27FC236}">
                      <a16:creationId xmlns:a16="http://schemas.microsoft.com/office/drawing/2014/main" id="{74400107-F6B8-440E-B655-F0D718628FD0}"/>
                    </a:ext>
                  </a:extLst>
                </p14:cNvPr>
                <p14:cNvContentPartPr/>
                <p14:nvPr/>
              </p14:nvContentPartPr>
              <p14:xfrm>
                <a:off x="6938943" y="1016971"/>
                <a:ext cx="18000" cy="115200"/>
              </p14:xfrm>
            </p:contentPart>
          </mc:Choice>
          <mc:Fallback>
            <p:pic>
              <p:nvPicPr>
                <p:cNvPr id="170" name="Freihand 169">
                  <a:extLst>
                    <a:ext uri="{FF2B5EF4-FFF2-40B4-BE49-F238E27FC236}">
                      <a16:creationId xmlns:a16="http://schemas.microsoft.com/office/drawing/2014/main" id="{74400107-F6B8-440E-B655-F0D718628FD0}"/>
                    </a:ext>
                  </a:extLst>
                </p:cNvPr>
                <p:cNvPicPr/>
                <p:nvPr/>
              </p:nvPicPr>
              <p:blipFill>
                <a:blip r:embed="rId718"/>
                <a:stretch>
                  <a:fillRect/>
                </a:stretch>
              </p:blipFill>
              <p:spPr>
                <a:xfrm>
                  <a:off x="6934623" y="1012651"/>
                  <a:ext cx="26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179" name="Freihand 178">
                  <a:extLst>
                    <a:ext uri="{FF2B5EF4-FFF2-40B4-BE49-F238E27FC236}">
                      <a16:creationId xmlns:a16="http://schemas.microsoft.com/office/drawing/2014/main" id="{58B7EC31-E2F6-4E34-A36E-A899FBE893B8}"/>
                    </a:ext>
                  </a:extLst>
                </p14:cNvPr>
                <p14:cNvContentPartPr/>
                <p14:nvPr/>
              </p14:nvContentPartPr>
              <p14:xfrm>
                <a:off x="6857583" y="996811"/>
                <a:ext cx="153000" cy="165240"/>
              </p14:xfrm>
            </p:contentPart>
          </mc:Choice>
          <mc:Fallback>
            <p:pic>
              <p:nvPicPr>
                <p:cNvPr id="179" name="Freihand 178">
                  <a:extLst>
                    <a:ext uri="{FF2B5EF4-FFF2-40B4-BE49-F238E27FC236}">
                      <a16:creationId xmlns:a16="http://schemas.microsoft.com/office/drawing/2014/main" id="{58B7EC31-E2F6-4E34-A36E-A899FBE893B8}"/>
                    </a:ext>
                  </a:extLst>
                </p:cNvPr>
                <p:cNvPicPr/>
                <p:nvPr/>
              </p:nvPicPr>
              <p:blipFill>
                <a:blip r:embed="rId720"/>
                <a:stretch>
                  <a:fillRect/>
                </a:stretch>
              </p:blipFill>
              <p:spPr>
                <a:xfrm>
                  <a:off x="6853263" y="992491"/>
                  <a:ext cx="161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208" name="Freihand 207">
                  <a:extLst>
                    <a:ext uri="{FF2B5EF4-FFF2-40B4-BE49-F238E27FC236}">
                      <a16:creationId xmlns:a16="http://schemas.microsoft.com/office/drawing/2014/main" id="{51011161-6ADA-4A2D-B028-3E35C891A778}"/>
                    </a:ext>
                  </a:extLst>
                </p14:cNvPr>
                <p14:cNvContentPartPr/>
                <p14:nvPr/>
              </p14:nvContentPartPr>
              <p14:xfrm>
                <a:off x="7024263" y="998611"/>
                <a:ext cx="101160" cy="267120"/>
              </p14:xfrm>
            </p:contentPart>
          </mc:Choice>
          <mc:Fallback>
            <p:pic>
              <p:nvPicPr>
                <p:cNvPr id="208" name="Freihand 207">
                  <a:extLst>
                    <a:ext uri="{FF2B5EF4-FFF2-40B4-BE49-F238E27FC236}">
                      <a16:creationId xmlns:a16="http://schemas.microsoft.com/office/drawing/2014/main" id="{51011161-6ADA-4A2D-B028-3E35C891A778}"/>
                    </a:ext>
                  </a:extLst>
                </p:cNvPr>
                <p:cNvPicPr/>
                <p:nvPr/>
              </p:nvPicPr>
              <p:blipFill>
                <a:blip r:embed="rId722"/>
                <a:stretch>
                  <a:fillRect/>
                </a:stretch>
              </p:blipFill>
              <p:spPr>
                <a:xfrm>
                  <a:off x="7019943" y="994291"/>
                  <a:ext cx="1098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217" name="Freihand 216">
                  <a:extLst>
                    <a:ext uri="{FF2B5EF4-FFF2-40B4-BE49-F238E27FC236}">
                      <a16:creationId xmlns:a16="http://schemas.microsoft.com/office/drawing/2014/main" id="{514FBDE5-3483-4360-B17F-52A36AFEA79F}"/>
                    </a:ext>
                  </a:extLst>
                </p14:cNvPr>
                <p14:cNvContentPartPr/>
                <p14:nvPr/>
              </p14:nvContentPartPr>
              <p14:xfrm>
                <a:off x="7175103" y="1094731"/>
                <a:ext cx="70920" cy="87840"/>
              </p14:xfrm>
            </p:contentPart>
          </mc:Choice>
          <mc:Fallback>
            <p:pic>
              <p:nvPicPr>
                <p:cNvPr id="217" name="Freihand 216">
                  <a:extLst>
                    <a:ext uri="{FF2B5EF4-FFF2-40B4-BE49-F238E27FC236}">
                      <a16:creationId xmlns:a16="http://schemas.microsoft.com/office/drawing/2014/main" id="{514FBDE5-3483-4360-B17F-52A36AFEA79F}"/>
                    </a:ext>
                  </a:extLst>
                </p:cNvPr>
                <p:cNvPicPr/>
                <p:nvPr/>
              </p:nvPicPr>
              <p:blipFill>
                <a:blip r:embed="rId724"/>
                <a:stretch>
                  <a:fillRect/>
                </a:stretch>
              </p:blipFill>
              <p:spPr>
                <a:xfrm>
                  <a:off x="7170783" y="1090411"/>
                  <a:ext cx="79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236" name="Freihand 235">
                  <a:extLst>
                    <a:ext uri="{FF2B5EF4-FFF2-40B4-BE49-F238E27FC236}">
                      <a16:creationId xmlns:a16="http://schemas.microsoft.com/office/drawing/2014/main" id="{6B96C676-48F6-4DD2-873A-6474BF1968BB}"/>
                    </a:ext>
                  </a:extLst>
                </p14:cNvPr>
                <p14:cNvContentPartPr/>
                <p14:nvPr/>
              </p14:nvContentPartPr>
              <p14:xfrm>
                <a:off x="7219023" y="1006891"/>
                <a:ext cx="9360" cy="5040"/>
              </p14:xfrm>
            </p:contentPart>
          </mc:Choice>
          <mc:Fallback>
            <p:pic>
              <p:nvPicPr>
                <p:cNvPr id="236" name="Freihand 235">
                  <a:extLst>
                    <a:ext uri="{FF2B5EF4-FFF2-40B4-BE49-F238E27FC236}">
                      <a16:creationId xmlns:a16="http://schemas.microsoft.com/office/drawing/2014/main" id="{6B96C676-48F6-4DD2-873A-6474BF1968BB}"/>
                    </a:ext>
                  </a:extLst>
                </p:cNvPr>
                <p:cNvPicPr/>
                <p:nvPr/>
              </p:nvPicPr>
              <p:blipFill>
                <a:blip r:embed="rId726"/>
                <a:stretch>
                  <a:fillRect/>
                </a:stretch>
              </p:blipFill>
              <p:spPr>
                <a:xfrm>
                  <a:off x="7214703" y="1002571"/>
                  <a:ext cx="18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265" name="Freihand 264">
                  <a:extLst>
                    <a:ext uri="{FF2B5EF4-FFF2-40B4-BE49-F238E27FC236}">
                      <a16:creationId xmlns:a16="http://schemas.microsoft.com/office/drawing/2014/main" id="{B39A9A92-621E-435F-8436-8D659E4A47F8}"/>
                    </a:ext>
                  </a:extLst>
                </p14:cNvPr>
                <p14:cNvContentPartPr/>
                <p14:nvPr/>
              </p14:nvContentPartPr>
              <p14:xfrm>
                <a:off x="7241343" y="989251"/>
                <a:ext cx="172080" cy="409680"/>
              </p14:xfrm>
            </p:contentPart>
          </mc:Choice>
          <mc:Fallback>
            <p:pic>
              <p:nvPicPr>
                <p:cNvPr id="265" name="Freihand 264">
                  <a:extLst>
                    <a:ext uri="{FF2B5EF4-FFF2-40B4-BE49-F238E27FC236}">
                      <a16:creationId xmlns:a16="http://schemas.microsoft.com/office/drawing/2014/main" id="{B39A9A92-621E-435F-8436-8D659E4A47F8}"/>
                    </a:ext>
                  </a:extLst>
                </p:cNvPr>
                <p:cNvPicPr/>
                <p:nvPr/>
              </p:nvPicPr>
              <p:blipFill>
                <a:blip r:embed="rId728"/>
                <a:stretch>
                  <a:fillRect/>
                </a:stretch>
              </p:blipFill>
              <p:spPr>
                <a:xfrm>
                  <a:off x="7237023" y="984931"/>
                  <a:ext cx="180720" cy="41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9">
            <p14:nvContentPartPr>
              <p14:cNvPr id="315" name="Freihand 314">
                <a:extLst>
                  <a:ext uri="{FF2B5EF4-FFF2-40B4-BE49-F238E27FC236}">
                    <a16:creationId xmlns:a16="http://schemas.microsoft.com/office/drawing/2014/main" id="{5738C4AF-F18E-4233-BF5E-07B7A4ABCBA6}"/>
                  </a:ext>
                </a:extLst>
              </p14:cNvPr>
              <p14:cNvContentPartPr/>
              <p14:nvPr/>
            </p14:nvContentPartPr>
            <p14:xfrm>
              <a:off x="2071023" y="3238531"/>
              <a:ext cx="761760" cy="538920"/>
            </p14:xfrm>
          </p:contentPart>
        </mc:Choice>
        <mc:Fallback>
          <p:pic>
            <p:nvPicPr>
              <p:cNvPr id="315" name="Freihand 314">
                <a:extLst>
                  <a:ext uri="{FF2B5EF4-FFF2-40B4-BE49-F238E27FC236}">
                    <a16:creationId xmlns:a16="http://schemas.microsoft.com/office/drawing/2014/main" id="{5738C4AF-F18E-4233-BF5E-07B7A4ABCBA6}"/>
                  </a:ext>
                </a:extLst>
              </p:cNvPr>
              <p:cNvPicPr/>
              <p:nvPr/>
            </p:nvPicPr>
            <p:blipFill>
              <a:blip r:embed="rId730"/>
              <a:stretch>
                <a:fillRect/>
              </a:stretch>
            </p:blipFill>
            <p:spPr>
              <a:xfrm>
                <a:off x="2066703" y="3234211"/>
                <a:ext cx="770400" cy="5475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334" name="Freihand 333">
                <a:extLst>
                  <a:ext uri="{FF2B5EF4-FFF2-40B4-BE49-F238E27FC236}">
                    <a16:creationId xmlns:a16="http://schemas.microsoft.com/office/drawing/2014/main" id="{2C11DB30-924D-4E26-8D6A-00B08F4251A6}"/>
                  </a:ext>
                </a:extLst>
              </p14:cNvPr>
              <p14:cNvContentPartPr/>
              <p14:nvPr/>
            </p14:nvContentPartPr>
            <p14:xfrm>
              <a:off x="2438583" y="3386851"/>
              <a:ext cx="262800" cy="310680"/>
            </p14:xfrm>
          </p:contentPart>
        </mc:Choice>
        <mc:Fallback>
          <p:pic>
            <p:nvPicPr>
              <p:cNvPr id="334" name="Freihand 333">
                <a:extLst>
                  <a:ext uri="{FF2B5EF4-FFF2-40B4-BE49-F238E27FC236}">
                    <a16:creationId xmlns:a16="http://schemas.microsoft.com/office/drawing/2014/main" id="{2C11DB30-924D-4E26-8D6A-00B08F4251A6}"/>
                  </a:ext>
                </a:extLst>
              </p:cNvPr>
              <p:cNvPicPr/>
              <p:nvPr/>
            </p:nvPicPr>
            <p:blipFill>
              <a:blip r:embed="rId732"/>
              <a:stretch>
                <a:fillRect/>
              </a:stretch>
            </p:blipFill>
            <p:spPr>
              <a:xfrm>
                <a:off x="2434263" y="3382531"/>
                <a:ext cx="2714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340" name="Freihand 339">
                <a:extLst>
                  <a:ext uri="{FF2B5EF4-FFF2-40B4-BE49-F238E27FC236}">
                    <a16:creationId xmlns:a16="http://schemas.microsoft.com/office/drawing/2014/main" id="{91246622-BCDC-431C-B0EA-7E1111AB5B38}"/>
                  </a:ext>
                </a:extLst>
              </p14:cNvPr>
              <p14:cNvContentPartPr/>
              <p14:nvPr/>
            </p14:nvContentPartPr>
            <p14:xfrm>
              <a:off x="463983" y="2276251"/>
              <a:ext cx="416160" cy="469440"/>
            </p14:xfrm>
          </p:contentPart>
        </mc:Choice>
        <mc:Fallback>
          <p:pic>
            <p:nvPicPr>
              <p:cNvPr id="340" name="Freihand 339">
                <a:extLst>
                  <a:ext uri="{FF2B5EF4-FFF2-40B4-BE49-F238E27FC236}">
                    <a16:creationId xmlns:a16="http://schemas.microsoft.com/office/drawing/2014/main" id="{91246622-BCDC-431C-B0EA-7E1111AB5B38}"/>
                  </a:ext>
                </a:extLst>
              </p:cNvPr>
              <p:cNvPicPr/>
              <p:nvPr/>
            </p:nvPicPr>
            <p:blipFill>
              <a:blip r:embed="rId734"/>
              <a:stretch>
                <a:fillRect/>
              </a:stretch>
            </p:blipFill>
            <p:spPr>
              <a:xfrm>
                <a:off x="459663" y="2271931"/>
                <a:ext cx="424800" cy="478080"/>
              </a:xfrm>
              <a:prstGeom prst="rect">
                <a:avLst/>
              </a:prstGeom>
            </p:spPr>
          </p:pic>
        </mc:Fallback>
      </mc:AlternateContent>
      <p:grpSp>
        <p:nvGrpSpPr>
          <p:cNvPr id="387" name="Gruppieren 386">
            <a:extLst>
              <a:ext uri="{FF2B5EF4-FFF2-40B4-BE49-F238E27FC236}">
                <a16:creationId xmlns:a16="http://schemas.microsoft.com/office/drawing/2014/main" id="{E931DBDE-FBE8-4D30-BC78-6088FC74619E}"/>
              </a:ext>
            </a:extLst>
          </p:cNvPr>
          <p:cNvGrpSpPr/>
          <p:nvPr/>
        </p:nvGrpSpPr>
        <p:grpSpPr>
          <a:xfrm>
            <a:off x="464703" y="2289571"/>
            <a:ext cx="436320" cy="500760"/>
            <a:chOff x="464703" y="2289571"/>
            <a:chExt cx="436320" cy="500760"/>
          </a:xfrm>
        </p:grpSpPr>
        <mc:AlternateContent xmlns:mc="http://schemas.openxmlformats.org/markup-compatibility/2006">
          <mc:Choice xmlns:p14="http://schemas.microsoft.com/office/powerpoint/2010/main" Requires="p14">
            <p:contentPart p14:bwMode="auto" r:id="rId735">
              <p14:nvContentPartPr>
                <p14:cNvPr id="346" name="Freihand 345">
                  <a:extLst>
                    <a:ext uri="{FF2B5EF4-FFF2-40B4-BE49-F238E27FC236}">
                      <a16:creationId xmlns:a16="http://schemas.microsoft.com/office/drawing/2014/main" id="{1A886595-53DF-4DB8-B55C-B78C403F7E02}"/>
                    </a:ext>
                  </a:extLst>
                </p14:cNvPr>
                <p14:cNvContentPartPr/>
                <p14:nvPr/>
              </p14:nvContentPartPr>
              <p14:xfrm>
                <a:off x="667383" y="2360851"/>
                <a:ext cx="115200" cy="92880"/>
              </p14:xfrm>
            </p:contentPart>
          </mc:Choice>
          <mc:Fallback>
            <p:pic>
              <p:nvPicPr>
                <p:cNvPr id="346" name="Freihand 345">
                  <a:extLst>
                    <a:ext uri="{FF2B5EF4-FFF2-40B4-BE49-F238E27FC236}">
                      <a16:creationId xmlns:a16="http://schemas.microsoft.com/office/drawing/2014/main" id="{1A886595-53DF-4DB8-B55C-B78C403F7E02}"/>
                    </a:ext>
                  </a:extLst>
                </p:cNvPr>
                <p:cNvPicPr/>
                <p:nvPr/>
              </p:nvPicPr>
              <p:blipFill>
                <a:blip r:embed="rId736"/>
                <a:stretch>
                  <a:fillRect/>
                </a:stretch>
              </p:blipFill>
              <p:spPr>
                <a:xfrm>
                  <a:off x="663063" y="2356531"/>
                  <a:ext cx="123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353" name="Freihand 352">
                  <a:extLst>
                    <a:ext uri="{FF2B5EF4-FFF2-40B4-BE49-F238E27FC236}">
                      <a16:creationId xmlns:a16="http://schemas.microsoft.com/office/drawing/2014/main" id="{B71C5FA8-98E2-4FEB-BB81-559856C9374B}"/>
                    </a:ext>
                  </a:extLst>
                </p14:cNvPr>
                <p14:cNvContentPartPr/>
                <p14:nvPr/>
              </p14:nvContentPartPr>
              <p14:xfrm>
                <a:off x="464703" y="2289571"/>
                <a:ext cx="436320" cy="500760"/>
              </p14:xfrm>
            </p:contentPart>
          </mc:Choice>
          <mc:Fallback>
            <p:pic>
              <p:nvPicPr>
                <p:cNvPr id="353" name="Freihand 352">
                  <a:extLst>
                    <a:ext uri="{FF2B5EF4-FFF2-40B4-BE49-F238E27FC236}">
                      <a16:creationId xmlns:a16="http://schemas.microsoft.com/office/drawing/2014/main" id="{B71C5FA8-98E2-4FEB-BB81-559856C9374B}"/>
                    </a:ext>
                  </a:extLst>
                </p:cNvPr>
                <p:cNvPicPr/>
                <p:nvPr/>
              </p:nvPicPr>
              <p:blipFill>
                <a:blip r:embed="rId738"/>
                <a:stretch>
                  <a:fillRect/>
                </a:stretch>
              </p:blipFill>
              <p:spPr>
                <a:xfrm>
                  <a:off x="460383" y="2285251"/>
                  <a:ext cx="444960" cy="5094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386" name="Freihand 385">
                  <a:extLst>
                    <a:ext uri="{FF2B5EF4-FFF2-40B4-BE49-F238E27FC236}">
                      <a16:creationId xmlns:a16="http://schemas.microsoft.com/office/drawing/2014/main" id="{0AFFDA10-B07E-4D3D-8843-555CC42591B6}"/>
                    </a:ext>
                  </a:extLst>
                </p14:cNvPr>
                <p14:cNvContentPartPr/>
                <p14:nvPr/>
              </p14:nvContentPartPr>
              <p14:xfrm>
                <a:off x="506103" y="2306131"/>
                <a:ext cx="330480" cy="444240"/>
              </p14:xfrm>
            </p:contentPart>
          </mc:Choice>
          <mc:Fallback>
            <p:pic>
              <p:nvPicPr>
                <p:cNvPr id="386" name="Freihand 385">
                  <a:extLst>
                    <a:ext uri="{FF2B5EF4-FFF2-40B4-BE49-F238E27FC236}">
                      <a16:creationId xmlns:a16="http://schemas.microsoft.com/office/drawing/2014/main" id="{0AFFDA10-B07E-4D3D-8843-555CC42591B6}"/>
                    </a:ext>
                  </a:extLst>
                </p:cNvPr>
                <p:cNvPicPr/>
                <p:nvPr/>
              </p:nvPicPr>
              <p:blipFill>
                <a:blip r:embed="rId740"/>
                <a:stretch>
                  <a:fillRect/>
                </a:stretch>
              </p:blipFill>
              <p:spPr>
                <a:xfrm>
                  <a:off x="501783" y="2301811"/>
                  <a:ext cx="339120" cy="45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1">
            <p14:nvContentPartPr>
              <p14:cNvPr id="388" name="Freihand 387">
                <a:extLst>
                  <a:ext uri="{FF2B5EF4-FFF2-40B4-BE49-F238E27FC236}">
                    <a16:creationId xmlns:a16="http://schemas.microsoft.com/office/drawing/2014/main" id="{8C621C58-28FD-4EC2-8008-FA92F1E2F941}"/>
                  </a:ext>
                </a:extLst>
              </p14:cNvPr>
              <p14:cNvContentPartPr/>
              <p14:nvPr/>
            </p14:nvContentPartPr>
            <p14:xfrm>
              <a:off x="9498903" y="1296331"/>
              <a:ext cx="979560" cy="50760"/>
            </p14:xfrm>
          </p:contentPart>
        </mc:Choice>
        <mc:Fallback>
          <p:pic>
            <p:nvPicPr>
              <p:cNvPr id="388" name="Freihand 387">
                <a:extLst>
                  <a:ext uri="{FF2B5EF4-FFF2-40B4-BE49-F238E27FC236}">
                    <a16:creationId xmlns:a16="http://schemas.microsoft.com/office/drawing/2014/main" id="{8C621C58-28FD-4EC2-8008-FA92F1E2F941}"/>
                  </a:ext>
                </a:extLst>
              </p:cNvPr>
              <p:cNvPicPr/>
              <p:nvPr/>
            </p:nvPicPr>
            <p:blipFill>
              <a:blip r:embed="rId742"/>
              <a:stretch>
                <a:fillRect/>
              </a:stretch>
            </p:blipFill>
            <p:spPr>
              <a:xfrm>
                <a:off x="9494583" y="1292011"/>
                <a:ext cx="988200" cy="59400"/>
              </a:xfrm>
              <a:prstGeom prst="rect">
                <a:avLst/>
              </a:prstGeom>
            </p:spPr>
          </p:pic>
        </mc:Fallback>
      </mc:AlternateContent>
      <p:grpSp>
        <p:nvGrpSpPr>
          <p:cNvPr id="425" name="Gruppieren 424">
            <a:extLst>
              <a:ext uri="{FF2B5EF4-FFF2-40B4-BE49-F238E27FC236}">
                <a16:creationId xmlns:a16="http://schemas.microsoft.com/office/drawing/2014/main" id="{00EB11DB-208C-4EFF-A6F2-EAB43B21D46E}"/>
              </a:ext>
            </a:extLst>
          </p:cNvPr>
          <p:cNvGrpSpPr/>
          <p:nvPr/>
        </p:nvGrpSpPr>
        <p:grpSpPr>
          <a:xfrm>
            <a:off x="1443543" y="1850011"/>
            <a:ext cx="220680" cy="349920"/>
            <a:chOff x="1443543" y="1850011"/>
            <a:chExt cx="220680" cy="349920"/>
          </a:xfrm>
        </p:grpSpPr>
        <mc:AlternateContent xmlns:mc="http://schemas.openxmlformats.org/markup-compatibility/2006">
          <mc:Choice xmlns:p14="http://schemas.microsoft.com/office/powerpoint/2010/main" Requires="p14">
            <p:contentPart p14:bwMode="auto" r:id="rId743">
              <p14:nvContentPartPr>
                <p14:cNvPr id="391" name="Freihand 390">
                  <a:extLst>
                    <a:ext uri="{FF2B5EF4-FFF2-40B4-BE49-F238E27FC236}">
                      <a16:creationId xmlns:a16="http://schemas.microsoft.com/office/drawing/2014/main" id="{E29654B8-7BE7-4BC1-B872-FDF88FC95FBA}"/>
                    </a:ext>
                  </a:extLst>
                </p14:cNvPr>
                <p14:cNvContentPartPr/>
                <p14:nvPr/>
              </p14:nvContentPartPr>
              <p14:xfrm>
                <a:off x="1553703" y="1987531"/>
                <a:ext cx="12600" cy="212400"/>
              </p14:xfrm>
            </p:contentPart>
          </mc:Choice>
          <mc:Fallback>
            <p:pic>
              <p:nvPicPr>
                <p:cNvPr id="391" name="Freihand 390">
                  <a:extLst>
                    <a:ext uri="{FF2B5EF4-FFF2-40B4-BE49-F238E27FC236}">
                      <a16:creationId xmlns:a16="http://schemas.microsoft.com/office/drawing/2014/main" id="{E29654B8-7BE7-4BC1-B872-FDF88FC95FBA}"/>
                    </a:ext>
                  </a:extLst>
                </p:cNvPr>
                <p:cNvPicPr/>
                <p:nvPr/>
              </p:nvPicPr>
              <p:blipFill>
                <a:blip r:embed="rId744"/>
                <a:stretch>
                  <a:fillRect/>
                </a:stretch>
              </p:blipFill>
              <p:spPr>
                <a:xfrm>
                  <a:off x="1549383" y="1983211"/>
                  <a:ext cx="21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394" name="Freihand 393">
                  <a:extLst>
                    <a:ext uri="{FF2B5EF4-FFF2-40B4-BE49-F238E27FC236}">
                      <a16:creationId xmlns:a16="http://schemas.microsoft.com/office/drawing/2014/main" id="{951A137A-E32B-40A1-BEF9-05E2C946C760}"/>
                    </a:ext>
                  </a:extLst>
                </p14:cNvPr>
                <p14:cNvContentPartPr/>
                <p14:nvPr/>
              </p14:nvContentPartPr>
              <p14:xfrm>
                <a:off x="1443543" y="1850011"/>
                <a:ext cx="220680" cy="224280"/>
              </p14:xfrm>
            </p:contentPart>
          </mc:Choice>
          <mc:Fallback>
            <p:pic>
              <p:nvPicPr>
                <p:cNvPr id="394" name="Freihand 393">
                  <a:extLst>
                    <a:ext uri="{FF2B5EF4-FFF2-40B4-BE49-F238E27FC236}">
                      <a16:creationId xmlns:a16="http://schemas.microsoft.com/office/drawing/2014/main" id="{951A137A-E32B-40A1-BEF9-05E2C946C760}"/>
                    </a:ext>
                  </a:extLst>
                </p:cNvPr>
                <p:cNvPicPr/>
                <p:nvPr/>
              </p:nvPicPr>
              <p:blipFill>
                <a:blip r:embed="rId746"/>
                <a:stretch>
                  <a:fillRect/>
                </a:stretch>
              </p:blipFill>
              <p:spPr>
                <a:xfrm>
                  <a:off x="1439223" y="1845691"/>
                  <a:ext cx="229320" cy="23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7">
            <p14:nvContentPartPr>
              <p14:cNvPr id="426" name="Freihand 425">
                <a:extLst>
                  <a:ext uri="{FF2B5EF4-FFF2-40B4-BE49-F238E27FC236}">
                    <a16:creationId xmlns:a16="http://schemas.microsoft.com/office/drawing/2014/main" id="{3B78BC77-C2BF-4633-BAA4-AF7036ECB613}"/>
                  </a:ext>
                </a:extLst>
              </p14:cNvPr>
              <p14:cNvContentPartPr/>
              <p14:nvPr/>
            </p14:nvContentPartPr>
            <p14:xfrm>
              <a:off x="2405103" y="2019931"/>
              <a:ext cx="99360" cy="101880"/>
            </p14:xfrm>
          </p:contentPart>
        </mc:Choice>
        <mc:Fallback>
          <p:pic>
            <p:nvPicPr>
              <p:cNvPr id="426" name="Freihand 425">
                <a:extLst>
                  <a:ext uri="{FF2B5EF4-FFF2-40B4-BE49-F238E27FC236}">
                    <a16:creationId xmlns:a16="http://schemas.microsoft.com/office/drawing/2014/main" id="{3B78BC77-C2BF-4633-BAA4-AF7036ECB613}"/>
                  </a:ext>
                </a:extLst>
              </p:cNvPr>
              <p:cNvPicPr/>
              <p:nvPr/>
            </p:nvPicPr>
            <p:blipFill>
              <a:blip r:embed="rId748"/>
              <a:stretch>
                <a:fillRect/>
              </a:stretch>
            </p:blipFill>
            <p:spPr>
              <a:xfrm>
                <a:off x="2400783" y="2015611"/>
                <a:ext cx="108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27" name="Freihand 426">
                <a:extLst>
                  <a:ext uri="{FF2B5EF4-FFF2-40B4-BE49-F238E27FC236}">
                    <a16:creationId xmlns:a16="http://schemas.microsoft.com/office/drawing/2014/main" id="{B90170A8-AB00-4576-A708-BBBE59B47884}"/>
                  </a:ext>
                </a:extLst>
              </p14:cNvPr>
              <p14:cNvContentPartPr/>
              <p14:nvPr/>
            </p14:nvContentPartPr>
            <p14:xfrm>
              <a:off x="2344623" y="4902451"/>
              <a:ext cx="118080" cy="172800"/>
            </p14:xfrm>
          </p:contentPart>
        </mc:Choice>
        <mc:Fallback>
          <p:pic>
            <p:nvPicPr>
              <p:cNvPr id="427" name="Freihand 426">
                <a:extLst>
                  <a:ext uri="{FF2B5EF4-FFF2-40B4-BE49-F238E27FC236}">
                    <a16:creationId xmlns:a16="http://schemas.microsoft.com/office/drawing/2014/main" id="{B90170A8-AB00-4576-A708-BBBE59B47884}"/>
                  </a:ext>
                </a:extLst>
              </p:cNvPr>
              <p:cNvPicPr/>
              <p:nvPr/>
            </p:nvPicPr>
            <p:blipFill>
              <a:blip r:embed="rId750"/>
              <a:stretch>
                <a:fillRect/>
              </a:stretch>
            </p:blipFill>
            <p:spPr>
              <a:xfrm>
                <a:off x="2340303" y="4898131"/>
                <a:ext cx="1267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28" name="Freihand 427">
                <a:extLst>
                  <a:ext uri="{FF2B5EF4-FFF2-40B4-BE49-F238E27FC236}">
                    <a16:creationId xmlns:a16="http://schemas.microsoft.com/office/drawing/2014/main" id="{93F05083-213E-4CD1-8813-5508C8FA02A3}"/>
                  </a:ext>
                </a:extLst>
              </p14:cNvPr>
              <p14:cNvContentPartPr/>
              <p14:nvPr/>
            </p14:nvContentPartPr>
            <p14:xfrm>
              <a:off x="598623" y="3671611"/>
              <a:ext cx="311400" cy="504720"/>
            </p14:xfrm>
          </p:contentPart>
        </mc:Choice>
        <mc:Fallback>
          <p:pic>
            <p:nvPicPr>
              <p:cNvPr id="428" name="Freihand 427">
                <a:extLst>
                  <a:ext uri="{FF2B5EF4-FFF2-40B4-BE49-F238E27FC236}">
                    <a16:creationId xmlns:a16="http://schemas.microsoft.com/office/drawing/2014/main" id="{93F05083-213E-4CD1-8813-5508C8FA02A3}"/>
                  </a:ext>
                </a:extLst>
              </p:cNvPr>
              <p:cNvPicPr/>
              <p:nvPr/>
            </p:nvPicPr>
            <p:blipFill>
              <a:blip r:embed="rId752"/>
              <a:stretch>
                <a:fillRect/>
              </a:stretch>
            </p:blipFill>
            <p:spPr>
              <a:xfrm>
                <a:off x="594303" y="3667291"/>
                <a:ext cx="32004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29" name="Freihand 428">
                <a:extLst>
                  <a:ext uri="{FF2B5EF4-FFF2-40B4-BE49-F238E27FC236}">
                    <a16:creationId xmlns:a16="http://schemas.microsoft.com/office/drawing/2014/main" id="{CEE10912-857E-432A-AC6C-1DBDF92BF6D7}"/>
                  </a:ext>
                </a:extLst>
              </p14:cNvPr>
              <p14:cNvContentPartPr/>
              <p14:nvPr/>
            </p14:nvContentPartPr>
            <p14:xfrm>
              <a:off x="4285023" y="6326971"/>
              <a:ext cx="459000" cy="430920"/>
            </p14:xfrm>
          </p:contentPart>
        </mc:Choice>
        <mc:Fallback>
          <p:pic>
            <p:nvPicPr>
              <p:cNvPr id="429" name="Freihand 428">
                <a:extLst>
                  <a:ext uri="{FF2B5EF4-FFF2-40B4-BE49-F238E27FC236}">
                    <a16:creationId xmlns:a16="http://schemas.microsoft.com/office/drawing/2014/main" id="{CEE10912-857E-432A-AC6C-1DBDF92BF6D7}"/>
                  </a:ext>
                </a:extLst>
              </p:cNvPr>
              <p:cNvPicPr/>
              <p:nvPr/>
            </p:nvPicPr>
            <p:blipFill>
              <a:blip r:embed="rId754"/>
              <a:stretch>
                <a:fillRect/>
              </a:stretch>
            </p:blipFill>
            <p:spPr>
              <a:xfrm>
                <a:off x="4280703" y="6322651"/>
                <a:ext cx="46764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30" name="Freihand 429">
                <a:extLst>
                  <a:ext uri="{FF2B5EF4-FFF2-40B4-BE49-F238E27FC236}">
                    <a16:creationId xmlns:a16="http://schemas.microsoft.com/office/drawing/2014/main" id="{92F2BE84-E1A3-4C6C-BC93-FC490849198E}"/>
                  </a:ext>
                </a:extLst>
              </p14:cNvPr>
              <p14:cNvContentPartPr/>
              <p14:nvPr/>
            </p14:nvContentPartPr>
            <p14:xfrm>
              <a:off x="9411423" y="1321531"/>
              <a:ext cx="1106640" cy="61920"/>
            </p14:xfrm>
          </p:contentPart>
        </mc:Choice>
        <mc:Fallback>
          <p:pic>
            <p:nvPicPr>
              <p:cNvPr id="430" name="Freihand 429">
                <a:extLst>
                  <a:ext uri="{FF2B5EF4-FFF2-40B4-BE49-F238E27FC236}">
                    <a16:creationId xmlns:a16="http://schemas.microsoft.com/office/drawing/2014/main" id="{92F2BE84-E1A3-4C6C-BC93-FC490849198E}"/>
                  </a:ext>
                </a:extLst>
              </p:cNvPr>
              <p:cNvPicPr/>
              <p:nvPr/>
            </p:nvPicPr>
            <p:blipFill>
              <a:blip r:embed="rId756"/>
              <a:stretch>
                <a:fillRect/>
              </a:stretch>
            </p:blipFill>
            <p:spPr>
              <a:xfrm>
                <a:off x="9407103" y="1317211"/>
                <a:ext cx="1115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31" name="Freihand 430">
                <a:extLst>
                  <a:ext uri="{FF2B5EF4-FFF2-40B4-BE49-F238E27FC236}">
                    <a16:creationId xmlns:a16="http://schemas.microsoft.com/office/drawing/2014/main" id="{E58EE7A0-8623-4C7F-B897-106F79BB8F68}"/>
                  </a:ext>
                </a:extLst>
              </p14:cNvPr>
              <p14:cNvContentPartPr/>
              <p14:nvPr/>
            </p14:nvContentPartPr>
            <p14:xfrm>
              <a:off x="3388623" y="1375171"/>
              <a:ext cx="102960" cy="85320"/>
            </p14:xfrm>
          </p:contentPart>
        </mc:Choice>
        <mc:Fallback>
          <p:pic>
            <p:nvPicPr>
              <p:cNvPr id="431" name="Freihand 430">
                <a:extLst>
                  <a:ext uri="{FF2B5EF4-FFF2-40B4-BE49-F238E27FC236}">
                    <a16:creationId xmlns:a16="http://schemas.microsoft.com/office/drawing/2014/main" id="{E58EE7A0-8623-4C7F-B897-106F79BB8F68}"/>
                  </a:ext>
                </a:extLst>
              </p:cNvPr>
              <p:cNvPicPr/>
              <p:nvPr/>
            </p:nvPicPr>
            <p:blipFill>
              <a:blip r:embed="rId758"/>
              <a:stretch>
                <a:fillRect/>
              </a:stretch>
            </p:blipFill>
            <p:spPr>
              <a:xfrm>
                <a:off x="3384303" y="1370851"/>
                <a:ext cx="111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32" name="Freihand 431">
                <a:extLst>
                  <a:ext uri="{FF2B5EF4-FFF2-40B4-BE49-F238E27FC236}">
                    <a16:creationId xmlns:a16="http://schemas.microsoft.com/office/drawing/2014/main" id="{5891D403-2F70-4F0B-AFA4-486389DBA395}"/>
                  </a:ext>
                </a:extLst>
              </p14:cNvPr>
              <p14:cNvContentPartPr/>
              <p14:nvPr/>
            </p14:nvContentPartPr>
            <p14:xfrm>
              <a:off x="3058863" y="3189931"/>
              <a:ext cx="831960" cy="639000"/>
            </p14:xfrm>
          </p:contentPart>
        </mc:Choice>
        <mc:Fallback>
          <p:pic>
            <p:nvPicPr>
              <p:cNvPr id="432" name="Freihand 431">
                <a:extLst>
                  <a:ext uri="{FF2B5EF4-FFF2-40B4-BE49-F238E27FC236}">
                    <a16:creationId xmlns:a16="http://schemas.microsoft.com/office/drawing/2014/main" id="{5891D403-2F70-4F0B-AFA4-486389DBA395}"/>
                  </a:ext>
                </a:extLst>
              </p:cNvPr>
              <p:cNvPicPr/>
              <p:nvPr/>
            </p:nvPicPr>
            <p:blipFill>
              <a:blip r:embed="rId760"/>
              <a:stretch>
                <a:fillRect/>
              </a:stretch>
            </p:blipFill>
            <p:spPr>
              <a:xfrm>
                <a:off x="3054543" y="3185611"/>
                <a:ext cx="840600" cy="6476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33" name="Freihand 432">
                <a:extLst>
                  <a:ext uri="{FF2B5EF4-FFF2-40B4-BE49-F238E27FC236}">
                    <a16:creationId xmlns:a16="http://schemas.microsoft.com/office/drawing/2014/main" id="{A7623F43-8E0C-43AA-9E1C-57A1F9774349}"/>
                  </a:ext>
                </a:extLst>
              </p14:cNvPr>
              <p14:cNvContentPartPr/>
              <p14:nvPr/>
            </p14:nvContentPartPr>
            <p14:xfrm>
              <a:off x="794823" y="5617771"/>
              <a:ext cx="293040" cy="63000"/>
            </p14:xfrm>
          </p:contentPart>
        </mc:Choice>
        <mc:Fallback>
          <p:pic>
            <p:nvPicPr>
              <p:cNvPr id="433" name="Freihand 432">
                <a:extLst>
                  <a:ext uri="{FF2B5EF4-FFF2-40B4-BE49-F238E27FC236}">
                    <a16:creationId xmlns:a16="http://schemas.microsoft.com/office/drawing/2014/main" id="{A7623F43-8E0C-43AA-9E1C-57A1F9774349}"/>
                  </a:ext>
                </a:extLst>
              </p:cNvPr>
              <p:cNvPicPr/>
              <p:nvPr/>
            </p:nvPicPr>
            <p:blipFill>
              <a:blip r:embed="rId762"/>
              <a:stretch>
                <a:fillRect/>
              </a:stretch>
            </p:blipFill>
            <p:spPr>
              <a:xfrm>
                <a:off x="790503" y="5613451"/>
                <a:ext cx="301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34" name="Freihand 433">
                <a:extLst>
                  <a:ext uri="{FF2B5EF4-FFF2-40B4-BE49-F238E27FC236}">
                    <a16:creationId xmlns:a16="http://schemas.microsoft.com/office/drawing/2014/main" id="{C775BE15-7D71-493C-833A-58870ADC0040}"/>
                  </a:ext>
                </a:extLst>
              </p14:cNvPr>
              <p14:cNvContentPartPr/>
              <p14:nvPr/>
            </p14:nvContentPartPr>
            <p14:xfrm>
              <a:off x="3487263" y="1560931"/>
              <a:ext cx="360" cy="360"/>
            </p14:xfrm>
          </p:contentPart>
        </mc:Choice>
        <mc:Fallback>
          <p:pic>
            <p:nvPicPr>
              <p:cNvPr id="434" name="Freihand 433">
                <a:extLst>
                  <a:ext uri="{FF2B5EF4-FFF2-40B4-BE49-F238E27FC236}">
                    <a16:creationId xmlns:a16="http://schemas.microsoft.com/office/drawing/2014/main" id="{C775BE15-7D71-493C-833A-58870ADC0040}"/>
                  </a:ext>
                </a:extLst>
              </p:cNvPr>
              <p:cNvPicPr/>
              <p:nvPr/>
            </p:nvPicPr>
            <p:blipFill>
              <a:blip r:embed="rId764"/>
              <a:stretch>
                <a:fillRect/>
              </a:stretch>
            </p:blipFill>
            <p:spPr>
              <a:xfrm>
                <a:off x="3482943" y="1556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35" name="Freihand 434">
                <a:extLst>
                  <a:ext uri="{FF2B5EF4-FFF2-40B4-BE49-F238E27FC236}">
                    <a16:creationId xmlns:a16="http://schemas.microsoft.com/office/drawing/2014/main" id="{27208C17-57C0-46B2-926D-B04A9656A11F}"/>
                  </a:ext>
                </a:extLst>
              </p14:cNvPr>
              <p14:cNvContentPartPr/>
              <p14:nvPr/>
            </p14:nvContentPartPr>
            <p14:xfrm>
              <a:off x="3056343" y="3191731"/>
              <a:ext cx="814320" cy="727200"/>
            </p14:xfrm>
          </p:contentPart>
        </mc:Choice>
        <mc:Fallback>
          <p:pic>
            <p:nvPicPr>
              <p:cNvPr id="435" name="Freihand 434">
                <a:extLst>
                  <a:ext uri="{FF2B5EF4-FFF2-40B4-BE49-F238E27FC236}">
                    <a16:creationId xmlns:a16="http://schemas.microsoft.com/office/drawing/2014/main" id="{27208C17-57C0-46B2-926D-B04A9656A11F}"/>
                  </a:ext>
                </a:extLst>
              </p:cNvPr>
              <p:cNvPicPr/>
              <p:nvPr/>
            </p:nvPicPr>
            <p:blipFill>
              <a:blip r:embed="rId766"/>
              <a:stretch>
                <a:fillRect/>
              </a:stretch>
            </p:blipFill>
            <p:spPr>
              <a:xfrm>
                <a:off x="3052023" y="3187411"/>
                <a:ext cx="82296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36" name="Freihand 435">
                <a:extLst>
                  <a:ext uri="{FF2B5EF4-FFF2-40B4-BE49-F238E27FC236}">
                    <a16:creationId xmlns:a16="http://schemas.microsoft.com/office/drawing/2014/main" id="{ADCA79BE-6ACC-400A-8100-F597555B1B27}"/>
                  </a:ext>
                </a:extLst>
              </p14:cNvPr>
              <p14:cNvContentPartPr/>
              <p14:nvPr/>
            </p14:nvContentPartPr>
            <p14:xfrm>
              <a:off x="3365223" y="6282331"/>
              <a:ext cx="43920" cy="67320"/>
            </p14:xfrm>
          </p:contentPart>
        </mc:Choice>
        <mc:Fallback>
          <p:pic>
            <p:nvPicPr>
              <p:cNvPr id="436" name="Freihand 435">
                <a:extLst>
                  <a:ext uri="{FF2B5EF4-FFF2-40B4-BE49-F238E27FC236}">
                    <a16:creationId xmlns:a16="http://schemas.microsoft.com/office/drawing/2014/main" id="{ADCA79BE-6ACC-400A-8100-F597555B1B27}"/>
                  </a:ext>
                </a:extLst>
              </p:cNvPr>
              <p:cNvPicPr/>
              <p:nvPr/>
            </p:nvPicPr>
            <p:blipFill>
              <a:blip r:embed="rId768"/>
              <a:stretch>
                <a:fillRect/>
              </a:stretch>
            </p:blipFill>
            <p:spPr>
              <a:xfrm>
                <a:off x="3360903" y="6278011"/>
                <a:ext cx="525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37" name="Freihand 436">
                <a:extLst>
                  <a:ext uri="{FF2B5EF4-FFF2-40B4-BE49-F238E27FC236}">
                    <a16:creationId xmlns:a16="http://schemas.microsoft.com/office/drawing/2014/main" id="{15108CBD-57B4-439F-880C-C726A2D702BB}"/>
                  </a:ext>
                </a:extLst>
              </p14:cNvPr>
              <p14:cNvContentPartPr/>
              <p14:nvPr/>
            </p14:nvContentPartPr>
            <p14:xfrm>
              <a:off x="3342903" y="5583931"/>
              <a:ext cx="68400" cy="109080"/>
            </p14:xfrm>
          </p:contentPart>
        </mc:Choice>
        <mc:Fallback>
          <p:pic>
            <p:nvPicPr>
              <p:cNvPr id="437" name="Freihand 436">
                <a:extLst>
                  <a:ext uri="{FF2B5EF4-FFF2-40B4-BE49-F238E27FC236}">
                    <a16:creationId xmlns:a16="http://schemas.microsoft.com/office/drawing/2014/main" id="{15108CBD-57B4-439F-880C-C726A2D702BB}"/>
                  </a:ext>
                </a:extLst>
              </p:cNvPr>
              <p:cNvPicPr/>
              <p:nvPr/>
            </p:nvPicPr>
            <p:blipFill>
              <a:blip r:embed="rId770"/>
              <a:stretch>
                <a:fillRect/>
              </a:stretch>
            </p:blipFill>
            <p:spPr>
              <a:xfrm>
                <a:off x="3338583" y="5579611"/>
                <a:ext cx="77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38" name="Freihand 437">
                <a:extLst>
                  <a:ext uri="{FF2B5EF4-FFF2-40B4-BE49-F238E27FC236}">
                    <a16:creationId xmlns:a16="http://schemas.microsoft.com/office/drawing/2014/main" id="{EE407E10-220C-4FD5-AD37-8D873058B5BF}"/>
                  </a:ext>
                </a:extLst>
              </p14:cNvPr>
              <p14:cNvContentPartPr/>
              <p14:nvPr/>
            </p14:nvContentPartPr>
            <p14:xfrm>
              <a:off x="1231503" y="4209091"/>
              <a:ext cx="2551320" cy="1695600"/>
            </p14:xfrm>
          </p:contentPart>
        </mc:Choice>
        <mc:Fallback>
          <p:pic>
            <p:nvPicPr>
              <p:cNvPr id="438" name="Freihand 437">
                <a:extLst>
                  <a:ext uri="{FF2B5EF4-FFF2-40B4-BE49-F238E27FC236}">
                    <a16:creationId xmlns:a16="http://schemas.microsoft.com/office/drawing/2014/main" id="{EE407E10-220C-4FD5-AD37-8D873058B5BF}"/>
                  </a:ext>
                </a:extLst>
              </p:cNvPr>
              <p:cNvPicPr/>
              <p:nvPr/>
            </p:nvPicPr>
            <p:blipFill>
              <a:blip r:embed="rId772"/>
              <a:stretch>
                <a:fillRect/>
              </a:stretch>
            </p:blipFill>
            <p:spPr>
              <a:xfrm>
                <a:off x="1227183" y="4204771"/>
                <a:ext cx="2559960" cy="17042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39" name="Freihand 438">
                <a:extLst>
                  <a:ext uri="{FF2B5EF4-FFF2-40B4-BE49-F238E27FC236}">
                    <a16:creationId xmlns:a16="http://schemas.microsoft.com/office/drawing/2014/main" id="{A38F30BB-B742-40BF-8945-E476B0A6D42B}"/>
                  </a:ext>
                </a:extLst>
              </p14:cNvPr>
              <p14:cNvContentPartPr/>
              <p14:nvPr/>
            </p14:nvContentPartPr>
            <p14:xfrm>
              <a:off x="4944543" y="4593211"/>
              <a:ext cx="3699000" cy="1972800"/>
            </p14:xfrm>
          </p:contentPart>
        </mc:Choice>
        <mc:Fallback>
          <p:pic>
            <p:nvPicPr>
              <p:cNvPr id="439" name="Freihand 438">
                <a:extLst>
                  <a:ext uri="{FF2B5EF4-FFF2-40B4-BE49-F238E27FC236}">
                    <a16:creationId xmlns:a16="http://schemas.microsoft.com/office/drawing/2014/main" id="{A38F30BB-B742-40BF-8945-E476B0A6D42B}"/>
                  </a:ext>
                </a:extLst>
              </p:cNvPr>
              <p:cNvPicPr/>
              <p:nvPr/>
            </p:nvPicPr>
            <p:blipFill>
              <a:blip r:embed="rId774"/>
              <a:stretch>
                <a:fillRect/>
              </a:stretch>
            </p:blipFill>
            <p:spPr>
              <a:xfrm>
                <a:off x="4940223" y="4588891"/>
                <a:ext cx="3707640" cy="198144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40" name="Freihand 439">
                <a:extLst>
                  <a:ext uri="{FF2B5EF4-FFF2-40B4-BE49-F238E27FC236}">
                    <a16:creationId xmlns:a16="http://schemas.microsoft.com/office/drawing/2014/main" id="{2BFD4A58-5DD4-4AAE-A500-21E3AF59F7E0}"/>
                  </a:ext>
                </a:extLst>
              </p14:cNvPr>
              <p14:cNvContentPartPr/>
              <p14:nvPr/>
            </p14:nvContentPartPr>
            <p14:xfrm>
              <a:off x="657277" y="1719691"/>
              <a:ext cx="199440" cy="366120"/>
            </p14:xfrm>
          </p:contentPart>
        </mc:Choice>
        <mc:Fallback>
          <p:pic>
            <p:nvPicPr>
              <p:cNvPr id="440" name="Freihand 439">
                <a:extLst>
                  <a:ext uri="{FF2B5EF4-FFF2-40B4-BE49-F238E27FC236}">
                    <a16:creationId xmlns:a16="http://schemas.microsoft.com/office/drawing/2014/main" id="{2BFD4A58-5DD4-4AAE-A500-21E3AF59F7E0}"/>
                  </a:ext>
                </a:extLst>
              </p:cNvPr>
              <p:cNvPicPr/>
              <p:nvPr/>
            </p:nvPicPr>
            <p:blipFill>
              <a:blip r:embed="rId776"/>
              <a:stretch>
                <a:fillRect/>
              </a:stretch>
            </p:blipFill>
            <p:spPr>
              <a:xfrm>
                <a:off x="652957" y="1715371"/>
                <a:ext cx="208080" cy="374760"/>
              </a:xfrm>
              <a:prstGeom prst="rect">
                <a:avLst/>
              </a:prstGeom>
            </p:spPr>
          </p:pic>
        </mc:Fallback>
      </mc:AlternateContent>
      <p:grpSp>
        <p:nvGrpSpPr>
          <p:cNvPr id="443" name="Gruppieren 442">
            <a:extLst>
              <a:ext uri="{FF2B5EF4-FFF2-40B4-BE49-F238E27FC236}">
                <a16:creationId xmlns:a16="http://schemas.microsoft.com/office/drawing/2014/main" id="{58524E2C-2CC0-46A8-B072-C981A4B886CC}"/>
              </a:ext>
            </a:extLst>
          </p:cNvPr>
          <p:cNvGrpSpPr/>
          <p:nvPr/>
        </p:nvGrpSpPr>
        <p:grpSpPr>
          <a:xfrm>
            <a:off x="1775077" y="1792411"/>
            <a:ext cx="208440" cy="439920"/>
            <a:chOff x="1775077" y="1792411"/>
            <a:chExt cx="208440" cy="439920"/>
          </a:xfrm>
        </p:grpSpPr>
        <mc:AlternateContent xmlns:mc="http://schemas.openxmlformats.org/markup-compatibility/2006">
          <mc:Choice xmlns:p14="http://schemas.microsoft.com/office/powerpoint/2010/main" Requires="p14">
            <p:contentPart p14:bwMode="auto" r:id="rId777">
              <p14:nvContentPartPr>
                <p14:cNvPr id="441" name="Freihand 440">
                  <a:extLst>
                    <a:ext uri="{FF2B5EF4-FFF2-40B4-BE49-F238E27FC236}">
                      <a16:creationId xmlns:a16="http://schemas.microsoft.com/office/drawing/2014/main" id="{F3FB8FE0-ED89-4FB8-84C7-86A92C1C1369}"/>
                    </a:ext>
                  </a:extLst>
                </p14:cNvPr>
                <p14:cNvContentPartPr/>
                <p14:nvPr/>
              </p14:nvContentPartPr>
              <p14:xfrm>
                <a:off x="1827637" y="1882771"/>
                <a:ext cx="54720" cy="349560"/>
              </p14:xfrm>
            </p:contentPart>
          </mc:Choice>
          <mc:Fallback>
            <p:pic>
              <p:nvPicPr>
                <p:cNvPr id="441" name="Freihand 440">
                  <a:extLst>
                    <a:ext uri="{FF2B5EF4-FFF2-40B4-BE49-F238E27FC236}">
                      <a16:creationId xmlns:a16="http://schemas.microsoft.com/office/drawing/2014/main" id="{F3FB8FE0-ED89-4FB8-84C7-86A92C1C1369}"/>
                    </a:ext>
                  </a:extLst>
                </p:cNvPr>
                <p:cNvPicPr/>
                <p:nvPr/>
              </p:nvPicPr>
              <p:blipFill>
                <a:blip r:embed="rId778"/>
                <a:stretch>
                  <a:fillRect/>
                </a:stretch>
              </p:blipFill>
              <p:spPr>
                <a:xfrm>
                  <a:off x="1823317" y="1878451"/>
                  <a:ext cx="6336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42" name="Freihand 441">
                  <a:extLst>
                    <a:ext uri="{FF2B5EF4-FFF2-40B4-BE49-F238E27FC236}">
                      <a16:creationId xmlns:a16="http://schemas.microsoft.com/office/drawing/2014/main" id="{C4020101-E7C7-4069-A1DE-DB1A97FF4774}"/>
                    </a:ext>
                  </a:extLst>
                </p14:cNvPr>
                <p14:cNvContentPartPr/>
                <p14:nvPr/>
              </p14:nvContentPartPr>
              <p14:xfrm>
                <a:off x="1775077" y="1792411"/>
                <a:ext cx="208440" cy="249480"/>
              </p14:xfrm>
            </p:contentPart>
          </mc:Choice>
          <mc:Fallback>
            <p:pic>
              <p:nvPicPr>
                <p:cNvPr id="442" name="Freihand 441">
                  <a:extLst>
                    <a:ext uri="{FF2B5EF4-FFF2-40B4-BE49-F238E27FC236}">
                      <a16:creationId xmlns:a16="http://schemas.microsoft.com/office/drawing/2014/main" id="{C4020101-E7C7-4069-A1DE-DB1A97FF4774}"/>
                    </a:ext>
                  </a:extLst>
                </p:cNvPr>
                <p:cNvPicPr/>
                <p:nvPr/>
              </p:nvPicPr>
              <p:blipFill>
                <a:blip r:embed="rId780"/>
                <a:stretch>
                  <a:fillRect/>
                </a:stretch>
              </p:blipFill>
              <p:spPr>
                <a:xfrm>
                  <a:off x="1770757" y="1788091"/>
                  <a:ext cx="217080" cy="258120"/>
                </a:xfrm>
                <a:prstGeom prst="rect">
                  <a:avLst/>
                </a:prstGeom>
              </p:spPr>
            </p:pic>
          </mc:Fallback>
        </mc:AlternateContent>
      </p:grpSp>
      <p:grpSp>
        <p:nvGrpSpPr>
          <p:cNvPr id="446" name="Gruppieren 445">
            <a:extLst>
              <a:ext uri="{FF2B5EF4-FFF2-40B4-BE49-F238E27FC236}">
                <a16:creationId xmlns:a16="http://schemas.microsoft.com/office/drawing/2014/main" id="{CD71AB3F-D8C0-4ACB-9C0C-ACD2F380E4AE}"/>
              </a:ext>
            </a:extLst>
          </p:cNvPr>
          <p:cNvGrpSpPr/>
          <p:nvPr/>
        </p:nvGrpSpPr>
        <p:grpSpPr>
          <a:xfrm>
            <a:off x="3721597" y="536011"/>
            <a:ext cx="1128240" cy="624960"/>
            <a:chOff x="3721597" y="536011"/>
            <a:chExt cx="1128240" cy="624960"/>
          </a:xfrm>
        </p:grpSpPr>
        <mc:AlternateContent xmlns:mc="http://schemas.openxmlformats.org/markup-compatibility/2006">
          <mc:Choice xmlns:p14="http://schemas.microsoft.com/office/powerpoint/2010/main" Requires="p14">
            <p:contentPart p14:bwMode="auto" r:id="rId781">
              <p14:nvContentPartPr>
                <p14:cNvPr id="444" name="Freihand 443">
                  <a:extLst>
                    <a:ext uri="{FF2B5EF4-FFF2-40B4-BE49-F238E27FC236}">
                      <a16:creationId xmlns:a16="http://schemas.microsoft.com/office/drawing/2014/main" id="{A17E53E9-80CD-4DEB-9DE0-A98CBEDDFC57}"/>
                    </a:ext>
                  </a:extLst>
                </p14:cNvPr>
                <p14:cNvContentPartPr/>
                <p14:nvPr/>
              </p14:nvContentPartPr>
              <p14:xfrm>
                <a:off x="4419997" y="536011"/>
                <a:ext cx="360" cy="360"/>
              </p14:xfrm>
            </p:contentPart>
          </mc:Choice>
          <mc:Fallback>
            <p:pic>
              <p:nvPicPr>
                <p:cNvPr id="444" name="Freihand 443">
                  <a:extLst>
                    <a:ext uri="{FF2B5EF4-FFF2-40B4-BE49-F238E27FC236}">
                      <a16:creationId xmlns:a16="http://schemas.microsoft.com/office/drawing/2014/main" id="{A17E53E9-80CD-4DEB-9DE0-A98CBEDDFC57}"/>
                    </a:ext>
                  </a:extLst>
                </p:cNvPr>
                <p:cNvPicPr/>
                <p:nvPr/>
              </p:nvPicPr>
              <p:blipFill>
                <a:blip r:embed="rId764"/>
                <a:stretch>
                  <a:fillRect/>
                </a:stretch>
              </p:blipFill>
              <p:spPr>
                <a:xfrm>
                  <a:off x="4415677" y="53169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45" name="Freihand 444">
                  <a:extLst>
                    <a:ext uri="{FF2B5EF4-FFF2-40B4-BE49-F238E27FC236}">
                      <a16:creationId xmlns:a16="http://schemas.microsoft.com/office/drawing/2014/main" id="{0821B1EC-4DA8-4731-9461-82ADBDC8D2E0}"/>
                    </a:ext>
                  </a:extLst>
                </p14:cNvPr>
                <p14:cNvContentPartPr/>
                <p14:nvPr/>
              </p14:nvContentPartPr>
              <p14:xfrm>
                <a:off x="3721597" y="546091"/>
                <a:ext cx="1128240" cy="614880"/>
              </p14:xfrm>
            </p:contentPart>
          </mc:Choice>
          <mc:Fallback>
            <p:pic>
              <p:nvPicPr>
                <p:cNvPr id="445" name="Freihand 444">
                  <a:extLst>
                    <a:ext uri="{FF2B5EF4-FFF2-40B4-BE49-F238E27FC236}">
                      <a16:creationId xmlns:a16="http://schemas.microsoft.com/office/drawing/2014/main" id="{0821B1EC-4DA8-4731-9461-82ADBDC8D2E0}"/>
                    </a:ext>
                  </a:extLst>
                </p:cNvPr>
                <p:cNvPicPr/>
                <p:nvPr/>
              </p:nvPicPr>
              <p:blipFill>
                <a:blip r:embed="rId783"/>
                <a:stretch>
                  <a:fillRect/>
                </a:stretch>
              </p:blipFill>
              <p:spPr>
                <a:xfrm>
                  <a:off x="3717277" y="541771"/>
                  <a:ext cx="1136880" cy="623520"/>
                </a:xfrm>
                <a:prstGeom prst="rect">
                  <a:avLst/>
                </a:prstGeom>
              </p:spPr>
            </p:pic>
          </mc:Fallback>
        </mc:AlternateContent>
      </p:grpSp>
    </p:spTree>
    <p:extLst>
      <p:ext uri="{BB962C8B-B14F-4D97-AF65-F5344CB8AC3E}">
        <p14:creationId xmlns:p14="http://schemas.microsoft.com/office/powerpoint/2010/main" val="10905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Money market</a:t>
            </a:r>
            <a:endParaRPr lang="de-DE" sz="2903" b="1"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169502" y="626990"/>
                <a:ext cx="7506079" cy="581386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414772" indent="-414772">
                  <a:buFont typeface="Arial" panose="020B0604020202020204" pitchFamily="34" charset="0"/>
                  <a:buChar char="•"/>
                </a:pPr>
                <a:r>
                  <a:rPr lang="en-US" sz="2903">
                    <a:solidFill>
                      <a:sysClr val="windowText" lastClr="000000"/>
                    </a:solidFill>
                    <a:latin typeface="+mn-lt"/>
                  </a:rPr>
                  <a:t>Money supply</a:t>
                </a:r>
                <a:endParaRPr lang="en-US" sz="2903" dirty="0">
                  <a:solidFill>
                    <a:sysClr val="windowText" lastClr="000000"/>
                  </a:solidFill>
                  <a:latin typeface="+mn-lt"/>
                </a:endParaRPr>
              </a:p>
              <a:p>
                <a:pPr marL="0" lvl="1"/>
                <a:r>
                  <a:rPr lang="en-US" sz="2177" kern="0" dirty="0">
                    <a:solidFill>
                      <a:sysClr val="windowText" lastClr="000000"/>
                    </a:solidFill>
                  </a:rPr>
                  <a:t>	m=</a:t>
                </a:r>
                <a14:m>
                  <m:oMath xmlns:m="http://schemas.openxmlformats.org/officeDocument/2006/math">
                    <m:f>
                      <m:fPr>
                        <m:ctrlPr>
                          <a:rPr lang="en-US" sz="2177" i="1" kern="0" smtClean="0">
                            <a:solidFill>
                              <a:sysClr val="windowText" lastClr="000000"/>
                            </a:solidFill>
                            <a:latin typeface="Cambria Math" panose="02040503050406030204" pitchFamily="18" charset="0"/>
                          </a:rPr>
                        </m:ctrlPr>
                      </m:fPr>
                      <m:num>
                        <m:r>
                          <a:rPr lang="de-DE" sz="2177" b="0" i="1" kern="0" smtClean="0">
                            <a:solidFill>
                              <a:sysClr val="windowText" lastClr="000000"/>
                            </a:solidFill>
                            <a:latin typeface="Cambria Math" panose="02040503050406030204" pitchFamily="18" charset="0"/>
                          </a:rPr>
                          <m:t>𝑀</m:t>
                        </m:r>
                      </m:num>
                      <m:den>
                        <m:r>
                          <a:rPr lang="de-DE" sz="2177" b="0" i="1" kern="0" smtClean="0">
                            <a:solidFill>
                              <a:sysClr val="windowText" lastClr="000000"/>
                            </a:solidFill>
                            <a:latin typeface="Cambria Math" panose="02040503050406030204" pitchFamily="18" charset="0"/>
                          </a:rPr>
                          <m:t>𝑝</m:t>
                        </m:r>
                      </m:den>
                    </m:f>
                  </m:oMath>
                </a14:m>
                <a:r>
                  <a:rPr lang="en-US" sz="2177" kern="0" dirty="0">
                    <a:solidFill>
                      <a:sysClr val="windowText" lastClr="000000"/>
                    </a:solidFill>
                  </a:rPr>
                  <a:t>	m</a:t>
                </a:r>
                <a:r>
                  <a:rPr lang="en-US" sz="2177" kern="0">
                    <a:solidFill>
                      <a:sysClr val="windowText" lastClr="000000"/>
                    </a:solidFill>
                  </a:rPr>
                  <a:t>: real quantity of money; </a:t>
                </a:r>
                <a:r>
                  <a:rPr lang="en-US" sz="2177" kern="0" dirty="0">
                    <a:solidFill>
                      <a:sysClr val="windowText" lastClr="000000"/>
                    </a:solidFill>
                  </a:rPr>
                  <a:t>M</a:t>
                </a:r>
                <a:r>
                  <a:rPr lang="en-US" sz="2177" kern="0">
                    <a:solidFill>
                      <a:sysClr val="windowText" lastClr="000000"/>
                    </a:solidFill>
                  </a:rPr>
                  <a:t>: nominal quantity 			of money </a:t>
                </a:r>
                <a:r>
                  <a:rPr lang="en-US" sz="2177" kern="0" err="1">
                    <a:solidFill>
                      <a:sysClr val="windowText" lastClr="000000"/>
                    </a:solidFill>
                  </a:rPr>
                  <a:t>Geldmenge</a:t>
                </a:r>
                <a:r>
                  <a:rPr lang="en-US" sz="2177" kern="0">
                    <a:solidFill>
                      <a:sysClr val="windowText" lastClr="000000"/>
                    </a:solidFill>
                  </a:rPr>
                  <a:t>; p: Price level</a:t>
                </a:r>
                <a:endParaRPr lang="en-US" sz="2177" kern="0" dirty="0">
                  <a:solidFill>
                    <a:sysClr val="windowText" lastClr="000000"/>
                  </a:solidFill>
                </a:endParaRPr>
              </a:p>
              <a:p>
                <a:pPr marL="0" lvl="1"/>
                <a:r>
                  <a:rPr lang="en-US" sz="2177" kern="0" dirty="0">
                    <a:solidFill>
                      <a:sysClr val="windowText" lastClr="000000"/>
                    </a:solidFill>
                  </a:rPr>
                  <a:t>	</a:t>
                </a:r>
                <a:r>
                  <a:rPr lang="en-US" sz="2177" kern="0">
                    <a:solidFill>
                      <a:sysClr val="windowText" lastClr="000000"/>
                    </a:solidFill>
                  </a:rPr>
                  <a:t>	The nominal quantity of money is set by the 			central bank and the price level is still fixed in 			the short run</a:t>
                </a:r>
                <a:endParaRPr lang="en-US" sz="1633" dirty="0">
                  <a:solidFill>
                    <a:sysClr val="windowText" lastClr="000000"/>
                  </a:solidFill>
                </a:endParaRPr>
              </a:p>
              <a:p>
                <a:pPr marL="414772" indent="-414772">
                  <a:buFont typeface="Arial" panose="020B0604020202020204" pitchFamily="34" charset="0"/>
                  <a:buChar char="•"/>
                </a:pPr>
                <a:r>
                  <a:rPr lang="en-US" sz="2903">
                    <a:solidFill>
                      <a:sysClr val="windowText" lastClr="000000"/>
                    </a:solidFill>
                    <a:latin typeface="+mn-lt"/>
                  </a:rPr>
                  <a:t>Money demand</a:t>
                </a:r>
                <a:endParaRPr lang="en-US" sz="2903" dirty="0">
                  <a:solidFill>
                    <a:sysClr val="windowText" lastClr="000000"/>
                  </a:solidFill>
                  <a:latin typeface="+mn-lt"/>
                </a:endParaRPr>
              </a:p>
              <a:p>
                <a:r>
                  <a:rPr lang="de-DE" sz="1814">
                    <a:latin typeface="+mn-lt"/>
                  </a:rPr>
                  <a:t>Transaction motive</a:t>
                </a:r>
                <a:r>
                  <a:rPr lang="de-DE" sz="1814" dirty="0">
                    <a:latin typeface="+mn-lt"/>
                  </a:rPr>
                  <a:t>	→</a:t>
                </a:r>
                <a:r>
                  <a:rPr lang="de-DE" sz="1814">
                    <a:latin typeface="+mn-lt"/>
                  </a:rPr>
                  <a:t>	the higher income y the higher is 					money demand</a:t>
                </a:r>
                <a:endParaRPr lang="de-DE" sz="1814" dirty="0">
                  <a:latin typeface="+mn-lt"/>
                </a:endParaRPr>
              </a:p>
              <a:p>
                <a:r>
                  <a:rPr lang="de-DE" sz="1814">
                    <a:latin typeface="+mn-lt"/>
                  </a:rPr>
                  <a:t>Spekulative motive</a:t>
                </a:r>
                <a:r>
                  <a:rPr lang="de-DE" sz="1814" dirty="0">
                    <a:latin typeface="+mn-lt"/>
                  </a:rPr>
                  <a:t>	→</a:t>
                </a:r>
                <a:r>
                  <a:rPr lang="de-DE" sz="1814">
                    <a:latin typeface="+mn-lt"/>
                  </a:rPr>
                  <a:t>	the higher the interest rate i, the 					lower is money demand</a:t>
                </a:r>
                <a:endParaRPr lang="de-DE" sz="1814" dirty="0">
                  <a:latin typeface="+mn-lt"/>
                </a:endParaRPr>
              </a:p>
              <a:p>
                <a:r>
                  <a:rPr lang="de-DE" sz="1814" dirty="0">
                    <a:latin typeface="+mn-lt"/>
                  </a:rPr>
                  <a:t>	</a:t>
                </a:r>
                <a:r>
                  <a:rPr lang="de-DE" sz="1814" dirty="0">
                    <a:latin typeface="+mn-lt"/>
                    <a:cs typeface="Times New Roman" panose="02020603050405020304" pitchFamily="18" charset="0"/>
                  </a:rPr>
                  <a:t>L(</a:t>
                </a:r>
                <a:r>
                  <a:rPr lang="de-DE" sz="1814" dirty="0" err="1">
                    <a:latin typeface="+mn-lt"/>
                    <a:cs typeface="Times New Roman" panose="02020603050405020304" pitchFamily="18" charset="0"/>
                  </a:rPr>
                  <a:t>Y,i</a:t>
                </a:r>
                <a:r>
                  <a:rPr lang="de-DE" sz="1814" dirty="0">
                    <a:latin typeface="+mn-lt"/>
                    <a:cs typeface="Times New Roman" panose="02020603050405020304" pitchFamily="18" charset="0"/>
                  </a:rPr>
                  <a:t>)=</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err="1">
                    <a:latin typeface="+mn-lt"/>
                    <a:cs typeface="Times New Roman" panose="02020603050405020304" pitchFamily="18" charset="0"/>
                  </a:rPr>
                  <a:t>∙Y+l</a:t>
                </a:r>
                <a:r>
                  <a:rPr lang="de-DE" sz="1814" baseline="-25000" dirty="0" err="1">
                    <a:latin typeface="+mn-lt"/>
                    <a:cs typeface="Times New Roman" panose="02020603050405020304" pitchFamily="18" charset="0"/>
                  </a:rPr>
                  <a:t>i</a:t>
                </a:r>
                <a:r>
                  <a:rPr lang="de-DE" sz="1814" dirty="0" err="1">
                    <a:latin typeface="+mn-lt"/>
                    <a:cs typeface="Times New Roman" panose="02020603050405020304" pitchFamily="18" charset="0"/>
                  </a:rPr>
                  <a:t>∙i</a:t>
                </a:r>
                <a:r>
                  <a:rPr lang="de-DE" sz="1814" dirty="0">
                    <a:latin typeface="+mn-lt"/>
                    <a:cs typeface="Times New Roman" panose="02020603050405020304" pitchFamily="18" charset="0"/>
                  </a:rPr>
                  <a:t>	</a:t>
                </a:r>
                <a:r>
                  <a:rPr lang="de-DE" sz="1814">
                    <a:latin typeface="+mn-lt"/>
                    <a:cs typeface="Times New Roman" panose="02020603050405020304" pitchFamily="18" charset="0"/>
                  </a:rPr>
                  <a:t>	with </a:t>
                </a:r>
                <a:r>
                  <a:rPr lang="de-DE" sz="1814" dirty="0" err="1">
                    <a:latin typeface="+mn-lt"/>
                    <a:cs typeface="Times New Roman" panose="02020603050405020304" pitchFamily="18" charset="0"/>
                  </a:rPr>
                  <a:t>l</a:t>
                </a:r>
                <a:r>
                  <a:rPr lang="de-DE" sz="1814" baseline="-25000" dirty="0" err="1">
                    <a:latin typeface="+mn-lt"/>
                    <a:cs typeface="Times New Roman" panose="02020603050405020304" pitchFamily="18" charset="0"/>
                  </a:rPr>
                  <a:t>Y</a:t>
                </a:r>
                <a:r>
                  <a:rPr lang="de-DE" sz="1814" dirty="0">
                    <a:latin typeface="+mn-lt"/>
                    <a:cs typeface="Times New Roman" panose="02020603050405020304" pitchFamily="18" charset="0"/>
                  </a:rPr>
                  <a:t>&gt;0	</a:t>
                </a:r>
                <a:r>
                  <a:rPr lang="de-DE" sz="1814">
                    <a:latin typeface="+mn-lt"/>
                    <a:cs typeface="Times New Roman" panose="02020603050405020304" pitchFamily="18" charset="0"/>
                  </a:rPr>
                  <a:t>     and</a:t>
                </a:r>
                <a:r>
                  <a:rPr lang="de-DE" sz="1814" dirty="0">
                    <a:latin typeface="+mn-lt"/>
                    <a:cs typeface="Times New Roman" panose="02020603050405020304" pitchFamily="18" charset="0"/>
                  </a:rPr>
                  <a:t>	l</a:t>
                </a:r>
                <a:r>
                  <a:rPr lang="de-DE" sz="1814" baseline="-25000" dirty="0">
                    <a:latin typeface="+mn-lt"/>
                    <a:cs typeface="Times New Roman" panose="02020603050405020304" pitchFamily="18" charset="0"/>
                  </a:rPr>
                  <a:t>i</a:t>
                </a:r>
                <a:r>
                  <a:rPr lang="de-DE" sz="1814" dirty="0">
                    <a:latin typeface="+mn-lt"/>
                    <a:cs typeface="Times New Roman" panose="02020603050405020304" pitchFamily="18" charset="0"/>
                  </a:rPr>
                  <a:t>&lt;0</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169502" y="626990"/>
                <a:ext cx="7506079" cy="5813867"/>
              </a:xfrm>
              <a:prstGeom prst="rect">
                <a:avLst/>
              </a:prstGeom>
              <a:blipFill>
                <a:blip r:embed="rId3"/>
                <a:stretch>
                  <a:fillRect l="-1543" t="-1153"/>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CE7E583-8515-4D8C-BFE5-215625D9CF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C2530B9-6814-48B7-88CB-42DB3595ED22}"/>
                  </a:ext>
                </a:extLst>
              </p14:cNvPr>
              <p14:cNvContentPartPr/>
              <p14:nvPr/>
            </p14:nvContentPartPr>
            <p14:xfrm>
              <a:off x="823983" y="4792651"/>
              <a:ext cx="2224080" cy="1250640"/>
            </p14:xfrm>
          </p:contentPart>
        </mc:Choice>
        <mc:Fallback xmlns="">
          <p:pic>
            <p:nvPicPr>
              <p:cNvPr id="2" name="Freihand 1">
                <a:extLst>
                  <a:ext uri="{FF2B5EF4-FFF2-40B4-BE49-F238E27FC236}">
                    <a16:creationId xmlns:a16="http://schemas.microsoft.com/office/drawing/2014/main" id="{4C2530B9-6814-48B7-88CB-42DB3595ED22}"/>
                  </a:ext>
                </a:extLst>
              </p:cNvPr>
              <p:cNvPicPr/>
              <p:nvPr/>
            </p:nvPicPr>
            <p:blipFill>
              <a:blip r:embed="rId5"/>
              <a:stretch>
                <a:fillRect/>
              </a:stretch>
            </p:blipFill>
            <p:spPr>
              <a:xfrm>
                <a:off x="819663" y="4788331"/>
                <a:ext cx="2232720" cy="1259280"/>
              </a:xfrm>
              <a:prstGeom prst="rect">
                <a:avLst/>
              </a:prstGeom>
            </p:spPr>
          </p:pic>
        </mc:Fallback>
      </mc:AlternateContent>
      <p:grpSp>
        <p:nvGrpSpPr>
          <p:cNvPr id="10" name="Gruppieren 9">
            <a:extLst>
              <a:ext uri="{FF2B5EF4-FFF2-40B4-BE49-F238E27FC236}">
                <a16:creationId xmlns:a16="http://schemas.microsoft.com/office/drawing/2014/main" id="{D795905E-893C-41C9-9AE3-A9B0F663DED5}"/>
              </a:ext>
            </a:extLst>
          </p:cNvPr>
          <p:cNvGrpSpPr/>
          <p:nvPr/>
        </p:nvGrpSpPr>
        <p:grpSpPr>
          <a:xfrm>
            <a:off x="1355343" y="5066251"/>
            <a:ext cx="358200" cy="170640"/>
            <a:chOff x="1355343" y="5066251"/>
            <a:chExt cx="358200" cy="1706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893D352-8885-4B99-9EA9-CAF7817CEEB8}"/>
                    </a:ext>
                  </a:extLst>
                </p14:cNvPr>
                <p14:cNvContentPartPr/>
                <p14:nvPr/>
              </p14:nvContentPartPr>
              <p14:xfrm>
                <a:off x="1425903" y="5066251"/>
                <a:ext cx="12960" cy="170640"/>
              </p14:xfrm>
            </p:contentPart>
          </mc:Choice>
          <mc:Fallback xmlns="">
            <p:pic>
              <p:nvPicPr>
                <p:cNvPr id="3" name="Freihand 2">
                  <a:extLst>
                    <a:ext uri="{FF2B5EF4-FFF2-40B4-BE49-F238E27FC236}">
                      <a16:creationId xmlns:a16="http://schemas.microsoft.com/office/drawing/2014/main" id="{D893D352-8885-4B99-9EA9-CAF7817CEEB8}"/>
                    </a:ext>
                  </a:extLst>
                </p:cNvPr>
                <p:cNvPicPr/>
                <p:nvPr/>
              </p:nvPicPr>
              <p:blipFill>
                <a:blip r:embed="rId7"/>
                <a:stretch>
                  <a:fillRect/>
                </a:stretch>
              </p:blipFill>
              <p:spPr>
                <a:xfrm>
                  <a:off x="1421583" y="5061931"/>
                  <a:ext cx="21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C8E92879-0D1D-4697-8428-F11B506C3517}"/>
                    </a:ext>
                  </a:extLst>
                </p14:cNvPr>
                <p14:cNvContentPartPr/>
                <p14:nvPr/>
              </p14:nvContentPartPr>
              <p14:xfrm>
                <a:off x="1355343" y="5121691"/>
                <a:ext cx="170280" cy="19800"/>
              </p14:xfrm>
            </p:contentPart>
          </mc:Choice>
          <mc:Fallback xmlns="">
            <p:pic>
              <p:nvPicPr>
                <p:cNvPr id="4" name="Freihand 3">
                  <a:extLst>
                    <a:ext uri="{FF2B5EF4-FFF2-40B4-BE49-F238E27FC236}">
                      <a16:creationId xmlns:a16="http://schemas.microsoft.com/office/drawing/2014/main" id="{C8E92879-0D1D-4697-8428-F11B506C3517}"/>
                    </a:ext>
                  </a:extLst>
                </p:cNvPr>
                <p:cNvPicPr/>
                <p:nvPr/>
              </p:nvPicPr>
              <p:blipFill>
                <a:blip r:embed="rId9"/>
                <a:stretch>
                  <a:fillRect/>
                </a:stretch>
              </p:blipFill>
              <p:spPr>
                <a:xfrm>
                  <a:off x="1351023" y="5117371"/>
                  <a:ext cx="178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486F6531-A081-438E-B997-5716E955F8AB}"/>
                    </a:ext>
                  </a:extLst>
                </p14:cNvPr>
                <p14:cNvContentPartPr/>
                <p14:nvPr/>
              </p14:nvContentPartPr>
              <p14:xfrm>
                <a:off x="1581063" y="5137171"/>
                <a:ext cx="132480" cy="26280"/>
              </p14:xfrm>
            </p:contentPart>
          </mc:Choice>
          <mc:Fallback xmlns="">
            <p:pic>
              <p:nvPicPr>
                <p:cNvPr id="9" name="Freihand 8">
                  <a:extLst>
                    <a:ext uri="{FF2B5EF4-FFF2-40B4-BE49-F238E27FC236}">
                      <a16:creationId xmlns:a16="http://schemas.microsoft.com/office/drawing/2014/main" id="{486F6531-A081-438E-B997-5716E955F8AB}"/>
                    </a:ext>
                  </a:extLst>
                </p:cNvPr>
                <p:cNvPicPr/>
                <p:nvPr/>
              </p:nvPicPr>
              <p:blipFill>
                <a:blip r:embed="rId11"/>
                <a:stretch>
                  <a:fillRect/>
                </a:stretch>
              </p:blipFill>
              <p:spPr>
                <a:xfrm>
                  <a:off x="1576743" y="5132851"/>
                  <a:ext cx="141120" cy="3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DEFF548C-0537-4CEA-BFC5-E05A60E0B0AA}"/>
                  </a:ext>
                </a:extLst>
              </p14:cNvPr>
              <p14:cNvContentPartPr/>
              <p14:nvPr/>
            </p14:nvContentPartPr>
            <p14:xfrm>
              <a:off x="760623" y="996811"/>
              <a:ext cx="1364400" cy="1052640"/>
            </p14:xfrm>
          </p:contentPart>
        </mc:Choice>
        <mc:Fallback xmlns="">
          <p:pic>
            <p:nvPicPr>
              <p:cNvPr id="11" name="Freihand 10">
                <a:extLst>
                  <a:ext uri="{FF2B5EF4-FFF2-40B4-BE49-F238E27FC236}">
                    <a16:creationId xmlns:a16="http://schemas.microsoft.com/office/drawing/2014/main" id="{DEFF548C-0537-4CEA-BFC5-E05A60E0B0AA}"/>
                  </a:ext>
                </a:extLst>
              </p:cNvPr>
              <p:cNvPicPr/>
              <p:nvPr/>
            </p:nvPicPr>
            <p:blipFill>
              <a:blip r:embed="rId13"/>
              <a:stretch>
                <a:fillRect/>
              </a:stretch>
            </p:blipFill>
            <p:spPr>
              <a:xfrm>
                <a:off x="756303" y="992491"/>
                <a:ext cx="1373040" cy="1061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 name="Freihand 4">
                <a:extLst>
                  <a:ext uri="{FF2B5EF4-FFF2-40B4-BE49-F238E27FC236}">
                    <a16:creationId xmlns:a16="http://schemas.microsoft.com/office/drawing/2014/main" id="{1F1FA4E2-2E98-4632-9D92-9A526B5866EF}"/>
                  </a:ext>
                </a:extLst>
              </p14:cNvPr>
              <p14:cNvContentPartPr/>
              <p14:nvPr/>
            </p14:nvContentPartPr>
            <p14:xfrm>
              <a:off x="1475583" y="1144051"/>
              <a:ext cx="447480" cy="398520"/>
            </p14:xfrm>
          </p:contentPart>
        </mc:Choice>
        <mc:Fallback>
          <p:pic>
            <p:nvPicPr>
              <p:cNvPr id="5" name="Freihand 4">
                <a:extLst>
                  <a:ext uri="{FF2B5EF4-FFF2-40B4-BE49-F238E27FC236}">
                    <a16:creationId xmlns:a16="http://schemas.microsoft.com/office/drawing/2014/main" id="{1F1FA4E2-2E98-4632-9D92-9A526B5866EF}"/>
                  </a:ext>
                </a:extLst>
              </p:cNvPr>
              <p:cNvPicPr/>
              <p:nvPr/>
            </p:nvPicPr>
            <p:blipFill>
              <a:blip r:embed="rId15"/>
              <a:stretch>
                <a:fillRect/>
              </a:stretch>
            </p:blipFill>
            <p:spPr>
              <a:xfrm>
                <a:off x="1471263" y="1139731"/>
                <a:ext cx="45612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62432D74-27D7-4E80-84A3-019573530BFE}"/>
                  </a:ext>
                </a:extLst>
              </p14:cNvPr>
              <p14:cNvContentPartPr/>
              <p14:nvPr/>
            </p14:nvContentPartPr>
            <p14:xfrm>
              <a:off x="1424823" y="1534651"/>
              <a:ext cx="416880" cy="479520"/>
            </p14:xfrm>
          </p:contentPart>
        </mc:Choice>
        <mc:Fallback>
          <p:pic>
            <p:nvPicPr>
              <p:cNvPr id="12" name="Freihand 11">
                <a:extLst>
                  <a:ext uri="{FF2B5EF4-FFF2-40B4-BE49-F238E27FC236}">
                    <a16:creationId xmlns:a16="http://schemas.microsoft.com/office/drawing/2014/main" id="{62432D74-27D7-4E80-84A3-019573530BFE}"/>
                  </a:ext>
                </a:extLst>
              </p:cNvPr>
              <p:cNvPicPr/>
              <p:nvPr/>
            </p:nvPicPr>
            <p:blipFill>
              <a:blip r:embed="rId17"/>
              <a:stretch>
                <a:fillRect/>
              </a:stretch>
            </p:blipFill>
            <p:spPr>
              <a:xfrm>
                <a:off x="1420503" y="1530331"/>
                <a:ext cx="425520" cy="48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E3532241-647A-4F1E-A2C5-DC68AC8ABB41}"/>
                  </a:ext>
                </a:extLst>
              </p14:cNvPr>
              <p14:cNvContentPartPr/>
              <p14:nvPr/>
            </p14:nvContentPartPr>
            <p14:xfrm>
              <a:off x="963663" y="1208851"/>
              <a:ext cx="559440" cy="726840"/>
            </p14:xfrm>
          </p:contentPart>
        </mc:Choice>
        <mc:Fallback>
          <p:pic>
            <p:nvPicPr>
              <p:cNvPr id="13" name="Freihand 12">
                <a:extLst>
                  <a:ext uri="{FF2B5EF4-FFF2-40B4-BE49-F238E27FC236}">
                    <a16:creationId xmlns:a16="http://schemas.microsoft.com/office/drawing/2014/main" id="{E3532241-647A-4F1E-A2C5-DC68AC8ABB41}"/>
                  </a:ext>
                </a:extLst>
              </p:cNvPr>
              <p:cNvPicPr/>
              <p:nvPr/>
            </p:nvPicPr>
            <p:blipFill>
              <a:blip r:embed="rId19"/>
              <a:stretch>
                <a:fillRect/>
              </a:stretch>
            </p:blipFill>
            <p:spPr>
              <a:xfrm>
                <a:off x="959343" y="1204531"/>
                <a:ext cx="56808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CBAFD294-FFA0-4704-BE98-35BFE7100028}"/>
                  </a:ext>
                </a:extLst>
              </p14:cNvPr>
              <p14:cNvContentPartPr/>
              <p14:nvPr/>
            </p14:nvContentPartPr>
            <p14:xfrm>
              <a:off x="1469823" y="1500451"/>
              <a:ext cx="388800" cy="460440"/>
            </p14:xfrm>
          </p:contentPart>
        </mc:Choice>
        <mc:Fallback>
          <p:pic>
            <p:nvPicPr>
              <p:cNvPr id="14" name="Freihand 13">
                <a:extLst>
                  <a:ext uri="{FF2B5EF4-FFF2-40B4-BE49-F238E27FC236}">
                    <a16:creationId xmlns:a16="http://schemas.microsoft.com/office/drawing/2014/main" id="{CBAFD294-FFA0-4704-BE98-35BFE7100028}"/>
                  </a:ext>
                </a:extLst>
              </p:cNvPr>
              <p:cNvPicPr/>
              <p:nvPr/>
            </p:nvPicPr>
            <p:blipFill>
              <a:blip r:embed="rId21"/>
              <a:stretch>
                <a:fillRect/>
              </a:stretch>
            </p:blipFill>
            <p:spPr>
              <a:xfrm>
                <a:off x="1465503" y="1496131"/>
                <a:ext cx="39744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646B72AE-3D4F-4E0F-B21E-A834BE6B0233}"/>
                  </a:ext>
                </a:extLst>
              </p14:cNvPr>
              <p14:cNvContentPartPr/>
              <p14:nvPr/>
            </p14:nvContentPartPr>
            <p14:xfrm>
              <a:off x="4947423" y="2734531"/>
              <a:ext cx="1799280" cy="120600"/>
            </p14:xfrm>
          </p:contentPart>
        </mc:Choice>
        <mc:Fallback>
          <p:pic>
            <p:nvPicPr>
              <p:cNvPr id="15" name="Freihand 14">
                <a:extLst>
                  <a:ext uri="{FF2B5EF4-FFF2-40B4-BE49-F238E27FC236}">
                    <a16:creationId xmlns:a16="http://schemas.microsoft.com/office/drawing/2014/main" id="{646B72AE-3D4F-4E0F-B21E-A834BE6B0233}"/>
                  </a:ext>
                </a:extLst>
              </p:cNvPr>
              <p:cNvPicPr/>
              <p:nvPr/>
            </p:nvPicPr>
            <p:blipFill>
              <a:blip r:embed="rId23"/>
              <a:stretch>
                <a:fillRect/>
              </a:stretch>
            </p:blipFill>
            <p:spPr>
              <a:xfrm>
                <a:off x="4943103" y="2730211"/>
                <a:ext cx="1807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974A9478-F5FD-4469-A29E-1F28D85ECFC6}"/>
                  </a:ext>
                </a:extLst>
              </p14:cNvPr>
              <p14:cNvContentPartPr/>
              <p14:nvPr/>
            </p14:nvContentPartPr>
            <p14:xfrm>
              <a:off x="882663" y="5610571"/>
              <a:ext cx="2261880" cy="82440"/>
            </p14:xfrm>
          </p:contentPart>
        </mc:Choice>
        <mc:Fallback>
          <p:pic>
            <p:nvPicPr>
              <p:cNvPr id="16" name="Freihand 15">
                <a:extLst>
                  <a:ext uri="{FF2B5EF4-FFF2-40B4-BE49-F238E27FC236}">
                    <a16:creationId xmlns:a16="http://schemas.microsoft.com/office/drawing/2014/main" id="{974A9478-F5FD-4469-A29E-1F28D85ECFC6}"/>
                  </a:ext>
                </a:extLst>
              </p:cNvPr>
              <p:cNvPicPr/>
              <p:nvPr/>
            </p:nvPicPr>
            <p:blipFill>
              <a:blip r:embed="rId25"/>
              <a:stretch>
                <a:fillRect/>
              </a:stretch>
            </p:blipFill>
            <p:spPr>
              <a:xfrm>
                <a:off x="878343" y="5606251"/>
                <a:ext cx="2270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72462FE1-8819-4FAE-A622-5E42DC955354}"/>
                  </a:ext>
                </a:extLst>
              </p14:cNvPr>
              <p14:cNvContentPartPr/>
              <p14:nvPr/>
            </p14:nvContentPartPr>
            <p14:xfrm>
              <a:off x="1722903" y="5109091"/>
              <a:ext cx="320400" cy="510480"/>
            </p14:xfrm>
          </p:contentPart>
        </mc:Choice>
        <mc:Fallback>
          <p:pic>
            <p:nvPicPr>
              <p:cNvPr id="17" name="Freihand 16">
                <a:extLst>
                  <a:ext uri="{FF2B5EF4-FFF2-40B4-BE49-F238E27FC236}">
                    <a16:creationId xmlns:a16="http://schemas.microsoft.com/office/drawing/2014/main" id="{72462FE1-8819-4FAE-A622-5E42DC955354}"/>
                  </a:ext>
                </a:extLst>
              </p:cNvPr>
              <p:cNvPicPr/>
              <p:nvPr/>
            </p:nvPicPr>
            <p:blipFill>
              <a:blip r:embed="rId27"/>
              <a:stretch>
                <a:fillRect/>
              </a:stretch>
            </p:blipFill>
            <p:spPr>
              <a:xfrm>
                <a:off x="1718583" y="5104771"/>
                <a:ext cx="32904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93774748-D1FC-4BB3-B144-3A65E31A5F9E}"/>
                  </a:ext>
                </a:extLst>
              </p14:cNvPr>
              <p14:cNvContentPartPr/>
              <p14:nvPr/>
            </p14:nvContentPartPr>
            <p14:xfrm>
              <a:off x="2252823" y="5093971"/>
              <a:ext cx="291240" cy="543960"/>
            </p14:xfrm>
          </p:contentPart>
        </mc:Choice>
        <mc:Fallback>
          <p:pic>
            <p:nvPicPr>
              <p:cNvPr id="18" name="Freihand 17">
                <a:extLst>
                  <a:ext uri="{FF2B5EF4-FFF2-40B4-BE49-F238E27FC236}">
                    <a16:creationId xmlns:a16="http://schemas.microsoft.com/office/drawing/2014/main" id="{93774748-D1FC-4BB3-B144-3A65E31A5F9E}"/>
                  </a:ext>
                </a:extLst>
              </p:cNvPr>
              <p:cNvPicPr/>
              <p:nvPr/>
            </p:nvPicPr>
            <p:blipFill>
              <a:blip r:embed="rId29"/>
              <a:stretch>
                <a:fillRect/>
              </a:stretch>
            </p:blipFill>
            <p:spPr>
              <a:xfrm>
                <a:off x="2248503" y="5089651"/>
                <a:ext cx="29988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C277705B-D7C7-42A3-877B-DF024F5A85F2}"/>
                  </a:ext>
                </a:extLst>
              </p14:cNvPr>
              <p14:cNvContentPartPr/>
              <p14:nvPr/>
            </p14:nvContentPartPr>
            <p14:xfrm>
              <a:off x="1060143" y="5547931"/>
              <a:ext cx="687600" cy="83880"/>
            </p14:xfrm>
          </p:contentPart>
        </mc:Choice>
        <mc:Fallback>
          <p:pic>
            <p:nvPicPr>
              <p:cNvPr id="19" name="Freihand 18">
                <a:extLst>
                  <a:ext uri="{FF2B5EF4-FFF2-40B4-BE49-F238E27FC236}">
                    <a16:creationId xmlns:a16="http://schemas.microsoft.com/office/drawing/2014/main" id="{C277705B-D7C7-42A3-877B-DF024F5A85F2}"/>
                  </a:ext>
                </a:extLst>
              </p:cNvPr>
              <p:cNvPicPr/>
              <p:nvPr/>
            </p:nvPicPr>
            <p:blipFill>
              <a:blip r:embed="rId31"/>
              <a:stretch>
                <a:fillRect/>
              </a:stretch>
            </p:blipFill>
            <p:spPr>
              <a:xfrm>
                <a:off x="1055823" y="5543611"/>
                <a:ext cx="6962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B620C171-F669-4126-B2D5-B790E45A55B4}"/>
                  </a:ext>
                </a:extLst>
              </p14:cNvPr>
              <p14:cNvContentPartPr/>
              <p14:nvPr/>
            </p14:nvContentPartPr>
            <p14:xfrm>
              <a:off x="2036463" y="5185771"/>
              <a:ext cx="158760" cy="313200"/>
            </p14:xfrm>
          </p:contentPart>
        </mc:Choice>
        <mc:Fallback>
          <p:pic>
            <p:nvPicPr>
              <p:cNvPr id="20" name="Freihand 19">
                <a:extLst>
                  <a:ext uri="{FF2B5EF4-FFF2-40B4-BE49-F238E27FC236}">
                    <a16:creationId xmlns:a16="http://schemas.microsoft.com/office/drawing/2014/main" id="{B620C171-F669-4126-B2D5-B790E45A55B4}"/>
                  </a:ext>
                </a:extLst>
              </p:cNvPr>
              <p:cNvPicPr/>
              <p:nvPr/>
            </p:nvPicPr>
            <p:blipFill>
              <a:blip r:embed="rId33"/>
              <a:stretch>
                <a:fillRect/>
              </a:stretch>
            </p:blipFill>
            <p:spPr>
              <a:xfrm>
                <a:off x="2032143" y="5181451"/>
                <a:ext cx="1674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A4DCEABD-7BA3-4AFF-B241-7993CFAA829A}"/>
                  </a:ext>
                </a:extLst>
              </p14:cNvPr>
              <p14:cNvContentPartPr/>
              <p14:nvPr/>
            </p14:nvContentPartPr>
            <p14:xfrm>
              <a:off x="2476383" y="5230771"/>
              <a:ext cx="186840" cy="283320"/>
            </p14:xfrm>
          </p:contentPart>
        </mc:Choice>
        <mc:Fallback>
          <p:pic>
            <p:nvPicPr>
              <p:cNvPr id="21" name="Freihand 20">
                <a:extLst>
                  <a:ext uri="{FF2B5EF4-FFF2-40B4-BE49-F238E27FC236}">
                    <a16:creationId xmlns:a16="http://schemas.microsoft.com/office/drawing/2014/main" id="{A4DCEABD-7BA3-4AFF-B241-7993CFAA829A}"/>
                  </a:ext>
                </a:extLst>
              </p:cNvPr>
              <p:cNvPicPr/>
              <p:nvPr/>
            </p:nvPicPr>
            <p:blipFill>
              <a:blip r:embed="rId35"/>
              <a:stretch>
                <a:fillRect/>
              </a:stretch>
            </p:blipFill>
            <p:spPr>
              <a:xfrm>
                <a:off x="2472063" y="5226451"/>
                <a:ext cx="195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1393F799-C8C0-4CAF-BBEA-A8A560F0DEF5}"/>
                  </a:ext>
                </a:extLst>
              </p14:cNvPr>
              <p14:cNvContentPartPr/>
              <p14:nvPr/>
            </p14:nvContentPartPr>
            <p14:xfrm>
              <a:off x="2293477" y="5075611"/>
              <a:ext cx="192240" cy="552240"/>
            </p14:xfrm>
          </p:contentPart>
        </mc:Choice>
        <mc:Fallback>
          <p:pic>
            <p:nvPicPr>
              <p:cNvPr id="22" name="Freihand 21">
                <a:extLst>
                  <a:ext uri="{FF2B5EF4-FFF2-40B4-BE49-F238E27FC236}">
                    <a16:creationId xmlns:a16="http://schemas.microsoft.com/office/drawing/2014/main" id="{1393F799-C8C0-4CAF-BBEA-A8A560F0DEF5}"/>
                  </a:ext>
                </a:extLst>
              </p:cNvPr>
              <p:cNvPicPr/>
              <p:nvPr/>
            </p:nvPicPr>
            <p:blipFill>
              <a:blip r:embed="rId37"/>
              <a:stretch>
                <a:fillRect/>
              </a:stretch>
            </p:blipFill>
            <p:spPr>
              <a:xfrm>
                <a:off x="2289157" y="5071291"/>
                <a:ext cx="20088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EA0ED2E0-8874-49A5-B0AA-6E6DA804B62E}"/>
                  </a:ext>
                </a:extLst>
              </p14:cNvPr>
              <p14:cNvContentPartPr/>
              <p14:nvPr/>
            </p14:nvContentPartPr>
            <p14:xfrm>
              <a:off x="1974157" y="5015851"/>
              <a:ext cx="339840" cy="531360"/>
            </p14:xfrm>
          </p:contentPart>
        </mc:Choice>
        <mc:Fallback>
          <p:pic>
            <p:nvPicPr>
              <p:cNvPr id="23" name="Freihand 22">
                <a:extLst>
                  <a:ext uri="{FF2B5EF4-FFF2-40B4-BE49-F238E27FC236}">
                    <a16:creationId xmlns:a16="http://schemas.microsoft.com/office/drawing/2014/main" id="{EA0ED2E0-8874-49A5-B0AA-6E6DA804B62E}"/>
                  </a:ext>
                </a:extLst>
              </p:cNvPr>
              <p:cNvPicPr/>
              <p:nvPr/>
            </p:nvPicPr>
            <p:blipFill>
              <a:blip r:embed="rId39"/>
              <a:stretch>
                <a:fillRect/>
              </a:stretch>
            </p:blipFill>
            <p:spPr>
              <a:xfrm>
                <a:off x="1969837" y="5011531"/>
                <a:ext cx="348480" cy="540000"/>
              </a:xfrm>
              <a:prstGeom prst="rect">
                <a:avLst/>
              </a:prstGeom>
            </p:spPr>
          </p:pic>
        </mc:Fallback>
      </mc:AlternateContent>
    </p:spTree>
    <p:extLst>
      <p:ext uri="{BB962C8B-B14F-4D97-AF65-F5344CB8AC3E}">
        <p14:creationId xmlns:p14="http://schemas.microsoft.com/office/powerpoint/2010/main" val="3873658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2">
            <a:extLst>
              <a:ext uri="{FF2B5EF4-FFF2-40B4-BE49-F238E27FC236}">
                <a16:creationId xmlns:a16="http://schemas.microsoft.com/office/drawing/2014/main" id="{1AE419F9-E9DF-412E-9679-13A34F743970}"/>
              </a:ext>
            </a:extLst>
          </p:cNvPr>
          <p:cNvSpPr txBox="1"/>
          <p:nvPr/>
        </p:nvSpPr>
        <p:spPr>
          <a:xfrm>
            <a:off x="8164715" y="31645"/>
            <a:ext cx="4027285" cy="971531"/>
          </a:xfrm>
          <a:prstGeom prst="rect">
            <a:avLst/>
          </a:prstGeom>
          <a:noFill/>
          <a:ln>
            <a:noFill/>
          </a:ln>
        </p:spPr>
        <p:txBody>
          <a:bodyPr lIns="81646" tIns="40823" rIns="81646" bIns="40823" anchor="ctr" anchorCtr="1"/>
          <a:lstStyle/>
          <a:p>
            <a:r>
              <a:rPr lang="de-DE" sz="2600" b="1"/>
              <a:t>The LM-curve</a:t>
            </a:r>
            <a:endParaRPr lang="de-DE" sz="2600" b="1" dirty="0"/>
          </a:p>
        </p:txBody>
      </p:sp>
      <p:cxnSp>
        <p:nvCxnSpPr>
          <p:cNvPr id="51" name="Straight Arrow Connector 7">
            <a:extLst>
              <a:ext uri="{FF2B5EF4-FFF2-40B4-BE49-F238E27FC236}">
                <a16:creationId xmlns:a16="http://schemas.microsoft.com/office/drawing/2014/main" id="{297E16CD-354A-4ED5-9D40-5744F428BFFF}"/>
              </a:ext>
            </a:extLst>
          </p:cNvPr>
          <p:cNvCxnSpPr/>
          <p:nvPr/>
        </p:nvCxnSpPr>
        <p:spPr>
          <a:xfrm>
            <a:off x="318104" y="326881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a:extLst>
              <a:ext uri="{FF2B5EF4-FFF2-40B4-BE49-F238E27FC236}">
                <a16:creationId xmlns:a16="http://schemas.microsoft.com/office/drawing/2014/main" id="{6C72AB29-1685-4114-A0C3-403E43A513B4}"/>
              </a:ext>
            </a:extLst>
          </p:cNvPr>
          <p:cNvSpPr txBox="1"/>
          <p:nvPr/>
        </p:nvSpPr>
        <p:spPr>
          <a:xfrm>
            <a:off x="3922573" y="334058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55" name="Straight Arrow Connector 6">
            <a:extLst>
              <a:ext uri="{FF2B5EF4-FFF2-40B4-BE49-F238E27FC236}">
                <a16:creationId xmlns:a16="http://schemas.microsoft.com/office/drawing/2014/main" id="{3008843C-FAA5-4653-95A7-CE4FBE33AC94}"/>
              </a:ext>
            </a:extLst>
          </p:cNvPr>
          <p:cNvCxnSpPr/>
          <p:nvPr/>
        </p:nvCxnSpPr>
        <p:spPr>
          <a:xfrm flipV="1">
            <a:off x="318104" y="15495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7">
            <a:extLst>
              <a:ext uri="{FF2B5EF4-FFF2-40B4-BE49-F238E27FC236}">
                <a16:creationId xmlns:a16="http://schemas.microsoft.com/office/drawing/2014/main" id="{B40D93FD-44F4-42E3-9381-3D3A5160A399}"/>
              </a:ext>
            </a:extLst>
          </p:cNvPr>
          <p:cNvCxnSpPr/>
          <p:nvPr/>
        </p:nvCxnSpPr>
        <p:spPr>
          <a:xfrm>
            <a:off x="4847541" y="3257018"/>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6">
            <a:extLst>
              <a:ext uri="{FF2B5EF4-FFF2-40B4-BE49-F238E27FC236}">
                <a16:creationId xmlns:a16="http://schemas.microsoft.com/office/drawing/2014/main" id="{4C2BA91B-443D-42D8-BF48-B838EA32E37A}"/>
              </a:ext>
            </a:extLst>
          </p:cNvPr>
          <p:cNvCxnSpPr/>
          <p:nvPr/>
        </p:nvCxnSpPr>
        <p:spPr>
          <a:xfrm flipV="1">
            <a:off x="4847540" y="14315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44">
                <a:extLst>
                  <a:ext uri="{FF2B5EF4-FFF2-40B4-BE49-F238E27FC236}">
                    <a16:creationId xmlns:a16="http://schemas.microsoft.com/office/drawing/2014/main" id="{2B200A97-0D0E-4611-80F5-3B6241AEE127}"/>
                  </a:ext>
                </a:extLst>
              </p:cNvPr>
              <p:cNvSpPr txBox="1"/>
              <p:nvPr/>
            </p:nvSpPr>
            <p:spPr>
              <a:xfrm>
                <a:off x="-79586" y="25210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8" name="TextBox 44">
                <a:extLst>
                  <a:ext uri="{FF2B5EF4-FFF2-40B4-BE49-F238E27FC236}">
                    <a16:creationId xmlns:a16="http://schemas.microsoft.com/office/drawing/2014/main" id="{2B200A97-0D0E-4611-80F5-3B6241AEE127}"/>
                  </a:ext>
                </a:extLst>
              </p:cNvPr>
              <p:cNvSpPr txBox="1">
                <a:spLocks noRot="1" noChangeAspect="1" noMove="1" noResize="1" noEditPoints="1" noAdjustHandles="1" noChangeArrowheads="1" noChangeShapeType="1" noTextEdit="1"/>
              </p:cNvSpPr>
              <p:nvPr/>
            </p:nvSpPr>
            <p:spPr>
              <a:xfrm>
                <a:off x="-79586" y="252100"/>
                <a:ext cx="305147"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9" name="TextBox 44">
                <a:extLst>
                  <a:ext uri="{FF2B5EF4-FFF2-40B4-BE49-F238E27FC236}">
                    <a16:creationId xmlns:a16="http://schemas.microsoft.com/office/drawing/2014/main" id="{A64C72AD-4727-4A7E-B7FA-BAD825AEEAD7}"/>
                  </a:ext>
                </a:extLst>
              </p:cNvPr>
              <p:cNvSpPr txBox="1"/>
              <p:nvPr/>
            </p:nvSpPr>
            <p:spPr>
              <a:xfrm>
                <a:off x="4536557" y="23166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59" name="TextBox 44">
                <a:extLst>
                  <a:ext uri="{FF2B5EF4-FFF2-40B4-BE49-F238E27FC236}">
                    <a16:creationId xmlns:a16="http://schemas.microsoft.com/office/drawing/2014/main" id="{A64C72AD-4727-4A7E-B7FA-BAD825AEEAD7}"/>
                  </a:ext>
                </a:extLst>
              </p:cNvPr>
              <p:cNvSpPr txBox="1">
                <a:spLocks noRot="1" noChangeAspect="1" noMove="1" noResize="1" noEditPoints="1" noAdjustHandles="1" noChangeArrowheads="1" noChangeShapeType="1" noTextEdit="1"/>
              </p:cNvSpPr>
              <p:nvPr/>
            </p:nvSpPr>
            <p:spPr>
              <a:xfrm>
                <a:off x="4536557" y="231669"/>
                <a:ext cx="305147" cy="343620"/>
              </a:xfrm>
              <a:prstGeom prst="rect">
                <a:avLst/>
              </a:prstGeom>
              <a:blipFill>
                <a:blip r:embed="rId4"/>
                <a:stretch>
                  <a:fillRect/>
                </a:stretch>
              </a:blipFill>
            </p:spPr>
            <p:txBody>
              <a:bodyPr/>
              <a:lstStyle/>
              <a:p>
                <a:r>
                  <a:rPr lang="de-DE">
                    <a:noFill/>
                  </a:rPr>
                  <a:t> </a:t>
                </a:r>
              </a:p>
            </p:txBody>
          </p:sp>
        </mc:Fallback>
      </mc:AlternateContent>
      <p:sp>
        <p:nvSpPr>
          <p:cNvPr id="60" name="Rechteck 59">
            <a:extLst>
              <a:ext uri="{FF2B5EF4-FFF2-40B4-BE49-F238E27FC236}">
                <a16:creationId xmlns:a16="http://schemas.microsoft.com/office/drawing/2014/main" id="{2ED2C6A2-7685-4469-A234-5BD15AA436F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0" name="TextBox 9">
            <a:extLst>
              <a:ext uri="{FF2B5EF4-FFF2-40B4-BE49-F238E27FC236}">
                <a16:creationId xmlns:a16="http://schemas.microsoft.com/office/drawing/2014/main" id="{7E6466E8-6930-4D2E-9220-AE47CFFC194A}"/>
              </a:ext>
            </a:extLst>
          </p:cNvPr>
          <p:cNvSpPr txBox="1"/>
          <p:nvPr/>
        </p:nvSpPr>
        <p:spPr>
          <a:xfrm>
            <a:off x="8168618" y="3340584"/>
            <a:ext cx="288862"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y</a:t>
            </a:r>
          </a:p>
        </p:txBody>
      </p:sp>
      <p:sp>
        <p:nvSpPr>
          <p:cNvPr id="2" name="Textfeld 1">
            <a:extLst>
              <a:ext uri="{FF2B5EF4-FFF2-40B4-BE49-F238E27FC236}">
                <a16:creationId xmlns:a16="http://schemas.microsoft.com/office/drawing/2014/main" id="{A66C4E0E-7AD0-F918-605C-44D77F15A9BA}"/>
              </a:ext>
            </a:extLst>
          </p:cNvPr>
          <p:cNvSpPr txBox="1"/>
          <p:nvPr/>
        </p:nvSpPr>
        <p:spPr>
          <a:xfrm>
            <a:off x="4405738" y="3799042"/>
            <a:ext cx="4212843" cy="1448110"/>
          </a:xfrm>
          <a:prstGeom prst="rect">
            <a:avLst/>
          </a:prstGeom>
          <a:noFill/>
        </p:spPr>
        <p:txBody>
          <a:bodyPr wrap="square" rtlCol="0">
            <a:noAutofit/>
          </a:bodyPr>
          <a:lstStyle/>
          <a:p>
            <a:pPr marL="311079" indent="-311079">
              <a:buFont typeface="Arial" panose="020B0604020202020204" pitchFamily="34" charset="0"/>
              <a:buChar char="•"/>
            </a:pPr>
            <a:r>
              <a:rPr lang="en-US" sz="2177"/>
              <a:t>The LM-curve is the locus of all (</a:t>
            </a:r>
            <a:r>
              <a:rPr lang="en-US" sz="2177" dirty="0" err="1"/>
              <a:t>i,</a:t>
            </a:r>
            <a:r>
              <a:rPr lang="en-US" sz="2177" err="1"/>
              <a:t>y</a:t>
            </a:r>
            <a:r>
              <a:rPr lang="en-US" sz="2177"/>
              <a:t>)-combinations of money market equilibria</a:t>
            </a:r>
          </a:p>
          <a:p>
            <a:pPr marL="311079" indent="-311079">
              <a:buFont typeface="Arial" panose="020B0604020202020204" pitchFamily="34" charset="0"/>
              <a:buChar char="•"/>
            </a:pPr>
            <a:r>
              <a:rPr lang="en-US" sz="2177"/>
              <a:t>The LM-curve is increasing in </a:t>
            </a:r>
            <a:r>
              <a:rPr lang="en-US" sz="2177" dirty="0"/>
              <a:t>y</a:t>
            </a:r>
            <a:endParaRPr lang="de-DE" sz="2177" dirty="0"/>
          </a:p>
        </p:txBody>
      </p:sp>
      <p:sp>
        <p:nvSpPr>
          <p:cNvPr id="3" name="Rechteck 2">
            <a:extLst>
              <a:ext uri="{FF2B5EF4-FFF2-40B4-BE49-F238E27FC236}">
                <a16:creationId xmlns:a16="http://schemas.microsoft.com/office/drawing/2014/main" id="{3F200F2F-97F6-5513-24F5-58D2F8FC5283}"/>
              </a:ext>
            </a:extLst>
          </p:cNvPr>
          <p:cNvSpPr/>
          <p:nvPr/>
        </p:nvSpPr>
        <p:spPr>
          <a:xfrm>
            <a:off x="581628" y="3755966"/>
            <a:ext cx="3506088" cy="369332"/>
          </a:xfrm>
          <a:prstGeom prst="rect">
            <a:avLst/>
          </a:prstGeom>
        </p:spPr>
        <p:txBody>
          <a:bodyPr wrap="none">
            <a:spAutoFit/>
          </a:bodyPr>
          <a:lstStyle/>
          <a:p>
            <a:r>
              <a:rPr lang="en-US" b="1"/>
              <a:t>Equilibrium at the money market</a:t>
            </a:r>
            <a:endParaRPr lang="de-DE" b="1" dirty="0"/>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73483915-0455-4DD9-ABCE-824F7DD67E23}"/>
                  </a:ext>
                </a:extLst>
              </p14:cNvPr>
              <p14:cNvContentPartPr/>
              <p14:nvPr/>
            </p14:nvContentPartPr>
            <p14:xfrm>
              <a:off x="-72057" y="256651"/>
              <a:ext cx="321840" cy="439200"/>
            </p14:xfrm>
          </p:contentPart>
        </mc:Choice>
        <mc:Fallback xmlns="">
          <p:pic>
            <p:nvPicPr>
              <p:cNvPr id="4" name="Freihand 3">
                <a:extLst>
                  <a:ext uri="{FF2B5EF4-FFF2-40B4-BE49-F238E27FC236}">
                    <a16:creationId xmlns:a16="http://schemas.microsoft.com/office/drawing/2014/main" id="{73483915-0455-4DD9-ABCE-824F7DD67E23}"/>
                  </a:ext>
                </a:extLst>
              </p:cNvPr>
              <p:cNvPicPr/>
              <p:nvPr/>
            </p:nvPicPr>
            <p:blipFill>
              <a:blip r:embed="rId6"/>
              <a:stretch>
                <a:fillRect/>
              </a:stretch>
            </p:blipFill>
            <p:spPr>
              <a:xfrm>
                <a:off x="-76377" y="252331"/>
                <a:ext cx="3304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C5D25C-C09E-44C7-B3DC-278B2C43E875}"/>
                  </a:ext>
                </a:extLst>
              </p14:cNvPr>
              <p14:cNvContentPartPr/>
              <p14:nvPr/>
            </p14:nvContentPartPr>
            <p14:xfrm>
              <a:off x="3774543" y="3314491"/>
              <a:ext cx="992880" cy="450000"/>
            </p14:xfrm>
          </p:contentPart>
        </mc:Choice>
        <mc:Fallback xmlns="">
          <p:pic>
            <p:nvPicPr>
              <p:cNvPr id="5" name="Freihand 4">
                <a:extLst>
                  <a:ext uri="{FF2B5EF4-FFF2-40B4-BE49-F238E27FC236}">
                    <a16:creationId xmlns:a16="http://schemas.microsoft.com/office/drawing/2014/main" id="{83C5D25C-C09E-44C7-B3DC-278B2C43E875}"/>
                  </a:ext>
                </a:extLst>
              </p:cNvPr>
              <p:cNvPicPr/>
              <p:nvPr/>
            </p:nvPicPr>
            <p:blipFill>
              <a:blip r:embed="rId8"/>
              <a:stretch>
                <a:fillRect/>
              </a:stretch>
            </p:blipFill>
            <p:spPr>
              <a:xfrm>
                <a:off x="3770223" y="3310171"/>
                <a:ext cx="100152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3" name="Freihand 22">
                <a:extLst>
                  <a:ext uri="{FF2B5EF4-FFF2-40B4-BE49-F238E27FC236}">
                    <a16:creationId xmlns:a16="http://schemas.microsoft.com/office/drawing/2014/main" id="{70875FD5-DA93-49BA-897D-B4D2EEF15377}"/>
                  </a:ext>
                </a:extLst>
              </p14:cNvPr>
              <p14:cNvContentPartPr/>
              <p14:nvPr/>
            </p14:nvContentPartPr>
            <p14:xfrm>
              <a:off x="1592583" y="5466571"/>
              <a:ext cx="498960" cy="105840"/>
            </p14:xfrm>
          </p:contentPart>
        </mc:Choice>
        <mc:Fallback>
          <p:pic>
            <p:nvPicPr>
              <p:cNvPr id="23" name="Freihand 22">
                <a:extLst>
                  <a:ext uri="{FF2B5EF4-FFF2-40B4-BE49-F238E27FC236}">
                    <a16:creationId xmlns:a16="http://schemas.microsoft.com/office/drawing/2014/main" id="{70875FD5-DA93-49BA-897D-B4D2EEF15377}"/>
                  </a:ext>
                </a:extLst>
              </p:cNvPr>
              <p:cNvPicPr/>
              <p:nvPr/>
            </p:nvPicPr>
            <p:blipFill>
              <a:blip r:embed="rId10"/>
              <a:stretch>
                <a:fillRect/>
              </a:stretch>
            </p:blipFill>
            <p:spPr>
              <a:xfrm>
                <a:off x="1588263" y="5462251"/>
                <a:ext cx="507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 name="Freihand 24">
                <a:extLst>
                  <a:ext uri="{FF2B5EF4-FFF2-40B4-BE49-F238E27FC236}">
                    <a16:creationId xmlns:a16="http://schemas.microsoft.com/office/drawing/2014/main" id="{E5BC568B-9B1D-40BE-8FF1-4DA6D0A3056D}"/>
                  </a:ext>
                </a:extLst>
              </p14:cNvPr>
              <p14:cNvContentPartPr/>
              <p14:nvPr/>
            </p14:nvContentPartPr>
            <p14:xfrm>
              <a:off x="358863" y="4570531"/>
              <a:ext cx="284400" cy="24840"/>
            </p14:xfrm>
          </p:contentPart>
        </mc:Choice>
        <mc:Fallback>
          <p:pic>
            <p:nvPicPr>
              <p:cNvPr id="25" name="Freihand 24">
                <a:extLst>
                  <a:ext uri="{FF2B5EF4-FFF2-40B4-BE49-F238E27FC236}">
                    <a16:creationId xmlns:a16="http://schemas.microsoft.com/office/drawing/2014/main" id="{E5BC568B-9B1D-40BE-8FF1-4DA6D0A3056D}"/>
                  </a:ext>
                </a:extLst>
              </p:cNvPr>
              <p:cNvPicPr/>
              <p:nvPr/>
            </p:nvPicPr>
            <p:blipFill>
              <a:blip r:embed="rId12"/>
              <a:stretch>
                <a:fillRect/>
              </a:stretch>
            </p:blipFill>
            <p:spPr>
              <a:xfrm>
                <a:off x="354543" y="4566211"/>
                <a:ext cx="2930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7" name="Freihand 26">
                <a:extLst>
                  <a:ext uri="{FF2B5EF4-FFF2-40B4-BE49-F238E27FC236}">
                    <a16:creationId xmlns:a16="http://schemas.microsoft.com/office/drawing/2014/main" id="{638596AD-0725-4528-AAAD-3073C50F2E44}"/>
                  </a:ext>
                </a:extLst>
              </p14:cNvPr>
              <p14:cNvContentPartPr/>
              <p14:nvPr/>
            </p14:nvContentPartPr>
            <p14:xfrm>
              <a:off x="3892263" y="3669451"/>
              <a:ext cx="335880" cy="95760"/>
            </p14:xfrm>
          </p:contentPart>
        </mc:Choice>
        <mc:Fallback>
          <p:pic>
            <p:nvPicPr>
              <p:cNvPr id="27" name="Freihand 26">
                <a:extLst>
                  <a:ext uri="{FF2B5EF4-FFF2-40B4-BE49-F238E27FC236}">
                    <a16:creationId xmlns:a16="http://schemas.microsoft.com/office/drawing/2014/main" id="{638596AD-0725-4528-AAAD-3073C50F2E44}"/>
                  </a:ext>
                </a:extLst>
              </p:cNvPr>
              <p:cNvPicPr/>
              <p:nvPr/>
            </p:nvPicPr>
            <p:blipFill>
              <a:blip r:embed="rId14"/>
              <a:stretch>
                <a:fillRect/>
              </a:stretch>
            </p:blipFill>
            <p:spPr>
              <a:xfrm>
                <a:off x="3887943" y="3665131"/>
                <a:ext cx="344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 name="Freihand 27">
                <a:extLst>
                  <a:ext uri="{FF2B5EF4-FFF2-40B4-BE49-F238E27FC236}">
                    <a16:creationId xmlns:a16="http://schemas.microsoft.com/office/drawing/2014/main" id="{1C3BC39A-B5E1-44F0-974F-CFDA3B0C1F97}"/>
                  </a:ext>
                </a:extLst>
              </p14:cNvPr>
              <p14:cNvContentPartPr/>
              <p14:nvPr/>
            </p14:nvContentPartPr>
            <p14:xfrm>
              <a:off x="4284303" y="3625171"/>
              <a:ext cx="313200" cy="78120"/>
            </p14:xfrm>
          </p:contentPart>
        </mc:Choice>
        <mc:Fallback>
          <p:pic>
            <p:nvPicPr>
              <p:cNvPr id="28" name="Freihand 27">
                <a:extLst>
                  <a:ext uri="{FF2B5EF4-FFF2-40B4-BE49-F238E27FC236}">
                    <a16:creationId xmlns:a16="http://schemas.microsoft.com/office/drawing/2014/main" id="{1C3BC39A-B5E1-44F0-974F-CFDA3B0C1F97}"/>
                  </a:ext>
                </a:extLst>
              </p:cNvPr>
              <p:cNvPicPr/>
              <p:nvPr/>
            </p:nvPicPr>
            <p:blipFill>
              <a:blip r:embed="rId16"/>
              <a:stretch>
                <a:fillRect/>
              </a:stretch>
            </p:blipFill>
            <p:spPr>
              <a:xfrm>
                <a:off x="4279983" y="3620851"/>
                <a:ext cx="321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9" name="Freihand 28">
                <a:extLst>
                  <a:ext uri="{FF2B5EF4-FFF2-40B4-BE49-F238E27FC236}">
                    <a16:creationId xmlns:a16="http://schemas.microsoft.com/office/drawing/2014/main" id="{A977A5E2-CB0B-404F-B438-BBBC538395DA}"/>
                  </a:ext>
                </a:extLst>
              </p14:cNvPr>
              <p14:cNvContentPartPr/>
              <p14:nvPr/>
            </p14:nvContentPartPr>
            <p14:xfrm>
              <a:off x="-36057" y="260611"/>
              <a:ext cx="241200" cy="447840"/>
            </p14:xfrm>
          </p:contentPart>
        </mc:Choice>
        <mc:Fallback>
          <p:pic>
            <p:nvPicPr>
              <p:cNvPr id="29" name="Freihand 28">
                <a:extLst>
                  <a:ext uri="{FF2B5EF4-FFF2-40B4-BE49-F238E27FC236}">
                    <a16:creationId xmlns:a16="http://schemas.microsoft.com/office/drawing/2014/main" id="{A977A5E2-CB0B-404F-B438-BBBC538395DA}"/>
                  </a:ext>
                </a:extLst>
              </p:cNvPr>
              <p:cNvPicPr/>
              <p:nvPr/>
            </p:nvPicPr>
            <p:blipFill>
              <a:blip r:embed="rId18"/>
              <a:stretch>
                <a:fillRect/>
              </a:stretch>
            </p:blipFill>
            <p:spPr>
              <a:xfrm>
                <a:off x="-40377" y="256291"/>
                <a:ext cx="249840" cy="456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0" name="Freihand 29">
                <a:extLst>
                  <a:ext uri="{FF2B5EF4-FFF2-40B4-BE49-F238E27FC236}">
                    <a16:creationId xmlns:a16="http://schemas.microsoft.com/office/drawing/2014/main" id="{0FA9998D-E217-4FEE-A743-232D9731D526}"/>
                  </a:ext>
                </a:extLst>
              </p14:cNvPr>
              <p14:cNvContentPartPr/>
              <p14:nvPr/>
            </p14:nvContentPartPr>
            <p14:xfrm>
              <a:off x="33063" y="4061851"/>
              <a:ext cx="2590200" cy="1552320"/>
            </p14:xfrm>
          </p:contentPart>
        </mc:Choice>
        <mc:Fallback>
          <p:pic>
            <p:nvPicPr>
              <p:cNvPr id="30" name="Freihand 29">
                <a:extLst>
                  <a:ext uri="{FF2B5EF4-FFF2-40B4-BE49-F238E27FC236}">
                    <a16:creationId xmlns:a16="http://schemas.microsoft.com/office/drawing/2014/main" id="{0FA9998D-E217-4FEE-A743-232D9731D526}"/>
                  </a:ext>
                </a:extLst>
              </p:cNvPr>
              <p:cNvPicPr/>
              <p:nvPr/>
            </p:nvPicPr>
            <p:blipFill>
              <a:blip r:embed="rId20"/>
              <a:stretch>
                <a:fillRect/>
              </a:stretch>
            </p:blipFill>
            <p:spPr>
              <a:xfrm>
                <a:off x="28743" y="4057531"/>
                <a:ext cx="2598840" cy="1560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5" name="Freihand 34">
                <a:extLst>
                  <a:ext uri="{FF2B5EF4-FFF2-40B4-BE49-F238E27FC236}">
                    <a16:creationId xmlns:a16="http://schemas.microsoft.com/office/drawing/2014/main" id="{48F25062-364E-44BB-846B-7CFC655D664F}"/>
                  </a:ext>
                </a:extLst>
              </p14:cNvPr>
              <p14:cNvContentPartPr/>
              <p14:nvPr/>
            </p14:nvContentPartPr>
            <p14:xfrm>
              <a:off x="773557" y="4009651"/>
              <a:ext cx="1553760" cy="1151280"/>
            </p14:xfrm>
          </p:contentPart>
        </mc:Choice>
        <mc:Fallback>
          <p:pic>
            <p:nvPicPr>
              <p:cNvPr id="35" name="Freihand 34">
                <a:extLst>
                  <a:ext uri="{FF2B5EF4-FFF2-40B4-BE49-F238E27FC236}">
                    <a16:creationId xmlns:a16="http://schemas.microsoft.com/office/drawing/2014/main" id="{48F25062-364E-44BB-846B-7CFC655D664F}"/>
                  </a:ext>
                </a:extLst>
              </p:cNvPr>
              <p:cNvPicPr/>
              <p:nvPr/>
            </p:nvPicPr>
            <p:blipFill>
              <a:blip r:embed="rId22"/>
              <a:stretch>
                <a:fillRect/>
              </a:stretch>
            </p:blipFill>
            <p:spPr>
              <a:xfrm>
                <a:off x="769237" y="4005331"/>
                <a:ext cx="1562400" cy="1159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7" name="Freihand 36">
                <a:extLst>
                  <a:ext uri="{FF2B5EF4-FFF2-40B4-BE49-F238E27FC236}">
                    <a16:creationId xmlns:a16="http://schemas.microsoft.com/office/drawing/2014/main" id="{0815EA38-B5E8-466F-9BC3-FC5908637AF2}"/>
                  </a:ext>
                </a:extLst>
              </p14:cNvPr>
              <p14:cNvContentPartPr/>
              <p14:nvPr/>
            </p14:nvContentPartPr>
            <p14:xfrm>
              <a:off x="697597" y="700531"/>
              <a:ext cx="2711160" cy="2039760"/>
            </p14:xfrm>
          </p:contentPart>
        </mc:Choice>
        <mc:Fallback>
          <p:pic>
            <p:nvPicPr>
              <p:cNvPr id="37" name="Freihand 36">
                <a:extLst>
                  <a:ext uri="{FF2B5EF4-FFF2-40B4-BE49-F238E27FC236}">
                    <a16:creationId xmlns:a16="http://schemas.microsoft.com/office/drawing/2014/main" id="{0815EA38-B5E8-466F-9BC3-FC5908637AF2}"/>
                  </a:ext>
                </a:extLst>
              </p:cNvPr>
              <p:cNvPicPr/>
              <p:nvPr/>
            </p:nvPicPr>
            <p:blipFill>
              <a:blip r:embed="rId24"/>
              <a:stretch>
                <a:fillRect/>
              </a:stretch>
            </p:blipFill>
            <p:spPr>
              <a:xfrm>
                <a:off x="693277" y="696211"/>
                <a:ext cx="2719800" cy="2048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6" name="Freihand 75">
                <a:extLst>
                  <a:ext uri="{FF2B5EF4-FFF2-40B4-BE49-F238E27FC236}">
                    <a16:creationId xmlns:a16="http://schemas.microsoft.com/office/drawing/2014/main" id="{51782997-BE48-4C6C-BB0B-BAF9E759A013}"/>
                  </a:ext>
                </a:extLst>
              </p14:cNvPr>
              <p14:cNvContentPartPr/>
              <p14:nvPr/>
            </p14:nvContentPartPr>
            <p14:xfrm>
              <a:off x="3835357" y="4306651"/>
              <a:ext cx="160200" cy="65160"/>
            </p14:xfrm>
          </p:contentPart>
        </mc:Choice>
        <mc:Fallback>
          <p:pic>
            <p:nvPicPr>
              <p:cNvPr id="76" name="Freihand 75">
                <a:extLst>
                  <a:ext uri="{FF2B5EF4-FFF2-40B4-BE49-F238E27FC236}">
                    <a16:creationId xmlns:a16="http://schemas.microsoft.com/office/drawing/2014/main" id="{51782997-BE48-4C6C-BB0B-BAF9E759A013}"/>
                  </a:ext>
                </a:extLst>
              </p:cNvPr>
              <p:cNvPicPr/>
              <p:nvPr/>
            </p:nvPicPr>
            <p:blipFill>
              <a:blip r:embed="rId26"/>
              <a:stretch>
                <a:fillRect/>
              </a:stretch>
            </p:blipFill>
            <p:spPr>
              <a:xfrm>
                <a:off x="3831037" y="4302331"/>
                <a:ext cx="168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3" name="Freihand 82">
                <a:extLst>
                  <a:ext uri="{FF2B5EF4-FFF2-40B4-BE49-F238E27FC236}">
                    <a16:creationId xmlns:a16="http://schemas.microsoft.com/office/drawing/2014/main" id="{723D3138-176A-43B9-8A5C-C9489BFD9D8F}"/>
                  </a:ext>
                </a:extLst>
              </p14:cNvPr>
              <p14:cNvContentPartPr/>
              <p14:nvPr/>
            </p14:nvContentPartPr>
            <p14:xfrm>
              <a:off x="997477" y="4120531"/>
              <a:ext cx="910080" cy="1145880"/>
            </p14:xfrm>
          </p:contentPart>
        </mc:Choice>
        <mc:Fallback>
          <p:pic>
            <p:nvPicPr>
              <p:cNvPr id="83" name="Freihand 82">
                <a:extLst>
                  <a:ext uri="{FF2B5EF4-FFF2-40B4-BE49-F238E27FC236}">
                    <a16:creationId xmlns:a16="http://schemas.microsoft.com/office/drawing/2014/main" id="{723D3138-176A-43B9-8A5C-C9489BFD9D8F}"/>
                  </a:ext>
                </a:extLst>
              </p:cNvPr>
              <p:cNvPicPr/>
              <p:nvPr/>
            </p:nvPicPr>
            <p:blipFill>
              <a:blip r:embed="rId28"/>
              <a:stretch>
                <a:fillRect/>
              </a:stretch>
            </p:blipFill>
            <p:spPr>
              <a:xfrm>
                <a:off x="993157" y="4116211"/>
                <a:ext cx="918720" cy="1154520"/>
              </a:xfrm>
              <a:prstGeom prst="rect">
                <a:avLst/>
              </a:prstGeom>
            </p:spPr>
          </p:pic>
        </mc:Fallback>
      </mc:AlternateContent>
      <p:grpSp>
        <p:nvGrpSpPr>
          <p:cNvPr id="86" name="Gruppieren 85">
            <a:extLst>
              <a:ext uri="{FF2B5EF4-FFF2-40B4-BE49-F238E27FC236}">
                <a16:creationId xmlns:a16="http://schemas.microsoft.com/office/drawing/2014/main" id="{1DF1996B-C523-4522-9A71-3CEF79A08A14}"/>
              </a:ext>
            </a:extLst>
          </p:cNvPr>
          <p:cNvGrpSpPr/>
          <p:nvPr/>
        </p:nvGrpSpPr>
        <p:grpSpPr>
          <a:xfrm>
            <a:off x="3069997" y="4482331"/>
            <a:ext cx="983880" cy="444600"/>
            <a:chOff x="3069997" y="4482331"/>
            <a:chExt cx="983880" cy="444600"/>
          </a:xfrm>
        </p:grpSpPr>
        <mc:AlternateContent xmlns:mc="http://schemas.openxmlformats.org/markup-compatibility/2006">
          <mc:Choice xmlns:p14="http://schemas.microsoft.com/office/powerpoint/2010/main" Requires="p14">
            <p:contentPart p14:bwMode="auto" r:id="rId29">
              <p14:nvContentPartPr>
                <p14:cNvPr id="65" name="Freihand 64">
                  <a:extLst>
                    <a:ext uri="{FF2B5EF4-FFF2-40B4-BE49-F238E27FC236}">
                      <a16:creationId xmlns:a16="http://schemas.microsoft.com/office/drawing/2014/main" id="{054AF7FD-FD4D-4F25-8AB0-1896EF9FE182}"/>
                    </a:ext>
                  </a:extLst>
                </p14:cNvPr>
                <p14:cNvContentPartPr/>
                <p14:nvPr/>
              </p14:nvContentPartPr>
              <p14:xfrm>
                <a:off x="3069997" y="4579531"/>
                <a:ext cx="126000" cy="216720"/>
              </p14:xfrm>
            </p:contentPart>
          </mc:Choice>
          <mc:Fallback>
            <p:pic>
              <p:nvPicPr>
                <p:cNvPr id="65" name="Freihand 64">
                  <a:extLst>
                    <a:ext uri="{FF2B5EF4-FFF2-40B4-BE49-F238E27FC236}">
                      <a16:creationId xmlns:a16="http://schemas.microsoft.com/office/drawing/2014/main" id="{054AF7FD-FD4D-4F25-8AB0-1896EF9FE182}"/>
                    </a:ext>
                  </a:extLst>
                </p:cNvPr>
                <p:cNvPicPr/>
                <p:nvPr/>
              </p:nvPicPr>
              <p:blipFill>
                <a:blip r:embed="rId30"/>
                <a:stretch>
                  <a:fillRect/>
                </a:stretch>
              </p:blipFill>
              <p:spPr>
                <a:xfrm>
                  <a:off x="3065677" y="4575211"/>
                  <a:ext cx="134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6" name="Freihand 65">
                  <a:extLst>
                    <a:ext uri="{FF2B5EF4-FFF2-40B4-BE49-F238E27FC236}">
                      <a16:creationId xmlns:a16="http://schemas.microsoft.com/office/drawing/2014/main" id="{78CE97A7-40E3-4898-B948-F71C230F65A2}"/>
                    </a:ext>
                  </a:extLst>
                </p14:cNvPr>
                <p14:cNvContentPartPr/>
                <p14:nvPr/>
              </p14:nvContentPartPr>
              <p14:xfrm>
                <a:off x="3264037" y="4537411"/>
                <a:ext cx="18000" cy="84600"/>
              </p14:xfrm>
            </p:contentPart>
          </mc:Choice>
          <mc:Fallback>
            <p:pic>
              <p:nvPicPr>
                <p:cNvPr id="66" name="Freihand 65">
                  <a:extLst>
                    <a:ext uri="{FF2B5EF4-FFF2-40B4-BE49-F238E27FC236}">
                      <a16:creationId xmlns:a16="http://schemas.microsoft.com/office/drawing/2014/main" id="{78CE97A7-40E3-4898-B948-F71C230F65A2}"/>
                    </a:ext>
                  </a:extLst>
                </p:cNvPr>
                <p:cNvPicPr/>
                <p:nvPr/>
              </p:nvPicPr>
              <p:blipFill>
                <a:blip r:embed="rId32"/>
                <a:stretch>
                  <a:fillRect/>
                </a:stretch>
              </p:blipFill>
              <p:spPr>
                <a:xfrm>
                  <a:off x="3259717" y="4533091"/>
                  <a:ext cx="266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7" name="Freihand 66">
                  <a:extLst>
                    <a:ext uri="{FF2B5EF4-FFF2-40B4-BE49-F238E27FC236}">
                      <a16:creationId xmlns:a16="http://schemas.microsoft.com/office/drawing/2014/main" id="{A6B0C4D5-52AC-4CAC-B114-783C46391D7A}"/>
                    </a:ext>
                  </a:extLst>
                </p14:cNvPr>
                <p14:cNvContentPartPr/>
                <p14:nvPr/>
              </p14:nvContentPartPr>
              <p14:xfrm>
                <a:off x="3163597" y="4498891"/>
                <a:ext cx="178920" cy="144360"/>
              </p14:xfrm>
            </p:contentPart>
          </mc:Choice>
          <mc:Fallback>
            <p:pic>
              <p:nvPicPr>
                <p:cNvPr id="67" name="Freihand 66">
                  <a:extLst>
                    <a:ext uri="{FF2B5EF4-FFF2-40B4-BE49-F238E27FC236}">
                      <a16:creationId xmlns:a16="http://schemas.microsoft.com/office/drawing/2014/main" id="{A6B0C4D5-52AC-4CAC-B114-783C46391D7A}"/>
                    </a:ext>
                  </a:extLst>
                </p:cNvPr>
                <p:cNvPicPr/>
                <p:nvPr/>
              </p:nvPicPr>
              <p:blipFill>
                <a:blip r:embed="rId34"/>
                <a:stretch>
                  <a:fillRect/>
                </a:stretch>
              </p:blipFill>
              <p:spPr>
                <a:xfrm>
                  <a:off x="3159277" y="4494571"/>
                  <a:ext cx="187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8" name="Freihand 67">
                  <a:extLst>
                    <a:ext uri="{FF2B5EF4-FFF2-40B4-BE49-F238E27FC236}">
                      <a16:creationId xmlns:a16="http://schemas.microsoft.com/office/drawing/2014/main" id="{465FAC7F-40A1-44D6-9C26-4FFDE5EB02B4}"/>
                    </a:ext>
                  </a:extLst>
                </p14:cNvPr>
                <p14:cNvContentPartPr/>
                <p14:nvPr/>
              </p14:nvContentPartPr>
              <p14:xfrm>
                <a:off x="3340357" y="4520491"/>
                <a:ext cx="77760" cy="267480"/>
              </p14:xfrm>
            </p:contentPart>
          </mc:Choice>
          <mc:Fallback>
            <p:pic>
              <p:nvPicPr>
                <p:cNvPr id="68" name="Freihand 67">
                  <a:extLst>
                    <a:ext uri="{FF2B5EF4-FFF2-40B4-BE49-F238E27FC236}">
                      <a16:creationId xmlns:a16="http://schemas.microsoft.com/office/drawing/2014/main" id="{465FAC7F-40A1-44D6-9C26-4FFDE5EB02B4}"/>
                    </a:ext>
                  </a:extLst>
                </p:cNvPr>
                <p:cNvPicPr/>
                <p:nvPr/>
              </p:nvPicPr>
              <p:blipFill>
                <a:blip r:embed="rId36"/>
                <a:stretch>
                  <a:fillRect/>
                </a:stretch>
              </p:blipFill>
              <p:spPr>
                <a:xfrm>
                  <a:off x="3336037" y="4516171"/>
                  <a:ext cx="864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9" name="Freihand 68">
                  <a:extLst>
                    <a:ext uri="{FF2B5EF4-FFF2-40B4-BE49-F238E27FC236}">
                      <a16:creationId xmlns:a16="http://schemas.microsoft.com/office/drawing/2014/main" id="{8B1479EF-A8C8-4C1D-BAC3-B089ECC6AA76}"/>
                    </a:ext>
                  </a:extLst>
                </p14:cNvPr>
                <p14:cNvContentPartPr/>
                <p14:nvPr/>
              </p14:nvContentPartPr>
              <p14:xfrm>
                <a:off x="3489037" y="4635331"/>
                <a:ext cx="93240" cy="85680"/>
              </p14:xfrm>
            </p:contentPart>
          </mc:Choice>
          <mc:Fallback>
            <p:pic>
              <p:nvPicPr>
                <p:cNvPr id="69" name="Freihand 68">
                  <a:extLst>
                    <a:ext uri="{FF2B5EF4-FFF2-40B4-BE49-F238E27FC236}">
                      <a16:creationId xmlns:a16="http://schemas.microsoft.com/office/drawing/2014/main" id="{8B1479EF-A8C8-4C1D-BAC3-B089ECC6AA76}"/>
                    </a:ext>
                  </a:extLst>
                </p:cNvPr>
                <p:cNvPicPr/>
                <p:nvPr/>
              </p:nvPicPr>
              <p:blipFill>
                <a:blip r:embed="rId38"/>
                <a:stretch>
                  <a:fillRect/>
                </a:stretch>
              </p:blipFill>
              <p:spPr>
                <a:xfrm>
                  <a:off x="3484717" y="4631011"/>
                  <a:ext cx="101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1" name="Freihand 70">
                  <a:extLst>
                    <a:ext uri="{FF2B5EF4-FFF2-40B4-BE49-F238E27FC236}">
                      <a16:creationId xmlns:a16="http://schemas.microsoft.com/office/drawing/2014/main" id="{4558486C-E9EC-4C25-A509-5304354845BA}"/>
                    </a:ext>
                  </a:extLst>
                </p14:cNvPr>
                <p14:cNvContentPartPr/>
                <p14:nvPr/>
              </p14:nvContentPartPr>
              <p14:xfrm>
                <a:off x="3546637" y="4672771"/>
                <a:ext cx="67680" cy="150480"/>
              </p14:xfrm>
            </p:contentPart>
          </mc:Choice>
          <mc:Fallback>
            <p:pic>
              <p:nvPicPr>
                <p:cNvPr id="71" name="Freihand 70">
                  <a:extLst>
                    <a:ext uri="{FF2B5EF4-FFF2-40B4-BE49-F238E27FC236}">
                      <a16:creationId xmlns:a16="http://schemas.microsoft.com/office/drawing/2014/main" id="{4558486C-E9EC-4C25-A509-5304354845BA}"/>
                    </a:ext>
                  </a:extLst>
                </p:cNvPr>
                <p:cNvPicPr/>
                <p:nvPr/>
              </p:nvPicPr>
              <p:blipFill>
                <a:blip r:embed="rId40"/>
                <a:stretch>
                  <a:fillRect/>
                </a:stretch>
              </p:blipFill>
              <p:spPr>
                <a:xfrm>
                  <a:off x="3542317" y="4668451"/>
                  <a:ext cx="76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72" name="Freihand 71">
                  <a:extLst>
                    <a:ext uri="{FF2B5EF4-FFF2-40B4-BE49-F238E27FC236}">
                      <a16:creationId xmlns:a16="http://schemas.microsoft.com/office/drawing/2014/main" id="{861C3850-A8E1-40EE-8F63-3393A1F82159}"/>
                    </a:ext>
                  </a:extLst>
                </p14:cNvPr>
                <p14:cNvContentPartPr/>
                <p14:nvPr/>
              </p14:nvContentPartPr>
              <p14:xfrm>
                <a:off x="3706837" y="4737211"/>
                <a:ext cx="20520" cy="95760"/>
              </p14:xfrm>
            </p:contentPart>
          </mc:Choice>
          <mc:Fallback>
            <p:pic>
              <p:nvPicPr>
                <p:cNvPr id="72" name="Freihand 71">
                  <a:extLst>
                    <a:ext uri="{FF2B5EF4-FFF2-40B4-BE49-F238E27FC236}">
                      <a16:creationId xmlns:a16="http://schemas.microsoft.com/office/drawing/2014/main" id="{861C3850-A8E1-40EE-8F63-3393A1F82159}"/>
                    </a:ext>
                  </a:extLst>
                </p:cNvPr>
                <p:cNvPicPr/>
                <p:nvPr/>
              </p:nvPicPr>
              <p:blipFill>
                <a:blip r:embed="rId42"/>
                <a:stretch>
                  <a:fillRect/>
                </a:stretch>
              </p:blipFill>
              <p:spPr>
                <a:xfrm>
                  <a:off x="3702517" y="4732891"/>
                  <a:ext cx="29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73" name="Freihand 72">
                  <a:extLst>
                    <a:ext uri="{FF2B5EF4-FFF2-40B4-BE49-F238E27FC236}">
                      <a16:creationId xmlns:a16="http://schemas.microsoft.com/office/drawing/2014/main" id="{10638188-FC5E-41CA-BF0A-60485A9D2D63}"/>
                    </a:ext>
                  </a:extLst>
                </p14:cNvPr>
                <p14:cNvContentPartPr/>
                <p14:nvPr/>
              </p14:nvContentPartPr>
              <p14:xfrm>
                <a:off x="3837877" y="4533091"/>
                <a:ext cx="92520" cy="228960"/>
              </p14:xfrm>
            </p:contentPart>
          </mc:Choice>
          <mc:Fallback>
            <p:pic>
              <p:nvPicPr>
                <p:cNvPr id="73" name="Freihand 72">
                  <a:extLst>
                    <a:ext uri="{FF2B5EF4-FFF2-40B4-BE49-F238E27FC236}">
                      <a16:creationId xmlns:a16="http://schemas.microsoft.com/office/drawing/2014/main" id="{10638188-FC5E-41CA-BF0A-60485A9D2D63}"/>
                    </a:ext>
                  </a:extLst>
                </p:cNvPr>
                <p:cNvPicPr/>
                <p:nvPr/>
              </p:nvPicPr>
              <p:blipFill>
                <a:blip r:embed="rId44"/>
                <a:stretch>
                  <a:fillRect/>
                </a:stretch>
              </p:blipFill>
              <p:spPr>
                <a:xfrm>
                  <a:off x="3833557" y="4528771"/>
                  <a:ext cx="1011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4" name="Freihand 73">
                  <a:extLst>
                    <a:ext uri="{FF2B5EF4-FFF2-40B4-BE49-F238E27FC236}">
                      <a16:creationId xmlns:a16="http://schemas.microsoft.com/office/drawing/2014/main" id="{CE444502-4922-47B4-AAFA-8EEDB639AC47}"/>
                    </a:ext>
                  </a:extLst>
                </p14:cNvPr>
                <p14:cNvContentPartPr/>
                <p14:nvPr/>
              </p14:nvContentPartPr>
              <p14:xfrm>
                <a:off x="3848317" y="4526971"/>
                <a:ext cx="205560" cy="399960"/>
              </p14:xfrm>
            </p:contentPart>
          </mc:Choice>
          <mc:Fallback>
            <p:pic>
              <p:nvPicPr>
                <p:cNvPr id="74" name="Freihand 73">
                  <a:extLst>
                    <a:ext uri="{FF2B5EF4-FFF2-40B4-BE49-F238E27FC236}">
                      <a16:creationId xmlns:a16="http://schemas.microsoft.com/office/drawing/2014/main" id="{CE444502-4922-47B4-AAFA-8EEDB639AC47}"/>
                    </a:ext>
                  </a:extLst>
                </p:cNvPr>
                <p:cNvPicPr/>
                <p:nvPr/>
              </p:nvPicPr>
              <p:blipFill>
                <a:blip r:embed="rId46"/>
                <a:stretch>
                  <a:fillRect/>
                </a:stretch>
              </p:blipFill>
              <p:spPr>
                <a:xfrm>
                  <a:off x="3843997" y="4522651"/>
                  <a:ext cx="21420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5" name="Freihand 84">
                  <a:extLst>
                    <a:ext uri="{FF2B5EF4-FFF2-40B4-BE49-F238E27FC236}">
                      <a16:creationId xmlns:a16="http://schemas.microsoft.com/office/drawing/2014/main" id="{0ACDBAF8-CB00-48A3-B159-9C5F8E71570F}"/>
                    </a:ext>
                  </a:extLst>
                </p14:cNvPr>
                <p14:cNvContentPartPr/>
                <p14:nvPr/>
              </p14:nvContentPartPr>
              <p14:xfrm>
                <a:off x="3422437" y="4482331"/>
                <a:ext cx="272160" cy="441360"/>
              </p14:xfrm>
            </p:contentPart>
          </mc:Choice>
          <mc:Fallback>
            <p:pic>
              <p:nvPicPr>
                <p:cNvPr id="85" name="Freihand 84">
                  <a:extLst>
                    <a:ext uri="{FF2B5EF4-FFF2-40B4-BE49-F238E27FC236}">
                      <a16:creationId xmlns:a16="http://schemas.microsoft.com/office/drawing/2014/main" id="{0ACDBAF8-CB00-48A3-B159-9C5F8E71570F}"/>
                    </a:ext>
                  </a:extLst>
                </p:cNvPr>
                <p:cNvPicPr/>
                <p:nvPr/>
              </p:nvPicPr>
              <p:blipFill>
                <a:blip r:embed="rId48"/>
                <a:stretch>
                  <a:fillRect/>
                </a:stretch>
              </p:blipFill>
              <p:spPr>
                <a:xfrm>
                  <a:off x="3418117" y="4478011"/>
                  <a:ext cx="280800" cy="45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87" name="Freihand 86">
                <a:extLst>
                  <a:ext uri="{FF2B5EF4-FFF2-40B4-BE49-F238E27FC236}">
                    <a16:creationId xmlns:a16="http://schemas.microsoft.com/office/drawing/2014/main" id="{4092857B-04ED-4590-B919-6D61DE962091}"/>
                  </a:ext>
                </a:extLst>
              </p14:cNvPr>
              <p14:cNvContentPartPr/>
              <p14:nvPr/>
            </p14:nvContentPartPr>
            <p14:xfrm>
              <a:off x="364597" y="3590971"/>
              <a:ext cx="3060360" cy="80280"/>
            </p14:xfrm>
          </p:contentPart>
        </mc:Choice>
        <mc:Fallback>
          <p:pic>
            <p:nvPicPr>
              <p:cNvPr id="87" name="Freihand 86">
                <a:extLst>
                  <a:ext uri="{FF2B5EF4-FFF2-40B4-BE49-F238E27FC236}">
                    <a16:creationId xmlns:a16="http://schemas.microsoft.com/office/drawing/2014/main" id="{4092857B-04ED-4590-B919-6D61DE962091}"/>
                  </a:ext>
                </a:extLst>
              </p:cNvPr>
              <p:cNvPicPr/>
              <p:nvPr/>
            </p:nvPicPr>
            <p:blipFill>
              <a:blip r:embed="rId50"/>
              <a:stretch>
                <a:fillRect/>
              </a:stretch>
            </p:blipFill>
            <p:spPr>
              <a:xfrm>
                <a:off x="360277" y="3586651"/>
                <a:ext cx="3069000" cy="88920"/>
              </a:xfrm>
              <a:prstGeom prst="rect">
                <a:avLst/>
              </a:prstGeom>
            </p:spPr>
          </p:pic>
        </mc:Fallback>
      </mc:AlternateContent>
      <p:grpSp>
        <p:nvGrpSpPr>
          <p:cNvPr id="99" name="Gruppieren 98">
            <a:extLst>
              <a:ext uri="{FF2B5EF4-FFF2-40B4-BE49-F238E27FC236}">
                <a16:creationId xmlns:a16="http://schemas.microsoft.com/office/drawing/2014/main" id="{38B025D2-78F2-4056-AD92-040DCEB08719}"/>
              </a:ext>
            </a:extLst>
          </p:cNvPr>
          <p:cNvGrpSpPr/>
          <p:nvPr/>
        </p:nvGrpSpPr>
        <p:grpSpPr>
          <a:xfrm>
            <a:off x="456423" y="4242931"/>
            <a:ext cx="1590840" cy="1245600"/>
            <a:chOff x="456423" y="4242931"/>
            <a:chExt cx="1590840" cy="1245600"/>
          </a:xfrm>
        </p:grpSpPr>
        <mc:AlternateContent xmlns:mc="http://schemas.openxmlformats.org/markup-compatibility/2006">
          <mc:Choice xmlns:p14="http://schemas.microsoft.com/office/powerpoint/2010/main" Requires="p14">
            <p:contentPart p14:bwMode="auto" r:id="rId51">
              <p14:nvContentPartPr>
                <p14:cNvPr id="6" name="Freihand 5">
                  <a:extLst>
                    <a:ext uri="{FF2B5EF4-FFF2-40B4-BE49-F238E27FC236}">
                      <a16:creationId xmlns:a16="http://schemas.microsoft.com/office/drawing/2014/main" id="{03732A4A-4617-4A20-A7B5-F9DCC884ABF3}"/>
                    </a:ext>
                  </a:extLst>
                </p14:cNvPr>
                <p14:cNvContentPartPr/>
                <p14:nvPr/>
              </p14:nvContentPartPr>
              <p14:xfrm>
                <a:off x="775023" y="4430851"/>
                <a:ext cx="47880" cy="789120"/>
              </p14:xfrm>
            </p:contentPart>
          </mc:Choice>
          <mc:Fallback>
            <p:pic>
              <p:nvPicPr>
                <p:cNvPr id="6" name="Freihand 5">
                  <a:extLst>
                    <a:ext uri="{FF2B5EF4-FFF2-40B4-BE49-F238E27FC236}">
                      <a16:creationId xmlns:a16="http://schemas.microsoft.com/office/drawing/2014/main" id="{03732A4A-4617-4A20-A7B5-F9DCC884ABF3}"/>
                    </a:ext>
                  </a:extLst>
                </p:cNvPr>
                <p:cNvPicPr/>
                <p:nvPr/>
              </p:nvPicPr>
              <p:blipFill>
                <a:blip r:embed="rId52"/>
                <a:stretch>
                  <a:fillRect/>
                </a:stretch>
              </p:blipFill>
              <p:spPr>
                <a:xfrm>
                  <a:off x="770703" y="4426531"/>
                  <a:ext cx="56520" cy="797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 name="Freihand 6">
                  <a:extLst>
                    <a:ext uri="{FF2B5EF4-FFF2-40B4-BE49-F238E27FC236}">
                      <a16:creationId xmlns:a16="http://schemas.microsoft.com/office/drawing/2014/main" id="{F228FBF0-3742-49ED-8508-1100A730C41C}"/>
                    </a:ext>
                  </a:extLst>
                </p14:cNvPr>
                <p14:cNvContentPartPr/>
                <p14:nvPr/>
              </p14:nvContentPartPr>
              <p14:xfrm>
                <a:off x="618063" y="5127451"/>
                <a:ext cx="1253160" cy="22680"/>
              </p14:xfrm>
            </p:contentPart>
          </mc:Choice>
          <mc:Fallback>
            <p:pic>
              <p:nvPicPr>
                <p:cNvPr id="7" name="Freihand 6">
                  <a:extLst>
                    <a:ext uri="{FF2B5EF4-FFF2-40B4-BE49-F238E27FC236}">
                      <a16:creationId xmlns:a16="http://schemas.microsoft.com/office/drawing/2014/main" id="{F228FBF0-3742-49ED-8508-1100A730C41C}"/>
                    </a:ext>
                  </a:extLst>
                </p:cNvPr>
                <p:cNvPicPr/>
                <p:nvPr/>
              </p:nvPicPr>
              <p:blipFill>
                <a:blip r:embed="rId54"/>
                <a:stretch>
                  <a:fillRect/>
                </a:stretch>
              </p:blipFill>
              <p:spPr>
                <a:xfrm>
                  <a:off x="613743" y="5123131"/>
                  <a:ext cx="1261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8" name="Freihand 7">
                  <a:extLst>
                    <a:ext uri="{FF2B5EF4-FFF2-40B4-BE49-F238E27FC236}">
                      <a16:creationId xmlns:a16="http://schemas.microsoft.com/office/drawing/2014/main" id="{FB3C03FE-D4DE-4508-BE62-938327CE1EF6}"/>
                    </a:ext>
                  </a:extLst>
                </p14:cNvPr>
                <p14:cNvContentPartPr/>
                <p14:nvPr/>
              </p14:nvContentPartPr>
              <p14:xfrm>
                <a:off x="1820823" y="5049331"/>
                <a:ext cx="226440" cy="188280"/>
              </p14:xfrm>
            </p:contentPart>
          </mc:Choice>
          <mc:Fallback>
            <p:pic>
              <p:nvPicPr>
                <p:cNvPr id="8" name="Freihand 7">
                  <a:extLst>
                    <a:ext uri="{FF2B5EF4-FFF2-40B4-BE49-F238E27FC236}">
                      <a16:creationId xmlns:a16="http://schemas.microsoft.com/office/drawing/2014/main" id="{FB3C03FE-D4DE-4508-BE62-938327CE1EF6}"/>
                    </a:ext>
                  </a:extLst>
                </p:cNvPr>
                <p:cNvPicPr/>
                <p:nvPr/>
              </p:nvPicPr>
              <p:blipFill>
                <a:blip r:embed="rId56"/>
                <a:stretch>
                  <a:fillRect/>
                </a:stretch>
              </p:blipFill>
              <p:spPr>
                <a:xfrm>
                  <a:off x="1816503" y="5045011"/>
                  <a:ext cx="235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 name="Freihand 8">
                  <a:extLst>
                    <a:ext uri="{FF2B5EF4-FFF2-40B4-BE49-F238E27FC236}">
                      <a16:creationId xmlns:a16="http://schemas.microsoft.com/office/drawing/2014/main" id="{9031E5B4-365D-41E8-83B2-7FEF7232F5E7}"/>
                    </a:ext>
                  </a:extLst>
                </p14:cNvPr>
                <p14:cNvContentPartPr/>
                <p14:nvPr/>
              </p14:nvContentPartPr>
              <p14:xfrm>
                <a:off x="621303" y="4242931"/>
                <a:ext cx="286200" cy="271440"/>
              </p14:xfrm>
            </p:contentPart>
          </mc:Choice>
          <mc:Fallback>
            <p:pic>
              <p:nvPicPr>
                <p:cNvPr id="9" name="Freihand 8">
                  <a:extLst>
                    <a:ext uri="{FF2B5EF4-FFF2-40B4-BE49-F238E27FC236}">
                      <a16:creationId xmlns:a16="http://schemas.microsoft.com/office/drawing/2014/main" id="{9031E5B4-365D-41E8-83B2-7FEF7232F5E7}"/>
                    </a:ext>
                  </a:extLst>
                </p:cNvPr>
                <p:cNvPicPr/>
                <p:nvPr/>
              </p:nvPicPr>
              <p:blipFill>
                <a:blip r:embed="rId58"/>
                <a:stretch>
                  <a:fillRect/>
                </a:stretch>
              </p:blipFill>
              <p:spPr>
                <a:xfrm>
                  <a:off x="616983" y="4238611"/>
                  <a:ext cx="29484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 name="Freihand 9">
                  <a:extLst>
                    <a:ext uri="{FF2B5EF4-FFF2-40B4-BE49-F238E27FC236}">
                      <a16:creationId xmlns:a16="http://schemas.microsoft.com/office/drawing/2014/main" id="{32A050FF-D7D9-47DA-B370-98A50D60593B}"/>
                    </a:ext>
                  </a:extLst>
                </p14:cNvPr>
                <p14:cNvContentPartPr/>
                <p14:nvPr/>
              </p14:nvContentPartPr>
              <p14:xfrm>
                <a:off x="456423" y="4277851"/>
                <a:ext cx="154440" cy="276840"/>
              </p14:xfrm>
            </p:contentPart>
          </mc:Choice>
          <mc:Fallback>
            <p:pic>
              <p:nvPicPr>
                <p:cNvPr id="10" name="Freihand 9">
                  <a:extLst>
                    <a:ext uri="{FF2B5EF4-FFF2-40B4-BE49-F238E27FC236}">
                      <a16:creationId xmlns:a16="http://schemas.microsoft.com/office/drawing/2014/main" id="{32A050FF-D7D9-47DA-B370-98A50D60593B}"/>
                    </a:ext>
                  </a:extLst>
                </p:cNvPr>
                <p:cNvPicPr/>
                <p:nvPr/>
              </p:nvPicPr>
              <p:blipFill>
                <a:blip r:embed="rId60"/>
                <a:stretch>
                  <a:fillRect/>
                </a:stretch>
              </p:blipFill>
              <p:spPr>
                <a:xfrm>
                  <a:off x="452103" y="4273531"/>
                  <a:ext cx="1630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2" name="Freihand 11">
                  <a:extLst>
                    <a:ext uri="{FF2B5EF4-FFF2-40B4-BE49-F238E27FC236}">
                      <a16:creationId xmlns:a16="http://schemas.microsoft.com/office/drawing/2014/main" id="{5F8BD4C5-4F0C-4807-B62C-4DAEF71ED1C0}"/>
                    </a:ext>
                  </a:extLst>
                </p14:cNvPr>
                <p14:cNvContentPartPr/>
                <p14:nvPr/>
              </p14:nvContentPartPr>
              <p14:xfrm>
                <a:off x="1727583" y="5291251"/>
                <a:ext cx="139680" cy="197280"/>
              </p14:xfrm>
            </p:contentPart>
          </mc:Choice>
          <mc:Fallback>
            <p:pic>
              <p:nvPicPr>
                <p:cNvPr id="12" name="Freihand 11">
                  <a:extLst>
                    <a:ext uri="{FF2B5EF4-FFF2-40B4-BE49-F238E27FC236}">
                      <a16:creationId xmlns:a16="http://schemas.microsoft.com/office/drawing/2014/main" id="{5F8BD4C5-4F0C-4807-B62C-4DAEF71ED1C0}"/>
                    </a:ext>
                  </a:extLst>
                </p:cNvPr>
                <p:cNvPicPr/>
                <p:nvPr/>
              </p:nvPicPr>
              <p:blipFill>
                <a:blip r:embed="rId62"/>
                <a:stretch>
                  <a:fillRect/>
                </a:stretch>
              </p:blipFill>
              <p:spPr>
                <a:xfrm>
                  <a:off x="1723263" y="5286931"/>
                  <a:ext cx="148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 name="Freihand 12">
                  <a:extLst>
                    <a:ext uri="{FF2B5EF4-FFF2-40B4-BE49-F238E27FC236}">
                      <a16:creationId xmlns:a16="http://schemas.microsoft.com/office/drawing/2014/main" id="{7E1681F3-DADF-42BD-8ECD-5E0CD8F4629E}"/>
                    </a:ext>
                  </a:extLst>
                </p14:cNvPr>
                <p14:cNvContentPartPr/>
                <p14:nvPr/>
              </p14:nvContentPartPr>
              <p14:xfrm>
                <a:off x="1728303" y="5319691"/>
                <a:ext cx="211680" cy="108360"/>
              </p14:xfrm>
            </p:contentPart>
          </mc:Choice>
          <mc:Fallback>
            <p:pic>
              <p:nvPicPr>
                <p:cNvPr id="13" name="Freihand 12">
                  <a:extLst>
                    <a:ext uri="{FF2B5EF4-FFF2-40B4-BE49-F238E27FC236}">
                      <a16:creationId xmlns:a16="http://schemas.microsoft.com/office/drawing/2014/main" id="{7E1681F3-DADF-42BD-8ECD-5E0CD8F4629E}"/>
                    </a:ext>
                  </a:extLst>
                </p:cNvPr>
                <p:cNvPicPr/>
                <p:nvPr/>
              </p:nvPicPr>
              <p:blipFill>
                <a:blip r:embed="rId64"/>
                <a:stretch>
                  <a:fillRect/>
                </a:stretch>
              </p:blipFill>
              <p:spPr>
                <a:xfrm>
                  <a:off x="1723983" y="5315371"/>
                  <a:ext cx="220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 name="Freihand 14">
                  <a:extLst>
                    <a:ext uri="{FF2B5EF4-FFF2-40B4-BE49-F238E27FC236}">
                      <a16:creationId xmlns:a16="http://schemas.microsoft.com/office/drawing/2014/main" id="{D5F9A23A-B7B6-4E71-8EF6-5BDB55D33993}"/>
                    </a:ext>
                  </a:extLst>
                </p14:cNvPr>
                <p14:cNvContentPartPr/>
                <p14:nvPr/>
              </p14:nvContentPartPr>
              <p14:xfrm>
                <a:off x="1016943" y="4415371"/>
                <a:ext cx="732240" cy="552240"/>
              </p14:xfrm>
            </p:contentPart>
          </mc:Choice>
          <mc:Fallback>
            <p:pic>
              <p:nvPicPr>
                <p:cNvPr id="15" name="Freihand 14">
                  <a:extLst>
                    <a:ext uri="{FF2B5EF4-FFF2-40B4-BE49-F238E27FC236}">
                      <a16:creationId xmlns:a16="http://schemas.microsoft.com/office/drawing/2014/main" id="{D5F9A23A-B7B6-4E71-8EF6-5BDB55D33993}"/>
                    </a:ext>
                  </a:extLst>
                </p:cNvPr>
                <p:cNvPicPr/>
                <p:nvPr/>
              </p:nvPicPr>
              <p:blipFill>
                <a:blip r:embed="rId66"/>
                <a:stretch>
                  <a:fillRect/>
                </a:stretch>
              </p:blipFill>
              <p:spPr>
                <a:xfrm>
                  <a:off x="1012623" y="4411051"/>
                  <a:ext cx="74088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 name="Freihand 15">
                  <a:extLst>
                    <a:ext uri="{FF2B5EF4-FFF2-40B4-BE49-F238E27FC236}">
                      <a16:creationId xmlns:a16="http://schemas.microsoft.com/office/drawing/2014/main" id="{5F158920-48DF-4707-8125-C1C317318A10}"/>
                    </a:ext>
                  </a:extLst>
                </p14:cNvPr>
                <p14:cNvContentPartPr/>
                <p14:nvPr/>
              </p14:nvContentPartPr>
              <p14:xfrm>
                <a:off x="1081743" y="4376851"/>
                <a:ext cx="584640" cy="585720"/>
              </p14:xfrm>
            </p:contentPart>
          </mc:Choice>
          <mc:Fallback>
            <p:pic>
              <p:nvPicPr>
                <p:cNvPr id="16" name="Freihand 15">
                  <a:extLst>
                    <a:ext uri="{FF2B5EF4-FFF2-40B4-BE49-F238E27FC236}">
                      <a16:creationId xmlns:a16="http://schemas.microsoft.com/office/drawing/2014/main" id="{5F158920-48DF-4707-8125-C1C317318A10}"/>
                    </a:ext>
                  </a:extLst>
                </p:cNvPr>
                <p:cNvPicPr/>
                <p:nvPr/>
              </p:nvPicPr>
              <p:blipFill>
                <a:blip r:embed="rId68"/>
                <a:stretch>
                  <a:fillRect/>
                </a:stretch>
              </p:blipFill>
              <p:spPr>
                <a:xfrm>
                  <a:off x="1077423" y="4372531"/>
                  <a:ext cx="593280" cy="594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8" name="Freihand 17">
                  <a:extLst>
                    <a:ext uri="{FF2B5EF4-FFF2-40B4-BE49-F238E27FC236}">
                      <a16:creationId xmlns:a16="http://schemas.microsoft.com/office/drawing/2014/main" id="{236BA2F6-E05F-4147-8534-002E23287861}"/>
                    </a:ext>
                  </a:extLst>
                </p14:cNvPr>
                <p14:cNvContentPartPr/>
                <p14:nvPr/>
              </p14:nvContentPartPr>
              <p14:xfrm>
                <a:off x="1863303" y="4285411"/>
                <a:ext cx="118800" cy="131400"/>
              </p14:xfrm>
            </p:contentPart>
          </mc:Choice>
          <mc:Fallback>
            <p:pic>
              <p:nvPicPr>
                <p:cNvPr id="18" name="Freihand 17">
                  <a:extLst>
                    <a:ext uri="{FF2B5EF4-FFF2-40B4-BE49-F238E27FC236}">
                      <a16:creationId xmlns:a16="http://schemas.microsoft.com/office/drawing/2014/main" id="{236BA2F6-E05F-4147-8534-002E23287861}"/>
                    </a:ext>
                  </a:extLst>
                </p:cNvPr>
                <p:cNvPicPr/>
                <p:nvPr/>
              </p:nvPicPr>
              <p:blipFill>
                <a:blip r:embed="rId70"/>
                <a:stretch>
                  <a:fillRect/>
                </a:stretch>
              </p:blipFill>
              <p:spPr>
                <a:xfrm>
                  <a:off x="1858983" y="4281091"/>
                  <a:ext cx="127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9" name="Freihand 18">
                  <a:extLst>
                    <a:ext uri="{FF2B5EF4-FFF2-40B4-BE49-F238E27FC236}">
                      <a16:creationId xmlns:a16="http://schemas.microsoft.com/office/drawing/2014/main" id="{91688674-86B3-4151-B78B-704A460D804F}"/>
                    </a:ext>
                  </a:extLst>
                </p14:cNvPr>
                <p14:cNvContentPartPr/>
                <p14:nvPr/>
              </p14:nvContentPartPr>
              <p14:xfrm>
                <a:off x="1735863" y="4875451"/>
                <a:ext cx="29160" cy="132480"/>
              </p14:xfrm>
            </p:contentPart>
          </mc:Choice>
          <mc:Fallback>
            <p:pic>
              <p:nvPicPr>
                <p:cNvPr id="19" name="Freihand 18">
                  <a:extLst>
                    <a:ext uri="{FF2B5EF4-FFF2-40B4-BE49-F238E27FC236}">
                      <a16:creationId xmlns:a16="http://schemas.microsoft.com/office/drawing/2014/main" id="{91688674-86B3-4151-B78B-704A460D804F}"/>
                    </a:ext>
                  </a:extLst>
                </p:cNvPr>
                <p:cNvPicPr/>
                <p:nvPr/>
              </p:nvPicPr>
              <p:blipFill>
                <a:blip r:embed="rId72"/>
                <a:stretch>
                  <a:fillRect/>
                </a:stretch>
              </p:blipFill>
              <p:spPr>
                <a:xfrm>
                  <a:off x="1731543" y="4871131"/>
                  <a:ext cx="37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 name="Freihand 20">
                  <a:extLst>
                    <a:ext uri="{FF2B5EF4-FFF2-40B4-BE49-F238E27FC236}">
                      <a16:creationId xmlns:a16="http://schemas.microsoft.com/office/drawing/2014/main" id="{66E00AC4-37A3-44B5-82C0-2D689F1677E7}"/>
                    </a:ext>
                  </a:extLst>
                </p14:cNvPr>
                <p14:cNvContentPartPr/>
                <p14:nvPr/>
              </p14:nvContentPartPr>
              <p14:xfrm>
                <a:off x="1648383" y="4849891"/>
                <a:ext cx="197280" cy="173880"/>
              </p14:xfrm>
            </p:contentPart>
          </mc:Choice>
          <mc:Fallback>
            <p:pic>
              <p:nvPicPr>
                <p:cNvPr id="21" name="Freihand 20">
                  <a:extLst>
                    <a:ext uri="{FF2B5EF4-FFF2-40B4-BE49-F238E27FC236}">
                      <a16:creationId xmlns:a16="http://schemas.microsoft.com/office/drawing/2014/main" id="{66E00AC4-37A3-44B5-82C0-2D689F1677E7}"/>
                    </a:ext>
                  </a:extLst>
                </p:cNvPr>
                <p:cNvPicPr/>
                <p:nvPr/>
              </p:nvPicPr>
              <p:blipFill>
                <a:blip r:embed="rId74"/>
                <a:stretch>
                  <a:fillRect/>
                </a:stretch>
              </p:blipFill>
              <p:spPr>
                <a:xfrm>
                  <a:off x="1644063" y="4845571"/>
                  <a:ext cx="205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8" name="Freihand 97">
                  <a:extLst>
                    <a:ext uri="{FF2B5EF4-FFF2-40B4-BE49-F238E27FC236}">
                      <a16:creationId xmlns:a16="http://schemas.microsoft.com/office/drawing/2014/main" id="{EE725D52-8755-4FCC-9E81-F3E6365B481F}"/>
                    </a:ext>
                  </a:extLst>
                </p14:cNvPr>
                <p14:cNvContentPartPr/>
                <p14:nvPr/>
              </p14:nvContentPartPr>
              <p14:xfrm>
                <a:off x="1264597" y="4557211"/>
                <a:ext cx="225000" cy="305640"/>
              </p14:xfrm>
            </p:contentPart>
          </mc:Choice>
          <mc:Fallback>
            <p:pic>
              <p:nvPicPr>
                <p:cNvPr id="98" name="Freihand 97">
                  <a:extLst>
                    <a:ext uri="{FF2B5EF4-FFF2-40B4-BE49-F238E27FC236}">
                      <a16:creationId xmlns:a16="http://schemas.microsoft.com/office/drawing/2014/main" id="{EE725D52-8755-4FCC-9E81-F3E6365B481F}"/>
                    </a:ext>
                  </a:extLst>
                </p:cNvPr>
                <p:cNvPicPr/>
                <p:nvPr/>
              </p:nvPicPr>
              <p:blipFill>
                <a:blip r:embed="rId76"/>
                <a:stretch>
                  <a:fillRect/>
                </a:stretch>
              </p:blipFill>
              <p:spPr>
                <a:xfrm>
                  <a:off x="1260277" y="4552891"/>
                  <a:ext cx="233640" cy="31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148" name="Freihand 147">
                <a:extLst>
                  <a:ext uri="{FF2B5EF4-FFF2-40B4-BE49-F238E27FC236}">
                    <a16:creationId xmlns:a16="http://schemas.microsoft.com/office/drawing/2014/main" id="{1C261A3B-8379-4615-A712-1643642B1E53}"/>
                  </a:ext>
                </a:extLst>
              </p14:cNvPr>
              <p14:cNvContentPartPr/>
              <p14:nvPr/>
            </p14:nvContentPartPr>
            <p14:xfrm>
              <a:off x="4515757" y="167011"/>
              <a:ext cx="327240" cy="511920"/>
            </p14:xfrm>
          </p:contentPart>
        </mc:Choice>
        <mc:Fallback>
          <p:pic>
            <p:nvPicPr>
              <p:cNvPr id="148" name="Freihand 147">
                <a:extLst>
                  <a:ext uri="{FF2B5EF4-FFF2-40B4-BE49-F238E27FC236}">
                    <a16:creationId xmlns:a16="http://schemas.microsoft.com/office/drawing/2014/main" id="{1C261A3B-8379-4615-A712-1643642B1E53}"/>
                  </a:ext>
                </a:extLst>
              </p:cNvPr>
              <p:cNvPicPr/>
              <p:nvPr/>
            </p:nvPicPr>
            <p:blipFill>
              <a:blip r:embed="rId78"/>
              <a:stretch>
                <a:fillRect/>
              </a:stretch>
            </p:blipFill>
            <p:spPr>
              <a:xfrm>
                <a:off x="4511437" y="162691"/>
                <a:ext cx="33588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9" name="Freihand 148">
                <a:extLst>
                  <a:ext uri="{FF2B5EF4-FFF2-40B4-BE49-F238E27FC236}">
                    <a16:creationId xmlns:a16="http://schemas.microsoft.com/office/drawing/2014/main" id="{299A83F7-F8CC-4BAA-B376-649DB894A2C6}"/>
                  </a:ext>
                </a:extLst>
              </p14:cNvPr>
              <p14:cNvContentPartPr/>
              <p14:nvPr/>
            </p14:nvContentPartPr>
            <p14:xfrm>
              <a:off x="8094517" y="3364531"/>
              <a:ext cx="395640" cy="367200"/>
            </p14:xfrm>
          </p:contentPart>
        </mc:Choice>
        <mc:Fallback>
          <p:pic>
            <p:nvPicPr>
              <p:cNvPr id="149" name="Freihand 148">
                <a:extLst>
                  <a:ext uri="{FF2B5EF4-FFF2-40B4-BE49-F238E27FC236}">
                    <a16:creationId xmlns:a16="http://schemas.microsoft.com/office/drawing/2014/main" id="{299A83F7-F8CC-4BAA-B376-649DB894A2C6}"/>
                  </a:ext>
                </a:extLst>
              </p:cNvPr>
              <p:cNvPicPr/>
              <p:nvPr/>
            </p:nvPicPr>
            <p:blipFill>
              <a:blip r:embed="rId80"/>
              <a:stretch>
                <a:fillRect/>
              </a:stretch>
            </p:blipFill>
            <p:spPr>
              <a:xfrm>
                <a:off x="8090197" y="3360211"/>
                <a:ext cx="404280" cy="375840"/>
              </a:xfrm>
              <a:prstGeom prst="rect">
                <a:avLst/>
              </a:prstGeom>
            </p:spPr>
          </p:pic>
        </mc:Fallback>
      </mc:AlternateContent>
      <p:grpSp>
        <p:nvGrpSpPr>
          <p:cNvPr id="154" name="Gruppieren 153">
            <a:extLst>
              <a:ext uri="{FF2B5EF4-FFF2-40B4-BE49-F238E27FC236}">
                <a16:creationId xmlns:a16="http://schemas.microsoft.com/office/drawing/2014/main" id="{8D769A7B-B79D-4D5E-9378-5EB75293CE90}"/>
              </a:ext>
            </a:extLst>
          </p:cNvPr>
          <p:cNvGrpSpPr/>
          <p:nvPr/>
        </p:nvGrpSpPr>
        <p:grpSpPr>
          <a:xfrm>
            <a:off x="6517357" y="3086611"/>
            <a:ext cx="232560" cy="609840"/>
            <a:chOff x="6517357" y="3086611"/>
            <a:chExt cx="232560" cy="609840"/>
          </a:xfrm>
        </p:grpSpPr>
        <mc:AlternateContent xmlns:mc="http://schemas.openxmlformats.org/markup-compatibility/2006">
          <mc:Choice xmlns:p14="http://schemas.microsoft.com/office/powerpoint/2010/main" Requires="p14">
            <p:contentPart p14:bwMode="auto" r:id="rId81">
              <p14:nvContentPartPr>
                <p14:cNvPr id="150" name="Freihand 149">
                  <a:extLst>
                    <a:ext uri="{FF2B5EF4-FFF2-40B4-BE49-F238E27FC236}">
                      <a16:creationId xmlns:a16="http://schemas.microsoft.com/office/drawing/2014/main" id="{B70B4275-0A9A-4680-B412-497508D6F097}"/>
                    </a:ext>
                  </a:extLst>
                </p14:cNvPr>
                <p14:cNvContentPartPr/>
                <p14:nvPr/>
              </p14:nvContentPartPr>
              <p14:xfrm>
                <a:off x="6615997" y="3086611"/>
                <a:ext cx="38520" cy="359280"/>
              </p14:xfrm>
            </p:contentPart>
          </mc:Choice>
          <mc:Fallback>
            <p:pic>
              <p:nvPicPr>
                <p:cNvPr id="150" name="Freihand 149">
                  <a:extLst>
                    <a:ext uri="{FF2B5EF4-FFF2-40B4-BE49-F238E27FC236}">
                      <a16:creationId xmlns:a16="http://schemas.microsoft.com/office/drawing/2014/main" id="{B70B4275-0A9A-4680-B412-497508D6F097}"/>
                    </a:ext>
                  </a:extLst>
                </p:cNvPr>
                <p:cNvPicPr/>
                <p:nvPr/>
              </p:nvPicPr>
              <p:blipFill>
                <a:blip r:embed="rId82"/>
                <a:stretch>
                  <a:fillRect/>
                </a:stretch>
              </p:blipFill>
              <p:spPr>
                <a:xfrm>
                  <a:off x="6611677" y="3082291"/>
                  <a:ext cx="47160" cy="367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51" name="Freihand 150">
                  <a:extLst>
                    <a:ext uri="{FF2B5EF4-FFF2-40B4-BE49-F238E27FC236}">
                      <a16:creationId xmlns:a16="http://schemas.microsoft.com/office/drawing/2014/main" id="{D9B55739-2518-4D16-8D2F-AA481B2253ED}"/>
                    </a:ext>
                  </a:extLst>
                </p14:cNvPr>
                <p14:cNvContentPartPr/>
                <p14:nvPr/>
              </p14:nvContentPartPr>
              <p14:xfrm>
                <a:off x="6517357" y="3478291"/>
                <a:ext cx="99000" cy="115920"/>
              </p14:xfrm>
            </p:contentPart>
          </mc:Choice>
          <mc:Fallback>
            <p:pic>
              <p:nvPicPr>
                <p:cNvPr id="151" name="Freihand 150">
                  <a:extLst>
                    <a:ext uri="{FF2B5EF4-FFF2-40B4-BE49-F238E27FC236}">
                      <a16:creationId xmlns:a16="http://schemas.microsoft.com/office/drawing/2014/main" id="{D9B55739-2518-4D16-8D2F-AA481B2253ED}"/>
                    </a:ext>
                  </a:extLst>
                </p:cNvPr>
                <p:cNvPicPr/>
                <p:nvPr/>
              </p:nvPicPr>
              <p:blipFill>
                <a:blip r:embed="rId84"/>
                <a:stretch>
                  <a:fillRect/>
                </a:stretch>
              </p:blipFill>
              <p:spPr>
                <a:xfrm>
                  <a:off x="6513037" y="3473971"/>
                  <a:ext cx="107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52" name="Freihand 151">
                  <a:extLst>
                    <a:ext uri="{FF2B5EF4-FFF2-40B4-BE49-F238E27FC236}">
                      <a16:creationId xmlns:a16="http://schemas.microsoft.com/office/drawing/2014/main" id="{E139610B-DBD2-4E00-8A55-BDDBC68C16EC}"/>
                    </a:ext>
                  </a:extLst>
                </p14:cNvPr>
                <p14:cNvContentPartPr/>
                <p14:nvPr/>
              </p14:nvContentPartPr>
              <p14:xfrm>
                <a:off x="6562717" y="3461371"/>
                <a:ext cx="102960" cy="235080"/>
              </p14:xfrm>
            </p:contentPart>
          </mc:Choice>
          <mc:Fallback>
            <p:pic>
              <p:nvPicPr>
                <p:cNvPr id="152" name="Freihand 151">
                  <a:extLst>
                    <a:ext uri="{FF2B5EF4-FFF2-40B4-BE49-F238E27FC236}">
                      <a16:creationId xmlns:a16="http://schemas.microsoft.com/office/drawing/2014/main" id="{E139610B-DBD2-4E00-8A55-BDDBC68C16EC}"/>
                    </a:ext>
                  </a:extLst>
                </p:cNvPr>
                <p:cNvPicPr/>
                <p:nvPr/>
              </p:nvPicPr>
              <p:blipFill>
                <a:blip r:embed="rId86"/>
                <a:stretch>
                  <a:fillRect/>
                </a:stretch>
              </p:blipFill>
              <p:spPr>
                <a:xfrm>
                  <a:off x="6558397" y="3457051"/>
                  <a:ext cx="1116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53" name="Freihand 152">
                  <a:extLst>
                    <a:ext uri="{FF2B5EF4-FFF2-40B4-BE49-F238E27FC236}">
                      <a16:creationId xmlns:a16="http://schemas.microsoft.com/office/drawing/2014/main" id="{A4530B04-A47F-4588-8973-10D638DE86AD}"/>
                    </a:ext>
                  </a:extLst>
                </p14:cNvPr>
                <p14:cNvContentPartPr/>
                <p14:nvPr/>
              </p14:nvContentPartPr>
              <p14:xfrm>
                <a:off x="6637597" y="3564691"/>
                <a:ext cx="112320" cy="119520"/>
              </p14:xfrm>
            </p:contentPart>
          </mc:Choice>
          <mc:Fallback>
            <p:pic>
              <p:nvPicPr>
                <p:cNvPr id="153" name="Freihand 152">
                  <a:extLst>
                    <a:ext uri="{FF2B5EF4-FFF2-40B4-BE49-F238E27FC236}">
                      <a16:creationId xmlns:a16="http://schemas.microsoft.com/office/drawing/2014/main" id="{A4530B04-A47F-4588-8973-10D638DE86AD}"/>
                    </a:ext>
                  </a:extLst>
                </p:cNvPr>
                <p:cNvPicPr/>
                <p:nvPr/>
              </p:nvPicPr>
              <p:blipFill>
                <a:blip r:embed="rId88"/>
                <a:stretch>
                  <a:fillRect/>
                </a:stretch>
              </p:blipFill>
              <p:spPr>
                <a:xfrm>
                  <a:off x="6633277" y="3560371"/>
                  <a:ext cx="12096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175" name="Freihand 174">
                <a:extLst>
                  <a:ext uri="{FF2B5EF4-FFF2-40B4-BE49-F238E27FC236}">
                    <a16:creationId xmlns:a16="http://schemas.microsoft.com/office/drawing/2014/main" id="{4FD99F06-16D4-490A-B16E-BD4C1F751747}"/>
                  </a:ext>
                </a:extLst>
              </p14:cNvPr>
              <p14:cNvContentPartPr/>
              <p14:nvPr/>
            </p14:nvContentPartPr>
            <p14:xfrm>
              <a:off x="6633997" y="1693051"/>
              <a:ext cx="46800" cy="53280"/>
            </p14:xfrm>
          </p:contentPart>
        </mc:Choice>
        <mc:Fallback>
          <p:pic>
            <p:nvPicPr>
              <p:cNvPr id="175" name="Freihand 174">
                <a:extLst>
                  <a:ext uri="{FF2B5EF4-FFF2-40B4-BE49-F238E27FC236}">
                    <a16:creationId xmlns:a16="http://schemas.microsoft.com/office/drawing/2014/main" id="{4FD99F06-16D4-490A-B16E-BD4C1F751747}"/>
                  </a:ext>
                </a:extLst>
              </p:cNvPr>
              <p:cNvPicPr/>
              <p:nvPr/>
            </p:nvPicPr>
            <p:blipFill>
              <a:blip r:embed="rId90"/>
              <a:stretch>
                <a:fillRect/>
              </a:stretch>
            </p:blipFill>
            <p:spPr>
              <a:xfrm>
                <a:off x="6629677" y="1688731"/>
                <a:ext cx="55440" cy="61920"/>
              </a:xfrm>
              <a:prstGeom prst="rect">
                <a:avLst/>
              </a:prstGeom>
            </p:spPr>
          </p:pic>
        </mc:Fallback>
      </mc:AlternateContent>
      <p:grpSp>
        <p:nvGrpSpPr>
          <p:cNvPr id="189" name="Gruppieren 188">
            <a:extLst>
              <a:ext uri="{FF2B5EF4-FFF2-40B4-BE49-F238E27FC236}">
                <a16:creationId xmlns:a16="http://schemas.microsoft.com/office/drawing/2014/main" id="{718F290F-B5E9-44DF-A600-7B0B7771B2ED}"/>
              </a:ext>
            </a:extLst>
          </p:cNvPr>
          <p:cNvGrpSpPr/>
          <p:nvPr/>
        </p:nvGrpSpPr>
        <p:grpSpPr>
          <a:xfrm>
            <a:off x="362077" y="5754571"/>
            <a:ext cx="951840" cy="139320"/>
            <a:chOff x="362077" y="5754571"/>
            <a:chExt cx="951840" cy="139320"/>
          </a:xfrm>
        </p:grpSpPr>
        <mc:AlternateContent xmlns:mc="http://schemas.openxmlformats.org/markup-compatibility/2006">
          <mc:Choice xmlns:p14="http://schemas.microsoft.com/office/powerpoint/2010/main" Requires="p14">
            <p:contentPart p14:bwMode="auto" r:id="rId91">
              <p14:nvContentPartPr>
                <p14:cNvPr id="176" name="Freihand 175">
                  <a:extLst>
                    <a:ext uri="{FF2B5EF4-FFF2-40B4-BE49-F238E27FC236}">
                      <a16:creationId xmlns:a16="http://schemas.microsoft.com/office/drawing/2014/main" id="{766B95B4-2818-477D-9051-3369A16A0EDD}"/>
                    </a:ext>
                  </a:extLst>
                </p14:cNvPr>
                <p14:cNvContentPartPr/>
                <p14:nvPr/>
              </p14:nvContentPartPr>
              <p14:xfrm>
                <a:off x="362077" y="5763931"/>
                <a:ext cx="137880" cy="129960"/>
              </p14:xfrm>
            </p:contentPart>
          </mc:Choice>
          <mc:Fallback>
            <p:pic>
              <p:nvPicPr>
                <p:cNvPr id="176" name="Freihand 175">
                  <a:extLst>
                    <a:ext uri="{FF2B5EF4-FFF2-40B4-BE49-F238E27FC236}">
                      <a16:creationId xmlns:a16="http://schemas.microsoft.com/office/drawing/2014/main" id="{766B95B4-2818-477D-9051-3369A16A0EDD}"/>
                    </a:ext>
                  </a:extLst>
                </p:cNvPr>
                <p:cNvPicPr/>
                <p:nvPr/>
              </p:nvPicPr>
              <p:blipFill>
                <a:blip r:embed="rId92"/>
                <a:stretch>
                  <a:fillRect/>
                </a:stretch>
              </p:blipFill>
              <p:spPr>
                <a:xfrm>
                  <a:off x="357757" y="5759611"/>
                  <a:ext cx="146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7" name="Freihand 176">
                  <a:extLst>
                    <a:ext uri="{FF2B5EF4-FFF2-40B4-BE49-F238E27FC236}">
                      <a16:creationId xmlns:a16="http://schemas.microsoft.com/office/drawing/2014/main" id="{EC9ACF55-8057-4CAF-AB43-0469CDFDA4F3}"/>
                    </a:ext>
                  </a:extLst>
                </p14:cNvPr>
                <p14:cNvContentPartPr/>
                <p14:nvPr/>
              </p14:nvContentPartPr>
              <p14:xfrm>
                <a:off x="530557" y="5754571"/>
                <a:ext cx="105480" cy="136440"/>
              </p14:xfrm>
            </p:contentPart>
          </mc:Choice>
          <mc:Fallback>
            <p:pic>
              <p:nvPicPr>
                <p:cNvPr id="177" name="Freihand 176">
                  <a:extLst>
                    <a:ext uri="{FF2B5EF4-FFF2-40B4-BE49-F238E27FC236}">
                      <a16:creationId xmlns:a16="http://schemas.microsoft.com/office/drawing/2014/main" id="{EC9ACF55-8057-4CAF-AB43-0469CDFDA4F3}"/>
                    </a:ext>
                  </a:extLst>
                </p:cNvPr>
                <p:cNvPicPr/>
                <p:nvPr/>
              </p:nvPicPr>
              <p:blipFill>
                <a:blip r:embed="rId94"/>
                <a:stretch>
                  <a:fillRect/>
                </a:stretch>
              </p:blipFill>
              <p:spPr>
                <a:xfrm>
                  <a:off x="526237" y="5750251"/>
                  <a:ext cx="114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78" name="Freihand 177">
                  <a:extLst>
                    <a:ext uri="{FF2B5EF4-FFF2-40B4-BE49-F238E27FC236}">
                      <a16:creationId xmlns:a16="http://schemas.microsoft.com/office/drawing/2014/main" id="{D34344D3-D0B1-4CAE-9E1B-1EE98DABAB28}"/>
                    </a:ext>
                  </a:extLst>
                </p14:cNvPr>
                <p14:cNvContentPartPr/>
                <p14:nvPr/>
              </p14:nvContentPartPr>
              <p14:xfrm>
                <a:off x="650797" y="5766451"/>
                <a:ext cx="79200" cy="109080"/>
              </p14:xfrm>
            </p:contentPart>
          </mc:Choice>
          <mc:Fallback>
            <p:pic>
              <p:nvPicPr>
                <p:cNvPr id="178" name="Freihand 177">
                  <a:extLst>
                    <a:ext uri="{FF2B5EF4-FFF2-40B4-BE49-F238E27FC236}">
                      <a16:creationId xmlns:a16="http://schemas.microsoft.com/office/drawing/2014/main" id="{D34344D3-D0B1-4CAE-9E1B-1EE98DABAB28}"/>
                    </a:ext>
                  </a:extLst>
                </p:cNvPr>
                <p:cNvPicPr/>
                <p:nvPr/>
              </p:nvPicPr>
              <p:blipFill>
                <a:blip r:embed="rId96"/>
                <a:stretch>
                  <a:fillRect/>
                </a:stretch>
              </p:blipFill>
              <p:spPr>
                <a:xfrm>
                  <a:off x="646477" y="5762131"/>
                  <a:ext cx="878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79" name="Freihand 178">
                  <a:extLst>
                    <a:ext uri="{FF2B5EF4-FFF2-40B4-BE49-F238E27FC236}">
                      <a16:creationId xmlns:a16="http://schemas.microsoft.com/office/drawing/2014/main" id="{AA15ABA0-AB4B-4B52-83E3-D56649800FBE}"/>
                    </a:ext>
                  </a:extLst>
                </p14:cNvPr>
                <p14:cNvContentPartPr/>
                <p14:nvPr/>
              </p14:nvContentPartPr>
              <p14:xfrm>
                <a:off x="753397" y="5790571"/>
                <a:ext cx="390600" cy="62280"/>
              </p14:xfrm>
            </p:contentPart>
          </mc:Choice>
          <mc:Fallback>
            <p:pic>
              <p:nvPicPr>
                <p:cNvPr id="179" name="Freihand 178">
                  <a:extLst>
                    <a:ext uri="{FF2B5EF4-FFF2-40B4-BE49-F238E27FC236}">
                      <a16:creationId xmlns:a16="http://schemas.microsoft.com/office/drawing/2014/main" id="{AA15ABA0-AB4B-4B52-83E3-D56649800FBE}"/>
                    </a:ext>
                  </a:extLst>
                </p:cNvPr>
                <p:cNvPicPr/>
                <p:nvPr/>
              </p:nvPicPr>
              <p:blipFill>
                <a:blip r:embed="rId98"/>
                <a:stretch>
                  <a:fillRect/>
                </a:stretch>
              </p:blipFill>
              <p:spPr>
                <a:xfrm>
                  <a:off x="749077" y="5786251"/>
                  <a:ext cx="3992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80" name="Freihand 179">
                  <a:extLst>
                    <a:ext uri="{FF2B5EF4-FFF2-40B4-BE49-F238E27FC236}">
                      <a16:creationId xmlns:a16="http://schemas.microsoft.com/office/drawing/2014/main" id="{52DABE9A-B04D-4EC5-859E-F9C356176B65}"/>
                    </a:ext>
                  </a:extLst>
                </p14:cNvPr>
                <p14:cNvContentPartPr/>
                <p14:nvPr/>
              </p14:nvContentPartPr>
              <p14:xfrm>
                <a:off x="1194757" y="5763211"/>
                <a:ext cx="119160" cy="85680"/>
              </p14:xfrm>
            </p:contentPart>
          </mc:Choice>
          <mc:Fallback>
            <p:pic>
              <p:nvPicPr>
                <p:cNvPr id="180" name="Freihand 179">
                  <a:extLst>
                    <a:ext uri="{FF2B5EF4-FFF2-40B4-BE49-F238E27FC236}">
                      <a16:creationId xmlns:a16="http://schemas.microsoft.com/office/drawing/2014/main" id="{52DABE9A-B04D-4EC5-859E-F9C356176B65}"/>
                    </a:ext>
                  </a:extLst>
                </p:cNvPr>
                <p:cNvPicPr/>
                <p:nvPr/>
              </p:nvPicPr>
              <p:blipFill>
                <a:blip r:embed="rId100"/>
                <a:stretch>
                  <a:fillRect/>
                </a:stretch>
              </p:blipFill>
              <p:spPr>
                <a:xfrm>
                  <a:off x="1190437" y="5758891"/>
                  <a:ext cx="127800" cy="9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208" name="Freihand 207">
                <a:extLst>
                  <a:ext uri="{FF2B5EF4-FFF2-40B4-BE49-F238E27FC236}">
                    <a16:creationId xmlns:a16="http://schemas.microsoft.com/office/drawing/2014/main" id="{ED6D4355-65E1-4EF4-A613-5847599A394D}"/>
                  </a:ext>
                </a:extLst>
              </p14:cNvPr>
              <p14:cNvContentPartPr/>
              <p14:nvPr/>
            </p14:nvContentPartPr>
            <p14:xfrm>
              <a:off x="1979917" y="1696291"/>
              <a:ext cx="63000" cy="69480"/>
            </p14:xfrm>
          </p:contentPart>
        </mc:Choice>
        <mc:Fallback>
          <p:pic>
            <p:nvPicPr>
              <p:cNvPr id="208" name="Freihand 207">
                <a:extLst>
                  <a:ext uri="{FF2B5EF4-FFF2-40B4-BE49-F238E27FC236}">
                    <a16:creationId xmlns:a16="http://schemas.microsoft.com/office/drawing/2014/main" id="{ED6D4355-65E1-4EF4-A613-5847599A394D}"/>
                  </a:ext>
                </a:extLst>
              </p:cNvPr>
              <p:cNvPicPr/>
              <p:nvPr/>
            </p:nvPicPr>
            <p:blipFill>
              <a:blip r:embed="rId102"/>
              <a:stretch>
                <a:fillRect/>
              </a:stretch>
            </p:blipFill>
            <p:spPr>
              <a:xfrm>
                <a:off x="1975597" y="1691971"/>
                <a:ext cx="71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09" name="Freihand 208">
                <a:extLst>
                  <a:ext uri="{FF2B5EF4-FFF2-40B4-BE49-F238E27FC236}">
                    <a16:creationId xmlns:a16="http://schemas.microsoft.com/office/drawing/2014/main" id="{199F6759-5E44-4D20-A261-FDC9F114183B}"/>
                  </a:ext>
                </a:extLst>
              </p14:cNvPr>
              <p14:cNvContentPartPr/>
              <p14:nvPr/>
            </p14:nvContentPartPr>
            <p14:xfrm>
              <a:off x="2012677" y="1664611"/>
              <a:ext cx="44640" cy="120240"/>
            </p14:xfrm>
          </p:contentPart>
        </mc:Choice>
        <mc:Fallback>
          <p:pic>
            <p:nvPicPr>
              <p:cNvPr id="209" name="Freihand 208">
                <a:extLst>
                  <a:ext uri="{FF2B5EF4-FFF2-40B4-BE49-F238E27FC236}">
                    <a16:creationId xmlns:a16="http://schemas.microsoft.com/office/drawing/2014/main" id="{199F6759-5E44-4D20-A261-FDC9F114183B}"/>
                  </a:ext>
                </a:extLst>
              </p:cNvPr>
              <p:cNvPicPr/>
              <p:nvPr/>
            </p:nvPicPr>
            <p:blipFill>
              <a:blip r:embed="rId104"/>
              <a:stretch>
                <a:fillRect/>
              </a:stretch>
            </p:blipFill>
            <p:spPr>
              <a:xfrm>
                <a:off x="2008357" y="1660291"/>
                <a:ext cx="53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 name="Freihand 209">
                <a:extLst>
                  <a:ext uri="{FF2B5EF4-FFF2-40B4-BE49-F238E27FC236}">
                    <a16:creationId xmlns:a16="http://schemas.microsoft.com/office/drawing/2014/main" id="{06BBF4CB-8B2E-49A3-90FC-0D6F9D70250E}"/>
                  </a:ext>
                </a:extLst>
              </p14:cNvPr>
              <p14:cNvContentPartPr/>
              <p14:nvPr/>
            </p14:nvContentPartPr>
            <p14:xfrm>
              <a:off x="42757" y="1820131"/>
              <a:ext cx="261720" cy="56160"/>
            </p14:xfrm>
          </p:contentPart>
        </mc:Choice>
        <mc:Fallback>
          <p:pic>
            <p:nvPicPr>
              <p:cNvPr id="210" name="Freihand 209">
                <a:extLst>
                  <a:ext uri="{FF2B5EF4-FFF2-40B4-BE49-F238E27FC236}">
                    <a16:creationId xmlns:a16="http://schemas.microsoft.com/office/drawing/2014/main" id="{06BBF4CB-8B2E-49A3-90FC-0D6F9D70250E}"/>
                  </a:ext>
                </a:extLst>
              </p:cNvPr>
              <p:cNvPicPr/>
              <p:nvPr/>
            </p:nvPicPr>
            <p:blipFill>
              <a:blip r:embed="rId106"/>
              <a:stretch>
                <a:fillRect/>
              </a:stretch>
            </p:blipFill>
            <p:spPr>
              <a:xfrm>
                <a:off x="38437" y="1815811"/>
                <a:ext cx="270360" cy="64800"/>
              </a:xfrm>
              <a:prstGeom prst="rect">
                <a:avLst/>
              </a:prstGeom>
            </p:spPr>
          </p:pic>
        </mc:Fallback>
      </mc:AlternateContent>
      <p:grpSp>
        <p:nvGrpSpPr>
          <p:cNvPr id="212" name="Gruppieren 211">
            <a:extLst>
              <a:ext uri="{FF2B5EF4-FFF2-40B4-BE49-F238E27FC236}">
                <a16:creationId xmlns:a16="http://schemas.microsoft.com/office/drawing/2014/main" id="{7A4CD2B7-E90B-43C3-BE3B-1C3EDCAFAEE3}"/>
              </a:ext>
            </a:extLst>
          </p:cNvPr>
          <p:cNvGrpSpPr/>
          <p:nvPr/>
        </p:nvGrpSpPr>
        <p:grpSpPr>
          <a:xfrm>
            <a:off x="3360517" y="4067971"/>
            <a:ext cx="469080" cy="518400"/>
            <a:chOff x="3360517" y="4067971"/>
            <a:chExt cx="469080" cy="518400"/>
          </a:xfrm>
        </p:grpSpPr>
        <mc:AlternateContent xmlns:mc="http://schemas.openxmlformats.org/markup-compatibility/2006">
          <mc:Choice xmlns:p14="http://schemas.microsoft.com/office/powerpoint/2010/main" Requires="p14">
            <p:contentPart p14:bwMode="auto" r:id="rId107">
              <p14:nvContentPartPr>
                <p14:cNvPr id="204" name="Freihand 203">
                  <a:extLst>
                    <a:ext uri="{FF2B5EF4-FFF2-40B4-BE49-F238E27FC236}">
                      <a16:creationId xmlns:a16="http://schemas.microsoft.com/office/drawing/2014/main" id="{3B40286D-2382-408B-A06F-95BF291EF8EC}"/>
                    </a:ext>
                  </a:extLst>
                </p14:cNvPr>
                <p14:cNvContentPartPr/>
                <p14:nvPr/>
              </p14:nvContentPartPr>
              <p14:xfrm>
                <a:off x="3552397" y="4262731"/>
                <a:ext cx="32760" cy="198360"/>
              </p14:xfrm>
            </p:contentPart>
          </mc:Choice>
          <mc:Fallback>
            <p:pic>
              <p:nvPicPr>
                <p:cNvPr id="204" name="Freihand 203">
                  <a:extLst>
                    <a:ext uri="{FF2B5EF4-FFF2-40B4-BE49-F238E27FC236}">
                      <a16:creationId xmlns:a16="http://schemas.microsoft.com/office/drawing/2014/main" id="{3B40286D-2382-408B-A06F-95BF291EF8EC}"/>
                    </a:ext>
                  </a:extLst>
                </p:cNvPr>
                <p:cNvPicPr/>
                <p:nvPr/>
              </p:nvPicPr>
              <p:blipFill>
                <a:blip r:embed="rId108"/>
                <a:stretch>
                  <a:fillRect/>
                </a:stretch>
              </p:blipFill>
              <p:spPr>
                <a:xfrm>
                  <a:off x="3548077" y="4258411"/>
                  <a:ext cx="41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05" name="Freihand 204">
                  <a:extLst>
                    <a:ext uri="{FF2B5EF4-FFF2-40B4-BE49-F238E27FC236}">
                      <a16:creationId xmlns:a16="http://schemas.microsoft.com/office/drawing/2014/main" id="{89D3EE82-5CDD-4F5A-B430-999C4ADAB021}"/>
                    </a:ext>
                  </a:extLst>
                </p14:cNvPr>
                <p14:cNvContentPartPr/>
                <p14:nvPr/>
              </p14:nvContentPartPr>
              <p14:xfrm>
                <a:off x="3490837" y="4336891"/>
                <a:ext cx="165240" cy="46080"/>
              </p14:xfrm>
            </p:contentPart>
          </mc:Choice>
          <mc:Fallback>
            <p:pic>
              <p:nvPicPr>
                <p:cNvPr id="205" name="Freihand 204">
                  <a:extLst>
                    <a:ext uri="{FF2B5EF4-FFF2-40B4-BE49-F238E27FC236}">
                      <a16:creationId xmlns:a16="http://schemas.microsoft.com/office/drawing/2014/main" id="{89D3EE82-5CDD-4F5A-B430-999C4ADAB021}"/>
                    </a:ext>
                  </a:extLst>
                </p:cNvPr>
                <p:cNvPicPr/>
                <p:nvPr/>
              </p:nvPicPr>
              <p:blipFill>
                <a:blip r:embed="rId110"/>
                <a:stretch>
                  <a:fillRect/>
                </a:stretch>
              </p:blipFill>
              <p:spPr>
                <a:xfrm>
                  <a:off x="3486517" y="4332571"/>
                  <a:ext cx="173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06" name="Freihand 205">
                  <a:extLst>
                    <a:ext uri="{FF2B5EF4-FFF2-40B4-BE49-F238E27FC236}">
                      <a16:creationId xmlns:a16="http://schemas.microsoft.com/office/drawing/2014/main" id="{8285636F-C882-4DB8-A675-5C66EF4CA0CC}"/>
                    </a:ext>
                  </a:extLst>
                </p14:cNvPr>
                <p14:cNvContentPartPr/>
                <p14:nvPr/>
              </p14:nvContentPartPr>
              <p14:xfrm>
                <a:off x="3360517" y="4097491"/>
                <a:ext cx="441000" cy="488880"/>
              </p14:xfrm>
            </p:contentPart>
          </mc:Choice>
          <mc:Fallback>
            <p:pic>
              <p:nvPicPr>
                <p:cNvPr id="206" name="Freihand 205">
                  <a:extLst>
                    <a:ext uri="{FF2B5EF4-FFF2-40B4-BE49-F238E27FC236}">
                      <a16:creationId xmlns:a16="http://schemas.microsoft.com/office/drawing/2014/main" id="{8285636F-C882-4DB8-A675-5C66EF4CA0CC}"/>
                    </a:ext>
                  </a:extLst>
                </p:cNvPr>
                <p:cNvPicPr/>
                <p:nvPr/>
              </p:nvPicPr>
              <p:blipFill>
                <a:blip r:embed="rId112"/>
                <a:stretch>
                  <a:fillRect/>
                </a:stretch>
              </p:blipFill>
              <p:spPr>
                <a:xfrm>
                  <a:off x="3356197" y="4093171"/>
                  <a:ext cx="44964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1" name="Freihand 210">
                  <a:extLst>
                    <a:ext uri="{FF2B5EF4-FFF2-40B4-BE49-F238E27FC236}">
                      <a16:creationId xmlns:a16="http://schemas.microsoft.com/office/drawing/2014/main" id="{887C484A-55FB-4F53-A1DF-6DE01CEC3EDE}"/>
                    </a:ext>
                  </a:extLst>
                </p14:cNvPr>
                <p14:cNvContentPartPr/>
                <p14:nvPr/>
              </p14:nvContentPartPr>
              <p14:xfrm>
                <a:off x="3370237" y="4067971"/>
                <a:ext cx="459360" cy="494640"/>
              </p14:xfrm>
            </p:contentPart>
          </mc:Choice>
          <mc:Fallback>
            <p:pic>
              <p:nvPicPr>
                <p:cNvPr id="211" name="Freihand 210">
                  <a:extLst>
                    <a:ext uri="{FF2B5EF4-FFF2-40B4-BE49-F238E27FC236}">
                      <a16:creationId xmlns:a16="http://schemas.microsoft.com/office/drawing/2014/main" id="{887C484A-55FB-4F53-A1DF-6DE01CEC3EDE}"/>
                    </a:ext>
                  </a:extLst>
                </p:cNvPr>
                <p:cNvPicPr/>
                <p:nvPr/>
              </p:nvPicPr>
              <p:blipFill>
                <a:blip r:embed="rId114"/>
                <a:stretch>
                  <a:fillRect/>
                </a:stretch>
              </p:blipFill>
              <p:spPr>
                <a:xfrm>
                  <a:off x="3365917" y="4063651"/>
                  <a:ext cx="468000" cy="503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213" name="Freihand 212">
                <a:extLst>
                  <a:ext uri="{FF2B5EF4-FFF2-40B4-BE49-F238E27FC236}">
                    <a16:creationId xmlns:a16="http://schemas.microsoft.com/office/drawing/2014/main" id="{E0B17999-4FF9-466C-AFDC-B56A96041B80}"/>
                  </a:ext>
                </a:extLst>
              </p14:cNvPr>
              <p14:cNvContentPartPr/>
              <p14:nvPr/>
            </p14:nvContentPartPr>
            <p14:xfrm>
              <a:off x="2006197" y="1691251"/>
              <a:ext cx="47880" cy="64800"/>
            </p14:xfrm>
          </p:contentPart>
        </mc:Choice>
        <mc:Fallback>
          <p:pic>
            <p:nvPicPr>
              <p:cNvPr id="213" name="Freihand 212">
                <a:extLst>
                  <a:ext uri="{FF2B5EF4-FFF2-40B4-BE49-F238E27FC236}">
                    <a16:creationId xmlns:a16="http://schemas.microsoft.com/office/drawing/2014/main" id="{E0B17999-4FF9-466C-AFDC-B56A96041B80}"/>
                  </a:ext>
                </a:extLst>
              </p:cNvPr>
              <p:cNvPicPr/>
              <p:nvPr/>
            </p:nvPicPr>
            <p:blipFill>
              <a:blip r:embed="rId116"/>
              <a:stretch>
                <a:fillRect/>
              </a:stretch>
            </p:blipFill>
            <p:spPr>
              <a:xfrm>
                <a:off x="2001877" y="1686931"/>
                <a:ext cx="56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4" name="Freihand 213">
                <a:extLst>
                  <a:ext uri="{FF2B5EF4-FFF2-40B4-BE49-F238E27FC236}">
                    <a16:creationId xmlns:a16="http://schemas.microsoft.com/office/drawing/2014/main" id="{F3E14433-6DD6-4AA5-9E00-B22D7BB02C2D}"/>
                  </a:ext>
                </a:extLst>
              </p14:cNvPr>
              <p14:cNvContentPartPr/>
              <p14:nvPr/>
            </p14:nvContentPartPr>
            <p14:xfrm>
              <a:off x="2005837" y="1676851"/>
              <a:ext cx="46080" cy="45720"/>
            </p14:xfrm>
          </p:contentPart>
        </mc:Choice>
        <mc:Fallback>
          <p:pic>
            <p:nvPicPr>
              <p:cNvPr id="214" name="Freihand 213">
                <a:extLst>
                  <a:ext uri="{FF2B5EF4-FFF2-40B4-BE49-F238E27FC236}">
                    <a16:creationId xmlns:a16="http://schemas.microsoft.com/office/drawing/2014/main" id="{F3E14433-6DD6-4AA5-9E00-B22D7BB02C2D}"/>
                  </a:ext>
                </a:extLst>
              </p:cNvPr>
              <p:cNvPicPr/>
              <p:nvPr/>
            </p:nvPicPr>
            <p:blipFill>
              <a:blip r:embed="rId118"/>
              <a:stretch>
                <a:fillRect/>
              </a:stretch>
            </p:blipFill>
            <p:spPr>
              <a:xfrm>
                <a:off x="2001517" y="1672531"/>
                <a:ext cx="54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5" name="Freihand 214">
                <a:extLst>
                  <a:ext uri="{FF2B5EF4-FFF2-40B4-BE49-F238E27FC236}">
                    <a16:creationId xmlns:a16="http://schemas.microsoft.com/office/drawing/2014/main" id="{A45202C6-046B-4080-8DF6-2D0CADACD7A5}"/>
                  </a:ext>
                </a:extLst>
              </p14:cNvPr>
              <p14:cNvContentPartPr/>
              <p14:nvPr/>
            </p14:nvContentPartPr>
            <p14:xfrm>
              <a:off x="1990357" y="1676851"/>
              <a:ext cx="48960" cy="79200"/>
            </p14:xfrm>
          </p:contentPart>
        </mc:Choice>
        <mc:Fallback>
          <p:pic>
            <p:nvPicPr>
              <p:cNvPr id="215" name="Freihand 214">
                <a:extLst>
                  <a:ext uri="{FF2B5EF4-FFF2-40B4-BE49-F238E27FC236}">
                    <a16:creationId xmlns:a16="http://schemas.microsoft.com/office/drawing/2014/main" id="{A45202C6-046B-4080-8DF6-2D0CADACD7A5}"/>
                  </a:ext>
                </a:extLst>
              </p:cNvPr>
              <p:cNvPicPr/>
              <p:nvPr/>
            </p:nvPicPr>
            <p:blipFill>
              <a:blip r:embed="rId120"/>
              <a:stretch>
                <a:fillRect/>
              </a:stretch>
            </p:blipFill>
            <p:spPr>
              <a:xfrm>
                <a:off x="1986037" y="1672531"/>
                <a:ext cx="57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16" name="Freihand 215">
                <a:extLst>
                  <a:ext uri="{FF2B5EF4-FFF2-40B4-BE49-F238E27FC236}">
                    <a16:creationId xmlns:a16="http://schemas.microsoft.com/office/drawing/2014/main" id="{EDCA39BE-8E57-410F-B750-72E586A1118D}"/>
                  </a:ext>
                </a:extLst>
              </p14:cNvPr>
              <p14:cNvContentPartPr/>
              <p14:nvPr/>
            </p14:nvContentPartPr>
            <p14:xfrm>
              <a:off x="3900877" y="2360131"/>
              <a:ext cx="227880" cy="363960"/>
            </p14:xfrm>
          </p:contentPart>
        </mc:Choice>
        <mc:Fallback>
          <p:pic>
            <p:nvPicPr>
              <p:cNvPr id="216" name="Freihand 215">
                <a:extLst>
                  <a:ext uri="{FF2B5EF4-FFF2-40B4-BE49-F238E27FC236}">
                    <a16:creationId xmlns:a16="http://schemas.microsoft.com/office/drawing/2014/main" id="{EDCA39BE-8E57-410F-B750-72E586A1118D}"/>
                  </a:ext>
                </a:extLst>
              </p:cNvPr>
              <p:cNvPicPr/>
              <p:nvPr/>
            </p:nvPicPr>
            <p:blipFill>
              <a:blip r:embed="rId122"/>
              <a:stretch>
                <a:fillRect/>
              </a:stretch>
            </p:blipFill>
            <p:spPr>
              <a:xfrm>
                <a:off x="3896557" y="2355811"/>
                <a:ext cx="2365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7" name="Freihand 216">
                <a:extLst>
                  <a:ext uri="{FF2B5EF4-FFF2-40B4-BE49-F238E27FC236}">
                    <a16:creationId xmlns:a16="http://schemas.microsoft.com/office/drawing/2014/main" id="{08D1C576-D63D-42D9-8097-428BEB552182}"/>
                  </a:ext>
                </a:extLst>
              </p14:cNvPr>
              <p14:cNvContentPartPr/>
              <p14:nvPr/>
            </p14:nvContentPartPr>
            <p14:xfrm>
              <a:off x="3948037" y="2393251"/>
              <a:ext cx="165240" cy="344520"/>
            </p14:xfrm>
          </p:contentPart>
        </mc:Choice>
        <mc:Fallback>
          <p:pic>
            <p:nvPicPr>
              <p:cNvPr id="217" name="Freihand 216">
                <a:extLst>
                  <a:ext uri="{FF2B5EF4-FFF2-40B4-BE49-F238E27FC236}">
                    <a16:creationId xmlns:a16="http://schemas.microsoft.com/office/drawing/2014/main" id="{08D1C576-D63D-42D9-8097-428BEB552182}"/>
                  </a:ext>
                </a:extLst>
              </p:cNvPr>
              <p:cNvPicPr/>
              <p:nvPr/>
            </p:nvPicPr>
            <p:blipFill>
              <a:blip r:embed="rId124"/>
              <a:stretch>
                <a:fillRect/>
              </a:stretch>
            </p:blipFill>
            <p:spPr>
              <a:xfrm>
                <a:off x="3943717" y="2388931"/>
                <a:ext cx="173880" cy="353160"/>
              </a:xfrm>
              <a:prstGeom prst="rect">
                <a:avLst/>
              </a:prstGeom>
            </p:spPr>
          </p:pic>
        </mc:Fallback>
      </mc:AlternateContent>
      <p:grpSp>
        <p:nvGrpSpPr>
          <p:cNvPr id="220" name="Gruppieren 219">
            <a:extLst>
              <a:ext uri="{FF2B5EF4-FFF2-40B4-BE49-F238E27FC236}">
                <a16:creationId xmlns:a16="http://schemas.microsoft.com/office/drawing/2014/main" id="{49B4A5D2-6F05-4A93-848B-4BE641B47579}"/>
              </a:ext>
            </a:extLst>
          </p:cNvPr>
          <p:cNvGrpSpPr/>
          <p:nvPr/>
        </p:nvGrpSpPr>
        <p:grpSpPr>
          <a:xfrm>
            <a:off x="1968397" y="3332851"/>
            <a:ext cx="348840" cy="222480"/>
            <a:chOff x="1968397" y="3332851"/>
            <a:chExt cx="348840" cy="222480"/>
          </a:xfrm>
        </p:grpSpPr>
        <mc:AlternateContent xmlns:mc="http://schemas.openxmlformats.org/markup-compatibility/2006">
          <mc:Choice xmlns:p14="http://schemas.microsoft.com/office/powerpoint/2010/main" Requires="p14">
            <p:contentPart p14:bwMode="auto" r:id="rId125">
              <p14:nvContentPartPr>
                <p14:cNvPr id="218" name="Freihand 217">
                  <a:extLst>
                    <a:ext uri="{FF2B5EF4-FFF2-40B4-BE49-F238E27FC236}">
                      <a16:creationId xmlns:a16="http://schemas.microsoft.com/office/drawing/2014/main" id="{482A5B52-D264-458F-8041-F0A5B8BEA523}"/>
                    </a:ext>
                  </a:extLst>
                </p14:cNvPr>
                <p14:cNvContentPartPr/>
                <p14:nvPr/>
              </p14:nvContentPartPr>
              <p14:xfrm>
                <a:off x="1968397" y="3362371"/>
                <a:ext cx="291960" cy="37800"/>
              </p14:xfrm>
            </p:contentPart>
          </mc:Choice>
          <mc:Fallback>
            <p:pic>
              <p:nvPicPr>
                <p:cNvPr id="218" name="Freihand 217">
                  <a:extLst>
                    <a:ext uri="{FF2B5EF4-FFF2-40B4-BE49-F238E27FC236}">
                      <a16:creationId xmlns:a16="http://schemas.microsoft.com/office/drawing/2014/main" id="{482A5B52-D264-458F-8041-F0A5B8BEA523}"/>
                    </a:ext>
                  </a:extLst>
                </p:cNvPr>
                <p:cNvPicPr/>
                <p:nvPr/>
              </p:nvPicPr>
              <p:blipFill>
                <a:blip r:embed="rId126"/>
                <a:stretch>
                  <a:fillRect/>
                </a:stretch>
              </p:blipFill>
              <p:spPr>
                <a:xfrm>
                  <a:off x="1964077" y="3358051"/>
                  <a:ext cx="300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19" name="Freihand 218">
                  <a:extLst>
                    <a:ext uri="{FF2B5EF4-FFF2-40B4-BE49-F238E27FC236}">
                      <a16:creationId xmlns:a16="http://schemas.microsoft.com/office/drawing/2014/main" id="{D942FCB3-46C4-49ED-B4AE-D86135C84DFF}"/>
                    </a:ext>
                  </a:extLst>
                </p14:cNvPr>
                <p14:cNvContentPartPr/>
                <p14:nvPr/>
              </p14:nvContentPartPr>
              <p14:xfrm>
                <a:off x="2078197" y="3332851"/>
                <a:ext cx="239040" cy="222480"/>
              </p14:xfrm>
            </p:contentPart>
          </mc:Choice>
          <mc:Fallback>
            <p:pic>
              <p:nvPicPr>
                <p:cNvPr id="219" name="Freihand 218">
                  <a:extLst>
                    <a:ext uri="{FF2B5EF4-FFF2-40B4-BE49-F238E27FC236}">
                      <a16:creationId xmlns:a16="http://schemas.microsoft.com/office/drawing/2014/main" id="{D942FCB3-46C4-49ED-B4AE-D86135C84DFF}"/>
                    </a:ext>
                  </a:extLst>
                </p:cNvPr>
                <p:cNvPicPr/>
                <p:nvPr/>
              </p:nvPicPr>
              <p:blipFill>
                <a:blip r:embed="rId128"/>
                <a:stretch>
                  <a:fillRect/>
                </a:stretch>
              </p:blipFill>
              <p:spPr>
                <a:xfrm>
                  <a:off x="2073877" y="3328531"/>
                  <a:ext cx="247680" cy="23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221" name="Freihand 220">
                <a:extLst>
                  <a:ext uri="{FF2B5EF4-FFF2-40B4-BE49-F238E27FC236}">
                    <a16:creationId xmlns:a16="http://schemas.microsoft.com/office/drawing/2014/main" id="{274E2DBB-169F-4602-A11F-33E883904031}"/>
                  </a:ext>
                </a:extLst>
              </p14:cNvPr>
              <p14:cNvContentPartPr/>
              <p14:nvPr/>
            </p14:nvContentPartPr>
            <p14:xfrm>
              <a:off x="2607037" y="1648051"/>
              <a:ext cx="48240" cy="69480"/>
            </p14:xfrm>
          </p:contentPart>
        </mc:Choice>
        <mc:Fallback>
          <p:pic>
            <p:nvPicPr>
              <p:cNvPr id="221" name="Freihand 220">
                <a:extLst>
                  <a:ext uri="{FF2B5EF4-FFF2-40B4-BE49-F238E27FC236}">
                    <a16:creationId xmlns:a16="http://schemas.microsoft.com/office/drawing/2014/main" id="{274E2DBB-169F-4602-A11F-33E883904031}"/>
                  </a:ext>
                </a:extLst>
              </p:cNvPr>
              <p:cNvPicPr/>
              <p:nvPr/>
            </p:nvPicPr>
            <p:blipFill>
              <a:blip r:embed="rId130"/>
              <a:stretch>
                <a:fillRect/>
              </a:stretch>
            </p:blipFill>
            <p:spPr>
              <a:xfrm>
                <a:off x="2602717" y="1643731"/>
                <a:ext cx="56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24" name="Freihand 223">
                <a:extLst>
                  <a:ext uri="{FF2B5EF4-FFF2-40B4-BE49-F238E27FC236}">
                    <a16:creationId xmlns:a16="http://schemas.microsoft.com/office/drawing/2014/main" id="{877BCE5B-E084-4838-A236-9758BAD4C5C8}"/>
                  </a:ext>
                </a:extLst>
              </p14:cNvPr>
              <p14:cNvContentPartPr/>
              <p14:nvPr/>
            </p14:nvContentPartPr>
            <p14:xfrm>
              <a:off x="2992957" y="2517451"/>
              <a:ext cx="360" cy="360"/>
            </p14:xfrm>
          </p:contentPart>
        </mc:Choice>
        <mc:Fallback>
          <p:pic>
            <p:nvPicPr>
              <p:cNvPr id="224" name="Freihand 223">
                <a:extLst>
                  <a:ext uri="{FF2B5EF4-FFF2-40B4-BE49-F238E27FC236}">
                    <a16:creationId xmlns:a16="http://schemas.microsoft.com/office/drawing/2014/main" id="{877BCE5B-E084-4838-A236-9758BAD4C5C8}"/>
                  </a:ext>
                </a:extLst>
              </p:cNvPr>
              <p:cNvPicPr/>
              <p:nvPr/>
            </p:nvPicPr>
            <p:blipFill>
              <a:blip r:embed="rId132"/>
              <a:stretch>
                <a:fillRect/>
              </a:stretch>
            </p:blipFill>
            <p:spPr>
              <a:xfrm>
                <a:off x="2988637" y="2513131"/>
                <a:ext cx="9000" cy="9000"/>
              </a:xfrm>
              <a:prstGeom prst="rect">
                <a:avLst/>
              </a:prstGeom>
            </p:spPr>
          </p:pic>
        </mc:Fallback>
      </mc:AlternateContent>
      <p:grpSp>
        <p:nvGrpSpPr>
          <p:cNvPr id="229" name="Gruppieren 228">
            <a:extLst>
              <a:ext uri="{FF2B5EF4-FFF2-40B4-BE49-F238E27FC236}">
                <a16:creationId xmlns:a16="http://schemas.microsoft.com/office/drawing/2014/main" id="{713F73D7-34A5-448E-8C3E-D95B6FE9B0C8}"/>
              </a:ext>
            </a:extLst>
          </p:cNvPr>
          <p:cNvGrpSpPr/>
          <p:nvPr/>
        </p:nvGrpSpPr>
        <p:grpSpPr>
          <a:xfrm>
            <a:off x="836917" y="806011"/>
            <a:ext cx="200160" cy="127440"/>
            <a:chOff x="836917" y="806011"/>
            <a:chExt cx="200160" cy="127440"/>
          </a:xfrm>
        </p:grpSpPr>
        <mc:AlternateContent xmlns:mc="http://schemas.openxmlformats.org/markup-compatibility/2006">
          <mc:Choice xmlns:p14="http://schemas.microsoft.com/office/powerpoint/2010/main" Requires="p14">
            <p:contentPart p14:bwMode="auto" r:id="rId133">
              <p14:nvContentPartPr>
                <p14:cNvPr id="227" name="Freihand 226">
                  <a:extLst>
                    <a:ext uri="{FF2B5EF4-FFF2-40B4-BE49-F238E27FC236}">
                      <a16:creationId xmlns:a16="http://schemas.microsoft.com/office/drawing/2014/main" id="{E66ECD37-DD42-4A2B-87D2-12E8C4ABB7AC}"/>
                    </a:ext>
                  </a:extLst>
                </p14:cNvPr>
                <p14:cNvContentPartPr/>
                <p14:nvPr/>
              </p14:nvContentPartPr>
              <p14:xfrm>
                <a:off x="1001077" y="915811"/>
                <a:ext cx="36000" cy="17640"/>
              </p14:xfrm>
            </p:contentPart>
          </mc:Choice>
          <mc:Fallback>
            <p:pic>
              <p:nvPicPr>
                <p:cNvPr id="227" name="Freihand 226">
                  <a:extLst>
                    <a:ext uri="{FF2B5EF4-FFF2-40B4-BE49-F238E27FC236}">
                      <a16:creationId xmlns:a16="http://schemas.microsoft.com/office/drawing/2014/main" id="{E66ECD37-DD42-4A2B-87D2-12E8C4ABB7AC}"/>
                    </a:ext>
                  </a:extLst>
                </p:cNvPr>
                <p:cNvPicPr/>
                <p:nvPr/>
              </p:nvPicPr>
              <p:blipFill>
                <a:blip r:embed="rId134"/>
                <a:stretch>
                  <a:fillRect/>
                </a:stretch>
              </p:blipFill>
              <p:spPr>
                <a:xfrm>
                  <a:off x="996757" y="911491"/>
                  <a:ext cx="44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28" name="Freihand 227">
                  <a:extLst>
                    <a:ext uri="{FF2B5EF4-FFF2-40B4-BE49-F238E27FC236}">
                      <a16:creationId xmlns:a16="http://schemas.microsoft.com/office/drawing/2014/main" id="{E3CC794E-FB11-4E3F-A7C7-E2D1DB52B097}"/>
                    </a:ext>
                  </a:extLst>
                </p14:cNvPr>
                <p14:cNvContentPartPr/>
                <p14:nvPr/>
              </p14:nvContentPartPr>
              <p14:xfrm>
                <a:off x="836917" y="806011"/>
                <a:ext cx="28080" cy="25200"/>
              </p14:xfrm>
            </p:contentPart>
          </mc:Choice>
          <mc:Fallback>
            <p:pic>
              <p:nvPicPr>
                <p:cNvPr id="228" name="Freihand 227">
                  <a:extLst>
                    <a:ext uri="{FF2B5EF4-FFF2-40B4-BE49-F238E27FC236}">
                      <a16:creationId xmlns:a16="http://schemas.microsoft.com/office/drawing/2014/main" id="{E3CC794E-FB11-4E3F-A7C7-E2D1DB52B097}"/>
                    </a:ext>
                  </a:extLst>
                </p:cNvPr>
                <p:cNvPicPr/>
                <p:nvPr/>
              </p:nvPicPr>
              <p:blipFill>
                <a:blip r:embed="rId136"/>
                <a:stretch>
                  <a:fillRect/>
                </a:stretch>
              </p:blipFill>
              <p:spPr>
                <a:xfrm>
                  <a:off x="832597" y="801691"/>
                  <a:ext cx="36720" cy="33840"/>
                </a:xfrm>
                <a:prstGeom prst="rect">
                  <a:avLst/>
                </a:prstGeom>
              </p:spPr>
            </p:pic>
          </mc:Fallback>
        </mc:AlternateContent>
      </p:grpSp>
      <p:grpSp>
        <p:nvGrpSpPr>
          <p:cNvPr id="231" name="Gruppieren 230">
            <a:extLst>
              <a:ext uri="{FF2B5EF4-FFF2-40B4-BE49-F238E27FC236}">
                <a16:creationId xmlns:a16="http://schemas.microsoft.com/office/drawing/2014/main" id="{AFF27170-7D5C-4AF8-A428-C4A58CB82800}"/>
              </a:ext>
            </a:extLst>
          </p:cNvPr>
          <p:cNvGrpSpPr/>
          <p:nvPr/>
        </p:nvGrpSpPr>
        <p:grpSpPr>
          <a:xfrm>
            <a:off x="1277917" y="520891"/>
            <a:ext cx="2194560" cy="1821600"/>
            <a:chOff x="1277917" y="520891"/>
            <a:chExt cx="2194560" cy="1821600"/>
          </a:xfrm>
        </p:grpSpPr>
        <mc:AlternateContent xmlns:mc="http://schemas.openxmlformats.org/markup-compatibility/2006">
          <mc:Choice xmlns:p14="http://schemas.microsoft.com/office/powerpoint/2010/main" Requires="p14">
            <p:contentPart p14:bwMode="auto" r:id="rId137">
              <p14:nvContentPartPr>
                <p14:cNvPr id="222" name="Freihand 221">
                  <a:extLst>
                    <a:ext uri="{FF2B5EF4-FFF2-40B4-BE49-F238E27FC236}">
                      <a16:creationId xmlns:a16="http://schemas.microsoft.com/office/drawing/2014/main" id="{67F53A3C-BFC7-4241-A753-69105728D6EB}"/>
                    </a:ext>
                  </a:extLst>
                </p14:cNvPr>
                <p14:cNvContentPartPr/>
                <p14:nvPr/>
              </p14:nvContentPartPr>
              <p14:xfrm>
                <a:off x="2407597" y="2019211"/>
                <a:ext cx="20880" cy="18720"/>
              </p14:xfrm>
            </p:contentPart>
          </mc:Choice>
          <mc:Fallback>
            <p:pic>
              <p:nvPicPr>
                <p:cNvPr id="222" name="Freihand 221">
                  <a:extLst>
                    <a:ext uri="{FF2B5EF4-FFF2-40B4-BE49-F238E27FC236}">
                      <a16:creationId xmlns:a16="http://schemas.microsoft.com/office/drawing/2014/main" id="{67F53A3C-BFC7-4241-A753-69105728D6EB}"/>
                    </a:ext>
                  </a:extLst>
                </p:cNvPr>
                <p:cNvPicPr/>
                <p:nvPr/>
              </p:nvPicPr>
              <p:blipFill>
                <a:blip r:embed="rId138"/>
                <a:stretch>
                  <a:fillRect/>
                </a:stretch>
              </p:blipFill>
              <p:spPr>
                <a:xfrm>
                  <a:off x="2403277" y="2014891"/>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23" name="Freihand 222">
                  <a:extLst>
                    <a:ext uri="{FF2B5EF4-FFF2-40B4-BE49-F238E27FC236}">
                      <a16:creationId xmlns:a16="http://schemas.microsoft.com/office/drawing/2014/main" id="{29B12D21-F12D-4F26-95FB-E4BBADD273DF}"/>
                    </a:ext>
                  </a:extLst>
                </p14:cNvPr>
                <p14:cNvContentPartPr/>
                <p14:nvPr/>
              </p14:nvContentPartPr>
              <p14:xfrm>
                <a:off x="2641597" y="2196331"/>
                <a:ext cx="39240" cy="25560"/>
              </p14:xfrm>
            </p:contentPart>
          </mc:Choice>
          <mc:Fallback>
            <p:pic>
              <p:nvPicPr>
                <p:cNvPr id="223" name="Freihand 222">
                  <a:extLst>
                    <a:ext uri="{FF2B5EF4-FFF2-40B4-BE49-F238E27FC236}">
                      <a16:creationId xmlns:a16="http://schemas.microsoft.com/office/drawing/2014/main" id="{29B12D21-F12D-4F26-95FB-E4BBADD273DF}"/>
                    </a:ext>
                  </a:extLst>
                </p:cNvPr>
                <p:cNvPicPr/>
                <p:nvPr/>
              </p:nvPicPr>
              <p:blipFill>
                <a:blip r:embed="rId140"/>
                <a:stretch>
                  <a:fillRect/>
                </a:stretch>
              </p:blipFill>
              <p:spPr>
                <a:xfrm>
                  <a:off x="2637277" y="2192011"/>
                  <a:ext cx="47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25" name="Freihand 224">
                  <a:extLst>
                    <a:ext uri="{FF2B5EF4-FFF2-40B4-BE49-F238E27FC236}">
                      <a16:creationId xmlns:a16="http://schemas.microsoft.com/office/drawing/2014/main" id="{E56A9132-37D0-423D-8C9A-EEB3B09FB383}"/>
                    </a:ext>
                  </a:extLst>
                </p14:cNvPr>
                <p14:cNvContentPartPr/>
                <p14:nvPr/>
              </p14:nvContentPartPr>
              <p14:xfrm>
                <a:off x="1591837" y="1376251"/>
                <a:ext cx="16560" cy="5400"/>
              </p14:xfrm>
            </p:contentPart>
          </mc:Choice>
          <mc:Fallback>
            <p:pic>
              <p:nvPicPr>
                <p:cNvPr id="225" name="Freihand 224">
                  <a:extLst>
                    <a:ext uri="{FF2B5EF4-FFF2-40B4-BE49-F238E27FC236}">
                      <a16:creationId xmlns:a16="http://schemas.microsoft.com/office/drawing/2014/main" id="{E56A9132-37D0-423D-8C9A-EEB3B09FB383}"/>
                    </a:ext>
                  </a:extLst>
                </p:cNvPr>
                <p:cNvPicPr/>
                <p:nvPr/>
              </p:nvPicPr>
              <p:blipFill>
                <a:blip r:embed="rId142"/>
                <a:stretch>
                  <a:fillRect/>
                </a:stretch>
              </p:blipFill>
              <p:spPr>
                <a:xfrm>
                  <a:off x="1587517" y="1371931"/>
                  <a:ext cx="252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26" name="Freihand 225">
                  <a:extLst>
                    <a:ext uri="{FF2B5EF4-FFF2-40B4-BE49-F238E27FC236}">
                      <a16:creationId xmlns:a16="http://schemas.microsoft.com/office/drawing/2014/main" id="{BA10BA18-2FE0-4987-91BD-B6A7A2938F55}"/>
                    </a:ext>
                  </a:extLst>
                </p14:cNvPr>
                <p14:cNvContentPartPr/>
                <p14:nvPr/>
              </p14:nvContentPartPr>
              <p14:xfrm>
                <a:off x="1295557" y="1108771"/>
                <a:ext cx="14400" cy="22320"/>
              </p14:xfrm>
            </p:contentPart>
          </mc:Choice>
          <mc:Fallback>
            <p:pic>
              <p:nvPicPr>
                <p:cNvPr id="226" name="Freihand 225">
                  <a:extLst>
                    <a:ext uri="{FF2B5EF4-FFF2-40B4-BE49-F238E27FC236}">
                      <a16:creationId xmlns:a16="http://schemas.microsoft.com/office/drawing/2014/main" id="{BA10BA18-2FE0-4987-91BD-B6A7A2938F55}"/>
                    </a:ext>
                  </a:extLst>
                </p:cNvPr>
                <p:cNvPicPr/>
                <p:nvPr/>
              </p:nvPicPr>
              <p:blipFill>
                <a:blip r:embed="rId144"/>
                <a:stretch>
                  <a:fillRect/>
                </a:stretch>
              </p:blipFill>
              <p:spPr>
                <a:xfrm>
                  <a:off x="1291237" y="1104451"/>
                  <a:ext cx="230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30" name="Freihand 229">
                  <a:extLst>
                    <a:ext uri="{FF2B5EF4-FFF2-40B4-BE49-F238E27FC236}">
                      <a16:creationId xmlns:a16="http://schemas.microsoft.com/office/drawing/2014/main" id="{DDC8E853-0433-4204-8579-82B1BDE6C0C0}"/>
                    </a:ext>
                  </a:extLst>
                </p14:cNvPr>
                <p14:cNvContentPartPr/>
                <p14:nvPr/>
              </p14:nvContentPartPr>
              <p14:xfrm>
                <a:off x="1277917" y="520891"/>
                <a:ext cx="2194560" cy="1821600"/>
              </p14:xfrm>
            </p:contentPart>
          </mc:Choice>
          <mc:Fallback>
            <p:pic>
              <p:nvPicPr>
                <p:cNvPr id="230" name="Freihand 229">
                  <a:extLst>
                    <a:ext uri="{FF2B5EF4-FFF2-40B4-BE49-F238E27FC236}">
                      <a16:creationId xmlns:a16="http://schemas.microsoft.com/office/drawing/2014/main" id="{DDC8E853-0433-4204-8579-82B1BDE6C0C0}"/>
                    </a:ext>
                  </a:extLst>
                </p:cNvPr>
                <p:cNvPicPr/>
                <p:nvPr/>
              </p:nvPicPr>
              <p:blipFill>
                <a:blip r:embed="rId146"/>
                <a:stretch>
                  <a:fillRect/>
                </a:stretch>
              </p:blipFill>
              <p:spPr>
                <a:xfrm>
                  <a:off x="1273597" y="516571"/>
                  <a:ext cx="2203200" cy="1830240"/>
                </a:xfrm>
                <a:prstGeom prst="rect">
                  <a:avLst/>
                </a:prstGeom>
              </p:spPr>
            </p:pic>
          </mc:Fallback>
        </mc:AlternateContent>
      </p:grpSp>
      <p:grpSp>
        <p:nvGrpSpPr>
          <p:cNvPr id="242" name="Gruppieren 241">
            <a:extLst>
              <a:ext uri="{FF2B5EF4-FFF2-40B4-BE49-F238E27FC236}">
                <a16:creationId xmlns:a16="http://schemas.microsoft.com/office/drawing/2014/main" id="{9B03F994-3602-40D1-9A38-6C0503C3A1A9}"/>
              </a:ext>
            </a:extLst>
          </p:cNvPr>
          <p:cNvGrpSpPr/>
          <p:nvPr/>
        </p:nvGrpSpPr>
        <p:grpSpPr>
          <a:xfrm>
            <a:off x="3621877" y="1885291"/>
            <a:ext cx="716400" cy="403200"/>
            <a:chOff x="3621877" y="1885291"/>
            <a:chExt cx="716400" cy="403200"/>
          </a:xfrm>
        </p:grpSpPr>
        <mc:AlternateContent xmlns:mc="http://schemas.openxmlformats.org/markup-compatibility/2006">
          <mc:Choice xmlns:p14="http://schemas.microsoft.com/office/powerpoint/2010/main" Requires="p14">
            <p:contentPart p14:bwMode="auto" r:id="rId147">
              <p14:nvContentPartPr>
                <p14:cNvPr id="232" name="Freihand 231">
                  <a:extLst>
                    <a:ext uri="{FF2B5EF4-FFF2-40B4-BE49-F238E27FC236}">
                      <a16:creationId xmlns:a16="http://schemas.microsoft.com/office/drawing/2014/main" id="{9F19688F-6272-4F80-BA9D-A5E775B5601A}"/>
                    </a:ext>
                  </a:extLst>
                </p14:cNvPr>
                <p14:cNvContentPartPr/>
                <p14:nvPr/>
              </p14:nvContentPartPr>
              <p14:xfrm>
                <a:off x="3621877" y="2046571"/>
                <a:ext cx="128160" cy="110520"/>
              </p14:xfrm>
            </p:contentPart>
          </mc:Choice>
          <mc:Fallback>
            <p:pic>
              <p:nvPicPr>
                <p:cNvPr id="232" name="Freihand 231">
                  <a:extLst>
                    <a:ext uri="{FF2B5EF4-FFF2-40B4-BE49-F238E27FC236}">
                      <a16:creationId xmlns:a16="http://schemas.microsoft.com/office/drawing/2014/main" id="{9F19688F-6272-4F80-BA9D-A5E775B5601A}"/>
                    </a:ext>
                  </a:extLst>
                </p:cNvPr>
                <p:cNvPicPr/>
                <p:nvPr/>
              </p:nvPicPr>
              <p:blipFill>
                <a:blip r:embed="rId148"/>
                <a:stretch>
                  <a:fillRect/>
                </a:stretch>
              </p:blipFill>
              <p:spPr>
                <a:xfrm>
                  <a:off x="3617557" y="2042251"/>
                  <a:ext cx="136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33" name="Freihand 232">
                  <a:extLst>
                    <a:ext uri="{FF2B5EF4-FFF2-40B4-BE49-F238E27FC236}">
                      <a16:creationId xmlns:a16="http://schemas.microsoft.com/office/drawing/2014/main" id="{F3FD81FC-AC22-488A-AFFE-0DABEBA7388C}"/>
                    </a:ext>
                  </a:extLst>
                </p14:cNvPr>
                <p14:cNvContentPartPr/>
                <p14:nvPr/>
              </p14:nvContentPartPr>
              <p14:xfrm>
                <a:off x="3740677" y="1951171"/>
                <a:ext cx="14040" cy="90720"/>
              </p14:xfrm>
            </p:contentPart>
          </mc:Choice>
          <mc:Fallback>
            <p:pic>
              <p:nvPicPr>
                <p:cNvPr id="233" name="Freihand 232">
                  <a:extLst>
                    <a:ext uri="{FF2B5EF4-FFF2-40B4-BE49-F238E27FC236}">
                      <a16:creationId xmlns:a16="http://schemas.microsoft.com/office/drawing/2014/main" id="{F3FD81FC-AC22-488A-AFFE-0DABEBA7388C}"/>
                    </a:ext>
                  </a:extLst>
                </p:cNvPr>
                <p:cNvPicPr/>
                <p:nvPr/>
              </p:nvPicPr>
              <p:blipFill>
                <a:blip r:embed="rId150"/>
                <a:stretch>
                  <a:fillRect/>
                </a:stretch>
              </p:blipFill>
              <p:spPr>
                <a:xfrm>
                  <a:off x="3736357" y="1946851"/>
                  <a:ext cx="22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34" name="Freihand 233">
                  <a:extLst>
                    <a:ext uri="{FF2B5EF4-FFF2-40B4-BE49-F238E27FC236}">
                      <a16:creationId xmlns:a16="http://schemas.microsoft.com/office/drawing/2014/main" id="{AB73FB19-94FC-41B1-890F-1725334D3DB5}"/>
                    </a:ext>
                  </a:extLst>
                </p14:cNvPr>
                <p14:cNvContentPartPr/>
                <p14:nvPr/>
              </p14:nvContentPartPr>
              <p14:xfrm>
                <a:off x="3649237" y="1931011"/>
                <a:ext cx="175320" cy="139320"/>
              </p14:xfrm>
            </p:contentPart>
          </mc:Choice>
          <mc:Fallback>
            <p:pic>
              <p:nvPicPr>
                <p:cNvPr id="234" name="Freihand 233">
                  <a:extLst>
                    <a:ext uri="{FF2B5EF4-FFF2-40B4-BE49-F238E27FC236}">
                      <a16:creationId xmlns:a16="http://schemas.microsoft.com/office/drawing/2014/main" id="{AB73FB19-94FC-41B1-890F-1725334D3DB5}"/>
                    </a:ext>
                  </a:extLst>
                </p:cNvPr>
                <p:cNvPicPr/>
                <p:nvPr/>
              </p:nvPicPr>
              <p:blipFill>
                <a:blip r:embed="rId152"/>
                <a:stretch>
                  <a:fillRect/>
                </a:stretch>
              </p:blipFill>
              <p:spPr>
                <a:xfrm>
                  <a:off x="3644917" y="1926691"/>
                  <a:ext cx="183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35" name="Freihand 234">
                  <a:extLst>
                    <a:ext uri="{FF2B5EF4-FFF2-40B4-BE49-F238E27FC236}">
                      <a16:creationId xmlns:a16="http://schemas.microsoft.com/office/drawing/2014/main" id="{1C1A3BF6-2EF0-4306-B396-C07262651142}"/>
                    </a:ext>
                  </a:extLst>
                </p14:cNvPr>
                <p14:cNvContentPartPr/>
                <p14:nvPr/>
              </p14:nvContentPartPr>
              <p14:xfrm>
                <a:off x="3826717" y="1928131"/>
                <a:ext cx="91800" cy="190440"/>
              </p14:xfrm>
            </p:contentPart>
          </mc:Choice>
          <mc:Fallback>
            <p:pic>
              <p:nvPicPr>
                <p:cNvPr id="235" name="Freihand 234">
                  <a:extLst>
                    <a:ext uri="{FF2B5EF4-FFF2-40B4-BE49-F238E27FC236}">
                      <a16:creationId xmlns:a16="http://schemas.microsoft.com/office/drawing/2014/main" id="{1C1A3BF6-2EF0-4306-B396-C07262651142}"/>
                    </a:ext>
                  </a:extLst>
                </p:cNvPr>
                <p:cNvPicPr/>
                <p:nvPr/>
              </p:nvPicPr>
              <p:blipFill>
                <a:blip r:embed="rId154"/>
                <a:stretch>
                  <a:fillRect/>
                </a:stretch>
              </p:blipFill>
              <p:spPr>
                <a:xfrm>
                  <a:off x="3822397" y="1923811"/>
                  <a:ext cx="1004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36" name="Freihand 235">
                  <a:extLst>
                    <a:ext uri="{FF2B5EF4-FFF2-40B4-BE49-F238E27FC236}">
                      <a16:creationId xmlns:a16="http://schemas.microsoft.com/office/drawing/2014/main" id="{487171C4-C8F2-49BD-9EB4-108283D6FCB2}"/>
                    </a:ext>
                  </a:extLst>
                </p14:cNvPr>
                <p14:cNvContentPartPr/>
                <p14:nvPr/>
              </p14:nvContentPartPr>
              <p14:xfrm>
                <a:off x="3924277" y="2033611"/>
                <a:ext cx="81360" cy="44280"/>
              </p14:xfrm>
            </p:contentPart>
          </mc:Choice>
          <mc:Fallback>
            <p:pic>
              <p:nvPicPr>
                <p:cNvPr id="236" name="Freihand 235">
                  <a:extLst>
                    <a:ext uri="{FF2B5EF4-FFF2-40B4-BE49-F238E27FC236}">
                      <a16:creationId xmlns:a16="http://schemas.microsoft.com/office/drawing/2014/main" id="{487171C4-C8F2-49BD-9EB4-108283D6FCB2}"/>
                    </a:ext>
                  </a:extLst>
                </p:cNvPr>
                <p:cNvPicPr/>
                <p:nvPr/>
              </p:nvPicPr>
              <p:blipFill>
                <a:blip r:embed="rId156"/>
                <a:stretch>
                  <a:fillRect/>
                </a:stretch>
              </p:blipFill>
              <p:spPr>
                <a:xfrm>
                  <a:off x="3919957" y="2029291"/>
                  <a:ext cx="900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37" name="Freihand 236">
                  <a:extLst>
                    <a:ext uri="{FF2B5EF4-FFF2-40B4-BE49-F238E27FC236}">
                      <a16:creationId xmlns:a16="http://schemas.microsoft.com/office/drawing/2014/main" id="{A2A349BD-9559-4809-952C-57EFFB73F863}"/>
                    </a:ext>
                  </a:extLst>
                </p14:cNvPr>
                <p14:cNvContentPartPr/>
                <p14:nvPr/>
              </p14:nvContentPartPr>
              <p14:xfrm>
                <a:off x="3960277" y="2009131"/>
                <a:ext cx="52200" cy="164160"/>
              </p14:xfrm>
            </p:contentPart>
          </mc:Choice>
          <mc:Fallback>
            <p:pic>
              <p:nvPicPr>
                <p:cNvPr id="237" name="Freihand 236">
                  <a:extLst>
                    <a:ext uri="{FF2B5EF4-FFF2-40B4-BE49-F238E27FC236}">
                      <a16:creationId xmlns:a16="http://schemas.microsoft.com/office/drawing/2014/main" id="{A2A349BD-9559-4809-952C-57EFFB73F863}"/>
                    </a:ext>
                  </a:extLst>
                </p:cNvPr>
                <p:cNvPicPr/>
                <p:nvPr/>
              </p:nvPicPr>
              <p:blipFill>
                <a:blip r:embed="rId158"/>
                <a:stretch>
                  <a:fillRect/>
                </a:stretch>
              </p:blipFill>
              <p:spPr>
                <a:xfrm>
                  <a:off x="3955957" y="2004811"/>
                  <a:ext cx="60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38" name="Freihand 237">
                  <a:extLst>
                    <a:ext uri="{FF2B5EF4-FFF2-40B4-BE49-F238E27FC236}">
                      <a16:creationId xmlns:a16="http://schemas.microsoft.com/office/drawing/2014/main" id="{48EE1A62-D7D3-4A2A-98C2-268A7BCC1B72}"/>
                    </a:ext>
                  </a:extLst>
                </p14:cNvPr>
                <p14:cNvContentPartPr/>
                <p14:nvPr/>
              </p14:nvContentPartPr>
              <p14:xfrm>
                <a:off x="4020757" y="2078611"/>
                <a:ext cx="97560" cy="70200"/>
              </p14:xfrm>
            </p:contentPart>
          </mc:Choice>
          <mc:Fallback>
            <p:pic>
              <p:nvPicPr>
                <p:cNvPr id="238" name="Freihand 237">
                  <a:extLst>
                    <a:ext uri="{FF2B5EF4-FFF2-40B4-BE49-F238E27FC236}">
                      <a16:creationId xmlns:a16="http://schemas.microsoft.com/office/drawing/2014/main" id="{48EE1A62-D7D3-4A2A-98C2-268A7BCC1B72}"/>
                    </a:ext>
                  </a:extLst>
                </p:cNvPr>
                <p:cNvPicPr/>
                <p:nvPr/>
              </p:nvPicPr>
              <p:blipFill>
                <a:blip r:embed="rId160"/>
                <a:stretch>
                  <a:fillRect/>
                </a:stretch>
              </p:blipFill>
              <p:spPr>
                <a:xfrm>
                  <a:off x="4016437" y="2074291"/>
                  <a:ext cx="106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39" name="Freihand 238">
                  <a:extLst>
                    <a:ext uri="{FF2B5EF4-FFF2-40B4-BE49-F238E27FC236}">
                      <a16:creationId xmlns:a16="http://schemas.microsoft.com/office/drawing/2014/main" id="{92038FDC-8A22-4305-BA35-3576369EFA7E}"/>
                    </a:ext>
                  </a:extLst>
                </p14:cNvPr>
                <p14:cNvContentPartPr/>
                <p14:nvPr/>
              </p14:nvContentPartPr>
              <p14:xfrm>
                <a:off x="4162237" y="2072851"/>
                <a:ext cx="8280" cy="86760"/>
              </p14:xfrm>
            </p:contentPart>
          </mc:Choice>
          <mc:Fallback>
            <p:pic>
              <p:nvPicPr>
                <p:cNvPr id="239" name="Freihand 238">
                  <a:extLst>
                    <a:ext uri="{FF2B5EF4-FFF2-40B4-BE49-F238E27FC236}">
                      <a16:creationId xmlns:a16="http://schemas.microsoft.com/office/drawing/2014/main" id="{92038FDC-8A22-4305-BA35-3576369EFA7E}"/>
                    </a:ext>
                  </a:extLst>
                </p:cNvPr>
                <p:cNvPicPr/>
                <p:nvPr/>
              </p:nvPicPr>
              <p:blipFill>
                <a:blip r:embed="rId162"/>
                <a:stretch>
                  <a:fillRect/>
                </a:stretch>
              </p:blipFill>
              <p:spPr>
                <a:xfrm>
                  <a:off x="4157917" y="2068531"/>
                  <a:ext cx="16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40" name="Freihand 239">
                  <a:extLst>
                    <a:ext uri="{FF2B5EF4-FFF2-40B4-BE49-F238E27FC236}">
                      <a16:creationId xmlns:a16="http://schemas.microsoft.com/office/drawing/2014/main" id="{C66FAC14-DE07-404E-ABC7-00E8AD817942}"/>
                    </a:ext>
                  </a:extLst>
                </p14:cNvPr>
                <p14:cNvContentPartPr/>
                <p14:nvPr/>
              </p14:nvContentPartPr>
              <p14:xfrm>
                <a:off x="4237837" y="2003371"/>
                <a:ext cx="52920" cy="69840"/>
              </p14:xfrm>
            </p:contentPart>
          </mc:Choice>
          <mc:Fallback>
            <p:pic>
              <p:nvPicPr>
                <p:cNvPr id="240" name="Freihand 239">
                  <a:extLst>
                    <a:ext uri="{FF2B5EF4-FFF2-40B4-BE49-F238E27FC236}">
                      <a16:creationId xmlns:a16="http://schemas.microsoft.com/office/drawing/2014/main" id="{C66FAC14-DE07-404E-ABC7-00E8AD817942}"/>
                    </a:ext>
                  </a:extLst>
                </p:cNvPr>
                <p:cNvPicPr/>
                <p:nvPr/>
              </p:nvPicPr>
              <p:blipFill>
                <a:blip r:embed="rId164"/>
                <a:stretch>
                  <a:fillRect/>
                </a:stretch>
              </p:blipFill>
              <p:spPr>
                <a:xfrm>
                  <a:off x="4233517" y="1999051"/>
                  <a:ext cx="615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41" name="Freihand 240">
                  <a:extLst>
                    <a:ext uri="{FF2B5EF4-FFF2-40B4-BE49-F238E27FC236}">
                      <a16:creationId xmlns:a16="http://schemas.microsoft.com/office/drawing/2014/main" id="{18AD507A-9073-4110-903F-B5032CD128D8}"/>
                    </a:ext>
                  </a:extLst>
                </p14:cNvPr>
                <p14:cNvContentPartPr/>
                <p14:nvPr/>
              </p14:nvContentPartPr>
              <p14:xfrm>
                <a:off x="4201117" y="1885291"/>
                <a:ext cx="137160" cy="403200"/>
              </p14:xfrm>
            </p:contentPart>
          </mc:Choice>
          <mc:Fallback>
            <p:pic>
              <p:nvPicPr>
                <p:cNvPr id="241" name="Freihand 240">
                  <a:extLst>
                    <a:ext uri="{FF2B5EF4-FFF2-40B4-BE49-F238E27FC236}">
                      <a16:creationId xmlns:a16="http://schemas.microsoft.com/office/drawing/2014/main" id="{18AD507A-9073-4110-903F-B5032CD128D8}"/>
                    </a:ext>
                  </a:extLst>
                </p:cNvPr>
                <p:cNvPicPr/>
                <p:nvPr/>
              </p:nvPicPr>
              <p:blipFill>
                <a:blip r:embed="rId166"/>
                <a:stretch>
                  <a:fillRect/>
                </a:stretch>
              </p:blipFill>
              <p:spPr>
                <a:xfrm>
                  <a:off x="4196797" y="1880971"/>
                  <a:ext cx="145800" cy="411840"/>
                </a:xfrm>
                <a:prstGeom prst="rect">
                  <a:avLst/>
                </a:prstGeom>
              </p:spPr>
            </p:pic>
          </mc:Fallback>
        </mc:AlternateContent>
      </p:grpSp>
      <p:grpSp>
        <p:nvGrpSpPr>
          <p:cNvPr id="247" name="Gruppieren 246">
            <a:extLst>
              <a:ext uri="{FF2B5EF4-FFF2-40B4-BE49-F238E27FC236}">
                <a16:creationId xmlns:a16="http://schemas.microsoft.com/office/drawing/2014/main" id="{25D9FE3A-D37F-49CD-ABFB-B141C79ED27C}"/>
              </a:ext>
            </a:extLst>
          </p:cNvPr>
          <p:cNvGrpSpPr/>
          <p:nvPr/>
        </p:nvGrpSpPr>
        <p:grpSpPr>
          <a:xfrm>
            <a:off x="7367317" y="3104251"/>
            <a:ext cx="355320" cy="634320"/>
            <a:chOff x="7367317" y="3104251"/>
            <a:chExt cx="355320" cy="634320"/>
          </a:xfrm>
        </p:grpSpPr>
        <mc:AlternateContent xmlns:mc="http://schemas.openxmlformats.org/markup-compatibility/2006">
          <mc:Choice xmlns:p14="http://schemas.microsoft.com/office/powerpoint/2010/main" Requires="p14">
            <p:contentPart p14:bwMode="auto" r:id="rId167">
              <p14:nvContentPartPr>
                <p14:cNvPr id="243" name="Freihand 242">
                  <a:extLst>
                    <a:ext uri="{FF2B5EF4-FFF2-40B4-BE49-F238E27FC236}">
                      <a16:creationId xmlns:a16="http://schemas.microsoft.com/office/drawing/2014/main" id="{47CFB016-A186-4952-88FE-4C1651D2CF62}"/>
                    </a:ext>
                  </a:extLst>
                </p14:cNvPr>
                <p14:cNvContentPartPr/>
                <p14:nvPr/>
              </p14:nvContentPartPr>
              <p14:xfrm>
                <a:off x="7487917" y="3104251"/>
                <a:ext cx="17280" cy="339120"/>
              </p14:xfrm>
            </p:contentPart>
          </mc:Choice>
          <mc:Fallback>
            <p:pic>
              <p:nvPicPr>
                <p:cNvPr id="243" name="Freihand 242">
                  <a:extLst>
                    <a:ext uri="{FF2B5EF4-FFF2-40B4-BE49-F238E27FC236}">
                      <a16:creationId xmlns:a16="http://schemas.microsoft.com/office/drawing/2014/main" id="{47CFB016-A186-4952-88FE-4C1651D2CF62}"/>
                    </a:ext>
                  </a:extLst>
                </p:cNvPr>
                <p:cNvPicPr/>
                <p:nvPr/>
              </p:nvPicPr>
              <p:blipFill>
                <a:blip r:embed="rId168"/>
                <a:stretch>
                  <a:fillRect/>
                </a:stretch>
              </p:blipFill>
              <p:spPr>
                <a:xfrm>
                  <a:off x="7483597" y="3099931"/>
                  <a:ext cx="259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44" name="Freihand 243">
                  <a:extLst>
                    <a:ext uri="{FF2B5EF4-FFF2-40B4-BE49-F238E27FC236}">
                      <a16:creationId xmlns:a16="http://schemas.microsoft.com/office/drawing/2014/main" id="{3A46C92D-358C-4DC5-BD32-641F7E9C4635}"/>
                    </a:ext>
                  </a:extLst>
                </p14:cNvPr>
                <p14:cNvContentPartPr/>
                <p14:nvPr/>
              </p14:nvContentPartPr>
              <p14:xfrm>
                <a:off x="7367317" y="3516091"/>
                <a:ext cx="139680" cy="76320"/>
              </p14:xfrm>
            </p:contentPart>
          </mc:Choice>
          <mc:Fallback>
            <p:pic>
              <p:nvPicPr>
                <p:cNvPr id="244" name="Freihand 243">
                  <a:extLst>
                    <a:ext uri="{FF2B5EF4-FFF2-40B4-BE49-F238E27FC236}">
                      <a16:creationId xmlns:a16="http://schemas.microsoft.com/office/drawing/2014/main" id="{3A46C92D-358C-4DC5-BD32-641F7E9C4635}"/>
                    </a:ext>
                  </a:extLst>
                </p:cNvPr>
                <p:cNvPicPr/>
                <p:nvPr/>
              </p:nvPicPr>
              <p:blipFill>
                <a:blip r:embed="rId170"/>
                <a:stretch>
                  <a:fillRect/>
                </a:stretch>
              </p:blipFill>
              <p:spPr>
                <a:xfrm>
                  <a:off x="7362997" y="3511771"/>
                  <a:ext cx="148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45" name="Freihand 244">
                  <a:extLst>
                    <a:ext uri="{FF2B5EF4-FFF2-40B4-BE49-F238E27FC236}">
                      <a16:creationId xmlns:a16="http://schemas.microsoft.com/office/drawing/2014/main" id="{7FDCF0CF-D8B5-457E-9B9F-9F4246449A1B}"/>
                    </a:ext>
                  </a:extLst>
                </p14:cNvPr>
                <p14:cNvContentPartPr/>
                <p14:nvPr/>
              </p14:nvContentPartPr>
              <p14:xfrm>
                <a:off x="7442557" y="3531211"/>
                <a:ext cx="87120" cy="151200"/>
              </p14:xfrm>
            </p:contentPart>
          </mc:Choice>
          <mc:Fallback>
            <p:pic>
              <p:nvPicPr>
                <p:cNvPr id="245" name="Freihand 244">
                  <a:extLst>
                    <a:ext uri="{FF2B5EF4-FFF2-40B4-BE49-F238E27FC236}">
                      <a16:creationId xmlns:a16="http://schemas.microsoft.com/office/drawing/2014/main" id="{7FDCF0CF-D8B5-457E-9B9F-9F4246449A1B}"/>
                    </a:ext>
                  </a:extLst>
                </p:cNvPr>
                <p:cNvPicPr/>
                <p:nvPr/>
              </p:nvPicPr>
              <p:blipFill>
                <a:blip r:embed="rId172"/>
                <a:stretch>
                  <a:fillRect/>
                </a:stretch>
              </p:blipFill>
              <p:spPr>
                <a:xfrm>
                  <a:off x="7438237" y="3526891"/>
                  <a:ext cx="95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46" name="Freihand 245">
                  <a:extLst>
                    <a:ext uri="{FF2B5EF4-FFF2-40B4-BE49-F238E27FC236}">
                      <a16:creationId xmlns:a16="http://schemas.microsoft.com/office/drawing/2014/main" id="{5EDB4147-4284-4448-A503-094825938EC6}"/>
                    </a:ext>
                  </a:extLst>
                </p14:cNvPr>
                <p14:cNvContentPartPr/>
                <p14:nvPr/>
              </p14:nvContentPartPr>
              <p14:xfrm>
                <a:off x="7537237" y="3585571"/>
                <a:ext cx="185400" cy="153000"/>
              </p14:xfrm>
            </p:contentPart>
          </mc:Choice>
          <mc:Fallback>
            <p:pic>
              <p:nvPicPr>
                <p:cNvPr id="246" name="Freihand 245">
                  <a:extLst>
                    <a:ext uri="{FF2B5EF4-FFF2-40B4-BE49-F238E27FC236}">
                      <a16:creationId xmlns:a16="http://schemas.microsoft.com/office/drawing/2014/main" id="{5EDB4147-4284-4448-A503-094825938EC6}"/>
                    </a:ext>
                  </a:extLst>
                </p:cNvPr>
                <p:cNvPicPr/>
                <p:nvPr/>
              </p:nvPicPr>
              <p:blipFill>
                <a:blip r:embed="rId174"/>
                <a:stretch>
                  <a:fillRect/>
                </a:stretch>
              </p:blipFill>
              <p:spPr>
                <a:xfrm>
                  <a:off x="7532917" y="3581251"/>
                  <a:ext cx="194040" cy="161640"/>
                </a:xfrm>
                <a:prstGeom prst="rect">
                  <a:avLst/>
                </a:prstGeom>
              </p:spPr>
            </p:pic>
          </mc:Fallback>
        </mc:AlternateContent>
      </p:grpSp>
      <p:grpSp>
        <p:nvGrpSpPr>
          <p:cNvPr id="249" name="Gruppieren 248">
            <a:extLst>
              <a:ext uri="{FF2B5EF4-FFF2-40B4-BE49-F238E27FC236}">
                <a16:creationId xmlns:a16="http://schemas.microsoft.com/office/drawing/2014/main" id="{3EB53620-ACB5-4261-96DB-343203FA2380}"/>
              </a:ext>
            </a:extLst>
          </p:cNvPr>
          <p:cNvGrpSpPr/>
          <p:nvPr/>
        </p:nvGrpSpPr>
        <p:grpSpPr>
          <a:xfrm>
            <a:off x="1633237" y="5422651"/>
            <a:ext cx="3774240" cy="770040"/>
            <a:chOff x="1633237" y="5422651"/>
            <a:chExt cx="3774240" cy="770040"/>
          </a:xfrm>
        </p:grpSpPr>
        <mc:AlternateContent xmlns:mc="http://schemas.openxmlformats.org/markup-compatibility/2006">
          <mc:Choice xmlns:p14="http://schemas.microsoft.com/office/powerpoint/2010/main" Requires="p14">
            <p:contentPart p14:bwMode="auto" r:id="rId175">
              <p14:nvContentPartPr>
                <p14:cNvPr id="181" name="Freihand 180">
                  <a:extLst>
                    <a:ext uri="{FF2B5EF4-FFF2-40B4-BE49-F238E27FC236}">
                      <a16:creationId xmlns:a16="http://schemas.microsoft.com/office/drawing/2014/main" id="{664F2E0E-64D9-4868-A280-D4C78AEFD33A}"/>
                    </a:ext>
                  </a:extLst>
                </p14:cNvPr>
                <p14:cNvContentPartPr/>
                <p14:nvPr/>
              </p14:nvContentPartPr>
              <p14:xfrm>
                <a:off x="1722157" y="5757091"/>
                <a:ext cx="122400" cy="68760"/>
              </p14:xfrm>
            </p:contentPart>
          </mc:Choice>
          <mc:Fallback>
            <p:pic>
              <p:nvPicPr>
                <p:cNvPr id="181" name="Freihand 180">
                  <a:extLst>
                    <a:ext uri="{FF2B5EF4-FFF2-40B4-BE49-F238E27FC236}">
                      <a16:creationId xmlns:a16="http://schemas.microsoft.com/office/drawing/2014/main" id="{664F2E0E-64D9-4868-A280-D4C78AEFD33A}"/>
                    </a:ext>
                  </a:extLst>
                </p:cNvPr>
                <p:cNvPicPr/>
                <p:nvPr/>
              </p:nvPicPr>
              <p:blipFill>
                <a:blip r:embed="rId176"/>
                <a:stretch>
                  <a:fillRect/>
                </a:stretch>
              </p:blipFill>
              <p:spPr>
                <a:xfrm>
                  <a:off x="1717837" y="5752771"/>
                  <a:ext cx="131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82" name="Freihand 181">
                  <a:extLst>
                    <a:ext uri="{FF2B5EF4-FFF2-40B4-BE49-F238E27FC236}">
                      <a16:creationId xmlns:a16="http://schemas.microsoft.com/office/drawing/2014/main" id="{C8CFC640-84ED-4A1E-801B-F8958E121F4C}"/>
                    </a:ext>
                  </a:extLst>
                </p14:cNvPr>
                <p14:cNvContentPartPr/>
                <p14:nvPr/>
              </p14:nvContentPartPr>
              <p14:xfrm>
                <a:off x="1761037" y="5734771"/>
                <a:ext cx="111960" cy="259200"/>
              </p14:xfrm>
            </p:contentPart>
          </mc:Choice>
          <mc:Fallback>
            <p:pic>
              <p:nvPicPr>
                <p:cNvPr id="182" name="Freihand 181">
                  <a:extLst>
                    <a:ext uri="{FF2B5EF4-FFF2-40B4-BE49-F238E27FC236}">
                      <a16:creationId xmlns:a16="http://schemas.microsoft.com/office/drawing/2014/main" id="{C8CFC640-84ED-4A1E-801B-F8958E121F4C}"/>
                    </a:ext>
                  </a:extLst>
                </p:cNvPr>
                <p:cNvPicPr/>
                <p:nvPr/>
              </p:nvPicPr>
              <p:blipFill>
                <a:blip r:embed="rId178"/>
                <a:stretch>
                  <a:fillRect/>
                </a:stretch>
              </p:blipFill>
              <p:spPr>
                <a:xfrm>
                  <a:off x="1756717" y="5730451"/>
                  <a:ext cx="1206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83" name="Freihand 182">
                  <a:extLst>
                    <a:ext uri="{FF2B5EF4-FFF2-40B4-BE49-F238E27FC236}">
                      <a16:creationId xmlns:a16="http://schemas.microsoft.com/office/drawing/2014/main" id="{9A7CB8E0-2BD6-4DA4-82D6-96E7B3E9B31E}"/>
                    </a:ext>
                  </a:extLst>
                </p14:cNvPr>
                <p14:cNvContentPartPr/>
                <p14:nvPr/>
              </p14:nvContentPartPr>
              <p14:xfrm>
                <a:off x="1889557" y="5844571"/>
                <a:ext cx="124200" cy="145440"/>
              </p14:xfrm>
            </p:contentPart>
          </mc:Choice>
          <mc:Fallback>
            <p:pic>
              <p:nvPicPr>
                <p:cNvPr id="183" name="Freihand 182">
                  <a:extLst>
                    <a:ext uri="{FF2B5EF4-FFF2-40B4-BE49-F238E27FC236}">
                      <a16:creationId xmlns:a16="http://schemas.microsoft.com/office/drawing/2014/main" id="{9A7CB8E0-2BD6-4DA4-82D6-96E7B3E9B31E}"/>
                    </a:ext>
                  </a:extLst>
                </p:cNvPr>
                <p:cNvPicPr/>
                <p:nvPr/>
              </p:nvPicPr>
              <p:blipFill>
                <a:blip r:embed="rId180"/>
                <a:stretch>
                  <a:fillRect/>
                </a:stretch>
              </p:blipFill>
              <p:spPr>
                <a:xfrm>
                  <a:off x="1885237" y="5840251"/>
                  <a:ext cx="1328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84" name="Freihand 183">
                  <a:extLst>
                    <a:ext uri="{FF2B5EF4-FFF2-40B4-BE49-F238E27FC236}">
                      <a16:creationId xmlns:a16="http://schemas.microsoft.com/office/drawing/2014/main" id="{D0C5C678-BD59-4111-8D0D-C79EFF8C783D}"/>
                    </a:ext>
                  </a:extLst>
                </p14:cNvPr>
                <p14:cNvContentPartPr/>
                <p14:nvPr/>
              </p14:nvContentPartPr>
              <p14:xfrm>
                <a:off x="2237677" y="5757811"/>
                <a:ext cx="194400" cy="128880"/>
              </p14:xfrm>
            </p:contentPart>
          </mc:Choice>
          <mc:Fallback>
            <p:pic>
              <p:nvPicPr>
                <p:cNvPr id="184" name="Freihand 183">
                  <a:extLst>
                    <a:ext uri="{FF2B5EF4-FFF2-40B4-BE49-F238E27FC236}">
                      <a16:creationId xmlns:a16="http://schemas.microsoft.com/office/drawing/2014/main" id="{D0C5C678-BD59-4111-8D0D-C79EFF8C783D}"/>
                    </a:ext>
                  </a:extLst>
                </p:cNvPr>
                <p:cNvPicPr/>
                <p:nvPr/>
              </p:nvPicPr>
              <p:blipFill>
                <a:blip r:embed="rId182"/>
                <a:stretch>
                  <a:fillRect/>
                </a:stretch>
              </p:blipFill>
              <p:spPr>
                <a:xfrm>
                  <a:off x="2233357" y="5753491"/>
                  <a:ext cx="203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85" name="Freihand 184">
                  <a:extLst>
                    <a:ext uri="{FF2B5EF4-FFF2-40B4-BE49-F238E27FC236}">
                      <a16:creationId xmlns:a16="http://schemas.microsoft.com/office/drawing/2014/main" id="{ADEB0C1C-739F-442F-A9D9-9F5BCADB6B6F}"/>
                    </a:ext>
                  </a:extLst>
                </p14:cNvPr>
                <p14:cNvContentPartPr/>
                <p14:nvPr/>
              </p14:nvContentPartPr>
              <p14:xfrm>
                <a:off x="2563837" y="5759251"/>
                <a:ext cx="179280" cy="48960"/>
              </p14:xfrm>
            </p:contentPart>
          </mc:Choice>
          <mc:Fallback>
            <p:pic>
              <p:nvPicPr>
                <p:cNvPr id="185" name="Freihand 184">
                  <a:extLst>
                    <a:ext uri="{FF2B5EF4-FFF2-40B4-BE49-F238E27FC236}">
                      <a16:creationId xmlns:a16="http://schemas.microsoft.com/office/drawing/2014/main" id="{ADEB0C1C-739F-442F-A9D9-9F5BCADB6B6F}"/>
                    </a:ext>
                  </a:extLst>
                </p:cNvPr>
                <p:cNvPicPr/>
                <p:nvPr/>
              </p:nvPicPr>
              <p:blipFill>
                <a:blip r:embed="rId184"/>
                <a:stretch>
                  <a:fillRect/>
                </a:stretch>
              </p:blipFill>
              <p:spPr>
                <a:xfrm>
                  <a:off x="2559517" y="5754931"/>
                  <a:ext cx="187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86" name="Freihand 185">
                  <a:extLst>
                    <a:ext uri="{FF2B5EF4-FFF2-40B4-BE49-F238E27FC236}">
                      <a16:creationId xmlns:a16="http://schemas.microsoft.com/office/drawing/2014/main" id="{C9C508DF-D090-4BEA-9A45-535FE7C5363C}"/>
                    </a:ext>
                  </a:extLst>
                </p14:cNvPr>
                <p14:cNvContentPartPr/>
                <p14:nvPr/>
              </p14:nvContentPartPr>
              <p14:xfrm>
                <a:off x="2605237" y="5722531"/>
                <a:ext cx="167040" cy="283680"/>
              </p14:xfrm>
            </p:contentPart>
          </mc:Choice>
          <mc:Fallback>
            <p:pic>
              <p:nvPicPr>
                <p:cNvPr id="186" name="Freihand 185">
                  <a:extLst>
                    <a:ext uri="{FF2B5EF4-FFF2-40B4-BE49-F238E27FC236}">
                      <a16:creationId xmlns:a16="http://schemas.microsoft.com/office/drawing/2014/main" id="{C9C508DF-D090-4BEA-9A45-535FE7C5363C}"/>
                    </a:ext>
                  </a:extLst>
                </p:cNvPr>
                <p:cNvPicPr/>
                <p:nvPr/>
              </p:nvPicPr>
              <p:blipFill>
                <a:blip r:embed="rId186"/>
                <a:stretch>
                  <a:fillRect/>
                </a:stretch>
              </p:blipFill>
              <p:spPr>
                <a:xfrm>
                  <a:off x="2600917" y="5718211"/>
                  <a:ext cx="1756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87" name="Freihand 186">
                  <a:extLst>
                    <a:ext uri="{FF2B5EF4-FFF2-40B4-BE49-F238E27FC236}">
                      <a16:creationId xmlns:a16="http://schemas.microsoft.com/office/drawing/2014/main" id="{2B50870F-0D05-4377-9F55-634BA3C3FBD5}"/>
                    </a:ext>
                  </a:extLst>
                </p14:cNvPr>
                <p14:cNvContentPartPr/>
                <p14:nvPr/>
              </p14:nvContentPartPr>
              <p14:xfrm>
                <a:off x="2760757" y="5848531"/>
                <a:ext cx="125640" cy="221400"/>
              </p14:xfrm>
            </p:contentPart>
          </mc:Choice>
          <mc:Fallback>
            <p:pic>
              <p:nvPicPr>
                <p:cNvPr id="187" name="Freihand 186">
                  <a:extLst>
                    <a:ext uri="{FF2B5EF4-FFF2-40B4-BE49-F238E27FC236}">
                      <a16:creationId xmlns:a16="http://schemas.microsoft.com/office/drawing/2014/main" id="{2B50870F-0D05-4377-9F55-634BA3C3FBD5}"/>
                    </a:ext>
                  </a:extLst>
                </p:cNvPr>
                <p:cNvPicPr/>
                <p:nvPr/>
              </p:nvPicPr>
              <p:blipFill>
                <a:blip r:embed="rId188"/>
                <a:stretch>
                  <a:fillRect/>
                </a:stretch>
              </p:blipFill>
              <p:spPr>
                <a:xfrm>
                  <a:off x="2756437" y="5844211"/>
                  <a:ext cx="1342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90" name="Freihand 189">
                  <a:extLst>
                    <a:ext uri="{FF2B5EF4-FFF2-40B4-BE49-F238E27FC236}">
                      <a16:creationId xmlns:a16="http://schemas.microsoft.com/office/drawing/2014/main" id="{DEF7D788-C594-4800-9FA5-D94C08987AA9}"/>
                    </a:ext>
                  </a:extLst>
                </p14:cNvPr>
                <p14:cNvContentPartPr/>
                <p14:nvPr/>
              </p14:nvContentPartPr>
              <p14:xfrm>
                <a:off x="3188077" y="5708851"/>
                <a:ext cx="112680" cy="46080"/>
              </p14:xfrm>
            </p:contentPart>
          </mc:Choice>
          <mc:Fallback>
            <p:pic>
              <p:nvPicPr>
                <p:cNvPr id="190" name="Freihand 189">
                  <a:extLst>
                    <a:ext uri="{FF2B5EF4-FFF2-40B4-BE49-F238E27FC236}">
                      <a16:creationId xmlns:a16="http://schemas.microsoft.com/office/drawing/2014/main" id="{DEF7D788-C594-4800-9FA5-D94C08987AA9}"/>
                    </a:ext>
                  </a:extLst>
                </p:cNvPr>
                <p:cNvPicPr/>
                <p:nvPr/>
              </p:nvPicPr>
              <p:blipFill>
                <a:blip r:embed="rId190"/>
                <a:stretch>
                  <a:fillRect/>
                </a:stretch>
              </p:blipFill>
              <p:spPr>
                <a:xfrm>
                  <a:off x="3183757" y="5704531"/>
                  <a:ext cx="121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1" name="Freihand 190">
                  <a:extLst>
                    <a:ext uri="{FF2B5EF4-FFF2-40B4-BE49-F238E27FC236}">
                      <a16:creationId xmlns:a16="http://schemas.microsoft.com/office/drawing/2014/main" id="{49C9DDC1-BEB8-4780-90DD-16E77A63E6F7}"/>
                    </a:ext>
                  </a:extLst>
                </p14:cNvPr>
                <p14:cNvContentPartPr/>
                <p14:nvPr/>
              </p14:nvContentPartPr>
              <p14:xfrm>
                <a:off x="3142717" y="5760691"/>
                <a:ext cx="133200" cy="7920"/>
              </p14:xfrm>
            </p:contentPart>
          </mc:Choice>
          <mc:Fallback>
            <p:pic>
              <p:nvPicPr>
                <p:cNvPr id="191" name="Freihand 190">
                  <a:extLst>
                    <a:ext uri="{FF2B5EF4-FFF2-40B4-BE49-F238E27FC236}">
                      <a16:creationId xmlns:a16="http://schemas.microsoft.com/office/drawing/2014/main" id="{49C9DDC1-BEB8-4780-90DD-16E77A63E6F7}"/>
                    </a:ext>
                  </a:extLst>
                </p:cNvPr>
                <p:cNvPicPr/>
                <p:nvPr/>
              </p:nvPicPr>
              <p:blipFill>
                <a:blip r:embed="rId192"/>
                <a:stretch>
                  <a:fillRect/>
                </a:stretch>
              </p:blipFill>
              <p:spPr>
                <a:xfrm>
                  <a:off x="3138397" y="5756371"/>
                  <a:ext cx="1418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2" name="Freihand 191">
                  <a:extLst>
                    <a:ext uri="{FF2B5EF4-FFF2-40B4-BE49-F238E27FC236}">
                      <a16:creationId xmlns:a16="http://schemas.microsoft.com/office/drawing/2014/main" id="{A90D58BF-43AD-409D-9F76-9AB41815DAEF}"/>
                    </a:ext>
                  </a:extLst>
                </p14:cNvPr>
                <p14:cNvContentPartPr/>
                <p14:nvPr/>
              </p14:nvContentPartPr>
              <p14:xfrm>
                <a:off x="3267997" y="5681131"/>
                <a:ext cx="125640" cy="171720"/>
              </p14:xfrm>
            </p:contentPart>
          </mc:Choice>
          <mc:Fallback>
            <p:pic>
              <p:nvPicPr>
                <p:cNvPr id="192" name="Freihand 191">
                  <a:extLst>
                    <a:ext uri="{FF2B5EF4-FFF2-40B4-BE49-F238E27FC236}">
                      <a16:creationId xmlns:a16="http://schemas.microsoft.com/office/drawing/2014/main" id="{A90D58BF-43AD-409D-9F76-9AB41815DAEF}"/>
                    </a:ext>
                  </a:extLst>
                </p:cNvPr>
                <p:cNvPicPr/>
                <p:nvPr/>
              </p:nvPicPr>
              <p:blipFill>
                <a:blip r:embed="rId194"/>
                <a:stretch>
                  <a:fillRect/>
                </a:stretch>
              </p:blipFill>
              <p:spPr>
                <a:xfrm>
                  <a:off x="3263677" y="5676811"/>
                  <a:ext cx="134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3" name="Freihand 192">
                  <a:extLst>
                    <a:ext uri="{FF2B5EF4-FFF2-40B4-BE49-F238E27FC236}">
                      <a16:creationId xmlns:a16="http://schemas.microsoft.com/office/drawing/2014/main" id="{9A7CE41C-D808-4947-8429-D3E548B9571B}"/>
                    </a:ext>
                  </a:extLst>
                </p14:cNvPr>
                <p14:cNvContentPartPr/>
                <p14:nvPr/>
              </p14:nvContentPartPr>
              <p14:xfrm>
                <a:off x="3558157" y="5614891"/>
                <a:ext cx="143640" cy="231480"/>
              </p14:xfrm>
            </p:contentPart>
          </mc:Choice>
          <mc:Fallback>
            <p:pic>
              <p:nvPicPr>
                <p:cNvPr id="193" name="Freihand 192">
                  <a:extLst>
                    <a:ext uri="{FF2B5EF4-FFF2-40B4-BE49-F238E27FC236}">
                      <a16:creationId xmlns:a16="http://schemas.microsoft.com/office/drawing/2014/main" id="{9A7CE41C-D808-4947-8429-D3E548B9571B}"/>
                    </a:ext>
                  </a:extLst>
                </p:cNvPr>
                <p:cNvPicPr/>
                <p:nvPr/>
              </p:nvPicPr>
              <p:blipFill>
                <a:blip r:embed="rId196"/>
                <a:stretch>
                  <a:fillRect/>
                </a:stretch>
              </p:blipFill>
              <p:spPr>
                <a:xfrm>
                  <a:off x="3553837" y="5610571"/>
                  <a:ext cx="152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4" name="Freihand 193">
                  <a:extLst>
                    <a:ext uri="{FF2B5EF4-FFF2-40B4-BE49-F238E27FC236}">
                      <a16:creationId xmlns:a16="http://schemas.microsoft.com/office/drawing/2014/main" id="{35278FD0-8EB3-412C-A587-6E73E0B851AB}"/>
                    </a:ext>
                  </a:extLst>
                </p14:cNvPr>
                <p14:cNvContentPartPr/>
                <p14:nvPr/>
              </p14:nvContentPartPr>
              <p14:xfrm>
                <a:off x="3726277" y="5543251"/>
                <a:ext cx="15120" cy="118080"/>
              </p14:xfrm>
            </p:contentPart>
          </mc:Choice>
          <mc:Fallback>
            <p:pic>
              <p:nvPicPr>
                <p:cNvPr id="194" name="Freihand 193">
                  <a:extLst>
                    <a:ext uri="{FF2B5EF4-FFF2-40B4-BE49-F238E27FC236}">
                      <a16:creationId xmlns:a16="http://schemas.microsoft.com/office/drawing/2014/main" id="{35278FD0-8EB3-412C-A587-6E73E0B851AB}"/>
                    </a:ext>
                  </a:extLst>
                </p:cNvPr>
                <p:cNvPicPr/>
                <p:nvPr/>
              </p:nvPicPr>
              <p:blipFill>
                <a:blip r:embed="rId198"/>
                <a:stretch>
                  <a:fillRect/>
                </a:stretch>
              </p:blipFill>
              <p:spPr>
                <a:xfrm>
                  <a:off x="3721957" y="5538931"/>
                  <a:ext cx="23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5" name="Freihand 194">
                  <a:extLst>
                    <a:ext uri="{FF2B5EF4-FFF2-40B4-BE49-F238E27FC236}">
                      <a16:creationId xmlns:a16="http://schemas.microsoft.com/office/drawing/2014/main" id="{059CFEF3-4541-470E-88C7-E26F8D566CEB}"/>
                    </a:ext>
                  </a:extLst>
                </p14:cNvPr>
                <p14:cNvContentPartPr/>
                <p14:nvPr/>
              </p14:nvContentPartPr>
              <p14:xfrm>
                <a:off x="3616117" y="5504371"/>
                <a:ext cx="247680" cy="152280"/>
              </p14:xfrm>
            </p:contentPart>
          </mc:Choice>
          <mc:Fallback>
            <p:pic>
              <p:nvPicPr>
                <p:cNvPr id="195" name="Freihand 194">
                  <a:extLst>
                    <a:ext uri="{FF2B5EF4-FFF2-40B4-BE49-F238E27FC236}">
                      <a16:creationId xmlns:a16="http://schemas.microsoft.com/office/drawing/2014/main" id="{059CFEF3-4541-470E-88C7-E26F8D566CEB}"/>
                    </a:ext>
                  </a:extLst>
                </p:cNvPr>
                <p:cNvPicPr/>
                <p:nvPr/>
              </p:nvPicPr>
              <p:blipFill>
                <a:blip r:embed="rId200"/>
                <a:stretch>
                  <a:fillRect/>
                </a:stretch>
              </p:blipFill>
              <p:spPr>
                <a:xfrm>
                  <a:off x="3611797" y="5500051"/>
                  <a:ext cx="2563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96" name="Freihand 195">
                  <a:extLst>
                    <a:ext uri="{FF2B5EF4-FFF2-40B4-BE49-F238E27FC236}">
                      <a16:creationId xmlns:a16="http://schemas.microsoft.com/office/drawing/2014/main" id="{AED272A4-034D-4613-870E-98A4819EE186}"/>
                    </a:ext>
                  </a:extLst>
                </p14:cNvPr>
                <p14:cNvContentPartPr/>
                <p14:nvPr/>
              </p14:nvContentPartPr>
              <p14:xfrm>
                <a:off x="3969637" y="5655571"/>
                <a:ext cx="23760" cy="134640"/>
              </p14:xfrm>
            </p:contentPart>
          </mc:Choice>
          <mc:Fallback>
            <p:pic>
              <p:nvPicPr>
                <p:cNvPr id="196" name="Freihand 195">
                  <a:extLst>
                    <a:ext uri="{FF2B5EF4-FFF2-40B4-BE49-F238E27FC236}">
                      <a16:creationId xmlns:a16="http://schemas.microsoft.com/office/drawing/2014/main" id="{AED272A4-034D-4613-870E-98A4819EE186}"/>
                    </a:ext>
                  </a:extLst>
                </p:cNvPr>
                <p:cNvPicPr/>
                <p:nvPr/>
              </p:nvPicPr>
              <p:blipFill>
                <a:blip r:embed="rId202"/>
                <a:stretch>
                  <a:fillRect/>
                </a:stretch>
              </p:blipFill>
              <p:spPr>
                <a:xfrm>
                  <a:off x="3965317" y="5651251"/>
                  <a:ext cx="32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97" name="Freihand 196">
                  <a:extLst>
                    <a:ext uri="{FF2B5EF4-FFF2-40B4-BE49-F238E27FC236}">
                      <a16:creationId xmlns:a16="http://schemas.microsoft.com/office/drawing/2014/main" id="{11A8FBC4-0529-4020-B1EE-55B392617DC6}"/>
                    </a:ext>
                  </a:extLst>
                </p14:cNvPr>
                <p14:cNvContentPartPr/>
                <p14:nvPr/>
              </p14:nvContentPartPr>
              <p14:xfrm>
                <a:off x="3979357" y="5583931"/>
                <a:ext cx="38520" cy="41040"/>
              </p14:xfrm>
            </p:contentPart>
          </mc:Choice>
          <mc:Fallback>
            <p:pic>
              <p:nvPicPr>
                <p:cNvPr id="197" name="Freihand 196">
                  <a:extLst>
                    <a:ext uri="{FF2B5EF4-FFF2-40B4-BE49-F238E27FC236}">
                      <a16:creationId xmlns:a16="http://schemas.microsoft.com/office/drawing/2014/main" id="{11A8FBC4-0529-4020-B1EE-55B392617DC6}"/>
                    </a:ext>
                  </a:extLst>
                </p:cNvPr>
                <p:cNvPicPr/>
                <p:nvPr/>
              </p:nvPicPr>
              <p:blipFill>
                <a:blip r:embed="rId204"/>
                <a:stretch>
                  <a:fillRect/>
                </a:stretch>
              </p:blipFill>
              <p:spPr>
                <a:xfrm>
                  <a:off x="3975037" y="5579611"/>
                  <a:ext cx="471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98" name="Freihand 197">
                  <a:extLst>
                    <a:ext uri="{FF2B5EF4-FFF2-40B4-BE49-F238E27FC236}">
                      <a16:creationId xmlns:a16="http://schemas.microsoft.com/office/drawing/2014/main" id="{B3E9314F-4A2E-4B89-B67E-722D702BF3DD}"/>
                    </a:ext>
                  </a:extLst>
                </p14:cNvPr>
                <p14:cNvContentPartPr/>
                <p14:nvPr/>
              </p14:nvContentPartPr>
              <p14:xfrm>
                <a:off x="4018237" y="5657011"/>
                <a:ext cx="128880" cy="130320"/>
              </p14:xfrm>
            </p:contentPart>
          </mc:Choice>
          <mc:Fallback>
            <p:pic>
              <p:nvPicPr>
                <p:cNvPr id="198" name="Freihand 197">
                  <a:extLst>
                    <a:ext uri="{FF2B5EF4-FFF2-40B4-BE49-F238E27FC236}">
                      <a16:creationId xmlns:a16="http://schemas.microsoft.com/office/drawing/2014/main" id="{B3E9314F-4A2E-4B89-B67E-722D702BF3DD}"/>
                    </a:ext>
                  </a:extLst>
                </p:cNvPr>
                <p:cNvPicPr/>
                <p:nvPr/>
              </p:nvPicPr>
              <p:blipFill>
                <a:blip r:embed="rId206"/>
                <a:stretch>
                  <a:fillRect/>
                </a:stretch>
              </p:blipFill>
              <p:spPr>
                <a:xfrm>
                  <a:off x="4013917" y="5652691"/>
                  <a:ext cx="137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99" name="Freihand 198">
                  <a:extLst>
                    <a:ext uri="{FF2B5EF4-FFF2-40B4-BE49-F238E27FC236}">
                      <a16:creationId xmlns:a16="http://schemas.microsoft.com/office/drawing/2014/main" id="{5692428B-D626-4388-BF6A-92379E117593}"/>
                    </a:ext>
                  </a:extLst>
                </p14:cNvPr>
                <p14:cNvContentPartPr/>
                <p14:nvPr/>
              </p14:nvContentPartPr>
              <p14:xfrm>
                <a:off x="4260877" y="5700931"/>
                <a:ext cx="96120" cy="101160"/>
              </p14:xfrm>
            </p:contentPart>
          </mc:Choice>
          <mc:Fallback>
            <p:pic>
              <p:nvPicPr>
                <p:cNvPr id="199" name="Freihand 198">
                  <a:extLst>
                    <a:ext uri="{FF2B5EF4-FFF2-40B4-BE49-F238E27FC236}">
                      <a16:creationId xmlns:a16="http://schemas.microsoft.com/office/drawing/2014/main" id="{5692428B-D626-4388-BF6A-92379E117593}"/>
                    </a:ext>
                  </a:extLst>
                </p:cNvPr>
                <p:cNvPicPr/>
                <p:nvPr/>
              </p:nvPicPr>
              <p:blipFill>
                <a:blip r:embed="rId208"/>
                <a:stretch>
                  <a:fillRect/>
                </a:stretch>
              </p:blipFill>
              <p:spPr>
                <a:xfrm>
                  <a:off x="4256557" y="5696611"/>
                  <a:ext cx="104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00" name="Freihand 199">
                  <a:extLst>
                    <a:ext uri="{FF2B5EF4-FFF2-40B4-BE49-F238E27FC236}">
                      <a16:creationId xmlns:a16="http://schemas.microsoft.com/office/drawing/2014/main" id="{FCAC3136-8B5A-4D3B-9613-C1B460E5B2CC}"/>
                    </a:ext>
                  </a:extLst>
                </p14:cNvPr>
                <p14:cNvContentPartPr/>
                <p14:nvPr/>
              </p14:nvContentPartPr>
              <p14:xfrm>
                <a:off x="4399477" y="5555131"/>
                <a:ext cx="886680" cy="379080"/>
              </p14:xfrm>
            </p:contentPart>
          </mc:Choice>
          <mc:Fallback>
            <p:pic>
              <p:nvPicPr>
                <p:cNvPr id="200" name="Freihand 199">
                  <a:extLst>
                    <a:ext uri="{FF2B5EF4-FFF2-40B4-BE49-F238E27FC236}">
                      <a16:creationId xmlns:a16="http://schemas.microsoft.com/office/drawing/2014/main" id="{FCAC3136-8B5A-4D3B-9613-C1B460E5B2CC}"/>
                    </a:ext>
                  </a:extLst>
                </p:cNvPr>
                <p:cNvPicPr/>
                <p:nvPr/>
              </p:nvPicPr>
              <p:blipFill>
                <a:blip r:embed="rId210"/>
                <a:stretch>
                  <a:fillRect/>
                </a:stretch>
              </p:blipFill>
              <p:spPr>
                <a:xfrm>
                  <a:off x="4395157" y="5550811"/>
                  <a:ext cx="89532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01" name="Freihand 200">
                  <a:extLst>
                    <a:ext uri="{FF2B5EF4-FFF2-40B4-BE49-F238E27FC236}">
                      <a16:creationId xmlns:a16="http://schemas.microsoft.com/office/drawing/2014/main" id="{E8E4D4D6-15C4-4528-979F-2A623CE22F1B}"/>
                    </a:ext>
                  </a:extLst>
                </p14:cNvPr>
                <p14:cNvContentPartPr/>
                <p14:nvPr/>
              </p14:nvContentPartPr>
              <p14:xfrm>
                <a:off x="5158717" y="5422651"/>
                <a:ext cx="248760" cy="223920"/>
              </p14:xfrm>
            </p:contentPart>
          </mc:Choice>
          <mc:Fallback>
            <p:pic>
              <p:nvPicPr>
                <p:cNvPr id="201" name="Freihand 200">
                  <a:extLst>
                    <a:ext uri="{FF2B5EF4-FFF2-40B4-BE49-F238E27FC236}">
                      <a16:creationId xmlns:a16="http://schemas.microsoft.com/office/drawing/2014/main" id="{E8E4D4D6-15C4-4528-979F-2A623CE22F1B}"/>
                    </a:ext>
                  </a:extLst>
                </p:cNvPr>
                <p:cNvPicPr/>
                <p:nvPr/>
              </p:nvPicPr>
              <p:blipFill>
                <a:blip r:embed="rId212"/>
                <a:stretch>
                  <a:fillRect/>
                </a:stretch>
              </p:blipFill>
              <p:spPr>
                <a:xfrm>
                  <a:off x="5154397" y="5418331"/>
                  <a:ext cx="257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02" name="Freihand 201">
                  <a:extLst>
                    <a:ext uri="{FF2B5EF4-FFF2-40B4-BE49-F238E27FC236}">
                      <a16:creationId xmlns:a16="http://schemas.microsoft.com/office/drawing/2014/main" id="{64F48B6D-04AC-4D55-A81D-BF229144BFB1}"/>
                    </a:ext>
                  </a:extLst>
                </p14:cNvPr>
                <p14:cNvContentPartPr/>
                <p14:nvPr/>
              </p14:nvContentPartPr>
              <p14:xfrm>
                <a:off x="5373997" y="5739091"/>
                <a:ext cx="23040" cy="39240"/>
              </p14:xfrm>
            </p:contentPart>
          </mc:Choice>
          <mc:Fallback>
            <p:pic>
              <p:nvPicPr>
                <p:cNvPr id="202" name="Freihand 201">
                  <a:extLst>
                    <a:ext uri="{FF2B5EF4-FFF2-40B4-BE49-F238E27FC236}">
                      <a16:creationId xmlns:a16="http://schemas.microsoft.com/office/drawing/2014/main" id="{64F48B6D-04AC-4D55-A81D-BF229144BFB1}"/>
                    </a:ext>
                  </a:extLst>
                </p:cNvPr>
                <p:cNvPicPr/>
                <p:nvPr/>
              </p:nvPicPr>
              <p:blipFill>
                <a:blip r:embed="rId214"/>
                <a:stretch>
                  <a:fillRect/>
                </a:stretch>
              </p:blipFill>
              <p:spPr>
                <a:xfrm>
                  <a:off x="5369677" y="5734771"/>
                  <a:ext cx="316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48" name="Freihand 247">
                  <a:extLst>
                    <a:ext uri="{FF2B5EF4-FFF2-40B4-BE49-F238E27FC236}">
                      <a16:creationId xmlns:a16="http://schemas.microsoft.com/office/drawing/2014/main" id="{C3B865AF-BAAB-40A0-ABF3-B4449723499C}"/>
                    </a:ext>
                  </a:extLst>
                </p14:cNvPr>
                <p14:cNvContentPartPr/>
                <p14:nvPr/>
              </p14:nvContentPartPr>
              <p14:xfrm>
                <a:off x="1633237" y="6054451"/>
                <a:ext cx="494280" cy="138240"/>
              </p14:xfrm>
            </p:contentPart>
          </mc:Choice>
          <mc:Fallback>
            <p:pic>
              <p:nvPicPr>
                <p:cNvPr id="248" name="Freihand 247">
                  <a:extLst>
                    <a:ext uri="{FF2B5EF4-FFF2-40B4-BE49-F238E27FC236}">
                      <a16:creationId xmlns:a16="http://schemas.microsoft.com/office/drawing/2014/main" id="{C3B865AF-BAAB-40A0-ABF3-B4449723499C}"/>
                    </a:ext>
                  </a:extLst>
                </p:cNvPr>
                <p:cNvPicPr/>
                <p:nvPr/>
              </p:nvPicPr>
              <p:blipFill>
                <a:blip r:embed="rId216"/>
                <a:stretch>
                  <a:fillRect/>
                </a:stretch>
              </p:blipFill>
              <p:spPr>
                <a:xfrm>
                  <a:off x="1628917" y="6050131"/>
                  <a:ext cx="502920" cy="146880"/>
                </a:xfrm>
                <a:prstGeom prst="rect">
                  <a:avLst/>
                </a:prstGeom>
              </p:spPr>
            </p:pic>
          </mc:Fallback>
        </mc:AlternateContent>
      </p:grpSp>
      <p:grpSp>
        <p:nvGrpSpPr>
          <p:cNvPr id="255" name="Gruppieren 254">
            <a:extLst>
              <a:ext uri="{FF2B5EF4-FFF2-40B4-BE49-F238E27FC236}">
                <a16:creationId xmlns:a16="http://schemas.microsoft.com/office/drawing/2014/main" id="{80332CC7-E08F-435D-8D84-0485FAFE89D9}"/>
              </a:ext>
            </a:extLst>
          </p:cNvPr>
          <p:cNvGrpSpPr/>
          <p:nvPr/>
        </p:nvGrpSpPr>
        <p:grpSpPr>
          <a:xfrm>
            <a:off x="289717" y="1246291"/>
            <a:ext cx="773280" cy="43200"/>
            <a:chOff x="289717" y="1246291"/>
            <a:chExt cx="773280" cy="43200"/>
          </a:xfrm>
        </p:grpSpPr>
        <mc:AlternateContent xmlns:mc="http://schemas.openxmlformats.org/markup-compatibility/2006">
          <mc:Choice xmlns:p14="http://schemas.microsoft.com/office/powerpoint/2010/main" Requires="p14">
            <p:contentPart p14:bwMode="auto" r:id="rId217">
              <p14:nvContentPartPr>
                <p14:cNvPr id="250" name="Freihand 249">
                  <a:extLst>
                    <a:ext uri="{FF2B5EF4-FFF2-40B4-BE49-F238E27FC236}">
                      <a16:creationId xmlns:a16="http://schemas.microsoft.com/office/drawing/2014/main" id="{A11090FA-E3D8-4177-B77C-1DF87E24A4EE}"/>
                    </a:ext>
                  </a:extLst>
                </p14:cNvPr>
                <p14:cNvContentPartPr/>
                <p14:nvPr/>
              </p14:nvContentPartPr>
              <p14:xfrm>
                <a:off x="289717" y="1277251"/>
                <a:ext cx="216360" cy="12240"/>
              </p14:xfrm>
            </p:contentPart>
          </mc:Choice>
          <mc:Fallback>
            <p:pic>
              <p:nvPicPr>
                <p:cNvPr id="250" name="Freihand 249">
                  <a:extLst>
                    <a:ext uri="{FF2B5EF4-FFF2-40B4-BE49-F238E27FC236}">
                      <a16:creationId xmlns:a16="http://schemas.microsoft.com/office/drawing/2014/main" id="{A11090FA-E3D8-4177-B77C-1DF87E24A4EE}"/>
                    </a:ext>
                  </a:extLst>
                </p:cNvPr>
                <p:cNvPicPr/>
                <p:nvPr/>
              </p:nvPicPr>
              <p:blipFill>
                <a:blip r:embed="rId218"/>
                <a:stretch>
                  <a:fillRect/>
                </a:stretch>
              </p:blipFill>
              <p:spPr>
                <a:xfrm>
                  <a:off x="285397" y="1272931"/>
                  <a:ext cx="2250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51" name="Freihand 250">
                  <a:extLst>
                    <a:ext uri="{FF2B5EF4-FFF2-40B4-BE49-F238E27FC236}">
                      <a16:creationId xmlns:a16="http://schemas.microsoft.com/office/drawing/2014/main" id="{9E13DA58-24DD-4999-A08B-DC1DD7E732D2}"/>
                    </a:ext>
                  </a:extLst>
                </p14:cNvPr>
                <p14:cNvContentPartPr/>
                <p14:nvPr/>
              </p14:nvContentPartPr>
              <p14:xfrm>
                <a:off x="614437" y="1246291"/>
                <a:ext cx="448560" cy="18360"/>
              </p14:xfrm>
            </p:contentPart>
          </mc:Choice>
          <mc:Fallback>
            <p:pic>
              <p:nvPicPr>
                <p:cNvPr id="251" name="Freihand 250">
                  <a:extLst>
                    <a:ext uri="{FF2B5EF4-FFF2-40B4-BE49-F238E27FC236}">
                      <a16:creationId xmlns:a16="http://schemas.microsoft.com/office/drawing/2014/main" id="{9E13DA58-24DD-4999-A08B-DC1DD7E732D2}"/>
                    </a:ext>
                  </a:extLst>
                </p:cNvPr>
                <p:cNvPicPr/>
                <p:nvPr/>
              </p:nvPicPr>
              <p:blipFill>
                <a:blip r:embed="rId220"/>
                <a:stretch>
                  <a:fillRect/>
                </a:stretch>
              </p:blipFill>
              <p:spPr>
                <a:xfrm>
                  <a:off x="610117" y="1241971"/>
                  <a:ext cx="457200" cy="27000"/>
                </a:xfrm>
                <a:prstGeom prst="rect">
                  <a:avLst/>
                </a:prstGeom>
              </p:spPr>
            </p:pic>
          </mc:Fallback>
        </mc:AlternateContent>
      </p:grpSp>
      <p:grpSp>
        <p:nvGrpSpPr>
          <p:cNvPr id="254" name="Gruppieren 253">
            <a:extLst>
              <a:ext uri="{FF2B5EF4-FFF2-40B4-BE49-F238E27FC236}">
                <a16:creationId xmlns:a16="http://schemas.microsoft.com/office/drawing/2014/main" id="{29DBC603-2F9C-4217-8794-0E97C0F93137}"/>
              </a:ext>
            </a:extLst>
          </p:cNvPr>
          <p:cNvGrpSpPr/>
          <p:nvPr/>
        </p:nvGrpSpPr>
        <p:grpSpPr>
          <a:xfrm>
            <a:off x="1321477" y="1222171"/>
            <a:ext cx="762840" cy="37080"/>
            <a:chOff x="1321477" y="1222171"/>
            <a:chExt cx="762840" cy="37080"/>
          </a:xfrm>
        </p:grpSpPr>
        <mc:AlternateContent xmlns:mc="http://schemas.openxmlformats.org/markup-compatibility/2006">
          <mc:Choice xmlns:p14="http://schemas.microsoft.com/office/powerpoint/2010/main" Requires="p14">
            <p:contentPart p14:bwMode="auto" r:id="rId221">
              <p14:nvContentPartPr>
                <p14:cNvPr id="252" name="Freihand 251">
                  <a:extLst>
                    <a:ext uri="{FF2B5EF4-FFF2-40B4-BE49-F238E27FC236}">
                      <a16:creationId xmlns:a16="http://schemas.microsoft.com/office/drawing/2014/main" id="{52C36B3A-3E6A-4382-9989-FF2DBF6151AB}"/>
                    </a:ext>
                  </a:extLst>
                </p14:cNvPr>
                <p14:cNvContentPartPr/>
                <p14:nvPr/>
              </p14:nvContentPartPr>
              <p14:xfrm>
                <a:off x="1321477" y="1240171"/>
                <a:ext cx="261720" cy="19080"/>
              </p14:xfrm>
            </p:contentPart>
          </mc:Choice>
          <mc:Fallback>
            <p:pic>
              <p:nvPicPr>
                <p:cNvPr id="252" name="Freihand 251">
                  <a:extLst>
                    <a:ext uri="{FF2B5EF4-FFF2-40B4-BE49-F238E27FC236}">
                      <a16:creationId xmlns:a16="http://schemas.microsoft.com/office/drawing/2014/main" id="{52C36B3A-3E6A-4382-9989-FF2DBF6151AB}"/>
                    </a:ext>
                  </a:extLst>
                </p:cNvPr>
                <p:cNvPicPr/>
                <p:nvPr/>
              </p:nvPicPr>
              <p:blipFill>
                <a:blip r:embed="rId222"/>
                <a:stretch>
                  <a:fillRect/>
                </a:stretch>
              </p:blipFill>
              <p:spPr>
                <a:xfrm>
                  <a:off x="1317157" y="1235851"/>
                  <a:ext cx="2703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53" name="Freihand 252">
                  <a:extLst>
                    <a:ext uri="{FF2B5EF4-FFF2-40B4-BE49-F238E27FC236}">
                      <a16:creationId xmlns:a16="http://schemas.microsoft.com/office/drawing/2014/main" id="{B788345E-B2A0-4F80-8957-55D895890240}"/>
                    </a:ext>
                  </a:extLst>
                </p14:cNvPr>
                <p14:cNvContentPartPr/>
                <p14:nvPr/>
              </p14:nvContentPartPr>
              <p14:xfrm>
                <a:off x="1784437" y="1222171"/>
                <a:ext cx="299880" cy="12960"/>
              </p14:xfrm>
            </p:contentPart>
          </mc:Choice>
          <mc:Fallback>
            <p:pic>
              <p:nvPicPr>
                <p:cNvPr id="253" name="Freihand 252">
                  <a:extLst>
                    <a:ext uri="{FF2B5EF4-FFF2-40B4-BE49-F238E27FC236}">
                      <a16:creationId xmlns:a16="http://schemas.microsoft.com/office/drawing/2014/main" id="{B788345E-B2A0-4F80-8957-55D895890240}"/>
                    </a:ext>
                  </a:extLst>
                </p:cNvPr>
                <p:cNvPicPr/>
                <p:nvPr/>
              </p:nvPicPr>
              <p:blipFill>
                <a:blip r:embed="rId224"/>
                <a:stretch>
                  <a:fillRect/>
                </a:stretch>
              </p:blipFill>
              <p:spPr>
                <a:xfrm>
                  <a:off x="1780117" y="1217851"/>
                  <a:ext cx="308520" cy="21600"/>
                </a:xfrm>
                <a:prstGeom prst="rect">
                  <a:avLst/>
                </a:prstGeom>
              </p:spPr>
            </p:pic>
          </mc:Fallback>
        </mc:AlternateContent>
      </p:grpSp>
      <p:grpSp>
        <p:nvGrpSpPr>
          <p:cNvPr id="262" name="Gruppieren 261">
            <a:extLst>
              <a:ext uri="{FF2B5EF4-FFF2-40B4-BE49-F238E27FC236}">
                <a16:creationId xmlns:a16="http://schemas.microsoft.com/office/drawing/2014/main" id="{9AC9C144-2E24-4EE0-BEF2-35F0BF717196}"/>
              </a:ext>
            </a:extLst>
          </p:cNvPr>
          <p:cNvGrpSpPr/>
          <p:nvPr/>
        </p:nvGrpSpPr>
        <p:grpSpPr>
          <a:xfrm>
            <a:off x="42757" y="1127851"/>
            <a:ext cx="314640" cy="298800"/>
            <a:chOff x="42757" y="1127851"/>
            <a:chExt cx="314640" cy="298800"/>
          </a:xfrm>
        </p:grpSpPr>
        <mc:AlternateContent xmlns:mc="http://schemas.openxmlformats.org/markup-compatibility/2006">
          <mc:Choice xmlns:p14="http://schemas.microsoft.com/office/powerpoint/2010/main" Requires="p14">
            <p:contentPart p14:bwMode="auto" r:id="rId225">
              <p14:nvContentPartPr>
                <p14:cNvPr id="256" name="Freihand 255">
                  <a:extLst>
                    <a:ext uri="{FF2B5EF4-FFF2-40B4-BE49-F238E27FC236}">
                      <a16:creationId xmlns:a16="http://schemas.microsoft.com/office/drawing/2014/main" id="{20A544F9-C7A0-4E22-8472-7C144E1FC897}"/>
                    </a:ext>
                  </a:extLst>
                </p14:cNvPr>
                <p14:cNvContentPartPr/>
                <p14:nvPr/>
              </p14:nvContentPartPr>
              <p14:xfrm>
                <a:off x="42757" y="1185451"/>
                <a:ext cx="87120" cy="108000"/>
              </p14:xfrm>
            </p:contentPart>
          </mc:Choice>
          <mc:Fallback>
            <p:pic>
              <p:nvPicPr>
                <p:cNvPr id="256" name="Freihand 255">
                  <a:extLst>
                    <a:ext uri="{FF2B5EF4-FFF2-40B4-BE49-F238E27FC236}">
                      <a16:creationId xmlns:a16="http://schemas.microsoft.com/office/drawing/2014/main" id="{20A544F9-C7A0-4E22-8472-7C144E1FC897}"/>
                    </a:ext>
                  </a:extLst>
                </p:cNvPr>
                <p:cNvPicPr/>
                <p:nvPr/>
              </p:nvPicPr>
              <p:blipFill>
                <a:blip r:embed="rId226"/>
                <a:stretch>
                  <a:fillRect/>
                </a:stretch>
              </p:blipFill>
              <p:spPr>
                <a:xfrm>
                  <a:off x="38437" y="1181131"/>
                  <a:ext cx="95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57" name="Freihand 256">
                  <a:extLst>
                    <a:ext uri="{FF2B5EF4-FFF2-40B4-BE49-F238E27FC236}">
                      <a16:creationId xmlns:a16="http://schemas.microsoft.com/office/drawing/2014/main" id="{8BA2746F-FF61-45A1-8F6D-DC85EBD341A1}"/>
                    </a:ext>
                  </a:extLst>
                </p14:cNvPr>
                <p14:cNvContentPartPr/>
                <p14:nvPr/>
              </p14:nvContentPartPr>
              <p14:xfrm>
                <a:off x="95677" y="1244851"/>
                <a:ext cx="88920" cy="77760"/>
              </p14:xfrm>
            </p:contentPart>
          </mc:Choice>
          <mc:Fallback>
            <p:pic>
              <p:nvPicPr>
                <p:cNvPr id="257" name="Freihand 256">
                  <a:extLst>
                    <a:ext uri="{FF2B5EF4-FFF2-40B4-BE49-F238E27FC236}">
                      <a16:creationId xmlns:a16="http://schemas.microsoft.com/office/drawing/2014/main" id="{8BA2746F-FF61-45A1-8F6D-DC85EBD341A1}"/>
                    </a:ext>
                  </a:extLst>
                </p:cNvPr>
                <p:cNvPicPr/>
                <p:nvPr/>
              </p:nvPicPr>
              <p:blipFill>
                <a:blip r:embed="rId228"/>
                <a:stretch>
                  <a:fillRect/>
                </a:stretch>
              </p:blipFill>
              <p:spPr>
                <a:xfrm>
                  <a:off x="91357" y="1240531"/>
                  <a:ext cx="97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58" name="Freihand 257">
                  <a:extLst>
                    <a:ext uri="{FF2B5EF4-FFF2-40B4-BE49-F238E27FC236}">
                      <a16:creationId xmlns:a16="http://schemas.microsoft.com/office/drawing/2014/main" id="{E8A21D02-5C60-486E-BC0C-5440BDDB8C53}"/>
                    </a:ext>
                  </a:extLst>
                </p14:cNvPr>
                <p14:cNvContentPartPr/>
                <p14:nvPr/>
              </p14:nvContentPartPr>
              <p14:xfrm>
                <a:off x="155077" y="1146931"/>
                <a:ext cx="66240" cy="127800"/>
              </p14:xfrm>
            </p:contentPart>
          </mc:Choice>
          <mc:Fallback>
            <p:pic>
              <p:nvPicPr>
                <p:cNvPr id="258" name="Freihand 257">
                  <a:extLst>
                    <a:ext uri="{FF2B5EF4-FFF2-40B4-BE49-F238E27FC236}">
                      <a16:creationId xmlns:a16="http://schemas.microsoft.com/office/drawing/2014/main" id="{E8A21D02-5C60-486E-BC0C-5440BDDB8C53}"/>
                    </a:ext>
                  </a:extLst>
                </p:cNvPr>
                <p:cNvPicPr/>
                <p:nvPr/>
              </p:nvPicPr>
              <p:blipFill>
                <a:blip r:embed="rId230"/>
                <a:stretch>
                  <a:fillRect/>
                </a:stretch>
              </p:blipFill>
              <p:spPr>
                <a:xfrm>
                  <a:off x="150757" y="1142611"/>
                  <a:ext cx="74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59" name="Freihand 258">
                  <a:extLst>
                    <a:ext uri="{FF2B5EF4-FFF2-40B4-BE49-F238E27FC236}">
                      <a16:creationId xmlns:a16="http://schemas.microsoft.com/office/drawing/2014/main" id="{322A8B5B-A8BD-4521-B63C-049F2859EFC0}"/>
                    </a:ext>
                  </a:extLst>
                </p14:cNvPr>
                <p14:cNvContentPartPr/>
                <p14:nvPr/>
              </p14:nvContentPartPr>
              <p14:xfrm>
                <a:off x="208717" y="1174651"/>
                <a:ext cx="67320" cy="127440"/>
              </p14:xfrm>
            </p:contentPart>
          </mc:Choice>
          <mc:Fallback>
            <p:pic>
              <p:nvPicPr>
                <p:cNvPr id="259" name="Freihand 258">
                  <a:extLst>
                    <a:ext uri="{FF2B5EF4-FFF2-40B4-BE49-F238E27FC236}">
                      <a16:creationId xmlns:a16="http://schemas.microsoft.com/office/drawing/2014/main" id="{322A8B5B-A8BD-4521-B63C-049F2859EFC0}"/>
                    </a:ext>
                  </a:extLst>
                </p:cNvPr>
                <p:cNvPicPr/>
                <p:nvPr/>
              </p:nvPicPr>
              <p:blipFill>
                <a:blip r:embed="rId232"/>
                <a:stretch>
                  <a:fillRect/>
                </a:stretch>
              </p:blipFill>
              <p:spPr>
                <a:xfrm>
                  <a:off x="204397" y="1170331"/>
                  <a:ext cx="75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0" name="Freihand 259">
                  <a:extLst>
                    <a:ext uri="{FF2B5EF4-FFF2-40B4-BE49-F238E27FC236}">
                      <a16:creationId xmlns:a16="http://schemas.microsoft.com/office/drawing/2014/main" id="{8E4BEE52-BF8C-4A7D-BBA7-EAE7F9992CA3}"/>
                    </a:ext>
                  </a:extLst>
                </p14:cNvPr>
                <p14:cNvContentPartPr/>
                <p14:nvPr/>
              </p14:nvContentPartPr>
              <p14:xfrm>
                <a:off x="236437" y="1253851"/>
                <a:ext cx="76320" cy="76320"/>
              </p14:xfrm>
            </p:contentPart>
          </mc:Choice>
          <mc:Fallback>
            <p:pic>
              <p:nvPicPr>
                <p:cNvPr id="260" name="Freihand 259">
                  <a:extLst>
                    <a:ext uri="{FF2B5EF4-FFF2-40B4-BE49-F238E27FC236}">
                      <a16:creationId xmlns:a16="http://schemas.microsoft.com/office/drawing/2014/main" id="{8E4BEE52-BF8C-4A7D-BBA7-EAE7F9992CA3}"/>
                    </a:ext>
                  </a:extLst>
                </p:cNvPr>
                <p:cNvPicPr/>
                <p:nvPr/>
              </p:nvPicPr>
              <p:blipFill>
                <a:blip r:embed="rId234"/>
                <a:stretch>
                  <a:fillRect/>
                </a:stretch>
              </p:blipFill>
              <p:spPr>
                <a:xfrm>
                  <a:off x="232117" y="1249531"/>
                  <a:ext cx="84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1" name="Freihand 260">
                  <a:extLst>
                    <a:ext uri="{FF2B5EF4-FFF2-40B4-BE49-F238E27FC236}">
                      <a16:creationId xmlns:a16="http://schemas.microsoft.com/office/drawing/2014/main" id="{3EF783F5-1236-442F-BB53-3220E251CD7B}"/>
                    </a:ext>
                  </a:extLst>
                </p14:cNvPr>
                <p14:cNvContentPartPr/>
                <p14:nvPr/>
              </p14:nvContentPartPr>
              <p14:xfrm>
                <a:off x="281077" y="1127851"/>
                <a:ext cx="76320" cy="298800"/>
              </p14:xfrm>
            </p:contentPart>
          </mc:Choice>
          <mc:Fallback>
            <p:pic>
              <p:nvPicPr>
                <p:cNvPr id="261" name="Freihand 260">
                  <a:extLst>
                    <a:ext uri="{FF2B5EF4-FFF2-40B4-BE49-F238E27FC236}">
                      <a16:creationId xmlns:a16="http://schemas.microsoft.com/office/drawing/2014/main" id="{3EF783F5-1236-442F-BB53-3220E251CD7B}"/>
                    </a:ext>
                  </a:extLst>
                </p:cNvPr>
                <p:cNvPicPr/>
                <p:nvPr/>
              </p:nvPicPr>
              <p:blipFill>
                <a:blip r:embed="rId236"/>
                <a:stretch>
                  <a:fillRect/>
                </a:stretch>
              </p:blipFill>
              <p:spPr>
                <a:xfrm>
                  <a:off x="276757" y="1123531"/>
                  <a:ext cx="84960" cy="30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7">
            <p14:nvContentPartPr>
              <p14:cNvPr id="263" name="Freihand 262">
                <a:extLst>
                  <a:ext uri="{FF2B5EF4-FFF2-40B4-BE49-F238E27FC236}">
                    <a16:creationId xmlns:a16="http://schemas.microsoft.com/office/drawing/2014/main" id="{AF0F5BBE-C3CF-48C6-9081-5D039FDDC81C}"/>
                  </a:ext>
                </a:extLst>
              </p14:cNvPr>
              <p14:cNvContentPartPr/>
              <p14:nvPr/>
            </p14:nvContentPartPr>
            <p14:xfrm>
              <a:off x="1988557" y="1194091"/>
              <a:ext cx="90720" cy="105840"/>
            </p14:xfrm>
          </p:contentPart>
        </mc:Choice>
        <mc:Fallback>
          <p:pic>
            <p:nvPicPr>
              <p:cNvPr id="263" name="Freihand 262">
                <a:extLst>
                  <a:ext uri="{FF2B5EF4-FFF2-40B4-BE49-F238E27FC236}">
                    <a16:creationId xmlns:a16="http://schemas.microsoft.com/office/drawing/2014/main" id="{AF0F5BBE-C3CF-48C6-9081-5D039FDDC81C}"/>
                  </a:ext>
                </a:extLst>
              </p:cNvPr>
              <p:cNvPicPr/>
              <p:nvPr/>
            </p:nvPicPr>
            <p:blipFill>
              <a:blip r:embed="rId238"/>
              <a:stretch>
                <a:fillRect/>
              </a:stretch>
            </p:blipFill>
            <p:spPr>
              <a:xfrm>
                <a:off x="1984237" y="1189771"/>
                <a:ext cx="99360" cy="114480"/>
              </a:xfrm>
              <a:prstGeom prst="rect">
                <a:avLst/>
              </a:prstGeom>
            </p:spPr>
          </p:pic>
        </mc:Fallback>
      </mc:AlternateContent>
      <p:grpSp>
        <p:nvGrpSpPr>
          <p:cNvPr id="272" name="Gruppieren 271">
            <a:extLst>
              <a:ext uri="{FF2B5EF4-FFF2-40B4-BE49-F238E27FC236}">
                <a16:creationId xmlns:a16="http://schemas.microsoft.com/office/drawing/2014/main" id="{4E94A407-4A27-4583-A78B-52CD76C78755}"/>
              </a:ext>
            </a:extLst>
          </p:cNvPr>
          <p:cNvGrpSpPr/>
          <p:nvPr/>
        </p:nvGrpSpPr>
        <p:grpSpPr>
          <a:xfrm>
            <a:off x="2103397" y="1144051"/>
            <a:ext cx="2710440" cy="330840"/>
            <a:chOff x="2103397" y="1144051"/>
            <a:chExt cx="2710440" cy="330840"/>
          </a:xfrm>
        </p:grpSpPr>
        <mc:AlternateContent xmlns:mc="http://schemas.openxmlformats.org/markup-compatibility/2006">
          <mc:Choice xmlns:p14="http://schemas.microsoft.com/office/powerpoint/2010/main" Requires="p14">
            <p:contentPart p14:bwMode="auto" r:id="rId239">
              <p14:nvContentPartPr>
                <p14:cNvPr id="264" name="Freihand 263">
                  <a:extLst>
                    <a:ext uri="{FF2B5EF4-FFF2-40B4-BE49-F238E27FC236}">
                      <a16:creationId xmlns:a16="http://schemas.microsoft.com/office/drawing/2014/main" id="{4D5899ED-235B-49D9-BEFB-498903526432}"/>
                    </a:ext>
                  </a:extLst>
                </p14:cNvPr>
                <p14:cNvContentPartPr/>
                <p14:nvPr/>
              </p14:nvContentPartPr>
              <p14:xfrm>
                <a:off x="2103397" y="1204171"/>
                <a:ext cx="901800" cy="62280"/>
              </p14:xfrm>
            </p:contentPart>
          </mc:Choice>
          <mc:Fallback>
            <p:pic>
              <p:nvPicPr>
                <p:cNvPr id="264" name="Freihand 263">
                  <a:extLst>
                    <a:ext uri="{FF2B5EF4-FFF2-40B4-BE49-F238E27FC236}">
                      <a16:creationId xmlns:a16="http://schemas.microsoft.com/office/drawing/2014/main" id="{4D5899ED-235B-49D9-BEFB-498903526432}"/>
                    </a:ext>
                  </a:extLst>
                </p:cNvPr>
                <p:cNvPicPr/>
                <p:nvPr/>
              </p:nvPicPr>
              <p:blipFill>
                <a:blip r:embed="rId240"/>
                <a:stretch>
                  <a:fillRect/>
                </a:stretch>
              </p:blipFill>
              <p:spPr>
                <a:xfrm>
                  <a:off x="2099077" y="1199851"/>
                  <a:ext cx="910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5" name="Freihand 264">
                  <a:extLst>
                    <a:ext uri="{FF2B5EF4-FFF2-40B4-BE49-F238E27FC236}">
                      <a16:creationId xmlns:a16="http://schemas.microsoft.com/office/drawing/2014/main" id="{E0FBB33B-A8E7-4875-AD61-0A1FDB7E8DBC}"/>
                    </a:ext>
                  </a:extLst>
                </p14:cNvPr>
                <p14:cNvContentPartPr/>
                <p14:nvPr/>
              </p14:nvContentPartPr>
              <p14:xfrm>
                <a:off x="3110317" y="1240531"/>
                <a:ext cx="473040" cy="45000"/>
              </p14:xfrm>
            </p:contentPart>
          </mc:Choice>
          <mc:Fallback>
            <p:pic>
              <p:nvPicPr>
                <p:cNvPr id="265" name="Freihand 264">
                  <a:extLst>
                    <a:ext uri="{FF2B5EF4-FFF2-40B4-BE49-F238E27FC236}">
                      <a16:creationId xmlns:a16="http://schemas.microsoft.com/office/drawing/2014/main" id="{E0FBB33B-A8E7-4875-AD61-0A1FDB7E8DBC}"/>
                    </a:ext>
                  </a:extLst>
                </p:cNvPr>
                <p:cNvPicPr/>
                <p:nvPr/>
              </p:nvPicPr>
              <p:blipFill>
                <a:blip r:embed="rId242"/>
                <a:stretch>
                  <a:fillRect/>
                </a:stretch>
              </p:blipFill>
              <p:spPr>
                <a:xfrm>
                  <a:off x="3105997" y="1236211"/>
                  <a:ext cx="4816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6" name="Freihand 265">
                  <a:extLst>
                    <a:ext uri="{FF2B5EF4-FFF2-40B4-BE49-F238E27FC236}">
                      <a16:creationId xmlns:a16="http://schemas.microsoft.com/office/drawing/2014/main" id="{1E54D5C2-ACFE-4252-B86A-0EBECE212402}"/>
                    </a:ext>
                  </a:extLst>
                </p14:cNvPr>
                <p14:cNvContentPartPr/>
                <p14:nvPr/>
              </p14:nvContentPartPr>
              <p14:xfrm>
                <a:off x="3660757" y="1286251"/>
                <a:ext cx="737640" cy="45000"/>
              </p14:xfrm>
            </p:contentPart>
          </mc:Choice>
          <mc:Fallback>
            <p:pic>
              <p:nvPicPr>
                <p:cNvPr id="266" name="Freihand 265">
                  <a:extLst>
                    <a:ext uri="{FF2B5EF4-FFF2-40B4-BE49-F238E27FC236}">
                      <a16:creationId xmlns:a16="http://schemas.microsoft.com/office/drawing/2014/main" id="{1E54D5C2-ACFE-4252-B86A-0EBECE212402}"/>
                    </a:ext>
                  </a:extLst>
                </p:cNvPr>
                <p:cNvPicPr/>
                <p:nvPr/>
              </p:nvPicPr>
              <p:blipFill>
                <a:blip r:embed="rId244"/>
                <a:stretch>
                  <a:fillRect/>
                </a:stretch>
              </p:blipFill>
              <p:spPr>
                <a:xfrm>
                  <a:off x="3656437" y="1281931"/>
                  <a:ext cx="746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67" name="Freihand 266">
                  <a:extLst>
                    <a:ext uri="{FF2B5EF4-FFF2-40B4-BE49-F238E27FC236}">
                      <a16:creationId xmlns:a16="http://schemas.microsoft.com/office/drawing/2014/main" id="{031FF368-93C0-4B44-BD94-62F1EC1BD77D}"/>
                    </a:ext>
                  </a:extLst>
                </p14:cNvPr>
                <p14:cNvContentPartPr/>
                <p14:nvPr/>
              </p14:nvContentPartPr>
              <p14:xfrm>
                <a:off x="4560757" y="1273651"/>
                <a:ext cx="253080" cy="19800"/>
              </p14:xfrm>
            </p:contentPart>
          </mc:Choice>
          <mc:Fallback>
            <p:pic>
              <p:nvPicPr>
                <p:cNvPr id="267" name="Freihand 266">
                  <a:extLst>
                    <a:ext uri="{FF2B5EF4-FFF2-40B4-BE49-F238E27FC236}">
                      <a16:creationId xmlns:a16="http://schemas.microsoft.com/office/drawing/2014/main" id="{031FF368-93C0-4B44-BD94-62F1EC1BD77D}"/>
                    </a:ext>
                  </a:extLst>
                </p:cNvPr>
                <p:cNvPicPr/>
                <p:nvPr/>
              </p:nvPicPr>
              <p:blipFill>
                <a:blip r:embed="rId246"/>
                <a:stretch>
                  <a:fillRect/>
                </a:stretch>
              </p:blipFill>
              <p:spPr>
                <a:xfrm>
                  <a:off x="4556437" y="1269331"/>
                  <a:ext cx="261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69" name="Freihand 268">
                  <a:extLst>
                    <a:ext uri="{FF2B5EF4-FFF2-40B4-BE49-F238E27FC236}">
                      <a16:creationId xmlns:a16="http://schemas.microsoft.com/office/drawing/2014/main" id="{581A6108-2383-4DB1-B9C6-32DC3B44F9F9}"/>
                    </a:ext>
                  </a:extLst>
                </p14:cNvPr>
                <p14:cNvContentPartPr/>
                <p14:nvPr/>
              </p14:nvContentPartPr>
              <p14:xfrm>
                <a:off x="4587757" y="1205611"/>
                <a:ext cx="118080" cy="143640"/>
              </p14:xfrm>
            </p:contentPart>
          </mc:Choice>
          <mc:Fallback>
            <p:pic>
              <p:nvPicPr>
                <p:cNvPr id="269" name="Freihand 268">
                  <a:extLst>
                    <a:ext uri="{FF2B5EF4-FFF2-40B4-BE49-F238E27FC236}">
                      <a16:creationId xmlns:a16="http://schemas.microsoft.com/office/drawing/2014/main" id="{581A6108-2383-4DB1-B9C6-32DC3B44F9F9}"/>
                    </a:ext>
                  </a:extLst>
                </p:cNvPr>
                <p:cNvPicPr/>
                <p:nvPr/>
              </p:nvPicPr>
              <p:blipFill>
                <a:blip r:embed="rId248"/>
                <a:stretch>
                  <a:fillRect/>
                </a:stretch>
              </p:blipFill>
              <p:spPr>
                <a:xfrm>
                  <a:off x="4583437" y="1201291"/>
                  <a:ext cx="1267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70" name="Freihand 269">
                  <a:extLst>
                    <a:ext uri="{FF2B5EF4-FFF2-40B4-BE49-F238E27FC236}">
                      <a16:creationId xmlns:a16="http://schemas.microsoft.com/office/drawing/2014/main" id="{58252DA3-3B1D-4FFF-82F2-B437E8794A56}"/>
                    </a:ext>
                  </a:extLst>
                </p14:cNvPr>
                <p14:cNvContentPartPr/>
                <p14:nvPr/>
              </p14:nvContentPartPr>
              <p14:xfrm>
                <a:off x="4631677" y="1144051"/>
                <a:ext cx="34560" cy="14040"/>
              </p14:xfrm>
            </p:contentPart>
          </mc:Choice>
          <mc:Fallback>
            <p:pic>
              <p:nvPicPr>
                <p:cNvPr id="270" name="Freihand 269">
                  <a:extLst>
                    <a:ext uri="{FF2B5EF4-FFF2-40B4-BE49-F238E27FC236}">
                      <a16:creationId xmlns:a16="http://schemas.microsoft.com/office/drawing/2014/main" id="{58252DA3-3B1D-4FFF-82F2-B437E8794A56}"/>
                    </a:ext>
                  </a:extLst>
                </p:cNvPr>
                <p:cNvPicPr/>
                <p:nvPr/>
              </p:nvPicPr>
              <p:blipFill>
                <a:blip r:embed="rId250"/>
                <a:stretch>
                  <a:fillRect/>
                </a:stretch>
              </p:blipFill>
              <p:spPr>
                <a:xfrm>
                  <a:off x="4627357" y="1139731"/>
                  <a:ext cx="4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71" name="Freihand 270">
                  <a:extLst>
                    <a:ext uri="{FF2B5EF4-FFF2-40B4-BE49-F238E27FC236}">
                      <a16:creationId xmlns:a16="http://schemas.microsoft.com/office/drawing/2014/main" id="{3A6E6080-A28D-49B0-A71F-90AF633645C6}"/>
                    </a:ext>
                  </a:extLst>
                </p14:cNvPr>
                <p14:cNvContentPartPr/>
                <p14:nvPr/>
              </p14:nvContentPartPr>
              <p14:xfrm>
                <a:off x="4641397" y="1298491"/>
                <a:ext cx="159120" cy="176400"/>
              </p14:xfrm>
            </p:contentPart>
          </mc:Choice>
          <mc:Fallback>
            <p:pic>
              <p:nvPicPr>
                <p:cNvPr id="271" name="Freihand 270">
                  <a:extLst>
                    <a:ext uri="{FF2B5EF4-FFF2-40B4-BE49-F238E27FC236}">
                      <a16:creationId xmlns:a16="http://schemas.microsoft.com/office/drawing/2014/main" id="{3A6E6080-A28D-49B0-A71F-90AF633645C6}"/>
                    </a:ext>
                  </a:extLst>
                </p:cNvPr>
                <p:cNvPicPr/>
                <p:nvPr/>
              </p:nvPicPr>
              <p:blipFill>
                <a:blip r:embed="rId252"/>
                <a:stretch>
                  <a:fillRect/>
                </a:stretch>
              </p:blipFill>
              <p:spPr>
                <a:xfrm>
                  <a:off x="4637077" y="1294171"/>
                  <a:ext cx="167760" cy="18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3">
            <p14:nvContentPartPr>
              <p14:cNvPr id="273" name="Freihand 272">
                <a:extLst>
                  <a:ext uri="{FF2B5EF4-FFF2-40B4-BE49-F238E27FC236}">
                    <a16:creationId xmlns:a16="http://schemas.microsoft.com/office/drawing/2014/main" id="{0E03CE63-BDA6-4CA6-A41B-5D1703F45E6D}"/>
                  </a:ext>
                </a:extLst>
              </p14:cNvPr>
              <p14:cNvContentPartPr/>
              <p14:nvPr/>
            </p14:nvContentPartPr>
            <p14:xfrm>
              <a:off x="7504837" y="1175011"/>
              <a:ext cx="85320" cy="80640"/>
            </p14:xfrm>
          </p:contentPart>
        </mc:Choice>
        <mc:Fallback>
          <p:pic>
            <p:nvPicPr>
              <p:cNvPr id="273" name="Freihand 272">
                <a:extLst>
                  <a:ext uri="{FF2B5EF4-FFF2-40B4-BE49-F238E27FC236}">
                    <a16:creationId xmlns:a16="http://schemas.microsoft.com/office/drawing/2014/main" id="{0E03CE63-BDA6-4CA6-A41B-5D1703F45E6D}"/>
                  </a:ext>
                </a:extLst>
              </p:cNvPr>
              <p:cNvPicPr/>
              <p:nvPr/>
            </p:nvPicPr>
            <p:blipFill>
              <a:blip r:embed="rId254"/>
              <a:stretch>
                <a:fillRect/>
              </a:stretch>
            </p:blipFill>
            <p:spPr>
              <a:xfrm>
                <a:off x="7500517" y="1170691"/>
                <a:ext cx="93960" cy="89280"/>
              </a:xfrm>
              <a:prstGeom prst="rect">
                <a:avLst/>
              </a:prstGeom>
            </p:spPr>
          </p:pic>
        </mc:Fallback>
      </mc:AlternateContent>
      <p:grpSp>
        <p:nvGrpSpPr>
          <p:cNvPr id="288" name="Gruppieren 287">
            <a:extLst>
              <a:ext uri="{FF2B5EF4-FFF2-40B4-BE49-F238E27FC236}">
                <a16:creationId xmlns:a16="http://schemas.microsoft.com/office/drawing/2014/main" id="{6AE28C25-FDAD-4526-B327-EF194B4C25A2}"/>
              </a:ext>
            </a:extLst>
          </p:cNvPr>
          <p:cNvGrpSpPr/>
          <p:nvPr/>
        </p:nvGrpSpPr>
        <p:grpSpPr>
          <a:xfrm>
            <a:off x="352357" y="6336691"/>
            <a:ext cx="3401640" cy="349200"/>
            <a:chOff x="352357" y="6336691"/>
            <a:chExt cx="3401640" cy="349200"/>
          </a:xfrm>
        </p:grpSpPr>
        <mc:AlternateContent xmlns:mc="http://schemas.openxmlformats.org/markup-compatibility/2006">
          <mc:Choice xmlns:p14="http://schemas.microsoft.com/office/powerpoint/2010/main" Requires="p14">
            <p:contentPart p14:bwMode="auto" r:id="rId255">
              <p14:nvContentPartPr>
                <p14:cNvPr id="274" name="Freihand 273">
                  <a:extLst>
                    <a:ext uri="{FF2B5EF4-FFF2-40B4-BE49-F238E27FC236}">
                      <a16:creationId xmlns:a16="http://schemas.microsoft.com/office/drawing/2014/main" id="{8F77CAF4-CC84-41FC-BCC6-25F656668D06}"/>
                    </a:ext>
                  </a:extLst>
                </p14:cNvPr>
                <p14:cNvContentPartPr/>
                <p14:nvPr/>
              </p14:nvContentPartPr>
              <p14:xfrm>
                <a:off x="352357" y="6382051"/>
                <a:ext cx="156960" cy="101520"/>
              </p14:xfrm>
            </p:contentPart>
          </mc:Choice>
          <mc:Fallback>
            <p:pic>
              <p:nvPicPr>
                <p:cNvPr id="274" name="Freihand 273">
                  <a:extLst>
                    <a:ext uri="{FF2B5EF4-FFF2-40B4-BE49-F238E27FC236}">
                      <a16:creationId xmlns:a16="http://schemas.microsoft.com/office/drawing/2014/main" id="{8F77CAF4-CC84-41FC-BCC6-25F656668D06}"/>
                    </a:ext>
                  </a:extLst>
                </p:cNvPr>
                <p:cNvPicPr/>
                <p:nvPr/>
              </p:nvPicPr>
              <p:blipFill>
                <a:blip r:embed="rId256"/>
                <a:stretch>
                  <a:fillRect/>
                </a:stretch>
              </p:blipFill>
              <p:spPr>
                <a:xfrm>
                  <a:off x="348037" y="6377731"/>
                  <a:ext cx="165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75" name="Freihand 274">
                  <a:extLst>
                    <a:ext uri="{FF2B5EF4-FFF2-40B4-BE49-F238E27FC236}">
                      <a16:creationId xmlns:a16="http://schemas.microsoft.com/office/drawing/2014/main" id="{6C40DE7A-4EB3-4518-82C6-45B2E75888BA}"/>
                    </a:ext>
                  </a:extLst>
                </p14:cNvPr>
                <p14:cNvContentPartPr/>
                <p14:nvPr/>
              </p14:nvContentPartPr>
              <p14:xfrm>
                <a:off x="529477" y="6359011"/>
                <a:ext cx="85320" cy="100800"/>
              </p14:xfrm>
            </p:contentPart>
          </mc:Choice>
          <mc:Fallback>
            <p:pic>
              <p:nvPicPr>
                <p:cNvPr id="275" name="Freihand 274">
                  <a:extLst>
                    <a:ext uri="{FF2B5EF4-FFF2-40B4-BE49-F238E27FC236}">
                      <a16:creationId xmlns:a16="http://schemas.microsoft.com/office/drawing/2014/main" id="{6C40DE7A-4EB3-4518-82C6-45B2E75888BA}"/>
                    </a:ext>
                  </a:extLst>
                </p:cNvPr>
                <p:cNvPicPr/>
                <p:nvPr/>
              </p:nvPicPr>
              <p:blipFill>
                <a:blip r:embed="rId258"/>
                <a:stretch>
                  <a:fillRect/>
                </a:stretch>
              </p:blipFill>
              <p:spPr>
                <a:xfrm>
                  <a:off x="525157" y="6354691"/>
                  <a:ext cx="93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76" name="Freihand 275">
                  <a:extLst>
                    <a:ext uri="{FF2B5EF4-FFF2-40B4-BE49-F238E27FC236}">
                      <a16:creationId xmlns:a16="http://schemas.microsoft.com/office/drawing/2014/main" id="{E88DB51A-CFC3-406C-BBBC-E96251BA3858}"/>
                    </a:ext>
                  </a:extLst>
                </p14:cNvPr>
                <p14:cNvContentPartPr/>
                <p14:nvPr/>
              </p14:nvContentPartPr>
              <p14:xfrm>
                <a:off x="566917" y="6366571"/>
                <a:ext cx="115200" cy="139320"/>
              </p14:xfrm>
            </p:contentPart>
          </mc:Choice>
          <mc:Fallback>
            <p:pic>
              <p:nvPicPr>
                <p:cNvPr id="276" name="Freihand 275">
                  <a:extLst>
                    <a:ext uri="{FF2B5EF4-FFF2-40B4-BE49-F238E27FC236}">
                      <a16:creationId xmlns:a16="http://schemas.microsoft.com/office/drawing/2014/main" id="{E88DB51A-CFC3-406C-BBBC-E96251BA3858}"/>
                    </a:ext>
                  </a:extLst>
                </p:cNvPr>
                <p:cNvPicPr/>
                <p:nvPr/>
              </p:nvPicPr>
              <p:blipFill>
                <a:blip r:embed="rId260"/>
                <a:stretch>
                  <a:fillRect/>
                </a:stretch>
              </p:blipFill>
              <p:spPr>
                <a:xfrm>
                  <a:off x="562597" y="6362251"/>
                  <a:ext cx="123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77" name="Freihand 276">
                  <a:extLst>
                    <a:ext uri="{FF2B5EF4-FFF2-40B4-BE49-F238E27FC236}">
                      <a16:creationId xmlns:a16="http://schemas.microsoft.com/office/drawing/2014/main" id="{34C31618-7B1F-4A60-86E4-1F71AAEDBDA4}"/>
                    </a:ext>
                  </a:extLst>
                </p14:cNvPr>
                <p14:cNvContentPartPr/>
                <p14:nvPr/>
              </p14:nvContentPartPr>
              <p14:xfrm>
                <a:off x="708397" y="6406891"/>
                <a:ext cx="473760" cy="67320"/>
              </p14:xfrm>
            </p:contentPart>
          </mc:Choice>
          <mc:Fallback>
            <p:pic>
              <p:nvPicPr>
                <p:cNvPr id="277" name="Freihand 276">
                  <a:extLst>
                    <a:ext uri="{FF2B5EF4-FFF2-40B4-BE49-F238E27FC236}">
                      <a16:creationId xmlns:a16="http://schemas.microsoft.com/office/drawing/2014/main" id="{34C31618-7B1F-4A60-86E4-1F71AAEDBDA4}"/>
                    </a:ext>
                  </a:extLst>
                </p:cNvPr>
                <p:cNvPicPr/>
                <p:nvPr/>
              </p:nvPicPr>
              <p:blipFill>
                <a:blip r:embed="rId262"/>
                <a:stretch>
                  <a:fillRect/>
                </a:stretch>
              </p:blipFill>
              <p:spPr>
                <a:xfrm>
                  <a:off x="704077" y="6402571"/>
                  <a:ext cx="482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78" name="Freihand 277">
                  <a:extLst>
                    <a:ext uri="{FF2B5EF4-FFF2-40B4-BE49-F238E27FC236}">
                      <a16:creationId xmlns:a16="http://schemas.microsoft.com/office/drawing/2014/main" id="{169AFD77-6DD1-4F6D-8566-04E205497042}"/>
                    </a:ext>
                  </a:extLst>
                </p14:cNvPr>
                <p14:cNvContentPartPr/>
                <p14:nvPr/>
              </p14:nvContentPartPr>
              <p14:xfrm>
                <a:off x="1785517" y="6388171"/>
                <a:ext cx="120960" cy="87840"/>
              </p14:xfrm>
            </p:contentPart>
          </mc:Choice>
          <mc:Fallback>
            <p:pic>
              <p:nvPicPr>
                <p:cNvPr id="278" name="Freihand 277">
                  <a:extLst>
                    <a:ext uri="{FF2B5EF4-FFF2-40B4-BE49-F238E27FC236}">
                      <a16:creationId xmlns:a16="http://schemas.microsoft.com/office/drawing/2014/main" id="{169AFD77-6DD1-4F6D-8566-04E205497042}"/>
                    </a:ext>
                  </a:extLst>
                </p:cNvPr>
                <p:cNvPicPr/>
                <p:nvPr/>
              </p:nvPicPr>
              <p:blipFill>
                <a:blip r:embed="rId264"/>
                <a:stretch>
                  <a:fillRect/>
                </a:stretch>
              </p:blipFill>
              <p:spPr>
                <a:xfrm>
                  <a:off x="1781197" y="6383851"/>
                  <a:ext cx="129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79" name="Freihand 278">
                  <a:extLst>
                    <a:ext uri="{FF2B5EF4-FFF2-40B4-BE49-F238E27FC236}">
                      <a16:creationId xmlns:a16="http://schemas.microsoft.com/office/drawing/2014/main" id="{245FFF6C-CA69-49B4-A5D1-5CE43E96F369}"/>
                    </a:ext>
                  </a:extLst>
                </p14:cNvPr>
                <p14:cNvContentPartPr/>
                <p14:nvPr/>
              </p14:nvContentPartPr>
              <p14:xfrm>
                <a:off x="1842757" y="6397531"/>
                <a:ext cx="86760" cy="164160"/>
              </p14:xfrm>
            </p:contentPart>
          </mc:Choice>
          <mc:Fallback>
            <p:pic>
              <p:nvPicPr>
                <p:cNvPr id="279" name="Freihand 278">
                  <a:extLst>
                    <a:ext uri="{FF2B5EF4-FFF2-40B4-BE49-F238E27FC236}">
                      <a16:creationId xmlns:a16="http://schemas.microsoft.com/office/drawing/2014/main" id="{245FFF6C-CA69-49B4-A5D1-5CE43E96F369}"/>
                    </a:ext>
                  </a:extLst>
                </p:cNvPr>
                <p:cNvPicPr/>
                <p:nvPr/>
              </p:nvPicPr>
              <p:blipFill>
                <a:blip r:embed="rId266"/>
                <a:stretch>
                  <a:fillRect/>
                </a:stretch>
              </p:blipFill>
              <p:spPr>
                <a:xfrm>
                  <a:off x="1838437" y="6393211"/>
                  <a:ext cx="95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80" name="Freihand 279">
                  <a:extLst>
                    <a:ext uri="{FF2B5EF4-FFF2-40B4-BE49-F238E27FC236}">
                      <a16:creationId xmlns:a16="http://schemas.microsoft.com/office/drawing/2014/main" id="{513184CF-DB17-497F-AE66-61633A54878B}"/>
                    </a:ext>
                  </a:extLst>
                </p14:cNvPr>
                <p14:cNvContentPartPr/>
                <p14:nvPr/>
              </p14:nvContentPartPr>
              <p14:xfrm>
                <a:off x="1908277" y="6459451"/>
                <a:ext cx="192600" cy="154440"/>
              </p14:xfrm>
            </p:contentPart>
          </mc:Choice>
          <mc:Fallback>
            <p:pic>
              <p:nvPicPr>
                <p:cNvPr id="280" name="Freihand 279">
                  <a:extLst>
                    <a:ext uri="{FF2B5EF4-FFF2-40B4-BE49-F238E27FC236}">
                      <a16:creationId xmlns:a16="http://schemas.microsoft.com/office/drawing/2014/main" id="{513184CF-DB17-497F-AE66-61633A54878B}"/>
                    </a:ext>
                  </a:extLst>
                </p:cNvPr>
                <p:cNvPicPr/>
                <p:nvPr/>
              </p:nvPicPr>
              <p:blipFill>
                <a:blip r:embed="rId268"/>
                <a:stretch>
                  <a:fillRect/>
                </a:stretch>
              </p:blipFill>
              <p:spPr>
                <a:xfrm>
                  <a:off x="1903957" y="6455131"/>
                  <a:ext cx="201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81" name="Freihand 280">
                  <a:extLst>
                    <a:ext uri="{FF2B5EF4-FFF2-40B4-BE49-F238E27FC236}">
                      <a16:creationId xmlns:a16="http://schemas.microsoft.com/office/drawing/2014/main" id="{15674E69-1BBF-4EE5-936D-384EA23CFF91}"/>
                    </a:ext>
                  </a:extLst>
                </p14:cNvPr>
                <p14:cNvContentPartPr/>
                <p14:nvPr/>
              </p14:nvContentPartPr>
              <p14:xfrm>
                <a:off x="2265037" y="6336691"/>
                <a:ext cx="195480" cy="158760"/>
              </p14:xfrm>
            </p:contentPart>
          </mc:Choice>
          <mc:Fallback>
            <p:pic>
              <p:nvPicPr>
                <p:cNvPr id="281" name="Freihand 280">
                  <a:extLst>
                    <a:ext uri="{FF2B5EF4-FFF2-40B4-BE49-F238E27FC236}">
                      <a16:creationId xmlns:a16="http://schemas.microsoft.com/office/drawing/2014/main" id="{15674E69-1BBF-4EE5-936D-384EA23CFF91}"/>
                    </a:ext>
                  </a:extLst>
                </p:cNvPr>
                <p:cNvPicPr/>
                <p:nvPr/>
              </p:nvPicPr>
              <p:blipFill>
                <a:blip r:embed="rId270"/>
                <a:stretch>
                  <a:fillRect/>
                </a:stretch>
              </p:blipFill>
              <p:spPr>
                <a:xfrm>
                  <a:off x="2260717" y="6332371"/>
                  <a:ext cx="204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82" name="Freihand 281">
                  <a:extLst>
                    <a:ext uri="{FF2B5EF4-FFF2-40B4-BE49-F238E27FC236}">
                      <a16:creationId xmlns:a16="http://schemas.microsoft.com/office/drawing/2014/main" id="{8AE8896F-4F97-4B40-855B-D4FBCAF41C09}"/>
                    </a:ext>
                  </a:extLst>
                </p14:cNvPr>
                <p14:cNvContentPartPr/>
                <p14:nvPr/>
              </p14:nvContentPartPr>
              <p14:xfrm>
                <a:off x="2614957" y="6357931"/>
                <a:ext cx="162360" cy="90720"/>
              </p14:xfrm>
            </p:contentPart>
          </mc:Choice>
          <mc:Fallback>
            <p:pic>
              <p:nvPicPr>
                <p:cNvPr id="282" name="Freihand 281">
                  <a:extLst>
                    <a:ext uri="{FF2B5EF4-FFF2-40B4-BE49-F238E27FC236}">
                      <a16:creationId xmlns:a16="http://schemas.microsoft.com/office/drawing/2014/main" id="{8AE8896F-4F97-4B40-855B-D4FBCAF41C09}"/>
                    </a:ext>
                  </a:extLst>
                </p:cNvPr>
                <p:cNvPicPr/>
                <p:nvPr/>
              </p:nvPicPr>
              <p:blipFill>
                <a:blip r:embed="rId272"/>
                <a:stretch>
                  <a:fillRect/>
                </a:stretch>
              </p:blipFill>
              <p:spPr>
                <a:xfrm>
                  <a:off x="2610637" y="6353611"/>
                  <a:ext cx="1710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83" name="Freihand 282">
                  <a:extLst>
                    <a:ext uri="{FF2B5EF4-FFF2-40B4-BE49-F238E27FC236}">
                      <a16:creationId xmlns:a16="http://schemas.microsoft.com/office/drawing/2014/main" id="{C0F72B43-8E20-49E4-B909-08AFB2961B95}"/>
                    </a:ext>
                  </a:extLst>
                </p14:cNvPr>
                <p14:cNvContentPartPr/>
                <p14:nvPr/>
              </p14:nvContentPartPr>
              <p14:xfrm>
                <a:off x="2687677" y="6389971"/>
                <a:ext cx="106560" cy="196920"/>
              </p14:xfrm>
            </p:contentPart>
          </mc:Choice>
          <mc:Fallback>
            <p:pic>
              <p:nvPicPr>
                <p:cNvPr id="283" name="Freihand 282">
                  <a:extLst>
                    <a:ext uri="{FF2B5EF4-FFF2-40B4-BE49-F238E27FC236}">
                      <a16:creationId xmlns:a16="http://schemas.microsoft.com/office/drawing/2014/main" id="{C0F72B43-8E20-49E4-B909-08AFB2961B95}"/>
                    </a:ext>
                  </a:extLst>
                </p:cNvPr>
                <p:cNvPicPr/>
                <p:nvPr/>
              </p:nvPicPr>
              <p:blipFill>
                <a:blip r:embed="rId274"/>
                <a:stretch>
                  <a:fillRect/>
                </a:stretch>
              </p:blipFill>
              <p:spPr>
                <a:xfrm>
                  <a:off x="2683357" y="6385651"/>
                  <a:ext cx="115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84" name="Freihand 283">
                  <a:extLst>
                    <a:ext uri="{FF2B5EF4-FFF2-40B4-BE49-F238E27FC236}">
                      <a16:creationId xmlns:a16="http://schemas.microsoft.com/office/drawing/2014/main" id="{431BE0B8-D587-4037-8E76-383200C76E31}"/>
                    </a:ext>
                  </a:extLst>
                </p14:cNvPr>
                <p14:cNvContentPartPr/>
                <p14:nvPr/>
              </p14:nvContentPartPr>
              <p14:xfrm>
                <a:off x="2810797" y="6472771"/>
                <a:ext cx="126000" cy="132120"/>
              </p14:xfrm>
            </p:contentPart>
          </mc:Choice>
          <mc:Fallback>
            <p:pic>
              <p:nvPicPr>
                <p:cNvPr id="284" name="Freihand 283">
                  <a:extLst>
                    <a:ext uri="{FF2B5EF4-FFF2-40B4-BE49-F238E27FC236}">
                      <a16:creationId xmlns:a16="http://schemas.microsoft.com/office/drawing/2014/main" id="{431BE0B8-D587-4037-8E76-383200C76E31}"/>
                    </a:ext>
                  </a:extLst>
                </p:cNvPr>
                <p:cNvPicPr/>
                <p:nvPr/>
              </p:nvPicPr>
              <p:blipFill>
                <a:blip r:embed="rId276"/>
                <a:stretch>
                  <a:fillRect/>
                </a:stretch>
              </p:blipFill>
              <p:spPr>
                <a:xfrm>
                  <a:off x="2806477" y="6468451"/>
                  <a:ext cx="134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87" name="Freihand 286">
                  <a:extLst>
                    <a:ext uri="{FF2B5EF4-FFF2-40B4-BE49-F238E27FC236}">
                      <a16:creationId xmlns:a16="http://schemas.microsoft.com/office/drawing/2014/main" id="{B084BAC1-E221-4448-9FCA-FE865E56DB87}"/>
                    </a:ext>
                  </a:extLst>
                </p14:cNvPr>
                <p14:cNvContentPartPr/>
                <p14:nvPr/>
              </p14:nvContentPartPr>
              <p14:xfrm>
                <a:off x="1452877" y="6600931"/>
                <a:ext cx="2301120" cy="84960"/>
              </p14:xfrm>
            </p:contentPart>
          </mc:Choice>
          <mc:Fallback>
            <p:pic>
              <p:nvPicPr>
                <p:cNvPr id="287" name="Freihand 286">
                  <a:extLst>
                    <a:ext uri="{FF2B5EF4-FFF2-40B4-BE49-F238E27FC236}">
                      <a16:creationId xmlns:a16="http://schemas.microsoft.com/office/drawing/2014/main" id="{B084BAC1-E221-4448-9FCA-FE865E56DB87}"/>
                    </a:ext>
                  </a:extLst>
                </p:cNvPr>
                <p:cNvPicPr/>
                <p:nvPr/>
              </p:nvPicPr>
              <p:blipFill>
                <a:blip r:embed="rId278"/>
                <a:stretch>
                  <a:fillRect/>
                </a:stretch>
              </p:blipFill>
              <p:spPr>
                <a:xfrm>
                  <a:off x="1448557" y="6596611"/>
                  <a:ext cx="2309760" cy="93600"/>
                </a:xfrm>
                <a:prstGeom prst="rect">
                  <a:avLst/>
                </a:prstGeom>
              </p:spPr>
            </p:pic>
          </mc:Fallback>
        </mc:AlternateContent>
      </p:grpSp>
      <p:grpSp>
        <p:nvGrpSpPr>
          <p:cNvPr id="299" name="Gruppieren 298">
            <a:extLst>
              <a:ext uri="{FF2B5EF4-FFF2-40B4-BE49-F238E27FC236}">
                <a16:creationId xmlns:a16="http://schemas.microsoft.com/office/drawing/2014/main" id="{C22AFCEC-39E1-4ED7-A397-A9B4D99ADF06}"/>
              </a:ext>
            </a:extLst>
          </p:cNvPr>
          <p:cNvGrpSpPr/>
          <p:nvPr/>
        </p:nvGrpSpPr>
        <p:grpSpPr>
          <a:xfrm>
            <a:off x="500677" y="933091"/>
            <a:ext cx="3622320" cy="2194200"/>
            <a:chOff x="500677" y="933091"/>
            <a:chExt cx="3622320" cy="2194200"/>
          </a:xfrm>
        </p:grpSpPr>
        <mc:AlternateContent xmlns:mc="http://schemas.openxmlformats.org/markup-compatibility/2006">
          <mc:Choice xmlns:p14="http://schemas.microsoft.com/office/powerpoint/2010/main" Requires="p14">
            <p:contentPart p14:bwMode="auto" r:id="rId279">
              <p14:nvContentPartPr>
                <p14:cNvPr id="289" name="Freihand 288">
                  <a:extLst>
                    <a:ext uri="{FF2B5EF4-FFF2-40B4-BE49-F238E27FC236}">
                      <a16:creationId xmlns:a16="http://schemas.microsoft.com/office/drawing/2014/main" id="{63B673FE-F911-4D1F-98A0-0B6442B43CA6}"/>
                    </a:ext>
                  </a:extLst>
                </p14:cNvPr>
                <p14:cNvContentPartPr/>
                <p14:nvPr/>
              </p14:nvContentPartPr>
              <p14:xfrm>
                <a:off x="500677" y="933091"/>
                <a:ext cx="2504880" cy="2194200"/>
              </p14:xfrm>
            </p:contentPart>
          </mc:Choice>
          <mc:Fallback>
            <p:pic>
              <p:nvPicPr>
                <p:cNvPr id="289" name="Freihand 288">
                  <a:extLst>
                    <a:ext uri="{FF2B5EF4-FFF2-40B4-BE49-F238E27FC236}">
                      <a16:creationId xmlns:a16="http://schemas.microsoft.com/office/drawing/2014/main" id="{63B673FE-F911-4D1F-98A0-0B6442B43CA6}"/>
                    </a:ext>
                  </a:extLst>
                </p:cNvPr>
                <p:cNvPicPr/>
                <p:nvPr/>
              </p:nvPicPr>
              <p:blipFill>
                <a:blip r:embed="rId280"/>
                <a:stretch>
                  <a:fillRect/>
                </a:stretch>
              </p:blipFill>
              <p:spPr>
                <a:xfrm>
                  <a:off x="496357" y="928771"/>
                  <a:ext cx="2513520" cy="2202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90" name="Freihand 289">
                  <a:extLst>
                    <a:ext uri="{FF2B5EF4-FFF2-40B4-BE49-F238E27FC236}">
                      <a16:creationId xmlns:a16="http://schemas.microsoft.com/office/drawing/2014/main" id="{4DF6C760-4261-42B6-AA72-0F1C2520DFC1}"/>
                    </a:ext>
                  </a:extLst>
                </p14:cNvPr>
                <p14:cNvContentPartPr/>
                <p14:nvPr/>
              </p14:nvContentPartPr>
              <p14:xfrm>
                <a:off x="3200317" y="2891491"/>
                <a:ext cx="151920" cy="138600"/>
              </p14:xfrm>
            </p:contentPart>
          </mc:Choice>
          <mc:Fallback>
            <p:pic>
              <p:nvPicPr>
                <p:cNvPr id="290" name="Freihand 289">
                  <a:extLst>
                    <a:ext uri="{FF2B5EF4-FFF2-40B4-BE49-F238E27FC236}">
                      <a16:creationId xmlns:a16="http://schemas.microsoft.com/office/drawing/2014/main" id="{4DF6C760-4261-42B6-AA72-0F1C2520DFC1}"/>
                    </a:ext>
                  </a:extLst>
                </p:cNvPr>
                <p:cNvPicPr/>
                <p:nvPr/>
              </p:nvPicPr>
              <p:blipFill>
                <a:blip r:embed="rId282"/>
                <a:stretch>
                  <a:fillRect/>
                </a:stretch>
              </p:blipFill>
              <p:spPr>
                <a:xfrm>
                  <a:off x="3195997" y="2887171"/>
                  <a:ext cx="160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91" name="Freihand 290">
                  <a:extLst>
                    <a:ext uri="{FF2B5EF4-FFF2-40B4-BE49-F238E27FC236}">
                      <a16:creationId xmlns:a16="http://schemas.microsoft.com/office/drawing/2014/main" id="{D6E2C669-2F82-4528-8AB5-E0129CBE161C}"/>
                    </a:ext>
                  </a:extLst>
                </p14:cNvPr>
                <p14:cNvContentPartPr/>
                <p14:nvPr/>
              </p14:nvContentPartPr>
              <p14:xfrm>
                <a:off x="3417757" y="2842891"/>
                <a:ext cx="20520" cy="84600"/>
              </p14:xfrm>
            </p:contentPart>
          </mc:Choice>
          <mc:Fallback>
            <p:pic>
              <p:nvPicPr>
                <p:cNvPr id="291" name="Freihand 290">
                  <a:extLst>
                    <a:ext uri="{FF2B5EF4-FFF2-40B4-BE49-F238E27FC236}">
                      <a16:creationId xmlns:a16="http://schemas.microsoft.com/office/drawing/2014/main" id="{D6E2C669-2F82-4528-8AB5-E0129CBE161C}"/>
                    </a:ext>
                  </a:extLst>
                </p:cNvPr>
                <p:cNvPicPr/>
                <p:nvPr/>
              </p:nvPicPr>
              <p:blipFill>
                <a:blip r:embed="rId284"/>
                <a:stretch>
                  <a:fillRect/>
                </a:stretch>
              </p:blipFill>
              <p:spPr>
                <a:xfrm>
                  <a:off x="3413437" y="2838571"/>
                  <a:ext cx="29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92" name="Freihand 291">
                  <a:extLst>
                    <a:ext uri="{FF2B5EF4-FFF2-40B4-BE49-F238E27FC236}">
                      <a16:creationId xmlns:a16="http://schemas.microsoft.com/office/drawing/2014/main" id="{3AA7811E-ECEA-4512-831B-325C61ADB4A5}"/>
                    </a:ext>
                  </a:extLst>
                </p14:cNvPr>
                <p14:cNvContentPartPr/>
                <p14:nvPr/>
              </p14:nvContentPartPr>
              <p14:xfrm>
                <a:off x="3344317" y="2820211"/>
                <a:ext cx="166320" cy="107280"/>
              </p14:xfrm>
            </p:contentPart>
          </mc:Choice>
          <mc:Fallback>
            <p:pic>
              <p:nvPicPr>
                <p:cNvPr id="292" name="Freihand 291">
                  <a:extLst>
                    <a:ext uri="{FF2B5EF4-FFF2-40B4-BE49-F238E27FC236}">
                      <a16:creationId xmlns:a16="http://schemas.microsoft.com/office/drawing/2014/main" id="{3AA7811E-ECEA-4512-831B-325C61ADB4A5}"/>
                    </a:ext>
                  </a:extLst>
                </p:cNvPr>
                <p:cNvPicPr/>
                <p:nvPr/>
              </p:nvPicPr>
              <p:blipFill>
                <a:blip r:embed="rId286"/>
                <a:stretch>
                  <a:fillRect/>
                </a:stretch>
              </p:blipFill>
              <p:spPr>
                <a:xfrm>
                  <a:off x="3339997" y="2815891"/>
                  <a:ext cx="174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93" name="Freihand 292">
                  <a:extLst>
                    <a:ext uri="{FF2B5EF4-FFF2-40B4-BE49-F238E27FC236}">
                      <a16:creationId xmlns:a16="http://schemas.microsoft.com/office/drawing/2014/main" id="{86968D52-1BC8-402A-B065-64E4089B9E79}"/>
                    </a:ext>
                  </a:extLst>
                </p14:cNvPr>
                <p14:cNvContentPartPr/>
                <p14:nvPr/>
              </p14:nvContentPartPr>
              <p14:xfrm>
                <a:off x="3535837" y="2846491"/>
                <a:ext cx="117720" cy="164880"/>
              </p14:xfrm>
            </p:contentPart>
          </mc:Choice>
          <mc:Fallback>
            <p:pic>
              <p:nvPicPr>
                <p:cNvPr id="293" name="Freihand 292">
                  <a:extLst>
                    <a:ext uri="{FF2B5EF4-FFF2-40B4-BE49-F238E27FC236}">
                      <a16:creationId xmlns:a16="http://schemas.microsoft.com/office/drawing/2014/main" id="{86968D52-1BC8-402A-B065-64E4089B9E79}"/>
                    </a:ext>
                  </a:extLst>
                </p:cNvPr>
                <p:cNvPicPr/>
                <p:nvPr/>
              </p:nvPicPr>
              <p:blipFill>
                <a:blip r:embed="rId288"/>
                <a:stretch>
                  <a:fillRect/>
                </a:stretch>
              </p:blipFill>
              <p:spPr>
                <a:xfrm>
                  <a:off x="3531517" y="2842171"/>
                  <a:ext cx="126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94" name="Freihand 293">
                  <a:extLst>
                    <a:ext uri="{FF2B5EF4-FFF2-40B4-BE49-F238E27FC236}">
                      <a16:creationId xmlns:a16="http://schemas.microsoft.com/office/drawing/2014/main" id="{D0715204-468F-47A0-BCBF-946F0EA83A86}"/>
                    </a:ext>
                  </a:extLst>
                </p14:cNvPr>
                <p14:cNvContentPartPr/>
                <p14:nvPr/>
              </p14:nvContentPartPr>
              <p14:xfrm>
                <a:off x="3706837" y="2893651"/>
                <a:ext cx="92520" cy="111960"/>
              </p14:xfrm>
            </p:contentPart>
          </mc:Choice>
          <mc:Fallback>
            <p:pic>
              <p:nvPicPr>
                <p:cNvPr id="294" name="Freihand 293">
                  <a:extLst>
                    <a:ext uri="{FF2B5EF4-FFF2-40B4-BE49-F238E27FC236}">
                      <a16:creationId xmlns:a16="http://schemas.microsoft.com/office/drawing/2014/main" id="{D0715204-468F-47A0-BCBF-946F0EA83A86}"/>
                    </a:ext>
                  </a:extLst>
                </p:cNvPr>
                <p:cNvPicPr/>
                <p:nvPr/>
              </p:nvPicPr>
              <p:blipFill>
                <a:blip r:embed="rId290"/>
                <a:stretch>
                  <a:fillRect/>
                </a:stretch>
              </p:blipFill>
              <p:spPr>
                <a:xfrm>
                  <a:off x="3702517" y="2889331"/>
                  <a:ext cx="101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95" name="Freihand 294">
                  <a:extLst>
                    <a:ext uri="{FF2B5EF4-FFF2-40B4-BE49-F238E27FC236}">
                      <a16:creationId xmlns:a16="http://schemas.microsoft.com/office/drawing/2014/main" id="{F1D1C084-0B30-4F44-B9CF-E718B5D73890}"/>
                    </a:ext>
                  </a:extLst>
                </p14:cNvPr>
                <p14:cNvContentPartPr/>
                <p14:nvPr/>
              </p14:nvContentPartPr>
              <p14:xfrm>
                <a:off x="3785317" y="2958451"/>
                <a:ext cx="87840" cy="114480"/>
              </p14:xfrm>
            </p:contentPart>
          </mc:Choice>
          <mc:Fallback>
            <p:pic>
              <p:nvPicPr>
                <p:cNvPr id="295" name="Freihand 294">
                  <a:extLst>
                    <a:ext uri="{FF2B5EF4-FFF2-40B4-BE49-F238E27FC236}">
                      <a16:creationId xmlns:a16="http://schemas.microsoft.com/office/drawing/2014/main" id="{F1D1C084-0B30-4F44-B9CF-E718B5D73890}"/>
                    </a:ext>
                  </a:extLst>
                </p:cNvPr>
                <p:cNvPicPr/>
                <p:nvPr/>
              </p:nvPicPr>
              <p:blipFill>
                <a:blip r:embed="rId292"/>
                <a:stretch>
                  <a:fillRect/>
                </a:stretch>
              </p:blipFill>
              <p:spPr>
                <a:xfrm>
                  <a:off x="3780997" y="2954131"/>
                  <a:ext cx="96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96" name="Freihand 295">
                  <a:extLst>
                    <a:ext uri="{FF2B5EF4-FFF2-40B4-BE49-F238E27FC236}">
                      <a16:creationId xmlns:a16="http://schemas.microsoft.com/office/drawing/2014/main" id="{233E3513-1ED7-42A1-83EB-8F016096ADFE}"/>
                    </a:ext>
                  </a:extLst>
                </p14:cNvPr>
                <p14:cNvContentPartPr/>
                <p14:nvPr/>
              </p14:nvContentPartPr>
              <p14:xfrm>
                <a:off x="3936517" y="3005611"/>
                <a:ext cx="15840" cy="55800"/>
              </p14:xfrm>
            </p:contentPart>
          </mc:Choice>
          <mc:Fallback>
            <p:pic>
              <p:nvPicPr>
                <p:cNvPr id="296" name="Freihand 295">
                  <a:extLst>
                    <a:ext uri="{FF2B5EF4-FFF2-40B4-BE49-F238E27FC236}">
                      <a16:creationId xmlns:a16="http://schemas.microsoft.com/office/drawing/2014/main" id="{233E3513-1ED7-42A1-83EB-8F016096ADFE}"/>
                    </a:ext>
                  </a:extLst>
                </p:cNvPr>
                <p:cNvPicPr/>
                <p:nvPr/>
              </p:nvPicPr>
              <p:blipFill>
                <a:blip r:embed="rId294"/>
                <a:stretch>
                  <a:fillRect/>
                </a:stretch>
              </p:blipFill>
              <p:spPr>
                <a:xfrm>
                  <a:off x="3932197" y="3001291"/>
                  <a:ext cx="2448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97" name="Freihand 296">
                  <a:extLst>
                    <a:ext uri="{FF2B5EF4-FFF2-40B4-BE49-F238E27FC236}">
                      <a16:creationId xmlns:a16="http://schemas.microsoft.com/office/drawing/2014/main" id="{B06C5411-6A34-4C05-AC07-4545B0378D17}"/>
                    </a:ext>
                  </a:extLst>
                </p14:cNvPr>
                <p14:cNvContentPartPr/>
                <p14:nvPr/>
              </p14:nvContentPartPr>
              <p14:xfrm>
                <a:off x="4036237" y="2913091"/>
                <a:ext cx="86760" cy="95760"/>
              </p14:xfrm>
            </p:contentPart>
          </mc:Choice>
          <mc:Fallback>
            <p:pic>
              <p:nvPicPr>
                <p:cNvPr id="297" name="Freihand 296">
                  <a:extLst>
                    <a:ext uri="{FF2B5EF4-FFF2-40B4-BE49-F238E27FC236}">
                      <a16:creationId xmlns:a16="http://schemas.microsoft.com/office/drawing/2014/main" id="{B06C5411-6A34-4C05-AC07-4545B0378D17}"/>
                    </a:ext>
                  </a:extLst>
                </p:cNvPr>
                <p:cNvPicPr/>
                <p:nvPr/>
              </p:nvPicPr>
              <p:blipFill>
                <a:blip r:embed="rId296"/>
                <a:stretch>
                  <a:fillRect/>
                </a:stretch>
              </p:blipFill>
              <p:spPr>
                <a:xfrm>
                  <a:off x="4031917" y="2908771"/>
                  <a:ext cx="95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98" name="Freihand 297">
                  <a:extLst>
                    <a:ext uri="{FF2B5EF4-FFF2-40B4-BE49-F238E27FC236}">
                      <a16:creationId xmlns:a16="http://schemas.microsoft.com/office/drawing/2014/main" id="{39172555-DF59-4527-95E6-AC340F13AD67}"/>
                    </a:ext>
                  </a:extLst>
                </p14:cNvPr>
                <p14:cNvContentPartPr/>
                <p14:nvPr/>
              </p14:nvContentPartPr>
              <p14:xfrm>
                <a:off x="4082317" y="2838571"/>
                <a:ext cx="12600" cy="2880"/>
              </p14:xfrm>
            </p:contentPart>
          </mc:Choice>
          <mc:Fallback>
            <p:pic>
              <p:nvPicPr>
                <p:cNvPr id="298" name="Freihand 297">
                  <a:extLst>
                    <a:ext uri="{FF2B5EF4-FFF2-40B4-BE49-F238E27FC236}">
                      <a16:creationId xmlns:a16="http://schemas.microsoft.com/office/drawing/2014/main" id="{39172555-DF59-4527-95E6-AC340F13AD67}"/>
                    </a:ext>
                  </a:extLst>
                </p:cNvPr>
                <p:cNvPicPr/>
                <p:nvPr/>
              </p:nvPicPr>
              <p:blipFill>
                <a:blip r:embed="rId298"/>
                <a:stretch>
                  <a:fillRect/>
                </a:stretch>
              </p:blipFill>
              <p:spPr>
                <a:xfrm>
                  <a:off x="4077997" y="2834251"/>
                  <a:ext cx="21240" cy="11520"/>
                </a:xfrm>
                <a:prstGeom prst="rect">
                  <a:avLst/>
                </a:prstGeom>
              </p:spPr>
            </p:pic>
          </mc:Fallback>
        </mc:AlternateContent>
      </p:grpSp>
      <p:grpSp>
        <p:nvGrpSpPr>
          <p:cNvPr id="304" name="Gruppieren 303">
            <a:extLst>
              <a:ext uri="{FF2B5EF4-FFF2-40B4-BE49-F238E27FC236}">
                <a16:creationId xmlns:a16="http://schemas.microsoft.com/office/drawing/2014/main" id="{31B0A069-2091-4B09-AB22-5B337EFB8D40}"/>
              </a:ext>
            </a:extLst>
          </p:cNvPr>
          <p:cNvGrpSpPr/>
          <p:nvPr/>
        </p:nvGrpSpPr>
        <p:grpSpPr>
          <a:xfrm>
            <a:off x="5610157" y="3142771"/>
            <a:ext cx="295200" cy="601200"/>
            <a:chOff x="5610157" y="3142771"/>
            <a:chExt cx="295200" cy="601200"/>
          </a:xfrm>
        </p:grpSpPr>
        <mc:AlternateContent xmlns:mc="http://schemas.openxmlformats.org/markup-compatibility/2006">
          <mc:Choice xmlns:p14="http://schemas.microsoft.com/office/powerpoint/2010/main" Requires="p14">
            <p:contentPart p14:bwMode="auto" r:id="rId299">
              <p14:nvContentPartPr>
                <p14:cNvPr id="300" name="Freihand 299">
                  <a:extLst>
                    <a:ext uri="{FF2B5EF4-FFF2-40B4-BE49-F238E27FC236}">
                      <a16:creationId xmlns:a16="http://schemas.microsoft.com/office/drawing/2014/main" id="{30F579A8-E0CB-4FA7-ABCE-0454509B8D07}"/>
                    </a:ext>
                  </a:extLst>
                </p14:cNvPr>
                <p14:cNvContentPartPr/>
                <p14:nvPr/>
              </p14:nvContentPartPr>
              <p14:xfrm>
                <a:off x="5749477" y="3142771"/>
                <a:ext cx="5400" cy="240840"/>
              </p14:xfrm>
            </p:contentPart>
          </mc:Choice>
          <mc:Fallback>
            <p:pic>
              <p:nvPicPr>
                <p:cNvPr id="300" name="Freihand 299">
                  <a:extLst>
                    <a:ext uri="{FF2B5EF4-FFF2-40B4-BE49-F238E27FC236}">
                      <a16:creationId xmlns:a16="http://schemas.microsoft.com/office/drawing/2014/main" id="{30F579A8-E0CB-4FA7-ABCE-0454509B8D07}"/>
                    </a:ext>
                  </a:extLst>
                </p:cNvPr>
                <p:cNvPicPr/>
                <p:nvPr/>
              </p:nvPicPr>
              <p:blipFill>
                <a:blip r:embed="rId300"/>
                <a:stretch>
                  <a:fillRect/>
                </a:stretch>
              </p:blipFill>
              <p:spPr>
                <a:xfrm>
                  <a:off x="5745157" y="3138451"/>
                  <a:ext cx="14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01" name="Freihand 300">
                  <a:extLst>
                    <a:ext uri="{FF2B5EF4-FFF2-40B4-BE49-F238E27FC236}">
                      <a16:creationId xmlns:a16="http://schemas.microsoft.com/office/drawing/2014/main" id="{C9FF4118-80B3-4E6D-910C-52B5FAE11F1D}"/>
                    </a:ext>
                  </a:extLst>
                </p14:cNvPr>
                <p14:cNvContentPartPr/>
                <p14:nvPr/>
              </p14:nvContentPartPr>
              <p14:xfrm>
                <a:off x="5610157" y="3421771"/>
                <a:ext cx="108720" cy="110520"/>
              </p14:xfrm>
            </p:contentPart>
          </mc:Choice>
          <mc:Fallback>
            <p:pic>
              <p:nvPicPr>
                <p:cNvPr id="301" name="Freihand 300">
                  <a:extLst>
                    <a:ext uri="{FF2B5EF4-FFF2-40B4-BE49-F238E27FC236}">
                      <a16:creationId xmlns:a16="http://schemas.microsoft.com/office/drawing/2014/main" id="{C9FF4118-80B3-4E6D-910C-52B5FAE11F1D}"/>
                    </a:ext>
                  </a:extLst>
                </p:cNvPr>
                <p:cNvPicPr/>
                <p:nvPr/>
              </p:nvPicPr>
              <p:blipFill>
                <a:blip r:embed="rId302"/>
                <a:stretch>
                  <a:fillRect/>
                </a:stretch>
              </p:blipFill>
              <p:spPr>
                <a:xfrm>
                  <a:off x="5605837" y="3417451"/>
                  <a:ext cx="1173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02" name="Freihand 301">
                  <a:extLst>
                    <a:ext uri="{FF2B5EF4-FFF2-40B4-BE49-F238E27FC236}">
                      <a16:creationId xmlns:a16="http://schemas.microsoft.com/office/drawing/2014/main" id="{11092477-4500-4EFE-AB3D-BF4191389D9F}"/>
                    </a:ext>
                  </a:extLst>
                </p14:cNvPr>
                <p14:cNvContentPartPr/>
                <p14:nvPr/>
              </p14:nvContentPartPr>
              <p14:xfrm>
                <a:off x="5658037" y="3429331"/>
                <a:ext cx="129960" cy="220680"/>
              </p14:xfrm>
            </p:contentPart>
          </mc:Choice>
          <mc:Fallback>
            <p:pic>
              <p:nvPicPr>
                <p:cNvPr id="302" name="Freihand 301">
                  <a:extLst>
                    <a:ext uri="{FF2B5EF4-FFF2-40B4-BE49-F238E27FC236}">
                      <a16:creationId xmlns:a16="http://schemas.microsoft.com/office/drawing/2014/main" id="{11092477-4500-4EFE-AB3D-BF4191389D9F}"/>
                    </a:ext>
                  </a:extLst>
                </p:cNvPr>
                <p:cNvPicPr/>
                <p:nvPr/>
              </p:nvPicPr>
              <p:blipFill>
                <a:blip r:embed="rId304"/>
                <a:stretch>
                  <a:fillRect/>
                </a:stretch>
              </p:blipFill>
              <p:spPr>
                <a:xfrm>
                  <a:off x="5653717" y="3425011"/>
                  <a:ext cx="138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03" name="Freihand 302">
                  <a:extLst>
                    <a:ext uri="{FF2B5EF4-FFF2-40B4-BE49-F238E27FC236}">
                      <a16:creationId xmlns:a16="http://schemas.microsoft.com/office/drawing/2014/main" id="{400D8399-547A-4BBB-A459-AA013C42CB9D}"/>
                    </a:ext>
                  </a:extLst>
                </p14:cNvPr>
                <p14:cNvContentPartPr/>
                <p14:nvPr/>
              </p14:nvContentPartPr>
              <p14:xfrm>
                <a:off x="5721397" y="3574411"/>
                <a:ext cx="183960" cy="169560"/>
              </p14:xfrm>
            </p:contentPart>
          </mc:Choice>
          <mc:Fallback>
            <p:pic>
              <p:nvPicPr>
                <p:cNvPr id="303" name="Freihand 302">
                  <a:extLst>
                    <a:ext uri="{FF2B5EF4-FFF2-40B4-BE49-F238E27FC236}">
                      <a16:creationId xmlns:a16="http://schemas.microsoft.com/office/drawing/2014/main" id="{400D8399-547A-4BBB-A459-AA013C42CB9D}"/>
                    </a:ext>
                  </a:extLst>
                </p:cNvPr>
                <p:cNvPicPr/>
                <p:nvPr/>
              </p:nvPicPr>
              <p:blipFill>
                <a:blip r:embed="rId306"/>
                <a:stretch>
                  <a:fillRect/>
                </a:stretch>
              </p:blipFill>
              <p:spPr>
                <a:xfrm>
                  <a:off x="5717077" y="3570091"/>
                  <a:ext cx="192600" cy="178200"/>
                </a:xfrm>
                <a:prstGeom prst="rect">
                  <a:avLst/>
                </a:prstGeom>
              </p:spPr>
            </p:pic>
          </mc:Fallback>
        </mc:AlternateContent>
      </p:grpSp>
      <p:grpSp>
        <p:nvGrpSpPr>
          <p:cNvPr id="316" name="Gruppieren 315">
            <a:extLst>
              <a:ext uri="{FF2B5EF4-FFF2-40B4-BE49-F238E27FC236}">
                <a16:creationId xmlns:a16="http://schemas.microsoft.com/office/drawing/2014/main" id="{6538EDA5-2F26-4CC7-98B7-D1EDB7FE6055}"/>
              </a:ext>
            </a:extLst>
          </p:cNvPr>
          <p:cNvGrpSpPr/>
          <p:nvPr/>
        </p:nvGrpSpPr>
        <p:grpSpPr>
          <a:xfrm>
            <a:off x="25837" y="2272291"/>
            <a:ext cx="2028240" cy="391320"/>
            <a:chOff x="25837" y="2272291"/>
            <a:chExt cx="2028240" cy="391320"/>
          </a:xfrm>
        </p:grpSpPr>
        <mc:AlternateContent xmlns:mc="http://schemas.openxmlformats.org/markup-compatibility/2006">
          <mc:Choice xmlns:p14="http://schemas.microsoft.com/office/powerpoint/2010/main" Requires="p14">
            <p:contentPart p14:bwMode="auto" r:id="rId307">
              <p14:nvContentPartPr>
                <p14:cNvPr id="305" name="Freihand 304">
                  <a:extLst>
                    <a:ext uri="{FF2B5EF4-FFF2-40B4-BE49-F238E27FC236}">
                      <a16:creationId xmlns:a16="http://schemas.microsoft.com/office/drawing/2014/main" id="{00F0E228-7EF6-4215-AE36-E04EC16EEC4B}"/>
                    </a:ext>
                  </a:extLst>
                </p14:cNvPr>
                <p14:cNvContentPartPr/>
                <p14:nvPr/>
              </p14:nvContentPartPr>
              <p14:xfrm>
                <a:off x="369277" y="2363731"/>
                <a:ext cx="208440" cy="17640"/>
              </p14:xfrm>
            </p:contentPart>
          </mc:Choice>
          <mc:Fallback>
            <p:pic>
              <p:nvPicPr>
                <p:cNvPr id="305" name="Freihand 304">
                  <a:extLst>
                    <a:ext uri="{FF2B5EF4-FFF2-40B4-BE49-F238E27FC236}">
                      <a16:creationId xmlns:a16="http://schemas.microsoft.com/office/drawing/2014/main" id="{00F0E228-7EF6-4215-AE36-E04EC16EEC4B}"/>
                    </a:ext>
                  </a:extLst>
                </p:cNvPr>
                <p:cNvPicPr/>
                <p:nvPr/>
              </p:nvPicPr>
              <p:blipFill>
                <a:blip r:embed="rId308"/>
                <a:stretch>
                  <a:fillRect/>
                </a:stretch>
              </p:blipFill>
              <p:spPr>
                <a:xfrm>
                  <a:off x="364957" y="2359411"/>
                  <a:ext cx="217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06" name="Freihand 305">
                  <a:extLst>
                    <a:ext uri="{FF2B5EF4-FFF2-40B4-BE49-F238E27FC236}">
                      <a16:creationId xmlns:a16="http://schemas.microsoft.com/office/drawing/2014/main" id="{EA7B59A0-96E6-415F-971D-D50737A12192}"/>
                    </a:ext>
                  </a:extLst>
                </p14:cNvPr>
                <p14:cNvContentPartPr/>
                <p14:nvPr/>
              </p14:nvContentPartPr>
              <p14:xfrm>
                <a:off x="720277" y="2339611"/>
                <a:ext cx="698760" cy="52920"/>
              </p14:xfrm>
            </p:contentPart>
          </mc:Choice>
          <mc:Fallback>
            <p:pic>
              <p:nvPicPr>
                <p:cNvPr id="306" name="Freihand 305">
                  <a:extLst>
                    <a:ext uri="{FF2B5EF4-FFF2-40B4-BE49-F238E27FC236}">
                      <a16:creationId xmlns:a16="http://schemas.microsoft.com/office/drawing/2014/main" id="{EA7B59A0-96E6-415F-971D-D50737A12192}"/>
                    </a:ext>
                  </a:extLst>
                </p:cNvPr>
                <p:cNvPicPr/>
                <p:nvPr/>
              </p:nvPicPr>
              <p:blipFill>
                <a:blip r:embed="rId310"/>
                <a:stretch>
                  <a:fillRect/>
                </a:stretch>
              </p:blipFill>
              <p:spPr>
                <a:xfrm>
                  <a:off x="715957" y="2335291"/>
                  <a:ext cx="7074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07" name="Freihand 306">
                  <a:extLst>
                    <a:ext uri="{FF2B5EF4-FFF2-40B4-BE49-F238E27FC236}">
                      <a16:creationId xmlns:a16="http://schemas.microsoft.com/office/drawing/2014/main" id="{C72C755E-3E2C-44F8-8385-314CC8F97A36}"/>
                    </a:ext>
                  </a:extLst>
                </p14:cNvPr>
                <p14:cNvContentPartPr/>
                <p14:nvPr/>
              </p14:nvContentPartPr>
              <p14:xfrm>
                <a:off x="1625317" y="2272291"/>
                <a:ext cx="428760" cy="45360"/>
              </p14:xfrm>
            </p:contentPart>
          </mc:Choice>
          <mc:Fallback>
            <p:pic>
              <p:nvPicPr>
                <p:cNvPr id="307" name="Freihand 306">
                  <a:extLst>
                    <a:ext uri="{FF2B5EF4-FFF2-40B4-BE49-F238E27FC236}">
                      <a16:creationId xmlns:a16="http://schemas.microsoft.com/office/drawing/2014/main" id="{C72C755E-3E2C-44F8-8385-314CC8F97A36}"/>
                    </a:ext>
                  </a:extLst>
                </p:cNvPr>
                <p:cNvPicPr/>
                <p:nvPr/>
              </p:nvPicPr>
              <p:blipFill>
                <a:blip r:embed="rId312"/>
                <a:stretch>
                  <a:fillRect/>
                </a:stretch>
              </p:blipFill>
              <p:spPr>
                <a:xfrm>
                  <a:off x="1620997" y="2267971"/>
                  <a:ext cx="437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08" name="Freihand 307">
                  <a:extLst>
                    <a:ext uri="{FF2B5EF4-FFF2-40B4-BE49-F238E27FC236}">
                      <a16:creationId xmlns:a16="http://schemas.microsoft.com/office/drawing/2014/main" id="{0461EB2B-4CBF-40C5-B718-F5BCB0A584B5}"/>
                    </a:ext>
                  </a:extLst>
                </p14:cNvPr>
                <p14:cNvContentPartPr/>
                <p14:nvPr/>
              </p14:nvContentPartPr>
              <p14:xfrm>
                <a:off x="25837" y="2344651"/>
                <a:ext cx="55800" cy="96120"/>
              </p14:xfrm>
            </p:contentPart>
          </mc:Choice>
          <mc:Fallback>
            <p:pic>
              <p:nvPicPr>
                <p:cNvPr id="308" name="Freihand 307">
                  <a:extLst>
                    <a:ext uri="{FF2B5EF4-FFF2-40B4-BE49-F238E27FC236}">
                      <a16:creationId xmlns:a16="http://schemas.microsoft.com/office/drawing/2014/main" id="{0461EB2B-4CBF-40C5-B718-F5BCB0A584B5}"/>
                    </a:ext>
                  </a:extLst>
                </p:cNvPr>
                <p:cNvPicPr/>
                <p:nvPr/>
              </p:nvPicPr>
              <p:blipFill>
                <a:blip r:embed="rId314"/>
                <a:stretch>
                  <a:fillRect/>
                </a:stretch>
              </p:blipFill>
              <p:spPr>
                <a:xfrm>
                  <a:off x="21517" y="2340331"/>
                  <a:ext cx="64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309" name="Freihand 308">
                  <a:extLst>
                    <a:ext uri="{FF2B5EF4-FFF2-40B4-BE49-F238E27FC236}">
                      <a16:creationId xmlns:a16="http://schemas.microsoft.com/office/drawing/2014/main" id="{81191E84-ED55-481D-A452-88AB88CDE040}"/>
                    </a:ext>
                  </a:extLst>
                </p14:cNvPr>
                <p14:cNvContentPartPr/>
                <p14:nvPr/>
              </p14:nvContentPartPr>
              <p14:xfrm>
                <a:off x="39517" y="2297131"/>
                <a:ext cx="30240" cy="25560"/>
              </p14:xfrm>
            </p:contentPart>
          </mc:Choice>
          <mc:Fallback>
            <p:pic>
              <p:nvPicPr>
                <p:cNvPr id="309" name="Freihand 308">
                  <a:extLst>
                    <a:ext uri="{FF2B5EF4-FFF2-40B4-BE49-F238E27FC236}">
                      <a16:creationId xmlns:a16="http://schemas.microsoft.com/office/drawing/2014/main" id="{81191E84-ED55-481D-A452-88AB88CDE040}"/>
                    </a:ext>
                  </a:extLst>
                </p:cNvPr>
                <p:cNvPicPr/>
                <p:nvPr/>
              </p:nvPicPr>
              <p:blipFill>
                <a:blip r:embed="rId316"/>
                <a:stretch>
                  <a:fillRect/>
                </a:stretch>
              </p:blipFill>
              <p:spPr>
                <a:xfrm>
                  <a:off x="35197" y="2292811"/>
                  <a:ext cx="388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10" name="Freihand 309">
                  <a:extLst>
                    <a:ext uri="{FF2B5EF4-FFF2-40B4-BE49-F238E27FC236}">
                      <a16:creationId xmlns:a16="http://schemas.microsoft.com/office/drawing/2014/main" id="{40FAD29E-1EE5-49D9-8A3E-6B55CAD702C0}"/>
                    </a:ext>
                  </a:extLst>
                </p14:cNvPr>
                <p14:cNvContentPartPr/>
                <p14:nvPr/>
              </p14:nvContentPartPr>
              <p14:xfrm>
                <a:off x="31597" y="2372731"/>
                <a:ext cx="83160" cy="158760"/>
              </p14:xfrm>
            </p:contentPart>
          </mc:Choice>
          <mc:Fallback>
            <p:pic>
              <p:nvPicPr>
                <p:cNvPr id="310" name="Freihand 309">
                  <a:extLst>
                    <a:ext uri="{FF2B5EF4-FFF2-40B4-BE49-F238E27FC236}">
                      <a16:creationId xmlns:a16="http://schemas.microsoft.com/office/drawing/2014/main" id="{40FAD29E-1EE5-49D9-8A3E-6B55CAD702C0}"/>
                    </a:ext>
                  </a:extLst>
                </p:cNvPr>
                <p:cNvPicPr/>
                <p:nvPr/>
              </p:nvPicPr>
              <p:blipFill>
                <a:blip r:embed="rId318"/>
                <a:stretch>
                  <a:fillRect/>
                </a:stretch>
              </p:blipFill>
              <p:spPr>
                <a:xfrm>
                  <a:off x="27277" y="2368411"/>
                  <a:ext cx="91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311" name="Freihand 310">
                  <a:extLst>
                    <a:ext uri="{FF2B5EF4-FFF2-40B4-BE49-F238E27FC236}">
                      <a16:creationId xmlns:a16="http://schemas.microsoft.com/office/drawing/2014/main" id="{D90C6053-1534-45C1-BEA8-0014C6EA8783}"/>
                    </a:ext>
                  </a:extLst>
                </p14:cNvPr>
                <p14:cNvContentPartPr/>
                <p14:nvPr/>
              </p14:nvContentPartPr>
              <p14:xfrm>
                <a:off x="127357" y="2315851"/>
                <a:ext cx="27720" cy="100800"/>
              </p14:xfrm>
            </p:contentPart>
          </mc:Choice>
          <mc:Fallback>
            <p:pic>
              <p:nvPicPr>
                <p:cNvPr id="311" name="Freihand 310">
                  <a:extLst>
                    <a:ext uri="{FF2B5EF4-FFF2-40B4-BE49-F238E27FC236}">
                      <a16:creationId xmlns:a16="http://schemas.microsoft.com/office/drawing/2014/main" id="{D90C6053-1534-45C1-BEA8-0014C6EA8783}"/>
                    </a:ext>
                  </a:extLst>
                </p:cNvPr>
                <p:cNvPicPr/>
                <p:nvPr/>
              </p:nvPicPr>
              <p:blipFill>
                <a:blip r:embed="rId320"/>
                <a:stretch>
                  <a:fillRect/>
                </a:stretch>
              </p:blipFill>
              <p:spPr>
                <a:xfrm>
                  <a:off x="123037" y="2311531"/>
                  <a:ext cx="36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312" name="Freihand 311">
                  <a:extLst>
                    <a:ext uri="{FF2B5EF4-FFF2-40B4-BE49-F238E27FC236}">
                      <a16:creationId xmlns:a16="http://schemas.microsoft.com/office/drawing/2014/main" id="{F8CA9D2F-DED6-42D7-AEC4-2E779B759D1F}"/>
                    </a:ext>
                  </a:extLst>
                </p14:cNvPr>
                <p14:cNvContentPartPr/>
                <p14:nvPr/>
              </p14:nvContentPartPr>
              <p14:xfrm>
                <a:off x="153277" y="2339251"/>
                <a:ext cx="77400" cy="134640"/>
              </p14:xfrm>
            </p:contentPart>
          </mc:Choice>
          <mc:Fallback>
            <p:pic>
              <p:nvPicPr>
                <p:cNvPr id="312" name="Freihand 311">
                  <a:extLst>
                    <a:ext uri="{FF2B5EF4-FFF2-40B4-BE49-F238E27FC236}">
                      <a16:creationId xmlns:a16="http://schemas.microsoft.com/office/drawing/2014/main" id="{F8CA9D2F-DED6-42D7-AEC4-2E779B759D1F}"/>
                    </a:ext>
                  </a:extLst>
                </p:cNvPr>
                <p:cNvPicPr/>
                <p:nvPr/>
              </p:nvPicPr>
              <p:blipFill>
                <a:blip r:embed="rId322"/>
                <a:stretch>
                  <a:fillRect/>
                </a:stretch>
              </p:blipFill>
              <p:spPr>
                <a:xfrm>
                  <a:off x="148957" y="2334931"/>
                  <a:ext cx="86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13" name="Freihand 312">
                  <a:extLst>
                    <a:ext uri="{FF2B5EF4-FFF2-40B4-BE49-F238E27FC236}">
                      <a16:creationId xmlns:a16="http://schemas.microsoft.com/office/drawing/2014/main" id="{D91D5855-659C-4C71-91C3-D53F7FBC8F9B}"/>
                    </a:ext>
                  </a:extLst>
                </p14:cNvPr>
                <p14:cNvContentPartPr/>
                <p14:nvPr/>
              </p14:nvContentPartPr>
              <p14:xfrm>
                <a:off x="205477" y="2392531"/>
                <a:ext cx="84600" cy="97200"/>
              </p14:xfrm>
            </p:contentPart>
          </mc:Choice>
          <mc:Fallback>
            <p:pic>
              <p:nvPicPr>
                <p:cNvPr id="313" name="Freihand 312">
                  <a:extLst>
                    <a:ext uri="{FF2B5EF4-FFF2-40B4-BE49-F238E27FC236}">
                      <a16:creationId xmlns:a16="http://schemas.microsoft.com/office/drawing/2014/main" id="{D91D5855-659C-4C71-91C3-D53F7FBC8F9B}"/>
                    </a:ext>
                  </a:extLst>
                </p:cNvPr>
                <p:cNvPicPr/>
                <p:nvPr/>
              </p:nvPicPr>
              <p:blipFill>
                <a:blip r:embed="rId324"/>
                <a:stretch>
                  <a:fillRect/>
                </a:stretch>
              </p:blipFill>
              <p:spPr>
                <a:xfrm>
                  <a:off x="201157" y="2388211"/>
                  <a:ext cx="93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14" name="Freihand 313">
                  <a:extLst>
                    <a:ext uri="{FF2B5EF4-FFF2-40B4-BE49-F238E27FC236}">
                      <a16:creationId xmlns:a16="http://schemas.microsoft.com/office/drawing/2014/main" id="{6F0FE72D-EACC-44CE-905A-A686B4840249}"/>
                    </a:ext>
                  </a:extLst>
                </p14:cNvPr>
                <p14:cNvContentPartPr/>
                <p14:nvPr/>
              </p14:nvContentPartPr>
              <p14:xfrm>
                <a:off x="159037" y="2471371"/>
                <a:ext cx="95760" cy="75960"/>
              </p14:xfrm>
            </p:contentPart>
          </mc:Choice>
          <mc:Fallback>
            <p:pic>
              <p:nvPicPr>
                <p:cNvPr id="314" name="Freihand 313">
                  <a:extLst>
                    <a:ext uri="{FF2B5EF4-FFF2-40B4-BE49-F238E27FC236}">
                      <a16:creationId xmlns:a16="http://schemas.microsoft.com/office/drawing/2014/main" id="{6F0FE72D-EACC-44CE-905A-A686B4840249}"/>
                    </a:ext>
                  </a:extLst>
                </p:cNvPr>
                <p:cNvPicPr/>
                <p:nvPr/>
              </p:nvPicPr>
              <p:blipFill>
                <a:blip r:embed="rId326"/>
                <a:stretch>
                  <a:fillRect/>
                </a:stretch>
              </p:blipFill>
              <p:spPr>
                <a:xfrm>
                  <a:off x="154717" y="2467051"/>
                  <a:ext cx="104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15" name="Freihand 314">
                  <a:extLst>
                    <a:ext uri="{FF2B5EF4-FFF2-40B4-BE49-F238E27FC236}">
                      <a16:creationId xmlns:a16="http://schemas.microsoft.com/office/drawing/2014/main" id="{094CAB71-B288-4BCB-AE5C-CD0B8309150B}"/>
                    </a:ext>
                  </a:extLst>
                </p14:cNvPr>
                <p14:cNvContentPartPr/>
                <p14:nvPr/>
              </p14:nvContentPartPr>
              <p14:xfrm>
                <a:off x="191077" y="2282371"/>
                <a:ext cx="120960" cy="381240"/>
              </p14:xfrm>
            </p:contentPart>
          </mc:Choice>
          <mc:Fallback>
            <p:pic>
              <p:nvPicPr>
                <p:cNvPr id="315" name="Freihand 314">
                  <a:extLst>
                    <a:ext uri="{FF2B5EF4-FFF2-40B4-BE49-F238E27FC236}">
                      <a16:creationId xmlns:a16="http://schemas.microsoft.com/office/drawing/2014/main" id="{094CAB71-B288-4BCB-AE5C-CD0B8309150B}"/>
                    </a:ext>
                  </a:extLst>
                </p:cNvPr>
                <p:cNvPicPr/>
                <p:nvPr/>
              </p:nvPicPr>
              <p:blipFill>
                <a:blip r:embed="rId328"/>
                <a:stretch>
                  <a:fillRect/>
                </a:stretch>
              </p:blipFill>
              <p:spPr>
                <a:xfrm>
                  <a:off x="186757" y="2278051"/>
                  <a:ext cx="129600" cy="389880"/>
                </a:xfrm>
                <a:prstGeom prst="rect">
                  <a:avLst/>
                </a:prstGeom>
              </p:spPr>
            </p:pic>
          </mc:Fallback>
        </mc:AlternateContent>
      </p:grpSp>
      <p:grpSp>
        <p:nvGrpSpPr>
          <p:cNvPr id="328" name="Gruppieren 327">
            <a:extLst>
              <a:ext uri="{FF2B5EF4-FFF2-40B4-BE49-F238E27FC236}">
                <a16:creationId xmlns:a16="http://schemas.microsoft.com/office/drawing/2014/main" id="{530EA00E-5781-4BD3-B402-4AE429913072}"/>
              </a:ext>
            </a:extLst>
          </p:cNvPr>
          <p:cNvGrpSpPr/>
          <p:nvPr/>
        </p:nvGrpSpPr>
        <p:grpSpPr>
          <a:xfrm>
            <a:off x="2019157" y="2333491"/>
            <a:ext cx="888120" cy="62280"/>
            <a:chOff x="2019157" y="2333491"/>
            <a:chExt cx="888120" cy="62280"/>
          </a:xfrm>
        </p:grpSpPr>
        <mc:AlternateContent xmlns:mc="http://schemas.openxmlformats.org/markup-compatibility/2006">
          <mc:Choice xmlns:p14="http://schemas.microsoft.com/office/powerpoint/2010/main" Requires="p14">
            <p:contentPart p14:bwMode="auto" r:id="rId329">
              <p14:nvContentPartPr>
                <p14:cNvPr id="317" name="Freihand 316">
                  <a:extLst>
                    <a:ext uri="{FF2B5EF4-FFF2-40B4-BE49-F238E27FC236}">
                      <a16:creationId xmlns:a16="http://schemas.microsoft.com/office/drawing/2014/main" id="{BB985869-B584-4DB1-8099-2C67C921663F}"/>
                    </a:ext>
                  </a:extLst>
                </p14:cNvPr>
                <p14:cNvContentPartPr/>
                <p14:nvPr/>
              </p14:nvContentPartPr>
              <p14:xfrm>
                <a:off x="2019157" y="2333491"/>
                <a:ext cx="207720" cy="12600"/>
              </p14:xfrm>
            </p:contentPart>
          </mc:Choice>
          <mc:Fallback>
            <p:pic>
              <p:nvPicPr>
                <p:cNvPr id="317" name="Freihand 316">
                  <a:extLst>
                    <a:ext uri="{FF2B5EF4-FFF2-40B4-BE49-F238E27FC236}">
                      <a16:creationId xmlns:a16="http://schemas.microsoft.com/office/drawing/2014/main" id="{BB985869-B584-4DB1-8099-2C67C921663F}"/>
                    </a:ext>
                  </a:extLst>
                </p:cNvPr>
                <p:cNvPicPr/>
                <p:nvPr/>
              </p:nvPicPr>
              <p:blipFill>
                <a:blip r:embed="rId330"/>
                <a:stretch>
                  <a:fillRect/>
                </a:stretch>
              </p:blipFill>
              <p:spPr>
                <a:xfrm>
                  <a:off x="2014837" y="2329171"/>
                  <a:ext cx="216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18" name="Freihand 317">
                  <a:extLst>
                    <a:ext uri="{FF2B5EF4-FFF2-40B4-BE49-F238E27FC236}">
                      <a16:creationId xmlns:a16="http://schemas.microsoft.com/office/drawing/2014/main" id="{CB09749B-E59E-49D1-84D4-857B7432DC31}"/>
                    </a:ext>
                  </a:extLst>
                </p14:cNvPr>
                <p14:cNvContentPartPr/>
                <p14:nvPr/>
              </p14:nvContentPartPr>
              <p14:xfrm>
                <a:off x="2299957" y="2346451"/>
                <a:ext cx="607320" cy="49320"/>
              </p14:xfrm>
            </p:contentPart>
          </mc:Choice>
          <mc:Fallback>
            <p:pic>
              <p:nvPicPr>
                <p:cNvPr id="318" name="Freihand 317">
                  <a:extLst>
                    <a:ext uri="{FF2B5EF4-FFF2-40B4-BE49-F238E27FC236}">
                      <a16:creationId xmlns:a16="http://schemas.microsoft.com/office/drawing/2014/main" id="{CB09749B-E59E-49D1-84D4-857B7432DC31}"/>
                    </a:ext>
                  </a:extLst>
                </p:cNvPr>
                <p:cNvPicPr/>
                <p:nvPr/>
              </p:nvPicPr>
              <p:blipFill>
                <a:blip r:embed="rId332"/>
                <a:stretch>
                  <a:fillRect/>
                </a:stretch>
              </p:blipFill>
              <p:spPr>
                <a:xfrm>
                  <a:off x="2295637" y="2342131"/>
                  <a:ext cx="615960" cy="5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3">
            <p14:nvContentPartPr>
              <p14:cNvPr id="319" name="Freihand 318">
                <a:extLst>
                  <a:ext uri="{FF2B5EF4-FFF2-40B4-BE49-F238E27FC236}">
                    <a16:creationId xmlns:a16="http://schemas.microsoft.com/office/drawing/2014/main" id="{C3035D12-095B-4A0B-898D-1B30608F2DD6}"/>
                  </a:ext>
                </a:extLst>
              </p14:cNvPr>
              <p14:cNvContentPartPr/>
              <p14:nvPr/>
            </p14:nvContentPartPr>
            <p14:xfrm>
              <a:off x="3200317" y="2438611"/>
              <a:ext cx="945720" cy="45000"/>
            </p14:xfrm>
          </p:contentPart>
        </mc:Choice>
        <mc:Fallback>
          <p:pic>
            <p:nvPicPr>
              <p:cNvPr id="319" name="Freihand 318">
                <a:extLst>
                  <a:ext uri="{FF2B5EF4-FFF2-40B4-BE49-F238E27FC236}">
                    <a16:creationId xmlns:a16="http://schemas.microsoft.com/office/drawing/2014/main" id="{C3035D12-095B-4A0B-898D-1B30608F2DD6}"/>
                  </a:ext>
                </a:extLst>
              </p:cNvPr>
              <p:cNvPicPr/>
              <p:nvPr/>
            </p:nvPicPr>
            <p:blipFill>
              <a:blip r:embed="rId334"/>
              <a:stretch>
                <a:fillRect/>
              </a:stretch>
            </p:blipFill>
            <p:spPr>
              <a:xfrm>
                <a:off x="3195997" y="2434291"/>
                <a:ext cx="954360" cy="53640"/>
              </a:xfrm>
              <a:prstGeom prst="rect">
                <a:avLst/>
              </a:prstGeom>
            </p:spPr>
          </p:pic>
        </mc:Fallback>
      </mc:AlternateContent>
      <p:grpSp>
        <p:nvGrpSpPr>
          <p:cNvPr id="327" name="Gruppieren 326">
            <a:extLst>
              <a:ext uri="{FF2B5EF4-FFF2-40B4-BE49-F238E27FC236}">
                <a16:creationId xmlns:a16="http://schemas.microsoft.com/office/drawing/2014/main" id="{33AC4067-E400-41A8-8903-DA50347E1B57}"/>
              </a:ext>
            </a:extLst>
          </p:cNvPr>
          <p:cNvGrpSpPr/>
          <p:nvPr/>
        </p:nvGrpSpPr>
        <p:grpSpPr>
          <a:xfrm>
            <a:off x="4529077" y="2294611"/>
            <a:ext cx="293400" cy="265680"/>
            <a:chOff x="4529077" y="2294611"/>
            <a:chExt cx="293400" cy="265680"/>
          </a:xfrm>
        </p:grpSpPr>
        <mc:AlternateContent xmlns:mc="http://schemas.openxmlformats.org/markup-compatibility/2006">
          <mc:Choice xmlns:p14="http://schemas.microsoft.com/office/powerpoint/2010/main" Requires="p14">
            <p:contentPart p14:bwMode="auto" r:id="rId335">
              <p14:nvContentPartPr>
                <p14:cNvPr id="320" name="Freihand 319">
                  <a:extLst>
                    <a:ext uri="{FF2B5EF4-FFF2-40B4-BE49-F238E27FC236}">
                      <a16:creationId xmlns:a16="http://schemas.microsoft.com/office/drawing/2014/main" id="{05B86F2E-EE89-429A-B00F-A0E2B3F65DE0}"/>
                    </a:ext>
                  </a:extLst>
                </p14:cNvPr>
                <p14:cNvContentPartPr/>
                <p14:nvPr/>
              </p14:nvContentPartPr>
              <p14:xfrm>
                <a:off x="4529077" y="2413771"/>
                <a:ext cx="293400" cy="40320"/>
              </p14:xfrm>
            </p:contentPart>
          </mc:Choice>
          <mc:Fallback>
            <p:pic>
              <p:nvPicPr>
                <p:cNvPr id="320" name="Freihand 319">
                  <a:extLst>
                    <a:ext uri="{FF2B5EF4-FFF2-40B4-BE49-F238E27FC236}">
                      <a16:creationId xmlns:a16="http://schemas.microsoft.com/office/drawing/2014/main" id="{05B86F2E-EE89-429A-B00F-A0E2B3F65DE0}"/>
                    </a:ext>
                  </a:extLst>
                </p:cNvPr>
                <p:cNvPicPr/>
                <p:nvPr/>
              </p:nvPicPr>
              <p:blipFill>
                <a:blip r:embed="rId336"/>
                <a:stretch>
                  <a:fillRect/>
                </a:stretch>
              </p:blipFill>
              <p:spPr>
                <a:xfrm>
                  <a:off x="4524757" y="2409451"/>
                  <a:ext cx="3020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21" name="Freihand 320">
                  <a:extLst>
                    <a:ext uri="{FF2B5EF4-FFF2-40B4-BE49-F238E27FC236}">
                      <a16:creationId xmlns:a16="http://schemas.microsoft.com/office/drawing/2014/main" id="{9609C7DB-3042-45E5-AF13-37DD3FCD9CF4}"/>
                    </a:ext>
                  </a:extLst>
                </p14:cNvPr>
                <p14:cNvContentPartPr/>
                <p14:nvPr/>
              </p14:nvContentPartPr>
              <p14:xfrm>
                <a:off x="4597837" y="2348971"/>
                <a:ext cx="90000" cy="147600"/>
              </p14:xfrm>
            </p:contentPart>
          </mc:Choice>
          <mc:Fallback>
            <p:pic>
              <p:nvPicPr>
                <p:cNvPr id="321" name="Freihand 320">
                  <a:extLst>
                    <a:ext uri="{FF2B5EF4-FFF2-40B4-BE49-F238E27FC236}">
                      <a16:creationId xmlns:a16="http://schemas.microsoft.com/office/drawing/2014/main" id="{9609C7DB-3042-45E5-AF13-37DD3FCD9CF4}"/>
                    </a:ext>
                  </a:extLst>
                </p:cNvPr>
                <p:cNvPicPr/>
                <p:nvPr/>
              </p:nvPicPr>
              <p:blipFill>
                <a:blip r:embed="rId338"/>
                <a:stretch>
                  <a:fillRect/>
                </a:stretch>
              </p:blipFill>
              <p:spPr>
                <a:xfrm>
                  <a:off x="4593517" y="2344651"/>
                  <a:ext cx="98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22" name="Freihand 321">
                  <a:extLst>
                    <a:ext uri="{FF2B5EF4-FFF2-40B4-BE49-F238E27FC236}">
                      <a16:creationId xmlns:a16="http://schemas.microsoft.com/office/drawing/2014/main" id="{BA103BAB-8E50-4718-868E-67BF064CE388}"/>
                    </a:ext>
                  </a:extLst>
                </p14:cNvPr>
                <p14:cNvContentPartPr/>
                <p14:nvPr/>
              </p14:nvContentPartPr>
              <p14:xfrm>
                <a:off x="4588837" y="2294611"/>
                <a:ext cx="41040" cy="18360"/>
              </p14:xfrm>
            </p:contentPart>
          </mc:Choice>
          <mc:Fallback>
            <p:pic>
              <p:nvPicPr>
                <p:cNvPr id="322" name="Freihand 321">
                  <a:extLst>
                    <a:ext uri="{FF2B5EF4-FFF2-40B4-BE49-F238E27FC236}">
                      <a16:creationId xmlns:a16="http://schemas.microsoft.com/office/drawing/2014/main" id="{BA103BAB-8E50-4718-868E-67BF064CE388}"/>
                    </a:ext>
                  </a:extLst>
                </p:cNvPr>
                <p:cNvPicPr/>
                <p:nvPr/>
              </p:nvPicPr>
              <p:blipFill>
                <a:blip r:embed="rId340"/>
                <a:stretch>
                  <a:fillRect/>
                </a:stretch>
              </p:blipFill>
              <p:spPr>
                <a:xfrm>
                  <a:off x="4584517" y="2290291"/>
                  <a:ext cx="496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23" name="Freihand 322">
                  <a:extLst>
                    <a:ext uri="{FF2B5EF4-FFF2-40B4-BE49-F238E27FC236}">
                      <a16:creationId xmlns:a16="http://schemas.microsoft.com/office/drawing/2014/main" id="{0F85E0AB-2A13-494A-A47F-C9D7CF0C8AD6}"/>
                    </a:ext>
                  </a:extLst>
                </p14:cNvPr>
                <p14:cNvContentPartPr/>
                <p14:nvPr/>
              </p14:nvContentPartPr>
              <p14:xfrm>
                <a:off x="4625557" y="2381011"/>
                <a:ext cx="112680" cy="179280"/>
              </p14:xfrm>
            </p:contentPart>
          </mc:Choice>
          <mc:Fallback>
            <p:pic>
              <p:nvPicPr>
                <p:cNvPr id="323" name="Freihand 322">
                  <a:extLst>
                    <a:ext uri="{FF2B5EF4-FFF2-40B4-BE49-F238E27FC236}">
                      <a16:creationId xmlns:a16="http://schemas.microsoft.com/office/drawing/2014/main" id="{0F85E0AB-2A13-494A-A47F-C9D7CF0C8AD6}"/>
                    </a:ext>
                  </a:extLst>
                </p:cNvPr>
                <p:cNvPicPr/>
                <p:nvPr/>
              </p:nvPicPr>
              <p:blipFill>
                <a:blip r:embed="rId342"/>
                <a:stretch>
                  <a:fillRect/>
                </a:stretch>
              </p:blipFill>
              <p:spPr>
                <a:xfrm>
                  <a:off x="4621237" y="2376691"/>
                  <a:ext cx="121320" cy="187920"/>
                </a:xfrm>
                <a:prstGeom prst="rect">
                  <a:avLst/>
                </a:prstGeom>
              </p:spPr>
            </p:pic>
          </mc:Fallback>
        </mc:AlternateContent>
      </p:grpSp>
      <p:grpSp>
        <p:nvGrpSpPr>
          <p:cNvPr id="326" name="Gruppieren 325">
            <a:extLst>
              <a:ext uri="{FF2B5EF4-FFF2-40B4-BE49-F238E27FC236}">
                <a16:creationId xmlns:a16="http://schemas.microsoft.com/office/drawing/2014/main" id="{8A41BAB8-AE8D-4D1D-BE8A-32AF60576319}"/>
              </a:ext>
            </a:extLst>
          </p:cNvPr>
          <p:cNvGrpSpPr/>
          <p:nvPr/>
        </p:nvGrpSpPr>
        <p:grpSpPr>
          <a:xfrm>
            <a:off x="5739037" y="2413771"/>
            <a:ext cx="64440" cy="79560"/>
            <a:chOff x="5739037" y="2413771"/>
            <a:chExt cx="64440" cy="79560"/>
          </a:xfrm>
        </p:grpSpPr>
        <mc:AlternateContent xmlns:mc="http://schemas.openxmlformats.org/markup-compatibility/2006">
          <mc:Choice xmlns:p14="http://schemas.microsoft.com/office/powerpoint/2010/main" Requires="p14">
            <p:contentPart p14:bwMode="auto" r:id="rId343">
              <p14:nvContentPartPr>
                <p14:cNvPr id="324" name="Freihand 323">
                  <a:extLst>
                    <a:ext uri="{FF2B5EF4-FFF2-40B4-BE49-F238E27FC236}">
                      <a16:creationId xmlns:a16="http://schemas.microsoft.com/office/drawing/2014/main" id="{7DFA4864-D8B1-4DB9-84F6-41F9FF2CEA30}"/>
                    </a:ext>
                  </a:extLst>
                </p14:cNvPr>
                <p14:cNvContentPartPr/>
                <p14:nvPr/>
              </p14:nvContentPartPr>
              <p14:xfrm>
                <a:off x="5793397" y="2492971"/>
                <a:ext cx="360" cy="360"/>
              </p14:xfrm>
            </p:contentPart>
          </mc:Choice>
          <mc:Fallback>
            <p:pic>
              <p:nvPicPr>
                <p:cNvPr id="324" name="Freihand 323">
                  <a:extLst>
                    <a:ext uri="{FF2B5EF4-FFF2-40B4-BE49-F238E27FC236}">
                      <a16:creationId xmlns:a16="http://schemas.microsoft.com/office/drawing/2014/main" id="{7DFA4864-D8B1-4DB9-84F6-41F9FF2CEA30}"/>
                    </a:ext>
                  </a:extLst>
                </p:cNvPr>
                <p:cNvPicPr/>
                <p:nvPr/>
              </p:nvPicPr>
              <p:blipFill>
                <a:blip r:embed="rId344"/>
                <a:stretch>
                  <a:fillRect/>
                </a:stretch>
              </p:blipFill>
              <p:spPr>
                <a:xfrm>
                  <a:off x="5789077" y="24886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25" name="Freihand 324">
                  <a:extLst>
                    <a:ext uri="{FF2B5EF4-FFF2-40B4-BE49-F238E27FC236}">
                      <a16:creationId xmlns:a16="http://schemas.microsoft.com/office/drawing/2014/main" id="{2834B952-4A41-4C07-9695-BAF4BBB7EEC2}"/>
                    </a:ext>
                  </a:extLst>
                </p14:cNvPr>
                <p14:cNvContentPartPr/>
                <p14:nvPr/>
              </p14:nvContentPartPr>
              <p14:xfrm>
                <a:off x="5739037" y="2413771"/>
                <a:ext cx="64440" cy="79560"/>
              </p14:xfrm>
            </p:contentPart>
          </mc:Choice>
          <mc:Fallback>
            <p:pic>
              <p:nvPicPr>
                <p:cNvPr id="325" name="Freihand 324">
                  <a:extLst>
                    <a:ext uri="{FF2B5EF4-FFF2-40B4-BE49-F238E27FC236}">
                      <a16:creationId xmlns:a16="http://schemas.microsoft.com/office/drawing/2014/main" id="{2834B952-4A41-4C07-9695-BAF4BBB7EEC2}"/>
                    </a:ext>
                  </a:extLst>
                </p:cNvPr>
                <p:cNvPicPr/>
                <p:nvPr/>
              </p:nvPicPr>
              <p:blipFill>
                <a:blip r:embed="rId346"/>
                <a:stretch>
                  <a:fillRect/>
                </a:stretch>
              </p:blipFill>
              <p:spPr>
                <a:xfrm>
                  <a:off x="5734717" y="2409451"/>
                  <a:ext cx="7308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7">
            <p14:nvContentPartPr>
              <p14:cNvPr id="329" name="Freihand 328">
                <a:extLst>
                  <a:ext uri="{FF2B5EF4-FFF2-40B4-BE49-F238E27FC236}">
                    <a16:creationId xmlns:a16="http://schemas.microsoft.com/office/drawing/2014/main" id="{D5EAB445-357D-4109-9DFE-708C152D1F8F}"/>
                  </a:ext>
                </a:extLst>
              </p14:cNvPr>
              <p14:cNvContentPartPr/>
              <p14:nvPr/>
            </p14:nvContentPartPr>
            <p14:xfrm>
              <a:off x="5393797" y="544291"/>
              <a:ext cx="2935440" cy="2186280"/>
            </p14:xfrm>
          </p:contentPart>
        </mc:Choice>
        <mc:Fallback>
          <p:pic>
            <p:nvPicPr>
              <p:cNvPr id="329" name="Freihand 328">
                <a:extLst>
                  <a:ext uri="{FF2B5EF4-FFF2-40B4-BE49-F238E27FC236}">
                    <a16:creationId xmlns:a16="http://schemas.microsoft.com/office/drawing/2014/main" id="{D5EAB445-357D-4109-9DFE-708C152D1F8F}"/>
                  </a:ext>
                </a:extLst>
              </p:cNvPr>
              <p:cNvPicPr/>
              <p:nvPr/>
            </p:nvPicPr>
            <p:blipFill>
              <a:blip r:embed="rId348"/>
              <a:stretch>
                <a:fillRect/>
              </a:stretch>
            </p:blipFill>
            <p:spPr>
              <a:xfrm>
                <a:off x="5389477" y="539971"/>
                <a:ext cx="2944080" cy="2194920"/>
              </a:xfrm>
              <a:prstGeom prst="rect">
                <a:avLst/>
              </a:prstGeom>
            </p:spPr>
          </p:pic>
        </mc:Fallback>
      </mc:AlternateContent>
      <p:grpSp>
        <p:nvGrpSpPr>
          <p:cNvPr id="338" name="Gruppieren 337">
            <a:extLst>
              <a:ext uri="{FF2B5EF4-FFF2-40B4-BE49-F238E27FC236}">
                <a16:creationId xmlns:a16="http://schemas.microsoft.com/office/drawing/2014/main" id="{296105D1-BBC5-41AD-B21A-17EB1992E41C}"/>
              </a:ext>
            </a:extLst>
          </p:cNvPr>
          <p:cNvGrpSpPr/>
          <p:nvPr/>
        </p:nvGrpSpPr>
        <p:grpSpPr>
          <a:xfrm>
            <a:off x="4472917" y="715291"/>
            <a:ext cx="5511600" cy="4325040"/>
            <a:chOff x="4472917" y="715291"/>
            <a:chExt cx="5511600" cy="4325040"/>
          </a:xfrm>
        </p:grpSpPr>
        <mc:AlternateContent xmlns:mc="http://schemas.openxmlformats.org/markup-compatibility/2006">
          <mc:Choice xmlns:p14="http://schemas.microsoft.com/office/powerpoint/2010/main" Requires="p14">
            <p:contentPart p14:bwMode="auto" r:id="rId349">
              <p14:nvContentPartPr>
                <p14:cNvPr id="330" name="Freihand 329">
                  <a:extLst>
                    <a:ext uri="{FF2B5EF4-FFF2-40B4-BE49-F238E27FC236}">
                      <a16:creationId xmlns:a16="http://schemas.microsoft.com/office/drawing/2014/main" id="{A6B79133-DF49-49A4-AE60-26588A6F8ABF}"/>
                    </a:ext>
                  </a:extLst>
                </p14:cNvPr>
                <p14:cNvContentPartPr/>
                <p14:nvPr/>
              </p14:nvContentPartPr>
              <p14:xfrm>
                <a:off x="8374597" y="744451"/>
                <a:ext cx="176400" cy="186120"/>
              </p14:xfrm>
            </p:contentPart>
          </mc:Choice>
          <mc:Fallback>
            <p:pic>
              <p:nvPicPr>
                <p:cNvPr id="330" name="Freihand 329">
                  <a:extLst>
                    <a:ext uri="{FF2B5EF4-FFF2-40B4-BE49-F238E27FC236}">
                      <a16:creationId xmlns:a16="http://schemas.microsoft.com/office/drawing/2014/main" id="{A6B79133-DF49-49A4-AE60-26588A6F8ABF}"/>
                    </a:ext>
                  </a:extLst>
                </p:cNvPr>
                <p:cNvPicPr/>
                <p:nvPr/>
              </p:nvPicPr>
              <p:blipFill>
                <a:blip r:embed="rId350"/>
                <a:stretch>
                  <a:fillRect/>
                </a:stretch>
              </p:blipFill>
              <p:spPr>
                <a:xfrm>
                  <a:off x="8370277" y="740131"/>
                  <a:ext cx="185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31" name="Freihand 330">
                  <a:extLst>
                    <a:ext uri="{FF2B5EF4-FFF2-40B4-BE49-F238E27FC236}">
                      <a16:creationId xmlns:a16="http://schemas.microsoft.com/office/drawing/2014/main" id="{6245B28A-08FC-4418-ABD2-138FF16C6ADE}"/>
                    </a:ext>
                  </a:extLst>
                </p14:cNvPr>
                <p14:cNvContentPartPr/>
                <p14:nvPr/>
              </p14:nvContentPartPr>
              <p14:xfrm>
                <a:off x="8603917" y="715291"/>
                <a:ext cx="174240" cy="195120"/>
              </p14:xfrm>
            </p:contentPart>
          </mc:Choice>
          <mc:Fallback>
            <p:pic>
              <p:nvPicPr>
                <p:cNvPr id="331" name="Freihand 330">
                  <a:extLst>
                    <a:ext uri="{FF2B5EF4-FFF2-40B4-BE49-F238E27FC236}">
                      <a16:creationId xmlns:a16="http://schemas.microsoft.com/office/drawing/2014/main" id="{6245B28A-08FC-4418-ABD2-138FF16C6ADE}"/>
                    </a:ext>
                  </a:extLst>
                </p:cNvPr>
                <p:cNvPicPr/>
                <p:nvPr/>
              </p:nvPicPr>
              <p:blipFill>
                <a:blip r:embed="rId352"/>
                <a:stretch>
                  <a:fillRect/>
                </a:stretch>
              </p:blipFill>
              <p:spPr>
                <a:xfrm>
                  <a:off x="8599597" y="710971"/>
                  <a:ext cx="182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32" name="Freihand 331">
                  <a:extLst>
                    <a:ext uri="{FF2B5EF4-FFF2-40B4-BE49-F238E27FC236}">
                      <a16:creationId xmlns:a16="http://schemas.microsoft.com/office/drawing/2014/main" id="{C40286FE-7815-4FE0-8902-9CCDF9E765A7}"/>
                    </a:ext>
                  </a:extLst>
                </p14:cNvPr>
                <p14:cNvContentPartPr/>
                <p14:nvPr/>
              </p14:nvContentPartPr>
              <p14:xfrm>
                <a:off x="8510677" y="899251"/>
                <a:ext cx="1473840" cy="3222720"/>
              </p14:xfrm>
            </p:contentPart>
          </mc:Choice>
          <mc:Fallback>
            <p:pic>
              <p:nvPicPr>
                <p:cNvPr id="332" name="Freihand 331">
                  <a:extLst>
                    <a:ext uri="{FF2B5EF4-FFF2-40B4-BE49-F238E27FC236}">
                      <a16:creationId xmlns:a16="http://schemas.microsoft.com/office/drawing/2014/main" id="{C40286FE-7815-4FE0-8902-9CCDF9E765A7}"/>
                    </a:ext>
                  </a:extLst>
                </p:cNvPr>
                <p:cNvPicPr/>
                <p:nvPr/>
              </p:nvPicPr>
              <p:blipFill>
                <a:blip r:embed="rId354"/>
                <a:stretch>
                  <a:fillRect/>
                </a:stretch>
              </p:blipFill>
              <p:spPr>
                <a:xfrm>
                  <a:off x="8506357" y="894931"/>
                  <a:ext cx="1482480" cy="32313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33" name="Freihand 332">
                  <a:extLst>
                    <a:ext uri="{FF2B5EF4-FFF2-40B4-BE49-F238E27FC236}">
                      <a16:creationId xmlns:a16="http://schemas.microsoft.com/office/drawing/2014/main" id="{AAB1F4C2-7440-460A-A312-BC0D380D94CB}"/>
                    </a:ext>
                  </a:extLst>
                </p14:cNvPr>
                <p14:cNvContentPartPr/>
                <p14:nvPr/>
              </p14:nvContentPartPr>
              <p14:xfrm>
                <a:off x="8398717" y="3970771"/>
                <a:ext cx="339840" cy="225360"/>
              </p14:xfrm>
            </p:contentPart>
          </mc:Choice>
          <mc:Fallback>
            <p:pic>
              <p:nvPicPr>
                <p:cNvPr id="333" name="Freihand 332">
                  <a:extLst>
                    <a:ext uri="{FF2B5EF4-FFF2-40B4-BE49-F238E27FC236}">
                      <a16:creationId xmlns:a16="http://schemas.microsoft.com/office/drawing/2014/main" id="{AAB1F4C2-7440-460A-A312-BC0D380D94CB}"/>
                    </a:ext>
                  </a:extLst>
                </p:cNvPr>
                <p:cNvPicPr/>
                <p:nvPr/>
              </p:nvPicPr>
              <p:blipFill>
                <a:blip r:embed="rId356"/>
                <a:stretch>
                  <a:fillRect/>
                </a:stretch>
              </p:blipFill>
              <p:spPr>
                <a:xfrm>
                  <a:off x="8394397" y="3966451"/>
                  <a:ext cx="3484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35" name="Freihand 334">
                  <a:extLst>
                    <a:ext uri="{FF2B5EF4-FFF2-40B4-BE49-F238E27FC236}">
                      <a16:creationId xmlns:a16="http://schemas.microsoft.com/office/drawing/2014/main" id="{C850561E-3125-4C37-B481-2127CFBF625F}"/>
                    </a:ext>
                  </a:extLst>
                </p14:cNvPr>
                <p14:cNvContentPartPr/>
                <p14:nvPr/>
              </p14:nvContentPartPr>
              <p14:xfrm>
                <a:off x="4848397" y="4478731"/>
                <a:ext cx="2277360" cy="95040"/>
              </p14:xfrm>
            </p:contentPart>
          </mc:Choice>
          <mc:Fallback>
            <p:pic>
              <p:nvPicPr>
                <p:cNvPr id="335" name="Freihand 334">
                  <a:extLst>
                    <a:ext uri="{FF2B5EF4-FFF2-40B4-BE49-F238E27FC236}">
                      <a16:creationId xmlns:a16="http://schemas.microsoft.com/office/drawing/2014/main" id="{C850561E-3125-4C37-B481-2127CFBF625F}"/>
                    </a:ext>
                  </a:extLst>
                </p:cNvPr>
                <p:cNvPicPr/>
                <p:nvPr/>
              </p:nvPicPr>
              <p:blipFill>
                <a:blip r:embed="rId358"/>
                <a:stretch>
                  <a:fillRect/>
                </a:stretch>
              </p:blipFill>
              <p:spPr>
                <a:xfrm>
                  <a:off x="4844077" y="4474411"/>
                  <a:ext cx="2286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36" name="Freihand 335">
                  <a:extLst>
                    <a:ext uri="{FF2B5EF4-FFF2-40B4-BE49-F238E27FC236}">
                      <a16:creationId xmlns:a16="http://schemas.microsoft.com/office/drawing/2014/main" id="{607AB510-7D37-4017-898C-C1279C1C718C}"/>
                    </a:ext>
                  </a:extLst>
                </p14:cNvPr>
                <p14:cNvContentPartPr/>
                <p14:nvPr/>
              </p14:nvContentPartPr>
              <p14:xfrm>
                <a:off x="7158157" y="4198651"/>
                <a:ext cx="1143000" cy="369720"/>
              </p14:xfrm>
            </p:contentPart>
          </mc:Choice>
          <mc:Fallback>
            <p:pic>
              <p:nvPicPr>
                <p:cNvPr id="336" name="Freihand 335">
                  <a:extLst>
                    <a:ext uri="{FF2B5EF4-FFF2-40B4-BE49-F238E27FC236}">
                      <a16:creationId xmlns:a16="http://schemas.microsoft.com/office/drawing/2014/main" id="{607AB510-7D37-4017-898C-C1279C1C718C}"/>
                    </a:ext>
                  </a:extLst>
                </p:cNvPr>
                <p:cNvPicPr/>
                <p:nvPr/>
              </p:nvPicPr>
              <p:blipFill>
                <a:blip r:embed="rId360"/>
                <a:stretch>
                  <a:fillRect/>
                </a:stretch>
              </p:blipFill>
              <p:spPr>
                <a:xfrm>
                  <a:off x="7153837" y="4194331"/>
                  <a:ext cx="115164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37" name="Freihand 336">
                  <a:extLst>
                    <a:ext uri="{FF2B5EF4-FFF2-40B4-BE49-F238E27FC236}">
                      <a16:creationId xmlns:a16="http://schemas.microsoft.com/office/drawing/2014/main" id="{C9C67EFC-F534-4B38-A96D-79C0B6DC99BA}"/>
                    </a:ext>
                  </a:extLst>
                </p14:cNvPr>
                <p14:cNvContentPartPr/>
                <p14:nvPr/>
              </p14:nvContentPartPr>
              <p14:xfrm>
                <a:off x="4472917" y="4424731"/>
                <a:ext cx="2490840" cy="615600"/>
              </p14:xfrm>
            </p:contentPart>
          </mc:Choice>
          <mc:Fallback>
            <p:pic>
              <p:nvPicPr>
                <p:cNvPr id="337" name="Freihand 336">
                  <a:extLst>
                    <a:ext uri="{FF2B5EF4-FFF2-40B4-BE49-F238E27FC236}">
                      <a16:creationId xmlns:a16="http://schemas.microsoft.com/office/drawing/2014/main" id="{C9C67EFC-F534-4B38-A96D-79C0B6DC99BA}"/>
                    </a:ext>
                  </a:extLst>
                </p:cNvPr>
                <p:cNvPicPr/>
                <p:nvPr/>
              </p:nvPicPr>
              <p:blipFill>
                <a:blip r:embed="rId362"/>
                <a:stretch>
                  <a:fillRect/>
                </a:stretch>
              </p:blipFill>
              <p:spPr>
                <a:xfrm>
                  <a:off x="4468597" y="4420411"/>
                  <a:ext cx="2499480" cy="624240"/>
                </a:xfrm>
                <a:prstGeom prst="rect">
                  <a:avLst/>
                </a:prstGeom>
              </p:spPr>
            </p:pic>
          </mc:Fallback>
        </mc:AlternateContent>
      </p:grpSp>
      <p:grpSp>
        <p:nvGrpSpPr>
          <p:cNvPr id="349" name="Gruppieren 348">
            <a:extLst>
              <a:ext uri="{FF2B5EF4-FFF2-40B4-BE49-F238E27FC236}">
                <a16:creationId xmlns:a16="http://schemas.microsoft.com/office/drawing/2014/main" id="{B966EEAB-C918-4D1C-B047-C053DE84E5E4}"/>
              </a:ext>
            </a:extLst>
          </p:cNvPr>
          <p:cNvGrpSpPr/>
          <p:nvPr/>
        </p:nvGrpSpPr>
        <p:grpSpPr>
          <a:xfrm>
            <a:off x="51757" y="-19469"/>
            <a:ext cx="4778280" cy="3736800"/>
            <a:chOff x="51757" y="-19469"/>
            <a:chExt cx="4778280" cy="3736800"/>
          </a:xfrm>
        </p:grpSpPr>
        <mc:AlternateContent xmlns:mc="http://schemas.openxmlformats.org/markup-compatibility/2006">
          <mc:Choice xmlns:p14="http://schemas.microsoft.com/office/powerpoint/2010/main" Requires="p14">
            <p:contentPart p14:bwMode="auto" r:id="rId363">
              <p14:nvContentPartPr>
                <p14:cNvPr id="32" name="Freihand 31">
                  <a:extLst>
                    <a:ext uri="{FF2B5EF4-FFF2-40B4-BE49-F238E27FC236}">
                      <a16:creationId xmlns:a16="http://schemas.microsoft.com/office/drawing/2014/main" id="{89FA339E-CAD4-4C3D-9E16-6D3B6AEF244C}"/>
                    </a:ext>
                  </a:extLst>
                </p14:cNvPr>
                <p14:cNvContentPartPr/>
                <p14:nvPr/>
              </p14:nvContentPartPr>
              <p14:xfrm>
                <a:off x="4397317" y="3470731"/>
                <a:ext cx="360" cy="360"/>
              </p14:xfrm>
            </p:contentPart>
          </mc:Choice>
          <mc:Fallback>
            <p:pic>
              <p:nvPicPr>
                <p:cNvPr id="32" name="Freihand 31">
                  <a:extLst>
                    <a:ext uri="{FF2B5EF4-FFF2-40B4-BE49-F238E27FC236}">
                      <a16:creationId xmlns:a16="http://schemas.microsoft.com/office/drawing/2014/main" id="{89FA339E-CAD4-4C3D-9E16-6D3B6AEF244C}"/>
                    </a:ext>
                  </a:extLst>
                </p:cNvPr>
                <p:cNvPicPr/>
                <p:nvPr/>
              </p:nvPicPr>
              <p:blipFill>
                <a:blip r:embed="rId364"/>
                <a:stretch>
                  <a:fillRect/>
                </a:stretch>
              </p:blipFill>
              <p:spPr>
                <a:xfrm>
                  <a:off x="4392997" y="3466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3" name="Freihand 32">
                  <a:extLst>
                    <a:ext uri="{FF2B5EF4-FFF2-40B4-BE49-F238E27FC236}">
                      <a16:creationId xmlns:a16="http://schemas.microsoft.com/office/drawing/2014/main" id="{80D144D1-829C-4E85-B207-840CB4BBDB59}"/>
                    </a:ext>
                  </a:extLst>
                </p14:cNvPr>
                <p14:cNvContentPartPr/>
                <p14:nvPr/>
              </p14:nvContentPartPr>
              <p14:xfrm>
                <a:off x="4195357" y="3252931"/>
                <a:ext cx="561600" cy="464400"/>
              </p14:xfrm>
            </p:contentPart>
          </mc:Choice>
          <mc:Fallback>
            <p:pic>
              <p:nvPicPr>
                <p:cNvPr id="33" name="Freihand 32">
                  <a:extLst>
                    <a:ext uri="{FF2B5EF4-FFF2-40B4-BE49-F238E27FC236}">
                      <a16:creationId xmlns:a16="http://schemas.microsoft.com/office/drawing/2014/main" id="{80D144D1-829C-4E85-B207-840CB4BBDB59}"/>
                    </a:ext>
                  </a:extLst>
                </p:cNvPr>
                <p:cNvPicPr/>
                <p:nvPr/>
              </p:nvPicPr>
              <p:blipFill>
                <a:blip r:embed="rId366"/>
                <a:stretch>
                  <a:fillRect/>
                </a:stretch>
              </p:blipFill>
              <p:spPr>
                <a:xfrm>
                  <a:off x="4191037" y="3248611"/>
                  <a:ext cx="5702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3" name="Freihand 42">
                  <a:extLst>
                    <a:ext uri="{FF2B5EF4-FFF2-40B4-BE49-F238E27FC236}">
                      <a16:creationId xmlns:a16="http://schemas.microsoft.com/office/drawing/2014/main" id="{43B88236-4CC3-468F-9B2A-28256089C7E2}"/>
                    </a:ext>
                  </a:extLst>
                </p14:cNvPr>
                <p14:cNvContentPartPr/>
                <p14:nvPr/>
              </p14:nvContentPartPr>
              <p14:xfrm>
                <a:off x="1933837" y="550411"/>
                <a:ext cx="102960" cy="2896200"/>
              </p14:xfrm>
            </p:contentPart>
          </mc:Choice>
          <mc:Fallback>
            <p:pic>
              <p:nvPicPr>
                <p:cNvPr id="43" name="Freihand 42">
                  <a:extLst>
                    <a:ext uri="{FF2B5EF4-FFF2-40B4-BE49-F238E27FC236}">
                      <a16:creationId xmlns:a16="http://schemas.microsoft.com/office/drawing/2014/main" id="{43B88236-4CC3-468F-9B2A-28256089C7E2}"/>
                    </a:ext>
                  </a:extLst>
                </p:cNvPr>
                <p:cNvPicPr/>
                <p:nvPr/>
              </p:nvPicPr>
              <p:blipFill>
                <a:blip r:embed="rId368"/>
                <a:stretch>
                  <a:fillRect/>
                </a:stretch>
              </p:blipFill>
              <p:spPr>
                <a:xfrm>
                  <a:off x="1929517" y="546091"/>
                  <a:ext cx="111600" cy="2904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4" name="Freihand 43">
                  <a:extLst>
                    <a:ext uri="{FF2B5EF4-FFF2-40B4-BE49-F238E27FC236}">
                      <a16:creationId xmlns:a16="http://schemas.microsoft.com/office/drawing/2014/main" id="{33F2CA84-ACF6-49BB-8550-A1D40651B65D}"/>
                    </a:ext>
                  </a:extLst>
                </p14:cNvPr>
                <p14:cNvContentPartPr/>
                <p14:nvPr/>
              </p14:nvContentPartPr>
              <p14:xfrm>
                <a:off x="2119597" y="215971"/>
                <a:ext cx="135720" cy="193320"/>
              </p14:xfrm>
            </p:contentPart>
          </mc:Choice>
          <mc:Fallback>
            <p:pic>
              <p:nvPicPr>
                <p:cNvPr id="44" name="Freihand 43">
                  <a:extLst>
                    <a:ext uri="{FF2B5EF4-FFF2-40B4-BE49-F238E27FC236}">
                      <a16:creationId xmlns:a16="http://schemas.microsoft.com/office/drawing/2014/main" id="{33F2CA84-ACF6-49BB-8550-A1D40651B65D}"/>
                    </a:ext>
                  </a:extLst>
                </p:cNvPr>
                <p:cNvPicPr/>
                <p:nvPr/>
              </p:nvPicPr>
              <p:blipFill>
                <a:blip r:embed="rId370"/>
                <a:stretch>
                  <a:fillRect/>
                </a:stretch>
              </p:blipFill>
              <p:spPr>
                <a:xfrm>
                  <a:off x="2115277" y="211651"/>
                  <a:ext cx="1443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5" name="Freihand 44">
                  <a:extLst>
                    <a:ext uri="{FF2B5EF4-FFF2-40B4-BE49-F238E27FC236}">
                      <a16:creationId xmlns:a16="http://schemas.microsoft.com/office/drawing/2014/main" id="{4AEE56CC-1635-4984-9193-FC9536A80DBC}"/>
                    </a:ext>
                  </a:extLst>
                </p14:cNvPr>
                <p14:cNvContentPartPr/>
                <p14:nvPr/>
              </p14:nvContentPartPr>
              <p14:xfrm>
                <a:off x="2025637" y="143971"/>
                <a:ext cx="280440" cy="57600"/>
              </p14:xfrm>
            </p:contentPart>
          </mc:Choice>
          <mc:Fallback>
            <p:pic>
              <p:nvPicPr>
                <p:cNvPr id="45" name="Freihand 44">
                  <a:extLst>
                    <a:ext uri="{FF2B5EF4-FFF2-40B4-BE49-F238E27FC236}">
                      <a16:creationId xmlns:a16="http://schemas.microsoft.com/office/drawing/2014/main" id="{4AEE56CC-1635-4984-9193-FC9536A80DBC}"/>
                    </a:ext>
                  </a:extLst>
                </p:cNvPr>
                <p:cNvPicPr/>
                <p:nvPr/>
              </p:nvPicPr>
              <p:blipFill>
                <a:blip r:embed="rId372"/>
                <a:stretch>
                  <a:fillRect/>
                </a:stretch>
              </p:blipFill>
              <p:spPr>
                <a:xfrm>
                  <a:off x="2021317" y="139651"/>
                  <a:ext cx="2890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8" name="Freihand 47">
                  <a:extLst>
                    <a:ext uri="{FF2B5EF4-FFF2-40B4-BE49-F238E27FC236}">
                      <a16:creationId xmlns:a16="http://schemas.microsoft.com/office/drawing/2014/main" id="{0F77B3D9-05FC-4350-87CA-8922959E2917}"/>
                    </a:ext>
                  </a:extLst>
                </p14:cNvPr>
                <p14:cNvContentPartPr/>
                <p14:nvPr/>
              </p14:nvContentPartPr>
              <p14:xfrm>
                <a:off x="2022397" y="419011"/>
                <a:ext cx="342360" cy="66600"/>
              </p14:xfrm>
            </p:contentPart>
          </mc:Choice>
          <mc:Fallback>
            <p:pic>
              <p:nvPicPr>
                <p:cNvPr id="48" name="Freihand 47">
                  <a:extLst>
                    <a:ext uri="{FF2B5EF4-FFF2-40B4-BE49-F238E27FC236}">
                      <a16:creationId xmlns:a16="http://schemas.microsoft.com/office/drawing/2014/main" id="{0F77B3D9-05FC-4350-87CA-8922959E2917}"/>
                    </a:ext>
                  </a:extLst>
                </p:cNvPr>
                <p:cNvPicPr/>
                <p:nvPr/>
              </p:nvPicPr>
              <p:blipFill>
                <a:blip r:embed="rId374"/>
                <a:stretch>
                  <a:fillRect/>
                </a:stretch>
              </p:blipFill>
              <p:spPr>
                <a:xfrm>
                  <a:off x="2018077" y="414691"/>
                  <a:ext cx="351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9" name="Freihand 48">
                  <a:extLst>
                    <a:ext uri="{FF2B5EF4-FFF2-40B4-BE49-F238E27FC236}">
                      <a16:creationId xmlns:a16="http://schemas.microsoft.com/office/drawing/2014/main" id="{5BE5913E-3918-4535-A988-D5800A1AF770}"/>
                    </a:ext>
                  </a:extLst>
                </p14:cNvPr>
                <p14:cNvContentPartPr/>
                <p14:nvPr/>
              </p14:nvContentPartPr>
              <p14:xfrm>
                <a:off x="2136517" y="511171"/>
                <a:ext cx="118080" cy="182880"/>
              </p14:xfrm>
            </p:contentPart>
          </mc:Choice>
          <mc:Fallback>
            <p:pic>
              <p:nvPicPr>
                <p:cNvPr id="49" name="Freihand 48">
                  <a:extLst>
                    <a:ext uri="{FF2B5EF4-FFF2-40B4-BE49-F238E27FC236}">
                      <a16:creationId xmlns:a16="http://schemas.microsoft.com/office/drawing/2014/main" id="{5BE5913E-3918-4535-A988-D5800A1AF770}"/>
                    </a:ext>
                  </a:extLst>
                </p:cNvPr>
                <p:cNvPicPr/>
                <p:nvPr/>
              </p:nvPicPr>
              <p:blipFill>
                <a:blip r:embed="rId376"/>
                <a:stretch>
                  <a:fillRect/>
                </a:stretch>
              </p:blipFill>
              <p:spPr>
                <a:xfrm>
                  <a:off x="2132197" y="506851"/>
                  <a:ext cx="126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53" name="Freihand 52">
                  <a:extLst>
                    <a:ext uri="{FF2B5EF4-FFF2-40B4-BE49-F238E27FC236}">
                      <a16:creationId xmlns:a16="http://schemas.microsoft.com/office/drawing/2014/main" id="{9A2DC864-F6BD-453B-B7E5-9DBE3E93EA16}"/>
                    </a:ext>
                  </a:extLst>
                </p14:cNvPr>
                <p14:cNvContentPartPr/>
                <p14:nvPr/>
              </p14:nvContentPartPr>
              <p14:xfrm>
                <a:off x="2722957" y="169891"/>
                <a:ext cx="180000" cy="130680"/>
              </p14:xfrm>
            </p:contentPart>
          </mc:Choice>
          <mc:Fallback>
            <p:pic>
              <p:nvPicPr>
                <p:cNvPr id="53" name="Freihand 52">
                  <a:extLst>
                    <a:ext uri="{FF2B5EF4-FFF2-40B4-BE49-F238E27FC236}">
                      <a16:creationId xmlns:a16="http://schemas.microsoft.com/office/drawing/2014/main" id="{9A2DC864-F6BD-453B-B7E5-9DBE3E93EA16}"/>
                    </a:ext>
                  </a:extLst>
                </p:cNvPr>
                <p:cNvPicPr/>
                <p:nvPr/>
              </p:nvPicPr>
              <p:blipFill>
                <a:blip r:embed="rId378"/>
                <a:stretch>
                  <a:fillRect/>
                </a:stretch>
              </p:blipFill>
              <p:spPr>
                <a:xfrm>
                  <a:off x="2718637" y="165571"/>
                  <a:ext cx="188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54" name="Freihand 53">
                  <a:extLst>
                    <a:ext uri="{FF2B5EF4-FFF2-40B4-BE49-F238E27FC236}">
                      <a16:creationId xmlns:a16="http://schemas.microsoft.com/office/drawing/2014/main" id="{4A6B3F80-A950-431B-A99A-C24D5178F2B7}"/>
                    </a:ext>
                  </a:extLst>
                </p14:cNvPr>
                <p14:cNvContentPartPr/>
                <p14:nvPr/>
              </p14:nvContentPartPr>
              <p14:xfrm>
                <a:off x="2974237" y="189331"/>
                <a:ext cx="118800" cy="12240"/>
              </p14:xfrm>
            </p:contentPart>
          </mc:Choice>
          <mc:Fallback>
            <p:pic>
              <p:nvPicPr>
                <p:cNvPr id="54" name="Freihand 53">
                  <a:extLst>
                    <a:ext uri="{FF2B5EF4-FFF2-40B4-BE49-F238E27FC236}">
                      <a16:creationId xmlns:a16="http://schemas.microsoft.com/office/drawing/2014/main" id="{4A6B3F80-A950-431B-A99A-C24D5178F2B7}"/>
                    </a:ext>
                  </a:extLst>
                </p:cNvPr>
                <p:cNvPicPr/>
                <p:nvPr/>
              </p:nvPicPr>
              <p:blipFill>
                <a:blip r:embed="rId380"/>
                <a:stretch>
                  <a:fillRect/>
                </a:stretch>
              </p:blipFill>
              <p:spPr>
                <a:xfrm>
                  <a:off x="2969917" y="185011"/>
                  <a:ext cx="127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61" name="Freihand 60">
                  <a:extLst>
                    <a:ext uri="{FF2B5EF4-FFF2-40B4-BE49-F238E27FC236}">
                      <a16:creationId xmlns:a16="http://schemas.microsoft.com/office/drawing/2014/main" id="{5A87D010-81CF-4873-8DE1-55DADB7F94F7}"/>
                    </a:ext>
                  </a:extLst>
                </p14:cNvPr>
                <p14:cNvContentPartPr/>
                <p14:nvPr/>
              </p14:nvContentPartPr>
              <p14:xfrm>
                <a:off x="2982517" y="238291"/>
                <a:ext cx="135360" cy="20160"/>
              </p14:xfrm>
            </p:contentPart>
          </mc:Choice>
          <mc:Fallback>
            <p:pic>
              <p:nvPicPr>
                <p:cNvPr id="61" name="Freihand 60">
                  <a:extLst>
                    <a:ext uri="{FF2B5EF4-FFF2-40B4-BE49-F238E27FC236}">
                      <a16:creationId xmlns:a16="http://schemas.microsoft.com/office/drawing/2014/main" id="{5A87D010-81CF-4873-8DE1-55DADB7F94F7}"/>
                    </a:ext>
                  </a:extLst>
                </p:cNvPr>
                <p:cNvPicPr/>
                <p:nvPr/>
              </p:nvPicPr>
              <p:blipFill>
                <a:blip r:embed="rId382"/>
                <a:stretch>
                  <a:fillRect/>
                </a:stretch>
              </p:blipFill>
              <p:spPr>
                <a:xfrm>
                  <a:off x="2978197" y="233971"/>
                  <a:ext cx="144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62" name="Freihand 61">
                  <a:extLst>
                    <a:ext uri="{FF2B5EF4-FFF2-40B4-BE49-F238E27FC236}">
                      <a16:creationId xmlns:a16="http://schemas.microsoft.com/office/drawing/2014/main" id="{FDF4A7EF-E6F1-4DDA-9FC5-7B12AEB64484}"/>
                    </a:ext>
                  </a:extLst>
                </p14:cNvPr>
                <p14:cNvContentPartPr/>
                <p14:nvPr/>
              </p14:nvContentPartPr>
              <p14:xfrm>
                <a:off x="3212917" y="127051"/>
                <a:ext cx="124920" cy="152280"/>
              </p14:xfrm>
            </p:contentPart>
          </mc:Choice>
          <mc:Fallback>
            <p:pic>
              <p:nvPicPr>
                <p:cNvPr id="62" name="Freihand 61">
                  <a:extLst>
                    <a:ext uri="{FF2B5EF4-FFF2-40B4-BE49-F238E27FC236}">
                      <a16:creationId xmlns:a16="http://schemas.microsoft.com/office/drawing/2014/main" id="{FDF4A7EF-E6F1-4DDA-9FC5-7B12AEB64484}"/>
                    </a:ext>
                  </a:extLst>
                </p:cNvPr>
                <p:cNvPicPr/>
                <p:nvPr/>
              </p:nvPicPr>
              <p:blipFill>
                <a:blip r:embed="rId384"/>
                <a:stretch>
                  <a:fillRect/>
                </a:stretch>
              </p:blipFill>
              <p:spPr>
                <a:xfrm>
                  <a:off x="3208597" y="122731"/>
                  <a:ext cx="133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63" name="Freihand 62">
                  <a:extLst>
                    <a:ext uri="{FF2B5EF4-FFF2-40B4-BE49-F238E27FC236}">
                      <a16:creationId xmlns:a16="http://schemas.microsoft.com/office/drawing/2014/main" id="{3D8FB5D7-AB11-435B-92FC-18C382FFCC05}"/>
                    </a:ext>
                  </a:extLst>
                </p14:cNvPr>
                <p14:cNvContentPartPr/>
                <p14:nvPr/>
              </p14:nvContentPartPr>
              <p14:xfrm>
                <a:off x="3135157" y="83491"/>
                <a:ext cx="258480" cy="22680"/>
              </p14:xfrm>
            </p:contentPart>
          </mc:Choice>
          <mc:Fallback>
            <p:pic>
              <p:nvPicPr>
                <p:cNvPr id="63" name="Freihand 62">
                  <a:extLst>
                    <a:ext uri="{FF2B5EF4-FFF2-40B4-BE49-F238E27FC236}">
                      <a16:creationId xmlns:a16="http://schemas.microsoft.com/office/drawing/2014/main" id="{3D8FB5D7-AB11-435B-92FC-18C382FFCC05}"/>
                    </a:ext>
                  </a:extLst>
                </p:cNvPr>
                <p:cNvPicPr/>
                <p:nvPr/>
              </p:nvPicPr>
              <p:blipFill>
                <a:blip r:embed="rId386"/>
                <a:stretch>
                  <a:fillRect/>
                </a:stretch>
              </p:blipFill>
              <p:spPr>
                <a:xfrm>
                  <a:off x="3130837" y="79171"/>
                  <a:ext cx="267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77" name="Freihand 76">
                  <a:extLst>
                    <a:ext uri="{FF2B5EF4-FFF2-40B4-BE49-F238E27FC236}">
                      <a16:creationId xmlns:a16="http://schemas.microsoft.com/office/drawing/2014/main" id="{F0A681E7-FDFE-45CD-A3B7-7E6110147265}"/>
                    </a:ext>
                  </a:extLst>
                </p14:cNvPr>
                <p14:cNvContentPartPr/>
                <p14:nvPr/>
              </p14:nvContentPartPr>
              <p14:xfrm>
                <a:off x="237157" y="2573251"/>
                <a:ext cx="116640" cy="48240"/>
              </p14:xfrm>
            </p:contentPart>
          </mc:Choice>
          <mc:Fallback>
            <p:pic>
              <p:nvPicPr>
                <p:cNvPr id="77" name="Freihand 76">
                  <a:extLst>
                    <a:ext uri="{FF2B5EF4-FFF2-40B4-BE49-F238E27FC236}">
                      <a16:creationId xmlns:a16="http://schemas.microsoft.com/office/drawing/2014/main" id="{F0A681E7-FDFE-45CD-A3B7-7E6110147265}"/>
                    </a:ext>
                  </a:extLst>
                </p:cNvPr>
                <p:cNvPicPr/>
                <p:nvPr/>
              </p:nvPicPr>
              <p:blipFill>
                <a:blip r:embed="rId388"/>
                <a:stretch>
                  <a:fillRect/>
                </a:stretch>
              </p:blipFill>
              <p:spPr>
                <a:xfrm>
                  <a:off x="232837" y="2568931"/>
                  <a:ext cx="1252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78" name="Freihand 77">
                  <a:extLst>
                    <a:ext uri="{FF2B5EF4-FFF2-40B4-BE49-F238E27FC236}">
                      <a16:creationId xmlns:a16="http://schemas.microsoft.com/office/drawing/2014/main" id="{4AE7C1BD-3CD3-4AF3-A315-386D0AD77984}"/>
                    </a:ext>
                  </a:extLst>
                </p14:cNvPr>
                <p14:cNvContentPartPr/>
                <p14:nvPr/>
              </p14:nvContentPartPr>
              <p14:xfrm>
                <a:off x="263077" y="946411"/>
                <a:ext cx="155520" cy="64080"/>
              </p14:xfrm>
            </p:contentPart>
          </mc:Choice>
          <mc:Fallback>
            <p:pic>
              <p:nvPicPr>
                <p:cNvPr id="78" name="Freihand 77">
                  <a:extLst>
                    <a:ext uri="{FF2B5EF4-FFF2-40B4-BE49-F238E27FC236}">
                      <a16:creationId xmlns:a16="http://schemas.microsoft.com/office/drawing/2014/main" id="{4AE7C1BD-3CD3-4AF3-A315-386D0AD77984}"/>
                    </a:ext>
                  </a:extLst>
                </p:cNvPr>
                <p:cNvPicPr/>
                <p:nvPr/>
              </p:nvPicPr>
              <p:blipFill>
                <a:blip r:embed="rId390"/>
                <a:stretch>
                  <a:fillRect/>
                </a:stretch>
              </p:blipFill>
              <p:spPr>
                <a:xfrm>
                  <a:off x="258757" y="942091"/>
                  <a:ext cx="164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79" name="Freihand 78">
                  <a:extLst>
                    <a:ext uri="{FF2B5EF4-FFF2-40B4-BE49-F238E27FC236}">
                      <a16:creationId xmlns:a16="http://schemas.microsoft.com/office/drawing/2014/main" id="{92E68BDB-0A9F-495E-BBA9-558BF3D8DA09}"/>
                    </a:ext>
                  </a:extLst>
                </p14:cNvPr>
                <p14:cNvContentPartPr/>
                <p14:nvPr/>
              </p14:nvContentPartPr>
              <p14:xfrm>
                <a:off x="3017077" y="2493331"/>
                <a:ext cx="59760" cy="38880"/>
              </p14:xfrm>
            </p:contentPart>
          </mc:Choice>
          <mc:Fallback>
            <p:pic>
              <p:nvPicPr>
                <p:cNvPr id="79" name="Freihand 78">
                  <a:extLst>
                    <a:ext uri="{FF2B5EF4-FFF2-40B4-BE49-F238E27FC236}">
                      <a16:creationId xmlns:a16="http://schemas.microsoft.com/office/drawing/2014/main" id="{92E68BDB-0A9F-495E-BBA9-558BF3D8DA09}"/>
                    </a:ext>
                  </a:extLst>
                </p:cNvPr>
                <p:cNvPicPr/>
                <p:nvPr/>
              </p:nvPicPr>
              <p:blipFill>
                <a:blip r:embed="rId392"/>
                <a:stretch>
                  <a:fillRect/>
                </a:stretch>
              </p:blipFill>
              <p:spPr>
                <a:xfrm>
                  <a:off x="3012757" y="2489011"/>
                  <a:ext cx="684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80" name="Freihand 79">
                  <a:extLst>
                    <a:ext uri="{FF2B5EF4-FFF2-40B4-BE49-F238E27FC236}">
                      <a16:creationId xmlns:a16="http://schemas.microsoft.com/office/drawing/2014/main" id="{7E93E63E-DA91-49FA-9A1E-751DF215D46B}"/>
                    </a:ext>
                  </a:extLst>
                </p14:cNvPr>
                <p14:cNvContentPartPr/>
                <p14:nvPr/>
              </p14:nvContentPartPr>
              <p14:xfrm>
                <a:off x="910717" y="905371"/>
                <a:ext cx="27000" cy="2880"/>
              </p14:xfrm>
            </p:contentPart>
          </mc:Choice>
          <mc:Fallback>
            <p:pic>
              <p:nvPicPr>
                <p:cNvPr id="80" name="Freihand 79">
                  <a:extLst>
                    <a:ext uri="{FF2B5EF4-FFF2-40B4-BE49-F238E27FC236}">
                      <a16:creationId xmlns:a16="http://schemas.microsoft.com/office/drawing/2014/main" id="{7E93E63E-DA91-49FA-9A1E-751DF215D46B}"/>
                    </a:ext>
                  </a:extLst>
                </p:cNvPr>
                <p:cNvPicPr/>
                <p:nvPr/>
              </p:nvPicPr>
              <p:blipFill>
                <a:blip r:embed="rId394"/>
                <a:stretch>
                  <a:fillRect/>
                </a:stretch>
              </p:blipFill>
              <p:spPr>
                <a:xfrm>
                  <a:off x="906397" y="901051"/>
                  <a:ext cx="35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81" name="Freihand 80">
                  <a:extLst>
                    <a:ext uri="{FF2B5EF4-FFF2-40B4-BE49-F238E27FC236}">
                      <a16:creationId xmlns:a16="http://schemas.microsoft.com/office/drawing/2014/main" id="{0A3127B5-868B-4359-862C-455F02213FD6}"/>
                    </a:ext>
                  </a:extLst>
                </p14:cNvPr>
                <p14:cNvContentPartPr/>
                <p14:nvPr/>
              </p14:nvContentPartPr>
              <p14:xfrm>
                <a:off x="3040477" y="3214771"/>
                <a:ext cx="18000" cy="138960"/>
              </p14:xfrm>
            </p:contentPart>
          </mc:Choice>
          <mc:Fallback>
            <p:pic>
              <p:nvPicPr>
                <p:cNvPr id="81" name="Freihand 80">
                  <a:extLst>
                    <a:ext uri="{FF2B5EF4-FFF2-40B4-BE49-F238E27FC236}">
                      <a16:creationId xmlns:a16="http://schemas.microsoft.com/office/drawing/2014/main" id="{0A3127B5-868B-4359-862C-455F02213FD6}"/>
                    </a:ext>
                  </a:extLst>
                </p:cNvPr>
                <p:cNvPicPr/>
                <p:nvPr/>
              </p:nvPicPr>
              <p:blipFill>
                <a:blip r:embed="rId396"/>
                <a:stretch>
                  <a:fillRect/>
                </a:stretch>
              </p:blipFill>
              <p:spPr>
                <a:xfrm>
                  <a:off x="3036157" y="3210451"/>
                  <a:ext cx="26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82" name="Freihand 81">
                  <a:extLst>
                    <a:ext uri="{FF2B5EF4-FFF2-40B4-BE49-F238E27FC236}">
                      <a16:creationId xmlns:a16="http://schemas.microsoft.com/office/drawing/2014/main" id="{80BDA581-1F46-4689-8D61-8CF7B29234FA}"/>
                    </a:ext>
                  </a:extLst>
                </p14:cNvPr>
                <p14:cNvContentPartPr/>
                <p14:nvPr/>
              </p14:nvContentPartPr>
              <p14:xfrm>
                <a:off x="925117" y="3209011"/>
                <a:ext cx="52920" cy="140040"/>
              </p14:xfrm>
            </p:contentPart>
          </mc:Choice>
          <mc:Fallback>
            <p:pic>
              <p:nvPicPr>
                <p:cNvPr id="82" name="Freihand 81">
                  <a:extLst>
                    <a:ext uri="{FF2B5EF4-FFF2-40B4-BE49-F238E27FC236}">
                      <a16:creationId xmlns:a16="http://schemas.microsoft.com/office/drawing/2014/main" id="{80BDA581-1F46-4689-8D61-8CF7B29234FA}"/>
                    </a:ext>
                  </a:extLst>
                </p:cNvPr>
                <p:cNvPicPr/>
                <p:nvPr/>
              </p:nvPicPr>
              <p:blipFill>
                <a:blip r:embed="rId398"/>
                <a:stretch>
                  <a:fillRect/>
                </a:stretch>
              </p:blipFill>
              <p:spPr>
                <a:xfrm>
                  <a:off x="920797" y="3204691"/>
                  <a:ext cx="61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12" name="Freihand 111">
                  <a:extLst>
                    <a:ext uri="{FF2B5EF4-FFF2-40B4-BE49-F238E27FC236}">
                      <a16:creationId xmlns:a16="http://schemas.microsoft.com/office/drawing/2014/main" id="{C3EFF518-C0E3-4325-92AB-93F88C08F541}"/>
                    </a:ext>
                  </a:extLst>
                </p14:cNvPr>
                <p14:cNvContentPartPr/>
                <p14:nvPr/>
              </p14:nvContentPartPr>
              <p14:xfrm>
                <a:off x="923317" y="405331"/>
                <a:ext cx="21600" cy="210600"/>
              </p14:xfrm>
            </p:contentPart>
          </mc:Choice>
          <mc:Fallback>
            <p:pic>
              <p:nvPicPr>
                <p:cNvPr id="112" name="Freihand 111">
                  <a:extLst>
                    <a:ext uri="{FF2B5EF4-FFF2-40B4-BE49-F238E27FC236}">
                      <a16:creationId xmlns:a16="http://schemas.microsoft.com/office/drawing/2014/main" id="{C3EFF518-C0E3-4325-92AB-93F88C08F541}"/>
                    </a:ext>
                  </a:extLst>
                </p:cNvPr>
                <p:cNvPicPr/>
                <p:nvPr/>
              </p:nvPicPr>
              <p:blipFill>
                <a:blip r:embed="rId400"/>
                <a:stretch>
                  <a:fillRect/>
                </a:stretch>
              </p:blipFill>
              <p:spPr>
                <a:xfrm>
                  <a:off x="918997" y="401011"/>
                  <a:ext cx="30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13" name="Freihand 112">
                  <a:extLst>
                    <a:ext uri="{FF2B5EF4-FFF2-40B4-BE49-F238E27FC236}">
                      <a16:creationId xmlns:a16="http://schemas.microsoft.com/office/drawing/2014/main" id="{F6DE4A6E-DE52-4904-AAB2-2C569A726AA9}"/>
                    </a:ext>
                  </a:extLst>
                </p14:cNvPr>
                <p14:cNvContentPartPr/>
                <p14:nvPr/>
              </p14:nvContentPartPr>
              <p14:xfrm>
                <a:off x="903877" y="512971"/>
                <a:ext cx="136440" cy="200520"/>
              </p14:xfrm>
            </p:contentPart>
          </mc:Choice>
          <mc:Fallback>
            <p:pic>
              <p:nvPicPr>
                <p:cNvPr id="113" name="Freihand 112">
                  <a:extLst>
                    <a:ext uri="{FF2B5EF4-FFF2-40B4-BE49-F238E27FC236}">
                      <a16:creationId xmlns:a16="http://schemas.microsoft.com/office/drawing/2014/main" id="{F6DE4A6E-DE52-4904-AAB2-2C569A726AA9}"/>
                    </a:ext>
                  </a:extLst>
                </p:cNvPr>
                <p:cNvPicPr/>
                <p:nvPr/>
              </p:nvPicPr>
              <p:blipFill>
                <a:blip r:embed="rId402"/>
                <a:stretch>
                  <a:fillRect/>
                </a:stretch>
              </p:blipFill>
              <p:spPr>
                <a:xfrm>
                  <a:off x="899557" y="508651"/>
                  <a:ext cx="145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14" name="Freihand 113">
                  <a:extLst>
                    <a:ext uri="{FF2B5EF4-FFF2-40B4-BE49-F238E27FC236}">
                      <a16:creationId xmlns:a16="http://schemas.microsoft.com/office/drawing/2014/main" id="{6FC861DA-1AEB-4788-AAEB-B5631624394D}"/>
                    </a:ext>
                  </a:extLst>
                </p14:cNvPr>
                <p14:cNvContentPartPr/>
                <p14:nvPr/>
              </p14:nvContentPartPr>
              <p14:xfrm>
                <a:off x="678157" y="233971"/>
                <a:ext cx="35280" cy="123120"/>
              </p14:xfrm>
            </p:contentPart>
          </mc:Choice>
          <mc:Fallback>
            <p:pic>
              <p:nvPicPr>
                <p:cNvPr id="114" name="Freihand 113">
                  <a:extLst>
                    <a:ext uri="{FF2B5EF4-FFF2-40B4-BE49-F238E27FC236}">
                      <a16:creationId xmlns:a16="http://schemas.microsoft.com/office/drawing/2014/main" id="{6FC861DA-1AEB-4788-AAEB-B5631624394D}"/>
                    </a:ext>
                  </a:extLst>
                </p:cNvPr>
                <p:cNvPicPr/>
                <p:nvPr/>
              </p:nvPicPr>
              <p:blipFill>
                <a:blip r:embed="rId404"/>
                <a:stretch>
                  <a:fillRect/>
                </a:stretch>
              </p:blipFill>
              <p:spPr>
                <a:xfrm>
                  <a:off x="673837" y="229651"/>
                  <a:ext cx="43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15" name="Freihand 114">
                  <a:extLst>
                    <a:ext uri="{FF2B5EF4-FFF2-40B4-BE49-F238E27FC236}">
                      <a16:creationId xmlns:a16="http://schemas.microsoft.com/office/drawing/2014/main" id="{51C13ED2-2C6B-47F8-A3D7-46995673F7EB}"/>
                    </a:ext>
                  </a:extLst>
                </p14:cNvPr>
                <p14:cNvContentPartPr/>
                <p14:nvPr/>
              </p14:nvContentPartPr>
              <p14:xfrm>
                <a:off x="582757" y="192211"/>
                <a:ext cx="167040" cy="218160"/>
              </p14:xfrm>
            </p:contentPart>
          </mc:Choice>
          <mc:Fallback>
            <p:pic>
              <p:nvPicPr>
                <p:cNvPr id="115" name="Freihand 114">
                  <a:extLst>
                    <a:ext uri="{FF2B5EF4-FFF2-40B4-BE49-F238E27FC236}">
                      <a16:creationId xmlns:a16="http://schemas.microsoft.com/office/drawing/2014/main" id="{51C13ED2-2C6B-47F8-A3D7-46995673F7EB}"/>
                    </a:ext>
                  </a:extLst>
                </p:cNvPr>
                <p:cNvPicPr/>
                <p:nvPr/>
              </p:nvPicPr>
              <p:blipFill>
                <a:blip r:embed="rId406"/>
                <a:stretch>
                  <a:fillRect/>
                </a:stretch>
              </p:blipFill>
              <p:spPr>
                <a:xfrm>
                  <a:off x="578437" y="187891"/>
                  <a:ext cx="1756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16" name="Freihand 115">
                  <a:extLst>
                    <a:ext uri="{FF2B5EF4-FFF2-40B4-BE49-F238E27FC236}">
                      <a16:creationId xmlns:a16="http://schemas.microsoft.com/office/drawing/2014/main" id="{8B1D1D65-ECD0-43D3-AC58-03F4E6C22C04}"/>
                    </a:ext>
                  </a:extLst>
                </p14:cNvPr>
                <p14:cNvContentPartPr/>
                <p14:nvPr/>
              </p14:nvContentPartPr>
              <p14:xfrm>
                <a:off x="776797" y="68731"/>
                <a:ext cx="519120" cy="213480"/>
              </p14:xfrm>
            </p:contentPart>
          </mc:Choice>
          <mc:Fallback>
            <p:pic>
              <p:nvPicPr>
                <p:cNvPr id="116" name="Freihand 115">
                  <a:extLst>
                    <a:ext uri="{FF2B5EF4-FFF2-40B4-BE49-F238E27FC236}">
                      <a16:creationId xmlns:a16="http://schemas.microsoft.com/office/drawing/2014/main" id="{8B1D1D65-ECD0-43D3-AC58-03F4E6C22C04}"/>
                    </a:ext>
                  </a:extLst>
                </p:cNvPr>
                <p:cNvPicPr/>
                <p:nvPr/>
              </p:nvPicPr>
              <p:blipFill>
                <a:blip r:embed="rId408"/>
                <a:stretch>
                  <a:fillRect/>
                </a:stretch>
              </p:blipFill>
              <p:spPr>
                <a:xfrm>
                  <a:off x="772477" y="64411"/>
                  <a:ext cx="52776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17" name="Freihand 116">
                  <a:extLst>
                    <a:ext uri="{FF2B5EF4-FFF2-40B4-BE49-F238E27FC236}">
                      <a16:creationId xmlns:a16="http://schemas.microsoft.com/office/drawing/2014/main" id="{05A5B49E-AB8D-4365-8DAD-657B0B11D554}"/>
                    </a:ext>
                  </a:extLst>
                </p14:cNvPr>
                <p14:cNvContentPartPr/>
                <p14:nvPr/>
              </p14:nvContentPartPr>
              <p14:xfrm>
                <a:off x="2155957" y="704851"/>
                <a:ext cx="191520" cy="71640"/>
              </p14:xfrm>
            </p:contentPart>
          </mc:Choice>
          <mc:Fallback>
            <p:pic>
              <p:nvPicPr>
                <p:cNvPr id="117" name="Freihand 116">
                  <a:extLst>
                    <a:ext uri="{FF2B5EF4-FFF2-40B4-BE49-F238E27FC236}">
                      <a16:creationId xmlns:a16="http://schemas.microsoft.com/office/drawing/2014/main" id="{05A5B49E-AB8D-4365-8DAD-657B0B11D554}"/>
                    </a:ext>
                  </a:extLst>
                </p:cNvPr>
                <p:cNvPicPr/>
                <p:nvPr/>
              </p:nvPicPr>
              <p:blipFill>
                <a:blip r:embed="rId410"/>
                <a:stretch>
                  <a:fillRect/>
                </a:stretch>
              </p:blipFill>
              <p:spPr>
                <a:xfrm>
                  <a:off x="2151637" y="700531"/>
                  <a:ext cx="200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18" name="Freihand 117">
                  <a:extLst>
                    <a:ext uri="{FF2B5EF4-FFF2-40B4-BE49-F238E27FC236}">
                      <a16:creationId xmlns:a16="http://schemas.microsoft.com/office/drawing/2014/main" id="{BD1260A9-8631-4312-9587-7780E468E1A0}"/>
                    </a:ext>
                  </a:extLst>
                </p14:cNvPr>
                <p14:cNvContentPartPr/>
                <p14:nvPr/>
              </p14:nvContentPartPr>
              <p14:xfrm>
                <a:off x="2075677" y="689371"/>
                <a:ext cx="203760" cy="161640"/>
              </p14:xfrm>
            </p:contentPart>
          </mc:Choice>
          <mc:Fallback>
            <p:pic>
              <p:nvPicPr>
                <p:cNvPr id="118" name="Freihand 117">
                  <a:extLst>
                    <a:ext uri="{FF2B5EF4-FFF2-40B4-BE49-F238E27FC236}">
                      <a16:creationId xmlns:a16="http://schemas.microsoft.com/office/drawing/2014/main" id="{BD1260A9-8631-4312-9587-7780E468E1A0}"/>
                    </a:ext>
                  </a:extLst>
                </p:cNvPr>
                <p:cNvPicPr/>
                <p:nvPr/>
              </p:nvPicPr>
              <p:blipFill>
                <a:blip r:embed="rId412"/>
                <a:stretch>
                  <a:fillRect/>
                </a:stretch>
              </p:blipFill>
              <p:spPr>
                <a:xfrm>
                  <a:off x="2071357" y="685051"/>
                  <a:ext cx="2124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19" name="Freihand 118">
                  <a:extLst>
                    <a:ext uri="{FF2B5EF4-FFF2-40B4-BE49-F238E27FC236}">
                      <a16:creationId xmlns:a16="http://schemas.microsoft.com/office/drawing/2014/main" id="{7386DE7F-F305-4B15-A387-020953F17900}"/>
                    </a:ext>
                  </a:extLst>
                </p14:cNvPr>
                <p14:cNvContentPartPr/>
                <p14:nvPr/>
              </p14:nvContentPartPr>
              <p14:xfrm>
                <a:off x="2410117" y="575251"/>
                <a:ext cx="217440" cy="186840"/>
              </p14:xfrm>
            </p:contentPart>
          </mc:Choice>
          <mc:Fallback>
            <p:pic>
              <p:nvPicPr>
                <p:cNvPr id="119" name="Freihand 118">
                  <a:extLst>
                    <a:ext uri="{FF2B5EF4-FFF2-40B4-BE49-F238E27FC236}">
                      <a16:creationId xmlns:a16="http://schemas.microsoft.com/office/drawing/2014/main" id="{7386DE7F-F305-4B15-A387-020953F17900}"/>
                    </a:ext>
                  </a:extLst>
                </p:cNvPr>
                <p:cNvPicPr/>
                <p:nvPr/>
              </p:nvPicPr>
              <p:blipFill>
                <a:blip r:embed="rId414"/>
                <a:stretch>
                  <a:fillRect/>
                </a:stretch>
              </p:blipFill>
              <p:spPr>
                <a:xfrm>
                  <a:off x="2405797" y="570931"/>
                  <a:ext cx="2260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20" name="Freihand 119">
                  <a:extLst>
                    <a:ext uri="{FF2B5EF4-FFF2-40B4-BE49-F238E27FC236}">
                      <a16:creationId xmlns:a16="http://schemas.microsoft.com/office/drawing/2014/main" id="{CE1497A3-3C75-44CB-AFD2-3EDC76C9C81B}"/>
                    </a:ext>
                  </a:extLst>
                </p14:cNvPr>
                <p14:cNvContentPartPr/>
                <p14:nvPr/>
              </p14:nvContentPartPr>
              <p14:xfrm>
                <a:off x="2633677" y="625651"/>
                <a:ext cx="95040" cy="228240"/>
              </p14:xfrm>
            </p:contentPart>
          </mc:Choice>
          <mc:Fallback>
            <p:pic>
              <p:nvPicPr>
                <p:cNvPr id="120" name="Freihand 119">
                  <a:extLst>
                    <a:ext uri="{FF2B5EF4-FFF2-40B4-BE49-F238E27FC236}">
                      <a16:creationId xmlns:a16="http://schemas.microsoft.com/office/drawing/2014/main" id="{CE1497A3-3C75-44CB-AFD2-3EDC76C9C81B}"/>
                    </a:ext>
                  </a:extLst>
                </p:cNvPr>
                <p:cNvPicPr/>
                <p:nvPr/>
              </p:nvPicPr>
              <p:blipFill>
                <a:blip r:embed="rId416"/>
                <a:stretch>
                  <a:fillRect/>
                </a:stretch>
              </p:blipFill>
              <p:spPr>
                <a:xfrm>
                  <a:off x="2629357" y="621331"/>
                  <a:ext cx="1036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21" name="Freihand 120">
                  <a:extLst>
                    <a:ext uri="{FF2B5EF4-FFF2-40B4-BE49-F238E27FC236}">
                      <a16:creationId xmlns:a16="http://schemas.microsoft.com/office/drawing/2014/main" id="{337BADC3-F852-40A6-A016-13F6E3CA6851}"/>
                    </a:ext>
                  </a:extLst>
                </p14:cNvPr>
                <p14:cNvContentPartPr/>
                <p14:nvPr/>
              </p14:nvContentPartPr>
              <p14:xfrm>
                <a:off x="2736637" y="604051"/>
                <a:ext cx="90000" cy="191160"/>
              </p14:xfrm>
            </p:contentPart>
          </mc:Choice>
          <mc:Fallback>
            <p:pic>
              <p:nvPicPr>
                <p:cNvPr id="121" name="Freihand 120">
                  <a:extLst>
                    <a:ext uri="{FF2B5EF4-FFF2-40B4-BE49-F238E27FC236}">
                      <a16:creationId xmlns:a16="http://schemas.microsoft.com/office/drawing/2014/main" id="{337BADC3-F852-40A6-A016-13F6E3CA6851}"/>
                    </a:ext>
                  </a:extLst>
                </p:cNvPr>
                <p:cNvPicPr/>
                <p:nvPr/>
              </p:nvPicPr>
              <p:blipFill>
                <a:blip r:embed="rId418"/>
                <a:stretch>
                  <a:fillRect/>
                </a:stretch>
              </p:blipFill>
              <p:spPr>
                <a:xfrm>
                  <a:off x="2732317" y="599731"/>
                  <a:ext cx="98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22" name="Freihand 121">
                  <a:extLst>
                    <a:ext uri="{FF2B5EF4-FFF2-40B4-BE49-F238E27FC236}">
                      <a16:creationId xmlns:a16="http://schemas.microsoft.com/office/drawing/2014/main" id="{4B7B8135-30C4-44AB-873A-F8A869CE5BF2}"/>
                    </a:ext>
                  </a:extLst>
                </p14:cNvPr>
                <p14:cNvContentPartPr/>
                <p14:nvPr/>
              </p14:nvContentPartPr>
              <p14:xfrm>
                <a:off x="2859757" y="517651"/>
                <a:ext cx="184680" cy="361440"/>
              </p14:xfrm>
            </p:contentPart>
          </mc:Choice>
          <mc:Fallback>
            <p:pic>
              <p:nvPicPr>
                <p:cNvPr id="122" name="Freihand 121">
                  <a:extLst>
                    <a:ext uri="{FF2B5EF4-FFF2-40B4-BE49-F238E27FC236}">
                      <a16:creationId xmlns:a16="http://schemas.microsoft.com/office/drawing/2014/main" id="{4B7B8135-30C4-44AB-873A-F8A869CE5BF2}"/>
                    </a:ext>
                  </a:extLst>
                </p:cNvPr>
                <p:cNvPicPr/>
                <p:nvPr/>
              </p:nvPicPr>
              <p:blipFill>
                <a:blip r:embed="rId420"/>
                <a:stretch>
                  <a:fillRect/>
                </a:stretch>
              </p:blipFill>
              <p:spPr>
                <a:xfrm>
                  <a:off x="2855437" y="513331"/>
                  <a:ext cx="1933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02" name="Freihand 101">
                  <a:extLst>
                    <a:ext uri="{FF2B5EF4-FFF2-40B4-BE49-F238E27FC236}">
                      <a16:creationId xmlns:a16="http://schemas.microsoft.com/office/drawing/2014/main" id="{8D6DE8B9-F2BF-45B9-98A5-9B7674E373DF}"/>
                    </a:ext>
                  </a:extLst>
                </p14:cNvPr>
                <p14:cNvContentPartPr/>
                <p14:nvPr/>
              </p14:nvContentPartPr>
              <p14:xfrm>
                <a:off x="1801717" y="1829491"/>
                <a:ext cx="108000" cy="21240"/>
              </p14:xfrm>
            </p:contentPart>
          </mc:Choice>
          <mc:Fallback>
            <p:pic>
              <p:nvPicPr>
                <p:cNvPr id="102" name="Freihand 101">
                  <a:extLst>
                    <a:ext uri="{FF2B5EF4-FFF2-40B4-BE49-F238E27FC236}">
                      <a16:creationId xmlns:a16="http://schemas.microsoft.com/office/drawing/2014/main" id="{8D6DE8B9-F2BF-45B9-98A5-9B7674E373DF}"/>
                    </a:ext>
                  </a:extLst>
                </p:cNvPr>
                <p:cNvPicPr/>
                <p:nvPr/>
              </p:nvPicPr>
              <p:blipFill>
                <a:blip r:embed="rId422"/>
                <a:stretch>
                  <a:fillRect/>
                </a:stretch>
              </p:blipFill>
              <p:spPr>
                <a:xfrm>
                  <a:off x="1797397" y="1825171"/>
                  <a:ext cx="116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03" name="Freihand 102">
                  <a:extLst>
                    <a:ext uri="{FF2B5EF4-FFF2-40B4-BE49-F238E27FC236}">
                      <a16:creationId xmlns:a16="http://schemas.microsoft.com/office/drawing/2014/main" id="{9F2E6636-865E-445E-A3C0-D6DCD38253AE}"/>
                    </a:ext>
                  </a:extLst>
                </p14:cNvPr>
                <p14:cNvContentPartPr/>
                <p14:nvPr/>
              </p14:nvContentPartPr>
              <p14:xfrm>
                <a:off x="1948237" y="1816531"/>
                <a:ext cx="57960" cy="5400"/>
              </p14:xfrm>
            </p:contentPart>
          </mc:Choice>
          <mc:Fallback>
            <p:pic>
              <p:nvPicPr>
                <p:cNvPr id="103" name="Freihand 102">
                  <a:extLst>
                    <a:ext uri="{FF2B5EF4-FFF2-40B4-BE49-F238E27FC236}">
                      <a16:creationId xmlns:a16="http://schemas.microsoft.com/office/drawing/2014/main" id="{9F2E6636-865E-445E-A3C0-D6DCD38253AE}"/>
                    </a:ext>
                  </a:extLst>
                </p:cNvPr>
                <p:cNvPicPr/>
                <p:nvPr/>
              </p:nvPicPr>
              <p:blipFill>
                <a:blip r:embed="rId424"/>
                <a:stretch>
                  <a:fillRect/>
                </a:stretch>
              </p:blipFill>
              <p:spPr>
                <a:xfrm>
                  <a:off x="1943917" y="1812211"/>
                  <a:ext cx="666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06" name="Freihand 105">
                  <a:extLst>
                    <a:ext uri="{FF2B5EF4-FFF2-40B4-BE49-F238E27FC236}">
                      <a16:creationId xmlns:a16="http://schemas.microsoft.com/office/drawing/2014/main" id="{3B3DE376-49B3-4C3D-8A7D-5DBE7C6785D3}"/>
                    </a:ext>
                  </a:extLst>
                </p14:cNvPr>
                <p14:cNvContentPartPr/>
                <p14:nvPr/>
              </p14:nvContentPartPr>
              <p14:xfrm>
                <a:off x="1926997" y="1745611"/>
                <a:ext cx="53640" cy="33120"/>
              </p14:xfrm>
            </p:contentPart>
          </mc:Choice>
          <mc:Fallback>
            <p:pic>
              <p:nvPicPr>
                <p:cNvPr id="106" name="Freihand 105">
                  <a:extLst>
                    <a:ext uri="{FF2B5EF4-FFF2-40B4-BE49-F238E27FC236}">
                      <a16:creationId xmlns:a16="http://schemas.microsoft.com/office/drawing/2014/main" id="{3B3DE376-49B3-4C3D-8A7D-5DBE7C6785D3}"/>
                    </a:ext>
                  </a:extLst>
                </p:cNvPr>
                <p:cNvPicPr/>
                <p:nvPr/>
              </p:nvPicPr>
              <p:blipFill>
                <a:blip r:embed="rId426"/>
                <a:stretch>
                  <a:fillRect/>
                </a:stretch>
              </p:blipFill>
              <p:spPr>
                <a:xfrm>
                  <a:off x="1922677" y="1741291"/>
                  <a:ext cx="62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07" name="Freihand 106">
                  <a:extLst>
                    <a:ext uri="{FF2B5EF4-FFF2-40B4-BE49-F238E27FC236}">
                      <a16:creationId xmlns:a16="http://schemas.microsoft.com/office/drawing/2014/main" id="{7DB1AEB8-346C-4C26-A9F4-646E78DCBE8E}"/>
                    </a:ext>
                  </a:extLst>
                </p14:cNvPr>
                <p14:cNvContentPartPr/>
                <p14:nvPr/>
              </p14:nvContentPartPr>
              <p14:xfrm>
                <a:off x="1889197" y="1751011"/>
                <a:ext cx="27000" cy="2880"/>
              </p14:xfrm>
            </p:contentPart>
          </mc:Choice>
          <mc:Fallback>
            <p:pic>
              <p:nvPicPr>
                <p:cNvPr id="107" name="Freihand 106">
                  <a:extLst>
                    <a:ext uri="{FF2B5EF4-FFF2-40B4-BE49-F238E27FC236}">
                      <a16:creationId xmlns:a16="http://schemas.microsoft.com/office/drawing/2014/main" id="{7DB1AEB8-346C-4C26-A9F4-646E78DCBE8E}"/>
                    </a:ext>
                  </a:extLst>
                </p:cNvPr>
                <p:cNvPicPr/>
                <p:nvPr/>
              </p:nvPicPr>
              <p:blipFill>
                <a:blip r:embed="rId428"/>
                <a:stretch>
                  <a:fillRect/>
                </a:stretch>
              </p:blipFill>
              <p:spPr>
                <a:xfrm>
                  <a:off x="1884877" y="1746691"/>
                  <a:ext cx="35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08" name="Freihand 107">
                  <a:extLst>
                    <a:ext uri="{FF2B5EF4-FFF2-40B4-BE49-F238E27FC236}">
                      <a16:creationId xmlns:a16="http://schemas.microsoft.com/office/drawing/2014/main" id="{B85262E0-05A2-47E0-8474-CA5BCB021BBD}"/>
                    </a:ext>
                  </a:extLst>
                </p14:cNvPr>
                <p14:cNvContentPartPr/>
                <p14:nvPr/>
              </p14:nvContentPartPr>
              <p14:xfrm>
                <a:off x="1421917" y="1720411"/>
                <a:ext cx="459360" cy="56520"/>
              </p14:xfrm>
            </p:contentPart>
          </mc:Choice>
          <mc:Fallback>
            <p:pic>
              <p:nvPicPr>
                <p:cNvPr id="108" name="Freihand 107">
                  <a:extLst>
                    <a:ext uri="{FF2B5EF4-FFF2-40B4-BE49-F238E27FC236}">
                      <a16:creationId xmlns:a16="http://schemas.microsoft.com/office/drawing/2014/main" id="{B85262E0-05A2-47E0-8474-CA5BCB021BBD}"/>
                    </a:ext>
                  </a:extLst>
                </p:cNvPr>
                <p:cNvPicPr/>
                <p:nvPr/>
              </p:nvPicPr>
              <p:blipFill>
                <a:blip r:embed="rId430"/>
                <a:stretch>
                  <a:fillRect/>
                </a:stretch>
              </p:blipFill>
              <p:spPr>
                <a:xfrm>
                  <a:off x="1417597" y="1716091"/>
                  <a:ext cx="468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09" name="Freihand 108">
                  <a:extLst>
                    <a:ext uri="{FF2B5EF4-FFF2-40B4-BE49-F238E27FC236}">
                      <a16:creationId xmlns:a16="http://schemas.microsoft.com/office/drawing/2014/main" id="{5B27AC9F-D6D9-47A4-BF11-5F30EB8A4449}"/>
                    </a:ext>
                  </a:extLst>
                </p14:cNvPr>
                <p14:cNvContentPartPr/>
                <p14:nvPr/>
              </p14:nvContentPartPr>
              <p14:xfrm>
                <a:off x="848077" y="1682251"/>
                <a:ext cx="445680" cy="46800"/>
              </p14:xfrm>
            </p:contentPart>
          </mc:Choice>
          <mc:Fallback>
            <p:pic>
              <p:nvPicPr>
                <p:cNvPr id="109" name="Freihand 108">
                  <a:extLst>
                    <a:ext uri="{FF2B5EF4-FFF2-40B4-BE49-F238E27FC236}">
                      <a16:creationId xmlns:a16="http://schemas.microsoft.com/office/drawing/2014/main" id="{5B27AC9F-D6D9-47A4-BF11-5F30EB8A4449}"/>
                    </a:ext>
                  </a:extLst>
                </p:cNvPr>
                <p:cNvPicPr/>
                <p:nvPr/>
              </p:nvPicPr>
              <p:blipFill>
                <a:blip r:embed="rId432"/>
                <a:stretch>
                  <a:fillRect/>
                </a:stretch>
              </p:blipFill>
              <p:spPr>
                <a:xfrm>
                  <a:off x="843757" y="1677931"/>
                  <a:ext cx="454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10" name="Freihand 109">
                  <a:extLst>
                    <a:ext uri="{FF2B5EF4-FFF2-40B4-BE49-F238E27FC236}">
                      <a16:creationId xmlns:a16="http://schemas.microsoft.com/office/drawing/2014/main" id="{920A5E40-F8B6-4C42-9688-937C22B523D0}"/>
                    </a:ext>
                  </a:extLst>
                </p14:cNvPr>
                <p14:cNvContentPartPr/>
                <p14:nvPr/>
              </p14:nvContentPartPr>
              <p14:xfrm>
                <a:off x="256597" y="1656331"/>
                <a:ext cx="441360" cy="44640"/>
              </p14:xfrm>
            </p:contentPart>
          </mc:Choice>
          <mc:Fallback>
            <p:pic>
              <p:nvPicPr>
                <p:cNvPr id="110" name="Freihand 109">
                  <a:extLst>
                    <a:ext uri="{FF2B5EF4-FFF2-40B4-BE49-F238E27FC236}">
                      <a16:creationId xmlns:a16="http://schemas.microsoft.com/office/drawing/2014/main" id="{920A5E40-F8B6-4C42-9688-937C22B523D0}"/>
                    </a:ext>
                  </a:extLst>
                </p:cNvPr>
                <p:cNvPicPr/>
                <p:nvPr/>
              </p:nvPicPr>
              <p:blipFill>
                <a:blip r:embed="rId434"/>
                <a:stretch>
                  <a:fillRect/>
                </a:stretch>
              </p:blipFill>
              <p:spPr>
                <a:xfrm>
                  <a:off x="252277" y="1652011"/>
                  <a:ext cx="4500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24" name="Freihand 123">
                  <a:extLst>
                    <a:ext uri="{FF2B5EF4-FFF2-40B4-BE49-F238E27FC236}">
                      <a16:creationId xmlns:a16="http://schemas.microsoft.com/office/drawing/2014/main" id="{8458DBAA-A45B-4BD7-88E4-8D67E8AC1A82}"/>
                    </a:ext>
                  </a:extLst>
                </p14:cNvPr>
                <p14:cNvContentPartPr/>
                <p14:nvPr/>
              </p14:nvContentPartPr>
              <p14:xfrm>
                <a:off x="1983877" y="1648051"/>
                <a:ext cx="57600" cy="117000"/>
              </p14:xfrm>
            </p:contentPart>
          </mc:Choice>
          <mc:Fallback>
            <p:pic>
              <p:nvPicPr>
                <p:cNvPr id="124" name="Freihand 123">
                  <a:extLst>
                    <a:ext uri="{FF2B5EF4-FFF2-40B4-BE49-F238E27FC236}">
                      <a16:creationId xmlns:a16="http://schemas.microsoft.com/office/drawing/2014/main" id="{8458DBAA-A45B-4BD7-88E4-8D67E8AC1A82}"/>
                    </a:ext>
                  </a:extLst>
                </p:cNvPr>
                <p:cNvPicPr/>
                <p:nvPr/>
              </p:nvPicPr>
              <p:blipFill>
                <a:blip r:embed="rId436"/>
                <a:stretch>
                  <a:fillRect/>
                </a:stretch>
              </p:blipFill>
              <p:spPr>
                <a:xfrm>
                  <a:off x="1979557" y="1643731"/>
                  <a:ext cx="66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25" name="Freihand 124">
                  <a:extLst>
                    <a:ext uri="{FF2B5EF4-FFF2-40B4-BE49-F238E27FC236}">
                      <a16:creationId xmlns:a16="http://schemas.microsoft.com/office/drawing/2014/main" id="{F8476E70-373C-446A-9F73-FE340C9AD5C5}"/>
                    </a:ext>
                  </a:extLst>
                </p14:cNvPr>
                <p14:cNvContentPartPr/>
                <p14:nvPr/>
              </p14:nvContentPartPr>
              <p14:xfrm>
                <a:off x="2092957" y="1101211"/>
                <a:ext cx="406800" cy="550440"/>
              </p14:xfrm>
            </p:contentPart>
          </mc:Choice>
          <mc:Fallback>
            <p:pic>
              <p:nvPicPr>
                <p:cNvPr id="125" name="Freihand 124">
                  <a:extLst>
                    <a:ext uri="{FF2B5EF4-FFF2-40B4-BE49-F238E27FC236}">
                      <a16:creationId xmlns:a16="http://schemas.microsoft.com/office/drawing/2014/main" id="{F8476E70-373C-446A-9F73-FE340C9AD5C5}"/>
                    </a:ext>
                  </a:extLst>
                </p:cNvPr>
                <p:cNvPicPr/>
                <p:nvPr/>
              </p:nvPicPr>
              <p:blipFill>
                <a:blip r:embed="rId438"/>
                <a:stretch>
                  <a:fillRect/>
                </a:stretch>
              </p:blipFill>
              <p:spPr>
                <a:xfrm>
                  <a:off x="2088637" y="1096891"/>
                  <a:ext cx="41544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26" name="Freihand 125">
                  <a:extLst>
                    <a:ext uri="{FF2B5EF4-FFF2-40B4-BE49-F238E27FC236}">
                      <a16:creationId xmlns:a16="http://schemas.microsoft.com/office/drawing/2014/main" id="{14E054A8-2099-494A-94FE-BAAF09DC1ACC}"/>
                    </a:ext>
                  </a:extLst>
                </p14:cNvPr>
                <p14:cNvContentPartPr/>
                <p14:nvPr/>
              </p14:nvContentPartPr>
              <p14:xfrm>
                <a:off x="2096197" y="1311451"/>
                <a:ext cx="281880" cy="320400"/>
              </p14:xfrm>
            </p:contentPart>
          </mc:Choice>
          <mc:Fallback>
            <p:pic>
              <p:nvPicPr>
                <p:cNvPr id="126" name="Freihand 125">
                  <a:extLst>
                    <a:ext uri="{FF2B5EF4-FFF2-40B4-BE49-F238E27FC236}">
                      <a16:creationId xmlns:a16="http://schemas.microsoft.com/office/drawing/2014/main" id="{14E054A8-2099-494A-94FE-BAAF09DC1ACC}"/>
                    </a:ext>
                  </a:extLst>
                </p:cNvPr>
                <p:cNvPicPr/>
                <p:nvPr/>
              </p:nvPicPr>
              <p:blipFill>
                <a:blip r:embed="rId440"/>
                <a:stretch>
                  <a:fillRect/>
                </a:stretch>
              </p:blipFill>
              <p:spPr>
                <a:xfrm>
                  <a:off x="2091877" y="1307131"/>
                  <a:ext cx="2905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28" name="Freihand 127">
                  <a:extLst>
                    <a:ext uri="{FF2B5EF4-FFF2-40B4-BE49-F238E27FC236}">
                      <a16:creationId xmlns:a16="http://schemas.microsoft.com/office/drawing/2014/main" id="{2A5470FE-1307-4C9F-8F5E-6FF0024EB942}"/>
                    </a:ext>
                  </a:extLst>
                </p14:cNvPr>
                <p14:cNvContentPartPr/>
                <p14:nvPr/>
              </p14:nvContentPartPr>
              <p14:xfrm>
                <a:off x="2664277" y="849211"/>
                <a:ext cx="113760" cy="181800"/>
              </p14:xfrm>
            </p:contentPart>
          </mc:Choice>
          <mc:Fallback>
            <p:pic>
              <p:nvPicPr>
                <p:cNvPr id="128" name="Freihand 127">
                  <a:extLst>
                    <a:ext uri="{FF2B5EF4-FFF2-40B4-BE49-F238E27FC236}">
                      <a16:creationId xmlns:a16="http://schemas.microsoft.com/office/drawing/2014/main" id="{2A5470FE-1307-4C9F-8F5E-6FF0024EB942}"/>
                    </a:ext>
                  </a:extLst>
                </p:cNvPr>
                <p:cNvPicPr/>
                <p:nvPr/>
              </p:nvPicPr>
              <p:blipFill>
                <a:blip r:embed="rId442"/>
                <a:stretch>
                  <a:fillRect/>
                </a:stretch>
              </p:blipFill>
              <p:spPr>
                <a:xfrm>
                  <a:off x="2659957" y="844891"/>
                  <a:ext cx="122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29" name="Freihand 128">
                  <a:extLst>
                    <a:ext uri="{FF2B5EF4-FFF2-40B4-BE49-F238E27FC236}">
                      <a16:creationId xmlns:a16="http://schemas.microsoft.com/office/drawing/2014/main" id="{B24DABF9-2197-4243-9B2A-B8B0C4476EA3}"/>
                    </a:ext>
                  </a:extLst>
                </p14:cNvPr>
                <p14:cNvContentPartPr/>
                <p14:nvPr/>
              </p14:nvContentPartPr>
              <p14:xfrm>
                <a:off x="2787757" y="914731"/>
                <a:ext cx="160560" cy="60120"/>
              </p14:xfrm>
            </p:contentPart>
          </mc:Choice>
          <mc:Fallback>
            <p:pic>
              <p:nvPicPr>
                <p:cNvPr id="129" name="Freihand 128">
                  <a:extLst>
                    <a:ext uri="{FF2B5EF4-FFF2-40B4-BE49-F238E27FC236}">
                      <a16:creationId xmlns:a16="http://schemas.microsoft.com/office/drawing/2014/main" id="{B24DABF9-2197-4243-9B2A-B8B0C4476EA3}"/>
                    </a:ext>
                  </a:extLst>
                </p:cNvPr>
                <p:cNvPicPr/>
                <p:nvPr/>
              </p:nvPicPr>
              <p:blipFill>
                <a:blip r:embed="rId444"/>
                <a:stretch>
                  <a:fillRect/>
                </a:stretch>
              </p:blipFill>
              <p:spPr>
                <a:xfrm>
                  <a:off x="2783437" y="910411"/>
                  <a:ext cx="169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0" name="Freihand 129">
                  <a:extLst>
                    <a:ext uri="{FF2B5EF4-FFF2-40B4-BE49-F238E27FC236}">
                      <a16:creationId xmlns:a16="http://schemas.microsoft.com/office/drawing/2014/main" id="{950A8486-7BFB-4F52-9A2A-8F33139448C8}"/>
                    </a:ext>
                  </a:extLst>
                </p14:cNvPr>
                <p14:cNvContentPartPr/>
                <p14:nvPr/>
              </p14:nvContentPartPr>
              <p14:xfrm>
                <a:off x="2976037" y="837691"/>
                <a:ext cx="182520" cy="255240"/>
              </p14:xfrm>
            </p:contentPart>
          </mc:Choice>
          <mc:Fallback>
            <p:pic>
              <p:nvPicPr>
                <p:cNvPr id="130" name="Freihand 129">
                  <a:extLst>
                    <a:ext uri="{FF2B5EF4-FFF2-40B4-BE49-F238E27FC236}">
                      <a16:creationId xmlns:a16="http://schemas.microsoft.com/office/drawing/2014/main" id="{950A8486-7BFB-4F52-9A2A-8F33139448C8}"/>
                    </a:ext>
                  </a:extLst>
                </p:cNvPr>
                <p:cNvPicPr/>
                <p:nvPr/>
              </p:nvPicPr>
              <p:blipFill>
                <a:blip r:embed="rId446"/>
                <a:stretch>
                  <a:fillRect/>
                </a:stretch>
              </p:blipFill>
              <p:spPr>
                <a:xfrm>
                  <a:off x="2971717" y="833371"/>
                  <a:ext cx="1911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1" name="Freihand 130">
                  <a:extLst>
                    <a:ext uri="{FF2B5EF4-FFF2-40B4-BE49-F238E27FC236}">
                      <a16:creationId xmlns:a16="http://schemas.microsoft.com/office/drawing/2014/main" id="{C2FBC618-360A-4F24-9862-3A2184F8EC29}"/>
                    </a:ext>
                  </a:extLst>
                </p14:cNvPr>
                <p14:cNvContentPartPr/>
                <p14:nvPr/>
              </p14:nvContentPartPr>
              <p14:xfrm>
                <a:off x="3239197" y="763171"/>
                <a:ext cx="168480" cy="80280"/>
              </p14:xfrm>
            </p:contentPart>
          </mc:Choice>
          <mc:Fallback>
            <p:pic>
              <p:nvPicPr>
                <p:cNvPr id="131" name="Freihand 130">
                  <a:extLst>
                    <a:ext uri="{FF2B5EF4-FFF2-40B4-BE49-F238E27FC236}">
                      <a16:creationId xmlns:a16="http://schemas.microsoft.com/office/drawing/2014/main" id="{C2FBC618-360A-4F24-9862-3A2184F8EC29}"/>
                    </a:ext>
                  </a:extLst>
                </p:cNvPr>
                <p:cNvPicPr/>
                <p:nvPr/>
              </p:nvPicPr>
              <p:blipFill>
                <a:blip r:embed="rId448"/>
                <a:stretch>
                  <a:fillRect/>
                </a:stretch>
              </p:blipFill>
              <p:spPr>
                <a:xfrm>
                  <a:off x="3234877" y="758851"/>
                  <a:ext cx="177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2" name="Freihand 131">
                  <a:extLst>
                    <a:ext uri="{FF2B5EF4-FFF2-40B4-BE49-F238E27FC236}">
                      <a16:creationId xmlns:a16="http://schemas.microsoft.com/office/drawing/2014/main" id="{FAD2DA56-CBD1-43B5-9B16-3E6EF9D19027}"/>
                    </a:ext>
                  </a:extLst>
                </p14:cNvPr>
                <p14:cNvContentPartPr/>
                <p14:nvPr/>
              </p14:nvContentPartPr>
              <p14:xfrm>
                <a:off x="3401557" y="570931"/>
                <a:ext cx="218520" cy="214200"/>
              </p14:xfrm>
            </p:contentPart>
          </mc:Choice>
          <mc:Fallback>
            <p:pic>
              <p:nvPicPr>
                <p:cNvPr id="132" name="Freihand 131">
                  <a:extLst>
                    <a:ext uri="{FF2B5EF4-FFF2-40B4-BE49-F238E27FC236}">
                      <a16:creationId xmlns:a16="http://schemas.microsoft.com/office/drawing/2014/main" id="{FAD2DA56-CBD1-43B5-9B16-3E6EF9D19027}"/>
                    </a:ext>
                  </a:extLst>
                </p:cNvPr>
                <p:cNvPicPr/>
                <p:nvPr/>
              </p:nvPicPr>
              <p:blipFill>
                <a:blip r:embed="rId450"/>
                <a:stretch>
                  <a:fillRect/>
                </a:stretch>
              </p:blipFill>
              <p:spPr>
                <a:xfrm>
                  <a:off x="3397237" y="566611"/>
                  <a:ext cx="227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33" name="Freihand 132">
                  <a:extLst>
                    <a:ext uri="{FF2B5EF4-FFF2-40B4-BE49-F238E27FC236}">
                      <a16:creationId xmlns:a16="http://schemas.microsoft.com/office/drawing/2014/main" id="{C83F40A0-3DF0-4B44-BA04-CB74C142E09D}"/>
                    </a:ext>
                  </a:extLst>
                </p14:cNvPr>
                <p14:cNvContentPartPr/>
                <p14:nvPr/>
              </p14:nvContentPartPr>
              <p14:xfrm>
                <a:off x="3594157" y="667411"/>
                <a:ext cx="49680" cy="71640"/>
              </p14:xfrm>
            </p:contentPart>
          </mc:Choice>
          <mc:Fallback>
            <p:pic>
              <p:nvPicPr>
                <p:cNvPr id="133" name="Freihand 132">
                  <a:extLst>
                    <a:ext uri="{FF2B5EF4-FFF2-40B4-BE49-F238E27FC236}">
                      <a16:creationId xmlns:a16="http://schemas.microsoft.com/office/drawing/2014/main" id="{C83F40A0-3DF0-4B44-BA04-CB74C142E09D}"/>
                    </a:ext>
                  </a:extLst>
                </p:cNvPr>
                <p:cNvPicPr/>
                <p:nvPr/>
              </p:nvPicPr>
              <p:blipFill>
                <a:blip r:embed="rId452"/>
                <a:stretch>
                  <a:fillRect/>
                </a:stretch>
              </p:blipFill>
              <p:spPr>
                <a:xfrm>
                  <a:off x="3589837" y="663091"/>
                  <a:ext cx="58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34" name="Freihand 133">
                  <a:extLst>
                    <a:ext uri="{FF2B5EF4-FFF2-40B4-BE49-F238E27FC236}">
                      <a16:creationId xmlns:a16="http://schemas.microsoft.com/office/drawing/2014/main" id="{BB7C170C-7CEA-4D7D-8D61-2BABE3011CBF}"/>
                    </a:ext>
                  </a:extLst>
                </p14:cNvPr>
                <p14:cNvContentPartPr/>
                <p14:nvPr/>
              </p14:nvContentPartPr>
              <p14:xfrm>
                <a:off x="3643477" y="538171"/>
                <a:ext cx="142560" cy="185760"/>
              </p14:xfrm>
            </p:contentPart>
          </mc:Choice>
          <mc:Fallback>
            <p:pic>
              <p:nvPicPr>
                <p:cNvPr id="134" name="Freihand 133">
                  <a:extLst>
                    <a:ext uri="{FF2B5EF4-FFF2-40B4-BE49-F238E27FC236}">
                      <a16:creationId xmlns:a16="http://schemas.microsoft.com/office/drawing/2014/main" id="{BB7C170C-7CEA-4D7D-8D61-2BABE3011CBF}"/>
                    </a:ext>
                  </a:extLst>
                </p:cNvPr>
                <p:cNvPicPr/>
                <p:nvPr/>
              </p:nvPicPr>
              <p:blipFill>
                <a:blip r:embed="rId454"/>
                <a:stretch>
                  <a:fillRect/>
                </a:stretch>
              </p:blipFill>
              <p:spPr>
                <a:xfrm>
                  <a:off x="3639157" y="533851"/>
                  <a:ext cx="151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35" name="Freihand 134">
                  <a:extLst>
                    <a:ext uri="{FF2B5EF4-FFF2-40B4-BE49-F238E27FC236}">
                      <a16:creationId xmlns:a16="http://schemas.microsoft.com/office/drawing/2014/main" id="{F6D5D3F4-DCB1-477F-8968-75E1AC7723A9}"/>
                    </a:ext>
                  </a:extLst>
                </p14:cNvPr>
                <p14:cNvContentPartPr/>
                <p14:nvPr/>
              </p14:nvContentPartPr>
              <p14:xfrm>
                <a:off x="3380677" y="898531"/>
                <a:ext cx="104040" cy="120960"/>
              </p14:xfrm>
            </p:contentPart>
          </mc:Choice>
          <mc:Fallback>
            <p:pic>
              <p:nvPicPr>
                <p:cNvPr id="135" name="Freihand 134">
                  <a:extLst>
                    <a:ext uri="{FF2B5EF4-FFF2-40B4-BE49-F238E27FC236}">
                      <a16:creationId xmlns:a16="http://schemas.microsoft.com/office/drawing/2014/main" id="{F6D5D3F4-DCB1-477F-8968-75E1AC7723A9}"/>
                    </a:ext>
                  </a:extLst>
                </p:cNvPr>
                <p:cNvPicPr/>
                <p:nvPr/>
              </p:nvPicPr>
              <p:blipFill>
                <a:blip r:embed="rId456"/>
                <a:stretch>
                  <a:fillRect/>
                </a:stretch>
              </p:blipFill>
              <p:spPr>
                <a:xfrm>
                  <a:off x="3376357" y="894211"/>
                  <a:ext cx="112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37" name="Freihand 136">
                  <a:extLst>
                    <a:ext uri="{FF2B5EF4-FFF2-40B4-BE49-F238E27FC236}">
                      <a16:creationId xmlns:a16="http://schemas.microsoft.com/office/drawing/2014/main" id="{81B199D0-8CE9-457D-B205-5F619BC5DEE8}"/>
                    </a:ext>
                  </a:extLst>
                </p14:cNvPr>
                <p14:cNvContentPartPr/>
                <p14:nvPr/>
              </p14:nvContentPartPr>
              <p14:xfrm>
                <a:off x="3498757" y="840211"/>
                <a:ext cx="213840" cy="287640"/>
              </p14:xfrm>
            </p:contentPart>
          </mc:Choice>
          <mc:Fallback>
            <p:pic>
              <p:nvPicPr>
                <p:cNvPr id="137" name="Freihand 136">
                  <a:extLst>
                    <a:ext uri="{FF2B5EF4-FFF2-40B4-BE49-F238E27FC236}">
                      <a16:creationId xmlns:a16="http://schemas.microsoft.com/office/drawing/2014/main" id="{81B199D0-8CE9-457D-B205-5F619BC5DEE8}"/>
                    </a:ext>
                  </a:extLst>
                </p:cNvPr>
                <p:cNvPicPr/>
                <p:nvPr/>
              </p:nvPicPr>
              <p:blipFill>
                <a:blip r:embed="rId458"/>
                <a:stretch>
                  <a:fillRect/>
                </a:stretch>
              </p:blipFill>
              <p:spPr>
                <a:xfrm>
                  <a:off x="3494437" y="835891"/>
                  <a:ext cx="2224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8" name="Freihand 137">
                  <a:extLst>
                    <a:ext uri="{FF2B5EF4-FFF2-40B4-BE49-F238E27FC236}">
                      <a16:creationId xmlns:a16="http://schemas.microsoft.com/office/drawing/2014/main" id="{C5B0C725-FDA6-416D-A7BA-7EA01C73B4A3}"/>
                    </a:ext>
                  </a:extLst>
                </p14:cNvPr>
                <p14:cNvContentPartPr/>
                <p14:nvPr/>
              </p14:nvContentPartPr>
              <p14:xfrm>
                <a:off x="3687397" y="783691"/>
                <a:ext cx="19800" cy="12960"/>
              </p14:xfrm>
            </p:contentPart>
          </mc:Choice>
          <mc:Fallback>
            <p:pic>
              <p:nvPicPr>
                <p:cNvPr id="138" name="Freihand 137">
                  <a:extLst>
                    <a:ext uri="{FF2B5EF4-FFF2-40B4-BE49-F238E27FC236}">
                      <a16:creationId xmlns:a16="http://schemas.microsoft.com/office/drawing/2014/main" id="{C5B0C725-FDA6-416D-A7BA-7EA01C73B4A3}"/>
                    </a:ext>
                  </a:extLst>
                </p:cNvPr>
                <p:cNvPicPr/>
                <p:nvPr/>
              </p:nvPicPr>
              <p:blipFill>
                <a:blip r:embed="rId460"/>
                <a:stretch>
                  <a:fillRect/>
                </a:stretch>
              </p:blipFill>
              <p:spPr>
                <a:xfrm>
                  <a:off x="3683077" y="779371"/>
                  <a:ext cx="28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9" name="Freihand 138">
                  <a:extLst>
                    <a:ext uri="{FF2B5EF4-FFF2-40B4-BE49-F238E27FC236}">
                      <a16:creationId xmlns:a16="http://schemas.microsoft.com/office/drawing/2014/main" id="{2A94536E-54A7-4AB2-B195-29958BE99859}"/>
                    </a:ext>
                  </a:extLst>
                </p14:cNvPr>
                <p14:cNvContentPartPr/>
                <p14:nvPr/>
              </p14:nvContentPartPr>
              <p14:xfrm>
                <a:off x="3730957" y="736171"/>
                <a:ext cx="114480" cy="184680"/>
              </p14:xfrm>
            </p:contentPart>
          </mc:Choice>
          <mc:Fallback>
            <p:pic>
              <p:nvPicPr>
                <p:cNvPr id="139" name="Freihand 138">
                  <a:extLst>
                    <a:ext uri="{FF2B5EF4-FFF2-40B4-BE49-F238E27FC236}">
                      <a16:creationId xmlns:a16="http://schemas.microsoft.com/office/drawing/2014/main" id="{2A94536E-54A7-4AB2-B195-29958BE99859}"/>
                    </a:ext>
                  </a:extLst>
                </p:cNvPr>
                <p:cNvPicPr/>
                <p:nvPr/>
              </p:nvPicPr>
              <p:blipFill>
                <a:blip r:embed="rId462"/>
                <a:stretch>
                  <a:fillRect/>
                </a:stretch>
              </p:blipFill>
              <p:spPr>
                <a:xfrm>
                  <a:off x="3726637" y="731851"/>
                  <a:ext cx="123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0" name="Freihand 139">
                  <a:extLst>
                    <a:ext uri="{FF2B5EF4-FFF2-40B4-BE49-F238E27FC236}">
                      <a16:creationId xmlns:a16="http://schemas.microsoft.com/office/drawing/2014/main" id="{465E47AF-F4F4-4A68-8D91-F4714BAB0118}"/>
                    </a:ext>
                  </a:extLst>
                </p14:cNvPr>
                <p14:cNvContentPartPr/>
                <p14:nvPr/>
              </p14:nvContentPartPr>
              <p14:xfrm>
                <a:off x="3839317" y="741931"/>
                <a:ext cx="360" cy="360"/>
              </p14:xfrm>
            </p:contentPart>
          </mc:Choice>
          <mc:Fallback>
            <p:pic>
              <p:nvPicPr>
                <p:cNvPr id="140" name="Freihand 139">
                  <a:extLst>
                    <a:ext uri="{FF2B5EF4-FFF2-40B4-BE49-F238E27FC236}">
                      <a16:creationId xmlns:a16="http://schemas.microsoft.com/office/drawing/2014/main" id="{465E47AF-F4F4-4A68-8D91-F4714BAB0118}"/>
                    </a:ext>
                  </a:extLst>
                </p:cNvPr>
                <p:cNvPicPr/>
                <p:nvPr/>
              </p:nvPicPr>
              <p:blipFill>
                <a:blip r:embed="rId364"/>
                <a:stretch>
                  <a:fillRect/>
                </a:stretch>
              </p:blipFill>
              <p:spPr>
                <a:xfrm>
                  <a:off x="3834997" y="737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1" name="Freihand 140">
                  <a:extLst>
                    <a:ext uri="{FF2B5EF4-FFF2-40B4-BE49-F238E27FC236}">
                      <a16:creationId xmlns:a16="http://schemas.microsoft.com/office/drawing/2014/main" id="{9AF07556-D7D8-4EBA-9987-E4E20658B5F7}"/>
                    </a:ext>
                  </a:extLst>
                </p14:cNvPr>
                <p14:cNvContentPartPr/>
                <p14:nvPr/>
              </p14:nvContentPartPr>
              <p14:xfrm>
                <a:off x="3850477" y="700531"/>
                <a:ext cx="60840" cy="168120"/>
              </p14:xfrm>
            </p:contentPart>
          </mc:Choice>
          <mc:Fallback>
            <p:pic>
              <p:nvPicPr>
                <p:cNvPr id="141" name="Freihand 140">
                  <a:extLst>
                    <a:ext uri="{FF2B5EF4-FFF2-40B4-BE49-F238E27FC236}">
                      <a16:creationId xmlns:a16="http://schemas.microsoft.com/office/drawing/2014/main" id="{9AF07556-D7D8-4EBA-9987-E4E20658B5F7}"/>
                    </a:ext>
                  </a:extLst>
                </p:cNvPr>
                <p:cNvPicPr/>
                <p:nvPr/>
              </p:nvPicPr>
              <p:blipFill>
                <a:blip r:embed="rId465"/>
                <a:stretch>
                  <a:fillRect/>
                </a:stretch>
              </p:blipFill>
              <p:spPr>
                <a:xfrm>
                  <a:off x="3846157" y="696211"/>
                  <a:ext cx="69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2" name="Freihand 141">
                  <a:extLst>
                    <a:ext uri="{FF2B5EF4-FFF2-40B4-BE49-F238E27FC236}">
                      <a16:creationId xmlns:a16="http://schemas.microsoft.com/office/drawing/2014/main" id="{DF9AE50C-9C85-4D1B-8FC0-2D857C29024F}"/>
                    </a:ext>
                  </a:extLst>
                </p14:cNvPr>
                <p14:cNvContentPartPr/>
                <p14:nvPr/>
              </p14:nvContentPartPr>
              <p14:xfrm>
                <a:off x="3929317" y="744091"/>
                <a:ext cx="313920" cy="88560"/>
              </p14:xfrm>
            </p:contentPart>
          </mc:Choice>
          <mc:Fallback>
            <p:pic>
              <p:nvPicPr>
                <p:cNvPr id="142" name="Freihand 141">
                  <a:extLst>
                    <a:ext uri="{FF2B5EF4-FFF2-40B4-BE49-F238E27FC236}">
                      <a16:creationId xmlns:a16="http://schemas.microsoft.com/office/drawing/2014/main" id="{DF9AE50C-9C85-4D1B-8FC0-2D857C29024F}"/>
                    </a:ext>
                  </a:extLst>
                </p:cNvPr>
                <p:cNvPicPr/>
                <p:nvPr/>
              </p:nvPicPr>
              <p:blipFill>
                <a:blip r:embed="rId467"/>
                <a:stretch>
                  <a:fillRect/>
                </a:stretch>
              </p:blipFill>
              <p:spPr>
                <a:xfrm>
                  <a:off x="3924997" y="739771"/>
                  <a:ext cx="322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3" name="Freihand 142">
                  <a:extLst>
                    <a:ext uri="{FF2B5EF4-FFF2-40B4-BE49-F238E27FC236}">
                      <a16:creationId xmlns:a16="http://schemas.microsoft.com/office/drawing/2014/main" id="{C98CC302-B7A9-4DCC-A0AB-27699A91437D}"/>
                    </a:ext>
                  </a:extLst>
                </p14:cNvPr>
                <p14:cNvContentPartPr/>
                <p14:nvPr/>
              </p14:nvContentPartPr>
              <p14:xfrm>
                <a:off x="4108237" y="641851"/>
                <a:ext cx="360" cy="360"/>
              </p14:xfrm>
            </p:contentPart>
          </mc:Choice>
          <mc:Fallback>
            <p:pic>
              <p:nvPicPr>
                <p:cNvPr id="143" name="Freihand 142">
                  <a:extLst>
                    <a:ext uri="{FF2B5EF4-FFF2-40B4-BE49-F238E27FC236}">
                      <a16:creationId xmlns:a16="http://schemas.microsoft.com/office/drawing/2014/main" id="{C98CC302-B7A9-4DCC-A0AB-27699A91437D}"/>
                    </a:ext>
                  </a:extLst>
                </p:cNvPr>
                <p:cNvPicPr/>
                <p:nvPr/>
              </p:nvPicPr>
              <p:blipFill>
                <a:blip r:embed="rId364"/>
                <a:stretch>
                  <a:fillRect/>
                </a:stretch>
              </p:blipFill>
              <p:spPr>
                <a:xfrm>
                  <a:off x="4103917" y="63753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8" name="Freihand 37">
                  <a:extLst>
                    <a:ext uri="{FF2B5EF4-FFF2-40B4-BE49-F238E27FC236}">
                      <a16:creationId xmlns:a16="http://schemas.microsoft.com/office/drawing/2014/main" id="{C8D4C6DD-17E0-4CE5-8884-6194086FEACB}"/>
                    </a:ext>
                  </a:extLst>
                </p14:cNvPr>
                <p14:cNvContentPartPr/>
                <p14:nvPr/>
              </p14:nvContentPartPr>
              <p14:xfrm>
                <a:off x="3520357" y="2498731"/>
                <a:ext cx="225000" cy="204120"/>
              </p14:xfrm>
            </p:contentPart>
          </mc:Choice>
          <mc:Fallback>
            <p:pic>
              <p:nvPicPr>
                <p:cNvPr id="38" name="Freihand 37">
                  <a:extLst>
                    <a:ext uri="{FF2B5EF4-FFF2-40B4-BE49-F238E27FC236}">
                      <a16:creationId xmlns:a16="http://schemas.microsoft.com/office/drawing/2014/main" id="{C8D4C6DD-17E0-4CE5-8884-6194086FEACB}"/>
                    </a:ext>
                  </a:extLst>
                </p:cNvPr>
                <p:cNvPicPr/>
                <p:nvPr/>
              </p:nvPicPr>
              <p:blipFill>
                <a:blip r:embed="rId470"/>
                <a:stretch>
                  <a:fillRect/>
                </a:stretch>
              </p:blipFill>
              <p:spPr>
                <a:xfrm>
                  <a:off x="3516037" y="2494411"/>
                  <a:ext cx="2336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9" name="Freihand 38">
                  <a:extLst>
                    <a:ext uri="{FF2B5EF4-FFF2-40B4-BE49-F238E27FC236}">
                      <a16:creationId xmlns:a16="http://schemas.microsoft.com/office/drawing/2014/main" id="{724A8E89-F914-4B8F-8B86-EE8480821FC1}"/>
                    </a:ext>
                  </a:extLst>
                </p14:cNvPr>
                <p14:cNvContentPartPr/>
                <p14:nvPr/>
              </p14:nvContentPartPr>
              <p14:xfrm>
                <a:off x="3752917" y="2400811"/>
                <a:ext cx="15840" cy="110160"/>
              </p14:xfrm>
            </p:contentPart>
          </mc:Choice>
          <mc:Fallback>
            <p:pic>
              <p:nvPicPr>
                <p:cNvPr id="39" name="Freihand 38">
                  <a:extLst>
                    <a:ext uri="{FF2B5EF4-FFF2-40B4-BE49-F238E27FC236}">
                      <a16:creationId xmlns:a16="http://schemas.microsoft.com/office/drawing/2014/main" id="{724A8E89-F914-4B8F-8B86-EE8480821FC1}"/>
                    </a:ext>
                  </a:extLst>
                </p:cNvPr>
                <p:cNvPicPr/>
                <p:nvPr/>
              </p:nvPicPr>
              <p:blipFill>
                <a:blip r:embed="rId472"/>
                <a:stretch>
                  <a:fillRect/>
                </a:stretch>
              </p:blipFill>
              <p:spPr>
                <a:xfrm>
                  <a:off x="3748597" y="2396491"/>
                  <a:ext cx="24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40" name="Freihand 39">
                  <a:extLst>
                    <a:ext uri="{FF2B5EF4-FFF2-40B4-BE49-F238E27FC236}">
                      <a16:creationId xmlns:a16="http://schemas.microsoft.com/office/drawing/2014/main" id="{D28356A0-DF64-47AD-8BFB-3915844A4DC0}"/>
                    </a:ext>
                  </a:extLst>
                </p14:cNvPr>
                <p14:cNvContentPartPr/>
                <p14:nvPr/>
              </p14:nvContentPartPr>
              <p14:xfrm>
                <a:off x="3636997" y="2360491"/>
                <a:ext cx="220320" cy="152640"/>
              </p14:xfrm>
            </p:contentPart>
          </mc:Choice>
          <mc:Fallback>
            <p:pic>
              <p:nvPicPr>
                <p:cNvPr id="40" name="Freihand 39">
                  <a:extLst>
                    <a:ext uri="{FF2B5EF4-FFF2-40B4-BE49-F238E27FC236}">
                      <a16:creationId xmlns:a16="http://schemas.microsoft.com/office/drawing/2014/main" id="{D28356A0-DF64-47AD-8BFB-3915844A4DC0}"/>
                    </a:ext>
                  </a:extLst>
                </p:cNvPr>
                <p:cNvPicPr/>
                <p:nvPr/>
              </p:nvPicPr>
              <p:blipFill>
                <a:blip r:embed="rId474"/>
                <a:stretch>
                  <a:fillRect/>
                </a:stretch>
              </p:blipFill>
              <p:spPr>
                <a:xfrm>
                  <a:off x="3632677" y="2356171"/>
                  <a:ext cx="228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41" name="Freihand 40">
                  <a:extLst>
                    <a:ext uri="{FF2B5EF4-FFF2-40B4-BE49-F238E27FC236}">
                      <a16:creationId xmlns:a16="http://schemas.microsoft.com/office/drawing/2014/main" id="{61A8EFE4-07EF-43E3-AE01-B9BA0C287E04}"/>
                    </a:ext>
                  </a:extLst>
                </p14:cNvPr>
                <p14:cNvContentPartPr/>
                <p14:nvPr/>
              </p14:nvContentPartPr>
              <p14:xfrm>
                <a:off x="3887197" y="2327011"/>
                <a:ext cx="95040" cy="286560"/>
              </p14:xfrm>
            </p:contentPart>
          </mc:Choice>
          <mc:Fallback>
            <p:pic>
              <p:nvPicPr>
                <p:cNvPr id="41" name="Freihand 40">
                  <a:extLst>
                    <a:ext uri="{FF2B5EF4-FFF2-40B4-BE49-F238E27FC236}">
                      <a16:creationId xmlns:a16="http://schemas.microsoft.com/office/drawing/2014/main" id="{61A8EFE4-07EF-43E3-AE01-B9BA0C287E04}"/>
                    </a:ext>
                  </a:extLst>
                </p:cNvPr>
                <p:cNvPicPr/>
                <p:nvPr/>
              </p:nvPicPr>
              <p:blipFill>
                <a:blip r:embed="rId476"/>
                <a:stretch>
                  <a:fillRect/>
                </a:stretch>
              </p:blipFill>
              <p:spPr>
                <a:xfrm>
                  <a:off x="3882877" y="2322691"/>
                  <a:ext cx="1036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88" name="Freihand 87">
                  <a:extLst>
                    <a:ext uri="{FF2B5EF4-FFF2-40B4-BE49-F238E27FC236}">
                      <a16:creationId xmlns:a16="http://schemas.microsoft.com/office/drawing/2014/main" id="{3483DD4E-15F0-442D-B466-A9F540EED1FA}"/>
                    </a:ext>
                  </a:extLst>
                </p14:cNvPr>
                <p14:cNvContentPartPr/>
                <p14:nvPr/>
              </p14:nvContentPartPr>
              <p14:xfrm>
                <a:off x="3968197" y="2462011"/>
                <a:ext cx="89280" cy="75240"/>
              </p14:xfrm>
            </p:contentPart>
          </mc:Choice>
          <mc:Fallback>
            <p:pic>
              <p:nvPicPr>
                <p:cNvPr id="88" name="Freihand 87">
                  <a:extLst>
                    <a:ext uri="{FF2B5EF4-FFF2-40B4-BE49-F238E27FC236}">
                      <a16:creationId xmlns:a16="http://schemas.microsoft.com/office/drawing/2014/main" id="{3483DD4E-15F0-442D-B466-A9F540EED1FA}"/>
                    </a:ext>
                  </a:extLst>
                </p:cNvPr>
                <p:cNvPicPr/>
                <p:nvPr/>
              </p:nvPicPr>
              <p:blipFill>
                <a:blip r:embed="rId478"/>
                <a:stretch>
                  <a:fillRect/>
                </a:stretch>
              </p:blipFill>
              <p:spPr>
                <a:xfrm>
                  <a:off x="3963877" y="2457691"/>
                  <a:ext cx="97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89" name="Freihand 88">
                  <a:extLst>
                    <a:ext uri="{FF2B5EF4-FFF2-40B4-BE49-F238E27FC236}">
                      <a16:creationId xmlns:a16="http://schemas.microsoft.com/office/drawing/2014/main" id="{558D7907-A038-439F-AF57-4AF36ACD27E0}"/>
                    </a:ext>
                  </a:extLst>
                </p14:cNvPr>
                <p14:cNvContentPartPr/>
                <p14:nvPr/>
              </p14:nvContentPartPr>
              <p14:xfrm>
                <a:off x="3992677" y="2472451"/>
                <a:ext cx="77040" cy="234720"/>
              </p14:xfrm>
            </p:contentPart>
          </mc:Choice>
          <mc:Fallback>
            <p:pic>
              <p:nvPicPr>
                <p:cNvPr id="89" name="Freihand 88">
                  <a:extLst>
                    <a:ext uri="{FF2B5EF4-FFF2-40B4-BE49-F238E27FC236}">
                      <a16:creationId xmlns:a16="http://schemas.microsoft.com/office/drawing/2014/main" id="{558D7907-A038-439F-AF57-4AF36ACD27E0}"/>
                    </a:ext>
                  </a:extLst>
                </p:cNvPr>
                <p:cNvPicPr/>
                <p:nvPr/>
              </p:nvPicPr>
              <p:blipFill>
                <a:blip r:embed="rId480"/>
                <a:stretch>
                  <a:fillRect/>
                </a:stretch>
              </p:blipFill>
              <p:spPr>
                <a:xfrm>
                  <a:off x="3988357" y="2468131"/>
                  <a:ext cx="8568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91" name="Freihand 90">
                  <a:extLst>
                    <a:ext uri="{FF2B5EF4-FFF2-40B4-BE49-F238E27FC236}">
                      <a16:creationId xmlns:a16="http://schemas.microsoft.com/office/drawing/2014/main" id="{5A48C646-C403-43A4-AB92-2F1E6143CD65}"/>
                    </a:ext>
                  </a:extLst>
                </p14:cNvPr>
                <p14:cNvContentPartPr/>
                <p14:nvPr/>
              </p14:nvContentPartPr>
              <p14:xfrm>
                <a:off x="4034797" y="2547331"/>
                <a:ext cx="60120" cy="124200"/>
              </p14:xfrm>
            </p:contentPart>
          </mc:Choice>
          <mc:Fallback>
            <p:pic>
              <p:nvPicPr>
                <p:cNvPr id="91" name="Freihand 90">
                  <a:extLst>
                    <a:ext uri="{FF2B5EF4-FFF2-40B4-BE49-F238E27FC236}">
                      <a16:creationId xmlns:a16="http://schemas.microsoft.com/office/drawing/2014/main" id="{5A48C646-C403-43A4-AB92-2F1E6143CD65}"/>
                    </a:ext>
                  </a:extLst>
                </p:cNvPr>
                <p:cNvPicPr/>
                <p:nvPr/>
              </p:nvPicPr>
              <p:blipFill>
                <a:blip r:embed="rId482"/>
                <a:stretch>
                  <a:fillRect/>
                </a:stretch>
              </p:blipFill>
              <p:spPr>
                <a:xfrm>
                  <a:off x="4030477" y="2543011"/>
                  <a:ext cx="687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92" name="Freihand 91">
                  <a:extLst>
                    <a:ext uri="{FF2B5EF4-FFF2-40B4-BE49-F238E27FC236}">
                      <a16:creationId xmlns:a16="http://schemas.microsoft.com/office/drawing/2014/main" id="{A47B3E2D-7BCA-4998-84A2-0AC46C2DD447}"/>
                    </a:ext>
                  </a:extLst>
                </p14:cNvPr>
                <p14:cNvContentPartPr/>
                <p14:nvPr/>
              </p14:nvContentPartPr>
              <p14:xfrm>
                <a:off x="4156837" y="2539411"/>
                <a:ext cx="7560" cy="141480"/>
              </p14:xfrm>
            </p:contentPart>
          </mc:Choice>
          <mc:Fallback>
            <p:pic>
              <p:nvPicPr>
                <p:cNvPr id="92" name="Freihand 91">
                  <a:extLst>
                    <a:ext uri="{FF2B5EF4-FFF2-40B4-BE49-F238E27FC236}">
                      <a16:creationId xmlns:a16="http://schemas.microsoft.com/office/drawing/2014/main" id="{A47B3E2D-7BCA-4998-84A2-0AC46C2DD447}"/>
                    </a:ext>
                  </a:extLst>
                </p:cNvPr>
                <p:cNvPicPr/>
                <p:nvPr/>
              </p:nvPicPr>
              <p:blipFill>
                <a:blip r:embed="rId484"/>
                <a:stretch>
                  <a:fillRect/>
                </a:stretch>
              </p:blipFill>
              <p:spPr>
                <a:xfrm>
                  <a:off x="4152517" y="2535091"/>
                  <a:ext cx="16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94" name="Freihand 93">
                  <a:extLst>
                    <a:ext uri="{FF2B5EF4-FFF2-40B4-BE49-F238E27FC236}">
                      <a16:creationId xmlns:a16="http://schemas.microsoft.com/office/drawing/2014/main" id="{CDDE74B5-1E55-433B-A321-04D81E146EF6}"/>
                    </a:ext>
                  </a:extLst>
                </p14:cNvPr>
                <p14:cNvContentPartPr/>
                <p14:nvPr/>
              </p14:nvContentPartPr>
              <p14:xfrm>
                <a:off x="4252237" y="2456611"/>
                <a:ext cx="84600" cy="102240"/>
              </p14:xfrm>
            </p:contentPart>
          </mc:Choice>
          <mc:Fallback>
            <p:pic>
              <p:nvPicPr>
                <p:cNvPr id="94" name="Freihand 93">
                  <a:extLst>
                    <a:ext uri="{FF2B5EF4-FFF2-40B4-BE49-F238E27FC236}">
                      <a16:creationId xmlns:a16="http://schemas.microsoft.com/office/drawing/2014/main" id="{CDDE74B5-1E55-433B-A321-04D81E146EF6}"/>
                    </a:ext>
                  </a:extLst>
                </p:cNvPr>
                <p:cNvPicPr/>
                <p:nvPr/>
              </p:nvPicPr>
              <p:blipFill>
                <a:blip r:embed="rId486"/>
                <a:stretch>
                  <a:fillRect/>
                </a:stretch>
              </p:blipFill>
              <p:spPr>
                <a:xfrm>
                  <a:off x="4247917" y="2452291"/>
                  <a:ext cx="93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95" name="Freihand 94">
                  <a:extLst>
                    <a:ext uri="{FF2B5EF4-FFF2-40B4-BE49-F238E27FC236}">
                      <a16:creationId xmlns:a16="http://schemas.microsoft.com/office/drawing/2014/main" id="{77603587-F464-4DA9-94A6-0DA99BC6F515}"/>
                    </a:ext>
                  </a:extLst>
                </p14:cNvPr>
                <p14:cNvContentPartPr/>
                <p14:nvPr/>
              </p14:nvContentPartPr>
              <p14:xfrm>
                <a:off x="4246477" y="2363371"/>
                <a:ext cx="4320" cy="7560"/>
              </p14:xfrm>
            </p:contentPart>
          </mc:Choice>
          <mc:Fallback>
            <p:pic>
              <p:nvPicPr>
                <p:cNvPr id="95" name="Freihand 94">
                  <a:extLst>
                    <a:ext uri="{FF2B5EF4-FFF2-40B4-BE49-F238E27FC236}">
                      <a16:creationId xmlns:a16="http://schemas.microsoft.com/office/drawing/2014/main" id="{77603587-F464-4DA9-94A6-0DA99BC6F515}"/>
                    </a:ext>
                  </a:extLst>
                </p:cNvPr>
                <p:cNvPicPr/>
                <p:nvPr/>
              </p:nvPicPr>
              <p:blipFill>
                <a:blip r:embed="rId488"/>
                <a:stretch>
                  <a:fillRect/>
                </a:stretch>
              </p:blipFill>
              <p:spPr>
                <a:xfrm>
                  <a:off x="4242157" y="2359051"/>
                  <a:ext cx="12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96" name="Freihand 95">
                  <a:extLst>
                    <a:ext uri="{FF2B5EF4-FFF2-40B4-BE49-F238E27FC236}">
                      <a16:creationId xmlns:a16="http://schemas.microsoft.com/office/drawing/2014/main" id="{11BFEFD0-F0C3-4C87-8562-664B3A504C7E}"/>
                    </a:ext>
                  </a:extLst>
                </p14:cNvPr>
                <p14:cNvContentPartPr/>
                <p14:nvPr/>
              </p14:nvContentPartPr>
              <p14:xfrm>
                <a:off x="4297597" y="2331331"/>
                <a:ext cx="102600" cy="356040"/>
              </p14:xfrm>
            </p:contentPart>
          </mc:Choice>
          <mc:Fallback>
            <p:pic>
              <p:nvPicPr>
                <p:cNvPr id="96" name="Freihand 95">
                  <a:extLst>
                    <a:ext uri="{FF2B5EF4-FFF2-40B4-BE49-F238E27FC236}">
                      <a16:creationId xmlns:a16="http://schemas.microsoft.com/office/drawing/2014/main" id="{11BFEFD0-F0C3-4C87-8562-664B3A504C7E}"/>
                    </a:ext>
                  </a:extLst>
                </p:cNvPr>
                <p:cNvPicPr/>
                <p:nvPr/>
              </p:nvPicPr>
              <p:blipFill>
                <a:blip r:embed="rId490"/>
                <a:stretch>
                  <a:fillRect/>
                </a:stretch>
              </p:blipFill>
              <p:spPr>
                <a:xfrm>
                  <a:off x="4293277" y="2327011"/>
                  <a:ext cx="11124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5" name="Freihand 144">
                  <a:extLst>
                    <a:ext uri="{FF2B5EF4-FFF2-40B4-BE49-F238E27FC236}">
                      <a16:creationId xmlns:a16="http://schemas.microsoft.com/office/drawing/2014/main" id="{30B155DD-1543-4175-8790-85D35CF6A338}"/>
                    </a:ext>
                  </a:extLst>
                </p14:cNvPr>
                <p14:cNvContentPartPr/>
                <p14:nvPr/>
              </p14:nvContentPartPr>
              <p14:xfrm>
                <a:off x="3913837" y="2550931"/>
                <a:ext cx="360" cy="360"/>
              </p14:xfrm>
            </p:contentPart>
          </mc:Choice>
          <mc:Fallback>
            <p:pic>
              <p:nvPicPr>
                <p:cNvPr id="145" name="Freihand 144">
                  <a:extLst>
                    <a:ext uri="{FF2B5EF4-FFF2-40B4-BE49-F238E27FC236}">
                      <a16:creationId xmlns:a16="http://schemas.microsoft.com/office/drawing/2014/main" id="{30B155DD-1543-4175-8790-85D35CF6A338}"/>
                    </a:ext>
                  </a:extLst>
                </p:cNvPr>
                <p:cNvPicPr/>
                <p:nvPr/>
              </p:nvPicPr>
              <p:blipFill>
                <a:blip r:embed="rId364"/>
                <a:stretch>
                  <a:fillRect/>
                </a:stretch>
              </p:blipFill>
              <p:spPr>
                <a:xfrm>
                  <a:off x="3909517" y="2546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46" name="Freihand 145">
                  <a:extLst>
                    <a:ext uri="{FF2B5EF4-FFF2-40B4-BE49-F238E27FC236}">
                      <a16:creationId xmlns:a16="http://schemas.microsoft.com/office/drawing/2014/main" id="{4363E64F-03C3-42E3-B84B-42AA7753DA22}"/>
                    </a:ext>
                  </a:extLst>
                </p14:cNvPr>
                <p14:cNvContentPartPr/>
                <p14:nvPr/>
              </p14:nvContentPartPr>
              <p14:xfrm>
                <a:off x="3883237" y="2280931"/>
                <a:ext cx="306000" cy="447120"/>
              </p14:xfrm>
            </p:contentPart>
          </mc:Choice>
          <mc:Fallback>
            <p:pic>
              <p:nvPicPr>
                <p:cNvPr id="146" name="Freihand 145">
                  <a:extLst>
                    <a:ext uri="{FF2B5EF4-FFF2-40B4-BE49-F238E27FC236}">
                      <a16:creationId xmlns:a16="http://schemas.microsoft.com/office/drawing/2014/main" id="{4363E64F-03C3-42E3-B84B-42AA7753DA22}"/>
                    </a:ext>
                  </a:extLst>
                </p:cNvPr>
                <p:cNvPicPr/>
                <p:nvPr/>
              </p:nvPicPr>
              <p:blipFill>
                <a:blip r:embed="rId493"/>
                <a:stretch>
                  <a:fillRect/>
                </a:stretch>
              </p:blipFill>
              <p:spPr>
                <a:xfrm>
                  <a:off x="3878917" y="2276611"/>
                  <a:ext cx="31464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55" name="Freihand 154">
                  <a:extLst>
                    <a:ext uri="{FF2B5EF4-FFF2-40B4-BE49-F238E27FC236}">
                      <a16:creationId xmlns:a16="http://schemas.microsoft.com/office/drawing/2014/main" id="{1925D760-A003-4B72-B157-770B73F942AA}"/>
                    </a:ext>
                  </a:extLst>
                </p14:cNvPr>
                <p14:cNvContentPartPr/>
                <p14:nvPr/>
              </p14:nvContentPartPr>
              <p14:xfrm>
                <a:off x="51757" y="1587211"/>
                <a:ext cx="74880" cy="129600"/>
              </p14:xfrm>
            </p:contentPart>
          </mc:Choice>
          <mc:Fallback>
            <p:pic>
              <p:nvPicPr>
                <p:cNvPr id="155" name="Freihand 154">
                  <a:extLst>
                    <a:ext uri="{FF2B5EF4-FFF2-40B4-BE49-F238E27FC236}">
                      <a16:creationId xmlns:a16="http://schemas.microsoft.com/office/drawing/2014/main" id="{1925D760-A003-4B72-B157-770B73F942AA}"/>
                    </a:ext>
                  </a:extLst>
                </p:cNvPr>
                <p:cNvPicPr/>
                <p:nvPr/>
              </p:nvPicPr>
              <p:blipFill>
                <a:blip r:embed="rId495"/>
                <a:stretch>
                  <a:fillRect/>
                </a:stretch>
              </p:blipFill>
              <p:spPr>
                <a:xfrm>
                  <a:off x="47437" y="1582891"/>
                  <a:ext cx="83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56" name="Freihand 155">
                  <a:extLst>
                    <a:ext uri="{FF2B5EF4-FFF2-40B4-BE49-F238E27FC236}">
                      <a16:creationId xmlns:a16="http://schemas.microsoft.com/office/drawing/2014/main" id="{97748E01-1E1D-41DB-A72F-D8BCBCA98156}"/>
                    </a:ext>
                  </a:extLst>
                </p14:cNvPr>
                <p14:cNvContentPartPr/>
                <p14:nvPr/>
              </p14:nvContentPartPr>
              <p14:xfrm>
                <a:off x="56077" y="1489651"/>
                <a:ext cx="59400" cy="29880"/>
              </p14:xfrm>
            </p:contentPart>
          </mc:Choice>
          <mc:Fallback>
            <p:pic>
              <p:nvPicPr>
                <p:cNvPr id="156" name="Freihand 155">
                  <a:extLst>
                    <a:ext uri="{FF2B5EF4-FFF2-40B4-BE49-F238E27FC236}">
                      <a16:creationId xmlns:a16="http://schemas.microsoft.com/office/drawing/2014/main" id="{97748E01-1E1D-41DB-A72F-D8BCBCA98156}"/>
                    </a:ext>
                  </a:extLst>
                </p:cNvPr>
                <p:cNvPicPr/>
                <p:nvPr/>
              </p:nvPicPr>
              <p:blipFill>
                <a:blip r:embed="rId497"/>
                <a:stretch>
                  <a:fillRect/>
                </a:stretch>
              </p:blipFill>
              <p:spPr>
                <a:xfrm>
                  <a:off x="51757" y="1485331"/>
                  <a:ext cx="68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57" name="Freihand 156">
                  <a:extLst>
                    <a:ext uri="{FF2B5EF4-FFF2-40B4-BE49-F238E27FC236}">
                      <a16:creationId xmlns:a16="http://schemas.microsoft.com/office/drawing/2014/main" id="{9B0A8E1F-892C-491E-9635-05EFD1CC347E}"/>
                    </a:ext>
                  </a:extLst>
                </p14:cNvPr>
                <p14:cNvContentPartPr/>
                <p14:nvPr/>
              </p14:nvContentPartPr>
              <p14:xfrm>
                <a:off x="113317" y="1697731"/>
                <a:ext cx="85320" cy="163800"/>
              </p14:xfrm>
            </p:contentPart>
          </mc:Choice>
          <mc:Fallback>
            <p:pic>
              <p:nvPicPr>
                <p:cNvPr id="157" name="Freihand 156">
                  <a:extLst>
                    <a:ext uri="{FF2B5EF4-FFF2-40B4-BE49-F238E27FC236}">
                      <a16:creationId xmlns:a16="http://schemas.microsoft.com/office/drawing/2014/main" id="{9B0A8E1F-892C-491E-9635-05EFD1CC347E}"/>
                    </a:ext>
                  </a:extLst>
                </p:cNvPr>
                <p:cNvPicPr/>
                <p:nvPr/>
              </p:nvPicPr>
              <p:blipFill>
                <a:blip r:embed="rId499"/>
                <a:stretch>
                  <a:fillRect/>
                </a:stretch>
              </p:blipFill>
              <p:spPr>
                <a:xfrm>
                  <a:off x="108997" y="1693411"/>
                  <a:ext cx="93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58" name="Freihand 157">
                  <a:extLst>
                    <a:ext uri="{FF2B5EF4-FFF2-40B4-BE49-F238E27FC236}">
                      <a16:creationId xmlns:a16="http://schemas.microsoft.com/office/drawing/2014/main" id="{2E0BFD61-1DEC-4DEF-A0E5-95EE05634DB9}"/>
                    </a:ext>
                  </a:extLst>
                </p14:cNvPr>
                <p14:cNvContentPartPr/>
                <p14:nvPr/>
              </p14:nvContentPartPr>
              <p14:xfrm>
                <a:off x="129517" y="1505491"/>
                <a:ext cx="77400" cy="121680"/>
              </p14:xfrm>
            </p:contentPart>
          </mc:Choice>
          <mc:Fallback>
            <p:pic>
              <p:nvPicPr>
                <p:cNvPr id="158" name="Freihand 157">
                  <a:extLst>
                    <a:ext uri="{FF2B5EF4-FFF2-40B4-BE49-F238E27FC236}">
                      <a16:creationId xmlns:a16="http://schemas.microsoft.com/office/drawing/2014/main" id="{2E0BFD61-1DEC-4DEF-A0E5-95EE05634DB9}"/>
                    </a:ext>
                  </a:extLst>
                </p:cNvPr>
                <p:cNvPicPr/>
                <p:nvPr/>
              </p:nvPicPr>
              <p:blipFill>
                <a:blip r:embed="rId501"/>
                <a:stretch>
                  <a:fillRect/>
                </a:stretch>
              </p:blipFill>
              <p:spPr>
                <a:xfrm>
                  <a:off x="125197" y="1501171"/>
                  <a:ext cx="860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59" name="Freihand 158">
                  <a:extLst>
                    <a:ext uri="{FF2B5EF4-FFF2-40B4-BE49-F238E27FC236}">
                      <a16:creationId xmlns:a16="http://schemas.microsoft.com/office/drawing/2014/main" id="{127105C7-44C1-45FD-BC18-CFAF3B52F10F}"/>
                    </a:ext>
                  </a:extLst>
                </p14:cNvPr>
                <p14:cNvContentPartPr/>
                <p14:nvPr/>
              </p14:nvContentPartPr>
              <p14:xfrm>
                <a:off x="198277" y="1522771"/>
                <a:ext cx="56880" cy="65160"/>
              </p14:xfrm>
            </p:contentPart>
          </mc:Choice>
          <mc:Fallback>
            <p:pic>
              <p:nvPicPr>
                <p:cNvPr id="159" name="Freihand 158">
                  <a:extLst>
                    <a:ext uri="{FF2B5EF4-FFF2-40B4-BE49-F238E27FC236}">
                      <a16:creationId xmlns:a16="http://schemas.microsoft.com/office/drawing/2014/main" id="{127105C7-44C1-45FD-BC18-CFAF3B52F10F}"/>
                    </a:ext>
                  </a:extLst>
                </p:cNvPr>
                <p:cNvPicPr/>
                <p:nvPr/>
              </p:nvPicPr>
              <p:blipFill>
                <a:blip r:embed="rId503"/>
                <a:stretch>
                  <a:fillRect/>
                </a:stretch>
              </p:blipFill>
              <p:spPr>
                <a:xfrm>
                  <a:off x="193957" y="1518451"/>
                  <a:ext cx="65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60" name="Freihand 159">
                  <a:extLst>
                    <a:ext uri="{FF2B5EF4-FFF2-40B4-BE49-F238E27FC236}">
                      <a16:creationId xmlns:a16="http://schemas.microsoft.com/office/drawing/2014/main" id="{1C97536E-D4DE-47EE-91A3-0B9CBE99DF9A}"/>
                    </a:ext>
                  </a:extLst>
                </p14:cNvPr>
                <p14:cNvContentPartPr/>
                <p14:nvPr/>
              </p14:nvContentPartPr>
              <p14:xfrm>
                <a:off x="218437" y="1526371"/>
                <a:ext cx="36720" cy="141480"/>
              </p14:xfrm>
            </p:contentPart>
          </mc:Choice>
          <mc:Fallback>
            <p:pic>
              <p:nvPicPr>
                <p:cNvPr id="160" name="Freihand 159">
                  <a:extLst>
                    <a:ext uri="{FF2B5EF4-FFF2-40B4-BE49-F238E27FC236}">
                      <a16:creationId xmlns:a16="http://schemas.microsoft.com/office/drawing/2014/main" id="{1C97536E-D4DE-47EE-91A3-0B9CBE99DF9A}"/>
                    </a:ext>
                  </a:extLst>
                </p:cNvPr>
                <p:cNvPicPr/>
                <p:nvPr/>
              </p:nvPicPr>
              <p:blipFill>
                <a:blip r:embed="rId505"/>
                <a:stretch>
                  <a:fillRect/>
                </a:stretch>
              </p:blipFill>
              <p:spPr>
                <a:xfrm>
                  <a:off x="214117" y="1522051"/>
                  <a:ext cx="45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61" name="Freihand 160">
                  <a:extLst>
                    <a:ext uri="{FF2B5EF4-FFF2-40B4-BE49-F238E27FC236}">
                      <a16:creationId xmlns:a16="http://schemas.microsoft.com/office/drawing/2014/main" id="{A28D11BD-206D-4A74-B72D-ADDBCCDD5958}"/>
                    </a:ext>
                  </a:extLst>
                </p14:cNvPr>
                <p14:cNvContentPartPr/>
                <p14:nvPr/>
              </p14:nvContentPartPr>
              <p14:xfrm>
                <a:off x="244357" y="1579651"/>
                <a:ext cx="35280" cy="75960"/>
              </p14:xfrm>
            </p:contentPart>
          </mc:Choice>
          <mc:Fallback>
            <p:pic>
              <p:nvPicPr>
                <p:cNvPr id="161" name="Freihand 160">
                  <a:extLst>
                    <a:ext uri="{FF2B5EF4-FFF2-40B4-BE49-F238E27FC236}">
                      <a16:creationId xmlns:a16="http://schemas.microsoft.com/office/drawing/2014/main" id="{A28D11BD-206D-4A74-B72D-ADDBCCDD5958}"/>
                    </a:ext>
                  </a:extLst>
                </p:cNvPr>
                <p:cNvPicPr/>
                <p:nvPr/>
              </p:nvPicPr>
              <p:blipFill>
                <a:blip r:embed="rId507"/>
                <a:stretch>
                  <a:fillRect/>
                </a:stretch>
              </p:blipFill>
              <p:spPr>
                <a:xfrm>
                  <a:off x="240037" y="1575331"/>
                  <a:ext cx="43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62" name="Freihand 161">
                  <a:extLst>
                    <a:ext uri="{FF2B5EF4-FFF2-40B4-BE49-F238E27FC236}">
                      <a16:creationId xmlns:a16="http://schemas.microsoft.com/office/drawing/2014/main" id="{F339C8D8-39FD-4968-95D5-4921262C2B2A}"/>
                    </a:ext>
                  </a:extLst>
                </p14:cNvPr>
                <p14:cNvContentPartPr/>
                <p14:nvPr/>
              </p14:nvContentPartPr>
              <p14:xfrm>
                <a:off x="259117" y="1479211"/>
                <a:ext cx="74880" cy="220320"/>
              </p14:xfrm>
            </p:contentPart>
          </mc:Choice>
          <mc:Fallback>
            <p:pic>
              <p:nvPicPr>
                <p:cNvPr id="162" name="Freihand 161">
                  <a:extLst>
                    <a:ext uri="{FF2B5EF4-FFF2-40B4-BE49-F238E27FC236}">
                      <a16:creationId xmlns:a16="http://schemas.microsoft.com/office/drawing/2014/main" id="{F339C8D8-39FD-4968-95D5-4921262C2B2A}"/>
                    </a:ext>
                  </a:extLst>
                </p:cNvPr>
                <p:cNvPicPr/>
                <p:nvPr/>
              </p:nvPicPr>
              <p:blipFill>
                <a:blip r:embed="rId509"/>
                <a:stretch>
                  <a:fillRect/>
                </a:stretch>
              </p:blipFill>
              <p:spPr>
                <a:xfrm>
                  <a:off x="254797" y="1474891"/>
                  <a:ext cx="835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64" name="Freihand 163">
                  <a:extLst>
                    <a:ext uri="{FF2B5EF4-FFF2-40B4-BE49-F238E27FC236}">
                      <a16:creationId xmlns:a16="http://schemas.microsoft.com/office/drawing/2014/main" id="{9AEBB44C-2925-4666-AB0E-1E5BC65244BD}"/>
                    </a:ext>
                  </a:extLst>
                </p14:cNvPr>
                <p14:cNvContentPartPr/>
                <p14:nvPr/>
              </p14:nvContentPartPr>
              <p14:xfrm>
                <a:off x="2059117" y="1666051"/>
                <a:ext cx="495720" cy="35640"/>
              </p14:xfrm>
            </p:contentPart>
          </mc:Choice>
          <mc:Fallback>
            <p:pic>
              <p:nvPicPr>
                <p:cNvPr id="164" name="Freihand 163">
                  <a:extLst>
                    <a:ext uri="{FF2B5EF4-FFF2-40B4-BE49-F238E27FC236}">
                      <a16:creationId xmlns:a16="http://schemas.microsoft.com/office/drawing/2014/main" id="{9AEBB44C-2925-4666-AB0E-1E5BC65244BD}"/>
                    </a:ext>
                  </a:extLst>
                </p:cNvPr>
                <p:cNvPicPr/>
                <p:nvPr/>
              </p:nvPicPr>
              <p:blipFill>
                <a:blip r:embed="rId511"/>
                <a:stretch>
                  <a:fillRect/>
                </a:stretch>
              </p:blipFill>
              <p:spPr>
                <a:xfrm>
                  <a:off x="2054797" y="1661731"/>
                  <a:ext cx="504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65" name="Freihand 164">
                  <a:extLst>
                    <a:ext uri="{FF2B5EF4-FFF2-40B4-BE49-F238E27FC236}">
                      <a16:creationId xmlns:a16="http://schemas.microsoft.com/office/drawing/2014/main" id="{165E1801-3C56-4524-AF55-ED4E03E6A156}"/>
                    </a:ext>
                  </a:extLst>
                </p14:cNvPr>
                <p14:cNvContentPartPr/>
                <p14:nvPr/>
              </p14:nvContentPartPr>
              <p14:xfrm>
                <a:off x="2593717" y="1666771"/>
                <a:ext cx="533520" cy="18720"/>
              </p14:xfrm>
            </p:contentPart>
          </mc:Choice>
          <mc:Fallback>
            <p:pic>
              <p:nvPicPr>
                <p:cNvPr id="165" name="Freihand 164">
                  <a:extLst>
                    <a:ext uri="{FF2B5EF4-FFF2-40B4-BE49-F238E27FC236}">
                      <a16:creationId xmlns:a16="http://schemas.microsoft.com/office/drawing/2014/main" id="{165E1801-3C56-4524-AF55-ED4E03E6A156}"/>
                    </a:ext>
                  </a:extLst>
                </p:cNvPr>
                <p:cNvPicPr/>
                <p:nvPr/>
              </p:nvPicPr>
              <p:blipFill>
                <a:blip r:embed="rId513"/>
                <a:stretch>
                  <a:fillRect/>
                </a:stretch>
              </p:blipFill>
              <p:spPr>
                <a:xfrm>
                  <a:off x="2589397" y="1662451"/>
                  <a:ext cx="542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66" name="Freihand 165">
                  <a:extLst>
                    <a:ext uri="{FF2B5EF4-FFF2-40B4-BE49-F238E27FC236}">
                      <a16:creationId xmlns:a16="http://schemas.microsoft.com/office/drawing/2014/main" id="{A68919B1-C833-4F2C-96A4-867C867FD656}"/>
                    </a:ext>
                  </a:extLst>
                </p14:cNvPr>
                <p14:cNvContentPartPr/>
                <p14:nvPr/>
              </p14:nvContentPartPr>
              <p14:xfrm>
                <a:off x="3256837" y="1701691"/>
                <a:ext cx="655200" cy="25560"/>
              </p14:xfrm>
            </p:contentPart>
          </mc:Choice>
          <mc:Fallback>
            <p:pic>
              <p:nvPicPr>
                <p:cNvPr id="166" name="Freihand 165">
                  <a:extLst>
                    <a:ext uri="{FF2B5EF4-FFF2-40B4-BE49-F238E27FC236}">
                      <a16:creationId xmlns:a16="http://schemas.microsoft.com/office/drawing/2014/main" id="{A68919B1-C833-4F2C-96A4-867C867FD656}"/>
                    </a:ext>
                  </a:extLst>
                </p:cNvPr>
                <p:cNvPicPr/>
                <p:nvPr/>
              </p:nvPicPr>
              <p:blipFill>
                <a:blip r:embed="rId515"/>
                <a:stretch>
                  <a:fillRect/>
                </a:stretch>
              </p:blipFill>
              <p:spPr>
                <a:xfrm>
                  <a:off x="3252517" y="1697371"/>
                  <a:ext cx="6638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67" name="Freihand 166">
                  <a:extLst>
                    <a:ext uri="{FF2B5EF4-FFF2-40B4-BE49-F238E27FC236}">
                      <a16:creationId xmlns:a16="http://schemas.microsoft.com/office/drawing/2014/main" id="{FC07689E-798F-4602-9E88-E1E09422C393}"/>
                    </a:ext>
                  </a:extLst>
                </p14:cNvPr>
                <p14:cNvContentPartPr/>
                <p14:nvPr/>
              </p14:nvContentPartPr>
              <p14:xfrm>
                <a:off x="4169077" y="1715371"/>
                <a:ext cx="554400" cy="27360"/>
              </p14:xfrm>
            </p:contentPart>
          </mc:Choice>
          <mc:Fallback>
            <p:pic>
              <p:nvPicPr>
                <p:cNvPr id="167" name="Freihand 166">
                  <a:extLst>
                    <a:ext uri="{FF2B5EF4-FFF2-40B4-BE49-F238E27FC236}">
                      <a16:creationId xmlns:a16="http://schemas.microsoft.com/office/drawing/2014/main" id="{FC07689E-798F-4602-9E88-E1E09422C393}"/>
                    </a:ext>
                  </a:extLst>
                </p:cNvPr>
                <p:cNvPicPr/>
                <p:nvPr/>
              </p:nvPicPr>
              <p:blipFill>
                <a:blip r:embed="rId517"/>
                <a:stretch>
                  <a:fillRect/>
                </a:stretch>
              </p:blipFill>
              <p:spPr>
                <a:xfrm>
                  <a:off x="4164757" y="1711051"/>
                  <a:ext cx="563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68" name="Freihand 167">
                  <a:extLst>
                    <a:ext uri="{FF2B5EF4-FFF2-40B4-BE49-F238E27FC236}">
                      <a16:creationId xmlns:a16="http://schemas.microsoft.com/office/drawing/2014/main" id="{A0AE5EF7-C599-4478-877C-6962EACE3438}"/>
                    </a:ext>
                  </a:extLst>
                </p14:cNvPr>
                <p14:cNvContentPartPr/>
                <p14:nvPr/>
              </p14:nvContentPartPr>
              <p14:xfrm>
                <a:off x="4737877" y="1707091"/>
                <a:ext cx="92160" cy="9000"/>
              </p14:xfrm>
            </p:contentPart>
          </mc:Choice>
          <mc:Fallback>
            <p:pic>
              <p:nvPicPr>
                <p:cNvPr id="168" name="Freihand 167">
                  <a:extLst>
                    <a:ext uri="{FF2B5EF4-FFF2-40B4-BE49-F238E27FC236}">
                      <a16:creationId xmlns:a16="http://schemas.microsoft.com/office/drawing/2014/main" id="{A0AE5EF7-C599-4478-877C-6962EACE3438}"/>
                    </a:ext>
                  </a:extLst>
                </p:cNvPr>
                <p:cNvPicPr/>
                <p:nvPr/>
              </p:nvPicPr>
              <p:blipFill>
                <a:blip r:embed="rId519"/>
                <a:stretch>
                  <a:fillRect/>
                </a:stretch>
              </p:blipFill>
              <p:spPr>
                <a:xfrm>
                  <a:off x="4733557" y="1702771"/>
                  <a:ext cx="100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71" name="Freihand 170">
                  <a:extLst>
                    <a:ext uri="{FF2B5EF4-FFF2-40B4-BE49-F238E27FC236}">
                      <a16:creationId xmlns:a16="http://schemas.microsoft.com/office/drawing/2014/main" id="{3354647E-4FE4-41AC-9186-C175BF22DD33}"/>
                    </a:ext>
                  </a:extLst>
                </p14:cNvPr>
                <p14:cNvContentPartPr/>
                <p14:nvPr/>
              </p14:nvContentPartPr>
              <p14:xfrm>
                <a:off x="4530157" y="1654531"/>
                <a:ext cx="86760" cy="186480"/>
              </p14:xfrm>
            </p:contentPart>
          </mc:Choice>
          <mc:Fallback>
            <p:pic>
              <p:nvPicPr>
                <p:cNvPr id="171" name="Freihand 170">
                  <a:extLst>
                    <a:ext uri="{FF2B5EF4-FFF2-40B4-BE49-F238E27FC236}">
                      <a16:creationId xmlns:a16="http://schemas.microsoft.com/office/drawing/2014/main" id="{3354647E-4FE4-41AC-9186-C175BF22DD33}"/>
                    </a:ext>
                  </a:extLst>
                </p:cNvPr>
                <p:cNvPicPr/>
                <p:nvPr/>
              </p:nvPicPr>
              <p:blipFill>
                <a:blip r:embed="rId521"/>
                <a:stretch>
                  <a:fillRect/>
                </a:stretch>
              </p:blipFill>
              <p:spPr>
                <a:xfrm>
                  <a:off x="4525837" y="1650211"/>
                  <a:ext cx="954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72" name="Freihand 171">
                  <a:extLst>
                    <a:ext uri="{FF2B5EF4-FFF2-40B4-BE49-F238E27FC236}">
                      <a16:creationId xmlns:a16="http://schemas.microsoft.com/office/drawing/2014/main" id="{1184E33C-9948-46CF-8A46-CDDE0E05D83D}"/>
                    </a:ext>
                  </a:extLst>
                </p14:cNvPr>
                <p14:cNvContentPartPr/>
                <p14:nvPr/>
              </p14:nvContentPartPr>
              <p14:xfrm>
                <a:off x="4612597" y="1580011"/>
                <a:ext cx="20520" cy="5760"/>
              </p14:xfrm>
            </p:contentPart>
          </mc:Choice>
          <mc:Fallback>
            <p:pic>
              <p:nvPicPr>
                <p:cNvPr id="172" name="Freihand 171">
                  <a:extLst>
                    <a:ext uri="{FF2B5EF4-FFF2-40B4-BE49-F238E27FC236}">
                      <a16:creationId xmlns:a16="http://schemas.microsoft.com/office/drawing/2014/main" id="{1184E33C-9948-46CF-8A46-CDDE0E05D83D}"/>
                    </a:ext>
                  </a:extLst>
                </p:cNvPr>
                <p:cNvPicPr/>
                <p:nvPr/>
              </p:nvPicPr>
              <p:blipFill>
                <a:blip r:embed="rId523"/>
                <a:stretch>
                  <a:fillRect/>
                </a:stretch>
              </p:blipFill>
              <p:spPr>
                <a:xfrm>
                  <a:off x="4608277" y="1575691"/>
                  <a:ext cx="29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73" name="Freihand 172">
                  <a:extLst>
                    <a:ext uri="{FF2B5EF4-FFF2-40B4-BE49-F238E27FC236}">
                      <a16:creationId xmlns:a16="http://schemas.microsoft.com/office/drawing/2014/main" id="{3E6C2AF9-9C5D-4BF7-8584-87C4EE1AE931}"/>
                    </a:ext>
                  </a:extLst>
                </p14:cNvPr>
                <p14:cNvContentPartPr/>
                <p14:nvPr/>
              </p14:nvContentPartPr>
              <p14:xfrm>
                <a:off x="4615477" y="1748131"/>
                <a:ext cx="139320" cy="192960"/>
              </p14:xfrm>
            </p:contentPart>
          </mc:Choice>
          <mc:Fallback>
            <p:pic>
              <p:nvPicPr>
                <p:cNvPr id="173" name="Freihand 172">
                  <a:extLst>
                    <a:ext uri="{FF2B5EF4-FFF2-40B4-BE49-F238E27FC236}">
                      <a16:creationId xmlns:a16="http://schemas.microsoft.com/office/drawing/2014/main" id="{3E6C2AF9-9C5D-4BF7-8584-87C4EE1AE931}"/>
                    </a:ext>
                  </a:extLst>
                </p:cNvPr>
                <p:cNvPicPr/>
                <p:nvPr/>
              </p:nvPicPr>
              <p:blipFill>
                <a:blip r:embed="rId525"/>
                <a:stretch>
                  <a:fillRect/>
                </a:stretch>
              </p:blipFill>
              <p:spPr>
                <a:xfrm>
                  <a:off x="4611157" y="1743811"/>
                  <a:ext cx="1479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9" name="Freihand 338">
                  <a:extLst>
                    <a:ext uri="{FF2B5EF4-FFF2-40B4-BE49-F238E27FC236}">
                      <a16:creationId xmlns:a16="http://schemas.microsoft.com/office/drawing/2014/main" id="{032DEC58-2431-4885-B975-1C605C05ED61}"/>
                    </a:ext>
                  </a:extLst>
                </p14:cNvPr>
                <p14:cNvContentPartPr/>
                <p14:nvPr/>
              </p14:nvContentPartPr>
              <p14:xfrm>
                <a:off x="3663637" y="107251"/>
                <a:ext cx="132840" cy="222480"/>
              </p14:xfrm>
            </p:contentPart>
          </mc:Choice>
          <mc:Fallback>
            <p:pic>
              <p:nvPicPr>
                <p:cNvPr id="339" name="Freihand 338">
                  <a:extLst>
                    <a:ext uri="{FF2B5EF4-FFF2-40B4-BE49-F238E27FC236}">
                      <a16:creationId xmlns:a16="http://schemas.microsoft.com/office/drawing/2014/main" id="{032DEC58-2431-4885-B975-1C605C05ED61}"/>
                    </a:ext>
                  </a:extLst>
                </p:cNvPr>
                <p:cNvPicPr/>
                <p:nvPr/>
              </p:nvPicPr>
              <p:blipFill>
                <a:blip r:embed="rId527"/>
                <a:stretch>
                  <a:fillRect/>
                </a:stretch>
              </p:blipFill>
              <p:spPr>
                <a:xfrm>
                  <a:off x="3659317" y="102931"/>
                  <a:ext cx="141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0" name="Freihand 339">
                  <a:extLst>
                    <a:ext uri="{FF2B5EF4-FFF2-40B4-BE49-F238E27FC236}">
                      <a16:creationId xmlns:a16="http://schemas.microsoft.com/office/drawing/2014/main" id="{4ED233DE-ACE6-4F7B-ADCC-6C26D5D689CA}"/>
                    </a:ext>
                  </a:extLst>
                </p14:cNvPr>
                <p14:cNvContentPartPr/>
                <p14:nvPr/>
              </p14:nvContentPartPr>
              <p14:xfrm>
                <a:off x="3854797" y="97531"/>
                <a:ext cx="32040" cy="90360"/>
              </p14:xfrm>
            </p:contentPart>
          </mc:Choice>
          <mc:Fallback>
            <p:pic>
              <p:nvPicPr>
                <p:cNvPr id="340" name="Freihand 339">
                  <a:extLst>
                    <a:ext uri="{FF2B5EF4-FFF2-40B4-BE49-F238E27FC236}">
                      <a16:creationId xmlns:a16="http://schemas.microsoft.com/office/drawing/2014/main" id="{4ED233DE-ACE6-4F7B-ADCC-6C26D5D689CA}"/>
                    </a:ext>
                  </a:extLst>
                </p:cNvPr>
                <p:cNvPicPr/>
                <p:nvPr/>
              </p:nvPicPr>
              <p:blipFill>
                <a:blip r:embed="rId529"/>
                <a:stretch>
                  <a:fillRect/>
                </a:stretch>
              </p:blipFill>
              <p:spPr>
                <a:xfrm>
                  <a:off x="3850477" y="93211"/>
                  <a:ext cx="406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1" name="Freihand 340">
                  <a:extLst>
                    <a:ext uri="{FF2B5EF4-FFF2-40B4-BE49-F238E27FC236}">
                      <a16:creationId xmlns:a16="http://schemas.microsoft.com/office/drawing/2014/main" id="{0CDA2D61-33F9-4008-9C5B-D2DB75F8ABD8}"/>
                    </a:ext>
                  </a:extLst>
                </p14:cNvPr>
                <p14:cNvContentPartPr/>
                <p14:nvPr/>
              </p14:nvContentPartPr>
              <p14:xfrm>
                <a:off x="3780637" y="82411"/>
                <a:ext cx="180000" cy="131760"/>
              </p14:xfrm>
            </p:contentPart>
          </mc:Choice>
          <mc:Fallback>
            <p:pic>
              <p:nvPicPr>
                <p:cNvPr id="341" name="Freihand 340">
                  <a:extLst>
                    <a:ext uri="{FF2B5EF4-FFF2-40B4-BE49-F238E27FC236}">
                      <a16:creationId xmlns:a16="http://schemas.microsoft.com/office/drawing/2014/main" id="{0CDA2D61-33F9-4008-9C5B-D2DB75F8ABD8}"/>
                    </a:ext>
                  </a:extLst>
                </p:cNvPr>
                <p:cNvPicPr/>
                <p:nvPr/>
              </p:nvPicPr>
              <p:blipFill>
                <a:blip r:embed="rId531"/>
                <a:stretch>
                  <a:fillRect/>
                </a:stretch>
              </p:blipFill>
              <p:spPr>
                <a:xfrm>
                  <a:off x="3776317" y="78091"/>
                  <a:ext cx="1886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2" name="Freihand 341">
                  <a:extLst>
                    <a:ext uri="{FF2B5EF4-FFF2-40B4-BE49-F238E27FC236}">
                      <a16:creationId xmlns:a16="http://schemas.microsoft.com/office/drawing/2014/main" id="{6A60CCDC-4286-4050-AAB6-0641D53A7BEC}"/>
                    </a:ext>
                  </a:extLst>
                </p14:cNvPr>
                <p14:cNvContentPartPr/>
                <p14:nvPr/>
              </p14:nvContentPartPr>
              <p14:xfrm>
                <a:off x="3933997" y="253051"/>
                <a:ext cx="187200" cy="69840"/>
              </p14:xfrm>
            </p:contentPart>
          </mc:Choice>
          <mc:Fallback>
            <p:pic>
              <p:nvPicPr>
                <p:cNvPr id="342" name="Freihand 341">
                  <a:extLst>
                    <a:ext uri="{FF2B5EF4-FFF2-40B4-BE49-F238E27FC236}">
                      <a16:creationId xmlns:a16="http://schemas.microsoft.com/office/drawing/2014/main" id="{6A60CCDC-4286-4050-AAB6-0641D53A7BEC}"/>
                    </a:ext>
                  </a:extLst>
                </p:cNvPr>
                <p:cNvPicPr/>
                <p:nvPr/>
              </p:nvPicPr>
              <p:blipFill>
                <a:blip r:embed="rId533"/>
                <a:stretch>
                  <a:fillRect/>
                </a:stretch>
              </p:blipFill>
              <p:spPr>
                <a:xfrm>
                  <a:off x="3929677" y="248731"/>
                  <a:ext cx="195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3" name="Freihand 342">
                  <a:extLst>
                    <a:ext uri="{FF2B5EF4-FFF2-40B4-BE49-F238E27FC236}">
                      <a16:creationId xmlns:a16="http://schemas.microsoft.com/office/drawing/2014/main" id="{9153F4C1-94F7-497F-B614-9745E91C6707}"/>
                    </a:ext>
                  </a:extLst>
                </p14:cNvPr>
                <p14:cNvContentPartPr/>
                <p14:nvPr/>
              </p14:nvContentPartPr>
              <p14:xfrm>
                <a:off x="4184917" y="102211"/>
                <a:ext cx="144720" cy="132480"/>
              </p14:xfrm>
            </p:contentPart>
          </mc:Choice>
          <mc:Fallback>
            <p:pic>
              <p:nvPicPr>
                <p:cNvPr id="343" name="Freihand 342">
                  <a:extLst>
                    <a:ext uri="{FF2B5EF4-FFF2-40B4-BE49-F238E27FC236}">
                      <a16:creationId xmlns:a16="http://schemas.microsoft.com/office/drawing/2014/main" id="{9153F4C1-94F7-497F-B614-9745E91C6707}"/>
                    </a:ext>
                  </a:extLst>
                </p:cNvPr>
                <p:cNvPicPr/>
                <p:nvPr/>
              </p:nvPicPr>
              <p:blipFill>
                <a:blip r:embed="rId535"/>
                <a:stretch>
                  <a:fillRect/>
                </a:stretch>
              </p:blipFill>
              <p:spPr>
                <a:xfrm>
                  <a:off x="4180597" y="97891"/>
                  <a:ext cx="153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44" name="Freihand 343">
                  <a:extLst>
                    <a:ext uri="{FF2B5EF4-FFF2-40B4-BE49-F238E27FC236}">
                      <a16:creationId xmlns:a16="http://schemas.microsoft.com/office/drawing/2014/main" id="{4395CA12-D58F-4ACA-9D72-97D78A84E707}"/>
                    </a:ext>
                  </a:extLst>
                </p14:cNvPr>
                <p14:cNvContentPartPr/>
                <p14:nvPr/>
              </p14:nvContentPartPr>
              <p14:xfrm>
                <a:off x="4123357" y="260611"/>
                <a:ext cx="279360" cy="23040"/>
              </p14:xfrm>
            </p:contentPart>
          </mc:Choice>
          <mc:Fallback>
            <p:pic>
              <p:nvPicPr>
                <p:cNvPr id="344" name="Freihand 343">
                  <a:extLst>
                    <a:ext uri="{FF2B5EF4-FFF2-40B4-BE49-F238E27FC236}">
                      <a16:creationId xmlns:a16="http://schemas.microsoft.com/office/drawing/2014/main" id="{4395CA12-D58F-4ACA-9D72-97D78A84E707}"/>
                    </a:ext>
                  </a:extLst>
                </p:cNvPr>
                <p:cNvPicPr/>
                <p:nvPr/>
              </p:nvPicPr>
              <p:blipFill>
                <a:blip r:embed="rId537"/>
                <a:stretch>
                  <a:fillRect/>
                </a:stretch>
              </p:blipFill>
              <p:spPr>
                <a:xfrm>
                  <a:off x="4119037" y="256291"/>
                  <a:ext cx="288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5" name="Freihand 344">
                  <a:extLst>
                    <a:ext uri="{FF2B5EF4-FFF2-40B4-BE49-F238E27FC236}">
                      <a16:creationId xmlns:a16="http://schemas.microsoft.com/office/drawing/2014/main" id="{228F89F8-3D66-4D46-A3E3-81C9E6C1DDAD}"/>
                    </a:ext>
                  </a:extLst>
                </p14:cNvPr>
                <p14:cNvContentPartPr/>
                <p14:nvPr/>
              </p14:nvContentPartPr>
              <p14:xfrm>
                <a:off x="4198237" y="334771"/>
                <a:ext cx="37440" cy="151920"/>
              </p14:xfrm>
            </p:contentPart>
          </mc:Choice>
          <mc:Fallback>
            <p:pic>
              <p:nvPicPr>
                <p:cNvPr id="345" name="Freihand 344">
                  <a:extLst>
                    <a:ext uri="{FF2B5EF4-FFF2-40B4-BE49-F238E27FC236}">
                      <a16:creationId xmlns:a16="http://schemas.microsoft.com/office/drawing/2014/main" id="{228F89F8-3D66-4D46-A3E3-81C9E6C1DDAD}"/>
                    </a:ext>
                  </a:extLst>
                </p:cNvPr>
                <p:cNvPicPr/>
                <p:nvPr/>
              </p:nvPicPr>
              <p:blipFill>
                <a:blip r:embed="rId539"/>
                <a:stretch>
                  <a:fillRect/>
                </a:stretch>
              </p:blipFill>
              <p:spPr>
                <a:xfrm>
                  <a:off x="4193917" y="330451"/>
                  <a:ext cx="460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6" name="Freihand 345">
                  <a:extLst>
                    <a:ext uri="{FF2B5EF4-FFF2-40B4-BE49-F238E27FC236}">
                      <a16:creationId xmlns:a16="http://schemas.microsoft.com/office/drawing/2014/main" id="{9A284177-65F3-4892-969B-E313DC3D3B81}"/>
                    </a:ext>
                  </a:extLst>
                </p14:cNvPr>
                <p14:cNvContentPartPr/>
                <p14:nvPr/>
              </p14:nvContentPartPr>
              <p14:xfrm>
                <a:off x="4087717" y="306331"/>
                <a:ext cx="270000" cy="90360"/>
              </p14:xfrm>
            </p:contentPart>
          </mc:Choice>
          <mc:Fallback>
            <p:pic>
              <p:nvPicPr>
                <p:cNvPr id="346" name="Freihand 345">
                  <a:extLst>
                    <a:ext uri="{FF2B5EF4-FFF2-40B4-BE49-F238E27FC236}">
                      <a16:creationId xmlns:a16="http://schemas.microsoft.com/office/drawing/2014/main" id="{9A284177-65F3-4892-969B-E313DC3D3B81}"/>
                    </a:ext>
                  </a:extLst>
                </p:cNvPr>
                <p:cNvPicPr/>
                <p:nvPr/>
              </p:nvPicPr>
              <p:blipFill>
                <a:blip r:embed="rId541"/>
                <a:stretch>
                  <a:fillRect/>
                </a:stretch>
              </p:blipFill>
              <p:spPr>
                <a:xfrm>
                  <a:off x="4083397" y="302011"/>
                  <a:ext cx="278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8" name="Freihand 347">
                  <a:extLst>
                    <a:ext uri="{FF2B5EF4-FFF2-40B4-BE49-F238E27FC236}">
                      <a16:creationId xmlns:a16="http://schemas.microsoft.com/office/drawing/2014/main" id="{BAF2C0D7-596C-477E-B6B5-2894904BDF82}"/>
                    </a:ext>
                  </a:extLst>
                </p14:cNvPr>
                <p14:cNvContentPartPr/>
                <p14:nvPr/>
              </p14:nvContentPartPr>
              <p14:xfrm>
                <a:off x="3629077" y="-19469"/>
                <a:ext cx="990360" cy="593640"/>
              </p14:xfrm>
            </p:contentPart>
          </mc:Choice>
          <mc:Fallback>
            <p:pic>
              <p:nvPicPr>
                <p:cNvPr id="348" name="Freihand 347">
                  <a:extLst>
                    <a:ext uri="{FF2B5EF4-FFF2-40B4-BE49-F238E27FC236}">
                      <a16:creationId xmlns:a16="http://schemas.microsoft.com/office/drawing/2014/main" id="{BAF2C0D7-596C-477E-B6B5-2894904BDF82}"/>
                    </a:ext>
                  </a:extLst>
                </p:cNvPr>
                <p:cNvPicPr/>
                <p:nvPr/>
              </p:nvPicPr>
              <p:blipFill>
                <a:blip r:embed="rId543"/>
                <a:stretch>
                  <a:fillRect/>
                </a:stretch>
              </p:blipFill>
              <p:spPr>
                <a:xfrm>
                  <a:off x="3624757" y="-23789"/>
                  <a:ext cx="999000" cy="602280"/>
                </a:xfrm>
                <a:prstGeom prst="rect">
                  <a:avLst/>
                </a:prstGeom>
              </p:spPr>
            </p:pic>
          </mc:Fallback>
        </mc:AlternateContent>
      </p:grpSp>
    </p:spTree>
    <p:extLst>
      <p:ext uri="{BB962C8B-B14F-4D97-AF65-F5344CB8AC3E}">
        <p14:creationId xmlns:p14="http://schemas.microsoft.com/office/powerpoint/2010/main" val="3561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Overall equilibrium</a:t>
            </a:r>
            <a:endParaRPr lang="de-DE" sz="2903" b="1" dirty="0"/>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207382" cy="427361"/>
          </a:xfrm>
          <a:prstGeom prst="rect">
            <a:avLst/>
          </a:prstGeom>
          <a:noFill/>
        </p:spPr>
        <p:txBody>
          <a:bodyPr wrap="none" rtlCol="0">
            <a:spAutoFit/>
          </a:bodyPr>
          <a:lstStyle/>
          <a:p>
            <a:r>
              <a:rPr lang="de-DE" sz="2177" b="1"/>
              <a:t>IS-curve</a:t>
            </a:r>
            <a:endParaRPr lang="de-DE" sz="2177" b="1" dirty="0"/>
          </a:p>
        </p:txBody>
      </p:sp>
      <p:sp>
        <p:nvSpPr>
          <p:cNvPr id="16" name="Textfeld 15"/>
          <p:cNvSpPr txBox="1"/>
          <p:nvPr/>
        </p:nvSpPr>
        <p:spPr>
          <a:xfrm>
            <a:off x="6422404" y="978948"/>
            <a:ext cx="1391728" cy="427361"/>
          </a:xfrm>
          <a:prstGeom prst="rect">
            <a:avLst/>
          </a:prstGeom>
          <a:noFill/>
        </p:spPr>
        <p:txBody>
          <a:bodyPr wrap="none" rtlCol="0">
            <a:spAutoFit/>
          </a:bodyPr>
          <a:lstStyle/>
          <a:p>
            <a:r>
              <a:rPr lang="de-DE" sz="2177" b="1"/>
              <a:t>LM-curve</a:t>
            </a:r>
            <a:endParaRPr lang="de-DE" sz="2177" b="1" dirty="0"/>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723607" cy="1097416"/>
          </a:xfrm>
          <a:prstGeom prst="rect">
            <a:avLst/>
          </a:prstGeom>
          <a:noFill/>
        </p:spPr>
        <p:txBody>
          <a:bodyPr wrap="none" rtlCol="0">
            <a:spAutoFit/>
          </a:bodyPr>
          <a:lstStyle/>
          <a:p>
            <a:r>
              <a:rPr lang="de-DE" sz="2177" b="1"/>
              <a:t>The Intersection of </a:t>
            </a:r>
            <a:r>
              <a:rPr lang="de-DE" sz="2177" b="1" dirty="0"/>
              <a:t>LM- </a:t>
            </a:r>
            <a:r>
              <a:rPr lang="de-DE" sz="2177" b="1"/>
              <a:t>und IS-curve is the overall equilibrium</a:t>
            </a:r>
            <a:endParaRPr lang="de-DE" sz="2177" b="1" dirty="0"/>
          </a:p>
          <a:p>
            <a:endParaRPr lang="de-DE" sz="2177" b="1" dirty="0"/>
          </a:p>
          <a:p>
            <a:r>
              <a:rPr lang="de-DE" sz="2177" b="1" dirty="0"/>
              <a:t>→</a:t>
            </a:r>
            <a:r>
              <a:rPr lang="de-DE" sz="2177" b="1"/>
              <a:t>	money and commodity market are simultanously in equilibrium</a:t>
            </a:r>
            <a:endParaRPr lang="de-DE" sz="2177" b="1" dirty="0"/>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60828D2-545C-4DDB-810D-9CD563FC0A49}"/>
                  </a:ext>
                </a:extLst>
              </p14:cNvPr>
              <p14:cNvContentPartPr/>
              <p14:nvPr/>
            </p14:nvContentPartPr>
            <p14:xfrm>
              <a:off x="4869997" y="2749651"/>
              <a:ext cx="175320" cy="147240"/>
            </p14:xfrm>
          </p:contentPart>
        </mc:Choice>
        <mc:Fallback>
          <p:pic>
            <p:nvPicPr>
              <p:cNvPr id="2" name="Freihand 1">
                <a:extLst>
                  <a:ext uri="{FF2B5EF4-FFF2-40B4-BE49-F238E27FC236}">
                    <a16:creationId xmlns:a16="http://schemas.microsoft.com/office/drawing/2014/main" id="{560828D2-545C-4DDB-810D-9CD563FC0A49}"/>
                  </a:ext>
                </a:extLst>
              </p:cNvPr>
              <p:cNvPicPr/>
              <p:nvPr/>
            </p:nvPicPr>
            <p:blipFill>
              <a:blip r:embed="rId4"/>
              <a:stretch>
                <a:fillRect/>
              </a:stretch>
            </p:blipFill>
            <p:spPr>
              <a:xfrm>
                <a:off x="4865677" y="2745331"/>
                <a:ext cx="183960" cy="155880"/>
              </a:xfrm>
              <a:prstGeom prst="rect">
                <a:avLst/>
              </a:prstGeom>
            </p:spPr>
          </p:pic>
        </mc:Fallback>
      </mc:AlternateContent>
      <p:grpSp>
        <p:nvGrpSpPr>
          <p:cNvPr id="7" name="Gruppieren 6">
            <a:extLst>
              <a:ext uri="{FF2B5EF4-FFF2-40B4-BE49-F238E27FC236}">
                <a16:creationId xmlns:a16="http://schemas.microsoft.com/office/drawing/2014/main" id="{9185735D-6A0D-4DD4-BCF7-E6DBA700B452}"/>
              </a:ext>
            </a:extLst>
          </p:cNvPr>
          <p:cNvGrpSpPr/>
          <p:nvPr/>
        </p:nvGrpSpPr>
        <p:grpSpPr>
          <a:xfrm>
            <a:off x="5515477" y="2898691"/>
            <a:ext cx="3246120" cy="3340800"/>
            <a:chOff x="5515477" y="2898691"/>
            <a:chExt cx="3246120" cy="33408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9F7CC84-9ACD-4FD8-9B8C-6C9F0142E833}"/>
                    </a:ext>
                  </a:extLst>
                </p14:cNvPr>
                <p14:cNvContentPartPr/>
                <p14:nvPr/>
              </p14:nvContentPartPr>
              <p14:xfrm>
                <a:off x="5515477" y="2898691"/>
                <a:ext cx="3246120" cy="3289680"/>
              </p14:xfrm>
            </p:contentPart>
          </mc:Choice>
          <mc:Fallback>
            <p:pic>
              <p:nvPicPr>
                <p:cNvPr id="3" name="Freihand 2">
                  <a:extLst>
                    <a:ext uri="{FF2B5EF4-FFF2-40B4-BE49-F238E27FC236}">
                      <a16:creationId xmlns:a16="http://schemas.microsoft.com/office/drawing/2014/main" id="{B9F7CC84-9ACD-4FD8-9B8C-6C9F0142E833}"/>
                    </a:ext>
                  </a:extLst>
                </p:cNvPr>
                <p:cNvPicPr/>
                <p:nvPr/>
              </p:nvPicPr>
              <p:blipFill>
                <a:blip r:embed="rId6"/>
                <a:stretch>
                  <a:fillRect/>
                </a:stretch>
              </p:blipFill>
              <p:spPr>
                <a:xfrm>
                  <a:off x="5511157" y="2894371"/>
                  <a:ext cx="3254760" cy="329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FF206B9-6C40-4871-9006-F9EA52068807}"/>
                    </a:ext>
                  </a:extLst>
                </p14:cNvPr>
                <p14:cNvContentPartPr/>
                <p14:nvPr/>
              </p14:nvContentPartPr>
              <p14:xfrm>
                <a:off x="7388917" y="5993611"/>
                <a:ext cx="443880" cy="245880"/>
              </p14:xfrm>
            </p:contentPart>
          </mc:Choice>
          <mc:Fallback>
            <p:pic>
              <p:nvPicPr>
                <p:cNvPr id="5" name="Freihand 4">
                  <a:extLst>
                    <a:ext uri="{FF2B5EF4-FFF2-40B4-BE49-F238E27FC236}">
                      <a16:creationId xmlns:a16="http://schemas.microsoft.com/office/drawing/2014/main" id="{7FF206B9-6C40-4871-9006-F9EA52068807}"/>
                    </a:ext>
                  </a:extLst>
                </p:cNvPr>
                <p:cNvPicPr/>
                <p:nvPr/>
              </p:nvPicPr>
              <p:blipFill>
                <a:blip r:embed="rId8"/>
                <a:stretch>
                  <a:fillRect/>
                </a:stretch>
              </p:blipFill>
              <p:spPr>
                <a:xfrm>
                  <a:off x="7384597" y="5989291"/>
                  <a:ext cx="452520" cy="254520"/>
                </a:xfrm>
                <a:prstGeom prst="rect">
                  <a:avLst/>
                </a:prstGeom>
              </p:spPr>
            </p:pic>
          </mc:Fallback>
        </mc:AlternateContent>
      </p:grpSp>
    </p:spTree>
    <p:extLst>
      <p:ext uri="{BB962C8B-B14F-4D97-AF65-F5344CB8AC3E}">
        <p14:creationId xmlns:p14="http://schemas.microsoft.com/office/powerpoint/2010/main" val="246906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Y,r</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IS-Kurve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LM-Kurve</a:t>
            </a:r>
          </a:p>
          <a:p>
            <a:pPr marL="457200" indent="-457200" hangingPunct="0">
              <a:buFont typeface="+mj-lt"/>
              <a:buAutoNum type="alphaLcParenR"/>
            </a:pPr>
            <a:r>
              <a:rPr lang="de-DE" sz="2000" dirty="0" err="1">
                <a:latin typeface="Times New Roman" pitchFamily="18"/>
                <a:ea typeface="Arial" pitchFamily="34"/>
                <a:cs typeface="Arial" pitchFamily="34"/>
              </a:rPr>
              <a:t>Determine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simultanous</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t>
            </a:r>
            <a:r>
              <a:rPr lang="de-DE" sz="2000" dirty="0" err="1">
                <a:latin typeface="Times New Roman" pitchFamily="18"/>
                <a:ea typeface="Arial" pitchFamily="34"/>
                <a:cs typeface="Arial" pitchFamily="34"/>
              </a:rPr>
              <a:t>the</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money</a:t>
            </a:r>
            <a:r>
              <a:rPr lang="de-DE" sz="2000" dirty="0">
                <a:latin typeface="Times New Roman" pitchFamily="18"/>
                <a:ea typeface="Arial" pitchFamily="34"/>
                <a:cs typeface="Arial" pitchFamily="34"/>
              </a:rPr>
              <a:t> and </a:t>
            </a:r>
            <a:r>
              <a:rPr lang="de-DE" sz="2000" dirty="0" err="1">
                <a:latin typeface="Times New Roman" pitchFamily="18"/>
                <a:ea typeface="Arial" pitchFamily="34"/>
                <a:cs typeface="Arial" pitchFamily="34"/>
              </a:rPr>
              <a:t>commidity</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market</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with</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equilibrium</a:t>
            </a:r>
            <a:r>
              <a:rPr lang="de-DE" sz="2000" dirty="0">
                <a:latin typeface="Times New Roman" pitchFamily="18"/>
                <a:ea typeface="Arial" pitchFamily="34"/>
                <a:cs typeface="Arial" pitchFamily="34"/>
              </a:rPr>
              <a:t> </a:t>
            </a:r>
            <a:r>
              <a:rPr lang="de-DE" sz="2000" dirty="0" err="1">
                <a:latin typeface="Times New Roman" pitchFamily="18"/>
                <a:ea typeface="Arial" pitchFamily="34"/>
                <a:cs typeface="Arial" pitchFamily="34"/>
              </a:rPr>
              <a:t>interest</a:t>
            </a:r>
            <a:r>
              <a:rPr lang="de-DE" sz="2000" dirty="0">
                <a:latin typeface="Times New Roman" pitchFamily="18"/>
                <a:ea typeface="Arial" pitchFamily="34"/>
                <a:cs typeface="Arial" pitchFamily="34"/>
              </a:rPr>
              <a:t> rate i* and </a:t>
            </a:r>
            <a:r>
              <a:rPr lang="de-DE" sz="2000" dirty="0" err="1">
                <a:latin typeface="Times New Roman" pitchFamily="18"/>
                <a:ea typeface="Arial" pitchFamily="34"/>
                <a:cs typeface="Arial" pitchFamily="34"/>
              </a:rPr>
              <a:t>income</a:t>
            </a:r>
            <a:r>
              <a:rPr lang="de-DE" sz="2000" dirty="0">
                <a:latin typeface="Times New Roman" pitchFamily="18"/>
                <a:ea typeface="Arial" pitchFamily="34"/>
                <a:cs typeface="Arial" pitchFamily="34"/>
              </a:rPr>
              <a:t> Y*</a:t>
            </a:r>
          </a:p>
        </p:txBody>
      </p:sp>
      <p:sp>
        <p:nvSpPr>
          <p:cNvPr id="3" name="TextShape 2"/>
          <p:cNvSpPr txBox="1"/>
          <p:nvPr/>
        </p:nvSpPr>
        <p:spPr>
          <a:xfrm>
            <a:off x="291661" y="0"/>
            <a:ext cx="2022661" cy="744941"/>
          </a:xfrm>
          <a:prstGeom prst="rect">
            <a:avLst/>
          </a:prstGeom>
          <a:noFill/>
          <a:ln>
            <a:noFill/>
          </a:ln>
        </p:spPr>
        <p:txBody>
          <a:bodyPr lIns="81646" tIns="40823" rIns="81646" bIns="40823" anchor="ctr" anchorCtr="1"/>
          <a:lstStyle/>
          <a:p>
            <a:r>
              <a:rPr lang="de-DE" sz="2903" b="1" dirty="0" err="1"/>
              <a:t>Example</a:t>
            </a:r>
            <a:endParaRPr lang="de-DE" sz="2903" b="1" dirty="0"/>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5" name="Freihand 4">
                <a:extLst>
                  <a:ext uri="{FF2B5EF4-FFF2-40B4-BE49-F238E27FC236}">
                    <a16:creationId xmlns:a16="http://schemas.microsoft.com/office/drawing/2014/main" id="{C2C80FFD-1431-44D7-BDFE-03F1944A99B7}"/>
                  </a:ext>
                </a:extLst>
              </p14:cNvPr>
              <p14:cNvContentPartPr/>
              <p14:nvPr/>
            </p14:nvContentPartPr>
            <p14:xfrm>
              <a:off x="3477517" y="892411"/>
              <a:ext cx="360" cy="360"/>
            </p14:xfrm>
          </p:contentPart>
        </mc:Choice>
        <mc:Fallback>
          <p:pic>
            <p:nvPicPr>
              <p:cNvPr id="5" name="Freihand 4">
                <a:extLst>
                  <a:ext uri="{FF2B5EF4-FFF2-40B4-BE49-F238E27FC236}">
                    <a16:creationId xmlns:a16="http://schemas.microsoft.com/office/drawing/2014/main" id="{C2C80FFD-1431-44D7-BDFE-03F1944A99B7}"/>
                  </a:ext>
                </a:extLst>
              </p:cNvPr>
              <p:cNvPicPr/>
              <p:nvPr/>
            </p:nvPicPr>
            <p:blipFill>
              <a:blip r:embed="rId3"/>
              <a:stretch>
                <a:fillRect/>
              </a:stretch>
            </p:blipFill>
            <p:spPr>
              <a:xfrm>
                <a:off x="3473197" y="888091"/>
                <a:ext cx="9000" cy="9000"/>
              </a:xfrm>
              <a:prstGeom prst="rect">
                <a:avLst/>
              </a:prstGeom>
            </p:spPr>
          </p:pic>
        </mc:Fallback>
      </mc:AlternateContent>
      <p:grpSp>
        <p:nvGrpSpPr>
          <p:cNvPr id="13" name="Gruppieren 12">
            <a:extLst>
              <a:ext uri="{FF2B5EF4-FFF2-40B4-BE49-F238E27FC236}">
                <a16:creationId xmlns:a16="http://schemas.microsoft.com/office/drawing/2014/main" id="{8F85B3F2-A4CD-4671-8F71-D043446B8CAC}"/>
              </a:ext>
            </a:extLst>
          </p:cNvPr>
          <p:cNvGrpSpPr/>
          <p:nvPr/>
        </p:nvGrpSpPr>
        <p:grpSpPr>
          <a:xfrm>
            <a:off x="4724917" y="88171"/>
            <a:ext cx="985320" cy="196920"/>
            <a:chOff x="4724917" y="88171"/>
            <a:chExt cx="985320" cy="196920"/>
          </a:xfrm>
        </p:grpSpPr>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CD23B859-2092-4F3A-9C4A-4E4A89B9590C}"/>
                    </a:ext>
                  </a:extLst>
                </p14:cNvPr>
                <p14:cNvContentPartPr/>
                <p14:nvPr/>
              </p14:nvContentPartPr>
              <p14:xfrm>
                <a:off x="4797637" y="97171"/>
                <a:ext cx="5040" cy="89640"/>
              </p14:xfrm>
            </p:contentPart>
          </mc:Choice>
          <mc:Fallback>
            <p:pic>
              <p:nvPicPr>
                <p:cNvPr id="6" name="Freihand 5">
                  <a:extLst>
                    <a:ext uri="{FF2B5EF4-FFF2-40B4-BE49-F238E27FC236}">
                      <a16:creationId xmlns:a16="http://schemas.microsoft.com/office/drawing/2014/main" id="{CD23B859-2092-4F3A-9C4A-4E4A89B9590C}"/>
                    </a:ext>
                  </a:extLst>
                </p:cNvPr>
                <p:cNvPicPr/>
                <p:nvPr/>
              </p:nvPicPr>
              <p:blipFill>
                <a:blip r:embed="rId5"/>
                <a:stretch>
                  <a:fillRect/>
                </a:stretch>
              </p:blipFill>
              <p:spPr>
                <a:xfrm>
                  <a:off x="4793317" y="92851"/>
                  <a:ext cx="13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873352F0-BD48-4D5A-863A-57689AB3BEDB}"/>
                    </a:ext>
                  </a:extLst>
                </p14:cNvPr>
                <p14:cNvContentPartPr/>
                <p14:nvPr/>
              </p14:nvContentPartPr>
              <p14:xfrm>
                <a:off x="4860637" y="88171"/>
                <a:ext cx="85320" cy="94320"/>
              </p14:xfrm>
            </p:contentPart>
          </mc:Choice>
          <mc:Fallback>
            <p:pic>
              <p:nvPicPr>
                <p:cNvPr id="7" name="Freihand 6">
                  <a:extLst>
                    <a:ext uri="{FF2B5EF4-FFF2-40B4-BE49-F238E27FC236}">
                      <a16:creationId xmlns:a16="http://schemas.microsoft.com/office/drawing/2014/main" id="{873352F0-BD48-4D5A-863A-57689AB3BEDB}"/>
                    </a:ext>
                  </a:extLst>
                </p:cNvPr>
                <p:cNvPicPr/>
                <p:nvPr/>
              </p:nvPicPr>
              <p:blipFill>
                <a:blip r:embed="rId7"/>
                <a:stretch>
                  <a:fillRect/>
                </a:stretch>
              </p:blipFill>
              <p:spPr>
                <a:xfrm>
                  <a:off x="4856317" y="83851"/>
                  <a:ext cx="93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22BE888-BDA4-452B-98A8-F52E667E13E0}"/>
                    </a:ext>
                  </a:extLst>
                </p14:cNvPr>
                <p14:cNvContentPartPr/>
                <p14:nvPr/>
              </p14:nvContentPartPr>
              <p14:xfrm>
                <a:off x="4990237" y="122011"/>
                <a:ext cx="93240" cy="5040"/>
              </p14:xfrm>
            </p:contentPart>
          </mc:Choice>
          <mc:Fallback>
            <p:pic>
              <p:nvPicPr>
                <p:cNvPr id="8" name="Freihand 7">
                  <a:extLst>
                    <a:ext uri="{FF2B5EF4-FFF2-40B4-BE49-F238E27FC236}">
                      <a16:creationId xmlns:a16="http://schemas.microsoft.com/office/drawing/2014/main" id="{922BE888-BDA4-452B-98A8-F52E667E13E0}"/>
                    </a:ext>
                  </a:extLst>
                </p:cNvPr>
                <p:cNvPicPr/>
                <p:nvPr/>
              </p:nvPicPr>
              <p:blipFill>
                <a:blip r:embed="rId9"/>
                <a:stretch>
                  <a:fillRect/>
                </a:stretch>
              </p:blipFill>
              <p:spPr>
                <a:xfrm>
                  <a:off x="4985917" y="117691"/>
                  <a:ext cx="1018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8191C381-ECED-4634-AC84-0B5D94A10D77}"/>
                    </a:ext>
                  </a:extLst>
                </p14:cNvPr>
                <p14:cNvContentPartPr/>
                <p14:nvPr/>
              </p14:nvContentPartPr>
              <p14:xfrm>
                <a:off x="5153677" y="128131"/>
                <a:ext cx="89280" cy="48960"/>
              </p14:xfrm>
            </p:contentPart>
          </mc:Choice>
          <mc:Fallback>
            <p:pic>
              <p:nvPicPr>
                <p:cNvPr id="9" name="Freihand 8">
                  <a:extLst>
                    <a:ext uri="{FF2B5EF4-FFF2-40B4-BE49-F238E27FC236}">
                      <a16:creationId xmlns:a16="http://schemas.microsoft.com/office/drawing/2014/main" id="{8191C381-ECED-4634-AC84-0B5D94A10D77}"/>
                    </a:ext>
                  </a:extLst>
                </p:cNvPr>
                <p:cNvPicPr/>
                <p:nvPr/>
              </p:nvPicPr>
              <p:blipFill>
                <a:blip r:embed="rId11"/>
                <a:stretch>
                  <a:fillRect/>
                </a:stretch>
              </p:blipFill>
              <p:spPr>
                <a:xfrm>
                  <a:off x="5149357" y="123811"/>
                  <a:ext cx="97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F403D0DC-E2C8-491B-AE1E-AF66EB8EC19E}"/>
                    </a:ext>
                  </a:extLst>
                </p14:cNvPr>
                <p14:cNvContentPartPr/>
                <p14:nvPr/>
              </p14:nvContentPartPr>
              <p14:xfrm>
                <a:off x="5269597" y="113371"/>
                <a:ext cx="159480" cy="54720"/>
              </p14:xfrm>
            </p:contentPart>
          </mc:Choice>
          <mc:Fallback>
            <p:pic>
              <p:nvPicPr>
                <p:cNvPr id="10" name="Freihand 9">
                  <a:extLst>
                    <a:ext uri="{FF2B5EF4-FFF2-40B4-BE49-F238E27FC236}">
                      <a16:creationId xmlns:a16="http://schemas.microsoft.com/office/drawing/2014/main" id="{F403D0DC-E2C8-491B-AE1E-AF66EB8EC19E}"/>
                    </a:ext>
                  </a:extLst>
                </p:cNvPr>
                <p:cNvPicPr/>
                <p:nvPr/>
              </p:nvPicPr>
              <p:blipFill>
                <a:blip r:embed="rId13"/>
                <a:stretch>
                  <a:fillRect/>
                </a:stretch>
              </p:blipFill>
              <p:spPr>
                <a:xfrm>
                  <a:off x="5265277" y="109051"/>
                  <a:ext cx="168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12C8A1A2-EF98-4702-8124-B6780F7744F3}"/>
                    </a:ext>
                  </a:extLst>
                </p14:cNvPr>
                <p14:cNvContentPartPr/>
                <p14:nvPr/>
              </p14:nvContentPartPr>
              <p14:xfrm>
                <a:off x="5441317" y="109411"/>
                <a:ext cx="223920" cy="66960"/>
              </p14:xfrm>
            </p:contentPart>
          </mc:Choice>
          <mc:Fallback>
            <p:pic>
              <p:nvPicPr>
                <p:cNvPr id="11" name="Freihand 10">
                  <a:extLst>
                    <a:ext uri="{FF2B5EF4-FFF2-40B4-BE49-F238E27FC236}">
                      <a16:creationId xmlns:a16="http://schemas.microsoft.com/office/drawing/2014/main" id="{12C8A1A2-EF98-4702-8124-B6780F7744F3}"/>
                    </a:ext>
                  </a:extLst>
                </p:cNvPr>
                <p:cNvPicPr/>
                <p:nvPr/>
              </p:nvPicPr>
              <p:blipFill>
                <a:blip r:embed="rId15"/>
                <a:stretch>
                  <a:fillRect/>
                </a:stretch>
              </p:blipFill>
              <p:spPr>
                <a:xfrm>
                  <a:off x="5436997" y="105091"/>
                  <a:ext cx="232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88B15458-499C-4C3F-BCA2-97281FBD87A9}"/>
                    </a:ext>
                  </a:extLst>
                </p14:cNvPr>
                <p14:cNvContentPartPr/>
                <p14:nvPr/>
              </p14:nvContentPartPr>
              <p14:xfrm>
                <a:off x="4724917" y="222091"/>
                <a:ext cx="985320" cy="63000"/>
              </p14:xfrm>
            </p:contentPart>
          </mc:Choice>
          <mc:Fallback>
            <p:pic>
              <p:nvPicPr>
                <p:cNvPr id="12" name="Freihand 11">
                  <a:extLst>
                    <a:ext uri="{FF2B5EF4-FFF2-40B4-BE49-F238E27FC236}">
                      <a16:creationId xmlns:a16="http://schemas.microsoft.com/office/drawing/2014/main" id="{88B15458-499C-4C3F-BCA2-97281FBD87A9}"/>
                    </a:ext>
                  </a:extLst>
                </p:cNvPr>
                <p:cNvPicPr/>
                <p:nvPr/>
              </p:nvPicPr>
              <p:blipFill>
                <a:blip r:embed="rId17"/>
                <a:stretch>
                  <a:fillRect/>
                </a:stretch>
              </p:blipFill>
              <p:spPr>
                <a:xfrm>
                  <a:off x="4720597" y="217771"/>
                  <a:ext cx="993960" cy="71640"/>
                </a:xfrm>
                <a:prstGeom prst="rect">
                  <a:avLst/>
                </a:prstGeom>
              </p:spPr>
            </p:pic>
          </mc:Fallback>
        </mc:AlternateContent>
      </p:grpSp>
      <p:grpSp>
        <p:nvGrpSpPr>
          <p:cNvPr id="28" name="Gruppieren 27">
            <a:extLst>
              <a:ext uri="{FF2B5EF4-FFF2-40B4-BE49-F238E27FC236}">
                <a16:creationId xmlns:a16="http://schemas.microsoft.com/office/drawing/2014/main" id="{3B56068B-8E59-43D1-B096-D1BB2C6B6107}"/>
              </a:ext>
            </a:extLst>
          </p:cNvPr>
          <p:cNvGrpSpPr/>
          <p:nvPr/>
        </p:nvGrpSpPr>
        <p:grpSpPr>
          <a:xfrm>
            <a:off x="3708997" y="340891"/>
            <a:ext cx="1026720" cy="253800"/>
            <a:chOff x="3708997" y="340891"/>
            <a:chExt cx="1026720" cy="253800"/>
          </a:xfrm>
        </p:grpSpPr>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5EF78712-64DC-4EDA-89D5-7030EB6B0984}"/>
                    </a:ext>
                  </a:extLst>
                </p14:cNvPr>
                <p14:cNvContentPartPr/>
                <p14:nvPr/>
              </p14:nvContentPartPr>
              <p14:xfrm>
                <a:off x="3733477" y="342331"/>
                <a:ext cx="26280" cy="136800"/>
              </p14:xfrm>
            </p:contentPart>
          </mc:Choice>
          <mc:Fallback>
            <p:pic>
              <p:nvPicPr>
                <p:cNvPr id="14" name="Freihand 13">
                  <a:extLst>
                    <a:ext uri="{FF2B5EF4-FFF2-40B4-BE49-F238E27FC236}">
                      <a16:creationId xmlns:a16="http://schemas.microsoft.com/office/drawing/2014/main" id="{5EF78712-64DC-4EDA-89D5-7030EB6B0984}"/>
                    </a:ext>
                  </a:extLst>
                </p:cNvPr>
                <p:cNvPicPr/>
                <p:nvPr/>
              </p:nvPicPr>
              <p:blipFill>
                <a:blip r:embed="rId19"/>
                <a:stretch>
                  <a:fillRect/>
                </a:stretch>
              </p:blipFill>
              <p:spPr>
                <a:xfrm>
                  <a:off x="3729157" y="338011"/>
                  <a:ext cx="34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37645920-DE0A-4DC4-91EF-234A23A785C4}"/>
                    </a:ext>
                  </a:extLst>
                </p14:cNvPr>
                <p14:cNvContentPartPr/>
                <p14:nvPr/>
              </p14:nvContentPartPr>
              <p14:xfrm>
                <a:off x="3717277" y="340891"/>
                <a:ext cx="142920" cy="7920"/>
              </p14:xfrm>
            </p:contentPart>
          </mc:Choice>
          <mc:Fallback>
            <p:pic>
              <p:nvPicPr>
                <p:cNvPr id="15" name="Freihand 14">
                  <a:extLst>
                    <a:ext uri="{FF2B5EF4-FFF2-40B4-BE49-F238E27FC236}">
                      <a16:creationId xmlns:a16="http://schemas.microsoft.com/office/drawing/2014/main" id="{37645920-DE0A-4DC4-91EF-234A23A785C4}"/>
                    </a:ext>
                  </a:extLst>
                </p:cNvPr>
                <p:cNvPicPr/>
                <p:nvPr/>
              </p:nvPicPr>
              <p:blipFill>
                <a:blip r:embed="rId21"/>
                <a:stretch>
                  <a:fillRect/>
                </a:stretch>
              </p:blipFill>
              <p:spPr>
                <a:xfrm>
                  <a:off x="3712957" y="336571"/>
                  <a:ext cx="151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6EE1F4A8-B369-4F2C-AE3F-3868512BAE29}"/>
                    </a:ext>
                  </a:extLst>
                </p14:cNvPr>
                <p14:cNvContentPartPr/>
                <p14:nvPr/>
              </p14:nvContentPartPr>
              <p14:xfrm>
                <a:off x="3708997" y="391651"/>
                <a:ext cx="168480" cy="81360"/>
              </p14:xfrm>
            </p:contentPart>
          </mc:Choice>
          <mc:Fallback>
            <p:pic>
              <p:nvPicPr>
                <p:cNvPr id="16" name="Freihand 15">
                  <a:extLst>
                    <a:ext uri="{FF2B5EF4-FFF2-40B4-BE49-F238E27FC236}">
                      <a16:creationId xmlns:a16="http://schemas.microsoft.com/office/drawing/2014/main" id="{6EE1F4A8-B369-4F2C-AE3F-3868512BAE29}"/>
                    </a:ext>
                  </a:extLst>
                </p:cNvPr>
                <p:cNvPicPr/>
                <p:nvPr/>
              </p:nvPicPr>
              <p:blipFill>
                <a:blip r:embed="rId23"/>
                <a:stretch>
                  <a:fillRect/>
                </a:stretch>
              </p:blipFill>
              <p:spPr>
                <a:xfrm>
                  <a:off x="3704677" y="387331"/>
                  <a:ext cx="177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0BB1CDB2-096C-4600-AA12-C41F3996B12A}"/>
                    </a:ext>
                  </a:extLst>
                </p14:cNvPr>
                <p14:cNvContentPartPr/>
                <p14:nvPr/>
              </p14:nvContentPartPr>
              <p14:xfrm>
                <a:off x="3869917" y="392731"/>
                <a:ext cx="98640" cy="201960"/>
              </p14:xfrm>
            </p:contentPart>
          </mc:Choice>
          <mc:Fallback>
            <p:pic>
              <p:nvPicPr>
                <p:cNvPr id="18" name="Freihand 17">
                  <a:extLst>
                    <a:ext uri="{FF2B5EF4-FFF2-40B4-BE49-F238E27FC236}">
                      <a16:creationId xmlns:a16="http://schemas.microsoft.com/office/drawing/2014/main" id="{0BB1CDB2-096C-4600-AA12-C41F3996B12A}"/>
                    </a:ext>
                  </a:extLst>
                </p:cNvPr>
                <p:cNvPicPr/>
                <p:nvPr/>
              </p:nvPicPr>
              <p:blipFill>
                <a:blip r:embed="rId25"/>
                <a:stretch>
                  <a:fillRect/>
                </a:stretch>
              </p:blipFill>
              <p:spPr>
                <a:xfrm>
                  <a:off x="3865597" y="388411"/>
                  <a:ext cx="107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C4FA0E97-86E6-4AE7-80E9-EA20177F95D0}"/>
                    </a:ext>
                  </a:extLst>
                </p14:cNvPr>
                <p14:cNvContentPartPr/>
                <p14:nvPr/>
              </p14:nvContentPartPr>
              <p14:xfrm>
                <a:off x="3982957" y="413971"/>
                <a:ext cx="125640" cy="60840"/>
              </p14:xfrm>
            </p:contentPart>
          </mc:Choice>
          <mc:Fallback>
            <p:pic>
              <p:nvPicPr>
                <p:cNvPr id="19" name="Freihand 18">
                  <a:extLst>
                    <a:ext uri="{FF2B5EF4-FFF2-40B4-BE49-F238E27FC236}">
                      <a16:creationId xmlns:a16="http://schemas.microsoft.com/office/drawing/2014/main" id="{C4FA0E97-86E6-4AE7-80E9-EA20177F95D0}"/>
                    </a:ext>
                  </a:extLst>
                </p:cNvPr>
                <p:cNvPicPr/>
                <p:nvPr/>
              </p:nvPicPr>
              <p:blipFill>
                <a:blip r:embed="rId27"/>
                <a:stretch>
                  <a:fillRect/>
                </a:stretch>
              </p:blipFill>
              <p:spPr>
                <a:xfrm>
                  <a:off x="3978637" y="409651"/>
                  <a:ext cx="134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5A3747A7-0A9B-4FC4-B5BC-3127AE6C3C17}"/>
                    </a:ext>
                  </a:extLst>
                </p14:cNvPr>
                <p14:cNvContentPartPr/>
                <p14:nvPr/>
              </p14:nvContentPartPr>
              <p14:xfrm>
                <a:off x="4105717" y="351331"/>
                <a:ext cx="360" cy="360"/>
              </p14:xfrm>
            </p:contentPart>
          </mc:Choice>
          <mc:Fallback>
            <p:pic>
              <p:nvPicPr>
                <p:cNvPr id="20" name="Freihand 19">
                  <a:extLst>
                    <a:ext uri="{FF2B5EF4-FFF2-40B4-BE49-F238E27FC236}">
                      <a16:creationId xmlns:a16="http://schemas.microsoft.com/office/drawing/2014/main" id="{5A3747A7-0A9B-4FC4-B5BC-3127AE6C3C17}"/>
                    </a:ext>
                  </a:extLst>
                </p:cNvPr>
                <p:cNvPicPr/>
                <p:nvPr/>
              </p:nvPicPr>
              <p:blipFill>
                <a:blip r:embed="rId3"/>
                <a:stretch>
                  <a:fillRect/>
                </a:stretch>
              </p:blipFill>
              <p:spPr>
                <a:xfrm>
                  <a:off x="4101397" y="3470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57ADAC9-FAF5-4E78-80AF-EF94E4307573}"/>
                    </a:ext>
                  </a:extLst>
                </p14:cNvPr>
                <p14:cNvContentPartPr/>
                <p14:nvPr/>
              </p14:nvContentPartPr>
              <p14:xfrm>
                <a:off x="4198237" y="440251"/>
                <a:ext cx="69840" cy="3240"/>
              </p14:xfrm>
            </p:contentPart>
          </mc:Choice>
          <mc:Fallback>
            <p:pic>
              <p:nvPicPr>
                <p:cNvPr id="21" name="Freihand 20">
                  <a:extLst>
                    <a:ext uri="{FF2B5EF4-FFF2-40B4-BE49-F238E27FC236}">
                      <a16:creationId xmlns:a16="http://schemas.microsoft.com/office/drawing/2014/main" id="{057ADAC9-FAF5-4E78-80AF-EF94E4307573}"/>
                    </a:ext>
                  </a:extLst>
                </p:cNvPr>
                <p:cNvPicPr/>
                <p:nvPr/>
              </p:nvPicPr>
              <p:blipFill>
                <a:blip r:embed="rId30"/>
                <a:stretch>
                  <a:fillRect/>
                </a:stretch>
              </p:blipFill>
              <p:spPr>
                <a:xfrm>
                  <a:off x="4193917" y="435931"/>
                  <a:ext cx="784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8BA77114-0CEB-4CFB-ACEA-3F6E7FBAD901}"/>
                    </a:ext>
                  </a:extLst>
                </p14:cNvPr>
                <p14:cNvContentPartPr/>
                <p14:nvPr/>
              </p14:nvContentPartPr>
              <p14:xfrm>
                <a:off x="4302637" y="410731"/>
                <a:ext cx="47520" cy="51480"/>
              </p14:xfrm>
            </p:contentPart>
          </mc:Choice>
          <mc:Fallback>
            <p:pic>
              <p:nvPicPr>
                <p:cNvPr id="22" name="Freihand 21">
                  <a:extLst>
                    <a:ext uri="{FF2B5EF4-FFF2-40B4-BE49-F238E27FC236}">
                      <a16:creationId xmlns:a16="http://schemas.microsoft.com/office/drawing/2014/main" id="{8BA77114-0CEB-4CFB-ACEA-3F6E7FBAD901}"/>
                    </a:ext>
                  </a:extLst>
                </p:cNvPr>
                <p:cNvPicPr/>
                <p:nvPr/>
              </p:nvPicPr>
              <p:blipFill>
                <a:blip r:embed="rId32"/>
                <a:stretch>
                  <a:fillRect/>
                </a:stretch>
              </p:blipFill>
              <p:spPr>
                <a:xfrm>
                  <a:off x="4298317" y="406411"/>
                  <a:ext cx="56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86F2E2F7-BAAC-48C2-90EE-579A0746DE20}"/>
                    </a:ext>
                  </a:extLst>
                </p14:cNvPr>
                <p14:cNvContentPartPr/>
                <p14:nvPr/>
              </p14:nvContentPartPr>
              <p14:xfrm>
                <a:off x="4353397" y="428011"/>
                <a:ext cx="117720" cy="36000"/>
              </p14:xfrm>
            </p:contentPart>
          </mc:Choice>
          <mc:Fallback>
            <p:pic>
              <p:nvPicPr>
                <p:cNvPr id="23" name="Freihand 22">
                  <a:extLst>
                    <a:ext uri="{FF2B5EF4-FFF2-40B4-BE49-F238E27FC236}">
                      <a16:creationId xmlns:a16="http://schemas.microsoft.com/office/drawing/2014/main" id="{86F2E2F7-BAAC-48C2-90EE-579A0746DE20}"/>
                    </a:ext>
                  </a:extLst>
                </p:cNvPr>
                <p:cNvPicPr/>
                <p:nvPr/>
              </p:nvPicPr>
              <p:blipFill>
                <a:blip r:embed="rId34"/>
                <a:stretch>
                  <a:fillRect/>
                </a:stretch>
              </p:blipFill>
              <p:spPr>
                <a:xfrm>
                  <a:off x="4349077" y="423691"/>
                  <a:ext cx="126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F1B74018-2B6B-4F19-B623-28B78D3A7754}"/>
                    </a:ext>
                  </a:extLst>
                </p14:cNvPr>
                <p14:cNvContentPartPr/>
                <p14:nvPr/>
              </p14:nvContentPartPr>
              <p14:xfrm>
                <a:off x="4491997" y="377611"/>
                <a:ext cx="86400" cy="88560"/>
              </p14:xfrm>
            </p:contentPart>
          </mc:Choice>
          <mc:Fallback>
            <p:pic>
              <p:nvPicPr>
                <p:cNvPr id="24" name="Freihand 23">
                  <a:extLst>
                    <a:ext uri="{FF2B5EF4-FFF2-40B4-BE49-F238E27FC236}">
                      <a16:creationId xmlns:a16="http://schemas.microsoft.com/office/drawing/2014/main" id="{F1B74018-2B6B-4F19-B623-28B78D3A7754}"/>
                    </a:ext>
                  </a:extLst>
                </p:cNvPr>
                <p:cNvPicPr/>
                <p:nvPr/>
              </p:nvPicPr>
              <p:blipFill>
                <a:blip r:embed="rId36"/>
                <a:stretch>
                  <a:fillRect/>
                </a:stretch>
              </p:blipFill>
              <p:spPr>
                <a:xfrm>
                  <a:off x="4487677" y="373291"/>
                  <a:ext cx="9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414AD1F1-6458-4ED5-8CB1-8EB07CF2A9C6}"/>
                    </a:ext>
                  </a:extLst>
                </p14:cNvPr>
                <p14:cNvContentPartPr/>
                <p14:nvPr/>
              </p14:nvContentPartPr>
              <p14:xfrm>
                <a:off x="4613317" y="452491"/>
                <a:ext cx="11520" cy="4320"/>
              </p14:xfrm>
            </p:contentPart>
          </mc:Choice>
          <mc:Fallback>
            <p:pic>
              <p:nvPicPr>
                <p:cNvPr id="25" name="Freihand 24">
                  <a:extLst>
                    <a:ext uri="{FF2B5EF4-FFF2-40B4-BE49-F238E27FC236}">
                      <a16:creationId xmlns:a16="http://schemas.microsoft.com/office/drawing/2014/main" id="{414AD1F1-6458-4ED5-8CB1-8EB07CF2A9C6}"/>
                    </a:ext>
                  </a:extLst>
                </p:cNvPr>
                <p:cNvPicPr/>
                <p:nvPr/>
              </p:nvPicPr>
              <p:blipFill>
                <a:blip r:embed="rId38"/>
                <a:stretch>
                  <a:fillRect/>
                </a:stretch>
              </p:blipFill>
              <p:spPr>
                <a:xfrm>
                  <a:off x="4608997" y="448171"/>
                  <a:ext cx="20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DCE86E20-3BCF-4D22-BDE2-8D6D803B59CD}"/>
                    </a:ext>
                  </a:extLst>
                </p14:cNvPr>
                <p14:cNvContentPartPr/>
                <p14:nvPr/>
              </p14:nvContentPartPr>
              <p14:xfrm>
                <a:off x="4715917" y="406771"/>
                <a:ext cx="360" cy="360"/>
              </p14:xfrm>
            </p:contentPart>
          </mc:Choice>
          <mc:Fallback>
            <p:pic>
              <p:nvPicPr>
                <p:cNvPr id="26" name="Freihand 25">
                  <a:extLst>
                    <a:ext uri="{FF2B5EF4-FFF2-40B4-BE49-F238E27FC236}">
                      <a16:creationId xmlns:a16="http://schemas.microsoft.com/office/drawing/2014/main" id="{DCE86E20-3BCF-4D22-BDE2-8D6D803B59CD}"/>
                    </a:ext>
                  </a:extLst>
                </p:cNvPr>
                <p:cNvPicPr/>
                <p:nvPr/>
              </p:nvPicPr>
              <p:blipFill>
                <a:blip r:embed="rId3"/>
                <a:stretch>
                  <a:fillRect/>
                </a:stretch>
              </p:blipFill>
              <p:spPr>
                <a:xfrm>
                  <a:off x="4711597" y="402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57E5F6F7-3906-4147-8A09-88C0D3DDA2D8}"/>
                    </a:ext>
                  </a:extLst>
                </p14:cNvPr>
                <p14:cNvContentPartPr/>
                <p14:nvPr/>
              </p14:nvContentPartPr>
              <p14:xfrm>
                <a:off x="4708717" y="488131"/>
                <a:ext cx="27000" cy="3960"/>
              </p14:xfrm>
            </p:contentPart>
          </mc:Choice>
          <mc:Fallback>
            <p:pic>
              <p:nvPicPr>
                <p:cNvPr id="27" name="Freihand 26">
                  <a:extLst>
                    <a:ext uri="{FF2B5EF4-FFF2-40B4-BE49-F238E27FC236}">
                      <a16:creationId xmlns:a16="http://schemas.microsoft.com/office/drawing/2014/main" id="{57E5F6F7-3906-4147-8A09-88C0D3DDA2D8}"/>
                    </a:ext>
                  </a:extLst>
                </p:cNvPr>
                <p:cNvPicPr/>
                <p:nvPr/>
              </p:nvPicPr>
              <p:blipFill>
                <a:blip r:embed="rId41"/>
                <a:stretch>
                  <a:fillRect/>
                </a:stretch>
              </p:blipFill>
              <p:spPr>
                <a:xfrm>
                  <a:off x="4704397" y="483811"/>
                  <a:ext cx="35640" cy="12600"/>
                </a:xfrm>
                <a:prstGeom prst="rect">
                  <a:avLst/>
                </a:prstGeom>
              </p:spPr>
            </p:pic>
          </mc:Fallback>
        </mc:AlternateContent>
      </p:grpSp>
      <p:grpSp>
        <p:nvGrpSpPr>
          <p:cNvPr id="36" name="Gruppieren 35">
            <a:extLst>
              <a:ext uri="{FF2B5EF4-FFF2-40B4-BE49-F238E27FC236}">
                <a16:creationId xmlns:a16="http://schemas.microsoft.com/office/drawing/2014/main" id="{D53B6C2E-23E4-4472-9EEB-DAC68C90A837}"/>
              </a:ext>
            </a:extLst>
          </p:cNvPr>
          <p:cNvGrpSpPr/>
          <p:nvPr/>
        </p:nvGrpSpPr>
        <p:grpSpPr>
          <a:xfrm>
            <a:off x="4923997" y="339451"/>
            <a:ext cx="808920" cy="251640"/>
            <a:chOff x="4923997" y="339451"/>
            <a:chExt cx="808920" cy="251640"/>
          </a:xfrm>
        </p:grpSpPr>
        <mc:AlternateContent xmlns:mc="http://schemas.openxmlformats.org/markup-compatibility/2006">
          <mc:Choice xmlns:p14="http://schemas.microsoft.com/office/powerpoint/2010/main" Requires="p14">
            <p:contentPart p14:bwMode="auto" r:id="rId42">
              <p14:nvContentPartPr>
                <p14:cNvPr id="29" name="Freihand 28">
                  <a:extLst>
                    <a:ext uri="{FF2B5EF4-FFF2-40B4-BE49-F238E27FC236}">
                      <a16:creationId xmlns:a16="http://schemas.microsoft.com/office/drawing/2014/main" id="{7815D5B1-3868-4A19-AB9F-DF5084B7C3BF}"/>
                    </a:ext>
                  </a:extLst>
                </p14:cNvPr>
                <p14:cNvContentPartPr/>
                <p14:nvPr/>
              </p14:nvContentPartPr>
              <p14:xfrm>
                <a:off x="4923997" y="398491"/>
                <a:ext cx="129240" cy="73080"/>
              </p14:xfrm>
            </p:contentPart>
          </mc:Choice>
          <mc:Fallback>
            <p:pic>
              <p:nvPicPr>
                <p:cNvPr id="29" name="Freihand 28">
                  <a:extLst>
                    <a:ext uri="{FF2B5EF4-FFF2-40B4-BE49-F238E27FC236}">
                      <a16:creationId xmlns:a16="http://schemas.microsoft.com/office/drawing/2014/main" id="{7815D5B1-3868-4A19-AB9F-DF5084B7C3BF}"/>
                    </a:ext>
                  </a:extLst>
                </p:cNvPr>
                <p:cNvPicPr/>
                <p:nvPr/>
              </p:nvPicPr>
              <p:blipFill>
                <a:blip r:embed="rId43"/>
                <a:stretch>
                  <a:fillRect/>
                </a:stretch>
              </p:blipFill>
              <p:spPr>
                <a:xfrm>
                  <a:off x="4919677" y="394171"/>
                  <a:ext cx="137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Freihand 29">
                  <a:extLst>
                    <a:ext uri="{FF2B5EF4-FFF2-40B4-BE49-F238E27FC236}">
                      <a16:creationId xmlns:a16="http://schemas.microsoft.com/office/drawing/2014/main" id="{19B23621-5D99-4930-9196-C9834DD402BA}"/>
                    </a:ext>
                  </a:extLst>
                </p14:cNvPr>
                <p14:cNvContentPartPr/>
                <p14:nvPr/>
              </p14:nvContentPartPr>
              <p14:xfrm>
                <a:off x="4998517" y="415411"/>
                <a:ext cx="95040" cy="175680"/>
              </p14:xfrm>
            </p:contentPart>
          </mc:Choice>
          <mc:Fallback>
            <p:pic>
              <p:nvPicPr>
                <p:cNvPr id="30" name="Freihand 29">
                  <a:extLst>
                    <a:ext uri="{FF2B5EF4-FFF2-40B4-BE49-F238E27FC236}">
                      <a16:creationId xmlns:a16="http://schemas.microsoft.com/office/drawing/2014/main" id="{19B23621-5D99-4930-9196-C9834DD402BA}"/>
                    </a:ext>
                  </a:extLst>
                </p:cNvPr>
                <p:cNvPicPr/>
                <p:nvPr/>
              </p:nvPicPr>
              <p:blipFill>
                <a:blip r:embed="rId45"/>
                <a:stretch>
                  <a:fillRect/>
                </a:stretch>
              </p:blipFill>
              <p:spPr>
                <a:xfrm>
                  <a:off x="4994197" y="411091"/>
                  <a:ext cx="103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FCE5C881-8C81-4947-B9F6-F0567E7C6776}"/>
                    </a:ext>
                  </a:extLst>
                </p14:cNvPr>
                <p14:cNvContentPartPr/>
                <p14:nvPr/>
              </p14:nvContentPartPr>
              <p14:xfrm>
                <a:off x="5174197" y="454651"/>
                <a:ext cx="171720" cy="7200"/>
              </p14:xfrm>
            </p:contentPart>
          </mc:Choice>
          <mc:Fallback>
            <p:pic>
              <p:nvPicPr>
                <p:cNvPr id="31" name="Freihand 30">
                  <a:extLst>
                    <a:ext uri="{FF2B5EF4-FFF2-40B4-BE49-F238E27FC236}">
                      <a16:creationId xmlns:a16="http://schemas.microsoft.com/office/drawing/2014/main" id="{FCE5C881-8C81-4947-B9F6-F0567E7C6776}"/>
                    </a:ext>
                  </a:extLst>
                </p:cNvPr>
                <p:cNvPicPr/>
                <p:nvPr/>
              </p:nvPicPr>
              <p:blipFill>
                <a:blip r:embed="rId47"/>
                <a:stretch>
                  <a:fillRect/>
                </a:stretch>
              </p:blipFill>
              <p:spPr>
                <a:xfrm>
                  <a:off x="5169877" y="450331"/>
                  <a:ext cx="180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8092C458-33F5-4A6F-815B-C58FC0DC95C7}"/>
                    </a:ext>
                  </a:extLst>
                </p14:cNvPr>
                <p14:cNvContentPartPr/>
                <p14:nvPr/>
              </p14:nvContentPartPr>
              <p14:xfrm>
                <a:off x="5191117" y="494611"/>
                <a:ext cx="158400" cy="14400"/>
              </p14:xfrm>
            </p:contentPart>
          </mc:Choice>
          <mc:Fallback>
            <p:pic>
              <p:nvPicPr>
                <p:cNvPr id="32" name="Freihand 31">
                  <a:extLst>
                    <a:ext uri="{FF2B5EF4-FFF2-40B4-BE49-F238E27FC236}">
                      <a16:creationId xmlns:a16="http://schemas.microsoft.com/office/drawing/2014/main" id="{8092C458-33F5-4A6F-815B-C58FC0DC95C7}"/>
                    </a:ext>
                  </a:extLst>
                </p:cNvPr>
                <p:cNvPicPr/>
                <p:nvPr/>
              </p:nvPicPr>
              <p:blipFill>
                <a:blip r:embed="rId49"/>
                <a:stretch>
                  <a:fillRect/>
                </a:stretch>
              </p:blipFill>
              <p:spPr>
                <a:xfrm>
                  <a:off x="5186797" y="490291"/>
                  <a:ext cx="1670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Freihand 32">
                  <a:extLst>
                    <a:ext uri="{FF2B5EF4-FFF2-40B4-BE49-F238E27FC236}">
                      <a16:creationId xmlns:a16="http://schemas.microsoft.com/office/drawing/2014/main" id="{390E629B-F9AF-4B6C-97FF-C1F3DCC563ED}"/>
                    </a:ext>
                  </a:extLst>
                </p14:cNvPr>
                <p14:cNvContentPartPr/>
                <p14:nvPr/>
              </p14:nvContentPartPr>
              <p14:xfrm>
                <a:off x="5449237" y="389131"/>
                <a:ext cx="113760" cy="187200"/>
              </p14:xfrm>
            </p:contentPart>
          </mc:Choice>
          <mc:Fallback>
            <p:pic>
              <p:nvPicPr>
                <p:cNvPr id="33" name="Freihand 32">
                  <a:extLst>
                    <a:ext uri="{FF2B5EF4-FFF2-40B4-BE49-F238E27FC236}">
                      <a16:creationId xmlns:a16="http://schemas.microsoft.com/office/drawing/2014/main" id="{390E629B-F9AF-4B6C-97FF-C1F3DCC563ED}"/>
                    </a:ext>
                  </a:extLst>
                </p:cNvPr>
                <p:cNvPicPr/>
                <p:nvPr/>
              </p:nvPicPr>
              <p:blipFill>
                <a:blip r:embed="rId51"/>
                <a:stretch>
                  <a:fillRect/>
                </a:stretch>
              </p:blipFill>
              <p:spPr>
                <a:xfrm>
                  <a:off x="5444917" y="384811"/>
                  <a:ext cx="122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Freihand 33">
                  <a:extLst>
                    <a:ext uri="{FF2B5EF4-FFF2-40B4-BE49-F238E27FC236}">
                      <a16:creationId xmlns:a16="http://schemas.microsoft.com/office/drawing/2014/main" id="{0BA5E7D9-C3D3-4F2E-9980-BCCBE66542D3}"/>
                    </a:ext>
                  </a:extLst>
                </p14:cNvPr>
                <p14:cNvContentPartPr/>
                <p14:nvPr/>
              </p14:nvContentPartPr>
              <p14:xfrm>
                <a:off x="5649037" y="342331"/>
                <a:ext cx="23040" cy="118080"/>
              </p14:xfrm>
            </p:contentPart>
          </mc:Choice>
          <mc:Fallback>
            <p:pic>
              <p:nvPicPr>
                <p:cNvPr id="34" name="Freihand 33">
                  <a:extLst>
                    <a:ext uri="{FF2B5EF4-FFF2-40B4-BE49-F238E27FC236}">
                      <a16:creationId xmlns:a16="http://schemas.microsoft.com/office/drawing/2014/main" id="{0BA5E7D9-C3D3-4F2E-9980-BCCBE66542D3}"/>
                    </a:ext>
                  </a:extLst>
                </p:cNvPr>
                <p:cNvPicPr/>
                <p:nvPr/>
              </p:nvPicPr>
              <p:blipFill>
                <a:blip r:embed="rId53"/>
                <a:stretch>
                  <a:fillRect/>
                </a:stretch>
              </p:blipFill>
              <p:spPr>
                <a:xfrm>
                  <a:off x="5644717" y="338011"/>
                  <a:ext cx="31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937ABA18-62AD-45E3-9DC6-54DED722C829}"/>
                    </a:ext>
                  </a:extLst>
                </p14:cNvPr>
                <p14:cNvContentPartPr/>
                <p14:nvPr/>
              </p14:nvContentPartPr>
              <p14:xfrm>
                <a:off x="5573077" y="339451"/>
                <a:ext cx="159840" cy="117720"/>
              </p14:xfrm>
            </p:contentPart>
          </mc:Choice>
          <mc:Fallback>
            <p:pic>
              <p:nvPicPr>
                <p:cNvPr id="35" name="Freihand 34">
                  <a:extLst>
                    <a:ext uri="{FF2B5EF4-FFF2-40B4-BE49-F238E27FC236}">
                      <a16:creationId xmlns:a16="http://schemas.microsoft.com/office/drawing/2014/main" id="{937ABA18-62AD-45E3-9DC6-54DED722C829}"/>
                    </a:ext>
                  </a:extLst>
                </p:cNvPr>
                <p:cNvPicPr/>
                <p:nvPr/>
              </p:nvPicPr>
              <p:blipFill>
                <a:blip r:embed="rId55"/>
                <a:stretch>
                  <a:fillRect/>
                </a:stretch>
              </p:blipFill>
              <p:spPr>
                <a:xfrm>
                  <a:off x="5568757" y="335131"/>
                  <a:ext cx="168480" cy="126360"/>
                </a:xfrm>
                <a:prstGeom prst="rect">
                  <a:avLst/>
                </a:prstGeom>
              </p:spPr>
            </p:pic>
          </mc:Fallback>
        </mc:AlternateContent>
      </p:grpSp>
      <p:grpSp>
        <p:nvGrpSpPr>
          <p:cNvPr id="46" name="Gruppieren 45">
            <a:extLst>
              <a:ext uri="{FF2B5EF4-FFF2-40B4-BE49-F238E27FC236}">
                <a16:creationId xmlns:a16="http://schemas.microsoft.com/office/drawing/2014/main" id="{E37A4CFC-BEA9-45E2-A764-9415F8612F29}"/>
              </a:ext>
            </a:extLst>
          </p:cNvPr>
          <p:cNvGrpSpPr/>
          <p:nvPr/>
        </p:nvGrpSpPr>
        <p:grpSpPr>
          <a:xfrm>
            <a:off x="5219557" y="698371"/>
            <a:ext cx="1059120" cy="199440"/>
            <a:chOff x="5219557" y="698371"/>
            <a:chExt cx="1059120" cy="199440"/>
          </a:xfrm>
        </p:grpSpPr>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3D29DABF-82A9-4FFD-AEF3-FC354C82576B}"/>
                    </a:ext>
                  </a:extLst>
                </p14:cNvPr>
                <p14:cNvContentPartPr/>
                <p14:nvPr/>
              </p14:nvContentPartPr>
              <p14:xfrm>
                <a:off x="5219557" y="783691"/>
                <a:ext cx="155880" cy="1080"/>
              </p14:xfrm>
            </p:contentPart>
          </mc:Choice>
          <mc:Fallback>
            <p:pic>
              <p:nvPicPr>
                <p:cNvPr id="37" name="Freihand 36">
                  <a:extLst>
                    <a:ext uri="{FF2B5EF4-FFF2-40B4-BE49-F238E27FC236}">
                      <a16:creationId xmlns:a16="http://schemas.microsoft.com/office/drawing/2014/main" id="{3D29DABF-82A9-4FFD-AEF3-FC354C82576B}"/>
                    </a:ext>
                  </a:extLst>
                </p:cNvPr>
                <p:cNvPicPr/>
                <p:nvPr/>
              </p:nvPicPr>
              <p:blipFill>
                <a:blip r:embed="rId57"/>
                <a:stretch>
                  <a:fillRect/>
                </a:stretch>
              </p:blipFill>
              <p:spPr>
                <a:xfrm>
                  <a:off x="5215237" y="779371"/>
                  <a:ext cx="1645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3409EB1D-9CC4-488A-9C79-0C5E2CF70688}"/>
                    </a:ext>
                  </a:extLst>
                </p14:cNvPr>
                <p14:cNvContentPartPr/>
                <p14:nvPr/>
              </p14:nvContentPartPr>
              <p14:xfrm>
                <a:off x="5259157" y="810691"/>
                <a:ext cx="145080" cy="23760"/>
              </p14:xfrm>
            </p:contentPart>
          </mc:Choice>
          <mc:Fallback>
            <p:pic>
              <p:nvPicPr>
                <p:cNvPr id="38" name="Freihand 37">
                  <a:extLst>
                    <a:ext uri="{FF2B5EF4-FFF2-40B4-BE49-F238E27FC236}">
                      <a16:creationId xmlns:a16="http://schemas.microsoft.com/office/drawing/2014/main" id="{3409EB1D-9CC4-488A-9C79-0C5E2CF70688}"/>
                    </a:ext>
                  </a:extLst>
                </p:cNvPr>
                <p:cNvPicPr/>
                <p:nvPr/>
              </p:nvPicPr>
              <p:blipFill>
                <a:blip r:embed="rId59"/>
                <a:stretch>
                  <a:fillRect/>
                </a:stretch>
              </p:blipFill>
              <p:spPr>
                <a:xfrm>
                  <a:off x="5254837" y="806371"/>
                  <a:ext cx="153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76B00363-07F4-4C76-A48F-D89B21982807}"/>
                    </a:ext>
                  </a:extLst>
                </p14:cNvPr>
                <p14:cNvContentPartPr/>
                <p14:nvPr/>
              </p14:nvContentPartPr>
              <p14:xfrm>
                <a:off x="5521597" y="768211"/>
                <a:ext cx="110880" cy="67680"/>
              </p14:xfrm>
            </p:contentPart>
          </mc:Choice>
          <mc:Fallback>
            <p:pic>
              <p:nvPicPr>
                <p:cNvPr id="39" name="Freihand 38">
                  <a:extLst>
                    <a:ext uri="{FF2B5EF4-FFF2-40B4-BE49-F238E27FC236}">
                      <a16:creationId xmlns:a16="http://schemas.microsoft.com/office/drawing/2014/main" id="{76B00363-07F4-4C76-A48F-D89B21982807}"/>
                    </a:ext>
                  </a:extLst>
                </p:cNvPr>
                <p:cNvPicPr/>
                <p:nvPr/>
              </p:nvPicPr>
              <p:blipFill>
                <a:blip r:embed="rId61"/>
                <a:stretch>
                  <a:fillRect/>
                </a:stretch>
              </p:blipFill>
              <p:spPr>
                <a:xfrm>
                  <a:off x="5517277" y="763891"/>
                  <a:ext cx="119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B57423A8-1A70-44EA-8EB7-487A2BD7BCE8}"/>
                    </a:ext>
                  </a:extLst>
                </p14:cNvPr>
                <p14:cNvContentPartPr/>
                <p14:nvPr/>
              </p14:nvContentPartPr>
              <p14:xfrm>
                <a:off x="5726077" y="744091"/>
                <a:ext cx="16560" cy="99000"/>
              </p14:xfrm>
            </p:contentPart>
          </mc:Choice>
          <mc:Fallback>
            <p:pic>
              <p:nvPicPr>
                <p:cNvPr id="40" name="Freihand 39">
                  <a:extLst>
                    <a:ext uri="{FF2B5EF4-FFF2-40B4-BE49-F238E27FC236}">
                      <a16:creationId xmlns:a16="http://schemas.microsoft.com/office/drawing/2014/main" id="{B57423A8-1A70-44EA-8EB7-487A2BD7BCE8}"/>
                    </a:ext>
                  </a:extLst>
                </p:cNvPr>
                <p:cNvPicPr/>
                <p:nvPr/>
              </p:nvPicPr>
              <p:blipFill>
                <a:blip r:embed="rId63"/>
                <a:stretch>
                  <a:fillRect/>
                </a:stretch>
              </p:blipFill>
              <p:spPr>
                <a:xfrm>
                  <a:off x="5721757" y="739771"/>
                  <a:ext cx="252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34ADFE4F-3738-484C-9584-428D683E6354}"/>
                    </a:ext>
                  </a:extLst>
                </p14:cNvPr>
                <p14:cNvContentPartPr/>
                <p14:nvPr/>
              </p14:nvContentPartPr>
              <p14:xfrm>
                <a:off x="5670997" y="742651"/>
                <a:ext cx="261000" cy="93960"/>
              </p14:xfrm>
            </p:contentPart>
          </mc:Choice>
          <mc:Fallback>
            <p:pic>
              <p:nvPicPr>
                <p:cNvPr id="41" name="Freihand 40">
                  <a:extLst>
                    <a:ext uri="{FF2B5EF4-FFF2-40B4-BE49-F238E27FC236}">
                      <a16:creationId xmlns:a16="http://schemas.microsoft.com/office/drawing/2014/main" id="{34ADFE4F-3738-484C-9584-428D683E6354}"/>
                    </a:ext>
                  </a:extLst>
                </p:cNvPr>
                <p:cNvPicPr/>
                <p:nvPr/>
              </p:nvPicPr>
              <p:blipFill>
                <a:blip r:embed="rId65"/>
                <a:stretch>
                  <a:fillRect/>
                </a:stretch>
              </p:blipFill>
              <p:spPr>
                <a:xfrm>
                  <a:off x="5666677" y="738331"/>
                  <a:ext cx="269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A1C9C5C9-BBF6-4CDC-A720-61D854B077E3}"/>
                    </a:ext>
                  </a:extLst>
                </p14:cNvPr>
                <p14:cNvContentPartPr/>
                <p14:nvPr/>
              </p14:nvContentPartPr>
              <p14:xfrm>
                <a:off x="5848837" y="807811"/>
                <a:ext cx="132120" cy="20160"/>
              </p14:xfrm>
            </p:contentPart>
          </mc:Choice>
          <mc:Fallback>
            <p:pic>
              <p:nvPicPr>
                <p:cNvPr id="42" name="Freihand 41">
                  <a:extLst>
                    <a:ext uri="{FF2B5EF4-FFF2-40B4-BE49-F238E27FC236}">
                      <a16:creationId xmlns:a16="http://schemas.microsoft.com/office/drawing/2014/main" id="{A1C9C5C9-BBF6-4CDC-A720-61D854B077E3}"/>
                    </a:ext>
                  </a:extLst>
                </p:cNvPr>
                <p:cNvPicPr/>
                <p:nvPr/>
              </p:nvPicPr>
              <p:blipFill>
                <a:blip r:embed="rId67"/>
                <a:stretch>
                  <a:fillRect/>
                </a:stretch>
              </p:blipFill>
              <p:spPr>
                <a:xfrm>
                  <a:off x="5844517" y="803491"/>
                  <a:ext cx="1407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1C49242A-8490-4254-9A71-3B484A5902E4}"/>
                    </a:ext>
                  </a:extLst>
                </p14:cNvPr>
                <p14:cNvContentPartPr/>
                <p14:nvPr/>
              </p14:nvContentPartPr>
              <p14:xfrm>
                <a:off x="5855317" y="713131"/>
                <a:ext cx="205920" cy="137520"/>
              </p14:xfrm>
            </p:contentPart>
          </mc:Choice>
          <mc:Fallback>
            <p:pic>
              <p:nvPicPr>
                <p:cNvPr id="43" name="Freihand 42">
                  <a:extLst>
                    <a:ext uri="{FF2B5EF4-FFF2-40B4-BE49-F238E27FC236}">
                      <a16:creationId xmlns:a16="http://schemas.microsoft.com/office/drawing/2014/main" id="{1C49242A-8490-4254-9A71-3B484A5902E4}"/>
                    </a:ext>
                  </a:extLst>
                </p:cNvPr>
                <p:cNvPicPr/>
                <p:nvPr/>
              </p:nvPicPr>
              <p:blipFill>
                <a:blip r:embed="rId69"/>
                <a:stretch>
                  <a:fillRect/>
                </a:stretch>
              </p:blipFill>
              <p:spPr>
                <a:xfrm>
                  <a:off x="5850997" y="708811"/>
                  <a:ext cx="2145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3C4378B1-7AA2-43F8-A9CC-39814F08B73B}"/>
                    </a:ext>
                  </a:extLst>
                </p14:cNvPr>
                <p14:cNvContentPartPr/>
                <p14:nvPr/>
              </p14:nvContentPartPr>
              <p14:xfrm>
                <a:off x="5985997" y="792331"/>
                <a:ext cx="118440" cy="3240"/>
              </p14:xfrm>
            </p:contentPart>
          </mc:Choice>
          <mc:Fallback>
            <p:pic>
              <p:nvPicPr>
                <p:cNvPr id="44" name="Freihand 43">
                  <a:extLst>
                    <a:ext uri="{FF2B5EF4-FFF2-40B4-BE49-F238E27FC236}">
                      <a16:creationId xmlns:a16="http://schemas.microsoft.com/office/drawing/2014/main" id="{3C4378B1-7AA2-43F8-A9CC-39814F08B73B}"/>
                    </a:ext>
                  </a:extLst>
                </p:cNvPr>
                <p:cNvPicPr/>
                <p:nvPr/>
              </p:nvPicPr>
              <p:blipFill>
                <a:blip r:embed="rId71"/>
                <a:stretch>
                  <a:fillRect/>
                </a:stretch>
              </p:blipFill>
              <p:spPr>
                <a:xfrm>
                  <a:off x="5981677" y="788011"/>
                  <a:ext cx="1270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5EA9AABA-E237-41D1-9D42-8398DE54A788}"/>
                    </a:ext>
                  </a:extLst>
                </p14:cNvPr>
                <p14:cNvContentPartPr/>
                <p14:nvPr/>
              </p14:nvContentPartPr>
              <p14:xfrm>
                <a:off x="6153037" y="698371"/>
                <a:ext cx="125640" cy="199440"/>
              </p14:xfrm>
            </p:contentPart>
          </mc:Choice>
          <mc:Fallback>
            <p:pic>
              <p:nvPicPr>
                <p:cNvPr id="45" name="Freihand 44">
                  <a:extLst>
                    <a:ext uri="{FF2B5EF4-FFF2-40B4-BE49-F238E27FC236}">
                      <a16:creationId xmlns:a16="http://schemas.microsoft.com/office/drawing/2014/main" id="{5EA9AABA-E237-41D1-9D42-8398DE54A788}"/>
                    </a:ext>
                  </a:extLst>
                </p:cNvPr>
                <p:cNvPicPr/>
                <p:nvPr/>
              </p:nvPicPr>
              <p:blipFill>
                <a:blip r:embed="rId73"/>
                <a:stretch>
                  <a:fillRect/>
                </a:stretch>
              </p:blipFill>
              <p:spPr>
                <a:xfrm>
                  <a:off x="6148717" y="694051"/>
                  <a:ext cx="134280" cy="208080"/>
                </a:xfrm>
                <a:prstGeom prst="rect">
                  <a:avLst/>
                </a:prstGeom>
              </p:spPr>
            </p:pic>
          </mc:Fallback>
        </mc:AlternateContent>
      </p:grpSp>
      <p:grpSp>
        <p:nvGrpSpPr>
          <p:cNvPr id="49" name="Gruppieren 48">
            <a:extLst>
              <a:ext uri="{FF2B5EF4-FFF2-40B4-BE49-F238E27FC236}">
                <a16:creationId xmlns:a16="http://schemas.microsoft.com/office/drawing/2014/main" id="{8C35B4B1-B108-4AB1-AF16-B2550A89BA6E}"/>
              </a:ext>
            </a:extLst>
          </p:cNvPr>
          <p:cNvGrpSpPr/>
          <p:nvPr/>
        </p:nvGrpSpPr>
        <p:grpSpPr>
          <a:xfrm>
            <a:off x="4874677" y="745171"/>
            <a:ext cx="185040" cy="259200"/>
            <a:chOff x="4874677" y="745171"/>
            <a:chExt cx="185040" cy="259200"/>
          </a:xfrm>
        </p:grpSpPr>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5894826E-4ECC-4821-9B0A-4C6483A266F4}"/>
                    </a:ext>
                  </a:extLst>
                </p14:cNvPr>
                <p14:cNvContentPartPr/>
                <p14:nvPr/>
              </p14:nvContentPartPr>
              <p14:xfrm>
                <a:off x="4902757" y="781171"/>
                <a:ext cx="104760" cy="42120"/>
              </p14:xfrm>
            </p:contentPart>
          </mc:Choice>
          <mc:Fallback>
            <p:pic>
              <p:nvPicPr>
                <p:cNvPr id="47" name="Freihand 46">
                  <a:extLst>
                    <a:ext uri="{FF2B5EF4-FFF2-40B4-BE49-F238E27FC236}">
                      <a16:creationId xmlns:a16="http://schemas.microsoft.com/office/drawing/2014/main" id="{5894826E-4ECC-4821-9B0A-4C6483A266F4}"/>
                    </a:ext>
                  </a:extLst>
                </p:cNvPr>
                <p:cNvPicPr/>
                <p:nvPr/>
              </p:nvPicPr>
              <p:blipFill>
                <a:blip r:embed="rId75"/>
                <a:stretch>
                  <a:fillRect/>
                </a:stretch>
              </p:blipFill>
              <p:spPr>
                <a:xfrm>
                  <a:off x="4898437" y="776851"/>
                  <a:ext cx="113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B573B2D4-BC77-4757-BD90-930A401F1E75}"/>
                    </a:ext>
                  </a:extLst>
                </p14:cNvPr>
                <p14:cNvContentPartPr/>
                <p14:nvPr/>
              </p14:nvContentPartPr>
              <p14:xfrm>
                <a:off x="4874677" y="745171"/>
                <a:ext cx="185040" cy="259200"/>
              </p14:xfrm>
            </p:contentPart>
          </mc:Choice>
          <mc:Fallback>
            <p:pic>
              <p:nvPicPr>
                <p:cNvPr id="48" name="Freihand 47">
                  <a:extLst>
                    <a:ext uri="{FF2B5EF4-FFF2-40B4-BE49-F238E27FC236}">
                      <a16:creationId xmlns:a16="http://schemas.microsoft.com/office/drawing/2014/main" id="{B573B2D4-BC77-4757-BD90-930A401F1E75}"/>
                    </a:ext>
                  </a:extLst>
                </p:cNvPr>
                <p:cNvPicPr/>
                <p:nvPr/>
              </p:nvPicPr>
              <p:blipFill>
                <a:blip r:embed="rId77"/>
                <a:stretch>
                  <a:fillRect/>
                </a:stretch>
              </p:blipFill>
              <p:spPr>
                <a:xfrm>
                  <a:off x="4870357" y="740851"/>
                  <a:ext cx="193680" cy="26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F812EE38-6994-461B-8392-EC91A182D03C}"/>
                  </a:ext>
                </a:extLst>
              </p14:cNvPr>
              <p14:cNvContentPartPr/>
              <p14:nvPr/>
            </p14:nvContentPartPr>
            <p14:xfrm>
              <a:off x="2148757" y="1070251"/>
              <a:ext cx="1018080" cy="32400"/>
            </p14:xfrm>
          </p:contentPart>
        </mc:Choice>
        <mc:Fallback>
          <p:pic>
            <p:nvPicPr>
              <p:cNvPr id="53" name="Freihand 52">
                <a:extLst>
                  <a:ext uri="{FF2B5EF4-FFF2-40B4-BE49-F238E27FC236}">
                    <a16:creationId xmlns:a16="http://schemas.microsoft.com/office/drawing/2014/main" id="{F812EE38-6994-461B-8392-EC91A182D03C}"/>
                  </a:ext>
                </a:extLst>
              </p:cNvPr>
              <p:cNvPicPr/>
              <p:nvPr/>
            </p:nvPicPr>
            <p:blipFill>
              <a:blip r:embed="rId79"/>
              <a:stretch>
                <a:fillRect/>
              </a:stretch>
            </p:blipFill>
            <p:spPr>
              <a:xfrm>
                <a:off x="2144437" y="1065931"/>
                <a:ext cx="1026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6683A00B-493A-4920-9DA6-E151B4B9430B}"/>
                  </a:ext>
                </a:extLst>
              </p14:cNvPr>
              <p14:cNvContentPartPr/>
              <p14:nvPr/>
            </p14:nvContentPartPr>
            <p14:xfrm>
              <a:off x="1578517" y="1803931"/>
              <a:ext cx="1005840" cy="42120"/>
            </p14:xfrm>
          </p:contentPart>
        </mc:Choice>
        <mc:Fallback>
          <p:pic>
            <p:nvPicPr>
              <p:cNvPr id="54" name="Freihand 53">
                <a:extLst>
                  <a:ext uri="{FF2B5EF4-FFF2-40B4-BE49-F238E27FC236}">
                    <a16:creationId xmlns:a16="http://schemas.microsoft.com/office/drawing/2014/main" id="{6683A00B-493A-4920-9DA6-E151B4B9430B}"/>
                  </a:ext>
                </a:extLst>
              </p:cNvPr>
              <p:cNvPicPr/>
              <p:nvPr/>
            </p:nvPicPr>
            <p:blipFill>
              <a:blip r:embed="rId81"/>
              <a:stretch>
                <a:fillRect/>
              </a:stretch>
            </p:blipFill>
            <p:spPr>
              <a:xfrm>
                <a:off x="1574197" y="1799611"/>
                <a:ext cx="1014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A8B65B8E-18CA-4C49-BB70-1D0B8B1162B8}"/>
                  </a:ext>
                </a:extLst>
              </p14:cNvPr>
              <p14:cNvContentPartPr/>
              <p14:nvPr/>
            </p14:nvContentPartPr>
            <p14:xfrm>
              <a:off x="108997" y="2562451"/>
              <a:ext cx="735480" cy="114840"/>
            </p14:xfrm>
          </p:contentPart>
        </mc:Choice>
        <mc:Fallback>
          <p:pic>
            <p:nvPicPr>
              <p:cNvPr id="55" name="Freihand 54">
                <a:extLst>
                  <a:ext uri="{FF2B5EF4-FFF2-40B4-BE49-F238E27FC236}">
                    <a16:creationId xmlns:a16="http://schemas.microsoft.com/office/drawing/2014/main" id="{A8B65B8E-18CA-4C49-BB70-1D0B8B1162B8}"/>
                  </a:ext>
                </a:extLst>
              </p:cNvPr>
              <p:cNvPicPr/>
              <p:nvPr/>
            </p:nvPicPr>
            <p:blipFill>
              <a:blip r:embed="rId83"/>
              <a:stretch>
                <a:fillRect/>
              </a:stretch>
            </p:blipFill>
            <p:spPr>
              <a:xfrm>
                <a:off x="104677" y="2558131"/>
                <a:ext cx="744120" cy="123480"/>
              </a:xfrm>
              <a:prstGeom prst="rect">
                <a:avLst/>
              </a:prstGeom>
            </p:spPr>
          </p:pic>
        </mc:Fallback>
      </mc:AlternateContent>
      <p:grpSp>
        <p:nvGrpSpPr>
          <p:cNvPr id="78" name="Gruppieren 77">
            <a:extLst>
              <a:ext uri="{FF2B5EF4-FFF2-40B4-BE49-F238E27FC236}">
                <a16:creationId xmlns:a16="http://schemas.microsoft.com/office/drawing/2014/main" id="{3E860D41-C91E-4EF3-8C5D-B9C184885585}"/>
              </a:ext>
            </a:extLst>
          </p:cNvPr>
          <p:cNvGrpSpPr/>
          <p:nvPr/>
        </p:nvGrpSpPr>
        <p:grpSpPr>
          <a:xfrm>
            <a:off x="5223517" y="968731"/>
            <a:ext cx="2524320" cy="250920"/>
            <a:chOff x="5223517" y="968731"/>
            <a:chExt cx="2524320" cy="250920"/>
          </a:xfrm>
        </p:grpSpPr>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6649CA7F-EBB7-4879-8939-5039C4B33CAB}"/>
                    </a:ext>
                  </a:extLst>
                </p14:cNvPr>
                <p14:cNvContentPartPr/>
                <p14:nvPr/>
              </p14:nvContentPartPr>
              <p14:xfrm>
                <a:off x="5223517" y="1087531"/>
                <a:ext cx="181440" cy="16200"/>
              </p14:xfrm>
            </p:contentPart>
          </mc:Choice>
          <mc:Fallback>
            <p:pic>
              <p:nvPicPr>
                <p:cNvPr id="50" name="Freihand 49">
                  <a:extLst>
                    <a:ext uri="{FF2B5EF4-FFF2-40B4-BE49-F238E27FC236}">
                      <a16:creationId xmlns:a16="http://schemas.microsoft.com/office/drawing/2014/main" id="{6649CA7F-EBB7-4879-8939-5039C4B33CAB}"/>
                    </a:ext>
                  </a:extLst>
                </p:cNvPr>
                <p:cNvPicPr/>
                <p:nvPr/>
              </p:nvPicPr>
              <p:blipFill>
                <a:blip r:embed="rId85"/>
                <a:stretch>
                  <a:fillRect/>
                </a:stretch>
              </p:blipFill>
              <p:spPr>
                <a:xfrm>
                  <a:off x="5219197" y="1083211"/>
                  <a:ext cx="190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4AAD5E13-CF03-4F27-B717-C2E3C2561B28}"/>
                    </a:ext>
                  </a:extLst>
                </p14:cNvPr>
                <p14:cNvContentPartPr/>
                <p14:nvPr/>
              </p14:nvContentPartPr>
              <p14:xfrm>
                <a:off x="5267077" y="1147291"/>
                <a:ext cx="152640" cy="11520"/>
              </p14:xfrm>
            </p:contentPart>
          </mc:Choice>
          <mc:Fallback>
            <p:pic>
              <p:nvPicPr>
                <p:cNvPr id="51" name="Freihand 50">
                  <a:extLst>
                    <a:ext uri="{FF2B5EF4-FFF2-40B4-BE49-F238E27FC236}">
                      <a16:creationId xmlns:a16="http://schemas.microsoft.com/office/drawing/2014/main" id="{4AAD5E13-CF03-4F27-B717-C2E3C2561B28}"/>
                    </a:ext>
                  </a:extLst>
                </p:cNvPr>
                <p:cNvPicPr/>
                <p:nvPr/>
              </p:nvPicPr>
              <p:blipFill>
                <a:blip r:embed="rId87"/>
                <a:stretch>
                  <a:fillRect/>
                </a:stretch>
              </p:blipFill>
              <p:spPr>
                <a:xfrm>
                  <a:off x="5262757" y="1142971"/>
                  <a:ext cx="1612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58A2FE08-4091-49BE-B28D-E4E63915EBCF}"/>
                    </a:ext>
                  </a:extLst>
                </p14:cNvPr>
                <p14:cNvContentPartPr/>
                <p14:nvPr/>
              </p14:nvContentPartPr>
              <p14:xfrm>
                <a:off x="5460397" y="1092571"/>
                <a:ext cx="66960" cy="81000"/>
              </p14:xfrm>
            </p:contentPart>
          </mc:Choice>
          <mc:Fallback>
            <p:pic>
              <p:nvPicPr>
                <p:cNvPr id="56" name="Freihand 55">
                  <a:extLst>
                    <a:ext uri="{FF2B5EF4-FFF2-40B4-BE49-F238E27FC236}">
                      <a16:creationId xmlns:a16="http://schemas.microsoft.com/office/drawing/2014/main" id="{58A2FE08-4091-49BE-B28D-E4E63915EBCF}"/>
                    </a:ext>
                  </a:extLst>
                </p:cNvPr>
                <p:cNvPicPr/>
                <p:nvPr/>
              </p:nvPicPr>
              <p:blipFill>
                <a:blip r:embed="rId89"/>
                <a:stretch>
                  <a:fillRect/>
                </a:stretch>
              </p:blipFill>
              <p:spPr>
                <a:xfrm>
                  <a:off x="5456077" y="1088251"/>
                  <a:ext cx="756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8C085F41-91CB-459D-BE7C-B421B4A73DD3}"/>
                    </a:ext>
                  </a:extLst>
                </p14:cNvPr>
                <p14:cNvContentPartPr/>
                <p14:nvPr/>
              </p14:nvContentPartPr>
              <p14:xfrm>
                <a:off x="5479837" y="1057651"/>
                <a:ext cx="95760" cy="14040"/>
              </p14:xfrm>
            </p:contentPart>
          </mc:Choice>
          <mc:Fallback>
            <p:pic>
              <p:nvPicPr>
                <p:cNvPr id="57" name="Freihand 56">
                  <a:extLst>
                    <a:ext uri="{FF2B5EF4-FFF2-40B4-BE49-F238E27FC236}">
                      <a16:creationId xmlns:a16="http://schemas.microsoft.com/office/drawing/2014/main" id="{8C085F41-91CB-459D-BE7C-B421B4A73DD3}"/>
                    </a:ext>
                  </a:extLst>
                </p:cNvPr>
                <p:cNvPicPr/>
                <p:nvPr/>
              </p:nvPicPr>
              <p:blipFill>
                <a:blip r:embed="rId91"/>
                <a:stretch>
                  <a:fillRect/>
                </a:stretch>
              </p:blipFill>
              <p:spPr>
                <a:xfrm>
                  <a:off x="5475517" y="1053331"/>
                  <a:ext cx="104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9028C47E-2D3C-407C-ACF1-A0D9DA5F8350}"/>
                    </a:ext>
                  </a:extLst>
                </p14:cNvPr>
                <p14:cNvContentPartPr/>
                <p14:nvPr/>
              </p14:nvContentPartPr>
              <p14:xfrm>
                <a:off x="5568757" y="1054051"/>
                <a:ext cx="82800" cy="96120"/>
              </p14:xfrm>
            </p:contentPart>
          </mc:Choice>
          <mc:Fallback>
            <p:pic>
              <p:nvPicPr>
                <p:cNvPr id="58" name="Freihand 57">
                  <a:extLst>
                    <a:ext uri="{FF2B5EF4-FFF2-40B4-BE49-F238E27FC236}">
                      <a16:creationId xmlns:a16="http://schemas.microsoft.com/office/drawing/2014/main" id="{9028C47E-2D3C-407C-ACF1-A0D9DA5F8350}"/>
                    </a:ext>
                  </a:extLst>
                </p:cNvPr>
                <p:cNvPicPr/>
                <p:nvPr/>
              </p:nvPicPr>
              <p:blipFill>
                <a:blip r:embed="rId93"/>
                <a:stretch>
                  <a:fillRect/>
                </a:stretch>
              </p:blipFill>
              <p:spPr>
                <a:xfrm>
                  <a:off x="5564437" y="1049731"/>
                  <a:ext cx="91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D0E77BAE-12FC-4CC6-B94E-6315D65DB489}"/>
                    </a:ext>
                  </a:extLst>
                </p14:cNvPr>
                <p14:cNvContentPartPr/>
                <p14:nvPr/>
              </p14:nvContentPartPr>
              <p14:xfrm>
                <a:off x="5678917" y="1072051"/>
                <a:ext cx="104760" cy="89280"/>
              </p14:xfrm>
            </p:contentPart>
          </mc:Choice>
          <mc:Fallback>
            <p:pic>
              <p:nvPicPr>
                <p:cNvPr id="59" name="Freihand 58">
                  <a:extLst>
                    <a:ext uri="{FF2B5EF4-FFF2-40B4-BE49-F238E27FC236}">
                      <a16:creationId xmlns:a16="http://schemas.microsoft.com/office/drawing/2014/main" id="{D0E77BAE-12FC-4CC6-B94E-6315D65DB489}"/>
                    </a:ext>
                  </a:extLst>
                </p:cNvPr>
                <p:cNvPicPr/>
                <p:nvPr/>
              </p:nvPicPr>
              <p:blipFill>
                <a:blip r:embed="rId95"/>
                <a:stretch>
                  <a:fillRect/>
                </a:stretch>
              </p:blipFill>
              <p:spPr>
                <a:xfrm>
                  <a:off x="5674597" y="1067731"/>
                  <a:ext cx="113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C8779165-714F-46D1-9539-60A893624443}"/>
                    </a:ext>
                  </a:extLst>
                </p14:cNvPr>
                <p14:cNvContentPartPr/>
                <p14:nvPr/>
              </p14:nvContentPartPr>
              <p14:xfrm>
                <a:off x="5807077" y="1064851"/>
                <a:ext cx="82080" cy="142920"/>
              </p14:xfrm>
            </p:contentPart>
          </mc:Choice>
          <mc:Fallback>
            <p:pic>
              <p:nvPicPr>
                <p:cNvPr id="60" name="Freihand 59">
                  <a:extLst>
                    <a:ext uri="{FF2B5EF4-FFF2-40B4-BE49-F238E27FC236}">
                      <a16:creationId xmlns:a16="http://schemas.microsoft.com/office/drawing/2014/main" id="{C8779165-714F-46D1-9539-60A893624443}"/>
                    </a:ext>
                  </a:extLst>
                </p:cNvPr>
                <p:cNvPicPr/>
                <p:nvPr/>
              </p:nvPicPr>
              <p:blipFill>
                <a:blip r:embed="rId97"/>
                <a:stretch>
                  <a:fillRect/>
                </a:stretch>
              </p:blipFill>
              <p:spPr>
                <a:xfrm>
                  <a:off x="5802757" y="1060531"/>
                  <a:ext cx="90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159CBA13-FE33-4DBA-B071-E61C7717DE2F}"/>
                    </a:ext>
                  </a:extLst>
                </p14:cNvPr>
                <p14:cNvContentPartPr/>
                <p14:nvPr/>
              </p14:nvContentPartPr>
              <p14:xfrm>
                <a:off x="5919757" y="1046131"/>
                <a:ext cx="71640" cy="129600"/>
              </p14:xfrm>
            </p:contentPart>
          </mc:Choice>
          <mc:Fallback>
            <p:pic>
              <p:nvPicPr>
                <p:cNvPr id="61" name="Freihand 60">
                  <a:extLst>
                    <a:ext uri="{FF2B5EF4-FFF2-40B4-BE49-F238E27FC236}">
                      <a16:creationId xmlns:a16="http://schemas.microsoft.com/office/drawing/2014/main" id="{159CBA13-FE33-4DBA-B071-E61C7717DE2F}"/>
                    </a:ext>
                  </a:extLst>
                </p:cNvPr>
                <p:cNvPicPr/>
                <p:nvPr/>
              </p:nvPicPr>
              <p:blipFill>
                <a:blip r:embed="rId99"/>
                <a:stretch>
                  <a:fillRect/>
                </a:stretch>
              </p:blipFill>
              <p:spPr>
                <a:xfrm>
                  <a:off x="5915437" y="1041811"/>
                  <a:ext cx="80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414C9A48-F738-4029-86D9-7631D91F8B63}"/>
                    </a:ext>
                  </a:extLst>
                </p14:cNvPr>
                <p14:cNvContentPartPr/>
                <p14:nvPr/>
              </p14:nvContentPartPr>
              <p14:xfrm>
                <a:off x="6039997" y="1079971"/>
                <a:ext cx="64440" cy="139680"/>
              </p14:xfrm>
            </p:contentPart>
          </mc:Choice>
          <mc:Fallback>
            <p:pic>
              <p:nvPicPr>
                <p:cNvPr id="62" name="Freihand 61">
                  <a:extLst>
                    <a:ext uri="{FF2B5EF4-FFF2-40B4-BE49-F238E27FC236}">
                      <a16:creationId xmlns:a16="http://schemas.microsoft.com/office/drawing/2014/main" id="{414C9A48-F738-4029-86D9-7631D91F8B63}"/>
                    </a:ext>
                  </a:extLst>
                </p:cNvPr>
                <p:cNvPicPr/>
                <p:nvPr/>
              </p:nvPicPr>
              <p:blipFill>
                <a:blip r:embed="rId101"/>
                <a:stretch>
                  <a:fillRect/>
                </a:stretch>
              </p:blipFill>
              <p:spPr>
                <a:xfrm>
                  <a:off x="6035677" y="1075651"/>
                  <a:ext cx="73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2DBDBCD4-7B27-42F5-8F23-698CAE25C0A2}"/>
                    </a:ext>
                  </a:extLst>
                </p14:cNvPr>
                <p14:cNvContentPartPr/>
                <p14:nvPr/>
              </p14:nvContentPartPr>
              <p14:xfrm>
                <a:off x="6202717" y="1101571"/>
                <a:ext cx="7560" cy="75240"/>
              </p14:xfrm>
            </p:contentPart>
          </mc:Choice>
          <mc:Fallback>
            <p:pic>
              <p:nvPicPr>
                <p:cNvPr id="63" name="Freihand 62">
                  <a:extLst>
                    <a:ext uri="{FF2B5EF4-FFF2-40B4-BE49-F238E27FC236}">
                      <a16:creationId xmlns:a16="http://schemas.microsoft.com/office/drawing/2014/main" id="{2DBDBCD4-7B27-42F5-8F23-698CAE25C0A2}"/>
                    </a:ext>
                  </a:extLst>
                </p:cNvPr>
                <p:cNvPicPr/>
                <p:nvPr/>
              </p:nvPicPr>
              <p:blipFill>
                <a:blip r:embed="rId103"/>
                <a:stretch>
                  <a:fillRect/>
                </a:stretch>
              </p:blipFill>
              <p:spPr>
                <a:xfrm>
                  <a:off x="6198397" y="1097251"/>
                  <a:ext cx="162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1A5D0D4E-26DF-4F18-99C2-49A13321EF96}"/>
                    </a:ext>
                  </a:extLst>
                </p14:cNvPr>
                <p14:cNvContentPartPr/>
                <p14:nvPr/>
              </p14:nvContentPartPr>
              <p14:xfrm>
                <a:off x="6171757" y="1127851"/>
                <a:ext cx="100080" cy="8280"/>
              </p14:xfrm>
            </p:contentPart>
          </mc:Choice>
          <mc:Fallback>
            <p:pic>
              <p:nvPicPr>
                <p:cNvPr id="64" name="Freihand 63">
                  <a:extLst>
                    <a:ext uri="{FF2B5EF4-FFF2-40B4-BE49-F238E27FC236}">
                      <a16:creationId xmlns:a16="http://schemas.microsoft.com/office/drawing/2014/main" id="{1A5D0D4E-26DF-4F18-99C2-49A13321EF96}"/>
                    </a:ext>
                  </a:extLst>
                </p:cNvPr>
                <p:cNvPicPr/>
                <p:nvPr/>
              </p:nvPicPr>
              <p:blipFill>
                <a:blip r:embed="rId105"/>
                <a:stretch>
                  <a:fillRect/>
                </a:stretch>
              </p:blipFill>
              <p:spPr>
                <a:xfrm>
                  <a:off x="6167437" y="1123531"/>
                  <a:ext cx="108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56C15FBF-0E6A-4F31-8F3A-40E36436903A}"/>
                    </a:ext>
                  </a:extLst>
                </p14:cNvPr>
                <p14:cNvContentPartPr/>
                <p14:nvPr/>
              </p14:nvContentPartPr>
              <p14:xfrm>
                <a:off x="6282637" y="1077811"/>
                <a:ext cx="84960" cy="122400"/>
              </p14:xfrm>
            </p:contentPart>
          </mc:Choice>
          <mc:Fallback>
            <p:pic>
              <p:nvPicPr>
                <p:cNvPr id="65" name="Freihand 64">
                  <a:extLst>
                    <a:ext uri="{FF2B5EF4-FFF2-40B4-BE49-F238E27FC236}">
                      <a16:creationId xmlns:a16="http://schemas.microsoft.com/office/drawing/2014/main" id="{56C15FBF-0E6A-4F31-8F3A-40E36436903A}"/>
                    </a:ext>
                  </a:extLst>
                </p:cNvPr>
                <p:cNvPicPr/>
                <p:nvPr/>
              </p:nvPicPr>
              <p:blipFill>
                <a:blip r:embed="rId107"/>
                <a:stretch>
                  <a:fillRect/>
                </a:stretch>
              </p:blipFill>
              <p:spPr>
                <a:xfrm>
                  <a:off x="6278317" y="1073491"/>
                  <a:ext cx="936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E161E0BA-5DBC-4C1E-9D88-8C9749E2153D}"/>
                    </a:ext>
                  </a:extLst>
                </p14:cNvPr>
                <p14:cNvContentPartPr/>
                <p14:nvPr/>
              </p14:nvContentPartPr>
              <p14:xfrm>
                <a:off x="6407197" y="1054771"/>
                <a:ext cx="117720" cy="95040"/>
              </p14:xfrm>
            </p:contentPart>
          </mc:Choice>
          <mc:Fallback>
            <p:pic>
              <p:nvPicPr>
                <p:cNvPr id="66" name="Freihand 65">
                  <a:extLst>
                    <a:ext uri="{FF2B5EF4-FFF2-40B4-BE49-F238E27FC236}">
                      <a16:creationId xmlns:a16="http://schemas.microsoft.com/office/drawing/2014/main" id="{E161E0BA-5DBC-4C1E-9D88-8C9749E2153D}"/>
                    </a:ext>
                  </a:extLst>
                </p:cNvPr>
                <p:cNvPicPr/>
                <p:nvPr/>
              </p:nvPicPr>
              <p:blipFill>
                <a:blip r:embed="rId109"/>
                <a:stretch>
                  <a:fillRect/>
                </a:stretch>
              </p:blipFill>
              <p:spPr>
                <a:xfrm>
                  <a:off x="6402877" y="1050451"/>
                  <a:ext cx="126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Freihand 66">
                  <a:extLst>
                    <a:ext uri="{FF2B5EF4-FFF2-40B4-BE49-F238E27FC236}">
                      <a16:creationId xmlns:a16="http://schemas.microsoft.com/office/drawing/2014/main" id="{FE5D0DBD-0B9F-4191-930C-AF61AF5D5609}"/>
                    </a:ext>
                  </a:extLst>
                </p14:cNvPr>
                <p14:cNvContentPartPr/>
                <p14:nvPr/>
              </p14:nvContentPartPr>
              <p14:xfrm>
                <a:off x="6617797" y="1063411"/>
                <a:ext cx="21240" cy="81360"/>
              </p14:xfrm>
            </p:contentPart>
          </mc:Choice>
          <mc:Fallback>
            <p:pic>
              <p:nvPicPr>
                <p:cNvPr id="67" name="Freihand 66">
                  <a:extLst>
                    <a:ext uri="{FF2B5EF4-FFF2-40B4-BE49-F238E27FC236}">
                      <a16:creationId xmlns:a16="http://schemas.microsoft.com/office/drawing/2014/main" id="{FE5D0DBD-0B9F-4191-930C-AF61AF5D5609}"/>
                    </a:ext>
                  </a:extLst>
                </p:cNvPr>
                <p:cNvPicPr/>
                <p:nvPr/>
              </p:nvPicPr>
              <p:blipFill>
                <a:blip r:embed="rId111"/>
                <a:stretch>
                  <a:fillRect/>
                </a:stretch>
              </p:blipFill>
              <p:spPr>
                <a:xfrm>
                  <a:off x="6613477" y="1059091"/>
                  <a:ext cx="29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A933DEAE-70C9-40C6-9E48-4DFE4899A25D}"/>
                    </a:ext>
                  </a:extLst>
                </p14:cNvPr>
                <p14:cNvContentPartPr/>
                <p14:nvPr/>
              </p14:nvContentPartPr>
              <p14:xfrm>
                <a:off x="6568117" y="1059091"/>
                <a:ext cx="176040" cy="55080"/>
              </p14:xfrm>
            </p:contentPart>
          </mc:Choice>
          <mc:Fallback>
            <p:pic>
              <p:nvPicPr>
                <p:cNvPr id="68" name="Freihand 67">
                  <a:extLst>
                    <a:ext uri="{FF2B5EF4-FFF2-40B4-BE49-F238E27FC236}">
                      <a16:creationId xmlns:a16="http://schemas.microsoft.com/office/drawing/2014/main" id="{A933DEAE-70C9-40C6-9E48-4DFE4899A25D}"/>
                    </a:ext>
                  </a:extLst>
                </p:cNvPr>
                <p:cNvPicPr/>
                <p:nvPr/>
              </p:nvPicPr>
              <p:blipFill>
                <a:blip r:embed="rId113"/>
                <a:stretch>
                  <a:fillRect/>
                </a:stretch>
              </p:blipFill>
              <p:spPr>
                <a:xfrm>
                  <a:off x="6563797" y="1054771"/>
                  <a:ext cx="184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ECB9A079-4FA6-4CC4-A703-0CE0F9C3BF27}"/>
                    </a:ext>
                  </a:extLst>
                </p14:cNvPr>
                <p14:cNvContentPartPr/>
                <p14:nvPr/>
              </p14:nvContentPartPr>
              <p14:xfrm>
                <a:off x="6778717" y="1010851"/>
                <a:ext cx="125280" cy="122400"/>
              </p14:xfrm>
            </p:contentPart>
          </mc:Choice>
          <mc:Fallback>
            <p:pic>
              <p:nvPicPr>
                <p:cNvPr id="69" name="Freihand 68">
                  <a:extLst>
                    <a:ext uri="{FF2B5EF4-FFF2-40B4-BE49-F238E27FC236}">
                      <a16:creationId xmlns:a16="http://schemas.microsoft.com/office/drawing/2014/main" id="{ECB9A079-4FA6-4CC4-A703-0CE0F9C3BF27}"/>
                    </a:ext>
                  </a:extLst>
                </p:cNvPr>
                <p:cNvPicPr/>
                <p:nvPr/>
              </p:nvPicPr>
              <p:blipFill>
                <a:blip r:embed="rId115"/>
                <a:stretch>
                  <a:fillRect/>
                </a:stretch>
              </p:blipFill>
              <p:spPr>
                <a:xfrm>
                  <a:off x="6774397" y="1006531"/>
                  <a:ext cx="1339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Freihand 69">
                  <a:extLst>
                    <a:ext uri="{FF2B5EF4-FFF2-40B4-BE49-F238E27FC236}">
                      <a16:creationId xmlns:a16="http://schemas.microsoft.com/office/drawing/2014/main" id="{45C3298D-EDA8-4031-A4D0-093B6BC495FA}"/>
                    </a:ext>
                  </a:extLst>
                </p14:cNvPr>
                <p14:cNvContentPartPr/>
                <p14:nvPr/>
              </p14:nvContentPartPr>
              <p14:xfrm>
                <a:off x="6925237" y="1037851"/>
                <a:ext cx="103680" cy="73080"/>
              </p14:xfrm>
            </p:contentPart>
          </mc:Choice>
          <mc:Fallback>
            <p:pic>
              <p:nvPicPr>
                <p:cNvPr id="70" name="Freihand 69">
                  <a:extLst>
                    <a:ext uri="{FF2B5EF4-FFF2-40B4-BE49-F238E27FC236}">
                      <a16:creationId xmlns:a16="http://schemas.microsoft.com/office/drawing/2014/main" id="{45C3298D-EDA8-4031-A4D0-093B6BC495FA}"/>
                    </a:ext>
                  </a:extLst>
                </p:cNvPr>
                <p:cNvPicPr/>
                <p:nvPr/>
              </p:nvPicPr>
              <p:blipFill>
                <a:blip r:embed="rId117"/>
                <a:stretch>
                  <a:fillRect/>
                </a:stretch>
              </p:blipFill>
              <p:spPr>
                <a:xfrm>
                  <a:off x="6920917" y="1033531"/>
                  <a:ext cx="1123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Freihand 70">
                  <a:extLst>
                    <a:ext uri="{FF2B5EF4-FFF2-40B4-BE49-F238E27FC236}">
                      <a16:creationId xmlns:a16="http://schemas.microsoft.com/office/drawing/2014/main" id="{EE718991-6797-4E94-9CD6-92F06C101336}"/>
                    </a:ext>
                  </a:extLst>
                </p14:cNvPr>
                <p14:cNvContentPartPr/>
                <p14:nvPr/>
              </p14:nvContentPartPr>
              <p14:xfrm>
                <a:off x="7032157" y="1038211"/>
                <a:ext cx="83520" cy="73440"/>
              </p14:xfrm>
            </p:contentPart>
          </mc:Choice>
          <mc:Fallback>
            <p:pic>
              <p:nvPicPr>
                <p:cNvPr id="71" name="Freihand 70">
                  <a:extLst>
                    <a:ext uri="{FF2B5EF4-FFF2-40B4-BE49-F238E27FC236}">
                      <a16:creationId xmlns:a16="http://schemas.microsoft.com/office/drawing/2014/main" id="{EE718991-6797-4E94-9CD6-92F06C101336}"/>
                    </a:ext>
                  </a:extLst>
                </p:cNvPr>
                <p:cNvPicPr/>
                <p:nvPr/>
              </p:nvPicPr>
              <p:blipFill>
                <a:blip r:embed="rId119"/>
                <a:stretch>
                  <a:fillRect/>
                </a:stretch>
              </p:blipFill>
              <p:spPr>
                <a:xfrm>
                  <a:off x="7027837" y="1033891"/>
                  <a:ext cx="92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Freihand 71">
                  <a:extLst>
                    <a:ext uri="{FF2B5EF4-FFF2-40B4-BE49-F238E27FC236}">
                      <a16:creationId xmlns:a16="http://schemas.microsoft.com/office/drawing/2014/main" id="{2C8D8273-4A3C-4407-82BE-DDC9F3C1BA26}"/>
                    </a:ext>
                  </a:extLst>
                </p14:cNvPr>
                <p14:cNvContentPartPr/>
                <p14:nvPr/>
              </p14:nvContentPartPr>
              <p14:xfrm>
                <a:off x="7179397" y="1042171"/>
                <a:ext cx="77400" cy="65160"/>
              </p14:xfrm>
            </p:contentPart>
          </mc:Choice>
          <mc:Fallback>
            <p:pic>
              <p:nvPicPr>
                <p:cNvPr id="72" name="Freihand 71">
                  <a:extLst>
                    <a:ext uri="{FF2B5EF4-FFF2-40B4-BE49-F238E27FC236}">
                      <a16:creationId xmlns:a16="http://schemas.microsoft.com/office/drawing/2014/main" id="{2C8D8273-4A3C-4407-82BE-DDC9F3C1BA26}"/>
                    </a:ext>
                  </a:extLst>
                </p:cNvPr>
                <p:cNvPicPr/>
                <p:nvPr/>
              </p:nvPicPr>
              <p:blipFill>
                <a:blip r:embed="rId121"/>
                <a:stretch>
                  <a:fillRect/>
                </a:stretch>
              </p:blipFill>
              <p:spPr>
                <a:xfrm>
                  <a:off x="7175077" y="1037851"/>
                  <a:ext cx="86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Freihand 72">
                  <a:extLst>
                    <a:ext uri="{FF2B5EF4-FFF2-40B4-BE49-F238E27FC236}">
                      <a16:creationId xmlns:a16="http://schemas.microsoft.com/office/drawing/2014/main" id="{46E555F2-1C9C-4E25-857D-0D7969C1CA7E}"/>
                    </a:ext>
                  </a:extLst>
                </p14:cNvPr>
                <p14:cNvContentPartPr/>
                <p14:nvPr/>
              </p14:nvContentPartPr>
              <p14:xfrm>
                <a:off x="7210357" y="968731"/>
                <a:ext cx="21240" cy="2880"/>
              </p14:xfrm>
            </p:contentPart>
          </mc:Choice>
          <mc:Fallback>
            <p:pic>
              <p:nvPicPr>
                <p:cNvPr id="73" name="Freihand 72">
                  <a:extLst>
                    <a:ext uri="{FF2B5EF4-FFF2-40B4-BE49-F238E27FC236}">
                      <a16:creationId xmlns:a16="http://schemas.microsoft.com/office/drawing/2014/main" id="{46E555F2-1C9C-4E25-857D-0D7969C1CA7E}"/>
                    </a:ext>
                  </a:extLst>
                </p:cNvPr>
                <p:cNvPicPr/>
                <p:nvPr/>
              </p:nvPicPr>
              <p:blipFill>
                <a:blip r:embed="rId123"/>
                <a:stretch>
                  <a:fillRect/>
                </a:stretch>
              </p:blipFill>
              <p:spPr>
                <a:xfrm>
                  <a:off x="7206037" y="964411"/>
                  <a:ext cx="298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73B5189A-392A-4413-89A2-985D65BCC447}"/>
                    </a:ext>
                  </a:extLst>
                </p14:cNvPr>
                <p14:cNvContentPartPr/>
                <p14:nvPr/>
              </p14:nvContentPartPr>
              <p14:xfrm>
                <a:off x="7381717" y="1047931"/>
                <a:ext cx="36720" cy="87480"/>
              </p14:xfrm>
            </p:contentPart>
          </mc:Choice>
          <mc:Fallback>
            <p:pic>
              <p:nvPicPr>
                <p:cNvPr id="74" name="Freihand 73">
                  <a:extLst>
                    <a:ext uri="{FF2B5EF4-FFF2-40B4-BE49-F238E27FC236}">
                      <a16:creationId xmlns:a16="http://schemas.microsoft.com/office/drawing/2014/main" id="{73B5189A-392A-4413-89A2-985D65BCC447}"/>
                    </a:ext>
                  </a:extLst>
                </p:cNvPr>
                <p:cNvPicPr/>
                <p:nvPr/>
              </p:nvPicPr>
              <p:blipFill>
                <a:blip r:embed="rId125"/>
                <a:stretch>
                  <a:fillRect/>
                </a:stretch>
              </p:blipFill>
              <p:spPr>
                <a:xfrm>
                  <a:off x="7377397" y="1043611"/>
                  <a:ext cx="45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C3121550-D55E-4A9F-B0BB-8E47C163C9E2}"/>
                    </a:ext>
                  </a:extLst>
                </p14:cNvPr>
                <p14:cNvContentPartPr/>
                <p14:nvPr/>
              </p14:nvContentPartPr>
              <p14:xfrm>
                <a:off x="7345717" y="1083211"/>
                <a:ext cx="102960" cy="3960"/>
              </p14:xfrm>
            </p:contentPart>
          </mc:Choice>
          <mc:Fallback>
            <p:pic>
              <p:nvPicPr>
                <p:cNvPr id="75" name="Freihand 74">
                  <a:extLst>
                    <a:ext uri="{FF2B5EF4-FFF2-40B4-BE49-F238E27FC236}">
                      <a16:creationId xmlns:a16="http://schemas.microsoft.com/office/drawing/2014/main" id="{C3121550-D55E-4A9F-B0BB-8E47C163C9E2}"/>
                    </a:ext>
                  </a:extLst>
                </p:cNvPr>
                <p:cNvPicPr/>
                <p:nvPr/>
              </p:nvPicPr>
              <p:blipFill>
                <a:blip r:embed="rId127"/>
                <a:stretch>
                  <a:fillRect/>
                </a:stretch>
              </p:blipFill>
              <p:spPr>
                <a:xfrm>
                  <a:off x="7341397" y="1078891"/>
                  <a:ext cx="111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3E337F03-BBC6-4D9B-A0D9-1AB00B98CC7E}"/>
                    </a:ext>
                  </a:extLst>
                </p14:cNvPr>
                <p14:cNvContentPartPr/>
                <p14:nvPr/>
              </p14:nvContentPartPr>
              <p14:xfrm>
                <a:off x="7501597" y="1022731"/>
                <a:ext cx="120240" cy="89280"/>
              </p14:xfrm>
            </p:contentPart>
          </mc:Choice>
          <mc:Fallback>
            <p:pic>
              <p:nvPicPr>
                <p:cNvPr id="76" name="Freihand 75">
                  <a:extLst>
                    <a:ext uri="{FF2B5EF4-FFF2-40B4-BE49-F238E27FC236}">
                      <a16:creationId xmlns:a16="http://schemas.microsoft.com/office/drawing/2014/main" id="{3E337F03-BBC6-4D9B-A0D9-1AB00B98CC7E}"/>
                    </a:ext>
                  </a:extLst>
                </p:cNvPr>
                <p:cNvPicPr/>
                <p:nvPr/>
              </p:nvPicPr>
              <p:blipFill>
                <a:blip r:embed="rId129"/>
                <a:stretch>
                  <a:fillRect/>
                </a:stretch>
              </p:blipFill>
              <p:spPr>
                <a:xfrm>
                  <a:off x="7497277" y="1018411"/>
                  <a:ext cx="128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888FD645-E21C-4DCF-BB8D-128527B5B4E6}"/>
                    </a:ext>
                  </a:extLst>
                </p14:cNvPr>
                <p14:cNvContentPartPr/>
                <p14:nvPr/>
              </p14:nvContentPartPr>
              <p14:xfrm>
                <a:off x="7636237" y="1021291"/>
                <a:ext cx="111600" cy="93240"/>
              </p14:xfrm>
            </p:contentPart>
          </mc:Choice>
          <mc:Fallback>
            <p:pic>
              <p:nvPicPr>
                <p:cNvPr id="77" name="Freihand 76">
                  <a:extLst>
                    <a:ext uri="{FF2B5EF4-FFF2-40B4-BE49-F238E27FC236}">
                      <a16:creationId xmlns:a16="http://schemas.microsoft.com/office/drawing/2014/main" id="{888FD645-E21C-4DCF-BB8D-128527B5B4E6}"/>
                    </a:ext>
                  </a:extLst>
                </p:cNvPr>
                <p:cNvPicPr/>
                <p:nvPr/>
              </p:nvPicPr>
              <p:blipFill>
                <a:blip r:embed="rId131"/>
                <a:stretch>
                  <a:fillRect/>
                </a:stretch>
              </p:blipFill>
              <p:spPr>
                <a:xfrm>
                  <a:off x="7631917" y="1016971"/>
                  <a:ext cx="120240" cy="101880"/>
                </a:xfrm>
                <a:prstGeom prst="rect">
                  <a:avLst/>
                </a:prstGeom>
              </p:spPr>
            </p:pic>
          </mc:Fallback>
        </mc:AlternateContent>
      </p:grpSp>
      <p:grpSp>
        <p:nvGrpSpPr>
          <p:cNvPr id="97" name="Gruppieren 96">
            <a:extLst>
              <a:ext uri="{FF2B5EF4-FFF2-40B4-BE49-F238E27FC236}">
                <a16:creationId xmlns:a16="http://schemas.microsoft.com/office/drawing/2014/main" id="{4B98494A-EFBB-4842-AF66-7CF9DB3A2875}"/>
              </a:ext>
            </a:extLst>
          </p:cNvPr>
          <p:cNvGrpSpPr/>
          <p:nvPr/>
        </p:nvGrpSpPr>
        <p:grpSpPr>
          <a:xfrm>
            <a:off x="5280757" y="1305331"/>
            <a:ext cx="1901520" cy="231480"/>
            <a:chOff x="5280757" y="1305331"/>
            <a:chExt cx="1901520" cy="231480"/>
          </a:xfrm>
        </p:grpSpPr>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D8C2399E-0D19-4076-97EB-31B4C9DDDC9C}"/>
                    </a:ext>
                  </a:extLst>
                </p14:cNvPr>
                <p14:cNvContentPartPr/>
                <p14:nvPr/>
              </p14:nvContentPartPr>
              <p14:xfrm>
                <a:off x="5280757" y="1455811"/>
                <a:ext cx="167760" cy="4680"/>
              </p14:xfrm>
            </p:contentPart>
          </mc:Choice>
          <mc:Fallback>
            <p:pic>
              <p:nvPicPr>
                <p:cNvPr id="79" name="Freihand 78">
                  <a:extLst>
                    <a:ext uri="{FF2B5EF4-FFF2-40B4-BE49-F238E27FC236}">
                      <a16:creationId xmlns:a16="http://schemas.microsoft.com/office/drawing/2014/main" id="{D8C2399E-0D19-4076-97EB-31B4C9DDDC9C}"/>
                    </a:ext>
                  </a:extLst>
                </p:cNvPr>
                <p:cNvPicPr/>
                <p:nvPr/>
              </p:nvPicPr>
              <p:blipFill>
                <a:blip r:embed="rId133"/>
                <a:stretch>
                  <a:fillRect/>
                </a:stretch>
              </p:blipFill>
              <p:spPr>
                <a:xfrm>
                  <a:off x="5276437" y="1451491"/>
                  <a:ext cx="176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477B48E9-2635-48AC-B0D4-F2D9A8BDF4FB}"/>
                    </a:ext>
                  </a:extLst>
                </p14:cNvPr>
                <p14:cNvContentPartPr/>
                <p14:nvPr/>
              </p14:nvContentPartPr>
              <p14:xfrm>
                <a:off x="5312437" y="1491451"/>
                <a:ext cx="148320" cy="17280"/>
              </p14:xfrm>
            </p:contentPart>
          </mc:Choice>
          <mc:Fallback>
            <p:pic>
              <p:nvPicPr>
                <p:cNvPr id="80" name="Freihand 79">
                  <a:extLst>
                    <a:ext uri="{FF2B5EF4-FFF2-40B4-BE49-F238E27FC236}">
                      <a16:creationId xmlns:a16="http://schemas.microsoft.com/office/drawing/2014/main" id="{477B48E9-2635-48AC-B0D4-F2D9A8BDF4FB}"/>
                    </a:ext>
                  </a:extLst>
                </p:cNvPr>
                <p:cNvPicPr/>
                <p:nvPr/>
              </p:nvPicPr>
              <p:blipFill>
                <a:blip r:embed="rId135"/>
                <a:stretch>
                  <a:fillRect/>
                </a:stretch>
              </p:blipFill>
              <p:spPr>
                <a:xfrm>
                  <a:off x="5308117" y="1487131"/>
                  <a:ext cx="1569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0D0A32B2-51B7-46BC-B3B9-50DF3F7CE347}"/>
                    </a:ext>
                  </a:extLst>
                </p14:cNvPr>
                <p14:cNvContentPartPr/>
                <p14:nvPr/>
              </p14:nvContentPartPr>
              <p14:xfrm>
                <a:off x="5506117" y="1403251"/>
                <a:ext cx="93240" cy="108000"/>
              </p14:xfrm>
            </p:contentPart>
          </mc:Choice>
          <mc:Fallback>
            <p:pic>
              <p:nvPicPr>
                <p:cNvPr id="82" name="Freihand 81">
                  <a:extLst>
                    <a:ext uri="{FF2B5EF4-FFF2-40B4-BE49-F238E27FC236}">
                      <a16:creationId xmlns:a16="http://schemas.microsoft.com/office/drawing/2014/main" id="{0D0A32B2-51B7-46BC-B3B9-50DF3F7CE347}"/>
                    </a:ext>
                  </a:extLst>
                </p:cNvPr>
                <p:cNvPicPr/>
                <p:nvPr/>
              </p:nvPicPr>
              <p:blipFill>
                <a:blip r:embed="rId137"/>
                <a:stretch>
                  <a:fillRect/>
                </a:stretch>
              </p:blipFill>
              <p:spPr>
                <a:xfrm>
                  <a:off x="5501797" y="1398931"/>
                  <a:ext cx="101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5D333259-ADE2-48DB-9B62-898B1606EB08}"/>
                    </a:ext>
                  </a:extLst>
                </p14:cNvPr>
                <p14:cNvContentPartPr/>
                <p14:nvPr/>
              </p14:nvContentPartPr>
              <p14:xfrm>
                <a:off x="5647957" y="1412251"/>
                <a:ext cx="77040" cy="69480"/>
              </p14:xfrm>
            </p:contentPart>
          </mc:Choice>
          <mc:Fallback>
            <p:pic>
              <p:nvPicPr>
                <p:cNvPr id="83" name="Freihand 82">
                  <a:extLst>
                    <a:ext uri="{FF2B5EF4-FFF2-40B4-BE49-F238E27FC236}">
                      <a16:creationId xmlns:a16="http://schemas.microsoft.com/office/drawing/2014/main" id="{5D333259-ADE2-48DB-9B62-898B1606EB08}"/>
                    </a:ext>
                  </a:extLst>
                </p:cNvPr>
                <p:cNvPicPr/>
                <p:nvPr/>
              </p:nvPicPr>
              <p:blipFill>
                <a:blip r:embed="rId139"/>
                <a:stretch>
                  <a:fillRect/>
                </a:stretch>
              </p:blipFill>
              <p:spPr>
                <a:xfrm>
                  <a:off x="5643637" y="1407931"/>
                  <a:ext cx="856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4E1426D2-222F-4DC8-9090-13E680E1E4F6}"/>
                    </a:ext>
                  </a:extLst>
                </p14:cNvPr>
                <p14:cNvContentPartPr/>
                <p14:nvPr/>
              </p14:nvContentPartPr>
              <p14:xfrm>
                <a:off x="5751277" y="1408651"/>
                <a:ext cx="116640" cy="82800"/>
              </p14:xfrm>
            </p:contentPart>
          </mc:Choice>
          <mc:Fallback>
            <p:pic>
              <p:nvPicPr>
                <p:cNvPr id="84" name="Freihand 83">
                  <a:extLst>
                    <a:ext uri="{FF2B5EF4-FFF2-40B4-BE49-F238E27FC236}">
                      <a16:creationId xmlns:a16="http://schemas.microsoft.com/office/drawing/2014/main" id="{4E1426D2-222F-4DC8-9090-13E680E1E4F6}"/>
                    </a:ext>
                  </a:extLst>
                </p:cNvPr>
                <p:cNvPicPr/>
                <p:nvPr/>
              </p:nvPicPr>
              <p:blipFill>
                <a:blip r:embed="rId141"/>
                <a:stretch>
                  <a:fillRect/>
                </a:stretch>
              </p:blipFill>
              <p:spPr>
                <a:xfrm>
                  <a:off x="5746957" y="1404331"/>
                  <a:ext cx="125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D3309A94-69DE-4341-9287-F29947EBE6FB}"/>
                    </a:ext>
                  </a:extLst>
                </p14:cNvPr>
                <p14:cNvContentPartPr/>
                <p14:nvPr/>
              </p14:nvContentPartPr>
              <p14:xfrm>
                <a:off x="5976997" y="1399651"/>
                <a:ext cx="15840" cy="100440"/>
              </p14:xfrm>
            </p:contentPart>
          </mc:Choice>
          <mc:Fallback>
            <p:pic>
              <p:nvPicPr>
                <p:cNvPr id="85" name="Freihand 84">
                  <a:extLst>
                    <a:ext uri="{FF2B5EF4-FFF2-40B4-BE49-F238E27FC236}">
                      <a16:creationId xmlns:a16="http://schemas.microsoft.com/office/drawing/2014/main" id="{D3309A94-69DE-4341-9287-F29947EBE6FB}"/>
                    </a:ext>
                  </a:extLst>
                </p:cNvPr>
                <p:cNvPicPr/>
                <p:nvPr/>
              </p:nvPicPr>
              <p:blipFill>
                <a:blip r:embed="rId143"/>
                <a:stretch>
                  <a:fillRect/>
                </a:stretch>
              </p:blipFill>
              <p:spPr>
                <a:xfrm>
                  <a:off x="5972677" y="1395331"/>
                  <a:ext cx="24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BE579EA0-5EED-472D-A070-6FC50271CD95}"/>
                    </a:ext>
                  </a:extLst>
                </p14:cNvPr>
                <p14:cNvContentPartPr/>
                <p14:nvPr/>
              </p14:nvContentPartPr>
              <p14:xfrm>
                <a:off x="5946037" y="1427731"/>
                <a:ext cx="121680" cy="1800"/>
              </p14:xfrm>
            </p:contentPart>
          </mc:Choice>
          <mc:Fallback>
            <p:pic>
              <p:nvPicPr>
                <p:cNvPr id="86" name="Freihand 85">
                  <a:extLst>
                    <a:ext uri="{FF2B5EF4-FFF2-40B4-BE49-F238E27FC236}">
                      <a16:creationId xmlns:a16="http://schemas.microsoft.com/office/drawing/2014/main" id="{BE579EA0-5EED-472D-A070-6FC50271CD95}"/>
                    </a:ext>
                  </a:extLst>
                </p:cNvPr>
                <p:cNvPicPr/>
                <p:nvPr/>
              </p:nvPicPr>
              <p:blipFill>
                <a:blip r:embed="rId145"/>
                <a:stretch>
                  <a:fillRect/>
                </a:stretch>
              </p:blipFill>
              <p:spPr>
                <a:xfrm>
                  <a:off x="5941717" y="1423411"/>
                  <a:ext cx="1303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8BBB4CA1-CC7F-49A8-8AB0-503E70A5E265}"/>
                    </a:ext>
                  </a:extLst>
                </p14:cNvPr>
                <p14:cNvContentPartPr/>
                <p14:nvPr/>
              </p14:nvContentPartPr>
              <p14:xfrm>
                <a:off x="6066637" y="1385971"/>
                <a:ext cx="131760" cy="150840"/>
              </p14:xfrm>
            </p:contentPart>
          </mc:Choice>
          <mc:Fallback>
            <p:pic>
              <p:nvPicPr>
                <p:cNvPr id="87" name="Freihand 86">
                  <a:extLst>
                    <a:ext uri="{FF2B5EF4-FFF2-40B4-BE49-F238E27FC236}">
                      <a16:creationId xmlns:a16="http://schemas.microsoft.com/office/drawing/2014/main" id="{8BBB4CA1-CC7F-49A8-8AB0-503E70A5E265}"/>
                    </a:ext>
                  </a:extLst>
                </p:cNvPr>
                <p:cNvPicPr/>
                <p:nvPr/>
              </p:nvPicPr>
              <p:blipFill>
                <a:blip r:embed="rId147"/>
                <a:stretch>
                  <a:fillRect/>
                </a:stretch>
              </p:blipFill>
              <p:spPr>
                <a:xfrm>
                  <a:off x="6062317" y="1381651"/>
                  <a:ext cx="140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F5A747B3-8F1C-4B63-842C-42AE1380F405}"/>
                    </a:ext>
                  </a:extLst>
                </p14:cNvPr>
                <p14:cNvContentPartPr/>
                <p14:nvPr/>
              </p14:nvContentPartPr>
              <p14:xfrm>
                <a:off x="6244837" y="1359691"/>
                <a:ext cx="95040" cy="145440"/>
              </p14:xfrm>
            </p:contentPart>
          </mc:Choice>
          <mc:Fallback>
            <p:pic>
              <p:nvPicPr>
                <p:cNvPr id="88" name="Freihand 87">
                  <a:extLst>
                    <a:ext uri="{FF2B5EF4-FFF2-40B4-BE49-F238E27FC236}">
                      <a16:creationId xmlns:a16="http://schemas.microsoft.com/office/drawing/2014/main" id="{F5A747B3-8F1C-4B63-842C-42AE1380F405}"/>
                    </a:ext>
                  </a:extLst>
                </p:cNvPr>
                <p:cNvPicPr/>
                <p:nvPr/>
              </p:nvPicPr>
              <p:blipFill>
                <a:blip r:embed="rId149"/>
                <a:stretch>
                  <a:fillRect/>
                </a:stretch>
              </p:blipFill>
              <p:spPr>
                <a:xfrm>
                  <a:off x="6240517" y="1355371"/>
                  <a:ext cx="103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CE1A62B3-ADE6-4D56-985A-BA1E837A845E}"/>
                    </a:ext>
                  </a:extLst>
                </p14:cNvPr>
                <p14:cNvContentPartPr/>
                <p14:nvPr/>
              </p14:nvContentPartPr>
              <p14:xfrm>
                <a:off x="6378397" y="1402891"/>
                <a:ext cx="76320" cy="49320"/>
              </p14:xfrm>
            </p:contentPart>
          </mc:Choice>
          <mc:Fallback>
            <p:pic>
              <p:nvPicPr>
                <p:cNvPr id="89" name="Freihand 88">
                  <a:extLst>
                    <a:ext uri="{FF2B5EF4-FFF2-40B4-BE49-F238E27FC236}">
                      <a16:creationId xmlns:a16="http://schemas.microsoft.com/office/drawing/2014/main" id="{CE1A62B3-ADE6-4D56-985A-BA1E837A845E}"/>
                    </a:ext>
                  </a:extLst>
                </p:cNvPr>
                <p:cNvPicPr/>
                <p:nvPr/>
              </p:nvPicPr>
              <p:blipFill>
                <a:blip r:embed="rId151"/>
                <a:stretch>
                  <a:fillRect/>
                </a:stretch>
              </p:blipFill>
              <p:spPr>
                <a:xfrm>
                  <a:off x="6374077" y="1398571"/>
                  <a:ext cx="849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B4C056EC-1AD9-4DFA-9F1F-F8E1947DFD6B}"/>
                    </a:ext>
                  </a:extLst>
                </p14:cNvPr>
                <p14:cNvContentPartPr/>
                <p14:nvPr/>
              </p14:nvContentPartPr>
              <p14:xfrm>
                <a:off x="6430237" y="1408651"/>
                <a:ext cx="34200" cy="122760"/>
              </p14:xfrm>
            </p:contentPart>
          </mc:Choice>
          <mc:Fallback>
            <p:pic>
              <p:nvPicPr>
                <p:cNvPr id="90" name="Freihand 89">
                  <a:extLst>
                    <a:ext uri="{FF2B5EF4-FFF2-40B4-BE49-F238E27FC236}">
                      <a16:creationId xmlns:a16="http://schemas.microsoft.com/office/drawing/2014/main" id="{B4C056EC-1AD9-4DFA-9F1F-F8E1947DFD6B}"/>
                    </a:ext>
                  </a:extLst>
                </p:cNvPr>
                <p:cNvPicPr/>
                <p:nvPr/>
              </p:nvPicPr>
              <p:blipFill>
                <a:blip r:embed="rId153"/>
                <a:stretch>
                  <a:fillRect/>
                </a:stretch>
              </p:blipFill>
              <p:spPr>
                <a:xfrm>
                  <a:off x="6425917" y="1404331"/>
                  <a:ext cx="42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988EFED4-FC6D-42AE-9E37-42FF8138AC2E}"/>
                    </a:ext>
                  </a:extLst>
                </p14:cNvPr>
                <p14:cNvContentPartPr/>
                <p14:nvPr/>
              </p14:nvContentPartPr>
              <p14:xfrm>
                <a:off x="6524197" y="1402891"/>
                <a:ext cx="111240" cy="13680"/>
              </p14:xfrm>
            </p:contentPart>
          </mc:Choice>
          <mc:Fallback>
            <p:pic>
              <p:nvPicPr>
                <p:cNvPr id="91" name="Freihand 90">
                  <a:extLst>
                    <a:ext uri="{FF2B5EF4-FFF2-40B4-BE49-F238E27FC236}">
                      <a16:creationId xmlns:a16="http://schemas.microsoft.com/office/drawing/2014/main" id="{988EFED4-FC6D-42AE-9E37-42FF8138AC2E}"/>
                    </a:ext>
                  </a:extLst>
                </p:cNvPr>
                <p:cNvPicPr/>
                <p:nvPr/>
              </p:nvPicPr>
              <p:blipFill>
                <a:blip r:embed="rId155"/>
                <a:stretch>
                  <a:fillRect/>
                </a:stretch>
              </p:blipFill>
              <p:spPr>
                <a:xfrm>
                  <a:off x="6519877" y="1398571"/>
                  <a:ext cx="119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22511EB4-886F-4E8E-A4EA-19084C540773}"/>
                    </a:ext>
                  </a:extLst>
                </p14:cNvPr>
                <p14:cNvContentPartPr/>
                <p14:nvPr/>
              </p14:nvContentPartPr>
              <p14:xfrm>
                <a:off x="6661717" y="1343131"/>
                <a:ext cx="113040" cy="117720"/>
              </p14:xfrm>
            </p:contentPart>
          </mc:Choice>
          <mc:Fallback>
            <p:pic>
              <p:nvPicPr>
                <p:cNvPr id="92" name="Freihand 91">
                  <a:extLst>
                    <a:ext uri="{FF2B5EF4-FFF2-40B4-BE49-F238E27FC236}">
                      <a16:creationId xmlns:a16="http://schemas.microsoft.com/office/drawing/2014/main" id="{22511EB4-886F-4E8E-A4EA-19084C540773}"/>
                    </a:ext>
                  </a:extLst>
                </p:cNvPr>
                <p:cNvPicPr/>
                <p:nvPr/>
              </p:nvPicPr>
              <p:blipFill>
                <a:blip r:embed="rId157"/>
                <a:stretch>
                  <a:fillRect/>
                </a:stretch>
              </p:blipFill>
              <p:spPr>
                <a:xfrm>
                  <a:off x="6657397" y="1338811"/>
                  <a:ext cx="121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16DAAB92-F70C-478D-8820-ED419B8C4C3C}"/>
                    </a:ext>
                  </a:extLst>
                </p14:cNvPr>
                <p14:cNvContentPartPr/>
                <p14:nvPr/>
              </p14:nvContentPartPr>
              <p14:xfrm>
                <a:off x="6815077" y="1361131"/>
                <a:ext cx="113760" cy="76320"/>
              </p14:xfrm>
            </p:contentPart>
          </mc:Choice>
          <mc:Fallback>
            <p:pic>
              <p:nvPicPr>
                <p:cNvPr id="93" name="Freihand 92">
                  <a:extLst>
                    <a:ext uri="{FF2B5EF4-FFF2-40B4-BE49-F238E27FC236}">
                      <a16:creationId xmlns:a16="http://schemas.microsoft.com/office/drawing/2014/main" id="{16DAAB92-F70C-478D-8820-ED419B8C4C3C}"/>
                    </a:ext>
                  </a:extLst>
                </p:cNvPr>
                <p:cNvPicPr/>
                <p:nvPr/>
              </p:nvPicPr>
              <p:blipFill>
                <a:blip r:embed="rId159"/>
                <a:stretch>
                  <a:fillRect/>
                </a:stretch>
              </p:blipFill>
              <p:spPr>
                <a:xfrm>
                  <a:off x="6810757" y="1356811"/>
                  <a:ext cx="122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915D8F6A-AD7A-4896-8233-B23B6AC0AFF6}"/>
                    </a:ext>
                  </a:extLst>
                </p14:cNvPr>
                <p14:cNvContentPartPr/>
                <p14:nvPr/>
              </p14:nvContentPartPr>
              <p14:xfrm>
                <a:off x="6932077" y="1362931"/>
                <a:ext cx="110880" cy="82080"/>
              </p14:xfrm>
            </p:contentPart>
          </mc:Choice>
          <mc:Fallback>
            <p:pic>
              <p:nvPicPr>
                <p:cNvPr id="94" name="Freihand 93">
                  <a:extLst>
                    <a:ext uri="{FF2B5EF4-FFF2-40B4-BE49-F238E27FC236}">
                      <a16:creationId xmlns:a16="http://schemas.microsoft.com/office/drawing/2014/main" id="{915D8F6A-AD7A-4896-8233-B23B6AC0AFF6}"/>
                    </a:ext>
                  </a:extLst>
                </p:cNvPr>
                <p:cNvPicPr/>
                <p:nvPr/>
              </p:nvPicPr>
              <p:blipFill>
                <a:blip r:embed="rId161"/>
                <a:stretch>
                  <a:fillRect/>
                </a:stretch>
              </p:blipFill>
              <p:spPr>
                <a:xfrm>
                  <a:off x="6927757" y="1358611"/>
                  <a:ext cx="119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AD5995AD-8472-4E88-9382-A77B0124F0E6}"/>
                    </a:ext>
                  </a:extLst>
                </p14:cNvPr>
                <p14:cNvContentPartPr/>
                <p14:nvPr/>
              </p14:nvContentPartPr>
              <p14:xfrm>
                <a:off x="7086157" y="1381291"/>
                <a:ext cx="96120" cy="75600"/>
              </p14:xfrm>
            </p:contentPart>
          </mc:Choice>
          <mc:Fallback>
            <p:pic>
              <p:nvPicPr>
                <p:cNvPr id="95" name="Freihand 94">
                  <a:extLst>
                    <a:ext uri="{FF2B5EF4-FFF2-40B4-BE49-F238E27FC236}">
                      <a16:creationId xmlns:a16="http://schemas.microsoft.com/office/drawing/2014/main" id="{AD5995AD-8472-4E88-9382-A77B0124F0E6}"/>
                    </a:ext>
                  </a:extLst>
                </p:cNvPr>
                <p:cNvPicPr/>
                <p:nvPr/>
              </p:nvPicPr>
              <p:blipFill>
                <a:blip r:embed="rId163"/>
                <a:stretch>
                  <a:fillRect/>
                </a:stretch>
              </p:blipFill>
              <p:spPr>
                <a:xfrm>
                  <a:off x="7081837" y="1376971"/>
                  <a:ext cx="104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89E43A39-A734-4970-A745-D3ED7A0342D1}"/>
                    </a:ext>
                  </a:extLst>
                </p14:cNvPr>
                <p14:cNvContentPartPr/>
                <p14:nvPr/>
              </p14:nvContentPartPr>
              <p14:xfrm>
                <a:off x="7114957" y="1305331"/>
                <a:ext cx="18360" cy="1800"/>
              </p14:xfrm>
            </p:contentPart>
          </mc:Choice>
          <mc:Fallback>
            <p:pic>
              <p:nvPicPr>
                <p:cNvPr id="96" name="Freihand 95">
                  <a:extLst>
                    <a:ext uri="{FF2B5EF4-FFF2-40B4-BE49-F238E27FC236}">
                      <a16:creationId xmlns:a16="http://schemas.microsoft.com/office/drawing/2014/main" id="{89E43A39-A734-4970-A745-D3ED7A0342D1}"/>
                    </a:ext>
                  </a:extLst>
                </p:cNvPr>
                <p:cNvPicPr/>
                <p:nvPr/>
              </p:nvPicPr>
              <p:blipFill>
                <a:blip r:embed="rId165"/>
                <a:stretch>
                  <a:fillRect/>
                </a:stretch>
              </p:blipFill>
              <p:spPr>
                <a:xfrm>
                  <a:off x="7110637" y="1301011"/>
                  <a:ext cx="27000" cy="10440"/>
                </a:xfrm>
                <a:prstGeom prst="rect">
                  <a:avLst/>
                </a:prstGeom>
              </p:spPr>
            </p:pic>
          </mc:Fallback>
        </mc:AlternateContent>
      </p:grpSp>
      <p:grpSp>
        <p:nvGrpSpPr>
          <p:cNvPr id="119" name="Gruppieren 118">
            <a:extLst>
              <a:ext uri="{FF2B5EF4-FFF2-40B4-BE49-F238E27FC236}">
                <a16:creationId xmlns:a16="http://schemas.microsoft.com/office/drawing/2014/main" id="{7F91EE83-5B90-4628-84F0-DB8E296E8206}"/>
              </a:ext>
            </a:extLst>
          </p:cNvPr>
          <p:cNvGrpSpPr/>
          <p:nvPr/>
        </p:nvGrpSpPr>
        <p:grpSpPr>
          <a:xfrm>
            <a:off x="4877917" y="1064851"/>
            <a:ext cx="112680" cy="139680"/>
            <a:chOff x="4877917" y="1064851"/>
            <a:chExt cx="112680" cy="139680"/>
          </a:xfrm>
        </p:grpSpPr>
        <mc:AlternateContent xmlns:mc="http://schemas.openxmlformats.org/markup-compatibility/2006">
          <mc:Choice xmlns:p14="http://schemas.microsoft.com/office/powerpoint/2010/main" Requires="p14">
            <p:contentPart p14:bwMode="auto" r:id="rId166">
              <p14:nvContentPartPr>
                <p14:cNvPr id="114" name="Freihand 113">
                  <a:extLst>
                    <a:ext uri="{FF2B5EF4-FFF2-40B4-BE49-F238E27FC236}">
                      <a16:creationId xmlns:a16="http://schemas.microsoft.com/office/drawing/2014/main" id="{C23B6AED-FEFB-462B-B8AF-C2FE9E989906}"/>
                    </a:ext>
                  </a:extLst>
                </p14:cNvPr>
                <p14:cNvContentPartPr/>
                <p14:nvPr/>
              </p14:nvContentPartPr>
              <p14:xfrm>
                <a:off x="4877917" y="1066651"/>
                <a:ext cx="83880" cy="68040"/>
              </p14:xfrm>
            </p:contentPart>
          </mc:Choice>
          <mc:Fallback>
            <p:pic>
              <p:nvPicPr>
                <p:cNvPr id="114" name="Freihand 113">
                  <a:extLst>
                    <a:ext uri="{FF2B5EF4-FFF2-40B4-BE49-F238E27FC236}">
                      <a16:creationId xmlns:a16="http://schemas.microsoft.com/office/drawing/2014/main" id="{C23B6AED-FEFB-462B-B8AF-C2FE9E989906}"/>
                    </a:ext>
                  </a:extLst>
                </p:cNvPr>
                <p:cNvPicPr/>
                <p:nvPr/>
              </p:nvPicPr>
              <p:blipFill>
                <a:blip r:embed="rId167"/>
                <a:stretch>
                  <a:fillRect/>
                </a:stretch>
              </p:blipFill>
              <p:spPr>
                <a:xfrm>
                  <a:off x="4873597" y="1062331"/>
                  <a:ext cx="92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 name="Freihand 114">
                  <a:extLst>
                    <a:ext uri="{FF2B5EF4-FFF2-40B4-BE49-F238E27FC236}">
                      <a16:creationId xmlns:a16="http://schemas.microsoft.com/office/drawing/2014/main" id="{185A6BE9-74CD-4215-815F-4ECC6F7EF564}"/>
                    </a:ext>
                  </a:extLst>
                </p14:cNvPr>
                <p14:cNvContentPartPr/>
                <p14:nvPr/>
              </p14:nvContentPartPr>
              <p14:xfrm>
                <a:off x="4918957" y="1064851"/>
                <a:ext cx="71640" cy="139680"/>
              </p14:xfrm>
            </p:contentPart>
          </mc:Choice>
          <mc:Fallback>
            <p:pic>
              <p:nvPicPr>
                <p:cNvPr id="115" name="Freihand 114">
                  <a:extLst>
                    <a:ext uri="{FF2B5EF4-FFF2-40B4-BE49-F238E27FC236}">
                      <a16:creationId xmlns:a16="http://schemas.microsoft.com/office/drawing/2014/main" id="{185A6BE9-74CD-4215-815F-4ECC6F7EF564}"/>
                    </a:ext>
                  </a:extLst>
                </p:cNvPr>
                <p:cNvPicPr/>
                <p:nvPr/>
              </p:nvPicPr>
              <p:blipFill>
                <a:blip r:embed="rId169"/>
                <a:stretch>
                  <a:fillRect/>
                </a:stretch>
              </p:blipFill>
              <p:spPr>
                <a:xfrm>
                  <a:off x="4914637" y="1060531"/>
                  <a:ext cx="80280" cy="148320"/>
                </a:xfrm>
                <a:prstGeom prst="rect">
                  <a:avLst/>
                </a:prstGeom>
              </p:spPr>
            </p:pic>
          </mc:Fallback>
        </mc:AlternateContent>
      </p:grpSp>
      <p:grpSp>
        <p:nvGrpSpPr>
          <p:cNvPr id="118" name="Gruppieren 117">
            <a:extLst>
              <a:ext uri="{FF2B5EF4-FFF2-40B4-BE49-F238E27FC236}">
                <a16:creationId xmlns:a16="http://schemas.microsoft.com/office/drawing/2014/main" id="{8DB137BE-236E-48F5-BD30-796188BB1A13}"/>
              </a:ext>
            </a:extLst>
          </p:cNvPr>
          <p:cNvGrpSpPr/>
          <p:nvPr/>
        </p:nvGrpSpPr>
        <p:grpSpPr>
          <a:xfrm>
            <a:off x="4837597" y="1427731"/>
            <a:ext cx="135000" cy="170640"/>
            <a:chOff x="4837597" y="1427731"/>
            <a:chExt cx="135000" cy="170640"/>
          </a:xfrm>
        </p:grpSpPr>
        <mc:AlternateContent xmlns:mc="http://schemas.openxmlformats.org/markup-compatibility/2006">
          <mc:Choice xmlns:p14="http://schemas.microsoft.com/office/powerpoint/2010/main" Requires="p14">
            <p:contentPart p14:bwMode="auto" r:id="rId170">
              <p14:nvContentPartPr>
                <p14:cNvPr id="116" name="Freihand 115">
                  <a:extLst>
                    <a:ext uri="{FF2B5EF4-FFF2-40B4-BE49-F238E27FC236}">
                      <a16:creationId xmlns:a16="http://schemas.microsoft.com/office/drawing/2014/main" id="{3E6C8BA8-88CE-4E99-8E61-54A81E3CD826}"/>
                    </a:ext>
                  </a:extLst>
                </p14:cNvPr>
                <p14:cNvContentPartPr/>
                <p14:nvPr/>
              </p14:nvContentPartPr>
              <p14:xfrm>
                <a:off x="4837597" y="1454011"/>
                <a:ext cx="90000" cy="31320"/>
              </p14:xfrm>
            </p:contentPart>
          </mc:Choice>
          <mc:Fallback>
            <p:pic>
              <p:nvPicPr>
                <p:cNvPr id="116" name="Freihand 115">
                  <a:extLst>
                    <a:ext uri="{FF2B5EF4-FFF2-40B4-BE49-F238E27FC236}">
                      <a16:creationId xmlns:a16="http://schemas.microsoft.com/office/drawing/2014/main" id="{3E6C8BA8-88CE-4E99-8E61-54A81E3CD826}"/>
                    </a:ext>
                  </a:extLst>
                </p:cNvPr>
                <p:cNvPicPr/>
                <p:nvPr/>
              </p:nvPicPr>
              <p:blipFill>
                <a:blip r:embed="rId171"/>
                <a:stretch>
                  <a:fillRect/>
                </a:stretch>
              </p:blipFill>
              <p:spPr>
                <a:xfrm>
                  <a:off x="4833277" y="1449691"/>
                  <a:ext cx="98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7" name="Freihand 116">
                  <a:extLst>
                    <a:ext uri="{FF2B5EF4-FFF2-40B4-BE49-F238E27FC236}">
                      <a16:creationId xmlns:a16="http://schemas.microsoft.com/office/drawing/2014/main" id="{203768C7-0D72-4543-BAAF-C483B91175F9}"/>
                    </a:ext>
                  </a:extLst>
                </p14:cNvPr>
                <p14:cNvContentPartPr/>
                <p14:nvPr/>
              </p14:nvContentPartPr>
              <p14:xfrm>
                <a:off x="4889077" y="1427731"/>
                <a:ext cx="83520" cy="170640"/>
              </p14:xfrm>
            </p:contentPart>
          </mc:Choice>
          <mc:Fallback>
            <p:pic>
              <p:nvPicPr>
                <p:cNvPr id="117" name="Freihand 116">
                  <a:extLst>
                    <a:ext uri="{FF2B5EF4-FFF2-40B4-BE49-F238E27FC236}">
                      <a16:creationId xmlns:a16="http://schemas.microsoft.com/office/drawing/2014/main" id="{203768C7-0D72-4543-BAAF-C483B91175F9}"/>
                    </a:ext>
                  </a:extLst>
                </p:cNvPr>
                <p:cNvPicPr/>
                <p:nvPr/>
              </p:nvPicPr>
              <p:blipFill>
                <a:blip r:embed="rId173"/>
                <a:stretch>
                  <a:fillRect/>
                </a:stretch>
              </p:blipFill>
              <p:spPr>
                <a:xfrm>
                  <a:off x="4884757" y="1423411"/>
                  <a:ext cx="92160" cy="179280"/>
                </a:xfrm>
                <a:prstGeom prst="rect">
                  <a:avLst/>
                </a:prstGeom>
              </p:spPr>
            </p:pic>
          </mc:Fallback>
        </mc:AlternateContent>
      </p:grpSp>
      <p:grpSp>
        <p:nvGrpSpPr>
          <p:cNvPr id="126" name="Gruppieren 125">
            <a:extLst>
              <a:ext uri="{FF2B5EF4-FFF2-40B4-BE49-F238E27FC236}">
                <a16:creationId xmlns:a16="http://schemas.microsoft.com/office/drawing/2014/main" id="{F236F49C-E2BF-4BC8-AC17-B5E22AD4BC10}"/>
              </a:ext>
            </a:extLst>
          </p:cNvPr>
          <p:cNvGrpSpPr/>
          <p:nvPr/>
        </p:nvGrpSpPr>
        <p:grpSpPr>
          <a:xfrm>
            <a:off x="7342837" y="1265731"/>
            <a:ext cx="621000" cy="243360"/>
            <a:chOff x="7342837" y="1265731"/>
            <a:chExt cx="621000" cy="243360"/>
          </a:xfrm>
        </p:grpSpPr>
        <mc:AlternateContent xmlns:mc="http://schemas.openxmlformats.org/markup-compatibility/2006">
          <mc:Choice xmlns:p14="http://schemas.microsoft.com/office/powerpoint/2010/main" Requires="p14">
            <p:contentPart p14:bwMode="auto" r:id="rId174">
              <p14:nvContentPartPr>
                <p14:cNvPr id="120" name="Freihand 119">
                  <a:extLst>
                    <a:ext uri="{FF2B5EF4-FFF2-40B4-BE49-F238E27FC236}">
                      <a16:creationId xmlns:a16="http://schemas.microsoft.com/office/drawing/2014/main" id="{BFB9A491-53B0-48F8-84C1-FADAD172D003}"/>
                    </a:ext>
                  </a:extLst>
                </p14:cNvPr>
                <p14:cNvContentPartPr/>
                <p14:nvPr/>
              </p14:nvContentPartPr>
              <p14:xfrm>
                <a:off x="7342837" y="1265731"/>
                <a:ext cx="22320" cy="215280"/>
              </p14:xfrm>
            </p:contentPart>
          </mc:Choice>
          <mc:Fallback>
            <p:pic>
              <p:nvPicPr>
                <p:cNvPr id="120" name="Freihand 119">
                  <a:extLst>
                    <a:ext uri="{FF2B5EF4-FFF2-40B4-BE49-F238E27FC236}">
                      <a16:creationId xmlns:a16="http://schemas.microsoft.com/office/drawing/2014/main" id="{BFB9A491-53B0-48F8-84C1-FADAD172D003}"/>
                    </a:ext>
                  </a:extLst>
                </p:cNvPr>
                <p:cNvPicPr/>
                <p:nvPr/>
              </p:nvPicPr>
              <p:blipFill>
                <a:blip r:embed="rId175"/>
                <a:stretch>
                  <a:fillRect/>
                </a:stretch>
              </p:blipFill>
              <p:spPr>
                <a:xfrm>
                  <a:off x="7338517" y="1261411"/>
                  <a:ext cx="309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1" name="Freihand 120">
                  <a:extLst>
                    <a:ext uri="{FF2B5EF4-FFF2-40B4-BE49-F238E27FC236}">
                      <a16:creationId xmlns:a16="http://schemas.microsoft.com/office/drawing/2014/main" id="{F2336EAF-05C8-4DF8-A486-B141C2ABBE31}"/>
                    </a:ext>
                  </a:extLst>
                </p14:cNvPr>
                <p14:cNvContentPartPr/>
                <p14:nvPr/>
              </p14:nvContentPartPr>
              <p14:xfrm>
                <a:off x="7391797" y="1382371"/>
                <a:ext cx="117000" cy="9360"/>
              </p14:xfrm>
            </p:contentPart>
          </mc:Choice>
          <mc:Fallback>
            <p:pic>
              <p:nvPicPr>
                <p:cNvPr id="121" name="Freihand 120">
                  <a:extLst>
                    <a:ext uri="{FF2B5EF4-FFF2-40B4-BE49-F238E27FC236}">
                      <a16:creationId xmlns:a16="http://schemas.microsoft.com/office/drawing/2014/main" id="{F2336EAF-05C8-4DF8-A486-B141C2ABBE31}"/>
                    </a:ext>
                  </a:extLst>
                </p:cNvPr>
                <p:cNvPicPr/>
                <p:nvPr/>
              </p:nvPicPr>
              <p:blipFill>
                <a:blip r:embed="rId177"/>
                <a:stretch>
                  <a:fillRect/>
                </a:stretch>
              </p:blipFill>
              <p:spPr>
                <a:xfrm>
                  <a:off x="7387477" y="1378051"/>
                  <a:ext cx="125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Freihand 121">
                  <a:extLst>
                    <a:ext uri="{FF2B5EF4-FFF2-40B4-BE49-F238E27FC236}">
                      <a16:creationId xmlns:a16="http://schemas.microsoft.com/office/drawing/2014/main" id="{B9934AA0-BA3B-4A08-A638-79D9BB401714}"/>
                    </a:ext>
                  </a:extLst>
                </p14:cNvPr>
                <p14:cNvContentPartPr/>
                <p14:nvPr/>
              </p14:nvContentPartPr>
              <p14:xfrm>
                <a:off x="7559917" y="1325851"/>
                <a:ext cx="88560" cy="80640"/>
              </p14:xfrm>
            </p:contentPart>
          </mc:Choice>
          <mc:Fallback>
            <p:pic>
              <p:nvPicPr>
                <p:cNvPr id="122" name="Freihand 121">
                  <a:extLst>
                    <a:ext uri="{FF2B5EF4-FFF2-40B4-BE49-F238E27FC236}">
                      <a16:creationId xmlns:a16="http://schemas.microsoft.com/office/drawing/2014/main" id="{B9934AA0-BA3B-4A08-A638-79D9BB401714}"/>
                    </a:ext>
                  </a:extLst>
                </p:cNvPr>
                <p:cNvPicPr/>
                <p:nvPr/>
              </p:nvPicPr>
              <p:blipFill>
                <a:blip r:embed="rId179"/>
                <a:stretch>
                  <a:fillRect/>
                </a:stretch>
              </p:blipFill>
              <p:spPr>
                <a:xfrm>
                  <a:off x="7555597" y="1321531"/>
                  <a:ext cx="97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3" name="Freihand 122">
                  <a:extLst>
                    <a:ext uri="{FF2B5EF4-FFF2-40B4-BE49-F238E27FC236}">
                      <a16:creationId xmlns:a16="http://schemas.microsoft.com/office/drawing/2014/main" id="{0437C271-6713-4167-A79F-CAF5CA8C584E}"/>
                    </a:ext>
                  </a:extLst>
                </p14:cNvPr>
                <p14:cNvContentPartPr/>
                <p14:nvPr/>
              </p14:nvContentPartPr>
              <p14:xfrm>
                <a:off x="7654597" y="1408291"/>
                <a:ext cx="36000" cy="70200"/>
              </p14:xfrm>
            </p:contentPart>
          </mc:Choice>
          <mc:Fallback>
            <p:pic>
              <p:nvPicPr>
                <p:cNvPr id="123" name="Freihand 122">
                  <a:extLst>
                    <a:ext uri="{FF2B5EF4-FFF2-40B4-BE49-F238E27FC236}">
                      <a16:creationId xmlns:a16="http://schemas.microsoft.com/office/drawing/2014/main" id="{0437C271-6713-4167-A79F-CAF5CA8C584E}"/>
                    </a:ext>
                  </a:extLst>
                </p:cNvPr>
                <p:cNvPicPr/>
                <p:nvPr/>
              </p:nvPicPr>
              <p:blipFill>
                <a:blip r:embed="rId181"/>
                <a:stretch>
                  <a:fillRect/>
                </a:stretch>
              </p:blipFill>
              <p:spPr>
                <a:xfrm>
                  <a:off x="7650277" y="1403971"/>
                  <a:ext cx="44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Freihand 123">
                  <a:extLst>
                    <a:ext uri="{FF2B5EF4-FFF2-40B4-BE49-F238E27FC236}">
                      <a16:creationId xmlns:a16="http://schemas.microsoft.com/office/drawing/2014/main" id="{004610CC-FB77-4F01-820A-2895C2880363}"/>
                    </a:ext>
                  </a:extLst>
                </p14:cNvPr>
                <p14:cNvContentPartPr/>
                <p14:nvPr/>
              </p14:nvContentPartPr>
              <p14:xfrm>
                <a:off x="7715437" y="1310731"/>
                <a:ext cx="98640" cy="109080"/>
              </p14:xfrm>
            </p:contentPart>
          </mc:Choice>
          <mc:Fallback>
            <p:pic>
              <p:nvPicPr>
                <p:cNvPr id="124" name="Freihand 123">
                  <a:extLst>
                    <a:ext uri="{FF2B5EF4-FFF2-40B4-BE49-F238E27FC236}">
                      <a16:creationId xmlns:a16="http://schemas.microsoft.com/office/drawing/2014/main" id="{004610CC-FB77-4F01-820A-2895C2880363}"/>
                    </a:ext>
                  </a:extLst>
                </p:cNvPr>
                <p:cNvPicPr/>
                <p:nvPr/>
              </p:nvPicPr>
              <p:blipFill>
                <a:blip r:embed="rId183"/>
                <a:stretch>
                  <a:fillRect/>
                </a:stretch>
              </p:blipFill>
              <p:spPr>
                <a:xfrm>
                  <a:off x="7711117" y="1306411"/>
                  <a:ext cx="107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Freihand 124">
                  <a:extLst>
                    <a:ext uri="{FF2B5EF4-FFF2-40B4-BE49-F238E27FC236}">
                      <a16:creationId xmlns:a16="http://schemas.microsoft.com/office/drawing/2014/main" id="{F61A794B-4FAA-4BC5-A0D7-96E7804AF76E}"/>
                    </a:ext>
                  </a:extLst>
                </p14:cNvPr>
                <p14:cNvContentPartPr/>
                <p14:nvPr/>
              </p14:nvContentPartPr>
              <p14:xfrm>
                <a:off x="7866997" y="1345651"/>
                <a:ext cx="96840" cy="163440"/>
              </p14:xfrm>
            </p:contentPart>
          </mc:Choice>
          <mc:Fallback>
            <p:pic>
              <p:nvPicPr>
                <p:cNvPr id="125" name="Freihand 124">
                  <a:extLst>
                    <a:ext uri="{FF2B5EF4-FFF2-40B4-BE49-F238E27FC236}">
                      <a16:creationId xmlns:a16="http://schemas.microsoft.com/office/drawing/2014/main" id="{F61A794B-4FAA-4BC5-A0D7-96E7804AF76E}"/>
                    </a:ext>
                  </a:extLst>
                </p:cNvPr>
                <p:cNvPicPr/>
                <p:nvPr/>
              </p:nvPicPr>
              <p:blipFill>
                <a:blip r:embed="rId185"/>
                <a:stretch>
                  <a:fillRect/>
                </a:stretch>
              </p:blipFill>
              <p:spPr>
                <a:xfrm>
                  <a:off x="7862677" y="1341331"/>
                  <a:ext cx="105480" cy="17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6">
            <p14:nvContentPartPr>
              <p14:cNvPr id="176" name="Freihand 175">
                <a:extLst>
                  <a:ext uri="{FF2B5EF4-FFF2-40B4-BE49-F238E27FC236}">
                    <a16:creationId xmlns:a16="http://schemas.microsoft.com/office/drawing/2014/main" id="{D00BEC4A-60D6-4AE9-9748-2B0E1D8C47AD}"/>
                  </a:ext>
                </a:extLst>
              </p14:cNvPr>
              <p14:cNvContentPartPr/>
              <p14:nvPr/>
            </p14:nvContentPartPr>
            <p14:xfrm>
              <a:off x="1374037" y="1153411"/>
              <a:ext cx="420840" cy="71280"/>
            </p14:xfrm>
          </p:contentPart>
        </mc:Choice>
        <mc:Fallback>
          <p:pic>
            <p:nvPicPr>
              <p:cNvPr id="176" name="Freihand 175">
                <a:extLst>
                  <a:ext uri="{FF2B5EF4-FFF2-40B4-BE49-F238E27FC236}">
                    <a16:creationId xmlns:a16="http://schemas.microsoft.com/office/drawing/2014/main" id="{D00BEC4A-60D6-4AE9-9748-2B0E1D8C47AD}"/>
                  </a:ext>
                </a:extLst>
              </p:cNvPr>
              <p:cNvPicPr/>
              <p:nvPr/>
            </p:nvPicPr>
            <p:blipFill>
              <a:blip r:embed="rId187"/>
              <a:stretch>
                <a:fillRect/>
              </a:stretch>
            </p:blipFill>
            <p:spPr>
              <a:xfrm>
                <a:off x="1369717" y="1149091"/>
                <a:ext cx="429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7" name="Freihand 176">
                <a:extLst>
                  <a:ext uri="{FF2B5EF4-FFF2-40B4-BE49-F238E27FC236}">
                    <a16:creationId xmlns:a16="http://schemas.microsoft.com/office/drawing/2014/main" id="{26EFE304-1353-4794-A9B1-30442689532D}"/>
                  </a:ext>
                </a:extLst>
              </p14:cNvPr>
              <p14:cNvContentPartPr/>
              <p14:nvPr/>
            </p14:nvContentPartPr>
            <p14:xfrm>
              <a:off x="2504797" y="686851"/>
              <a:ext cx="517680" cy="476640"/>
            </p14:xfrm>
          </p:contentPart>
        </mc:Choice>
        <mc:Fallback>
          <p:pic>
            <p:nvPicPr>
              <p:cNvPr id="177" name="Freihand 176">
                <a:extLst>
                  <a:ext uri="{FF2B5EF4-FFF2-40B4-BE49-F238E27FC236}">
                    <a16:creationId xmlns:a16="http://schemas.microsoft.com/office/drawing/2014/main" id="{26EFE304-1353-4794-A9B1-30442689532D}"/>
                  </a:ext>
                </a:extLst>
              </p:cNvPr>
              <p:cNvPicPr/>
              <p:nvPr/>
            </p:nvPicPr>
            <p:blipFill>
              <a:blip r:embed="rId189"/>
              <a:stretch>
                <a:fillRect/>
              </a:stretch>
            </p:blipFill>
            <p:spPr>
              <a:xfrm>
                <a:off x="2500477" y="682531"/>
                <a:ext cx="52632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97" name="Freihand 196">
                <a:extLst>
                  <a:ext uri="{FF2B5EF4-FFF2-40B4-BE49-F238E27FC236}">
                    <a16:creationId xmlns:a16="http://schemas.microsoft.com/office/drawing/2014/main" id="{4F8517C8-5EFA-485E-A2D8-979CD8E932F9}"/>
                  </a:ext>
                </a:extLst>
              </p14:cNvPr>
              <p14:cNvContentPartPr/>
              <p14:nvPr/>
            </p14:nvContentPartPr>
            <p14:xfrm>
              <a:off x="9598965" y="1793139"/>
              <a:ext cx="182880" cy="35280"/>
            </p14:xfrm>
          </p:contentPart>
        </mc:Choice>
        <mc:Fallback>
          <p:pic>
            <p:nvPicPr>
              <p:cNvPr id="197" name="Freihand 196">
                <a:extLst>
                  <a:ext uri="{FF2B5EF4-FFF2-40B4-BE49-F238E27FC236}">
                    <a16:creationId xmlns:a16="http://schemas.microsoft.com/office/drawing/2014/main" id="{4F8517C8-5EFA-485E-A2D8-979CD8E932F9}"/>
                  </a:ext>
                </a:extLst>
              </p:cNvPr>
              <p:cNvPicPr/>
              <p:nvPr/>
            </p:nvPicPr>
            <p:blipFill>
              <a:blip r:embed="rId191"/>
              <a:stretch>
                <a:fillRect/>
              </a:stretch>
            </p:blipFill>
            <p:spPr>
              <a:xfrm>
                <a:off x="9594645" y="1788819"/>
                <a:ext cx="191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57" name="Freihand 256">
                <a:extLst>
                  <a:ext uri="{FF2B5EF4-FFF2-40B4-BE49-F238E27FC236}">
                    <a16:creationId xmlns:a16="http://schemas.microsoft.com/office/drawing/2014/main" id="{5E2C56F6-BB4E-4470-85F5-2443D699F23B}"/>
                  </a:ext>
                </a:extLst>
              </p14:cNvPr>
              <p14:cNvContentPartPr/>
              <p14:nvPr/>
            </p14:nvContentPartPr>
            <p14:xfrm>
              <a:off x="2156677" y="3192451"/>
              <a:ext cx="1501560" cy="69480"/>
            </p14:xfrm>
          </p:contentPart>
        </mc:Choice>
        <mc:Fallback>
          <p:pic>
            <p:nvPicPr>
              <p:cNvPr id="257" name="Freihand 256">
                <a:extLst>
                  <a:ext uri="{FF2B5EF4-FFF2-40B4-BE49-F238E27FC236}">
                    <a16:creationId xmlns:a16="http://schemas.microsoft.com/office/drawing/2014/main" id="{5E2C56F6-BB4E-4470-85F5-2443D699F23B}"/>
                  </a:ext>
                </a:extLst>
              </p:cNvPr>
              <p:cNvPicPr/>
              <p:nvPr/>
            </p:nvPicPr>
            <p:blipFill>
              <a:blip r:embed="rId193"/>
              <a:stretch>
                <a:fillRect/>
              </a:stretch>
            </p:blipFill>
            <p:spPr>
              <a:xfrm>
                <a:off x="2152357" y="3188131"/>
                <a:ext cx="1510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58" name="Freihand 357">
                <a:extLst>
                  <a:ext uri="{FF2B5EF4-FFF2-40B4-BE49-F238E27FC236}">
                    <a16:creationId xmlns:a16="http://schemas.microsoft.com/office/drawing/2014/main" id="{C835CCA2-B7B5-4527-A9F1-B515A43AC58A}"/>
                  </a:ext>
                </a:extLst>
              </p14:cNvPr>
              <p14:cNvContentPartPr/>
              <p14:nvPr/>
            </p14:nvContentPartPr>
            <p14:xfrm>
              <a:off x="9610117" y="3646411"/>
              <a:ext cx="455400" cy="310680"/>
            </p14:xfrm>
          </p:contentPart>
        </mc:Choice>
        <mc:Fallback>
          <p:pic>
            <p:nvPicPr>
              <p:cNvPr id="358" name="Freihand 357">
                <a:extLst>
                  <a:ext uri="{FF2B5EF4-FFF2-40B4-BE49-F238E27FC236}">
                    <a16:creationId xmlns:a16="http://schemas.microsoft.com/office/drawing/2014/main" id="{C835CCA2-B7B5-4527-A9F1-B515A43AC58A}"/>
                  </a:ext>
                </a:extLst>
              </p:cNvPr>
              <p:cNvPicPr/>
              <p:nvPr/>
            </p:nvPicPr>
            <p:blipFill>
              <a:blip r:embed="rId195"/>
              <a:stretch>
                <a:fillRect/>
              </a:stretch>
            </p:blipFill>
            <p:spPr>
              <a:xfrm>
                <a:off x="9605797" y="3642091"/>
                <a:ext cx="4640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66" name="Freihand 365">
                <a:extLst>
                  <a:ext uri="{FF2B5EF4-FFF2-40B4-BE49-F238E27FC236}">
                    <a16:creationId xmlns:a16="http://schemas.microsoft.com/office/drawing/2014/main" id="{C6A2BA02-6D62-4A8A-9BB8-627FF79CA119}"/>
                  </a:ext>
                </a:extLst>
              </p14:cNvPr>
              <p14:cNvContentPartPr/>
              <p14:nvPr/>
            </p14:nvContentPartPr>
            <p14:xfrm>
              <a:off x="10720717" y="1585051"/>
              <a:ext cx="877680" cy="1264680"/>
            </p14:xfrm>
          </p:contentPart>
        </mc:Choice>
        <mc:Fallback>
          <p:pic>
            <p:nvPicPr>
              <p:cNvPr id="366" name="Freihand 365">
                <a:extLst>
                  <a:ext uri="{FF2B5EF4-FFF2-40B4-BE49-F238E27FC236}">
                    <a16:creationId xmlns:a16="http://schemas.microsoft.com/office/drawing/2014/main" id="{C6A2BA02-6D62-4A8A-9BB8-627FF79CA119}"/>
                  </a:ext>
                </a:extLst>
              </p:cNvPr>
              <p:cNvPicPr/>
              <p:nvPr/>
            </p:nvPicPr>
            <p:blipFill>
              <a:blip r:embed="rId197"/>
              <a:stretch>
                <a:fillRect/>
              </a:stretch>
            </p:blipFill>
            <p:spPr>
              <a:xfrm>
                <a:off x="10716397" y="1580731"/>
                <a:ext cx="886320" cy="1273320"/>
              </a:xfrm>
              <a:prstGeom prst="rect">
                <a:avLst/>
              </a:prstGeom>
            </p:spPr>
          </p:pic>
        </mc:Fallback>
      </mc:AlternateContent>
      <p:grpSp>
        <p:nvGrpSpPr>
          <p:cNvPr id="372" name="Gruppieren 371">
            <a:extLst>
              <a:ext uri="{FF2B5EF4-FFF2-40B4-BE49-F238E27FC236}">
                <a16:creationId xmlns:a16="http://schemas.microsoft.com/office/drawing/2014/main" id="{F12999B2-08C5-457C-B8F7-4DDE3607BA05}"/>
              </a:ext>
            </a:extLst>
          </p:cNvPr>
          <p:cNvGrpSpPr/>
          <p:nvPr/>
        </p:nvGrpSpPr>
        <p:grpSpPr>
          <a:xfrm>
            <a:off x="3966757" y="1635451"/>
            <a:ext cx="4033800" cy="2747160"/>
            <a:chOff x="3966757" y="1635451"/>
            <a:chExt cx="4033800" cy="2747160"/>
          </a:xfrm>
        </p:grpSpPr>
        <mc:AlternateContent xmlns:mc="http://schemas.openxmlformats.org/markup-compatibility/2006">
          <mc:Choice xmlns:p14="http://schemas.microsoft.com/office/powerpoint/2010/main" Requires="p14">
            <p:contentPart p14:bwMode="auto" r:id="rId198">
              <p14:nvContentPartPr>
                <p14:cNvPr id="127" name="Freihand 126">
                  <a:extLst>
                    <a:ext uri="{FF2B5EF4-FFF2-40B4-BE49-F238E27FC236}">
                      <a16:creationId xmlns:a16="http://schemas.microsoft.com/office/drawing/2014/main" id="{8441A71E-1105-4AAF-9861-89EEE7B6A5B9}"/>
                    </a:ext>
                  </a:extLst>
                </p14:cNvPr>
                <p14:cNvContentPartPr/>
                <p14:nvPr/>
              </p14:nvContentPartPr>
              <p14:xfrm>
                <a:off x="4189957" y="1791691"/>
                <a:ext cx="109440" cy="45720"/>
              </p14:xfrm>
            </p:contentPart>
          </mc:Choice>
          <mc:Fallback>
            <p:pic>
              <p:nvPicPr>
                <p:cNvPr id="127" name="Freihand 126">
                  <a:extLst>
                    <a:ext uri="{FF2B5EF4-FFF2-40B4-BE49-F238E27FC236}">
                      <a16:creationId xmlns:a16="http://schemas.microsoft.com/office/drawing/2014/main" id="{8441A71E-1105-4AAF-9861-89EEE7B6A5B9}"/>
                    </a:ext>
                  </a:extLst>
                </p:cNvPr>
                <p:cNvPicPr/>
                <p:nvPr/>
              </p:nvPicPr>
              <p:blipFill>
                <a:blip r:embed="rId199"/>
                <a:stretch>
                  <a:fillRect/>
                </a:stretch>
              </p:blipFill>
              <p:spPr>
                <a:xfrm>
                  <a:off x="4185637" y="1787371"/>
                  <a:ext cx="118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8" name="Freihand 127">
                  <a:extLst>
                    <a:ext uri="{FF2B5EF4-FFF2-40B4-BE49-F238E27FC236}">
                      <a16:creationId xmlns:a16="http://schemas.microsoft.com/office/drawing/2014/main" id="{D70A5A0E-C7B8-45AA-BA69-61E5567982A3}"/>
                    </a:ext>
                  </a:extLst>
                </p14:cNvPr>
                <p14:cNvContentPartPr/>
                <p14:nvPr/>
              </p14:nvContentPartPr>
              <p14:xfrm>
                <a:off x="4239997" y="1807171"/>
                <a:ext cx="218880" cy="118800"/>
              </p14:xfrm>
            </p:contentPart>
          </mc:Choice>
          <mc:Fallback>
            <p:pic>
              <p:nvPicPr>
                <p:cNvPr id="128" name="Freihand 127">
                  <a:extLst>
                    <a:ext uri="{FF2B5EF4-FFF2-40B4-BE49-F238E27FC236}">
                      <a16:creationId xmlns:a16="http://schemas.microsoft.com/office/drawing/2014/main" id="{D70A5A0E-C7B8-45AA-BA69-61E5567982A3}"/>
                    </a:ext>
                  </a:extLst>
                </p:cNvPr>
                <p:cNvPicPr/>
                <p:nvPr/>
              </p:nvPicPr>
              <p:blipFill>
                <a:blip r:embed="rId201"/>
                <a:stretch>
                  <a:fillRect/>
                </a:stretch>
              </p:blipFill>
              <p:spPr>
                <a:xfrm>
                  <a:off x="4235677" y="1802851"/>
                  <a:ext cx="2275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9" name="Freihand 128">
                  <a:extLst>
                    <a:ext uri="{FF2B5EF4-FFF2-40B4-BE49-F238E27FC236}">
                      <a16:creationId xmlns:a16="http://schemas.microsoft.com/office/drawing/2014/main" id="{27DB9198-DA06-48C1-B5E8-BA83426BEDC0}"/>
                    </a:ext>
                  </a:extLst>
                </p14:cNvPr>
                <p14:cNvContentPartPr/>
                <p14:nvPr/>
              </p14:nvContentPartPr>
              <p14:xfrm>
                <a:off x="4537717" y="1772971"/>
                <a:ext cx="99000" cy="76680"/>
              </p14:xfrm>
            </p:contentPart>
          </mc:Choice>
          <mc:Fallback>
            <p:pic>
              <p:nvPicPr>
                <p:cNvPr id="129" name="Freihand 128">
                  <a:extLst>
                    <a:ext uri="{FF2B5EF4-FFF2-40B4-BE49-F238E27FC236}">
                      <a16:creationId xmlns:a16="http://schemas.microsoft.com/office/drawing/2014/main" id="{27DB9198-DA06-48C1-B5E8-BA83426BEDC0}"/>
                    </a:ext>
                  </a:extLst>
                </p:cNvPr>
                <p:cNvPicPr/>
                <p:nvPr/>
              </p:nvPicPr>
              <p:blipFill>
                <a:blip r:embed="rId203"/>
                <a:stretch>
                  <a:fillRect/>
                </a:stretch>
              </p:blipFill>
              <p:spPr>
                <a:xfrm>
                  <a:off x="4533397" y="1768651"/>
                  <a:ext cx="1076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0" name="Freihand 129">
                  <a:extLst>
                    <a:ext uri="{FF2B5EF4-FFF2-40B4-BE49-F238E27FC236}">
                      <a16:creationId xmlns:a16="http://schemas.microsoft.com/office/drawing/2014/main" id="{156EE2CD-F07A-474D-9B0D-39D4FBCC7AE9}"/>
                    </a:ext>
                  </a:extLst>
                </p14:cNvPr>
                <p14:cNvContentPartPr/>
                <p14:nvPr/>
              </p14:nvContentPartPr>
              <p14:xfrm>
                <a:off x="4644997" y="1835611"/>
                <a:ext cx="27000" cy="98280"/>
              </p14:xfrm>
            </p:contentPart>
          </mc:Choice>
          <mc:Fallback>
            <p:pic>
              <p:nvPicPr>
                <p:cNvPr id="130" name="Freihand 129">
                  <a:extLst>
                    <a:ext uri="{FF2B5EF4-FFF2-40B4-BE49-F238E27FC236}">
                      <a16:creationId xmlns:a16="http://schemas.microsoft.com/office/drawing/2014/main" id="{156EE2CD-F07A-474D-9B0D-39D4FBCC7AE9}"/>
                    </a:ext>
                  </a:extLst>
                </p:cNvPr>
                <p:cNvPicPr/>
                <p:nvPr/>
              </p:nvPicPr>
              <p:blipFill>
                <a:blip r:embed="rId205"/>
                <a:stretch>
                  <a:fillRect/>
                </a:stretch>
              </p:blipFill>
              <p:spPr>
                <a:xfrm>
                  <a:off x="4640677" y="1831291"/>
                  <a:ext cx="35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1" name="Freihand 130">
                  <a:extLst>
                    <a:ext uri="{FF2B5EF4-FFF2-40B4-BE49-F238E27FC236}">
                      <a16:creationId xmlns:a16="http://schemas.microsoft.com/office/drawing/2014/main" id="{FAB77D2F-7F8D-4D29-B861-A9E06672571D}"/>
                    </a:ext>
                  </a:extLst>
                </p14:cNvPr>
                <p14:cNvContentPartPr/>
                <p14:nvPr/>
              </p14:nvContentPartPr>
              <p14:xfrm>
                <a:off x="4717357" y="1743451"/>
                <a:ext cx="121680" cy="120600"/>
              </p14:xfrm>
            </p:contentPart>
          </mc:Choice>
          <mc:Fallback>
            <p:pic>
              <p:nvPicPr>
                <p:cNvPr id="131" name="Freihand 130">
                  <a:extLst>
                    <a:ext uri="{FF2B5EF4-FFF2-40B4-BE49-F238E27FC236}">
                      <a16:creationId xmlns:a16="http://schemas.microsoft.com/office/drawing/2014/main" id="{FAB77D2F-7F8D-4D29-B861-A9E06672571D}"/>
                    </a:ext>
                  </a:extLst>
                </p:cNvPr>
                <p:cNvPicPr/>
                <p:nvPr/>
              </p:nvPicPr>
              <p:blipFill>
                <a:blip r:embed="rId207"/>
                <a:stretch>
                  <a:fillRect/>
                </a:stretch>
              </p:blipFill>
              <p:spPr>
                <a:xfrm>
                  <a:off x="4713037" y="1739131"/>
                  <a:ext cx="130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 name="Freihand 131">
                  <a:extLst>
                    <a:ext uri="{FF2B5EF4-FFF2-40B4-BE49-F238E27FC236}">
                      <a16:creationId xmlns:a16="http://schemas.microsoft.com/office/drawing/2014/main" id="{5A2B9EC1-1B7F-4E79-919B-EF54E0AF4DB7}"/>
                    </a:ext>
                  </a:extLst>
                </p14:cNvPr>
                <p14:cNvContentPartPr/>
                <p14:nvPr/>
              </p14:nvContentPartPr>
              <p14:xfrm>
                <a:off x="4904917" y="1770091"/>
                <a:ext cx="87120" cy="168120"/>
              </p14:xfrm>
            </p:contentPart>
          </mc:Choice>
          <mc:Fallback>
            <p:pic>
              <p:nvPicPr>
                <p:cNvPr id="132" name="Freihand 131">
                  <a:extLst>
                    <a:ext uri="{FF2B5EF4-FFF2-40B4-BE49-F238E27FC236}">
                      <a16:creationId xmlns:a16="http://schemas.microsoft.com/office/drawing/2014/main" id="{5A2B9EC1-1B7F-4E79-919B-EF54E0AF4DB7}"/>
                    </a:ext>
                  </a:extLst>
                </p:cNvPr>
                <p:cNvPicPr/>
                <p:nvPr/>
              </p:nvPicPr>
              <p:blipFill>
                <a:blip r:embed="rId209"/>
                <a:stretch>
                  <a:fillRect/>
                </a:stretch>
              </p:blipFill>
              <p:spPr>
                <a:xfrm>
                  <a:off x="4900597" y="1765771"/>
                  <a:ext cx="95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3" name="Freihand 132">
                  <a:extLst>
                    <a:ext uri="{FF2B5EF4-FFF2-40B4-BE49-F238E27FC236}">
                      <a16:creationId xmlns:a16="http://schemas.microsoft.com/office/drawing/2014/main" id="{1630ECEC-0354-411E-85C6-B54CB3426FEF}"/>
                    </a:ext>
                  </a:extLst>
                </p14:cNvPr>
                <p14:cNvContentPartPr/>
                <p14:nvPr/>
              </p14:nvContentPartPr>
              <p14:xfrm>
                <a:off x="5342317" y="1794571"/>
                <a:ext cx="172800" cy="3960"/>
              </p14:xfrm>
            </p:contentPart>
          </mc:Choice>
          <mc:Fallback>
            <p:pic>
              <p:nvPicPr>
                <p:cNvPr id="133" name="Freihand 132">
                  <a:extLst>
                    <a:ext uri="{FF2B5EF4-FFF2-40B4-BE49-F238E27FC236}">
                      <a16:creationId xmlns:a16="http://schemas.microsoft.com/office/drawing/2014/main" id="{1630ECEC-0354-411E-85C6-B54CB3426FEF}"/>
                    </a:ext>
                  </a:extLst>
                </p:cNvPr>
                <p:cNvPicPr/>
                <p:nvPr/>
              </p:nvPicPr>
              <p:blipFill>
                <a:blip r:embed="rId211"/>
                <a:stretch>
                  <a:fillRect/>
                </a:stretch>
              </p:blipFill>
              <p:spPr>
                <a:xfrm>
                  <a:off x="5337997" y="1790251"/>
                  <a:ext cx="181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4" name="Freihand 133">
                  <a:extLst>
                    <a:ext uri="{FF2B5EF4-FFF2-40B4-BE49-F238E27FC236}">
                      <a16:creationId xmlns:a16="http://schemas.microsoft.com/office/drawing/2014/main" id="{88E0D6D2-4499-4BA4-A0DA-59CC56D753CD}"/>
                    </a:ext>
                  </a:extLst>
                </p14:cNvPr>
                <p14:cNvContentPartPr/>
                <p14:nvPr/>
              </p14:nvContentPartPr>
              <p14:xfrm>
                <a:off x="5357077" y="1809331"/>
                <a:ext cx="181440" cy="18000"/>
              </p14:xfrm>
            </p:contentPart>
          </mc:Choice>
          <mc:Fallback>
            <p:pic>
              <p:nvPicPr>
                <p:cNvPr id="134" name="Freihand 133">
                  <a:extLst>
                    <a:ext uri="{FF2B5EF4-FFF2-40B4-BE49-F238E27FC236}">
                      <a16:creationId xmlns:a16="http://schemas.microsoft.com/office/drawing/2014/main" id="{88E0D6D2-4499-4BA4-A0DA-59CC56D753CD}"/>
                    </a:ext>
                  </a:extLst>
                </p:cNvPr>
                <p:cNvPicPr/>
                <p:nvPr/>
              </p:nvPicPr>
              <p:blipFill>
                <a:blip r:embed="rId213"/>
                <a:stretch>
                  <a:fillRect/>
                </a:stretch>
              </p:blipFill>
              <p:spPr>
                <a:xfrm>
                  <a:off x="5352757" y="1805011"/>
                  <a:ext cx="1900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5" name="Freihand 134">
                  <a:extLst>
                    <a:ext uri="{FF2B5EF4-FFF2-40B4-BE49-F238E27FC236}">
                      <a16:creationId xmlns:a16="http://schemas.microsoft.com/office/drawing/2014/main" id="{32903818-D710-4BB0-A231-74770F6A0FAB}"/>
                    </a:ext>
                  </a:extLst>
                </p14:cNvPr>
                <p14:cNvContentPartPr/>
                <p14:nvPr/>
              </p14:nvContentPartPr>
              <p14:xfrm>
                <a:off x="5613397" y="1724371"/>
                <a:ext cx="167040" cy="90720"/>
              </p14:xfrm>
            </p:contentPart>
          </mc:Choice>
          <mc:Fallback>
            <p:pic>
              <p:nvPicPr>
                <p:cNvPr id="135" name="Freihand 134">
                  <a:extLst>
                    <a:ext uri="{FF2B5EF4-FFF2-40B4-BE49-F238E27FC236}">
                      <a16:creationId xmlns:a16="http://schemas.microsoft.com/office/drawing/2014/main" id="{32903818-D710-4BB0-A231-74770F6A0FAB}"/>
                    </a:ext>
                  </a:extLst>
                </p:cNvPr>
                <p:cNvPicPr/>
                <p:nvPr/>
              </p:nvPicPr>
              <p:blipFill>
                <a:blip r:embed="rId215"/>
                <a:stretch>
                  <a:fillRect/>
                </a:stretch>
              </p:blipFill>
              <p:spPr>
                <a:xfrm>
                  <a:off x="5609077" y="1720051"/>
                  <a:ext cx="175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6" name="Freihand 135">
                  <a:extLst>
                    <a:ext uri="{FF2B5EF4-FFF2-40B4-BE49-F238E27FC236}">
                      <a16:creationId xmlns:a16="http://schemas.microsoft.com/office/drawing/2014/main" id="{9E8337D2-59D4-47A0-9DE5-D6671FCFD0E7}"/>
                    </a:ext>
                  </a:extLst>
                </p14:cNvPr>
                <p14:cNvContentPartPr/>
                <p14:nvPr/>
              </p14:nvContentPartPr>
              <p14:xfrm>
                <a:off x="5788357" y="1725451"/>
                <a:ext cx="93600" cy="90360"/>
              </p14:xfrm>
            </p:contentPart>
          </mc:Choice>
          <mc:Fallback>
            <p:pic>
              <p:nvPicPr>
                <p:cNvPr id="136" name="Freihand 135">
                  <a:extLst>
                    <a:ext uri="{FF2B5EF4-FFF2-40B4-BE49-F238E27FC236}">
                      <a16:creationId xmlns:a16="http://schemas.microsoft.com/office/drawing/2014/main" id="{9E8337D2-59D4-47A0-9DE5-D6671FCFD0E7}"/>
                    </a:ext>
                  </a:extLst>
                </p:cNvPr>
                <p:cNvPicPr/>
                <p:nvPr/>
              </p:nvPicPr>
              <p:blipFill>
                <a:blip r:embed="rId217"/>
                <a:stretch>
                  <a:fillRect/>
                </a:stretch>
              </p:blipFill>
              <p:spPr>
                <a:xfrm>
                  <a:off x="5784037" y="1721131"/>
                  <a:ext cx="102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 name="Freihand 136">
                  <a:extLst>
                    <a:ext uri="{FF2B5EF4-FFF2-40B4-BE49-F238E27FC236}">
                      <a16:creationId xmlns:a16="http://schemas.microsoft.com/office/drawing/2014/main" id="{04BCE5EE-1997-447E-80D9-445CE48DDD63}"/>
                    </a:ext>
                  </a:extLst>
                </p14:cNvPr>
                <p14:cNvContentPartPr/>
                <p14:nvPr/>
              </p14:nvContentPartPr>
              <p14:xfrm>
                <a:off x="5937397" y="1736251"/>
                <a:ext cx="116280" cy="63000"/>
              </p14:xfrm>
            </p:contentPart>
          </mc:Choice>
          <mc:Fallback>
            <p:pic>
              <p:nvPicPr>
                <p:cNvPr id="137" name="Freihand 136">
                  <a:extLst>
                    <a:ext uri="{FF2B5EF4-FFF2-40B4-BE49-F238E27FC236}">
                      <a16:creationId xmlns:a16="http://schemas.microsoft.com/office/drawing/2014/main" id="{04BCE5EE-1997-447E-80D9-445CE48DDD63}"/>
                    </a:ext>
                  </a:extLst>
                </p:cNvPr>
                <p:cNvPicPr/>
                <p:nvPr/>
              </p:nvPicPr>
              <p:blipFill>
                <a:blip r:embed="rId219"/>
                <a:stretch>
                  <a:fillRect/>
                </a:stretch>
              </p:blipFill>
              <p:spPr>
                <a:xfrm>
                  <a:off x="5933077" y="1731931"/>
                  <a:ext cx="124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8" name="Freihand 137">
                  <a:extLst>
                    <a:ext uri="{FF2B5EF4-FFF2-40B4-BE49-F238E27FC236}">
                      <a16:creationId xmlns:a16="http://schemas.microsoft.com/office/drawing/2014/main" id="{763214E7-9DE1-4944-BF59-D2D472D7B95F}"/>
                    </a:ext>
                  </a:extLst>
                </p14:cNvPr>
                <p14:cNvContentPartPr/>
                <p14:nvPr/>
              </p14:nvContentPartPr>
              <p14:xfrm>
                <a:off x="6138997" y="1744531"/>
                <a:ext cx="127440" cy="7920"/>
              </p14:xfrm>
            </p:contentPart>
          </mc:Choice>
          <mc:Fallback>
            <p:pic>
              <p:nvPicPr>
                <p:cNvPr id="138" name="Freihand 137">
                  <a:extLst>
                    <a:ext uri="{FF2B5EF4-FFF2-40B4-BE49-F238E27FC236}">
                      <a16:creationId xmlns:a16="http://schemas.microsoft.com/office/drawing/2014/main" id="{763214E7-9DE1-4944-BF59-D2D472D7B95F}"/>
                    </a:ext>
                  </a:extLst>
                </p:cNvPr>
                <p:cNvPicPr/>
                <p:nvPr/>
              </p:nvPicPr>
              <p:blipFill>
                <a:blip r:embed="rId221"/>
                <a:stretch>
                  <a:fillRect/>
                </a:stretch>
              </p:blipFill>
              <p:spPr>
                <a:xfrm>
                  <a:off x="6134677" y="1740211"/>
                  <a:ext cx="1360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9" name="Freihand 138">
                  <a:extLst>
                    <a:ext uri="{FF2B5EF4-FFF2-40B4-BE49-F238E27FC236}">
                      <a16:creationId xmlns:a16="http://schemas.microsoft.com/office/drawing/2014/main" id="{C38B4712-E11A-465E-81EE-3F38B7B351EE}"/>
                    </a:ext>
                  </a:extLst>
                </p14:cNvPr>
                <p14:cNvContentPartPr/>
                <p14:nvPr/>
              </p14:nvContentPartPr>
              <p14:xfrm>
                <a:off x="6384877" y="1677211"/>
                <a:ext cx="120600" cy="95760"/>
              </p14:xfrm>
            </p:contentPart>
          </mc:Choice>
          <mc:Fallback>
            <p:pic>
              <p:nvPicPr>
                <p:cNvPr id="139" name="Freihand 138">
                  <a:extLst>
                    <a:ext uri="{FF2B5EF4-FFF2-40B4-BE49-F238E27FC236}">
                      <a16:creationId xmlns:a16="http://schemas.microsoft.com/office/drawing/2014/main" id="{C38B4712-E11A-465E-81EE-3F38B7B351EE}"/>
                    </a:ext>
                  </a:extLst>
                </p:cNvPr>
                <p:cNvPicPr/>
                <p:nvPr/>
              </p:nvPicPr>
              <p:blipFill>
                <a:blip r:embed="rId223"/>
                <a:stretch>
                  <a:fillRect/>
                </a:stretch>
              </p:blipFill>
              <p:spPr>
                <a:xfrm>
                  <a:off x="6380557" y="1672891"/>
                  <a:ext cx="129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0" name="Freihand 139">
                  <a:extLst>
                    <a:ext uri="{FF2B5EF4-FFF2-40B4-BE49-F238E27FC236}">
                      <a16:creationId xmlns:a16="http://schemas.microsoft.com/office/drawing/2014/main" id="{E11B3D7F-E25C-4025-BB52-A18958162D44}"/>
                    </a:ext>
                  </a:extLst>
                </p14:cNvPr>
                <p14:cNvContentPartPr/>
                <p14:nvPr/>
              </p14:nvContentPartPr>
              <p14:xfrm>
                <a:off x="6536797" y="1686211"/>
                <a:ext cx="104400" cy="66240"/>
              </p14:xfrm>
            </p:contentPart>
          </mc:Choice>
          <mc:Fallback>
            <p:pic>
              <p:nvPicPr>
                <p:cNvPr id="140" name="Freihand 139">
                  <a:extLst>
                    <a:ext uri="{FF2B5EF4-FFF2-40B4-BE49-F238E27FC236}">
                      <a16:creationId xmlns:a16="http://schemas.microsoft.com/office/drawing/2014/main" id="{E11B3D7F-E25C-4025-BB52-A18958162D44}"/>
                    </a:ext>
                  </a:extLst>
                </p:cNvPr>
                <p:cNvPicPr/>
                <p:nvPr/>
              </p:nvPicPr>
              <p:blipFill>
                <a:blip r:embed="rId225"/>
                <a:stretch>
                  <a:fillRect/>
                </a:stretch>
              </p:blipFill>
              <p:spPr>
                <a:xfrm>
                  <a:off x="6532477" y="1681891"/>
                  <a:ext cx="113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1" name="Freihand 140">
                  <a:extLst>
                    <a:ext uri="{FF2B5EF4-FFF2-40B4-BE49-F238E27FC236}">
                      <a16:creationId xmlns:a16="http://schemas.microsoft.com/office/drawing/2014/main" id="{BD9BABFB-3382-4943-B6D6-87E0C7CB0F7F}"/>
                    </a:ext>
                  </a:extLst>
                </p14:cNvPr>
                <p14:cNvContentPartPr/>
                <p14:nvPr/>
              </p14:nvContentPartPr>
              <p14:xfrm>
                <a:off x="6668557" y="1683331"/>
                <a:ext cx="121320" cy="60840"/>
              </p14:xfrm>
            </p:contentPart>
          </mc:Choice>
          <mc:Fallback>
            <p:pic>
              <p:nvPicPr>
                <p:cNvPr id="141" name="Freihand 140">
                  <a:extLst>
                    <a:ext uri="{FF2B5EF4-FFF2-40B4-BE49-F238E27FC236}">
                      <a16:creationId xmlns:a16="http://schemas.microsoft.com/office/drawing/2014/main" id="{BD9BABFB-3382-4943-B6D6-87E0C7CB0F7F}"/>
                    </a:ext>
                  </a:extLst>
                </p:cNvPr>
                <p:cNvPicPr/>
                <p:nvPr/>
              </p:nvPicPr>
              <p:blipFill>
                <a:blip r:embed="rId227"/>
                <a:stretch>
                  <a:fillRect/>
                </a:stretch>
              </p:blipFill>
              <p:spPr>
                <a:xfrm>
                  <a:off x="6664237" y="1679011"/>
                  <a:ext cx="129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2" name="Freihand 141">
                  <a:extLst>
                    <a:ext uri="{FF2B5EF4-FFF2-40B4-BE49-F238E27FC236}">
                      <a16:creationId xmlns:a16="http://schemas.microsoft.com/office/drawing/2014/main" id="{21BCCC51-5FBE-4619-8EFE-F1345C91F281}"/>
                    </a:ext>
                  </a:extLst>
                </p14:cNvPr>
                <p14:cNvContentPartPr/>
                <p14:nvPr/>
              </p14:nvContentPartPr>
              <p14:xfrm>
                <a:off x="6846037" y="1635451"/>
                <a:ext cx="78120" cy="104760"/>
              </p14:xfrm>
            </p:contentPart>
          </mc:Choice>
          <mc:Fallback>
            <p:pic>
              <p:nvPicPr>
                <p:cNvPr id="142" name="Freihand 141">
                  <a:extLst>
                    <a:ext uri="{FF2B5EF4-FFF2-40B4-BE49-F238E27FC236}">
                      <a16:creationId xmlns:a16="http://schemas.microsoft.com/office/drawing/2014/main" id="{21BCCC51-5FBE-4619-8EFE-F1345C91F281}"/>
                    </a:ext>
                  </a:extLst>
                </p:cNvPr>
                <p:cNvPicPr/>
                <p:nvPr/>
              </p:nvPicPr>
              <p:blipFill>
                <a:blip r:embed="rId229"/>
                <a:stretch>
                  <a:fillRect/>
                </a:stretch>
              </p:blipFill>
              <p:spPr>
                <a:xfrm>
                  <a:off x="6841717" y="1631131"/>
                  <a:ext cx="86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3" name="Freihand 142">
                  <a:extLst>
                    <a:ext uri="{FF2B5EF4-FFF2-40B4-BE49-F238E27FC236}">
                      <a16:creationId xmlns:a16="http://schemas.microsoft.com/office/drawing/2014/main" id="{B8E23EA2-22EF-4ACF-AB8D-158E53735834}"/>
                    </a:ext>
                  </a:extLst>
                </p14:cNvPr>
                <p14:cNvContentPartPr/>
                <p14:nvPr/>
              </p14:nvContentPartPr>
              <p14:xfrm>
                <a:off x="7035397" y="1648051"/>
                <a:ext cx="18360" cy="146880"/>
              </p14:xfrm>
            </p:contentPart>
          </mc:Choice>
          <mc:Fallback>
            <p:pic>
              <p:nvPicPr>
                <p:cNvPr id="143" name="Freihand 142">
                  <a:extLst>
                    <a:ext uri="{FF2B5EF4-FFF2-40B4-BE49-F238E27FC236}">
                      <a16:creationId xmlns:a16="http://schemas.microsoft.com/office/drawing/2014/main" id="{B8E23EA2-22EF-4ACF-AB8D-158E53735834}"/>
                    </a:ext>
                  </a:extLst>
                </p:cNvPr>
                <p:cNvPicPr/>
                <p:nvPr/>
              </p:nvPicPr>
              <p:blipFill>
                <a:blip r:embed="rId231"/>
                <a:stretch>
                  <a:fillRect/>
                </a:stretch>
              </p:blipFill>
              <p:spPr>
                <a:xfrm>
                  <a:off x="7031077" y="1643731"/>
                  <a:ext cx="27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6" name="Freihand 145">
                  <a:extLst>
                    <a:ext uri="{FF2B5EF4-FFF2-40B4-BE49-F238E27FC236}">
                      <a16:creationId xmlns:a16="http://schemas.microsoft.com/office/drawing/2014/main" id="{45EBE31E-CB00-471C-9EE1-8B9149506C17}"/>
                    </a:ext>
                  </a:extLst>
                </p14:cNvPr>
                <p14:cNvContentPartPr/>
                <p14:nvPr/>
              </p14:nvContentPartPr>
              <p14:xfrm>
                <a:off x="4076197" y="2118931"/>
                <a:ext cx="139320" cy="176400"/>
              </p14:xfrm>
            </p:contentPart>
          </mc:Choice>
          <mc:Fallback>
            <p:pic>
              <p:nvPicPr>
                <p:cNvPr id="146" name="Freihand 145">
                  <a:extLst>
                    <a:ext uri="{FF2B5EF4-FFF2-40B4-BE49-F238E27FC236}">
                      <a16:creationId xmlns:a16="http://schemas.microsoft.com/office/drawing/2014/main" id="{45EBE31E-CB00-471C-9EE1-8B9149506C17}"/>
                    </a:ext>
                  </a:extLst>
                </p:cNvPr>
                <p:cNvPicPr/>
                <p:nvPr/>
              </p:nvPicPr>
              <p:blipFill>
                <a:blip r:embed="rId233"/>
                <a:stretch>
                  <a:fillRect/>
                </a:stretch>
              </p:blipFill>
              <p:spPr>
                <a:xfrm>
                  <a:off x="4071877" y="2114611"/>
                  <a:ext cx="147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7" name="Freihand 146">
                  <a:extLst>
                    <a:ext uri="{FF2B5EF4-FFF2-40B4-BE49-F238E27FC236}">
                      <a16:creationId xmlns:a16="http://schemas.microsoft.com/office/drawing/2014/main" id="{786533C3-05B7-4FF9-850E-6A9E0A976C67}"/>
                    </a:ext>
                  </a:extLst>
                </p14:cNvPr>
                <p14:cNvContentPartPr/>
                <p14:nvPr/>
              </p14:nvContentPartPr>
              <p14:xfrm>
                <a:off x="4203637" y="2072131"/>
                <a:ext cx="119160" cy="197640"/>
              </p14:xfrm>
            </p:contentPart>
          </mc:Choice>
          <mc:Fallback>
            <p:pic>
              <p:nvPicPr>
                <p:cNvPr id="147" name="Freihand 146">
                  <a:extLst>
                    <a:ext uri="{FF2B5EF4-FFF2-40B4-BE49-F238E27FC236}">
                      <a16:creationId xmlns:a16="http://schemas.microsoft.com/office/drawing/2014/main" id="{786533C3-05B7-4FF9-850E-6A9E0A976C67}"/>
                    </a:ext>
                  </a:extLst>
                </p:cNvPr>
                <p:cNvPicPr/>
                <p:nvPr/>
              </p:nvPicPr>
              <p:blipFill>
                <a:blip r:embed="rId235"/>
                <a:stretch>
                  <a:fillRect/>
                </a:stretch>
              </p:blipFill>
              <p:spPr>
                <a:xfrm>
                  <a:off x="4199317" y="2067811"/>
                  <a:ext cx="127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 name="Freihand 148">
                  <a:extLst>
                    <a:ext uri="{FF2B5EF4-FFF2-40B4-BE49-F238E27FC236}">
                      <a16:creationId xmlns:a16="http://schemas.microsoft.com/office/drawing/2014/main" id="{70759F87-5049-45AE-A1B0-8AF27A96BAB5}"/>
                    </a:ext>
                  </a:extLst>
                </p14:cNvPr>
                <p14:cNvContentPartPr/>
                <p14:nvPr/>
              </p14:nvContentPartPr>
              <p14:xfrm>
                <a:off x="4337557" y="2076091"/>
                <a:ext cx="169200" cy="111600"/>
              </p14:xfrm>
            </p:contentPart>
          </mc:Choice>
          <mc:Fallback>
            <p:pic>
              <p:nvPicPr>
                <p:cNvPr id="149" name="Freihand 148">
                  <a:extLst>
                    <a:ext uri="{FF2B5EF4-FFF2-40B4-BE49-F238E27FC236}">
                      <a16:creationId xmlns:a16="http://schemas.microsoft.com/office/drawing/2014/main" id="{70759F87-5049-45AE-A1B0-8AF27A96BAB5}"/>
                    </a:ext>
                  </a:extLst>
                </p:cNvPr>
                <p:cNvPicPr/>
                <p:nvPr/>
              </p:nvPicPr>
              <p:blipFill>
                <a:blip r:embed="rId237"/>
                <a:stretch>
                  <a:fillRect/>
                </a:stretch>
              </p:blipFill>
              <p:spPr>
                <a:xfrm>
                  <a:off x="4333237" y="2071771"/>
                  <a:ext cx="177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0" name="Freihand 149">
                  <a:extLst>
                    <a:ext uri="{FF2B5EF4-FFF2-40B4-BE49-F238E27FC236}">
                      <a16:creationId xmlns:a16="http://schemas.microsoft.com/office/drawing/2014/main" id="{D959794D-0DFD-4B48-A92C-07D7BCCE46D3}"/>
                    </a:ext>
                  </a:extLst>
                </p14:cNvPr>
                <p14:cNvContentPartPr/>
                <p14:nvPr/>
              </p14:nvContentPartPr>
              <p14:xfrm>
                <a:off x="4546717" y="2142331"/>
                <a:ext cx="88560" cy="25200"/>
              </p14:xfrm>
            </p:contentPart>
          </mc:Choice>
          <mc:Fallback>
            <p:pic>
              <p:nvPicPr>
                <p:cNvPr id="150" name="Freihand 149">
                  <a:extLst>
                    <a:ext uri="{FF2B5EF4-FFF2-40B4-BE49-F238E27FC236}">
                      <a16:creationId xmlns:a16="http://schemas.microsoft.com/office/drawing/2014/main" id="{D959794D-0DFD-4B48-A92C-07D7BCCE46D3}"/>
                    </a:ext>
                  </a:extLst>
                </p:cNvPr>
                <p:cNvPicPr/>
                <p:nvPr/>
              </p:nvPicPr>
              <p:blipFill>
                <a:blip r:embed="rId239"/>
                <a:stretch>
                  <a:fillRect/>
                </a:stretch>
              </p:blipFill>
              <p:spPr>
                <a:xfrm>
                  <a:off x="4542397" y="2138011"/>
                  <a:ext cx="97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1" name="Freihand 150">
                  <a:extLst>
                    <a:ext uri="{FF2B5EF4-FFF2-40B4-BE49-F238E27FC236}">
                      <a16:creationId xmlns:a16="http://schemas.microsoft.com/office/drawing/2014/main" id="{488DFD7C-73BF-4AA2-ABEC-64E955B7F1F7}"/>
                    </a:ext>
                  </a:extLst>
                </p14:cNvPr>
                <p14:cNvContentPartPr/>
                <p14:nvPr/>
              </p14:nvContentPartPr>
              <p14:xfrm>
                <a:off x="4652557" y="2123251"/>
                <a:ext cx="136080" cy="137520"/>
              </p14:xfrm>
            </p:contentPart>
          </mc:Choice>
          <mc:Fallback>
            <p:pic>
              <p:nvPicPr>
                <p:cNvPr id="151" name="Freihand 150">
                  <a:extLst>
                    <a:ext uri="{FF2B5EF4-FFF2-40B4-BE49-F238E27FC236}">
                      <a16:creationId xmlns:a16="http://schemas.microsoft.com/office/drawing/2014/main" id="{488DFD7C-73BF-4AA2-ABEC-64E955B7F1F7}"/>
                    </a:ext>
                  </a:extLst>
                </p:cNvPr>
                <p:cNvPicPr/>
                <p:nvPr/>
              </p:nvPicPr>
              <p:blipFill>
                <a:blip r:embed="rId241"/>
                <a:stretch>
                  <a:fillRect/>
                </a:stretch>
              </p:blipFill>
              <p:spPr>
                <a:xfrm>
                  <a:off x="4648237" y="2118931"/>
                  <a:ext cx="1447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2" name="Freihand 151">
                  <a:extLst>
                    <a:ext uri="{FF2B5EF4-FFF2-40B4-BE49-F238E27FC236}">
                      <a16:creationId xmlns:a16="http://schemas.microsoft.com/office/drawing/2014/main" id="{898E96B6-A7FA-4781-9197-D98BA9AF4CA8}"/>
                    </a:ext>
                  </a:extLst>
                </p14:cNvPr>
                <p14:cNvContentPartPr/>
                <p14:nvPr/>
              </p14:nvContentPartPr>
              <p14:xfrm>
                <a:off x="4804117" y="2093371"/>
                <a:ext cx="149400" cy="128160"/>
              </p14:xfrm>
            </p:contentPart>
          </mc:Choice>
          <mc:Fallback>
            <p:pic>
              <p:nvPicPr>
                <p:cNvPr id="152" name="Freihand 151">
                  <a:extLst>
                    <a:ext uri="{FF2B5EF4-FFF2-40B4-BE49-F238E27FC236}">
                      <a16:creationId xmlns:a16="http://schemas.microsoft.com/office/drawing/2014/main" id="{898E96B6-A7FA-4781-9197-D98BA9AF4CA8}"/>
                    </a:ext>
                  </a:extLst>
                </p:cNvPr>
                <p:cNvPicPr/>
                <p:nvPr/>
              </p:nvPicPr>
              <p:blipFill>
                <a:blip r:embed="rId243"/>
                <a:stretch>
                  <a:fillRect/>
                </a:stretch>
              </p:blipFill>
              <p:spPr>
                <a:xfrm>
                  <a:off x="4799797" y="2089051"/>
                  <a:ext cx="1580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3" name="Freihand 152">
                  <a:extLst>
                    <a:ext uri="{FF2B5EF4-FFF2-40B4-BE49-F238E27FC236}">
                      <a16:creationId xmlns:a16="http://schemas.microsoft.com/office/drawing/2014/main" id="{7EFCC5FF-C3C7-4E2F-AD0F-0147B7FEC852}"/>
                    </a:ext>
                  </a:extLst>
                </p14:cNvPr>
                <p14:cNvContentPartPr/>
                <p14:nvPr/>
              </p14:nvContentPartPr>
              <p14:xfrm>
                <a:off x="4941637" y="2058811"/>
                <a:ext cx="106560" cy="194760"/>
              </p14:xfrm>
            </p:contentPart>
          </mc:Choice>
          <mc:Fallback>
            <p:pic>
              <p:nvPicPr>
                <p:cNvPr id="153" name="Freihand 152">
                  <a:extLst>
                    <a:ext uri="{FF2B5EF4-FFF2-40B4-BE49-F238E27FC236}">
                      <a16:creationId xmlns:a16="http://schemas.microsoft.com/office/drawing/2014/main" id="{7EFCC5FF-C3C7-4E2F-AD0F-0147B7FEC852}"/>
                    </a:ext>
                  </a:extLst>
                </p:cNvPr>
                <p:cNvPicPr/>
                <p:nvPr/>
              </p:nvPicPr>
              <p:blipFill>
                <a:blip r:embed="rId245"/>
                <a:stretch>
                  <a:fillRect/>
                </a:stretch>
              </p:blipFill>
              <p:spPr>
                <a:xfrm>
                  <a:off x="4937317" y="2054491"/>
                  <a:ext cx="1152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4" name="Freihand 153">
                  <a:extLst>
                    <a:ext uri="{FF2B5EF4-FFF2-40B4-BE49-F238E27FC236}">
                      <a16:creationId xmlns:a16="http://schemas.microsoft.com/office/drawing/2014/main" id="{1CC86258-DF36-4717-B558-257C1AD4879B}"/>
                    </a:ext>
                  </a:extLst>
                </p14:cNvPr>
                <p14:cNvContentPartPr/>
                <p14:nvPr/>
              </p14:nvContentPartPr>
              <p14:xfrm>
                <a:off x="5333317" y="2137291"/>
                <a:ext cx="198000" cy="2520"/>
              </p14:xfrm>
            </p:contentPart>
          </mc:Choice>
          <mc:Fallback>
            <p:pic>
              <p:nvPicPr>
                <p:cNvPr id="154" name="Freihand 153">
                  <a:extLst>
                    <a:ext uri="{FF2B5EF4-FFF2-40B4-BE49-F238E27FC236}">
                      <a16:creationId xmlns:a16="http://schemas.microsoft.com/office/drawing/2014/main" id="{1CC86258-DF36-4717-B558-257C1AD4879B}"/>
                    </a:ext>
                  </a:extLst>
                </p:cNvPr>
                <p:cNvPicPr/>
                <p:nvPr/>
              </p:nvPicPr>
              <p:blipFill>
                <a:blip r:embed="rId247"/>
                <a:stretch>
                  <a:fillRect/>
                </a:stretch>
              </p:blipFill>
              <p:spPr>
                <a:xfrm>
                  <a:off x="5328997" y="2132971"/>
                  <a:ext cx="206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5" name="Freihand 154">
                  <a:extLst>
                    <a:ext uri="{FF2B5EF4-FFF2-40B4-BE49-F238E27FC236}">
                      <a16:creationId xmlns:a16="http://schemas.microsoft.com/office/drawing/2014/main" id="{54E00898-B948-42AC-A7A8-300D7FE91226}"/>
                    </a:ext>
                  </a:extLst>
                </p14:cNvPr>
                <p14:cNvContentPartPr/>
                <p14:nvPr/>
              </p14:nvContentPartPr>
              <p14:xfrm>
                <a:off x="5388397" y="2148451"/>
                <a:ext cx="171000" cy="14760"/>
              </p14:xfrm>
            </p:contentPart>
          </mc:Choice>
          <mc:Fallback>
            <p:pic>
              <p:nvPicPr>
                <p:cNvPr id="155" name="Freihand 154">
                  <a:extLst>
                    <a:ext uri="{FF2B5EF4-FFF2-40B4-BE49-F238E27FC236}">
                      <a16:creationId xmlns:a16="http://schemas.microsoft.com/office/drawing/2014/main" id="{54E00898-B948-42AC-A7A8-300D7FE91226}"/>
                    </a:ext>
                  </a:extLst>
                </p:cNvPr>
                <p:cNvPicPr/>
                <p:nvPr/>
              </p:nvPicPr>
              <p:blipFill>
                <a:blip r:embed="rId249"/>
                <a:stretch>
                  <a:fillRect/>
                </a:stretch>
              </p:blipFill>
              <p:spPr>
                <a:xfrm>
                  <a:off x="5384077" y="2144131"/>
                  <a:ext cx="179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6" name="Freihand 155">
                  <a:extLst>
                    <a:ext uri="{FF2B5EF4-FFF2-40B4-BE49-F238E27FC236}">
                      <a16:creationId xmlns:a16="http://schemas.microsoft.com/office/drawing/2014/main" id="{1B31864B-6F00-420A-B667-55EA63FDF864}"/>
                    </a:ext>
                  </a:extLst>
                </p14:cNvPr>
                <p14:cNvContentPartPr/>
                <p14:nvPr/>
              </p14:nvContentPartPr>
              <p14:xfrm>
                <a:off x="5656237" y="2052331"/>
                <a:ext cx="169200" cy="102600"/>
              </p14:xfrm>
            </p:contentPart>
          </mc:Choice>
          <mc:Fallback>
            <p:pic>
              <p:nvPicPr>
                <p:cNvPr id="156" name="Freihand 155">
                  <a:extLst>
                    <a:ext uri="{FF2B5EF4-FFF2-40B4-BE49-F238E27FC236}">
                      <a16:creationId xmlns:a16="http://schemas.microsoft.com/office/drawing/2014/main" id="{1B31864B-6F00-420A-B667-55EA63FDF864}"/>
                    </a:ext>
                  </a:extLst>
                </p:cNvPr>
                <p:cNvPicPr/>
                <p:nvPr/>
              </p:nvPicPr>
              <p:blipFill>
                <a:blip r:embed="rId251"/>
                <a:stretch>
                  <a:fillRect/>
                </a:stretch>
              </p:blipFill>
              <p:spPr>
                <a:xfrm>
                  <a:off x="5651917" y="2048011"/>
                  <a:ext cx="1778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7" name="Freihand 156">
                  <a:extLst>
                    <a:ext uri="{FF2B5EF4-FFF2-40B4-BE49-F238E27FC236}">
                      <a16:creationId xmlns:a16="http://schemas.microsoft.com/office/drawing/2014/main" id="{3D0E6146-E53E-4B23-A732-650737EF3F93}"/>
                    </a:ext>
                  </a:extLst>
                </p14:cNvPr>
                <p14:cNvContentPartPr/>
                <p14:nvPr/>
              </p14:nvContentPartPr>
              <p14:xfrm>
                <a:off x="5863597" y="2055571"/>
                <a:ext cx="108360" cy="81000"/>
              </p14:xfrm>
            </p:contentPart>
          </mc:Choice>
          <mc:Fallback>
            <p:pic>
              <p:nvPicPr>
                <p:cNvPr id="157" name="Freihand 156">
                  <a:extLst>
                    <a:ext uri="{FF2B5EF4-FFF2-40B4-BE49-F238E27FC236}">
                      <a16:creationId xmlns:a16="http://schemas.microsoft.com/office/drawing/2014/main" id="{3D0E6146-E53E-4B23-A732-650737EF3F93}"/>
                    </a:ext>
                  </a:extLst>
                </p:cNvPr>
                <p:cNvPicPr/>
                <p:nvPr/>
              </p:nvPicPr>
              <p:blipFill>
                <a:blip r:embed="rId253"/>
                <a:stretch>
                  <a:fillRect/>
                </a:stretch>
              </p:blipFill>
              <p:spPr>
                <a:xfrm>
                  <a:off x="5859277" y="2051251"/>
                  <a:ext cx="117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8" name="Freihand 157">
                  <a:extLst>
                    <a:ext uri="{FF2B5EF4-FFF2-40B4-BE49-F238E27FC236}">
                      <a16:creationId xmlns:a16="http://schemas.microsoft.com/office/drawing/2014/main" id="{72D7C0D0-01A6-49E9-89A1-4FD75F40F390}"/>
                    </a:ext>
                  </a:extLst>
                </p14:cNvPr>
                <p14:cNvContentPartPr/>
                <p14:nvPr/>
              </p14:nvContentPartPr>
              <p14:xfrm>
                <a:off x="5994637" y="2055211"/>
                <a:ext cx="112680" cy="60120"/>
              </p14:xfrm>
            </p:contentPart>
          </mc:Choice>
          <mc:Fallback>
            <p:pic>
              <p:nvPicPr>
                <p:cNvPr id="158" name="Freihand 157">
                  <a:extLst>
                    <a:ext uri="{FF2B5EF4-FFF2-40B4-BE49-F238E27FC236}">
                      <a16:creationId xmlns:a16="http://schemas.microsoft.com/office/drawing/2014/main" id="{72D7C0D0-01A6-49E9-89A1-4FD75F40F390}"/>
                    </a:ext>
                  </a:extLst>
                </p:cNvPr>
                <p:cNvPicPr/>
                <p:nvPr/>
              </p:nvPicPr>
              <p:blipFill>
                <a:blip r:embed="rId255"/>
                <a:stretch>
                  <a:fillRect/>
                </a:stretch>
              </p:blipFill>
              <p:spPr>
                <a:xfrm>
                  <a:off x="5990317" y="2050891"/>
                  <a:ext cx="121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9" name="Freihand 158">
                  <a:extLst>
                    <a:ext uri="{FF2B5EF4-FFF2-40B4-BE49-F238E27FC236}">
                      <a16:creationId xmlns:a16="http://schemas.microsoft.com/office/drawing/2014/main" id="{25EBDE07-1816-455C-897D-B0B2CDBD5DE7}"/>
                    </a:ext>
                  </a:extLst>
                </p14:cNvPr>
                <p14:cNvContentPartPr/>
                <p14:nvPr/>
              </p14:nvContentPartPr>
              <p14:xfrm>
                <a:off x="6227197" y="2071411"/>
                <a:ext cx="131400" cy="6480"/>
              </p14:xfrm>
            </p:contentPart>
          </mc:Choice>
          <mc:Fallback>
            <p:pic>
              <p:nvPicPr>
                <p:cNvPr id="159" name="Freihand 158">
                  <a:extLst>
                    <a:ext uri="{FF2B5EF4-FFF2-40B4-BE49-F238E27FC236}">
                      <a16:creationId xmlns:a16="http://schemas.microsoft.com/office/drawing/2014/main" id="{25EBDE07-1816-455C-897D-B0B2CDBD5DE7}"/>
                    </a:ext>
                  </a:extLst>
                </p:cNvPr>
                <p:cNvPicPr/>
                <p:nvPr/>
              </p:nvPicPr>
              <p:blipFill>
                <a:blip r:embed="rId257"/>
                <a:stretch>
                  <a:fillRect/>
                </a:stretch>
              </p:blipFill>
              <p:spPr>
                <a:xfrm>
                  <a:off x="6222877" y="2067091"/>
                  <a:ext cx="140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0" name="Freihand 159">
                  <a:extLst>
                    <a:ext uri="{FF2B5EF4-FFF2-40B4-BE49-F238E27FC236}">
                      <a16:creationId xmlns:a16="http://schemas.microsoft.com/office/drawing/2014/main" id="{BC2CB162-FE1E-468F-90A0-67A9BA04BE3C}"/>
                    </a:ext>
                  </a:extLst>
                </p14:cNvPr>
                <p14:cNvContentPartPr/>
                <p14:nvPr/>
              </p14:nvContentPartPr>
              <p14:xfrm>
                <a:off x="6384157" y="1973851"/>
                <a:ext cx="133200" cy="117000"/>
              </p14:xfrm>
            </p:contentPart>
          </mc:Choice>
          <mc:Fallback>
            <p:pic>
              <p:nvPicPr>
                <p:cNvPr id="160" name="Freihand 159">
                  <a:extLst>
                    <a:ext uri="{FF2B5EF4-FFF2-40B4-BE49-F238E27FC236}">
                      <a16:creationId xmlns:a16="http://schemas.microsoft.com/office/drawing/2014/main" id="{BC2CB162-FE1E-468F-90A0-67A9BA04BE3C}"/>
                    </a:ext>
                  </a:extLst>
                </p:cNvPr>
                <p:cNvPicPr/>
                <p:nvPr/>
              </p:nvPicPr>
              <p:blipFill>
                <a:blip r:embed="rId259"/>
                <a:stretch>
                  <a:fillRect/>
                </a:stretch>
              </p:blipFill>
              <p:spPr>
                <a:xfrm>
                  <a:off x="6379837" y="1969531"/>
                  <a:ext cx="141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1" name="Freihand 160">
                  <a:extLst>
                    <a:ext uri="{FF2B5EF4-FFF2-40B4-BE49-F238E27FC236}">
                      <a16:creationId xmlns:a16="http://schemas.microsoft.com/office/drawing/2014/main" id="{C32477F5-38ED-4D8B-A925-FD3DB359DE23}"/>
                    </a:ext>
                  </a:extLst>
                </p14:cNvPr>
                <p14:cNvContentPartPr/>
                <p14:nvPr/>
              </p14:nvContentPartPr>
              <p14:xfrm>
                <a:off x="6540757" y="1988251"/>
                <a:ext cx="108000" cy="72000"/>
              </p14:xfrm>
            </p:contentPart>
          </mc:Choice>
          <mc:Fallback>
            <p:pic>
              <p:nvPicPr>
                <p:cNvPr id="161" name="Freihand 160">
                  <a:extLst>
                    <a:ext uri="{FF2B5EF4-FFF2-40B4-BE49-F238E27FC236}">
                      <a16:creationId xmlns:a16="http://schemas.microsoft.com/office/drawing/2014/main" id="{C32477F5-38ED-4D8B-A925-FD3DB359DE23}"/>
                    </a:ext>
                  </a:extLst>
                </p:cNvPr>
                <p:cNvPicPr/>
                <p:nvPr/>
              </p:nvPicPr>
              <p:blipFill>
                <a:blip r:embed="rId261"/>
                <a:stretch>
                  <a:fillRect/>
                </a:stretch>
              </p:blipFill>
              <p:spPr>
                <a:xfrm>
                  <a:off x="6536437" y="1983931"/>
                  <a:ext cx="116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2" name="Freihand 161">
                  <a:extLst>
                    <a:ext uri="{FF2B5EF4-FFF2-40B4-BE49-F238E27FC236}">
                      <a16:creationId xmlns:a16="http://schemas.microsoft.com/office/drawing/2014/main" id="{29F8EA9A-EC30-453A-9C90-3DA4C6307FAF}"/>
                    </a:ext>
                  </a:extLst>
                </p14:cNvPr>
                <p14:cNvContentPartPr/>
                <p14:nvPr/>
              </p14:nvContentPartPr>
              <p14:xfrm>
                <a:off x="6667837" y="1993291"/>
                <a:ext cx="94320" cy="66960"/>
              </p14:xfrm>
            </p:contentPart>
          </mc:Choice>
          <mc:Fallback>
            <p:pic>
              <p:nvPicPr>
                <p:cNvPr id="162" name="Freihand 161">
                  <a:extLst>
                    <a:ext uri="{FF2B5EF4-FFF2-40B4-BE49-F238E27FC236}">
                      <a16:creationId xmlns:a16="http://schemas.microsoft.com/office/drawing/2014/main" id="{29F8EA9A-EC30-453A-9C90-3DA4C6307FAF}"/>
                    </a:ext>
                  </a:extLst>
                </p:cNvPr>
                <p:cNvPicPr/>
                <p:nvPr/>
              </p:nvPicPr>
              <p:blipFill>
                <a:blip r:embed="rId263"/>
                <a:stretch>
                  <a:fillRect/>
                </a:stretch>
              </p:blipFill>
              <p:spPr>
                <a:xfrm>
                  <a:off x="6663517" y="1988971"/>
                  <a:ext cx="102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3" name="Freihand 162">
                  <a:extLst>
                    <a:ext uri="{FF2B5EF4-FFF2-40B4-BE49-F238E27FC236}">
                      <a16:creationId xmlns:a16="http://schemas.microsoft.com/office/drawing/2014/main" id="{32B8BEB9-2AA6-42F8-B0B8-B7C2C7B9FC3F}"/>
                    </a:ext>
                  </a:extLst>
                </p14:cNvPr>
                <p14:cNvContentPartPr/>
                <p14:nvPr/>
              </p14:nvContentPartPr>
              <p14:xfrm>
                <a:off x="6822277" y="1943971"/>
                <a:ext cx="90000" cy="129240"/>
              </p14:xfrm>
            </p:contentPart>
          </mc:Choice>
          <mc:Fallback>
            <p:pic>
              <p:nvPicPr>
                <p:cNvPr id="163" name="Freihand 162">
                  <a:extLst>
                    <a:ext uri="{FF2B5EF4-FFF2-40B4-BE49-F238E27FC236}">
                      <a16:creationId xmlns:a16="http://schemas.microsoft.com/office/drawing/2014/main" id="{32B8BEB9-2AA6-42F8-B0B8-B7C2C7B9FC3F}"/>
                    </a:ext>
                  </a:extLst>
                </p:cNvPr>
                <p:cNvPicPr/>
                <p:nvPr/>
              </p:nvPicPr>
              <p:blipFill>
                <a:blip r:embed="rId265"/>
                <a:stretch>
                  <a:fillRect/>
                </a:stretch>
              </p:blipFill>
              <p:spPr>
                <a:xfrm>
                  <a:off x="6817957" y="1939651"/>
                  <a:ext cx="98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Freihand 165">
                  <a:extLst>
                    <a:ext uri="{FF2B5EF4-FFF2-40B4-BE49-F238E27FC236}">
                      <a16:creationId xmlns:a16="http://schemas.microsoft.com/office/drawing/2014/main" id="{380E2741-07B2-44A9-82F3-BADE0F7CD1B5}"/>
                    </a:ext>
                  </a:extLst>
                </p14:cNvPr>
                <p14:cNvContentPartPr/>
                <p14:nvPr/>
              </p14:nvContentPartPr>
              <p14:xfrm>
                <a:off x="7163557" y="1922371"/>
                <a:ext cx="36000" cy="130320"/>
              </p14:xfrm>
            </p:contentPart>
          </mc:Choice>
          <mc:Fallback>
            <p:pic>
              <p:nvPicPr>
                <p:cNvPr id="166" name="Freihand 165">
                  <a:extLst>
                    <a:ext uri="{FF2B5EF4-FFF2-40B4-BE49-F238E27FC236}">
                      <a16:creationId xmlns:a16="http://schemas.microsoft.com/office/drawing/2014/main" id="{380E2741-07B2-44A9-82F3-BADE0F7CD1B5}"/>
                    </a:ext>
                  </a:extLst>
                </p:cNvPr>
                <p:cNvPicPr/>
                <p:nvPr/>
              </p:nvPicPr>
              <p:blipFill>
                <a:blip r:embed="rId267"/>
                <a:stretch>
                  <a:fillRect/>
                </a:stretch>
              </p:blipFill>
              <p:spPr>
                <a:xfrm>
                  <a:off x="7159237" y="1918051"/>
                  <a:ext cx="44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 name="Freihand 166">
                  <a:extLst>
                    <a:ext uri="{FF2B5EF4-FFF2-40B4-BE49-F238E27FC236}">
                      <a16:creationId xmlns:a16="http://schemas.microsoft.com/office/drawing/2014/main" id="{EE78ACBF-EE05-4FC2-80F1-1B939EC5F1AA}"/>
                    </a:ext>
                  </a:extLst>
                </p14:cNvPr>
                <p14:cNvContentPartPr/>
                <p14:nvPr/>
              </p14:nvContentPartPr>
              <p14:xfrm>
                <a:off x="7301077" y="1972051"/>
                <a:ext cx="39960" cy="7560"/>
              </p14:xfrm>
            </p:contentPart>
          </mc:Choice>
          <mc:Fallback>
            <p:pic>
              <p:nvPicPr>
                <p:cNvPr id="167" name="Freihand 166">
                  <a:extLst>
                    <a:ext uri="{FF2B5EF4-FFF2-40B4-BE49-F238E27FC236}">
                      <a16:creationId xmlns:a16="http://schemas.microsoft.com/office/drawing/2014/main" id="{EE78ACBF-EE05-4FC2-80F1-1B939EC5F1AA}"/>
                    </a:ext>
                  </a:extLst>
                </p:cNvPr>
                <p:cNvPicPr/>
                <p:nvPr/>
              </p:nvPicPr>
              <p:blipFill>
                <a:blip r:embed="rId269"/>
                <a:stretch>
                  <a:fillRect/>
                </a:stretch>
              </p:blipFill>
              <p:spPr>
                <a:xfrm>
                  <a:off x="7296757" y="1967731"/>
                  <a:ext cx="48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Freihand 167">
                  <a:extLst>
                    <a:ext uri="{FF2B5EF4-FFF2-40B4-BE49-F238E27FC236}">
                      <a16:creationId xmlns:a16="http://schemas.microsoft.com/office/drawing/2014/main" id="{AE88FC58-9308-442A-B6B6-208D54A9476B}"/>
                    </a:ext>
                  </a:extLst>
                </p14:cNvPr>
                <p14:cNvContentPartPr/>
                <p14:nvPr/>
              </p14:nvContentPartPr>
              <p14:xfrm>
                <a:off x="7305757" y="2004451"/>
                <a:ext cx="28080" cy="17280"/>
              </p14:xfrm>
            </p:contentPart>
          </mc:Choice>
          <mc:Fallback>
            <p:pic>
              <p:nvPicPr>
                <p:cNvPr id="168" name="Freihand 167">
                  <a:extLst>
                    <a:ext uri="{FF2B5EF4-FFF2-40B4-BE49-F238E27FC236}">
                      <a16:creationId xmlns:a16="http://schemas.microsoft.com/office/drawing/2014/main" id="{AE88FC58-9308-442A-B6B6-208D54A9476B}"/>
                    </a:ext>
                  </a:extLst>
                </p:cNvPr>
                <p:cNvPicPr/>
                <p:nvPr/>
              </p:nvPicPr>
              <p:blipFill>
                <a:blip r:embed="rId271"/>
                <a:stretch>
                  <a:fillRect/>
                </a:stretch>
              </p:blipFill>
              <p:spPr>
                <a:xfrm>
                  <a:off x="7301437" y="2000131"/>
                  <a:ext cx="36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9" name="Freihand 168">
                  <a:extLst>
                    <a:ext uri="{FF2B5EF4-FFF2-40B4-BE49-F238E27FC236}">
                      <a16:creationId xmlns:a16="http://schemas.microsoft.com/office/drawing/2014/main" id="{CF612D75-992E-4588-AD33-E2145CEDA77B}"/>
                    </a:ext>
                  </a:extLst>
                </p14:cNvPr>
                <p14:cNvContentPartPr/>
                <p14:nvPr/>
              </p14:nvContentPartPr>
              <p14:xfrm>
                <a:off x="7407997" y="1909411"/>
                <a:ext cx="90360" cy="159120"/>
              </p14:xfrm>
            </p:contentPart>
          </mc:Choice>
          <mc:Fallback>
            <p:pic>
              <p:nvPicPr>
                <p:cNvPr id="169" name="Freihand 168">
                  <a:extLst>
                    <a:ext uri="{FF2B5EF4-FFF2-40B4-BE49-F238E27FC236}">
                      <a16:creationId xmlns:a16="http://schemas.microsoft.com/office/drawing/2014/main" id="{CF612D75-992E-4588-AD33-E2145CEDA77B}"/>
                    </a:ext>
                  </a:extLst>
                </p:cNvPr>
                <p:cNvPicPr/>
                <p:nvPr/>
              </p:nvPicPr>
              <p:blipFill>
                <a:blip r:embed="rId273"/>
                <a:stretch>
                  <a:fillRect/>
                </a:stretch>
              </p:blipFill>
              <p:spPr>
                <a:xfrm>
                  <a:off x="7403677" y="1905091"/>
                  <a:ext cx="99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0" name="Freihand 169">
                  <a:extLst>
                    <a:ext uri="{FF2B5EF4-FFF2-40B4-BE49-F238E27FC236}">
                      <a16:creationId xmlns:a16="http://schemas.microsoft.com/office/drawing/2014/main" id="{0527463C-B106-4947-A8A2-C490E40F716D}"/>
                    </a:ext>
                  </a:extLst>
                </p14:cNvPr>
                <p14:cNvContentPartPr/>
                <p14:nvPr/>
              </p14:nvContentPartPr>
              <p14:xfrm>
                <a:off x="7483957" y="1925251"/>
                <a:ext cx="118440" cy="105120"/>
              </p14:xfrm>
            </p:contentPart>
          </mc:Choice>
          <mc:Fallback>
            <p:pic>
              <p:nvPicPr>
                <p:cNvPr id="170" name="Freihand 169">
                  <a:extLst>
                    <a:ext uri="{FF2B5EF4-FFF2-40B4-BE49-F238E27FC236}">
                      <a16:creationId xmlns:a16="http://schemas.microsoft.com/office/drawing/2014/main" id="{0527463C-B106-4947-A8A2-C490E40F716D}"/>
                    </a:ext>
                  </a:extLst>
                </p:cNvPr>
                <p:cNvPicPr/>
                <p:nvPr/>
              </p:nvPicPr>
              <p:blipFill>
                <a:blip r:embed="rId275"/>
                <a:stretch>
                  <a:fillRect/>
                </a:stretch>
              </p:blipFill>
              <p:spPr>
                <a:xfrm>
                  <a:off x="7479637" y="1920931"/>
                  <a:ext cx="127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1" name="Freihand 170">
                  <a:extLst>
                    <a:ext uri="{FF2B5EF4-FFF2-40B4-BE49-F238E27FC236}">
                      <a16:creationId xmlns:a16="http://schemas.microsoft.com/office/drawing/2014/main" id="{A841AD58-2557-401A-B9A2-F9C7611331DA}"/>
                    </a:ext>
                  </a:extLst>
                </p14:cNvPr>
                <p14:cNvContentPartPr/>
                <p14:nvPr/>
              </p14:nvContentPartPr>
              <p14:xfrm>
                <a:off x="7623277" y="1981411"/>
                <a:ext cx="84600" cy="15840"/>
              </p14:xfrm>
            </p:contentPart>
          </mc:Choice>
          <mc:Fallback>
            <p:pic>
              <p:nvPicPr>
                <p:cNvPr id="171" name="Freihand 170">
                  <a:extLst>
                    <a:ext uri="{FF2B5EF4-FFF2-40B4-BE49-F238E27FC236}">
                      <a16:creationId xmlns:a16="http://schemas.microsoft.com/office/drawing/2014/main" id="{A841AD58-2557-401A-B9A2-F9C7611331DA}"/>
                    </a:ext>
                  </a:extLst>
                </p:cNvPr>
                <p:cNvPicPr/>
                <p:nvPr/>
              </p:nvPicPr>
              <p:blipFill>
                <a:blip r:embed="rId277"/>
                <a:stretch>
                  <a:fillRect/>
                </a:stretch>
              </p:blipFill>
              <p:spPr>
                <a:xfrm>
                  <a:off x="7618957" y="1977091"/>
                  <a:ext cx="93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2" name="Freihand 171">
                  <a:extLst>
                    <a:ext uri="{FF2B5EF4-FFF2-40B4-BE49-F238E27FC236}">
                      <a16:creationId xmlns:a16="http://schemas.microsoft.com/office/drawing/2014/main" id="{DBA4534E-1159-4183-8D79-AE8BD0D6C38C}"/>
                    </a:ext>
                  </a:extLst>
                </p14:cNvPr>
                <p14:cNvContentPartPr/>
                <p14:nvPr/>
              </p14:nvContentPartPr>
              <p14:xfrm>
                <a:off x="7692757" y="1931371"/>
                <a:ext cx="128160" cy="158760"/>
              </p14:xfrm>
            </p:contentPart>
          </mc:Choice>
          <mc:Fallback>
            <p:pic>
              <p:nvPicPr>
                <p:cNvPr id="172" name="Freihand 171">
                  <a:extLst>
                    <a:ext uri="{FF2B5EF4-FFF2-40B4-BE49-F238E27FC236}">
                      <a16:creationId xmlns:a16="http://schemas.microsoft.com/office/drawing/2014/main" id="{DBA4534E-1159-4183-8D79-AE8BD0D6C38C}"/>
                    </a:ext>
                  </a:extLst>
                </p:cNvPr>
                <p:cNvPicPr/>
                <p:nvPr/>
              </p:nvPicPr>
              <p:blipFill>
                <a:blip r:embed="rId279"/>
                <a:stretch>
                  <a:fillRect/>
                </a:stretch>
              </p:blipFill>
              <p:spPr>
                <a:xfrm>
                  <a:off x="7688437" y="1927051"/>
                  <a:ext cx="1368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3" name="Freihand 172">
                  <a:extLst>
                    <a:ext uri="{FF2B5EF4-FFF2-40B4-BE49-F238E27FC236}">
                      <a16:creationId xmlns:a16="http://schemas.microsoft.com/office/drawing/2014/main" id="{747B74B8-E1B7-4036-9877-7AB1B047BB8F}"/>
                    </a:ext>
                  </a:extLst>
                </p14:cNvPr>
                <p14:cNvContentPartPr/>
                <p14:nvPr/>
              </p14:nvContentPartPr>
              <p14:xfrm>
                <a:off x="7830277" y="1914091"/>
                <a:ext cx="118080" cy="115920"/>
              </p14:xfrm>
            </p:contentPart>
          </mc:Choice>
          <mc:Fallback>
            <p:pic>
              <p:nvPicPr>
                <p:cNvPr id="173" name="Freihand 172">
                  <a:extLst>
                    <a:ext uri="{FF2B5EF4-FFF2-40B4-BE49-F238E27FC236}">
                      <a16:creationId xmlns:a16="http://schemas.microsoft.com/office/drawing/2014/main" id="{747B74B8-E1B7-4036-9877-7AB1B047BB8F}"/>
                    </a:ext>
                  </a:extLst>
                </p:cNvPr>
                <p:cNvPicPr/>
                <p:nvPr/>
              </p:nvPicPr>
              <p:blipFill>
                <a:blip r:embed="rId281"/>
                <a:stretch>
                  <a:fillRect/>
                </a:stretch>
              </p:blipFill>
              <p:spPr>
                <a:xfrm>
                  <a:off x="7825957" y="1909771"/>
                  <a:ext cx="126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4" name="Freihand 173">
                  <a:extLst>
                    <a:ext uri="{FF2B5EF4-FFF2-40B4-BE49-F238E27FC236}">
                      <a16:creationId xmlns:a16="http://schemas.microsoft.com/office/drawing/2014/main" id="{474602B8-A411-4434-AE0E-E14C554890CA}"/>
                    </a:ext>
                  </a:extLst>
                </p14:cNvPr>
                <p14:cNvContentPartPr/>
                <p14:nvPr/>
              </p14:nvContentPartPr>
              <p14:xfrm>
                <a:off x="7855477" y="1849291"/>
                <a:ext cx="145080" cy="290520"/>
              </p14:xfrm>
            </p:contentPart>
          </mc:Choice>
          <mc:Fallback>
            <p:pic>
              <p:nvPicPr>
                <p:cNvPr id="174" name="Freihand 173">
                  <a:extLst>
                    <a:ext uri="{FF2B5EF4-FFF2-40B4-BE49-F238E27FC236}">
                      <a16:creationId xmlns:a16="http://schemas.microsoft.com/office/drawing/2014/main" id="{474602B8-A411-4434-AE0E-E14C554890CA}"/>
                    </a:ext>
                  </a:extLst>
                </p:cNvPr>
                <p:cNvPicPr/>
                <p:nvPr/>
              </p:nvPicPr>
              <p:blipFill>
                <a:blip r:embed="rId283"/>
                <a:stretch>
                  <a:fillRect/>
                </a:stretch>
              </p:blipFill>
              <p:spPr>
                <a:xfrm>
                  <a:off x="7851157" y="1844971"/>
                  <a:ext cx="1537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8" name="Freihand 177">
                  <a:extLst>
                    <a:ext uri="{FF2B5EF4-FFF2-40B4-BE49-F238E27FC236}">
                      <a16:creationId xmlns:a16="http://schemas.microsoft.com/office/drawing/2014/main" id="{CB24266A-D94E-44B5-A4AB-EEE7C1A94BEE}"/>
                    </a:ext>
                  </a:extLst>
                </p14:cNvPr>
                <p14:cNvContentPartPr/>
                <p14:nvPr/>
              </p14:nvContentPartPr>
              <p14:xfrm>
                <a:off x="4481197" y="2466331"/>
                <a:ext cx="99720" cy="82800"/>
              </p14:xfrm>
            </p:contentPart>
          </mc:Choice>
          <mc:Fallback>
            <p:pic>
              <p:nvPicPr>
                <p:cNvPr id="178" name="Freihand 177">
                  <a:extLst>
                    <a:ext uri="{FF2B5EF4-FFF2-40B4-BE49-F238E27FC236}">
                      <a16:creationId xmlns:a16="http://schemas.microsoft.com/office/drawing/2014/main" id="{CB24266A-D94E-44B5-A4AB-EEE7C1A94BEE}"/>
                    </a:ext>
                  </a:extLst>
                </p:cNvPr>
                <p:cNvPicPr/>
                <p:nvPr/>
              </p:nvPicPr>
              <p:blipFill>
                <a:blip r:embed="rId285"/>
                <a:stretch>
                  <a:fillRect/>
                </a:stretch>
              </p:blipFill>
              <p:spPr>
                <a:xfrm>
                  <a:off x="4476877" y="2462011"/>
                  <a:ext cx="108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9" name="Freihand 178">
                  <a:extLst>
                    <a:ext uri="{FF2B5EF4-FFF2-40B4-BE49-F238E27FC236}">
                      <a16:creationId xmlns:a16="http://schemas.microsoft.com/office/drawing/2014/main" id="{96A24FB9-F785-4328-9D62-5CAE972C89BC}"/>
                    </a:ext>
                  </a:extLst>
                </p14:cNvPr>
                <p14:cNvContentPartPr/>
                <p14:nvPr/>
              </p14:nvContentPartPr>
              <p14:xfrm>
                <a:off x="4578397" y="2503771"/>
                <a:ext cx="46440" cy="155160"/>
              </p14:xfrm>
            </p:contentPart>
          </mc:Choice>
          <mc:Fallback>
            <p:pic>
              <p:nvPicPr>
                <p:cNvPr id="179" name="Freihand 178">
                  <a:extLst>
                    <a:ext uri="{FF2B5EF4-FFF2-40B4-BE49-F238E27FC236}">
                      <a16:creationId xmlns:a16="http://schemas.microsoft.com/office/drawing/2014/main" id="{96A24FB9-F785-4328-9D62-5CAE972C89BC}"/>
                    </a:ext>
                  </a:extLst>
                </p:cNvPr>
                <p:cNvPicPr/>
                <p:nvPr/>
              </p:nvPicPr>
              <p:blipFill>
                <a:blip r:embed="rId287"/>
                <a:stretch>
                  <a:fillRect/>
                </a:stretch>
              </p:blipFill>
              <p:spPr>
                <a:xfrm>
                  <a:off x="4574077" y="2499451"/>
                  <a:ext cx="550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0" name="Freihand 179">
                  <a:extLst>
                    <a:ext uri="{FF2B5EF4-FFF2-40B4-BE49-F238E27FC236}">
                      <a16:creationId xmlns:a16="http://schemas.microsoft.com/office/drawing/2014/main" id="{5ED80218-C973-443B-B16B-83CDC673BD16}"/>
                    </a:ext>
                  </a:extLst>
                </p14:cNvPr>
                <p14:cNvContentPartPr/>
                <p14:nvPr/>
              </p14:nvContentPartPr>
              <p14:xfrm>
                <a:off x="5310637" y="2480731"/>
                <a:ext cx="168480" cy="7920"/>
              </p14:xfrm>
            </p:contentPart>
          </mc:Choice>
          <mc:Fallback>
            <p:pic>
              <p:nvPicPr>
                <p:cNvPr id="180" name="Freihand 179">
                  <a:extLst>
                    <a:ext uri="{FF2B5EF4-FFF2-40B4-BE49-F238E27FC236}">
                      <a16:creationId xmlns:a16="http://schemas.microsoft.com/office/drawing/2014/main" id="{5ED80218-C973-443B-B16B-83CDC673BD16}"/>
                    </a:ext>
                  </a:extLst>
                </p:cNvPr>
                <p:cNvPicPr/>
                <p:nvPr/>
              </p:nvPicPr>
              <p:blipFill>
                <a:blip r:embed="rId289"/>
                <a:stretch>
                  <a:fillRect/>
                </a:stretch>
              </p:blipFill>
              <p:spPr>
                <a:xfrm>
                  <a:off x="5306317" y="2476411"/>
                  <a:ext cx="1771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1" name="Freihand 180">
                  <a:extLst>
                    <a:ext uri="{FF2B5EF4-FFF2-40B4-BE49-F238E27FC236}">
                      <a16:creationId xmlns:a16="http://schemas.microsoft.com/office/drawing/2014/main" id="{1F3FED67-ACDC-4AA7-B66D-1C4D6F38F182}"/>
                    </a:ext>
                  </a:extLst>
                </p14:cNvPr>
                <p14:cNvContentPartPr/>
                <p14:nvPr/>
              </p14:nvContentPartPr>
              <p14:xfrm>
                <a:off x="5324677" y="2508811"/>
                <a:ext cx="183240" cy="19800"/>
              </p14:xfrm>
            </p:contentPart>
          </mc:Choice>
          <mc:Fallback>
            <p:pic>
              <p:nvPicPr>
                <p:cNvPr id="181" name="Freihand 180">
                  <a:extLst>
                    <a:ext uri="{FF2B5EF4-FFF2-40B4-BE49-F238E27FC236}">
                      <a16:creationId xmlns:a16="http://schemas.microsoft.com/office/drawing/2014/main" id="{1F3FED67-ACDC-4AA7-B66D-1C4D6F38F182}"/>
                    </a:ext>
                  </a:extLst>
                </p:cNvPr>
                <p:cNvPicPr/>
                <p:nvPr/>
              </p:nvPicPr>
              <p:blipFill>
                <a:blip r:embed="rId291"/>
                <a:stretch>
                  <a:fillRect/>
                </a:stretch>
              </p:blipFill>
              <p:spPr>
                <a:xfrm>
                  <a:off x="5320357" y="2504491"/>
                  <a:ext cx="191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2" name="Freihand 181">
                  <a:extLst>
                    <a:ext uri="{FF2B5EF4-FFF2-40B4-BE49-F238E27FC236}">
                      <a16:creationId xmlns:a16="http://schemas.microsoft.com/office/drawing/2014/main" id="{64FFBBE7-3775-4A40-96E4-339DEC7B3867}"/>
                    </a:ext>
                  </a:extLst>
                </p14:cNvPr>
                <p14:cNvContentPartPr/>
                <p14:nvPr/>
              </p14:nvContentPartPr>
              <p14:xfrm>
                <a:off x="5609437" y="2378131"/>
                <a:ext cx="129960" cy="144360"/>
              </p14:xfrm>
            </p:contentPart>
          </mc:Choice>
          <mc:Fallback>
            <p:pic>
              <p:nvPicPr>
                <p:cNvPr id="182" name="Freihand 181">
                  <a:extLst>
                    <a:ext uri="{FF2B5EF4-FFF2-40B4-BE49-F238E27FC236}">
                      <a16:creationId xmlns:a16="http://schemas.microsoft.com/office/drawing/2014/main" id="{64FFBBE7-3775-4A40-96E4-339DEC7B3867}"/>
                    </a:ext>
                  </a:extLst>
                </p:cNvPr>
                <p:cNvPicPr/>
                <p:nvPr/>
              </p:nvPicPr>
              <p:blipFill>
                <a:blip r:embed="rId293"/>
                <a:stretch>
                  <a:fillRect/>
                </a:stretch>
              </p:blipFill>
              <p:spPr>
                <a:xfrm>
                  <a:off x="5605117" y="2373811"/>
                  <a:ext cx="138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Freihand 182">
                  <a:extLst>
                    <a:ext uri="{FF2B5EF4-FFF2-40B4-BE49-F238E27FC236}">
                      <a16:creationId xmlns:a16="http://schemas.microsoft.com/office/drawing/2014/main" id="{8EB257E0-E3ED-4642-A61A-DCEE13A2B553}"/>
                    </a:ext>
                  </a:extLst>
                </p14:cNvPr>
                <p14:cNvContentPartPr/>
                <p14:nvPr/>
              </p14:nvContentPartPr>
              <p14:xfrm>
                <a:off x="5784757" y="2378131"/>
                <a:ext cx="109440" cy="105120"/>
              </p14:xfrm>
            </p:contentPart>
          </mc:Choice>
          <mc:Fallback>
            <p:pic>
              <p:nvPicPr>
                <p:cNvPr id="183" name="Freihand 182">
                  <a:extLst>
                    <a:ext uri="{FF2B5EF4-FFF2-40B4-BE49-F238E27FC236}">
                      <a16:creationId xmlns:a16="http://schemas.microsoft.com/office/drawing/2014/main" id="{8EB257E0-E3ED-4642-A61A-DCEE13A2B553}"/>
                    </a:ext>
                  </a:extLst>
                </p:cNvPr>
                <p:cNvPicPr/>
                <p:nvPr/>
              </p:nvPicPr>
              <p:blipFill>
                <a:blip r:embed="rId295"/>
                <a:stretch>
                  <a:fillRect/>
                </a:stretch>
              </p:blipFill>
              <p:spPr>
                <a:xfrm>
                  <a:off x="5780437" y="2373811"/>
                  <a:ext cx="1180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Freihand 183">
                  <a:extLst>
                    <a:ext uri="{FF2B5EF4-FFF2-40B4-BE49-F238E27FC236}">
                      <a16:creationId xmlns:a16="http://schemas.microsoft.com/office/drawing/2014/main" id="{EDA9BC72-0AB5-47E7-B257-10DB62E63510}"/>
                    </a:ext>
                  </a:extLst>
                </p14:cNvPr>
                <p14:cNvContentPartPr/>
                <p14:nvPr/>
              </p14:nvContentPartPr>
              <p14:xfrm>
                <a:off x="5924077" y="2393971"/>
                <a:ext cx="133200" cy="99360"/>
              </p14:xfrm>
            </p:contentPart>
          </mc:Choice>
          <mc:Fallback>
            <p:pic>
              <p:nvPicPr>
                <p:cNvPr id="184" name="Freihand 183">
                  <a:extLst>
                    <a:ext uri="{FF2B5EF4-FFF2-40B4-BE49-F238E27FC236}">
                      <a16:creationId xmlns:a16="http://schemas.microsoft.com/office/drawing/2014/main" id="{EDA9BC72-0AB5-47E7-B257-10DB62E63510}"/>
                    </a:ext>
                  </a:extLst>
                </p:cNvPr>
                <p:cNvPicPr/>
                <p:nvPr/>
              </p:nvPicPr>
              <p:blipFill>
                <a:blip r:embed="rId297"/>
                <a:stretch>
                  <a:fillRect/>
                </a:stretch>
              </p:blipFill>
              <p:spPr>
                <a:xfrm>
                  <a:off x="5919757" y="2389651"/>
                  <a:ext cx="141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5" name="Freihand 184">
                  <a:extLst>
                    <a:ext uri="{FF2B5EF4-FFF2-40B4-BE49-F238E27FC236}">
                      <a16:creationId xmlns:a16="http://schemas.microsoft.com/office/drawing/2014/main" id="{252EED44-CBEC-4494-B7E9-5E126B316B2B}"/>
                    </a:ext>
                  </a:extLst>
                </p14:cNvPr>
                <p14:cNvContentPartPr/>
                <p14:nvPr/>
              </p14:nvContentPartPr>
              <p14:xfrm>
                <a:off x="6148357" y="2451931"/>
                <a:ext cx="117720" cy="11160"/>
              </p14:xfrm>
            </p:contentPart>
          </mc:Choice>
          <mc:Fallback>
            <p:pic>
              <p:nvPicPr>
                <p:cNvPr id="185" name="Freihand 184">
                  <a:extLst>
                    <a:ext uri="{FF2B5EF4-FFF2-40B4-BE49-F238E27FC236}">
                      <a16:creationId xmlns:a16="http://schemas.microsoft.com/office/drawing/2014/main" id="{252EED44-CBEC-4494-B7E9-5E126B316B2B}"/>
                    </a:ext>
                  </a:extLst>
                </p:cNvPr>
                <p:cNvPicPr/>
                <p:nvPr/>
              </p:nvPicPr>
              <p:blipFill>
                <a:blip r:embed="rId299"/>
                <a:stretch>
                  <a:fillRect/>
                </a:stretch>
              </p:blipFill>
              <p:spPr>
                <a:xfrm>
                  <a:off x="6144037" y="2447611"/>
                  <a:ext cx="1263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6" name="Freihand 185">
                  <a:extLst>
                    <a:ext uri="{FF2B5EF4-FFF2-40B4-BE49-F238E27FC236}">
                      <a16:creationId xmlns:a16="http://schemas.microsoft.com/office/drawing/2014/main" id="{F530F375-2CA9-4C3F-8152-3DF8CD489247}"/>
                    </a:ext>
                  </a:extLst>
                </p14:cNvPr>
                <p14:cNvContentPartPr/>
                <p14:nvPr/>
              </p14:nvContentPartPr>
              <p14:xfrm>
                <a:off x="6331597" y="2339611"/>
                <a:ext cx="3600" cy="123480"/>
              </p14:xfrm>
            </p:contentPart>
          </mc:Choice>
          <mc:Fallback>
            <p:pic>
              <p:nvPicPr>
                <p:cNvPr id="186" name="Freihand 185">
                  <a:extLst>
                    <a:ext uri="{FF2B5EF4-FFF2-40B4-BE49-F238E27FC236}">
                      <a16:creationId xmlns:a16="http://schemas.microsoft.com/office/drawing/2014/main" id="{F530F375-2CA9-4C3F-8152-3DF8CD489247}"/>
                    </a:ext>
                  </a:extLst>
                </p:cNvPr>
                <p:cNvPicPr/>
                <p:nvPr/>
              </p:nvPicPr>
              <p:blipFill>
                <a:blip r:embed="rId301"/>
                <a:stretch>
                  <a:fillRect/>
                </a:stretch>
              </p:blipFill>
              <p:spPr>
                <a:xfrm>
                  <a:off x="6327277" y="2335291"/>
                  <a:ext cx="12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7" name="Freihand 186">
                  <a:extLst>
                    <a:ext uri="{FF2B5EF4-FFF2-40B4-BE49-F238E27FC236}">
                      <a16:creationId xmlns:a16="http://schemas.microsoft.com/office/drawing/2014/main" id="{6EA3D2C0-3480-44FB-A176-47DD9F911F87}"/>
                    </a:ext>
                  </a:extLst>
                </p14:cNvPr>
                <p14:cNvContentPartPr/>
                <p14:nvPr/>
              </p14:nvContentPartPr>
              <p14:xfrm>
                <a:off x="6384157" y="2345011"/>
                <a:ext cx="131760" cy="117720"/>
              </p14:xfrm>
            </p:contentPart>
          </mc:Choice>
          <mc:Fallback>
            <p:pic>
              <p:nvPicPr>
                <p:cNvPr id="187" name="Freihand 186">
                  <a:extLst>
                    <a:ext uri="{FF2B5EF4-FFF2-40B4-BE49-F238E27FC236}">
                      <a16:creationId xmlns:a16="http://schemas.microsoft.com/office/drawing/2014/main" id="{6EA3D2C0-3480-44FB-A176-47DD9F911F87}"/>
                    </a:ext>
                  </a:extLst>
                </p:cNvPr>
                <p:cNvPicPr/>
                <p:nvPr/>
              </p:nvPicPr>
              <p:blipFill>
                <a:blip r:embed="rId303"/>
                <a:stretch>
                  <a:fillRect/>
                </a:stretch>
              </p:blipFill>
              <p:spPr>
                <a:xfrm>
                  <a:off x="6379837" y="2340691"/>
                  <a:ext cx="140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8" name="Freihand 187">
                  <a:extLst>
                    <a:ext uri="{FF2B5EF4-FFF2-40B4-BE49-F238E27FC236}">
                      <a16:creationId xmlns:a16="http://schemas.microsoft.com/office/drawing/2014/main" id="{D616C178-2238-4512-A477-BFEDAD0B4A3A}"/>
                    </a:ext>
                  </a:extLst>
                </p14:cNvPr>
                <p14:cNvContentPartPr/>
                <p14:nvPr/>
              </p14:nvContentPartPr>
              <p14:xfrm>
                <a:off x="6414757" y="2328451"/>
                <a:ext cx="235080" cy="109080"/>
              </p14:xfrm>
            </p:contentPart>
          </mc:Choice>
          <mc:Fallback>
            <p:pic>
              <p:nvPicPr>
                <p:cNvPr id="188" name="Freihand 187">
                  <a:extLst>
                    <a:ext uri="{FF2B5EF4-FFF2-40B4-BE49-F238E27FC236}">
                      <a16:creationId xmlns:a16="http://schemas.microsoft.com/office/drawing/2014/main" id="{D616C178-2238-4512-A477-BFEDAD0B4A3A}"/>
                    </a:ext>
                  </a:extLst>
                </p:cNvPr>
                <p:cNvPicPr/>
                <p:nvPr/>
              </p:nvPicPr>
              <p:blipFill>
                <a:blip r:embed="rId305"/>
                <a:stretch>
                  <a:fillRect/>
                </a:stretch>
              </p:blipFill>
              <p:spPr>
                <a:xfrm>
                  <a:off x="6410437" y="2324131"/>
                  <a:ext cx="243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9" name="Freihand 188">
                  <a:extLst>
                    <a:ext uri="{FF2B5EF4-FFF2-40B4-BE49-F238E27FC236}">
                      <a16:creationId xmlns:a16="http://schemas.microsoft.com/office/drawing/2014/main" id="{6E9A0A5A-CFF4-45BF-82E3-9322FB85D619}"/>
                    </a:ext>
                  </a:extLst>
                </p14:cNvPr>
                <p14:cNvContentPartPr/>
                <p14:nvPr/>
              </p14:nvContentPartPr>
              <p14:xfrm>
                <a:off x="6638317" y="2355811"/>
                <a:ext cx="151200" cy="72720"/>
              </p14:xfrm>
            </p:contentPart>
          </mc:Choice>
          <mc:Fallback>
            <p:pic>
              <p:nvPicPr>
                <p:cNvPr id="189" name="Freihand 188">
                  <a:extLst>
                    <a:ext uri="{FF2B5EF4-FFF2-40B4-BE49-F238E27FC236}">
                      <a16:creationId xmlns:a16="http://schemas.microsoft.com/office/drawing/2014/main" id="{6E9A0A5A-CFF4-45BF-82E3-9322FB85D619}"/>
                    </a:ext>
                  </a:extLst>
                </p:cNvPr>
                <p:cNvPicPr/>
                <p:nvPr/>
              </p:nvPicPr>
              <p:blipFill>
                <a:blip r:embed="rId307"/>
                <a:stretch>
                  <a:fillRect/>
                </a:stretch>
              </p:blipFill>
              <p:spPr>
                <a:xfrm>
                  <a:off x="6633997" y="2351491"/>
                  <a:ext cx="159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0" name="Freihand 189">
                  <a:extLst>
                    <a:ext uri="{FF2B5EF4-FFF2-40B4-BE49-F238E27FC236}">
                      <a16:creationId xmlns:a16="http://schemas.microsoft.com/office/drawing/2014/main" id="{D96AF4CC-F867-40F6-94C0-FDA86CF206AB}"/>
                    </a:ext>
                  </a:extLst>
                </p14:cNvPr>
                <p14:cNvContentPartPr/>
                <p14:nvPr/>
              </p14:nvContentPartPr>
              <p14:xfrm>
                <a:off x="6889957" y="2258611"/>
                <a:ext cx="110880" cy="180360"/>
              </p14:xfrm>
            </p:contentPart>
          </mc:Choice>
          <mc:Fallback>
            <p:pic>
              <p:nvPicPr>
                <p:cNvPr id="190" name="Freihand 189">
                  <a:extLst>
                    <a:ext uri="{FF2B5EF4-FFF2-40B4-BE49-F238E27FC236}">
                      <a16:creationId xmlns:a16="http://schemas.microsoft.com/office/drawing/2014/main" id="{D96AF4CC-F867-40F6-94C0-FDA86CF206AB}"/>
                    </a:ext>
                  </a:extLst>
                </p:cNvPr>
                <p:cNvPicPr/>
                <p:nvPr/>
              </p:nvPicPr>
              <p:blipFill>
                <a:blip r:embed="rId309"/>
                <a:stretch>
                  <a:fillRect/>
                </a:stretch>
              </p:blipFill>
              <p:spPr>
                <a:xfrm>
                  <a:off x="6885637" y="2254291"/>
                  <a:ext cx="119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0" name="Freihand 229">
                  <a:extLst>
                    <a:ext uri="{FF2B5EF4-FFF2-40B4-BE49-F238E27FC236}">
                      <a16:creationId xmlns:a16="http://schemas.microsoft.com/office/drawing/2014/main" id="{4C94F68F-06D8-451C-953C-AE76B37C1585}"/>
                    </a:ext>
                  </a:extLst>
                </p14:cNvPr>
                <p14:cNvContentPartPr/>
                <p14:nvPr/>
              </p14:nvContentPartPr>
              <p14:xfrm>
                <a:off x="4038757" y="2825251"/>
                <a:ext cx="31320" cy="106560"/>
              </p14:xfrm>
            </p:contentPart>
          </mc:Choice>
          <mc:Fallback>
            <p:pic>
              <p:nvPicPr>
                <p:cNvPr id="230" name="Freihand 229">
                  <a:extLst>
                    <a:ext uri="{FF2B5EF4-FFF2-40B4-BE49-F238E27FC236}">
                      <a16:creationId xmlns:a16="http://schemas.microsoft.com/office/drawing/2014/main" id="{4C94F68F-06D8-451C-953C-AE76B37C1585}"/>
                    </a:ext>
                  </a:extLst>
                </p:cNvPr>
                <p:cNvPicPr/>
                <p:nvPr/>
              </p:nvPicPr>
              <p:blipFill>
                <a:blip r:embed="rId311"/>
                <a:stretch>
                  <a:fillRect/>
                </a:stretch>
              </p:blipFill>
              <p:spPr>
                <a:xfrm>
                  <a:off x="4034437" y="2820931"/>
                  <a:ext cx="39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1" name="Freihand 230">
                  <a:extLst>
                    <a:ext uri="{FF2B5EF4-FFF2-40B4-BE49-F238E27FC236}">
                      <a16:creationId xmlns:a16="http://schemas.microsoft.com/office/drawing/2014/main" id="{560AE2FA-876C-4F0B-AC07-50113B618799}"/>
                    </a:ext>
                  </a:extLst>
                </p14:cNvPr>
                <p14:cNvContentPartPr/>
                <p14:nvPr/>
              </p14:nvContentPartPr>
              <p14:xfrm>
                <a:off x="4054597" y="2785291"/>
                <a:ext cx="161280" cy="15120"/>
              </p14:xfrm>
            </p:contentPart>
          </mc:Choice>
          <mc:Fallback>
            <p:pic>
              <p:nvPicPr>
                <p:cNvPr id="231" name="Freihand 230">
                  <a:extLst>
                    <a:ext uri="{FF2B5EF4-FFF2-40B4-BE49-F238E27FC236}">
                      <a16:creationId xmlns:a16="http://schemas.microsoft.com/office/drawing/2014/main" id="{560AE2FA-876C-4F0B-AC07-50113B618799}"/>
                    </a:ext>
                  </a:extLst>
                </p:cNvPr>
                <p:cNvPicPr/>
                <p:nvPr/>
              </p:nvPicPr>
              <p:blipFill>
                <a:blip r:embed="rId313"/>
                <a:stretch>
                  <a:fillRect/>
                </a:stretch>
              </p:blipFill>
              <p:spPr>
                <a:xfrm>
                  <a:off x="4050277" y="2780971"/>
                  <a:ext cx="1699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2" name="Freihand 231">
                  <a:extLst>
                    <a:ext uri="{FF2B5EF4-FFF2-40B4-BE49-F238E27FC236}">
                      <a16:creationId xmlns:a16="http://schemas.microsoft.com/office/drawing/2014/main" id="{CAA1D8FC-D4B1-486C-B2F2-5D063FA85857}"/>
                    </a:ext>
                  </a:extLst>
                </p14:cNvPr>
                <p14:cNvContentPartPr/>
                <p14:nvPr/>
              </p14:nvContentPartPr>
              <p14:xfrm>
                <a:off x="4031197" y="2840731"/>
                <a:ext cx="212400" cy="129960"/>
              </p14:xfrm>
            </p:contentPart>
          </mc:Choice>
          <mc:Fallback>
            <p:pic>
              <p:nvPicPr>
                <p:cNvPr id="232" name="Freihand 231">
                  <a:extLst>
                    <a:ext uri="{FF2B5EF4-FFF2-40B4-BE49-F238E27FC236}">
                      <a16:creationId xmlns:a16="http://schemas.microsoft.com/office/drawing/2014/main" id="{CAA1D8FC-D4B1-486C-B2F2-5D063FA85857}"/>
                    </a:ext>
                  </a:extLst>
                </p:cNvPr>
                <p:cNvPicPr/>
                <p:nvPr/>
              </p:nvPicPr>
              <p:blipFill>
                <a:blip r:embed="rId315"/>
                <a:stretch>
                  <a:fillRect/>
                </a:stretch>
              </p:blipFill>
              <p:spPr>
                <a:xfrm>
                  <a:off x="4026877" y="2836411"/>
                  <a:ext cx="221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3" name="Freihand 232">
                  <a:extLst>
                    <a:ext uri="{FF2B5EF4-FFF2-40B4-BE49-F238E27FC236}">
                      <a16:creationId xmlns:a16="http://schemas.microsoft.com/office/drawing/2014/main" id="{16C87AE6-E56D-4A08-BC30-9320E60F781A}"/>
                    </a:ext>
                  </a:extLst>
                </p14:cNvPr>
                <p14:cNvContentPartPr/>
                <p14:nvPr/>
              </p14:nvContentPartPr>
              <p14:xfrm>
                <a:off x="4112917" y="2552011"/>
                <a:ext cx="126720" cy="133560"/>
              </p14:xfrm>
            </p:contentPart>
          </mc:Choice>
          <mc:Fallback>
            <p:pic>
              <p:nvPicPr>
                <p:cNvPr id="233" name="Freihand 232">
                  <a:extLst>
                    <a:ext uri="{FF2B5EF4-FFF2-40B4-BE49-F238E27FC236}">
                      <a16:creationId xmlns:a16="http://schemas.microsoft.com/office/drawing/2014/main" id="{16C87AE6-E56D-4A08-BC30-9320E60F781A}"/>
                    </a:ext>
                  </a:extLst>
                </p:cNvPr>
                <p:cNvPicPr/>
                <p:nvPr/>
              </p:nvPicPr>
              <p:blipFill>
                <a:blip r:embed="rId317"/>
                <a:stretch>
                  <a:fillRect/>
                </a:stretch>
              </p:blipFill>
              <p:spPr>
                <a:xfrm>
                  <a:off x="4108597" y="2547691"/>
                  <a:ext cx="135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4" name="Freihand 233">
                  <a:extLst>
                    <a:ext uri="{FF2B5EF4-FFF2-40B4-BE49-F238E27FC236}">
                      <a16:creationId xmlns:a16="http://schemas.microsoft.com/office/drawing/2014/main" id="{F2CB9101-C074-4775-90C6-2463DE9A0965}"/>
                    </a:ext>
                  </a:extLst>
                </p14:cNvPr>
                <p14:cNvContentPartPr/>
                <p14:nvPr/>
              </p14:nvContentPartPr>
              <p14:xfrm>
                <a:off x="4234237" y="2548771"/>
                <a:ext cx="154080" cy="152280"/>
              </p14:xfrm>
            </p:contentPart>
          </mc:Choice>
          <mc:Fallback>
            <p:pic>
              <p:nvPicPr>
                <p:cNvPr id="234" name="Freihand 233">
                  <a:extLst>
                    <a:ext uri="{FF2B5EF4-FFF2-40B4-BE49-F238E27FC236}">
                      <a16:creationId xmlns:a16="http://schemas.microsoft.com/office/drawing/2014/main" id="{F2CB9101-C074-4775-90C6-2463DE9A0965}"/>
                    </a:ext>
                  </a:extLst>
                </p:cNvPr>
                <p:cNvPicPr/>
                <p:nvPr/>
              </p:nvPicPr>
              <p:blipFill>
                <a:blip r:embed="rId319"/>
                <a:stretch>
                  <a:fillRect/>
                </a:stretch>
              </p:blipFill>
              <p:spPr>
                <a:xfrm>
                  <a:off x="4229557" y="2544451"/>
                  <a:ext cx="1627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5" name="Freihand 234">
                  <a:extLst>
                    <a:ext uri="{FF2B5EF4-FFF2-40B4-BE49-F238E27FC236}">
                      <a16:creationId xmlns:a16="http://schemas.microsoft.com/office/drawing/2014/main" id="{F0D2CED3-514A-4647-B1B9-9E11EA66DA02}"/>
                    </a:ext>
                  </a:extLst>
                </p14:cNvPr>
                <p14:cNvContentPartPr/>
                <p14:nvPr/>
              </p14:nvContentPartPr>
              <p14:xfrm>
                <a:off x="3966757" y="2704651"/>
                <a:ext cx="1836360" cy="52200"/>
              </p14:xfrm>
            </p:contentPart>
          </mc:Choice>
          <mc:Fallback>
            <p:pic>
              <p:nvPicPr>
                <p:cNvPr id="235" name="Freihand 234">
                  <a:extLst>
                    <a:ext uri="{FF2B5EF4-FFF2-40B4-BE49-F238E27FC236}">
                      <a16:creationId xmlns:a16="http://schemas.microsoft.com/office/drawing/2014/main" id="{F0D2CED3-514A-4647-B1B9-9E11EA66DA02}"/>
                    </a:ext>
                  </a:extLst>
                </p:cNvPr>
                <p:cNvPicPr/>
                <p:nvPr/>
              </p:nvPicPr>
              <p:blipFill>
                <a:blip r:embed="rId321"/>
                <a:stretch>
                  <a:fillRect/>
                </a:stretch>
              </p:blipFill>
              <p:spPr>
                <a:xfrm>
                  <a:off x="3962437" y="2700331"/>
                  <a:ext cx="18450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7" name="Freihand 236">
                  <a:extLst>
                    <a:ext uri="{FF2B5EF4-FFF2-40B4-BE49-F238E27FC236}">
                      <a16:creationId xmlns:a16="http://schemas.microsoft.com/office/drawing/2014/main" id="{8D34FA4A-10D9-40EB-968E-002406C87AEA}"/>
                    </a:ext>
                  </a:extLst>
                </p14:cNvPr>
                <p14:cNvContentPartPr/>
                <p14:nvPr/>
              </p14:nvContentPartPr>
              <p14:xfrm>
                <a:off x="4230997" y="2886091"/>
                <a:ext cx="78840" cy="146880"/>
              </p14:xfrm>
            </p:contentPart>
          </mc:Choice>
          <mc:Fallback>
            <p:pic>
              <p:nvPicPr>
                <p:cNvPr id="237" name="Freihand 236">
                  <a:extLst>
                    <a:ext uri="{FF2B5EF4-FFF2-40B4-BE49-F238E27FC236}">
                      <a16:creationId xmlns:a16="http://schemas.microsoft.com/office/drawing/2014/main" id="{8D34FA4A-10D9-40EB-968E-002406C87AEA}"/>
                    </a:ext>
                  </a:extLst>
                </p:cNvPr>
                <p:cNvPicPr/>
                <p:nvPr/>
              </p:nvPicPr>
              <p:blipFill>
                <a:blip r:embed="rId323"/>
                <a:stretch>
                  <a:fillRect/>
                </a:stretch>
              </p:blipFill>
              <p:spPr>
                <a:xfrm>
                  <a:off x="4226677" y="2881771"/>
                  <a:ext cx="87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8" name="Freihand 237">
                  <a:extLst>
                    <a:ext uri="{FF2B5EF4-FFF2-40B4-BE49-F238E27FC236}">
                      <a16:creationId xmlns:a16="http://schemas.microsoft.com/office/drawing/2014/main" id="{9DCF784C-2D1E-4C3D-B830-59EA70A374C6}"/>
                    </a:ext>
                  </a:extLst>
                </p14:cNvPr>
                <p14:cNvContentPartPr/>
                <p14:nvPr/>
              </p14:nvContentPartPr>
              <p14:xfrm>
                <a:off x="4331437" y="2882851"/>
                <a:ext cx="91080" cy="54000"/>
              </p14:xfrm>
            </p:contentPart>
          </mc:Choice>
          <mc:Fallback>
            <p:pic>
              <p:nvPicPr>
                <p:cNvPr id="238" name="Freihand 237">
                  <a:extLst>
                    <a:ext uri="{FF2B5EF4-FFF2-40B4-BE49-F238E27FC236}">
                      <a16:creationId xmlns:a16="http://schemas.microsoft.com/office/drawing/2014/main" id="{9DCF784C-2D1E-4C3D-B830-59EA70A374C6}"/>
                    </a:ext>
                  </a:extLst>
                </p:cNvPr>
                <p:cNvPicPr/>
                <p:nvPr/>
              </p:nvPicPr>
              <p:blipFill>
                <a:blip r:embed="rId325"/>
                <a:stretch>
                  <a:fillRect/>
                </a:stretch>
              </p:blipFill>
              <p:spPr>
                <a:xfrm>
                  <a:off x="4327117" y="2878531"/>
                  <a:ext cx="99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9" name="Freihand 238">
                  <a:extLst>
                    <a:ext uri="{FF2B5EF4-FFF2-40B4-BE49-F238E27FC236}">
                      <a16:creationId xmlns:a16="http://schemas.microsoft.com/office/drawing/2014/main" id="{F6C5F179-62BE-43ED-B247-B236883A12B8}"/>
                    </a:ext>
                  </a:extLst>
                </p14:cNvPr>
                <p14:cNvContentPartPr/>
                <p14:nvPr/>
              </p14:nvContentPartPr>
              <p14:xfrm>
                <a:off x="4440157" y="2892571"/>
                <a:ext cx="23760" cy="42120"/>
              </p14:xfrm>
            </p:contentPart>
          </mc:Choice>
          <mc:Fallback>
            <p:pic>
              <p:nvPicPr>
                <p:cNvPr id="239" name="Freihand 238">
                  <a:extLst>
                    <a:ext uri="{FF2B5EF4-FFF2-40B4-BE49-F238E27FC236}">
                      <a16:creationId xmlns:a16="http://schemas.microsoft.com/office/drawing/2014/main" id="{F6C5F179-62BE-43ED-B247-B236883A12B8}"/>
                    </a:ext>
                  </a:extLst>
                </p:cNvPr>
                <p:cNvPicPr/>
                <p:nvPr/>
              </p:nvPicPr>
              <p:blipFill>
                <a:blip r:embed="rId327"/>
                <a:stretch>
                  <a:fillRect/>
                </a:stretch>
              </p:blipFill>
              <p:spPr>
                <a:xfrm>
                  <a:off x="4435837" y="2888251"/>
                  <a:ext cx="32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0" name="Freihand 239">
                  <a:extLst>
                    <a:ext uri="{FF2B5EF4-FFF2-40B4-BE49-F238E27FC236}">
                      <a16:creationId xmlns:a16="http://schemas.microsoft.com/office/drawing/2014/main" id="{C4C700C4-28A0-46A9-B602-DC640134EB5D}"/>
                    </a:ext>
                  </a:extLst>
                </p14:cNvPr>
                <p14:cNvContentPartPr/>
                <p14:nvPr/>
              </p14:nvContentPartPr>
              <p14:xfrm>
                <a:off x="4464997" y="2838931"/>
                <a:ext cx="8640" cy="20880"/>
              </p14:xfrm>
            </p:contentPart>
          </mc:Choice>
          <mc:Fallback>
            <p:pic>
              <p:nvPicPr>
                <p:cNvPr id="240" name="Freihand 239">
                  <a:extLst>
                    <a:ext uri="{FF2B5EF4-FFF2-40B4-BE49-F238E27FC236}">
                      <a16:creationId xmlns:a16="http://schemas.microsoft.com/office/drawing/2014/main" id="{C4C700C4-28A0-46A9-B602-DC640134EB5D}"/>
                    </a:ext>
                  </a:extLst>
                </p:cNvPr>
                <p:cNvPicPr/>
                <p:nvPr/>
              </p:nvPicPr>
              <p:blipFill>
                <a:blip r:embed="rId329"/>
                <a:stretch>
                  <a:fillRect/>
                </a:stretch>
              </p:blipFill>
              <p:spPr>
                <a:xfrm>
                  <a:off x="4460677" y="2834611"/>
                  <a:ext cx="172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1" name="Freihand 240">
                  <a:extLst>
                    <a:ext uri="{FF2B5EF4-FFF2-40B4-BE49-F238E27FC236}">
                      <a16:creationId xmlns:a16="http://schemas.microsoft.com/office/drawing/2014/main" id="{73E83A54-D568-44F5-9A2D-06BF59A6E13E}"/>
                    </a:ext>
                  </a:extLst>
                </p14:cNvPr>
                <p14:cNvContentPartPr/>
                <p14:nvPr/>
              </p14:nvContentPartPr>
              <p14:xfrm>
                <a:off x="4590637" y="2788891"/>
                <a:ext cx="151200" cy="117720"/>
              </p14:xfrm>
            </p:contentPart>
          </mc:Choice>
          <mc:Fallback>
            <p:pic>
              <p:nvPicPr>
                <p:cNvPr id="241" name="Freihand 240">
                  <a:extLst>
                    <a:ext uri="{FF2B5EF4-FFF2-40B4-BE49-F238E27FC236}">
                      <a16:creationId xmlns:a16="http://schemas.microsoft.com/office/drawing/2014/main" id="{73E83A54-D568-44F5-9A2D-06BF59A6E13E}"/>
                    </a:ext>
                  </a:extLst>
                </p:cNvPr>
                <p:cNvPicPr/>
                <p:nvPr/>
              </p:nvPicPr>
              <p:blipFill>
                <a:blip r:embed="rId331"/>
                <a:stretch>
                  <a:fillRect/>
                </a:stretch>
              </p:blipFill>
              <p:spPr>
                <a:xfrm>
                  <a:off x="4586317" y="2784571"/>
                  <a:ext cx="159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2" name="Freihand 241">
                  <a:extLst>
                    <a:ext uri="{FF2B5EF4-FFF2-40B4-BE49-F238E27FC236}">
                      <a16:creationId xmlns:a16="http://schemas.microsoft.com/office/drawing/2014/main" id="{99C10829-338D-4E9C-A950-C4DCAFD81926}"/>
                    </a:ext>
                  </a:extLst>
                </p14:cNvPr>
                <p14:cNvContentPartPr/>
                <p14:nvPr/>
              </p14:nvContentPartPr>
              <p14:xfrm>
                <a:off x="4705477" y="2863051"/>
                <a:ext cx="83520" cy="57600"/>
              </p14:xfrm>
            </p:contentPart>
          </mc:Choice>
          <mc:Fallback>
            <p:pic>
              <p:nvPicPr>
                <p:cNvPr id="242" name="Freihand 241">
                  <a:extLst>
                    <a:ext uri="{FF2B5EF4-FFF2-40B4-BE49-F238E27FC236}">
                      <a16:creationId xmlns:a16="http://schemas.microsoft.com/office/drawing/2014/main" id="{99C10829-338D-4E9C-A950-C4DCAFD81926}"/>
                    </a:ext>
                  </a:extLst>
                </p:cNvPr>
                <p:cNvPicPr/>
                <p:nvPr/>
              </p:nvPicPr>
              <p:blipFill>
                <a:blip r:embed="rId333"/>
                <a:stretch>
                  <a:fillRect/>
                </a:stretch>
              </p:blipFill>
              <p:spPr>
                <a:xfrm>
                  <a:off x="4701157" y="2858731"/>
                  <a:ext cx="92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3" name="Freihand 242">
                  <a:extLst>
                    <a:ext uri="{FF2B5EF4-FFF2-40B4-BE49-F238E27FC236}">
                      <a16:creationId xmlns:a16="http://schemas.microsoft.com/office/drawing/2014/main" id="{17FA42DF-0D8B-46E0-9BDF-0B82B4EAF57C}"/>
                    </a:ext>
                  </a:extLst>
                </p14:cNvPr>
                <p14:cNvContentPartPr/>
                <p14:nvPr/>
              </p14:nvContentPartPr>
              <p14:xfrm>
                <a:off x="4789357" y="2872411"/>
                <a:ext cx="129600" cy="41400"/>
              </p14:xfrm>
            </p:contentPart>
          </mc:Choice>
          <mc:Fallback>
            <p:pic>
              <p:nvPicPr>
                <p:cNvPr id="243" name="Freihand 242">
                  <a:extLst>
                    <a:ext uri="{FF2B5EF4-FFF2-40B4-BE49-F238E27FC236}">
                      <a16:creationId xmlns:a16="http://schemas.microsoft.com/office/drawing/2014/main" id="{17FA42DF-0D8B-46E0-9BDF-0B82B4EAF57C}"/>
                    </a:ext>
                  </a:extLst>
                </p:cNvPr>
                <p:cNvPicPr/>
                <p:nvPr/>
              </p:nvPicPr>
              <p:blipFill>
                <a:blip r:embed="rId335"/>
                <a:stretch>
                  <a:fillRect/>
                </a:stretch>
              </p:blipFill>
              <p:spPr>
                <a:xfrm>
                  <a:off x="4785037" y="2868091"/>
                  <a:ext cx="1382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4" name="Freihand 243">
                  <a:extLst>
                    <a:ext uri="{FF2B5EF4-FFF2-40B4-BE49-F238E27FC236}">
                      <a16:creationId xmlns:a16="http://schemas.microsoft.com/office/drawing/2014/main" id="{2E4C2989-3079-44BA-AB98-4E45FE771A50}"/>
                    </a:ext>
                  </a:extLst>
                </p14:cNvPr>
                <p14:cNvContentPartPr/>
                <p14:nvPr/>
              </p14:nvContentPartPr>
              <p14:xfrm>
                <a:off x="4926157" y="2834251"/>
                <a:ext cx="102240" cy="72720"/>
              </p14:xfrm>
            </p:contentPart>
          </mc:Choice>
          <mc:Fallback>
            <p:pic>
              <p:nvPicPr>
                <p:cNvPr id="244" name="Freihand 243">
                  <a:extLst>
                    <a:ext uri="{FF2B5EF4-FFF2-40B4-BE49-F238E27FC236}">
                      <a16:creationId xmlns:a16="http://schemas.microsoft.com/office/drawing/2014/main" id="{2E4C2989-3079-44BA-AB98-4E45FE771A50}"/>
                    </a:ext>
                  </a:extLst>
                </p:cNvPr>
                <p:cNvPicPr/>
                <p:nvPr/>
              </p:nvPicPr>
              <p:blipFill>
                <a:blip r:embed="rId337"/>
                <a:stretch>
                  <a:fillRect/>
                </a:stretch>
              </p:blipFill>
              <p:spPr>
                <a:xfrm>
                  <a:off x="4921837" y="2829931"/>
                  <a:ext cx="110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5" name="Freihand 244">
                  <a:extLst>
                    <a:ext uri="{FF2B5EF4-FFF2-40B4-BE49-F238E27FC236}">
                      <a16:creationId xmlns:a16="http://schemas.microsoft.com/office/drawing/2014/main" id="{9DBD28B6-F5AE-4FEE-8009-BE50EC7F5E57}"/>
                    </a:ext>
                  </a:extLst>
                </p14:cNvPr>
                <p14:cNvContentPartPr/>
                <p14:nvPr/>
              </p14:nvContentPartPr>
              <p14:xfrm>
                <a:off x="5123077" y="2892931"/>
                <a:ext cx="360" cy="360"/>
              </p14:xfrm>
            </p:contentPart>
          </mc:Choice>
          <mc:Fallback>
            <p:pic>
              <p:nvPicPr>
                <p:cNvPr id="245" name="Freihand 244">
                  <a:extLst>
                    <a:ext uri="{FF2B5EF4-FFF2-40B4-BE49-F238E27FC236}">
                      <a16:creationId xmlns:a16="http://schemas.microsoft.com/office/drawing/2014/main" id="{9DBD28B6-F5AE-4FEE-8009-BE50EC7F5E57}"/>
                    </a:ext>
                  </a:extLst>
                </p:cNvPr>
                <p:cNvPicPr/>
                <p:nvPr/>
              </p:nvPicPr>
              <p:blipFill>
                <a:blip r:embed="rId3"/>
                <a:stretch>
                  <a:fillRect/>
                </a:stretch>
              </p:blipFill>
              <p:spPr>
                <a:xfrm>
                  <a:off x="5118757" y="28886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7" name="Freihand 246">
                  <a:extLst>
                    <a:ext uri="{FF2B5EF4-FFF2-40B4-BE49-F238E27FC236}">
                      <a16:creationId xmlns:a16="http://schemas.microsoft.com/office/drawing/2014/main" id="{8CF1FBC0-4ADB-45FB-9794-3D7BEDD3E4B4}"/>
                    </a:ext>
                  </a:extLst>
                </p14:cNvPr>
                <p14:cNvContentPartPr/>
                <p14:nvPr/>
              </p14:nvContentPartPr>
              <p14:xfrm>
                <a:off x="5246197" y="2867371"/>
                <a:ext cx="126000" cy="131040"/>
              </p14:xfrm>
            </p:contentPart>
          </mc:Choice>
          <mc:Fallback>
            <p:pic>
              <p:nvPicPr>
                <p:cNvPr id="247" name="Freihand 246">
                  <a:extLst>
                    <a:ext uri="{FF2B5EF4-FFF2-40B4-BE49-F238E27FC236}">
                      <a16:creationId xmlns:a16="http://schemas.microsoft.com/office/drawing/2014/main" id="{8CF1FBC0-4ADB-45FB-9794-3D7BEDD3E4B4}"/>
                    </a:ext>
                  </a:extLst>
                </p:cNvPr>
                <p:cNvPicPr/>
                <p:nvPr/>
              </p:nvPicPr>
              <p:blipFill>
                <a:blip r:embed="rId340"/>
                <a:stretch>
                  <a:fillRect/>
                </a:stretch>
              </p:blipFill>
              <p:spPr>
                <a:xfrm>
                  <a:off x="5241877" y="2863051"/>
                  <a:ext cx="134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8" name="Freihand 247">
                  <a:extLst>
                    <a:ext uri="{FF2B5EF4-FFF2-40B4-BE49-F238E27FC236}">
                      <a16:creationId xmlns:a16="http://schemas.microsoft.com/office/drawing/2014/main" id="{0C435A0C-E0AA-4ED9-971A-E7B2D904ACAE}"/>
                    </a:ext>
                  </a:extLst>
                </p14:cNvPr>
                <p14:cNvContentPartPr/>
                <p14:nvPr/>
              </p14:nvContentPartPr>
              <p14:xfrm>
                <a:off x="5398477" y="2831011"/>
                <a:ext cx="24840" cy="76680"/>
              </p14:xfrm>
            </p:contentPart>
          </mc:Choice>
          <mc:Fallback>
            <p:pic>
              <p:nvPicPr>
                <p:cNvPr id="248" name="Freihand 247">
                  <a:extLst>
                    <a:ext uri="{FF2B5EF4-FFF2-40B4-BE49-F238E27FC236}">
                      <a16:creationId xmlns:a16="http://schemas.microsoft.com/office/drawing/2014/main" id="{0C435A0C-E0AA-4ED9-971A-E7B2D904ACAE}"/>
                    </a:ext>
                  </a:extLst>
                </p:cNvPr>
                <p:cNvPicPr/>
                <p:nvPr/>
              </p:nvPicPr>
              <p:blipFill>
                <a:blip r:embed="rId342"/>
                <a:stretch>
                  <a:fillRect/>
                </a:stretch>
              </p:blipFill>
              <p:spPr>
                <a:xfrm>
                  <a:off x="5394157" y="2826691"/>
                  <a:ext cx="334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9" name="Freihand 248">
                  <a:extLst>
                    <a:ext uri="{FF2B5EF4-FFF2-40B4-BE49-F238E27FC236}">
                      <a16:creationId xmlns:a16="http://schemas.microsoft.com/office/drawing/2014/main" id="{776D5708-E6B4-4A8E-A527-F657C5871B73}"/>
                    </a:ext>
                  </a:extLst>
                </p14:cNvPr>
                <p14:cNvContentPartPr/>
                <p14:nvPr/>
              </p14:nvContentPartPr>
              <p14:xfrm>
                <a:off x="5311717" y="2810851"/>
                <a:ext cx="145080" cy="86400"/>
              </p14:xfrm>
            </p:contentPart>
          </mc:Choice>
          <mc:Fallback>
            <p:pic>
              <p:nvPicPr>
                <p:cNvPr id="249" name="Freihand 248">
                  <a:extLst>
                    <a:ext uri="{FF2B5EF4-FFF2-40B4-BE49-F238E27FC236}">
                      <a16:creationId xmlns:a16="http://schemas.microsoft.com/office/drawing/2014/main" id="{776D5708-E6B4-4A8E-A527-F657C5871B73}"/>
                    </a:ext>
                  </a:extLst>
                </p:cNvPr>
                <p:cNvPicPr/>
                <p:nvPr/>
              </p:nvPicPr>
              <p:blipFill>
                <a:blip r:embed="rId344"/>
                <a:stretch>
                  <a:fillRect/>
                </a:stretch>
              </p:blipFill>
              <p:spPr>
                <a:xfrm>
                  <a:off x="5307397" y="2806531"/>
                  <a:ext cx="153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50" name="Freihand 249">
                  <a:extLst>
                    <a:ext uri="{FF2B5EF4-FFF2-40B4-BE49-F238E27FC236}">
                      <a16:creationId xmlns:a16="http://schemas.microsoft.com/office/drawing/2014/main" id="{0750874D-CFB3-41D3-A9F2-EC8E69369263}"/>
                    </a:ext>
                  </a:extLst>
                </p14:cNvPr>
                <p14:cNvContentPartPr/>
                <p14:nvPr/>
              </p14:nvContentPartPr>
              <p14:xfrm>
                <a:off x="5574877" y="2903731"/>
                <a:ext cx="166320" cy="5040"/>
              </p14:xfrm>
            </p:contentPart>
          </mc:Choice>
          <mc:Fallback>
            <p:pic>
              <p:nvPicPr>
                <p:cNvPr id="250" name="Freihand 249">
                  <a:extLst>
                    <a:ext uri="{FF2B5EF4-FFF2-40B4-BE49-F238E27FC236}">
                      <a16:creationId xmlns:a16="http://schemas.microsoft.com/office/drawing/2014/main" id="{0750874D-CFB3-41D3-A9F2-EC8E69369263}"/>
                    </a:ext>
                  </a:extLst>
                </p:cNvPr>
                <p:cNvPicPr/>
                <p:nvPr/>
              </p:nvPicPr>
              <p:blipFill>
                <a:blip r:embed="rId346"/>
                <a:stretch>
                  <a:fillRect/>
                </a:stretch>
              </p:blipFill>
              <p:spPr>
                <a:xfrm>
                  <a:off x="5570557" y="2899411"/>
                  <a:ext cx="174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1" name="Freihand 250">
                  <a:extLst>
                    <a:ext uri="{FF2B5EF4-FFF2-40B4-BE49-F238E27FC236}">
                      <a16:creationId xmlns:a16="http://schemas.microsoft.com/office/drawing/2014/main" id="{F7E812B9-63CC-4FC9-BAE0-E191DB3DCAA6}"/>
                    </a:ext>
                  </a:extLst>
                </p14:cNvPr>
                <p14:cNvContentPartPr/>
                <p14:nvPr/>
              </p14:nvContentPartPr>
              <p14:xfrm>
                <a:off x="5613757" y="2922451"/>
                <a:ext cx="180720" cy="26640"/>
              </p14:xfrm>
            </p:contentPart>
          </mc:Choice>
          <mc:Fallback>
            <p:pic>
              <p:nvPicPr>
                <p:cNvPr id="251" name="Freihand 250">
                  <a:extLst>
                    <a:ext uri="{FF2B5EF4-FFF2-40B4-BE49-F238E27FC236}">
                      <a16:creationId xmlns:a16="http://schemas.microsoft.com/office/drawing/2014/main" id="{F7E812B9-63CC-4FC9-BAE0-E191DB3DCAA6}"/>
                    </a:ext>
                  </a:extLst>
                </p:cNvPr>
                <p:cNvPicPr/>
                <p:nvPr/>
              </p:nvPicPr>
              <p:blipFill>
                <a:blip r:embed="rId348"/>
                <a:stretch>
                  <a:fillRect/>
                </a:stretch>
              </p:blipFill>
              <p:spPr>
                <a:xfrm>
                  <a:off x="5609437" y="2918131"/>
                  <a:ext cx="18936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2" name="Freihand 251">
                  <a:extLst>
                    <a:ext uri="{FF2B5EF4-FFF2-40B4-BE49-F238E27FC236}">
                      <a16:creationId xmlns:a16="http://schemas.microsoft.com/office/drawing/2014/main" id="{5933E4EE-323A-450F-8808-405006C32E9F}"/>
                    </a:ext>
                  </a:extLst>
                </p14:cNvPr>
                <p14:cNvContentPartPr/>
                <p14:nvPr/>
              </p14:nvContentPartPr>
              <p14:xfrm>
                <a:off x="5902837" y="2753251"/>
                <a:ext cx="139320" cy="118440"/>
              </p14:xfrm>
            </p:contentPart>
          </mc:Choice>
          <mc:Fallback>
            <p:pic>
              <p:nvPicPr>
                <p:cNvPr id="252" name="Freihand 251">
                  <a:extLst>
                    <a:ext uri="{FF2B5EF4-FFF2-40B4-BE49-F238E27FC236}">
                      <a16:creationId xmlns:a16="http://schemas.microsoft.com/office/drawing/2014/main" id="{5933E4EE-323A-450F-8808-405006C32E9F}"/>
                    </a:ext>
                  </a:extLst>
                </p:cNvPr>
                <p:cNvPicPr/>
                <p:nvPr/>
              </p:nvPicPr>
              <p:blipFill>
                <a:blip r:embed="rId350"/>
                <a:stretch>
                  <a:fillRect/>
                </a:stretch>
              </p:blipFill>
              <p:spPr>
                <a:xfrm>
                  <a:off x="5898517" y="2748931"/>
                  <a:ext cx="147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3" name="Freihand 252">
                  <a:extLst>
                    <a:ext uri="{FF2B5EF4-FFF2-40B4-BE49-F238E27FC236}">
                      <a16:creationId xmlns:a16="http://schemas.microsoft.com/office/drawing/2014/main" id="{FF01C553-D35F-464B-95BB-DDDB270578F9}"/>
                    </a:ext>
                  </a:extLst>
                </p14:cNvPr>
                <p14:cNvContentPartPr/>
                <p14:nvPr/>
              </p14:nvContentPartPr>
              <p14:xfrm>
                <a:off x="5783317" y="2860531"/>
                <a:ext cx="354960" cy="65160"/>
              </p14:xfrm>
            </p:contentPart>
          </mc:Choice>
          <mc:Fallback>
            <p:pic>
              <p:nvPicPr>
                <p:cNvPr id="253" name="Freihand 252">
                  <a:extLst>
                    <a:ext uri="{FF2B5EF4-FFF2-40B4-BE49-F238E27FC236}">
                      <a16:creationId xmlns:a16="http://schemas.microsoft.com/office/drawing/2014/main" id="{FF01C553-D35F-464B-95BB-DDDB270578F9}"/>
                    </a:ext>
                  </a:extLst>
                </p:cNvPr>
                <p:cNvPicPr/>
                <p:nvPr/>
              </p:nvPicPr>
              <p:blipFill>
                <a:blip r:embed="rId352"/>
                <a:stretch>
                  <a:fillRect/>
                </a:stretch>
              </p:blipFill>
              <p:spPr>
                <a:xfrm>
                  <a:off x="5778997" y="2856211"/>
                  <a:ext cx="363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4" name="Freihand 253">
                  <a:extLst>
                    <a:ext uri="{FF2B5EF4-FFF2-40B4-BE49-F238E27FC236}">
                      <a16:creationId xmlns:a16="http://schemas.microsoft.com/office/drawing/2014/main" id="{9DF4EF39-F5D4-408A-A43A-67958CB8B875}"/>
                    </a:ext>
                  </a:extLst>
                </p14:cNvPr>
                <p14:cNvContentPartPr/>
                <p14:nvPr/>
              </p14:nvContentPartPr>
              <p14:xfrm>
                <a:off x="5925877" y="2985451"/>
                <a:ext cx="14760" cy="131760"/>
              </p14:xfrm>
            </p:contentPart>
          </mc:Choice>
          <mc:Fallback>
            <p:pic>
              <p:nvPicPr>
                <p:cNvPr id="254" name="Freihand 253">
                  <a:extLst>
                    <a:ext uri="{FF2B5EF4-FFF2-40B4-BE49-F238E27FC236}">
                      <a16:creationId xmlns:a16="http://schemas.microsoft.com/office/drawing/2014/main" id="{9DF4EF39-F5D4-408A-A43A-67958CB8B875}"/>
                    </a:ext>
                  </a:extLst>
                </p:cNvPr>
                <p:cNvPicPr/>
                <p:nvPr/>
              </p:nvPicPr>
              <p:blipFill>
                <a:blip r:embed="rId354"/>
                <a:stretch>
                  <a:fillRect/>
                </a:stretch>
              </p:blipFill>
              <p:spPr>
                <a:xfrm>
                  <a:off x="5921557" y="2981131"/>
                  <a:ext cx="23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5" name="Freihand 254">
                  <a:extLst>
                    <a:ext uri="{FF2B5EF4-FFF2-40B4-BE49-F238E27FC236}">
                      <a16:creationId xmlns:a16="http://schemas.microsoft.com/office/drawing/2014/main" id="{9CDEEEF1-B243-47AB-A680-A49D08CD66C5}"/>
                    </a:ext>
                  </a:extLst>
                </p14:cNvPr>
                <p14:cNvContentPartPr/>
                <p14:nvPr/>
              </p14:nvContentPartPr>
              <p14:xfrm>
                <a:off x="5846317" y="2964211"/>
                <a:ext cx="183240" cy="99360"/>
              </p14:xfrm>
            </p:contentPart>
          </mc:Choice>
          <mc:Fallback>
            <p:pic>
              <p:nvPicPr>
                <p:cNvPr id="255" name="Freihand 254">
                  <a:extLst>
                    <a:ext uri="{FF2B5EF4-FFF2-40B4-BE49-F238E27FC236}">
                      <a16:creationId xmlns:a16="http://schemas.microsoft.com/office/drawing/2014/main" id="{9CDEEEF1-B243-47AB-A680-A49D08CD66C5}"/>
                    </a:ext>
                  </a:extLst>
                </p:cNvPr>
                <p:cNvPicPr/>
                <p:nvPr/>
              </p:nvPicPr>
              <p:blipFill>
                <a:blip r:embed="rId356"/>
                <a:stretch>
                  <a:fillRect/>
                </a:stretch>
              </p:blipFill>
              <p:spPr>
                <a:xfrm>
                  <a:off x="5841997" y="2959891"/>
                  <a:ext cx="191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8" name="Freihand 257">
                  <a:extLst>
                    <a:ext uri="{FF2B5EF4-FFF2-40B4-BE49-F238E27FC236}">
                      <a16:creationId xmlns:a16="http://schemas.microsoft.com/office/drawing/2014/main" id="{4ACD8873-722C-4504-80DC-2B7CE176A4E2}"/>
                    </a:ext>
                  </a:extLst>
                </p14:cNvPr>
                <p14:cNvContentPartPr/>
                <p14:nvPr/>
              </p14:nvContentPartPr>
              <p14:xfrm>
                <a:off x="4332877" y="3177691"/>
                <a:ext cx="117000" cy="104040"/>
              </p14:xfrm>
            </p:contentPart>
          </mc:Choice>
          <mc:Fallback>
            <p:pic>
              <p:nvPicPr>
                <p:cNvPr id="258" name="Freihand 257">
                  <a:extLst>
                    <a:ext uri="{FF2B5EF4-FFF2-40B4-BE49-F238E27FC236}">
                      <a16:creationId xmlns:a16="http://schemas.microsoft.com/office/drawing/2014/main" id="{4ACD8873-722C-4504-80DC-2B7CE176A4E2}"/>
                    </a:ext>
                  </a:extLst>
                </p:cNvPr>
                <p:cNvPicPr/>
                <p:nvPr/>
              </p:nvPicPr>
              <p:blipFill>
                <a:blip r:embed="rId358"/>
                <a:stretch>
                  <a:fillRect/>
                </a:stretch>
              </p:blipFill>
              <p:spPr>
                <a:xfrm>
                  <a:off x="4328557" y="3173371"/>
                  <a:ext cx="125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59" name="Freihand 258">
                  <a:extLst>
                    <a:ext uri="{FF2B5EF4-FFF2-40B4-BE49-F238E27FC236}">
                      <a16:creationId xmlns:a16="http://schemas.microsoft.com/office/drawing/2014/main" id="{C0D5EE15-0AF5-4623-B420-0D79E8D32E71}"/>
                    </a:ext>
                  </a:extLst>
                </p14:cNvPr>
                <p14:cNvContentPartPr/>
                <p14:nvPr/>
              </p14:nvContentPartPr>
              <p14:xfrm>
                <a:off x="4453117" y="3285331"/>
                <a:ext cx="28080" cy="88560"/>
              </p14:xfrm>
            </p:contentPart>
          </mc:Choice>
          <mc:Fallback>
            <p:pic>
              <p:nvPicPr>
                <p:cNvPr id="259" name="Freihand 258">
                  <a:extLst>
                    <a:ext uri="{FF2B5EF4-FFF2-40B4-BE49-F238E27FC236}">
                      <a16:creationId xmlns:a16="http://schemas.microsoft.com/office/drawing/2014/main" id="{C0D5EE15-0AF5-4623-B420-0D79E8D32E71}"/>
                    </a:ext>
                  </a:extLst>
                </p:cNvPr>
                <p:cNvPicPr/>
                <p:nvPr/>
              </p:nvPicPr>
              <p:blipFill>
                <a:blip r:embed="rId360"/>
                <a:stretch>
                  <a:fillRect/>
                </a:stretch>
              </p:blipFill>
              <p:spPr>
                <a:xfrm>
                  <a:off x="4448797" y="3281011"/>
                  <a:ext cx="36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60" name="Freihand 259">
                  <a:extLst>
                    <a:ext uri="{FF2B5EF4-FFF2-40B4-BE49-F238E27FC236}">
                      <a16:creationId xmlns:a16="http://schemas.microsoft.com/office/drawing/2014/main" id="{928157D3-D409-4B69-9003-C8F1773B5881}"/>
                    </a:ext>
                  </a:extLst>
                </p14:cNvPr>
                <p14:cNvContentPartPr/>
                <p14:nvPr/>
              </p14:nvContentPartPr>
              <p14:xfrm>
                <a:off x="4549957" y="3156451"/>
                <a:ext cx="146520" cy="154440"/>
              </p14:xfrm>
            </p:contentPart>
          </mc:Choice>
          <mc:Fallback>
            <p:pic>
              <p:nvPicPr>
                <p:cNvPr id="260" name="Freihand 259">
                  <a:extLst>
                    <a:ext uri="{FF2B5EF4-FFF2-40B4-BE49-F238E27FC236}">
                      <a16:creationId xmlns:a16="http://schemas.microsoft.com/office/drawing/2014/main" id="{928157D3-D409-4B69-9003-C8F1773B5881}"/>
                    </a:ext>
                  </a:extLst>
                </p:cNvPr>
                <p:cNvPicPr/>
                <p:nvPr/>
              </p:nvPicPr>
              <p:blipFill>
                <a:blip r:embed="rId362"/>
                <a:stretch>
                  <a:fillRect/>
                </a:stretch>
              </p:blipFill>
              <p:spPr>
                <a:xfrm>
                  <a:off x="4545637" y="3152131"/>
                  <a:ext cx="155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61" name="Freihand 260">
                  <a:extLst>
                    <a:ext uri="{FF2B5EF4-FFF2-40B4-BE49-F238E27FC236}">
                      <a16:creationId xmlns:a16="http://schemas.microsoft.com/office/drawing/2014/main" id="{35056A92-0833-447F-AC0E-0B183F2498DA}"/>
                    </a:ext>
                  </a:extLst>
                </p14:cNvPr>
                <p14:cNvContentPartPr/>
                <p14:nvPr/>
              </p14:nvContentPartPr>
              <p14:xfrm>
                <a:off x="4737877" y="3238531"/>
                <a:ext cx="127440" cy="58320"/>
              </p14:xfrm>
            </p:contentPart>
          </mc:Choice>
          <mc:Fallback>
            <p:pic>
              <p:nvPicPr>
                <p:cNvPr id="261" name="Freihand 260">
                  <a:extLst>
                    <a:ext uri="{FF2B5EF4-FFF2-40B4-BE49-F238E27FC236}">
                      <a16:creationId xmlns:a16="http://schemas.microsoft.com/office/drawing/2014/main" id="{35056A92-0833-447F-AC0E-0B183F2498DA}"/>
                    </a:ext>
                  </a:extLst>
                </p:cNvPr>
                <p:cNvPicPr/>
                <p:nvPr/>
              </p:nvPicPr>
              <p:blipFill>
                <a:blip r:embed="rId364"/>
                <a:stretch>
                  <a:fillRect/>
                </a:stretch>
              </p:blipFill>
              <p:spPr>
                <a:xfrm>
                  <a:off x="4733557" y="3234211"/>
                  <a:ext cx="136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62" name="Freihand 261">
                  <a:extLst>
                    <a:ext uri="{FF2B5EF4-FFF2-40B4-BE49-F238E27FC236}">
                      <a16:creationId xmlns:a16="http://schemas.microsoft.com/office/drawing/2014/main" id="{C43A8741-0E1A-4531-BB86-3DFE7CBC5ACD}"/>
                    </a:ext>
                  </a:extLst>
                </p14:cNvPr>
                <p14:cNvContentPartPr/>
                <p14:nvPr/>
              </p14:nvContentPartPr>
              <p14:xfrm>
                <a:off x="4800877" y="3241771"/>
                <a:ext cx="70560" cy="133560"/>
              </p14:xfrm>
            </p:contentPart>
          </mc:Choice>
          <mc:Fallback>
            <p:pic>
              <p:nvPicPr>
                <p:cNvPr id="262" name="Freihand 261">
                  <a:extLst>
                    <a:ext uri="{FF2B5EF4-FFF2-40B4-BE49-F238E27FC236}">
                      <a16:creationId xmlns:a16="http://schemas.microsoft.com/office/drawing/2014/main" id="{C43A8741-0E1A-4531-BB86-3DFE7CBC5ACD}"/>
                    </a:ext>
                  </a:extLst>
                </p:cNvPr>
                <p:cNvPicPr/>
                <p:nvPr/>
              </p:nvPicPr>
              <p:blipFill>
                <a:blip r:embed="rId366"/>
                <a:stretch>
                  <a:fillRect/>
                </a:stretch>
              </p:blipFill>
              <p:spPr>
                <a:xfrm>
                  <a:off x="4796557" y="3237451"/>
                  <a:ext cx="79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3" name="Freihand 262">
                  <a:extLst>
                    <a:ext uri="{FF2B5EF4-FFF2-40B4-BE49-F238E27FC236}">
                      <a16:creationId xmlns:a16="http://schemas.microsoft.com/office/drawing/2014/main" id="{C84BDEB3-70E8-4461-A85C-714DD8E7BB06}"/>
                    </a:ext>
                  </a:extLst>
                </p14:cNvPr>
                <p14:cNvContentPartPr/>
                <p14:nvPr/>
              </p14:nvContentPartPr>
              <p14:xfrm>
                <a:off x="4955677" y="3240331"/>
                <a:ext cx="168480" cy="17280"/>
              </p14:xfrm>
            </p:contentPart>
          </mc:Choice>
          <mc:Fallback>
            <p:pic>
              <p:nvPicPr>
                <p:cNvPr id="263" name="Freihand 262">
                  <a:extLst>
                    <a:ext uri="{FF2B5EF4-FFF2-40B4-BE49-F238E27FC236}">
                      <a16:creationId xmlns:a16="http://schemas.microsoft.com/office/drawing/2014/main" id="{C84BDEB3-70E8-4461-A85C-714DD8E7BB06}"/>
                    </a:ext>
                  </a:extLst>
                </p:cNvPr>
                <p:cNvPicPr/>
                <p:nvPr/>
              </p:nvPicPr>
              <p:blipFill>
                <a:blip r:embed="rId368"/>
                <a:stretch>
                  <a:fillRect/>
                </a:stretch>
              </p:blipFill>
              <p:spPr>
                <a:xfrm>
                  <a:off x="4951357" y="3236011"/>
                  <a:ext cx="1771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64" name="Freihand 263">
                  <a:extLst>
                    <a:ext uri="{FF2B5EF4-FFF2-40B4-BE49-F238E27FC236}">
                      <a16:creationId xmlns:a16="http://schemas.microsoft.com/office/drawing/2014/main" id="{85D15DF5-E3DF-4FB7-8E6D-13BF053DFB0F}"/>
                    </a:ext>
                  </a:extLst>
                </p14:cNvPr>
                <p14:cNvContentPartPr/>
                <p14:nvPr/>
              </p14:nvContentPartPr>
              <p14:xfrm>
                <a:off x="5143957" y="3176611"/>
                <a:ext cx="183240" cy="113400"/>
              </p14:xfrm>
            </p:contentPart>
          </mc:Choice>
          <mc:Fallback>
            <p:pic>
              <p:nvPicPr>
                <p:cNvPr id="264" name="Freihand 263">
                  <a:extLst>
                    <a:ext uri="{FF2B5EF4-FFF2-40B4-BE49-F238E27FC236}">
                      <a16:creationId xmlns:a16="http://schemas.microsoft.com/office/drawing/2014/main" id="{85D15DF5-E3DF-4FB7-8E6D-13BF053DFB0F}"/>
                    </a:ext>
                  </a:extLst>
                </p:cNvPr>
                <p:cNvPicPr/>
                <p:nvPr/>
              </p:nvPicPr>
              <p:blipFill>
                <a:blip r:embed="rId370"/>
                <a:stretch>
                  <a:fillRect/>
                </a:stretch>
              </p:blipFill>
              <p:spPr>
                <a:xfrm>
                  <a:off x="5139637" y="3172291"/>
                  <a:ext cx="191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65" name="Freihand 264">
                  <a:extLst>
                    <a:ext uri="{FF2B5EF4-FFF2-40B4-BE49-F238E27FC236}">
                      <a16:creationId xmlns:a16="http://schemas.microsoft.com/office/drawing/2014/main" id="{B4632294-7F2B-4C94-B9E2-29303A521EE6}"/>
                    </a:ext>
                  </a:extLst>
                </p14:cNvPr>
                <p14:cNvContentPartPr/>
                <p14:nvPr/>
              </p14:nvContentPartPr>
              <p14:xfrm>
                <a:off x="5353837" y="3151051"/>
                <a:ext cx="105120" cy="152280"/>
              </p14:xfrm>
            </p:contentPart>
          </mc:Choice>
          <mc:Fallback>
            <p:pic>
              <p:nvPicPr>
                <p:cNvPr id="265" name="Freihand 264">
                  <a:extLst>
                    <a:ext uri="{FF2B5EF4-FFF2-40B4-BE49-F238E27FC236}">
                      <a16:creationId xmlns:a16="http://schemas.microsoft.com/office/drawing/2014/main" id="{B4632294-7F2B-4C94-B9E2-29303A521EE6}"/>
                    </a:ext>
                  </a:extLst>
                </p:cNvPr>
                <p:cNvPicPr/>
                <p:nvPr/>
              </p:nvPicPr>
              <p:blipFill>
                <a:blip r:embed="rId372"/>
                <a:stretch>
                  <a:fillRect/>
                </a:stretch>
              </p:blipFill>
              <p:spPr>
                <a:xfrm>
                  <a:off x="5349517" y="3146731"/>
                  <a:ext cx="113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66" name="Freihand 265">
                  <a:extLst>
                    <a:ext uri="{FF2B5EF4-FFF2-40B4-BE49-F238E27FC236}">
                      <a16:creationId xmlns:a16="http://schemas.microsoft.com/office/drawing/2014/main" id="{E85457FC-3781-4C5D-8FF5-6BB1E0CF59C0}"/>
                    </a:ext>
                  </a:extLst>
                </p14:cNvPr>
                <p14:cNvContentPartPr/>
                <p14:nvPr/>
              </p14:nvContentPartPr>
              <p14:xfrm>
                <a:off x="5387677" y="3172651"/>
                <a:ext cx="119520" cy="5760"/>
              </p14:xfrm>
            </p:contentPart>
          </mc:Choice>
          <mc:Fallback>
            <p:pic>
              <p:nvPicPr>
                <p:cNvPr id="266" name="Freihand 265">
                  <a:extLst>
                    <a:ext uri="{FF2B5EF4-FFF2-40B4-BE49-F238E27FC236}">
                      <a16:creationId xmlns:a16="http://schemas.microsoft.com/office/drawing/2014/main" id="{E85457FC-3781-4C5D-8FF5-6BB1E0CF59C0}"/>
                    </a:ext>
                  </a:extLst>
                </p:cNvPr>
                <p:cNvPicPr/>
                <p:nvPr/>
              </p:nvPicPr>
              <p:blipFill>
                <a:blip r:embed="rId374"/>
                <a:stretch>
                  <a:fillRect/>
                </a:stretch>
              </p:blipFill>
              <p:spPr>
                <a:xfrm>
                  <a:off x="5383357" y="3168331"/>
                  <a:ext cx="128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67" name="Freihand 266">
                  <a:extLst>
                    <a:ext uri="{FF2B5EF4-FFF2-40B4-BE49-F238E27FC236}">
                      <a16:creationId xmlns:a16="http://schemas.microsoft.com/office/drawing/2014/main" id="{E8C9C22A-AFEC-4D73-850B-5BBA3A703435}"/>
                    </a:ext>
                  </a:extLst>
                </p14:cNvPr>
                <p14:cNvContentPartPr/>
                <p14:nvPr/>
              </p14:nvContentPartPr>
              <p14:xfrm>
                <a:off x="5530237" y="3183811"/>
                <a:ext cx="264600" cy="107640"/>
              </p14:xfrm>
            </p:contentPart>
          </mc:Choice>
          <mc:Fallback>
            <p:pic>
              <p:nvPicPr>
                <p:cNvPr id="267" name="Freihand 266">
                  <a:extLst>
                    <a:ext uri="{FF2B5EF4-FFF2-40B4-BE49-F238E27FC236}">
                      <a16:creationId xmlns:a16="http://schemas.microsoft.com/office/drawing/2014/main" id="{E8C9C22A-AFEC-4D73-850B-5BBA3A703435}"/>
                    </a:ext>
                  </a:extLst>
                </p:cNvPr>
                <p:cNvPicPr/>
                <p:nvPr/>
              </p:nvPicPr>
              <p:blipFill>
                <a:blip r:embed="rId376"/>
                <a:stretch>
                  <a:fillRect/>
                </a:stretch>
              </p:blipFill>
              <p:spPr>
                <a:xfrm>
                  <a:off x="5525917" y="3179491"/>
                  <a:ext cx="2732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68" name="Freihand 267">
                  <a:extLst>
                    <a:ext uri="{FF2B5EF4-FFF2-40B4-BE49-F238E27FC236}">
                      <a16:creationId xmlns:a16="http://schemas.microsoft.com/office/drawing/2014/main" id="{D89BC993-9065-4B6D-B95E-4E8E7EEC9490}"/>
                    </a:ext>
                  </a:extLst>
                </p14:cNvPr>
                <p14:cNvContentPartPr/>
                <p14:nvPr/>
              </p14:nvContentPartPr>
              <p14:xfrm>
                <a:off x="5735077" y="3116131"/>
                <a:ext cx="22320" cy="2520"/>
              </p14:xfrm>
            </p:contentPart>
          </mc:Choice>
          <mc:Fallback>
            <p:pic>
              <p:nvPicPr>
                <p:cNvPr id="268" name="Freihand 267">
                  <a:extLst>
                    <a:ext uri="{FF2B5EF4-FFF2-40B4-BE49-F238E27FC236}">
                      <a16:creationId xmlns:a16="http://schemas.microsoft.com/office/drawing/2014/main" id="{D89BC993-9065-4B6D-B95E-4E8E7EEC9490}"/>
                    </a:ext>
                  </a:extLst>
                </p:cNvPr>
                <p:cNvPicPr/>
                <p:nvPr/>
              </p:nvPicPr>
              <p:blipFill>
                <a:blip r:embed="rId123"/>
                <a:stretch>
                  <a:fillRect/>
                </a:stretch>
              </p:blipFill>
              <p:spPr>
                <a:xfrm>
                  <a:off x="5730757" y="3111811"/>
                  <a:ext cx="30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0" name="Freihand 269">
                  <a:extLst>
                    <a:ext uri="{FF2B5EF4-FFF2-40B4-BE49-F238E27FC236}">
                      <a16:creationId xmlns:a16="http://schemas.microsoft.com/office/drawing/2014/main" id="{5ED9C5B8-ADA5-4CA0-82EF-18E7B3398641}"/>
                    </a:ext>
                  </a:extLst>
                </p14:cNvPr>
                <p14:cNvContentPartPr/>
                <p14:nvPr/>
              </p14:nvContentPartPr>
              <p14:xfrm>
                <a:off x="5942077" y="3222691"/>
                <a:ext cx="150120" cy="9720"/>
              </p14:xfrm>
            </p:contentPart>
          </mc:Choice>
          <mc:Fallback>
            <p:pic>
              <p:nvPicPr>
                <p:cNvPr id="270" name="Freihand 269">
                  <a:extLst>
                    <a:ext uri="{FF2B5EF4-FFF2-40B4-BE49-F238E27FC236}">
                      <a16:creationId xmlns:a16="http://schemas.microsoft.com/office/drawing/2014/main" id="{5ED9C5B8-ADA5-4CA0-82EF-18E7B3398641}"/>
                    </a:ext>
                  </a:extLst>
                </p:cNvPr>
                <p:cNvPicPr/>
                <p:nvPr/>
              </p:nvPicPr>
              <p:blipFill>
                <a:blip r:embed="rId379"/>
                <a:stretch>
                  <a:fillRect/>
                </a:stretch>
              </p:blipFill>
              <p:spPr>
                <a:xfrm>
                  <a:off x="5937757" y="3218371"/>
                  <a:ext cx="158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71" name="Freihand 270">
                  <a:extLst>
                    <a:ext uri="{FF2B5EF4-FFF2-40B4-BE49-F238E27FC236}">
                      <a16:creationId xmlns:a16="http://schemas.microsoft.com/office/drawing/2014/main" id="{B6F9DFA5-5785-41BB-BCC1-E28D018FCCF9}"/>
                    </a:ext>
                  </a:extLst>
                </p14:cNvPr>
                <p14:cNvContentPartPr/>
                <p14:nvPr/>
              </p14:nvContentPartPr>
              <p14:xfrm>
                <a:off x="5937397" y="3263371"/>
                <a:ext cx="216360" cy="5040"/>
              </p14:xfrm>
            </p:contentPart>
          </mc:Choice>
          <mc:Fallback>
            <p:pic>
              <p:nvPicPr>
                <p:cNvPr id="271" name="Freihand 270">
                  <a:extLst>
                    <a:ext uri="{FF2B5EF4-FFF2-40B4-BE49-F238E27FC236}">
                      <a16:creationId xmlns:a16="http://schemas.microsoft.com/office/drawing/2014/main" id="{B6F9DFA5-5785-41BB-BCC1-E28D018FCCF9}"/>
                    </a:ext>
                  </a:extLst>
                </p:cNvPr>
                <p:cNvPicPr/>
                <p:nvPr/>
              </p:nvPicPr>
              <p:blipFill>
                <a:blip r:embed="rId381"/>
                <a:stretch>
                  <a:fillRect/>
                </a:stretch>
              </p:blipFill>
              <p:spPr>
                <a:xfrm>
                  <a:off x="5933077" y="3259051"/>
                  <a:ext cx="225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3" name="Freihand 272">
                  <a:extLst>
                    <a:ext uri="{FF2B5EF4-FFF2-40B4-BE49-F238E27FC236}">
                      <a16:creationId xmlns:a16="http://schemas.microsoft.com/office/drawing/2014/main" id="{ABDB3A3E-BF34-423F-9256-0D01EFD5073F}"/>
                    </a:ext>
                  </a:extLst>
                </p14:cNvPr>
                <p14:cNvContentPartPr/>
                <p14:nvPr/>
              </p14:nvContentPartPr>
              <p14:xfrm>
                <a:off x="6341317" y="3027211"/>
                <a:ext cx="110520" cy="119520"/>
              </p14:xfrm>
            </p:contentPart>
          </mc:Choice>
          <mc:Fallback>
            <p:pic>
              <p:nvPicPr>
                <p:cNvPr id="273" name="Freihand 272">
                  <a:extLst>
                    <a:ext uri="{FF2B5EF4-FFF2-40B4-BE49-F238E27FC236}">
                      <a16:creationId xmlns:a16="http://schemas.microsoft.com/office/drawing/2014/main" id="{ABDB3A3E-BF34-423F-9256-0D01EFD5073F}"/>
                    </a:ext>
                  </a:extLst>
                </p:cNvPr>
                <p:cNvPicPr/>
                <p:nvPr/>
              </p:nvPicPr>
              <p:blipFill>
                <a:blip r:embed="rId383"/>
                <a:stretch>
                  <a:fillRect/>
                </a:stretch>
              </p:blipFill>
              <p:spPr>
                <a:xfrm>
                  <a:off x="6336997" y="3022891"/>
                  <a:ext cx="1191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4" name="Freihand 273">
                  <a:extLst>
                    <a:ext uri="{FF2B5EF4-FFF2-40B4-BE49-F238E27FC236}">
                      <a16:creationId xmlns:a16="http://schemas.microsoft.com/office/drawing/2014/main" id="{1B45E141-5CF9-4643-BD9E-FAFC509A2F3D}"/>
                    </a:ext>
                  </a:extLst>
                </p14:cNvPr>
                <p14:cNvContentPartPr/>
                <p14:nvPr/>
              </p14:nvContentPartPr>
              <p14:xfrm>
                <a:off x="6419797" y="3082291"/>
                <a:ext cx="88560" cy="61920"/>
              </p14:xfrm>
            </p:contentPart>
          </mc:Choice>
          <mc:Fallback>
            <p:pic>
              <p:nvPicPr>
                <p:cNvPr id="274" name="Freihand 273">
                  <a:extLst>
                    <a:ext uri="{FF2B5EF4-FFF2-40B4-BE49-F238E27FC236}">
                      <a16:creationId xmlns:a16="http://schemas.microsoft.com/office/drawing/2014/main" id="{1B45E141-5CF9-4643-BD9E-FAFC509A2F3D}"/>
                    </a:ext>
                  </a:extLst>
                </p:cNvPr>
                <p:cNvPicPr/>
                <p:nvPr/>
              </p:nvPicPr>
              <p:blipFill>
                <a:blip r:embed="rId385"/>
                <a:stretch>
                  <a:fillRect/>
                </a:stretch>
              </p:blipFill>
              <p:spPr>
                <a:xfrm>
                  <a:off x="6415477" y="3077971"/>
                  <a:ext cx="97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5" name="Freihand 274">
                  <a:extLst>
                    <a:ext uri="{FF2B5EF4-FFF2-40B4-BE49-F238E27FC236}">
                      <a16:creationId xmlns:a16="http://schemas.microsoft.com/office/drawing/2014/main" id="{D61703A6-2FB3-4090-A5D1-B86569D1FCCE}"/>
                    </a:ext>
                  </a:extLst>
                </p14:cNvPr>
                <p14:cNvContentPartPr/>
                <p14:nvPr/>
              </p14:nvContentPartPr>
              <p14:xfrm>
                <a:off x="6538237" y="3049531"/>
                <a:ext cx="122040" cy="85680"/>
              </p14:xfrm>
            </p:contentPart>
          </mc:Choice>
          <mc:Fallback>
            <p:pic>
              <p:nvPicPr>
                <p:cNvPr id="275" name="Freihand 274">
                  <a:extLst>
                    <a:ext uri="{FF2B5EF4-FFF2-40B4-BE49-F238E27FC236}">
                      <a16:creationId xmlns:a16="http://schemas.microsoft.com/office/drawing/2014/main" id="{D61703A6-2FB3-4090-A5D1-B86569D1FCCE}"/>
                    </a:ext>
                  </a:extLst>
                </p:cNvPr>
                <p:cNvPicPr/>
                <p:nvPr/>
              </p:nvPicPr>
              <p:blipFill>
                <a:blip r:embed="rId387"/>
                <a:stretch>
                  <a:fillRect/>
                </a:stretch>
              </p:blipFill>
              <p:spPr>
                <a:xfrm>
                  <a:off x="6533917" y="3045211"/>
                  <a:ext cx="130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6" name="Freihand 275">
                  <a:extLst>
                    <a:ext uri="{FF2B5EF4-FFF2-40B4-BE49-F238E27FC236}">
                      <a16:creationId xmlns:a16="http://schemas.microsoft.com/office/drawing/2014/main" id="{BAE97DB4-EEA2-4A86-965C-F64C09B5400F}"/>
                    </a:ext>
                  </a:extLst>
                </p14:cNvPr>
                <p14:cNvContentPartPr/>
                <p14:nvPr/>
              </p14:nvContentPartPr>
              <p14:xfrm>
                <a:off x="6698077" y="3061411"/>
                <a:ext cx="152280" cy="78120"/>
              </p14:xfrm>
            </p:contentPart>
          </mc:Choice>
          <mc:Fallback>
            <p:pic>
              <p:nvPicPr>
                <p:cNvPr id="276" name="Freihand 275">
                  <a:extLst>
                    <a:ext uri="{FF2B5EF4-FFF2-40B4-BE49-F238E27FC236}">
                      <a16:creationId xmlns:a16="http://schemas.microsoft.com/office/drawing/2014/main" id="{BAE97DB4-EEA2-4A86-965C-F64C09B5400F}"/>
                    </a:ext>
                  </a:extLst>
                </p:cNvPr>
                <p:cNvPicPr/>
                <p:nvPr/>
              </p:nvPicPr>
              <p:blipFill>
                <a:blip r:embed="rId389"/>
                <a:stretch>
                  <a:fillRect/>
                </a:stretch>
              </p:blipFill>
              <p:spPr>
                <a:xfrm>
                  <a:off x="6693757" y="3057091"/>
                  <a:ext cx="160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7" name="Freihand 276">
                  <a:extLst>
                    <a:ext uri="{FF2B5EF4-FFF2-40B4-BE49-F238E27FC236}">
                      <a16:creationId xmlns:a16="http://schemas.microsoft.com/office/drawing/2014/main" id="{CE153CBE-0859-43B8-8BB5-426F7D04C9AC}"/>
                    </a:ext>
                  </a:extLst>
                </p14:cNvPr>
                <p14:cNvContentPartPr/>
                <p14:nvPr/>
              </p14:nvContentPartPr>
              <p14:xfrm>
                <a:off x="6336997" y="3181291"/>
                <a:ext cx="545760" cy="20520"/>
              </p14:xfrm>
            </p:contentPart>
          </mc:Choice>
          <mc:Fallback>
            <p:pic>
              <p:nvPicPr>
                <p:cNvPr id="277" name="Freihand 276">
                  <a:extLst>
                    <a:ext uri="{FF2B5EF4-FFF2-40B4-BE49-F238E27FC236}">
                      <a16:creationId xmlns:a16="http://schemas.microsoft.com/office/drawing/2014/main" id="{CE153CBE-0859-43B8-8BB5-426F7D04C9AC}"/>
                    </a:ext>
                  </a:extLst>
                </p:cNvPr>
                <p:cNvPicPr/>
                <p:nvPr/>
              </p:nvPicPr>
              <p:blipFill>
                <a:blip r:embed="rId391"/>
                <a:stretch>
                  <a:fillRect/>
                </a:stretch>
              </p:blipFill>
              <p:spPr>
                <a:xfrm>
                  <a:off x="6332677" y="3176971"/>
                  <a:ext cx="554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8" name="Freihand 277">
                  <a:extLst>
                    <a:ext uri="{FF2B5EF4-FFF2-40B4-BE49-F238E27FC236}">
                      <a16:creationId xmlns:a16="http://schemas.microsoft.com/office/drawing/2014/main" id="{8A14FAAF-E74B-42EA-84F1-BF0A13AEC534}"/>
                    </a:ext>
                  </a:extLst>
                </p14:cNvPr>
                <p14:cNvContentPartPr/>
                <p14:nvPr/>
              </p14:nvContentPartPr>
              <p14:xfrm>
                <a:off x="6542557" y="3270571"/>
                <a:ext cx="190800" cy="151560"/>
              </p14:xfrm>
            </p:contentPart>
          </mc:Choice>
          <mc:Fallback>
            <p:pic>
              <p:nvPicPr>
                <p:cNvPr id="278" name="Freihand 277">
                  <a:extLst>
                    <a:ext uri="{FF2B5EF4-FFF2-40B4-BE49-F238E27FC236}">
                      <a16:creationId xmlns:a16="http://schemas.microsoft.com/office/drawing/2014/main" id="{8A14FAAF-E74B-42EA-84F1-BF0A13AEC534}"/>
                    </a:ext>
                  </a:extLst>
                </p:cNvPr>
                <p:cNvPicPr/>
                <p:nvPr/>
              </p:nvPicPr>
              <p:blipFill>
                <a:blip r:embed="rId393"/>
                <a:stretch>
                  <a:fillRect/>
                </a:stretch>
              </p:blipFill>
              <p:spPr>
                <a:xfrm>
                  <a:off x="6538237" y="3266251"/>
                  <a:ext cx="199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80" name="Freihand 279">
                  <a:extLst>
                    <a:ext uri="{FF2B5EF4-FFF2-40B4-BE49-F238E27FC236}">
                      <a16:creationId xmlns:a16="http://schemas.microsoft.com/office/drawing/2014/main" id="{C50A6BF5-BA90-4210-97D8-4AFFA72BCC55}"/>
                    </a:ext>
                  </a:extLst>
                </p14:cNvPr>
                <p14:cNvContentPartPr/>
                <p14:nvPr/>
              </p14:nvContentPartPr>
              <p14:xfrm>
                <a:off x="7122877" y="3057451"/>
                <a:ext cx="34560" cy="270000"/>
              </p14:xfrm>
            </p:contentPart>
          </mc:Choice>
          <mc:Fallback>
            <p:pic>
              <p:nvPicPr>
                <p:cNvPr id="280" name="Freihand 279">
                  <a:extLst>
                    <a:ext uri="{FF2B5EF4-FFF2-40B4-BE49-F238E27FC236}">
                      <a16:creationId xmlns:a16="http://schemas.microsoft.com/office/drawing/2014/main" id="{C50A6BF5-BA90-4210-97D8-4AFFA72BCC55}"/>
                    </a:ext>
                  </a:extLst>
                </p:cNvPr>
                <p:cNvPicPr/>
                <p:nvPr/>
              </p:nvPicPr>
              <p:blipFill>
                <a:blip r:embed="rId395"/>
                <a:stretch>
                  <a:fillRect/>
                </a:stretch>
              </p:blipFill>
              <p:spPr>
                <a:xfrm>
                  <a:off x="7118557" y="3053131"/>
                  <a:ext cx="432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81" name="Freihand 280">
                  <a:extLst>
                    <a:ext uri="{FF2B5EF4-FFF2-40B4-BE49-F238E27FC236}">
                      <a16:creationId xmlns:a16="http://schemas.microsoft.com/office/drawing/2014/main" id="{E08E29DB-F690-47C6-8ECE-EB96B11FFBB2}"/>
                    </a:ext>
                  </a:extLst>
                </p14:cNvPr>
                <p14:cNvContentPartPr/>
                <p14:nvPr/>
              </p14:nvContentPartPr>
              <p14:xfrm>
                <a:off x="7277317" y="3108211"/>
                <a:ext cx="7560" cy="163080"/>
              </p14:xfrm>
            </p:contentPart>
          </mc:Choice>
          <mc:Fallback>
            <p:pic>
              <p:nvPicPr>
                <p:cNvPr id="281" name="Freihand 280">
                  <a:extLst>
                    <a:ext uri="{FF2B5EF4-FFF2-40B4-BE49-F238E27FC236}">
                      <a16:creationId xmlns:a16="http://schemas.microsoft.com/office/drawing/2014/main" id="{E08E29DB-F690-47C6-8ECE-EB96B11FFBB2}"/>
                    </a:ext>
                  </a:extLst>
                </p:cNvPr>
                <p:cNvPicPr/>
                <p:nvPr/>
              </p:nvPicPr>
              <p:blipFill>
                <a:blip r:embed="rId397"/>
                <a:stretch>
                  <a:fillRect/>
                </a:stretch>
              </p:blipFill>
              <p:spPr>
                <a:xfrm>
                  <a:off x="7272997" y="3103891"/>
                  <a:ext cx="162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2" name="Freihand 281">
                  <a:extLst>
                    <a:ext uri="{FF2B5EF4-FFF2-40B4-BE49-F238E27FC236}">
                      <a16:creationId xmlns:a16="http://schemas.microsoft.com/office/drawing/2014/main" id="{069BD4B0-DB85-4C91-B64A-E49C11E60C23}"/>
                    </a:ext>
                  </a:extLst>
                </p14:cNvPr>
                <p14:cNvContentPartPr/>
                <p14:nvPr/>
              </p14:nvContentPartPr>
              <p14:xfrm>
                <a:off x="7201357" y="3171211"/>
                <a:ext cx="132480" cy="29880"/>
              </p14:xfrm>
            </p:contentPart>
          </mc:Choice>
          <mc:Fallback>
            <p:pic>
              <p:nvPicPr>
                <p:cNvPr id="282" name="Freihand 281">
                  <a:extLst>
                    <a:ext uri="{FF2B5EF4-FFF2-40B4-BE49-F238E27FC236}">
                      <a16:creationId xmlns:a16="http://schemas.microsoft.com/office/drawing/2014/main" id="{069BD4B0-DB85-4C91-B64A-E49C11E60C23}"/>
                    </a:ext>
                  </a:extLst>
                </p:cNvPr>
                <p:cNvPicPr/>
                <p:nvPr/>
              </p:nvPicPr>
              <p:blipFill>
                <a:blip r:embed="rId399"/>
                <a:stretch>
                  <a:fillRect/>
                </a:stretch>
              </p:blipFill>
              <p:spPr>
                <a:xfrm>
                  <a:off x="7197037" y="3166891"/>
                  <a:ext cx="1411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3" name="Freihand 282">
                  <a:extLst>
                    <a:ext uri="{FF2B5EF4-FFF2-40B4-BE49-F238E27FC236}">
                      <a16:creationId xmlns:a16="http://schemas.microsoft.com/office/drawing/2014/main" id="{78397024-D6D8-4FF6-B92D-F86DB661558C}"/>
                    </a:ext>
                  </a:extLst>
                </p14:cNvPr>
                <p14:cNvContentPartPr/>
                <p14:nvPr/>
              </p14:nvContentPartPr>
              <p14:xfrm>
                <a:off x="7413397" y="3092011"/>
                <a:ext cx="121680" cy="120600"/>
              </p14:xfrm>
            </p:contentPart>
          </mc:Choice>
          <mc:Fallback>
            <p:pic>
              <p:nvPicPr>
                <p:cNvPr id="283" name="Freihand 282">
                  <a:extLst>
                    <a:ext uri="{FF2B5EF4-FFF2-40B4-BE49-F238E27FC236}">
                      <a16:creationId xmlns:a16="http://schemas.microsoft.com/office/drawing/2014/main" id="{78397024-D6D8-4FF6-B92D-F86DB661558C}"/>
                    </a:ext>
                  </a:extLst>
                </p:cNvPr>
                <p:cNvPicPr/>
                <p:nvPr/>
              </p:nvPicPr>
              <p:blipFill>
                <a:blip r:embed="rId401"/>
                <a:stretch>
                  <a:fillRect/>
                </a:stretch>
              </p:blipFill>
              <p:spPr>
                <a:xfrm>
                  <a:off x="7409077" y="3087691"/>
                  <a:ext cx="130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4" name="Freihand 283">
                  <a:extLst>
                    <a:ext uri="{FF2B5EF4-FFF2-40B4-BE49-F238E27FC236}">
                      <a16:creationId xmlns:a16="http://schemas.microsoft.com/office/drawing/2014/main" id="{20E4949F-CCE3-4F56-86AE-39A0AB367815}"/>
                    </a:ext>
                  </a:extLst>
                </p14:cNvPr>
                <p14:cNvContentPartPr/>
                <p14:nvPr/>
              </p14:nvContentPartPr>
              <p14:xfrm>
                <a:off x="7582597" y="3076891"/>
                <a:ext cx="90360" cy="123480"/>
              </p14:xfrm>
            </p:contentPart>
          </mc:Choice>
          <mc:Fallback>
            <p:pic>
              <p:nvPicPr>
                <p:cNvPr id="284" name="Freihand 283">
                  <a:extLst>
                    <a:ext uri="{FF2B5EF4-FFF2-40B4-BE49-F238E27FC236}">
                      <a16:creationId xmlns:a16="http://schemas.microsoft.com/office/drawing/2014/main" id="{20E4949F-CCE3-4F56-86AE-39A0AB367815}"/>
                    </a:ext>
                  </a:extLst>
                </p:cNvPr>
                <p:cNvPicPr/>
                <p:nvPr/>
              </p:nvPicPr>
              <p:blipFill>
                <a:blip r:embed="rId403"/>
                <a:stretch>
                  <a:fillRect/>
                </a:stretch>
              </p:blipFill>
              <p:spPr>
                <a:xfrm>
                  <a:off x="7578277" y="3072571"/>
                  <a:ext cx="99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5" name="Freihand 284">
                  <a:extLst>
                    <a:ext uri="{FF2B5EF4-FFF2-40B4-BE49-F238E27FC236}">
                      <a16:creationId xmlns:a16="http://schemas.microsoft.com/office/drawing/2014/main" id="{AF1DC6DE-F524-4DD1-8B47-2342B8820265}"/>
                    </a:ext>
                  </a:extLst>
                </p14:cNvPr>
                <p14:cNvContentPartPr/>
                <p14:nvPr/>
              </p14:nvContentPartPr>
              <p14:xfrm>
                <a:off x="7617517" y="3064651"/>
                <a:ext cx="83520" cy="9000"/>
              </p14:xfrm>
            </p:contentPart>
          </mc:Choice>
          <mc:Fallback>
            <p:pic>
              <p:nvPicPr>
                <p:cNvPr id="285" name="Freihand 284">
                  <a:extLst>
                    <a:ext uri="{FF2B5EF4-FFF2-40B4-BE49-F238E27FC236}">
                      <a16:creationId xmlns:a16="http://schemas.microsoft.com/office/drawing/2014/main" id="{AF1DC6DE-F524-4DD1-8B47-2342B8820265}"/>
                    </a:ext>
                  </a:extLst>
                </p:cNvPr>
                <p:cNvPicPr/>
                <p:nvPr/>
              </p:nvPicPr>
              <p:blipFill>
                <a:blip r:embed="rId405"/>
                <a:stretch>
                  <a:fillRect/>
                </a:stretch>
              </p:blipFill>
              <p:spPr>
                <a:xfrm>
                  <a:off x="7613197" y="3060331"/>
                  <a:ext cx="921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6" name="Freihand 285">
                  <a:extLst>
                    <a:ext uri="{FF2B5EF4-FFF2-40B4-BE49-F238E27FC236}">
                      <a16:creationId xmlns:a16="http://schemas.microsoft.com/office/drawing/2014/main" id="{EE4AD512-CE35-4598-BF67-9F80CC3915A0}"/>
                    </a:ext>
                  </a:extLst>
                </p14:cNvPr>
                <p14:cNvContentPartPr/>
                <p14:nvPr/>
              </p14:nvContentPartPr>
              <p14:xfrm>
                <a:off x="7743157" y="3056731"/>
                <a:ext cx="214560" cy="113400"/>
              </p14:xfrm>
            </p:contentPart>
          </mc:Choice>
          <mc:Fallback>
            <p:pic>
              <p:nvPicPr>
                <p:cNvPr id="286" name="Freihand 285">
                  <a:extLst>
                    <a:ext uri="{FF2B5EF4-FFF2-40B4-BE49-F238E27FC236}">
                      <a16:creationId xmlns:a16="http://schemas.microsoft.com/office/drawing/2014/main" id="{EE4AD512-CE35-4598-BF67-9F80CC3915A0}"/>
                    </a:ext>
                  </a:extLst>
                </p:cNvPr>
                <p:cNvPicPr/>
                <p:nvPr/>
              </p:nvPicPr>
              <p:blipFill>
                <a:blip r:embed="rId407"/>
                <a:stretch>
                  <a:fillRect/>
                </a:stretch>
              </p:blipFill>
              <p:spPr>
                <a:xfrm>
                  <a:off x="7738837" y="3052411"/>
                  <a:ext cx="223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7" name="Freihand 286">
                  <a:extLst>
                    <a:ext uri="{FF2B5EF4-FFF2-40B4-BE49-F238E27FC236}">
                      <a16:creationId xmlns:a16="http://schemas.microsoft.com/office/drawing/2014/main" id="{DB9EA8A9-358A-438D-BD12-3491FF231375}"/>
                    </a:ext>
                  </a:extLst>
                </p14:cNvPr>
                <p14:cNvContentPartPr/>
                <p14:nvPr/>
              </p14:nvContentPartPr>
              <p14:xfrm>
                <a:off x="7928197" y="2970331"/>
                <a:ext cx="27000" cy="12960"/>
              </p14:xfrm>
            </p:contentPart>
          </mc:Choice>
          <mc:Fallback>
            <p:pic>
              <p:nvPicPr>
                <p:cNvPr id="287" name="Freihand 286">
                  <a:extLst>
                    <a:ext uri="{FF2B5EF4-FFF2-40B4-BE49-F238E27FC236}">
                      <a16:creationId xmlns:a16="http://schemas.microsoft.com/office/drawing/2014/main" id="{DB9EA8A9-358A-438D-BD12-3491FF231375}"/>
                    </a:ext>
                  </a:extLst>
                </p:cNvPr>
                <p:cNvPicPr/>
                <p:nvPr/>
              </p:nvPicPr>
              <p:blipFill>
                <a:blip r:embed="rId409"/>
                <a:stretch>
                  <a:fillRect/>
                </a:stretch>
              </p:blipFill>
              <p:spPr>
                <a:xfrm>
                  <a:off x="7923877" y="2966011"/>
                  <a:ext cx="35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92" name="Freihand 291">
                  <a:extLst>
                    <a:ext uri="{FF2B5EF4-FFF2-40B4-BE49-F238E27FC236}">
                      <a16:creationId xmlns:a16="http://schemas.microsoft.com/office/drawing/2014/main" id="{88512AC0-8C46-4B6F-B4DE-50A9201AF834}"/>
                    </a:ext>
                  </a:extLst>
                </p14:cNvPr>
                <p14:cNvContentPartPr/>
                <p14:nvPr/>
              </p14:nvContentPartPr>
              <p14:xfrm>
                <a:off x="5305237" y="3635611"/>
                <a:ext cx="185760" cy="5040"/>
              </p14:xfrm>
            </p:contentPart>
          </mc:Choice>
          <mc:Fallback>
            <p:pic>
              <p:nvPicPr>
                <p:cNvPr id="292" name="Freihand 291">
                  <a:extLst>
                    <a:ext uri="{FF2B5EF4-FFF2-40B4-BE49-F238E27FC236}">
                      <a16:creationId xmlns:a16="http://schemas.microsoft.com/office/drawing/2014/main" id="{88512AC0-8C46-4B6F-B4DE-50A9201AF834}"/>
                    </a:ext>
                  </a:extLst>
                </p:cNvPr>
                <p:cNvPicPr/>
                <p:nvPr/>
              </p:nvPicPr>
              <p:blipFill>
                <a:blip r:embed="rId411"/>
                <a:stretch>
                  <a:fillRect/>
                </a:stretch>
              </p:blipFill>
              <p:spPr>
                <a:xfrm>
                  <a:off x="5300917" y="3631291"/>
                  <a:ext cx="194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93" name="Freihand 292">
                  <a:extLst>
                    <a:ext uri="{FF2B5EF4-FFF2-40B4-BE49-F238E27FC236}">
                      <a16:creationId xmlns:a16="http://schemas.microsoft.com/office/drawing/2014/main" id="{F9C28796-5B68-42FB-A5F3-1CE5C37FCBEC}"/>
                    </a:ext>
                  </a:extLst>
                </p14:cNvPr>
                <p14:cNvContentPartPr/>
                <p14:nvPr/>
              </p14:nvContentPartPr>
              <p14:xfrm>
                <a:off x="5359597" y="3667291"/>
                <a:ext cx="191160" cy="12600"/>
              </p14:xfrm>
            </p:contentPart>
          </mc:Choice>
          <mc:Fallback>
            <p:pic>
              <p:nvPicPr>
                <p:cNvPr id="293" name="Freihand 292">
                  <a:extLst>
                    <a:ext uri="{FF2B5EF4-FFF2-40B4-BE49-F238E27FC236}">
                      <a16:creationId xmlns:a16="http://schemas.microsoft.com/office/drawing/2014/main" id="{F9C28796-5B68-42FB-A5F3-1CE5C37FCBEC}"/>
                    </a:ext>
                  </a:extLst>
                </p:cNvPr>
                <p:cNvPicPr/>
                <p:nvPr/>
              </p:nvPicPr>
              <p:blipFill>
                <a:blip r:embed="rId413"/>
                <a:stretch>
                  <a:fillRect/>
                </a:stretch>
              </p:blipFill>
              <p:spPr>
                <a:xfrm>
                  <a:off x="5355277" y="3662971"/>
                  <a:ext cx="199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94" name="Freihand 293">
                  <a:extLst>
                    <a:ext uri="{FF2B5EF4-FFF2-40B4-BE49-F238E27FC236}">
                      <a16:creationId xmlns:a16="http://schemas.microsoft.com/office/drawing/2014/main" id="{C18CC2BA-99CF-417D-B805-51EF4BB6F84A}"/>
                    </a:ext>
                  </a:extLst>
                </p14:cNvPr>
                <p14:cNvContentPartPr/>
                <p14:nvPr/>
              </p14:nvContentPartPr>
              <p14:xfrm>
                <a:off x="5606917" y="3571171"/>
                <a:ext cx="288360" cy="103320"/>
              </p14:xfrm>
            </p:contentPart>
          </mc:Choice>
          <mc:Fallback>
            <p:pic>
              <p:nvPicPr>
                <p:cNvPr id="294" name="Freihand 293">
                  <a:extLst>
                    <a:ext uri="{FF2B5EF4-FFF2-40B4-BE49-F238E27FC236}">
                      <a16:creationId xmlns:a16="http://schemas.microsoft.com/office/drawing/2014/main" id="{C18CC2BA-99CF-417D-B805-51EF4BB6F84A}"/>
                    </a:ext>
                  </a:extLst>
                </p:cNvPr>
                <p:cNvPicPr/>
                <p:nvPr/>
              </p:nvPicPr>
              <p:blipFill>
                <a:blip r:embed="rId415"/>
                <a:stretch>
                  <a:fillRect/>
                </a:stretch>
              </p:blipFill>
              <p:spPr>
                <a:xfrm>
                  <a:off x="5602597" y="3566851"/>
                  <a:ext cx="297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5" name="Freihand 294">
                  <a:extLst>
                    <a:ext uri="{FF2B5EF4-FFF2-40B4-BE49-F238E27FC236}">
                      <a16:creationId xmlns:a16="http://schemas.microsoft.com/office/drawing/2014/main" id="{0C9D7A8E-F30D-455F-9596-D9647C87289F}"/>
                    </a:ext>
                  </a:extLst>
                </p14:cNvPr>
                <p14:cNvContentPartPr/>
                <p14:nvPr/>
              </p14:nvContentPartPr>
              <p14:xfrm>
                <a:off x="5937397" y="3566131"/>
                <a:ext cx="155880" cy="84600"/>
              </p14:xfrm>
            </p:contentPart>
          </mc:Choice>
          <mc:Fallback>
            <p:pic>
              <p:nvPicPr>
                <p:cNvPr id="295" name="Freihand 294">
                  <a:extLst>
                    <a:ext uri="{FF2B5EF4-FFF2-40B4-BE49-F238E27FC236}">
                      <a16:creationId xmlns:a16="http://schemas.microsoft.com/office/drawing/2014/main" id="{0C9D7A8E-F30D-455F-9596-D9647C87289F}"/>
                    </a:ext>
                  </a:extLst>
                </p:cNvPr>
                <p:cNvPicPr/>
                <p:nvPr/>
              </p:nvPicPr>
              <p:blipFill>
                <a:blip r:embed="rId417"/>
                <a:stretch>
                  <a:fillRect/>
                </a:stretch>
              </p:blipFill>
              <p:spPr>
                <a:xfrm>
                  <a:off x="5933077" y="3561811"/>
                  <a:ext cx="164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96" name="Freihand 295">
                  <a:extLst>
                    <a:ext uri="{FF2B5EF4-FFF2-40B4-BE49-F238E27FC236}">
                      <a16:creationId xmlns:a16="http://schemas.microsoft.com/office/drawing/2014/main" id="{0DD1C973-34F7-4C1D-ABDA-A1DF4951B571}"/>
                    </a:ext>
                  </a:extLst>
                </p14:cNvPr>
                <p14:cNvContentPartPr/>
                <p14:nvPr/>
              </p14:nvContentPartPr>
              <p14:xfrm>
                <a:off x="6253837" y="3565771"/>
                <a:ext cx="28080" cy="106560"/>
              </p14:xfrm>
            </p:contentPart>
          </mc:Choice>
          <mc:Fallback>
            <p:pic>
              <p:nvPicPr>
                <p:cNvPr id="296" name="Freihand 295">
                  <a:extLst>
                    <a:ext uri="{FF2B5EF4-FFF2-40B4-BE49-F238E27FC236}">
                      <a16:creationId xmlns:a16="http://schemas.microsoft.com/office/drawing/2014/main" id="{0DD1C973-34F7-4C1D-ABDA-A1DF4951B571}"/>
                    </a:ext>
                  </a:extLst>
                </p:cNvPr>
                <p:cNvPicPr/>
                <p:nvPr/>
              </p:nvPicPr>
              <p:blipFill>
                <a:blip r:embed="rId419"/>
                <a:stretch>
                  <a:fillRect/>
                </a:stretch>
              </p:blipFill>
              <p:spPr>
                <a:xfrm>
                  <a:off x="6249517" y="3561451"/>
                  <a:ext cx="36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97" name="Freihand 296">
                  <a:extLst>
                    <a:ext uri="{FF2B5EF4-FFF2-40B4-BE49-F238E27FC236}">
                      <a16:creationId xmlns:a16="http://schemas.microsoft.com/office/drawing/2014/main" id="{A368778C-910E-497D-B8AF-AD312FBCE4AF}"/>
                    </a:ext>
                  </a:extLst>
                </p14:cNvPr>
                <p14:cNvContentPartPr/>
                <p14:nvPr/>
              </p14:nvContentPartPr>
              <p14:xfrm>
                <a:off x="6206677" y="3615091"/>
                <a:ext cx="159120" cy="5040"/>
              </p14:xfrm>
            </p:contentPart>
          </mc:Choice>
          <mc:Fallback>
            <p:pic>
              <p:nvPicPr>
                <p:cNvPr id="297" name="Freihand 296">
                  <a:extLst>
                    <a:ext uri="{FF2B5EF4-FFF2-40B4-BE49-F238E27FC236}">
                      <a16:creationId xmlns:a16="http://schemas.microsoft.com/office/drawing/2014/main" id="{A368778C-910E-497D-B8AF-AD312FBCE4AF}"/>
                    </a:ext>
                  </a:extLst>
                </p:cNvPr>
                <p:cNvPicPr/>
                <p:nvPr/>
              </p:nvPicPr>
              <p:blipFill>
                <a:blip r:embed="rId421"/>
                <a:stretch>
                  <a:fillRect/>
                </a:stretch>
              </p:blipFill>
              <p:spPr>
                <a:xfrm>
                  <a:off x="6202357" y="3610771"/>
                  <a:ext cx="167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98" name="Freihand 297">
                  <a:extLst>
                    <a:ext uri="{FF2B5EF4-FFF2-40B4-BE49-F238E27FC236}">
                      <a16:creationId xmlns:a16="http://schemas.microsoft.com/office/drawing/2014/main" id="{5154FDE5-EA7B-45FC-8B6B-CB42EB8A3E29}"/>
                    </a:ext>
                  </a:extLst>
                </p14:cNvPr>
                <p14:cNvContentPartPr/>
                <p14:nvPr/>
              </p14:nvContentPartPr>
              <p14:xfrm>
                <a:off x="6424117" y="3538771"/>
                <a:ext cx="138960" cy="104400"/>
              </p14:xfrm>
            </p:contentPart>
          </mc:Choice>
          <mc:Fallback>
            <p:pic>
              <p:nvPicPr>
                <p:cNvPr id="298" name="Freihand 297">
                  <a:extLst>
                    <a:ext uri="{FF2B5EF4-FFF2-40B4-BE49-F238E27FC236}">
                      <a16:creationId xmlns:a16="http://schemas.microsoft.com/office/drawing/2014/main" id="{5154FDE5-EA7B-45FC-8B6B-CB42EB8A3E29}"/>
                    </a:ext>
                  </a:extLst>
                </p:cNvPr>
                <p:cNvPicPr/>
                <p:nvPr/>
              </p:nvPicPr>
              <p:blipFill>
                <a:blip r:embed="rId423"/>
                <a:stretch>
                  <a:fillRect/>
                </a:stretch>
              </p:blipFill>
              <p:spPr>
                <a:xfrm>
                  <a:off x="6419797" y="3534451"/>
                  <a:ext cx="147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99" name="Freihand 298">
                  <a:extLst>
                    <a:ext uri="{FF2B5EF4-FFF2-40B4-BE49-F238E27FC236}">
                      <a16:creationId xmlns:a16="http://schemas.microsoft.com/office/drawing/2014/main" id="{516C31B4-6F8D-49DD-AF2A-ED6AE30DF534}"/>
                    </a:ext>
                  </a:extLst>
                </p14:cNvPr>
                <p14:cNvContentPartPr/>
                <p14:nvPr/>
              </p14:nvContentPartPr>
              <p14:xfrm>
                <a:off x="6609877" y="3531931"/>
                <a:ext cx="163080" cy="121320"/>
              </p14:xfrm>
            </p:contentPart>
          </mc:Choice>
          <mc:Fallback>
            <p:pic>
              <p:nvPicPr>
                <p:cNvPr id="299" name="Freihand 298">
                  <a:extLst>
                    <a:ext uri="{FF2B5EF4-FFF2-40B4-BE49-F238E27FC236}">
                      <a16:creationId xmlns:a16="http://schemas.microsoft.com/office/drawing/2014/main" id="{516C31B4-6F8D-49DD-AF2A-ED6AE30DF534}"/>
                    </a:ext>
                  </a:extLst>
                </p:cNvPr>
                <p:cNvPicPr/>
                <p:nvPr/>
              </p:nvPicPr>
              <p:blipFill>
                <a:blip r:embed="rId425"/>
                <a:stretch>
                  <a:fillRect/>
                </a:stretch>
              </p:blipFill>
              <p:spPr>
                <a:xfrm>
                  <a:off x="6605557" y="3527611"/>
                  <a:ext cx="171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00" name="Freihand 299">
                  <a:extLst>
                    <a:ext uri="{FF2B5EF4-FFF2-40B4-BE49-F238E27FC236}">
                      <a16:creationId xmlns:a16="http://schemas.microsoft.com/office/drawing/2014/main" id="{7329D1CD-6F3E-4E82-863B-F24A6D78B355}"/>
                    </a:ext>
                  </a:extLst>
                </p14:cNvPr>
                <p14:cNvContentPartPr/>
                <p14:nvPr/>
              </p14:nvContentPartPr>
              <p14:xfrm>
                <a:off x="6784837" y="3527251"/>
                <a:ext cx="94320" cy="93240"/>
              </p14:xfrm>
            </p:contentPart>
          </mc:Choice>
          <mc:Fallback>
            <p:pic>
              <p:nvPicPr>
                <p:cNvPr id="300" name="Freihand 299">
                  <a:extLst>
                    <a:ext uri="{FF2B5EF4-FFF2-40B4-BE49-F238E27FC236}">
                      <a16:creationId xmlns:a16="http://schemas.microsoft.com/office/drawing/2014/main" id="{7329D1CD-6F3E-4E82-863B-F24A6D78B355}"/>
                    </a:ext>
                  </a:extLst>
                </p:cNvPr>
                <p:cNvPicPr/>
                <p:nvPr/>
              </p:nvPicPr>
              <p:blipFill>
                <a:blip r:embed="rId427"/>
                <a:stretch>
                  <a:fillRect/>
                </a:stretch>
              </p:blipFill>
              <p:spPr>
                <a:xfrm>
                  <a:off x="6780517" y="3522931"/>
                  <a:ext cx="10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01" name="Freihand 300">
                  <a:extLst>
                    <a:ext uri="{FF2B5EF4-FFF2-40B4-BE49-F238E27FC236}">
                      <a16:creationId xmlns:a16="http://schemas.microsoft.com/office/drawing/2014/main" id="{94528FEC-0F72-4E84-9A95-E50E920BDDD7}"/>
                    </a:ext>
                  </a:extLst>
                </p14:cNvPr>
                <p14:cNvContentPartPr/>
                <p14:nvPr/>
              </p14:nvContentPartPr>
              <p14:xfrm>
                <a:off x="7016317" y="3554251"/>
                <a:ext cx="65880" cy="72360"/>
              </p14:xfrm>
            </p:contentPart>
          </mc:Choice>
          <mc:Fallback>
            <p:pic>
              <p:nvPicPr>
                <p:cNvPr id="301" name="Freihand 300">
                  <a:extLst>
                    <a:ext uri="{FF2B5EF4-FFF2-40B4-BE49-F238E27FC236}">
                      <a16:creationId xmlns:a16="http://schemas.microsoft.com/office/drawing/2014/main" id="{94528FEC-0F72-4E84-9A95-E50E920BDDD7}"/>
                    </a:ext>
                  </a:extLst>
                </p:cNvPr>
                <p:cNvPicPr/>
                <p:nvPr/>
              </p:nvPicPr>
              <p:blipFill>
                <a:blip r:embed="rId429"/>
                <a:stretch>
                  <a:fillRect/>
                </a:stretch>
              </p:blipFill>
              <p:spPr>
                <a:xfrm>
                  <a:off x="7011997" y="3549931"/>
                  <a:ext cx="74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02" name="Freihand 301">
                  <a:extLst>
                    <a:ext uri="{FF2B5EF4-FFF2-40B4-BE49-F238E27FC236}">
                      <a16:creationId xmlns:a16="http://schemas.microsoft.com/office/drawing/2014/main" id="{E173185D-D647-4F55-8878-78E58A03DF37}"/>
                    </a:ext>
                  </a:extLst>
                </p14:cNvPr>
                <p14:cNvContentPartPr/>
                <p14:nvPr/>
              </p14:nvContentPartPr>
              <p14:xfrm>
                <a:off x="7040437" y="3452371"/>
                <a:ext cx="27000" cy="5400"/>
              </p14:xfrm>
            </p:contentPart>
          </mc:Choice>
          <mc:Fallback>
            <p:pic>
              <p:nvPicPr>
                <p:cNvPr id="302" name="Freihand 301">
                  <a:extLst>
                    <a:ext uri="{FF2B5EF4-FFF2-40B4-BE49-F238E27FC236}">
                      <a16:creationId xmlns:a16="http://schemas.microsoft.com/office/drawing/2014/main" id="{E173185D-D647-4F55-8878-78E58A03DF37}"/>
                    </a:ext>
                  </a:extLst>
                </p:cNvPr>
                <p:cNvPicPr/>
                <p:nvPr/>
              </p:nvPicPr>
              <p:blipFill>
                <a:blip r:embed="rId431"/>
                <a:stretch>
                  <a:fillRect/>
                </a:stretch>
              </p:blipFill>
              <p:spPr>
                <a:xfrm>
                  <a:off x="7036117" y="3448051"/>
                  <a:ext cx="35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8" name="Freihand 287">
                  <a:extLst>
                    <a:ext uri="{FF2B5EF4-FFF2-40B4-BE49-F238E27FC236}">
                      <a16:creationId xmlns:a16="http://schemas.microsoft.com/office/drawing/2014/main" id="{78CC24CC-DF71-4BCB-B652-39C03E5D7F3E}"/>
                    </a:ext>
                  </a:extLst>
                </p14:cNvPr>
                <p14:cNvContentPartPr/>
                <p14:nvPr/>
              </p14:nvContentPartPr>
              <p14:xfrm>
                <a:off x="4477237" y="3615091"/>
                <a:ext cx="134640" cy="84600"/>
              </p14:xfrm>
            </p:contentPart>
          </mc:Choice>
          <mc:Fallback>
            <p:pic>
              <p:nvPicPr>
                <p:cNvPr id="288" name="Freihand 287">
                  <a:extLst>
                    <a:ext uri="{FF2B5EF4-FFF2-40B4-BE49-F238E27FC236}">
                      <a16:creationId xmlns:a16="http://schemas.microsoft.com/office/drawing/2014/main" id="{78CC24CC-DF71-4BCB-B652-39C03E5D7F3E}"/>
                    </a:ext>
                  </a:extLst>
                </p:cNvPr>
                <p:cNvPicPr/>
                <p:nvPr/>
              </p:nvPicPr>
              <p:blipFill>
                <a:blip r:embed="rId433"/>
                <a:stretch>
                  <a:fillRect/>
                </a:stretch>
              </p:blipFill>
              <p:spPr>
                <a:xfrm>
                  <a:off x="4472917" y="3610771"/>
                  <a:ext cx="143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9" name="Freihand 288">
                  <a:extLst>
                    <a:ext uri="{FF2B5EF4-FFF2-40B4-BE49-F238E27FC236}">
                      <a16:creationId xmlns:a16="http://schemas.microsoft.com/office/drawing/2014/main" id="{CA099011-22F0-4BEA-847D-31B3A7D019BA}"/>
                    </a:ext>
                  </a:extLst>
                </p14:cNvPr>
                <p14:cNvContentPartPr/>
                <p14:nvPr/>
              </p14:nvContentPartPr>
              <p14:xfrm>
                <a:off x="4641757" y="3709771"/>
                <a:ext cx="18000" cy="92520"/>
              </p14:xfrm>
            </p:contentPart>
          </mc:Choice>
          <mc:Fallback>
            <p:pic>
              <p:nvPicPr>
                <p:cNvPr id="289" name="Freihand 288">
                  <a:extLst>
                    <a:ext uri="{FF2B5EF4-FFF2-40B4-BE49-F238E27FC236}">
                      <a16:creationId xmlns:a16="http://schemas.microsoft.com/office/drawing/2014/main" id="{CA099011-22F0-4BEA-847D-31B3A7D019BA}"/>
                    </a:ext>
                  </a:extLst>
                </p:cNvPr>
                <p:cNvPicPr/>
                <p:nvPr/>
              </p:nvPicPr>
              <p:blipFill>
                <a:blip r:embed="rId435"/>
                <a:stretch>
                  <a:fillRect/>
                </a:stretch>
              </p:blipFill>
              <p:spPr>
                <a:xfrm>
                  <a:off x="4637437" y="3705451"/>
                  <a:ext cx="26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0" name="Freihand 289">
                  <a:extLst>
                    <a:ext uri="{FF2B5EF4-FFF2-40B4-BE49-F238E27FC236}">
                      <a16:creationId xmlns:a16="http://schemas.microsoft.com/office/drawing/2014/main" id="{86AD7CFE-B2FD-4A54-9B47-4A6FCB2D126E}"/>
                    </a:ext>
                  </a:extLst>
                </p14:cNvPr>
                <p14:cNvContentPartPr/>
                <p14:nvPr/>
              </p14:nvContentPartPr>
              <p14:xfrm>
                <a:off x="4700797" y="3614011"/>
                <a:ext cx="95040" cy="121320"/>
              </p14:xfrm>
            </p:contentPart>
          </mc:Choice>
          <mc:Fallback>
            <p:pic>
              <p:nvPicPr>
                <p:cNvPr id="290" name="Freihand 289">
                  <a:extLst>
                    <a:ext uri="{FF2B5EF4-FFF2-40B4-BE49-F238E27FC236}">
                      <a16:creationId xmlns:a16="http://schemas.microsoft.com/office/drawing/2014/main" id="{86AD7CFE-B2FD-4A54-9B47-4A6FCB2D126E}"/>
                    </a:ext>
                  </a:extLst>
                </p:cNvPr>
                <p:cNvPicPr/>
                <p:nvPr/>
              </p:nvPicPr>
              <p:blipFill>
                <a:blip r:embed="rId437"/>
                <a:stretch>
                  <a:fillRect/>
                </a:stretch>
              </p:blipFill>
              <p:spPr>
                <a:xfrm>
                  <a:off x="4696477" y="3609691"/>
                  <a:ext cx="103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1" name="Freihand 290">
                  <a:extLst>
                    <a:ext uri="{FF2B5EF4-FFF2-40B4-BE49-F238E27FC236}">
                      <a16:creationId xmlns:a16="http://schemas.microsoft.com/office/drawing/2014/main" id="{1A9F5519-8712-48F3-A721-DE367EA4F903}"/>
                    </a:ext>
                  </a:extLst>
                </p14:cNvPr>
                <p14:cNvContentPartPr/>
                <p14:nvPr/>
              </p14:nvContentPartPr>
              <p14:xfrm>
                <a:off x="4715917" y="3587371"/>
                <a:ext cx="109800" cy="16920"/>
              </p14:xfrm>
            </p:contentPart>
          </mc:Choice>
          <mc:Fallback>
            <p:pic>
              <p:nvPicPr>
                <p:cNvPr id="291" name="Freihand 290">
                  <a:extLst>
                    <a:ext uri="{FF2B5EF4-FFF2-40B4-BE49-F238E27FC236}">
                      <a16:creationId xmlns:a16="http://schemas.microsoft.com/office/drawing/2014/main" id="{1A9F5519-8712-48F3-A721-DE367EA4F903}"/>
                    </a:ext>
                  </a:extLst>
                </p:cNvPr>
                <p:cNvPicPr/>
                <p:nvPr/>
              </p:nvPicPr>
              <p:blipFill>
                <a:blip r:embed="rId439"/>
                <a:stretch>
                  <a:fillRect/>
                </a:stretch>
              </p:blipFill>
              <p:spPr>
                <a:xfrm>
                  <a:off x="4711597" y="3583051"/>
                  <a:ext cx="118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06" name="Freihand 305">
                  <a:extLst>
                    <a:ext uri="{FF2B5EF4-FFF2-40B4-BE49-F238E27FC236}">
                      <a16:creationId xmlns:a16="http://schemas.microsoft.com/office/drawing/2014/main" id="{D95A3652-D4B6-4B10-B00C-BE1B67178FBF}"/>
                    </a:ext>
                  </a:extLst>
                </p14:cNvPr>
                <p14:cNvContentPartPr/>
                <p14:nvPr/>
              </p14:nvContentPartPr>
              <p14:xfrm>
                <a:off x="4914997" y="3669811"/>
                <a:ext cx="75600" cy="57240"/>
              </p14:xfrm>
            </p:contentPart>
          </mc:Choice>
          <mc:Fallback>
            <p:pic>
              <p:nvPicPr>
                <p:cNvPr id="306" name="Freihand 305">
                  <a:extLst>
                    <a:ext uri="{FF2B5EF4-FFF2-40B4-BE49-F238E27FC236}">
                      <a16:creationId xmlns:a16="http://schemas.microsoft.com/office/drawing/2014/main" id="{D95A3652-D4B6-4B10-B00C-BE1B67178FBF}"/>
                    </a:ext>
                  </a:extLst>
                </p:cNvPr>
                <p:cNvPicPr/>
                <p:nvPr/>
              </p:nvPicPr>
              <p:blipFill>
                <a:blip r:embed="rId441"/>
                <a:stretch>
                  <a:fillRect/>
                </a:stretch>
              </p:blipFill>
              <p:spPr>
                <a:xfrm>
                  <a:off x="4910677" y="3665491"/>
                  <a:ext cx="84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7" name="Freihand 306">
                  <a:extLst>
                    <a:ext uri="{FF2B5EF4-FFF2-40B4-BE49-F238E27FC236}">
                      <a16:creationId xmlns:a16="http://schemas.microsoft.com/office/drawing/2014/main" id="{ADA05B76-B72A-41B8-AE55-0154B9653F9C}"/>
                    </a:ext>
                  </a:extLst>
                </p14:cNvPr>
                <p14:cNvContentPartPr/>
                <p14:nvPr/>
              </p14:nvContentPartPr>
              <p14:xfrm>
                <a:off x="4932277" y="3639211"/>
                <a:ext cx="122400" cy="242640"/>
              </p14:xfrm>
            </p:contentPart>
          </mc:Choice>
          <mc:Fallback>
            <p:pic>
              <p:nvPicPr>
                <p:cNvPr id="307" name="Freihand 306">
                  <a:extLst>
                    <a:ext uri="{FF2B5EF4-FFF2-40B4-BE49-F238E27FC236}">
                      <a16:creationId xmlns:a16="http://schemas.microsoft.com/office/drawing/2014/main" id="{ADA05B76-B72A-41B8-AE55-0154B9653F9C}"/>
                    </a:ext>
                  </a:extLst>
                </p:cNvPr>
                <p:cNvPicPr/>
                <p:nvPr/>
              </p:nvPicPr>
              <p:blipFill>
                <a:blip r:embed="rId443"/>
                <a:stretch>
                  <a:fillRect/>
                </a:stretch>
              </p:blipFill>
              <p:spPr>
                <a:xfrm>
                  <a:off x="4927957" y="3634891"/>
                  <a:ext cx="1310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9" name="Freihand 308">
                  <a:extLst>
                    <a:ext uri="{FF2B5EF4-FFF2-40B4-BE49-F238E27FC236}">
                      <a16:creationId xmlns:a16="http://schemas.microsoft.com/office/drawing/2014/main" id="{9AB17C79-FE97-43C9-BDA7-A9035AE68FB5}"/>
                    </a:ext>
                  </a:extLst>
                </p14:cNvPr>
                <p14:cNvContentPartPr/>
                <p14:nvPr/>
              </p14:nvContentPartPr>
              <p14:xfrm>
                <a:off x="7250677" y="3510331"/>
                <a:ext cx="8280" cy="173160"/>
              </p14:xfrm>
            </p:contentPart>
          </mc:Choice>
          <mc:Fallback>
            <p:pic>
              <p:nvPicPr>
                <p:cNvPr id="309" name="Freihand 308">
                  <a:extLst>
                    <a:ext uri="{FF2B5EF4-FFF2-40B4-BE49-F238E27FC236}">
                      <a16:creationId xmlns:a16="http://schemas.microsoft.com/office/drawing/2014/main" id="{9AB17C79-FE97-43C9-BDA7-A9035AE68FB5}"/>
                    </a:ext>
                  </a:extLst>
                </p:cNvPr>
                <p:cNvPicPr/>
                <p:nvPr/>
              </p:nvPicPr>
              <p:blipFill>
                <a:blip r:embed="rId445"/>
                <a:stretch>
                  <a:fillRect/>
                </a:stretch>
              </p:blipFill>
              <p:spPr>
                <a:xfrm>
                  <a:off x="7246357" y="3506011"/>
                  <a:ext cx="169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10" name="Freihand 309">
                  <a:extLst>
                    <a:ext uri="{FF2B5EF4-FFF2-40B4-BE49-F238E27FC236}">
                      <a16:creationId xmlns:a16="http://schemas.microsoft.com/office/drawing/2014/main" id="{5E728F37-2094-40CE-BA85-F32C434941FD}"/>
                    </a:ext>
                  </a:extLst>
                </p14:cNvPr>
                <p14:cNvContentPartPr/>
                <p14:nvPr/>
              </p14:nvContentPartPr>
              <p14:xfrm>
                <a:off x="7383517" y="3525811"/>
                <a:ext cx="23040" cy="9360"/>
              </p14:xfrm>
            </p:contentPart>
          </mc:Choice>
          <mc:Fallback>
            <p:pic>
              <p:nvPicPr>
                <p:cNvPr id="310" name="Freihand 309">
                  <a:extLst>
                    <a:ext uri="{FF2B5EF4-FFF2-40B4-BE49-F238E27FC236}">
                      <a16:creationId xmlns:a16="http://schemas.microsoft.com/office/drawing/2014/main" id="{5E728F37-2094-40CE-BA85-F32C434941FD}"/>
                    </a:ext>
                  </a:extLst>
                </p:cNvPr>
                <p:cNvPicPr/>
                <p:nvPr/>
              </p:nvPicPr>
              <p:blipFill>
                <a:blip r:embed="rId447"/>
                <a:stretch>
                  <a:fillRect/>
                </a:stretch>
              </p:blipFill>
              <p:spPr>
                <a:xfrm>
                  <a:off x="7379197" y="3521491"/>
                  <a:ext cx="31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11" name="Freihand 310">
                  <a:extLst>
                    <a:ext uri="{FF2B5EF4-FFF2-40B4-BE49-F238E27FC236}">
                      <a16:creationId xmlns:a16="http://schemas.microsoft.com/office/drawing/2014/main" id="{574379AA-9CF0-49A4-BD98-551991AD0603}"/>
                    </a:ext>
                  </a:extLst>
                </p14:cNvPr>
                <p14:cNvContentPartPr/>
                <p14:nvPr/>
              </p14:nvContentPartPr>
              <p14:xfrm>
                <a:off x="7393957" y="3585931"/>
                <a:ext cx="24840" cy="20160"/>
              </p14:xfrm>
            </p:contentPart>
          </mc:Choice>
          <mc:Fallback>
            <p:pic>
              <p:nvPicPr>
                <p:cNvPr id="311" name="Freihand 310">
                  <a:extLst>
                    <a:ext uri="{FF2B5EF4-FFF2-40B4-BE49-F238E27FC236}">
                      <a16:creationId xmlns:a16="http://schemas.microsoft.com/office/drawing/2014/main" id="{574379AA-9CF0-49A4-BD98-551991AD0603}"/>
                    </a:ext>
                  </a:extLst>
                </p:cNvPr>
                <p:cNvPicPr/>
                <p:nvPr/>
              </p:nvPicPr>
              <p:blipFill>
                <a:blip r:embed="rId449"/>
                <a:stretch>
                  <a:fillRect/>
                </a:stretch>
              </p:blipFill>
              <p:spPr>
                <a:xfrm>
                  <a:off x="7389637" y="3581611"/>
                  <a:ext cx="334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12" name="Freihand 311">
                  <a:extLst>
                    <a:ext uri="{FF2B5EF4-FFF2-40B4-BE49-F238E27FC236}">
                      <a16:creationId xmlns:a16="http://schemas.microsoft.com/office/drawing/2014/main" id="{74A68818-659A-4A49-B2C9-061CD9893A09}"/>
                    </a:ext>
                  </a:extLst>
                </p14:cNvPr>
                <p14:cNvContentPartPr/>
                <p14:nvPr/>
              </p14:nvContentPartPr>
              <p14:xfrm>
                <a:off x="7499077" y="3491251"/>
                <a:ext cx="101160" cy="86760"/>
              </p14:xfrm>
            </p:contentPart>
          </mc:Choice>
          <mc:Fallback>
            <p:pic>
              <p:nvPicPr>
                <p:cNvPr id="312" name="Freihand 311">
                  <a:extLst>
                    <a:ext uri="{FF2B5EF4-FFF2-40B4-BE49-F238E27FC236}">
                      <a16:creationId xmlns:a16="http://schemas.microsoft.com/office/drawing/2014/main" id="{74A68818-659A-4A49-B2C9-061CD9893A09}"/>
                    </a:ext>
                  </a:extLst>
                </p:cNvPr>
                <p:cNvPicPr/>
                <p:nvPr/>
              </p:nvPicPr>
              <p:blipFill>
                <a:blip r:embed="rId451"/>
                <a:stretch>
                  <a:fillRect/>
                </a:stretch>
              </p:blipFill>
              <p:spPr>
                <a:xfrm>
                  <a:off x="7494757" y="3486931"/>
                  <a:ext cx="109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13" name="Freihand 312">
                  <a:extLst>
                    <a:ext uri="{FF2B5EF4-FFF2-40B4-BE49-F238E27FC236}">
                      <a16:creationId xmlns:a16="http://schemas.microsoft.com/office/drawing/2014/main" id="{2FD32090-23CF-42CE-B88C-5FFC2FC5B730}"/>
                    </a:ext>
                  </a:extLst>
                </p14:cNvPr>
                <p14:cNvContentPartPr/>
                <p14:nvPr/>
              </p14:nvContentPartPr>
              <p14:xfrm>
                <a:off x="7600237" y="3574411"/>
                <a:ext cx="28080" cy="84240"/>
              </p14:xfrm>
            </p:contentPart>
          </mc:Choice>
          <mc:Fallback>
            <p:pic>
              <p:nvPicPr>
                <p:cNvPr id="313" name="Freihand 312">
                  <a:extLst>
                    <a:ext uri="{FF2B5EF4-FFF2-40B4-BE49-F238E27FC236}">
                      <a16:creationId xmlns:a16="http://schemas.microsoft.com/office/drawing/2014/main" id="{2FD32090-23CF-42CE-B88C-5FFC2FC5B730}"/>
                    </a:ext>
                  </a:extLst>
                </p:cNvPr>
                <p:cNvPicPr/>
                <p:nvPr/>
              </p:nvPicPr>
              <p:blipFill>
                <a:blip r:embed="rId453"/>
                <a:stretch>
                  <a:fillRect/>
                </a:stretch>
              </p:blipFill>
              <p:spPr>
                <a:xfrm>
                  <a:off x="7595917" y="3570091"/>
                  <a:ext cx="36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4" name="Freihand 313">
                  <a:extLst>
                    <a:ext uri="{FF2B5EF4-FFF2-40B4-BE49-F238E27FC236}">
                      <a16:creationId xmlns:a16="http://schemas.microsoft.com/office/drawing/2014/main" id="{3A2700BA-8367-4071-83C0-007E220451EA}"/>
                    </a:ext>
                  </a:extLst>
                </p14:cNvPr>
                <p14:cNvContentPartPr/>
                <p14:nvPr/>
              </p14:nvContentPartPr>
              <p14:xfrm>
                <a:off x="7698517" y="3444091"/>
                <a:ext cx="146880" cy="152280"/>
              </p14:xfrm>
            </p:contentPart>
          </mc:Choice>
          <mc:Fallback>
            <p:pic>
              <p:nvPicPr>
                <p:cNvPr id="314" name="Freihand 313">
                  <a:extLst>
                    <a:ext uri="{FF2B5EF4-FFF2-40B4-BE49-F238E27FC236}">
                      <a16:creationId xmlns:a16="http://schemas.microsoft.com/office/drawing/2014/main" id="{3A2700BA-8367-4071-83C0-007E220451EA}"/>
                    </a:ext>
                  </a:extLst>
                </p:cNvPr>
                <p:cNvPicPr/>
                <p:nvPr/>
              </p:nvPicPr>
              <p:blipFill>
                <a:blip r:embed="rId455"/>
                <a:stretch>
                  <a:fillRect/>
                </a:stretch>
              </p:blipFill>
              <p:spPr>
                <a:xfrm>
                  <a:off x="7694197" y="3439771"/>
                  <a:ext cx="155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6" name="Freihand 315">
                  <a:extLst>
                    <a:ext uri="{FF2B5EF4-FFF2-40B4-BE49-F238E27FC236}">
                      <a16:creationId xmlns:a16="http://schemas.microsoft.com/office/drawing/2014/main" id="{A10CFD9D-754A-49BC-B8F3-64D81C17B9E2}"/>
                    </a:ext>
                  </a:extLst>
                </p14:cNvPr>
                <p14:cNvContentPartPr/>
                <p14:nvPr/>
              </p14:nvContentPartPr>
              <p14:xfrm>
                <a:off x="4922197" y="4032331"/>
                <a:ext cx="105480" cy="81000"/>
              </p14:xfrm>
            </p:contentPart>
          </mc:Choice>
          <mc:Fallback>
            <p:pic>
              <p:nvPicPr>
                <p:cNvPr id="316" name="Freihand 315">
                  <a:extLst>
                    <a:ext uri="{FF2B5EF4-FFF2-40B4-BE49-F238E27FC236}">
                      <a16:creationId xmlns:a16="http://schemas.microsoft.com/office/drawing/2014/main" id="{A10CFD9D-754A-49BC-B8F3-64D81C17B9E2}"/>
                    </a:ext>
                  </a:extLst>
                </p:cNvPr>
                <p:cNvPicPr/>
                <p:nvPr/>
              </p:nvPicPr>
              <p:blipFill>
                <a:blip r:embed="rId457"/>
                <a:stretch>
                  <a:fillRect/>
                </a:stretch>
              </p:blipFill>
              <p:spPr>
                <a:xfrm>
                  <a:off x="4917877" y="4028011"/>
                  <a:ext cx="114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17" name="Freihand 316">
                  <a:extLst>
                    <a:ext uri="{FF2B5EF4-FFF2-40B4-BE49-F238E27FC236}">
                      <a16:creationId xmlns:a16="http://schemas.microsoft.com/office/drawing/2014/main" id="{D2E33046-473A-4161-89CA-7E34A4CA4B67}"/>
                    </a:ext>
                  </a:extLst>
                </p14:cNvPr>
                <p14:cNvContentPartPr/>
                <p14:nvPr/>
              </p14:nvContentPartPr>
              <p14:xfrm>
                <a:off x="4967917" y="4046371"/>
                <a:ext cx="97560" cy="176760"/>
              </p14:xfrm>
            </p:contentPart>
          </mc:Choice>
          <mc:Fallback>
            <p:pic>
              <p:nvPicPr>
                <p:cNvPr id="317" name="Freihand 316">
                  <a:extLst>
                    <a:ext uri="{FF2B5EF4-FFF2-40B4-BE49-F238E27FC236}">
                      <a16:creationId xmlns:a16="http://schemas.microsoft.com/office/drawing/2014/main" id="{D2E33046-473A-4161-89CA-7E34A4CA4B67}"/>
                    </a:ext>
                  </a:extLst>
                </p:cNvPr>
                <p:cNvPicPr/>
                <p:nvPr/>
              </p:nvPicPr>
              <p:blipFill>
                <a:blip r:embed="rId459"/>
                <a:stretch>
                  <a:fillRect/>
                </a:stretch>
              </p:blipFill>
              <p:spPr>
                <a:xfrm>
                  <a:off x="4963597" y="4042051"/>
                  <a:ext cx="106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8" name="Freihand 317">
                  <a:extLst>
                    <a:ext uri="{FF2B5EF4-FFF2-40B4-BE49-F238E27FC236}">
                      <a16:creationId xmlns:a16="http://schemas.microsoft.com/office/drawing/2014/main" id="{CFA9F642-D1F4-4A3E-BBDB-B4995F3B766A}"/>
                    </a:ext>
                  </a:extLst>
                </p14:cNvPr>
                <p14:cNvContentPartPr/>
                <p14:nvPr/>
              </p14:nvContentPartPr>
              <p14:xfrm>
                <a:off x="5317477" y="4035571"/>
                <a:ext cx="189000" cy="45360"/>
              </p14:xfrm>
            </p:contentPart>
          </mc:Choice>
          <mc:Fallback>
            <p:pic>
              <p:nvPicPr>
                <p:cNvPr id="318" name="Freihand 317">
                  <a:extLst>
                    <a:ext uri="{FF2B5EF4-FFF2-40B4-BE49-F238E27FC236}">
                      <a16:creationId xmlns:a16="http://schemas.microsoft.com/office/drawing/2014/main" id="{CFA9F642-D1F4-4A3E-BBDB-B4995F3B766A}"/>
                    </a:ext>
                  </a:extLst>
                </p:cNvPr>
                <p:cNvPicPr/>
                <p:nvPr/>
              </p:nvPicPr>
              <p:blipFill>
                <a:blip r:embed="rId461"/>
                <a:stretch>
                  <a:fillRect/>
                </a:stretch>
              </p:blipFill>
              <p:spPr>
                <a:xfrm>
                  <a:off x="5313157" y="4031251"/>
                  <a:ext cx="197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9" name="Freihand 318">
                  <a:extLst>
                    <a:ext uri="{FF2B5EF4-FFF2-40B4-BE49-F238E27FC236}">
                      <a16:creationId xmlns:a16="http://schemas.microsoft.com/office/drawing/2014/main" id="{C21DFE9D-476B-4CA0-AF48-9627A4D005F6}"/>
                    </a:ext>
                  </a:extLst>
                </p14:cNvPr>
                <p14:cNvContentPartPr/>
                <p14:nvPr/>
              </p14:nvContentPartPr>
              <p14:xfrm>
                <a:off x="5659117" y="3936211"/>
                <a:ext cx="80280" cy="101880"/>
              </p14:xfrm>
            </p:contentPart>
          </mc:Choice>
          <mc:Fallback>
            <p:pic>
              <p:nvPicPr>
                <p:cNvPr id="319" name="Freihand 318">
                  <a:extLst>
                    <a:ext uri="{FF2B5EF4-FFF2-40B4-BE49-F238E27FC236}">
                      <a16:creationId xmlns:a16="http://schemas.microsoft.com/office/drawing/2014/main" id="{C21DFE9D-476B-4CA0-AF48-9627A4D005F6}"/>
                    </a:ext>
                  </a:extLst>
                </p:cNvPr>
                <p:cNvPicPr/>
                <p:nvPr/>
              </p:nvPicPr>
              <p:blipFill>
                <a:blip r:embed="rId463"/>
                <a:stretch>
                  <a:fillRect/>
                </a:stretch>
              </p:blipFill>
              <p:spPr>
                <a:xfrm>
                  <a:off x="5654797" y="3931891"/>
                  <a:ext cx="88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20" name="Freihand 319">
                  <a:extLst>
                    <a:ext uri="{FF2B5EF4-FFF2-40B4-BE49-F238E27FC236}">
                      <a16:creationId xmlns:a16="http://schemas.microsoft.com/office/drawing/2014/main" id="{9C9C7E4D-4FA1-4A39-A0A7-57248066DB77}"/>
                    </a:ext>
                  </a:extLst>
                </p14:cNvPr>
                <p14:cNvContentPartPr/>
                <p14:nvPr/>
              </p14:nvContentPartPr>
              <p14:xfrm>
                <a:off x="5700157" y="3979051"/>
                <a:ext cx="54720" cy="95400"/>
              </p14:xfrm>
            </p:contentPart>
          </mc:Choice>
          <mc:Fallback>
            <p:pic>
              <p:nvPicPr>
                <p:cNvPr id="320" name="Freihand 319">
                  <a:extLst>
                    <a:ext uri="{FF2B5EF4-FFF2-40B4-BE49-F238E27FC236}">
                      <a16:creationId xmlns:a16="http://schemas.microsoft.com/office/drawing/2014/main" id="{9C9C7E4D-4FA1-4A39-A0A7-57248066DB77}"/>
                    </a:ext>
                  </a:extLst>
                </p:cNvPr>
                <p:cNvPicPr/>
                <p:nvPr/>
              </p:nvPicPr>
              <p:blipFill>
                <a:blip r:embed="rId465"/>
                <a:stretch>
                  <a:fillRect/>
                </a:stretch>
              </p:blipFill>
              <p:spPr>
                <a:xfrm>
                  <a:off x="5695837" y="3974731"/>
                  <a:ext cx="63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21" name="Freihand 320">
                  <a:extLst>
                    <a:ext uri="{FF2B5EF4-FFF2-40B4-BE49-F238E27FC236}">
                      <a16:creationId xmlns:a16="http://schemas.microsoft.com/office/drawing/2014/main" id="{115EA6B7-10FC-4558-B90E-EE0185AC59CF}"/>
                    </a:ext>
                  </a:extLst>
                </p14:cNvPr>
                <p14:cNvContentPartPr/>
                <p14:nvPr/>
              </p14:nvContentPartPr>
              <p14:xfrm>
                <a:off x="5816797" y="3979051"/>
                <a:ext cx="100800" cy="88920"/>
              </p14:xfrm>
            </p:contentPart>
          </mc:Choice>
          <mc:Fallback>
            <p:pic>
              <p:nvPicPr>
                <p:cNvPr id="321" name="Freihand 320">
                  <a:extLst>
                    <a:ext uri="{FF2B5EF4-FFF2-40B4-BE49-F238E27FC236}">
                      <a16:creationId xmlns:a16="http://schemas.microsoft.com/office/drawing/2014/main" id="{115EA6B7-10FC-4558-B90E-EE0185AC59CF}"/>
                    </a:ext>
                  </a:extLst>
                </p:cNvPr>
                <p:cNvPicPr/>
                <p:nvPr/>
              </p:nvPicPr>
              <p:blipFill>
                <a:blip r:embed="rId467"/>
                <a:stretch>
                  <a:fillRect/>
                </a:stretch>
              </p:blipFill>
              <p:spPr>
                <a:xfrm>
                  <a:off x="5812477" y="3974731"/>
                  <a:ext cx="109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22" name="Freihand 321">
                  <a:extLst>
                    <a:ext uri="{FF2B5EF4-FFF2-40B4-BE49-F238E27FC236}">
                      <a16:creationId xmlns:a16="http://schemas.microsoft.com/office/drawing/2014/main" id="{65A3BA96-BD3C-4874-8977-B06A91388018}"/>
                    </a:ext>
                  </a:extLst>
                </p14:cNvPr>
                <p14:cNvContentPartPr/>
                <p14:nvPr/>
              </p14:nvContentPartPr>
              <p14:xfrm>
                <a:off x="5972317" y="3983731"/>
                <a:ext cx="103680" cy="78120"/>
              </p14:xfrm>
            </p:contentPart>
          </mc:Choice>
          <mc:Fallback>
            <p:pic>
              <p:nvPicPr>
                <p:cNvPr id="322" name="Freihand 321">
                  <a:extLst>
                    <a:ext uri="{FF2B5EF4-FFF2-40B4-BE49-F238E27FC236}">
                      <a16:creationId xmlns:a16="http://schemas.microsoft.com/office/drawing/2014/main" id="{65A3BA96-BD3C-4874-8977-B06A91388018}"/>
                    </a:ext>
                  </a:extLst>
                </p:cNvPr>
                <p:cNvPicPr/>
                <p:nvPr/>
              </p:nvPicPr>
              <p:blipFill>
                <a:blip r:embed="rId469"/>
                <a:stretch>
                  <a:fillRect/>
                </a:stretch>
              </p:blipFill>
              <p:spPr>
                <a:xfrm>
                  <a:off x="5967997" y="3979411"/>
                  <a:ext cx="112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23" name="Freihand 322">
                  <a:extLst>
                    <a:ext uri="{FF2B5EF4-FFF2-40B4-BE49-F238E27FC236}">
                      <a16:creationId xmlns:a16="http://schemas.microsoft.com/office/drawing/2014/main" id="{CA6900DC-B05E-4FD5-85EB-DB8424FD2CA5}"/>
                    </a:ext>
                  </a:extLst>
                </p14:cNvPr>
                <p14:cNvContentPartPr/>
                <p14:nvPr/>
              </p14:nvContentPartPr>
              <p14:xfrm>
                <a:off x="6246637" y="3991651"/>
                <a:ext cx="72360" cy="85680"/>
              </p14:xfrm>
            </p:contentPart>
          </mc:Choice>
          <mc:Fallback>
            <p:pic>
              <p:nvPicPr>
                <p:cNvPr id="323" name="Freihand 322">
                  <a:extLst>
                    <a:ext uri="{FF2B5EF4-FFF2-40B4-BE49-F238E27FC236}">
                      <a16:creationId xmlns:a16="http://schemas.microsoft.com/office/drawing/2014/main" id="{CA6900DC-B05E-4FD5-85EB-DB8424FD2CA5}"/>
                    </a:ext>
                  </a:extLst>
                </p:cNvPr>
                <p:cNvPicPr/>
                <p:nvPr/>
              </p:nvPicPr>
              <p:blipFill>
                <a:blip r:embed="rId471"/>
                <a:stretch>
                  <a:fillRect/>
                </a:stretch>
              </p:blipFill>
              <p:spPr>
                <a:xfrm>
                  <a:off x="6242317" y="3987331"/>
                  <a:ext cx="81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27" name="Freihand 326">
                  <a:extLst>
                    <a:ext uri="{FF2B5EF4-FFF2-40B4-BE49-F238E27FC236}">
                      <a16:creationId xmlns:a16="http://schemas.microsoft.com/office/drawing/2014/main" id="{18A96548-D640-40BB-8156-7DC9600836BE}"/>
                    </a:ext>
                  </a:extLst>
                </p14:cNvPr>
                <p14:cNvContentPartPr/>
                <p14:nvPr/>
              </p14:nvContentPartPr>
              <p14:xfrm>
                <a:off x="6891397" y="3969691"/>
                <a:ext cx="65160" cy="69120"/>
              </p14:xfrm>
            </p:contentPart>
          </mc:Choice>
          <mc:Fallback>
            <p:pic>
              <p:nvPicPr>
                <p:cNvPr id="327" name="Freihand 326">
                  <a:extLst>
                    <a:ext uri="{FF2B5EF4-FFF2-40B4-BE49-F238E27FC236}">
                      <a16:creationId xmlns:a16="http://schemas.microsoft.com/office/drawing/2014/main" id="{18A96548-D640-40BB-8156-7DC9600836BE}"/>
                    </a:ext>
                  </a:extLst>
                </p:cNvPr>
                <p:cNvPicPr/>
                <p:nvPr/>
              </p:nvPicPr>
              <p:blipFill>
                <a:blip r:embed="rId473"/>
                <a:stretch>
                  <a:fillRect/>
                </a:stretch>
              </p:blipFill>
              <p:spPr>
                <a:xfrm>
                  <a:off x="6887077" y="3965371"/>
                  <a:ext cx="73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8" name="Freihand 327">
                  <a:extLst>
                    <a:ext uri="{FF2B5EF4-FFF2-40B4-BE49-F238E27FC236}">
                      <a16:creationId xmlns:a16="http://schemas.microsoft.com/office/drawing/2014/main" id="{FCF783CD-BFC2-4ED7-8419-107F4027FE43}"/>
                    </a:ext>
                  </a:extLst>
                </p14:cNvPr>
                <p14:cNvContentPartPr/>
                <p14:nvPr/>
              </p14:nvContentPartPr>
              <p14:xfrm>
                <a:off x="6914077" y="3869611"/>
                <a:ext cx="27000" cy="11160"/>
              </p14:xfrm>
            </p:contentPart>
          </mc:Choice>
          <mc:Fallback>
            <p:pic>
              <p:nvPicPr>
                <p:cNvPr id="328" name="Freihand 327">
                  <a:extLst>
                    <a:ext uri="{FF2B5EF4-FFF2-40B4-BE49-F238E27FC236}">
                      <a16:creationId xmlns:a16="http://schemas.microsoft.com/office/drawing/2014/main" id="{FCF783CD-BFC2-4ED7-8419-107F4027FE43}"/>
                    </a:ext>
                  </a:extLst>
                </p:cNvPr>
                <p:cNvPicPr/>
                <p:nvPr/>
              </p:nvPicPr>
              <p:blipFill>
                <a:blip r:embed="rId475"/>
                <a:stretch>
                  <a:fillRect/>
                </a:stretch>
              </p:blipFill>
              <p:spPr>
                <a:xfrm>
                  <a:off x="6909757" y="3865291"/>
                  <a:ext cx="356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32" name="Freihand 331">
                  <a:extLst>
                    <a:ext uri="{FF2B5EF4-FFF2-40B4-BE49-F238E27FC236}">
                      <a16:creationId xmlns:a16="http://schemas.microsoft.com/office/drawing/2014/main" id="{0185222A-5C92-4229-8B3A-8B99F68E4156}"/>
                    </a:ext>
                  </a:extLst>
                </p14:cNvPr>
                <p14:cNvContentPartPr/>
                <p14:nvPr/>
              </p14:nvContentPartPr>
              <p14:xfrm>
                <a:off x="4402357" y="2182291"/>
                <a:ext cx="2807640" cy="557280"/>
              </p14:xfrm>
            </p:contentPart>
          </mc:Choice>
          <mc:Fallback>
            <p:pic>
              <p:nvPicPr>
                <p:cNvPr id="332" name="Freihand 331">
                  <a:extLst>
                    <a:ext uri="{FF2B5EF4-FFF2-40B4-BE49-F238E27FC236}">
                      <a16:creationId xmlns:a16="http://schemas.microsoft.com/office/drawing/2014/main" id="{0185222A-5C92-4229-8B3A-8B99F68E4156}"/>
                    </a:ext>
                  </a:extLst>
                </p:cNvPr>
                <p:cNvPicPr/>
                <p:nvPr/>
              </p:nvPicPr>
              <p:blipFill>
                <a:blip r:embed="rId477"/>
                <a:stretch>
                  <a:fillRect/>
                </a:stretch>
              </p:blipFill>
              <p:spPr>
                <a:xfrm>
                  <a:off x="4398037" y="2177971"/>
                  <a:ext cx="281628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33" name="Freihand 332">
                  <a:extLst>
                    <a:ext uri="{FF2B5EF4-FFF2-40B4-BE49-F238E27FC236}">
                      <a16:creationId xmlns:a16="http://schemas.microsoft.com/office/drawing/2014/main" id="{B3FE48FF-92BD-46A2-B874-C9FAA96F4CAE}"/>
                    </a:ext>
                  </a:extLst>
                </p14:cNvPr>
                <p14:cNvContentPartPr/>
                <p14:nvPr/>
              </p14:nvContentPartPr>
              <p14:xfrm>
                <a:off x="7303597" y="2392531"/>
                <a:ext cx="167760" cy="12600"/>
              </p14:xfrm>
            </p:contentPart>
          </mc:Choice>
          <mc:Fallback>
            <p:pic>
              <p:nvPicPr>
                <p:cNvPr id="333" name="Freihand 332">
                  <a:extLst>
                    <a:ext uri="{FF2B5EF4-FFF2-40B4-BE49-F238E27FC236}">
                      <a16:creationId xmlns:a16="http://schemas.microsoft.com/office/drawing/2014/main" id="{B3FE48FF-92BD-46A2-B874-C9FAA96F4CAE}"/>
                    </a:ext>
                  </a:extLst>
                </p:cNvPr>
                <p:cNvPicPr/>
                <p:nvPr/>
              </p:nvPicPr>
              <p:blipFill>
                <a:blip r:embed="rId479"/>
                <a:stretch>
                  <a:fillRect/>
                </a:stretch>
              </p:blipFill>
              <p:spPr>
                <a:xfrm>
                  <a:off x="7299277" y="2388211"/>
                  <a:ext cx="1764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34" name="Freihand 333">
                  <a:extLst>
                    <a:ext uri="{FF2B5EF4-FFF2-40B4-BE49-F238E27FC236}">
                      <a16:creationId xmlns:a16="http://schemas.microsoft.com/office/drawing/2014/main" id="{581307FE-4B86-42F7-94B4-CB760549F2E9}"/>
                    </a:ext>
                  </a:extLst>
                </p14:cNvPr>
                <p14:cNvContentPartPr/>
                <p14:nvPr/>
              </p14:nvContentPartPr>
              <p14:xfrm>
                <a:off x="7267957" y="2338171"/>
                <a:ext cx="170280" cy="129240"/>
              </p14:xfrm>
            </p:contentPart>
          </mc:Choice>
          <mc:Fallback>
            <p:pic>
              <p:nvPicPr>
                <p:cNvPr id="334" name="Freihand 333">
                  <a:extLst>
                    <a:ext uri="{FF2B5EF4-FFF2-40B4-BE49-F238E27FC236}">
                      <a16:creationId xmlns:a16="http://schemas.microsoft.com/office/drawing/2014/main" id="{581307FE-4B86-42F7-94B4-CB760549F2E9}"/>
                    </a:ext>
                  </a:extLst>
                </p:cNvPr>
                <p:cNvPicPr/>
                <p:nvPr/>
              </p:nvPicPr>
              <p:blipFill>
                <a:blip r:embed="rId481"/>
                <a:stretch>
                  <a:fillRect/>
                </a:stretch>
              </p:blipFill>
              <p:spPr>
                <a:xfrm>
                  <a:off x="7263637" y="2333851"/>
                  <a:ext cx="178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35" name="Freihand 334">
                  <a:extLst>
                    <a:ext uri="{FF2B5EF4-FFF2-40B4-BE49-F238E27FC236}">
                      <a16:creationId xmlns:a16="http://schemas.microsoft.com/office/drawing/2014/main" id="{25D0026C-C5A5-4F99-9BC4-60D2A968B336}"/>
                    </a:ext>
                  </a:extLst>
                </p14:cNvPr>
                <p14:cNvContentPartPr/>
                <p14:nvPr/>
              </p14:nvContentPartPr>
              <p14:xfrm>
                <a:off x="7645957" y="2313691"/>
                <a:ext cx="21240" cy="114480"/>
              </p14:xfrm>
            </p:contentPart>
          </mc:Choice>
          <mc:Fallback>
            <p:pic>
              <p:nvPicPr>
                <p:cNvPr id="335" name="Freihand 334">
                  <a:extLst>
                    <a:ext uri="{FF2B5EF4-FFF2-40B4-BE49-F238E27FC236}">
                      <a16:creationId xmlns:a16="http://schemas.microsoft.com/office/drawing/2014/main" id="{25D0026C-C5A5-4F99-9BC4-60D2A968B336}"/>
                    </a:ext>
                  </a:extLst>
                </p:cNvPr>
                <p:cNvPicPr/>
                <p:nvPr/>
              </p:nvPicPr>
              <p:blipFill>
                <a:blip r:embed="rId483"/>
                <a:stretch>
                  <a:fillRect/>
                </a:stretch>
              </p:blipFill>
              <p:spPr>
                <a:xfrm>
                  <a:off x="7641637" y="2309371"/>
                  <a:ext cx="29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36" name="Freihand 335">
                  <a:extLst>
                    <a:ext uri="{FF2B5EF4-FFF2-40B4-BE49-F238E27FC236}">
                      <a16:creationId xmlns:a16="http://schemas.microsoft.com/office/drawing/2014/main" id="{971068F1-E9D3-4979-BB8A-211F56FCD14A}"/>
                    </a:ext>
                  </a:extLst>
                </p14:cNvPr>
                <p14:cNvContentPartPr/>
                <p14:nvPr/>
              </p14:nvContentPartPr>
              <p14:xfrm>
                <a:off x="7706077" y="2303971"/>
                <a:ext cx="118080" cy="117000"/>
              </p14:xfrm>
            </p:contentPart>
          </mc:Choice>
          <mc:Fallback>
            <p:pic>
              <p:nvPicPr>
                <p:cNvPr id="336" name="Freihand 335">
                  <a:extLst>
                    <a:ext uri="{FF2B5EF4-FFF2-40B4-BE49-F238E27FC236}">
                      <a16:creationId xmlns:a16="http://schemas.microsoft.com/office/drawing/2014/main" id="{971068F1-E9D3-4979-BB8A-211F56FCD14A}"/>
                    </a:ext>
                  </a:extLst>
                </p:cNvPr>
                <p:cNvPicPr/>
                <p:nvPr/>
              </p:nvPicPr>
              <p:blipFill>
                <a:blip r:embed="rId485"/>
                <a:stretch>
                  <a:fillRect/>
                </a:stretch>
              </p:blipFill>
              <p:spPr>
                <a:xfrm>
                  <a:off x="7701757" y="2299651"/>
                  <a:ext cx="1267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7" name="Freihand 336">
                  <a:extLst>
                    <a:ext uri="{FF2B5EF4-FFF2-40B4-BE49-F238E27FC236}">
                      <a16:creationId xmlns:a16="http://schemas.microsoft.com/office/drawing/2014/main" id="{0FF152E6-786F-43CE-8FD2-ACE20022C51D}"/>
                    </a:ext>
                  </a:extLst>
                </p14:cNvPr>
                <p14:cNvContentPartPr/>
                <p14:nvPr/>
              </p14:nvContentPartPr>
              <p14:xfrm>
                <a:off x="4709437" y="3909931"/>
                <a:ext cx="30960" cy="416880"/>
              </p14:xfrm>
            </p:contentPart>
          </mc:Choice>
          <mc:Fallback>
            <p:pic>
              <p:nvPicPr>
                <p:cNvPr id="337" name="Freihand 336">
                  <a:extLst>
                    <a:ext uri="{FF2B5EF4-FFF2-40B4-BE49-F238E27FC236}">
                      <a16:creationId xmlns:a16="http://schemas.microsoft.com/office/drawing/2014/main" id="{0FF152E6-786F-43CE-8FD2-ACE20022C51D}"/>
                    </a:ext>
                  </a:extLst>
                </p:cNvPr>
                <p:cNvPicPr/>
                <p:nvPr/>
              </p:nvPicPr>
              <p:blipFill>
                <a:blip r:embed="rId487"/>
                <a:stretch>
                  <a:fillRect/>
                </a:stretch>
              </p:blipFill>
              <p:spPr>
                <a:xfrm>
                  <a:off x="4705117" y="3905611"/>
                  <a:ext cx="39600" cy="4255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8" name="Freihand 337">
                  <a:extLst>
                    <a:ext uri="{FF2B5EF4-FFF2-40B4-BE49-F238E27FC236}">
                      <a16:creationId xmlns:a16="http://schemas.microsoft.com/office/drawing/2014/main" id="{6ED3A4CB-AE41-4924-80A5-0F8418EA53D1}"/>
                    </a:ext>
                  </a:extLst>
                </p14:cNvPr>
                <p14:cNvContentPartPr/>
                <p14:nvPr/>
              </p14:nvContentPartPr>
              <p14:xfrm>
                <a:off x="4745797" y="3785731"/>
                <a:ext cx="2553120" cy="406440"/>
              </p14:xfrm>
            </p:contentPart>
          </mc:Choice>
          <mc:Fallback>
            <p:pic>
              <p:nvPicPr>
                <p:cNvPr id="338" name="Freihand 337">
                  <a:extLst>
                    <a:ext uri="{FF2B5EF4-FFF2-40B4-BE49-F238E27FC236}">
                      <a16:creationId xmlns:a16="http://schemas.microsoft.com/office/drawing/2014/main" id="{6ED3A4CB-AE41-4924-80A5-0F8418EA53D1}"/>
                    </a:ext>
                  </a:extLst>
                </p:cNvPr>
                <p:cNvPicPr/>
                <p:nvPr/>
              </p:nvPicPr>
              <p:blipFill>
                <a:blip r:embed="rId489"/>
                <a:stretch>
                  <a:fillRect/>
                </a:stretch>
              </p:blipFill>
              <p:spPr>
                <a:xfrm>
                  <a:off x="4741477" y="3781411"/>
                  <a:ext cx="2561760" cy="41508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9" name="Freihand 338">
                  <a:extLst>
                    <a:ext uri="{FF2B5EF4-FFF2-40B4-BE49-F238E27FC236}">
                      <a16:creationId xmlns:a16="http://schemas.microsoft.com/office/drawing/2014/main" id="{A9A52DD7-4BAA-421D-AAA6-53350FC789BC}"/>
                    </a:ext>
                  </a:extLst>
                </p14:cNvPr>
                <p14:cNvContentPartPr/>
                <p14:nvPr/>
              </p14:nvContentPartPr>
              <p14:xfrm>
                <a:off x="4838317" y="4133851"/>
                <a:ext cx="2312280" cy="248760"/>
              </p14:xfrm>
            </p:contentPart>
          </mc:Choice>
          <mc:Fallback>
            <p:pic>
              <p:nvPicPr>
                <p:cNvPr id="339" name="Freihand 338">
                  <a:extLst>
                    <a:ext uri="{FF2B5EF4-FFF2-40B4-BE49-F238E27FC236}">
                      <a16:creationId xmlns:a16="http://schemas.microsoft.com/office/drawing/2014/main" id="{A9A52DD7-4BAA-421D-AAA6-53350FC789BC}"/>
                    </a:ext>
                  </a:extLst>
                </p:cNvPr>
                <p:cNvPicPr/>
                <p:nvPr/>
              </p:nvPicPr>
              <p:blipFill>
                <a:blip r:embed="rId491"/>
                <a:stretch>
                  <a:fillRect/>
                </a:stretch>
              </p:blipFill>
              <p:spPr>
                <a:xfrm>
                  <a:off x="4833997" y="4129531"/>
                  <a:ext cx="23209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40" name="Freihand 339">
                  <a:extLst>
                    <a:ext uri="{FF2B5EF4-FFF2-40B4-BE49-F238E27FC236}">
                      <a16:creationId xmlns:a16="http://schemas.microsoft.com/office/drawing/2014/main" id="{D8D1E4DB-6DCC-4027-AE7A-18E56A52E27D}"/>
                    </a:ext>
                  </a:extLst>
                </p14:cNvPr>
                <p14:cNvContentPartPr/>
                <p14:nvPr/>
              </p14:nvContentPartPr>
              <p14:xfrm>
                <a:off x="7422397" y="3954931"/>
                <a:ext cx="141120" cy="34560"/>
              </p14:xfrm>
            </p:contentPart>
          </mc:Choice>
          <mc:Fallback>
            <p:pic>
              <p:nvPicPr>
                <p:cNvPr id="340" name="Freihand 339">
                  <a:extLst>
                    <a:ext uri="{FF2B5EF4-FFF2-40B4-BE49-F238E27FC236}">
                      <a16:creationId xmlns:a16="http://schemas.microsoft.com/office/drawing/2014/main" id="{D8D1E4DB-6DCC-4027-AE7A-18E56A52E27D}"/>
                    </a:ext>
                  </a:extLst>
                </p:cNvPr>
                <p:cNvPicPr/>
                <p:nvPr/>
              </p:nvPicPr>
              <p:blipFill>
                <a:blip r:embed="rId493"/>
                <a:stretch>
                  <a:fillRect/>
                </a:stretch>
              </p:blipFill>
              <p:spPr>
                <a:xfrm>
                  <a:off x="7418077" y="3950611"/>
                  <a:ext cx="149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41" name="Freihand 340">
                  <a:extLst>
                    <a:ext uri="{FF2B5EF4-FFF2-40B4-BE49-F238E27FC236}">
                      <a16:creationId xmlns:a16="http://schemas.microsoft.com/office/drawing/2014/main" id="{BFDFB5C3-7D6C-466A-A87C-9B6CF5393CCF}"/>
                    </a:ext>
                  </a:extLst>
                </p14:cNvPr>
                <p14:cNvContentPartPr/>
                <p14:nvPr/>
              </p14:nvContentPartPr>
              <p14:xfrm>
                <a:off x="7564957" y="3841531"/>
                <a:ext cx="196200" cy="201240"/>
              </p14:xfrm>
            </p:contentPart>
          </mc:Choice>
          <mc:Fallback>
            <p:pic>
              <p:nvPicPr>
                <p:cNvPr id="341" name="Freihand 340">
                  <a:extLst>
                    <a:ext uri="{FF2B5EF4-FFF2-40B4-BE49-F238E27FC236}">
                      <a16:creationId xmlns:a16="http://schemas.microsoft.com/office/drawing/2014/main" id="{BFDFB5C3-7D6C-466A-A87C-9B6CF5393CCF}"/>
                    </a:ext>
                  </a:extLst>
                </p:cNvPr>
                <p:cNvPicPr/>
                <p:nvPr/>
              </p:nvPicPr>
              <p:blipFill>
                <a:blip r:embed="rId495"/>
                <a:stretch>
                  <a:fillRect/>
                </a:stretch>
              </p:blipFill>
              <p:spPr>
                <a:xfrm>
                  <a:off x="7560637" y="3837211"/>
                  <a:ext cx="204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42" name="Freihand 341">
                  <a:extLst>
                    <a:ext uri="{FF2B5EF4-FFF2-40B4-BE49-F238E27FC236}">
                      <a16:creationId xmlns:a16="http://schemas.microsoft.com/office/drawing/2014/main" id="{1276536F-4FC9-47AE-861D-94250F2ADF7E}"/>
                    </a:ext>
                  </a:extLst>
                </p14:cNvPr>
                <p14:cNvContentPartPr/>
                <p14:nvPr/>
              </p14:nvContentPartPr>
              <p14:xfrm>
                <a:off x="7782397" y="3854131"/>
                <a:ext cx="185400" cy="210240"/>
              </p14:xfrm>
            </p:contentPart>
          </mc:Choice>
          <mc:Fallback>
            <p:pic>
              <p:nvPicPr>
                <p:cNvPr id="342" name="Freihand 341">
                  <a:extLst>
                    <a:ext uri="{FF2B5EF4-FFF2-40B4-BE49-F238E27FC236}">
                      <a16:creationId xmlns:a16="http://schemas.microsoft.com/office/drawing/2014/main" id="{1276536F-4FC9-47AE-861D-94250F2ADF7E}"/>
                    </a:ext>
                  </a:extLst>
                </p:cNvPr>
                <p:cNvPicPr/>
                <p:nvPr/>
              </p:nvPicPr>
              <p:blipFill>
                <a:blip r:embed="rId497"/>
                <a:stretch>
                  <a:fillRect/>
                </a:stretch>
              </p:blipFill>
              <p:spPr>
                <a:xfrm>
                  <a:off x="7778077" y="3849811"/>
                  <a:ext cx="194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44" name="Freihand 343">
                  <a:extLst>
                    <a:ext uri="{FF2B5EF4-FFF2-40B4-BE49-F238E27FC236}">
                      <a16:creationId xmlns:a16="http://schemas.microsoft.com/office/drawing/2014/main" id="{9111723B-9CB5-4759-AA54-6B06F8E99239}"/>
                    </a:ext>
                  </a:extLst>
                </p14:cNvPr>
                <p14:cNvContentPartPr/>
                <p14:nvPr/>
              </p14:nvContentPartPr>
              <p14:xfrm>
                <a:off x="6463717" y="3903091"/>
                <a:ext cx="104760" cy="149760"/>
              </p14:xfrm>
            </p:contentPart>
          </mc:Choice>
          <mc:Fallback>
            <p:pic>
              <p:nvPicPr>
                <p:cNvPr id="344" name="Freihand 343">
                  <a:extLst>
                    <a:ext uri="{FF2B5EF4-FFF2-40B4-BE49-F238E27FC236}">
                      <a16:creationId xmlns:a16="http://schemas.microsoft.com/office/drawing/2014/main" id="{9111723B-9CB5-4759-AA54-6B06F8E99239}"/>
                    </a:ext>
                  </a:extLst>
                </p:cNvPr>
                <p:cNvPicPr/>
                <p:nvPr/>
              </p:nvPicPr>
              <p:blipFill>
                <a:blip r:embed="rId499"/>
                <a:stretch>
                  <a:fillRect/>
                </a:stretch>
              </p:blipFill>
              <p:spPr>
                <a:xfrm>
                  <a:off x="6459397" y="3898771"/>
                  <a:ext cx="113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45" name="Freihand 344">
                  <a:extLst>
                    <a:ext uri="{FF2B5EF4-FFF2-40B4-BE49-F238E27FC236}">
                      <a16:creationId xmlns:a16="http://schemas.microsoft.com/office/drawing/2014/main" id="{8F4D3F41-262D-412E-AEAB-90F3ADE62171}"/>
                    </a:ext>
                  </a:extLst>
                </p14:cNvPr>
                <p14:cNvContentPartPr/>
                <p14:nvPr/>
              </p14:nvContentPartPr>
              <p14:xfrm>
                <a:off x="6479557" y="3894091"/>
                <a:ext cx="130680" cy="4680"/>
              </p14:xfrm>
            </p:contentPart>
          </mc:Choice>
          <mc:Fallback>
            <p:pic>
              <p:nvPicPr>
                <p:cNvPr id="345" name="Freihand 344">
                  <a:extLst>
                    <a:ext uri="{FF2B5EF4-FFF2-40B4-BE49-F238E27FC236}">
                      <a16:creationId xmlns:a16="http://schemas.microsoft.com/office/drawing/2014/main" id="{8F4D3F41-262D-412E-AEAB-90F3ADE62171}"/>
                    </a:ext>
                  </a:extLst>
                </p:cNvPr>
                <p:cNvPicPr/>
                <p:nvPr/>
              </p:nvPicPr>
              <p:blipFill>
                <a:blip r:embed="rId501"/>
                <a:stretch>
                  <a:fillRect/>
                </a:stretch>
              </p:blipFill>
              <p:spPr>
                <a:xfrm>
                  <a:off x="6475237" y="3889771"/>
                  <a:ext cx="139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6" name="Freihand 345">
                  <a:extLst>
                    <a:ext uri="{FF2B5EF4-FFF2-40B4-BE49-F238E27FC236}">
                      <a16:creationId xmlns:a16="http://schemas.microsoft.com/office/drawing/2014/main" id="{EFF218D8-4A65-4649-AA7F-D591575B9EDF}"/>
                    </a:ext>
                  </a:extLst>
                </p14:cNvPr>
                <p14:cNvContentPartPr/>
                <p14:nvPr/>
              </p14:nvContentPartPr>
              <p14:xfrm>
                <a:off x="6610237" y="3905971"/>
                <a:ext cx="70200" cy="135360"/>
              </p14:xfrm>
            </p:contentPart>
          </mc:Choice>
          <mc:Fallback>
            <p:pic>
              <p:nvPicPr>
                <p:cNvPr id="346" name="Freihand 345">
                  <a:extLst>
                    <a:ext uri="{FF2B5EF4-FFF2-40B4-BE49-F238E27FC236}">
                      <a16:creationId xmlns:a16="http://schemas.microsoft.com/office/drawing/2014/main" id="{EFF218D8-4A65-4649-AA7F-D591575B9EDF}"/>
                    </a:ext>
                  </a:extLst>
                </p:cNvPr>
                <p:cNvPicPr/>
                <p:nvPr/>
              </p:nvPicPr>
              <p:blipFill>
                <a:blip r:embed="rId503"/>
                <a:stretch>
                  <a:fillRect/>
                </a:stretch>
              </p:blipFill>
              <p:spPr>
                <a:xfrm>
                  <a:off x="6605917" y="3901651"/>
                  <a:ext cx="78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47" name="Freihand 346">
                  <a:extLst>
                    <a:ext uri="{FF2B5EF4-FFF2-40B4-BE49-F238E27FC236}">
                      <a16:creationId xmlns:a16="http://schemas.microsoft.com/office/drawing/2014/main" id="{9A5D4053-F75C-442D-9A46-F3CC34747376}"/>
                    </a:ext>
                  </a:extLst>
                </p14:cNvPr>
                <p14:cNvContentPartPr/>
                <p14:nvPr/>
              </p14:nvContentPartPr>
              <p14:xfrm>
                <a:off x="6698797" y="3916051"/>
                <a:ext cx="86400" cy="119880"/>
              </p14:xfrm>
            </p:contentPart>
          </mc:Choice>
          <mc:Fallback>
            <p:pic>
              <p:nvPicPr>
                <p:cNvPr id="347" name="Freihand 346">
                  <a:extLst>
                    <a:ext uri="{FF2B5EF4-FFF2-40B4-BE49-F238E27FC236}">
                      <a16:creationId xmlns:a16="http://schemas.microsoft.com/office/drawing/2014/main" id="{9A5D4053-F75C-442D-9A46-F3CC34747376}"/>
                    </a:ext>
                  </a:extLst>
                </p:cNvPr>
                <p:cNvPicPr/>
                <p:nvPr/>
              </p:nvPicPr>
              <p:blipFill>
                <a:blip r:embed="rId505"/>
                <a:stretch>
                  <a:fillRect/>
                </a:stretch>
              </p:blipFill>
              <p:spPr>
                <a:xfrm>
                  <a:off x="6694477" y="3911731"/>
                  <a:ext cx="95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71" name="Freihand 370">
                  <a:extLst>
                    <a:ext uri="{FF2B5EF4-FFF2-40B4-BE49-F238E27FC236}">
                      <a16:creationId xmlns:a16="http://schemas.microsoft.com/office/drawing/2014/main" id="{470CFAEE-51E7-43CA-B830-01DA4B586752}"/>
                    </a:ext>
                  </a:extLst>
                </p14:cNvPr>
                <p14:cNvContentPartPr/>
                <p14:nvPr/>
              </p14:nvContentPartPr>
              <p14:xfrm>
                <a:off x="6305317" y="3667291"/>
                <a:ext cx="564480" cy="600480"/>
              </p14:xfrm>
            </p:contentPart>
          </mc:Choice>
          <mc:Fallback>
            <p:pic>
              <p:nvPicPr>
                <p:cNvPr id="371" name="Freihand 370">
                  <a:extLst>
                    <a:ext uri="{FF2B5EF4-FFF2-40B4-BE49-F238E27FC236}">
                      <a16:creationId xmlns:a16="http://schemas.microsoft.com/office/drawing/2014/main" id="{470CFAEE-51E7-43CA-B830-01DA4B586752}"/>
                    </a:ext>
                  </a:extLst>
                </p:cNvPr>
                <p:cNvPicPr/>
                <p:nvPr/>
              </p:nvPicPr>
              <p:blipFill>
                <a:blip r:embed="rId507"/>
                <a:stretch>
                  <a:fillRect/>
                </a:stretch>
              </p:blipFill>
              <p:spPr>
                <a:xfrm>
                  <a:off x="6300997" y="3662971"/>
                  <a:ext cx="573120" cy="609120"/>
                </a:xfrm>
                <a:prstGeom prst="rect">
                  <a:avLst/>
                </a:prstGeom>
              </p:spPr>
            </p:pic>
          </mc:Fallback>
        </mc:AlternateContent>
      </p:grpSp>
      <p:grpSp>
        <p:nvGrpSpPr>
          <p:cNvPr id="374" name="Gruppieren 373">
            <a:extLst>
              <a:ext uri="{FF2B5EF4-FFF2-40B4-BE49-F238E27FC236}">
                <a16:creationId xmlns:a16="http://schemas.microsoft.com/office/drawing/2014/main" id="{C2C39B94-611F-4CF5-BB3B-3ADF72BA7ECC}"/>
              </a:ext>
            </a:extLst>
          </p:cNvPr>
          <p:cNvGrpSpPr/>
          <p:nvPr/>
        </p:nvGrpSpPr>
        <p:grpSpPr>
          <a:xfrm>
            <a:off x="11462317" y="1230811"/>
            <a:ext cx="600840" cy="517680"/>
            <a:chOff x="11462317" y="1230811"/>
            <a:chExt cx="600840" cy="517680"/>
          </a:xfrm>
        </p:grpSpPr>
        <mc:AlternateContent xmlns:mc="http://schemas.openxmlformats.org/markup-compatibility/2006">
          <mc:Choice xmlns:p14="http://schemas.microsoft.com/office/powerpoint/2010/main" Requires="p14">
            <p:contentPart p14:bwMode="auto" r:id="rId508">
              <p14:nvContentPartPr>
                <p14:cNvPr id="368" name="Freihand 367">
                  <a:extLst>
                    <a:ext uri="{FF2B5EF4-FFF2-40B4-BE49-F238E27FC236}">
                      <a16:creationId xmlns:a16="http://schemas.microsoft.com/office/drawing/2014/main" id="{F21BBDB5-3483-4C80-B46C-3DDC3803C4AD}"/>
                    </a:ext>
                  </a:extLst>
                </p14:cNvPr>
                <p14:cNvContentPartPr/>
                <p14:nvPr/>
              </p14:nvContentPartPr>
              <p14:xfrm>
                <a:off x="11648077" y="1455091"/>
                <a:ext cx="140040" cy="171720"/>
              </p14:xfrm>
            </p:contentPart>
          </mc:Choice>
          <mc:Fallback>
            <p:pic>
              <p:nvPicPr>
                <p:cNvPr id="368" name="Freihand 367">
                  <a:extLst>
                    <a:ext uri="{FF2B5EF4-FFF2-40B4-BE49-F238E27FC236}">
                      <a16:creationId xmlns:a16="http://schemas.microsoft.com/office/drawing/2014/main" id="{F21BBDB5-3483-4C80-B46C-3DDC3803C4AD}"/>
                    </a:ext>
                  </a:extLst>
                </p:cNvPr>
                <p:cNvPicPr/>
                <p:nvPr/>
              </p:nvPicPr>
              <p:blipFill>
                <a:blip r:embed="rId509"/>
                <a:stretch>
                  <a:fillRect/>
                </a:stretch>
              </p:blipFill>
              <p:spPr>
                <a:xfrm>
                  <a:off x="11643757" y="1450771"/>
                  <a:ext cx="148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69" name="Freihand 368">
                  <a:extLst>
                    <a:ext uri="{FF2B5EF4-FFF2-40B4-BE49-F238E27FC236}">
                      <a16:creationId xmlns:a16="http://schemas.microsoft.com/office/drawing/2014/main" id="{D988E9D1-5066-4D0A-9B43-E60D59E1EA64}"/>
                    </a:ext>
                  </a:extLst>
                </p14:cNvPr>
                <p14:cNvContentPartPr/>
                <p14:nvPr/>
              </p14:nvContentPartPr>
              <p14:xfrm>
                <a:off x="11801077" y="1423411"/>
                <a:ext cx="143640" cy="180000"/>
              </p14:xfrm>
            </p:contentPart>
          </mc:Choice>
          <mc:Fallback>
            <p:pic>
              <p:nvPicPr>
                <p:cNvPr id="369" name="Freihand 368">
                  <a:extLst>
                    <a:ext uri="{FF2B5EF4-FFF2-40B4-BE49-F238E27FC236}">
                      <a16:creationId xmlns:a16="http://schemas.microsoft.com/office/drawing/2014/main" id="{D988E9D1-5066-4D0A-9B43-E60D59E1EA64}"/>
                    </a:ext>
                  </a:extLst>
                </p:cNvPr>
                <p:cNvPicPr/>
                <p:nvPr/>
              </p:nvPicPr>
              <p:blipFill>
                <a:blip r:embed="rId511"/>
                <a:stretch>
                  <a:fillRect/>
                </a:stretch>
              </p:blipFill>
              <p:spPr>
                <a:xfrm>
                  <a:off x="11796757" y="1419091"/>
                  <a:ext cx="152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73" name="Freihand 372">
                  <a:extLst>
                    <a:ext uri="{FF2B5EF4-FFF2-40B4-BE49-F238E27FC236}">
                      <a16:creationId xmlns:a16="http://schemas.microsoft.com/office/drawing/2014/main" id="{55A17DF6-93C4-4507-AFCF-CBFB4F65B9B5}"/>
                    </a:ext>
                  </a:extLst>
                </p14:cNvPr>
                <p14:cNvContentPartPr/>
                <p14:nvPr/>
              </p14:nvContentPartPr>
              <p14:xfrm>
                <a:off x="11462317" y="1230811"/>
                <a:ext cx="600840" cy="517680"/>
              </p14:xfrm>
            </p:contentPart>
          </mc:Choice>
          <mc:Fallback>
            <p:pic>
              <p:nvPicPr>
                <p:cNvPr id="373" name="Freihand 372">
                  <a:extLst>
                    <a:ext uri="{FF2B5EF4-FFF2-40B4-BE49-F238E27FC236}">
                      <a16:creationId xmlns:a16="http://schemas.microsoft.com/office/drawing/2014/main" id="{55A17DF6-93C4-4507-AFCF-CBFB4F65B9B5}"/>
                    </a:ext>
                  </a:extLst>
                </p:cNvPr>
                <p:cNvPicPr/>
                <p:nvPr/>
              </p:nvPicPr>
              <p:blipFill>
                <a:blip r:embed="rId513"/>
                <a:stretch>
                  <a:fillRect/>
                </a:stretch>
              </p:blipFill>
              <p:spPr>
                <a:xfrm>
                  <a:off x="11457997" y="1226491"/>
                  <a:ext cx="609480" cy="526320"/>
                </a:xfrm>
                <a:prstGeom prst="rect">
                  <a:avLst/>
                </a:prstGeom>
              </p:spPr>
            </p:pic>
          </mc:Fallback>
        </mc:AlternateContent>
      </p:grpSp>
      <p:grpSp>
        <p:nvGrpSpPr>
          <p:cNvPr id="390" name="Gruppieren 389">
            <a:extLst>
              <a:ext uri="{FF2B5EF4-FFF2-40B4-BE49-F238E27FC236}">
                <a16:creationId xmlns:a16="http://schemas.microsoft.com/office/drawing/2014/main" id="{B0229A30-EA85-482C-956E-492F108B718C}"/>
              </a:ext>
            </a:extLst>
          </p:cNvPr>
          <p:cNvGrpSpPr/>
          <p:nvPr/>
        </p:nvGrpSpPr>
        <p:grpSpPr>
          <a:xfrm>
            <a:off x="8496277" y="1359699"/>
            <a:ext cx="3058928" cy="2697832"/>
            <a:chOff x="8496277" y="1359699"/>
            <a:chExt cx="3058928" cy="2697832"/>
          </a:xfrm>
        </p:grpSpPr>
        <mc:AlternateContent xmlns:mc="http://schemas.openxmlformats.org/markup-compatibility/2006">
          <mc:Choice xmlns:p14="http://schemas.microsoft.com/office/powerpoint/2010/main" Requires="p14">
            <p:contentPart p14:bwMode="auto" r:id="rId514">
              <p14:nvContentPartPr>
                <p14:cNvPr id="98" name="Freihand 97">
                  <a:extLst>
                    <a:ext uri="{FF2B5EF4-FFF2-40B4-BE49-F238E27FC236}">
                      <a16:creationId xmlns:a16="http://schemas.microsoft.com/office/drawing/2014/main" id="{FD063FD6-5A77-44E7-84DF-1DB6739309D9}"/>
                    </a:ext>
                  </a:extLst>
                </p14:cNvPr>
                <p14:cNvContentPartPr/>
                <p14:nvPr/>
              </p14:nvContentPartPr>
              <p14:xfrm>
                <a:off x="9685725" y="1612059"/>
                <a:ext cx="72000" cy="1413720"/>
              </p14:xfrm>
            </p:contentPart>
          </mc:Choice>
          <mc:Fallback>
            <p:pic>
              <p:nvPicPr>
                <p:cNvPr id="98" name="Freihand 97">
                  <a:extLst>
                    <a:ext uri="{FF2B5EF4-FFF2-40B4-BE49-F238E27FC236}">
                      <a16:creationId xmlns:a16="http://schemas.microsoft.com/office/drawing/2014/main" id="{FD063FD6-5A77-44E7-84DF-1DB6739309D9}"/>
                    </a:ext>
                  </a:extLst>
                </p:cNvPr>
                <p:cNvPicPr/>
                <p:nvPr/>
              </p:nvPicPr>
              <p:blipFill>
                <a:blip r:embed="rId515"/>
                <a:stretch>
                  <a:fillRect/>
                </a:stretch>
              </p:blipFill>
              <p:spPr>
                <a:xfrm>
                  <a:off x="9681405" y="1607739"/>
                  <a:ext cx="80640" cy="14223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99" name="Freihand 98">
                  <a:extLst>
                    <a:ext uri="{FF2B5EF4-FFF2-40B4-BE49-F238E27FC236}">
                      <a16:creationId xmlns:a16="http://schemas.microsoft.com/office/drawing/2014/main" id="{7EFEE9DB-09C3-4D73-8E61-0F5E12D217BA}"/>
                    </a:ext>
                  </a:extLst>
                </p14:cNvPr>
                <p14:cNvContentPartPr/>
                <p14:nvPr/>
              </p14:nvContentPartPr>
              <p14:xfrm>
                <a:off x="9561885" y="2837139"/>
                <a:ext cx="1846440" cy="90000"/>
              </p14:xfrm>
            </p:contentPart>
          </mc:Choice>
          <mc:Fallback>
            <p:pic>
              <p:nvPicPr>
                <p:cNvPr id="99" name="Freihand 98">
                  <a:extLst>
                    <a:ext uri="{FF2B5EF4-FFF2-40B4-BE49-F238E27FC236}">
                      <a16:creationId xmlns:a16="http://schemas.microsoft.com/office/drawing/2014/main" id="{7EFEE9DB-09C3-4D73-8E61-0F5E12D217BA}"/>
                    </a:ext>
                  </a:extLst>
                </p:cNvPr>
                <p:cNvPicPr/>
                <p:nvPr/>
              </p:nvPicPr>
              <p:blipFill>
                <a:blip r:embed="rId517"/>
                <a:stretch>
                  <a:fillRect/>
                </a:stretch>
              </p:blipFill>
              <p:spPr>
                <a:xfrm>
                  <a:off x="9557565" y="2832819"/>
                  <a:ext cx="1855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00" name="Freihand 99">
                  <a:extLst>
                    <a:ext uri="{FF2B5EF4-FFF2-40B4-BE49-F238E27FC236}">
                      <a16:creationId xmlns:a16="http://schemas.microsoft.com/office/drawing/2014/main" id="{B467A537-C0C6-4C72-889B-71351B28B275}"/>
                    </a:ext>
                  </a:extLst>
                </p14:cNvPr>
                <p14:cNvContentPartPr/>
                <p14:nvPr/>
              </p14:nvContentPartPr>
              <p14:xfrm>
                <a:off x="11369085" y="2779179"/>
                <a:ext cx="186120" cy="177120"/>
              </p14:xfrm>
            </p:contentPart>
          </mc:Choice>
          <mc:Fallback>
            <p:pic>
              <p:nvPicPr>
                <p:cNvPr id="100" name="Freihand 99">
                  <a:extLst>
                    <a:ext uri="{FF2B5EF4-FFF2-40B4-BE49-F238E27FC236}">
                      <a16:creationId xmlns:a16="http://schemas.microsoft.com/office/drawing/2014/main" id="{B467A537-C0C6-4C72-889B-71351B28B275}"/>
                    </a:ext>
                  </a:extLst>
                </p:cNvPr>
                <p:cNvPicPr/>
                <p:nvPr/>
              </p:nvPicPr>
              <p:blipFill>
                <a:blip r:embed="rId519"/>
                <a:stretch>
                  <a:fillRect/>
                </a:stretch>
              </p:blipFill>
              <p:spPr>
                <a:xfrm>
                  <a:off x="11364765" y="2774859"/>
                  <a:ext cx="194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02" name="Freihand 101">
                  <a:extLst>
                    <a:ext uri="{FF2B5EF4-FFF2-40B4-BE49-F238E27FC236}">
                      <a16:creationId xmlns:a16="http://schemas.microsoft.com/office/drawing/2014/main" id="{977701EF-E093-4952-B619-B79270053FCD}"/>
                    </a:ext>
                  </a:extLst>
                </p14:cNvPr>
                <p14:cNvContentPartPr/>
                <p14:nvPr/>
              </p14:nvContentPartPr>
              <p14:xfrm>
                <a:off x="9544245" y="1429179"/>
                <a:ext cx="219240" cy="285480"/>
              </p14:xfrm>
            </p:contentPart>
          </mc:Choice>
          <mc:Fallback>
            <p:pic>
              <p:nvPicPr>
                <p:cNvPr id="102" name="Freihand 101">
                  <a:extLst>
                    <a:ext uri="{FF2B5EF4-FFF2-40B4-BE49-F238E27FC236}">
                      <a16:creationId xmlns:a16="http://schemas.microsoft.com/office/drawing/2014/main" id="{977701EF-E093-4952-B619-B79270053FCD}"/>
                    </a:ext>
                  </a:extLst>
                </p:cNvPr>
                <p:cNvPicPr/>
                <p:nvPr/>
              </p:nvPicPr>
              <p:blipFill>
                <a:blip r:embed="rId521"/>
                <a:stretch>
                  <a:fillRect/>
                </a:stretch>
              </p:blipFill>
              <p:spPr>
                <a:xfrm>
                  <a:off x="9539925" y="1424859"/>
                  <a:ext cx="2278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04" name="Freihand 103">
                  <a:extLst>
                    <a:ext uri="{FF2B5EF4-FFF2-40B4-BE49-F238E27FC236}">
                      <a16:creationId xmlns:a16="http://schemas.microsoft.com/office/drawing/2014/main" id="{F87E1DB5-D9F8-4EAB-B1A5-00BECA880D26}"/>
                    </a:ext>
                  </a:extLst>
                </p14:cNvPr>
                <p14:cNvContentPartPr/>
                <p14:nvPr/>
              </p14:nvContentPartPr>
              <p14:xfrm>
                <a:off x="9364605" y="1471659"/>
                <a:ext cx="104040" cy="111960"/>
              </p14:xfrm>
            </p:contentPart>
          </mc:Choice>
          <mc:Fallback>
            <p:pic>
              <p:nvPicPr>
                <p:cNvPr id="104" name="Freihand 103">
                  <a:extLst>
                    <a:ext uri="{FF2B5EF4-FFF2-40B4-BE49-F238E27FC236}">
                      <a16:creationId xmlns:a16="http://schemas.microsoft.com/office/drawing/2014/main" id="{F87E1DB5-D9F8-4EAB-B1A5-00BECA880D26}"/>
                    </a:ext>
                  </a:extLst>
                </p:cNvPr>
                <p:cNvPicPr/>
                <p:nvPr/>
              </p:nvPicPr>
              <p:blipFill>
                <a:blip r:embed="rId523"/>
                <a:stretch>
                  <a:fillRect/>
                </a:stretch>
              </p:blipFill>
              <p:spPr>
                <a:xfrm>
                  <a:off x="9360285" y="1467339"/>
                  <a:ext cx="112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05" name="Freihand 104">
                  <a:extLst>
                    <a:ext uri="{FF2B5EF4-FFF2-40B4-BE49-F238E27FC236}">
                      <a16:creationId xmlns:a16="http://schemas.microsoft.com/office/drawing/2014/main" id="{B53F7B33-E2AF-4665-B0AC-69341AE747CF}"/>
                    </a:ext>
                  </a:extLst>
                </p14:cNvPr>
                <p14:cNvContentPartPr/>
                <p14:nvPr/>
              </p14:nvContentPartPr>
              <p14:xfrm>
                <a:off x="9384045" y="1359699"/>
                <a:ext cx="18000" cy="8280"/>
              </p14:xfrm>
            </p:contentPart>
          </mc:Choice>
          <mc:Fallback>
            <p:pic>
              <p:nvPicPr>
                <p:cNvPr id="105" name="Freihand 104">
                  <a:extLst>
                    <a:ext uri="{FF2B5EF4-FFF2-40B4-BE49-F238E27FC236}">
                      <a16:creationId xmlns:a16="http://schemas.microsoft.com/office/drawing/2014/main" id="{B53F7B33-E2AF-4665-B0AC-69341AE747CF}"/>
                    </a:ext>
                  </a:extLst>
                </p:cNvPr>
                <p:cNvPicPr/>
                <p:nvPr/>
              </p:nvPicPr>
              <p:blipFill>
                <a:blip r:embed="rId525"/>
                <a:stretch>
                  <a:fillRect/>
                </a:stretch>
              </p:blipFill>
              <p:spPr>
                <a:xfrm>
                  <a:off x="9379725" y="1355379"/>
                  <a:ext cx="266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06" name="Freihand 105">
                  <a:extLst>
                    <a:ext uri="{FF2B5EF4-FFF2-40B4-BE49-F238E27FC236}">
                      <a16:creationId xmlns:a16="http://schemas.microsoft.com/office/drawing/2014/main" id="{0811B8A6-BF9F-439F-AED6-34AEAA351E54}"/>
                    </a:ext>
                  </a:extLst>
                </p14:cNvPr>
                <p14:cNvContentPartPr/>
                <p14:nvPr/>
              </p14:nvContentPartPr>
              <p14:xfrm>
                <a:off x="11336325" y="2959179"/>
                <a:ext cx="143640" cy="52200"/>
              </p14:xfrm>
            </p:contentPart>
          </mc:Choice>
          <mc:Fallback>
            <p:pic>
              <p:nvPicPr>
                <p:cNvPr id="106" name="Freihand 105">
                  <a:extLst>
                    <a:ext uri="{FF2B5EF4-FFF2-40B4-BE49-F238E27FC236}">
                      <a16:creationId xmlns:a16="http://schemas.microsoft.com/office/drawing/2014/main" id="{0811B8A6-BF9F-439F-AED6-34AEAA351E54}"/>
                    </a:ext>
                  </a:extLst>
                </p:cNvPr>
                <p:cNvPicPr/>
                <p:nvPr/>
              </p:nvPicPr>
              <p:blipFill>
                <a:blip r:embed="rId527"/>
                <a:stretch>
                  <a:fillRect/>
                </a:stretch>
              </p:blipFill>
              <p:spPr>
                <a:xfrm>
                  <a:off x="11332005" y="2954859"/>
                  <a:ext cx="152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07" name="Freihand 106">
                  <a:extLst>
                    <a:ext uri="{FF2B5EF4-FFF2-40B4-BE49-F238E27FC236}">
                      <a16:creationId xmlns:a16="http://schemas.microsoft.com/office/drawing/2014/main" id="{83EA1CA2-731A-4E1C-B072-26C13BCF7A83}"/>
                    </a:ext>
                  </a:extLst>
                </p14:cNvPr>
                <p14:cNvContentPartPr/>
                <p14:nvPr/>
              </p14:nvContentPartPr>
              <p14:xfrm>
                <a:off x="11405805" y="2959899"/>
                <a:ext cx="102240" cy="183240"/>
              </p14:xfrm>
            </p:contentPart>
          </mc:Choice>
          <mc:Fallback>
            <p:pic>
              <p:nvPicPr>
                <p:cNvPr id="107" name="Freihand 106">
                  <a:extLst>
                    <a:ext uri="{FF2B5EF4-FFF2-40B4-BE49-F238E27FC236}">
                      <a16:creationId xmlns:a16="http://schemas.microsoft.com/office/drawing/2014/main" id="{83EA1CA2-731A-4E1C-B072-26C13BCF7A83}"/>
                    </a:ext>
                  </a:extLst>
                </p:cNvPr>
                <p:cNvPicPr/>
                <p:nvPr/>
              </p:nvPicPr>
              <p:blipFill>
                <a:blip r:embed="rId529"/>
                <a:stretch>
                  <a:fillRect/>
                </a:stretch>
              </p:blipFill>
              <p:spPr>
                <a:xfrm>
                  <a:off x="11401485" y="2955579"/>
                  <a:ext cx="110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93" name="Freihand 192">
                  <a:extLst>
                    <a:ext uri="{FF2B5EF4-FFF2-40B4-BE49-F238E27FC236}">
                      <a16:creationId xmlns:a16="http://schemas.microsoft.com/office/drawing/2014/main" id="{5F240A1E-A44B-4AB9-8B4C-7D70D2C73824}"/>
                    </a:ext>
                  </a:extLst>
                </p14:cNvPr>
                <p14:cNvContentPartPr/>
                <p14:nvPr/>
              </p14:nvContentPartPr>
              <p14:xfrm>
                <a:off x="11013405" y="2878899"/>
                <a:ext cx="4320" cy="6120"/>
              </p14:xfrm>
            </p:contentPart>
          </mc:Choice>
          <mc:Fallback>
            <p:pic>
              <p:nvPicPr>
                <p:cNvPr id="193" name="Freihand 192">
                  <a:extLst>
                    <a:ext uri="{FF2B5EF4-FFF2-40B4-BE49-F238E27FC236}">
                      <a16:creationId xmlns:a16="http://schemas.microsoft.com/office/drawing/2014/main" id="{5F240A1E-A44B-4AB9-8B4C-7D70D2C73824}"/>
                    </a:ext>
                  </a:extLst>
                </p:cNvPr>
                <p:cNvPicPr/>
                <p:nvPr/>
              </p:nvPicPr>
              <p:blipFill>
                <a:blip r:embed="rId531"/>
                <a:stretch>
                  <a:fillRect/>
                </a:stretch>
              </p:blipFill>
              <p:spPr>
                <a:xfrm>
                  <a:off x="11009085" y="2874579"/>
                  <a:ext cx="12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94" name="Freihand 193">
                  <a:extLst>
                    <a:ext uri="{FF2B5EF4-FFF2-40B4-BE49-F238E27FC236}">
                      <a16:creationId xmlns:a16="http://schemas.microsoft.com/office/drawing/2014/main" id="{1449F0E9-BC00-44AF-8F52-735C8E59F228}"/>
                    </a:ext>
                  </a:extLst>
                </p14:cNvPr>
                <p14:cNvContentPartPr/>
                <p14:nvPr/>
              </p14:nvContentPartPr>
              <p14:xfrm>
                <a:off x="11007645" y="2827059"/>
                <a:ext cx="360" cy="360"/>
              </p14:xfrm>
            </p:contentPart>
          </mc:Choice>
          <mc:Fallback>
            <p:pic>
              <p:nvPicPr>
                <p:cNvPr id="194" name="Freihand 193">
                  <a:extLst>
                    <a:ext uri="{FF2B5EF4-FFF2-40B4-BE49-F238E27FC236}">
                      <a16:creationId xmlns:a16="http://schemas.microsoft.com/office/drawing/2014/main" id="{1449F0E9-BC00-44AF-8F52-735C8E59F228}"/>
                    </a:ext>
                  </a:extLst>
                </p:cNvPr>
                <p:cNvPicPr/>
                <p:nvPr/>
              </p:nvPicPr>
              <p:blipFill>
                <a:blip r:embed="rId3"/>
                <a:stretch>
                  <a:fillRect/>
                </a:stretch>
              </p:blipFill>
              <p:spPr>
                <a:xfrm>
                  <a:off x="11003325" y="2822739"/>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95" name="Freihand 194">
                  <a:extLst>
                    <a:ext uri="{FF2B5EF4-FFF2-40B4-BE49-F238E27FC236}">
                      <a16:creationId xmlns:a16="http://schemas.microsoft.com/office/drawing/2014/main" id="{8CC3EB31-9363-4DFA-982E-267FDA9891B7}"/>
                    </a:ext>
                  </a:extLst>
                </p14:cNvPr>
                <p14:cNvContentPartPr/>
                <p14:nvPr/>
              </p14:nvContentPartPr>
              <p14:xfrm>
                <a:off x="11017365" y="2719779"/>
                <a:ext cx="23040" cy="199440"/>
              </p14:xfrm>
            </p:contentPart>
          </mc:Choice>
          <mc:Fallback>
            <p:pic>
              <p:nvPicPr>
                <p:cNvPr id="195" name="Freihand 194">
                  <a:extLst>
                    <a:ext uri="{FF2B5EF4-FFF2-40B4-BE49-F238E27FC236}">
                      <a16:creationId xmlns:a16="http://schemas.microsoft.com/office/drawing/2014/main" id="{8CC3EB31-9363-4DFA-982E-267FDA9891B7}"/>
                    </a:ext>
                  </a:extLst>
                </p:cNvPr>
                <p:cNvPicPr/>
                <p:nvPr/>
              </p:nvPicPr>
              <p:blipFill>
                <a:blip r:embed="rId534"/>
                <a:stretch>
                  <a:fillRect/>
                </a:stretch>
              </p:blipFill>
              <p:spPr>
                <a:xfrm>
                  <a:off x="11013045" y="2715459"/>
                  <a:ext cx="316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99" name="Freihand 198">
                  <a:extLst>
                    <a:ext uri="{FF2B5EF4-FFF2-40B4-BE49-F238E27FC236}">
                      <a16:creationId xmlns:a16="http://schemas.microsoft.com/office/drawing/2014/main" id="{31C5DA90-7DD8-4750-A9EF-906FC3EE6D94}"/>
                    </a:ext>
                  </a:extLst>
                </p14:cNvPr>
                <p14:cNvContentPartPr/>
                <p14:nvPr/>
              </p14:nvContentPartPr>
              <p14:xfrm>
                <a:off x="9366397" y="1700611"/>
                <a:ext cx="77400" cy="104400"/>
              </p14:xfrm>
            </p:contentPart>
          </mc:Choice>
          <mc:Fallback>
            <p:pic>
              <p:nvPicPr>
                <p:cNvPr id="199" name="Freihand 198">
                  <a:extLst>
                    <a:ext uri="{FF2B5EF4-FFF2-40B4-BE49-F238E27FC236}">
                      <a16:creationId xmlns:a16="http://schemas.microsoft.com/office/drawing/2014/main" id="{31C5DA90-7DD8-4750-A9EF-906FC3EE6D94}"/>
                    </a:ext>
                  </a:extLst>
                </p:cNvPr>
                <p:cNvPicPr/>
                <p:nvPr/>
              </p:nvPicPr>
              <p:blipFill>
                <a:blip r:embed="rId536"/>
                <a:stretch>
                  <a:fillRect/>
                </a:stretch>
              </p:blipFill>
              <p:spPr>
                <a:xfrm>
                  <a:off x="9362077" y="1696291"/>
                  <a:ext cx="86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00" name="Freihand 199">
                  <a:extLst>
                    <a:ext uri="{FF2B5EF4-FFF2-40B4-BE49-F238E27FC236}">
                      <a16:creationId xmlns:a16="http://schemas.microsoft.com/office/drawing/2014/main" id="{F64E187F-B5DA-4678-85B9-661AFBA25B27}"/>
                    </a:ext>
                  </a:extLst>
                </p14:cNvPr>
                <p14:cNvContentPartPr/>
                <p14:nvPr/>
              </p14:nvContentPartPr>
              <p14:xfrm>
                <a:off x="9363877" y="1828051"/>
                <a:ext cx="104760" cy="17280"/>
              </p14:xfrm>
            </p:contentPart>
          </mc:Choice>
          <mc:Fallback>
            <p:pic>
              <p:nvPicPr>
                <p:cNvPr id="200" name="Freihand 199">
                  <a:extLst>
                    <a:ext uri="{FF2B5EF4-FFF2-40B4-BE49-F238E27FC236}">
                      <a16:creationId xmlns:a16="http://schemas.microsoft.com/office/drawing/2014/main" id="{F64E187F-B5DA-4678-85B9-661AFBA25B27}"/>
                    </a:ext>
                  </a:extLst>
                </p:cNvPr>
                <p:cNvPicPr/>
                <p:nvPr/>
              </p:nvPicPr>
              <p:blipFill>
                <a:blip r:embed="rId538"/>
                <a:stretch>
                  <a:fillRect/>
                </a:stretch>
              </p:blipFill>
              <p:spPr>
                <a:xfrm>
                  <a:off x="9359557" y="1823731"/>
                  <a:ext cx="113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01" name="Freihand 200">
                  <a:extLst>
                    <a:ext uri="{FF2B5EF4-FFF2-40B4-BE49-F238E27FC236}">
                      <a16:creationId xmlns:a16="http://schemas.microsoft.com/office/drawing/2014/main" id="{3D02E3EC-62B6-44B2-89F7-690B68A77ECC}"/>
                    </a:ext>
                  </a:extLst>
                </p14:cNvPr>
                <p14:cNvContentPartPr/>
                <p14:nvPr/>
              </p14:nvContentPartPr>
              <p14:xfrm>
                <a:off x="9335437" y="1871251"/>
                <a:ext cx="148320" cy="151920"/>
              </p14:xfrm>
            </p:contentPart>
          </mc:Choice>
          <mc:Fallback>
            <p:pic>
              <p:nvPicPr>
                <p:cNvPr id="201" name="Freihand 200">
                  <a:extLst>
                    <a:ext uri="{FF2B5EF4-FFF2-40B4-BE49-F238E27FC236}">
                      <a16:creationId xmlns:a16="http://schemas.microsoft.com/office/drawing/2014/main" id="{3D02E3EC-62B6-44B2-89F7-690B68A77ECC}"/>
                    </a:ext>
                  </a:extLst>
                </p:cNvPr>
                <p:cNvPicPr/>
                <p:nvPr/>
              </p:nvPicPr>
              <p:blipFill>
                <a:blip r:embed="rId540"/>
                <a:stretch>
                  <a:fillRect/>
                </a:stretch>
              </p:blipFill>
              <p:spPr>
                <a:xfrm>
                  <a:off x="9331117" y="1866931"/>
                  <a:ext cx="156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02" name="Freihand 201">
                  <a:extLst>
                    <a:ext uri="{FF2B5EF4-FFF2-40B4-BE49-F238E27FC236}">
                      <a16:creationId xmlns:a16="http://schemas.microsoft.com/office/drawing/2014/main" id="{C1C1E22D-E46E-4655-ADB6-8E8899E03547}"/>
                    </a:ext>
                  </a:extLst>
                </p14:cNvPr>
                <p14:cNvContentPartPr/>
                <p14:nvPr/>
              </p14:nvContentPartPr>
              <p14:xfrm>
                <a:off x="9231397" y="1824811"/>
                <a:ext cx="94320" cy="50760"/>
              </p14:xfrm>
            </p:contentPart>
          </mc:Choice>
          <mc:Fallback>
            <p:pic>
              <p:nvPicPr>
                <p:cNvPr id="202" name="Freihand 201">
                  <a:extLst>
                    <a:ext uri="{FF2B5EF4-FFF2-40B4-BE49-F238E27FC236}">
                      <a16:creationId xmlns:a16="http://schemas.microsoft.com/office/drawing/2014/main" id="{C1C1E22D-E46E-4655-ADB6-8E8899E03547}"/>
                    </a:ext>
                  </a:extLst>
                </p:cNvPr>
                <p:cNvPicPr/>
                <p:nvPr/>
              </p:nvPicPr>
              <p:blipFill>
                <a:blip r:embed="rId542"/>
                <a:stretch>
                  <a:fillRect/>
                </a:stretch>
              </p:blipFill>
              <p:spPr>
                <a:xfrm>
                  <a:off x="9227077" y="1820491"/>
                  <a:ext cx="102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03" name="Freihand 202">
                  <a:extLst>
                    <a:ext uri="{FF2B5EF4-FFF2-40B4-BE49-F238E27FC236}">
                      <a16:creationId xmlns:a16="http://schemas.microsoft.com/office/drawing/2014/main" id="{73F42C81-50CA-4473-8D81-012E075F83C6}"/>
                    </a:ext>
                  </a:extLst>
                </p14:cNvPr>
                <p14:cNvContentPartPr/>
                <p14:nvPr/>
              </p14:nvContentPartPr>
              <p14:xfrm>
                <a:off x="9001357" y="1794571"/>
                <a:ext cx="91080" cy="87840"/>
              </p14:xfrm>
            </p:contentPart>
          </mc:Choice>
          <mc:Fallback>
            <p:pic>
              <p:nvPicPr>
                <p:cNvPr id="203" name="Freihand 202">
                  <a:extLst>
                    <a:ext uri="{FF2B5EF4-FFF2-40B4-BE49-F238E27FC236}">
                      <a16:creationId xmlns:a16="http://schemas.microsoft.com/office/drawing/2014/main" id="{73F42C81-50CA-4473-8D81-012E075F83C6}"/>
                    </a:ext>
                  </a:extLst>
                </p:cNvPr>
                <p:cNvPicPr/>
                <p:nvPr/>
              </p:nvPicPr>
              <p:blipFill>
                <a:blip r:embed="rId544"/>
                <a:stretch>
                  <a:fillRect/>
                </a:stretch>
              </p:blipFill>
              <p:spPr>
                <a:xfrm>
                  <a:off x="8997037" y="1790251"/>
                  <a:ext cx="997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04" name="Freihand 203">
                  <a:extLst>
                    <a:ext uri="{FF2B5EF4-FFF2-40B4-BE49-F238E27FC236}">
                      <a16:creationId xmlns:a16="http://schemas.microsoft.com/office/drawing/2014/main" id="{193BB0B3-5D81-4FD1-B732-C8CB5AF40F76}"/>
                    </a:ext>
                  </a:extLst>
                </p14:cNvPr>
                <p14:cNvContentPartPr/>
                <p14:nvPr/>
              </p14:nvContentPartPr>
              <p14:xfrm>
                <a:off x="9093877" y="1842091"/>
                <a:ext cx="18000" cy="123120"/>
              </p14:xfrm>
            </p:contentPart>
          </mc:Choice>
          <mc:Fallback>
            <p:pic>
              <p:nvPicPr>
                <p:cNvPr id="204" name="Freihand 203">
                  <a:extLst>
                    <a:ext uri="{FF2B5EF4-FFF2-40B4-BE49-F238E27FC236}">
                      <a16:creationId xmlns:a16="http://schemas.microsoft.com/office/drawing/2014/main" id="{193BB0B3-5D81-4FD1-B732-C8CB5AF40F76}"/>
                    </a:ext>
                  </a:extLst>
                </p:cNvPr>
                <p:cNvPicPr/>
                <p:nvPr/>
              </p:nvPicPr>
              <p:blipFill>
                <a:blip r:embed="rId546"/>
                <a:stretch>
                  <a:fillRect/>
                </a:stretch>
              </p:blipFill>
              <p:spPr>
                <a:xfrm>
                  <a:off x="9089557" y="1837771"/>
                  <a:ext cx="26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05" name="Freihand 204">
                  <a:extLst>
                    <a:ext uri="{FF2B5EF4-FFF2-40B4-BE49-F238E27FC236}">
                      <a16:creationId xmlns:a16="http://schemas.microsoft.com/office/drawing/2014/main" id="{9389958A-7775-4E86-98CE-4776ADE5ED73}"/>
                    </a:ext>
                  </a:extLst>
                </p14:cNvPr>
                <p14:cNvContentPartPr/>
                <p14:nvPr/>
              </p14:nvContentPartPr>
              <p14:xfrm>
                <a:off x="9124477" y="1766851"/>
                <a:ext cx="76680" cy="119880"/>
              </p14:xfrm>
            </p:contentPart>
          </mc:Choice>
          <mc:Fallback>
            <p:pic>
              <p:nvPicPr>
                <p:cNvPr id="205" name="Freihand 204">
                  <a:extLst>
                    <a:ext uri="{FF2B5EF4-FFF2-40B4-BE49-F238E27FC236}">
                      <a16:creationId xmlns:a16="http://schemas.microsoft.com/office/drawing/2014/main" id="{9389958A-7775-4E86-98CE-4776ADE5ED73}"/>
                    </a:ext>
                  </a:extLst>
                </p:cNvPr>
                <p:cNvPicPr/>
                <p:nvPr/>
              </p:nvPicPr>
              <p:blipFill>
                <a:blip r:embed="rId548"/>
                <a:stretch>
                  <a:fillRect/>
                </a:stretch>
              </p:blipFill>
              <p:spPr>
                <a:xfrm>
                  <a:off x="9120157" y="1762531"/>
                  <a:ext cx="85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06" name="Freihand 205">
                  <a:extLst>
                    <a:ext uri="{FF2B5EF4-FFF2-40B4-BE49-F238E27FC236}">
                      <a16:creationId xmlns:a16="http://schemas.microsoft.com/office/drawing/2014/main" id="{2143D995-8BF7-4279-96A3-E48570721AFD}"/>
                    </a:ext>
                  </a:extLst>
                </p14:cNvPr>
                <p14:cNvContentPartPr/>
                <p14:nvPr/>
              </p14:nvContentPartPr>
              <p14:xfrm>
                <a:off x="9090637" y="1690891"/>
                <a:ext cx="126000" cy="22680"/>
              </p14:xfrm>
            </p:contentPart>
          </mc:Choice>
          <mc:Fallback>
            <p:pic>
              <p:nvPicPr>
                <p:cNvPr id="206" name="Freihand 205">
                  <a:extLst>
                    <a:ext uri="{FF2B5EF4-FFF2-40B4-BE49-F238E27FC236}">
                      <a16:creationId xmlns:a16="http://schemas.microsoft.com/office/drawing/2014/main" id="{2143D995-8BF7-4279-96A3-E48570721AFD}"/>
                    </a:ext>
                  </a:extLst>
                </p:cNvPr>
                <p:cNvPicPr/>
                <p:nvPr/>
              </p:nvPicPr>
              <p:blipFill>
                <a:blip r:embed="rId550"/>
                <a:stretch>
                  <a:fillRect/>
                </a:stretch>
              </p:blipFill>
              <p:spPr>
                <a:xfrm>
                  <a:off x="9086317" y="1686571"/>
                  <a:ext cx="134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07" name="Freihand 206">
                  <a:extLst>
                    <a:ext uri="{FF2B5EF4-FFF2-40B4-BE49-F238E27FC236}">
                      <a16:creationId xmlns:a16="http://schemas.microsoft.com/office/drawing/2014/main" id="{ED1B05F3-84AA-47C0-977B-DEB7E5147DA7}"/>
                    </a:ext>
                  </a:extLst>
                </p14:cNvPr>
                <p14:cNvContentPartPr/>
                <p14:nvPr/>
              </p14:nvContentPartPr>
              <p14:xfrm>
                <a:off x="8812717" y="1802491"/>
                <a:ext cx="147600" cy="15480"/>
              </p14:xfrm>
            </p:contentPart>
          </mc:Choice>
          <mc:Fallback>
            <p:pic>
              <p:nvPicPr>
                <p:cNvPr id="207" name="Freihand 206">
                  <a:extLst>
                    <a:ext uri="{FF2B5EF4-FFF2-40B4-BE49-F238E27FC236}">
                      <a16:creationId xmlns:a16="http://schemas.microsoft.com/office/drawing/2014/main" id="{ED1B05F3-84AA-47C0-977B-DEB7E5147DA7}"/>
                    </a:ext>
                  </a:extLst>
                </p:cNvPr>
                <p:cNvPicPr/>
                <p:nvPr/>
              </p:nvPicPr>
              <p:blipFill>
                <a:blip r:embed="rId552"/>
                <a:stretch>
                  <a:fillRect/>
                </a:stretch>
              </p:blipFill>
              <p:spPr>
                <a:xfrm>
                  <a:off x="8808397" y="1798171"/>
                  <a:ext cx="156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08" name="Freihand 207">
                  <a:extLst>
                    <a:ext uri="{FF2B5EF4-FFF2-40B4-BE49-F238E27FC236}">
                      <a16:creationId xmlns:a16="http://schemas.microsoft.com/office/drawing/2014/main" id="{BE9B043E-0F86-40A8-AE74-48149FE9ED60}"/>
                    </a:ext>
                  </a:extLst>
                </p14:cNvPr>
                <p14:cNvContentPartPr/>
                <p14:nvPr/>
              </p14:nvContentPartPr>
              <p14:xfrm>
                <a:off x="8811997" y="1838131"/>
                <a:ext cx="134640" cy="19080"/>
              </p14:xfrm>
            </p:contentPart>
          </mc:Choice>
          <mc:Fallback>
            <p:pic>
              <p:nvPicPr>
                <p:cNvPr id="208" name="Freihand 207">
                  <a:extLst>
                    <a:ext uri="{FF2B5EF4-FFF2-40B4-BE49-F238E27FC236}">
                      <a16:creationId xmlns:a16="http://schemas.microsoft.com/office/drawing/2014/main" id="{BE9B043E-0F86-40A8-AE74-48149FE9ED60}"/>
                    </a:ext>
                  </a:extLst>
                </p:cNvPr>
                <p:cNvPicPr/>
                <p:nvPr/>
              </p:nvPicPr>
              <p:blipFill>
                <a:blip r:embed="rId554"/>
                <a:stretch>
                  <a:fillRect/>
                </a:stretch>
              </p:blipFill>
              <p:spPr>
                <a:xfrm>
                  <a:off x="8807677" y="1833811"/>
                  <a:ext cx="1432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09" name="Freihand 208">
                  <a:extLst>
                    <a:ext uri="{FF2B5EF4-FFF2-40B4-BE49-F238E27FC236}">
                      <a16:creationId xmlns:a16="http://schemas.microsoft.com/office/drawing/2014/main" id="{8826D4C5-AC10-4DEB-B922-4C1862E7BD94}"/>
                    </a:ext>
                  </a:extLst>
                </p14:cNvPr>
                <p14:cNvContentPartPr/>
                <p14:nvPr/>
              </p14:nvContentPartPr>
              <p14:xfrm>
                <a:off x="8496277" y="1761451"/>
                <a:ext cx="88200" cy="99720"/>
              </p14:xfrm>
            </p:contentPart>
          </mc:Choice>
          <mc:Fallback>
            <p:pic>
              <p:nvPicPr>
                <p:cNvPr id="209" name="Freihand 208">
                  <a:extLst>
                    <a:ext uri="{FF2B5EF4-FFF2-40B4-BE49-F238E27FC236}">
                      <a16:creationId xmlns:a16="http://schemas.microsoft.com/office/drawing/2014/main" id="{8826D4C5-AC10-4DEB-B922-4C1862E7BD94}"/>
                    </a:ext>
                  </a:extLst>
                </p:cNvPr>
                <p:cNvPicPr/>
                <p:nvPr/>
              </p:nvPicPr>
              <p:blipFill>
                <a:blip r:embed="rId556"/>
                <a:stretch>
                  <a:fillRect/>
                </a:stretch>
              </p:blipFill>
              <p:spPr>
                <a:xfrm>
                  <a:off x="8491957" y="1757131"/>
                  <a:ext cx="968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10" name="Freihand 209">
                  <a:extLst>
                    <a:ext uri="{FF2B5EF4-FFF2-40B4-BE49-F238E27FC236}">
                      <a16:creationId xmlns:a16="http://schemas.microsoft.com/office/drawing/2014/main" id="{D4A9297C-4F5D-4AF8-BDC3-88B36814F664}"/>
                    </a:ext>
                  </a:extLst>
                </p14:cNvPr>
                <p14:cNvContentPartPr/>
                <p14:nvPr/>
              </p14:nvContentPartPr>
              <p14:xfrm>
                <a:off x="8577277" y="1721851"/>
                <a:ext cx="93600" cy="161640"/>
              </p14:xfrm>
            </p:contentPart>
          </mc:Choice>
          <mc:Fallback>
            <p:pic>
              <p:nvPicPr>
                <p:cNvPr id="210" name="Freihand 209">
                  <a:extLst>
                    <a:ext uri="{FF2B5EF4-FFF2-40B4-BE49-F238E27FC236}">
                      <a16:creationId xmlns:a16="http://schemas.microsoft.com/office/drawing/2014/main" id="{D4A9297C-4F5D-4AF8-BDC3-88B36814F664}"/>
                    </a:ext>
                  </a:extLst>
                </p:cNvPr>
                <p:cNvPicPr/>
                <p:nvPr/>
              </p:nvPicPr>
              <p:blipFill>
                <a:blip r:embed="rId558"/>
                <a:stretch>
                  <a:fillRect/>
                </a:stretch>
              </p:blipFill>
              <p:spPr>
                <a:xfrm>
                  <a:off x="8572957" y="1717531"/>
                  <a:ext cx="1022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11" name="Freihand 210">
                  <a:extLst>
                    <a:ext uri="{FF2B5EF4-FFF2-40B4-BE49-F238E27FC236}">
                      <a16:creationId xmlns:a16="http://schemas.microsoft.com/office/drawing/2014/main" id="{EFB76520-07A9-42E8-BF44-C5CAA4049492}"/>
                    </a:ext>
                  </a:extLst>
                </p14:cNvPr>
                <p14:cNvContentPartPr/>
                <p14:nvPr/>
              </p14:nvContentPartPr>
              <p14:xfrm>
                <a:off x="8666557" y="1847131"/>
                <a:ext cx="11520" cy="81720"/>
              </p14:xfrm>
            </p:contentPart>
          </mc:Choice>
          <mc:Fallback>
            <p:pic>
              <p:nvPicPr>
                <p:cNvPr id="211" name="Freihand 210">
                  <a:extLst>
                    <a:ext uri="{FF2B5EF4-FFF2-40B4-BE49-F238E27FC236}">
                      <a16:creationId xmlns:a16="http://schemas.microsoft.com/office/drawing/2014/main" id="{EFB76520-07A9-42E8-BF44-C5CAA4049492}"/>
                    </a:ext>
                  </a:extLst>
                </p:cNvPr>
                <p:cNvPicPr/>
                <p:nvPr/>
              </p:nvPicPr>
              <p:blipFill>
                <a:blip r:embed="rId560"/>
                <a:stretch>
                  <a:fillRect/>
                </a:stretch>
              </p:blipFill>
              <p:spPr>
                <a:xfrm>
                  <a:off x="8662237" y="1842811"/>
                  <a:ext cx="201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12" name="Freihand 211">
                  <a:extLst>
                    <a:ext uri="{FF2B5EF4-FFF2-40B4-BE49-F238E27FC236}">
                      <a16:creationId xmlns:a16="http://schemas.microsoft.com/office/drawing/2014/main" id="{13C58940-27D9-44B8-A183-AF30C212B46C}"/>
                    </a:ext>
                  </a:extLst>
                </p14:cNvPr>
                <p14:cNvContentPartPr/>
                <p14:nvPr/>
              </p14:nvContentPartPr>
              <p14:xfrm>
                <a:off x="8706157" y="1733371"/>
                <a:ext cx="89280" cy="135000"/>
              </p14:xfrm>
            </p:contentPart>
          </mc:Choice>
          <mc:Fallback>
            <p:pic>
              <p:nvPicPr>
                <p:cNvPr id="212" name="Freihand 211">
                  <a:extLst>
                    <a:ext uri="{FF2B5EF4-FFF2-40B4-BE49-F238E27FC236}">
                      <a16:creationId xmlns:a16="http://schemas.microsoft.com/office/drawing/2014/main" id="{13C58940-27D9-44B8-A183-AF30C212B46C}"/>
                    </a:ext>
                  </a:extLst>
                </p:cNvPr>
                <p:cNvPicPr/>
                <p:nvPr/>
              </p:nvPicPr>
              <p:blipFill>
                <a:blip r:embed="rId562"/>
                <a:stretch>
                  <a:fillRect/>
                </a:stretch>
              </p:blipFill>
              <p:spPr>
                <a:xfrm>
                  <a:off x="8701837" y="1729051"/>
                  <a:ext cx="979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13" name="Freihand 212">
                  <a:extLst>
                    <a:ext uri="{FF2B5EF4-FFF2-40B4-BE49-F238E27FC236}">
                      <a16:creationId xmlns:a16="http://schemas.microsoft.com/office/drawing/2014/main" id="{6D558239-BA1A-49CD-8405-006C4D687AF0}"/>
                    </a:ext>
                  </a:extLst>
                </p14:cNvPr>
                <p14:cNvContentPartPr/>
                <p14:nvPr/>
              </p14:nvContentPartPr>
              <p14:xfrm>
                <a:off x="8758357" y="1736611"/>
                <a:ext cx="70920" cy="141120"/>
              </p14:xfrm>
            </p:contentPart>
          </mc:Choice>
          <mc:Fallback>
            <p:pic>
              <p:nvPicPr>
                <p:cNvPr id="213" name="Freihand 212">
                  <a:extLst>
                    <a:ext uri="{FF2B5EF4-FFF2-40B4-BE49-F238E27FC236}">
                      <a16:creationId xmlns:a16="http://schemas.microsoft.com/office/drawing/2014/main" id="{6D558239-BA1A-49CD-8405-006C4D687AF0}"/>
                    </a:ext>
                  </a:extLst>
                </p:cNvPr>
                <p:cNvPicPr/>
                <p:nvPr/>
              </p:nvPicPr>
              <p:blipFill>
                <a:blip r:embed="rId564"/>
                <a:stretch>
                  <a:fillRect/>
                </a:stretch>
              </p:blipFill>
              <p:spPr>
                <a:xfrm>
                  <a:off x="8754037" y="1732291"/>
                  <a:ext cx="79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14" name="Freihand 213">
                  <a:extLst>
                    <a:ext uri="{FF2B5EF4-FFF2-40B4-BE49-F238E27FC236}">
                      <a16:creationId xmlns:a16="http://schemas.microsoft.com/office/drawing/2014/main" id="{6AC8C6FC-D1FC-4CC3-AF7D-B7B557B37EA6}"/>
                    </a:ext>
                  </a:extLst>
                </p14:cNvPr>
                <p14:cNvContentPartPr/>
                <p14:nvPr/>
              </p14:nvContentPartPr>
              <p14:xfrm>
                <a:off x="8751157" y="1679371"/>
                <a:ext cx="75240" cy="74160"/>
              </p14:xfrm>
            </p:contentPart>
          </mc:Choice>
          <mc:Fallback>
            <p:pic>
              <p:nvPicPr>
                <p:cNvPr id="214" name="Freihand 213">
                  <a:extLst>
                    <a:ext uri="{FF2B5EF4-FFF2-40B4-BE49-F238E27FC236}">
                      <a16:creationId xmlns:a16="http://schemas.microsoft.com/office/drawing/2014/main" id="{6AC8C6FC-D1FC-4CC3-AF7D-B7B557B37EA6}"/>
                    </a:ext>
                  </a:extLst>
                </p:cNvPr>
                <p:cNvPicPr/>
                <p:nvPr/>
              </p:nvPicPr>
              <p:blipFill>
                <a:blip r:embed="rId566"/>
                <a:stretch>
                  <a:fillRect/>
                </a:stretch>
              </p:blipFill>
              <p:spPr>
                <a:xfrm>
                  <a:off x="8746837" y="1675051"/>
                  <a:ext cx="83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15" name="Freihand 214">
                  <a:extLst>
                    <a:ext uri="{FF2B5EF4-FFF2-40B4-BE49-F238E27FC236}">
                      <a16:creationId xmlns:a16="http://schemas.microsoft.com/office/drawing/2014/main" id="{BDA9B9E5-0762-4B6D-97F9-9103FBF7278F}"/>
                    </a:ext>
                  </a:extLst>
                </p14:cNvPr>
                <p14:cNvContentPartPr/>
                <p14:nvPr/>
              </p14:nvContentPartPr>
              <p14:xfrm>
                <a:off x="8784997" y="1811851"/>
                <a:ext cx="55080" cy="70200"/>
              </p14:xfrm>
            </p:contentPart>
          </mc:Choice>
          <mc:Fallback>
            <p:pic>
              <p:nvPicPr>
                <p:cNvPr id="215" name="Freihand 214">
                  <a:extLst>
                    <a:ext uri="{FF2B5EF4-FFF2-40B4-BE49-F238E27FC236}">
                      <a16:creationId xmlns:a16="http://schemas.microsoft.com/office/drawing/2014/main" id="{BDA9B9E5-0762-4B6D-97F9-9103FBF7278F}"/>
                    </a:ext>
                  </a:extLst>
                </p:cNvPr>
                <p:cNvPicPr/>
                <p:nvPr/>
              </p:nvPicPr>
              <p:blipFill>
                <a:blip r:embed="rId568"/>
                <a:stretch>
                  <a:fillRect/>
                </a:stretch>
              </p:blipFill>
              <p:spPr>
                <a:xfrm>
                  <a:off x="8780677" y="1807531"/>
                  <a:ext cx="63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17" name="Freihand 216">
                  <a:extLst>
                    <a:ext uri="{FF2B5EF4-FFF2-40B4-BE49-F238E27FC236}">
                      <a16:creationId xmlns:a16="http://schemas.microsoft.com/office/drawing/2014/main" id="{390AF6BC-9D0C-40A6-8B90-D95EE6F817E0}"/>
                    </a:ext>
                  </a:extLst>
                </p14:cNvPr>
                <p14:cNvContentPartPr/>
                <p14:nvPr/>
              </p14:nvContentPartPr>
              <p14:xfrm>
                <a:off x="8697877" y="1593691"/>
                <a:ext cx="155880" cy="21960"/>
              </p14:xfrm>
            </p:contentPart>
          </mc:Choice>
          <mc:Fallback>
            <p:pic>
              <p:nvPicPr>
                <p:cNvPr id="217" name="Freihand 216">
                  <a:extLst>
                    <a:ext uri="{FF2B5EF4-FFF2-40B4-BE49-F238E27FC236}">
                      <a16:creationId xmlns:a16="http://schemas.microsoft.com/office/drawing/2014/main" id="{390AF6BC-9D0C-40A6-8B90-D95EE6F817E0}"/>
                    </a:ext>
                  </a:extLst>
                </p:cNvPr>
                <p:cNvPicPr/>
                <p:nvPr/>
              </p:nvPicPr>
              <p:blipFill>
                <a:blip r:embed="rId570"/>
                <a:stretch>
                  <a:fillRect/>
                </a:stretch>
              </p:blipFill>
              <p:spPr>
                <a:xfrm>
                  <a:off x="8693557" y="1589371"/>
                  <a:ext cx="164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19" name="Freihand 218">
                  <a:extLst>
                    <a:ext uri="{FF2B5EF4-FFF2-40B4-BE49-F238E27FC236}">
                      <a16:creationId xmlns:a16="http://schemas.microsoft.com/office/drawing/2014/main" id="{CCAA6D4F-50B2-4ED1-9761-9BD3BE3C833B}"/>
                    </a:ext>
                  </a:extLst>
                </p14:cNvPr>
                <p14:cNvContentPartPr/>
                <p14:nvPr/>
              </p14:nvContentPartPr>
              <p14:xfrm>
                <a:off x="10796317" y="3069691"/>
                <a:ext cx="133560" cy="163440"/>
              </p14:xfrm>
            </p:contentPart>
          </mc:Choice>
          <mc:Fallback>
            <p:pic>
              <p:nvPicPr>
                <p:cNvPr id="219" name="Freihand 218">
                  <a:extLst>
                    <a:ext uri="{FF2B5EF4-FFF2-40B4-BE49-F238E27FC236}">
                      <a16:creationId xmlns:a16="http://schemas.microsoft.com/office/drawing/2014/main" id="{CCAA6D4F-50B2-4ED1-9761-9BD3BE3C833B}"/>
                    </a:ext>
                  </a:extLst>
                </p:cNvPr>
                <p:cNvPicPr/>
                <p:nvPr/>
              </p:nvPicPr>
              <p:blipFill>
                <a:blip r:embed="rId572"/>
                <a:stretch>
                  <a:fillRect/>
                </a:stretch>
              </p:blipFill>
              <p:spPr>
                <a:xfrm>
                  <a:off x="10791997" y="3065371"/>
                  <a:ext cx="142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20" name="Freihand 219">
                  <a:extLst>
                    <a:ext uri="{FF2B5EF4-FFF2-40B4-BE49-F238E27FC236}">
                      <a16:creationId xmlns:a16="http://schemas.microsoft.com/office/drawing/2014/main" id="{CE50E9DF-2401-4F4D-877E-78B127AFE2ED}"/>
                    </a:ext>
                  </a:extLst>
                </p14:cNvPr>
                <p14:cNvContentPartPr/>
                <p14:nvPr/>
              </p14:nvContentPartPr>
              <p14:xfrm>
                <a:off x="10856437" y="3054211"/>
                <a:ext cx="115920" cy="5040"/>
              </p14:xfrm>
            </p:contentPart>
          </mc:Choice>
          <mc:Fallback>
            <p:pic>
              <p:nvPicPr>
                <p:cNvPr id="220" name="Freihand 219">
                  <a:extLst>
                    <a:ext uri="{FF2B5EF4-FFF2-40B4-BE49-F238E27FC236}">
                      <a16:creationId xmlns:a16="http://schemas.microsoft.com/office/drawing/2014/main" id="{CE50E9DF-2401-4F4D-877E-78B127AFE2ED}"/>
                    </a:ext>
                  </a:extLst>
                </p:cNvPr>
                <p:cNvPicPr/>
                <p:nvPr/>
              </p:nvPicPr>
              <p:blipFill>
                <a:blip r:embed="rId574"/>
                <a:stretch>
                  <a:fillRect/>
                </a:stretch>
              </p:blipFill>
              <p:spPr>
                <a:xfrm>
                  <a:off x="10852117" y="3049891"/>
                  <a:ext cx="1245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21" name="Freihand 220">
                  <a:extLst>
                    <a:ext uri="{FF2B5EF4-FFF2-40B4-BE49-F238E27FC236}">
                      <a16:creationId xmlns:a16="http://schemas.microsoft.com/office/drawing/2014/main" id="{087CCC20-A358-40AC-A168-115F9A471FDB}"/>
                    </a:ext>
                  </a:extLst>
                </p14:cNvPr>
                <p14:cNvContentPartPr/>
                <p14:nvPr/>
              </p14:nvContentPartPr>
              <p14:xfrm>
                <a:off x="11004037" y="3042691"/>
                <a:ext cx="132840" cy="156600"/>
              </p14:xfrm>
            </p:contentPart>
          </mc:Choice>
          <mc:Fallback>
            <p:pic>
              <p:nvPicPr>
                <p:cNvPr id="221" name="Freihand 220">
                  <a:extLst>
                    <a:ext uri="{FF2B5EF4-FFF2-40B4-BE49-F238E27FC236}">
                      <a16:creationId xmlns:a16="http://schemas.microsoft.com/office/drawing/2014/main" id="{087CCC20-A358-40AC-A168-115F9A471FDB}"/>
                    </a:ext>
                  </a:extLst>
                </p:cNvPr>
                <p:cNvPicPr/>
                <p:nvPr/>
              </p:nvPicPr>
              <p:blipFill>
                <a:blip r:embed="rId576"/>
                <a:stretch>
                  <a:fillRect/>
                </a:stretch>
              </p:blipFill>
              <p:spPr>
                <a:xfrm>
                  <a:off x="10999717" y="3038371"/>
                  <a:ext cx="141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22" name="Freihand 221">
                  <a:extLst>
                    <a:ext uri="{FF2B5EF4-FFF2-40B4-BE49-F238E27FC236}">
                      <a16:creationId xmlns:a16="http://schemas.microsoft.com/office/drawing/2014/main" id="{B06697CB-CB17-4C40-85FD-02BAB83BC48B}"/>
                    </a:ext>
                  </a:extLst>
                </p14:cNvPr>
                <p14:cNvContentPartPr/>
                <p14:nvPr/>
              </p14:nvContentPartPr>
              <p14:xfrm>
                <a:off x="11142277" y="3057811"/>
                <a:ext cx="110880" cy="115200"/>
              </p14:xfrm>
            </p:contentPart>
          </mc:Choice>
          <mc:Fallback>
            <p:pic>
              <p:nvPicPr>
                <p:cNvPr id="222" name="Freihand 221">
                  <a:extLst>
                    <a:ext uri="{FF2B5EF4-FFF2-40B4-BE49-F238E27FC236}">
                      <a16:creationId xmlns:a16="http://schemas.microsoft.com/office/drawing/2014/main" id="{B06697CB-CB17-4C40-85FD-02BAB83BC48B}"/>
                    </a:ext>
                  </a:extLst>
                </p:cNvPr>
                <p:cNvPicPr/>
                <p:nvPr/>
              </p:nvPicPr>
              <p:blipFill>
                <a:blip r:embed="rId578"/>
                <a:stretch>
                  <a:fillRect/>
                </a:stretch>
              </p:blipFill>
              <p:spPr>
                <a:xfrm>
                  <a:off x="11137957" y="3053491"/>
                  <a:ext cx="119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24" name="Freihand 223">
                  <a:extLst>
                    <a:ext uri="{FF2B5EF4-FFF2-40B4-BE49-F238E27FC236}">
                      <a16:creationId xmlns:a16="http://schemas.microsoft.com/office/drawing/2014/main" id="{54D6927E-5AA0-4F75-A394-BB8031305711}"/>
                    </a:ext>
                  </a:extLst>
                </p14:cNvPr>
                <p14:cNvContentPartPr/>
                <p14:nvPr/>
              </p14:nvContentPartPr>
              <p14:xfrm>
                <a:off x="9683557" y="1824091"/>
                <a:ext cx="1341720" cy="1039320"/>
              </p14:xfrm>
            </p:contentPart>
          </mc:Choice>
          <mc:Fallback>
            <p:pic>
              <p:nvPicPr>
                <p:cNvPr id="224" name="Freihand 223">
                  <a:extLst>
                    <a:ext uri="{FF2B5EF4-FFF2-40B4-BE49-F238E27FC236}">
                      <a16:creationId xmlns:a16="http://schemas.microsoft.com/office/drawing/2014/main" id="{54D6927E-5AA0-4F75-A394-BB8031305711}"/>
                    </a:ext>
                  </a:extLst>
                </p:cNvPr>
                <p:cNvPicPr/>
                <p:nvPr/>
              </p:nvPicPr>
              <p:blipFill>
                <a:blip r:embed="rId580"/>
                <a:stretch>
                  <a:fillRect/>
                </a:stretch>
              </p:blipFill>
              <p:spPr>
                <a:xfrm>
                  <a:off x="9679237" y="1819771"/>
                  <a:ext cx="1350360" cy="10479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26" name="Freihand 225">
                  <a:extLst>
                    <a:ext uri="{FF2B5EF4-FFF2-40B4-BE49-F238E27FC236}">
                      <a16:creationId xmlns:a16="http://schemas.microsoft.com/office/drawing/2014/main" id="{486A6AAA-CD3F-44E1-9A02-0E18FD37EEDA}"/>
                    </a:ext>
                  </a:extLst>
                </p14:cNvPr>
                <p14:cNvContentPartPr/>
                <p14:nvPr/>
              </p14:nvContentPartPr>
              <p14:xfrm>
                <a:off x="9840517" y="1657411"/>
                <a:ext cx="186480" cy="176400"/>
              </p14:xfrm>
            </p:contentPart>
          </mc:Choice>
          <mc:Fallback>
            <p:pic>
              <p:nvPicPr>
                <p:cNvPr id="226" name="Freihand 225">
                  <a:extLst>
                    <a:ext uri="{FF2B5EF4-FFF2-40B4-BE49-F238E27FC236}">
                      <a16:creationId xmlns:a16="http://schemas.microsoft.com/office/drawing/2014/main" id="{486A6AAA-CD3F-44E1-9A02-0E18FD37EEDA}"/>
                    </a:ext>
                  </a:extLst>
                </p:cNvPr>
                <p:cNvPicPr/>
                <p:nvPr/>
              </p:nvPicPr>
              <p:blipFill>
                <a:blip r:embed="rId582"/>
                <a:stretch>
                  <a:fillRect/>
                </a:stretch>
              </p:blipFill>
              <p:spPr>
                <a:xfrm>
                  <a:off x="9836197" y="1653091"/>
                  <a:ext cx="1951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27" name="Freihand 226">
                  <a:extLst>
                    <a:ext uri="{FF2B5EF4-FFF2-40B4-BE49-F238E27FC236}">
                      <a16:creationId xmlns:a16="http://schemas.microsoft.com/office/drawing/2014/main" id="{CD699569-42EC-4CCE-A005-C83DA32036C2}"/>
                    </a:ext>
                  </a:extLst>
                </p14:cNvPr>
                <p14:cNvContentPartPr/>
                <p14:nvPr/>
              </p14:nvContentPartPr>
              <p14:xfrm>
                <a:off x="10105837" y="1419091"/>
                <a:ext cx="15480" cy="156960"/>
              </p14:xfrm>
            </p:contentPart>
          </mc:Choice>
          <mc:Fallback>
            <p:pic>
              <p:nvPicPr>
                <p:cNvPr id="227" name="Freihand 226">
                  <a:extLst>
                    <a:ext uri="{FF2B5EF4-FFF2-40B4-BE49-F238E27FC236}">
                      <a16:creationId xmlns:a16="http://schemas.microsoft.com/office/drawing/2014/main" id="{CD699569-42EC-4CCE-A005-C83DA32036C2}"/>
                    </a:ext>
                  </a:extLst>
                </p:cNvPr>
                <p:cNvPicPr/>
                <p:nvPr/>
              </p:nvPicPr>
              <p:blipFill>
                <a:blip r:embed="rId584"/>
                <a:stretch>
                  <a:fillRect/>
                </a:stretch>
              </p:blipFill>
              <p:spPr>
                <a:xfrm>
                  <a:off x="10101517" y="1414771"/>
                  <a:ext cx="24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28" name="Freihand 227">
                  <a:extLst>
                    <a:ext uri="{FF2B5EF4-FFF2-40B4-BE49-F238E27FC236}">
                      <a16:creationId xmlns:a16="http://schemas.microsoft.com/office/drawing/2014/main" id="{2E845814-B335-4255-88B5-7375DD601B90}"/>
                    </a:ext>
                  </a:extLst>
                </p14:cNvPr>
                <p14:cNvContentPartPr/>
                <p14:nvPr/>
              </p14:nvContentPartPr>
              <p14:xfrm>
                <a:off x="10151917" y="1400731"/>
                <a:ext cx="129960" cy="150840"/>
              </p14:xfrm>
            </p:contentPart>
          </mc:Choice>
          <mc:Fallback>
            <p:pic>
              <p:nvPicPr>
                <p:cNvPr id="228" name="Freihand 227">
                  <a:extLst>
                    <a:ext uri="{FF2B5EF4-FFF2-40B4-BE49-F238E27FC236}">
                      <a16:creationId xmlns:a16="http://schemas.microsoft.com/office/drawing/2014/main" id="{2E845814-B335-4255-88B5-7375DD601B90}"/>
                    </a:ext>
                  </a:extLst>
                </p:cNvPr>
                <p:cNvPicPr/>
                <p:nvPr/>
              </p:nvPicPr>
              <p:blipFill>
                <a:blip r:embed="rId586"/>
                <a:stretch>
                  <a:fillRect/>
                </a:stretch>
              </p:blipFill>
              <p:spPr>
                <a:xfrm>
                  <a:off x="10147597" y="1396411"/>
                  <a:ext cx="138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49" name="Freihand 348">
                  <a:extLst>
                    <a:ext uri="{FF2B5EF4-FFF2-40B4-BE49-F238E27FC236}">
                      <a16:creationId xmlns:a16="http://schemas.microsoft.com/office/drawing/2014/main" id="{C5E3D08D-A1DB-4994-876C-D2BC52C55120}"/>
                    </a:ext>
                  </a:extLst>
                </p14:cNvPr>
                <p14:cNvContentPartPr/>
                <p14:nvPr/>
              </p14:nvContentPartPr>
              <p14:xfrm>
                <a:off x="9778597" y="2901211"/>
                <a:ext cx="45360" cy="1156320"/>
              </p14:xfrm>
            </p:contentPart>
          </mc:Choice>
          <mc:Fallback>
            <p:pic>
              <p:nvPicPr>
                <p:cNvPr id="349" name="Freihand 348">
                  <a:extLst>
                    <a:ext uri="{FF2B5EF4-FFF2-40B4-BE49-F238E27FC236}">
                      <a16:creationId xmlns:a16="http://schemas.microsoft.com/office/drawing/2014/main" id="{C5E3D08D-A1DB-4994-876C-D2BC52C55120}"/>
                    </a:ext>
                  </a:extLst>
                </p:cNvPr>
                <p:cNvPicPr/>
                <p:nvPr/>
              </p:nvPicPr>
              <p:blipFill>
                <a:blip r:embed="rId588"/>
                <a:stretch>
                  <a:fillRect/>
                </a:stretch>
              </p:blipFill>
              <p:spPr>
                <a:xfrm>
                  <a:off x="9774277" y="2896891"/>
                  <a:ext cx="54000" cy="11649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0" name="Freihand 349">
                  <a:extLst>
                    <a:ext uri="{FF2B5EF4-FFF2-40B4-BE49-F238E27FC236}">
                      <a16:creationId xmlns:a16="http://schemas.microsoft.com/office/drawing/2014/main" id="{293866A7-B64E-4B25-BC1C-262BF13DD8CF}"/>
                    </a:ext>
                  </a:extLst>
                </p14:cNvPr>
                <p14:cNvContentPartPr/>
                <p14:nvPr/>
              </p14:nvContentPartPr>
              <p14:xfrm>
                <a:off x="9676357" y="3926851"/>
                <a:ext cx="198000" cy="49320"/>
              </p14:xfrm>
            </p:contentPart>
          </mc:Choice>
          <mc:Fallback>
            <p:pic>
              <p:nvPicPr>
                <p:cNvPr id="350" name="Freihand 349">
                  <a:extLst>
                    <a:ext uri="{FF2B5EF4-FFF2-40B4-BE49-F238E27FC236}">
                      <a16:creationId xmlns:a16="http://schemas.microsoft.com/office/drawing/2014/main" id="{293866A7-B64E-4B25-BC1C-262BF13DD8CF}"/>
                    </a:ext>
                  </a:extLst>
                </p:cNvPr>
                <p:cNvPicPr/>
                <p:nvPr/>
              </p:nvPicPr>
              <p:blipFill>
                <a:blip r:embed="rId590"/>
                <a:stretch>
                  <a:fillRect/>
                </a:stretch>
              </p:blipFill>
              <p:spPr>
                <a:xfrm>
                  <a:off x="9672037" y="3922531"/>
                  <a:ext cx="206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2" name="Freihand 351">
                  <a:extLst>
                    <a:ext uri="{FF2B5EF4-FFF2-40B4-BE49-F238E27FC236}">
                      <a16:creationId xmlns:a16="http://schemas.microsoft.com/office/drawing/2014/main" id="{3CD7320F-8138-4121-9DC8-1B32A791ED43}"/>
                    </a:ext>
                  </a:extLst>
                </p14:cNvPr>
                <p14:cNvContentPartPr/>
                <p14:nvPr/>
              </p14:nvContentPartPr>
              <p14:xfrm>
                <a:off x="9740077" y="3890131"/>
                <a:ext cx="202680" cy="74520"/>
              </p14:xfrm>
            </p:contentPart>
          </mc:Choice>
          <mc:Fallback>
            <p:pic>
              <p:nvPicPr>
                <p:cNvPr id="352" name="Freihand 351">
                  <a:extLst>
                    <a:ext uri="{FF2B5EF4-FFF2-40B4-BE49-F238E27FC236}">
                      <a16:creationId xmlns:a16="http://schemas.microsoft.com/office/drawing/2014/main" id="{3CD7320F-8138-4121-9DC8-1B32A791ED43}"/>
                    </a:ext>
                  </a:extLst>
                </p:cNvPr>
                <p:cNvPicPr/>
                <p:nvPr/>
              </p:nvPicPr>
              <p:blipFill>
                <a:blip r:embed="rId592"/>
                <a:stretch>
                  <a:fillRect/>
                </a:stretch>
              </p:blipFill>
              <p:spPr>
                <a:xfrm>
                  <a:off x="9735757" y="3885811"/>
                  <a:ext cx="2113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4" name="Freihand 353">
                  <a:extLst>
                    <a:ext uri="{FF2B5EF4-FFF2-40B4-BE49-F238E27FC236}">
                      <a16:creationId xmlns:a16="http://schemas.microsoft.com/office/drawing/2014/main" id="{F68ED9B7-537C-4C26-BF11-A31D67DD8291}"/>
                    </a:ext>
                  </a:extLst>
                </p14:cNvPr>
                <p14:cNvContentPartPr/>
                <p14:nvPr/>
              </p14:nvContentPartPr>
              <p14:xfrm>
                <a:off x="9741877" y="2940091"/>
                <a:ext cx="63000" cy="1044720"/>
              </p14:xfrm>
            </p:contentPart>
          </mc:Choice>
          <mc:Fallback>
            <p:pic>
              <p:nvPicPr>
                <p:cNvPr id="354" name="Freihand 353">
                  <a:extLst>
                    <a:ext uri="{FF2B5EF4-FFF2-40B4-BE49-F238E27FC236}">
                      <a16:creationId xmlns:a16="http://schemas.microsoft.com/office/drawing/2014/main" id="{F68ED9B7-537C-4C26-BF11-A31D67DD8291}"/>
                    </a:ext>
                  </a:extLst>
                </p:cNvPr>
                <p:cNvPicPr/>
                <p:nvPr/>
              </p:nvPicPr>
              <p:blipFill>
                <a:blip r:embed="rId594"/>
                <a:stretch>
                  <a:fillRect/>
                </a:stretch>
              </p:blipFill>
              <p:spPr>
                <a:xfrm>
                  <a:off x="9737557" y="2935771"/>
                  <a:ext cx="71640" cy="1053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6" name="Freihand 355">
                  <a:extLst>
                    <a:ext uri="{FF2B5EF4-FFF2-40B4-BE49-F238E27FC236}">
                      <a16:creationId xmlns:a16="http://schemas.microsoft.com/office/drawing/2014/main" id="{2BA6E67F-D113-4840-82FE-7B84A403C2F7}"/>
                    </a:ext>
                  </a:extLst>
                </p14:cNvPr>
                <p14:cNvContentPartPr/>
                <p14:nvPr/>
              </p14:nvContentPartPr>
              <p14:xfrm>
                <a:off x="8539837" y="2906611"/>
                <a:ext cx="1247040" cy="65880"/>
              </p14:xfrm>
            </p:contentPart>
          </mc:Choice>
          <mc:Fallback>
            <p:pic>
              <p:nvPicPr>
                <p:cNvPr id="356" name="Freihand 355">
                  <a:extLst>
                    <a:ext uri="{FF2B5EF4-FFF2-40B4-BE49-F238E27FC236}">
                      <a16:creationId xmlns:a16="http://schemas.microsoft.com/office/drawing/2014/main" id="{2BA6E67F-D113-4840-82FE-7B84A403C2F7}"/>
                    </a:ext>
                  </a:extLst>
                </p:cNvPr>
                <p:cNvPicPr/>
                <p:nvPr/>
              </p:nvPicPr>
              <p:blipFill>
                <a:blip r:embed="rId596"/>
                <a:stretch>
                  <a:fillRect/>
                </a:stretch>
              </p:blipFill>
              <p:spPr>
                <a:xfrm>
                  <a:off x="8535517" y="2902291"/>
                  <a:ext cx="12556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0" name="Freihand 359">
                  <a:extLst>
                    <a:ext uri="{FF2B5EF4-FFF2-40B4-BE49-F238E27FC236}">
                      <a16:creationId xmlns:a16="http://schemas.microsoft.com/office/drawing/2014/main" id="{FC42B99C-A37A-4C35-AFDF-AB57A94CFE00}"/>
                    </a:ext>
                  </a:extLst>
                </p14:cNvPr>
                <p14:cNvContentPartPr/>
                <p14:nvPr/>
              </p14:nvContentPartPr>
              <p14:xfrm>
                <a:off x="10701637" y="2779531"/>
                <a:ext cx="14760" cy="164880"/>
              </p14:xfrm>
            </p:contentPart>
          </mc:Choice>
          <mc:Fallback>
            <p:pic>
              <p:nvPicPr>
                <p:cNvPr id="360" name="Freihand 359">
                  <a:extLst>
                    <a:ext uri="{FF2B5EF4-FFF2-40B4-BE49-F238E27FC236}">
                      <a16:creationId xmlns:a16="http://schemas.microsoft.com/office/drawing/2014/main" id="{FC42B99C-A37A-4C35-AFDF-AB57A94CFE00}"/>
                    </a:ext>
                  </a:extLst>
                </p:cNvPr>
                <p:cNvPicPr/>
                <p:nvPr/>
              </p:nvPicPr>
              <p:blipFill>
                <a:blip r:embed="rId598"/>
                <a:stretch>
                  <a:fillRect/>
                </a:stretch>
              </p:blipFill>
              <p:spPr>
                <a:xfrm>
                  <a:off x="10697317" y="2775211"/>
                  <a:ext cx="23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61" name="Freihand 360">
                  <a:extLst>
                    <a:ext uri="{FF2B5EF4-FFF2-40B4-BE49-F238E27FC236}">
                      <a16:creationId xmlns:a16="http://schemas.microsoft.com/office/drawing/2014/main" id="{42209225-31C9-4BF7-8D06-3C092A3D5A43}"/>
                    </a:ext>
                  </a:extLst>
                </p14:cNvPr>
                <p14:cNvContentPartPr/>
                <p14:nvPr/>
              </p14:nvContentPartPr>
              <p14:xfrm>
                <a:off x="10587157" y="2950171"/>
                <a:ext cx="49320" cy="87840"/>
              </p14:xfrm>
            </p:contentPart>
          </mc:Choice>
          <mc:Fallback>
            <p:pic>
              <p:nvPicPr>
                <p:cNvPr id="361" name="Freihand 360">
                  <a:extLst>
                    <a:ext uri="{FF2B5EF4-FFF2-40B4-BE49-F238E27FC236}">
                      <a16:creationId xmlns:a16="http://schemas.microsoft.com/office/drawing/2014/main" id="{42209225-31C9-4BF7-8D06-3C092A3D5A43}"/>
                    </a:ext>
                  </a:extLst>
                </p:cNvPr>
                <p:cNvPicPr/>
                <p:nvPr/>
              </p:nvPicPr>
              <p:blipFill>
                <a:blip r:embed="rId600"/>
                <a:stretch>
                  <a:fillRect/>
                </a:stretch>
              </p:blipFill>
              <p:spPr>
                <a:xfrm>
                  <a:off x="10582837" y="2945851"/>
                  <a:ext cx="57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62" name="Freihand 361">
                  <a:extLst>
                    <a:ext uri="{FF2B5EF4-FFF2-40B4-BE49-F238E27FC236}">
                      <a16:creationId xmlns:a16="http://schemas.microsoft.com/office/drawing/2014/main" id="{CCC181ED-B87F-45AD-9035-32D1A3EB2171}"/>
                    </a:ext>
                  </a:extLst>
                </p14:cNvPr>
                <p14:cNvContentPartPr/>
                <p14:nvPr/>
              </p14:nvContentPartPr>
              <p14:xfrm>
                <a:off x="10609477" y="2994451"/>
                <a:ext cx="18360" cy="88560"/>
              </p14:xfrm>
            </p:contentPart>
          </mc:Choice>
          <mc:Fallback>
            <p:pic>
              <p:nvPicPr>
                <p:cNvPr id="362" name="Freihand 361">
                  <a:extLst>
                    <a:ext uri="{FF2B5EF4-FFF2-40B4-BE49-F238E27FC236}">
                      <a16:creationId xmlns:a16="http://schemas.microsoft.com/office/drawing/2014/main" id="{CCC181ED-B87F-45AD-9035-32D1A3EB2171}"/>
                    </a:ext>
                  </a:extLst>
                </p:cNvPr>
                <p:cNvPicPr/>
                <p:nvPr/>
              </p:nvPicPr>
              <p:blipFill>
                <a:blip r:embed="rId602"/>
                <a:stretch>
                  <a:fillRect/>
                </a:stretch>
              </p:blipFill>
              <p:spPr>
                <a:xfrm>
                  <a:off x="10605157" y="2990131"/>
                  <a:ext cx="27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63" name="Freihand 362">
                  <a:extLst>
                    <a:ext uri="{FF2B5EF4-FFF2-40B4-BE49-F238E27FC236}">
                      <a16:creationId xmlns:a16="http://schemas.microsoft.com/office/drawing/2014/main" id="{F7A8703C-5593-481D-B55E-314D986801D3}"/>
                    </a:ext>
                  </a:extLst>
                </p14:cNvPr>
                <p14:cNvContentPartPr/>
                <p14:nvPr/>
              </p14:nvContentPartPr>
              <p14:xfrm>
                <a:off x="10651597" y="2990851"/>
                <a:ext cx="57960" cy="84960"/>
              </p14:xfrm>
            </p:contentPart>
          </mc:Choice>
          <mc:Fallback>
            <p:pic>
              <p:nvPicPr>
                <p:cNvPr id="363" name="Freihand 362">
                  <a:extLst>
                    <a:ext uri="{FF2B5EF4-FFF2-40B4-BE49-F238E27FC236}">
                      <a16:creationId xmlns:a16="http://schemas.microsoft.com/office/drawing/2014/main" id="{F7A8703C-5593-481D-B55E-314D986801D3}"/>
                    </a:ext>
                  </a:extLst>
                </p:cNvPr>
                <p:cNvPicPr/>
                <p:nvPr/>
              </p:nvPicPr>
              <p:blipFill>
                <a:blip r:embed="rId604"/>
                <a:stretch>
                  <a:fillRect/>
                </a:stretch>
              </p:blipFill>
              <p:spPr>
                <a:xfrm>
                  <a:off x="10647277" y="2986531"/>
                  <a:ext cx="66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4" name="Freihand 363">
                  <a:extLst>
                    <a:ext uri="{FF2B5EF4-FFF2-40B4-BE49-F238E27FC236}">
                      <a16:creationId xmlns:a16="http://schemas.microsoft.com/office/drawing/2014/main" id="{B3D0A858-4C8F-4C37-83DD-D412E04D87FA}"/>
                    </a:ext>
                  </a:extLst>
                </p14:cNvPr>
                <p14:cNvContentPartPr/>
                <p14:nvPr/>
              </p14:nvContentPartPr>
              <p14:xfrm>
                <a:off x="10708117" y="2965291"/>
                <a:ext cx="100080" cy="83880"/>
              </p14:xfrm>
            </p:contentPart>
          </mc:Choice>
          <mc:Fallback>
            <p:pic>
              <p:nvPicPr>
                <p:cNvPr id="364" name="Freihand 363">
                  <a:extLst>
                    <a:ext uri="{FF2B5EF4-FFF2-40B4-BE49-F238E27FC236}">
                      <a16:creationId xmlns:a16="http://schemas.microsoft.com/office/drawing/2014/main" id="{B3D0A858-4C8F-4C37-83DD-D412E04D87FA}"/>
                    </a:ext>
                  </a:extLst>
                </p:cNvPr>
                <p:cNvPicPr/>
                <p:nvPr/>
              </p:nvPicPr>
              <p:blipFill>
                <a:blip r:embed="rId606"/>
                <a:stretch>
                  <a:fillRect/>
                </a:stretch>
              </p:blipFill>
              <p:spPr>
                <a:xfrm>
                  <a:off x="10703797" y="2960971"/>
                  <a:ext cx="1087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5" name="Freihand 374">
                  <a:extLst>
                    <a:ext uri="{FF2B5EF4-FFF2-40B4-BE49-F238E27FC236}">
                      <a16:creationId xmlns:a16="http://schemas.microsoft.com/office/drawing/2014/main" id="{C43FE247-6439-4A83-91F2-A0EDF0AE4119}"/>
                    </a:ext>
                  </a:extLst>
                </p14:cNvPr>
                <p14:cNvContentPartPr/>
                <p14:nvPr/>
              </p14:nvContentPartPr>
              <p14:xfrm>
                <a:off x="9796957" y="2711491"/>
                <a:ext cx="104760" cy="30960"/>
              </p14:xfrm>
            </p:contentPart>
          </mc:Choice>
          <mc:Fallback>
            <p:pic>
              <p:nvPicPr>
                <p:cNvPr id="375" name="Freihand 374">
                  <a:extLst>
                    <a:ext uri="{FF2B5EF4-FFF2-40B4-BE49-F238E27FC236}">
                      <a16:creationId xmlns:a16="http://schemas.microsoft.com/office/drawing/2014/main" id="{C43FE247-6439-4A83-91F2-A0EDF0AE4119}"/>
                    </a:ext>
                  </a:extLst>
                </p:cNvPr>
                <p:cNvPicPr/>
                <p:nvPr/>
              </p:nvPicPr>
              <p:blipFill>
                <a:blip r:embed="rId608"/>
                <a:stretch>
                  <a:fillRect/>
                </a:stretch>
              </p:blipFill>
              <p:spPr>
                <a:xfrm>
                  <a:off x="9792637" y="2707171"/>
                  <a:ext cx="113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76" name="Freihand 375">
                  <a:extLst>
                    <a:ext uri="{FF2B5EF4-FFF2-40B4-BE49-F238E27FC236}">
                      <a16:creationId xmlns:a16="http://schemas.microsoft.com/office/drawing/2014/main" id="{9E39714D-480E-4EAD-AAE7-8D1020CEA8B1}"/>
                    </a:ext>
                  </a:extLst>
                </p14:cNvPr>
                <p14:cNvContentPartPr/>
                <p14:nvPr/>
              </p14:nvContentPartPr>
              <p14:xfrm>
                <a:off x="10056877" y="2727691"/>
                <a:ext cx="111960" cy="8640"/>
              </p14:xfrm>
            </p:contentPart>
          </mc:Choice>
          <mc:Fallback>
            <p:pic>
              <p:nvPicPr>
                <p:cNvPr id="376" name="Freihand 375">
                  <a:extLst>
                    <a:ext uri="{FF2B5EF4-FFF2-40B4-BE49-F238E27FC236}">
                      <a16:creationId xmlns:a16="http://schemas.microsoft.com/office/drawing/2014/main" id="{9E39714D-480E-4EAD-AAE7-8D1020CEA8B1}"/>
                    </a:ext>
                  </a:extLst>
                </p:cNvPr>
                <p:cNvPicPr/>
                <p:nvPr/>
              </p:nvPicPr>
              <p:blipFill>
                <a:blip r:embed="rId610"/>
                <a:stretch>
                  <a:fillRect/>
                </a:stretch>
              </p:blipFill>
              <p:spPr>
                <a:xfrm>
                  <a:off x="10052557" y="2723371"/>
                  <a:ext cx="120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77" name="Freihand 376">
                  <a:extLst>
                    <a:ext uri="{FF2B5EF4-FFF2-40B4-BE49-F238E27FC236}">
                      <a16:creationId xmlns:a16="http://schemas.microsoft.com/office/drawing/2014/main" id="{CD79B5C1-464F-456C-8490-2E51E58F142E}"/>
                    </a:ext>
                  </a:extLst>
                </p14:cNvPr>
                <p14:cNvContentPartPr/>
                <p14:nvPr/>
              </p14:nvContentPartPr>
              <p14:xfrm>
                <a:off x="10387717" y="2681611"/>
                <a:ext cx="443160" cy="34560"/>
              </p14:xfrm>
            </p:contentPart>
          </mc:Choice>
          <mc:Fallback>
            <p:pic>
              <p:nvPicPr>
                <p:cNvPr id="377" name="Freihand 376">
                  <a:extLst>
                    <a:ext uri="{FF2B5EF4-FFF2-40B4-BE49-F238E27FC236}">
                      <a16:creationId xmlns:a16="http://schemas.microsoft.com/office/drawing/2014/main" id="{CD79B5C1-464F-456C-8490-2E51E58F142E}"/>
                    </a:ext>
                  </a:extLst>
                </p:cNvPr>
                <p:cNvPicPr/>
                <p:nvPr/>
              </p:nvPicPr>
              <p:blipFill>
                <a:blip r:embed="rId612"/>
                <a:stretch>
                  <a:fillRect/>
                </a:stretch>
              </p:blipFill>
              <p:spPr>
                <a:xfrm>
                  <a:off x="10383397" y="2677291"/>
                  <a:ext cx="4518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78" name="Freihand 377">
                  <a:extLst>
                    <a:ext uri="{FF2B5EF4-FFF2-40B4-BE49-F238E27FC236}">
                      <a16:creationId xmlns:a16="http://schemas.microsoft.com/office/drawing/2014/main" id="{F11FFF28-01B7-418F-9549-403B8DDFE4EB}"/>
                    </a:ext>
                  </a:extLst>
                </p14:cNvPr>
                <p14:cNvContentPartPr/>
                <p14:nvPr/>
              </p14:nvContentPartPr>
              <p14:xfrm>
                <a:off x="9561157" y="2658931"/>
                <a:ext cx="76680" cy="138600"/>
              </p14:xfrm>
            </p:contentPart>
          </mc:Choice>
          <mc:Fallback>
            <p:pic>
              <p:nvPicPr>
                <p:cNvPr id="378" name="Freihand 377">
                  <a:extLst>
                    <a:ext uri="{FF2B5EF4-FFF2-40B4-BE49-F238E27FC236}">
                      <a16:creationId xmlns:a16="http://schemas.microsoft.com/office/drawing/2014/main" id="{F11FFF28-01B7-418F-9549-403B8DDFE4EB}"/>
                    </a:ext>
                  </a:extLst>
                </p:cNvPr>
                <p:cNvPicPr/>
                <p:nvPr/>
              </p:nvPicPr>
              <p:blipFill>
                <a:blip r:embed="rId614"/>
                <a:stretch>
                  <a:fillRect/>
                </a:stretch>
              </p:blipFill>
              <p:spPr>
                <a:xfrm>
                  <a:off x="9556837" y="2654611"/>
                  <a:ext cx="85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79" name="Freihand 378">
                  <a:extLst>
                    <a:ext uri="{FF2B5EF4-FFF2-40B4-BE49-F238E27FC236}">
                      <a16:creationId xmlns:a16="http://schemas.microsoft.com/office/drawing/2014/main" id="{7D085860-906E-4124-8756-2EF35FEB8F03}"/>
                    </a:ext>
                  </a:extLst>
                </p14:cNvPr>
                <p14:cNvContentPartPr/>
                <p14:nvPr/>
              </p14:nvContentPartPr>
              <p14:xfrm>
                <a:off x="9568717" y="2593771"/>
                <a:ext cx="5400" cy="3600"/>
              </p14:xfrm>
            </p:contentPart>
          </mc:Choice>
          <mc:Fallback>
            <p:pic>
              <p:nvPicPr>
                <p:cNvPr id="379" name="Freihand 378">
                  <a:extLst>
                    <a:ext uri="{FF2B5EF4-FFF2-40B4-BE49-F238E27FC236}">
                      <a16:creationId xmlns:a16="http://schemas.microsoft.com/office/drawing/2014/main" id="{7D085860-906E-4124-8756-2EF35FEB8F03}"/>
                    </a:ext>
                  </a:extLst>
                </p:cNvPr>
                <p:cNvPicPr/>
                <p:nvPr/>
              </p:nvPicPr>
              <p:blipFill>
                <a:blip r:embed="rId616"/>
                <a:stretch>
                  <a:fillRect/>
                </a:stretch>
              </p:blipFill>
              <p:spPr>
                <a:xfrm>
                  <a:off x="9564397" y="2589451"/>
                  <a:ext cx="14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0" name="Freihand 379">
                  <a:extLst>
                    <a:ext uri="{FF2B5EF4-FFF2-40B4-BE49-F238E27FC236}">
                      <a16:creationId xmlns:a16="http://schemas.microsoft.com/office/drawing/2014/main" id="{B632BD45-6818-46AD-8059-09BCA554579C}"/>
                    </a:ext>
                  </a:extLst>
                </p14:cNvPr>
                <p14:cNvContentPartPr/>
                <p14:nvPr/>
              </p14:nvContentPartPr>
              <p14:xfrm>
                <a:off x="9619477" y="2558851"/>
                <a:ext cx="146520" cy="115920"/>
              </p14:xfrm>
            </p:contentPart>
          </mc:Choice>
          <mc:Fallback>
            <p:pic>
              <p:nvPicPr>
                <p:cNvPr id="380" name="Freihand 379">
                  <a:extLst>
                    <a:ext uri="{FF2B5EF4-FFF2-40B4-BE49-F238E27FC236}">
                      <a16:creationId xmlns:a16="http://schemas.microsoft.com/office/drawing/2014/main" id="{B632BD45-6818-46AD-8059-09BCA554579C}"/>
                    </a:ext>
                  </a:extLst>
                </p:cNvPr>
                <p:cNvPicPr/>
                <p:nvPr/>
              </p:nvPicPr>
              <p:blipFill>
                <a:blip r:embed="rId618"/>
                <a:stretch>
                  <a:fillRect/>
                </a:stretch>
              </p:blipFill>
              <p:spPr>
                <a:xfrm>
                  <a:off x="9615157" y="2554531"/>
                  <a:ext cx="155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2" name="Freihand 381">
                  <a:extLst>
                    <a:ext uri="{FF2B5EF4-FFF2-40B4-BE49-F238E27FC236}">
                      <a16:creationId xmlns:a16="http://schemas.microsoft.com/office/drawing/2014/main" id="{763863D3-FF8E-4B73-8796-392109720A8E}"/>
                    </a:ext>
                  </a:extLst>
                </p14:cNvPr>
                <p14:cNvContentPartPr/>
                <p14:nvPr/>
              </p14:nvContentPartPr>
              <p14:xfrm>
                <a:off x="10836277" y="2778091"/>
                <a:ext cx="33480" cy="14040"/>
              </p14:xfrm>
            </p:contentPart>
          </mc:Choice>
          <mc:Fallback>
            <p:pic>
              <p:nvPicPr>
                <p:cNvPr id="382" name="Freihand 381">
                  <a:extLst>
                    <a:ext uri="{FF2B5EF4-FFF2-40B4-BE49-F238E27FC236}">
                      <a16:creationId xmlns:a16="http://schemas.microsoft.com/office/drawing/2014/main" id="{763863D3-FF8E-4B73-8796-392109720A8E}"/>
                    </a:ext>
                  </a:extLst>
                </p:cNvPr>
                <p:cNvPicPr/>
                <p:nvPr/>
              </p:nvPicPr>
              <p:blipFill>
                <a:blip r:embed="rId620"/>
                <a:stretch>
                  <a:fillRect/>
                </a:stretch>
              </p:blipFill>
              <p:spPr>
                <a:xfrm>
                  <a:off x="10831957" y="2773771"/>
                  <a:ext cx="42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3" name="Freihand 382">
                  <a:extLst>
                    <a:ext uri="{FF2B5EF4-FFF2-40B4-BE49-F238E27FC236}">
                      <a16:creationId xmlns:a16="http://schemas.microsoft.com/office/drawing/2014/main" id="{FB8A2EE8-1926-4788-B7FA-2A4D8178A4DC}"/>
                    </a:ext>
                  </a:extLst>
                </p14:cNvPr>
                <p14:cNvContentPartPr/>
                <p14:nvPr/>
              </p14:nvContentPartPr>
              <p14:xfrm>
                <a:off x="10794877" y="2731291"/>
                <a:ext cx="12600" cy="86400"/>
              </p14:xfrm>
            </p:contentPart>
          </mc:Choice>
          <mc:Fallback>
            <p:pic>
              <p:nvPicPr>
                <p:cNvPr id="383" name="Freihand 382">
                  <a:extLst>
                    <a:ext uri="{FF2B5EF4-FFF2-40B4-BE49-F238E27FC236}">
                      <a16:creationId xmlns:a16="http://schemas.microsoft.com/office/drawing/2014/main" id="{FB8A2EE8-1926-4788-B7FA-2A4D8178A4DC}"/>
                    </a:ext>
                  </a:extLst>
                </p:cNvPr>
                <p:cNvPicPr/>
                <p:nvPr/>
              </p:nvPicPr>
              <p:blipFill>
                <a:blip r:embed="rId622"/>
                <a:stretch>
                  <a:fillRect/>
                </a:stretch>
              </p:blipFill>
              <p:spPr>
                <a:xfrm>
                  <a:off x="10790557" y="2726971"/>
                  <a:ext cx="21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84" name="Freihand 383">
                  <a:extLst>
                    <a:ext uri="{FF2B5EF4-FFF2-40B4-BE49-F238E27FC236}">
                      <a16:creationId xmlns:a16="http://schemas.microsoft.com/office/drawing/2014/main" id="{2FBA8711-08DD-49AD-AAD6-A5E2CF4F5E69}"/>
                    </a:ext>
                  </a:extLst>
                </p14:cNvPr>
                <p14:cNvContentPartPr/>
                <p14:nvPr/>
              </p14:nvContentPartPr>
              <p14:xfrm>
                <a:off x="10785157" y="2838571"/>
                <a:ext cx="23760" cy="34560"/>
              </p14:xfrm>
            </p:contentPart>
          </mc:Choice>
          <mc:Fallback>
            <p:pic>
              <p:nvPicPr>
                <p:cNvPr id="384" name="Freihand 383">
                  <a:extLst>
                    <a:ext uri="{FF2B5EF4-FFF2-40B4-BE49-F238E27FC236}">
                      <a16:creationId xmlns:a16="http://schemas.microsoft.com/office/drawing/2014/main" id="{2FBA8711-08DD-49AD-AAD6-A5E2CF4F5E69}"/>
                    </a:ext>
                  </a:extLst>
                </p:cNvPr>
                <p:cNvPicPr/>
                <p:nvPr/>
              </p:nvPicPr>
              <p:blipFill>
                <a:blip r:embed="rId624"/>
                <a:stretch>
                  <a:fillRect/>
                </a:stretch>
              </p:blipFill>
              <p:spPr>
                <a:xfrm>
                  <a:off x="10780837" y="2834251"/>
                  <a:ext cx="32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85" name="Freihand 384">
                  <a:extLst>
                    <a:ext uri="{FF2B5EF4-FFF2-40B4-BE49-F238E27FC236}">
                      <a16:creationId xmlns:a16="http://schemas.microsoft.com/office/drawing/2014/main" id="{EC1271A6-C30E-453F-8CD9-25B231B62DF6}"/>
                    </a:ext>
                  </a:extLst>
                </p14:cNvPr>
                <p14:cNvContentPartPr/>
                <p14:nvPr/>
              </p14:nvContentPartPr>
              <p14:xfrm>
                <a:off x="10714957" y="2934691"/>
                <a:ext cx="105120" cy="569160"/>
              </p14:xfrm>
            </p:contentPart>
          </mc:Choice>
          <mc:Fallback>
            <p:pic>
              <p:nvPicPr>
                <p:cNvPr id="385" name="Freihand 384">
                  <a:extLst>
                    <a:ext uri="{FF2B5EF4-FFF2-40B4-BE49-F238E27FC236}">
                      <a16:creationId xmlns:a16="http://schemas.microsoft.com/office/drawing/2014/main" id="{EC1271A6-C30E-453F-8CD9-25B231B62DF6}"/>
                    </a:ext>
                  </a:extLst>
                </p:cNvPr>
                <p:cNvPicPr/>
                <p:nvPr/>
              </p:nvPicPr>
              <p:blipFill>
                <a:blip r:embed="rId626"/>
                <a:stretch>
                  <a:fillRect/>
                </a:stretch>
              </p:blipFill>
              <p:spPr>
                <a:xfrm>
                  <a:off x="10710637" y="2930371"/>
                  <a:ext cx="113760" cy="57780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86" name="Freihand 385">
                  <a:extLst>
                    <a:ext uri="{FF2B5EF4-FFF2-40B4-BE49-F238E27FC236}">
                      <a16:creationId xmlns:a16="http://schemas.microsoft.com/office/drawing/2014/main" id="{F12B1F24-245E-4A38-ACC8-FC12CD4A9FAE}"/>
                    </a:ext>
                  </a:extLst>
                </p14:cNvPr>
                <p14:cNvContentPartPr/>
                <p14:nvPr/>
              </p14:nvContentPartPr>
              <p14:xfrm>
                <a:off x="10748077" y="2849371"/>
                <a:ext cx="110880" cy="168840"/>
              </p14:xfrm>
            </p:contentPart>
          </mc:Choice>
          <mc:Fallback>
            <p:pic>
              <p:nvPicPr>
                <p:cNvPr id="386" name="Freihand 385">
                  <a:extLst>
                    <a:ext uri="{FF2B5EF4-FFF2-40B4-BE49-F238E27FC236}">
                      <a16:creationId xmlns:a16="http://schemas.microsoft.com/office/drawing/2014/main" id="{F12B1F24-245E-4A38-ACC8-FC12CD4A9FAE}"/>
                    </a:ext>
                  </a:extLst>
                </p:cNvPr>
                <p:cNvPicPr/>
                <p:nvPr/>
              </p:nvPicPr>
              <p:blipFill>
                <a:blip r:embed="rId628"/>
                <a:stretch>
                  <a:fillRect/>
                </a:stretch>
              </p:blipFill>
              <p:spPr>
                <a:xfrm>
                  <a:off x="10743757" y="2845051"/>
                  <a:ext cx="119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87" name="Freihand 386">
                  <a:extLst>
                    <a:ext uri="{FF2B5EF4-FFF2-40B4-BE49-F238E27FC236}">
                      <a16:creationId xmlns:a16="http://schemas.microsoft.com/office/drawing/2014/main" id="{B4E86F44-7873-4E97-8D41-4665900CF95B}"/>
                    </a:ext>
                  </a:extLst>
                </p14:cNvPr>
                <p14:cNvContentPartPr/>
                <p14:nvPr/>
              </p14:nvContentPartPr>
              <p14:xfrm>
                <a:off x="10600837" y="3645691"/>
                <a:ext cx="100080" cy="44280"/>
              </p14:xfrm>
            </p:contentPart>
          </mc:Choice>
          <mc:Fallback>
            <p:pic>
              <p:nvPicPr>
                <p:cNvPr id="387" name="Freihand 386">
                  <a:extLst>
                    <a:ext uri="{FF2B5EF4-FFF2-40B4-BE49-F238E27FC236}">
                      <a16:creationId xmlns:a16="http://schemas.microsoft.com/office/drawing/2014/main" id="{B4E86F44-7873-4E97-8D41-4665900CF95B}"/>
                    </a:ext>
                  </a:extLst>
                </p:cNvPr>
                <p:cNvPicPr/>
                <p:nvPr/>
              </p:nvPicPr>
              <p:blipFill>
                <a:blip r:embed="rId630"/>
                <a:stretch>
                  <a:fillRect/>
                </a:stretch>
              </p:blipFill>
              <p:spPr>
                <a:xfrm>
                  <a:off x="10596517" y="3641371"/>
                  <a:ext cx="108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88" name="Freihand 387">
                  <a:extLst>
                    <a:ext uri="{FF2B5EF4-FFF2-40B4-BE49-F238E27FC236}">
                      <a16:creationId xmlns:a16="http://schemas.microsoft.com/office/drawing/2014/main" id="{E175486A-7745-42E1-A050-8F6625B7F615}"/>
                    </a:ext>
                  </a:extLst>
                </p14:cNvPr>
                <p14:cNvContentPartPr/>
                <p14:nvPr/>
              </p14:nvContentPartPr>
              <p14:xfrm>
                <a:off x="10678237" y="3639571"/>
                <a:ext cx="44280" cy="145800"/>
              </p14:xfrm>
            </p:contentPart>
          </mc:Choice>
          <mc:Fallback>
            <p:pic>
              <p:nvPicPr>
                <p:cNvPr id="388" name="Freihand 387">
                  <a:extLst>
                    <a:ext uri="{FF2B5EF4-FFF2-40B4-BE49-F238E27FC236}">
                      <a16:creationId xmlns:a16="http://schemas.microsoft.com/office/drawing/2014/main" id="{E175486A-7745-42E1-A050-8F6625B7F615}"/>
                    </a:ext>
                  </a:extLst>
                </p:cNvPr>
                <p:cNvPicPr/>
                <p:nvPr/>
              </p:nvPicPr>
              <p:blipFill>
                <a:blip r:embed="rId632"/>
                <a:stretch>
                  <a:fillRect/>
                </a:stretch>
              </p:blipFill>
              <p:spPr>
                <a:xfrm>
                  <a:off x="10673917" y="3635251"/>
                  <a:ext cx="52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89" name="Freihand 388">
                  <a:extLst>
                    <a:ext uri="{FF2B5EF4-FFF2-40B4-BE49-F238E27FC236}">
                      <a16:creationId xmlns:a16="http://schemas.microsoft.com/office/drawing/2014/main" id="{8CF6618D-E264-4664-A10D-A7410C93780D}"/>
                    </a:ext>
                  </a:extLst>
                </p14:cNvPr>
                <p14:cNvContentPartPr/>
                <p14:nvPr/>
              </p14:nvContentPartPr>
              <p14:xfrm>
                <a:off x="10748437" y="3539491"/>
                <a:ext cx="173880" cy="141120"/>
              </p14:xfrm>
            </p:contentPart>
          </mc:Choice>
          <mc:Fallback>
            <p:pic>
              <p:nvPicPr>
                <p:cNvPr id="389" name="Freihand 388">
                  <a:extLst>
                    <a:ext uri="{FF2B5EF4-FFF2-40B4-BE49-F238E27FC236}">
                      <a16:creationId xmlns:a16="http://schemas.microsoft.com/office/drawing/2014/main" id="{8CF6618D-E264-4664-A10D-A7410C93780D}"/>
                    </a:ext>
                  </a:extLst>
                </p:cNvPr>
                <p:cNvPicPr/>
                <p:nvPr/>
              </p:nvPicPr>
              <p:blipFill>
                <a:blip r:embed="rId634"/>
                <a:stretch>
                  <a:fillRect/>
                </a:stretch>
              </p:blipFill>
              <p:spPr>
                <a:xfrm>
                  <a:off x="10744117" y="3535171"/>
                  <a:ext cx="182520" cy="14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5">
            <p14:nvContentPartPr>
              <p14:cNvPr id="444" name="Freihand 443">
                <a:extLst>
                  <a:ext uri="{FF2B5EF4-FFF2-40B4-BE49-F238E27FC236}">
                    <a16:creationId xmlns:a16="http://schemas.microsoft.com/office/drawing/2014/main" id="{8F59DCD6-D82C-437B-8C31-A2A360179BB2}"/>
                  </a:ext>
                </a:extLst>
              </p14:cNvPr>
              <p14:cNvContentPartPr/>
              <p14:nvPr/>
            </p14:nvContentPartPr>
            <p14:xfrm>
              <a:off x="10104397" y="365731"/>
              <a:ext cx="624960" cy="487440"/>
            </p14:xfrm>
          </p:contentPart>
        </mc:Choice>
        <mc:Fallback>
          <p:pic>
            <p:nvPicPr>
              <p:cNvPr id="444" name="Freihand 443">
                <a:extLst>
                  <a:ext uri="{FF2B5EF4-FFF2-40B4-BE49-F238E27FC236}">
                    <a16:creationId xmlns:a16="http://schemas.microsoft.com/office/drawing/2014/main" id="{8F59DCD6-D82C-437B-8C31-A2A360179BB2}"/>
                  </a:ext>
                </a:extLst>
              </p:cNvPr>
              <p:cNvPicPr/>
              <p:nvPr/>
            </p:nvPicPr>
            <p:blipFill>
              <a:blip r:embed="rId636"/>
              <a:stretch>
                <a:fillRect/>
              </a:stretch>
            </p:blipFill>
            <p:spPr>
              <a:xfrm>
                <a:off x="10100077" y="361411"/>
                <a:ext cx="63360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45" name="Freihand 444">
                <a:extLst>
                  <a:ext uri="{FF2B5EF4-FFF2-40B4-BE49-F238E27FC236}">
                    <a16:creationId xmlns:a16="http://schemas.microsoft.com/office/drawing/2014/main" id="{44B99E86-51C9-487F-BD93-278A3D4C7061}"/>
                  </a:ext>
                </a:extLst>
              </p14:cNvPr>
              <p14:cNvContentPartPr/>
              <p14:nvPr/>
            </p14:nvContentPartPr>
            <p14:xfrm>
              <a:off x="8819197" y="472651"/>
              <a:ext cx="1202040" cy="67320"/>
            </p14:xfrm>
          </p:contentPart>
        </mc:Choice>
        <mc:Fallback>
          <p:pic>
            <p:nvPicPr>
              <p:cNvPr id="445" name="Freihand 444">
                <a:extLst>
                  <a:ext uri="{FF2B5EF4-FFF2-40B4-BE49-F238E27FC236}">
                    <a16:creationId xmlns:a16="http://schemas.microsoft.com/office/drawing/2014/main" id="{44B99E86-51C9-487F-BD93-278A3D4C7061}"/>
                  </a:ext>
                </a:extLst>
              </p:cNvPr>
              <p:cNvPicPr/>
              <p:nvPr/>
            </p:nvPicPr>
            <p:blipFill>
              <a:blip r:embed="rId638"/>
              <a:stretch>
                <a:fillRect/>
              </a:stretch>
            </p:blipFill>
            <p:spPr>
              <a:xfrm>
                <a:off x="8814877" y="468331"/>
                <a:ext cx="1210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47" name="Freihand 446">
                <a:extLst>
                  <a:ext uri="{FF2B5EF4-FFF2-40B4-BE49-F238E27FC236}">
                    <a16:creationId xmlns:a16="http://schemas.microsoft.com/office/drawing/2014/main" id="{48A63EF1-085B-4156-A150-72498EF9753A}"/>
                  </a:ext>
                </a:extLst>
              </p14:cNvPr>
              <p14:cNvContentPartPr/>
              <p14:nvPr/>
            </p14:nvContentPartPr>
            <p14:xfrm>
              <a:off x="11493277" y="410011"/>
              <a:ext cx="9720" cy="384120"/>
            </p14:xfrm>
          </p:contentPart>
        </mc:Choice>
        <mc:Fallback>
          <p:pic>
            <p:nvPicPr>
              <p:cNvPr id="447" name="Freihand 446">
                <a:extLst>
                  <a:ext uri="{FF2B5EF4-FFF2-40B4-BE49-F238E27FC236}">
                    <a16:creationId xmlns:a16="http://schemas.microsoft.com/office/drawing/2014/main" id="{48A63EF1-085B-4156-A150-72498EF9753A}"/>
                  </a:ext>
                </a:extLst>
              </p:cNvPr>
              <p:cNvPicPr/>
              <p:nvPr/>
            </p:nvPicPr>
            <p:blipFill>
              <a:blip r:embed="rId640"/>
              <a:stretch>
                <a:fillRect/>
              </a:stretch>
            </p:blipFill>
            <p:spPr>
              <a:xfrm>
                <a:off x="11488957" y="405691"/>
                <a:ext cx="18360" cy="392760"/>
              </a:xfrm>
              <a:prstGeom prst="rect">
                <a:avLst/>
              </a:prstGeom>
            </p:spPr>
          </p:pic>
        </mc:Fallback>
      </mc:AlternateContent>
      <p:grpSp>
        <p:nvGrpSpPr>
          <p:cNvPr id="522" name="Gruppieren 521">
            <a:extLst>
              <a:ext uri="{FF2B5EF4-FFF2-40B4-BE49-F238E27FC236}">
                <a16:creationId xmlns:a16="http://schemas.microsoft.com/office/drawing/2014/main" id="{3242466C-E4B6-4F66-9252-9C87EB138702}"/>
              </a:ext>
            </a:extLst>
          </p:cNvPr>
          <p:cNvGrpSpPr/>
          <p:nvPr/>
        </p:nvGrpSpPr>
        <p:grpSpPr>
          <a:xfrm>
            <a:off x="8845837" y="2640211"/>
            <a:ext cx="615960" cy="204480"/>
            <a:chOff x="8845837" y="2640211"/>
            <a:chExt cx="615960" cy="204480"/>
          </a:xfrm>
        </p:grpSpPr>
        <mc:AlternateContent xmlns:mc="http://schemas.openxmlformats.org/markup-compatibility/2006">
          <mc:Choice xmlns:p14="http://schemas.microsoft.com/office/powerpoint/2010/main" Requires="p14">
            <p:contentPart p14:bwMode="auto" r:id="rId641">
              <p14:nvContentPartPr>
                <p14:cNvPr id="515" name="Freihand 514">
                  <a:extLst>
                    <a:ext uri="{FF2B5EF4-FFF2-40B4-BE49-F238E27FC236}">
                      <a16:creationId xmlns:a16="http://schemas.microsoft.com/office/drawing/2014/main" id="{2943A875-3C4C-4E26-94A2-37510353AFEB}"/>
                    </a:ext>
                  </a:extLst>
                </p14:cNvPr>
                <p14:cNvContentPartPr/>
                <p14:nvPr/>
              </p14:nvContentPartPr>
              <p14:xfrm>
                <a:off x="9180277" y="2753251"/>
                <a:ext cx="175320" cy="11160"/>
              </p14:xfrm>
            </p:contentPart>
          </mc:Choice>
          <mc:Fallback>
            <p:pic>
              <p:nvPicPr>
                <p:cNvPr id="515" name="Freihand 514">
                  <a:extLst>
                    <a:ext uri="{FF2B5EF4-FFF2-40B4-BE49-F238E27FC236}">
                      <a16:creationId xmlns:a16="http://schemas.microsoft.com/office/drawing/2014/main" id="{2943A875-3C4C-4E26-94A2-37510353AFEB}"/>
                    </a:ext>
                  </a:extLst>
                </p:cNvPr>
                <p:cNvPicPr/>
                <p:nvPr/>
              </p:nvPicPr>
              <p:blipFill>
                <a:blip r:embed="rId642"/>
                <a:stretch>
                  <a:fillRect/>
                </a:stretch>
              </p:blipFill>
              <p:spPr>
                <a:xfrm>
                  <a:off x="9175957" y="2748931"/>
                  <a:ext cx="183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516" name="Freihand 515">
                  <a:extLst>
                    <a:ext uri="{FF2B5EF4-FFF2-40B4-BE49-F238E27FC236}">
                      <a16:creationId xmlns:a16="http://schemas.microsoft.com/office/drawing/2014/main" id="{1F2CF366-18EE-4491-84FE-9F6203015D57}"/>
                    </a:ext>
                  </a:extLst>
                </p14:cNvPr>
                <p14:cNvContentPartPr/>
                <p14:nvPr/>
              </p14:nvContentPartPr>
              <p14:xfrm>
                <a:off x="9305917" y="2687011"/>
                <a:ext cx="155880" cy="157680"/>
              </p14:xfrm>
            </p:contentPart>
          </mc:Choice>
          <mc:Fallback>
            <p:pic>
              <p:nvPicPr>
                <p:cNvPr id="516" name="Freihand 515">
                  <a:extLst>
                    <a:ext uri="{FF2B5EF4-FFF2-40B4-BE49-F238E27FC236}">
                      <a16:creationId xmlns:a16="http://schemas.microsoft.com/office/drawing/2014/main" id="{1F2CF366-18EE-4491-84FE-9F6203015D57}"/>
                    </a:ext>
                  </a:extLst>
                </p:cNvPr>
                <p:cNvPicPr/>
                <p:nvPr/>
              </p:nvPicPr>
              <p:blipFill>
                <a:blip r:embed="rId644"/>
                <a:stretch>
                  <a:fillRect/>
                </a:stretch>
              </p:blipFill>
              <p:spPr>
                <a:xfrm>
                  <a:off x="9301597" y="2682691"/>
                  <a:ext cx="164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517" name="Freihand 516">
                  <a:extLst>
                    <a:ext uri="{FF2B5EF4-FFF2-40B4-BE49-F238E27FC236}">
                      <a16:creationId xmlns:a16="http://schemas.microsoft.com/office/drawing/2014/main" id="{BFA9A00C-B16E-4DAF-A78E-53E762942299}"/>
                    </a:ext>
                  </a:extLst>
                </p14:cNvPr>
                <p14:cNvContentPartPr/>
                <p14:nvPr/>
              </p14:nvContentPartPr>
              <p14:xfrm>
                <a:off x="8845837" y="2725531"/>
                <a:ext cx="136440" cy="105840"/>
              </p14:xfrm>
            </p:contentPart>
          </mc:Choice>
          <mc:Fallback>
            <p:pic>
              <p:nvPicPr>
                <p:cNvPr id="517" name="Freihand 516">
                  <a:extLst>
                    <a:ext uri="{FF2B5EF4-FFF2-40B4-BE49-F238E27FC236}">
                      <a16:creationId xmlns:a16="http://schemas.microsoft.com/office/drawing/2014/main" id="{BFA9A00C-B16E-4DAF-A78E-53E762942299}"/>
                    </a:ext>
                  </a:extLst>
                </p:cNvPr>
                <p:cNvPicPr/>
                <p:nvPr/>
              </p:nvPicPr>
              <p:blipFill>
                <a:blip r:embed="rId646"/>
                <a:stretch>
                  <a:fillRect/>
                </a:stretch>
              </p:blipFill>
              <p:spPr>
                <a:xfrm>
                  <a:off x="8841517" y="2721211"/>
                  <a:ext cx="145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518" name="Freihand 517">
                  <a:extLst>
                    <a:ext uri="{FF2B5EF4-FFF2-40B4-BE49-F238E27FC236}">
                      <a16:creationId xmlns:a16="http://schemas.microsoft.com/office/drawing/2014/main" id="{EB5C2DA1-3556-499E-B65D-4BCAB5571B02}"/>
                    </a:ext>
                  </a:extLst>
                </p14:cNvPr>
                <p14:cNvContentPartPr/>
                <p14:nvPr/>
              </p14:nvContentPartPr>
              <p14:xfrm>
                <a:off x="8849077" y="2684131"/>
                <a:ext cx="150840" cy="21240"/>
              </p14:xfrm>
            </p:contentPart>
          </mc:Choice>
          <mc:Fallback>
            <p:pic>
              <p:nvPicPr>
                <p:cNvPr id="518" name="Freihand 517">
                  <a:extLst>
                    <a:ext uri="{FF2B5EF4-FFF2-40B4-BE49-F238E27FC236}">
                      <a16:creationId xmlns:a16="http://schemas.microsoft.com/office/drawing/2014/main" id="{EB5C2DA1-3556-499E-B65D-4BCAB5571B02}"/>
                    </a:ext>
                  </a:extLst>
                </p:cNvPr>
                <p:cNvPicPr/>
                <p:nvPr/>
              </p:nvPicPr>
              <p:blipFill>
                <a:blip r:embed="rId648"/>
                <a:stretch>
                  <a:fillRect/>
                </a:stretch>
              </p:blipFill>
              <p:spPr>
                <a:xfrm>
                  <a:off x="8844757" y="2679811"/>
                  <a:ext cx="159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19" name="Freihand 518">
                  <a:extLst>
                    <a:ext uri="{FF2B5EF4-FFF2-40B4-BE49-F238E27FC236}">
                      <a16:creationId xmlns:a16="http://schemas.microsoft.com/office/drawing/2014/main" id="{F0D00370-2119-41E6-9805-5ACDE6799651}"/>
                    </a:ext>
                  </a:extLst>
                </p14:cNvPr>
                <p14:cNvContentPartPr/>
                <p14:nvPr/>
              </p14:nvContentPartPr>
              <p14:xfrm>
                <a:off x="9004237" y="2674411"/>
                <a:ext cx="112320" cy="142200"/>
              </p14:xfrm>
            </p:contentPart>
          </mc:Choice>
          <mc:Fallback>
            <p:pic>
              <p:nvPicPr>
                <p:cNvPr id="519" name="Freihand 518">
                  <a:extLst>
                    <a:ext uri="{FF2B5EF4-FFF2-40B4-BE49-F238E27FC236}">
                      <a16:creationId xmlns:a16="http://schemas.microsoft.com/office/drawing/2014/main" id="{F0D00370-2119-41E6-9805-5ACDE6799651}"/>
                    </a:ext>
                  </a:extLst>
                </p:cNvPr>
                <p:cNvPicPr/>
                <p:nvPr/>
              </p:nvPicPr>
              <p:blipFill>
                <a:blip r:embed="rId650"/>
                <a:stretch>
                  <a:fillRect/>
                </a:stretch>
              </p:blipFill>
              <p:spPr>
                <a:xfrm>
                  <a:off x="8999917" y="2670091"/>
                  <a:ext cx="120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20" name="Freihand 519">
                  <a:extLst>
                    <a:ext uri="{FF2B5EF4-FFF2-40B4-BE49-F238E27FC236}">
                      <a16:creationId xmlns:a16="http://schemas.microsoft.com/office/drawing/2014/main" id="{CB6EF58B-CE24-44FF-A997-7444EC396766}"/>
                    </a:ext>
                  </a:extLst>
                </p14:cNvPr>
                <p14:cNvContentPartPr/>
                <p14:nvPr/>
              </p14:nvContentPartPr>
              <p14:xfrm>
                <a:off x="8981197" y="2640211"/>
                <a:ext cx="104760" cy="69480"/>
              </p14:xfrm>
            </p:contentPart>
          </mc:Choice>
          <mc:Fallback>
            <p:pic>
              <p:nvPicPr>
                <p:cNvPr id="520" name="Freihand 519">
                  <a:extLst>
                    <a:ext uri="{FF2B5EF4-FFF2-40B4-BE49-F238E27FC236}">
                      <a16:creationId xmlns:a16="http://schemas.microsoft.com/office/drawing/2014/main" id="{CB6EF58B-CE24-44FF-A997-7444EC396766}"/>
                    </a:ext>
                  </a:extLst>
                </p:cNvPr>
                <p:cNvPicPr/>
                <p:nvPr/>
              </p:nvPicPr>
              <p:blipFill>
                <a:blip r:embed="rId652"/>
                <a:stretch>
                  <a:fillRect/>
                </a:stretch>
              </p:blipFill>
              <p:spPr>
                <a:xfrm>
                  <a:off x="8976877" y="2635891"/>
                  <a:ext cx="113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521" name="Freihand 520">
                  <a:extLst>
                    <a:ext uri="{FF2B5EF4-FFF2-40B4-BE49-F238E27FC236}">
                      <a16:creationId xmlns:a16="http://schemas.microsoft.com/office/drawing/2014/main" id="{7ECBB3AA-9B33-4694-ACFB-173FDF34D038}"/>
                    </a:ext>
                  </a:extLst>
                </p14:cNvPr>
                <p14:cNvContentPartPr/>
                <p14:nvPr/>
              </p14:nvContentPartPr>
              <p14:xfrm>
                <a:off x="9066517" y="2769091"/>
                <a:ext cx="94320" cy="70560"/>
              </p14:xfrm>
            </p:contentPart>
          </mc:Choice>
          <mc:Fallback>
            <p:pic>
              <p:nvPicPr>
                <p:cNvPr id="521" name="Freihand 520">
                  <a:extLst>
                    <a:ext uri="{FF2B5EF4-FFF2-40B4-BE49-F238E27FC236}">
                      <a16:creationId xmlns:a16="http://schemas.microsoft.com/office/drawing/2014/main" id="{7ECBB3AA-9B33-4694-ACFB-173FDF34D038}"/>
                    </a:ext>
                  </a:extLst>
                </p:cNvPr>
                <p:cNvPicPr/>
                <p:nvPr/>
              </p:nvPicPr>
              <p:blipFill>
                <a:blip r:embed="rId654"/>
                <a:stretch>
                  <a:fillRect/>
                </a:stretch>
              </p:blipFill>
              <p:spPr>
                <a:xfrm>
                  <a:off x="9062197" y="2764771"/>
                  <a:ext cx="102960" cy="79200"/>
                </a:xfrm>
                <a:prstGeom prst="rect">
                  <a:avLst/>
                </a:prstGeom>
              </p:spPr>
            </p:pic>
          </mc:Fallback>
        </mc:AlternateContent>
      </p:grpSp>
      <p:grpSp>
        <p:nvGrpSpPr>
          <p:cNvPr id="574" name="Gruppieren 573">
            <a:extLst>
              <a:ext uri="{FF2B5EF4-FFF2-40B4-BE49-F238E27FC236}">
                <a16:creationId xmlns:a16="http://schemas.microsoft.com/office/drawing/2014/main" id="{A94103AC-2347-4F79-90E3-ECA3B12C6119}"/>
              </a:ext>
            </a:extLst>
          </p:cNvPr>
          <p:cNvGrpSpPr/>
          <p:nvPr/>
        </p:nvGrpSpPr>
        <p:grpSpPr>
          <a:xfrm>
            <a:off x="6527077" y="28771"/>
            <a:ext cx="5554080" cy="1567800"/>
            <a:chOff x="6527077" y="28771"/>
            <a:chExt cx="5554080" cy="1567800"/>
          </a:xfrm>
        </p:grpSpPr>
        <mc:AlternateContent xmlns:mc="http://schemas.openxmlformats.org/markup-compatibility/2006">
          <mc:Choice xmlns:p14="http://schemas.microsoft.com/office/powerpoint/2010/main" Requires="p14">
            <p:contentPart p14:bwMode="auto" r:id="rId655">
              <p14:nvContentPartPr>
                <p14:cNvPr id="391" name="Freihand 390">
                  <a:extLst>
                    <a:ext uri="{FF2B5EF4-FFF2-40B4-BE49-F238E27FC236}">
                      <a16:creationId xmlns:a16="http://schemas.microsoft.com/office/drawing/2014/main" id="{F52A9FAC-8C06-4587-96D2-86A8796129C9}"/>
                    </a:ext>
                  </a:extLst>
                </p14:cNvPr>
                <p14:cNvContentPartPr/>
                <p14:nvPr/>
              </p14:nvContentPartPr>
              <p14:xfrm>
                <a:off x="9231037" y="766771"/>
                <a:ext cx="24840" cy="13680"/>
              </p14:xfrm>
            </p:contentPart>
          </mc:Choice>
          <mc:Fallback>
            <p:pic>
              <p:nvPicPr>
                <p:cNvPr id="391" name="Freihand 390">
                  <a:extLst>
                    <a:ext uri="{FF2B5EF4-FFF2-40B4-BE49-F238E27FC236}">
                      <a16:creationId xmlns:a16="http://schemas.microsoft.com/office/drawing/2014/main" id="{F52A9FAC-8C06-4587-96D2-86A8796129C9}"/>
                    </a:ext>
                  </a:extLst>
                </p:cNvPr>
                <p:cNvPicPr/>
                <p:nvPr/>
              </p:nvPicPr>
              <p:blipFill>
                <a:blip r:embed="rId656"/>
                <a:stretch>
                  <a:fillRect/>
                </a:stretch>
              </p:blipFill>
              <p:spPr>
                <a:xfrm>
                  <a:off x="9226717" y="762451"/>
                  <a:ext cx="334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2" name="Freihand 391">
                  <a:extLst>
                    <a:ext uri="{FF2B5EF4-FFF2-40B4-BE49-F238E27FC236}">
                      <a16:creationId xmlns:a16="http://schemas.microsoft.com/office/drawing/2014/main" id="{E43BE8B0-68B8-481D-844D-EB7E0018864B}"/>
                    </a:ext>
                  </a:extLst>
                </p14:cNvPr>
                <p14:cNvContentPartPr/>
                <p14:nvPr/>
              </p14:nvContentPartPr>
              <p14:xfrm>
                <a:off x="8881837" y="85291"/>
                <a:ext cx="99720" cy="117360"/>
              </p14:xfrm>
            </p:contentPart>
          </mc:Choice>
          <mc:Fallback>
            <p:pic>
              <p:nvPicPr>
                <p:cNvPr id="392" name="Freihand 391">
                  <a:extLst>
                    <a:ext uri="{FF2B5EF4-FFF2-40B4-BE49-F238E27FC236}">
                      <a16:creationId xmlns:a16="http://schemas.microsoft.com/office/drawing/2014/main" id="{E43BE8B0-68B8-481D-844D-EB7E0018864B}"/>
                    </a:ext>
                  </a:extLst>
                </p:cNvPr>
                <p:cNvPicPr/>
                <p:nvPr/>
              </p:nvPicPr>
              <p:blipFill>
                <a:blip r:embed="rId658"/>
                <a:stretch>
                  <a:fillRect/>
                </a:stretch>
              </p:blipFill>
              <p:spPr>
                <a:xfrm>
                  <a:off x="8877517" y="80971"/>
                  <a:ext cx="108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93" name="Freihand 392">
                  <a:extLst>
                    <a:ext uri="{FF2B5EF4-FFF2-40B4-BE49-F238E27FC236}">
                      <a16:creationId xmlns:a16="http://schemas.microsoft.com/office/drawing/2014/main" id="{472E9ED8-5F1F-44CC-9EA6-9FD315553B4E}"/>
                    </a:ext>
                  </a:extLst>
                </p14:cNvPr>
                <p14:cNvContentPartPr/>
                <p14:nvPr/>
              </p14:nvContentPartPr>
              <p14:xfrm>
                <a:off x="9042037" y="118411"/>
                <a:ext cx="205920" cy="77400"/>
              </p14:xfrm>
            </p:contentPart>
          </mc:Choice>
          <mc:Fallback>
            <p:pic>
              <p:nvPicPr>
                <p:cNvPr id="393" name="Freihand 392">
                  <a:extLst>
                    <a:ext uri="{FF2B5EF4-FFF2-40B4-BE49-F238E27FC236}">
                      <a16:creationId xmlns:a16="http://schemas.microsoft.com/office/drawing/2014/main" id="{472E9ED8-5F1F-44CC-9EA6-9FD315553B4E}"/>
                    </a:ext>
                  </a:extLst>
                </p:cNvPr>
                <p:cNvPicPr/>
                <p:nvPr/>
              </p:nvPicPr>
              <p:blipFill>
                <a:blip r:embed="rId660"/>
                <a:stretch>
                  <a:fillRect/>
                </a:stretch>
              </p:blipFill>
              <p:spPr>
                <a:xfrm>
                  <a:off x="9037717" y="114091"/>
                  <a:ext cx="214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4" name="Freihand 393">
                  <a:extLst>
                    <a:ext uri="{FF2B5EF4-FFF2-40B4-BE49-F238E27FC236}">
                      <a16:creationId xmlns:a16="http://schemas.microsoft.com/office/drawing/2014/main" id="{E5679735-6A78-460D-8FC8-330D3F7FC50E}"/>
                    </a:ext>
                  </a:extLst>
                </p14:cNvPr>
                <p14:cNvContentPartPr/>
                <p14:nvPr/>
              </p14:nvContentPartPr>
              <p14:xfrm>
                <a:off x="9277477" y="113731"/>
                <a:ext cx="54720" cy="72360"/>
              </p14:xfrm>
            </p:contentPart>
          </mc:Choice>
          <mc:Fallback>
            <p:pic>
              <p:nvPicPr>
                <p:cNvPr id="394" name="Freihand 393">
                  <a:extLst>
                    <a:ext uri="{FF2B5EF4-FFF2-40B4-BE49-F238E27FC236}">
                      <a16:creationId xmlns:a16="http://schemas.microsoft.com/office/drawing/2014/main" id="{E5679735-6A78-460D-8FC8-330D3F7FC50E}"/>
                    </a:ext>
                  </a:extLst>
                </p:cNvPr>
                <p:cNvPicPr/>
                <p:nvPr/>
              </p:nvPicPr>
              <p:blipFill>
                <a:blip r:embed="rId662"/>
                <a:stretch>
                  <a:fillRect/>
                </a:stretch>
              </p:blipFill>
              <p:spPr>
                <a:xfrm>
                  <a:off x="9273157" y="109411"/>
                  <a:ext cx="63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5" name="Freihand 394">
                  <a:extLst>
                    <a:ext uri="{FF2B5EF4-FFF2-40B4-BE49-F238E27FC236}">
                      <a16:creationId xmlns:a16="http://schemas.microsoft.com/office/drawing/2014/main" id="{5E424E0B-8D96-4D9C-A494-0568AA135E54}"/>
                    </a:ext>
                  </a:extLst>
                </p14:cNvPr>
                <p14:cNvContentPartPr/>
                <p14:nvPr/>
              </p14:nvContentPartPr>
              <p14:xfrm>
                <a:off x="9373237" y="51811"/>
                <a:ext cx="70560" cy="109080"/>
              </p14:xfrm>
            </p:contentPart>
          </mc:Choice>
          <mc:Fallback>
            <p:pic>
              <p:nvPicPr>
                <p:cNvPr id="395" name="Freihand 394">
                  <a:extLst>
                    <a:ext uri="{FF2B5EF4-FFF2-40B4-BE49-F238E27FC236}">
                      <a16:creationId xmlns:a16="http://schemas.microsoft.com/office/drawing/2014/main" id="{5E424E0B-8D96-4D9C-A494-0568AA135E54}"/>
                    </a:ext>
                  </a:extLst>
                </p:cNvPr>
                <p:cNvPicPr/>
                <p:nvPr/>
              </p:nvPicPr>
              <p:blipFill>
                <a:blip r:embed="rId664"/>
                <a:stretch>
                  <a:fillRect/>
                </a:stretch>
              </p:blipFill>
              <p:spPr>
                <a:xfrm>
                  <a:off x="9368917" y="47491"/>
                  <a:ext cx="79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6" name="Freihand 395">
                  <a:extLst>
                    <a:ext uri="{FF2B5EF4-FFF2-40B4-BE49-F238E27FC236}">
                      <a16:creationId xmlns:a16="http://schemas.microsoft.com/office/drawing/2014/main" id="{57AD17E6-1B19-4340-9AF6-7860B7886483}"/>
                    </a:ext>
                  </a:extLst>
                </p14:cNvPr>
                <p14:cNvContentPartPr/>
                <p14:nvPr/>
              </p14:nvContentPartPr>
              <p14:xfrm>
                <a:off x="9598237" y="78451"/>
                <a:ext cx="102960" cy="67680"/>
              </p14:xfrm>
            </p:contentPart>
          </mc:Choice>
          <mc:Fallback>
            <p:pic>
              <p:nvPicPr>
                <p:cNvPr id="396" name="Freihand 395">
                  <a:extLst>
                    <a:ext uri="{FF2B5EF4-FFF2-40B4-BE49-F238E27FC236}">
                      <a16:creationId xmlns:a16="http://schemas.microsoft.com/office/drawing/2014/main" id="{57AD17E6-1B19-4340-9AF6-7860B7886483}"/>
                    </a:ext>
                  </a:extLst>
                </p:cNvPr>
                <p:cNvPicPr/>
                <p:nvPr/>
              </p:nvPicPr>
              <p:blipFill>
                <a:blip r:embed="rId666"/>
                <a:stretch>
                  <a:fillRect/>
                </a:stretch>
              </p:blipFill>
              <p:spPr>
                <a:xfrm>
                  <a:off x="9593917" y="74131"/>
                  <a:ext cx="1116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7" name="Freihand 396">
                  <a:extLst>
                    <a:ext uri="{FF2B5EF4-FFF2-40B4-BE49-F238E27FC236}">
                      <a16:creationId xmlns:a16="http://schemas.microsoft.com/office/drawing/2014/main" id="{91A60C63-9AFD-4A5F-88ED-99FE6F9A5579}"/>
                    </a:ext>
                  </a:extLst>
                </p14:cNvPr>
                <p14:cNvContentPartPr/>
                <p14:nvPr/>
              </p14:nvContentPartPr>
              <p14:xfrm>
                <a:off x="9709117" y="79171"/>
                <a:ext cx="264600" cy="279360"/>
              </p14:xfrm>
            </p:contentPart>
          </mc:Choice>
          <mc:Fallback>
            <p:pic>
              <p:nvPicPr>
                <p:cNvPr id="397" name="Freihand 396">
                  <a:extLst>
                    <a:ext uri="{FF2B5EF4-FFF2-40B4-BE49-F238E27FC236}">
                      <a16:creationId xmlns:a16="http://schemas.microsoft.com/office/drawing/2014/main" id="{91A60C63-9AFD-4A5F-88ED-99FE6F9A5579}"/>
                    </a:ext>
                  </a:extLst>
                </p:cNvPr>
                <p:cNvPicPr/>
                <p:nvPr/>
              </p:nvPicPr>
              <p:blipFill>
                <a:blip r:embed="rId668"/>
                <a:stretch>
                  <a:fillRect/>
                </a:stretch>
              </p:blipFill>
              <p:spPr>
                <a:xfrm>
                  <a:off x="9704797" y="74851"/>
                  <a:ext cx="2732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8" name="Freihand 397">
                  <a:extLst>
                    <a:ext uri="{FF2B5EF4-FFF2-40B4-BE49-F238E27FC236}">
                      <a16:creationId xmlns:a16="http://schemas.microsoft.com/office/drawing/2014/main" id="{D2B4E420-B101-4045-93AB-DD1C191629BD}"/>
                    </a:ext>
                  </a:extLst>
                </p14:cNvPr>
                <p14:cNvContentPartPr/>
                <p14:nvPr/>
              </p14:nvContentPartPr>
              <p14:xfrm>
                <a:off x="9991357" y="67291"/>
                <a:ext cx="360" cy="360"/>
              </p14:xfrm>
            </p:contentPart>
          </mc:Choice>
          <mc:Fallback>
            <p:pic>
              <p:nvPicPr>
                <p:cNvPr id="398" name="Freihand 397">
                  <a:extLst>
                    <a:ext uri="{FF2B5EF4-FFF2-40B4-BE49-F238E27FC236}">
                      <a16:creationId xmlns:a16="http://schemas.microsoft.com/office/drawing/2014/main" id="{D2B4E420-B101-4045-93AB-DD1C191629BD}"/>
                    </a:ext>
                  </a:extLst>
                </p:cNvPr>
                <p:cNvPicPr/>
                <p:nvPr/>
              </p:nvPicPr>
              <p:blipFill>
                <a:blip r:embed="rId670"/>
                <a:stretch>
                  <a:fillRect/>
                </a:stretch>
              </p:blipFill>
              <p:spPr>
                <a:xfrm>
                  <a:off x="9987037" y="6297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9" name="Freihand 398">
                  <a:extLst>
                    <a:ext uri="{FF2B5EF4-FFF2-40B4-BE49-F238E27FC236}">
                      <a16:creationId xmlns:a16="http://schemas.microsoft.com/office/drawing/2014/main" id="{D746DA3C-E028-4425-8669-E1A30E9011C1}"/>
                    </a:ext>
                  </a:extLst>
                </p14:cNvPr>
                <p14:cNvContentPartPr/>
                <p14:nvPr/>
              </p14:nvContentPartPr>
              <p14:xfrm>
                <a:off x="10024837" y="39211"/>
                <a:ext cx="137160" cy="145440"/>
              </p14:xfrm>
            </p:contentPart>
          </mc:Choice>
          <mc:Fallback>
            <p:pic>
              <p:nvPicPr>
                <p:cNvPr id="399" name="Freihand 398">
                  <a:extLst>
                    <a:ext uri="{FF2B5EF4-FFF2-40B4-BE49-F238E27FC236}">
                      <a16:creationId xmlns:a16="http://schemas.microsoft.com/office/drawing/2014/main" id="{D746DA3C-E028-4425-8669-E1A30E9011C1}"/>
                    </a:ext>
                  </a:extLst>
                </p:cNvPr>
                <p:cNvPicPr/>
                <p:nvPr/>
              </p:nvPicPr>
              <p:blipFill>
                <a:blip r:embed="rId672"/>
                <a:stretch>
                  <a:fillRect/>
                </a:stretch>
              </p:blipFill>
              <p:spPr>
                <a:xfrm>
                  <a:off x="10020517" y="34891"/>
                  <a:ext cx="145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0" name="Freihand 399">
                  <a:extLst>
                    <a:ext uri="{FF2B5EF4-FFF2-40B4-BE49-F238E27FC236}">
                      <a16:creationId xmlns:a16="http://schemas.microsoft.com/office/drawing/2014/main" id="{19831AA2-FD49-4014-8039-DE0CEA3DFE28}"/>
                    </a:ext>
                  </a:extLst>
                </p14:cNvPr>
                <p14:cNvContentPartPr/>
                <p14:nvPr/>
              </p14:nvContentPartPr>
              <p14:xfrm>
                <a:off x="10159477" y="50731"/>
                <a:ext cx="9360" cy="18720"/>
              </p14:xfrm>
            </p:contentPart>
          </mc:Choice>
          <mc:Fallback>
            <p:pic>
              <p:nvPicPr>
                <p:cNvPr id="400" name="Freihand 399">
                  <a:extLst>
                    <a:ext uri="{FF2B5EF4-FFF2-40B4-BE49-F238E27FC236}">
                      <a16:creationId xmlns:a16="http://schemas.microsoft.com/office/drawing/2014/main" id="{19831AA2-FD49-4014-8039-DE0CEA3DFE28}"/>
                    </a:ext>
                  </a:extLst>
                </p:cNvPr>
                <p:cNvPicPr/>
                <p:nvPr/>
              </p:nvPicPr>
              <p:blipFill>
                <a:blip r:embed="rId674"/>
                <a:stretch>
                  <a:fillRect/>
                </a:stretch>
              </p:blipFill>
              <p:spPr>
                <a:xfrm>
                  <a:off x="10155157" y="46411"/>
                  <a:ext cx="18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1" name="Freihand 400">
                  <a:extLst>
                    <a:ext uri="{FF2B5EF4-FFF2-40B4-BE49-F238E27FC236}">
                      <a16:creationId xmlns:a16="http://schemas.microsoft.com/office/drawing/2014/main" id="{D82C5905-E9DF-45CC-AC1F-A44244D54506}"/>
                    </a:ext>
                  </a:extLst>
                </p14:cNvPr>
                <p14:cNvContentPartPr/>
                <p14:nvPr/>
              </p14:nvContentPartPr>
              <p14:xfrm>
                <a:off x="10177837" y="32011"/>
                <a:ext cx="89640" cy="168840"/>
              </p14:xfrm>
            </p:contentPart>
          </mc:Choice>
          <mc:Fallback>
            <p:pic>
              <p:nvPicPr>
                <p:cNvPr id="401" name="Freihand 400">
                  <a:extLst>
                    <a:ext uri="{FF2B5EF4-FFF2-40B4-BE49-F238E27FC236}">
                      <a16:creationId xmlns:a16="http://schemas.microsoft.com/office/drawing/2014/main" id="{D82C5905-E9DF-45CC-AC1F-A44244D54506}"/>
                    </a:ext>
                  </a:extLst>
                </p:cNvPr>
                <p:cNvPicPr/>
                <p:nvPr/>
              </p:nvPicPr>
              <p:blipFill>
                <a:blip r:embed="rId676"/>
                <a:stretch>
                  <a:fillRect/>
                </a:stretch>
              </p:blipFill>
              <p:spPr>
                <a:xfrm>
                  <a:off x="10173517" y="27691"/>
                  <a:ext cx="98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3" name="Freihand 402">
                  <a:extLst>
                    <a:ext uri="{FF2B5EF4-FFF2-40B4-BE49-F238E27FC236}">
                      <a16:creationId xmlns:a16="http://schemas.microsoft.com/office/drawing/2014/main" id="{BCE410F6-0A57-4A0E-B518-2F488A0260E8}"/>
                    </a:ext>
                  </a:extLst>
                </p14:cNvPr>
                <p14:cNvContentPartPr/>
                <p14:nvPr/>
              </p14:nvContentPartPr>
              <p14:xfrm>
                <a:off x="10291957" y="106531"/>
                <a:ext cx="390240" cy="64440"/>
              </p14:xfrm>
            </p:contentPart>
          </mc:Choice>
          <mc:Fallback>
            <p:pic>
              <p:nvPicPr>
                <p:cNvPr id="403" name="Freihand 402">
                  <a:extLst>
                    <a:ext uri="{FF2B5EF4-FFF2-40B4-BE49-F238E27FC236}">
                      <a16:creationId xmlns:a16="http://schemas.microsoft.com/office/drawing/2014/main" id="{BCE410F6-0A57-4A0E-B518-2F488A0260E8}"/>
                    </a:ext>
                  </a:extLst>
                </p:cNvPr>
                <p:cNvPicPr/>
                <p:nvPr/>
              </p:nvPicPr>
              <p:blipFill>
                <a:blip r:embed="rId678"/>
                <a:stretch>
                  <a:fillRect/>
                </a:stretch>
              </p:blipFill>
              <p:spPr>
                <a:xfrm>
                  <a:off x="10287637" y="102211"/>
                  <a:ext cx="398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04" name="Freihand 403">
                  <a:extLst>
                    <a:ext uri="{FF2B5EF4-FFF2-40B4-BE49-F238E27FC236}">
                      <a16:creationId xmlns:a16="http://schemas.microsoft.com/office/drawing/2014/main" id="{C74E3045-9EB2-40B7-8C47-0DEDA07090D4}"/>
                    </a:ext>
                  </a:extLst>
                </p14:cNvPr>
                <p14:cNvContentPartPr/>
                <p14:nvPr/>
              </p14:nvContentPartPr>
              <p14:xfrm>
                <a:off x="10523077" y="28771"/>
                <a:ext cx="360" cy="360"/>
              </p14:xfrm>
            </p:contentPart>
          </mc:Choice>
          <mc:Fallback>
            <p:pic>
              <p:nvPicPr>
                <p:cNvPr id="404" name="Freihand 403">
                  <a:extLst>
                    <a:ext uri="{FF2B5EF4-FFF2-40B4-BE49-F238E27FC236}">
                      <a16:creationId xmlns:a16="http://schemas.microsoft.com/office/drawing/2014/main" id="{C74E3045-9EB2-40B7-8C47-0DEDA07090D4}"/>
                    </a:ext>
                  </a:extLst>
                </p:cNvPr>
                <p:cNvPicPr/>
                <p:nvPr/>
              </p:nvPicPr>
              <p:blipFill>
                <a:blip r:embed="rId670"/>
                <a:stretch>
                  <a:fillRect/>
                </a:stretch>
              </p:blipFill>
              <p:spPr>
                <a:xfrm>
                  <a:off x="10518757" y="2445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05" name="Freihand 404">
                  <a:extLst>
                    <a:ext uri="{FF2B5EF4-FFF2-40B4-BE49-F238E27FC236}">
                      <a16:creationId xmlns:a16="http://schemas.microsoft.com/office/drawing/2014/main" id="{61C7315F-FB72-4AED-B64E-4E86E7B159BA}"/>
                    </a:ext>
                  </a:extLst>
                </p14:cNvPr>
                <p14:cNvContentPartPr/>
                <p14:nvPr/>
              </p14:nvContentPartPr>
              <p14:xfrm>
                <a:off x="8736037" y="218131"/>
                <a:ext cx="2024280" cy="85680"/>
              </p14:xfrm>
            </p:contentPart>
          </mc:Choice>
          <mc:Fallback>
            <p:pic>
              <p:nvPicPr>
                <p:cNvPr id="405" name="Freihand 404">
                  <a:extLst>
                    <a:ext uri="{FF2B5EF4-FFF2-40B4-BE49-F238E27FC236}">
                      <a16:creationId xmlns:a16="http://schemas.microsoft.com/office/drawing/2014/main" id="{61C7315F-FB72-4AED-B64E-4E86E7B159BA}"/>
                    </a:ext>
                  </a:extLst>
                </p:cNvPr>
                <p:cNvPicPr/>
                <p:nvPr/>
              </p:nvPicPr>
              <p:blipFill>
                <a:blip r:embed="rId681"/>
                <a:stretch>
                  <a:fillRect/>
                </a:stretch>
              </p:blipFill>
              <p:spPr>
                <a:xfrm>
                  <a:off x="8731717" y="213811"/>
                  <a:ext cx="2032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07" name="Freihand 406">
                  <a:extLst>
                    <a:ext uri="{FF2B5EF4-FFF2-40B4-BE49-F238E27FC236}">
                      <a16:creationId xmlns:a16="http://schemas.microsoft.com/office/drawing/2014/main" id="{9D0DD53C-114A-450E-A842-72AD521F030F}"/>
                    </a:ext>
                  </a:extLst>
                </p14:cNvPr>
                <p14:cNvContentPartPr/>
                <p14:nvPr/>
              </p14:nvContentPartPr>
              <p14:xfrm>
                <a:off x="8732077" y="654451"/>
                <a:ext cx="109800" cy="131400"/>
              </p14:xfrm>
            </p:contentPart>
          </mc:Choice>
          <mc:Fallback>
            <p:pic>
              <p:nvPicPr>
                <p:cNvPr id="407" name="Freihand 406">
                  <a:extLst>
                    <a:ext uri="{FF2B5EF4-FFF2-40B4-BE49-F238E27FC236}">
                      <a16:creationId xmlns:a16="http://schemas.microsoft.com/office/drawing/2014/main" id="{9D0DD53C-114A-450E-A842-72AD521F030F}"/>
                    </a:ext>
                  </a:extLst>
                </p:cNvPr>
                <p:cNvPicPr/>
                <p:nvPr/>
              </p:nvPicPr>
              <p:blipFill>
                <a:blip r:embed="rId683"/>
                <a:stretch>
                  <a:fillRect/>
                </a:stretch>
              </p:blipFill>
              <p:spPr>
                <a:xfrm>
                  <a:off x="8727757" y="650131"/>
                  <a:ext cx="118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08" name="Freihand 407">
                  <a:extLst>
                    <a:ext uri="{FF2B5EF4-FFF2-40B4-BE49-F238E27FC236}">
                      <a16:creationId xmlns:a16="http://schemas.microsoft.com/office/drawing/2014/main" id="{A492424F-874F-4ED6-9973-0C780203DB09}"/>
                    </a:ext>
                  </a:extLst>
                </p14:cNvPr>
                <p14:cNvContentPartPr/>
                <p14:nvPr/>
              </p14:nvContentPartPr>
              <p14:xfrm>
                <a:off x="8779597" y="623851"/>
                <a:ext cx="111240" cy="11160"/>
              </p14:xfrm>
            </p:contentPart>
          </mc:Choice>
          <mc:Fallback>
            <p:pic>
              <p:nvPicPr>
                <p:cNvPr id="408" name="Freihand 407">
                  <a:extLst>
                    <a:ext uri="{FF2B5EF4-FFF2-40B4-BE49-F238E27FC236}">
                      <a16:creationId xmlns:a16="http://schemas.microsoft.com/office/drawing/2014/main" id="{A492424F-874F-4ED6-9973-0C780203DB09}"/>
                    </a:ext>
                  </a:extLst>
                </p:cNvPr>
                <p:cNvPicPr/>
                <p:nvPr/>
              </p:nvPicPr>
              <p:blipFill>
                <a:blip r:embed="rId685"/>
                <a:stretch>
                  <a:fillRect/>
                </a:stretch>
              </p:blipFill>
              <p:spPr>
                <a:xfrm>
                  <a:off x="8775277" y="619531"/>
                  <a:ext cx="119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0" name="Freihand 409">
                  <a:extLst>
                    <a:ext uri="{FF2B5EF4-FFF2-40B4-BE49-F238E27FC236}">
                      <a16:creationId xmlns:a16="http://schemas.microsoft.com/office/drawing/2014/main" id="{4C598A12-1544-410E-9D63-B23C8E24FE05}"/>
                    </a:ext>
                  </a:extLst>
                </p14:cNvPr>
                <p14:cNvContentPartPr/>
                <p14:nvPr/>
              </p14:nvContentPartPr>
              <p14:xfrm>
                <a:off x="8935477" y="610171"/>
                <a:ext cx="119880" cy="130680"/>
              </p14:xfrm>
            </p:contentPart>
          </mc:Choice>
          <mc:Fallback>
            <p:pic>
              <p:nvPicPr>
                <p:cNvPr id="410" name="Freihand 409">
                  <a:extLst>
                    <a:ext uri="{FF2B5EF4-FFF2-40B4-BE49-F238E27FC236}">
                      <a16:creationId xmlns:a16="http://schemas.microsoft.com/office/drawing/2014/main" id="{4C598A12-1544-410E-9D63-B23C8E24FE05}"/>
                    </a:ext>
                  </a:extLst>
                </p:cNvPr>
                <p:cNvPicPr/>
                <p:nvPr/>
              </p:nvPicPr>
              <p:blipFill>
                <a:blip r:embed="rId687"/>
                <a:stretch>
                  <a:fillRect/>
                </a:stretch>
              </p:blipFill>
              <p:spPr>
                <a:xfrm>
                  <a:off x="8931157" y="605851"/>
                  <a:ext cx="128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11" name="Freihand 410">
                  <a:extLst>
                    <a:ext uri="{FF2B5EF4-FFF2-40B4-BE49-F238E27FC236}">
                      <a16:creationId xmlns:a16="http://schemas.microsoft.com/office/drawing/2014/main" id="{93E4A7AA-5D1E-4AEA-B216-B0B875F2847D}"/>
                    </a:ext>
                  </a:extLst>
                </p14:cNvPr>
                <p14:cNvContentPartPr/>
                <p14:nvPr/>
              </p14:nvContentPartPr>
              <p14:xfrm>
                <a:off x="9048877" y="640411"/>
                <a:ext cx="128520" cy="77760"/>
              </p14:xfrm>
            </p:contentPart>
          </mc:Choice>
          <mc:Fallback>
            <p:pic>
              <p:nvPicPr>
                <p:cNvPr id="411" name="Freihand 410">
                  <a:extLst>
                    <a:ext uri="{FF2B5EF4-FFF2-40B4-BE49-F238E27FC236}">
                      <a16:creationId xmlns:a16="http://schemas.microsoft.com/office/drawing/2014/main" id="{93E4A7AA-5D1E-4AEA-B216-B0B875F2847D}"/>
                    </a:ext>
                  </a:extLst>
                </p:cNvPr>
                <p:cNvPicPr/>
                <p:nvPr/>
              </p:nvPicPr>
              <p:blipFill>
                <a:blip r:embed="rId689"/>
                <a:stretch>
                  <a:fillRect/>
                </a:stretch>
              </p:blipFill>
              <p:spPr>
                <a:xfrm>
                  <a:off x="9044557" y="636091"/>
                  <a:ext cx="137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12" name="Freihand 411">
                  <a:extLst>
                    <a:ext uri="{FF2B5EF4-FFF2-40B4-BE49-F238E27FC236}">
                      <a16:creationId xmlns:a16="http://schemas.microsoft.com/office/drawing/2014/main" id="{1B4255F2-9F6B-42BA-88B4-DD2D9024FB8D}"/>
                    </a:ext>
                  </a:extLst>
                </p14:cNvPr>
                <p14:cNvContentPartPr/>
                <p14:nvPr/>
              </p14:nvContentPartPr>
              <p14:xfrm>
                <a:off x="9206917" y="672811"/>
                <a:ext cx="137160" cy="16920"/>
              </p14:xfrm>
            </p:contentPart>
          </mc:Choice>
          <mc:Fallback>
            <p:pic>
              <p:nvPicPr>
                <p:cNvPr id="412" name="Freihand 411">
                  <a:extLst>
                    <a:ext uri="{FF2B5EF4-FFF2-40B4-BE49-F238E27FC236}">
                      <a16:creationId xmlns:a16="http://schemas.microsoft.com/office/drawing/2014/main" id="{1B4255F2-9F6B-42BA-88B4-DD2D9024FB8D}"/>
                    </a:ext>
                  </a:extLst>
                </p:cNvPr>
                <p:cNvPicPr/>
                <p:nvPr/>
              </p:nvPicPr>
              <p:blipFill>
                <a:blip r:embed="rId691"/>
                <a:stretch>
                  <a:fillRect/>
                </a:stretch>
              </p:blipFill>
              <p:spPr>
                <a:xfrm>
                  <a:off x="9202597" y="668491"/>
                  <a:ext cx="145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3" name="Freihand 412">
                  <a:extLst>
                    <a:ext uri="{FF2B5EF4-FFF2-40B4-BE49-F238E27FC236}">
                      <a16:creationId xmlns:a16="http://schemas.microsoft.com/office/drawing/2014/main" id="{75796C0E-B4B1-476F-985F-5DDB10152A2E}"/>
                    </a:ext>
                  </a:extLst>
                </p14:cNvPr>
                <p14:cNvContentPartPr/>
                <p14:nvPr/>
              </p14:nvContentPartPr>
              <p14:xfrm>
                <a:off x="9407797" y="613771"/>
                <a:ext cx="20520" cy="102960"/>
              </p14:xfrm>
            </p:contentPart>
          </mc:Choice>
          <mc:Fallback>
            <p:pic>
              <p:nvPicPr>
                <p:cNvPr id="413" name="Freihand 412">
                  <a:extLst>
                    <a:ext uri="{FF2B5EF4-FFF2-40B4-BE49-F238E27FC236}">
                      <a16:creationId xmlns:a16="http://schemas.microsoft.com/office/drawing/2014/main" id="{75796C0E-B4B1-476F-985F-5DDB10152A2E}"/>
                    </a:ext>
                  </a:extLst>
                </p:cNvPr>
                <p:cNvPicPr/>
                <p:nvPr/>
              </p:nvPicPr>
              <p:blipFill>
                <a:blip r:embed="rId693"/>
                <a:stretch>
                  <a:fillRect/>
                </a:stretch>
              </p:blipFill>
              <p:spPr>
                <a:xfrm>
                  <a:off x="9403477" y="609451"/>
                  <a:ext cx="29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14" name="Freihand 413">
                  <a:extLst>
                    <a:ext uri="{FF2B5EF4-FFF2-40B4-BE49-F238E27FC236}">
                      <a16:creationId xmlns:a16="http://schemas.microsoft.com/office/drawing/2014/main" id="{A1347BCD-0884-4412-BDFF-B132233D92A0}"/>
                    </a:ext>
                  </a:extLst>
                </p14:cNvPr>
                <p14:cNvContentPartPr/>
                <p14:nvPr/>
              </p14:nvContentPartPr>
              <p14:xfrm>
                <a:off x="9433717" y="614131"/>
                <a:ext cx="118800" cy="99360"/>
              </p14:xfrm>
            </p:contentPart>
          </mc:Choice>
          <mc:Fallback>
            <p:pic>
              <p:nvPicPr>
                <p:cNvPr id="414" name="Freihand 413">
                  <a:extLst>
                    <a:ext uri="{FF2B5EF4-FFF2-40B4-BE49-F238E27FC236}">
                      <a16:creationId xmlns:a16="http://schemas.microsoft.com/office/drawing/2014/main" id="{A1347BCD-0884-4412-BDFF-B132233D92A0}"/>
                    </a:ext>
                  </a:extLst>
                </p:cNvPr>
                <p:cNvPicPr/>
                <p:nvPr/>
              </p:nvPicPr>
              <p:blipFill>
                <a:blip r:embed="rId695"/>
                <a:stretch>
                  <a:fillRect/>
                </a:stretch>
              </p:blipFill>
              <p:spPr>
                <a:xfrm>
                  <a:off x="9429397" y="609811"/>
                  <a:ext cx="1274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15" name="Freihand 414">
                  <a:extLst>
                    <a:ext uri="{FF2B5EF4-FFF2-40B4-BE49-F238E27FC236}">
                      <a16:creationId xmlns:a16="http://schemas.microsoft.com/office/drawing/2014/main" id="{2C1E688F-1843-4E31-97E3-D315ABCC0081}"/>
                    </a:ext>
                  </a:extLst>
                </p14:cNvPr>
                <p14:cNvContentPartPr/>
                <p14:nvPr/>
              </p14:nvContentPartPr>
              <p14:xfrm>
                <a:off x="9466837" y="596851"/>
                <a:ext cx="82800" cy="3600"/>
              </p14:xfrm>
            </p:contentPart>
          </mc:Choice>
          <mc:Fallback>
            <p:pic>
              <p:nvPicPr>
                <p:cNvPr id="415" name="Freihand 414">
                  <a:extLst>
                    <a:ext uri="{FF2B5EF4-FFF2-40B4-BE49-F238E27FC236}">
                      <a16:creationId xmlns:a16="http://schemas.microsoft.com/office/drawing/2014/main" id="{2C1E688F-1843-4E31-97E3-D315ABCC0081}"/>
                    </a:ext>
                  </a:extLst>
                </p:cNvPr>
                <p:cNvPicPr/>
                <p:nvPr/>
              </p:nvPicPr>
              <p:blipFill>
                <a:blip r:embed="rId697"/>
                <a:stretch>
                  <a:fillRect/>
                </a:stretch>
              </p:blipFill>
              <p:spPr>
                <a:xfrm>
                  <a:off x="9462517" y="592531"/>
                  <a:ext cx="914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16" name="Freihand 415">
                  <a:extLst>
                    <a:ext uri="{FF2B5EF4-FFF2-40B4-BE49-F238E27FC236}">
                      <a16:creationId xmlns:a16="http://schemas.microsoft.com/office/drawing/2014/main" id="{050B27E8-4E22-4212-953F-30D8C3CC6D28}"/>
                    </a:ext>
                  </a:extLst>
                </p14:cNvPr>
                <p14:cNvContentPartPr/>
                <p14:nvPr/>
              </p14:nvContentPartPr>
              <p14:xfrm>
                <a:off x="9578437" y="602971"/>
                <a:ext cx="93600" cy="90000"/>
              </p14:xfrm>
            </p:contentPart>
          </mc:Choice>
          <mc:Fallback>
            <p:pic>
              <p:nvPicPr>
                <p:cNvPr id="416" name="Freihand 415">
                  <a:extLst>
                    <a:ext uri="{FF2B5EF4-FFF2-40B4-BE49-F238E27FC236}">
                      <a16:creationId xmlns:a16="http://schemas.microsoft.com/office/drawing/2014/main" id="{050B27E8-4E22-4212-953F-30D8C3CC6D28}"/>
                    </a:ext>
                  </a:extLst>
                </p:cNvPr>
                <p:cNvPicPr/>
                <p:nvPr/>
              </p:nvPicPr>
              <p:blipFill>
                <a:blip r:embed="rId699"/>
                <a:stretch>
                  <a:fillRect/>
                </a:stretch>
              </p:blipFill>
              <p:spPr>
                <a:xfrm>
                  <a:off x="9574117" y="598651"/>
                  <a:ext cx="102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17" name="Freihand 416">
                  <a:extLst>
                    <a:ext uri="{FF2B5EF4-FFF2-40B4-BE49-F238E27FC236}">
                      <a16:creationId xmlns:a16="http://schemas.microsoft.com/office/drawing/2014/main" id="{B09524F2-4F99-41CF-80BE-EC57AB97CFC6}"/>
                    </a:ext>
                  </a:extLst>
                </p14:cNvPr>
                <p14:cNvContentPartPr/>
                <p14:nvPr/>
              </p14:nvContentPartPr>
              <p14:xfrm>
                <a:off x="9672037" y="606931"/>
                <a:ext cx="117000" cy="83880"/>
              </p14:xfrm>
            </p:contentPart>
          </mc:Choice>
          <mc:Fallback>
            <p:pic>
              <p:nvPicPr>
                <p:cNvPr id="417" name="Freihand 416">
                  <a:extLst>
                    <a:ext uri="{FF2B5EF4-FFF2-40B4-BE49-F238E27FC236}">
                      <a16:creationId xmlns:a16="http://schemas.microsoft.com/office/drawing/2014/main" id="{B09524F2-4F99-41CF-80BE-EC57AB97CFC6}"/>
                    </a:ext>
                  </a:extLst>
                </p:cNvPr>
                <p:cNvPicPr/>
                <p:nvPr/>
              </p:nvPicPr>
              <p:blipFill>
                <a:blip r:embed="rId701"/>
                <a:stretch>
                  <a:fillRect/>
                </a:stretch>
              </p:blipFill>
              <p:spPr>
                <a:xfrm>
                  <a:off x="9667717" y="602611"/>
                  <a:ext cx="125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18" name="Freihand 417">
                  <a:extLst>
                    <a:ext uri="{FF2B5EF4-FFF2-40B4-BE49-F238E27FC236}">
                      <a16:creationId xmlns:a16="http://schemas.microsoft.com/office/drawing/2014/main" id="{3A8C4E8D-D5E8-4302-B752-BB9A7DDBD724}"/>
                    </a:ext>
                  </a:extLst>
                </p14:cNvPr>
                <p14:cNvContentPartPr/>
                <p14:nvPr/>
              </p14:nvContentPartPr>
              <p14:xfrm>
                <a:off x="9837637" y="617371"/>
                <a:ext cx="71640" cy="57240"/>
              </p14:xfrm>
            </p:contentPart>
          </mc:Choice>
          <mc:Fallback>
            <p:pic>
              <p:nvPicPr>
                <p:cNvPr id="418" name="Freihand 417">
                  <a:extLst>
                    <a:ext uri="{FF2B5EF4-FFF2-40B4-BE49-F238E27FC236}">
                      <a16:creationId xmlns:a16="http://schemas.microsoft.com/office/drawing/2014/main" id="{3A8C4E8D-D5E8-4302-B752-BB9A7DDBD724}"/>
                    </a:ext>
                  </a:extLst>
                </p:cNvPr>
                <p:cNvPicPr/>
                <p:nvPr/>
              </p:nvPicPr>
              <p:blipFill>
                <a:blip r:embed="rId703"/>
                <a:stretch>
                  <a:fillRect/>
                </a:stretch>
              </p:blipFill>
              <p:spPr>
                <a:xfrm>
                  <a:off x="9833317" y="613051"/>
                  <a:ext cx="80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19" name="Freihand 418">
                  <a:extLst>
                    <a:ext uri="{FF2B5EF4-FFF2-40B4-BE49-F238E27FC236}">
                      <a16:creationId xmlns:a16="http://schemas.microsoft.com/office/drawing/2014/main" id="{D62D97D0-6526-4A9D-A792-87D68ADA6A93}"/>
                    </a:ext>
                  </a:extLst>
                </p14:cNvPr>
                <p14:cNvContentPartPr/>
                <p14:nvPr/>
              </p14:nvContentPartPr>
              <p14:xfrm>
                <a:off x="9844117" y="557251"/>
                <a:ext cx="32760" cy="4680"/>
              </p14:xfrm>
            </p:contentPart>
          </mc:Choice>
          <mc:Fallback>
            <p:pic>
              <p:nvPicPr>
                <p:cNvPr id="419" name="Freihand 418">
                  <a:extLst>
                    <a:ext uri="{FF2B5EF4-FFF2-40B4-BE49-F238E27FC236}">
                      <a16:creationId xmlns:a16="http://schemas.microsoft.com/office/drawing/2014/main" id="{D62D97D0-6526-4A9D-A792-87D68ADA6A93}"/>
                    </a:ext>
                  </a:extLst>
                </p:cNvPr>
                <p:cNvPicPr/>
                <p:nvPr/>
              </p:nvPicPr>
              <p:blipFill>
                <a:blip r:embed="rId705"/>
                <a:stretch>
                  <a:fillRect/>
                </a:stretch>
              </p:blipFill>
              <p:spPr>
                <a:xfrm>
                  <a:off x="9839797" y="552931"/>
                  <a:ext cx="414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0" name="Freihand 419">
                  <a:extLst>
                    <a:ext uri="{FF2B5EF4-FFF2-40B4-BE49-F238E27FC236}">
                      <a16:creationId xmlns:a16="http://schemas.microsoft.com/office/drawing/2014/main" id="{5AF19C3A-ED9B-46E1-A806-884AE4660A2B}"/>
                    </a:ext>
                  </a:extLst>
                </p14:cNvPr>
                <p14:cNvContentPartPr/>
                <p14:nvPr/>
              </p14:nvContentPartPr>
              <p14:xfrm>
                <a:off x="10041397" y="604051"/>
                <a:ext cx="151920" cy="19800"/>
              </p14:xfrm>
            </p:contentPart>
          </mc:Choice>
          <mc:Fallback>
            <p:pic>
              <p:nvPicPr>
                <p:cNvPr id="420" name="Freihand 419">
                  <a:extLst>
                    <a:ext uri="{FF2B5EF4-FFF2-40B4-BE49-F238E27FC236}">
                      <a16:creationId xmlns:a16="http://schemas.microsoft.com/office/drawing/2014/main" id="{5AF19C3A-ED9B-46E1-A806-884AE4660A2B}"/>
                    </a:ext>
                  </a:extLst>
                </p:cNvPr>
                <p:cNvPicPr/>
                <p:nvPr/>
              </p:nvPicPr>
              <p:blipFill>
                <a:blip r:embed="rId707"/>
                <a:stretch>
                  <a:fillRect/>
                </a:stretch>
              </p:blipFill>
              <p:spPr>
                <a:xfrm>
                  <a:off x="10037077" y="599731"/>
                  <a:ext cx="160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21" name="Freihand 420">
                  <a:extLst>
                    <a:ext uri="{FF2B5EF4-FFF2-40B4-BE49-F238E27FC236}">
                      <a16:creationId xmlns:a16="http://schemas.microsoft.com/office/drawing/2014/main" id="{4B2FB56E-255F-4630-BD0E-54FAC9AD661C}"/>
                    </a:ext>
                  </a:extLst>
                </p14:cNvPr>
                <p14:cNvContentPartPr/>
                <p14:nvPr/>
              </p14:nvContentPartPr>
              <p14:xfrm>
                <a:off x="10249837" y="553651"/>
                <a:ext cx="43560" cy="66600"/>
              </p14:xfrm>
            </p:contentPart>
          </mc:Choice>
          <mc:Fallback>
            <p:pic>
              <p:nvPicPr>
                <p:cNvPr id="421" name="Freihand 420">
                  <a:extLst>
                    <a:ext uri="{FF2B5EF4-FFF2-40B4-BE49-F238E27FC236}">
                      <a16:creationId xmlns:a16="http://schemas.microsoft.com/office/drawing/2014/main" id="{4B2FB56E-255F-4630-BD0E-54FAC9AD661C}"/>
                    </a:ext>
                  </a:extLst>
                </p:cNvPr>
                <p:cNvPicPr/>
                <p:nvPr/>
              </p:nvPicPr>
              <p:blipFill>
                <a:blip r:embed="rId709"/>
                <a:stretch>
                  <a:fillRect/>
                </a:stretch>
              </p:blipFill>
              <p:spPr>
                <a:xfrm>
                  <a:off x="10245517" y="549331"/>
                  <a:ext cx="52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2" name="Freihand 421">
                  <a:extLst>
                    <a:ext uri="{FF2B5EF4-FFF2-40B4-BE49-F238E27FC236}">
                      <a16:creationId xmlns:a16="http://schemas.microsoft.com/office/drawing/2014/main" id="{4F827E06-E5BA-4554-B6EA-C0E9A1F39B9B}"/>
                    </a:ext>
                  </a:extLst>
                </p14:cNvPr>
                <p14:cNvContentPartPr/>
                <p14:nvPr/>
              </p14:nvContentPartPr>
              <p14:xfrm>
                <a:off x="10299157" y="577051"/>
                <a:ext cx="37800" cy="101880"/>
              </p14:xfrm>
            </p:contentPart>
          </mc:Choice>
          <mc:Fallback>
            <p:pic>
              <p:nvPicPr>
                <p:cNvPr id="422" name="Freihand 421">
                  <a:extLst>
                    <a:ext uri="{FF2B5EF4-FFF2-40B4-BE49-F238E27FC236}">
                      <a16:creationId xmlns:a16="http://schemas.microsoft.com/office/drawing/2014/main" id="{4F827E06-E5BA-4554-B6EA-C0E9A1F39B9B}"/>
                    </a:ext>
                  </a:extLst>
                </p:cNvPr>
                <p:cNvPicPr/>
                <p:nvPr/>
              </p:nvPicPr>
              <p:blipFill>
                <a:blip r:embed="rId711"/>
                <a:stretch>
                  <a:fillRect/>
                </a:stretch>
              </p:blipFill>
              <p:spPr>
                <a:xfrm>
                  <a:off x="10294837" y="572731"/>
                  <a:ext cx="46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23" name="Freihand 422">
                  <a:extLst>
                    <a:ext uri="{FF2B5EF4-FFF2-40B4-BE49-F238E27FC236}">
                      <a16:creationId xmlns:a16="http://schemas.microsoft.com/office/drawing/2014/main" id="{97FB7424-3540-445E-B630-FA57D96B9F92}"/>
                    </a:ext>
                  </a:extLst>
                </p14:cNvPr>
                <p14:cNvContentPartPr/>
                <p14:nvPr/>
              </p14:nvContentPartPr>
              <p14:xfrm>
                <a:off x="10024477" y="672811"/>
                <a:ext cx="131400" cy="11520"/>
              </p14:xfrm>
            </p:contentPart>
          </mc:Choice>
          <mc:Fallback>
            <p:pic>
              <p:nvPicPr>
                <p:cNvPr id="423" name="Freihand 422">
                  <a:extLst>
                    <a:ext uri="{FF2B5EF4-FFF2-40B4-BE49-F238E27FC236}">
                      <a16:creationId xmlns:a16="http://schemas.microsoft.com/office/drawing/2014/main" id="{97FB7424-3540-445E-B630-FA57D96B9F92}"/>
                    </a:ext>
                  </a:extLst>
                </p:cNvPr>
                <p:cNvPicPr/>
                <p:nvPr/>
              </p:nvPicPr>
              <p:blipFill>
                <a:blip r:embed="rId713"/>
                <a:stretch>
                  <a:fillRect/>
                </a:stretch>
              </p:blipFill>
              <p:spPr>
                <a:xfrm>
                  <a:off x="10020157" y="668491"/>
                  <a:ext cx="1400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5" name="Freihand 424">
                  <a:extLst>
                    <a:ext uri="{FF2B5EF4-FFF2-40B4-BE49-F238E27FC236}">
                      <a16:creationId xmlns:a16="http://schemas.microsoft.com/office/drawing/2014/main" id="{F581EF33-FF4E-4372-A68F-4157E9CEFFD2}"/>
                    </a:ext>
                  </a:extLst>
                </p14:cNvPr>
                <p14:cNvContentPartPr/>
                <p14:nvPr/>
              </p14:nvContentPartPr>
              <p14:xfrm>
                <a:off x="10410397" y="546091"/>
                <a:ext cx="84960" cy="119160"/>
              </p14:xfrm>
            </p:contentPart>
          </mc:Choice>
          <mc:Fallback>
            <p:pic>
              <p:nvPicPr>
                <p:cNvPr id="425" name="Freihand 424">
                  <a:extLst>
                    <a:ext uri="{FF2B5EF4-FFF2-40B4-BE49-F238E27FC236}">
                      <a16:creationId xmlns:a16="http://schemas.microsoft.com/office/drawing/2014/main" id="{F581EF33-FF4E-4372-A68F-4157E9CEFFD2}"/>
                    </a:ext>
                  </a:extLst>
                </p:cNvPr>
                <p:cNvPicPr/>
                <p:nvPr/>
              </p:nvPicPr>
              <p:blipFill>
                <a:blip r:embed="rId715"/>
                <a:stretch>
                  <a:fillRect/>
                </a:stretch>
              </p:blipFill>
              <p:spPr>
                <a:xfrm>
                  <a:off x="10406077" y="541771"/>
                  <a:ext cx="93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26" name="Freihand 425">
                  <a:extLst>
                    <a:ext uri="{FF2B5EF4-FFF2-40B4-BE49-F238E27FC236}">
                      <a16:creationId xmlns:a16="http://schemas.microsoft.com/office/drawing/2014/main" id="{19BAB6AC-AAE5-4E27-B458-8C59578B70CD}"/>
                    </a:ext>
                  </a:extLst>
                </p14:cNvPr>
                <p14:cNvContentPartPr/>
                <p14:nvPr/>
              </p14:nvContentPartPr>
              <p14:xfrm>
                <a:off x="10500757" y="581371"/>
                <a:ext cx="127440" cy="74160"/>
              </p14:xfrm>
            </p:contentPart>
          </mc:Choice>
          <mc:Fallback>
            <p:pic>
              <p:nvPicPr>
                <p:cNvPr id="426" name="Freihand 425">
                  <a:extLst>
                    <a:ext uri="{FF2B5EF4-FFF2-40B4-BE49-F238E27FC236}">
                      <a16:creationId xmlns:a16="http://schemas.microsoft.com/office/drawing/2014/main" id="{19BAB6AC-AAE5-4E27-B458-8C59578B70CD}"/>
                    </a:ext>
                  </a:extLst>
                </p:cNvPr>
                <p:cNvPicPr/>
                <p:nvPr/>
              </p:nvPicPr>
              <p:blipFill>
                <a:blip r:embed="rId717"/>
                <a:stretch>
                  <a:fillRect/>
                </a:stretch>
              </p:blipFill>
              <p:spPr>
                <a:xfrm>
                  <a:off x="10496437" y="577051"/>
                  <a:ext cx="136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28" name="Freihand 427">
                  <a:extLst>
                    <a:ext uri="{FF2B5EF4-FFF2-40B4-BE49-F238E27FC236}">
                      <a16:creationId xmlns:a16="http://schemas.microsoft.com/office/drawing/2014/main" id="{3679BF42-D428-4051-AD26-7BC252955CEF}"/>
                    </a:ext>
                  </a:extLst>
                </p14:cNvPr>
                <p14:cNvContentPartPr/>
                <p14:nvPr/>
              </p14:nvContentPartPr>
              <p14:xfrm>
                <a:off x="10731877" y="588211"/>
                <a:ext cx="29520" cy="78480"/>
              </p14:xfrm>
            </p:contentPart>
          </mc:Choice>
          <mc:Fallback>
            <p:pic>
              <p:nvPicPr>
                <p:cNvPr id="428" name="Freihand 427">
                  <a:extLst>
                    <a:ext uri="{FF2B5EF4-FFF2-40B4-BE49-F238E27FC236}">
                      <a16:creationId xmlns:a16="http://schemas.microsoft.com/office/drawing/2014/main" id="{3679BF42-D428-4051-AD26-7BC252955CEF}"/>
                    </a:ext>
                  </a:extLst>
                </p:cNvPr>
                <p:cNvPicPr/>
                <p:nvPr/>
              </p:nvPicPr>
              <p:blipFill>
                <a:blip r:embed="rId719"/>
                <a:stretch>
                  <a:fillRect/>
                </a:stretch>
              </p:blipFill>
              <p:spPr>
                <a:xfrm>
                  <a:off x="10727557" y="583891"/>
                  <a:ext cx="38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29" name="Freihand 428">
                  <a:extLst>
                    <a:ext uri="{FF2B5EF4-FFF2-40B4-BE49-F238E27FC236}">
                      <a16:creationId xmlns:a16="http://schemas.microsoft.com/office/drawing/2014/main" id="{ED29F0F5-02C2-451B-988B-4311E2C43F44}"/>
                    </a:ext>
                  </a:extLst>
                </p14:cNvPr>
                <p14:cNvContentPartPr/>
                <p14:nvPr/>
              </p14:nvContentPartPr>
              <p14:xfrm>
                <a:off x="10683277" y="618451"/>
                <a:ext cx="115200" cy="4680"/>
              </p14:xfrm>
            </p:contentPart>
          </mc:Choice>
          <mc:Fallback>
            <p:pic>
              <p:nvPicPr>
                <p:cNvPr id="429" name="Freihand 428">
                  <a:extLst>
                    <a:ext uri="{FF2B5EF4-FFF2-40B4-BE49-F238E27FC236}">
                      <a16:creationId xmlns:a16="http://schemas.microsoft.com/office/drawing/2014/main" id="{ED29F0F5-02C2-451B-988B-4311E2C43F44}"/>
                    </a:ext>
                  </a:extLst>
                </p:cNvPr>
                <p:cNvPicPr/>
                <p:nvPr/>
              </p:nvPicPr>
              <p:blipFill>
                <a:blip r:embed="rId721"/>
                <a:stretch>
                  <a:fillRect/>
                </a:stretch>
              </p:blipFill>
              <p:spPr>
                <a:xfrm>
                  <a:off x="10678957" y="614131"/>
                  <a:ext cx="1238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0" name="Freihand 429">
                  <a:extLst>
                    <a:ext uri="{FF2B5EF4-FFF2-40B4-BE49-F238E27FC236}">
                      <a16:creationId xmlns:a16="http://schemas.microsoft.com/office/drawing/2014/main" id="{95CAB788-8193-409E-9547-11219D87BD2B}"/>
                    </a:ext>
                  </a:extLst>
                </p14:cNvPr>
                <p14:cNvContentPartPr/>
                <p14:nvPr/>
              </p14:nvContentPartPr>
              <p14:xfrm>
                <a:off x="10816117" y="544291"/>
                <a:ext cx="167760" cy="103680"/>
              </p14:xfrm>
            </p:contentPart>
          </mc:Choice>
          <mc:Fallback>
            <p:pic>
              <p:nvPicPr>
                <p:cNvPr id="430" name="Freihand 429">
                  <a:extLst>
                    <a:ext uri="{FF2B5EF4-FFF2-40B4-BE49-F238E27FC236}">
                      <a16:creationId xmlns:a16="http://schemas.microsoft.com/office/drawing/2014/main" id="{95CAB788-8193-409E-9547-11219D87BD2B}"/>
                    </a:ext>
                  </a:extLst>
                </p:cNvPr>
                <p:cNvPicPr/>
                <p:nvPr/>
              </p:nvPicPr>
              <p:blipFill>
                <a:blip r:embed="rId723"/>
                <a:stretch>
                  <a:fillRect/>
                </a:stretch>
              </p:blipFill>
              <p:spPr>
                <a:xfrm>
                  <a:off x="10811797" y="539971"/>
                  <a:ext cx="176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31" name="Freihand 430">
                  <a:extLst>
                    <a:ext uri="{FF2B5EF4-FFF2-40B4-BE49-F238E27FC236}">
                      <a16:creationId xmlns:a16="http://schemas.microsoft.com/office/drawing/2014/main" id="{E1895850-C181-4105-8F71-F382CED51FD8}"/>
                    </a:ext>
                  </a:extLst>
                </p14:cNvPr>
                <p14:cNvContentPartPr/>
                <p14:nvPr/>
              </p14:nvContentPartPr>
              <p14:xfrm>
                <a:off x="10942477" y="540331"/>
                <a:ext cx="107280" cy="91440"/>
              </p14:xfrm>
            </p:contentPart>
          </mc:Choice>
          <mc:Fallback>
            <p:pic>
              <p:nvPicPr>
                <p:cNvPr id="431" name="Freihand 430">
                  <a:extLst>
                    <a:ext uri="{FF2B5EF4-FFF2-40B4-BE49-F238E27FC236}">
                      <a16:creationId xmlns:a16="http://schemas.microsoft.com/office/drawing/2014/main" id="{E1895850-C181-4105-8F71-F382CED51FD8}"/>
                    </a:ext>
                  </a:extLst>
                </p:cNvPr>
                <p:cNvPicPr/>
                <p:nvPr/>
              </p:nvPicPr>
              <p:blipFill>
                <a:blip r:embed="rId725"/>
                <a:stretch>
                  <a:fillRect/>
                </a:stretch>
              </p:blipFill>
              <p:spPr>
                <a:xfrm>
                  <a:off x="10938157" y="536011"/>
                  <a:ext cx="115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32" name="Freihand 431">
                  <a:extLst>
                    <a:ext uri="{FF2B5EF4-FFF2-40B4-BE49-F238E27FC236}">
                      <a16:creationId xmlns:a16="http://schemas.microsoft.com/office/drawing/2014/main" id="{EA27D545-3D40-420C-9D8B-067A2944C600}"/>
                    </a:ext>
                  </a:extLst>
                </p14:cNvPr>
                <p14:cNvContentPartPr/>
                <p14:nvPr/>
              </p14:nvContentPartPr>
              <p14:xfrm>
                <a:off x="11059477" y="547171"/>
                <a:ext cx="124920" cy="83520"/>
              </p14:xfrm>
            </p:contentPart>
          </mc:Choice>
          <mc:Fallback>
            <p:pic>
              <p:nvPicPr>
                <p:cNvPr id="432" name="Freihand 431">
                  <a:extLst>
                    <a:ext uri="{FF2B5EF4-FFF2-40B4-BE49-F238E27FC236}">
                      <a16:creationId xmlns:a16="http://schemas.microsoft.com/office/drawing/2014/main" id="{EA27D545-3D40-420C-9D8B-067A2944C600}"/>
                    </a:ext>
                  </a:extLst>
                </p:cNvPr>
                <p:cNvPicPr/>
                <p:nvPr/>
              </p:nvPicPr>
              <p:blipFill>
                <a:blip r:embed="rId727"/>
                <a:stretch>
                  <a:fillRect/>
                </a:stretch>
              </p:blipFill>
              <p:spPr>
                <a:xfrm>
                  <a:off x="11055157" y="542851"/>
                  <a:ext cx="133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3" name="Freihand 432">
                  <a:extLst>
                    <a:ext uri="{FF2B5EF4-FFF2-40B4-BE49-F238E27FC236}">
                      <a16:creationId xmlns:a16="http://schemas.microsoft.com/office/drawing/2014/main" id="{B56B47E1-CCC1-4255-8594-0AA0AFB4268E}"/>
                    </a:ext>
                  </a:extLst>
                </p14:cNvPr>
                <p14:cNvContentPartPr/>
                <p14:nvPr/>
              </p14:nvContentPartPr>
              <p14:xfrm>
                <a:off x="11232637" y="479131"/>
                <a:ext cx="91800" cy="147600"/>
              </p14:xfrm>
            </p:contentPart>
          </mc:Choice>
          <mc:Fallback>
            <p:pic>
              <p:nvPicPr>
                <p:cNvPr id="433" name="Freihand 432">
                  <a:extLst>
                    <a:ext uri="{FF2B5EF4-FFF2-40B4-BE49-F238E27FC236}">
                      <a16:creationId xmlns:a16="http://schemas.microsoft.com/office/drawing/2014/main" id="{B56B47E1-CCC1-4255-8594-0AA0AFB4268E}"/>
                    </a:ext>
                  </a:extLst>
                </p:cNvPr>
                <p:cNvPicPr/>
                <p:nvPr/>
              </p:nvPicPr>
              <p:blipFill>
                <a:blip r:embed="rId729"/>
                <a:stretch>
                  <a:fillRect/>
                </a:stretch>
              </p:blipFill>
              <p:spPr>
                <a:xfrm>
                  <a:off x="11228317" y="474811"/>
                  <a:ext cx="100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5" name="Freihand 434">
                  <a:extLst>
                    <a:ext uri="{FF2B5EF4-FFF2-40B4-BE49-F238E27FC236}">
                      <a16:creationId xmlns:a16="http://schemas.microsoft.com/office/drawing/2014/main" id="{BD08F2FC-092D-4F1D-9F47-335E1EB94772}"/>
                    </a:ext>
                  </a:extLst>
                </p14:cNvPr>
                <p14:cNvContentPartPr/>
                <p14:nvPr/>
              </p14:nvContentPartPr>
              <p14:xfrm>
                <a:off x="9096037" y="372931"/>
                <a:ext cx="15840" cy="126000"/>
              </p14:xfrm>
            </p:contentPart>
          </mc:Choice>
          <mc:Fallback>
            <p:pic>
              <p:nvPicPr>
                <p:cNvPr id="435" name="Freihand 434">
                  <a:extLst>
                    <a:ext uri="{FF2B5EF4-FFF2-40B4-BE49-F238E27FC236}">
                      <a16:creationId xmlns:a16="http://schemas.microsoft.com/office/drawing/2014/main" id="{BD08F2FC-092D-4F1D-9F47-335E1EB94772}"/>
                    </a:ext>
                  </a:extLst>
                </p:cNvPr>
                <p:cNvPicPr/>
                <p:nvPr/>
              </p:nvPicPr>
              <p:blipFill>
                <a:blip r:embed="rId731"/>
                <a:stretch>
                  <a:fillRect/>
                </a:stretch>
              </p:blipFill>
              <p:spPr>
                <a:xfrm>
                  <a:off x="9091717" y="368611"/>
                  <a:ext cx="24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6" name="Freihand 435">
                  <a:extLst>
                    <a:ext uri="{FF2B5EF4-FFF2-40B4-BE49-F238E27FC236}">
                      <a16:creationId xmlns:a16="http://schemas.microsoft.com/office/drawing/2014/main" id="{19D4A4D9-4B51-4F85-B514-4C30FA374BB8}"/>
                    </a:ext>
                  </a:extLst>
                </p14:cNvPr>
                <p14:cNvContentPartPr/>
                <p14:nvPr/>
              </p14:nvContentPartPr>
              <p14:xfrm>
                <a:off x="9161917" y="370051"/>
                <a:ext cx="89280" cy="95040"/>
              </p14:xfrm>
            </p:contentPart>
          </mc:Choice>
          <mc:Fallback>
            <p:pic>
              <p:nvPicPr>
                <p:cNvPr id="436" name="Freihand 435">
                  <a:extLst>
                    <a:ext uri="{FF2B5EF4-FFF2-40B4-BE49-F238E27FC236}">
                      <a16:creationId xmlns:a16="http://schemas.microsoft.com/office/drawing/2014/main" id="{19D4A4D9-4B51-4F85-B514-4C30FA374BB8}"/>
                    </a:ext>
                  </a:extLst>
                </p:cNvPr>
                <p:cNvPicPr/>
                <p:nvPr/>
              </p:nvPicPr>
              <p:blipFill>
                <a:blip r:embed="rId733"/>
                <a:stretch>
                  <a:fillRect/>
                </a:stretch>
              </p:blipFill>
              <p:spPr>
                <a:xfrm>
                  <a:off x="9157597" y="365731"/>
                  <a:ext cx="97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7" name="Freihand 436">
                  <a:extLst>
                    <a:ext uri="{FF2B5EF4-FFF2-40B4-BE49-F238E27FC236}">
                      <a16:creationId xmlns:a16="http://schemas.microsoft.com/office/drawing/2014/main" id="{6B0220F9-AB87-4F0A-B69A-B8BC41186850}"/>
                    </a:ext>
                  </a:extLst>
                </p14:cNvPr>
                <p14:cNvContentPartPr/>
                <p14:nvPr/>
              </p14:nvContentPartPr>
              <p14:xfrm>
                <a:off x="9284677" y="398131"/>
                <a:ext cx="191160" cy="11160"/>
              </p14:xfrm>
            </p:contentPart>
          </mc:Choice>
          <mc:Fallback>
            <p:pic>
              <p:nvPicPr>
                <p:cNvPr id="437" name="Freihand 436">
                  <a:extLst>
                    <a:ext uri="{FF2B5EF4-FFF2-40B4-BE49-F238E27FC236}">
                      <a16:creationId xmlns:a16="http://schemas.microsoft.com/office/drawing/2014/main" id="{6B0220F9-AB87-4F0A-B69A-B8BC41186850}"/>
                    </a:ext>
                  </a:extLst>
                </p:cNvPr>
                <p:cNvPicPr/>
                <p:nvPr/>
              </p:nvPicPr>
              <p:blipFill>
                <a:blip r:embed="rId735"/>
                <a:stretch>
                  <a:fillRect/>
                </a:stretch>
              </p:blipFill>
              <p:spPr>
                <a:xfrm>
                  <a:off x="9280357" y="393811"/>
                  <a:ext cx="199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38" name="Freihand 437">
                  <a:extLst>
                    <a:ext uri="{FF2B5EF4-FFF2-40B4-BE49-F238E27FC236}">
                      <a16:creationId xmlns:a16="http://schemas.microsoft.com/office/drawing/2014/main" id="{324AF1AC-A0C5-430B-8546-11E02EC98C55}"/>
                    </a:ext>
                  </a:extLst>
                </p14:cNvPr>
                <p14:cNvContentPartPr/>
                <p14:nvPr/>
              </p14:nvContentPartPr>
              <p14:xfrm>
                <a:off x="9328957" y="435931"/>
                <a:ext cx="156600" cy="7560"/>
              </p14:xfrm>
            </p:contentPart>
          </mc:Choice>
          <mc:Fallback>
            <p:pic>
              <p:nvPicPr>
                <p:cNvPr id="438" name="Freihand 437">
                  <a:extLst>
                    <a:ext uri="{FF2B5EF4-FFF2-40B4-BE49-F238E27FC236}">
                      <a16:creationId xmlns:a16="http://schemas.microsoft.com/office/drawing/2014/main" id="{324AF1AC-A0C5-430B-8546-11E02EC98C55}"/>
                    </a:ext>
                  </a:extLst>
                </p:cNvPr>
                <p:cNvPicPr/>
                <p:nvPr/>
              </p:nvPicPr>
              <p:blipFill>
                <a:blip r:embed="rId737"/>
                <a:stretch>
                  <a:fillRect/>
                </a:stretch>
              </p:blipFill>
              <p:spPr>
                <a:xfrm>
                  <a:off x="9324637" y="431611"/>
                  <a:ext cx="165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9" name="Freihand 438">
                  <a:extLst>
                    <a:ext uri="{FF2B5EF4-FFF2-40B4-BE49-F238E27FC236}">
                      <a16:creationId xmlns:a16="http://schemas.microsoft.com/office/drawing/2014/main" id="{4872EDD0-7E22-45F5-862E-7D8C26B423B7}"/>
                    </a:ext>
                  </a:extLst>
                </p14:cNvPr>
                <p14:cNvContentPartPr/>
                <p14:nvPr/>
              </p14:nvContentPartPr>
              <p14:xfrm>
                <a:off x="9503557" y="363931"/>
                <a:ext cx="92520" cy="92520"/>
              </p14:xfrm>
            </p:contentPart>
          </mc:Choice>
          <mc:Fallback>
            <p:pic>
              <p:nvPicPr>
                <p:cNvPr id="439" name="Freihand 438">
                  <a:extLst>
                    <a:ext uri="{FF2B5EF4-FFF2-40B4-BE49-F238E27FC236}">
                      <a16:creationId xmlns:a16="http://schemas.microsoft.com/office/drawing/2014/main" id="{4872EDD0-7E22-45F5-862E-7D8C26B423B7}"/>
                    </a:ext>
                  </a:extLst>
                </p:cNvPr>
                <p:cNvPicPr/>
                <p:nvPr/>
              </p:nvPicPr>
              <p:blipFill>
                <a:blip r:embed="rId739"/>
                <a:stretch>
                  <a:fillRect/>
                </a:stretch>
              </p:blipFill>
              <p:spPr>
                <a:xfrm>
                  <a:off x="9499237" y="359611"/>
                  <a:ext cx="1011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40" name="Freihand 439">
                  <a:extLst>
                    <a:ext uri="{FF2B5EF4-FFF2-40B4-BE49-F238E27FC236}">
                      <a16:creationId xmlns:a16="http://schemas.microsoft.com/office/drawing/2014/main" id="{7BEE4982-0D1E-4340-B45E-5C20642ADF43}"/>
                    </a:ext>
                  </a:extLst>
                </p14:cNvPr>
                <p14:cNvContentPartPr/>
                <p14:nvPr/>
              </p14:nvContentPartPr>
              <p14:xfrm>
                <a:off x="9589957" y="340171"/>
                <a:ext cx="125640" cy="112680"/>
              </p14:xfrm>
            </p:contentPart>
          </mc:Choice>
          <mc:Fallback>
            <p:pic>
              <p:nvPicPr>
                <p:cNvPr id="440" name="Freihand 439">
                  <a:extLst>
                    <a:ext uri="{FF2B5EF4-FFF2-40B4-BE49-F238E27FC236}">
                      <a16:creationId xmlns:a16="http://schemas.microsoft.com/office/drawing/2014/main" id="{7BEE4982-0D1E-4340-B45E-5C20642ADF43}"/>
                    </a:ext>
                  </a:extLst>
                </p:cNvPr>
                <p:cNvPicPr/>
                <p:nvPr/>
              </p:nvPicPr>
              <p:blipFill>
                <a:blip r:embed="rId741"/>
                <a:stretch>
                  <a:fillRect/>
                </a:stretch>
              </p:blipFill>
              <p:spPr>
                <a:xfrm>
                  <a:off x="9585637" y="335851"/>
                  <a:ext cx="134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1" name="Freihand 440">
                  <a:extLst>
                    <a:ext uri="{FF2B5EF4-FFF2-40B4-BE49-F238E27FC236}">
                      <a16:creationId xmlns:a16="http://schemas.microsoft.com/office/drawing/2014/main" id="{0AEC87AE-5E38-471B-A630-AEB70076221B}"/>
                    </a:ext>
                  </a:extLst>
                </p14:cNvPr>
                <p14:cNvContentPartPr/>
                <p14:nvPr/>
              </p14:nvContentPartPr>
              <p14:xfrm>
                <a:off x="9720997" y="283291"/>
                <a:ext cx="57600" cy="63720"/>
              </p14:xfrm>
            </p:contentPart>
          </mc:Choice>
          <mc:Fallback>
            <p:pic>
              <p:nvPicPr>
                <p:cNvPr id="441" name="Freihand 440">
                  <a:extLst>
                    <a:ext uri="{FF2B5EF4-FFF2-40B4-BE49-F238E27FC236}">
                      <a16:creationId xmlns:a16="http://schemas.microsoft.com/office/drawing/2014/main" id="{0AEC87AE-5E38-471B-A630-AEB70076221B}"/>
                    </a:ext>
                  </a:extLst>
                </p:cNvPr>
                <p:cNvPicPr/>
                <p:nvPr/>
              </p:nvPicPr>
              <p:blipFill>
                <a:blip r:embed="rId743"/>
                <a:stretch>
                  <a:fillRect/>
                </a:stretch>
              </p:blipFill>
              <p:spPr>
                <a:xfrm>
                  <a:off x="9716677" y="278971"/>
                  <a:ext cx="66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2" name="Freihand 441">
                  <a:extLst>
                    <a:ext uri="{FF2B5EF4-FFF2-40B4-BE49-F238E27FC236}">
                      <a16:creationId xmlns:a16="http://schemas.microsoft.com/office/drawing/2014/main" id="{B7477974-688E-45CE-9D6A-05367262A13A}"/>
                    </a:ext>
                  </a:extLst>
                </p14:cNvPr>
                <p14:cNvContentPartPr/>
                <p14:nvPr/>
              </p14:nvContentPartPr>
              <p14:xfrm>
                <a:off x="8958517" y="309931"/>
                <a:ext cx="133920" cy="82440"/>
              </p14:xfrm>
            </p:contentPart>
          </mc:Choice>
          <mc:Fallback>
            <p:pic>
              <p:nvPicPr>
                <p:cNvPr id="442" name="Freihand 441">
                  <a:extLst>
                    <a:ext uri="{FF2B5EF4-FFF2-40B4-BE49-F238E27FC236}">
                      <a16:creationId xmlns:a16="http://schemas.microsoft.com/office/drawing/2014/main" id="{B7477974-688E-45CE-9D6A-05367262A13A}"/>
                    </a:ext>
                  </a:extLst>
                </p:cNvPr>
                <p:cNvPicPr/>
                <p:nvPr/>
              </p:nvPicPr>
              <p:blipFill>
                <a:blip r:embed="rId745"/>
                <a:stretch>
                  <a:fillRect/>
                </a:stretch>
              </p:blipFill>
              <p:spPr>
                <a:xfrm>
                  <a:off x="8954197" y="305611"/>
                  <a:ext cx="142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48" name="Freihand 447">
                  <a:extLst>
                    <a:ext uri="{FF2B5EF4-FFF2-40B4-BE49-F238E27FC236}">
                      <a16:creationId xmlns:a16="http://schemas.microsoft.com/office/drawing/2014/main" id="{64932992-DCBA-475D-AE14-4F6B5919CAF9}"/>
                    </a:ext>
                  </a:extLst>
                </p14:cNvPr>
                <p14:cNvContentPartPr/>
                <p14:nvPr/>
              </p14:nvContentPartPr>
              <p14:xfrm>
                <a:off x="11595157" y="322531"/>
                <a:ext cx="8280" cy="108000"/>
              </p14:xfrm>
            </p:contentPart>
          </mc:Choice>
          <mc:Fallback>
            <p:pic>
              <p:nvPicPr>
                <p:cNvPr id="448" name="Freihand 447">
                  <a:extLst>
                    <a:ext uri="{FF2B5EF4-FFF2-40B4-BE49-F238E27FC236}">
                      <a16:creationId xmlns:a16="http://schemas.microsoft.com/office/drawing/2014/main" id="{64932992-DCBA-475D-AE14-4F6B5919CAF9}"/>
                    </a:ext>
                  </a:extLst>
                </p:cNvPr>
                <p:cNvPicPr/>
                <p:nvPr/>
              </p:nvPicPr>
              <p:blipFill>
                <a:blip r:embed="rId747"/>
                <a:stretch>
                  <a:fillRect/>
                </a:stretch>
              </p:blipFill>
              <p:spPr>
                <a:xfrm>
                  <a:off x="11590837" y="318211"/>
                  <a:ext cx="16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49" name="Freihand 448">
                  <a:extLst>
                    <a:ext uri="{FF2B5EF4-FFF2-40B4-BE49-F238E27FC236}">
                      <a16:creationId xmlns:a16="http://schemas.microsoft.com/office/drawing/2014/main" id="{40BCF323-8E16-4F70-982B-DEDA0AB35E39}"/>
                    </a:ext>
                  </a:extLst>
                </p14:cNvPr>
                <p14:cNvContentPartPr/>
                <p14:nvPr/>
              </p14:nvContentPartPr>
              <p14:xfrm>
                <a:off x="11558797" y="372931"/>
                <a:ext cx="88560" cy="6840"/>
              </p14:xfrm>
            </p:contentPart>
          </mc:Choice>
          <mc:Fallback>
            <p:pic>
              <p:nvPicPr>
                <p:cNvPr id="449" name="Freihand 448">
                  <a:extLst>
                    <a:ext uri="{FF2B5EF4-FFF2-40B4-BE49-F238E27FC236}">
                      <a16:creationId xmlns:a16="http://schemas.microsoft.com/office/drawing/2014/main" id="{40BCF323-8E16-4F70-982B-DEDA0AB35E39}"/>
                    </a:ext>
                  </a:extLst>
                </p:cNvPr>
                <p:cNvPicPr/>
                <p:nvPr/>
              </p:nvPicPr>
              <p:blipFill>
                <a:blip r:embed="rId749"/>
                <a:stretch>
                  <a:fillRect/>
                </a:stretch>
              </p:blipFill>
              <p:spPr>
                <a:xfrm>
                  <a:off x="11554477" y="368611"/>
                  <a:ext cx="972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50" name="Freihand 449">
                  <a:extLst>
                    <a:ext uri="{FF2B5EF4-FFF2-40B4-BE49-F238E27FC236}">
                      <a16:creationId xmlns:a16="http://schemas.microsoft.com/office/drawing/2014/main" id="{94748500-F418-4B4F-B9D4-ADCEB6186CC2}"/>
                    </a:ext>
                  </a:extLst>
                </p14:cNvPr>
                <p14:cNvContentPartPr/>
                <p14:nvPr/>
              </p14:nvContentPartPr>
              <p14:xfrm>
                <a:off x="11693437" y="284371"/>
                <a:ext cx="6120" cy="98280"/>
              </p14:xfrm>
            </p:contentPart>
          </mc:Choice>
          <mc:Fallback>
            <p:pic>
              <p:nvPicPr>
                <p:cNvPr id="450" name="Freihand 449">
                  <a:extLst>
                    <a:ext uri="{FF2B5EF4-FFF2-40B4-BE49-F238E27FC236}">
                      <a16:creationId xmlns:a16="http://schemas.microsoft.com/office/drawing/2014/main" id="{94748500-F418-4B4F-B9D4-ADCEB6186CC2}"/>
                    </a:ext>
                  </a:extLst>
                </p:cNvPr>
                <p:cNvPicPr/>
                <p:nvPr/>
              </p:nvPicPr>
              <p:blipFill>
                <a:blip r:embed="rId751"/>
                <a:stretch>
                  <a:fillRect/>
                </a:stretch>
              </p:blipFill>
              <p:spPr>
                <a:xfrm>
                  <a:off x="11689117" y="280051"/>
                  <a:ext cx="14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51" name="Freihand 450">
                  <a:extLst>
                    <a:ext uri="{FF2B5EF4-FFF2-40B4-BE49-F238E27FC236}">
                      <a16:creationId xmlns:a16="http://schemas.microsoft.com/office/drawing/2014/main" id="{EB534A64-BC66-45E1-861E-BF81B8EE19DD}"/>
                    </a:ext>
                  </a:extLst>
                </p14:cNvPr>
                <p14:cNvContentPartPr/>
                <p14:nvPr/>
              </p14:nvContentPartPr>
              <p14:xfrm>
                <a:off x="11742397" y="262051"/>
                <a:ext cx="109440" cy="116280"/>
              </p14:xfrm>
            </p:contentPart>
          </mc:Choice>
          <mc:Fallback>
            <p:pic>
              <p:nvPicPr>
                <p:cNvPr id="451" name="Freihand 450">
                  <a:extLst>
                    <a:ext uri="{FF2B5EF4-FFF2-40B4-BE49-F238E27FC236}">
                      <a16:creationId xmlns:a16="http://schemas.microsoft.com/office/drawing/2014/main" id="{EB534A64-BC66-45E1-861E-BF81B8EE19DD}"/>
                    </a:ext>
                  </a:extLst>
                </p:cNvPr>
                <p:cNvPicPr/>
                <p:nvPr/>
              </p:nvPicPr>
              <p:blipFill>
                <a:blip r:embed="rId753"/>
                <a:stretch>
                  <a:fillRect/>
                </a:stretch>
              </p:blipFill>
              <p:spPr>
                <a:xfrm>
                  <a:off x="11738077" y="257731"/>
                  <a:ext cx="118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52" name="Freihand 451">
                  <a:extLst>
                    <a:ext uri="{FF2B5EF4-FFF2-40B4-BE49-F238E27FC236}">
                      <a16:creationId xmlns:a16="http://schemas.microsoft.com/office/drawing/2014/main" id="{7CB22908-A4CF-4198-B380-0D7B9357CF9C}"/>
                    </a:ext>
                  </a:extLst>
                </p14:cNvPr>
                <p14:cNvContentPartPr/>
                <p14:nvPr/>
              </p14:nvContentPartPr>
              <p14:xfrm>
                <a:off x="11848957" y="254491"/>
                <a:ext cx="70200" cy="87120"/>
              </p14:xfrm>
            </p:contentPart>
          </mc:Choice>
          <mc:Fallback>
            <p:pic>
              <p:nvPicPr>
                <p:cNvPr id="452" name="Freihand 451">
                  <a:extLst>
                    <a:ext uri="{FF2B5EF4-FFF2-40B4-BE49-F238E27FC236}">
                      <a16:creationId xmlns:a16="http://schemas.microsoft.com/office/drawing/2014/main" id="{7CB22908-A4CF-4198-B380-0D7B9357CF9C}"/>
                    </a:ext>
                  </a:extLst>
                </p:cNvPr>
                <p:cNvPicPr/>
                <p:nvPr/>
              </p:nvPicPr>
              <p:blipFill>
                <a:blip r:embed="rId755"/>
                <a:stretch>
                  <a:fillRect/>
                </a:stretch>
              </p:blipFill>
              <p:spPr>
                <a:xfrm>
                  <a:off x="11844637" y="250171"/>
                  <a:ext cx="78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53" name="Freihand 452">
                  <a:extLst>
                    <a:ext uri="{FF2B5EF4-FFF2-40B4-BE49-F238E27FC236}">
                      <a16:creationId xmlns:a16="http://schemas.microsoft.com/office/drawing/2014/main" id="{0B3716C8-B2B0-4D15-89B4-CA77DBF2E24A}"/>
                    </a:ext>
                  </a:extLst>
                </p14:cNvPr>
                <p14:cNvContentPartPr/>
                <p14:nvPr/>
              </p14:nvContentPartPr>
              <p14:xfrm>
                <a:off x="11930677" y="255931"/>
                <a:ext cx="66960" cy="67320"/>
              </p14:xfrm>
            </p:contentPart>
          </mc:Choice>
          <mc:Fallback>
            <p:pic>
              <p:nvPicPr>
                <p:cNvPr id="453" name="Freihand 452">
                  <a:extLst>
                    <a:ext uri="{FF2B5EF4-FFF2-40B4-BE49-F238E27FC236}">
                      <a16:creationId xmlns:a16="http://schemas.microsoft.com/office/drawing/2014/main" id="{0B3716C8-B2B0-4D15-89B4-CA77DBF2E24A}"/>
                    </a:ext>
                  </a:extLst>
                </p:cNvPr>
                <p:cNvPicPr/>
                <p:nvPr/>
              </p:nvPicPr>
              <p:blipFill>
                <a:blip r:embed="rId757"/>
                <a:stretch>
                  <a:fillRect/>
                </a:stretch>
              </p:blipFill>
              <p:spPr>
                <a:xfrm>
                  <a:off x="11926357" y="251611"/>
                  <a:ext cx="75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54" name="Freihand 453">
                  <a:extLst>
                    <a:ext uri="{FF2B5EF4-FFF2-40B4-BE49-F238E27FC236}">
                      <a16:creationId xmlns:a16="http://schemas.microsoft.com/office/drawing/2014/main" id="{CDD18117-12CC-4A4F-A04C-AAD3DDDFB6F0}"/>
                    </a:ext>
                  </a:extLst>
                </p14:cNvPr>
                <p14:cNvContentPartPr/>
                <p14:nvPr/>
              </p14:nvContentPartPr>
              <p14:xfrm>
                <a:off x="12044437" y="192211"/>
                <a:ext cx="36720" cy="129240"/>
              </p14:xfrm>
            </p:contentPart>
          </mc:Choice>
          <mc:Fallback>
            <p:pic>
              <p:nvPicPr>
                <p:cNvPr id="454" name="Freihand 453">
                  <a:extLst>
                    <a:ext uri="{FF2B5EF4-FFF2-40B4-BE49-F238E27FC236}">
                      <a16:creationId xmlns:a16="http://schemas.microsoft.com/office/drawing/2014/main" id="{CDD18117-12CC-4A4F-A04C-AAD3DDDFB6F0}"/>
                    </a:ext>
                  </a:extLst>
                </p:cNvPr>
                <p:cNvPicPr/>
                <p:nvPr/>
              </p:nvPicPr>
              <p:blipFill>
                <a:blip r:embed="rId759"/>
                <a:stretch>
                  <a:fillRect/>
                </a:stretch>
              </p:blipFill>
              <p:spPr>
                <a:xfrm>
                  <a:off x="12040117" y="187891"/>
                  <a:ext cx="453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55" name="Freihand 454">
                  <a:extLst>
                    <a:ext uri="{FF2B5EF4-FFF2-40B4-BE49-F238E27FC236}">
                      <a16:creationId xmlns:a16="http://schemas.microsoft.com/office/drawing/2014/main" id="{EFAEA249-7AE8-4F4B-93C3-68B1AC2D7E01}"/>
                    </a:ext>
                  </a:extLst>
                </p14:cNvPr>
                <p14:cNvContentPartPr/>
                <p14:nvPr/>
              </p14:nvContentPartPr>
              <p14:xfrm>
                <a:off x="11587237" y="574891"/>
                <a:ext cx="104040" cy="36000"/>
              </p14:xfrm>
            </p:contentPart>
          </mc:Choice>
          <mc:Fallback>
            <p:pic>
              <p:nvPicPr>
                <p:cNvPr id="455" name="Freihand 454">
                  <a:extLst>
                    <a:ext uri="{FF2B5EF4-FFF2-40B4-BE49-F238E27FC236}">
                      <a16:creationId xmlns:a16="http://schemas.microsoft.com/office/drawing/2014/main" id="{EFAEA249-7AE8-4F4B-93C3-68B1AC2D7E01}"/>
                    </a:ext>
                  </a:extLst>
                </p:cNvPr>
                <p:cNvPicPr/>
                <p:nvPr/>
              </p:nvPicPr>
              <p:blipFill>
                <a:blip r:embed="rId761"/>
                <a:stretch>
                  <a:fillRect/>
                </a:stretch>
              </p:blipFill>
              <p:spPr>
                <a:xfrm>
                  <a:off x="11582917" y="570571"/>
                  <a:ext cx="112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56" name="Freihand 455">
                  <a:extLst>
                    <a:ext uri="{FF2B5EF4-FFF2-40B4-BE49-F238E27FC236}">
                      <a16:creationId xmlns:a16="http://schemas.microsoft.com/office/drawing/2014/main" id="{7685BBA9-58B0-4D04-9525-7D824A037017}"/>
                    </a:ext>
                  </a:extLst>
                </p14:cNvPr>
                <p14:cNvContentPartPr/>
                <p14:nvPr/>
              </p14:nvContentPartPr>
              <p14:xfrm>
                <a:off x="11718637" y="519091"/>
                <a:ext cx="53280" cy="106920"/>
              </p14:xfrm>
            </p:contentPart>
          </mc:Choice>
          <mc:Fallback>
            <p:pic>
              <p:nvPicPr>
                <p:cNvPr id="456" name="Freihand 455">
                  <a:extLst>
                    <a:ext uri="{FF2B5EF4-FFF2-40B4-BE49-F238E27FC236}">
                      <a16:creationId xmlns:a16="http://schemas.microsoft.com/office/drawing/2014/main" id="{7685BBA9-58B0-4D04-9525-7D824A037017}"/>
                    </a:ext>
                  </a:extLst>
                </p:cNvPr>
                <p:cNvPicPr/>
                <p:nvPr/>
              </p:nvPicPr>
              <p:blipFill>
                <a:blip r:embed="rId763"/>
                <a:stretch>
                  <a:fillRect/>
                </a:stretch>
              </p:blipFill>
              <p:spPr>
                <a:xfrm>
                  <a:off x="11714317" y="514771"/>
                  <a:ext cx="61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57" name="Freihand 456">
                  <a:extLst>
                    <a:ext uri="{FF2B5EF4-FFF2-40B4-BE49-F238E27FC236}">
                      <a16:creationId xmlns:a16="http://schemas.microsoft.com/office/drawing/2014/main" id="{034B51FE-FBB5-4E7F-A4BC-8196E4970E51}"/>
                    </a:ext>
                  </a:extLst>
                </p14:cNvPr>
                <p14:cNvContentPartPr/>
                <p14:nvPr/>
              </p14:nvContentPartPr>
              <p14:xfrm>
                <a:off x="11794597" y="507931"/>
                <a:ext cx="66240" cy="105120"/>
              </p14:xfrm>
            </p:contentPart>
          </mc:Choice>
          <mc:Fallback>
            <p:pic>
              <p:nvPicPr>
                <p:cNvPr id="457" name="Freihand 456">
                  <a:extLst>
                    <a:ext uri="{FF2B5EF4-FFF2-40B4-BE49-F238E27FC236}">
                      <a16:creationId xmlns:a16="http://schemas.microsoft.com/office/drawing/2014/main" id="{034B51FE-FBB5-4E7F-A4BC-8196E4970E51}"/>
                    </a:ext>
                  </a:extLst>
                </p:cNvPr>
                <p:cNvPicPr/>
                <p:nvPr/>
              </p:nvPicPr>
              <p:blipFill>
                <a:blip r:embed="rId765"/>
                <a:stretch>
                  <a:fillRect/>
                </a:stretch>
              </p:blipFill>
              <p:spPr>
                <a:xfrm>
                  <a:off x="11790277" y="503611"/>
                  <a:ext cx="74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58" name="Freihand 457">
                  <a:extLst>
                    <a:ext uri="{FF2B5EF4-FFF2-40B4-BE49-F238E27FC236}">
                      <a16:creationId xmlns:a16="http://schemas.microsoft.com/office/drawing/2014/main" id="{9225F3C3-D97C-44ED-8BBB-EFBDAB2A2941}"/>
                    </a:ext>
                  </a:extLst>
                </p14:cNvPr>
                <p14:cNvContentPartPr/>
                <p14:nvPr/>
              </p14:nvContentPartPr>
              <p14:xfrm>
                <a:off x="11898637" y="501451"/>
                <a:ext cx="78480" cy="93600"/>
              </p14:xfrm>
            </p:contentPart>
          </mc:Choice>
          <mc:Fallback>
            <p:pic>
              <p:nvPicPr>
                <p:cNvPr id="458" name="Freihand 457">
                  <a:extLst>
                    <a:ext uri="{FF2B5EF4-FFF2-40B4-BE49-F238E27FC236}">
                      <a16:creationId xmlns:a16="http://schemas.microsoft.com/office/drawing/2014/main" id="{9225F3C3-D97C-44ED-8BBB-EFBDAB2A2941}"/>
                    </a:ext>
                  </a:extLst>
                </p:cNvPr>
                <p:cNvPicPr/>
                <p:nvPr/>
              </p:nvPicPr>
              <p:blipFill>
                <a:blip r:embed="rId767"/>
                <a:stretch>
                  <a:fillRect/>
                </a:stretch>
              </p:blipFill>
              <p:spPr>
                <a:xfrm>
                  <a:off x="11894317" y="497131"/>
                  <a:ext cx="871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3" name="Freihand 472">
                  <a:extLst>
                    <a:ext uri="{FF2B5EF4-FFF2-40B4-BE49-F238E27FC236}">
                      <a16:creationId xmlns:a16="http://schemas.microsoft.com/office/drawing/2014/main" id="{3B87AC6A-C0E9-486C-AD8A-D01073769BDD}"/>
                    </a:ext>
                  </a:extLst>
                </p14:cNvPr>
                <p14:cNvContentPartPr/>
                <p14:nvPr/>
              </p14:nvContentPartPr>
              <p14:xfrm>
                <a:off x="10668517" y="832291"/>
                <a:ext cx="10800" cy="151200"/>
              </p14:xfrm>
            </p:contentPart>
          </mc:Choice>
          <mc:Fallback>
            <p:pic>
              <p:nvPicPr>
                <p:cNvPr id="473" name="Freihand 472">
                  <a:extLst>
                    <a:ext uri="{FF2B5EF4-FFF2-40B4-BE49-F238E27FC236}">
                      <a16:creationId xmlns:a16="http://schemas.microsoft.com/office/drawing/2014/main" id="{3B87AC6A-C0E9-486C-AD8A-D01073769BDD}"/>
                    </a:ext>
                  </a:extLst>
                </p:cNvPr>
                <p:cNvPicPr/>
                <p:nvPr/>
              </p:nvPicPr>
              <p:blipFill>
                <a:blip r:embed="rId769"/>
                <a:stretch>
                  <a:fillRect/>
                </a:stretch>
              </p:blipFill>
              <p:spPr>
                <a:xfrm>
                  <a:off x="10664197" y="827971"/>
                  <a:ext cx="19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4" name="Freihand 473">
                  <a:extLst>
                    <a:ext uri="{FF2B5EF4-FFF2-40B4-BE49-F238E27FC236}">
                      <a16:creationId xmlns:a16="http://schemas.microsoft.com/office/drawing/2014/main" id="{B45361C6-7DD1-4555-96A7-A8F600319E7B}"/>
                    </a:ext>
                  </a:extLst>
                </p14:cNvPr>
                <p14:cNvContentPartPr/>
                <p14:nvPr/>
              </p14:nvContentPartPr>
              <p14:xfrm>
                <a:off x="10764997" y="885931"/>
                <a:ext cx="23040" cy="8280"/>
              </p14:xfrm>
            </p:contentPart>
          </mc:Choice>
          <mc:Fallback>
            <p:pic>
              <p:nvPicPr>
                <p:cNvPr id="474" name="Freihand 473">
                  <a:extLst>
                    <a:ext uri="{FF2B5EF4-FFF2-40B4-BE49-F238E27FC236}">
                      <a16:creationId xmlns:a16="http://schemas.microsoft.com/office/drawing/2014/main" id="{B45361C6-7DD1-4555-96A7-A8F600319E7B}"/>
                    </a:ext>
                  </a:extLst>
                </p:cNvPr>
                <p:cNvPicPr/>
                <p:nvPr/>
              </p:nvPicPr>
              <p:blipFill>
                <a:blip r:embed="rId771"/>
                <a:stretch>
                  <a:fillRect/>
                </a:stretch>
              </p:blipFill>
              <p:spPr>
                <a:xfrm>
                  <a:off x="10760677" y="881611"/>
                  <a:ext cx="31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5" name="Freihand 474">
                  <a:extLst>
                    <a:ext uri="{FF2B5EF4-FFF2-40B4-BE49-F238E27FC236}">
                      <a16:creationId xmlns:a16="http://schemas.microsoft.com/office/drawing/2014/main" id="{762BA6C9-D0D9-45D5-90A0-F3B488A62B9B}"/>
                    </a:ext>
                  </a:extLst>
                </p14:cNvPr>
                <p14:cNvContentPartPr/>
                <p14:nvPr/>
              </p14:nvContentPartPr>
              <p14:xfrm>
                <a:off x="10782637" y="902131"/>
                <a:ext cx="11520" cy="34920"/>
              </p14:xfrm>
            </p:contentPart>
          </mc:Choice>
          <mc:Fallback>
            <p:pic>
              <p:nvPicPr>
                <p:cNvPr id="475" name="Freihand 474">
                  <a:extLst>
                    <a:ext uri="{FF2B5EF4-FFF2-40B4-BE49-F238E27FC236}">
                      <a16:creationId xmlns:a16="http://schemas.microsoft.com/office/drawing/2014/main" id="{762BA6C9-D0D9-45D5-90A0-F3B488A62B9B}"/>
                    </a:ext>
                  </a:extLst>
                </p:cNvPr>
                <p:cNvPicPr/>
                <p:nvPr/>
              </p:nvPicPr>
              <p:blipFill>
                <a:blip r:embed="rId773"/>
                <a:stretch>
                  <a:fillRect/>
                </a:stretch>
              </p:blipFill>
              <p:spPr>
                <a:xfrm>
                  <a:off x="10778317" y="897811"/>
                  <a:ext cx="20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76" name="Freihand 475">
                  <a:extLst>
                    <a:ext uri="{FF2B5EF4-FFF2-40B4-BE49-F238E27FC236}">
                      <a16:creationId xmlns:a16="http://schemas.microsoft.com/office/drawing/2014/main" id="{8CA484A0-D3F9-435D-AFD6-3985AE46F73B}"/>
                    </a:ext>
                  </a:extLst>
                </p14:cNvPr>
                <p14:cNvContentPartPr/>
                <p14:nvPr/>
              </p14:nvContentPartPr>
              <p14:xfrm>
                <a:off x="10904317" y="853891"/>
                <a:ext cx="104040" cy="91080"/>
              </p14:xfrm>
            </p:contentPart>
          </mc:Choice>
          <mc:Fallback>
            <p:pic>
              <p:nvPicPr>
                <p:cNvPr id="476" name="Freihand 475">
                  <a:extLst>
                    <a:ext uri="{FF2B5EF4-FFF2-40B4-BE49-F238E27FC236}">
                      <a16:creationId xmlns:a16="http://schemas.microsoft.com/office/drawing/2014/main" id="{8CA484A0-D3F9-435D-AFD6-3985AE46F73B}"/>
                    </a:ext>
                  </a:extLst>
                </p:cNvPr>
                <p:cNvPicPr/>
                <p:nvPr/>
              </p:nvPicPr>
              <p:blipFill>
                <a:blip r:embed="rId775"/>
                <a:stretch>
                  <a:fillRect/>
                </a:stretch>
              </p:blipFill>
              <p:spPr>
                <a:xfrm>
                  <a:off x="10899997" y="849571"/>
                  <a:ext cx="112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77" name="Freihand 476">
                  <a:extLst>
                    <a:ext uri="{FF2B5EF4-FFF2-40B4-BE49-F238E27FC236}">
                      <a16:creationId xmlns:a16="http://schemas.microsoft.com/office/drawing/2014/main" id="{7D311B22-5F97-4A6B-AB63-F9A945ACB53B}"/>
                    </a:ext>
                  </a:extLst>
                </p14:cNvPr>
                <p14:cNvContentPartPr/>
                <p14:nvPr/>
              </p14:nvContentPartPr>
              <p14:xfrm>
                <a:off x="11020957" y="865771"/>
                <a:ext cx="73800" cy="65160"/>
              </p14:xfrm>
            </p:contentPart>
          </mc:Choice>
          <mc:Fallback>
            <p:pic>
              <p:nvPicPr>
                <p:cNvPr id="477" name="Freihand 476">
                  <a:extLst>
                    <a:ext uri="{FF2B5EF4-FFF2-40B4-BE49-F238E27FC236}">
                      <a16:creationId xmlns:a16="http://schemas.microsoft.com/office/drawing/2014/main" id="{7D311B22-5F97-4A6B-AB63-F9A945ACB53B}"/>
                    </a:ext>
                  </a:extLst>
                </p:cNvPr>
                <p:cNvPicPr/>
                <p:nvPr/>
              </p:nvPicPr>
              <p:blipFill>
                <a:blip r:embed="rId777"/>
                <a:stretch>
                  <a:fillRect/>
                </a:stretch>
              </p:blipFill>
              <p:spPr>
                <a:xfrm>
                  <a:off x="11016637" y="861451"/>
                  <a:ext cx="824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78" name="Freihand 477">
                  <a:extLst>
                    <a:ext uri="{FF2B5EF4-FFF2-40B4-BE49-F238E27FC236}">
                      <a16:creationId xmlns:a16="http://schemas.microsoft.com/office/drawing/2014/main" id="{00AE8F55-3914-4266-A3A0-0723FC75409D}"/>
                    </a:ext>
                  </a:extLst>
                </p14:cNvPr>
                <p14:cNvContentPartPr/>
                <p14:nvPr/>
              </p14:nvContentPartPr>
              <p14:xfrm>
                <a:off x="11098357" y="852811"/>
                <a:ext cx="91440" cy="77400"/>
              </p14:xfrm>
            </p:contentPart>
          </mc:Choice>
          <mc:Fallback>
            <p:pic>
              <p:nvPicPr>
                <p:cNvPr id="478" name="Freihand 477">
                  <a:extLst>
                    <a:ext uri="{FF2B5EF4-FFF2-40B4-BE49-F238E27FC236}">
                      <a16:creationId xmlns:a16="http://schemas.microsoft.com/office/drawing/2014/main" id="{00AE8F55-3914-4266-A3A0-0723FC75409D}"/>
                    </a:ext>
                  </a:extLst>
                </p:cNvPr>
                <p:cNvPicPr/>
                <p:nvPr/>
              </p:nvPicPr>
              <p:blipFill>
                <a:blip r:embed="rId779"/>
                <a:stretch>
                  <a:fillRect/>
                </a:stretch>
              </p:blipFill>
              <p:spPr>
                <a:xfrm>
                  <a:off x="11094037" y="848491"/>
                  <a:ext cx="100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79" name="Freihand 478">
                  <a:extLst>
                    <a:ext uri="{FF2B5EF4-FFF2-40B4-BE49-F238E27FC236}">
                      <a16:creationId xmlns:a16="http://schemas.microsoft.com/office/drawing/2014/main" id="{796B91CC-DB4E-43BB-A4AC-328C120635CC}"/>
                    </a:ext>
                  </a:extLst>
                </p14:cNvPr>
                <p14:cNvContentPartPr/>
                <p14:nvPr/>
              </p14:nvContentPartPr>
              <p14:xfrm>
                <a:off x="11222197" y="872971"/>
                <a:ext cx="99360" cy="59400"/>
              </p14:xfrm>
            </p:contentPart>
          </mc:Choice>
          <mc:Fallback>
            <p:pic>
              <p:nvPicPr>
                <p:cNvPr id="479" name="Freihand 478">
                  <a:extLst>
                    <a:ext uri="{FF2B5EF4-FFF2-40B4-BE49-F238E27FC236}">
                      <a16:creationId xmlns:a16="http://schemas.microsoft.com/office/drawing/2014/main" id="{796B91CC-DB4E-43BB-A4AC-328C120635CC}"/>
                    </a:ext>
                  </a:extLst>
                </p:cNvPr>
                <p:cNvPicPr/>
                <p:nvPr/>
              </p:nvPicPr>
              <p:blipFill>
                <a:blip r:embed="rId781"/>
                <a:stretch>
                  <a:fillRect/>
                </a:stretch>
              </p:blipFill>
              <p:spPr>
                <a:xfrm>
                  <a:off x="11217877" y="868651"/>
                  <a:ext cx="108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60" name="Freihand 459">
                  <a:extLst>
                    <a:ext uri="{FF2B5EF4-FFF2-40B4-BE49-F238E27FC236}">
                      <a16:creationId xmlns:a16="http://schemas.microsoft.com/office/drawing/2014/main" id="{5F7B942D-6FB2-4A24-AC25-8017970FD212}"/>
                    </a:ext>
                  </a:extLst>
                </p14:cNvPr>
                <p14:cNvContentPartPr/>
                <p14:nvPr/>
              </p14:nvContentPartPr>
              <p14:xfrm>
                <a:off x="8817037" y="933811"/>
                <a:ext cx="88920" cy="107280"/>
              </p14:xfrm>
            </p:contentPart>
          </mc:Choice>
          <mc:Fallback>
            <p:pic>
              <p:nvPicPr>
                <p:cNvPr id="460" name="Freihand 459">
                  <a:extLst>
                    <a:ext uri="{FF2B5EF4-FFF2-40B4-BE49-F238E27FC236}">
                      <a16:creationId xmlns:a16="http://schemas.microsoft.com/office/drawing/2014/main" id="{5F7B942D-6FB2-4A24-AC25-8017970FD212}"/>
                    </a:ext>
                  </a:extLst>
                </p:cNvPr>
                <p:cNvPicPr/>
                <p:nvPr/>
              </p:nvPicPr>
              <p:blipFill>
                <a:blip r:embed="rId783"/>
                <a:stretch>
                  <a:fillRect/>
                </a:stretch>
              </p:blipFill>
              <p:spPr>
                <a:xfrm>
                  <a:off x="8812717" y="929491"/>
                  <a:ext cx="97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61" name="Freihand 460">
                  <a:extLst>
                    <a:ext uri="{FF2B5EF4-FFF2-40B4-BE49-F238E27FC236}">
                      <a16:creationId xmlns:a16="http://schemas.microsoft.com/office/drawing/2014/main" id="{7075F02A-4902-4592-AA92-6CDF3EE9B0F0}"/>
                    </a:ext>
                  </a:extLst>
                </p14:cNvPr>
                <p14:cNvContentPartPr/>
                <p14:nvPr/>
              </p14:nvContentPartPr>
              <p14:xfrm>
                <a:off x="8940157" y="945331"/>
                <a:ext cx="106560" cy="72720"/>
              </p14:xfrm>
            </p:contentPart>
          </mc:Choice>
          <mc:Fallback>
            <p:pic>
              <p:nvPicPr>
                <p:cNvPr id="461" name="Freihand 460">
                  <a:extLst>
                    <a:ext uri="{FF2B5EF4-FFF2-40B4-BE49-F238E27FC236}">
                      <a16:creationId xmlns:a16="http://schemas.microsoft.com/office/drawing/2014/main" id="{7075F02A-4902-4592-AA92-6CDF3EE9B0F0}"/>
                    </a:ext>
                  </a:extLst>
                </p:cNvPr>
                <p:cNvPicPr/>
                <p:nvPr/>
              </p:nvPicPr>
              <p:blipFill>
                <a:blip r:embed="rId785"/>
                <a:stretch>
                  <a:fillRect/>
                </a:stretch>
              </p:blipFill>
              <p:spPr>
                <a:xfrm>
                  <a:off x="8935837" y="941011"/>
                  <a:ext cx="115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62" name="Freihand 461">
                  <a:extLst>
                    <a:ext uri="{FF2B5EF4-FFF2-40B4-BE49-F238E27FC236}">
                      <a16:creationId xmlns:a16="http://schemas.microsoft.com/office/drawing/2014/main" id="{7F3CE959-FAEE-4921-B8FF-ED07933C1C7C}"/>
                    </a:ext>
                  </a:extLst>
                </p14:cNvPr>
                <p14:cNvContentPartPr/>
                <p14:nvPr/>
              </p14:nvContentPartPr>
              <p14:xfrm>
                <a:off x="9048157" y="919411"/>
                <a:ext cx="153360" cy="83160"/>
              </p14:xfrm>
            </p:contentPart>
          </mc:Choice>
          <mc:Fallback>
            <p:pic>
              <p:nvPicPr>
                <p:cNvPr id="462" name="Freihand 461">
                  <a:extLst>
                    <a:ext uri="{FF2B5EF4-FFF2-40B4-BE49-F238E27FC236}">
                      <a16:creationId xmlns:a16="http://schemas.microsoft.com/office/drawing/2014/main" id="{7F3CE959-FAEE-4921-B8FF-ED07933C1C7C}"/>
                    </a:ext>
                  </a:extLst>
                </p:cNvPr>
                <p:cNvPicPr/>
                <p:nvPr/>
              </p:nvPicPr>
              <p:blipFill>
                <a:blip r:embed="rId787"/>
                <a:stretch>
                  <a:fillRect/>
                </a:stretch>
              </p:blipFill>
              <p:spPr>
                <a:xfrm>
                  <a:off x="9043837" y="915091"/>
                  <a:ext cx="162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63" name="Freihand 462">
                  <a:extLst>
                    <a:ext uri="{FF2B5EF4-FFF2-40B4-BE49-F238E27FC236}">
                      <a16:creationId xmlns:a16="http://schemas.microsoft.com/office/drawing/2014/main" id="{826CC516-1640-4626-BCAB-B7C61228528A}"/>
                    </a:ext>
                  </a:extLst>
                </p14:cNvPr>
                <p14:cNvContentPartPr/>
                <p14:nvPr/>
              </p14:nvContentPartPr>
              <p14:xfrm>
                <a:off x="9290437" y="951451"/>
                <a:ext cx="155880" cy="11520"/>
              </p14:xfrm>
            </p:contentPart>
          </mc:Choice>
          <mc:Fallback>
            <p:pic>
              <p:nvPicPr>
                <p:cNvPr id="463" name="Freihand 462">
                  <a:extLst>
                    <a:ext uri="{FF2B5EF4-FFF2-40B4-BE49-F238E27FC236}">
                      <a16:creationId xmlns:a16="http://schemas.microsoft.com/office/drawing/2014/main" id="{826CC516-1640-4626-BCAB-B7C61228528A}"/>
                    </a:ext>
                  </a:extLst>
                </p:cNvPr>
                <p:cNvPicPr/>
                <p:nvPr/>
              </p:nvPicPr>
              <p:blipFill>
                <a:blip r:embed="rId789"/>
                <a:stretch>
                  <a:fillRect/>
                </a:stretch>
              </p:blipFill>
              <p:spPr>
                <a:xfrm>
                  <a:off x="9286117" y="947131"/>
                  <a:ext cx="1645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64" name="Freihand 463">
                  <a:extLst>
                    <a:ext uri="{FF2B5EF4-FFF2-40B4-BE49-F238E27FC236}">
                      <a16:creationId xmlns:a16="http://schemas.microsoft.com/office/drawing/2014/main" id="{BBDB6003-485B-4DF1-80EC-6ECF2216A635}"/>
                    </a:ext>
                  </a:extLst>
                </p14:cNvPr>
                <p14:cNvContentPartPr/>
                <p14:nvPr/>
              </p14:nvContentPartPr>
              <p14:xfrm>
                <a:off x="9314557" y="965491"/>
                <a:ext cx="139680" cy="22680"/>
              </p14:xfrm>
            </p:contentPart>
          </mc:Choice>
          <mc:Fallback>
            <p:pic>
              <p:nvPicPr>
                <p:cNvPr id="464" name="Freihand 463">
                  <a:extLst>
                    <a:ext uri="{FF2B5EF4-FFF2-40B4-BE49-F238E27FC236}">
                      <a16:creationId xmlns:a16="http://schemas.microsoft.com/office/drawing/2014/main" id="{BBDB6003-485B-4DF1-80EC-6ECF2216A635}"/>
                    </a:ext>
                  </a:extLst>
                </p:cNvPr>
                <p:cNvPicPr/>
                <p:nvPr/>
              </p:nvPicPr>
              <p:blipFill>
                <a:blip r:embed="rId791"/>
                <a:stretch>
                  <a:fillRect/>
                </a:stretch>
              </p:blipFill>
              <p:spPr>
                <a:xfrm>
                  <a:off x="9310237" y="961171"/>
                  <a:ext cx="148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66" name="Freihand 465">
                  <a:extLst>
                    <a:ext uri="{FF2B5EF4-FFF2-40B4-BE49-F238E27FC236}">
                      <a16:creationId xmlns:a16="http://schemas.microsoft.com/office/drawing/2014/main" id="{88EBE312-C86F-4E3B-B282-564C8046A862}"/>
                    </a:ext>
                  </a:extLst>
                </p14:cNvPr>
                <p14:cNvContentPartPr/>
                <p14:nvPr/>
              </p14:nvContentPartPr>
              <p14:xfrm>
                <a:off x="9616597" y="873331"/>
                <a:ext cx="132120" cy="95040"/>
              </p14:xfrm>
            </p:contentPart>
          </mc:Choice>
          <mc:Fallback>
            <p:pic>
              <p:nvPicPr>
                <p:cNvPr id="466" name="Freihand 465">
                  <a:extLst>
                    <a:ext uri="{FF2B5EF4-FFF2-40B4-BE49-F238E27FC236}">
                      <a16:creationId xmlns:a16="http://schemas.microsoft.com/office/drawing/2014/main" id="{88EBE312-C86F-4E3B-B282-564C8046A862}"/>
                    </a:ext>
                  </a:extLst>
                </p:cNvPr>
                <p:cNvPicPr/>
                <p:nvPr/>
              </p:nvPicPr>
              <p:blipFill>
                <a:blip r:embed="rId793"/>
                <a:stretch>
                  <a:fillRect/>
                </a:stretch>
              </p:blipFill>
              <p:spPr>
                <a:xfrm>
                  <a:off x="9612277" y="869011"/>
                  <a:ext cx="140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67" name="Freihand 466">
                  <a:extLst>
                    <a:ext uri="{FF2B5EF4-FFF2-40B4-BE49-F238E27FC236}">
                      <a16:creationId xmlns:a16="http://schemas.microsoft.com/office/drawing/2014/main" id="{1BBF17DF-BD41-4F76-A765-03C6C2B2230A}"/>
                    </a:ext>
                  </a:extLst>
                </p14:cNvPr>
                <p14:cNvContentPartPr/>
                <p14:nvPr/>
              </p14:nvContentPartPr>
              <p14:xfrm>
                <a:off x="9742957" y="883411"/>
                <a:ext cx="101520" cy="46800"/>
              </p14:xfrm>
            </p:contentPart>
          </mc:Choice>
          <mc:Fallback>
            <p:pic>
              <p:nvPicPr>
                <p:cNvPr id="467" name="Freihand 466">
                  <a:extLst>
                    <a:ext uri="{FF2B5EF4-FFF2-40B4-BE49-F238E27FC236}">
                      <a16:creationId xmlns:a16="http://schemas.microsoft.com/office/drawing/2014/main" id="{1BBF17DF-BD41-4F76-A765-03C6C2B2230A}"/>
                    </a:ext>
                  </a:extLst>
                </p:cNvPr>
                <p:cNvPicPr/>
                <p:nvPr/>
              </p:nvPicPr>
              <p:blipFill>
                <a:blip r:embed="rId795"/>
                <a:stretch>
                  <a:fillRect/>
                </a:stretch>
              </p:blipFill>
              <p:spPr>
                <a:xfrm>
                  <a:off x="9738637" y="879091"/>
                  <a:ext cx="110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68" name="Freihand 467">
                  <a:extLst>
                    <a:ext uri="{FF2B5EF4-FFF2-40B4-BE49-F238E27FC236}">
                      <a16:creationId xmlns:a16="http://schemas.microsoft.com/office/drawing/2014/main" id="{68CE3301-980E-4654-9C62-C77DB3880B27}"/>
                    </a:ext>
                  </a:extLst>
                </p14:cNvPr>
                <p14:cNvContentPartPr/>
                <p14:nvPr/>
              </p14:nvContentPartPr>
              <p14:xfrm>
                <a:off x="9840157" y="879811"/>
                <a:ext cx="111240" cy="68760"/>
              </p14:xfrm>
            </p:contentPart>
          </mc:Choice>
          <mc:Fallback>
            <p:pic>
              <p:nvPicPr>
                <p:cNvPr id="468" name="Freihand 467">
                  <a:extLst>
                    <a:ext uri="{FF2B5EF4-FFF2-40B4-BE49-F238E27FC236}">
                      <a16:creationId xmlns:a16="http://schemas.microsoft.com/office/drawing/2014/main" id="{68CE3301-980E-4654-9C62-C77DB3880B27}"/>
                    </a:ext>
                  </a:extLst>
                </p:cNvPr>
                <p:cNvPicPr/>
                <p:nvPr/>
              </p:nvPicPr>
              <p:blipFill>
                <a:blip r:embed="rId797"/>
                <a:stretch>
                  <a:fillRect/>
                </a:stretch>
              </p:blipFill>
              <p:spPr>
                <a:xfrm>
                  <a:off x="9835837" y="875491"/>
                  <a:ext cx="119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69" name="Freihand 468">
                  <a:extLst>
                    <a:ext uri="{FF2B5EF4-FFF2-40B4-BE49-F238E27FC236}">
                      <a16:creationId xmlns:a16="http://schemas.microsoft.com/office/drawing/2014/main" id="{3ACC05AA-D2CD-40B0-8C17-68D641EF5E12}"/>
                    </a:ext>
                  </a:extLst>
                </p14:cNvPr>
                <p14:cNvContentPartPr/>
                <p14:nvPr/>
              </p14:nvContentPartPr>
              <p14:xfrm>
                <a:off x="9955717" y="883771"/>
                <a:ext cx="88200" cy="66960"/>
              </p14:xfrm>
            </p:contentPart>
          </mc:Choice>
          <mc:Fallback>
            <p:pic>
              <p:nvPicPr>
                <p:cNvPr id="469" name="Freihand 468">
                  <a:extLst>
                    <a:ext uri="{FF2B5EF4-FFF2-40B4-BE49-F238E27FC236}">
                      <a16:creationId xmlns:a16="http://schemas.microsoft.com/office/drawing/2014/main" id="{3ACC05AA-D2CD-40B0-8C17-68D641EF5E12}"/>
                    </a:ext>
                  </a:extLst>
                </p:cNvPr>
                <p:cNvPicPr/>
                <p:nvPr/>
              </p:nvPicPr>
              <p:blipFill>
                <a:blip r:embed="rId799"/>
                <a:stretch>
                  <a:fillRect/>
                </a:stretch>
              </p:blipFill>
              <p:spPr>
                <a:xfrm>
                  <a:off x="9951397" y="879451"/>
                  <a:ext cx="96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70" name="Freihand 469">
                  <a:extLst>
                    <a:ext uri="{FF2B5EF4-FFF2-40B4-BE49-F238E27FC236}">
                      <a16:creationId xmlns:a16="http://schemas.microsoft.com/office/drawing/2014/main" id="{6999A1C7-8510-40CA-9B6C-64BFE0DA57AF}"/>
                    </a:ext>
                  </a:extLst>
                </p14:cNvPr>
                <p14:cNvContentPartPr/>
                <p14:nvPr/>
              </p14:nvContentPartPr>
              <p14:xfrm>
                <a:off x="10106917" y="898891"/>
                <a:ext cx="83520" cy="57600"/>
              </p14:xfrm>
            </p:contentPart>
          </mc:Choice>
          <mc:Fallback>
            <p:pic>
              <p:nvPicPr>
                <p:cNvPr id="470" name="Freihand 469">
                  <a:extLst>
                    <a:ext uri="{FF2B5EF4-FFF2-40B4-BE49-F238E27FC236}">
                      <a16:creationId xmlns:a16="http://schemas.microsoft.com/office/drawing/2014/main" id="{6999A1C7-8510-40CA-9B6C-64BFE0DA57AF}"/>
                    </a:ext>
                  </a:extLst>
                </p:cNvPr>
                <p:cNvPicPr/>
                <p:nvPr/>
              </p:nvPicPr>
              <p:blipFill>
                <a:blip r:embed="rId801"/>
                <a:stretch>
                  <a:fillRect/>
                </a:stretch>
              </p:blipFill>
              <p:spPr>
                <a:xfrm>
                  <a:off x="10102597" y="894571"/>
                  <a:ext cx="92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71" name="Freihand 470">
                  <a:extLst>
                    <a:ext uri="{FF2B5EF4-FFF2-40B4-BE49-F238E27FC236}">
                      <a16:creationId xmlns:a16="http://schemas.microsoft.com/office/drawing/2014/main" id="{3B4ED640-892A-4081-8DC2-B026349DB96C}"/>
                    </a:ext>
                  </a:extLst>
                </p14:cNvPr>
                <p14:cNvContentPartPr/>
                <p14:nvPr/>
              </p14:nvContentPartPr>
              <p14:xfrm>
                <a:off x="10098637" y="848851"/>
                <a:ext cx="24480" cy="1080"/>
              </p14:xfrm>
            </p:contentPart>
          </mc:Choice>
          <mc:Fallback>
            <p:pic>
              <p:nvPicPr>
                <p:cNvPr id="471" name="Freihand 470">
                  <a:extLst>
                    <a:ext uri="{FF2B5EF4-FFF2-40B4-BE49-F238E27FC236}">
                      <a16:creationId xmlns:a16="http://schemas.microsoft.com/office/drawing/2014/main" id="{3B4ED640-892A-4081-8DC2-B026349DB96C}"/>
                    </a:ext>
                  </a:extLst>
                </p:cNvPr>
                <p:cNvPicPr/>
                <p:nvPr/>
              </p:nvPicPr>
              <p:blipFill>
                <a:blip r:embed="rId803"/>
                <a:stretch>
                  <a:fillRect/>
                </a:stretch>
              </p:blipFill>
              <p:spPr>
                <a:xfrm>
                  <a:off x="10094317" y="844531"/>
                  <a:ext cx="3312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81" name="Freihand 480">
                  <a:extLst>
                    <a:ext uri="{FF2B5EF4-FFF2-40B4-BE49-F238E27FC236}">
                      <a16:creationId xmlns:a16="http://schemas.microsoft.com/office/drawing/2014/main" id="{FFC1355D-3C37-4C3C-B314-0195CABCFFBA}"/>
                    </a:ext>
                  </a:extLst>
                </p14:cNvPr>
                <p14:cNvContentPartPr/>
                <p14:nvPr/>
              </p14:nvContentPartPr>
              <p14:xfrm>
                <a:off x="8647837" y="1155211"/>
                <a:ext cx="118440" cy="77400"/>
              </p14:xfrm>
            </p:contentPart>
          </mc:Choice>
          <mc:Fallback>
            <p:pic>
              <p:nvPicPr>
                <p:cNvPr id="481" name="Freihand 480">
                  <a:extLst>
                    <a:ext uri="{FF2B5EF4-FFF2-40B4-BE49-F238E27FC236}">
                      <a16:creationId xmlns:a16="http://schemas.microsoft.com/office/drawing/2014/main" id="{FFC1355D-3C37-4C3C-B314-0195CABCFFBA}"/>
                    </a:ext>
                  </a:extLst>
                </p:cNvPr>
                <p:cNvPicPr/>
                <p:nvPr/>
              </p:nvPicPr>
              <p:blipFill>
                <a:blip r:embed="rId805"/>
                <a:stretch>
                  <a:fillRect/>
                </a:stretch>
              </p:blipFill>
              <p:spPr>
                <a:xfrm>
                  <a:off x="8643517" y="1150891"/>
                  <a:ext cx="127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82" name="Freihand 481">
                  <a:extLst>
                    <a:ext uri="{FF2B5EF4-FFF2-40B4-BE49-F238E27FC236}">
                      <a16:creationId xmlns:a16="http://schemas.microsoft.com/office/drawing/2014/main" id="{95D02399-5C5F-4B29-8E80-B3D2C6F0D1CE}"/>
                    </a:ext>
                  </a:extLst>
                </p14:cNvPr>
                <p14:cNvContentPartPr/>
                <p14:nvPr/>
              </p14:nvContentPartPr>
              <p14:xfrm>
                <a:off x="8782477" y="1146571"/>
                <a:ext cx="192600" cy="65520"/>
              </p14:xfrm>
            </p:contentPart>
          </mc:Choice>
          <mc:Fallback>
            <p:pic>
              <p:nvPicPr>
                <p:cNvPr id="482" name="Freihand 481">
                  <a:extLst>
                    <a:ext uri="{FF2B5EF4-FFF2-40B4-BE49-F238E27FC236}">
                      <a16:creationId xmlns:a16="http://schemas.microsoft.com/office/drawing/2014/main" id="{95D02399-5C5F-4B29-8E80-B3D2C6F0D1CE}"/>
                    </a:ext>
                  </a:extLst>
                </p:cNvPr>
                <p:cNvPicPr/>
                <p:nvPr/>
              </p:nvPicPr>
              <p:blipFill>
                <a:blip r:embed="rId807"/>
                <a:stretch>
                  <a:fillRect/>
                </a:stretch>
              </p:blipFill>
              <p:spPr>
                <a:xfrm>
                  <a:off x="8778157" y="1142251"/>
                  <a:ext cx="201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83" name="Freihand 482">
                  <a:extLst>
                    <a:ext uri="{FF2B5EF4-FFF2-40B4-BE49-F238E27FC236}">
                      <a16:creationId xmlns:a16="http://schemas.microsoft.com/office/drawing/2014/main" id="{DBF479B8-FE2A-4A4D-995E-1E7D66A5C674}"/>
                    </a:ext>
                  </a:extLst>
                </p14:cNvPr>
                <p14:cNvContentPartPr/>
                <p14:nvPr/>
              </p14:nvContentPartPr>
              <p14:xfrm>
                <a:off x="8577277" y="1241971"/>
                <a:ext cx="474840" cy="76320"/>
              </p14:xfrm>
            </p:contentPart>
          </mc:Choice>
          <mc:Fallback>
            <p:pic>
              <p:nvPicPr>
                <p:cNvPr id="483" name="Freihand 482">
                  <a:extLst>
                    <a:ext uri="{FF2B5EF4-FFF2-40B4-BE49-F238E27FC236}">
                      <a16:creationId xmlns:a16="http://schemas.microsoft.com/office/drawing/2014/main" id="{DBF479B8-FE2A-4A4D-995E-1E7D66A5C674}"/>
                    </a:ext>
                  </a:extLst>
                </p:cNvPr>
                <p:cNvPicPr/>
                <p:nvPr/>
              </p:nvPicPr>
              <p:blipFill>
                <a:blip r:embed="rId809"/>
                <a:stretch>
                  <a:fillRect/>
                </a:stretch>
              </p:blipFill>
              <p:spPr>
                <a:xfrm>
                  <a:off x="8572957" y="1237651"/>
                  <a:ext cx="48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84" name="Freihand 483">
                  <a:extLst>
                    <a:ext uri="{FF2B5EF4-FFF2-40B4-BE49-F238E27FC236}">
                      <a16:creationId xmlns:a16="http://schemas.microsoft.com/office/drawing/2014/main" id="{AF60F6F1-0C92-4FAD-A801-DA01C72A8CB7}"/>
                    </a:ext>
                  </a:extLst>
                </p14:cNvPr>
                <p14:cNvContentPartPr/>
                <p14:nvPr/>
              </p14:nvContentPartPr>
              <p14:xfrm>
                <a:off x="8514997" y="1362571"/>
                <a:ext cx="201960" cy="84600"/>
              </p14:xfrm>
            </p:contentPart>
          </mc:Choice>
          <mc:Fallback>
            <p:pic>
              <p:nvPicPr>
                <p:cNvPr id="484" name="Freihand 483">
                  <a:extLst>
                    <a:ext uri="{FF2B5EF4-FFF2-40B4-BE49-F238E27FC236}">
                      <a16:creationId xmlns:a16="http://schemas.microsoft.com/office/drawing/2014/main" id="{AF60F6F1-0C92-4FAD-A801-DA01C72A8CB7}"/>
                    </a:ext>
                  </a:extLst>
                </p:cNvPr>
                <p:cNvPicPr/>
                <p:nvPr/>
              </p:nvPicPr>
              <p:blipFill>
                <a:blip r:embed="rId811"/>
                <a:stretch>
                  <a:fillRect/>
                </a:stretch>
              </p:blipFill>
              <p:spPr>
                <a:xfrm>
                  <a:off x="8510677" y="1358251"/>
                  <a:ext cx="210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85" name="Freihand 484">
                  <a:extLst>
                    <a:ext uri="{FF2B5EF4-FFF2-40B4-BE49-F238E27FC236}">
                      <a16:creationId xmlns:a16="http://schemas.microsoft.com/office/drawing/2014/main" id="{2CF42119-48BC-49AE-A85A-9DF06CA30356}"/>
                    </a:ext>
                  </a:extLst>
                </p14:cNvPr>
                <p14:cNvContentPartPr/>
                <p14:nvPr/>
              </p14:nvContentPartPr>
              <p14:xfrm>
                <a:off x="8691757" y="1346731"/>
                <a:ext cx="90000" cy="64080"/>
              </p14:xfrm>
            </p:contentPart>
          </mc:Choice>
          <mc:Fallback>
            <p:pic>
              <p:nvPicPr>
                <p:cNvPr id="485" name="Freihand 484">
                  <a:extLst>
                    <a:ext uri="{FF2B5EF4-FFF2-40B4-BE49-F238E27FC236}">
                      <a16:creationId xmlns:a16="http://schemas.microsoft.com/office/drawing/2014/main" id="{2CF42119-48BC-49AE-A85A-9DF06CA30356}"/>
                    </a:ext>
                  </a:extLst>
                </p:cNvPr>
                <p:cNvPicPr/>
                <p:nvPr/>
              </p:nvPicPr>
              <p:blipFill>
                <a:blip r:embed="rId813"/>
                <a:stretch>
                  <a:fillRect/>
                </a:stretch>
              </p:blipFill>
              <p:spPr>
                <a:xfrm>
                  <a:off x="8687437" y="1342411"/>
                  <a:ext cx="98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86" name="Freihand 485">
                  <a:extLst>
                    <a:ext uri="{FF2B5EF4-FFF2-40B4-BE49-F238E27FC236}">
                      <a16:creationId xmlns:a16="http://schemas.microsoft.com/office/drawing/2014/main" id="{577F69B9-CF80-4218-AE83-2A2DCEBFCE90}"/>
                    </a:ext>
                  </a:extLst>
                </p14:cNvPr>
                <p14:cNvContentPartPr/>
                <p14:nvPr/>
              </p14:nvContentPartPr>
              <p14:xfrm>
                <a:off x="8815237" y="1342051"/>
                <a:ext cx="66240" cy="66600"/>
              </p14:xfrm>
            </p:contentPart>
          </mc:Choice>
          <mc:Fallback>
            <p:pic>
              <p:nvPicPr>
                <p:cNvPr id="486" name="Freihand 485">
                  <a:extLst>
                    <a:ext uri="{FF2B5EF4-FFF2-40B4-BE49-F238E27FC236}">
                      <a16:creationId xmlns:a16="http://schemas.microsoft.com/office/drawing/2014/main" id="{577F69B9-CF80-4218-AE83-2A2DCEBFCE90}"/>
                    </a:ext>
                  </a:extLst>
                </p:cNvPr>
                <p:cNvPicPr/>
                <p:nvPr/>
              </p:nvPicPr>
              <p:blipFill>
                <a:blip r:embed="rId815"/>
                <a:stretch>
                  <a:fillRect/>
                </a:stretch>
              </p:blipFill>
              <p:spPr>
                <a:xfrm>
                  <a:off x="8810917" y="1337731"/>
                  <a:ext cx="74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87" name="Freihand 486">
                  <a:extLst>
                    <a:ext uri="{FF2B5EF4-FFF2-40B4-BE49-F238E27FC236}">
                      <a16:creationId xmlns:a16="http://schemas.microsoft.com/office/drawing/2014/main" id="{8C44FB92-64CF-46FC-9107-67FD5E1DCF8B}"/>
                    </a:ext>
                  </a:extLst>
                </p14:cNvPr>
                <p14:cNvContentPartPr/>
                <p14:nvPr/>
              </p14:nvContentPartPr>
              <p14:xfrm>
                <a:off x="8928277" y="1336651"/>
                <a:ext cx="95040" cy="74880"/>
              </p14:xfrm>
            </p:contentPart>
          </mc:Choice>
          <mc:Fallback>
            <p:pic>
              <p:nvPicPr>
                <p:cNvPr id="487" name="Freihand 486">
                  <a:extLst>
                    <a:ext uri="{FF2B5EF4-FFF2-40B4-BE49-F238E27FC236}">
                      <a16:creationId xmlns:a16="http://schemas.microsoft.com/office/drawing/2014/main" id="{8C44FB92-64CF-46FC-9107-67FD5E1DCF8B}"/>
                    </a:ext>
                  </a:extLst>
                </p:cNvPr>
                <p:cNvPicPr/>
                <p:nvPr/>
              </p:nvPicPr>
              <p:blipFill>
                <a:blip r:embed="rId817"/>
                <a:stretch>
                  <a:fillRect/>
                </a:stretch>
              </p:blipFill>
              <p:spPr>
                <a:xfrm>
                  <a:off x="8923957" y="1332331"/>
                  <a:ext cx="103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88" name="Freihand 487">
                  <a:extLst>
                    <a:ext uri="{FF2B5EF4-FFF2-40B4-BE49-F238E27FC236}">
                      <a16:creationId xmlns:a16="http://schemas.microsoft.com/office/drawing/2014/main" id="{D106957C-8CBC-48B1-BBC6-19F132818028}"/>
                    </a:ext>
                  </a:extLst>
                </p14:cNvPr>
                <p14:cNvContentPartPr/>
                <p14:nvPr/>
              </p14:nvContentPartPr>
              <p14:xfrm>
                <a:off x="9126637" y="1251331"/>
                <a:ext cx="161640" cy="17280"/>
              </p14:xfrm>
            </p:contentPart>
          </mc:Choice>
          <mc:Fallback>
            <p:pic>
              <p:nvPicPr>
                <p:cNvPr id="488" name="Freihand 487">
                  <a:extLst>
                    <a:ext uri="{FF2B5EF4-FFF2-40B4-BE49-F238E27FC236}">
                      <a16:creationId xmlns:a16="http://schemas.microsoft.com/office/drawing/2014/main" id="{D106957C-8CBC-48B1-BBC6-19F132818028}"/>
                    </a:ext>
                  </a:extLst>
                </p:cNvPr>
                <p:cNvPicPr/>
                <p:nvPr/>
              </p:nvPicPr>
              <p:blipFill>
                <a:blip r:embed="rId819"/>
                <a:stretch>
                  <a:fillRect/>
                </a:stretch>
              </p:blipFill>
              <p:spPr>
                <a:xfrm>
                  <a:off x="9122317" y="1247011"/>
                  <a:ext cx="170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89" name="Freihand 488">
                  <a:extLst>
                    <a:ext uri="{FF2B5EF4-FFF2-40B4-BE49-F238E27FC236}">
                      <a16:creationId xmlns:a16="http://schemas.microsoft.com/office/drawing/2014/main" id="{248D4D61-5AA3-4874-AD82-5C526E0CD14B}"/>
                    </a:ext>
                  </a:extLst>
                </p14:cNvPr>
                <p14:cNvContentPartPr/>
                <p14:nvPr/>
              </p14:nvContentPartPr>
              <p14:xfrm>
                <a:off x="9136357" y="1282291"/>
                <a:ext cx="183240" cy="14400"/>
              </p14:xfrm>
            </p:contentPart>
          </mc:Choice>
          <mc:Fallback>
            <p:pic>
              <p:nvPicPr>
                <p:cNvPr id="489" name="Freihand 488">
                  <a:extLst>
                    <a:ext uri="{FF2B5EF4-FFF2-40B4-BE49-F238E27FC236}">
                      <a16:creationId xmlns:a16="http://schemas.microsoft.com/office/drawing/2014/main" id="{248D4D61-5AA3-4874-AD82-5C526E0CD14B}"/>
                    </a:ext>
                  </a:extLst>
                </p:cNvPr>
                <p:cNvPicPr/>
                <p:nvPr/>
              </p:nvPicPr>
              <p:blipFill>
                <a:blip r:embed="rId821"/>
                <a:stretch>
                  <a:fillRect/>
                </a:stretch>
              </p:blipFill>
              <p:spPr>
                <a:xfrm>
                  <a:off x="9132037" y="1277971"/>
                  <a:ext cx="191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91" name="Freihand 490">
                  <a:extLst>
                    <a:ext uri="{FF2B5EF4-FFF2-40B4-BE49-F238E27FC236}">
                      <a16:creationId xmlns:a16="http://schemas.microsoft.com/office/drawing/2014/main" id="{358E39F1-D1A9-4902-888F-3E1FE37F030D}"/>
                    </a:ext>
                  </a:extLst>
                </p14:cNvPr>
                <p14:cNvContentPartPr/>
                <p14:nvPr/>
              </p14:nvContentPartPr>
              <p14:xfrm>
                <a:off x="9415717" y="1079611"/>
                <a:ext cx="97200" cy="101520"/>
              </p14:xfrm>
            </p:contentPart>
          </mc:Choice>
          <mc:Fallback>
            <p:pic>
              <p:nvPicPr>
                <p:cNvPr id="491" name="Freihand 490">
                  <a:extLst>
                    <a:ext uri="{FF2B5EF4-FFF2-40B4-BE49-F238E27FC236}">
                      <a16:creationId xmlns:a16="http://schemas.microsoft.com/office/drawing/2014/main" id="{358E39F1-D1A9-4902-888F-3E1FE37F030D}"/>
                    </a:ext>
                  </a:extLst>
                </p:cNvPr>
                <p:cNvPicPr/>
                <p:nvPr/>
              </p:nvPicPr>
              <p:blipFill>
                <a:blip r:embed="rId823"/>
                <a:stretch>
                  <a:fillRect/>
                </a:stretch>
              </p:blipFill>
              <p:spPr>
                <a:xfrm>
                  <a:off x="9411397" y="1075291"/>
                  <a:ext cx="105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92" name="Freihand 491">
                  <a:extLst>
                    <a:ext uri="{FF2B5EF4-FFF2-40B4-BE49-F238E27FC236}">
                      <a16:creationId xmlns:a16="http://schemas.microsoft.com/office/drawing/2014/main" id="{EBD715C0-10B5-4F57-A66F-D078F1229409}"/>
                    </a:ext>
                  </a:extLst>
                </p14:cNvPr>
                <p14:cNvContentPartPr/>
                <p14:nvPr/>
              </p14:nvContentPartPr>
              <p14:xfrm>
                <a:off x="9376837" y="1205971"/>
                <a:ext cx="189000" cy="34920"/>
              </p14:xfrm>
            </p:contentPart>
          </mc:Choice>
          <mc:Fallback>
            <p:pic>
              <p:nvPicPr>
                <p:cNvPr id="492" name="Freihand 491">
                  <a:extLst>
                    <a:ext uri="{FF2B5EF4-FFF2-40B4-BE49-F238E27FC236}">
                      <a16:creationId xmlns:a16="http://schemas.microsoft.com/office/drawing/2014/main" id="{EBD715C0-10B5-4F57-A66F-D078F1229409}"/>
                    </a:ext>
                  </a:extLst>
                </p:cNvPr>
                <p:cNvPicPr/>
                <p:nvPr/>
              </p:nvPicPr>
              <p:blipFill>
                <a:blip r:embed="rId825"/>
                <a:stretch>
                  <a:fillRect/>
                </a:stretch>
              </p:blipFill>
              <p:spPr>
                <a:xfrm>
                  <a:off x="9372517" y="1201651"/>
                  <a:ext cx="1976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93" name="Freihand 492">
                  <a:extLst>
                    <a:ext uri="{FF2B5EF4-FFF2-40B4-BE49-F238E27FC236}">
                      <a16:creationId xmlns:a16="http://schemas.microsoft.com/office/drawing/2014/main" id="{7F7CF294-958C-469C-B7B1-F9BA600B0709}"/>
                    </a:ext>
                  </a:extLst>
                </p14:cNvPr>
                <p14:cNvContentPartPr/>
                <p14:nvPr/>
              </p14:nvContentPartPr>
              <p14:xfrm>
                <a:off x="9406717" y="1278691"/>
                <a:ext cx="100800" cy="90000"/>
              </p14:xfrm>
            </p:contentPart>
          </mc:Choice>
          <mc:Fallback>
            <p:pic>
              <p:nvPicPr>
                <p:cNvPr id="493" name="Freihand 492">
                  <a:extLst>
                    <a:ext uri="{FF2B5EF4-FFF2-40B4-BE49-F238E27FC236}">
                      <a16:creationId xmlns:a16="http://schemas.microsoft.com/office/drawing/2014/main" id="{7F7CF294-958C-469C-B7B1-F9BA600B0709}"/>
                    </a:ext>
                  </a:extLst>
                </p:cNvPr>
                <p:cNvPicPr/>
                <p:nvPr/>
              </p:nvPicPr>
              <p:blipFill>
                <a:blip r:embed="rId827"/>
                <a:stretch>
                  <a:fillRect/>
                </a:stretch>
              </p:blipFill>
              <p:spPr>
                <a:xfrm>
                  <a:off x="9402397" y="1274371"/>
                  <a:ext cx="109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94" name="Freihand 493">
                  <a:extLst>
                    <a:ext uri="{FF2B5EF4-FFF2-40B4-BE49-F238E27FC236}">
                      <a16:creationId xmlns:a16="http://schemas.microsoft.com/office/drawing/2014/main" id="{5705369F-3513-418A-83E9-AAF0EAD0E31F}"/>
                    </a:ext>
                  </a:extLst>
                </p14:cNvPr>
                <p14:cNvContentPartPr/>
                <p14:nvPr/>
              </p14:nvContentPartPr>
              <p14:xfrm>
                <a:off x="9502837" y="1286611"/>
                <a:ext cx="86760" cy="57600"/>
              </p14:xfrm>
            </p:contentPart>
          </mc:Choice>
          <mc:Fallback>
            <p:pic>
              <p:nvPicPr>
                <p:cNvPr id="494" name="Freihand 493">
                  <a:extLst>
                    <a:ext uri="{FF2B5EF4-FFF2-40B4-BE49-F238E27FC236}">
                      <a16:creationId xmlns:a16="http://schemas.microsoft.com/office/drawing/2014/main" id="{5705369F-3513-418A-83E9-AAF0EAD0E31F}"/>
                    </a:ext>
                  </a:extLst>
                </p:cNvPr>
                <p:cNvPicPr/>
                <p:nvPr/>
              </p:nvPicPr>
              <p:blipFill>
                <a:blip r:embed="rId829"/>
                <a:stretch>
                  <a:fillRect/>
                </a:stretch>
              </p:blipFill>
              <p:spPr>
                <a:xfrm>
                  <a:off x="9498517" y="1282291"/>
                  <a:ext cx="95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95" name="Freihand 494">
                  <a:extLst>
                    <a:ext uri="{FF2B5EF4-FFF2-40B4-BE49-F238E27FC236}">
                      <a16:creationId xmlns:a16="http://schemas.microsoft.com/office/drawing/2014/main" id="{7CD642B0-2665-4506-A4EA-2286C78A8CF7}"/>
                    </a:ext>
                  </a:extLst>
                </p14:cNvPr>
                <p14:cNvContentPartPr/>
                <p14:nvPr/>
              </p14:nvContentPartPr>
              <p14:xfrm>
                <a:off x="9678157" y="1216411"/>
                <a:ext cx="102960" cy="7200"/>
              </p14:xfrm>
            </p:contentPart>
          </mc:Choice>
          <mc:Fallback>
            <p:pic>
              <p:nvPicPr>
                <p:cNvPr id="495" name="Freihand 494">
                  <a:extLst>
                    <a:ext uri="{FF2B5EF4-FFF2-40B4-BE49-F238E27FC236}">
                      <a16:creationId xmlns:a16="http://schemas.microsoft.com/office/drawing/2014/main" id="{7CD642B0-2665-4506-A4EA-2286C78A8CF7}"/>
                    </a:ext>
                  </a:extLst>
                </p:cNvPr>
                <p:cNvPicPr/>
                <p:nvPr/>
              </p:nvPicPr>
              <p:blipFill>
                <a:blip r:embed="rId831"/>
                <a:stretch>
                  <a:fillRect/>
                </a:stretch>
              </p:blipFill>
              <p:spPr>
                <a:xfrm>
                  <a:off x="9673837" y="1212091"/>
                  <a:ext cx="111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96" name="Freihand 495">
                  <a:extLst>
                    <a:ext uri="{FF2B5EF4-FFF2-40B4-BE49-F238E27FC236}">
                      <a16:creationId xmlns:a16="http://schemas.microsoft.com/office/drawing/2014/main" id="{0E85401D-D341-4949-8B1D-E0A9D41CB64E}"/>
                    </a:ext>
                  </a:extLst>
                </p14:cNvPr>
                <p14:cNvContentPartPr/>
                <p14:nvPr/>
              </p14:nvContentPartPr>
              <p14:xfrm>
                <a:off x="9699037" y="1235131"/>
                <a:ext cx="117000" cy="33480"/>
              </p14:xfrm>
            </p:contentPart>
          </mc:Choice>
          <mc:Fallback>
            <p:pic>
              <p:nvPicPr>
                <p:cNvPr id="496" name="Freihand 495">
                  <a:extLst>
                    <a:ext uri="{FF2B5EF4-FFF2-40B4-BE49-F238E27FC236}">
                      <a16:creationId xmlns:a16="http://schemas.microsoft.com/office/drawing/2014/main" id="{0E85401D-D341-4949-8B1D-E0A9D41CB64E}"/>
                    </a:ext>
                  </a:extLst>
                </p:cNvPr>
                <p:cNvPicPr/>
                <p:nvPr/>
              </p:nvPicPr>
              <p:blipFill>
                <a:blip r:embed="rId833"/>
                <a:stretch>
                  <a:fillRect/>
                </a:stretch>
              </p:blipFill>
              <p:spPr>
                <a:xfrm>
                  <a:off x="9694717" y="1230811"/>
                  <a:ext cx="125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97" name="Freihand 496">
                  <a:extLst>
                    <a:ext uri="{FF2B5EF4-FFF2-40B4-BE49-F238E27FC236}">
                      <a16:creationId xmlns:a16="http://schemas.microsoft.com/office/drawing/2014/main" id="{E7ED5E65-FE6A-40B4-8ABA-AF81786F9662}"/>
                    </a:ext>
                  </a:extLst>
                </p14:cNvPr>
                <p14:cNvContentPartPr/>
                <p14:nvPr/>
              </p14:nvContentPartPr>
              <p14:xfrm>
                <a:off x="9975157" y="1065931"/>
                <a:ext cx="91080" cy="103320"/>
              </p14:xfrm>
            </p:contentPart>
          </mc:Choice>
          <mc:Fallback>
            <p:pic>
              <p:nvPicPr>
                <p:cNvPr id="497" name="Freihand 496">
                  <a:extLst>
                    <a:ext uri="{FF2B5EF4-FFF2-40B4-BE49-F238E27FC236}">
                      <a16:creationId xmlns:a16="http://schemas.microsoft.com/office/drawing/2014/main" id="{E7ED5E65-FE6A-40B4-8ABA-AF81786F9662}"/>
                    </a:ext>
                  </a:extLst>
                </p:cNvPr>
                <p:cNvPicPr/>
                <p:nvPr/>
              </p:nvPicPr>
              <p:blipFill>
                <a:blip r:embed="rId835"/>
                <a:stretch>
                  <a:fillRect/>
                </a:stretch>
              </p:blipFill>
              <p:spPr>
                <a:xfrm>
                  <a:off x="9970837" y="1061611"/>
                  <a:ext cx="99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98" name="Freihand 497">
                  <a:extLst>
                    <a:ext uri="{FF2B5EF4-FFF2-40B4-BE49-F238E27FC236}">
                      <a16:creationId xmlns:a16="http://schemas.microsoft.com/office/drawing/2014/main" id="{8CEF1B30-B6D1-4F05-82D9-CF64F54D7DD6}"/>
                    </a:ext>
                  </a:extLst>
                </p14:cNvPr>
                <p14:cNvContentPartPr/>
                <p14:nvPr/>
              </p14:nvContentPartPr>
              <p14:xfrm>
                <a:off x="9981637" y="1054051"/>
                <a:ext cx="108000" cy="10080"/>
              </p14:xfrm>
            </p:contentPart>
          </mc:Choice>
          <mc:Fallback>
            <p:pic>
              <p:nvPicPr>
                <p:cNvPr id="498" name="Freihand 497">
                  <a:extLst>
                    <a:ext uri="{FF2B5EF4-FFF2-40B4-BE49-F238E27FC236}">
                      <a16:creationId xmlns:a16="http://schemas.microsoft.com/office/drawing/2014/main" id="{8CEF1B30-B6D1-4F05-82D9-CF64F54D7DD6}"/>
                    </a:ext>
                  </a:extLst>
                </p:cNvPr>
                <p:cNvPicPr/>
                <p:nvPr/>
              </p:nvPicPr>
              <p:blipFill>
                <a:blip r:embed="rId837"/>
                <a:stretch>
                  <a:fillRect/>
                </a:stretch>
              </p:blipFill>
              <p:spPr>
                <a:xfrm>
                  <a:off x="9977317" y="1049731"/>
                  <a:ext cx="1166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99" name="Freihand 498">
                  <a:extLst>
                    <a:ext uri="{FF2B5EF4-FFF2-40B4-BE49-F238E27FC236}">
                      <a16:creationId xmlns:a16="http://schemas.microsoft.com/office/drawing/2014/main" id="{ABC7E5D5-50F0-4A5D-BF58-74D2BC896DD2}"/>
                    </a:ext>
                  </a:extLst>
                </p14:cNvPr>
                <p14:cNvContentPartPr/>
                <p14:nvPr/>
              </p14:nvContentPartPr>
              <p14:xfrm>
                <a:off x="9887677" y="1168891"/>
                <a:ext cx="324000" cy="28080"/>
              </p14:xfrm>
            </p:contentPart>
          </mc:Choice>
          <mc:Fallback>
            <p:pic>
              <p:nvPicPr>
                <p:cNvPr id="499" name="Freihand 498">
                  <a:extLst>
                    <a:ext uri="{FF2B5EF4-FFF2-40B4-BE49-F238E27FC236}">
                      <a16:creationId xmlns:a16="http://schemas.microsoft.com/office/drawing/2014/main" id="{ABC7E5D5-50F0-4A5D-BF58-74D2BC896DD2}"/>
                    </a:ext>
                  </a:extLst>
                </p:cNvPr>
                <p:cNvPicPr/>
                <p:nvPr/>
              </p:nvPicPr>
              <p:blipFill>
                <a:blip r:embed="rId839"/>
                <a:stretch>
                  <a:fillRect/>
                </a:stretch>
              </p:blipFill>
              <p:spPr>
                <a:xfrm>
                  <a:off x="9883357" y="1164571"/>
                  <a:ext cx="3326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00" name="Freihand 499">
                  <a:extLst>
                    <a:ext uri="{FF2B5EF4-FFF2-40B4-BE49-F238E27FC236}">
                      <a16:creationId xmlns:a16="http://schemas.microsoft.com/office/drawing/2014/main" id="{8585BBF1-F7D3-4DD2-A9CF-75085D6B7926}"/>
                    </a:ext>
                  </a:extLst>
                </p14:cNvPr>
                <p14:cNvContentPartPr/>
                <p14:nvPr/>
              </p14:nvContentPartPr>
              <p14:xfrm>
                <a:off x="9868957" y="1227211"/>
                <a:ext cx="106920" cy="100440"/>
              </p14:xfrm>
            </p:contentPart>
          </mc:Choice>
          <mc:Fallback>
            <p:pic>
              <p:nvPicPr>
                <p:cNvPr id="500" name="Freihand 499">
                  <a:extLst>
                    <a:ext uri="{FF2B5EF4-FFF2-40B4-BE49-F238E27FC236}">
                      <a16:creationId xmlns:a16="http://schemas.microsoft.com/office/drawing/2014/main" id="{8585BBF1-F7D3-4DD2-A9CF-75085D6B7926}"/>
                    </a:ext>
                  </a:extLst>
                </p:cNvPr>
                <p:cNvPicPr/>
                <p:nvPr/>
              </p:nvPicPr>
              <p:blipFill>
                <a:blip r:embed="rId841"/>
                <a:stretch>
                  <a:fillRect/>
                </a:stretch>
              </p:blipFill>
              <p:spPr>
                <a:xfrm>
                  <a:off x="9864637" y="1222891"/>
                  <a:ext cx="115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01" name="Freihand 500">
                  <a:extLst>
                    <a:ext uri="{FF2B5EF4-FFF2-40B4-BE49-F238E27FC236}">
                      <a16:creationId xmlns:a16="http://schemas.microsoft.com/office/drawing/2014/main" id="{11CE0EB8-20AE-4CF5-A5B8-2DDA1C5F1621}"/>
                    </a:ext>
                  </a:extLst>
                </p14:cNvPr>
                <p14:cNvContentPartPr/>
                <p14:nvPr/>
              </p14:nvContentPartPr>
              <p14:xfrm>
                <a:off x="9987037" y="1241251"/>
                <a:ext cx="68760" cy="67320"/>
              </p14:xfrm>
            </p:contentPart>
          </mc:Choice>
          <mc:Fallback>
            <p:pic>
              <p:nvPicPr>
                <p:cNvPr id="501" name="Freihand 500">
                  <a:extLst>
                    <a:ext uri="{FF2B5EF4-FFF2-40B4-BE49-F238E27FC236}">
                      <a16:creationId xmlns:a16="http://schemas.microsoft.com/office/drawing/2014/main" id="{11CE0EB8-20AE-4CF5-A5B8-2DDA1C5F1621}"/>
                    </a:ext>
                  </a:extLst>
                </p:cNvPr>
                <p:cNvPicPr/>
                <p:nvPr/>
              </p:nvPicPr>
              <p:blipFill>
                <a:blip r:embed="rId843"/>
                <a:stretch>
                  <a:fillRect/>
                </a:stretch>
              </p:blipFill>
              <p:spPr>
                <a:xfrm>
                  <a:off x="9982717" y="1236931"/>
                  <a:ext cx="77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02" name="Freihand 501">
                  <a:extLst>
                    <a:ext uri="{FF2B5EF4-FFF2-40B4-BE49-F238E27FC236}">
                      <a16:creationId xmlns:a16="http://schemas.microsoft.com/office/drawing/2014/main" id="{F1BBFC56-590E-496E-A8CC-285EE99E0778}"/>
                    </a:ext>
                  </a:extLst>
                </p14:cNvPr>
                <p14:cNvContentPartPr/>
                <p14:nvPr/>
              </p14:nvContentPartPr>
              <p14:xfrm>
                <a:off x="10048597" y="1238731"/>
                <a:ext cx="103320" cy="83880"/>
              </p14:xfrm>
            </p:contentPart>
          </mc:Choice>
          <mc:Fallback>
            <p:pic>
              <p:nvPicPr>
                <p:cNvPr id="502" name="Freihand 501">
                  <a:extLst>
                    <a:ext uri="{FF2B5EF4-FFF2-40B4-BE49-F238E27FC236}">
                      <a16:creationId xmlns:a16="http://schemas.microsoft.com/office/drawing/2014/main" id="{F1BBFC56-590E-496E-A8CC-285EE99E0778}"/>
                    </a:ext>
                  </a:extLst>
                </p:cNvPr>
                <p:cNvPicPr/>
                <p:nvPr/>
              </p:nvPicPr>
              <p:blipFill>
                <a:blip r:embed="rId845"/>
                <a:stretch>
                  <a:fillRect/>
                </a:stretch>
              </p:blipFill>
              <p:spPr>
                <a:xfrm>
                  <a:off x="10044277" y="1234411"/>
                  <a:ext cx="111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03" name="Freihand 502">
                  <a:extLst>
                    <a:ext uri="{FF2B5EF4-FFF2-40B4-BE49-F238E27FC236}">
                      <a16:creationId xmlns:a16="http://schemas.microsoft.com/office/drawing/2014/main" id="{8C071E0A-917B-4322-97CA-B28AB140DB6D}"/>
                    </a:ext>
                  </a:extLst>
                </p14:cNvPr>
                <p14:cNvContentPartPr/>
                <p14:nvPr/>
              </p14:nvContentPartPr>
              <p14:xfrm>
                <a:off x="10283317" y="1198411"/>
                <a:ext cx="157320" cy="6120"/>
              </p14:xfrm>
            </p:contentPart>
          </mc:Choice>
          <mc:Fallback>
            <p:pic>
              <p:nvPicPr>
                <p:cNvPr id="503" name="Freihand 502">
                  <a:extLst>
                    <a:ext uri="{FF2B5EF4-FFF2-40B4-BE49-F238E27FC236}">
                      <a16:creationId xmlns:a16="http://schemas.microsoft.com/office/drawing/2014/main" id="{8C071E0A-917B-4322-97CA-B28AB140DB6D}"/>
                    </a:ext>
                  </a:extLst>
                </p:cNvPr>
                <p:cNvPicPr/>
                <p:nvPr/>
              </p:nvPicPr>
              <p:blipFill>
                <a:blip r:embed="rId847"/>
                <a:stretch>
                  <a:fillRect/>
                </a:stretch>
              </p:blipFill>
              <p:spPr>
                <a:xfrm>
                  <a:off x="10278997" y="1194091"/>
                  <a:ext cx="165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04" name="Freihand 503">
                  <a:extLst>
                    <a:ext uri="{FF2B5EF4-FFF2-40B4-BE49-F238E27FC236}">
                      <a16:creationId xmlns:a16="http://schemas.microsoft.com/office/drawing/2014/main" id="{C53325BC-5A71-4B30-A9B6-125308F9D435}"/>
                    </a:ext>
                  </a:extLst>
                </p14:cNvPr>
                <p14:cNvContentPartPr/>
                <p14:nvPr/>
              </p14:nvContentPartPr>
              <p14:xfrm>
                <a:off x="10295557" y="1218571"/>
                <a:ext cx="159120" cy="26280"/>
              </p14:xfrm>
            </p:contentPart>
          </mc:Choice>
          <mc:Fallback>
            <p:pic>
              <p:nvPicPr>
                <p:cNvPr id="504" name="Freihand 503">
                  <a:extLst>
                    <a:ext uri="{FF2B5EF4-FFF2-40B4-BE49-F238E27FC236}">
                      <a16:creationId xmlns:a16="http://schemas.microsoft.com/office/drawing/2014/main" id="{C53325BC-5A71-4B30-A9B6-125308F9D435}"/>
                    </a:ext>
                  </a:extLst>
                </p:cNvPr>
                <p:cNvPicPr/>
                <p:nvPr/>
              </p:nvPicPr>
              <p:blipFill>
                <a:blip r:embed="rId849"/>
                <a:stretch>
                  <a:fillRect/>
                </a:stretch>
              </p:blipFill>
              <p:spPr>
                <a:xfrm>
                  <a:off x="10291237" y="1214251"/>
                  <a:ext cx="167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06" name="Freihand 505">
                  <a:extLst>
                    <a:ext uri="{FF2B5EF4-FFF2-40B4-BE49-F238E27FC236}">
                      <a16:creationId xmlns:a16="http://schemas.microsoft.com/office/drawing/2014/main" id="{B177432E-6557-482A-97C8-929B3CB40970}"/>
                    </a:ext>
                  </a:extLst>
                </p14:cNvPr>
                <p14:cNvContentPartPr/>
                <p14:nvPr/>
              </p14:nvContentPartPr>
              <p14:xfrm>
                <a:off x="10502557" y="1133251"/>
                <a:ext cx="123840" cy="109800"/>
              </p14:xfrm>
            </p:contentPart>
          </mc:Choice>
          <mc:Fallback>
            <p:pic>
              <p:nvPicPr>
                <p:cNvPr id="506" name="Freihand 505">
                  <a:extLst>
                    <a:ext uri="{FF2B5EF4-FFF2-40B4-BE49-F238E27FC236}">
                      <a16:creationId xmlns:a16="http://schemas.microsoft.com/office/drawing/2014/main" id="{B177432E-6557-482A-97C8-929B3CB40970}"/>
                    </a:ext>
                  </a:extLst>
                </p:cNvPr>
                <p:cNvPicPr/>
                <p:nvPr/>
              </p:nvPicPr>
              <p:blipFill>
                <a:blip r:embed="rId851"/>
                <a:stretch>
                  <a:fillRect/>
                </a:stretch>
              </p:blipFill>
              <p:spPr>
                <a:xfrm>
                  <a:off x="10498237" y="1128931"/>
                  <a:ext cx="1324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07" name="Freihand 506">
                  <a:extLst>
                    <a:ext uri="{FF2B5EF4-FFF2-40B4-BE49-F238E27FC236}">
                      <a16:creationId xmlns:a16="http://schemas.microsoft.com/office/drawing/2014/main" id="{40E56223-75A6-4A23-B07F-84D3508C83BE}"/>
                    </a:ext>
                  </a:extLst>
                </p14:cNvPr>
                <p14:cNvContentPartPr/>
                <p14:nvPr/>
              </p14:nvContentPartPr>
              <p14:xfrm>
                <a:off x="10509037" y="1074211"/>
                <a:ext cx="307080" cy="160920"/>
              </p14:xfrm>
            </p:contentPart>
          </mc:Choice>
          <mc:Fallback>
            <p:pic>
              <p:nvPicPr>
                <p:cNvPr id="507" name="Freihand 506">
                  <a:extLst>
                    <a:ext uri="{FF2B5EF4-FFF2-40B4-BE49-F238E27FC236}">
                      <a16:creationId xmlns:a16="http://schemas.microsoft.com/office/drawing/2014/main" id="{40E56223-75A6-4A23-B07F-84D3508C83BE}"/>
                    </a:ext>
                  </a:extLst>
                </p:cNvPr>
                <p:cNvPicPr/>
                <p:nvPr/>
              </p:nvPicPr>
              <p:blipFill>
                <a:blip r:embed="rId853"/>
                <a:stretch>
                  <a:fillRect/>
                </a:stretch>
              </p:blipFill>
              <p:spPr>
                <a:xfrm>
                  <a:off x="10504717" y="1069891"/>
                  <a:ext cx="315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08" name="Freihand 507">
                  <a:extLst>
                    <a:ext uri="{FF2B5EF4-FFF2-40B4-BE49-F238E27FC236}">
                      <a16:creationId xmlns:a16="http://schemas.microsoft.com/office/drawing/2014/main" id="{00332E8D-4E6A-4089-94B7-DAC53B5BBAF2}"/>
                    </a:ext>
                  </a:extLst>
                </p14:cNvPr>
                <p14:cNvContentPartPr/>
                <p14:nvPr/>
              </p14:nvContentPartPr>
              <p14:xfrm>
                <a:off x="10652317" y="1071331"/>
                <a:ext cx="74160" cy="79200"/>
              </p14:xfrm>
            </p:contentPart>
          </mc:Choice>
          <mc:Fallback>
            <p:pic>
              <p:nvPicPr>
                <p:cNvPr id="508" name="Freihand 507">
                  <a:extLst>
                    <a:ext uri="{FF2B5EF4-FFF2-40B4-BE49-F238E27FC236}">
                      <a16:creationId xmlns:a16="http://schemas.microsoft.com/office/drawing/2014/main" id="{00332E8D-4E6A-4089-94B7-DAC53B5BBAF2}"/>
                    </a:ext>
                  </a:extLst>
                </p:cNvPr>
                <p:cNvPicPr/>
                <p:nvPr/>
              </p:nvPicPr>
              <p:blipFill>
                <a:blip r:embed="rId855"/>
                <a:stretch>
                  <a:fillRect/>
                </a:stretch>
              </p:blipFill>
              <p:spPr>
                <a:xfrm>
                  <a:off x="10647997" y="1067011"/>
                  <a:ext cx="82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09" name="Freihand 508">
                  <a:extLst>
                    <a:ext uri="{FF2B5EF4-FFF2-40B4-BE49-F238E27FC236}">
                      <a16:creationId xmlns:a16="http://schemas.microsoft.com/office/drawing/2014/main" id="{7D1C3D97-D0EB-41D2-9023-EDD2955E3A09}"/>
                    </a:ext>
                  </a:extLst>
                </p14:cNvPr>
                <p14:cNvContentPartPr/>
                <p14:nvPr/>
              </p14:nvContentPartPr>
              <p14:xfrm>
                <a:off x="10734757" y="1171411"/>
                <a:ext cx="109800" cy="69120"/>
              </p14:xfrm>
            </p:contentPart>
          </mc:Choice>
          <mc:Fallback>
            <p:pic>
              <p:nvPicPr>
                <p:cNvPr id="509" name="Freihand 508">
                  <a:extLst>
                    <a:ext uri="{FF2B5EF4-FFF2-40B4-BE49-F238E27FC236}">
                      <a16:creationId xmlns:a16="http://schemas.microsoft.com/office/drawing/2014/main" id="{7D1C3D97-D0EB-41D2-9023-EDD2955E3A09}"/>
                    </a:ext>
                  </a:extLst>
                </p:cNvPr>
                <p:cNvPicPr/>
                <p:nvPr/>
              </p:nvPicPr>
              <p:blipFill>
                <a:blip r:embed="rId857"/>
                <a:stretch>
                  <a:fillRect/>
                </a:stretch>
              </p:blipFill>
              <p:spPr>
                <a:xfrm>
                  <a:off x="10730437" y="1167091"/>
                  <a:ext cx="118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10" name="Freihand 509">
                  <a:extLst>
                    <a:ext uri="{FF2B5EF4-FFF2-40B4-BE49-F238E27FC236}">
                      <a16:creationId xmlns:a16="http://schemas.microsoft.com/office/drawing/2014/main" id="{79A45F06-2EF7-45EF-AC25-864A93A9F3B3}"/>
                    </a:ext>
                  </a:extLst>
                </p14:cNvPr>
                <p14:cNvContentPartPr/>
                <p14:nvPr/>
              </p14:nvContentPartPr>
              <p14:xfrm>
                <a:off x="10904317" y="1139011"/>
                <a:ext cx="203400" cy="4680"/>
              </p14:xfrm>
            </p:contentPart>
          </mc:Choice>
          <mc:Fallback>
            <p:pic>
              <p:nvPicPr>
                <p:cNvPr id="510" name="Freihand 509">
                  <a:extLst>
                    <a:ext uri="{FF2B5EF4-FFF2-40B4-BE49-F238E27FC236}">
                      <a16:creationId xmlns:a16="http://schemas.microsoft.com/office/drawing/2014/main" id="{79A45F06-2EF7-45EF-AC25-864A93A9F3B3}"/>
                    </a:ext>
                  </a:extLst>
                </p:cNvPr>
                <p:cNvPicPr/>
                <p:nvPr/>
              </p:nvPicPr>
              <p:blipFill>
                <a:blip r:embed="rId859"/>
                <a:stretch>
                  <a:fillRect/>
                </a:stretch>
              </p:blipFill>
              <p:spPr>
                <a:xfrm>
                  <a:off x="10899997" y="1134691"/>
                  <a:ext cx="212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11" name="Freihand 510">
                  <a:extLst>
                    <a:ext uri="{FF2B5EF4-FFF2-40B4-BE49-F238E27FC236}">
                      <a16:creationId xmlns:a16="http://schemas.microsoft.com/office/drawing/2014/main" id="{F1C7CCF1-A7C0-470B-AE13-5E7B8FBDC6E6}"/>
                    </a:ext>
                  </a:extLst>
                </p14:cNvPr>
                <p14:cNvContentPartPr/>
                <p14:nvPr/>
              </p14:nvContentPartPr>
              <p14:xfrm>
                <a:off x="10950037" y="1175011"/>
                <a:ext cx="190440" cy="12960"/>
              </p14:xfrm>
            </p:contentPart>
          </mc:Choice>
          <mc:Fallback>
            <p:pic>
              <p:nvPicPr>
                <p:cNvPr id="511" name="Freihand 510">
                  <a:extLst>
                    <a:ext uri="{FF2B5EF4-FFF2-40B4-BE49-F238E27FC236}">
                      <a16:creationId xmlns:a16="http://schemas.microsoft.com/office/drawing/2014/main" id="{F1C7CCF1-A7C0-470B-AE13-5E7B8FBDC6E6}"/>
                    </a:ext>
                  </a:extLst>
                </p:cNvPr>
                <p:cNvPicPr/>
                <p:nvPr/>
              </p:nvPicPr>
              <p:blipFill>
                <a:blip r:embed="rId861"/>
                <a:stretch>
                  <a:fillRect/>
                </a:stretch>
              </p:blipFill>
              <p:spPr>
                <a:xfrm>
                  <a:off x="10945717" y="1170691"/>
                  <a:ext cx="199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12" name="Freihand 511">
                  <a:extLst>
                    <a:ext uri="{FF2B5EF4-FFF2-40B4-BE49-F238E27FC236}">
                      <a16:creationId xmlns:a16="http://schemas.microsoft.com/office/drawing/2014/main" id="{B16B0E49-4540-49CA-9B85-B06594713EB3}"/>
                    </a:ext>
                  </a:extLst>
                </p14:cNvPr>
                <p14:cNvContentPartPr/>
                <p14:nvPr/>
              </p14:nvContentPartPr>
              <p14:xfrm>
                <a:off x="11187277" y="1034251"/>
                <a:ext cx="127800" cy="165240"/>
              </p14:xfrm>
            </p:contentPart>
          </mc:Choice>
          <mc:Fallback>
            <p:pic>
              <p:nvPicPr>
                <p:cNvPr id="512" name="Freihand 511">
                  <a:extLst>
                    <a:ext uri="{FF2B5EF4-FFF2-40B4-BE49-F238E27FC236}">
                      <a16:creationId xmlns:a16="http://schemas.microsoft.com/office/drawing/2014/main" id="{B16B0E49-4540-49CA-9B85-B06594713EB3}"/>
                    </a:ext>
                  </a:extLst>
                </p:cNvPr>
                <p:cNvPicPr/>
                <p:nvPr/>
              </p:nvPicPr>
              <p:blipFill>
                <a:blip r:embed="rId863"/>
                <a:stretch>
                  <a:fillRect/>
                </a:stretch>
              </p:blipFill>
              <p:spPr>
                <a:xfrm>
                  <a:off x="11182957" y="1029931"/>
                  <a:ext cx="136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13" name="Freihand 512">
                  <a:extLst>
                    <a:ext uri="{FF2B5EF4-FFF2-40B4-BE49-F238E27FC236}">
                      <a16:creationId xmlns:a16="http://schemas.microsoft.com/office/drawing/2014/main" id="{8FFB4935-00F9-4357-A129-5706D765DB94}"/>
                    </a:ext>
                  </a:extLst>
                </p14:cNvPr>
                <p14:cNvContentPartPr/>
                <p14:nvPr/>
              </p14:nvContentPartPr>
              <p14:xfrm>
                <a:off x="11325517" y="1011931"/>
                <a:ext cx="168120" cy="127440"/>
              </p14:xfrm>
            </p:contentPart>
          </mc:Choice>
          <mc:Fallback>
            <p:pic>
              <p:nvPicPr>
                <p:cNvPr id="513" name="Freihand 512">
                  <a:extLst>
                    <a:ext uri="{FF2B5EF4-FFF2-40B4-BE49-F238E27FC236}">
                      <a16:creationId xmlns:a16="http://schemas.microsoft.com/office/drawing/2014/main" id="{8FFB4935-00F9-4357-A129-5706D765DB94}"/>
                    </a:ext>
                  </a:extLst>
                </p:cNvPr>
                <p:cNvPicPr/>
                <p:nvPr/>
              </p:nvPicPr>
              <p:blipFill>
                <a:blip r:embed="rId865"/>
                <a:stretch>
                  <a:fillRect/>
                </a:stretch>
              </p:blipFill>
              <p:spPr>
                <a:xfrm>
                  <a:off x="11321197" y="1007611"/>
                  <a:ext cx="176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23" name="Freihand 522">
                  <a:extLst>
                    <a:ext uri="{FF2B5EF4-FFF2-40B4-BE49-F238E27FC236}">
                      <a16:creationId xmlns:a16="http://schemas.microsoft.com/office/drawing/2014/main" id="{2D1599F1-AD37-4F02-B95B-A81BBF94EE90}"/>
                    </a:ext>
                  </a:extLst>
                </p14:cNvPr>
                <p14:cNvContentPartPr/>
                <p14:nvPr/>
              </p14:nvContentPartPr>
              <p14:xfrm>
                <a:off x="6527077" y="122011"/>
                <a:ext cx="1790280" cy="1474560"/>
              </p14:xfrm>
            </p:contentPart>
          </mc:Choice>
          <mc:Fallback>
            <p:pic>
              <p:nvPicPr>
                <p:cNvPr id="523" name="Freihand 522">
                  <a:extLst>
                    <a:ext uri="{FF2B5EF4-FFF2-40B4-BE49-F238E27FC236}">
                      <a16:creationId xmlns:a16="http://schemas.microsoft.com/office/drawing/2014/main" id="{2D1599F1-AD37-4F02-B95B-A81BBF94EE90}"/>
                    </a:ext>
                  </a:extLst>
                </p:cNvPr>
                <p:cNvPicPr/>
                <p:nvPr/>
              </p:nvPicPr>
              <p:blipFill>
                <a:blip r:embed="rId867"/>
                <a:stretch>
                  <a:fillRect/>
                </a:stretch>
              </p:blipFill>
              <p:spPr>
                <a:xfrm>
                  <a:off x="6522757" y="117691"/>
                  <a:ext cx="1798920" cy="148320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24" name="Freihand 523">
                  <a:extLst>
                    <a:ext uri="{FF2B5EF4-FFF2-40B4-BE49-F238E27FC236}">
                      <a16:creationId xmlns:a16="http://schemas.microsoft.com/office/drawing/2014/main" id="{B5CCA384-18E3-44E2-99F3-F4D8BF084D39}"/>
                    </a:ext>
                  </a:extLst>
                </p14:cNvPr>
                <p14:cNvContentPartPr/>
                <p14:nvPr/>
              </p14:nvContentPartPr>
              <p14:xfrm>
                <a:off x="6780517" y="177451"/>
                <a:ext cx="163800" cy="61560"/>
              </p14:xfrm>
            </p:contentPart>
          </mc:Choice>
          <mc:Fallback>
            <p:pic>
              <p:nvPicPr>
                <p:cNvPr id="524" name="Freihand 523">
                  <a:extLst>
                    <a:ext uri="{FF2B5EF4-FFF2-40B4-BE49-F238E27FC236}">
                      <a16:creationId xmlns:a16="http://schemas.microsoft.com/office/drawing/2014/main" id="{B5CCA384-18E3-44E2-99F3-F4D8BF084D39}"/>
                    </a:ext>
                  </a:extLst>
                </p:cNvPr>
                <p:cNvPicPr/>
                <p:nvPr/>
              </p:nvPicPr>
              <p:blipFill>
                <a:blip r:embed="rId869"/>
                <a:stretch>
                  <a:fillRect/>
                </a:stretch>
              </p:blipFill>
              <p:spPr>
                <a:xfrm>
                  <a:off x="6776197" y="173131"/>
                  <a:ext cx="172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5" name="Freihand 524">
                  <a:extLst>
                    <a:ext uri="{FF2B5EF4-FFF2-40B4-BE49-F238E27FC236}">
                      <a16:creationId xmlns:a16="http://schemas.microsoft.com/office/drawing/2014/main" id="{9EE8FC6F-D09B-4A22-B347-7490417B4774}"/>
                    </a:ext>
                  </a:extLst>
                </p14:cNvPr>
                <p14:cNvContentPartPr/>
                <p14:nvPr/>
              </p14:nvContentPartPr>
              <p14:xfrm>
                <a:off x="6853597" y="170251"/>
                <a:ext cx="99720" cy="158400"/>
              </p14:xfrm>
            </p:contentPart>
          </mc:Choice>
          <mc:Fallback>
            <p:pic>
              <p:nvPicPr>
                <p:cNvPr id="525" name="Freihand 524">
                  <a:extLst>
                    <a:ext uri="{FF2B5EF4-FFF2-40B4-BE49-F238E27FC236}">
                      <a16:creationId xmlns:a16="http://schemas.microsoft.com/office/drawing/2014/main" id="{9EE8FC6F-D09B-4A22-B347-7490417B4774}"/>
                    </a:ext>
                  </a:extLst>
                </p:cNvPr>
                <p:cNvPicPr/>
                <p:nvPr/>
              </p:nvPicPr>
              <p:blipFill>
                <a:blip r:embed="rId871"/>
                <a:stretch>
                  <a:fillRect/>
                </a:stretch>
              </p:blipFill>
              <p:spPr>
                <a:xfrm>
                  <a:off x="6849277" y="165931"/>
                  <a:ext cx="1083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26" name="Freihand 525">
                  <a:extLst>
                    <a:ext uri="{FF2B5EF4-FFF2-40B4-BE49-F238E27FC236}">
                      <a16:creationId xmlns:a16="http://schemas.microsoft.com/office/drawing/2014/main" id="{BF303D04-7239-44E0-B21A-703B55184555}"/>
                    </a:ext>
                  </a:extLst>
                </p14:cNvPr>
                <p14:cNvContentPartPr/>
                <p14:nvPr/>
              </p14:nvContentPartPr>
              <p14:xfrm>
                <a:off x="6975997" y="120211"/>
                <a:ext cx="64800" cy="82440"/>
              </p14:xfrm>
            </p:contentPart>
          </mc:Choice>
          <mc:Fallback>
            <p:pic>
              <p:nvPicPr>
                <p:cNvPr id="526" name="Freihand 525">
                  <a:extLst>
                    <a:ext uri="{FF2B5EF4-FFF2-40B4-BE49-F238E27FC236}">
                      <a16:creationId xmlns:a16="http://schemas.microsoft.com/office/drawing/2014/main" id="{BF303D04-7239-44E0-B21A-703B55184555}"/>
                    </a:ext>
                  </a:extLst>
                </p:cNvPr>
                <p:cNvPicPr/>
                <p:nvPr/>
              </p:nvPicPr>
              <p:blipFill>
                <a:blip r:embed="rId873"/>
                <a:stretch>
                  <a:fillRect/>
                </a:stretch>
              </p:blipFill>
              <p:spPr>
                <a:xfrm>
                  <a:off x="6971677" y="115891"/>
                  <a:ext cx="73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27" name="Freihand 526">
                  <a:extLst>
                    <a:ext uri="{FF2B5EF4-FFF2-40B4-BE49-F238E27FC236}">
                      <a16:creationId xmlns:a16="http://schemas.microsoft.com/office/drawing/2014/main" id="{900F3C21-550B-4221-A6AF-8B7AB29725FA}"/>
                    </a:ext>
                  </a:extLst>
                </p14:cNvPr>
                <p14:cNvContentPartPr/>
                <p14:nvPr/>
              </p14:nvContentPartPr>
              <p14:xfrm>
                <a:off x="6970597" y="128491"/>
                <a:ext cx="156240" cy="91800"/>
              </p14:xfrm>
            </p:contentPart>
          </mc:Choice>
          <mc:Fallback>
            <p:pic>
              <p:nvPicPr>
                <p:cNvPr id="527" name="Freihand 526">
                  <a:extLst>
                    <a:ext uri="{FF2B5EF4-FFF2-40B4-BE49-F238E27FC236}">
                      <a16:creationId xmlns:a16="http://schemas.microsoft.com/office/drawing/2014/main" id="{900F3C21-550B-4221-A6AF-8B7AB29725FA}"/>
                    </a:ext>
                  </a:extLst>
                </p:cNvPr>
                <p:cNvPicPr/>
                <p:nvPr/>
              </p:nvPicPr>
              <p:blipFill>
                <a:blip r:embed="rId875"/>
                <a:stretch>
                  <a:fillRect/>
                </a:stretch>
              </p:blipFill>
              <p:spPr>
                <a:xfrm>
                  <a:off x="6966277" y="124171"/>
                  <a:ext cx="164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28" name="Freihand 527">
                  <a:extLst>
                    <a:ext uri="{FF2B5EF4-FFF2-40B4-BE49-F238E27FC236}">
                      <a16:creationId xmlns:a16="http://schemas.microsoft.com/office/drawing/2014/main" id="{608CC3B9-C654-4431-A2AC-149651E1BBD5}"/>
                    </a:ext>
                  </a:extLst>
                </p14:cNvPr>
                <p14:cNvContentPartPr/>
                <p14:nvPr/>
              </p14:nvContentPartPr>
              <p14:xfrm>
                <a:off x="7092277" y="179971"/>
                <a:ext cx="222120" cy="73080"/>
              </p14:xfrm>
            </p:contentPart>
          </mc:Choice>
          <mc:Fallback>
            <p:pic>
              <p:nvPicPr>
                <p:cNvPr id="528" name="Freihand 527">
                  <a:extLst>
                    <a:ext uri="{FF2B5EF4-FFF2-40B4-BE49-F238E27FC236}">
                      <a16:creationId xmlns:a16="http://schemas.microsoft.com/office/drawing/2014/main" id="{608CC3B9-C654-4431-A2AC-149651E1BBD5}"/>
                    </a:ext>
                  </a:extLst>
                </p:cNvPr>
                <p:cNvPicPr/>
                <p:nvPr/>
              </p:nvPicPr>
              <p:blipFill>
                <a:blip r:embed="rId877"/>
                <a:stretch>
                  <a:fillRect/>
                </a:stretch>
              </p:blipFill>
              <p:spPr>
                <a:xfrm>
                  <a:off x="7087957" y="175651"/>
                  <a:ext cx="2307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30" name="Freihand 529">
                  <a:extLst>
                    <a:ext uri="{FF2B5EF4-FFF2-40B4-BE49-F238E27FC236}">
                      <a16:creationId xmlns:a16="http://schemas.microsoft.com/office/drawing/2014/main" id="{0FAF45CB-EE39-4B39-8665-FAA217AE2E8F}"/>
                    </a:ext>
                  </a:extLst>
                </p14:cNvPr>
                <p14:cNvContentPartPr/>
                <p14:nvPr/>
              </p14:nvContentPartPr>
              <p14:xfrm>
                <a:off x="7352917" y="140371"/>
                <a:ext cx="94680" cy="97560"/>
              </p14:xfrm>
            </p:contentPart>
          </mc:Choice>
          <mc:Fallback>
            <p:pic>
              <p:nvPicPr>
                <p:cNvPr id="530" name="Freihand 529">
                  <a:extLst>
                    <a:ext uri="{FF2B5EF4-FFF2-40B4-BE49-F238E27FC236}">
                      <a16:creationId xmlns:a16="http://schemas.microsoft.com/office/drawing/2014/main" id="{0FAF45CB-EE39-4B39-8665-FAA217AE2E8F}"/>
                    </a:ext>
                  </a:extLst>
                </p:cNvPr>
                <p:cNvPicPr/>
                <p:nvPr/>
              </p:nvPicPr>
              <p:blipFill>
                <a:blip r:embed="rId879"/>
                <a:stretch>
                  <a:fillRect/>
                </a:stretch>
              </p:blipFill>
              <p:spPr>
                <a:xfrm>
                  <a:off x="7348597" y="136051"/>
                  <a:ext cx="103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31" name="Freihand 530">
                  <a:extLst>
                    <a:ext uri="{FF2B5EF4-FFF2-40B4-BE49-F238E27FC236}">
                      <a16:creationId xmlns:a16="http://schemas.microsoft.com/office/drawing/2014/main" id="{86EE23A8-A3C5-4AA5-9A52-3A172897463A}"/>
                    </a:ext>
                  </a:extLst>
                </p14:cNvPr>
                <p14:cNvContentPartPr/>
                <p14:nvPr/>
              </p14:nvContentPartPr>
              <p14:xfrm>
                <a:off x="7388197" y="123451"/>
                <a:ext cx="102960" cy="9720"/>
              </p14:xfrm>
            </p:contentPart>
          </mc:Choice>
          <mc:Fallback>
            <p:pic>
              <p:nvPicPr>
                <p:cNvPr id="531" name="Freihand 530">
                  <a:extLst>
                    <a:ext uri="{FF2B5EF4-FFF2-40B4-BE49-F238E27FC236}">
                      <a16:creationId xmlns:a16="http://schemas.microsoft.com/office/drawing/2014/main" id="{86EE23A8-A3C5-4AA5-9A52-3A172897463A}"/>
                    </a:ext>
                  </a:extLst>
                </p:cNvPr>
                <p:cNvPicPr/>
                <p:nvPr/>
              </p:nvPicPr>
              <p:blipFill>
                <a:blip r:embed="rId881"/>
                <a:stretch>
                  <a:fillRect/>
                </a:stretch>
              </p:blipFill>
              <p:spPr>
                <a:xfrm>
                  <a:off x="7383877" y="119131"/>
                  <a:ext cx="111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32" name="Freihand 531">
                  <a:extLst>
                    <a:ext uri="{FF2B5EF4-FFF2-40B4-BE49-F238E27FC236}">
                      <a16:creationId xmlns:a16="http://schemas.microsoft.com/office/drawing/2014/main" id="{2F96EB2F-D82C-4F66-AF7C-B356887609CF}"/>
                    </a:ext>
                  </a:extLst>
                </p14:cNvPr>
                <p14:cNvContentPartPr/>
                <p14:nvPr/>
              </p14:nvContentPartPr>
              <p14:xfrm>
                <a:off x="7499797" y="115531"/>
                <a:ext cx="96840" cy="110880"/>
              </p14:xfrm>
            </p:contentPart>
          </mc:Choice>
          <mc:Fallback>
            <p:pic>
              <p:nvPicPr>
                <p:cNvPr id="532" name="Freihand 531">
                  <a:extLst>
                    <a:ext uri="{FF2B5EF4-FFF2-40B4-BE49-F238E27FC236}">
                      <a16:creationId xmlns:a16="http://schemas.microsoft.com/office/drawing/2014/main" id="{2F96EB2F-D82C-4F66-AF7C-B356887609CF}"/>
                    </a:ext>
                  </a:extLst>
                </p:cNvPr>
                <p:cNvPicPr/>
                <p:nvPr/>
              </p:nvPicPr>
              <p:blipFill>
                <a:blip r:embed="rId883"/>
                <a:stretch>
                  <a:fillRect/>
                </a:stretch>
              </p:blipFill>
              <p:spPr>
                <a:xfrm>
                  <a:off x="7495477" y="111211"/>
                  <a:ext cx="105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33" name="Freihand 532">
                  <a:extLst>
                    <a:ext uri="{FF2B5EF4-FFF2-40B4-BE49-F238E27FC236}">
                      <a16:creationId xmlns:a16="http://schemas.microsoft.com/office/drawing/2014/main" id="{CEFF421E-A06B-45AA-8965-E47F9E775058}"/>
                    </a:ext>
                  </a:extLst>
                </p14:cNvPr>
                <p14:cNvContentPartPr/>
                <p14:nvPr/>
              </p14:nvContentPartPr>
              <p14:xfrm>
                <a:off x="7614277" y="140731"/>
                <a:ext cx="89280" cy="68400"/>
              </p14:xfrm>
            </p:contentPart>
          </mc:Choice>
          <mc:Fallback>
            <p:pic>
              <p:nvPicPr>
                <p:cNvPr id="533" name="Freihand 532">
                  <a:extLst>
                    <a:ext uri="{FF2B5EF4-FFF2-40B4-BE49-F238E27FC236}">
                      <a16:creationId xmlns:a16="http://schemas.microsoft.com/office/drawing/2014/main" id="{CEFF421E-A06B-45AA-8965-E47F9E775058}"/>
                    </a:ext>
                  </a:extLst>
                </p:cNvPr>
                <p:cNvPicPr/>
                <p:nvPr/>
              </p:nvPicPr>
              <p:blipFill>
                <a:blip r:embed="rId885"/>
                <a:stretch>
                  <a:fillRect/>
                </a:stretch>
              </p:blipFill>
              <p:spPr>
                <a:xfrm>
                  <a:off x="7609957" y="136411"/>
                  <a:ext cx="97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34" name="Freihand 533">
                  <a:extLst>
                    <a:ext uri="{FF2B5EF4-FFF2-40B4-BE49-F238E27FC236}">
                      <a16:creationId xmlns:a16="http://schemas.microsoft.com/office/drawing/2014/main" id="{99B4F482-C44D-40D7-A187-A5CFA6BEFF7D}"/>
                    </a:ext>
                  </a:extLst>
                </p14:cNvPr>
                <p14:cNvContentPartPr/>
                <p14:nvPr/>
              </p14:nvContentPartPr>
              <p14:xfrm>
                <a:off x="7783477" y="178171"/>
                <a:ext cx="135360" cy="13680"/>
              </p14:xfrm>
            </p:contentPart>
          </mc:Choice>
          <mc:Fallback>
            <p:pic>
              <p:nvPicPr>
                <p:cNvPr id="534" name="Freihand 533">
                  <a:extLst>
                    <a:ext uri="{FF2B5EF4-FFF2-40B4-BE49-F238E27FC236}">
                      <a16:creationId xmlns:a16="http://schemas.microsoft.com/office/drawing/2014/main" id="{99B4F482-C44D-40D7-A187-A5CFA6BEFF7D}"/>
                    </a:ext>
                  </a:extLst>
                </p:cNvPr>
                <p:cNvPicPr/>
                <p:nvPr/>
              </p:nvPicPr>
              <p:blipFill>
                <a:blip r:embed="rId887"/>
                <a:stretch>
                  <a:fillRect/>
                </a:stretch>
              </p:blipFill>
              <p:spPr>
                <a:xfrm>
                  <a:off x="7779157" y="173851"/>
                  <a:ext cx="144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35" name="Freihand 534">
                  <a:extLst>
                    <a:ext uri="{FF2B5EF4-FFF2-40B4-BE49-F238E27FC236}">
                      <a16:creationId xmlns:a16="http://schemas.microsoft.com/office/drawing/2014/main" id="{302708F4-E23B-4BB6-8A92-5E22E89256F6}"/>
                    </a:ext>
                  </a:extLst>
                </p14:cNvPr>
                <p14:cNvContentPartPr/>
                <p14:nvPr/>
              </p14:nvContentPartPr>
              <p14:xfrm>
                <a:off x="7968877" y="120571"/>
                <a:ext cx="93240" cy="66960"/>
              </p14:xfrm>
            </p:contentPart>
          </mc:Choice>
          <mc:Fallback>
            <p:pic>
              <p:nvPicPr>
                <p:cNvPr id="535" name="Freihand 534">
                  <a:extLst>
                    <a:ext uri="{FF2B5EF4-FFF2-40B4-BE49-F238E27FC236}">
                      <a16:creationId xmlns:a16="http://schemas.microsoft.com/office/drawing/2014/main" id="{302708F4-E23B-4BB6-8A92-5E22E89256F6}"/>
                    </a:ext>
                  </a:extLst>
                </p:cNvPr>
                <p:cNvPicPr/>
                <p:nvPr/>
              </p:nvPicPr>
              <p:blipFill>
                <a:blip r:embed="rId889"/>
                <a:stretch>
                  <a:fillRect/>
                </a:stretch>
              </p:blipFill>
              <p:spPr>
                <a:xfrm>
                  <a:off x="7964557" y="116251"/>
                  <a:ext cx="101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36" name="Freihand 535">
                  <a:extLst>
                    <a:ext uri="{FF2B5EF4-FFF2-40B4-BE49-F238E27FC236}">
                      <a16:creationId xmlns:a16="http://schemas.microsoft.com/office/drawing/2014/main" id="{AE9EE50B-43E9-42AC-991F-0CB3DE9CB737}"/>
                    </a:ext>
                  </a:extLst>
                </p14:cNvPr>
                <p14:cNvContentPartPr/>
                <p14:nvPr/>
              </p14:nvContentPartPr>
              <p14:xfrm>
                <a:off x="8067877" y="117331"/>
                <a:ext cx="74880" cy="84240"/>
              </p14:xfrm>
            </p:contentPart>
          </mc:Choice>
          <mc:Fallback>
            <p:pic>
              <p:nvPicPr>
                <p:cNvPr id="536" name="Freihand 535">
                  <a:extLst>
                    <a:ext uri="{FF2B5EF4-FFF2-40B4-BE49-F238E27FC236}">
                      <a16:creationId xmlns:a16="http://schemas.microsoft.com/office/drawing/2014/main" id="{AE9EE50B-43E9-42AC-991F-0CB3DE9CB737}"/>
                    </a:ext>
                  </a:extLst>
                </p:cNvPr>
                <p:cNvPicPr/>
                <p:nvPr/>
              </p:nvPicPr>
              <p:blipFill>
                <a:blip r:embed="rId891"/>
                <a:stretch>
                  <a:fillRect/>
                </a:stretch>
              </p:blipFill>
              <p:spPr>
                <a:xfrm>
                  <a:off x="8063557" y="113011"/>
                  <a:ext cx="83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37" name="Freihand 536">
                  <a:extLst>
                    <a:ext uri="{FF2B5EF4-FFF2-40B4-BE49-F238E27FC236}">
                      <a16:creationId xmlns:a16="http://schemas.microsoft.com/office/drawing/2014/main" id="{2F00C6AB-2CBF-4EF3-8428-EB37DB514AAC}"/>
                    </a:ext>
                  </a:extLst>
                </p14:cNvPr>
                <p14:cNvContentPartPr/>
                <p14:nvPr/>
              </p14:nvContentPartPr>
              <p14:xfrm>
                <a:off x="8089117" y="122011"/>
                <a:ext cx="83880" cy="3960"/>
              </p14:xfrm>
            </p:contentPart>
          </mc:Choice>
          <mc:Fallback>
            <p:pic>
              <p:nvPicPr>
                <p:cNvPr id="537" name="Freihand 536">
                  <a:extLst>
                    <a:ext uri="{FF2B5EF4-FFF2-40B4-BE49-F238E27FC236}">
                      <a16:creationId xmlns:a16="http://schemas.microsoft.com/office/drawing/2014/main" id="{2F00C6AB-2CBF-4EF3-8428-EB37DB514AAC}"/>
                    </a:ext>
                  </a:extLst>
                </p:cNvPr>
                <p:cNvPicPr/>
                <p:nvPr/>
              </p:nvPicPr>
              <p:blipFill>
                <a:blip r:embed="rId893"/>
                <a:stretch>
                  <a:fillRect/>
                </a:stretch>
              </p:blipFill>
              <p:spPr>
                <a:xfrm>
                  <a:off x="8084797" y="117691"/>
                  <a:ext cx="925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38" name="Freihand 537">
                  <a:extLst>
                    <a:ext uri="{FF2B5EF4-FFF2-40B4-BE49-F238E27FC236}">
                      <a16:creationId xmlns:a16="http://schemas.microsoft.com/office/drawing/2014/main" id="{2CE5FA23-0D13-46A0-95AA-8DA365D3A193}"/>
                    </a:ext>
                  </a:extLst>
                </p14:cNvPr>
                <p14:cNvContentPartPr/>
                <p14:nvPr/>
              </p14:nvContentPartPr>
              <p14:xfrm>
                <a:off x="8169757" y="121291"/>
                <a:ext cx="90000" cy="69120"/>
              </p14:xfrm>
            </p:contentPart>
          </mc:Choice>
          <mc:Fallback>
            <p:pic>
              <p:nvPicPr>
                <p:cNvPr id="538" name="Freihand 537">
                  <a:extLst>
                    <a:ext uri="{FF2B5EF4-FFF2-40B4-BE49-F238E27FC236}">
                      <a16:creationId xmlns:a16="http://schemas.microsoft.com/office/drawing/2014/main" id="{2CE5FA23-0D13-46A0-95AA-8DA365D3A193}"/>
                    </a:ext>
                  </a:extLst>
                </p:cNvPr>
                <p:cNvPicPr/>
                <p:nvPr/>
              </p:nvPicPr>
              <p:blipFill>
                <a:blip r:embed="rId895"/>
                <a:stretch>
                  <a:fillRect/>
                </a:stretch>
              </p:blipFill>
              <p:spPr>
                <a:xfrm>
                  <a:off x="8165437" y="116971"/>
                  <a:ext cx="98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39" name="Freihand 538">
                  <a:extLst>
                    <a:ext uri="{FF2B5EF4-FFF2-40B4-BE49-F238E27FC236}">
                      <a16:creationId xmlns:a16="http://schemas.microsoft.com/office/drawing/2014/main" id="{897D247A-5BA3-4145-8894-8550A5BF2B4C}"/>
                    </a:ext>
                  </a:extLst>
                </p14:cNvPr>
                <p14:cNvContentPartPr/>
                <p14:nvPr/>
              </p14:nvContentPartPr>
              <p14:xfrm>
                <a:off x="8271997" y="128491"/>
                <a:ext cx="77400" cy="54000"/>
              </p14:xfrm>
            </p:contentPart>
          </mc:Choice>
          <mc:Fallback>
            <p:pic>
              <p:nvPicPr>
                <p:cNvPr id="539" name="Freihand 538">
                  <a:extLst>
                    <a:ext uri="{FF2B5EF4-FFF2-40B4-BE49-F238E27FC236}">
                      <a16:creationId xmlns:a16="http://schemas.microsoft.com/office/drawing/2014/main" id="{897D247A-5BA3-4145-8894-8550A5BF2B4C}"/>
                    </a:ext>
                  </a:extLst>
                </p:cNvPr>
                <p:cNvPicPr/>
                <p:nvPr/>
              </p:nvPicPr>
              <p:blipFill>
                <a:blip r:embed="rId897"/>
                <a:stretch>
                  <a:fillRect/>
                </a:stretch>
              </p:blipFill>
              <p:spPr>
                <a:xfrm>
                  <a:off x="8267677" y="124171"/>
                  <a:ext cx="86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40" name="Freihand 539">
                  <a:extLst>
                    <a:ext uri="{FF2B5EF4-FFF2-40B4-BE49-F238E27FC236}">
                      <a16:creationId xmlns:a16="http://schemas.microsoft.com/office/drawing/2014/main" id="{D6AFEACB-E5F2-4E9B-BE01-211842C07772}"/>
                    </a:ext>
                  </a:extLst>
                </p14:cNvPr>
                <p14:cNvContentPartPr/>
                <p14:nvPr/>
              </p14:nvContentPartPr>
              <p14:xfrm>
                <a:off x="8397637" y="156571"/>
                <a:ext cx="25560" cy="360"/>
              </p14:xfrm>
            </p:contentPart>
          </mc:Choice>
          <mc:Fallback>
            <p:pic>
              <p:nvPicPr>
                <p:cNvPr id="540" name="Freihand 539">
                  <a:extLst>
                    <a:ext uri="{FF2B5EF4-FFF2-40B4-BE49-F238E27FC236}">
                      <a16:creationId xmlns:a16="http://schemas.microsoft.com/office/drawing/2014/main" id="{D6AFEACB-E5F2-4E9B-BE01-211842C07772}"/>
                    </a:ext>
                  </a:extLst>
                </p:cNvPr>
                <p:cNvPicPr/>
                <p:nvPr/>
              </p:nvPicPr>
              <p:blipFill>
                <a:blip r:embed="rId899"/>
                <a:stretch>
                  <a:fillRect/>
                </a:stretch>
              </p:blipFill>
              <p:spPr>
                <a:xfrm>
                  <a:off x="8393317" y="152251"/>
                  <a:ext cx="342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41" name="Freihand 540">
                  <a:extLst>
                    <a:ext uri="{FF2B5EF4-FFF2-40B4-BE49-F238E27FC236}">
                      <a16:creationId xmlns:a16="http://schemas.microsoft.com/office/drawing/2014/main" id="{FDE24841-D021-4BD2-A7E0-D5820C52E8C5}"/>
                    </a:ext>
                  </a:extLst>
                </p14:cNvPr>
                <p14:cNvContentPartPr/>
                <p14:nvPr/>
              </p14:nvContentPartPr>
              <p14:xfrm>
                <a:off x="8480797" y="88171"/>
                <a:ext cx="119520" cy="65160"/>
              </p14:xfrm>
            </p:contentPart>
          </mc:Choice>
          <mc:Fallback>
            <p:pic>
              <p:nvPicPr>
                <p:cNvPr id="541" name="Freihand 540">
                  <a:extLst>
                    <a:ext uri="{FF2B5EF4-FFF2-40B4-BE49-F238E27FC236}">
                      <a16:creationId xmlns:a16="http://schemas.microsoft.com/office/drawing/2014/main" id="{FDE24841-D021-4BD2-A7E0-D5820C52E8C5}"/>
                    </a:ext>
                  </a:extLst>
                </p:cNvPr>
                <p:cNvPicPr/>
                <p:nvPr/>
              </p:nvPicPr>
              <p:blipFill>
                <a:blip r:embed="rId901"/>
                <a:stretch>
                  <a:fillRect/>
                </a:stretch>
              </p:blipFill>
              <p:spPr>
                <a:xfrm>
                  <a:off x="8476477" y="83851"/>
                  <a:ext cx="128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42" name="Freihand 541">
                  <a:extLst>
                    <a:ext uri="{FF2B5EF4-FFF2-40B4-BE49-F238E27FC236}">
                      <a16:creationId xmlns:a16="http://schemas.microsoft.com/office/drawing/2014/main" id="{8C185A21-A5D6-435B-85D3-C1DC3331EDC1}"/>
                    </a:ext>
                  </a:extLst>
                </p14:cNvPr>
                <p14:cNvContentPartPr/>
                <p14:nvPr/>
              </p14:nvContentPartPr>
              <p14:xfrm>
                <a:off x="8414557" y="174931"/>
                <a:ext cx="217440" cy="18360"/>
              </p14:xfrm>
            </p:contentPart>
          </mc:Choice>
          <mc:Fallback>
            <p:pic>
              <p:nvPicPr>
                <p:cNvPr id="542" name="Freihand 541">
                  <a:extLst>
                    <a:ext uri="{FF2B5EF4-FFF2-40B4-BE49-F238E27FC236}">
                      <a16:creationId xmlns:a16="http://schemas.microsoft.com/office/drawing/2014/main" id="{8C185A21-A5D6-435B-85D3-C1DC3331EDC1}"/>
                    </a:ext>
                  </a:extLst>
                </p:cNvPr>
                <p:cNvPicPr/>
                <p:nvPr/>
              </p:nvPicPr>
              <p:blipFill>
                <a:blip r:embed="rId903"/>
                <a:stretch>
                  <a:fillRect/>
                </a:stretch>
              </p:blipFill>
              <p:spPr>
                <a:xfrm>
                  <a:off x="8410237" y="170611"/>
                  <a:ext cx="2260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43" name="Freihand 542">
                  <a:extLst>
                    <a:ext uri="{FF2B5EF4-FFF2-40B4-BE49-F238E27FC236}">
                      <a16:creationId xmlns:a16="http://schemas.microsoft.com/office/drawing/2014/main" id="{359019C7-3F3E-4D73-A769-E9F333285A31}"/>
                    </a:ext>
                  </a:extLst>
                </p14:cNvPr>
                <p14:cNvContentPartPr/>
                <p14:nvPr/>
              </p14:nvContentPartPr>
              <p14:xfrm>
                <a:off x="8355517" y="229651"/>
                <a:ext cx="122760" cy="59040"/>
              </p14:xfrm>
            </p:contentPart>
          </mc:Choice>
          <mc:Fallback>
            <p:pic>
              <p:nvPicPr>
                <p:cNvPr id="543" name="Freihand 542">
                  <a:extLst>
                    <a:ext uri="{FF2B5EF4-FFF2-40B4-BE49-F238E27FC236}">
                      <a16:creationId xmlns:a16="http://schemas.microsoft.com/office/drawing/2014/main" id="{359019C7-3F3E-4D73-A769-E9F333285A31}"/>
                    </a:ext>
                  </a:extLst>
                </p:cNvPr>
                <p:cNvPicPr/>
                <p:nvPr/>
              </p:nvPicPr>
              <p:blipFill>
                <a:blip r:embed="rId905"/>
                <a:stretch>
                  <a:fillRect/>
                </a:stretch>
              </p:blipFill>
              <p:spPr>
                <a:xfrm>
                  <a:off x="8351197" y="225331"/>
                  <a:ext cx="131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44" name="Freihand 543">
                  <a:extLst>
                    <a:ext uri="{FF2B5EF4-FFF2-40B4-BE49-F238E27FC236}">
                      <a16:creationId xmlns:a16="http://schemas.microsoft.com/office/drawing/2014/main" id="{A0D66B9B-D792-4DAF-9699-DB785C097DDD}"/>
                    </a:ext>
                  </a:extLst>
                </p14:cNvPr>
                <p14:cNvContentPartPr/>
                <p14:nvPr/>
              </p14:nvContentPartPr>
              <p14:xfrm>
                <a:off x="8481877" y="240091"/>
                <a:ext cx="70920" cy="61560"/>
              </p14:xfrm>
            </p:contentPart>
          </mc:Choice>
          <mc:Fallback>
            <p:pic>
              <p:nvPicPr>
                <p:cNvPr id="544" name="Freihand 543">
                  <a:extLst>
                    <a:ext uri="{FF2B5EF4-FFF2-40B4-BE49-F238E27FC236}">
                      <a16:creationId xmlns:a16="http://schemas.microsoft.com/office/drawing/2014/main" id="{A0D66B9B-D792-4DAF-9699-DB785C097DDD}"/>
                    </a:ext>
                  </a:extLst>
                </p:cNvPr>
                <p:cNvPicPr/>
                <p:nvPr/>
              </p:nvPicPr>
              <p:blipFill>
                <a:blip r:embed="rId907"/>
                <a:stretch>
                  <a:fillRect/>
                </a:stretch>
              </p:blipFill>
              <p:spPr>
                <a:xfrm>
                  <a:off x="8477557" y="235771"/>
                  <a:ext cx="79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45" name="Freihand 544">
                  <a:extLst>
                    <a:ext uri="{FF2B5EF4-FFF2-40B4-BE49-F238E27FC236}">
                      <a16:creationId xmlns:a16="http://schemas.microsoft.com/office/drawing/2014/main" id="{605FEB67-D5AA-4022-A1D9-B3860371FAF8}"/>
                    </a:ext>
                  </a:extLst>
                </p14:cNvPr>
                <p14:cNvContentPartPr/>
                <p14:nvPr/>
              </p14:nvContentPartPr>
              <p14:xfrm>
                <a:off x="8545597" y="232531"/>
                <a:ext cx="85320" cy="52200"/>
              </p14:xfrm>
            </p:contentPart>
          </mc:Choice>
          <mc:Fallback>
            <p:pic>
              <p:nvPicPr>
                <p:cNvPr id="545" name="Freihand 544">
                  <a:extLst>
                    <a:ext uri="{FF2B5EF4-FFF2-40B4-BE49-F238E27FC236}">
                      <a16:creationId xmlns:a16="http://schemas.microsoft.com/office/drawing/2014/main" id="{605FEB67-D5AA-4022-A1D9-B3860371FAF8}"/>
                    </a:ext>
                  </a:extLst>
                </p:cNvPr>
                <p:cNvPicPr/>
                <p:nvPr/>
              </p:nvPicPr>
              <p:blipFill>
                <a:blip r:embed="rId909"/>
                <a:stretch>
                  <a:fillRect/>
                </a:stretch>
              </p:blipFill>
              <p:spPr>
                <a:xfrm>
                  <a:off x="8541277" y="228211"/>
                  <a:ext cx="93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46" name="Freihand 545">
                  <a:extLst>
                    <a:ext uri="{FF2B5EF4-FFF2-40B4-BE49-F238E27FC236}">
                      <a16:creationId xmlns:a16="http://schemas.microsoft.com/office/drawing/2014/main" id="{AB4F1889-802B-4DEA-B1A5-80934CE01C24}"/>
                    </a:ext>
                  </a:extLst>
                </p14:cNvPr>
                <p14:cNvContentPartPr/>
                <p14:nvPr/>
              </p14:nvContentPartPr>
              <p14:xfrm>
                <a:off x="7056637" y="458611"/>
                <a:ext cx="213840" cy="19080"/>
              </p14:xfrm>
            </p:contentPart>
          </mc:Choice>
          <mc:Fallback>
            <p:pic>
              <p:nvPicPr>
                <p:cNvPr id="546" name="Freihand 545">
                  <a:extLst>
                    <a:ext uri="{FF2B5EF4-FFF2-40B4-BE49-F238E27FC236}">
                      <a16:creationId xmlns:a16="http://schemas.microsoft.com/office/drawing/2014/main" id="{AB4F1889-802B-4DEA-B1A5-80934CE01C24}"/>
                    </a:ext>
                  </a:extLst>
                </p:cNvPr>
                <p:cNvPicPr/>
                <p:nvPr/>
              </p:nvPicPr>
              <p:blipFill>
                <a:blip r:embed="rId911"/>
                <a:stretch>
                  <a:fillRect/>
                </a:stretch>
              </p:blipFill>
              <p:spPr>
                <a:xfrm>
                  <a:off x="7052317" y="454291"/>
                  <a:ext cx="222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47" name="Freihand 546">
                  <a:extLst>
                    <a:ext uri="{FF2B5EF4-FFF2-40B4-BE49-F238E27FC236}">
                      <a16:creationId xmlns:a16="http://schemas.microsoft.com/office/drawing/2014/main" id="{931B32FB-49FC-4AB8-90C4-8D300A2D9266}"/>
                    </a:ext>
                  </a:extLst>
                </p14:cNvPr>
                <p14:cNvContentPartPr/>
                <p14:nvPr/>
              </p14:nvContentPartPr>
              <p14:xfrm>
                <a:off x="7130437" y="486691"/>
                <a:ext cx="172800" cy="14040"/>
              </p14:xfrm>
            </p:contentPart>
          </mc:Choice>
          <mc:Fallback>
            <p:pic>
              <p:nvPicPr>
                <p:cNvPr id="547" name="Freihand 546">
                  <a:extLst>
                    <a:ext uri="{FF2B5EF4-FFF2-40B4-BE49-F238E27FC236}">
                      <a16:creationId xmlns:a16="http://schemas.microsoft.com/office/drawing/2014/main" id="{931B32FB-49FC-4AB8-90C4-8D300A2D9266}"/>
                    </a:ext>
                  </a:extLst>
                </p:cNvPr>
                <p:cNvPicPr/>
                <p:nvPr/>
              </p:nvPicPr>
              <p:blipFill>
                <a:blip r:embed="rId913"/>
                <a:stretch>
                  <a:fillRect/>
                </a:stretch>
              </p:blipFill>
              <p:spPr>
                <a:xfrm>
                  <a:off x="7126117" y="482371"/>
                  <a:ext cx="181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48" name="Freihand 547">
                  <a:extLst>
                    <a:ext uri="{FF2B5EF4-FFF2-40B4-BE49-F238E27FC236}">
                      <a16:creationId xmlns:a16="http://schemas.microsoft.com/office/drawing/2014/main" id="{933F1425-03EE-48CD-8D6D-6FBF1FFEB7F1}"/>
                    </a:ext>
                  </a:extLst>
                </p14:cNvPr>
                <p14:cNvContentPartPr/>
                <p14:nvPr/>
              </p14:nvContentPartPr>
              <p14:xfrm>
                <a:off x="7380637" y="389131"/>
                <a:ext cx="89640" cy="86760"/>
              </p14:xfrm>
            </p:contentPart>
          </mc:Choice>
          <mc:Fallback>
            <p:pic>
              <p:nvPicPr>
                <p:cNvPr id="548" name="Freihand 547">
                  <a:extLst>
                    <a:ext uri="{FF2B5EF4-FFF2-40B4-BE49-F238E27FC236}">
                      <a16:creationId xmlns:a16="http://schemas.microsoft.com/office/drawing/2014/main" id="{933F1425-03EE-48CD-8D6D-6FBF1FFEB7F1}"/>
                    </a:ext>
                  </a:extLst>
                </p:cNvPr>
                <p:cNvPicPr/>
                <p:nvPr/>
              </p:nvPicPr>
              <p:blipFill>
                <a:blip r:embed="rId915"/>
                <a:stretch>
                  <a:fillRect/>
                </a:stretch>
              </p:blipFill>
              <p:spPr>
                <a:xfrm>
                  <a:off x="7376317" y="384811"/>
                  <a:ext cx="98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49" name="Freihand 548">
                  <a:extLst>
                    <a:ext uri="{FF2B5EF4-FFF2-40B4-BE49-F238E27FC236}">
                      <a16:creationId xmlns:a16="http://schemas.microsoft.com/office/drawing/2014/main" id="{FA0BDD68-B3A2-4D49-9BFC-4FDF7A930F61}"/>
                    </a:ext>
                  </a:extLst>
                </p14:cNvPr>
                <p14:cNvContentPartPr/>
                <p14:nvPr/>
              </p14:nvContentPartPr>
              <p14:xfrm>
                <a:off x="7453357" y="421171"/>
                <a:ext cx="34200" cy="91800"/>
              </p14:xfrm>
            </p:contentPart>
          </mc:Choice>
          <mc:Fallback>
            <p:pic>
              <p:nvPicPr>
                <p:cNvPr id="549" name="Freihand 548">
                  <a:extLst>
                    <a:ext uri="{FF2B5EF4-FFF2-40B4-BE49-F238E27FC236}">
                      <a16:creationId xmlns:a16="http://schemas.microsoft.com/office/drawing/2014/main" id="{FA0BDD68-B3A2-4D49-9BFC-4FDF7A930F61}"/>
                    </a:ext>
                  </a:extLst>
                </p:cNvPr>
                <p:cNvPicPr/>
                <p:nvPr/>
              </p:nvPicPr>
              <p:blipFill>
                <a:blip r:embed="rId917"/>
                <a:stretch>
                  <a:fillRect/>
                </a:stretch>
              </p:blipFill>
              <p:spPr>
                <a:xfrm>
                  <a:off x="7449037" y="416851"/>
                  <a:ext cx="42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50" name="Freihand 549">
                  <a:extLst>
                    <a:ext uri="{FF2B5EF4-FFF2-40B4-BE49-F238E27FC236}">
                      <a16:creationId xmlns:a16="http://schemas.microsoft.com/office/drawing/2014/main" id="{B94A8CE4-F00D-49AB-8EBB-096F26362AC7}"/>
                    </a:ext>
                  </a:extLst>
                </p14:cNvPr>
                <p14:cNvContentPartPr/>
                <p14:nvPr/>
              </p14:nvContentPartPr>
              <p14:xfrm>
                <a:off x="7515277" y="411091"/>
                <a:ext cx="126720" cy="78480"/>
              </p14:xfrm>
            </p:contentPart>
          </mc:Choice>
          <mc:Fallback>
            <p:pic>
              <p:nvPicPr>
                <p:cNvPr id="550" name="Freihand 549">
                  <a:extLst>
                    <a:ext uri="{FF2B5EF4-FFF2-40B4-BE49-F238E27FC236}">
                      <a16:creationId xmlns:a16="http://schemas.microsoft.com/office/drawing/2014/main" id="{B94A8CE4-F00D-49AB-8EBB-096F26362AC7}"/>
                    </a:ext>
                  </a:extLst>
                </p:cNvPr>
                <p:cNvPicPr/>
                <p:nvPr/>
              </p:nvPicPr>
              <p:blipFill>
                <a:blip r:embed="rId919"/>
                <a:stretch>
                  <a:fillRect/>
                </a:stretch>
              </p:blipFill>
              <p:spPr>
                <a:xfrm>
                  <a:off x="7510957" y="406771"/>
                  <a:ext cx="135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51" name="Freihand 550">
                  <a:extLst>
                    <a:ext uri="{FF2B5EF4-FFF2-40B4-BE49-F238E27FC236}">
                      <a16:creationId xmlns:a16="http://schemas.microsoft.com/office/drawing/2014/main" id="{BCD07BDA-A390-4511-9434-1EFF51AD3C95}"/>
                    </a:ext>
                  </a:extLst>
                </p14:cNvPr>
                <p14:cNvContentPartPr/>
                <p14:nvPr/>
              </p14:nvContentPartPr>
              <p14:xfrm>
                <a:off x="7668277" y="371491"/>
                <a:ext cx="186480" cy="119160"/>
              </p14:xfrm>
            </p:contentPart>
          </mc:Choice>
          <mc:Fallback>
            <p:pic>
              <p:nvPicPr>
                <p:cNvPr id="551" name="Freihand 550">
                  <a:extLst>
                    <a:ext uri="{FF2B5EF4-FFF2-40B4-BE49-F238E27FC236}">
                      <a16:creationId xmlns:a16="http://schemas.microsoft.com/office/drawing/2014/main" id="{BCD07BDA-A390-4511-9434-1EFF51AD3C95}"/>
                    </a:ext>
                  </a:extLst>
                </p:cNvPr>
                <p:cNvPicPr/>
                <p:nvPr/>
              </p:nvPicPr>
              <p:blipFill>
                <a:blip r:embed="rId921"/>
                <a:stretch>
                  <a:fillRect/>
                </a:stretch>
              </p:blipFill>
              <p:spPr>
                <a:xfrm>
                  <a:off x="7663957" y="367171"/>
                  <a:ext cx="195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53" name="Freihand 552">
                  <a:extLst>
                    <a:ext uri="{FF2B5EF4-FFF2-40B4-BE49-F238E27FC236}">
                      <a16:creationId xmlns:a16="http://schemas.microsoft.com/office/drawing/2014/main" id="{084F53B8-0957-4160-82E0-320CDCBE5973}"/>
                    </a:ext>
                  </a:extLst>
                </p14:cNvPr>
                <p14:cNvContentPartPr/>
                <p14:nvPr/>
              </p14:nvContentPartPr>
              <p14:xfrm>
                <a:off x="7479997" y="653731"/>
                <a:ext cx="141120" cy="3600"/>
              </p14:xfrm>
            </p:contentPart>
          </mc:Choice>
          <mc:Fallback>
            <p:pic>
              <p:nvPicPr>
                <p:cNvPr id="553" name="Freihand 552">
                  <a:extLst>
                    <a:ext uri="{FF2B5EF4-FFF2-40B4-BE49-F238E27FC236}">
                      <a16:creationId xmlns:a16="http://schemas.microsoft.com/office/drawing/2014/main" id="{084F53B8-0957-4160-82E0-320CDCBE5973}"/>
                    </a:ext>
                  </a:extLst>
                </p:cNvPr>
                <p:cNvPicPr/>
                <p:nvPr/>
              </p:nvPicPr>
              <p:blipFill>
                <a:blip r:embed="rId923"/>
                <a:stretch>
                  <a:fillRect/>
                </a:stretch>
              </p:blipFill>
              <p:spPr>
                <a:xfrm>
                  <a:off x="7475677" y="649411"/>
                  <a:ext cx="1497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54" name="Freihand 553">
                  <a:extLst>
                    <a:ext uri="{FF2B5EF4-FFF2-40B4-BE49-F238E27FC236}">
                      <a16:creationId xmlns:a16="http://schemas.microsoft.com/office/drawing/2014/main" id="{599543ED-CE62-41ED-81EC-9F4E66648AEE}"/>
                    </a:ext>
                  </a:extLst>
                </p14:cNvPr>
                <p14:cNvContentPartPr/>
                <p14:nvPr/>
              </p14:nvContentPartPr>
              <p14:xfrm>
                <a:off x="7475677" y="694411"/>
                <a:ext cx="151560" cy="13680"/>
              </p14:xfrm>
            </p:contentPart>
          </mc:Choice>
          <mc:Fallback>
            <p:pic>
              <p:nvPicPr>
                <p:cNvPr id="554" name="Freihand 553">
                  <a:extLst>
                    <a:ext uri="{FF2B5EF4-FFF2-40B4-BE49-F238E27FC236}">
                      <a16:creationId xmlns:a16="http://schemas.microsoft.com/office/drawing/2014/main" id="{599543ED-CE62-41ED-81EC-9F4E66648AEE}"/>
                    </a:ext>
                  </a:extLst>
                </p:cNvPr>
                <p:cNvPicPr/>
                <p:nvPr/>
              </p:nvPicPr>
              <p:blipFill>
                <a:blip r:embed="rId925"/>
                <a:stretch>
                  <a:fillRect/>
                </a:stretch>
              </p:blipFill>
              <p:spPr>
                <a:xfrm>
                  <a:off x="7471357" y="690091"/>
                  <a:ext cx="160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56" name="Freihand 555">
                  <a:extLst>
                    <a:ext uri="{FF2B5EF4-FFF2-40B4-BE49-F238E27FC236}">
                      <a16:creationId xmlns:a16="http://schemas.microsoft.com/office/drawing/2014/main" id="{53B2C370-45CB-41B9-885A-7354F0B7CA43}"/>
                    </a:ext>
                  </a:extLst>
                </p14:cNvPr>
                <p14:cNvContentPartPr/>
                <p14:nvPr/>
              </p14:nvContentPartPr>
              <p14:xfrm>
                <a:off x="7703917" y="577771"/>
                <a:ext cx="90360" cy="115920"/>
              </p14:xfrm>
            </p:contentPart>
          </mc:Choice>
          <mc:Fallback>
            <p:pic>
              <p:nvPicPr>
                <p:cNvPr id="556" name="Freihand 555">
                  <a:extLst>
                    <a:ext uri="{FF2B5EF4-FFF2-40B4-BE49-F238E27FC236}">
                      <a16:creationId xmlns:a16="http://schemas.microsoft.com/office/drawing/2014/main" id="{53B2C370-45CB-41B9-885A-7354F0B7CA43}"/>
                    </a:ext>
                  </a:extLst>
                </p:cNvPr>
                <p:cNvPicPr/>
                <p:nvPr/>
              </p:nvPicPr>
              <p:blipFill>
                <a:blip r:embed="rId927"/>
                <a:stretch>
                  <a:fillRect/>
                </a:stretch>
              </p:blipFill>
              <p:spPr>
                <a:xfrm>
                  <a:off x="7699597" y="573451"/>
                  <a:ext cx="990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57" name="Freihand 556">
                  <a:extLst>
                    <a:ext uri="{FF2B5EF4-FFF2-40B4-BE49-F238E27FC236}">
                      <a16:creationId xmlns:a16="http://schemas.microsoft.com/office/drawing/2014/main" id="{5A3F096C-23AD-4B00-BC86-56C5FFFA3720}"/>
                    </a:ext>
                  </a:extLst>
                </p14:cNvPr>
                <p14:cNvContentPartPr/>
                <p14:nvPr/>
              </p14:nvContentPartPr>
              <p14:xfrm>
                <a:off x="7843597" y="624211"/>
                <a:ext cx="67320" cy="59040"/>
              </p14:xfrm>
            </p:contentPart>
          </mc:Choice>
          <mc:Fallback>
            <p:pic>
              <p:nvPicPr>
                <p:cNvPr id="557" name="Freihand 556">
                  <a:extLst>
                    <a:ext uri="{FF2B5EF4-FFF2-40B4-BE49-F238E27FC236}">
                      <a16:creationId xmlns:a16="http://schemas.microsoft.com/office/drawing/2014/main" id="{5A3F096C-23AD-4B00-BC86-56C5FFFA3720}"/>
                    </a:ext>
                  </a:extLst>
                </p:cNvPr>
                <p:cNvPicPr/>
                <p:nvPr/>
              </p:nvPicPr>
              <p:blipFill>
                <a:blip r:embed="rId929"/>
                <a:stretch>
                  <a:fillRect/>
                </a:stretch>
              </p:blipFill>
              <p:spPr>
                <a:xfrm>
                  <a:off x="7839277" y="619891"/>
                  <a:ext cx="75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58" name="Freihand 557">
                  <a:extLst>
                    <a:ext uri="{FF2B5EF4-FFF2-40B4-BE49-F238E27FC236}">
                      <a16:creationId xmlns:a16="http://schemas.microsoft.com/office/drawing/2014/main" id="{2FDD4FB5-E067-4099-BED7-F692B8132930}"/>
                    </a:ext>
                  </a:extLst>
                </p14:cNvPr>
                <p14:cNvContentPartPr/>
                <p14:nvPr/>
              </p14:nvContentPartPr>
              <p14:xfrm>
                <a:off x="7948717" y="610171"/>
                <a:ext cx="74880" cy="58320"/>
              </p14:xfrm>
            </p:contentPart>
          </mc:Choice>
          <mc:Fallback>
            <p:pic>
              <p:nvPicPr>
                <p:cNvPr id="558" name="Freihand 557">
                  <a:extLst>
                    <a:ext uri="{FF2B5EF4-FFF2-40B4-BE49-F238E27FC236}">
                      <a16:creationId xmlns:a16="http://schemas.microsoft.com/office/drawing/2014/main" id="{2FDD4FB5-E067-4099-BED7-F692B8132930}"/>
                    </a:ext>
                  </a:extLst>
                </p:cNvPr>
                <p:cNvPicPr/>
                <p:nvPr/>
              </p:nvPicPr>
              <p:blipFill>
                <a:blip r:embed="rId931"/>
                <a:stretch>
                  <a:fillRect/>
                </a:stretch>
              </p:blipFill>
              <p:spPr>
                <a:xfrm>
                  <a:off x="7944397" y="605851"/>
                  <a:ext cx="83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59" name="Freihand 558">
                  <a:extLst>
                    <a:ext uri="{FF2B5EF4-FFF2-40B4-BE49-F238E27FC236}">
                      <a16:creationId xmlns:a16="http://schemas.microsoft.com/office/drawing/2014/main" id="{A8F2E37D-E4E2-4F69-BB6F-A1E56E2A5572}"/>
                    </a:ext>
                  </a:extLst>
                </p14:cNvPr>
                <p14:cNvContentPartPr/>
                <p14:nvPr/>
              </p14:nvContentPartPr>
              <p14:xfrm>
                <a:off x="8129797" y="622411"/>
                <a:ext cx="37440" cy="55440"/>
              </p14:xfrm>
            </p:contentPart>
          </mc:Choice>
          <mc:Fallback>
            <p:pic>
              <p:nvPicPr>
                <p:cNvPr id="559" name="Freihand 558">
                  <a:extLst>
                    <a:ext uri="{FF2B5EF4-FFF2-40B4-BE49-F238E27FC236}">
                      <a16:creationId xmlns:a16="http://schemas.microsoft.com/office/drawing/2014/main" id="{A8F2E37D-E4E2-4F69-BB6F-A1E56E2A5572}"/>
                    </a:ext>
                  </a:extLst>
                </p:cNvPr>
                <p:cNvPicPr/>
                <p:nvPr/>
              </p:nvPicPr>
              <p:blipFill>
                <a:blip r:embed="rId933"/>
                <a:stretch>
                  <a:fillRect/>
                </a:stretch>
              </p:blipFill>
              <p:spPr>
                <a:xfrm>
                  <a:off x="8125477" y="618091"/>
                  <a:ext cx="46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60" name="Freihand 559">
                  <a:extLst>
                    <a:ext uri="{FF2B5EF4-FFF2-40B4-BE49-F238E27FC236}">
                      <a16:creationId xmlns:a16="http://schemas.microsoft.com/office/drawing/2014/main" id="{E67C8F2E-6942-4406-AB8C-EEB10E31E247}"/>
                    </a:ext>
                  </a:extLst>
                </p14:cNvPr>
                <p14:cNvContentPartPr/>
                <p14:nvPr/>
              </p14:nvContentPartPr>
              <p14:xfrm>
                <a:off x="8103157" y="643291"/>
                <a:ext cx="96840" cy="6480"/>
              </p14:xfrm>
            </p:contentPart>
          </mc:Choice>
          <mc:Fallback>
            <p:pic>
              <p:nvPicPr>
                <p:cNvPr id="560" name="Freihand 559">
                  <a:extLst>
                    <a:ext uri="{FF2B5EF4-FFF2-40B4-BE49-F238E27FC236}">
                      <a16:creationId xmlns:a16="http://schemas.microsoft.com/office/drawing/2014/main" id="{E67C8F2E-6942-4406-AB8C-EEB10E31E247}"/>
                    </a:ext>
                  </a:extLst>
                </p:cNvPr>
                <p:cNvPicPr/>
                <p:nvPr/>
              </p:nvPicPr>
              <p:blipFill>
                <a:blip r:embed="rId935"/>
                <a:stretch>
                  <a:fillRect/>
                </a:stretch>
              </p:blipFill>
              <p:spPr>
                <a:xfrm>
                  <a:off x="8098837" y="638971"/>
                  <a:ext cx="105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62" name="Freihand 561">
                  <a:extLst>
                    <a:ext uri="{FF2B5EF4-FFF2-40B4-BE49-F238E27FC236}">
                      <a16:creationId xmlns:a16="http://schemas.microsoft.com/office/drawing/2014/main" id="{A4B2859C-CAB8-4AC4-B042-AD18D89A7BEF}"/>
                    </a:ext>
                  </a:extLst>
                </p14:cNvPr>
                <p14:cNvContentPartPr/>
                <p14:nvPr/>
              </p14:nvContentPartPr>
              <p14:xfrm>
                <a:off x="8213317" y="546811"/>
                <a:ext cx="56160" cy="91800"/>
              </p14:xfrm>
            </p:contentPart>
          </mc:Choice>
          <mc:Fallback>
            <p:pic>
              <p:nvPicPr>
                <p:cNvPr id="562" name="Freihand 561">
                  <a:extLst>
                    <a:ext uri="{FF2B5EF4-FFF2-40B4-BE49-F238E27FC236}">
                      <a16:creationId xmlns:a16="http://schemas.microsoft.com/office/drawing/2014/main" id="{A4B2859C-CAB8-4AC4-B042-AD18D89A7BEF}"/>
                    </a:ext>
                  </a:extLst>
                </p:cNvPr>
                <p:cNvPicPr/>
                <p:nvPr/>
              </p:nvPicPr>
              <p:blipFill>
                <a:blip r:embed="rId937"/>
                <a:stretch>
                  <a:fillRect/>
                </a:stretch>
              </p:blipFill>
              <p:spPr>
                <a:xfrm>
                  <a:off x="8208997" y="542491"/>
                  <a:ext cx="64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63" name="Freihand 562">
                  <a:extLst>
                    <a:ext uri="{FF2B5EF4-FFF2-40B4-BE49-F238E27FC236}">
                      <a16:creationId xmlns:a16="http://schemas.microsoft.com/office/drawing/2014/main" id="{4683ACA6-5184-4B2C-88F7-7818F47EA916}"/>
                    </a:ext>
                  </a:extLst>
                </p14:cNvPr>
                <p14:cNvContentPartPr/>
                <p14:nvPr/>
              </p14:nvContentPartPr>
              <p14:xfrm>
                <a:off x="8223757" y="541411"/>
                <a:ext cx="80640" cy="7560"/>
              </p14:xfrm>
            </p:contentPart>
          </mc:Choice>
          <mc:Fallback>
            <p:pic>
              <p:nvPicPr>
                <p:cNvPr id="563" name="Freihand 562">
                  <a:extLst>
                    <a:ext uri="{FF2B5EF4-FFF2-40B4-BE49-F238E27FC236}">
                      <a16:creationId xmlns:a16="http://schemas.microsoft.com/office/drawing/2014/main" id="{4683ACA6-5184-4B2C-88F7-7818F47EA916}"/>
                    </a:ext>
                  </a:extLst>
                </p:cNvPr>
                <p:cNvPicPr/>
                <p:nvPr/>
              </p:nvPicPr>
              <p:blipFill>
                <a:blip r:embed="rId939"/>
                <a:stretch>
                  <a:fillRect/>
                </a:stretch>
              </p:blipFill>
              <p:spPr>
                <a:xfrm>
                  <a:off x="8219437" y="537091"/>
                  <a:ext cx="89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64" name="Freihand 563">
                  <a:extLst>
                    <a:ext uri="{FF2B5EF4-FFF2-40B4-BE49-F238E27FC236}">
                      <a16:creationId xmlns:a16="http://schemas.microsoft.com/office/drawing/2014/main" id="{DF85C935-9302-4267-814E-CA893AE15DE0}"/>
                    </a:ext>
                  </a:extLst>
                </p14:cNvPr>
                <p14:cNvContentPartPr/>
                <p14:nvPr/>
              </p14:nvContentPartPr>
              <p14:xfrm>
                <a:off x="8289637" y="536371"/>
                <a:ext cx="61560" cy="79200"/>
              </p14:xfrm>
            </p:contentPart>
          </mc:Choice>
          <mc:Fallback>
            <p:pic>
              <p:nvPicPr>
                <p:cNvPr id="564" name="Freihand 563">
                  <a:extLst>
                    <a:ext uri="{FF2B5EF4-FFF2-40B4-BE49-F238E27FC236}">
                      <a16:creationId xmlns:a16="http://schemas.microsoft.com/office/drawing/2014/main" id="{DF85C935-9302-4267-814E-CA893AE15DE0}"/>
                    </a:ext>
                  </a:extLst>
                </p:cNvPr>
                <p:cNvPicPr/>
                <p:nvPr/>
              </p:nvPicPr>
              <p:blipFill>
                <a:blip r:embed="rId941"/>
                <a:stretch>
                  <a:fillRect/>
                </a:stretch>
              </p:blipFill>
              <p:spPr>
                <a:xfrm>
                  <a:off x="8285317" y="532051"/>
                  <a:ext cx="70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65" name="Freihand 564">
                  <a:extLst>
                    <a:ext uri="{FF2B5EF4-FFF2-40B4-BE49-F238E27FC236}">
                      <a16:creationId xmlns:a16="http://schemas.microsoft.com/office/drawing/2014/main" id="{0DF03E1D-1AB8-4820-870D-3F93778D9E60}"/>
                    </a:ext>
                  </a:extLst>
                </p14:cNvPr>
                <p14:cNvContentPartPr/>
                <p14:nvPr/>
              </p14:nvContentPartPr>
              <p14:xfrm>
                <a:off x="8349037" y="556171"/>
                <a:ext cx="82800" cy="70560"/>
              </p14:xfrm>
            </p:contentPart>
          </mc:Choice>
          <mc:Fallback>
            <p:pic>
              <p:nvPicPr>
                <p:cNvPr id="565" name="Freihand 564">
                  <a:extLst>
                    <a:ext uri="{FF2B5EF4-FFF2-40B4-BE49-F238E27FC236}">
                      <a16:creationId xmlns:a16="http://schemas.microsoft.com/office/drawing/2014/main" id="{0DF03E1D-1AB8-4820-870D-3F93778D9E60}"/>
                    </a:ext>
                  </a:extLst>
                </p:cNvPr>
                <p:cNvPicPr/>
                <p:nvPr/>
              </p:nvPicPr>
              <p:blipFill>
                <a:blip r:embed="rId943"/>
                <a:stretch>
                  <a:fillRect/>
                </a:stretch>
              </p:blipFill>
              <p:spPr>
                <a:xfrm>
                  <a:off x="8344717" y="551851"/>
                  <a:ext cx="91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66" name="Freihand 565">
                  <a:extLst>
                    <a:ext uri="{FF2B5EF4-FFF2-40B4-BE49-F238E27FC236}">
                      <a16:creationId xmlns:a16="http://schemas.microsoft.com/office/drawing/2014/main" id="{9D156B62-E3AB-4FC8-A40B-898815622581}"/>
                    </a:ext>
                  </a:extLst>
                </p14:cNvPr>
                <p14:cNvContentPartPr/>
                <p14:nvPr/>
              </p14:nvContentPartPr>
              <p14:xfrm>
                <a:off x="8481877" y="599731"/>
                <a:ext cx="360" cy="360"/>
              </p14:xfrm>
            </p:contentPart>
          </mc:Choice>
          <mc:Fallback>
            <p:pic>
              <p:nvPicPr>
                <p:cNvPr id="566" name="Freihand 565">
                  <a:extLst>
                    <a:ext uri="{FF2B5EF4-FFF2-40B4-BE49-F238E27FC236}">
                      <a16:creationId xmlns:a16="http://schemas.microsoft.com/office/drawing/2014/main" id="{9D156B62-E3AB-4FC8-A40B-898815622581}"/>
                    </a:ext>
                  </a:extLst>
                </p:cNvPr>
                <p:cNvPicPr/>
                <p:nvPr/>
              </p:nvPicPr>
              <p:blipFill>
                <a:blip r:embed="rId670"/>
                <a:stretch>
                  <a:fillRect/>
                </a:stretch>
              </p:blipFill>
              <p:spPr>
                <a:xfrm>
                  <a:off x="8477557" y="595411"/>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67" name="Freihand 566">
                  <a:extLst>
                    <a:ext uri="{FF2B5EF4-FFF2-40B4-BE49-F238E27FC236}">
                      <a16:creationId xmlns:a16="http://schemas.microsoft.com/office/drawing/2014/main" id="{EF052F31-16F5-4362-B964-A19020A376B7}"/>
                    </a:ext>
                  </a:extLst>
                </p14:cNvPr>
                <p14:cNvContentPartPr/>
                <p14:nvPr/>
              </p14:nvContentPartPr>
              <p14:xfrm>
                <a:off x="8542717" y="530971"/>
                <a:ext cx="71280" cy="75240"/>
              </p14:xfrm>
            </p:contentPart>
          </mc:Choice>
          <mc:Fallback>
            <p:pic>
              <p:nvPicPr>
                <p:cNvPr id="567" name="Freihand 566">
                  <a:extLst>
                    <a:ext uri="{FF2B5EF4-FFF2-40B4-BE49-F238E27FC236}">
                      <a16:creationId xmlns:a16="http://schemas.microsoft.com/office/drawing/2014/main" id="{EF052F31-16F5-4362-B964-A19020A376B7}"/>
                    </a:ext>
                  </a:extLst>
                </p:cNvPr>
                <p:cNvPicPr/>
                <p:nvPr/>
              </p:nvPicPr>
              <p:blipFill>
                <a:blip r:embed="rId946"/>
                <a:stretch>
                  <a:fillRect/>
                </a:stretch>
              </p:blipFill>
              <p:spPr>
                <a:xfrm>
                  <a:off x="8538397" y="526651"/>
                  <a:ext cx="79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68" name="Freihand 567">
                  <a:extLst>
                    <a:ext uri="{FF2B5EF4-FFF2-40B4-BE49-F238E27FC236}">
                      <a16:creationId xmlns:a16="http://schemas.microsoft.com/office/drawing/2014/main" id="{4D56A572-0A94-4F34-A023-F10E47418105}"/>
                    </a:ext>
                  </a:extLst>
                </p14:cNvPr>
                <p14:cNvContentPartPr/>
                <p14:nvPr/>
              </p14:nvContentPartPr>
              <p14:xfrm>
                <a:off x="8554597" y="511531"/>
                <a:ext cx="100080" cy="19800"/>
              </p14:xfrm>
            </p:contentPart>
          </mc:Choice>
          <mc:Fallback>
            <p:pic>
              <p:nvPicPr>
                <p:cNvPr id="568" name="Freihand 567">
                  <a:extLst>
                    <a:ext uri="{FF2B5EF4-FFF2-40B4-BE49-F238E27FC236}">
                      <a16:creationId xmlns:a16="http://schemas.microsoft.com/office/drawing/2014/main" id="{4D56A572-0A94-4F34-A023-F10E47418105}"/>
                    </a:ext>
                  </a:extLst>
                </p:cNvPr>
                <p:cNvPicPr/>
                <p:nvPr/>
              </p:nvPicPr>
              <p:blipFill>
                <a:blip r:embed="rId948"/>
                <a:stretch>
                  <a:fillRect/>
                </a:stretch>
              </p:blipFill>
              <p:spPr>
                <a:xfrm>
                  <a:off x="8550277" y="507211"/>
                  <a:ext cx="108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69" name="Freihand 568">
                  <a:extLst>
                    <a:ext uri="{FF2B5EF4-FFF2-40B4-BE49-F238E27FC236}">
                      <a16:creationId xmlns:a16="http://schemas.microsoft.com/office/drawing/2014/main" id="{A71340D1-EB77-42AC-BFC0-741EF770FB09}"/>
                    </a:ext>
                  </a:extLst>
                </p14:cNvPr>
                <p14:cNvContentPartPr/>
                <p14:nvPr/>
              </p14:nvContentPartPr>
              <p14:xfrm>
                <a:off x="8435797" y="642211"/>
                <a:ext cx="297360" cy="43560"/>
              </p14:xfrm>
            </p:contentPart>
          </mc:Choice>
          <mc:Fallback>
            <p:pic>
              <p:nvPicPr>
                <p:cNvPr id="569" name="Freihand 568">
                  <a:extLst>
                    <a:ext uri="{FF2B5EF4-FFF2-40B4-BE49-F238E27FC236}">
                      <a16:creationId xmlns:a16="http://schemas.microsoft.com/office/drawing/2014/main" id="{A71340D1-EB77-42AC-BFC0-741EF770FB09}"/>
                    </a:ext>
                  </a:extLst>
                </p:cNvPr>
                <p:cNvPicPr/>
                <p:nvPr/>
              </p:nvPicPr>
              <p:blipFill>
                <a:blip r:embed="rId950"/>
                <a:stretch>
                  <a:fillRect/>
                </a:stretch>
              </p:blipFill>
              <p:spPr>
                <a:xfrm>
                  <a:off x="8431477" y="637891"/>
                  <a:ext cx="306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70" name="Freihand 569">
                  <a:extLst>
                    <a:ext uri="{FF2B5EF4-FFF2-40B4-BE49-F238E27FC236}">
                      <a16:creationId xmlns:a16="http://schemas.microsoft.com/office/drawing/2014/main" id="{8772B643-7081-4A11-9B09-073BBBCE0354}"/>
                    </a:ext>
                  </a:extLst>
                </p14:cNvPr>
                <p14:cNvContentPartPr/>
                <p14:nvPr/>
              </p14:nvContentPartPr>
              <p14:xfrm>
                <a:off x="8355517" y="722851"/>
                <a:ext cx="138240" cy="106560"/>
              </p14:xfrm>
            </p:contentPart>
          </mc:Choice>
          <mc:Fallback>
            <p:pic>
              <p:nvPicPr>
                <p:cNvPr id="570" name="Freihand 569">
                  <a:extLst>
                    <a:ext uri="{FF2B5EF4-FFF2-40B4-BE49-F238E27FC236}">
                      <a16:creationId xmlns:a16="http://schemas.microsoft.com/office/drawing/2014/main" id="{8772B643-7081-4A11-9B09-073BBBCE0354}"/>
                    </a:ext>
                  </a:extLst>
                </p:cNvPr>
                <p:cNvPicPr/>
                <p:nvPr/>
              </p:nvPicPr>
              <p:blipFill>
                <a:blip r:embed="rId952"/>
                <a:stretch>
                  <a:fillRect/>
                </a:stretch>
              </p:blipFill>
              <p:spPr>
                <a:xfrm>
                  <a:off x="8351197" y="718531"/>
                  <a:ext cx="146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72" name="Freihand 571">
                  <a:extLst>
                    <a:ext uri="{FF2B5EF4-FFF2-40B4-BE49-F238E27FC236}">
                      <a16:creationId xmlns:a16="http://schemas.microsoft.com/office/drawing/2014/main" id="{44C4C1E0-3638-4C35-BEE9-52901EF67522}"/>
                    </a:ext>
                  </a:extLst>
                </p14:cNvPr>
                <p14:cNvContentPartPr/>
                <p14:nvPr/>
              </p14:nvContentPartPr>
              <p14:xfrm>
                <a:off x="8494837" y="724291"/>
                <a:ext cx="79920" cy="82440"/>
              </p14:xfrm>
            </p:contentPart>
          </mc:Choice>
          <mc:Fallback>
            <p:pic>
              <p:nvPicPr>
                <p:cNvPr id="572" name="Freihand 571">
                  <a:extLst>
                    <a:ext uri="{FF2B5EF4-FFF2-40B4-BE49-F238E27FC236}">
                      <a16:creationId xmlns:a16="http://schemas.microsoft.com/office/drawing/2014/main" id="{44C4C1E0-3638-4C35-BEE9-52901EF67522}"/>
                    </a:ext>
                  </a:extLst>
                </p:cNvPr>
                <p:cNvPicPr/>
                <p:nvPr/>
              </p:nvPicPr>
              <p:blipFill>
                <a:blip r:embed="rId954"/>
                <a:stretch>
                  <a:fillRect/>
                </a:stretch>
              </p:blipFill>
              <p:spPr>
                <a:xfrm>
                  <a:off x="8490517" y="719971"/>
                  <a:ext cx="88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73" name="Freihand 572">
                  <a:extLst>
                    <a:ext uri="{FF2B5EF4-FFF2-40B4-BE49-F238E27FC236}">
                      <a16:creationId xmlns:a16="http://schemas.microsoft.com/office/drawing/2014/main" id="{42A4821A-001F-40E1-8463-CFB55742CC58}"/>
                    </a:ext>
                  </a:extLst>
                </p14:cNvPr>
                <p14:cNvContentPartPr/>
                <p14:nvPr/>
              </p14:nvContentPartPr>
              <p14:xfrm>
                <a:off x="8595637" y="706651"/>
                <a:ext cx="73800" cy="89640"/>
              </p14:xfrm>
            </p:contentPart>
          </mc:Choice>
          <mc:Fallback>
            <p:pic>
              <p:nvPicPr>
                <p:cNvPr id="573" name="Freihand 572">
                  <a:extLst>
                    <a:ext uri="{FF2B5EF4-FFF2-40B4-BE49-F238E27FC236}">
                      <a16:creationId xmlns:a16="http://schemas.microsoft.com/office/drawing/2014/main" id="{42A4821A-001F-40E1-8463-CFB55742CC58}"/>
                    </a:ext>
                  </a:extLst>
                </p:cNvPr>
                <p:cNvPicPr/>
                <p:nvPr/>
              </p:nvPicPr>
              <p:blipFill>
                <a:blip r:embed="rId956"/>
                <a:stretch>
                  <a:fillRect/>
                </a:stretch>
              </p:blipFill>
              <p:spPr>
                <a:xfrm>
                  <a:off x="8591317" y="702331"/>
                  <a:ext cx="82440" cy="98280"/>
                </a:xfrm>
                <a:prstGeom prst="rect">
                  <a:avLst/>
                </a:prstGeom>
              </p:spPr>
            </p:pic>
          </mc:Fallback>
        </mc:AlternateContent>
      </p:grpSp>
      <p:grpSp>
        <p:nvGrpSpPr>
          <p:cNvPr id="582" name="Gruppieren 581">
            <a:extLst>
              <a:ext uri="{FF2B5EF4-FFF2-40B4-BE49-F238E27FC236}">
                <a16:creationId xmlns:a16="http://schemas.microsoft.com/office/drawing/2014/main" id="{D1AA50BE-9D46-4EE2-88C0-225E09C1B1F5}"/>
              </a:ext>
            </a:extLst>
          </p:cNvPr>
          <p:cNvGrpSpPr/>
          <p:nvPr/>
        </p:nvGrpSpPr>
        <p:grpSpPr>
          <a:xfrm>
            <a:off x="10636117" y="3565771"/>
            <a:ext cx="1067400" cy="314640"/>
            <a:chOff x="10636117" y="3565771"/>
            <a:chExt cx="1067400" cy="314640"/>
          </a:xfrm>
        </p:grpSpPr>
        <mc:AlternateContent xmlns:mc="http://schemas.openxmlformats.org/markup-compatibility/2006">
          <mc:Choice xmlns:p14="http://schemas.microsoft.com/office/powerpoint/2010/main" Requires="p14">
            <p:contentPart p14:bwMode="auto" r:id="rId957">
              <p14:nvContentPartPr>
                <p14:cNvPr id="575" name="Freihand 574">
                  <a:extLst>
                    <a:ext uri="{FF2B5EF4-FFF2-40B4-BE49-F238E27FC236}">
                      <a16:creationId xmlns:a16="http://schemas.microsoft.com/office/drawing/2014/main" id="{2F9528C0-6DDC-4676-906C-D6B632E713E8}"/>
                    </a:ext>
                  </a:extLst>
                </p14:cNvPr>
                <p14:cNvContentPartPr/>
                <p14:nvPr/>
              </p14:nvContentPartPr>
              <p14:xfrm>
                <a:off x="10883077" y="3648211"/>
                <a:ext cx="145080" cy="24480"/>
              </p14:xfrm>
            </p:contentPart>
          </mc:Choice>
          <mc:Fallback>
            <p:pic>
              <p:nvPicPr>
                <p:cNvPr id="575" name="Freihand 574">
                  <a:extLst>
                    <a:ext uri="{FF2B5EF4-FFF2-40B4-BE49-F238E27FC236}">
                      <a16:creationId xmlns:a16="http://schemas.microsoft.com/office/drawing/2014/main" id="{2F9528C0-6DDC-4676-906C-D6B632E713E8}"/>
                    </a:ext>
                  </a:extLst>
                </p:cNvPr>
                <p:cNvPicPr/>
                <p:nvPr/>
              </p:nvPicPr>
              <p:blipFill>
                <a:blip r:embed="rId958"/>
                <a:stretch>
                  <a:fillRect/>
                </a:stretch>
              </p:blipFill>
              <p:spPr>
                <a:xfrm>
                  <a:off x="10878757" y="3643891"/>
                  <a:ext cx="153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76" name="Freihand 575">
                  <a:extLst>
                    <a:ext uri="{FF2B5EF4-FFF2-40B4-BE49-F238E27FC236}">
                      <a16:creationId xmlns:a16="http://schemas.microsoft.com/office/drawing/2014/main" id="{C07E229D-BEF4-4DF0-B3CC-17C87DC00513}"/>
                    </a:ext>
                  </a:extLst>
                </p14:cNvPr>
                <p14:cNvContentPartPr/>
                <p14:nvPr/>
              </p14:nvContentPartPr>
              <p14:xfrm>
                <a:off x="10920517" y="3695011"/>
                <a:ext cx="125640" cy="9000"/>
              </p14:xfrm>
            </p:contentPart>
          </mc:Choice>
          <mc:Fallback>
            <p:pic>
              <p:nvPicPr>
                <p:cNvPr id="576" name="Freihand 575">
                  <a:extLst>
                    <a:ext uri="{FF2B5EF4-FFF2-40B4-BE49-F238E27FC236}">
                      <a16:creationId xmlns:a16="http://schemas.microsoft.com/office/drawing/2014/main" id="{C07E229D-BEF4-4DF0-B3CC-17C87DC00513}"/>
                    </a:ext>
                  </a:extLst>
                </p:cNvPr>
                <p:cNvPicPr/>
                <p:nvPr/>
              </p:nvPicPr>
              <p:blipFill>
                <a:blip r:embed="rId960"/>
                <a:stretch>
                  <a:fillRect/>
                </a:stretch>
              </p:blipFill>
              <p:spPr>
                <a:xfrm>
                  <a:off x="10916197" y="3690691"/>
                  <a:ext cx="134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77" name="Freihand 576">
                  <a:extLst>
                    <a:ext uri="{FF2B5EF4-FFF2-40B4-BE49-F238E27FC236}">
                      <a16:creationId xmlns:a16="http://schemas.microsoft.com/office/drawing/2014/main" id="{1AB2E208-D658-4112-B8E6-4137432010C2}"/>
                    </a:ext>
                  </a:extLst>
                </p14:cNvPr>
                <p14:cNvContentPartPr/>
                <p14:nvPr/>
              </p14:nvContentPartPr>
              <p14:xfrm>
                <a:off x="11093317" y="3585571"/>
                <a:ext cx="118800" cy="145080"/>
              </p14:xfrm>
            </p:contentPart>
          </mc:Choice>
          <mc:Fallback>
            <p:pic>
              <p:nvPicPr>
                <p:cNvPr id="577" name="Freihand 576">
                  <a:extLst>
                    <a:ext uri="{FF2B5EF4-FFF2-40B4-BE49-F238E27FC236}">
                      <a16:creationId xmlns:a16="http://schemas.microsoft.com/office/drawing/2014/main" id="{1AB2E208-D658-4112-B8E6-4137432010C2}"/>
                    </a:ext>
                  </a:extLst>
                </p:cNvPr>
                <p:cNvPicPr/>
                <p:nvPr/>
              </p:nvPicPr>
              <p:blipFill>
                <a:blip r:embed="rId962"/>
                <a:stretch>
                  <a:fillRect/>
                </a:stretch>
              </p:blipFill>
              <p:spPr>
                <a:xfrm>
                  <a:off x="11088997" y="3581251"/>
                  <a:ext cx="127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78" name="Freihand 577">
                  <a:extLst>
                    <a:ext uri="{FF2B5EF4-FFF2-40B4-BE49-F238E27FC236}">
                      <a16:creationId xmlns:a16="http://schemas.microsoft.com/office/drawing/2014/main" id="{1302BD64-0C80-4258-B439-A089B5A5B263}"/>
                    </a:ext>
                  </a:extLst>
                </p14:cNvPr>
                <p14:cNvContentPartPr/>
                <p14:nvPr/>
              </p14:nvContentPartPr>
              <p14:xfrm>
                <a:off x="11258197" y="3589531"/>
                <a:ext cx="115560" cy="129600"/>
              </p14:xfrm>
            </p:contentPart>
          </mc:Choice>
          <mc:Fallback>
            <p:pic>
              <p:nvPicPr>
                <p:cNvPr id="578" name="Freihand 577">
                  <a:extLst>
                    <a:ext uri="{FF2B5EF4-FFF2-40B4-BE49-F238E27FC236}">
                      <a16:creationId xmlns:a16="http://schemas.microsoft.com/office/drawing/2014/main" id="{1302BD64-0C80-4258-B439-A089B5A5B263}"/>
                    </a:ext>
                  </a:extLst>
                </p:cNvPr>
                <p:cNvPicPr/>
                <p:nvPr/>
              </p:nvPicPr>
              <p:blipFill>
                <a:blip r:embed="rId964"/>
                <a:stretch>
                  <a:fillRect/>
                </a:stretch>
              </p:blipFill>
              <p:spPr>
                <a:xfrm>
                  <a:off x="11253877" y="3585211"/>
                  <a:ext cx="1242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79" name="Freihand 578">
                  <a:extLst>
                    <a:ext uri="{FF2B5EF4-FFF2-40B4-BE49-F238E27FC236}">
                      <a16:creationId xmlns:a16="http://schemas.microsoft.com/office/drawing/2014/main" id="{3041B14E-9238-4B73-BBF3-C1F01CF5163F}"/>
                    </a:ext>
                  </a:extLst>
                </p14:cNvPr>
                <p14:cNvContentPartPr/>
                <p14:nvPr/>
              </p14:nvContentPartPr>
              <p14:xfrm>
                <a:off x="11409037" y="3600691"/>
                <a:ext cx="116280" cy="145440"/>
              </p14:xfrm>
            </p:contentPart>
          </mc:Choice>
          <mc:Fallback>
            <p:pic>
              <p:nvPicPr>
                <p:cNvPr id="579" name="Freihand 578">
                  <a:extLst>
                    <a:ext uri="{FF2B5EF4-FFF2-40B4-BE49-F238E27FC236}">
                      <a16:creationId xmlns:a16="http://schemas.microsoft.com/office/drawing/2014/main" id="{3041B14E-9238-4B73-BBF3-C1F01CF5163F}"/>
                    </a:ext>
                  </a:extLst>
                </p:cNvPr>
                <p:cNvPicPr/>
                <p:nvPr/>
              </p:nvPicPr>
              <p:blipFill>
                <a:blip r:embed="rId966"/>
                <a:stretch>
                  <a:fillRect/>
                </a:stretch>
              </p:blipFill>
              <p:spPr>
                <a:xfrm>
                  <a:off x="11404717" y="3596371"/>
                  <a:ext cx="124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80" name="Freihand 579">
                  <a:extLst>
                    <a:ext uri="{FF2B5EF4-FFF2-40B4-BE49-F238E27FC236}">
                      <a16:creationId xmlns:a16="http://schemas.microsoft.com/office/drawing/2014/main" id="{1EA56C2D-0E29-40ED-96CD-04FCAC4E7B41}"/>
                    </a:ext>
                  </a:extLst>
                </p14:cNvPr>
                <p14:cNvContentPartPr/>
                <p14:nvPr/>
              </p14:nvContentPartPr>
              <p14:xfrm>
                <a:off x="11455477" y="3565771"/>
                <a:ext cx="248040" cy="25200"/>
              </p14:xfrm>
            </p:contentPart>
          </mc:Choice>
          <mc:Fallback>
            <p:pic>
              <p:nvPicPr>
                <p:cNvPr id="580" name="Freihand 579">
                  <a:extLst>
                    <a:ext uri="{FF2B5EF4-FFF2-40B4-BE49-F238E27FC236}">
                      <a16:creationId xmlns:a16="http://schemas.microsoft.com/office/drawing/2014/main" id="{1EA56C2D-0E29-40ED-96CD-04FCAC4E7B41}"/>
                    </a:ext>
                  </a:extLst>
                </p:cNvPr>
                <p:cNvPicPr/>
                <p:nvPr/>
              </p:nvPicPr>
              <p:blipFill>
                <a:blip r:embed="rId968"/>
                <a:stretch>
                  <a:fillRect/>
                </a:stretch>
              </p:blipFill>
              <p:spPr>
                <a:xfrm>
                  <a:off x="11451157" y="3561451"/>
                  <a:ext cx="256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81" name="Freihand 580">
                  <a:extLst>
                    <a:ext uri="{FF2B5EF4-FFF2-40B4-BE49-F238E27FC236}">
                      <a16:creationId xmlns:a16="http://schemas.microsoft.com/office/drawing/2014/main" id="{2A354581-EACC-43C1-8730-B71CCCC6648C}"/>
                    </a:ext>
                  </a:extLst>
                </p14:cNvPr>
                <p14:cNvContentPartPr/>
                <p14:nvPr/>
              </p14:nvContentPartPr>
              <p14:xfrm>
                <a:off x="10636117" y="3796891"/>
                <a:ext cx="1052280" cy="83520"/>
              </p14:xfrm>
            </p:contentPart>
          </mc:Choice>
          <mc:Fallback>
            <p:pic>
              <p:nvPicPr>
                <p:cNvPr id="581" name="Freihand 580">
                  <a:extLst>
                    <a:ext uri="{FF2B5EF4-FFF2-40B4-BE49-F238E27FC236}">
                      <a16:creationId xmlns:a16="http://schemas.microsoft.com/office/drawing/2014/main" id="{2A354581-EACC-43C1-8730-B71CCCC6648C}"/>
                    </a:ext>
                  </a:extLst>
                </p:cNvPr>
                <p:cNvPicPr/>
                <p:nvPr/>
              </p:nvPicPr>
              <p:blipFill>
                <a:blip r:embed="rId970"/>
                <a:stretch>
                  <a:fillRect/>
                </a:stretch>
              </p:blipFill>
              <p:spPr>
                <a:xfrm>
                  <a:off x="10631797" y="3792571"/>
                  <a:ext cx="1060920" cy="92160"/>
                </a:xfrm>
                <a:prstGeom prst="rect">
                  <a:avLst/>
                </a:prstGeom>
              </p:spPr>
            </p:pic>
          </mc:Fallback>
        </mc:AlternateContent>
      </p:grpSp>
    </p:spTree>
    <p:extLst>
      <p:ext uri="{BB962C8B-B14F-4D97-AF65-F5344CB8AC3E}">
        <p14:creationId xmlns:p14="http://schemas.microsoft.com/office/powerpoint/2010/main" val="3036940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34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Gerade Verbindung mit Pfeil 17"/>
          <p:cNvCxnSpPr/>
          <p:nvPr/>
        </p:nvCxnSpPr>
        <p:spPr>
          <a:xfrm flipV="1">
            <a:off x="1270218" y="73945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Shape 2"/>
          <p:cNvSpPr txBox="1"/>
          <p:nvPr/>
        </p:nvSpPr>
        <p:spPr>
          <a:xfrm>
            <a:off x="363084" y="-991"/>
            <a:ext cx="5238725" cy="53258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25" name="Gerade Verbindung mit Pfeil 24"/>
          <p:cNvCxnSpPr/>
          <p:nvPr/>
        </p:nvCxnSpPr>
        <p:spPr>
          <a:xfrm>
            <a:off x="1270218" y="329835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1270218" y="3744376"/>
            <a:ext cx="0" cy="25588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p:nvPr/>
        </p:nvCxnSpPr>
        <p:spPr>
          <a:xfrm>
            <a:off x="1270218" y="6303271"/>
            <a:ext cx="378120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1270218" y="1011999"/>
            <a:ext cx="2417001" cy="2286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1270218" y="2018904"/>
            <a:ext cx="3222735" cy="822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1923461" y="2710432"/>
            <a:ext cx="0" cy="356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4529711" y="1861215"/>
            <a:ext cx="67839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(G)</a:t>
            </a:r>
          </a:p>
        </p:txBody>
      </p:sp>
      <p:sp>
        <p:nvSpPr>
          <p:cNvPr id="36" name="Textfeld 35"/>
          <p:cNvSpPr txBox="1"/>
          <p:nvPr/>
        </p:nvSpPr>
        <p:spPr>
          <a:xfrm>
            <a:off x="939935" y="685377"/>
            <a:ext cx="391454"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endParaRPr lang="de-DE" sz="1633" dirty="0"/>
          </a:p>
        </p:txBody>
      </p:sp>
      <p:sp>
        <p:nvSpPr>
          <p:cNvPr id="38" name="Textfeld 37"/>
          <p:cNvSpPr txBox="1"/>
          <p:nvPr/>
        </p:nvSpPr>
        <p:spPr>
          <a:xfrm>
            <a:off x="4732409" y="3363676"/>
            <a:ext cx="287258" cy="343620"/>
          </a:xfrm>
          <a:prstGeom prst="rect">
            <a:avLst/>
          </a:prstGeom>
          <a:noFill/>
        </p:spPr>
        <p:txBody>
          <a:bodyPr wrap="none" rtlCol="0">
            <a:spAutoFit/>
          </a:bodyPr>
          <a:lstStyle/>
          <a:p>
            <a:r>
              <a:rPr lang="de-DE" sz="1633" dirty="0"/>
              <a:t>Y</a:t>
            </a:r>
          </a:p>
        </p:txBody>
      </p:sp>
      <p:sp>
        <p:nvSpPr>
          <p:cNvPr id="40" name="Textfeld 39"/>
          <p:cNvSpPr txBox="1"/>
          <p:nvPr/>
        </p:nvSpPr>
        <p:spPr>
          <a:xfrm>
            <a:off x="1008921" y="3755622"/>
            <a:ext cx="232756" cy="343620"/>
          </a:xfrm>
          <a:prstGeom prst="rect">
            <a:avLst/>
          </a:prstGeom>
          <a:noFill/>
        </p:spPr>
        <p:txBody>
          <a:bodyPr wrap="none" rtlCol="0">
            <a:spAutoFit/>
          </a:bodyPr>
          <a:lstStyle/>
          <a:p>
            <a:r>
              <a:rPr lang="de-DE" sz="1633" dirty="0"/>
              <a:t>i</a:t>
            </a:r>
          </a:p>
        </p:txBody>
      </p:sp>
      <p:sp>
        <p:nvSpPr>
          <p:cNvPr id="48" name="Textfeld 47"/>
          <p:cNvSpPr txBox="1"/>
          <p:nvPr/>
        </p:nvSpPr>
        <p:spPr>
          <a:xfrm>
            <a:off x="4732409" y="6360166"/>
            <a:ext cx="287258" cy="343620"/>
          </a:xfrm>
          <a:prstGeom prst="rect">
            <a:avLst/>
          </a:prstGeom>
          <a:noFill/>
        </p:spPr>
        <p:txBody>
          <a:bodyPr wrap="none" rtlCol="0">
            <a:spAutoFit/>
          </a:bodyPr>
          <a:lstStyle/>
          <a:p>
            <a:r>
              <a:rPr lang="de-DE" sz="1633" dirty="0"/>
              <a:t>Y</a:t>
            </a:r>
          </a:p>
        </p:txBody>
      </p:sp>
      <p:sp>
        <p:nvSpPr>
          <p:cNvPr id="51" name="Textfeld 50"/>
          <p:cNvSpPr txBox="1"/>
          <p:nvPr/>
        </p:nvSpPr>
        <p:spPr>
          <a:xfrm>
            <a:off x="943596" y="4147568"/>
            <a:ext cx="303288" cy="343620"/>
          </a:xfrm>
          <a:prstGeom prst="rect">
            <a:avLst/>
          </a:prstGeom>
          <a:noFill/>
        </p:spPr>
        <p:txBody>
          <a:bodyPr wrap="none" rtlCol="0">
            <a:spAutoFit/>
          </a:bodyPr>
          <a:lstStyle/>
          <a:p>
            <a:r>
              <a:rPr lang="de-DE" sz="1633" dirty="0"/>
              <a:t>i</a:t>
            </a:r>
            <a:r>
              <a:rPr lang="de-DE" sz="1633" baseline="-25000" dirty="0"/>
              <a:t>1</a:t>
            </a:r>
            <a:endParaRPr lang="de-DE" sz="1633" dirty="0"/>
          </a:p>
        </p:txBody>
      </p:sp>
      <p:cxnSp>
        <p:nvCxnSpPr>
          <p:cNvPr id="50" name="Gerade Verbindung 49"/>
          <p:cNvCxnSpPr/>
          <p:nvPr/>
        </p:nvCxnSpPr>
        <p:spPr>
          <a:xfrm>
            <a:off x="1596840" y="4103967"/>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3702471" y="5890256"/>
            <a:ext cx="740908" cy="427361"/>
          </a:xfrm>
          <a:prstGeom prst="rect">
            <a:avLst/>
          </a:prstGeom>
          <a:noFill/>
        </p:spPr>
        <p:txBody>
          <a:bodyPr wrap="none" rtlCol="0">
            <a:spAutoFit/>
          </a:bodyPr>
          <a:lstStyle/>
          <a:p>
            <a:r>
              <a:rPr lang="de-DE" sz="2177" b="1" dirty="0"/>
              <a:t>IS(G)</a:t>
            </a:r>
          </a:p>
        </p:txBody>
      </p:sp>
      <p:sp>
        <p:nvSpPr>
          <p:cNvPr id="58" name="Textfeld 57"/>
          <p:cNvSpPr txBox="1"/>
          <p:nvPr/>
        </p:nvSpPr>
        <p:spPr>
          <a:xfrm>
            <a:off x="3948517" y="2702003"/>
            <a:ext cx="779381" cy="369332"/>
          </a:xfrm>
          <a:prstGeom prst="rect">
            <a:avLst/>
          </a:prstGeom>
          <a:noFill/>
        </p:spPr>
        <p:txBody>
          <a:bodyPr wrap="none" rtlCol="0">
            <a:spAutoFit/>
          </a:bodyPr>
          <a:lstStyle/>
          <a:p>
            <a:r>
              <a:rPr lang="de-DE" dirty="0">
                <a:solidFill>
                  <a:prstClr val="black"/>
                </a:solidFill>
                <a:latin typeface="Arial" panose="020B0604020202020204" pitchFamily="34" charset="0"/>
                <a:cs typeface="Arial" panose="020B0604020202020204" pitchFamily="34" charset="0"/>
              </a:rPr>
              <a:t>∆G </a:t>
            </a:r>
            <a:r>
              <a:rPr lang="de-DE" sz="1633" dirty="0"/>
              <a:t>&gt;0</a:t>
            </a:r>
          </a:p>
        </p:txBody>
      </p:sp>
      <p:cxnSp>
        <p:nvCxnSpPr>
          <p:cNvPr id="66" name="Gerade Verbindung 65"/>
          <p:cNvCxnSpPr/>
          <p:nvPr/>
        </p:nvCxnSpPr>
        <p:spPr>
          <a:xfrm flipH="1">
            <a:off x="1270218" y="4343541"/>
            <a:ext cx="653244"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7634924" y="2028741"/>
            <a:ext cx="184731" cy="343620"/>
          </a:xfrm>
          <a:prstGeom prst="rect">
            <a:avLst/>
          </a:prstGeom>
          <a:noFill/>
        </p:spPr>
        <p:txBody>
          <a:bodyPr wrap="none" rtlCol="0">
            <a:spAutoFit/>
          </a:bodyPr>
          <a:lstStyle/>
          <a:p>
            <a:endParaRPr lang="de-DE" sz="1633" dirty="0"/>
          </a:p>
        </p:txBody>
      </p:sp>
      <p:sp>
        <p:nvSpPr>
          <p:cNvPr id="70" name="Textfeld 69"/>
          <p:cNvSpPr txBox="1"/>
          <p:nvPr/>
        </p:nvSpPr>
        <p:spPr>
          <a:xfrm>
            <a:off x="3477059" y="75070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41" name="Textfeld 40"/>
          <p:cNvSpPr txBox="1"/>
          <p:nvPr/>
        </p:nvSpPr>
        <p:spPr>
          <a:xfrm>
            <a:off x="98155" y="2637525"/>
            <a:ext cx="952545" cy="388001"/>
          </a:xfrm>
          <a:prstGeom prst="rect">
            <a:avLst/>
          </a:prstGeom>
          <a:noFill/>
        </p:spPr>
        <p:txBody>
          <a:bodyPr wrap="square" rtlCol="0">
            <a:noAutofit/>
          </a:bodyPr>
          <a:lstStyle/>
          <a:p>
            <a:pPr lvl="0">
              <a:lnSpc>
                <a:spcPct val="140000"/>
              </a:lnSpc>
              <a:spcBef>
                <a:spcPct val="20000"/>
              </a:spcBef>
            </a:pPr>
            <a:r>
              <a:rPr lang="de-DE" sz="1200" dirty="0">
                <a:solidFill>
                  <a:prstClr val="black"/>
                </a:solidFill>
                <a:latin typeface="Arial" panose="020B0604020202020204" pitchFamily="34" charset="0"/>
                <a:cs typeface="Arial" panose="020B0604020202020204" pitchFamily="34" charset="0"/>
              </a:rPr>
              <a:t>C</a:t>
            </a:r>
            <a:r>
              <a:rPr lang="de-DE" sz="1200" baseline="-25000" dirty="0">
                <a:solidFill>
                  <a:prstClr val="black"/>
                </a:solidFill>
                <a:latin typeface="Arial" panose="020B0604020202020204" pitchFamily="34" charset="0"/>
                <a:cs typeface="Arial" panose="020B0604020202020204" pitchFamily="34" charset="0"/>
              </a:rPr>
              <a:t>0</a:t>
            </a:r>
            <a:r>
              <a:rPr lang="de-DE" sz="1200" dirty="0">
                <a:solidFill>
                  <a:prstClr val="black"/>
                </a:solidFill>
                <a:latin typeface="Arial" panose="020B0604020202020204" pitchFamily="34" charset="0"/>
                <a:cs typeface="Arial" panose="020B0604020202020204" pitchFamily="34" charset="0"/>
              </a:rPr>
              <a:t>+I(i</a:t>
            </a:r>
            <a:r>
              <a:rPr lang="de-DE" sz="1200" baseline="-25000" dirty="0">
                <a:solidFill>
                  <a:prstClr val="black"/>
                </a:solidFill>
                <a:latin typeface="Arial" panose="020B0604020202020204" pitchFamily="34" charset="0"/>
                <a:cs typeface="Arial" panose="020B0604020202020204" pitchFamily="34" charset="0"/>
              </a:rPr>
              <a:t>1</a:t>
            </a:r>
            <a:r>
              <a:rPr lang="de-DE" sz="1200" dirty="0">
                <a:solidFill>
                  <a:prstClr val="black"/>
                </a:solidFill>
                <a:latin typeface="Arial" panose="020B0604020202020204" pitchFamily="34" charset="0"/>
                <a:cs typeface="Arial" panose="020B0604020202020204" pitchFamily="34" charset="0"/>
              </a:rPr>
              <a:t>)+G</a:t>
            </a:r>
            <a:endParaRPr lang="en-US" sz="1996" dirty="0">
              <a:solidFill>
                <a:prstClr val="black"/>
              </a:solidFill>
              <a:latin typeface="Arial" panose="020B0604020202020204" pitchFamily="34" charset="0"/>
              <a:cs typeface="Arial" panose="020B0604020202020204" pitchFamily="34" charset="0"/>
            </a:endParaRPr>
          </a:p>
          <a:p>
            <a:endParaRPr lang="de-DE" sz="2540" dirty="0"/>
          </a:p>
          <a:p>
            <a:endParaRPr lang="de-DE" sz="2540" dirty="0"/>
          </a:p>
        </p:txBody>
      </p:sp>
      <p:sp>
        <p:nvSpPr>
          <p:cNvPr id="55" name="Textfeld 54"/>
          <p:cNvSpPr txBox="1"/>
          <p:nvPr/>
        </p:nvSpPr>
        <p:spPr>
          <a:xfrm>
            <a:off x="1575186" y="6324416"/>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65" name="TextShape 2"/>
          <p:cNvSpPr txBox="1"/>
          <p:nvPr/>
        </p:nvSpPr>
        <p:spPr>
          <a:xfrm>
            <a:off x="5026969" y="-9962"/>
            <a:ext cx="4964210" cy="532585"/>
          </a:xfrm>
          <a:prstGeom prst="rect">
            <a:avLst/>
          </a:prstGeom>
          <a:noFill/>
          <a:ln>
            <a:noFill/>
          </a:ln>
        </p:spPr>
        <p:txBody>
          <a:bodyPr lIns="81646" tIns="40823" rIns="81646" bIns="40823" anchor="ctr" anchorCtr="1"/>
          <a:lstStyle/>
          <a:p>
            <a:r>
              <a:rPr lang="de-DE" sz="2400" b="1" dirty="0"/>
              <a:t>+ </a:t>
            </a:r>
            <a:r>
              <a:rPr lang="el-GR" sz="2400" b="1" dirty="0">
                <a:latin typeface="Arial" panose="020B0604020202020204" pitchFamily="34" charset="0"/>
                <a:cs typeface="Arial" panose="020B0604020202020204" pitchFamily="34" charset="0"/>
              </a:rPr>
              <a:t>Δ</a:t>
            </a:r>
            <a:r>
              <a:rPr lang="de-DE" sz="2400" b="1" dirty="0">
                <a:latin typeface="Arial" panose="020B0604020202020204" pitchFamily="34" charset="0"/>
                <a:cs typeface="Arial" panose="020B0604020202020204" pitchFamily="34" charset="0"/>
              </a:rPr>
              <a:t>G</a:t>
            </a:r>
            <a:endParaRPr lang="de-DE" sz="2400" b="1" dirty="0"/>
          </a:p>
        </p:txBody>
      </p:sp>
      <p:sp>
        <p:nvSpPr>
          <p:cNvPr id="68" name="Textfeld 67"/>
          <p:cNvSpPr txBox="1"/>
          <p:nvPr/>
        </p:nvSpPr>
        <p:spPr>
          <a:xfrm>
            <a:off x="2453421" y="6312529"/>
            <a:ext cx="122822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 +</a:t>
            </a:r>
            <a:r>
              <a:rPr lang="de-DE" dirty="0">
                <a:solidFill>
                  <a:prstClr val="black"/>
                </a:solidFill>
                <a:latin typeface="Arial" panose="020B0604020202020204" pitchFamily="34" charset="0"/>
                <a:cs typeface="Arial" panose="020B0604020202020204" pitchFamily="34" charset="0"/>
              </a:rPr>
              <a:t>∆G</a:t>
            </a:r>
            <a:r>
              <a:rPr lang="de-DE" dirty="0">
                <a:solidFill>
                  <a:srgbClr val="000000"/>
                </a:solidFill>
              </a:rPr>
              <a:t>)</a:t>
            </a:r>
            <a:endParaRPr lang="de-DE" dirty="0"/>
          </a:p>
        </p:txBody>
      </p:sp>
      <p:sp>
        <p:nvSpPr>
          <p:cNvPr id="75" name="Textfeld 74"/>
          <p:cNvSpPr txBox="1"/>
          <p:nvPr/>
        </p:nvSpPr>
        <p:spPr>
          <a:xfrm>
            <a:off x="1238155" y="3284281"/>
            <a:ext cx="739305"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a:t>
            </a:r>
            <a:r>
              <a:rPr lang="de-DE" baseline="-25000" dirty="0"/>
              <a:t>1</a:t>
            </a:r>
            <a:r>
              <a:rPr lang="de-DE" dirty="0">
                <a:solidFill>
                  <a:srgbClr val="000000"/>
                </a:solidFill>
              </a:rPr>
              <a:t>(</a:t>
            </a:r>
            <a:r>
              <a:rPr lang="de-DE" dirty="0"/>
              <a:t>G</a:t>
            </a:r>
            <a:r>
              <a:rPr lang="de-DE" dirty="0">
                <a:solidFill>
                  <a:srgbClr val="000000"/>
                </a:solidFill>
              </a:rPr>
              <a:t>)</a:t>
            </a:r>
            <a:endParaRPr lang="de-DE" dirty="0"/>
          </a:p>
        </p:txBody>
      </p:sp>
      <p:sp>
        <p:nvSpPr>
          <p:cNvPr id="47" name="Rechteck 46">
            <a:extLst>
              <a:ext uri="{FF2B5EF4-FFF2-40B4-BE49-F238E27FC236}">
                <a16:creationId xmlns:a16="http://schemas.microsoft.com/office/drawing/2014/main" id="{70AC08F9-2ADD-43D1-AF9D-7859030AAE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89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5" grpId="0"/>
      <p:bldP spid="68" grpId="0"/>
      <p:bldP spid="7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516898" y="173651"/>
            <a:ext cx="4679508" cy="536145"/>
          </a:xfrm>
          <a:prstGeom prst="rect">
            <a:avLst/>
          </a:prstGeom>
          <a:noFill/>
          <a:ln>
            <a:noFill/>
          </a:ln>
        </p:spPr>
        <p:txBody>
          <a:bodyPr lIns="81646" tIns="40823" rIns="81646" bIns="40823" anchor="ctr" anchorCtr="1"/>
          <a:lstStyle/>
          <a:p>
            <a:r>
              <a:rPr lang="de-DE" sz="2400" b="1"/>
              <a:t>Fiscal policy in the IS-LM-Model</a:t>
            </a:r>
            <a:endParaRPr lang="de-DE" sz="2400" b="1" dirty="0"/>
          </a:p>
        </p:txBody>
      </p:sp>
      <p:cxnSp>
        <p:nvCxnSpPr>
          <p:cNvPr id="8" name="Straight Arrow Connector 6"/>
          <p:cNvCxnSpPr/>
          <p:nvPr/>
        </p:nvCxnSpPr>
        <p:spPr>
          <a:xfrm flipV="1">
            <a:off x="710031" y="761879"/>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710032" y="4327850"/>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375387" y="696554"/>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058605" y="4346288"/>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689897" y="1031606"/>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182899" y="1480446"/>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1584928" y="1025534"/>
            <a:ext cx="873957" cy="461665"/>
          </a:xfrm>
          <a:prstGeom prst="rect">
            <a:avLst/>
          </a:prstGeom>
          <a:noFill/>
        </p:spPr>
        <p:txBody>
          <a:bodyPr wrap="none" rtlCol="0">
            <a:spAutoFit/>
          </a:bodyPr>
          <a:lstStyle/>
          <a:p>
            <a:r>
              <a:rPr lang="de-DE" sz="2177" b="1" dirty="0"/>
              <a:t>IS</a:t>
            </a:r>
            <a:r>
              <a:rPr lang="de-DE" sz="2400" b="1" dirty="0"/>
              <a:t>(G</a:t>
            </a:r>
            <a:r>
              <a:rPr lang="de-DE" sz="2400" b="1" baseline="-25000" dirty="0"/>
              <a:t>1</a:t>
            </a:r>
            <a:r>
              <a:rPr lang="de-DE" sz="2400" b="1" dirty="0"/>
              <a:t>)</a:t>
            </a:r>
            <a:endParaRPr lang="de-DE" sz="2177" b="1" dirty="0"/>
          </a:p>
        </p:txBody>
      </p:sp>
      <p:sp>
        <p:nvSpPr>
          <p:cNvPr id="16" name="Textfeld 15"/>
          <p:cNvSpPr txBox="1"/>
          <p:nvPr/>
        </p:nvSpPr>
        <p:spPr>
          <a:xfrm>
            <a:off x="4861198" y="565906"/>
            <a:ext cx="546945" cy="427361"/>
          </a:xfrm>
          <a:prstGeom prst="rect">
            <a:avLst/>
          </a:prstGeom>
          <a:noFill/>
        </p:spPr>
        <p:txBody>
          <a:bodyPr wrap="none" rtlCol="0">
            <a:spAutoFit/>
          </a:bodyPr>
          <a:lstStyle/>
          <a:p>
            <a:r>
              <a:rPr lang="de-DE" sz="2177" b="1" dirty="0"/>
              <a:t>LM</a:t>
            </a:r>
          </a:p>
        </p:txBody>
      </p:sp>
      <p:sp>
        <p:nvSpPr>
          <p:cNvPr id="4" name="Textfeld 3"/>
          <p:cNvSpPr txBox="1"/>
          <p:nvPr/>
        </p:nvSpPr>
        <p:spPr>
          <a:xfrm>
            <a:off x="3033994" y="4346288"/>
            <a:ext cx="769763" cy="343620"/>
          </a:xfrm>
          <a:prstGeom prst="rect">
            <a:avLst/>
          </a:prstGeom>
          <a:noFill/>
        </p:spPr>
        <p:txBody>
          <a:bodyPr wrap="none" rtlCol="0">
            <a:spAutoFit/>
          </a:bodyPr>
          <a:lstStyle/>
          <a:p>
            <a:r>
              <a:rPr lang="de-DE" sz="1633" dirty="0"/>
              <a:t>Y* (G</a:t>
            </a:r>
            <a:r>
              <a:rPr lang="de-DE" sz="1633" baseline="-25000" dirty="0"/>
              <a:t>1</a:t>
            </a:r>
            <a:r>
              <a:rPr lang="de-DE" sz="1633" dirty="0"/>
              <a:t>)</a:t>
            </a:r>
          </a:p>
        </p:txBody>
      </p:sp>
      <p:sp>
        <p:nvSpPr>
          <p:cNvPr id="19" name="Textfeld 18"/>
          <p:cNvSpPr txBox="1"/>
          <p:nvPr/>
        </p:nvSpPr>
        <p:spPr>
          <a:xfrm>
            <a:off x="-76015" y="2268553"/>
            <a:ext cx="667170" cy="343620"/>
          </a:xfrm>
          <a:prstGeom prst="rect">
            <a:avLst/>
          </a:prstGeom>
          <a:noFill/>
        </p:spPr>
        <p:txBody>
          <a:bodyPr wrap="none" rtlCol="0">
            <a:spAutoFit/>
          </a:bodyPr>
          <a:lstStyle/>
          <a:p>
            <a:r>
              <a:rPr lang="de-DE" sz="1633" dirty="0"/>
              <a:t>i*(G</a:t>
            </a:r>
            <a:r>
              <a:rPr lang="de-DE" sz="1633" baseline="-25000" dirty="0"/>
              <a:t>1</a:t>
            </a:r>
            <a:r>
              <a:rPr lang="de-DE" sz="1633" dirty="0"/>
              <a:t>)</a:t>
            </a:r>
          </a:p>
        </p:txBody>
      </p:sp>
      <p:cxnSp>
        <p:nvCxnSpPr>
          <p:cNvPr id="21" name="Gerade Verbindung 20"/>
          <p:cNvCxnSpPr/>
          <p:nvPr/>
        </p:nvCxnSpPr>
        <p:spPr>
          <a:xfrm flipH="1">
            <a:off x="710031" y="2413426"/>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391400" y="2394988"/>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feld 27"/>
          <p:cNvSpPr txBox="1"/>
          <p:nvPr/>
        </p:nvSpPr>
        <p:spPr>
          <a:xfrm>
            <a:off x="-52753" y="1788630"/>
            <a:ext cx="667170" cy="343620"/>
          </a:xfrm>
          <a:prstGeom prst="rect">
            <a:avLst/>
          </a:prstGeom>
          <a:noFill/>
        </p:spPr>
        <p:txBody>
          <a:bodyPr wrap="none" rtlCol="0">
            <a:spAutoFit/>
          </a:bodyPr>
          <a:lstStyle/>
          <a:p>
            <a:r>
              <a:rPr lang="de-DE" sz="1633" dirty="0"/>
              <a:t>i*(G</a:t>
            </a:r>
            <a:r>
              <a:rPr lang="de-DE" sz="1633" baseline="-25000" dirty="0"/>
              <a:t>2</a:t>
            </a:r>
            <a:r>
              <a:rPr lang="de-DE" sz="1633" dirty="0"/>
              <a:t>)</a:t>
            </a:r>
          </a:p>
        </p:txBody>
      </p:sp>
      <p:sp>
        <p:nvSpPr>
          <p:cNvPr id="2" name="Rechteck 1"/>
          <p:cNvSpPr/>
          <p:nvPr/>
        </p:nvSpPr>
        <p:spPr>
          <a:xfrm>
            <a:off x="5572482" y="204187"/>
            <a:ext cx="486123" cy="369332"/>
          </a:xfrm>
          <a:prstGeom prst="rect">
            <a:avLst/>
          </a:prstGeom>
        </p:spPr>
        <p:txBody>
          <a:bodyPr wrap="square">
            <a:spAutoFit/>
          </a:bodyPr>
          <a:lstStyle/>
          <a:p>
            <a:r>
              <a:rPr lang="de-DE" dirty="0"/>
              <a:t>G</a:t>
            </a:r>
            <a:r>
              <a:rPr lang="de-DE" dirty="0">
                <a:latin typeface="Arial Unicode MS"/>
                <a:ea typeface="Arial Unicode MS"/>
                <a:cs typeface="Arial Unicode MS"/>
              </a:rPr>
              <a:t>↑</a:t>
            </a:r>
            <a:endParaRPr lang="de-DE" dirty="0"/>
          </a:p>
        </p:txBody>
      </p:sp>
      <p:cxnSp>
        <p:nvCxnSpPr>
          <p:cNvPr id="54" name="Gerade Verbindung mit Pfeil 53"/>
          <p:cNvCxnSpPr/>
          <p:nvPr/>
        </p:nvCxnSpPr>
        <p:spPr>
          <a:xfrm flipV="1">
            <a:off x="595069" y="1987697"/>
            <a:ext cx="6429" cy="3340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hteck 41">
            <a:extLst>
              <a:ext uri="{FF2B5EF4-FFF2-40B4-BE49-F238E27FC236}">
                <a16:creationId xmlns:a16="http://schemas.microsoft.com/office/drawing/2014/main" id="{894DC714-A3D1-411F-9710-7D976EFE3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23"/>
              <p:cNvSpPr txBox="1"/>
              <p:nvPr/>
            </p:nvSpPr>
            <p:spPr>
              <a:xfrm>
                <a:off x="4267103" y="3472024"/>
                <a:ext cx="658137" cy="343620"/>
              </a:xfrm>
              <a:prstGeom prst="rect">
                <a:avLst/>
              </a:prstGeom>
              <a:solidFill>
                <a:schemeClr val="bg1"/>
              </a:solidFill>
            </p:spPr>
            <p:txBody>
              <a:bodyPr wrap="square" rtlCol="0">
                <a:spAutoFit/>
              </a:bodyPr>
              <a:lstStyle/>
              <a:p>
                <a14:m>
                  <m:oMath xmlns:m="http://schemas.openxmlformats.org/officeDocument/2006/math">
                    <m:r>
                      <a:rPr lang="de-DE" sz="1633" b="0" i="1" smtClean="0">
                        <a:latin typeface="Cambria Math" panose="02040503050406030204" pitchFamily="18" charset="0"/>
                        <a:cs typeface="Arial" panose="020B0604020202020204" pitchFamily="34" charset="0"/>
                      </a:rPr>
                      <m:t>𝐿</m:t>
                    </m:r>
                    <m:r>
                      <a:rPr lang="de-DE" sz="1633" b="0" i="1" smtClean="0">
                        <a:latin typeface="Cambria Math" panose="02040503050406030204" pitchFamily="18" charset="0"/>
                        <a:cs typeface="Arial" panose="020B0604020202020204" pitchFamily="34" charset="0"/>
                      </a:rPr>
                      <m:t>(</m:t>
                    </m:r>
                    <m:r>
                      <m:rPr>
                        <m:nor/>
                      </m:rPr>
                      <a:rPr lang="de-DE" sz="1633" dirty="0" smtClean="0"/>
                      <m:t>Y</m:t>
                    </m:r>
                    <m:r>
                      <m:rPr>
                        <m:nor/>
                      </m:rPr>
                      <a:rPr lang="de-DE" sz="1633" baseline="-25000" dirty="0" smtClean="0"/>
                      <m:t>0</m:t>
                    </m:r>
                  </m:oMath>
                </a14:m>
                <a:r>
                  <a:rPr lang="en-US" sz="1633" dirty="0">
                    <a:latin typeface="Arial" panose="020B0604020202020204" pitchFamily="34" charset="0"/>
                    <a:cs typeface="Arial" panose="020B0604020202020204" pitchFamily="34" charset="0"/>
                  </a:rPr>
                  <a:t>)</a:t>
                </a:r>
              </a:p>
            </p:txBody>
          </p:sp>
        </mc:Choice>
        <mc:Fallback xmlns="">
          <p:sp>
            <p:nvSpPr>
              <p:cNvPr id="38" name="TextBox 23"/>
              <p:cNvSpPr txBox="1">
                <a:spLocks noRot="1" noChangeAspect="1" noMove="1" noResize="1" noEditPoints="1" noAdjustHandles="1" noChangeArrowheads="1" noChangeShapeType="1" noTextEdit="1"/>
              </p:cNvSpPr>
              <p:nvPr/>
            </p:nvSpPr>
            <p:spPr>
              <a:xfrm>
                <a:off x="4267103" y="3472024"/>
                <a:ext cx="658137" cy="343620"/>
              </a:xfrm>
              <a:prstGeom prst="rect">
                <a:avLst/>
              </a:prstGeom>
              <a:blipFill>
                <a:blip r:embed="rId3"/>
                <a:stretch>
                  <a:fillRect t="-7143" b="-23214"/>
                </a:stretch>
              </a:blipFill>
            </p:spPr>
            <p:txBody>
              <a:bodyPr/>
              <a:lstStyle/>
              <a:p>
                <a:r>
                  <a:rPr lang="de-DE">
                    <a:noFill/>
                  </a:rPr>
                  <a:t> </a:t>
                </a:r>
              </a:p>
            </p:txBody>
          </p:sp>
        </mc:Fallback>
      </mc:AlternateContent>
      <p:sp>
        <p:nvSpPr>
          <p:cNvPr id="6" name="TextShape 2"/>
          <p:cNvSpPr txBox="1"/>
          <p:nvPr/>
        </p:nvSpPr>
        <p:spPr>
          <a:xfrm>
            <a:off x="2124976" y="12039"/>
            <a:ext cx="4517355" cy="541036"/>
          </a:xfrm>
          <a:prstGeom prst="rect">
            <a:avLst/>
          </a:prstGeom>
          <a:noFill/>
          <a:ln>
            <a:noFill/>
          </a:ln>
        </p:spPr>
        <p:txBody>
          <a:bodyPr lIns="81646" tIns="40823" rIns="81646" bIns="40823" anchor="ctr" anchorCtr="1"/>
          <a:lstStyle/>
          <a:p>
            <a:r>
              <a:rPr lang="de-DE" sz="2000" b="1"/>
              <a:t>Monetary policy in the IS-LM-Model</a:t>
            </a:r>
            <a:endParaRPr lang="de-DE" sz="2000" b="1" dirty="0"/>
          </a:p>
        </p:txBody>
      </p:sp>
      <p:cxnSp>
        <p:nvCxnSpPr>
          <p:cNvPr id="7" name="Straight Arrow Connector 7"/>
          <p:cNvCxnSpPr/>
          <p:nvPr/>
        </p:nvCxnSpPr>
        <p:spPr>
          <a:xfrm>
            <a:off x="1226154" y="3808569"/>
            <a:ext cx="4087634" cy="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4830623" y="3880334"/>
            <a:ext cx="766557"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L, M/p</a:t>
            </a:r>
          </a:p>
        </p:txBody>
      </p:sp>
      <p:cxnSp>
        <p:nvCxnSpPr>
          <p:cNvPr id="9" name="Straight Connector 10"/>
          <p:cNvCxnSpPr/>
          <p:nvPr/>
        </p:nvCxnSpPr>
        <p:spPr>
          <a:xfrm flipV="1">
            <a:off x="1946345" y="720105"/>
            <a:ext cx="0" cy="3068032"/>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4"/>
          <p:cNvCxnSpPr/>
          <p:nvPr/>
        </p:nvCxnSpPr>
        <p:spPr>
          <a:xfrm>
            <a:off x="1351059" y="1587541"/>
            <a:ext cx="3245005" cy="1940765"/>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27"/>
              <p:cNvSpPr txBox="1"/>
              <p:nvPr/>
            </p:nvSpPr>
            <p:spPr>
              <a:xfrm>
                <a:off x="501962" y="1779636"/>
                <a:ext cx="658578" cy="343620"/>
              </a:xfrm>
              <a:prstGeom prst="rect">
                <a:avLst/>
              </a:prstGeom>
              <a:noFill/>
            </p:spPr>
            <p:txBody>
              <a:bodyPr wrap="none" rtlCol="0">
                <a:spAutoFit/>
              </a:bodyPr>
              <a:lstStyle/>
              <a:p>
                <a14:m>
                  <m:oMath xmlns:m="http://schemas.openxmlformats.org/officeDocument/2006/math">
                    <m:sSub>
                      <m:sSubPr>
                        <m:ctrlPr>
                          <a:rPr lang="en-US" sz="1633" i="1" smtClean="0">
                            <a:latin typeface="Cambria Math" panose="02040503050406030204" pitchFamily="18" charset="0"/>
                          </a:rPr>
                        </m:ctrlPr>
                      </m:sSubPr>
                      <m:e>
                        <m:r>
                          <a:rPr lang="de-DE" sz="1633" i="1">
                            <a:latin typeface="Cambria Math" panose="02040503050406030204" pitchFamily="18" charset="0"/>
                          </a:rPr>
                          <m:t>𝑖</m:t>
                        </m:r>
                      </m:e>
                      <m:sub>
                        <m:r>
                          <a:rPr lang="de-DE" sz="1633" i="1">
                            <a:latin typeface="Cambria Math"/>
                          </a:rPr>
                          <m:t>0</m:t>
                        </m:r>
                      </m:sub>
                    </m:sSub>
                  </m:oMath>
                </a14:m>
                <a:r>
                  <a:rPr lang="en-US" sz="1633" dirty="0"/>
                  <a:t>(</a:t>
                </a:r>
                <a14:m>
                  <m:oMath xmlns:m="http://schemas.openxmlformats.org/officeDocument/2006/math">
                    <m:r>
                      <a:rPr lang="de-DE" sz="1633" b="0" i="1" dirty="0" smtClean="0">
                        <a:latin typeface="Cambria Math" panose="02040503050406030204" pitchFamily="18" charset="0"/>
                        <a:cs typeface="Arial" panose="020B0604020202020204" pitchFamily="34" charset="0"/>
                      </a:rPr>
                      <m:t>𝑀</m:t>
                    </m:r>
                  </m:oMath>
                </a14:m>
                <a:r>
                  <a:rPr lang="en-US" sz="1633" dirty="0"/>
                  <a:t>)</a:t>
                </a:r>
              </a:p>
            </p:txBody>
          </p:sp>
        </mc:Choice>
        <mc:Fallback xmlns="">
          <p:sp>
            <p:nvSpPr>
              <p:cNvPr id="13" name="TextBox 27"/>
              <p:cNvSpPr txBox="1">
                <a:spLocks noRot="1" noChangeAspect="1" noMove="1" noResize="1" noEditPoints="1" noAdjustHandles="1" noChangeArrowheads="1" noChangeShapeType="1" noTextEdit="1"/>
              </p:cNvSpPr>
              <p:nvPr/>
            </p:nvSpPr>
            <p:spPr>
              <a:xfrm>
                <a:off x="501962" y="1779636"/>
                <a:ext cx="658578" cy="343620"/>
              </a:xfrm>
              <a:prstGeom prst="rect">
                <a:avLst/>
              </a:prstGeom>
              <a:blipFill>
                <a:blip r:embed="rId4"/>
                <a:stretch>
                  <a:fillRect t="-5357" r="-3704"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613949" y="605785"/>
                <a:ext cx="683567" cy="34362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633" i="1" dirty="0" smtClean="0">
                          <a:latin typeface="Cambria Math" panose="02040503050406030204" pitchFamily="18" charset="0"/>
                          <a:cs typeface="Arial" panose="020B0604020202020204" pitchFamily="34" charset="0"/>
                        </a:rPr>
                        <m:t>𝑀</m:t>
                      </m:r>
                      <m:r>
                        <a:rPr lang="de-DE" sz="1633" b="0" i="1" smtClean="0">
                          <a:latin typeface="Cambria Math" panose="02040503050406030204" pitchFamily="18" charset="0"/>
                          <a:cs typeface="Arial" panose="020B0604020202020204" pitchFamily="34" charset="0"/>
                        </a:rPr>
                        <m:t>/</m:t>
                      </m:r>
                      <m:r>
                        <a:rPr lang="de-DE" sz="1633" b="0" i="1" smtClean="0">
                          <a:latin typeface="Cambria Math" panose="02040503050406030204" pitchFamily="18" charset="0"/>
                          <a:cs typeface="Arial" panose="020B0604020202020204" pitchFamily="34" charset="0"/>
                        </a:rPr>
                        <m:t>𝑝</m:t>
                      </m:r>
                    </m:oMath>
                  </m:oMathPara>
                </a14:m>
                <a:endParaRPr lang="en-US" sz="1633" dirty="0">
                  <a:latin typeface="Arial" panose="020B0604020202020204" pitchFamily="34" charset="0"/>
                  <a:cs typeface="Arial" panose="020B0604020202020204" pitchFamily="34" charset="0"/>
                </a:endParaRPr>
              </a:p>
            </p:txBody>
          </p:sp>
        </mc:Choice>
        <mc:Fallback xmlns="">
          <p:sp>
            <p:nvSpPr>
              <p:cNvPr id="16" name="TextBox 25"/>
              <p:cNvSpPr txBox="1">
                <a:spLocks noRot="1" noChangeAspect="1" noMove="1" noResize="1" noEditPoints="1" noAdjustHandles="1" noChangeArrowheads="1" noChangeShapeType="1" noTextEdit="1"/>
              </p:cNvSpPr>
              <p:nvPr/>
            </p:nvSpPr>
            <p:spPr>
              <a:xfrm>
                <a:off x="1613949" y="605785"/>
                <a:ext cx="683567" cy="343620"/>
              </a:xfrm>
              <a:prstGeom prst="rect">
                <a:avLst/>
              </a:prstGeom>
              <a:blipFill>
                <a:blip r:embed="rId5"/>
                <a:stretch>
                  <a:fillRect b="-12281"/>
                </a:stretch>
              </a:blipFill>
            </p:spPr>
            <p:txBody>
              <a:bodyPr/>
              <a:lstStyle/>
              <a:p>
                <a:r>
                  <a:rPr lang="de-DE">
                    <a:noFill/>
                  </a:rPr>
                  <a:t> </a:t>
                </a:r>
              </a:p>
            </p:txBody>
          </p:sp>
        </mc:Fallback>
      </mc:AlternateContent>
      <p:cxnSp>
        <p:nvCxnSpPr>
          <p:cNvPr id="17" name="Straight Arrow Connector 6"/>
          <p:cNvCxnSpPr/>
          <p:nvPr/>
        </p:nvCxnSpPr>
        <p:spPr>
          <a:xfrm flipV="1">
            <a:off x="1226154" y="694706"/>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7"/>
          <p:cNvCxnSpPr/>
          <p:nvPr/>
        </p:nvCxnSpPr>
        <p:spPr>
          <a:xfrm flipV="1">
            <a:off x="5755591" y="3781764"/>
            <a:ext cx="2274043" cy="150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6"/>
          <p:cNvCxnSpPr/>
          <p:nvPr/>
        </p:nvCxnSpPr>
        <p:spPr>
          <a:xfrm flipV="1">
            <a:off x="5755590" y="682904"/>
            <a:ext cx="3213" cy="31138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44"/>
              <p:cNvSpPr txBox="1"/>
              <p:nvPr/>
            </p:nvSpPr>
            <p:spPr>
              <a:xfrm>
                <a:off x="828464" y="791850"/>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26" name="TextBox 44"/>
              <p:cNvSpPr txBox="1">
                <a:spLocks noRot="1" noChangeAspect="1" noMove="1" noResize="1" noEditPoints="1" noAdjustHandles="1" noChangeArrowheads="1" noChangeShapeType="1" noTextEdit="1"/>
              </p:cNvSpPr>
              <p:nvPr/>
            </p:nvSpPr>
            <p:spPr>
              <a:xfrm>
                <a:off x="828464" y="791850"/>
                <a:ext cx="305147" cy="343620"/>
              </a:xfrm>
              <a:prstGeom prst="rect">
                <a:avLst/>
              </a:prstGeom>
              <a:blipFill>
                <a:blip r:embed="rId6"/>
                <a:stretch>
                  <a:fillRect/>
                </a:stretch>
              </a:blipFill>
            </p:spPr>
            <p:txBody>
              <a:bodyPr/>
              <a:lstStyle/>
              <a:p>
                <a:r>
                  <a:rPr lang="de-DE">
                    <a:noFill/>
                  </a:rPr>
                  <a:t> </a:t>
                </a:r>
              </a:p>
            </p:txBody>
          </p:sp>
        </mc:Fallback>
      </mc:AlternateContent>
      <p:cxnSp>
        <p:nvCxnSpPr>
          <p:cNvPr id="28" name="Straight Connector 11"/>
          <p:cNvCxnSpPr/>
          <p:nvPr/>
        </p:nvCxnSpPr>
        <p:spPr>
          <a:xfrm flipH="1">
            <a:off x="1220410" y="1951446"/>
            <a:ext cx="619185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7245580" y="3782136"/>
            <a:ext cx="357790" cy="343620"/>
          </a:xfrm>
          <a:prstGeom prst="rect">
            <a:avLst/>
          </a:prstGeom>
          <a:noFill/>
        </p:spPr>
        <p:txBody>
          <a:bodyPr wrap="none" rtlCol="0">
            <a:spAutoFit/>
          </a:bodyPr>
          <a:lstStyle/>
          <a:p>
            <a:r>
              <a:rPr lang="de-DE" sz="1633" dirty="0"/>
              <a:t>Y</a:t>
            </a:r>
            <a:r>
              <a:rPr lang="de-DE" sz="1633" baseline="-25000" dirty="0"/>
              <a:t>0</a:t>
            </a:r>
          </a:p>
        </p:txBody>
      </p:sp>
      <p:cxnSp>
        <p:nvCxnSpPr>
          <p:cNvPr id="43" name="Gerade Verbindung 42"/>
          <p:cNvCxnSpPr/>
          <p:nvPr/>
        </p:nvCxnSpPr>
        <p:spPr>
          <a:xfrm flipV="1">
            <a:off x="6511682" y="959375"/>
            <a:ext cx="1991765" cy="175532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feld 53"/>
              <p:cNvSpPr txBox="1"/>
              <p:nvPr/>
            </p:nvSpPr>
            <p:spPr>
              <a:xfrm>
                <a:off x="8223406" y="526843"/>
                <a:ext cx="988860" cy="453137"/>
              </a:xfrm>
              <a:prstGeom prst="rect">
                <a:avLst/>
              </a:prstGeom>
              <a:noFill/>
            </p:spPr>
            <p:txBody>
              <a:bodyPr wrap="none" rtlCol="0">
                <a:spAutoFit/>
              </a:bodyPr>
              <a:lstStyle/>
              <a:p>
                <a:r>
                  <a:rPr lang="de-DE" sz="2177" b="1" dirty="0"/>
                  <a:t>LM(</a:t>
                </a:r>
                <a14:m>
                  <m:oMath xmlns:m="http://schemas.openxmlformats.org/officeDocument/2006/math">
                    <m:r>
                      <a:rPr lang="de-DE" sz="2400" i="1" dirty="0">
                        <a:latin typeface="Cambria Math" panose="02040503050406030204" pitchFamily="18" charset="0"/>
                        <a:cs typeface="Arial" panose="020B0604020202020204" pitchFamily="34" charset="0"/>
                      </a:rPr>
                      <m:t>𝑀</m:t>
                    </m:r>
                  </m:oMath>
                </a14:m>
                <a:r>
                  <a:rPr lang="de-DE" sz="2177" b="1" dirty="0"/>
                  <a:t>)</a:t>
                </a:r>
              </a:p>
            </p:txBody>
          </p:sp>
        </mc:Choice>
        <mc:Fallback xmlns="">
          <p:sp>
            <p:nvSpPr>
              <p:cNvPr id="54" name="Textfeld 53"/>
              <p:cNvSpPr txBox="1">
                <a:spLocks noRot="1" noChangeAspect="1" noMove="1" noResize="1" noEditPoints="1" noAdjustHandles="1" noChangeArrowheads="1" noChangeShapeType="1" noTextEdit="1"/>
              </p:cNvSpPr>
              <p:nvPr/>
            </p:nvSpPr>
            <p:spPr>
              <a:xfrm>
                <a:off x="8223406" y="526843"/>
                <a:ext cx="988860" cy="453137"/>
              </a:xfrm>
              <a:prstGeom prst="rect">
                <a:avLst/>
              </a:prstGeom>
              <a:blipFill>
                <a:blip r:embed="rId7"/>
                <a:stretch>
                  <a:fillRect l="-8025" t="-1333" r="-6173" b="-25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0" name="TextBox 44"/>
              <p:cNvSpPr txBox="1"/>
              <p:nvPr/>
            </p:nvSpPr>
            <p:spPr>
              <a:xfrm>
                <a:off x="5444607" y="771419"/>
                <a:ext cx="305147"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633" b="0" i="1" smtClean="0">
                          <a:latin typeface="Cambria Math" panose="02040503050406030204" pitchFamily="18" charset="0"/>
                        </a:rPr>
                        <m:t>𝑖</m:t>
                      </m:r>
                    </m:oMath>
                  </m:oMathPara>
                </a14:m>
                <a:endParaRPr lang="en-US" sz="1633" dirty="0"/>
              </a:p>
            </p:txBody>
          </p:sp>
        </mc:Choice>
        <mc:Fallback xmlns="">
          <p:sp>
            <p:nvSpPr>
              <p:cNvPr id="40" name="TextBox 44"/>
              <p:cNvSpPr txBox="1">
                <a:spLocks noRot="1" noChangeAspect="1" noMove="1" noResize="1" noEditPoints="1" noAdjustHandles="1" noChangeArrowheads="1" noChangeShapeType="1" noTextEdit="1"/>
              </p:cNvSpPr>
              <p:nvPr/>
            </p:nvSpPr>
            <p:spPr>
              <a:xfrm>
                <a:off x="5444607" y="771419"/>
                <a:ext cx="305147" cy="343620"/>
              </a:xfrm>
              <a:prstGeom prst="rect">
                <a:avLst/>
              </a:prstGeom>
              <a:blipFill>
                <a:blip r:embed="rId8"/>
                <a:stretch>
                  <a:fillRect/>
                </a:stretch>
              </a:blipFill>
            </p:spPr>
            <p:txBody>
              <a:bodyPr/>
              <a:lstStyle/>
              <a:p>
                <a:r>
                  <a:rPr lang="de-DE">
                    <a:noFill/>
                  </a:rPr>
                  <a:t> </a:t>
                </a:r>
              </a:p>
            </p:txBody>
          </p:sp>
        </mc:Fallback>
      </mc:AlternateContent>
      <p:sp>
        <p:nvSpPr>
          <p:cNvPr id="41" name="TextShape 2"/>
          <p:cNvSpPr txBox="1"/>
          <p:nvPr/>
        </p:nvSpPr>
        <p:spPr>
          <a:xfrm>
            <a:off x="6562065" y="-27466"/>
            <a:ext cx="3743985" cy="541036"/>
          </a:xfrm>
          <a:prstGeom prst="rect">
            <a:avLst/>
          </a:prstGeom>
          <a:noFill/>
          <a:ln>
            <a:noFill/>
          </a:ln>
        </p:spPr>
        <p:txBody>
          <a:bodyPr lIns="81646" tIns="40823" rIns="81646" bIns="40823" anchor="ctr" anchorCtr="1"/>
          <a:lstStyle/>
          <a:p>
            <a:r>
              <a:rPr lang="de-DE" sz="2000" b="1" dirty="0"/>
              <a:t>+ </a:t>
            </a:r>
            <a:r>
              <a:rPr lang="el-GR" sz="2000" b="1" dirty="0">
                <a:latin typeface="Arial" panose="020B0604020202020204" pitchFamily="34" charset="0"/>
                <a:cs typeface="Arial" panose="020B0604020202020204" pitchFamily="34" charset="0"/>
              </a:rPr>
              <a:t>Δ</a:t>
            </a:r>
            <a:r>
              <a:rPr lang="de-DE" sz="2000" b="1" dirty="0">
                <a:latin typeface="Arial" panose="020B0604020202020204" pitchFamily="34" charset="0"/>
                <a:cs typeface="Arial" panose="020B0604020202020204" pitchFamily="34" charset="0"/>
              </a:rPr>
              <a:t>M</a:t>
            </a:r>
            <a:endParaRPr lang="de-DE" sz="2000" b="1" dirty="0"/>
          </a:p>
        </p:txBody>
      </p:sp>
      <p:sp>
        <p:nvSpPr>
          <p:cNvPr id="37" name="Rechteck 36">
            <a:extLst>
              <a:ext uri="{FF2B5EF4-FFF2-40B4-BE49-F238E27FC236}">
                <a16:creationId xmlns:a16="http://schemas.microsoft.com/office/drawing/2014/main" id="{B1AB1A49-92D7-475F-88F5-235C636421B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810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8490" y="0"/>
            <a:ext cx="7598011" cy="744941"/>
          </a:xfrm>
          <a:prstGeom prst="rect">
            <a:avLst/>
          </a:prstGeom>
          <a:noFill/>
          <a:ln>
            <a:noFill/>
          </a:ln>
        </p:spPr>
        <p:txBody>
          <a:bodyPr lIns="81646" tIns="40823" rIns="81646" bIns="40823" anchor="ctr" anchorCtr="1"/>
          <a:lstStyle/>
          <a:p>
            <a:r>
              <a:rPr lang="de-DE" sz="3200" b="1"/>
              <a:t>Monetary policy in the IS-LM-Model</a:t>
            </a:r>
            <a:endParaRPr lang="de-DE" sz="3200" b="1" dirty="0"/>
          </a:p>
        </p:txBody>
      </p:sp>
      <p:cxnSp>
        <p:nvCxnSpPr>
          <p:cNvPr id="8" name="Straight Arrow Connector 6"/>
          <p:cNvCxnSpPr/>
          <p:nvPr/>
        </p:nvCxnSpPr>
        <p:spPr>
          <a:xfrm flipV="1">
            <a:off x="907627"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907628"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572983" y="1077323"/>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6256201" y="4727057"/>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1945211" y="1412375"/>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2380495" y="1861215"/>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4470875" y="3162698"/>
            <a:ext cx="1122487" cy="427361"/>
          </a:xfrm>
          <a:prstGeom prst="rect">
            <a:avLst/>
          </a:prstGeom>
          <a:noFill/>
        </p:spPr>
        <p:txBody>
          <a:bodyPr wrap="none" rtlCol="0">
            <a:spAutoFit/>
          </a:bodyPr>
          <a:lstStyle/>
          <a:p>
            <a:r>
              <a:rPr lang="de-DE" sz="2177" b="1" dirty="0"/>
              <a:t>IS Kurve</a:t>
            </a:r>
          </a:p>
        </p:txBody>
      </p:sp>
      <p:sp>
        <p:nvSpPr>
          <p:cNvPr id="16" name="Textfeld 15"/>
          <p:cNvSpPr txBox="1"/>
          <p:nvPr/>
        </p:nvSpPr>
        <p:spPr>
          <a:xfrm>
            <a:off x="5058793" y="946675"/>
            <a:ext cx="1087157" cy="461665"/>
          </a:xfrm>
          <a:prstGeom prst="rect">
            <a:avLst/>
          </a:prstGeom>
          <a:noFill/>
        </p:spPr>
        <p:txBody>
          <a:bodyPr wrap="none" rtlCol="0">
            <a:spAutoFit/>
          </a:bodyPr>
          <a:lstStyle/>
          <a:p>
            <a:r>
              <a:rPr lang="de-DE" sz="2177" b="1" dirty="0"/>
              <a:t>LM(</a:t>
            </a:r>
            <a:r>
              <a:rPr lang="de-DE" sz="2400" dirty="0"/>
              <a:t>M</a:t>
            </a:r>
            <a:r>
              <a:rPr lang="de-DE" sz="2400" baseline="-25000" dirty="0"/>
              <a:t>1</a:t>
            </a:r>
            <a:r>
              <a:rPr lang="de-DE" sz="2177" b="1" dirty="0"/>
              <a:t>)</a:t>
            </a:r>
          </a:p>
        </p:txBody>
      </p:sp>
      <p:sp>
        <p:nvSpPr>
          <p:cNvPr id="4" name="Textfeld 3"/>
          <p:cNvSpPr txBox="1"/>
          <p:nvPr/>
        </p:nvSpPr>
        <p:spPr>
          <a:xfrm>
            <a:off x="3231590" y="4727057"/>
            <a:ext cx="817853" cy="343620"/>
          </a:xfrm>
          <a:prstGeom prst="rect">
            <a:avLst/>
          </a:prstGeom>
          <a:noFill/>
        </p:spPr>
        <p:txBody>
          <a:bodyPr wrap="none" rtlCol="0">
            <a:spAutoFit/>
          </a:bodyPr>
          <a:lstStyle/>
          <a:p>
            <a:r>
              <a:rPr lang="de-DE" sz="1633" dirty="0"/>
              <a:t>Y* (M</a:t>
            </a:r>
            <a:r>
              <a:rPr lang="de-DE" sz="1633" baseline="-25000" dirty="0"/>
              <a:t>1</a:t>
            </a:r>
            <a:r>
              <a:rPr lang="de-DE" sz="1633" dirty="0"/>
              <a:t>)</a:t>
            </a:r>
          </a:p>
        </p:txBody>
      </p:sp>
      <p:sp>
        <p:nvSpPr>
          <p:cNvPr id="19" name="Textfeld 18"/>
          <p:cNvSpPr txBox="1"/>
          <p:nvPr/>
        </p:nvSpPr>
        <p:spPr>
          <a:xfrm>
            <a:off x="121582" y="2649322"/>
            <a:ext cx="715260" cy="343620"/>
          </a:xfrm>
          <a:prstGeom prst="rect">
            <a:avLst/>
          </a:prstGeom>
          <a:noFill/>
        </p:spPr>
        <p:txBody>
          <a:bodyPr wrap="none" rtlCol="0">
            <a:spAutoFit/>
          </a:bodyPr>
          <a:lstStyle/>
          <a:p>
            <a:r>
              <a:rPr lang="de-DE" sz="1633" dirty="0"/>
              <a:t>i*(M</a:t>
            </a:r>
            <a:r>
              <a:rPr lang="de-DE" sz="1633" baseline="-25000" dirty="0"/>
              <a:t>1</a:t>
            </a:r>
            <a:r>
              <a:rPr lang="de-DE" sz="1633" dirty="0"/>
              <a:t>)</a:t>
            </a:r>
          </a:p>
        </p:txBody>
      </p:sp>
      <p:cxnSp>
        <p:nvCxnSpPr>
          <p:cNvPr id="21" name="Gerade Verbindung 20"/>
          <p:cNvCxnSpPr/>
          <p:nvPr/>
        </p:nvCxnSpPr>
        <p:spPr>
          <a:xfrm flipH="1">
            <a:off x="907627" y="2794195"/>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3588996" y="2775757"/>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380826" y="975632"/>
            <a:ext cx="880369" cy="369332"/>
          </a:xfrm>
          <a:prstGeom prst="rect">
            <a:avLst/>
          </a:prstGeom>
        </p:spPr>
        <p:txBody>
          <a:bodyPr wrap="none">
            <a:spAutoFit/>
          </a:bodyPr>
          <a:lstStyle/>
          <a:p>
            <a:r>
              <a:rPr lang="de-DE" dirty="0"/>
              <a:t>M</a:t>
            </a:r>
            <a:r>
              <a:rPr lang="de-DE" baseline="-25000" dirty="0"/>
              <a:t>1</a:t>
            </a:r>
            <a:r>
              <a:rPr lang="de-DE" b="1"/>
              <a:t>&lt;</a:t>
            </a:r>
            <a:r>
              <a:rPr lang="de-DE"/>
              <a:t>M</a:t>
            </a:r>
            <a:r>
              <a:rPr lang="de-DE" baseline="-25000"/>
              <a:t>2</a:t>
            </a:r>
            <a:endParaRPr lang="de-DE" dirty="0"/>
          </a:p>
        </p:txBody>
      </p:sp>
      <p:sp>
        <p:nvSpPr>
          <p:cNvPr id="31" name="Rechteck 30"/>
          <p:cNvSpPr/>
          <p:nvPr/>
        </p:nvSpPr>
        <p:spPr>
          <a:xfrm>
            <a:off x="8401565" y="155498"/>
            <a:ext cx="576079" cy="369332"/>
          </a:xfrm>
          <a:prstGeom prst="rect">
            <a:avLst/>
          </a:prstGeom>
        </p:spPr>
        <p:txBody>
          <a:bodyPr wrap="square">
            <a:spAutoFit/>
          </a:bodyPr>
          <a:lstStyle/>
          <a:p>
            <a:r>
              <a:rPr lang="de-DE" dirty="0"/>
              <a:t>M</a:t>
            </a:r>
            <a:r>
              <a:rPr lang="de-DE" dirty="0">
                <a:latin typeface="Arial Unicode MS"/>
                <a:ea typeface="Arial Unicode MS"/>
                <a:cs typeface="Arial Unicode MS"/>
              </a:rPr>
              <a:t>↑</a:t>
            </a:r>
            <a:endParaRPr lang="de-DE" dirty="0"/>
          </a:p>
        </p:txBody>
      </p:sp>
      <p:cxnSp>
        <p:nvCxnSpPr>
          <p:cNvPr id="37" name="Gerade Verbindung mit Pfeil 36"/>
          <p:cNvCxnSpPr/>
          <p:nvPr/>
        </p:nvCxnSpPr>
        <p:spPr>
          <a:xfrm flipH="1">
            <a:off x="133310" y="2787577"/>
            <a:ext cx="3806" cy="56936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hteck 38">
            <a:extLst>
              <a:ext uri="{FF2B5EF4-FFF2-40B4-BE49-F238E27FC236}">
                <a16:creationId xmlns:a16="http://schemas.microsoft.com/office/drawing/2014/main" id="{5954CB66-EF6D-44C6-A94E-31E6583041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397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ChangeArrowheads="1"/>
          </p:cNvSpPr>
          <p:nvPr/>
        </p:nvSpPr>
        <p:spPr bwMode="auto">
          <a:xfrm>
            <a:off x="3477578" y="16273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Keynesian Cross</a:t>
            </a:r>
            <a:endParaRPr lang="de-DE" sz="2400" b="1" dirty="0">
              <a:solidFill>
                <a:srgbClr val="000000"/>
              </a:solidFill>
              <a:latin typeface="Sparkasse Rg" pitchFamily="34" charset="0"/>
            </a:endParaRPr>
          </a:p>
        </p:txBody>
      </p:sp>
      <p:sp>
        <p:nvSpPr>
          <p:cNvPr id="166916" name="Text Box 4"/>
          <p:cNvSpPr txBox="1">
            <a:spLocks noChangeArrowheads="1"/>
          </p:cNvSpPr>
          <p:nvPr/>
        </p:nvSpPr>
        <p:spPr bwMode="auto">
          <a:xfrm>
            <a:off x="0" y="626576"/>
            <a:ext cx="12192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r>
              <a:rPr lang="de-DE" sz="1600">
                <a:solidFill>
                  <a:srgbClr val="000000"/>
                </a:solidFill>
              </a:rPr>
              <a:t>Aggregate demand Y</a:t>
            </a:r>
            <a:r>
              <a:rPr lang="de-DE" sz="1600" baseline="30000">
                <a:solidFill>
                  <a:srgbClr val="000000"/>
                </a:solidFill>
              </a:rPr>
              <a:t>D</a:t>
            </a:r>
            <a:r>
              <a:rPr lang="de-DE" sz="1600">
                <a:solidFill>
                  <a:srgbClr val="000000"/>
                </a:solidFill>
              </a:rPr>
              <a:t>:</a:t>
            </a: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a:t>
            </a:r>
            <a:r>
              <a:rPr lang="de-DE" sz="1600" baseline="30000" dirty="0">
                <a:solidFill>
                  <a:srgbClr val="000000"/>
                </a:solidFill>
              </a:rPr>
              <a:t>D</a:t>
            </a:r>
            <a:r>
              <a:rPr lang="de-DE" sz="1600" dirty="0">
                <a:solidFill>
                  <a:srgbClr val="000000"/>
                </a:solidFill>
              </a:rPr>
              <a:t>=C+I+G</a:t>
            </a: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C (private consumption); </a:t>
            </a:r>
            <a:r>
              <a:rPr lang="de-DE" sz="1600" dirty="0">
                <a:solidFill>
                  <a:srgbClr val="000000"/>
                </a:solidFill>
              </a:rPr>
              <a:t>I </a:t>
            </a:r>
            <a:r>
              <a:rPr lang="de-DE" sz="1600">
                <a:solidFill>
                  <a:srgbClr val="000000"/>
                </a:solidFill>
              </a:rPr>
              <a:t>(Investment); G (Government expenditure); I and G sare exogenously fixed variables, C depends positively on aggregate income (production) Y</a:t>
            </a:r>
          </a:p>
          <a:p>
            <a:pPr eaLnBrk="1" hangingPunct="1">
              <a:buClrTx/>
              <a:buFontTx/>
              <a:buNone/>
            </a:pPr>
            <a:endParaRPr lang="de-DE" sz="1600">
              <a:solidFill>
                <a:srgbClr val="000000"/>
              </a:solidFill>
            </a:endParaRPr>
          </a:p>
          <a:p>
            <a:pPr eaLnBrk="1" hangingPunct="1">
              <a:buClrTx/>
              <a:buFontTx/>
              <a:buNone/>
            </a:pPr>
            <a:r>
              <a:rPr lang="de-DE" sz="1600">
                <a:solidFill>
                  <a:srgbClr val="000000"/>
                </a:solidFill>
              </a:rPr>
              <a:t>Keynesian consumption function: </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dirty="0">
                <a:solidFill>
                  <a:srgbClr val="000000"/>
                </a:solidFill>
              </a:rPr>
              <a:t>C(Y)=C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			C</a:t>
            </a:r>
            <a:r>
              <a:rPr lang="de-DE" sz="1600" baseline="-25000" dirty="0">
                <a:solidFill>
                  <a:srgbClr val="000000"/>
                </a:solidFill>
              </a:rPr>
              <a:t>0</a:t>
            </a:r>
            <a:r>
              <a:rPr lang="de-DE" sz="1600" dirty="0">
                <a:solidFill>
                  <a:srgbClr val="000000"/>
                </a:solidFill>
              </a:rPr>
              <a:t>&gt;0 </a:t>
            </a:r>
            <a:r>
              <a:rPr lang="de-DE" sz="1600">
                <a:solidFill>
                  <a:srgbClr val="000000"/>
                </a:solidFill>
              </a:rPr>
              <a:t>(autonous consumption); </a:t>
            </a:r>
            <a:r>
              <a:rPr lang="de-DE" sz="1600" dirty="0">
                <a:solidFill>
                  <a:srgbClr val="000000"/>
                </a:solidFill>
              </a:rPr>
              <a:t>0&lt;</a:t>
            </a:r>
            <a:r>
              <a:rPr lang="de-DE" sz="1600" dirty="0" err="1">
                <a:solidFill>
                  <a:srgbClr val="000000"/>
                </a:solidFill>
              </a:rPr>
              <a:t>c</a:t>
            </a:r>
            <a:r>
              <a:rPr lang="de-DE" sz="1600" baseline="-25000" dirty="0" err="1">
                <a:solidFill>
                  <a:srgbClr val="000000"/>
                </a:solidFill>
              </a:rPr>
              <a:t>y</a:t>
            </a:r>
            <a:r>
              <a:rPr lang="de-DE" sz="1600" dirty="0">
                <a:solidFill>
                  <a:srgbClr val="000000"/>
                </a:solidFill>
              </a:rPr>
              <a:t>&lt;1</a:t>
            </a:r>
            <a:r>
              <a:rPr lang="de-DE" sz="1600">
                <a:solidFill>
                  <a:srgbClr val="000000"/>
                </a:solidFill>
              </a:rPr>
              <a:t>(marginal propensity to consum)</a:t>
            </a: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endParaRPr lang="de-DE" sz="1600" dirty="0">
              <a:solidFill>
                <a:srgbClr val="000000"/>
              </a:solidFill>
            </a:endParaRPr>
          </a:p>
          <a:p>
            <a:pPr eaLnBrk="1" hangingPunct="1">
              <a:buClrTx/>
              <a:buFontTx/>
              <a:buNone/>
            </a:pPr>
            <a:r>
              <a:rPr lang="de-DE" sz="1600">
                <a:solidFill>
                  <a:srgbClr val="000000"/>
                </a:solidFill>
              </a:rPr>
              <a:t>Euqilibrium: With aggregate income (production) Y is determined by the aggreate demand Y</a:t>
            </a:r>
            <a:r>
              <a:rPr lang="de-DE" sz="1600" baseline="30000">
                <a:solidFill>
                  <a:srgbClr val="000000"/>
                </a:solidFill>
              </a:rPr>
              <a:t>D</a:t>
            </a:r>
            <a:r>
              <a:rPr lang="de-DE" sz="1600">
                <a:solidFill>
                  <a:srgbClr val="000000"/>
                </a:solidFill>
              </a:rPr>
              <a:t> →</a:t>
            </a:r>
            <a:endParaRPr lang="de-DE" sz="1600" dirty="0">
              <a:solidFill>
                <a:srgbClr val="000000"/>
              </a:solidFill>
            </a:endParaRPr>
          </a:p>
          <a:p>
            <a:pPr eaLnBrk="1" hangingPunct="1">
              <a:buClrTx/>
              <a:buFontTx/>
              <a:buNone/>
            </a:pPr>
            <a:endParaRPr lang="de-DE" sz="1600" dirty="0">
              <a:solidFill>
                <a:srgbClr val="000000"/>
              </a:solidFill>
            </a:endParaRPr>
          </a:p>
          <a:p>
            <a:pPr algn="ctr" eaLnBrk="1" hangingPunct="1">
              <a:buClrTx/>
              <a:buFontTx/>
              <a:buNone/>
            </a:pPr>
            <a:r>
              <a:rPr lang="de-DE" sz="1600" dirty="0">
                <a:solidFill>
                  <a:srgbClr val="000000"/>
                </a:solidFill>
              </a:rPr>
              <a:t>Y=Y</a:t>
            </a:r>
            <a:r>
              <a:rPr lang="de-DE" sz="1600" baseline="30000" dirty="0">
                <a:solidFill>
                  <a:srgbClr val="000000"/>
                </a:solidFill>
              </a:rPr>
              <a:t>D</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Y+I+G</a:t>
            </a:r>
          </a:p>
        </p:txBody>
      </p:sp>
      <p:sp>
        <p:nvSpPr>
          <p:cNvPr id="7" name="Rechteck 6">
            <a:extLst>
              <a:ext uri="{FF2B5EF4-FFF2-40B4-BE49-F238E27FC236}">
                <a16:creationId xmlns:a16="http://schemas.microsoft.com/office/drawing/2014/main" id="{FA2D1D1B-FEDB-4DC2-9A50-23D1281233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000B7629-93CA-418E-97C2-D2A895343B90}"/>
                  </a:ext>
                </a:extLst>
              </p14:cNvPr>
              <p14:cNvContentPartPr/>
              <p14:nvPr/>
            </p14:nvContentPartPr>
            <p14:xfrm>
              <a:off x="6776943" y="1283371"/>
              <a:ext cx="15840" cy="87480"/>
            </p14:xfrm>
          </p:contentPart>
        </mc:Choice>
        <mc:Fallback xmlns="">
          <p:pic>
            <p:nvPicPr>
              <p:cNvPr id="8" name="Freihand 7">
                <a:extLst>
                  <a:ext uri="{FF2B5EF4-FFF2-40B4-BE49-F238E27FC236}">
                    <a16:creationId xmlns:a16="http://schemas.microsoft.com/office/drawing/2014/main" id="{000B7629-93CA-418E-97C2-D2A895343B90}"/>
                  </a:ext>
                </a:extLst>
              </p:cNvPr>
              <p:cNvPicPr/>
              <p:nvPr/>
            </p:nvPicPr>
            <p:blipFill>
              <a:blip r:embed="rId4"/>
              <a:stretch>
                <a:fillRect/>
              </a:stretch>
            </p:blipFill>
            <p:spPr>
              <a:xfrm>
                <a:off x="6772623" y="1279051"/>
                <a:ext cx="24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7618AB3C-2D78-49B3-8754-9B957A46E5A3}"/>
                  </a:ext>
                </a:extLst>
              </p14:cNvPr>
              <p14:cNvContentPartPr/>
              <p14:nvPr/>
            </p14:nvContentPartPr>
            <p14:xfrm>
              <a:off x="6711423" y="1309291"/>
              <a:ext cx="112680" cy="18000"/>
            </p14:xfrm>
          </p:contentPart>
        </mc:Choice>
        <mc:Fallback xmlns="">
          <p:pic>
            <p:nvPicPr>
              <p:cNvPr id="9" name="Freihand 8">
                <a:extLst>
                  <a:ext uri="{FF2B5EF4-FFF2-40B4-BE49-F238E27FC236}">
                    <a16:creationId xmlns:a16="http://schemas.microsoft.com/office/drawing/2014/main" id="{7618AB3C-2D78-49B3-8754-9B957A46E5A3}"/>
                  </a:ext>
                </a:extLst>
              </p:cNvPr>
              <p:cNvPicPr/>
              <p:nvPr/>
            </p:nvPicPr>
            <p:blipFill>
              <a:blip r:embed="rId6"/>
              <a:stretch>
                <a:fillRect/>
              </a:stretch>
            </p:blipFill>
            <p:spPr>
              <a:xfrm>
                <a:off x="6707103" y="1304971"/>
                <a:ext cx="12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A8970633-47A1-44AD-A90A-F9ABA4EC1268}"/>
                  </a:ext>
                </a:extLst>
              </p14:cNvPr>
              <p14:cNvContentPartPr/>
              <p14:nvPr/>
            </p14:nvContentPartPr>
            <p14:xfrm>
              <a:off x="7041543" y="1217131"/>
              <a:ext cx="6840" cy="119520"/>
            </p14:xfrm>
          </p:contentPart>
        </mc:Choice>
        <mc:Fallback xmlns="">
          <p:pic>
            <p:nvPicPr>
              <p:cNvPr id="10" name="Freihand 9">
                <a:extLst>
                  <a:ext uri="{FF2B5EF4-FFF2-40B4-BE49-F238E27FC236}">
                    <a16:creationId xmlns:a16="http://schemas.microsoft.com/office/drawing/2014/main" id="{A8970633-47A1-44AD-A90A-F9ABA4EC1268}"/>
                  </a:ext>
                </a:extLst>
              </p:cNvPr>
              <p:cNvPicPr/>
              <p:nvPr/>
            </p:nvPicPr>
            <p:blipFill>
              <a:blip r:embed="rId8"/>
              <a:stretch>
                <a:fillRect/>
              </a:stretch>
            </p:blipFill>
            <p:spPr>
              <a:xfrm>
                <a:off x="7037223" y="1212811"/>
                <a:ext cx="15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742D058-B391-4711-A2D0-54FFC836A22D}"/>
                  </a:ext>
                </a:extLst>
              </p14:cNvPr>
              <p14:cNvContentPartPr/>
              <p14:nvPr/>
            </p14:nvContentPartPr>
            <p14:xfrm>
              <a:off x="7027143" y="1182571"/>
              <a:ext cx="125640" cy="25920"/>
            </p14:xfrm>
          </p:contentPart>
        </mc:Choice>
        <mc:Fallback xmlns="">
          <p:pic>
            <p:nvPicPr>
              <p:cNvPr id="11" name="Freihand 10">
                <a:extLst>
                  <a:ext uri="{FF2B5EF4-FFF2-40B4-BE49-F238E27FC236}">
                    <a16:creationId xmlns:a16="http://schemas.microsoft.com/office/drawing/2014/main" id="{B742D058-B391-4711-A2D0-54FFC836A22D}"/>
                  </a:ext>
                </a:extLst>
              </p:cNvPr>
              <p:cNvPicPr/>
              <p:nvPr/>
            </p:nvPicPr>
            <p:blipFill>
              <a:blip r:embed="rId10"/>
              <a:stretch>
                <a:fillRect/>
              </a:stretch>
            </p:blipFill>
            <p:spPr>
              <a:xfrm>
                <a:off x="7022823" y="1178251"/>
                <a:ext cx="134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38EEBAC1-F478-450F-A077-71C3C29D18A6}"/>
                  </a:ext>
                </a:extLst>
              </p14:cNvPr>
              <p14:cNvContentPartPr/>
              <p14:nvPr/>
            </p14:nvContentPartPr>
            <p14:xfrm>
              <a:off x="7032543" y="1271131"/>
              <a:ext cx="120240" cy="88200"/>
            </p14:xfrm>
          </p:contentPart>
        </mc:Choice>
        <mc:Fallback xmlns="">
          <p:pic>
            <p:nvPicPr>
              <p:cNvPr id="12" name="Freihand 11">
                <a:extLst>
                  <a:ext uri="{FF2B5EF4-FFF2-40B4-BE49-F238E27FC236}">
                    <a16:creationId xmlns:a16="http://schemas.microsoft.com/office/drawing/2014/main" id="{38EEBAC1-F478-450F-A077-71C3C29D18A6}"/>
                  </a:ext>
                </a:extLst>
              </p:cNvPr>
              <p:cNvPicPr/>
              <p:nvPr/>
            </p:nvPicPr>
            <p:blipFill>
              <a:blip r:embed="rId12"/>
              <a:stretch>
                <a:fillRect/>
              </a:stretch>
            </p:blipFill>
            <p:spPr>
              <a:xfrm>
                <a:off x="7028223" y="1266811"/>
                <a:ext cx="128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C3FD9927-FFBA-42C2-9A08-DEFF62F9D724}"/>
                  </a:ext>
                </a:extLst>
              </p14:cNvPr>
              <p14:cNvContentPartPr/>
              <p14:nvPr/>
            </p14:nvContentPartPr>
            <p14:xfrm>
              <a:off x="7183023" y="1226851"/>
              <a:ext cx="128520" cy="118800"/>
            </p14:xfrm>
          </p:contentPart>
        </mc:Choice>
        <mc:Fallback xmlns="">
          <p:pic>
            <p:nvPicPr>
              <p:cNvPr id="13" name="Freihand 12">
                <a:extLst>
                  <a:ext uri="{FF2B5EF4-FFF2-40B4-BE49-F238E27FC236}">
                    <a16:creationId xmlns:a16="http://schemas.microsoft.com/office/drawing/2014/main" id="{C3FD9927-FFBA-42C2-9A08-DEFF62F9D724}"/>
                  </a:ext>
                </a:extLst>
              </p:cNvPr>
              <p:cNvPicPr/>
              <p:nvPr/>
            </p:nvPicPr>
            <p:blipFill>
              <a:blip r:embed="rId14"/>
              <a:stretch>
                <a:fillRect/>
              </a:stretch>
            </p:blipFill>
            <p:spPr>
              <a:xfrm>
                <a:off x="7178703" y="1222531"/>
                <a:ext cx="137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83F925FE-DC58-427C-8BF3-C2AF84BC7161}"/>
                  </a:ext>
                </a:extLst>
              </p14:cNvPr>
              <p14:cNvContentPartPr/>
              <p14:nvPr/>
            </p14:nvContentPartPr>
            <p14:xfrm>
              <a:off x="6901143" y="1082131"/>
              <a:ext cx="97200" cy="384840"/>
            </p14:xfrm>
          </p:contentPart>
        </mc:Choice>
        <mc:Fallback xmlns="">
          <p:pic>
            <p:nvPicPr>
              <p:cNvPr id="14" name="Freihand 13">
                <a:extLst>
                  <a:ext uri="{FF2B5EF4-FFF2-40B4-BE49-F238E27FC236}">
                    <a16:creationId xmlns:a16="http://schemas.microsoft.com/office/drawing/2014/main" id="{83F925FE-DC58-427C-8BF3-C2AF84BC7161}"/>
                  </a:ext>
                </a:extLst>
              </p:cNvPr>
              <p:cNvPicPr/>
              <p:nvPr/>
            </p:nvPicPr>
            <p:blipFill>
              <a:blip r:embed="rId16"/>
              <a:stretch>
                <a:fillRect/>
              </a:stretch>
            </p:blipFill>
            <p:spPr>
              <a:xfrm>
                <a:off x="6896823" y="1077811"/>
                <a:ext cx="1058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9603C362-2807-40D0-A29D-90177A9E8E04}"/>
                  </a:ext>
                </a:extLst>
              </p14:cNvPr>
              <p14:cNvContentPartPr/>
              <p14:nvPr/>
            </p14:nvContentPartPr>
            <p14:xfrm>
              <a:off x="7387863" y="1257811"/>
              <a:ext cx="128160" cy="15840"/>
            </p14:xfrm>
          </p:contentPart>
        </mc:Choice>
        <mc:Fallback xmlns="">
          <p:pic>
            <p:nvPicPr>
              <p:cNvPr id="16" name="Freihand 15">
                <a:extLst>
                  <a:ext uri="{FF2B5EF4-FFF2-40B4-BE49-F238E27FC236}">
                    <a16:creationId xmlns:a16="http://schemas.microsoft.com/office/drawing/2014/main" id="{9603C362-2807-40D0-A29D-90177A9E8E04}"/>
                  </a:ext>
                </a:extLst>
              </p:cNvPr>
              <p:cNvPicPr/>
              <p:nvPr/>
            </p:nvPicPr>
            <p:blipFill>
              <a:blip r:embed="rId18"/>
              <a:stretch>
                <a:fillRect/>
              </a:stretch>
            </p:blipFill>
            <p:spPr>
              <a:xfrm>
                <a:off x="7383543" y="1253491"/>
                <a:ext cx="136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8D19712C-8508-4DBB-9F67-10993F3A711D}"/>
                  </a:ext>
                </a:extLst>
              </p14:cNvPr>
              <p14:cNvContentPartPr/>
              <p14:nvPr/>
            </p14:nvContentPartPr>
            <p14:xfrm>
              <a:off x="7644543" y="1162051"/>
              <a:ext cx="4320" cy="143280"/>
            </p14:xfrm>
          </p:contentPart>
        </mc:Choice>
        <mc:Fallback xmlns="">
          <p:pic>
            <p:nvPicPr>
              <p:cNvPr id="18" name="Freihand 17">
                <a:extLst>
                  <a:ext uri="{FF2B5EF4-FFF2-40B4-BE49-F238E27FC236}">
                    <a16:creationId xmlns:a16="http://schemas.microsoft.com/office/drawing/2014/main" id="{8D19712C-8508-4DBB-9F67-10993F3A711D}"/>
                  </a:ext>
                </a:extLst>
              </p:cNvPr>
              <p:cNvPicPr/>
              <p:nvPr/>
            </p:nvPicPr>
            <p:blipFill>
              <a:blip r:embed="rId20"/>
              <a:stretch>
                <a:fillRect/>
              </a:stretch>
            </p:blipFill>
            <p:spPr>
              <a:xfrm>
                <a:off x="7640223" y="1157731"/>
                <a:ext cx="1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70F9208-61EE-4F6E-B2DF-A462A19F35D4}"/>
                  </a:ext>
                </a:extLst>
              </p14:cNvPr>
              <p14:cNvContentPartPr/>
              <p14:nvPr/>
            </p14:nvContentPartPr>
            <p14:xfrm>
              <a:off x="7580823" y="1258891"/>
              <a:ext cx="139680" cy="39240"/>
            </p14:xfrm>
          </p:contentPart>
        </mc:Choice>
        <mc:Fallback xmlns="">
          <p:pic>
            <p:nvPicPr>
              <p:cNvPr id="19" name="Freihand 18">
                <a:extLst>
                  <a:ext uri="{FF2B5EF4-FFF2-40B4-BE49-F238E27FC236}">
                    <a16:creationId xmlns:a16="http://schemas.microsoft.com/office/drawing/2014/main" id="{670F9208-61EE-4F6E-B2DF-A462A19F35D4}"/>
                  </a:ext>
                </a:extLst>
              </p:cNvPr>
              <p:cNvPicPr/>
              <p:nvPr/>
            </p:nvPicPr>
            <p:blipFill>
              <a:blip r:embed="rId22"/>
              <a:stretch>
                <a:fillRect/>
              </a:stretch>
            </p:blipFill>
            <p:spPr>
              <a:xfrm>
                <a:off x="7576503" y="1254571"/>
                <a:ext cx="148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369949B6-0984-4ADA-A82D-618D5BA621E6}"/>
                  </a:ext>
                </a:extLst>
              </p14:cNvPr>
              <p14:cNvContentPartPr/>
              <p14:nvPr/>
            </p14:nvContentPartPr>
            <p14:xfrm>
              <a:off x="7554543" y="1126051"/>
              <a:ext cx="146880" cy="38520"/>
            </p14:xfrm>
          </p:contentPart>
        </mc:Choice>
        <mc:Fallback xmlns="">
          <p:pic>
            <p:nvPicPr>
              <p:cNvPr id="20" name="Freihand 19">
                <a:extLst>
                  <a:ext uri="{FF2B5EF4-FFF2-40B4-BE49-F238E27FC236}">
                    <a16:creationId xmlns:a16="http://schemas.microsoft.com/office/drawing/2014/main" id="{369949B6-0984-4ADA-A82D-618D5BA621E6}"/>
                  </a:ext>
                </a:extLst>
              </p:cNvPr>
              <p:cNvPicPr/>
              <p:nvPr/>
            </p:nvPicPr>
            <p:blipFill>
              <a:blip r:embed="rId24"/>
              <a:stretch>
                <a:fillRect/>
              </a:stretch>
            </p:blipFill>
            <p:spPr>
              <a:xfrm>
                <a:off x="7550223" y="1121731"/>
                <a:ext cx="155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DD390825-754E-4D9C-9F62-D4790357B5E7}"/>
                  </a:ext>
                </a:extLst>
              </p14:cNvPr>
              <p14:cNvContentPartPr/>
              <p14:nvPr/>
            </p14:nvContentPartPr>
            <p14:xfrm>
              <a:off x="7747863" y="1094731"/>
              <a:ext cx="133200" cy="189360"/>
            </p14:xfrm>
          </p:contentPart>
        </mc:Choice>
        <mc:Fallback xmlns="">
          <p:pic>
            <p:nvPicPr>
              <p:cNvPr id="21" name="Freihand 20">
                <a:extLst>
                  <a:ext uri="{FF2B5EF4-FFF2-40B4-BE49-F238E27FC236}">
                    <a16:creationId xmlns:a16="http://schemas.microsoft.com/office/drawing/2014/main" id="{DD390825-754E-4D9C-9F62-D4790357B5E7}"/>
                  </a:ext>
                </a:extLst>
              </p:cNvPr>
              <p:cNvPicPr/>
              <p:nvPr/>
            </p:nvPicPr>
            <p:blipFill>
              <a:blip r:embed="rId26"/>
              <a:stretch>
                <a:fillRect/>
              </a:stretch>
            </p:blipFill>
            <p:spPr>
              <a:xfrm>
                <a:off x="7743543" y="1090411"/>
                <a:ext cx="141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937DC6F2-4B09-4574-9C5E-C8438FE7BFBB}"/>
                  </a:ext>
                </a:extLst>
              </p14:cNvPr>
              <p14:cNvContentPartPr/>
              <p14:nvPr/>
            </p14:nvContentPartPr>
            <p14:xfrm>
              <a:off x="7855863" y="1009411"/>
              <a:ext cx="132480" cy="464040"/>
            </p14:xfrm>
          </p:contentPart>
        </mc:Choice>
        <mc:Fallback xmlns="">
          <p:pic>
            <p:nvPicPr>
              <p:cNvPr id="22" name="Freihand 21">
                <a:extLst>
                  <a:ext uri="{FF2B5EF4-FFF2-40B4-BE49-F238E27FC236}">
                    <a16:creationId xmlns:a16="http://schemas.microsoft.com/office/drawing/2014/main" id="{937DC6F2-4B09-4574-9C5E-C8438FE7BFBB}"/>
                  </a:ext>
                </a:extLst>
              </p:cNvPr>
              <p:cNvPicPr/>
              <p:nvPr/>
            </p:nvPicPr>
            <p:blipFill>
              <a:blip r:embed="rId28"/>
              <a:stretch>
                <a:fillRect/>
              </a:stretch>
            </p:blipFill>
            <p:spPr>
              <a:xfrm>
                <a:off x="7851543" y="1005091"/>
                <a:ext cx="1411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38114136-DEA3-444C-A79A-9841F874D882}"/>
                  </a:ext>
                </a:extLst>
              </p14:cNvPr>
              <p14:cNvContentPartPr/>
              <p14:nvPr/>
            </p14:nvContentPartPr>
            <p14:xfrm>
              <a:off x="7013103" y="906451"/>
              <a:ext cx="813600" cy="613080"/>
            </p14:xfrm>
          </p:contentPart>
        </mc:Choice>
        <mc:Fallback xmlns="">
          <p:pic>
            <p:nvPicPr>
              <p:cNvPr id="24" name="Freihand 23">
                <a:extLst>
                  <a:ext uri="{FF2B5EF4-FFF2-40B4-BE49-F238E27FC236}">
                    <a16:creationId xmlns:a16="http://schemas.microsoft.com/office/drawing/2014/main" id="{38114136-DEA3-444C-A79A-9841F874D882}"/>
                  </a:ext>
                </a:extLst>
              </p:cNvPr>
              <p:cNvPicPr/>
              <p:nvPr/>
            </p:nvPicPr>
            <p:blipFill>
              <a:blip r:embed="rId30"/>
              <a:stretch>
                <a:fillRect/>
              </a:stretch>
            </p:blipFill>
            <p:spPr>
              <a:xfrm>
                <a:off x="7008783" y="902131"/>
                <a:ext cx="82224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0A802607-9680-40E9-831E-69E082D540F0}"/>
                  </a:ext>
                </a:extLst>
              </p14:cNvPr>
              <p14:cNvContentPartPr/>
              <p14:nvPr/>
            </p14:nvContentPartPr>
            <p14:xfrm>
              <a:off x="7121823" y="1612771"/>
              <a:ext cx="32760" cy="1800"/>
            </p14:xfrm>
          </p:contentPart>
        </mc:Choice>
        <mc:Fallback xmlns="">
          <p:pic>
            <p:nvPicPr>
              <p:cNvPr id="25" name="Freihand 24">
                <a:extLst>
                  <a:ext uri="{FF2B5EF4-FFF2-40B4-BE49-F238E27FC236}">
                    <a16:creationId xmlns:a16="http://schemas.microsoft.com/office/drawing/2014/main" id="{0A802607-9680-40E9-831E-69E082D540F0}"/>
                  </a:ext>
                </a:extLst>
              </p:cNvPr>
              <p:cNvPicPr/>
              <p:nvPr/>
            </p:nvPicPr>
            <p:blipFill>
              <a:blip r:embed="rId32"/>
              <a:stretch>
                <a:fillRect/>
              </a:stretch>
            </p:blipFill>
            <p:spPr>
              <a:xfrm>
                <a:off x="7117503" y="1608451"/>
                <a:ext cx="414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FFEC0FD0-E54A-4EDC-A32B-F3D3208FD9C1}"/>
                  </a:ext>
                </a:extLst>
              </p14:cNvPr>
              <p14:cNvContentPartPr/>
              <p14:nvPr/>
            </p14:nvContentPartPr>
            <p14:xfrm>
              <a:off x="7106343" y="894571"/>
              <a:ext cx="869760" cy="705960"/>
            </p14:xfrm>
          </p:contentPart>
        </mc:Choice>
        <mc:Fallback xmlns="">
          <p:pic>
            <p:nvPicPr>
              <p:cNvPr id="26" name="Freihand 25">
                <a:extLst>
                  <a:ext uri="{FF2B5EF4-FFF2-40B4-BE49-F238E27FC236}">
                    <a16:creationId xmlns:a16="http://schemas.microsoft.com/office/drawing/2014/main" id="{FFEC0FD0-E54A-4EDC-A32B-F3D3208FD9C1}"/>
                  </a:ext>
                </a:extLst>
              </p:cNvPr>
              <p:cNvPicPr/>
              <p:nvPr/>
            </p:nvPicPr>
            <p:blipFill>
              <a:blip r:embed="rId34"/>
              <a:stretch>
                <a:fillRect/>
              </a:stretch>
            </p:blipFill>
            <p:spPr>
              <a:xfrm>
                <a:off x="7102023" y="890251"/>
                <a:ext cx="87840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58A2B0EB-0CB2-41EF-86BE-70DF3678C9C4}"/>
                  </a:ext>
                </a:extLst>
              </p14:cNvPr>
              <p14:cNvContentPartPr/>
              <p14:nvPr/>
            </p14:nvContentPartPr>
            <p14:xfrm>
              <a:off x="5950743" y="1078891"/>
              <a:ext cx="237600" cy="461160"/>
            </p14:xfrm>
          </p:contentPart>
        </mc:Choice>
        <mc:Fallback xmlns="">
          <p:pic>
            <p:nvPicPr>
              <p:cNvPr id="28" name="Freihand 27">
                <a:extLst>
                  <a:ext uri="{FF2B5EF4-FFF2-40B4-BE49-F238E27FC236}">
                    <a16:creationId xmlns:a16="http://schemas.microsoft.com/office/drawing/2014/main" id="{58A2B0EB-0CB2-41EF-86BE-70DF3678C9C4}"/>
                  </a:ext>
                </a:extLst>
              </p:cNvPr>
              <p:cNvPicPr/>
              <p:nvPr/>
            </p:nvPicPr>
            <p:blipFill>
              <a:blip r:embed="rId36"/>
              <a:stretch>
                <a:fillRect/>
              </a:stretch>
            </p:blipFill>
            <p:spPr>
              <a:xfrm>
                <a:off x="5946423" y="1074571"/>
                <a:ext cx="24624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C117578E-6AFB-4064-B6C2-889AB916EB63}"/>
                  </a:ext>
                </a:extLst>
              </p14:cNvPr>
              <p14:cNvContentPartPr/>
              <p14:nvPr/>
            </p14:nvContentPartPr>
            <p14:xfrm>
              <a:off x="-8697" y="2744611"/>
              <a:ext cx="523080" cy="449280"/>
            </p14:xfrm>
          </p:contentPart>
        </mc:Choice>
        <mc:Fallback xmlns="">
          <p:pic>
            <p:nvPicPr>
              <p:cNvPr id="30" name="Freihand 29">
                <a:extLst>
                  <a:ext uri="{FF2B5EF4-FFF2-40B4-BE49-F238E27FC236}">
                    <a16:creationId xmlns:a16="http://schemas.microsoft.com/office/drawing/2014/main" id="{C117578E-6AFB-4064-B6C2-889AB916EB63}"/>
                  </a:ext>
                </a:extLst>
              </p:cNvPr>
              <p:cNvPicPr/>
              <p:nvPr/>
            </p:nvPicPr>
            <p:blipFill>
              <a:blip r:embed="rId38"/>
              <a:stretch>
                <a:fillRect/>
              </a:stretch>
            </p:blipFill>
            <p:spPr>
              <a:xfrm>
                <a:off x="-13017" y="2740291"/>
                <a:ext cx="5317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6695F896-D7A4-4024-B16B-773E6E553B47}"/>
                  </a:ext>
                </a:extLst>
              </p14:cNvPr>
              <p14:cNvContentPartPr/>
              <p14:nvPr/>
            </p14:nvContentPartPr>
            <p14:xfrm>
              <a:off x="636783" y="3146371"/>
              <a:ext cx="678600" cy="24120"/>
            </p14:xfrm>
          </p:contentPart>
        </mc:Choice>
        <mc:Fallback xmlns="">
          <p:pic>
            <p:nvPicPr>
              <p:cNvPr id="31" name="Freihand 30">
                <a:extLst>
                  <a:ext uri="{FF2B5EF4-FFF2-40B4-BE49-F238E27FC236}">
                    <a16:creationId xmlns:a16="http://schemas.microsoft.com/office/drawing/2014/main" id="{6695F896-D7A4-4024-B16B-773E6E553B47}"/>
                  </a:ext>
                </a:extLst>
              </p:cNvPr>
              <p:cNvPicPr/>
              <p:nvPr/>
            </p:nvPicPr>
            <p:blipFill>
              <a:blip r:embed="rId40"/>
              <a:stretch>
                <a:fillRect/>
              </a:stretch>
            </p:blipFill>
            <p:spPr>
              <a:xfrm>
                <a:off x="632463" y="3142051"/>
                <a:ext cx="687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00298075-DF18-4BAF-BDA2-AFFE5388D0B8}"/>
                  </a:ext>
                </a:extLst>
              </p14:cNvPr>
              <p14:cNvContentPartPr/>
              <p14:nvPr/>
            </p14:nvContentPartPr>
            <p14:xfrm>
              <a:off x="589623" y="2778451"/>
              <a:ext cx="228240" cy="443520"/>
            </p14:xfrm>
          </p:contentPart>
        </mc:Choice>
        <mc:Fallback xmlns="">
          <p:pic>
            <p:nvPicPr>
              <p:cNvPr id="32" name="Freihand 31">
                <a:extLst>
                  <a:ext uri="{FF2B5EF4-FFF2-40B4-BE49-F238E27FC236}">
                    <a16:creationId xmlns:a16="http://schemas.microsoft.com/office/drawing/2014/main" id="{00298075-DF18-4BAF-BDA2-AFFE5388D0B8}"/>
                  </a:ext>
                </a:extLst>
              </p:cNvPr>
              <p:cNvPicPr/>
              <p:nvPr/>
            </p:nvPicPr>
            <p:blipFill>
              <a:blip r:embed="rId42"/>
              <a:stretch>
                <a:fillRect/>
              </a:stretch>
            </p:blipFill>
            <p:spPr>
              <a:xfrm>
                <a:off x="585303" y="2774131"/>
                <a:ext cx="23688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C835BEE5-3D8D-441E-AE34-E7C278C6BD1C}"/>
                  </a:ext>
                </a:extLst>
              </p14:cNvPr>
              <p14:cNvContentPartPr/>
              <p14:nvPr/>
            </p14:nvContentPartPr>
            <p14:xfrm>
              <a:off x="2985423" y="3141331"/>
              <a:ext cx="1926720" cy="50760"/>
            </p14:xfrm>
          </p:contentPart>
        </mc:Choice>
        <mc:Fallback xmlns="">
          <p:pic>
            <p:nvPicPr>
              <p:cNvPr id="33" name="Freihand 32">
                <a:extLst>
                  <a:ext uri="{FF2B5EF4-FFF2-40B4-BE49-F238E27FC236}">
                    <a16:creationId xmlns:a16="http://schemas.microsoft.com/office/drawing/2014/main" id="{C835BEE5-3D8D-441E-AE34-E7C278C6BD1C}"/>
                  </a:ext>
                </a:extLst>
              </p:cNvPr>
              <p:cNvPicPr/>
              <p:nvPr/>
            </p:nvPicPr>
            <p:blipFill>
              <a:blip r:embed="rId44"/>
              <a:stretch>
                <a:fillRect/>
              </a:stretch>
            </p:blipFill>
            <p:spPr>
              <a:xfrm>
                <a:off x="2981103" y="3137011"/>
                <a:ext cx="1935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D9A5FEEC-1ACA-4A65-BEC9-2ABE5A29A2C8}"/>
                  </a:ext>
                </a:extLst>
              </p14:cNvPr>
              <p14:cNvContentPartPr/>
              <p14:nvPr/>
            </p14:nvContentPartPr>
            <p14:xfrm>
              <a:off x="896703" y="2774851"/>
              <a:ext cx="415800" cy="439560"/>
            </p14:xfrm>
          </p:contentPart>
        </mc:Choice>
        <mc:Fallback xmlns="">
          <p:pic>
            <p:nvPicPr>
              <p:cNvPr id="34" name="Freihand 33">
                <a:extLst>
                  <a:ext uri="{FF2B5EF4-FFF2-40B4-BE49-F238E27FC236}">
                    <a16:creationId xmlns:a16="http://schemas.microsoft.com/office/drawing/2014/main" id="{D9A5FEEC-1ACA-4A65-BEC9-2ABE5A29A2C8}"/>
                  </a:ext>
                </a:extLst>
              </p:cNvPr>
              <p:cNvPicPr/>
              <p:nvPr/>
            </p:nvPicPr>
            <p:blipFill>
              <a:blip r:embed="rId46"/>
              <a:stretch>
                <a:fillRect/>
              </a:stretch>
            </p:blipFill>
            <p:spPr>
              <a:xfrm>
                <a:off x="892383" y="2770531"/>
                <a:ext cx="42444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4" name="Freihand 53">
                <a:extLst>
                  <a:ext uri="{FF2B5EF4-FFF2-40B4-BE49-F238E27FC236}">
                    <a16:creationId xmlns:a16="http://schemas.microsoft.com/office/drawing/2014/main" id="{AB323B46-9AF2-43DD-980E-2003DB0E641C}"/>
                  </a:ext>
                </a:extLst>
              </p14:cNvPr>
              <p14:cNvContentPartPr/>
              <p14:nvPr/>
            </p14:nvContentPartPr>
            <p14:xfrm>
              <a:off x="5637543" y="2769091"/>
              <a:ext cx="801360" cy="414720"/>
            </p14:xfrm>
          </p:contentPart>
        </mc:Choice>
        <mc:Fallback xmlns="">
          <p:pic>
            <p:nvPicPr>
              <p:cNvPr id="54" name="Freihand 53">
                <a:extLst>
                  <a:ext uri="{FF2B5EF4-FFF2-40B4-BE49-F238E27FC236}">
                    <a16:creationId xmlns:a16="http://schemas.microsoft.com/office/drawing/2014/main" id="{AB323B46-9AF2-43DD-980E-2003DB0E641C}"/>
                  </a:ext>
                </a:extLst>
              </p:cNvPr>
              <p:cNvPicPr/>
              <p:nvPr/>
            </p:nvPicPr>
            <p:blipFill>
              <a:blip r:embed="rId48"/>
              <a:stretch>
                <a:fillRect/>
              </a:stretch>
            </p:blipFill>
            <p:spPr>
              <a:xfrm>
                <a:off x="5633223" y="2764771"/>
                <a:ext cx="8100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6981" name="Freihand 166980">
                <a:extLst>
                  <a:ext uri="{FF2B5EF4-FFF2-40B4-BE49-F238E27FC236}">
                    <a16:creationId xmlns:a16="http://schemas.microsoft.com/office/drawing/2014/main" id="{D9290BA5-07AC-49C3-BC7F-4B83FC2F4F82}"/>
                  </a:ext>
                </a:extLst>
              </p14:cNvPr>
              <p14:cNvContentPartPr/>
              <p14:nvPr/>
            </p14:nvContentPartPr>
            <p14:xfrm>
              <a:off x="596823" y="2779531"/>
              <a:ext cx="262080" cy="460080"/>
            </p14:xfrm>
          </p:contentPart>
        </mc:Choice>
        <mc:Fallback xmlns="">
          <p:pic>
            <p:nvPicPr>
              <p:cNvPr id="166981" name="Freihand 166980">
                <a:extLst>
                  <a:ext uri="{FF2B5EF4-FFF2-40B4-BE49-F238E27FC236}">
                    <a16:creationId xmlns:a16="http://schemas.microsoft.com/office/drawing/2014/main" id="{D9290BA5-07AC-49C3-BC7F-4B83FC2F4F82}"/>
                  </a:ext>
                </a:extLst>
              </p:cNvPr>
              <p:cNvPicPr/>
              <p:nvPr/>
            </p:nvPicPr>
            <p:blipFill>
              <a:blip r:embed="rId50"/>
              <a:stretch>
                <a:fillRect/>
              </a:stretch>
            </p:blipFill>
            <p:spPr>
              <a:xfrm>
                <a:off x="592503" y="2775211"/>
                <a:ext cx="270720" cy="468720"/>
              </a:xfrm>
              <a:prstGeom prst="rect">
                <a:avLst/>
              </a:prstGeom>
            </p:spPr>
          </p:pic>
        </mc:Fallback>
      </mc:AlternateContent>
      <p:grpSp>
        <p:nvGrpSpPr>
          <p:cNvPr id="167149" name="Gruppieren 167148">
            <a:extLst>
              <a:ext uri="{FF2B5EF4-FFF2-40B4-BE49-F238E27FC236}">
                <a16:creationId xmlns:a16="http://schemas.microsoft.com/office/drawing/2014/main" id="{9B47DC9D-9C64-47A1-A2F9-1785D422B529}"/>
              </a:ext>
            </a:extLst>
          </p:cNvPr>
          <p:cNvGrpSpPr/>
          <p:nvPr/>
        </p:nvGrpSpPr>
        <p:grpSpPr>
          <a:xfrm>
            <a:off x="5959743" y="1087891"/>
            <a:ext cx="579600" cy="396360"/>
            <a:chOff x="5959743" y="1087891"/>
            <a:chExt cx="579600" cy="396360"/>
          </a:xfrm>
        </p:grpSpPr>
        <mc:AlternateContent xmlns:mc="http://schemas.openxmlformats.org/markup-compatibility/2006" xmlns:p14="http://schemas.microsoft.com/office/powerpoint/2010/main">
          <mc:Choice Requires="p14">
            <p:contentPart p14:bwMode="auto" r:id="rId51">
              <p14:nvContentPartPr>
                <p14:cNvPr id="2" name="Freihand 1">
                  <a:extLst>
                    <a:ext uri="{FF2B5EF4-FFF2-40B4-BE49-F238E27FC236}">
                      <a16:creationId xmlns:a16="http://schemas.microsoft.com/office/drawing/2014/main" id="{22A2C1FB-1914-4338-BC66-5CD9E2D9C571}"/>
                    </a:ext>
                  </a:extLst>
                </p14:cNvPr>
                <p14:cNvContentPartPr/>
                <p14:nvPr/>
              </p14:nvContentPartPr>
              <p14:xfrm>
                <a:off x="5959743" y="1429171"/>
                <a:ext cx="145080" cy="17280"/>
              </p14:xfrm>
            </p:contentPart>
          </mc:Choice>
          <mc:Fallback xmlns="">
            <p:pic>
              <p:nvPicPr>
                <p:cNvPr id="2" name="Freihand 1">
                  <a:extLst>
                    <a:ext uri="{FF2B5EF4-FFF2-40B4-BE49-F238E27FC236}">
                      <a16:creationId xmlns:a16="http://schemas.microsoft.com/office/drawing/2014/main" id="{22A2C1FB-1914-4338-BC66-5CD9E2D9C571}"/>
                    </a:ext>
                  </a:extLst>
                </p:cNvPr>
                <p:cNvPicPr/>
                <p:nvPr/>
              </p:nvPicPr>
              <p:blipFill>
                <a:blip r:embed="rId52"/>
                <a:stretch>
                  <a:fillRect/>
                </a:stretch>
              </p:blipFill>
              <p:spPr>
                <a:xfrm>
                  <a:off x="5955423" y="1424851"/>
                  <a:ext cx="153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 name="Freihand 2">
                  <a:extLst>
                    <a:ext uri="{FF2B5EF4-FFF2-40B4-BE49-F238E27FC236}">
                      <a16:creationId xmlns:a16="http://schemas.microsoft.com/office/drawing/2014/main" id="{9291ACD3-F083-4462-BBBB-CAB216BAA45B}"/>
                    </a:ext>
                  </a:extLst>
                </p14:cNvPr>
                <p14:cNvContentPartPr/>
                <p14:nvPr/>
              </p14:nvContentPartPr>
              <p14:xfrm>
                <a:off x="6194103" y="1429171"/>
                <a:ext cx="107280" cy="23400"/>
              </p14:xfrm>
            </p:contentPart>
          </mc:Choice>
          <mc:Fallback xmlns="">
            <p:pic>
              <p:nvPicPr>
                <p:cNvPr id="3" name="Freihand 2">
                  <a:extLst>
                    <a:ext uri="{FF2B5EF4-FFF2-40B4-BE49-F238E27FC236}">
                      <a16:creationId xmlns:a16="http://schemas.microsoft.com/office/drawing/2014/main" id="{9291ACD3-F083-4462-BBBB-CAB216BAA45B}"/>
                    </a:ext>
                  </a:extLst>
                </p:cNvPr>
                <p:cNvPicPr/>
                <p:nvPr/>
              </p:nvPicPr>
              <p:blipFill>
                <a:blip r:embed="rId54"/>
                <a:stretch>
                  <a:fillRect/>
                </a:stretch>
              </p:blipFill>
              <p:spPr>
                <a:xfrm>
                  <a:off x="6189783" y="1424851"/>
                  <a:ext cx="115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 name="Freihand 4">
                  <a:extLst>
                    <a:ext uri="{FF2B5EF4-FFF2-40B4-BE49-F238E27FC236}">
                      <a16:creationId xmlns:a16="http://schemas.microsoft.com/office/drawing/2014/main" id="{D76E0BFD-16FE-4B3C-8A90-BAAF62A57145}"/>
                    </a:ext>
                  </a:extLst>
                </p14:cNvPr>
                <p14:cNvContentPartPr/>
                <p14:nvPr/>
              </p14:nvContentPartPr>
              <p14:xfrm>
                <a:off x="6434583" y="1440331"/>
                <a:ext cx="104760" cy="23760"/>
              </p14:xfrm>
            </p:contentPart>
          </mc:Choice>
          <mc:Fallback xmlns="">
            <p:pic>
              <p:nvPicPr>
                <p:cNvPr id="5" name="Freihand 4">
                  <a:extLst>
                    <a:ext uri="{FF2B5EF4-FFF2-40B4-BE49-F238E27FC236}">
                      <a16:creationId xmlns:a16="http://schemas.microsoft.com/office/drawing/2014/main" id="{D76E0BFD-16FE-4B3C-8A90-BAAF62A57145}"/>
                    </a:ext>
                  </a:extLst>
                </p:cNvPr>
                <p:cNvPicPr/>
                <p:nvPr/>
              </p:nvPicPr>
              <p:blipFill>
                <a:blip r:embed="rId56"/>
                <a:stretch>
                  <a:fillRect/>
                </a:stretch>
              </p:blipFill>
              <p:spPr>
                <a:xfrm>
                  <a:off x="6430263" y="1436011"/>
                  <a:ext cx="113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7148" name="Freihand 167147">
                  <a:extLst>
                    <a:ext uri="{FF2B5EF4-FFF2-40B4-BE49-F238E27FC236}">
                      <a16:creationId xmlns:a16="http://schemas.microsoft.com/office/drawing/2014/main" id="{2F839530-A95D-47C7-849F-CBAC18EE4228}"/>
                    </a:ext>
                  </a:extLst>
                </p14:cNvPr>
                <p14:cNvContentPartPr/>
                <p14:nvPr/>
              </p14:nvContentPartPr>
              <p14:xfrm>
                <a:off x="5970903" y="1087891"/>
                <a:ext cx="197640" cy="396360"/>
              </p14:xfrm>
            </p:contentPart>
          </mc:Choice>
          <mc:Fallback xmlns="">
            <p:pic>
              <p:nvPicPr>
                <p:cNvPr id="167148" name="Freihand 167147">
                  <a:extLst>
                    <a:ext uri="{FF2B5EF4-FFF2-40B4-BE49-F238E27FC236}">
                      <a16:creationId xmlns:a16="http://schemas.microsoft.com/office/drawing/2014/main" id="{2F839530-A95D-47C7-849F-CBAC18EE4228}"/>
                    </a:ext>
                  </a:extLst>
                </p:cNvPr>
                <p:cNvPicPr/>
                <p:nvPr/>
              </p:nvPicPr>
              <p:blipFill>
                <a:blip r:embed="rId58"/>
                <a:stretch>
                  <a:fillRect/>
                </a:stretch>
              </p:blipFill>
              <p:spPr>
                <a:xfrm>
                  <a:off x="5966583" y="1083571"/>
                  <a:ext cx="206280" cy="40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67150" name="Freihand 167149">
                <a:extLst>
                  <a:ext uri="{FF2B5EF4-FFF2-40B4-BE49-F238E27FC236}">
                    <a16:creationId xmlns:a16="http://schemas.microsoft.com/office/drawing/2014/main" id="{C235051C-7E4E-4BBF-8B4A-8BE32AE8659A}"/>
                  </a:ext>
                </a:extLst>
              </p14:cNvPr>
              <p14:cNvContentPartPr/>
              <p14:nvPr/>
            </p14:nvContentPartPr>
            <p14:xfrm>
              <a:off x="4084143" y="3909931"/>
              <a:ext cx="2500200" cy="145080"/>
            </p14:xfrm>
          </p:contentPart>
        </mc:Choice>
        <mc:Fallback xmlns="">
          <p:pic>
            <p:nvPicPr>
              <p:cNvPr id="167150" name="Freihand 167149">
                <a:extLst>
                  <a:ext uri="{FF2B5EF4-FFF2-40B4-BE49-F238E27FC236}">
                    <a16:creationId xmlns:a16="http://schemas.microsoft.com/office/drawing/2014/main" id="{C235051C-7E4E-4BBF-8B4A-8BE32AE8659A}"/>
                  </a:ext>
                </a:extLst>
              </p:cNvPr>
              <p:cNvPicPr/>
              <p:nvPr/>
            </p:nvPicPr>
            <p:blipFill>
              <a:blip r:embed="rId60"/>
              <a:stretch>
                <a:fillRect/>
              </a:stretch>
            </p:blipFill>
            <p:spPr>
              <a:xfrm>
                <a:off x="4079823" y="3905611"/>
                <a:ext cx="250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7268" name="Freihand 167267">
                <a:extLst>
                  <a:ext uri="{FF2B5EF4-FFF2-40B4-BE49-F238E27FC236}">
                    <a16:creationId xmlns:a16="http://schemas.microsoft.com/office/drawing/2014/main" id="{5FDAB4E8-0209-4DC3-ACDC-9A674CC8DDAA}"/>
                  </a:ext>
                </a:extLst>
              </p14:cNvPr>
              <p14:cNvContentPartPr/>
              <p14:nvPr/>
            </p14:nvContentPartPr>
            <p14:xfrm>
              <a:off x="2683023" y="4254451"/>
              <a:ext cx="734040" cy="748440"/>
            </p14:xfrm>
          </p:contentPart>
        </mc:Choice>
        <mc:Fallback xmlns="">
          <p:pic>
            <p:nvPicPr>
              <p:cNvPr id="167268" name="Freihand 167267">
                <a:extLst>
                  <a:ext uri="{FF2B5EF4-FFF2-40B4-BE49-F238E27FC236}">
                    <a16:creationId xmlns:a16="http://schemas.microsoft.com/office/drawing/2014/main" id="{5FDAB4E8-0209-4DC3-ACDC-9A674CC8DDAA}"/>
                  </a:ext>
                </a:extLst>
              </p:cNvPr>
              <p:cNvPicPr/>
              <p:nvPr/>
            </p:nvPicPr>
            <p:blipFill>
              <a:blip r:embed="rId62"/>
              <a:stretch>
                <a:fillRect/>
              </a:stretch>
            </p:blipFill>
            <p:spPr>
              <a:xfrm>
                <a:off x="2678703" y="4250131"/>
                <a:ext cx="742680" cy="757080"/>
              </a:xfrm>
              <a:prstGeom prst="rect">
                <a:avLst/>
              </a:prstGeom>
            </p:spPr>
          </p:pic>
        </mc:Fallback>
      </mc:AlternateContent>
      <p:grpSp>
        <p:nvGrpSpPr>
          <p:cNvPr id="167274" name="Gruppieren 167273">
            <a:extLst>
              <a:ext uri="{FF2B5EF4-FFF2-40B4-BE49-F238E27FC236}">
                <a16:creationId xmlns:a16="http://schemas.microsoft.com/office/drawing/2014/main" id="{3399B53B-12EA-4CBE-9D09-CF7D07777AE4}"/>
              </a:ext>
            </a:extLst>
          </p:cNvPr>
          <p:cNvGrpSpPr/>
          <p:nvPr/>
        </p:nvGrpSpPr>
        <p:grpSpPr>
          <a:xfrm>
            <a:off x="582423" y="1910131"/>
            <a:ext cx="11466360" cy="3179880"/>
            <a:chOff x="582423" y="1910131"/>
            <a:chExt cx="11466360" cy="3179880"/>
          </a:xfrm>
        </p:grpSpPr>
        <mc:AlternateContent xmlns:mc="http://schemas.openxmlformats.org/markup-compatibility/2006" xmlns:p14="http://schemas.microsoft.com/office/powerpoint/2010/main">
          <mc:Choice Requires="p14">
            <p:contentPart p14:bwMode="auto" r:id="rId63">
              <p14:nvContentPartPr>
                <p14:cNvPr id="56" name="Freihand 55">
                  <a:extLst>
                    <a:ext uri="{FF2B5EF4-FFF2-40B4-BE49-F238E27FC236}">
                      <a16:creationId xmlns:a16="http://schemas.microsoft.com/office/drawing/2014/main" id="{B31F466F-6C3A-4204-92F5-3C84D5F6D845}"/>
                    </a:ext>
                  </a:extLst>
                </p14:cNvPr>
                <p14:cNvContentPartPr/>
                <p14:nvPr/>
              </p14:nvContentPartPr>
              <p14:xfrm>
                <a:off x="6040383" y="2525731"/>
                <a:ext cx="113040" cy="120960"/>
              </p14:xfrm>
            </p:contentPart>
          </mc:Choice>
          <mc:Fallback xmlns="">
            <p:pic>
              <p:nvPicPr>
                <p:cNvPr id="56" name="Freihand 55">
                  <a:extLst>
                    <a:ext uri="{FF2B5EF4-FFF2-40B4-BE49-F238E27FC236}">
                      <a16:creationId xmlns:a16="http://schemas.microsoft.com/office/drawing/2014/main" id="{B31F466F-6C3A-4204-92F5-3C84D5F6D845}"/>
                    </a:ext>
                  </a:extLst>
                </p:cNvPr>
                <p:cNvPicPr/>
                <p:nvPr/>
              </p:nvPicPr>
              <p:blipFill>
                <a:blip r:embed="rId64"/>
                <a:stretch>
                  <a:fillRect/>
                </a:stretch>
              </p:blipFill>
              <p:spPr>
                <a:xfrm>
                  <a:off x="6036063" y="2521411"/>
                  <a:ext cx="121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Freihand 56">
                  <a:extLst>
                    <a:ext uri="{FF2B5EF4-FFF2-40B4-BE49-F238E27FC236}">
                      <a16:creationId xmlns:a16="http://schemas.microsoft.com/office/drawing/2014/main" id="{DC5525FA-87B7-49F4-AD58-B69CC0728229}"/>
                    </a:ext>
                  </a:extLst>
                </p14:cNvPr>
                <p14:cNvContentPartPr/>
                <p14:nvPr/>
              </p14:nvContentPartPr>
              <p14:xfrm>
                <a:off x="6180423" y="2405491"/>
                <a:ext cx="45720" cy="121320"/>
              </p14:xfrm>
            </p:contentPart>
          </mc:Choice>
          <mc:Fallback xmlns="">
            <p:pic>
              <p:nvPicPr>
                <p:cNvPr id="57" name="Freihand 56">
                  <a:extLst>
                    <a:ext uri="{FF2B5EF4-FFF2-40B4-BE49-F238E27FC236}">
                      <a16:creationId xmlns:a16="http://schemas.microsoft.com/office/drawing/2014/main" id="{DC5525FA-87B7-49F4-AD58-B69CC0728229}"/>
                    </a:ext>
                  </a:extLst>
                </p:cNvPr>
                <p:cNvPicPr/>
                <p:nvPr/>
              </p:nvPicPr>
              <p:blipFill>
                <a:blip r:embed="rId66"/>
                <a:stretch>
                  <a:fillRect/>
                </a:stretch>
              </p:blipFill>
              <p:spPr>
                <a:xfrm>
                  <a:off x="6176103" y="2401171"/>
                  <a:ext cx="54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F65B5135-F848-40A7-8B11-D3B5A4E3B633}"/>
                    </a:ext>
                  </a:extLst>
                </p14:cNvPr>
                <p14:cNvContentPartPr/>
                <p14:nvPr/>
              </p14:nvContentPartPr>
              <p14:xfrm>
                <a:off x="6255663" y="2411611"/>
                <a:ext cx="82080" cy="165240"/>
              </p14:xfrm>
            </p:contentPart>
          </mc:Choice>
          <mc:Fallback xmlns="">
            <p:pic>
              <p:nvPicPr>
                <p:cNvPr id="58" name="Freihand 57">
                  <a:extLst>
                    <a:ext uri="{FF2B5EF4-FFF2-40B4-BE49-F238E27FC236}">
                      <a16:creationId xmlns:a16="http://schemas.microsoft.com/office/drawing/2014/main" id="{F65B5135-F848-40A7-8B11-D3B5A4E3B633}"/>
                    </a:ext>
                  </a:extLst>
                </p:cNvPr>
                <p:cNvPicPr/>
                <p:nvPr/>
              </p:nvPicPr>
              <p:blipFill>
                <a:blip r:embed="rId68"/>
                <a:stretch>
                  <a:fillRect/>
                </a:stretch>
              </p:blipFill>
              <p:spPr>
                <a:xfrm>
                  <a:off x="6251343" y="2407291"/>
                  <a:ext cx="90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Freihand 58">
                  <a:extLst>
                    <a:ext uri="{FF2B5EF4-FFF2-40B4-BE49-F238E27FC236}">
                      <a16:creationId xmlns:a16="http://schemas.microsoft.com/office/drawing/2014/main" id="{62A5A114-463E-4596-8091-6D8DA84F0546}"/>
                    </a:ext>
                  </a:extLst>
                </p14:cNvPr>
                <p14:cNvContentPartPr/>
                <p14:nvPr/>
              </p14:nvContentPartPr>
              <p14:xfrm>
                <a:off x="6380583" y="2476411"/>
                <a:ext cx="96480" cy="47520"/>
              </p14:xfrm>
            </p:contentPart>
          </mc:Choice>
          <mc:Fallback xmlns="">
            <p:pic>
              <p:nvPicPr>
                <p:cNvPr id="59" name="Freihand 58">
                  <a:extLst>
                    <a:ext uri="{FF2B5EF4-FFF2-40B4-BE49-F238E27FC236}">
                      <a16:creationId xmlns:a16="http://schemas.microsoft.com/office/drawing/2014/main" id="{62A5A114-463E-4596-8091-6D8DA84F0546}"/>
                    </a:ext>
                  </a:extLst>
                </p:cNvPr>
                <p:cNvPicPr/>
                <p:nvPr/>
              </p:nvPicPr>
              <p:blipFill>
                <a:blip r:embed="rId70"/>
                <a:stretch>
                  <a:fillRect/>
                </a:stretch>
              </p:blipFill>
              <p:spPr>
                <a:xfrm>
                  <a:off x="6376263" y="2472091"/>
                  <a:ext cx="1051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0" name="Freihand 59">
                  <a:extLst>
                    <a:ext uri="{FF2B5EF4-FFF2-40B4-BE49-F238E27FC236}">
                      <a16:creationId xmlns:a16="http://schemas.microsoft.com/office/drawing/2014/main" id="{08E991DC-FAEE-48CC-BF69-2C8CCDAAC2A4}"/>
                    </a:ext>
                  </a:extLst>
                </p14:cNvPr>
                <p14:cNvContentPartPr/>
                <p14:nvPr/>
              </p14:nvContentPartPr>
              <p14:xfrm>
                <a:off x="6442503" y="2412691"/>
                <a:ext cx="119880" cy="227880"/>
              </p14:xfrm>
            </p:contentPart>
          </mc:Choice>
          <mc:Fallback xmlns="">
            <p:pic>
              <p:nvPicPr>
                <p:cNvPr id="60" name="Freihand 59">
                  <a:extLst>
                    <a:ext uri="{FF2B5EF4-FFF2-40B4-BE49-F238E27FC236}">
                      <a16:creationId xmlns:a16="http://schemas.microsoft.com/office/drawing/2014/main" id="{08E991DC-FAEE-48CC-BF69-2C8CCDAAC2A4}"/>
                    </a:ext>
                  </a:extLst>
                </p:cNvPr>
                <p:cNvPicPr/>
                <p:nvPr/>
              </p:nvPicPr>
              <p:blipFill>
                <a:blip r:embed="rId72"/>
                <a:stretch>
                  <a:fillRect/>
                </a:stretch>
              </p:blipFill>
              <p:spPr>
                <a:xfrm>
                  <a:off x="6438183" y="2408371"/>
                  <a:ext cx="128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2" name="Freihand 61">
                  <a:extLst>
                    <a:ext uri="{FF2B5EF4-FFF2-40B4-BE49-F238E27FC236}">
                      <a16:creationId xmlns:a16="http://schemas.microsoft.com/office/drawing/2014/main" id="{F4E90C1D-716D-4FAF-9D86-AE3774AD632D}"/>
                    </a:ext>
                  </a:extLst>
                </p14:cNvPr>
                <p14:cNvContentPartPr/>
                <p14:nvPr/>
              </p14:nvContentPartPr>
              <p14:xfrm>
                <a:off x="6653103" y="2471011"/>
                <a:ext cx="165240" cy="23760"/>
              </p14:xfrm>
            </p:contentPart>
          </mc:Choice>
          <mc:Fallback xmlns="">
            <p:pic>
              <p:nvPicPr>
                <p:cNvPr id="62" name="Freihand 61">
                  <a:extLst>
                    <a:ext uri="{FF2B5EF4-FFF2-40B4-BE49-F238E27FC236}">
                      <a16:creationId xmlns:a16="http://schemas.microsoft.com/office/drawing/2014/main" id="{F4E90C1D-716D-4FAF-9D86-AE3774AD632D}"/>
                    </a:ext>
                  </a:extLst>
                </p:cNvPr>
                <p:cNvPicPr/>
                <p:nvPr/>
              </p:nvPicPr>
              <p:blipFill>
                <a:blip r:embed="rId74"/>
                <a:stretch>
                  <a:fillRect/>
                </a:stretch>
              </p:blipFill>
              <p:spPr>
                <a:xfrm>
                  <a:off x="6648783" y="2466691"/>
                  <a:ext cx="173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3" name="Freihand 62">
                  <a:extLst>
                    <a:ext uri="{FF2B5EF4-FFF2-40B4-BE49-F238E27FC236}">
                      <a16:creationId xmlns:a16="http://schemas.microsoft.com/office/drawing/2014/main" id="{445F07AA-0770-43BE-96F5-C8B10086A4E5}"/>
                    </a:ext>
                  </a:extLst>
                </p14:cNvPr>
                <p14:cNvContentPartPr/>
                <p14:nvPr/>
              </p14:nvContentPartPr>
              <p14:xfrm>
                <a:off x="6680823" y="2501971"/>
                <a:ext cx="161640" cy="28800"/>
              </p14:xfrm>
            </p:contentPart>
          </mc:Choice>
          <mc:Fallback xmlns="">
            <p:pic>
              <p:nvPicPr>
                <p:cNvPr id="63" name="Freihand 62">
                  <a:extLst>
                    <a:ext uri="{FF2B5EF4-FFF2-40B4-BE49-F238E27FC236}">
                      <a16:creationId xmlns:a16="http://schemas.microsoft.com/office/drawing/2014/main" id="{445F07AA-0770-43BE-96F5-C8B10086A4E5}"/>
                    </a:ext>
                  </a:extLst>
                </p:cNvPr>
                <p:cNvPicPr/>
                <p:nvPr/>
              </p:nvPicPr>
              <p:blipFill>
                <a:blip r:embed="rId76"/>
                <a:stretch>
                  <a:fillRect/>
                </a:stretch>
              </p:blipFill>
              <p:spPr>
                <a:xfrm>
                  <a:off x="6676503" y="2497651"/>
                  <a:ext cx="170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66912" name="Freihand 166911">
                  <a:extLst>
                    <a:ext uri="{FF2B5EF4-FFF2-40B4-BE49-F238E27FC236}">
                      <a16:creationId xmlns:a16="http://schemas.microsoft.com/office/drawing/2014/main" id="{C7AA47B4-3892-4922-B124-4A35EF0B2E3A}"/>
                    </a:ext>
                  </a:extLst>
                </p14:cNvPr>
                <p14:cNvContentPartPr/>
                <p14:nvPr/>
              </p14:nvContentPartPr>
              <p14:xfrm>
                <a:off x="6935703" y="2372011"/>
                <a:ext cx="147240" cy="110160"/>
              </p14:xfrm>
            </p:contentPart>
          </mc:Choice>
          <mc:Fallback xmlns="">
            <p:pic>
              <p:nvPicPr>
                <p:cNvPr id="166912" name="Freihand 166911">
                  <a:extLst>
                    <a:ext uri="{FF2B5EF4-FFF2-40B4-BE49-F238E27FC236}">
                      <a16:creationId xmlns:a16="http://schemas.microsoft.com/office/drawing/2014/main" id="{C7AA47B4-3892-4922-B124-4A35EF0B2E3A}"/>
                    </a:ext>
                  </a:extLst>
                </p:cNvPr>
                <p:cNvPicPr/>
                <p:nvPr/>
              </p:nvPicPr>
              <p:blipFill>
                <a:blip r:embed="rId78"/>
                <a:stretch>
                  <a:fillRect/>
                </a:stretch>
              </p:blipFill>
              <p:spPr>
                <a:xfrm>
                  <a:off x="6931383" y="2367691"/>
                  <a:ext cx="155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6913" name="Freihand 166912">
                  <a:extLst>
                    <a:ext uri="{FF2B5EF4-FFF2-40B4-BE49-F238E27FC236}">
                      <a16:creationId xmlns:a16="http://schemas.microsoft.com/office/drawing/2014/main" id="{A14EAC49-4BEC-4EC9-9A29-3ABD87A4E3F7}"/>
                    </a:ext>
                  </a:extLst>
                </p14:cNvPr>
                <p14:cNvContentPartPr/>
                <p14:nvPr/>
              </p14:nvContentPartPr>
              <p14:xfrm>
                <a:off x="7107063" y="2405491"/>
                <a:ext cx="99000" cy="54720"/>
              </p14:xfrm>
            </p:contentPart>
          </mc:Choice>
          <mc:Fallback xmlns="">
            <p:pic>
              <p:nvPicPr>
                <p:cNvPr id="166913" name="Freihand 166912">
                  <a:extLst>
                    <a:ext uri="{FF2B5EF4-FFF2-40B4-BE49-F238E27FC236}">
                      <a16:creationId xmlns:a16="http://schemas.microsoft.com/office/drawing/2014/main" id="{A14EAC49-4BEC-4EC9-9A29-3ABD87A4E3F7}"/>
                    </a:ext>
                  </a:extLst>
                </p:cNvPr>
                <p:cNvPicPr/>
                <p:nvPr/>
              </p:nvPicPr>
              <p:blipFill>
                <a:blip r:embed="rId80"/>
                <a:stretch>
                  <a:fillRect/>
                </a:stretch>
              </p:blipFill>
              <p:spPr>
                <a:xfrm>
                  <a:off x="7102743" y="2401171"/>
                  <a:ext cx="107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6914" name="Freihand 166913">
                  <a:extLst>
                    <a:ext uri="{FF2B5EF4-FFF2-40B4-BE49-F238E27FC236}">
                      <a16:creationId xmlns:a16="http://schemas.microsoft.com/office/drawing/2014/main" id="{E4ADDABA-17CC-49F5-A93E-E64131A907A4}"/>
                    </a:ext>
                  </a:extLst>
                </p14:cNvPr>
                <p14:cNvContentPartPr/>
                <p14:nvPr/>
              </p14:nvContentPartPr>
              <p14:xfrm>
                <a:off x="7157463" y="2420251"/>
                <a:ext cx="45720" cy="163080"/>
              </p14:xfrm>
            </p:contentPart>
          </mc:Choice>
          <mc:Fallback xmlns="">
            <p:pic>
              <p:nvPicPr>
                <p:cNvPr id="166914" name="Freihand 166913">
                  <a:extLst>
                    <a:ext uri="{FF2B5EF4-FFF2-40B4-BE49-F238E27FC236}">
                      <a16:creationId xmlns:a16="http://schemas.microsoft.com/office/drawing/2014/main" id="{E4ADDABA-17CC-49F5-A93E-E64131A907A4}"/>
                    </a:ext>
                  </a:extLst>
                </p:cNvPr>
                <p:cNvPicPr/>
                <p:nvPr/>
              </p:nvPicPr>
              <p:blipFill>
                <a:blip r:embed="rId82"/>
                <a:stretch>
                  <a:fillRect/>
                </a:stretch>
              </p:blipFill>
              <p:spPr>
                <a:xfrm>
                  <a:off x="7153143" y="2415931"/>
                  <a:ext cx="54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6918" name="Freihand 166917">
                  <a:extLst>
                    <a:ext uri="{FF2B5EF4-FFF2-40B4-BE49-F238E27FC236}">
                      <a16:creationId xmlns:a16="http://schemas.microsoft.com/office/drawing/2014/main" id="{799C290C-FFE8-44D9-B4D0-C977222F6987}"/>
                    </a:ext>
                  </a:extLst>
                </p14:cNvPr>
                <p14:cNvContentPartPr/>
                <p14:nvPr/>
              </p14:nvContentPartPr>
              <p14:xfrm>
                <a:off x="7358703" y="2364091"/>
                <a:ext cx="115920" cy="17280"/>
              </p14:xfrm>
            </p:contentPart>
          </mc:Choice>
          <mc:Fallback xmlns="">
            <p:pic>
              <p:nvPicPr>
                <p:cNvPr id="166918" name="Freihand 166917">
                  <a:extLst>
                    <a:ext uri="{FF2B5EF4-FFF2-40B4-BE49-F238E27FC236}">
                      <a16:creationId xmlns:a16="http://schemas.microsoft.com/office/drawing/2014/main" id="{799C290C-FFE8-44D9-B4D0-C977222F6987}"/>
                    </a:ext>
                  </a:extLst>
                </p:cNvPr>
                <p:cNvPicPr/>
                <p:nvPr/>
              </p:nvPicPr>
              <p:blipFill>
                <a:blip r:embed="rId84"/>
                <a:stretch>
                  <a:fillRect/>
                </a:stretch>
              </p:blipFill>
              <p:spPr>
                <a:xfrm>
                  <a:off x="7354383" y="2359771"/>
                  <a:ext cx="124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6919" name="Freihand 166918">
                  <a:extLst>
                    <a:ext uri="{FF2B5EF4-FFF2-40B4-BE49-F238E27FC236}">
                      <a16:creationId xmlns:a16="http://schemas.microsoft.com/office/drawing/2014/main" id="{C045328F-D4EC-433D-B966-9C8042C8220B}"/>
                    </a:ext>
                  </a:extLst>
                </p14:cNvPr>
                <p14:cNvContentPartPr/>
                <p14:nvPr/>
              </p14:nvContentPartPr>
              <p14:xfrm>
                <a:off x="7361223" y="2393251"/>
                <a:ext cx="135720" cy="29520"/>
              </p14:xfrm>
            </p:contentPart>
          </mc:Choice>
          <mc:Fallback xmlns="">
            <p:pic>
              <p:nvPicPr>
                <p:cNvPr id="166919" name="Freihand 166918">
                  <a:extLst>
                    <a:ext uri="{FF2B5EF4-FFF2-40B4-BE49-F238E27FC236}">
                      <a16:creationId xmlns:a16="http://schemas.microsoft.com/office/drawing/2014/main" id="{C045328F-D4EC-433D-B966-9C8042C8220B}"/>
                    </a:ext>
                  </a:extLst>
                </p:cNvPr>
                <p:cNvPicPr/>
                <p:nvPr/>
              </p:nvPicPr>
              <p:blipFill>
                <a:blip r:embed="rId86"/>
                <a:stretch>
                  <a:fillRect/>
                </a:stretch>
              </p:blipFill>
              <p:spPr>
                <a:xfrm>
                  <a:off x="7356903" y="2388931"/>
                  <a:ext cx="144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6920" name="Freihand 166919">
                  <a:extLst>
                    <a:ext uri="{FF2B5EF4-FFF2-40B4-BE49-F238E27FC236}">
                      <a16:creationId xmlns:a16="http://schemas.microsoft.com/office/drawing/2014/main" id="{DB1014FF-21A8-4B72-B0E4-95BBEB2D8366}"/>
                    </a:ext>
                  </a:extLst>
                </p14:cNvPr>
                <p14:cNvContentPartPr/>
                <p14:nvPr/>
              </p14:nvContentPartPr>
              <p14:xfrm>
                <a:off x="7344303" y="2182651"/>
                <a:ext cx="136440" cy="146520"/>
              </p14:xfrm>
            </p:contentPart>
          </mc:Choice>
          <mc:Fallback xmlns="">
            <p:pic>
              <p:nvPicPr>
                <p:cNvPr id="166920" name="Freihand 166919">
                  <a:extLst>
                    <a:ext uri="{FF2B5EF4-FFF2-40B4-BE49-F238E27FC236}">
                      <a16:creationId xmlns:a16="http://schemas.microsoft.com/office/drawing/2014/main" id="{DB1014FF-21A8-4B72-B0E4-95BBEB2D8366}"/>
                    </a:ext>
                  </a:extLst>
                </p:cNvPr>
                <p:cNvPicPr/>
                <p:nvPr/>
              </p:nvPicPr>
              <p:blipFill>
                <a:blip r:embed="rId88"/>
                <a:stretch>
                  <a:fillRect/>
                </a:stretch>
              </p:blipFill>
              <p:spPr>
                <a:xfrm>
                  <a:off x="7339983" y="2178331"/>
                  <a:ext cx="1450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6922" name="Freihand 166921">
                  <a:extLst>
                    <a:ext uri="{FF2B5EF4-FFF2-40B4-BE49-F238E27FC236}">
                      <a16:creationId xmlns:a16="http://schemas.microsoft.com/office/drawing/2014/main" id="{E4A74FD3-1A31-4BDD-80E3-1A95F2D0ECA4}"/>
                    </a:ext>
                  </a:extLst>
                </p14:cNvPr>
                <p14:cNvContentPartPr/>
                <p14:nvPr/>
              </p14:nvContentPartPr>
              <p14:xfrm>
                <a:off x="7618983" y="2265811"/>
                <a:ext cx="163440" cy="101160"/>
              </p14:xfrm>
            </p:contentPart>
          </mc:Choice>
          <mc:Fallback xmlns="">
            <p:pic>
              <p:nvPicPr>
                <p:cNvPr id="166922" name="Freihand 166921">
                  <a:extLst>
                    <a:ext uri="{FF2B5EF4-FFF2-40B4-BE49-F238E27FC236}">
                      <a16:creationId xmlns:a16="http://schemas.microsoft.com/office/drawing/2014/main" id="{E4A74FD3-1A31-4BDD-80E3-1A95F2D0ECA4}"/>
                    </a:ext>
                  </a:extLst>
                </p:cNvPr>
                <p:cNvPicPr/>
                <p:nvPr/>
              </p:nvPicPr>
              <p:blipFill>
                <a:blip r:embed="rId90"/>
                <a:stretch>
                  <a:fillRect/>
                </a:stretch>
              </p:blipFill>
              <p:spPr>
                <a:xfrm>
                  <a:off x="7614663" y="2261491"/>
                  <a:ext cx="1720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6923" name="Freihand 166922">
                  <a:extLst>
                    <a:ext uri="{FF2B5EF4-FFF2-40B4-BE49-F238E27FC236}">
                      <a16:creationId xmlns:a16="http://schemas.microsoft.com/office/drawing/2014/main" id="{9DF3E6EA-4975-4129-9E4B-F5E77DD249AB}"/>
                    </a:ext>
                  </a:extLst>
                </p14:cNvPr>
                <p14:cNvContentPartPr/>
                <p14:nvPr/>
              </p14:nvContentPartPr>
              <p14:xfrm>
                <a:off x="7786023" y="2176891"/>
                <a:ext cx="111240" cy="163800"/>
              </p14:xfrm>
            </p:contentPart>
          </mc:Choice>
          <mc:Fallback xmlns="">
            <p:pic>
              <p:nvPicPr>
                <p:cNvPr id="166923" name="Freihand 166922">
                  <a:extLst>
                    <a:ext uri="{FF2B5EF4-FFF2-40B4-BE49-F238E27FC236}">
                      <a16:creationId xmlns:a16="http://schemas.microsoft.com/office/drawing/2014/main" id="{9DF3E6EA-4975-4129-9E4B-F5E77DD249AB}"/>
                    </a:ext>
                  </a:extLst>
                </p:cNvPr>
                <p:cNvPicPr/>
                <p:nvPr/>
              </p:nvPicPr>
              <p:blipFill>
                <a:blip r:embed="rId92"/>
                <a:stretch>
                  <a:fillRect/>
                </a:stretch>
              </p:blipFill>
              <p:spPr>
                <a:xfrm>
                  <a:off x="7781703" y="2172571"/>
                  <a:ext cx="1198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6924" name="Freihand 166923">
                  <a:extLst>
                    <a:ext uri="{FF2B5EF4-FFF2-40B4-BE49-F238E27FC236}">
                      <a16:creationId xmlns:a16="http://schemas.microsoft.com/office/drawing/2014/main" id="{4F3C4E69-676D-4F16-83CF-7A36BD86CE78}"/>
                    </a:ext>
                  </a:extLst>
                </p14:cNvPr>
                <p14:cNvContentPartPr/>
                <p14:nvPr/>
              </p14:nvContentPartPr>
              <p14:xfrm>
                <a:off x="7895103" y="2175451"/>
                <a:ext cx="148680" cy="164880"/>
              </p14:xfrm>
            </p:contentPart>
          </mc:Choice>
          <mc:Fallback xmlns="">
            <p:pic>
              <p:nvPicPr>
                <p:cNvPr id="166924" name="Freihand 166923">
                  <a:extLst>
                    <a:ext uri="{FF2B5EF4-FFF2-40B4-BE49-F238E27FC236}">
                      <a16:creationId xmlns:a16="http://schemas.microsoft.com/office/drawing/2014/main" id="{4F3C4E69-676D-4F16-83CF-7A36BD86CE78}"/>
                    </a:ext>
                  </a:extLst>
                </p:cNvPr>
                <p:cNvPicPr/>
                <p:nvPr/>
              </p:nvPicPr>
              <p:blipFill>
                <a:blip r:embed="rId94"/>
                <a:stretch>
                  <a:fillRect/>
                </a:stretch>
              </p:blipFill>
              <p:spPr>
                <a:xfrm>
                  <a:off x="7890783" y="2171131"/>
                  <a:ext cx="157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6925" name="Freihand 166924">
                  <a:extLst>
                    <a:ext uri="{FF2B5EF4-FFF2-40B4-BE49-F238E27FC236}">
                      <a16:creationId xmlns:a16="http://schemas.microsoft.com/office/drawing/2014/main" id="{5A28F626-0B78-4C31-9E80-C0FC6AD189D0}"/>
                    </a:ext>
                  </a:extLst>
                </p14:cNvPr>
                <p14:cNvContentPartPr/>
                <p14:nvPr/>
              </p14:nvContentPartPr>
              <p14:xfrm>
                <a:off x="8159343" y="2218291"/>
                <a:ext cx="51480" cy="75240"/>
              </p14:xfrm>
            </p:contentPart>
          </mc:Choice>
          <mc:Fallback xmlns="">
            <p:pic>
              <p:nvPicPr>
                <p:cNvPr id="166925" name="Freihand 166924">
                  <a:extLst>
                    <a:ext uri="{FF2B5EF4-FFF2-40B4-BE49-F238E27FC236}">
                      <a16:creationId xmlns:a16="http://schemas.microsoft.com/office/drawing/2014/main" id="{5A28F626-0B78-4C31-9E80-C0FC6AD189D0}"/>
                    </a:ext>
                  </a:extLst>
                </p:cNvPr>
                <p:cNvPicPr/>
                <p:nvPr/>
              </p:nvPicPr>
              <p:blipFill>
                <a:blip r:embed="rId96"/>
                <a:stretch>
                  <a:fillRect/>
                </a:stretch>
              </p:blipFill>
              <p:spPr>
                <a:xfrm>
                  <a:off x="8155023" y="2213971"/>
                  <a:ext cx="60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6926" name="Freihand 166925">
                  <a:extLst>
                    <a:ext uri="{FF2B5EF4-FFF2-40B4-BE49-F238E27FC236}">
                      <a16:creationId xmlns:a16="http://schemas.microsoft.com/office/drawing/2014/main" id="{14206580-D28E-468B-B3C6-BEC677A52265}"/>
                    </a:ext>
                  </a:extLst>
                </p14:cNvPr>
                <p14:cNvContentPartPr/>
                <p14:nvPr/>
              </p14:nvContentPartPr>
              <p14:xfrm>
                <a:off x="8175543" y="2163571"/>
                <a:ext cx="18000" cy="7560"/>
              </p14:xfrm>
            </p:contentPart>
          </mc:Choice>
          <mc:Fallback xmlns="">
            <p:pic>
              <p:nvPicPr>
                <p:cNvPr id="166926" name="Freihand 166925">
                  <a:extLst>
                    <a:ext uri="{FF2B5EF4-FFF2-40B4-BE49-F238E27FC236}">
                      <a16:creationId xmlns:a16="http://schemas.microsoft.com/office/drawing/2014/main" id="{14206580-D28E-468B-B3C6-BEC677A52265}"/>
                    </a:ext>
                  </a:extLst>
                </p:cNvPr>
                <p:cNvPicPr/>
                <p:nvPr/>
              </p:nvPicPr>
              <p:blipFill>
                <a:blip r:embed="rId98"/>
                <a:stretch>
                  <a:fillRect/>
                </a:stretch>
              </p:blipFill>
              <p:spPr>
                <a:xfrm>
                  <a:off x="8171223" y="2159251"/>
                  <a:ext cx="266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66927" name="Freihand 166926">
                  <a:extLst>
                    <a:ext uri="{FF2B5EF4-FFF2-40B4-BE49-F238E27FC236}">
                      <a16:creationId xmlns:a16="http://schemas.microsoft.com/office/drawing/2014/main" id="{1A96B400-3BAF-4B14-93C9-2ACA5AC15E90}"/>
                    </a:ext>
                  </a:extLst>
                </p14:cNvPr>
                <p14:cNvContentPartPr/>
                <p14:nvPr/>
              </p14:nvContentPartPr>
              <p14:xfrm>
                <a:off x="8224863" y="2201011"/>
                <a:ext cx="83160" cy="96480"/>
              </p14:xfrm>
            </p:contentPart>
          </mc:Choice>
          <mc:Fallback xmlns="">
            <p:pic>
              <p:nvPicPr>
                <p:cNvPr id="166927" name="Freihand 166926">
                  <a:extLst>
                    <a:ext uri="{FF2B5EF4-FFF2-40B4-BE49-F238E27FC236}">
                      <a16:creationId xmlns:a16="http://schemas.microsoft.com/office/drawing/2014/main" id="{1A96B400-3BAF-4B14-93C9-2ACA5AC15E90}"/>
                    </a:ext>
                  </a:extLst>
                </p:cNvPr>
                <p:cNvPicPr/>
                <p:nvPr/>
              </p:nvPicPr>
              <p:blipFill>
                <a:blip r:embed="rId100"/>
                <a:stretch>
                  <a:fillRect/>
                </a:stretch>
              </p:blipFill>
              <p:spPr>
                <a:xfrm>
                  <a:off x="8220543" y="2196691"/>
                  <a:ext cx="918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6929" name="Freihand 166928">
                  <a:extLst>
                    <a:ext uri="{FF2B5EF4-FFF2-40B4-BE49-F238E27FC236}">
                      <a16:creationId xmlns:a16="http://schemas.microsoft.com/office/drawing/2014/main" id="{E1F3B4A4-D6A1-4693-8298-ACD671CD8C26}"/>
                    </a:ext>
                  </a:extLst>
                </p14:cNvPr>
                <p14:cNvContentPartPr/>
                <p14:nvPr/>
              </p14:nvContentPartPr>
              <p14:xfrm>
                <a:off x="8437983" y="2100211"/>
                <a:ext cx="168480" cy="163800"/>
              </p14:xfrm>
            </p:contentPart>
          </mc:Choice>
          <mc:Fallback xmlns="">
            <p:pic>
              <p:nvPicPr>
                <p:cNvPr id="166929" name="Freihand 166928">
                  <a:extLst>
                    <a:ext uri="{FF2B5EF4-FFF2-40B4-BE49-F238E27FC236}">
                      <a16:creationId xmlns:a16="http://schemas.microsoft.com/office/drawing/2014/main" id="{E1F3B4A4-D6A1-4693-8298-ACD671CD8C26}"/>
                    </a:ext>
                  </a:extLst>
                </p:cNvPr>
                <p:cNvPicPr/>
                <p:nvPr/>
              </p:nvPicPr>
              <p:blipFill>
                <a:blip r:embed="rId102"/>
                <a:stretch>
                  <a:fillRect/>
                </a:stretch>
              </p:blipFill>
              <p:spPr>
                <a:xfrm>
                  <a:off x="8433663" y="2095891"/>
                  <a:ext cx="177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6930" name="Freihand 166929">
                  <a:extLst>
                    <a:ext uri="{FF2B5EF4-FFF2-40B4-BE49-F238E27FC236}">
                      <a16:creationId xmlns:a16="http://schemas.microsoft.com/office/drawing/2014/main" id="{14D0C7F4-2598-4676-9C34-6A1D3253BDA9}"/>
                    </a:ext>
                  </a:extLst>
                </p14:cNvPr>
                <p14:cNvContentPartPr/>
                <p14:nvPr/>
              </p14:nvContentPartPr>
              <p14:xfrm>
                <a:off x="8634183" y="2126851"/>
                <a:ext cx="57960" cy="84240"/>
              </p14:xfrm>
            </p:contentPart>
          </mc:Choice>
          <mc:Fallback xmlns="">
            <p:pic>
              <p:nvPicPr>
                <p:cNvPr id="166930" name="Freihand 166929">
                  <a:extLst>
                    <a:ext uri="{FF2B5EF4-FFF2-40B4-BE49-F238E27FC236}">
                      <a16:creationId xmlns:a16="http://schemas.microsoft.com/office/drawing/2014/main" id="{14D0C7F4-2598-4676-9C34-6A1D3253BDA9}"/>
                    </a:ext>
                  </a:extLst>
                </p:cNvPr>
                <p:cNvPicPr/>
                <p:nvPr/>
              </p:nvPicPr>
              <p:blipFill>
                <a:blip r:embed="rId104"/>
                <a:stretch>
                  <a:fillRect/>
                </a:stretch>
              </p:blipFill>
              <p:spPr>
                <a:xfrm>
                  <a:off x="8629863" y="2122531"/>
                  <a:ext cx="66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6931" name="Freihand 166930">
                  <a:extLst>
                    <a:ext uri="{FF2B5EF4-FFF2-40B4-BE49-F238E27FC236}">
                      <a16:creationId xmlns:a16="http://schemas.microsoft.com/office/drawing/2014/main" id="{C0E214B1-B958-4AFA-8ACD-614B7D056B3F}"/>
                    </a:ext>
                  </a:extLst>
                </p14:cNvPr>
                <p14:cNvContentPartPr/>
                <p14:nvPr/>
              </p14:nvContentPartPr>
              <p14:xfrm>
                <a:off x="8823183" y="2143051"/>
                <a:ext cx="123840" cy="87480"/>
              </p14:xfrm>
            </p:contentPart>
          </mc:Choice>
          <mc:Fallback xmlns="">
            <p:pic>
              <p:nvPicPr>
                <p:cNvPr id="166931" name="Freihand 166930">
                  <a:extLst>
                    <a:ext uri="{FF2B5EF4-FFF2-40B4-BE49-F238E27FC236}">
                      <a16:creationId xmlns:a16="http://schemas.microsoft.com/office/drawing/2014/main" id="{C0E214B1-B958-4AFA-8ACD-614B7D056B3F}"/>
                    </a:ext>
                  </a:extLst>
                </p:cNvPr>
                <p:cNvPicPr/>
                <p:nvPr/>
              </p:nvPicPr>
              <p:blipFill>
                <a:blip r:embed="rId106"/>
                <a:stretch>
                  <a:fillRect/>
                </a:stretch>
              </p:blipFill>
              <p:spPr>
                <a:xfrm>
                  <a:off x="8818863" y="2138731"/>
                  <a:ext cx="132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6932" name="Freihand 166931">
                  <a:extLst>
                    <a:ext uri="{FF2B5EF4-FFF2-40B4-BE49-F238E27FC236}">
                      <a16:creationId xmlns:a16="http://schemas.microsoft.com/office/drawing/2014/main" id="{AFF7E1A0-E1A3-4080-BA13-B0F0F367EC9B}"/>
                    </a:ext>
                  </a:extLst>
                </p14:cNvPr>
                <p14:cNvContentPartPr/>
                <p14:nvPr/>
              </p14:nvContentPartPr>
              <p14:xfrm>
                <a:off x="8986623" y="2069251"/>
                <a:ext cx="133920" cy="141840"/>
              </p14:xfrm>
            </p:contentPart>
          </mc:Choice>
          <mc:Fallback xmlns="">
            <p:pic>
              <p:nvPicPr>
                <p:cNvPr id="166932" name="Freihand 166931">
                  <a:extLst>
                    <a:ext uri="{FF2B5EF4-FFF2-40B4-BE49-F238E27FC236}">
                      <a16:creationId xmlns:a16="http://schemas.microsoft.com/office/drawing/2014/main" id="{AFF7E1A0-E1A3-4080-BA13-B0F0F367EC9B}"/>
                    </a:ext>
                  </a:extLst>
                </p:cNvPr>
                <p:cNvPicPr/>
                <p:nvPr/>
              </p:nvPicPr>
              <p:blipFill>
                <a:blip r:embed="rId108"/>
                <a:stretch>
                  <a:fillRect/>
                </a:stretch>
              </p:blipFill>
              <p:spPr>
                <a:xfrm>
                  <a:off x="8982303" y="2064931"/>
                  <a:ext cx="142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6933" name="Freihand 166932">
                  <a:extLst>
                    <a:ext uri="{FF2B5EF4-FFF2-40B4-BE49-F238E27FC236}">
                      <a16:creationId xmlns:a16="http://schemas.microsoft.com/office/drawing/2014/main" id="{736E4B54-A328-46B8-A746-70AF30F2C73E}"/>
                    </a:ext>
                  </a:extLst>
                </p14:cNvPr>
                <p14:cNvContentPartPr/>
                <p14:nvPr/>
              </p14:nvContentPartPr>
              <p14:xfrm>
                <a:off x="9130623" y="2077531"/>
                <a:ext cx="144360" cy="128160"/>
              </p14:xfrm>
            </p:contentPart>
          </mc:Choice>
          <mc:Fallback xmlns="">
            <p:pic>
              <p:nvPicPr>
                <p:cNvPr id="166933" name="Freihand 166932">
                  <a:extLst>
                    <a:ext uri="{FF2B5EF4-FFF2-40B4-BE49-F238E27FC236}">
                      <a16:creationId xmlns:a16="http://schemas.microsoft.com/office/drawing/2014/main" id="{736E4B54-A328-46B8-A746-70AF30F2C73E}"/>
                    </a:ext>
                  </a:extLst>
                </p:cNvPr>
                <p:cNvPicPr/>
                <p:nvPr/>
              </p:nvPicPr>
              <p:blipFill>
                <a:blip r:embed="rId110"/>
                <a:stretch>
                  <a:fillRect/>
                </a:stretch>
              </p:blipFill>
              <p:spPr>
                <a:xfrm>
                  <a:off x="9126303" y="2073211"/>
                  <a:ext cx="153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66934" name="Freihand 166933">
                  <a:extLst>
                    <a:ext uri="{FF2B5EF4-FFF2-40B4-BE49-F238E27FC236}">
                      <a16:creationId xmlns:a16="http://schemas.microsoft.com/office/drawing/2014/main" id="{47ABFFAF-385C-4BE3-845A-FA8048F30B86}"/>
                    </a:ext>
                  </a:extLst>
                </p14:cNvPr>
                <p14:cNvContentPartPr/>
                <p14:nvPr/>
              </p14:nvContentPartPr>
              <p14:xfrm>
                <a:off x="9292263" y="2130091"/>
                <a:ext cx="30240" cy="82800"/>
              </p14:xfrm>
            </p:contentPart>
          </mc:Choice>
          <mc:Fallback xmlns="">
            <p:pic>
              <p:nvPicPr>
                <p:cNvPr id="166934" name="Freihand 166933">
                  <a:extLst>
                    <a:ext uri="{FF2B5EF4-FFF2-40B4-BE49-F238E27FC236}">
                      <a16:creationId xmlns:a16="http://schemas.microsoft.com/office/drawing/2014/main" id="{47ABFFAF-385C-4BE3-845A-FA8048F30B86}"/>
                    </a:ext>
                  </a:extLst>
                </p:cNvPr>
                <p:cNvPicPr/>
                <p:nvPr/>
              </p:nvPicPr>
              <p:blipFill>
                <a:blip r:embed="rId112"/>
                <a:stretch>
                  <a:fillRect/>
                </a:stretch>
              </p:blipFill>
              <p:spPr>
                <a:xfrm>
                  <a:off x="9287943" y="2125771"/>
                  <a:ext cx="38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66935" name="Freihand 166934">
                  <a:extLst>
                    <a:ext uri="{FF2B5EF4-FFF2-40B4-BE49-F238E27FC236}">
                      <a16:creationId xmlns:a16="http://schemas.microsoft.com/office/drawing/2014/main" id="{2D61A697-B23A-480F-A0F4-20FF47958879}"/>
                    </a:ext>
                  </a:extLst>
                </p14:cNvPr>
                <p14:cNvContentPartPr/>
                <p14:nvPr/>
              </p14:nvContentPartPr>
              <p14:xfrm>
                <a:off x="9346983" y="2048011"/>
                <a:ext cx="132480" cy="151200"/>
              </p14:xfrm>
            </p:contentPart>
          </mc:Choice>
          <mc:Fallback xmlns="">
            <p:pic>
              <p:nvPicPr>
                <p:cNvPr id="166935" name="Freihand 166934">
                  <a:extLst>
                    <a:ext uri="{FF2B5EF4-FFF2-40B4-BE49-F238E27FC236}">
                      <a16:creationId xmlns:a16="http://schemas.microsoft.com/office/drawing/2014/main" id="{2D61A697-B23A-480F-A0F4-20FF47958879}"/>
                    </a:ext>
                  </a:extLst>
                </p:cNvPr>
                <p:cNvPicPr/>
                <p:nvPr/>
              </p:nvPicPr>
              <p:blipFill>
                <a:blip r:embed="rId114"/>
                <a:stretch>
                  <a:fillRect/>
                </a:stretch>
              </p:blipFill>
              <p:spPr>
                <a:xfrm>
                  <a:off x="9342663" y="2043691"/>
                  <a:ext cx="141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66936" name="Freihand 166935">
                  <a:extLst>
                    <a:ext uri="{FF2B5EF4-FFF2-40B4-BE49-F238E27FC236}">
                      <a16:creationId xmlns:a16="http://schemas.microsoft.com/office/drawing/2014/main" id="{47D63BB1-8F46-4D97-9A7A-4373C8981DC9}"/>
                    </a:ext>
                  </a:extLst>
                </p14:cNvPr>
                <p14:cNvContentPartPr/>
                <p14:nvPr/>
              </p14:nvContentPartPr>
              <p14:xfrm>
                <a:off x="9436623" y="2032171"/>
                <a:ext cx="360" cy="360"/>
              </p14:xfrm>
            </p:contentPart>
          </mc:Choice>
          <mc:Fallback xmlns="">
            <p:pic>
              <p:nvPicPr>
                <p:cNvPr id="166936" name="Freihand 166935">
                  <a:extLst>
                    <a:ext uri="{FF2B5EF4-FFF2-40B4-BE49-F238E27FC236}">
                      <a16:creationId xmlns:a16="http://schemas.microsoft.com/office/drawing/2014/main" id="{47D63BB1-8F46-4D97-9A7A-4373C8981DC9}"/>
                    </a:ext>
                  </a:extLst>
                </p:cNvPr>
                <p:cNvPicPr/>
                <p:nvPr/>
              </p:nvPicPr>
              <p:blipFill>
                <a:blip r:embed="rId116"/>
                <a:stretch>
                  <a:fillRect/>
                </a:stretch>
              </p:blipFill>
              <p:spPr>
                <a:xfrm>
                  <a:off x="9432303" y="2027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66937" name="Freihand 166936">
                  <a:extLst>
                    <a:ext uri="{FF2B5EF4-FFF2-40B4-BE49-F238E27FC236}">
                      <a16:creationId xmlns:a16="http://schemas.microsoft.com/office/drawing/2014/main" id="{4F21420E-B9AE-4F46-8C66-21BE11F9C3C6}"/>
                    </a:ext>
                  </a:extLst>
                </p14:cNvPr>
                <p14:cNvContentPartPr/>
                <p14:nvPr/>
              </p14:nvContentPartPr>
              <p14:xfrm>
                <a:off x="9292983" y="2006251"/>
                <a:ext cx="360" cy="360"/>
              </p14:xfrm>
            </p:contentPart>
          </mc:Choice>
          <mc:Fallback xmlns="">
            <p:pic>
              <p:nvPicPr>
                <p:cNvPr id="166937" name="Freihand 166936">
                  <a:extLst>
                    <a:ext uri="{FF2B5EF4-FFF2-40B4-BE49-F238E27FC236}">
                      <a16:creationId xmlns:a16="http://schemas.microsoft.com/office/drawing/2014/main" id="{4F21420E-B9AE-4F46-8C66-21BE11F9C3C6}"/>
                    </a:ext>
                  </a:extLst>
                </p:cNvPr>
                <p:cNvPicPr/>
                <p:nvPr/>
              </p:nvPicPr>
              <p:blipFill>
                <a:blip r:embed="rId116"/>
                <a:stretch>
                  <a:fillRect/>
                </a:stretch>
              </p:blipFill>
              <p:spPr>
                <a:xfrm>
                  <a:off x="9288663" y="2001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66938" name="Freihand 166937">
                  <a:extLst>
                    <a:ext uri="{FF2B5EF4-FFF2-40B4-BE49-F238E27FC236}">
                      <a16:creationId xmlns:a16="http://schemas.microsoft.com/office/drawing/2014/main" id="{1DA1F4F8-37B5-46D1-B7FE-F9DBD5D13CF4}"/>
                    </a:ext>
                  </a:extLst>
                </p14:cNvPr>
                <p14:cNvContentPartPr/>
                <p14:nvPr/>
              </p14:nvContentPartPr>
              <p14:xfrm>
                <a:off x="9493143" y="2117491"/>
                <a:ext cx="88920" cy="68040"/>
              </p14:xfrm>
            </p:contentPart>
          </mc:Choice>
          <mc:Fallback xmlns="">
            <p:pic>
              <p:nvPicPr>
                <p:cNvPr id="166938" name="Freihand 166937">
                  <a:extLst>
                    <a:ext uri="{FF2B5EF4-FFF2-40B4-BE49-F238E27FC236}">
                      <a16:creationId xmlns:a16="http://schemas.microsoft.com/office/drawing/2014/main" id="{1DA1F4F8-37B5-46D1-B7FE-F9DBD5D13CF4}"/>
                    </a:ext>
                  </a:extLst>
                </p:cNvPr>
                <p:cNvPicPr/>
                <p:nvPr/>
              </p:nvPicPr>
              <p:blipFill>
                <a:blip r:embed="rId119"/>
                <a:stretch>
                  <a:fillRect/>
                </a:stretch>
              </p:blipFill>
              <p:spPr>
                <a:xfrm>
                  <a:off x="9488823" y="2113171"/>
                  <a:ext cx="97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66940" name="Freihand 166939">
                  <a:extLst>
                    <a:ext uri="{FF2B5EF4-FFF2-40B4-BE49-F238E27FC236}">
                      <a16:creationId xmlns:a16="http://schemas.microsoft.com/office/drawing/2014/main" id="{102BC5F4-6697-4A33-9244-5FEFC3D5F828}"/>
                    </a:ext>
                  </a:extLst>
                </p14:cNvPr>
                <p14:cNvContentPartPr/>
                <p14:nvPr/>
              </p14:nvContentPartPr>
              <p14:xfrm>
                <a:off x="9592503" y="2075011"/>
                <a:ext cx="120960" cy="100800"/>
              </p14:xfrm>
            </p:contentPart>
          </mc:Choice>
          <mc:Fallback xmlns="">
            <p:pic>
              <p:nvPicPr>
                <p:cNvPr id="166940" name="Freihand 166939">
                  <a:extLst>
                    <a:ext uri="{FF2B5EF4-FFF2-40B4-BE49-F238E27FC236}">
                      <a16:creationId xmlns:a16="http://schemas.microsoft.com/office/drawing/2014/main" id="{102BC5F4-6697-4A33-9244-5FEFC3D5F828}"/>
                    </a:ext>
                  </a:extLst>
                </p:cNvPr>
                <p:cNvPicPr/>
                <p:nvPr/>
              </p:nvPicPr>
              <p:blipFill>
                <a:blip r:embed="rId121"/>
                <a:stretch>
                  <a:fillRect/>
                </a:stretch>
              </p:blipFill>
              <p:spPr>
                <a:xfrm>
                  <a:off x="9588183" y="2070691"/>
                  <a:ext cx="129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66941" name="Freihand 166940">
                  <a:extLst>
                    <a:ext uri="{FF2B5EF4-FFF2-40B4-BE49-F238E27FC236}">
                      <a16:creationId xmlns:a16="http://schemas.microsoft.com/office/drawing/2014/main" id="{AFEEC317-847C-4E03-94C0-8F94D5A6AF05}"/>
                    </a:ext>
                  </a:extLst>
                </p14:cNvPr>
                <p14:cNvContentPartPr/>
                <p14:nvPr/>
              </p14:nvContentPartPr>
              <p14:xfrm>
                <a:off x="9730743" y="2019211"/>
                <a:ext cx="157680" cy="144720"/>
              </p14:xfrm>
            </p:contentPart>
          </mc:Choice>
          <mc:Fallback xmlns="">
            <p:pic>
              <p:nvPicPr>
                <p:cNvPr id="166941" name="Freihand 166940">
                  <a:extLst>
                    <a:ext uri="{FF2B5EF4-FFF2-40B4-BE49-F238E27FC236}">
                      <a16:creationId xmlns:a16="http://schemas.microsoft.com/office/drawing/2014/main" id="{AFEEC317-847C-4E03-94C0-8F94D5A6AF05}"/>
                    </a:ext>
                  </a:extLst>
                </p:cNvPr>
                <p:cNvPicPr/>
                <p:nvPr/>
              </p:nvPicPr>
              <p:blipFill>
                <a:blip r:embed="rId123"/>
                <a:stretch>
                  <a:fillRect/>
                </a:stretch>
              </p:blipFill>
              <p:spPr>
                <a:xfrm>
                  <a:off x="9726423" y="2014891"/>
                  <a:ext cx="166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6942" name="Freihand 166941">
                  <a:extLst>
                    <a:ext uri="{FF2B5EF4-FFF2-40B4-BE49-F238E27FC236}">
                      <a16:creationId xmlns:a16="http://schemas.microsoft.com/office/drawing/2014/main" id="{53361A55-D73D-42AB-AD64-25758ECABF81}"/>
                    </a:ext>
                  </a:extLst>
                </p14:cNvPr>
                <p14:cNvContentPartPr/>
                <p14:nvPr/>
              </p14:nvContentPartPr>
              <p14:xfrm>
                <a:off x="10059423" y="2088331"/>
                <a:ext cx="89280" cy="76680"/>
              </p14:xfrm>
            </p:contentPart>
          </mc:Choice>
          <mc:Fallback xmlns="">
            <p:pic>
              <p:nvPicPr>
                <p:cNvPr id="166942" name="Freihand 166941">
                  <a:extLst>
                    <a:ext uri="{FF2B5EF4-FFF2-40B4-BE49-F238E27FC236}">
                      <a16:creationId xmlns:a16="http://schemas.microsoft.com/office/drawing/2014/main" id="{53361A55-D73D-42AB-AD64-25758ECABF81}"/>
                    </a:ext>
                  </a:extLst>
                </p:cNvPr>
                <p:cNvPicPr/>
                <p:nvPr/>
              </p:nvPicPr>
              <p:blipFill>
                <a:blip r:embed="rId125"/>
                <a:stretch>
                  <a:fillRect/>
                </a:stretch>
              </p:blipFill>
              <p:spPr>
                <a:xfrm>
                  <a:off x="10055103" y="2084011"/>
                  <a:ext cx="9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66943" name="Freihand 166942">
                  <a:extLst>
                    <a:ext uri="{FF2B5EF4-FFF2-40B4-BE49-F238E27FC236}">
                      <a16:creationId xmlns:a16="http://schemas.microsoft.com/office/drawing/2014/main" id="{C7A5991D-D22A-489B-96E7-B3CFDD3DA827}"/>
                    </a:ext>
                  </a:extLst>
                </p14:cNvPr>
                <p14:cNvContentPartPr/>
                <p14:nvPr/>
              </p14:nvContentPartPr>
              <p14:xfrm>
                <a:off x="10175703" y="2097691"/>
                <a:ext cx="138240" cy="49680"/>
              </p14:xfrm>
            </p:contentPart>
          </mc:Choice>
          <mc:Fallback xmlns="">
            <p:pic>
              <p:nvPicPr>
                <p:cNvPr id="166943" name="Freihand 166942">
                  <a:extLst>
                    <a:ext uri="{FF2B5EF4-FFF2-40B4-BE49-F238E27FC236}">
                      <a16:creationId xmlns:a16="http://schemas.microsoft.com/office/drawing/2014/main" id="{C7A5991D-D22A-489B-96E7-B3CFDD3DA827}"/>
                    </a:ext>
                  </a:extLst>
                </p:cNvPr>
                <p:cNvPicPr/>
                <p:nvPr/>
              </p:nvPicPr>
              <p:blipFill>
                <a:blip r:embed="rId127"/>
                <a:stretch>
                  <a:fillRect/>
                </a:stretch>
              </p:blipFill>
              <p:spPr>
                <a:xfrm>
                  <a:off x="10171383" y="2093371"/>
                  <a:ext cx="146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66944" name="Freihand 166943">
                  <a:extLst>
                    <a:ext uri="{FF2B5EF4-FFF2-40B4-BE49-F238E27FC236}">
                      <a16:creationId xmlns:a16="http://schemas.microsoft.com/office/drawing/2014/main" id="{3DAFCE44-6AEA-4F1B-98A7-2EAC099F5300}"/>
                    </a:ext>
                  </a:extLst>
                </p14:cNvPr>
                <p14:cNvContentPartPr/>
                <p14:nvPr/>
              </p14:nvContentPartPr>
              <p14:xfrm>
                <a:off x="10328703" y="2088691"/>
                <a:ext cx="60480" cy="70560"/>
              </p14:xfrm>
            </p:contentPart>
          </mc:Choice>
          <mc:Fallback xmlns="">
            <p:pic>
              <p:nvPicPr>
                <p:cNvPr id="166944" name="Freihand 166943">
                  <a:extLst>
                    <a:ext uri="{FF2B5EF4-FFF2-40B4-BE49-F238E27FC236}">
                      <a16:creationId xmlns:a16="http://schemas.microsoft.com/office/drawing/2014/main" id="{3DAFCE44-6AEA-4F1B-98A7-2EAC099F5300}"/>
                    </a:ext>
                  </a:extLst>
                </p:cNvPr>
                <p:cNvPicPr/>
                <p:nvPr/>
              </p:nvPicPr>
              <p:blipFill>
                <a:blip r:embed="rId129"/>
                <a:stretch>
                  <a:fillRect/>
                </a:stretch>
              </p:blipFill>
              <p:spPr>
                <a:xfrm>
                  <a:off x="10324383" y="2084371"/>
                  <a:ext cx="69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6945" name="Freihand 166944">
                  <a:extLst>
                    <a:ext uri="{FF2B5EF4-FFF2-40B4-BE49-F238E27FC236}">
                      <a16:creationId xmlns:a16="http://schemas.microsoft.com/office/drawing/2014/main" id="{238AFEC2-8870-4532-A632-9B26EDC9ACFF}"/>
                    </a:ext>
                  </a:extLst>
                </p14:cNvPr>
                <p14:cNvContentPartPr/>
                <p14:nvPr/>
              </p14:nvContentPartPr>
              <p14:xfrm>
                <a:off x="10430223" y="2093011"/>
                <a:ext cx="245520" cy="48960"/>
              </p14:xfrm>
            </p:contentPart>
          </mc:Choice>
          <mc:Fallback xmlns="">
            <p:pic>
              <p:nvPicPr>
                <p:cNvPr id="166945" name="Freihand 166944">
                  <a:extLst>
                    <a:ext uri="{FF2B5EF4-FFF2-40B4-BE49-F238E27FC236}">
                      <a16:creationId xmlns:a16="http://schemas.microsoft.com/office/drawing/2014/main" id="{238AFEC2-8870-4532-A632-9B26EDC9ACFF}"/>
                    </a:ext>
                  </a:extLst>
                </p:cNvPr>
                <p:cNvPicPr/>
                <p:nvPr/>
              </p:nvPicPr>
              <p:blipFill>
                <a:blip r:embed="rId131"/>
                <a:stretch>
                  <a:fillRect/>
                </a:stretch>
              </p:blipFill>
              <p:spPr>
                <a:xfrm>
                  <a:off x="10425903" y="2088691"/>
                  <a:ext cx="2541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6946" name="Freihand 166945">
                  <a:extLst>
                    <a:ext uri="{FF2B5EF4-FFF2-40B4-BE49-F238E27FC236}">
                      <a16:creationId xmlns:a16="http://schemas.microsoft.com/office/drawing/2014/main" id="{CEC6ED24-98EC-4A84-9F86-F7FF2053B993}"/>
                    </a:ext>
                  </a:extLst>
                </p14:cNvPr>
                <p14:cNvContentPartPr/>
                <p14:nvPr/>
              </p14:nvContentPartPr>
              <p14:xfrm>
                <a:off x="10657743" y="2070691"/>
                <a:ext cx="129960" cy="187920"/>
              </p14:xfrm>
            </p:contentPart>
          </mc:Choice>
          <mc:Fallback xmlns="">
            <p:pic>
              <p:nvPicPr>
                <p:cNvPr id="166946" name="Freihand 166945">
                  <a:extLst>
                    <a:ext uri="{FF2B5EF4-FFF2-40B4-BE49-F238E27FC236}">
                      <a16:creationId xmlns:a16="http://schemas.microsoft.com/office/drawing/2014/main" id="{CEC6ED24-98EC-4A84-9F86-F7FF2053B993}"/>
                    </a:ext>
                  </a:extLst>
                </p:cNvPr>
                <p:cNvPicPr/>
                <p:nvPr/>
              </p:nvPicPr>
              <p:blipFill>
                <a:blip r:embed="rId133"/>
                <a:stretch>
                  <a:fillRect/>
                </a:stretch>
              </p:blipFill>
              <p:spPr>
                <a:xfrm>
                  <a:off x="10653423" y="2066371"/>
                  <a:ext cx="138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66947" name="Freihand 166946">
                  <a:extLst>
                    <a:ext uri="{FF2B5EF4-FFF2-40B4-BE49-F238E27FC236}">
                      <a16:creationId xmlns:a16="http://schemas.microsoft.com/office/drawing/2014/main" id="{859CD944-EE2B-4BB2-A75D-9FDCB9522103}"/>
                    </a:ext>
                  </a:extLst>
                </p14:cNvPr>
                <p14:cNvContentPartPr/>
                <p14:nvPr/>
              </p14:nvContentPartPr>
              <p14:xfrm>
                <a:off x="10815783" y="1979971"/>
                <a:ext cx="154800" cy="137880"/>
              </p14:xfrm>
            </p:contentPart>
          </mc:Choice>
          <mc:Fallback xmlns="">
            <p:pic>
              <p:nvPicPr>
                <p:cNvPr id="166947" name="Freihand 166946">
                  <a:extLst>
                    <a:ext uri="{FF2B5EF4-FFF2-40B4-BE49-F238E27FC236}">
                      <a16:creationId xmlns:a16="http://schemas.microsoft.com/office/drawing/2014/main" id="{859CD944-EE2B-4BB2-A75D-9FDCB9522103}"/>
                    </a:ext>
                  </a:extLst>
                </p:cNvPr>
                <p:cNvPicPr/>
                <p:nvPr/>
              </p:nvPicPr>
              <p:blipFill>
                <a:blip r:embed="rId135"/>
                <a:stretch>
                  <a:fillRect/>
                </a:stretch>
              </p:blipFill>
              <p:spPr>
                <a:xfrm>
                  <a:off x="10811463" y="1975651"/>
                  <a:ext cx="1634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66948" name="Freihand 166947">
                  <a:extLst>
                    <a:ext uri="{FF2B5EF4-FFF2-40B4-BE49-F238E27FC236}">
                      <a16:creationId xmlns:a16="http://schemas.microsoft.com/office/drawing/2014/main" id="{F0847CCD-0EF2-4538-8B6A-728FA46D08A1}"/>
                    </a:ext>
                  </a:extLst>
                </p14:cNvPr>
                <p14:cNvContentPartPr/>
                <p14:nvPr/>
              </p14:nvContentPartPr>
              <p14:xfrm>
                <a:off x="10946463" y="1991491"/>
                <a:ext cx="360" cy="360"/>
              </p14:xfrm>
            </p:contentPart>
          </mc:Choice>
          <mc:Fallback xmlns="">
            <p:pic>
              <p:nvPicPr>
                <p:cNvPr id="166948" name="Freihand 166947">
                  <a:extLst>
                    <a:ext uri="{FF2B5EF4-FFF2-40B4-BE49-F238E27FC236}">
                      <a16:creationId xmlns:a16="http://schemas.microsoft.com/office/drawing/2014/main" id="{F0847CCD-0EF2-4538-8B6A-728FA46D08A1}"/>
                    </a:ext>
                  </a:extLst>
                </p:cNvPr>
                <p:cNvPicPr/>
                <p:nvPr/>
              </p:nvPicPr>
              <p:blipFill>
                <a:blip r:embed="rId116"/>
                <a:stretch>
                  <a:fillRect/>
                </a:stretch>
              </p:blipFill>
              <p:spPr>
                <a:xfrm>
                  <a:off x="10942143" y="1987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66949" name="Freihand 166948">
                  <a:extLst>
                    <a:ext uri="{FF2B5EF4-FFF2-40B4-BE49-F238E27FC236}">
                      <a16:creationId xmlns:a16="http://schemas.microsoft.com/office/drawing/2014/main" id="{D7B08A8B-8FEA-4912-B274-7DE793CC316A}"/>
                    </a:ext>
                  </a:extLst>
                </p14:cNvPr>
                <p14:cNvContentPartPr/>
                <p14:nvPr/>
              </p14:nvContentPartPr>
              <p14:xfrm>
                <a:off x="10975623" y="2059891"/>
                <a:ext cx="218160" cy="58680"/>
              </p14:xfrm>
            </p:contentPart>
          </mc:Choice>
          <mc:Fallback xmlns="">
            <p:pic>
              <p:nvPicPr>
                <p:cNvPr id="166949" name="Freihand 166948">
                  <a:extLst>
                    <a:ext uri="{FF2B5EF4-FFF2-40B4-BE49-F238E27FC236}">
                      <a16:creationId xmlns:a16="http://schemas.microsoft.com/office/drawing/2014/main" id="{D7B08A8B-8FEA-4912-B274-7DE793CC316A}"/>
                    </a:ext>
                  </a:extLst>
                </p:cNvPr>
                <p:cNvPicPr/>
                <p:nvPr/>
              </p:nvPicPr>
              <p:blipFill>
                <a:blip r:embed="rId138"/>
                <a:stretch>
                  <a:fillRect/>
                </a:stretch>
              </p:blipFill>
              <p:spPr>
                <a:xfrm>
                  <a:off x="10971303" y="2055571"/>
                  <a:ext cx="226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66950" name="Freihand 166949">
                  <a:extLst>
                    <a:ext uri="{FF2B5EF4-FFF2-40B4-BE49-F238E27FC236}">
                      <a16:creationId xmlns:a16="http://schemas.microsoft.com/office/drawing/2014/main" id="{906F43D0-9C41-4B6F-B507-579CF4B89BC9}"/>
                    </a:ext>
                  </a:extLst>
                </p14:cNvPr>
                <p14:cNvContentPartPr/>
                <p14:nvPr/>
              </p14:nvContentPartPr>
              <p14:xfrm>
                <a:off x="11325183" y="2050531"/>
                <a:ext cx="86760" cy="81360"/>
              </p14:xfrm>
            </p:contentPart>
          </mc:Choice>
          <mc:Fallback xmlns="">
            <p:pic>
              <p:nvPicPr>
                <p:cNvPr id="166950" name="Freihand 166949">
                  <a:extLst>
                    <a:ext uri="{FF2B5EF4-FFF2-40B4-BE49-F238E27FC236}">
                      <a16:creationId xmlns:a16="http://schemas.microsoft.com/office/drawing/2014/main" id="{906F43D0-9C41-4B6F-B507-579CF4B89BC9}"/>
                    </a:ext>
                  </a:extLst>
                </p:cNvPr>
                <p:cNvPicPr/>
                <p:nvPr/>
              </p:nvPicPr>
              <p:blipFill>
                <a:blip r:embed="rId140"/>
                <a:stretch>
                  <a:fillRect/>
                </a:stretch>
              </p:blipFill>
              <p:spPr>
                <a:xfrm>
                  <a:off x="11320863" y="2046211"/>
                  <a:ext cx="95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66951" name="Freihand 166950">
                  <a:extLst>
                    <a:ext uri="{FF2B5EF4-FFF2-40B4-BE49-F238E27FC236}">
                      <a16:creationId xmlns:a16="http://schemas.microsoft.com/office/drawing/2014/main" id="{41738FFD-0BDE-460D-A70D-5A77939B91CB}"/>
                    </a:ext>
                  </a:extLst>
                </p14:cNvPr>
                <p14:cNvContentPartPr/>
                <p14:nvPr/>
              </p14:nvContentPartPr>
              <p14:xfrm>
                <a:off x="11424903" y="1947211"/>
                <a:ext cx="56160" cy="292680"/>
              </p14:xfrm>
            </p:contentPart>
          </mc:Choice>
          <mc:Fallback xmlns="">
            <p:pic>
              <p:nvPicPr>
                <p:cNvPr id="166951" name="Freihand 166950">
                  <a:extLst>
                    <a:ext uri="{FF2B5EF4-FFF2-40B4-BE49-F238E27FC236}">
                      <a16:creationId xmlns:a16="http://schemas.microsoft.com/office/drawing/2014/main" id="{41738FFD-0BDE-460D-A70D-5A77939B91CB}"/>
                    </a:ext>
                  </a:extLst>
                </p:cNvPr>
                <p:cNvPicPr/>
                <p:nvPr/>
              </p:nvPicPr>
              <p:blipFill>
                <a:blip r:embed="rId142"/>
                <a:stretch>
                  <a:fillRect/>
                </a:stretch>
              </p:blipFill>
              <p:spPr>
                <a:xfrm>
                  <a:off x="11420583" y="1942891"/>
                  <a:ext cx="64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66952" name="Freihand 166951">
                  <a:extLst>
                    <a:ext uri="{FF2B5EF4-FFF2-40B4-BE49-F238E27FC236}">
                      <a16:creationId xmlns:a16="http://schemas.microsoft.com/office/drawing/2014/main" id="{DFB74950-245C-4008-A817-01274D489DAF}"/>
                    </a:ext>
                  </a:extLst>
                </p14:cNvPr>
                <p14:cNvContentPartPr/>
                <p14:nvPr/>
              </p14:nvContentPartPr>
              <p14:xfrm>
                <a:off x="11354343" y="1910131"/>
                <a:ext cx="360" cy="360"/>
              </p14:xfrm>
            </p:contentPart>
          </mc:Choice>
          <mc:Fallback xmlns="">
            <p:pic>
              <p:nvPicPr>
                <p:cNvPr id="166952" name="Freihand 166951">
                  <a:extLst>
                    <a:ext uri="{FF2B5EF4-FFF2-40B4-BE49-F238E27FC236}">
                      <a16:creationId xmlns:a16="http://schemas.microsoft.com/office/drawing/2014/main" id="{DFB74950-245C-4008-A817-01274D489DAF}"/>
                    </a:ext>
                  </a:extLst>
                </p:cNvPr>
                <p:cNvPicPr/>
                <p:nvPr/>
              </p:nvPicPr>
              <p:blipFill>
                <a:blip r:embed="rId116"/>
                <a:stretch>
                  <a:fillRect/>
                </a:stretch>
              </p:blipFill>
              <p:spPr>
                <a:xfrm>
                  <a:off x="11350023" y="19058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6953" name="Freihand 166952">
                  <a:extLst>
                    <a:ext uri="{FF2B5EF4-FFF2-40B4-BE49-F238E27FC236}">
                      <a16:creationId xmlns:a16="http://schemas.microsoft.com/office/drawing/2014/main" id="{7FB795EC-30B1-4FDB-A991-F37A940D7709}"/>
                    </a:ext>
                  </a:extLst>
                </p14:cNvPr>
                <p14:cNvContentPartPr/>
                <p14:nvPr/>
              </p14:nvContentPartPr>
              <p14:xfrm>
                <a:off x="8092743" y="2438611"/>
                <a:ext cx="171000" cy="130320"/>
              </p14:xfrm>
            </p:contentPart>
          </mc:Choice>
          <mc:Fallback xmlns="">
            <p:pic>
              <p:nvPicPr>
                <p:cNvPr id="166953" name="Freihand 166952">
                  <a:extLst>
                    <a:ext uri="{FF2B5EF4-FFF2-40B4-BE49-F238E27FC236}">
                      <a16:creationId xmlns:a16="http://schemas.microsoft.com/office/drawing/2014/main" id="{7FB795EC-30B1-4FDB-A991-F37A940D7709}"/>
                    </a:ext>
                  </a:extLst>
                </p:cNvPr>
                <p:cNvPicPr/>
                <p:nvPr/>
              </p:nvPicPr>
              <p:blipFill>
                <a:blip r:embed="rId145"/>
                <a:stretch>
                  <a:fillRect/>
                </a:stretch>
              </p:blipFill>
              <p:spPr>
                <a:xfrm>
                  <a:off x="8088423" y="2434291"/>
                  <a:ext cx="17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6956" name="Freihand 166955">
                  <a:extLst>
                    <a:ext uri="{FF2B5EF4-FFF2-40B4-BE49-F238E27FC236}">
                      <a16:creationId xmlns:a16="http://schemas.microsoft.com/office/drawing/2014/main" id="{E01352AB-9F33-4615-8D72-B324BD2A9FBA}"/>
                    </a:ext>
                  </a:extLst>
                </p14:cNvPr>
                <p14:cNvContentPartPr/>
                <p14:nvPr/>
              </p14:nvContentPartPr>
              <p14:xfrm>
                <a:off x="8251143" y="2433931"/>
                <a:ext cx="219240" cy="110520"/>
              </p14:xfrm>
            </p:contentPart>
          </mc:Choice>
          <mc:Fallback xmlns="">
            <p:pic>
              <p:nvPicPr>
                <p:cNvPr id="166956" name="Freihand 166955">
                  <a:extLst>
                    <a:ext uri="{FF2B5EF4-FFF2-40B4-BE49-F238E27FC236}">
                      <a16:creationId xmlns:a16="http://schemas.microsoft.com/office/drawing/2014/main" id="{E01352AB-9F33-4615-8D72-B324BD2A9FBA}"/>
                    </a:ext>
                  </a:extLst>
                </p:cNvPr>
                <p:cNvPicPr/>
                <p:nvPr/>
              </p:nvPicPr>
              <p:blipFill>
                <a:blip r:embed="rId147"/>
                <a:stretch>
                  <a:fillRect/>
                </a:stretch>
              </p:blipFill>
              <p:spPr>
                <a:xfrm>
                  <a:off x="8246823" y="2429611"/>
                  <a:ext cx="227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6957" name="Freihand 166956">
                  <a:extLst>
                    <a:ext uri="{FF2B5EF4-FFF2-40B4-BE49-F238E27FC236}">
                      <a16:creationId xmlns:a16="http://schemas.microsoft.com/office/drawing/2014/main" id="{E296AA50-4C39-418C-9903-5CC7DA4323CB}"/>
                    </a:ext>
                  </a:extLst>
                </p14:cNvPr>
                <p14:cNvContentPartPr/>
                <p14:nvPr/>
              </p14:nvContentPartPr>
              <p14:xfrm>
                <a:off x="8549223" y="2427811"/>
                <a:ext cx="104760" cy="78480"/>
              </p14:xfrm>
            </p:contentPart>
          </mc:Choice>
          <mc:Fallback xmlns="">
            <p:pic>
              <p:nvPicPr>
                <p:cNvPr id="166957" name="Freihand 166956">
                  <a:extLst>
                    <a:ext uri="{FF2B5EF4-FFF2-40B4-BE49-F238E27FC236}">
                      <a16:creationId xmlns:a16="http://schemas.microsoft.com/office/drawing/2014/main" id="{E296AA50-4C39-418C-9903-5CC7DA4323CB}"/>
                    </a:ext>
                  </a:extLst>
                </p:cNvPr>
                <p:cNvPicPr/>
                <p:nvPr/>
              </p:nvPicPr>
              <p:blipFill>
                <a:blip r:embed="rId149"/>
                <a:stretch>
                  <a:fillRect/>
                </a:stretch>
              </p:blipFill>
              <p:spPr>
                <a:xfrm>
                  <a:off x="8544903" y="2423491"/>
                  <a:ext cx="113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6958" name="Freihand 166957">
                  <a:extLst>
                    <a:ext uri="{FF2B5EF4-FFF2-40B4-BE49-F238E27FC236}">
                      <a16:creationId xmlns:a16="http://schemas.microsoft.com/office/drawing/2014/main" id="{694853D5-8F66-4A6F-B140-6964B5554032}"/>
                    </a:ext>
                  </a:extLst>
                </p14:cNvPr>
                <p14:cNvContentPartPr/>
                <p14:nvPr/>
              </p14:nvContentPartPr>
              <p14:xfrm>
                <a:off x="8640663" y="2428531"/>
                <a:ext cx="111240" cy="77400"/>
              </p14:xfrm>
            </p:contentPart>
          </mc:Choice>
          <mc:Fallback xmlns="">
            <p:pic>
              <p:nvPicPr>
                <p:cNvPr id="166958" name="Freihand 166957">
                  <a:extLst>
                    <a:ext uri="{FF2B5EF4-FFF2-40B4-BE49-F238E27FC236}">
                      <a16:creationId xmlns:a16="http://schemas.microsoft.com/office/drawing/2014/main" id="{694853D5-8F66-4A6F-B140-6964B5554032}"/>
                    </a:ext>
                  </a:extLst>
                </p:cNvPr>
                <p:cNvPicPr/>
                <p:nvPr/>
              </p:nvPicPr>
              <p:blipFill>
                <a:blip r:embed="rId151"/>
                <a:stretch>
                  <a:fillRect/>
                </a:stretch>
              </p:blipFill>
              <p:spPr>
                <a:xfrm>
                  <a:off x="8636343" y="2424211"/>
                  <a:ext cx="119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959" name="Freihand 166958">
                  <a:extLst>
                    <a:ext uri="{FF2B5EF4-FFF2-40B4-BE49-F238E27FC236}">
                      <a16:creationId xmlns:a16="http://schemas.microsoft.com/office/drawing/2014/main" id="{65377CDC-73B8-4FA9-9F30-FFFDCC445933}"/>
                    </a:ext>
                  </a:extLst>
                </p14:cNvPr>
                <p14:cNvContentPartPr/>
                <p14:nvPr/>
              </p14:nvContentPartPr>
              <p14:xfrm>
                <a:off x="8782503" y="2498731"/>
                <a:ext cx="360" cy="360"/>
              </p14:xfrm>
            </p:contentPart>
          </mc:Choice>
          <mc:Fallback xmlns="">
            <p:pic>
              <p:nvPicPr>
                <p:cNvPr id="166959" name="Freihand 166958">
                  <a:extLst>
                    <a:ext uri="{FF2B5EF4-FFF2-40B4-BE49-F238E27FC236}">
                      <a16:creationId xmlns:a16="http://schemas.microsoft.com/office/drawing/2014/main" id="{65377CDC-73B8-4FA9-9F30-FFFDCC445933}"/>
                    </a:ext>
                  </a:extLst>
                </p:cNvPr>
                <p:cNvPicPr/>
                <p:nvPr/>
              </p:nvPicPr>
              <p:blipFill>
                <a:blip r:embed="rId116"/>
                <a:stretch>
                  <a:fillRect/>
                </a:stretch>
              </p:blipFill>
              <p:spPr>
                <a:xfrm>
                  <a:off x="8778183" y="2494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6960" name="Freihand 166959">
                  <a:extLst>
                    <a:ext uri="{FF2B5EF4-FFF2-40B4-BE49-F238E27FC236}">
                      <a16:creationId xmlns:a16="http://schemas.microsoft.com/office/drawing/2014/main" id="{590BF651-0C5C-4C49-A57F-9CAE41535430}"/>
                    </a:ext>
                  </a:extLst>
                </p14:cNvPr>
                <p14:cNvContentPartPr/>
                <p14:nvPr/>
              </p14:nvContentPartPr>
              <p14:xfrm>
                <a:off x="8761263" y="2401171"/>
                <a:ext cx="86760" cy="109800"/>
              </p14:xfrm>
            </p:contentPart>
          </mc:Choice>
          <mc:Fallback xmlns="">
            <p:pic>
              <p:nvPicPr>
                <p:cNvPr id="166960" name="Freihand 166959">
                  <a:extLst>
                    <a:ext uri="{FF2B5EF4-FFF2-40B4-BE49-F238E27FC236}">
                      <a16:creationId xmlns:a16="http://schemas.microsoft.com/office/drawing/2014/main" id="{590BF651-0C5C-4C49-A57F-9CAE41535430}"/>
                    </a:ext>
                  </a:extLst>
                </p:cNvPr>
                <p:cNvPicPr/>
                <p:nvPr/>
              </p:nvPicPr>
              <p:blipFill>
                <a:blip r:embed="rId154"/>
                <a:stretch>
                  <a:fillRect/>
                </a:stretch>
              </p:blipFill>
              <p:spPr>
                <a:xfrm>
                  <a:off x="8756943" y="2396851"/>
                  <a:ext cx="95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66961" name="Freihand 166960">
                  <a:extLst>
                    <a:ext uri="{FF2B5EF4-FFF2-40B4-BE49-F238E27FC236}">
                      <a16:creationId xmlns:a16="http://schemas.microsoft.com/office/drawing/2014/main" id="{C06B93F3-5155-449A-85AF-AB826F17E005}"/>
                    </a:ext>
                  </a:extLst>
                </p14:cNvPr>
                <p14:cNvContentPartPr/>
                <p14:nvPr/>
              </p14:nvContentPartPr>
              <p14:xfrm>
                <a:off x="8816343" y="2422771"/>
                <a:ext cx="83880" cy="95040"/>
              </p14:xfrm>
            </p:contentPart>
          </mc:Choice>
          <mc:Fallback xmlns="">
            <p:pic>
              <p:nvPicPr>
                <p:cNvPr id="166961" name="Freihand 166960">
                  <a:extLst>
                    <a:ext uri="{FF2B5EF4-FFF2-40B4-BE49-F238E27FC236}">
                      <a16:creationId xmlns:a16="http://schemas.microsoft.com/office/drawing/2014/main" id="{C06B93F3-5155-449A-85AF-AB826F17E005}"/>
                    </a:ext>
                  </a:extLst>
                </p:cNvPr>
                <p:cNvPicPr/>
                <p:nvPr/>
              </p:nvPicPr>
              <p:blipFill>
                <a:blip r:embed="rId156"/>
                <a:stretch>
                  <a:fillRect/>
                </a:stretch>
              </p:blipFill>
              <p:spPr>
                <a:xfrm>
                  <a:off x="8812023" y="2418451"/>
                  <a:ext cx="92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66962" name="Freihand 166961">
                  <a:extLst>
                    <a:ext uri="{FF2B5EF4-FFF2-40B4-BE49-F238E27FC236}">
                      <a16:creationId xmlns:a16="http://schemas.microsoft.com/office/drawing/2014/main" id="{AB50E168-9699-4637-BD75-BD81CBC9D1EF}"/>
                    </a:ext>
                  </a:extLst>
                </p14:cNvPr>
                <p14:cNvContentPartPr/>
                <p14:nvPr/>
              </p14:nvContentPartPr>
              <p14:xfrm>
                <a:off x="8912823" y="2382091"/>
                <a:ext cx="103320" cy="105840"/>
              </p14:xfrm>
            </p:contentPart>
          </mc:Choice>
          <mc:Fallback xmlns="">
            <p:pic>
              <p:nvPicPr>
                <p:cNvPr id="166962" name="Freihand 166961">
                  <a:extLst>
                    <a:ext uri="{FF2B5EF4-FFF2-40B4-BE49-F238E27FC236}">
                      <a16:creationId xmlns:a16="http://schemas.microsoft.com/office/drawing/2014/main" id="{AB50E168-9699-4637-BD75-BD81CBC9D1EF}"/>
                    </a:ext>
                  </a:extLst>
                </p:cNvPr>
                <p:cNvPicPr/>
                <p:nvPr/>
              </p:nvPicPr>
              <p:blipFill>
                <a:blip r:embed="rId158"/>
                <a:stretch>
                  <a:fillRect/>
                </a:stretch>
              </p:blipFill>
              <p:spPr>
                <a:xfrm>
                  <a:off x="8908503" y="2377771"/>
                  <a:ext cx="111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66963" name="Freihand 166962">
                  <a:extLst>
                    <a:ext uri="{FF2B5EF4-FFF2-40B4-BE49-F238E27FC236}">
                      <a16:creationId xmlns:a16="http://schemas.microsoft.com/office/drawing/2014/main" id="{6C1C8E4F-A354-4449-B45F-D2FB3C06FEB2}"/>
                    </a:ext>
                  </a:extLst>
                </p14:cNvPr>
                <p14:cNvContentPartPr/>
                <p14:nvPr/>
              </p14:nvContentPartPr>
              <p14:xfrm>
                <a:off x="9191463" y="2381011"/>
                <a:ext cx="188280" cy="92880"/>
              </p14:xfrm>
            </p:contentPart>
          </mc:Choice>
          <mc:Fallback xmlns="">
            <p:pic>
              <p:nvPicPr>
                <p:cNvPr id="166963" name="Freihand 166962">
                  <a:extLst>
                    <a:ext uri="{FF2B5EF4-FFF2-40B4-BE49-F238E27FC236}">
                      <a16:creationId xmlns:a16="http://schemas.microsoft.com/office/drawing/2014/main" id="{6C1C8E4F-A354-4449-B45F-D2FB3C06FEB2}"/>
                    </a:ext>
                  </a:extLst>
                </p:cNvPr>
                <p:cNvPicPr/>
                <p:nvPr/>
              </p:nvPicPr>
              <p:blipFill>
                <a:blip r:embed="rId160"/>
                <a:stretch>
                  <a:fillRect/>
                </a:stretch>
              </p:blipFill>
              <p:spPr>
                <a:xfrm>
                  <a:off x="9187143" y="2376691"/>
                  <a:ext cx="196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66964" name="Freihand 166963">
                  <a:extLst>
                    <a:ext uri="{FF2B5EF4-FFF2-40B4-BE49-F238E27FC236}">
                      <a16:creationId xmlns:a16="http://schemas.microsoft.com/office/drawing/2014/main" id="{86042043-9002-4E99-BD83-457754F1F79D}"/>
                    </a:ext>
                  </a:extLst>
                </p14:cNvPr>
                <p14:cNvContentPartPr/>
                <p14:nvPr/>
              </p14:nvContentPartPr>
              <p14:xfrm>
                <a:off x="9335463" y="2338171"/>
                <a:ext cx="18360" cy="360"/>
              </p14:xfrm>
            </p:contentPart>
          </mc:Choice>
          <mc:Fallback xmlns="">
            <p:pic>
              <p:nvPicPr>
                <p:cNvPr id="166964" name="Freihand 166963">
                  <a:extLst>
                    <a:ext uri="{FF2B5EF4-FFF2-40B4-BE49-F238E27FC236}">
                      <a16:creationId xmlns:a16="http://schemas.microsoft.com/office/drawing/2014/main" id="{86042043-9002-4E99-BD83-457754F1F79D}"/>
                    </a:ext>
                  </a:extLst>
                </p:cNvPr>
                <p:cNvPicPr/>
                <p:nvPr/>
              </p:nvPicPr>
              <p:blipFill>
                <a:blip r:embed="rId162"/>
                <a:stretch>
                  <a:fillRect/>
                </a:stretch>
              </p:blipFill>
              <p:spPr>
                <a:xfrm>
                  <a:off x="9331143" y="2333851"/>
                  <a:ext cx="27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6965" name="Freihand 166964">
                  <a:extLst>
                    <a:ext uri="{FF2B5EF4-FFF2-40B4-BE49-F238E27FC236}">
                      <a16:creationId xmlns:a16="http://schemas.microsoft.com/office/drawing/2014/main" id="{1550E62C-1902-4585-BE49-303D6260C08C}"/>
                    </a:ext>
                  </a:extLst>
                </p14:cNvPr>
                <p14:cNvContentPartPr/>
                <p14:nvPr/>
              </p14:nvContentPartPr>
              <p14:xfrm>
                <a:off x="9439503" y="2366971"/>
                <a:ext cx="131400" cy="103680"/>
              </p14:xfrm>
            </p:contentPart>
          </mc:Choice>
          <mc:Fallback xmlns="">
            <p:pic>
              <p:nvPicPr>
                <p:cNvPr id="166965" name="Freihand 166964">
                  <a:extLst>
                    <a:ext uri="{FF2B5EF4-FFF2-40B4-BE49-F238E27FC236}">
                      <a16:creationId xmlns:a16="http://schemas.microsoft.com/office/drawing/2014/main" id="{1550E62C-1902-4585-BE49-303D6260C08C}"/>
                    </a:ext>
                  </a:extLst>
                </p:cNvPr>
                <p:cNvPicPr/>
                <p:nvPr/>
              </p:nvPicPr>
              <p:blipFill>
                <a:blip r:embed="rId164"/>
                <a:stretch>
                  <a:fillRect/>
                </a:stretch>
              </p:blipFill>
              <p:spPr>
                <a:xfrm>
                  <a:off x="9435183" y="2362651"/>
                  <a:ext cx="140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6966" name="Freihand 166965">
                  <a:extLst>
                    <a:ext uri="{FF2B5EF4-FFF2-40B4-BE49-F238E27FC236}">
                      <a16:creationId xmlns:a16="http://schemas.microsoft.com/office/drawing/2014/main" id="{96662072-20E2-4360-88F9-7E50542246A6}"/>
                    </a:ext>
                  </a:extLst>
                </p14:cNvPr>
                <p14:cNvContentPartPr/>
                <p14:nvPr/>
              </p14:nvContentPartPr>
              <p14:xfrm>
                <a:off x="9552903" y="2390371"/>
                <a:ext cx="295560" cy="50760"/>
              </p14:xfrm>
            </p:contentPart>
          </mc:Choice>
          <mc:Fallback xmlns="">
            <p:pic>
              <p:nvPicPr>
                <p:cNvPr id="166966" name="Freihand 166965">
                  <a:extLst>
                    <a:ext uri="{FF2B5EF4-FFF2-40B4-BE49-F238E27FC236}">
                      <a16:creationId xmlns:a16="http://schemas.microsoft.com/office/drawing/2014/main" id="{96662072-20E2-4360-88F9-7E50542246A6}"/>
                    </a:ext>
                  </a:extLst>
                </p:cNvPr>
                <p:cNvPicPr/>
                <p:nvPr/>
              </p:nvPicPr>
              <p:blipFill>
                <a:blip r:embed="rId166"/>
                <a:stretch>
                  <a:fillRect/>
                </a:stretch>
              </p:blipFill>
              <p:spPr>
                <a:xfrm>
                  <a:off x="9548583" y="2386051"/>
                  <a:ext cx="304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6967" name="Freihand 166966">
                  <a:extLst>
                    <a:ext uri="{FF2B5EF4-FFF2-40B4-BE49-F238E27FC236}">
                      <a16:creationId xmlns:a16="http://schemas.microsoft.com/office/drawing/2014/main" id="{E7BB71DF-6857-48D3-B987-7323AA1AC6D1}"/>
                    </a:ext>
                  </a:extLst>
                </p14:cNvPr>
                <p14:cNvContentPartPr/>
                <p14:nvPr/>
              </p14:nvContentPartPr>
              <p14:xfrm>
                <a:off x="9916503" y="2360491"/>
                <a:ext cx="126720" cy="74880"/>
              </p14:xfrm>
            </p:contentPart>
          </mc:Choice>
          <mc:Fallback xmlns="">
            <p:pic>
              <p:nvPicPr>
                <p:cNvPr id="166967" name="Freihand 166966">
                  <a:extLst>
                    <a:ext uri="{FF2B5EF4-FFF2-40B4-BE49-F238E27FC236}">
                      <a16:creationId xmlns:a16="http://schemas.microsoft.com/office/drawing/2014/main" id="{E7BB71DF-6857-48D3-B987-7323AA1AC6D1}"/>
                    </a:ext>
                  </a:extLst>
                </p:cNvPr>
                <p:cNvPicPr/>
                <p:nvPr/>
              </p:nvPicPr>
              <p:blipFill>
                <a:blip r:embed="rId168"/>
                <a:stretch>
                  <a:fillRect/>
                </a:stretch>
              </p:blipFill>
              <p:spPr>
                <a:xfrm>
                  <a:off x="9912183" y="2356171"/>
                  <a:ext cx="135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6968" name="Freihand 166967">
                  <a:extLst>
                    <a:ext uri="{FF2B5EF4-FFF2-40B4-BE49-F238E27FC236}">
                      <a16:creationId xmlns:a16="http://schemas.microsoft.com/office/drawing/2014/main" id="{8AA1BF4F-FFA3-4C68-8F4E-1016A2244720}"/>
                    </a:ext>
                  </a:extLst>
                </p14:cNvPr>
                <p14:cNvContentPartPr/>
                <p14:nvPr/>
              </p14:nvContentPartPr>
              <p14:xfrm>
                <a:off x="10131063" y="2311171"/>
                <a:ext cx="86760" cy="127080"/>
              </p14:xfrm>
            </p:contentPart>
          </mc:Choice>
          <mc:Fallback xmlns="">
            <p:pic>
              <p:nvPicPr>
                <p:cNvPr id="166968" name="Freihand 166967">
                  <a:extLst>
                    <a:ext uri="{FF2B5EF4-FFF2-40B4-BE49-F238E27FC236}">
                      <a16:creationId xmlns:a16="http://schemas.microsoft.com/office/drawing/2014/main" id="{8AA1BF4F-FFA3-4C68-8F4E-1016A2244720}"/>
                    </a:ext>
                  </a:extLst>
                </p:cNvPr>
                <p:cNvPicPr/>
                <p:nvPr/>
              </p:nvPicPr>
              <p:blipFill>
                <a:blip r:embed="rId170"/>
                <a:stretch>
                  <a:fillRect/>
                </a:stretch>
              </p:blipFill>
              <p:spPr>
                <a:xfrm>
                  <a:off x="10126743" y="2306851"/>
                  <a:ext cx="95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6969" name="Freihand 166968">
                  <a:extLst>
                    <a:ext uri="{FF2B5EF4-FFF2-40B4-BE49-F238E27FC236}">
                      <a16:creationId xmlns:a16="http://schemas.microsoft.com/office/drawing/2014/main" id="{345900BA-0569-4B57-881E-84371F9D697C}"/>
                    </a:ext>
                  </a:extLst>
                </p14:cNvPr>
                <p14:cNvContentPartPr/>
                <p14:nvPr/>
              </p14:nvContentPartPr>
              <p14:xfrm>
                <a:off x="10254903" y="2379571"/>
                <a:ext cx="61920" cy="167400"/>
              </p14:xfrm>
            </p:contentPart>
          </mc:Choice>
          <mc:Fallback xmlns="">
            <p:pic>
              <p:nvPicPr>
                <p:cNvPr id="166969" name="Freihand 166968">
                  <a:extLst>
                    <a:ext uri="{FF2B5EF4-FFF2-40B4-BE49-F238E27FC236}">
                      <a16:creationId xmlns:a16="http://schemas.microsoft.com/office/drawing/2014/main" id="{345900BA-0569-4B57-881E-84371F9D697C}"/>
                    </a:ext>
                  </a:extLst>
                </p:cNvPr>
                <p:cNvPicPr/>
                <p:nvPr/>
              </p:nvPicPr>
              <p:blipFill>
                <a:blip r:embed="rId172"/>
                <a:stretch>
                  <a:fillRect/>
                </a:stretch>
              </p:blipFill>
              <p:spPr>
                <a:xfrm>
                  <a:off x="10250583" y="2375251"/>
                  <a:ext cx="70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970" name="Freihand 166969">
                  <a:extLst>
                    <a:ext uri="{FF2B5EF4-FFF2-40B4-BE49-F238E27FC236}">
                      <a16:creationId xmlns:a16="http://schemas.microsoft.com/office/drawing/2014/main" id="{E4013C08-0626-4706-879A-C73A92BD939F}"/>
                    </a:ext>
                  </a:extLst>
                </p14:cNvPr>
                <p14:cNvContentPartPr/>
                <p14:nvPr/>
              </p14:nvContentPartPr>
              <p14:xfrm>
                <a:off x="10562343" y="2354011"/>
                <a:ext cx="198720" cy="58680"/>
              </p14:xfrm>
            </p:contentPart>
          </mc:Choice>
          <mc:Fallback xmlns="">
            <p:pic>
              <p:nvPicPr>
                <p:cNvPr id="166970" name="Freihand 166969">
                  <a:extLst>
                    <a:ext uri="{FF2B5EF4-FFF2-40B4-BE49-F238E27FC236}">
                      <a16:creationId xmlns:a16="http://schemas.microsoft.com/office/drawing/2014/main" id="{E4013C08-0626-4706-879A-C73A92BD939F}"/>
                    </a:ext>
                  </a:extLst>
                </p:cNvPr>
                <p:cNvPicPr/>
                <p:nvPr/>
              </p:nvPicPr>
              <p:blipFill>
                <a:blip r:embed="rId174"/>
                <a:stretch>
                  <a:fillRect/>
                </a:stretch>
              </p:blipFill>
              <p:spPr>
                <a:xfrm>
                  <a:off x="10558023" y="2349691"/>
                  <a:ext cx="207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6971" name="Freihand 166970">
                  <a:extLst>
                    <a:ext uri="{FF2B5EF4-FFF2-40B4-BE49-F238E27FC236}">
                      <a16:creationId xmlns:a16="http://schemas.microsoft.com/office/drawing/2014/main" id="{0725F09F-5308-4EFA-9A6F-AD5E727331C5}"/>
                    </a:ext>
                  </a:extLst>
                </p14:cNvPr>
                <p14:cNvContentPartPr/>
                <p14:nvPr/>
              </p14:nvContentPartPr>
              <p14:xfrm>
                <a:off x="10808223" y="2336731"/>
                <a:ext cx="155880" cy="95760"/>
              </p14:xfrm>
            </p:contentPart>
          </mc:Choice>
          <mc:Fallback xmlns="">
            <p:pic>
              <p:nvPicPr>
                <p:cNvPr id="166971" name="Freihand 166970">
                  <a:extLst>
                    <a:ext uri="{FF2B5EF4-FFF2-40B4-BE49-F238E27FC236}">
                      <a16:creationId xmlns:a16="http://schemas.microsoft.com/office/drawing/2014/main" id="{0725F09F-5308-4EFA-9A6F-AD5E727331C5}"/>
                    </a:ext>
                  </a:extLst>
                </p:cNvPr>
                <p:cNvPicPr/>
                <p:nvPr/>
              </p:nvPicPr>
              <p:blipFill>
                <a:blip r:embed="rId176"/>
                <a:stretch>
                  <a:fillRect/>
                </a:stretch>
              </p:blipFill>
              <p:spPr>
                <a:xfrm>
                  <a:off x="10803903" y="2332411"/>
                  <a:ext cx="164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6975" name="Freihand 166974">
                  <a:extLst>
                    <a:ext uri="{FF2B5EF4-FFF2-40B4-BE49-F238E27FC236}">
                      <a16:creationId xmlns:a16="http://schemas.microsoft.com/office/drawing/2014/main" id="{D727E8FF-461B-462A-A140-CF32CFE67B71}"/>
                    </a:ext>
                  </a:extLst>
                </p14:cNvPr>
                <p14:cNvContentPartPr/>
                <p14:nvPr/>
              </p14:nvContentPartPr>
              <p14:xfrm>
                <a:off x="11093703" y="2343211"/>
                <a:ext cx="221400" cy="93600"/>
              </p14:xfrm>
            </p:contentPart>
          </mc:Choice>
          <mc:Fallback xmlns="">
            <p:pic>
              <p:nvPicPr>
                <p:cNvPr id="166975" name="Freihand 166974">
                  <a:extLst>
                    <a:ext uri="{FF2B5EF4-FFF2-40B4-BE49-F238E27FC236}">
                      <a16:creationId xmlns:a16="http://schemas.microsoft.com/office/drawing/2014/main" id="{D727E8FF-461B-462A-A140-CF32CFE67B71}"/>
                    </a:ext>
                  </a:extLst>
                </p:cNvPr>
                <p:cNvPicPr/>
                <p:nvPr/>
              </p:nvPicPr>
              <p:blipFill>
                <a:blip r:embed="rId178"/>
                <a:stretch>
                  <a:fillRect/>
                </a:stretch>
              </p:blipFill>
              <p:spPr>
                <a:xfrm>
                  <a:off x="11089383" y="2338891"/>
                  <a:ext cx="230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6976" name="Freihand 166975">
                  <a:extLst>
                    <a:ext uri="{FF2B5EF4-FFF2-40B4-BE49-F238E27FC236}">
                      <a16:creationId xmlns:a16="http://schemas.microsoft.com/office/drawing/2014/main" id="{BCD942E3-3120-4B73-91F9-3B4C9FC08B96}"/>
                    </a:ext>
                  </a:extLst>
                </p14:cNvPr>
                <p14:cNvContentPartPr/>
                <p14:nvPr/>
              </p14:nvContentPartPr>
              <p14:xfrm>
                <a:off x="11339223" y="2344651"/>
                <a:ext cx="17280" cy="80280"/>
              </p14:xfrm>
            </p:contentPart>
          </mc:Choice>
          <mc:Fallback xmlns="">
            <p:pic>
              <p:nvPicPr>
                <p:cNvPr id="166976" name="Freihand 166975">
                  <a:extLst>
                    <a:ext uri="{FF2B5EF4-FFF2-40B4-BE49-F238E27FC236}">
                      <a16:creationId xmlns:a16="http://schemas.microsoft.com/office/drawing/2014/main" id="{BCD942E3-3120-4B73-91F9-3B4C9FC08B96}"/>
                    </a:ext>
                  </a:extLst>
                </p:cNvPr>
                <p:cNvPicPr/>
                <p:nvPr/>
              </p:nvPicPr>
              <p:blipFill>
                <a:blip r:embed="rId180"/>
                <a:stretch>
                  <a:fillRect/>
                </a:stretch>
              </p:blipFill>
              <p:spPr>
                <a:xfrm>
                  <a:off x="11334903" y="2340331"/>
                  <a:ext cx="25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66977" name="Freihand 166976">
                  <a:extLst>
                    <a:ext uri="{FF2B5EF4-FFF2-40B4-BE49-F238E27FC236}">
                      <a16:creationId xmlns:a16="http://schemas.microsoft.com/office/drawing/2014/main" id="{3244A4AA-3822-48CE-9267-B4E70EF7A3A5}"/>
                    </a:ext>
                  </a:extLst>
                </p14:cNvPr>
                <p14:cNvContentPartPr/>
                <p14:nvPr/>
              </p14:nvContentPartPr>
              <p14:xfrm>
                <a:off x="11366223" y="2258251"/>
                <a:ext cx="84960" cy="146160"/>
              </p14:xfrm>
            </p:contentPart>
          </mc:Choice>
          <mc:Fallback xmlns="">
            <p:pic>
              <p:nvPicPr>
                <p:cNvPr id="166977" name="Freihand 166976">
                  <a:extLst>
                    <a:ext uri="{FF2B5EF4-FFF2-40B4-BE49-F238E27FC236}">
                      <a16:creationId xmlns:a16="http://schemas.microsoft.com/office/drawing/2014/main" id="{3244A4AA-3822-48CE-9267-B4E70EF7A3A5}"/>
                    </a:ext>
                  </a:extLst>
                </p:cNvPr>
                <p:cNvPicPr/>
                <p:nvPr/>
              </p:nvPicPr>
              <p:blipFill>
                <a:blip r:embed="rId182"/>
                <a:stretch>
                  <a:fillRect/>
                </a:stretch>
              </p:blipFill>
              <p:spPr>
                <a:xfrm>
                  <a:off x="11361903" y="2253931"/>
                  <a:ext cx="93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66978" name="Freihand 166977">
                  <a:extLst>
                    <a:ext uri="{FF2B5EF4-FFF2-40B4-BE49-F238E27FC236}">
                      <a16:creationId xmlns:a16="http://schemas.microsoft.com/office/drawing/2014/main" id="{E1F925E6-7E3B-4AE0-9EF9-1EDD2CD7BDB7}"/>
                    </a:ext>
                  </a:extLst>
                </p14:cNvPr>
                <p14:cNvContentPartPr/>
                <p14:nvPr/>
              </p14:nvContentPartPr>
              <p14:xfrm>
                <a:off x="11345703" y="2224771"/>
                <a:ext cx="17280" cy="19080"/>
              </p14:xfrm>
            </p:contentPart>
          </mc:Choice>
          <mc:Fallback xmlns="">
            <p:pic>
              <p:nvPicPr>
                <p:cNvPr id="166978" name="Freihand 166977">
                  <a:extLst>
                    <a:ext uri="{FF2B5EF4-FFF2-40B4-BE49-F238E27FC236}">
                      <a16:creationId xmlns:a16="http://schemas.microsoft.com/office/drawing/2014/main" id="{E1F925E6-7E3B-4AE0-9EF9-1EDD2CD7BDB7}"/>
                    </a:ext>
                  </a:extLst>
                </p:cNvPr>
                <p:cNvPicPr/>
                <p:nvPr/>
              </p:nvPicPr>
              <p:blipFill>
                <a:blip r:embed="rId184"/>
                <a:stretch>
                  <a:fillRect/>
                </a:stretch>
              </p:blipFill>
              <p:spPr>
                <a:xfrm>
                  <a:off x="11341383" y="2220451"/>
                  <a:ext cx="25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66979" name="Freihand 166978">
                  <a:extLst>
                    <a:ext uri="{FF2B5EF4-FFF2-40B4-BE49-F238E27FC236}">
                      <a16:creationId xmlns:a16="http://schemas.microsoft.com/office/drawing/2014/main" id="{FD4D3017-7471-4A46-A80E-D4DF3A7E94C1}"/>
                    </a:ext>
                  </a:extLst>
                </p14:cNvPr>
                <p14:cNvContentPartPr/>
                <p14:nvPr/>
              </p14:nvContentPartPr>
              <p14:xfrm>
                <a:off x="10979943" y="2464891"/>
                <a:ext cx="560880" cy="59400"/>
              </p14:xfrm>
            </p:contentPart>
          </mc:Choice>
          <mc:Fallback xmlns="">
            <p:pic>
              <p:nvPicPr>
                <p:cNvPr id="166979" name="Freihand 166978">
                  <a:extLst>
                    <a:ext uri="{FF2B5EF4-FFF2-40B4-BE49-F238E27FC236}">
                      <a16:creationId xmlns:a16="http://schemas.microsoft.com/office/drawing/2014/main" id="{FD4D3017-7471-4A46-A80E-D4DF3A7E94C1}"/>
                    </a:ext>
                  </a:extLst>
                </p:cNvPr>
                <p:cNvPicPr/>
                <p:nvPr/>
              </p:nvPicPr>
              <p:blipFill>
                <a:blip r:embed="rId186"/>
                <a:stretch>
                  <a:fillRect/>
                </a:stretch>
              </p:blipFill>
              <p:spPr>
                <a:xfrm>
                  <a:off x="10975623" y="2460571"/>
                  <a:ext cx="569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5" name="Freihand 34">
                  <a:extLst>
                    <a:ext uri="{FF2B5EF4-FFF2-40B4-BE49-F238E27FC236}">
                      <a16:creationId xmlns:a16="http://schemas.microsoft.com/office/drawing/2014/main" id="{30D19BD1-2949-4A80-AC37-E24F4484643E}"/>
                    </a:ext>
                  </a:extLst>
                </p14:cNvPr>
                <p14:cNvContentPartPr/>
                <p14:nvPr/>
              </p14:nvContentPartPr>
              <p14:xfrm>
                <a:off x="5008623" y="2833171"/>
                <a:ext cx="712440" cy="344520"/>
              </p14:xfrm>
            </p:contentPart>
          </mc:Choice>
          <mc:Fallback xmlns="">
            <p:pic>
              <p:nvPicPr>
                <p:cNvPr id="35" name="Freihand 34">
                  <a:extLst>
                    <a:ext uri="{FF2B5EF4-FFF2-40B4-BE49-F238E27FC236}">
                      <a16:creationId xmlns:a16="http://schemas.microsoft.com/office/drawing/2014/main" id="{30D19BD1-2949-4A80-AC37-E24F4484643E}"/>
                    </a:ext>
                  </a:extLst>
                </p:cNvPr>
                <p:cNvPicPr/>
                <p:nvPr/>
              </p:nvPicPr>
              <p:blipFill>
                <a:blip r:embed="rId188"/>
                <a:stretch>
                  <a:fillRect/>
                </a:stretch>
              </p:blipFill>
              <p:spPr>
                <a:xfrm>
                  <a:off x="5004303" y="2828851"/>
                  <a:ext cx="7210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6" name="Freihand 35">
                  <a:extLst>
                    <a:ext uri="{FF2B5EF4-FFF2-40B4-BE49-F238E27FC236}">
                      <a16:creationId xmlns:a16="http://schemas.microsoft.com/office/drawing/2014/main" id="{F8C07F7C-9721-438F-B488-DAF5FFE45D55}"/>
                    </a:ext>
                  </a:extLst>
                </p14:cNvPr>
                <p14:cNvContentPartPr/>
                <p14:nvPr/>
              </p14:nvContentPartPr>
              <p14:xfrm>
                <a:off x="5785503" y="3058531"/>
                <a:ext cx="2449440" cy="104400"/>
              </p14:xfrm>
            </p:contentPart>
          </mc:Choice>
          <mc:Fallback xmlns="">
            <p:pic>
              <p:nvPicPr>
                <p:cNvPr id="36" name="Freihand 35">
                  <a:extLst>
                    <a:ext uri="{FF2B5EF4-FFF2-40B4-BE49-F238E27FC236}">
                      <a16:creationId xmlns:a16="http://schemas.microsoft.com/office/drawing/2014/main" id="{F8C07F7C-9721-438F-B488-DAF5FFE45D55}"/>
                    </a:ext>
                  </a:extLst>
                </p:cNvPr>
                <p:cNvPicPr/>
                <p:nvPr/>
              </p:nvPicPr>
              <p:blipFill>
                <a:blip r:embed="rId190"/>
                <a:stretch>
                  <a:fillRect/>
                </a:stretch>
              </p:blipFill>
              <p:spPr>
                <a:xfrm>
                  <a:off x="5781183" y="3054211"/>
                  <a:ext cx="2458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67016" name="Freihand 167015">
                  <a:extLst>
                    <a:ext uri="{FF2B5EF4-FFF2-40B4-BE49-F238E27FC236}">
                      <a16:creationId xmlns:a16="http://schemas.microsoft.com/office/drawing/2014/main" id="{C1BC7CAF-286B-4B12-ACD3-9D903672CB3E}"/>
                    </a:ext>
                  </a:extLst>
                </p14:cNvPr>
                <p14:cNvContentPartPr/>
                <p14:nvPr/>
              </p14:nvContentPartPr>
              <p14:xfrm>
                <a:off x="5347023" y="3211891"/>
                <a:ext cx="212400" cy="143640"/>
              </p14:xfrm>
            </p:contentPart>
          </mc:Choice>
          <mc:Fallback xmlns="">
            <p:pic>
              <p:nvPicPr>
                <p:cNvPr id="167016" name="Freihand 167015">
                  <a:extLst>
                    <a:ext uri="{FF2B5EF4-FFF2-40B4-BE49-F238E27FC236}">
                      <a16:creationId xmlns:a16="http://schemas.microsoft.com/office/drawing/2014/main" id="{C1BC7CAF-286B-4B12-ACD3-9D903672CB3E}"/>
                    </a:ext>
                  </a:extLst>
                </p:cNvPr>
                <p:cNvPicPr/>
                <p:nvPr/>
              </p:nvPicPr>
              <p:blipFill>
                <a:blip r:embed="rId192"/>
                <a:stretch>
                  <a:fillRect/>
                </a:stretch>
              </p:blipFill>
              <p:spPr>
                <a:xfrm>
                  <a:off x="5342703" y="3207571"/>
                  <a:ext cx="221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67017" name="Freihand 167016">
                  <a:extLst>
                    <a:ext uri="{FF2B5EF4-FFF2-40B4-BE49-F238E27FC236}">
                      <a16:creationId xmlns:a16="http://schemas.microsoft.com/office/drawing/2014/main" id="{626B9263-A8B1-4FD4-A073-EC3563791A69}"/>
                    </a:ext>
                  </a:extLst>
                </p14:cNvPr>
                <p14:cNvContentPartPr/>
                <p14:nvPr/>
              </p14:nvContentPartPr>
              <p14:xfrm>
                <a:off x="5705583" y="3235291"/>
                <a:ext cx="109440" cy="92520"/>
              </p14:xfrm>
            </p:contentPart>
          </mc:Choice>
          <mc:Fallback xmlns="">
            <p:pic>
              <p:nvPicPr>
                <p:cNvPr id="167017" name="Freihand 167016">
                  <a:extLst>
                    <a:ext uri="{FF2B5EF4-FFF2-40B4-BE49-F238E27FC236}">
                      <a16:creationId xmlns:a16="http://schemas.microsoft.com/office/drawing/2014/main" id="{626B9263-A8B1-4FD4-A073-EC3563791A69}"/>
                    </a:ext>
                  </a:extLst>
                </p:cNvPr>
                <p:cNvPicPr/>
                <p:nvPr/>
              </p:nvPicPr>
              <p:blipFill>
                <a:blip r:embed="rId194"/>
                <a:stretch>
                  <a:fillRect/>
                </a:stretch>
              </p:blipFill>
              <p:spPr>
                <a:xfrm>
                  <a:off x="5701263" y="3230971"/>
                  <a:ext cx="118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67018" name="Freihand 167017">
                  <a:extLst>
                    <a:ext uri="{FF2B5EF4-FFF2-40B4-BE49-F238E27FC236}">
                      <a16:creationId xmlns:a16="http://schemas.microsoft.com/office/drawing/2014/main" id="{9D7A47F1-492F-4704-9363-D5AD9C765045}"/>
                    </a:ext>
                  </a:extLst>
                </p14:cNvPr>
                <p14:cNvContentPartPr/>
                <p14:nvPr/>
              </p14:nvContentPartPr>
              <p14:xfrm>
                <a:off x="5832303" y="3249331"/>
                <a:ext cx="127800" cy="109080"/>
              </p14:xfrm>
            </p:contentPart>
          </mc:Choice>
          <mc:Fallback xmlns="">
            <p:pic>
              <p:nvPicPr>
                <p:cNvPr id="167018" name="Freihand 167017">
                  <a:extLst>
                    <a:ext uri="{FF2B5EF4-FFF2-40B4-BE49-F238E27FC236}">
                      <a16:creationId xmlns:a16="http://schemas.microsoft.com/office/drawing/2014/main" id="{9D7A47F1-492F-4704-9363-D5AD9C765045}"/>
                    </a:ext>
                  </a:extLst>
                </p:cNvPr>
                <p:cNvPicPr/>
                <p:nvPr/>
              </p:nvPicPr>
              <p:blipFill>
                <a:blip r:embed="rId196"/>
                <a:stretch>
                  <a:fillRect/>
                </a:stretch>
              </p:blipFill>
              <p:spPr>
                <a:xfrm>
                  <a:off x="5827983" y="3245011"/>
                  <a:ext cx="136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67019" name="Freihand 167018">
                  <a:extLst>
                    <a:ext uri="{FF2B5EF4-FFF2-40B4-BE49-F238E27FC236}">
                      <a16:creationId xmlns:a16="http://schemas.microsoft.com/office/drawing/2014/main" id="{B3224324-A75A-4138-91CD-C7D48C0B0ED2}"/>
                    </a:ext>
                  </a:extLst>
                </p14:cNvPr>
                <p14:cNvContentPartPr/>
                <p14:nvPr/>
              </p14:nvContentPartPr>
              <p14:xfrm>
                <a:off x="6001503" y="3249331"/>
                <a:ext cx="5040" cy="90720"/>
              </p14:xfrm>
            </p:contentPart>
          </mc:Choice>
          <mc:Fallback xmlns="">
            <p:pic>
              <p:nvPicPr>
                <p:cNvPr id="167019" name="Freihand 167018">
                  <a:extLst>
                    <a:ext uri="{FF2B5EF4-FFF2-40B4-BE49-F238E27FC236}">
                      <a16:creationId xmlns:a16="http://schemas.microsoft.com/office/drawing/2014/main" id="{B3224324-A75A-4138-91CD-C7D48C0B0ED2}"/>
                    </a:ext>
                  </a:extLst>
                </p:cNvPr>
                <p:cNvPicPr/>
                <p:nvPr/>
              </p:nvPicPr>
              <p:blipFill>
                <a:blip r:embed="rId198"/>
                <a:stretch>
                  <a:fillRect/>
                </a:stretch>
              </p:blipFill>
              <p:spPr>
                <a:xfrm>
                  <a:off x="5997183" y="3245011"/>
                  <a:ext cx="13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67020" name="Freihand 167019">
                  <a:extLst>
                    <a:ext uri="{FF2B5EF4-FFF2-40B4-BE49-F238E27FC236}">
                      <a16:creationId xmlns:a16="http://schemas.microsoft.com/office/drawing/2014/main" id="{53B906DA-2828-4842-9EAA-7EF73656156C}"/>
                    </a:ext>
                  </a:extLst>
                </p14:cNvPr>
                <p14:cNvContentPartPr/>
                <p14:nvPr/>
              </p14:nvContentPartPr>
              <p14:xfrm>
                <a:off x="6005823" y="3206131"/>
                <a:ext cx="40680" cy="46800"/>
              </p14:xfrm>
            </p:contentPart>
          </mc:Choice>
          <mc:Fallback xmlns="">
            <p:pic>
              <p:nvPicPr>
                <p:cNvPr id="167020" name="Freihand 167019">
                  <a:extLst>
                    <a:ext uri="{FF2B5EF4-FFF2-40B4-BE49-F238E27FC236}">
                      <a16:creationId xmlns:a16="http://schemas.microsoft.com/office/drawing/2014/main" id="{53B906DA-2828-4842-9EAA-7EF73656156C}"/>
                    </a:ext>
                  </a:extLst>
                </p:cNvPr>
                <p:cNvPicPr/>
                <p:nvPr/>
              </p:nvPicPr>
              <p:blipFill>
                <a:blip r:embed="rId200"/>
                <a:stretch>
                  <a:fillRect/>
                </a:stretch>
              </p:blipFill>
              <p:spPr>
                <a:xfrm>
                  <a:off x="6001503" y="3201811"/>
                  <a:ext cx="49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67021" name="Freihand 167020">
                  <a:extLst>
                    <a:ext uri="{FF2B5EF4-FFF2-40B4-BE49-F238E27FC236}">
                      <a16:creationId xmlns:a16="http://schemas.microsoft.com/office/drawing/2014/main" id="{1845FAE3-BEEE-49E1-9D95-F1E2457A9A51}"/>
                    </a:ext>
                  </a:extLst>
                </p14:cNvPr>
                <p14:cNvContentPartPr/>
                <p14:nvPr/>
              </p14:nvContentPartPr>
              <p14:xfrm>
                <a:off x="6044703" y="3259771"/>
                <a:ext cx="60840" cy="88200"/>
              </p14:xfrm>
            </p:contentPart>
          </mc:Choice>
          <mc:Fallback xmlns="">
            <p:pic>
              <p:nvPicPr>
                <p:cNvPr id="167021" name="Freihand 167020">
                  <a:extLst>
                    <a:ext uri="{FF2B5EF4-FFF2-40B4-BE49-F238E27FC236}">
                      <a16:creationId xmlns:a16="http://schemas.microsoft.com/office/drawing/2014/main" id="{1845FAE3-BEEE-49E1-9D95-F1E2457A9A51}"/>
                    </a:ext>
                  </a:extLst>
                </p:cNvPr>
                <p:cNvPicPr/>
                <p:nvPr/>
              </p:nvPicPr>
              <p:blipFill>
                <a:blip r:embed="rId202"/>
                <a:stretch>
                  <a:fillRect/>
                </a:stretch>
              </p:blipFill>
              <p:spPr>
                <a:xfrm>
                  <a:off x="6040383" y="3255451"/>
                  <a:ext cx="69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67022" name="Freihand 167021">
                  <a:extLst>
                    <a:ext uri="{FF2B5EF4-FFF2-40B4-BE49-F238E27FC236}">
                      <a16:creationId xmlns:a16="http://schemas.microsoft.com/office/drawing/2014/main" id="{FEC97122-2A2E-4F1C-A3A0-6DC34182B7D1}"/>
                    </a:ext>
                  </a:extLst>
                </p14:cNvPr>
                <p14:cNvContentPartPr/>
                <p14:nvPr/>
              </p14:nvContentPartPr>
              <p14:xfrm>
                <a:off x="6102303" y="3212611"/>
                <a:ext cx="256680" cy="108720"/>
              </p14:xfrm>
            </p:contentPart>
          </mc:Choice>
          <mc:Fallback xmlns="">
            <p:pic>
              <p:nvPicPr>
                <p:cNvPr id="167022" name="Freihand 167021">
                  <a:extLst>
                    <a:ext uri="{FF2B5EF4-FFF2-40B4-BE49-F238E27FC236}">
                      <a16:creationId xmlns:a16="http://schemas.microsoft.com/office/drawing/2014/main" id="{FEC97122-2A2E-4F1C-A3A0-6DC34182B7D1}"/>
                    </a:ext>
                  </a:extLst>
                </p:cNvPr>
                <p:cNvPicPr/>
                <p:nvPr/>
              </p:nvPicPr>
              <p:blipFill>
                <a:blip r:embed="rId204"/>
                <a:stretch>
                  <a:fillRect/>
                </a:stretch>
              </p:blipFill>
              <p:spPr>
                <a:xfrm>
                  <a:off x="6097983" y="3208291"/>
                  <a:ext cx="265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67023" name="Freihand 167022">
                  <a:extLst>
                    <a:ext uri="{FF2B5EF4-FFF2-40B4-BE49-F238E27FC236}">
                      <a16:creationId xmlns:a16="http://schemas.microsoft.com/office/drawing/2014/main" id="{7BE2E8B1-236A-4BC4-A672-D79A399AD09A}"/>
                    </a:ext>
                  </a:extLst>
                </p14:cNvPr>
                <p14:cNvContentPartPr/>
                <p14:nvPr/>
              </p14:nvContentPartPr>
              <p14:xfrm>
                <a:off x="6386703" y="3261211"/>
                <a:ext cx="70560" cy="54720"/>
              </p14:xfrm>
            </p:contentPart>
          </mc:Choice>
          <mc:Fallback xmlns="">
            <p:pic>
              <p:nvPicPr>
                <p:cNvPr id="167023" name="Freihand 167022">
                  <a:extLst>
                    <a:ext uri="{FF2B5EF4-FFF2-40B4-BE49-F238E27FC236}">
                      <a16:creationId xmlns:a16="http://schemas.microsoft.com/office/drawing/2014/main" id="{7BE2E8B1-236A-4BC4-A672-D79A399AD09A}"/>
                    </a:ext>
                  </a:extLst>
                </p:cNvPr>
                <p:cNvPicPr/>
                <p:nvPr/>
              </p:nvPicPr>
              <p:blipFill>
                <a:blip r:embed="rId206"/>
                <a:stretch>
                  <a:fillRect/>
                </a:stretch>
              </p:blipFill>
              <p:spPr>
                <a:xfrm>
                  <a:off x="6382383" y="3256891"/>
                  <a:ext cx="79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67024" name="Freihand 167023">
                  <a:extLst>
                    <a:ext uri="{FF2B5EF4-FFF2-40B4-BE49-F238E27FC236}">
                      <a16:creationId xmlns:a16="http://schemas.microsoft.com/office/drawing/2014/main" id="{D2A1D135-78D9-4E6B-9DEC-0980348CFF69}"/>
                    </a:ext>
                  </a:extLst>
                </p14:cNvPr>
                <p14:cNvContentPartPr/>
                <p14:nvPr/>
              </p14:nvContentPartPr>
              <p14:xfrm>
                <a:off x="6466263" y="3243211"/>
                <a:ext cx="113400" cy="63360"/>
              </p14:xfrm>
            </p:contentPart>
          </mc:Choice>
          <mc:Fallback xmlns="">
            <p:pic>
              <p:nvPicPr>
                <p:cNvPr id="167024" name="Freihand 167023">
                  <a:extLst>
                    <a:ext uri="{FF2B5EF4-FFF2-40B4-BE49-F238E27FC236}">
                      <a16:creationId xmlns:a16="http://schemas.microsoft.com/office/drawing/2014/main" id="{D2A1D135-78D9-4E6B-9DEC-0980348CFF69}"/>
                    </a:ext>
                  </a:extLst>
                </p:cNvPr>
                <p:cNvPicPr/>
                <p:nvPr/>
              </p:nvPicPr>
              <p:blipFill>
                <a:blip r:embed="rId208"/>
                <a:stretch>
                  <a:fillRect/>
                </a:stretch>
              </p:blipFill>
              <p:spPr>
                <a:xfrm>
                  <a:off x="6461943" y="3238891"/>
                  <a:ext cx="122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67025" name="Freihand 167024">
                  <a:extLst>
                    <a:ext uri="{FF2B5EF4-FFF2-40B4-BE49-F238E27FC236}">
                      <a16:creationId xmlns:a16="http://schemas.microsoft.com/office/drawing/2014/main" id="{163ACF20-261D-4DBC-9682-9050721C2D74}"/>
                    </a:ext>
                  </a:extLst>
                </p14:cNvPr>
                <p14:cNvContentPartPr/>
                <p14:nvPr/>
              </p14:nvContentPartPr>
              <p14:xfrm>
                <a:off x="5589663" y="3369931"/>
                <a:ext cx="98280" cy="45720"/>
              </p14:xfrm>
            </p:contentPart>
          </mc:Choice>
          <mc:Fallback xmlns="">
            <p:pic>
              <p:nvPicPr>
                <p:cNvPr id="167025" name="Freihand 167024">
                  <a:extLst>
                    <a:ext uri="{FF2B5EF4-FFF2-40B4-BE49-F238E27FC236}">
                      <a16:creationId xmlns:a16="http://schemas.microsoft.com/office/drawing/2014/main" id="{163ACF20-261D-4DBC-9682-9050721C2D74}"/>
                    </a:ext>
                  </a:extLst>
                </p:cNvPr>
                <p:cNvPicPr/>
                <p:nvPr/>
              </p:nvPicPr>
              <p:blipFill>
                <a:blip r:embed="rId210"/>
                <a:stretch>
                  <a:fillRect/>
                </a:stretch>
              </p:blipFill>
              <p:spPr>
                <a:xfrm>
                  <a:off x="5585343" y="3365611"/>
                  <a:ext cx="1069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7026" name="Freihand 167025">
                  <a:extLst>
                    <a:ext uri="{FF2B5EF4-FFF2-40B4-BE49-F238E27FC236}">
                      <a16:creationId xmlns:a16="http://schemas.microsoft.com/office/drawing/2014/main" id="{C7AB6011-7CA2-42E4-BA98-A83EDD1A4BE3}"/>
                    </a:ext>
                  </a:extLst>
                </p14:cNvPr>
                <p14:cNvContentPartPr/>
                <p14:nvPr/>
              </p14:nvContentPartPr>
              <p14:xfrm>
                <a:off x="6781263" y="3232051"/>
                <a:ext cx="219240" cy="68400"/>
              </p14:xfrm>
            </p:contentPart>
          </mc:Choice>
          <mc:Fallback xmlns="">
            <p:pic>
              <p:nvPicPr>
                <p:cNvPr id="167026" name="Freihand 167025">
                  <a:extLst>
                    <a:ext uri="{FF2B5EF4-FFF2-40B4-BE49-F238E27FC236}">
                      <a16:creationId xmlns:a16="http://schemas.microsoft.com/office/drawing/2014/main" id="{C7AB6011-7CA2-42E4-BA98-A83EDD1A4BE3}"/>
                    </a:ext>
                  </a:extLst>
                </p:cNvPr>
                <p:cNvPicPr/>
                <p:nvPr/>
              </p:nvPicPr>
              <p:blipFill>
                <a:blip r:embed="rId212"/>
                <a:stretch>
                  <a:fillRect/>
                </a:stretch>
              </p:blipFill>
              <p:spPr>
                <a:xfrm>
                  <a:off x="6776943" y="3227731"/>
                  <a:ext cx="22788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7027" name="Freihand 167026">
                  <a:extLst>
                    <a:ext uri="{FF2B5EF4-FFF2-40B4-BE49-F238E27FC236}">
                      <a16:creationId xmlns:a16="http://schemas.microsoft.com/office/drawing/2014/main" id="{72961E4E-6A40-4884-8ABE-04F502316E63}"/>
                    </a:ext>
                  </a:extLst>
                </p14:cNvPr>
                <p14:cNvContentPartPr/>
                <p14:nvPr/>
              </p14:nvContentPartPr>
              <p14:xfrm>
                <a:off x="7027143" y="3228091"/>
                <a:ext cx="183600" cy="59760"/>
              </p14:xfrm>
            </p:contentPart>
          </mc:Choice>
          <mc:Fallback xmlns="">
            <p:pic>
              <p:nvPicPr>
                <p:cNvPr id="167027" name="Freihand 167026">
                  <a:extLst>
                    <a:ext uri="{FF2B5EF4-FFF2-40B4-BE49-F238E27FC236}">
                      <a16:creationId xmlns:a16="http://schemas.microsoft.com/office/drawing/2014/main" id="{72961E4E-6A40-4884-8ABE-04F502316E63}"/>
                    </a:ext>
                  </a:extLst>
                </p:cNvPr>
                <p:cNvPicPr/>
                <p:nvPr/>
              </p:nvPicPr>
              <p:blipFill>
                <a:blip r:embed="rId214"/>
                <a:stretch>
                  <a:fillRect/>
                </a:stretch>
              </p:blipFill>
              <p:spPr>
                <a:xfrm>
                  <a:off x="7022823" y="3223771"/>
                  <a:ext cx="192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7028" name="Freihand 167027">
                  <a:extLst>
                    <a:ext uri="{FF2B5EF4-FFF2-40B4-BE49-F238E27FC236}">
                      <a16:creationId xmlns:a16="http://schemas.microsoft.com/office/drawing/2014/main" id="{4EA7D2B0-CF2E-4C1E-A810-CD4B645A6C46}"/>
                    </a:ext>
                  </a:extLst>
                </p14:cNvPr>
                <p14:cNvContentPartPr/>
                <p14:nvPr/>
              </p14:nvContentPartPr>
              <p14:xfrm>
                <a:off x="7154223" y="3189211"/>
                <a:ext cx="33480" cy="3600"/>
              </p14:xfrm>
            </p:contentPart>
          </mc:Choice>
          <mc:Fallback xmlns="">
            <p:pic>
              <p:nvPicPr>
                <p:cNvPr id="167028" name="Freihand 167027">
                  <a:extLst>
                    <a:ext uri="{FF2B5EF4-FFF2-40B4-BE49-F238E27FC236}">
                      <a16:creationId xmlns:a16="http://schemas.microsoft.com/office/drawing/2014/main" id="{4EA7D2B0-CF2E-4C1E-A810-CD4B645A6C46}"/>
                    </a:ext>
                  </a:extLst>
                </p:cNvPr>
                <p:cNvPicPr/>
                <p:nvPr/>
              </p:nvPicPr>
              <p:blipFill>
                <a:blip r:embed="rId216"/>
                <a:stretch>
                  <a:fillRect/>
                </a:stretch>
              </p:blipFill>
              <p:spPr>
                <a:xfrm>
                  <a:off x="7149903" y="3184891"/>
                  <a:ext cx="421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7029" name="Freihand 167028">
                  <a:extLst>
                    <a:ext uri="{FF2B5EF4-FFF2-40B4-BE49-F238E27FC236}">
                      <a16:creationId xmlns:a16="http://schemas.microsoft.com/office/drawing/2014/main" id="{D815E2ED-2FD3-4CF7-8140-CBC4D6971B44}"/>
                    </a:ext>
                  </a:extLst>
                </p14:cNvPr>
                <p14:cNvContentPartPr/>
                <p14:nvPr/>
              </p14:nvContentPartPr>
              <p14:xfrm>
                <a:off x="7235223" y="3211891"/>
                <a:ext cx="405720" cy="59400"/>
              </p14:xfrm>
            </p:contentPart>
          </mc:Choice>
          <mc:Fallback xmlns="">
            <p:pic>
              <p:nvPicPr>
                <p:cNvPr id="167029" name="Freihand 167028">
                  <a:extLst>
                    <a:ext uri="{FF2B5EF4-FFF2-40B4-BE49-F238E27FC236}">
                      <a16:creationId xmlns:a16="http://schemas.microsoft.com/office/drawing/2014/main" id="{D815E2ED-2FD3-4CF7-8140-CBC4D6971B44}"/>
                    </a:ext>
                  </a:extLst>
                </p:cNvPr>
                <p:cNvPicPr/>
                <p:nvPr/>
              </p:nvPicPr>
              <p:blipFill>
                <a:blip r:embed="rId218"/>
                <a:stretch>
                  <a:fillRect/>
                </a:stretch>
              </p:blipFill>
              <p:spPr>
                <a:xfrm>
                  <a:off x="7230903" y="3207571"/>
                  <a:ext cx="414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7030" name="Freihand 167029">
                  <a:extLst>
                    <a:ext uri="{FF2B5EF4-FFF2-40B4-BE49-F238E27FC236}">
                      <a16:creationId xmlns:a16="http://schemas.microsoft.com/office/drawing/2014/main" id="{36F0B60E-AE7B-48FE-909B-D5282AAF5E86}"/>
                    </a:ext>
                  </a:extLst>
                </p14:cNvPr>
                <p14:cNvContentPartPr/>
                <p14:nvPr/>
              </p14:nvContentPartPr>
              <p14:xfrm>
                <a:off x="7662903" y="3140251"/>
                <a:ext cx="59400" cy="70560"/>
              </p14:xfrm>
            </p:contentPart>
          </mc:Choice>
          <mc:Fallback xmlns="">
            <p:pic>
              <p:nvPicPr>
                <p:cNvPr id="167030" name="Freihand 167029">
                  <a:extLst>
                    <a:ext uri="{FF2B5EF4-FFF2-40B4-BE49-F238E27FC236}">
                      <a16:creationId xmlns:a16="http://schemas.microsoft.com/office/drawing/2014/main" id="{36F0B60E-AE7B-48FE-909B-D5282AAF5E86}"/>
                    </a:ext>
                  </a:extLst>
                </p:cNvPr>
                <p:cNvPicPr/>
                <p:nvPr/>
              </p:nvPicPr>
              <p:blipFill>
                <a:blip r:embed="rId220"/>
                <a:stretch>
                  <a:fillRect/>
                </a:stretch>
              </p:blipFill>
              <p:spPr>
                <a:xfrm>
                  <a:off x="7658583" y="3135931"/>
                  <a:ext cx="68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 name="Freihand 37">
                  <a:extLst>
                    <a:ext uri="{FF2B5EF4-FFF2-40B4-BE49-F238E27FC236}">
                      <a16:creationId xmlns:a16="http://schemas.microsoft.com/office/drawing/2014/main" id="{89643A3E-8A6B-4341-9857-AC35DB39D524}"/>
                    </a:ext>
                  </a:extLst>
                </p14:cNvPr>
                <p14:cNvContentPartPr/>
                <p14:nvPr/>
              </p14:nvContentPartPr>
              <p14:xfrm>
                <a:off x="914343" y="2817691"/>
                <a:ext cx="201240" cy="408600"/>
              </p14:xfrm>
            </p:contentPart>
          </mc:Choice>
          <mc:Fallback xmlns="">
            <p:pic>
              <p:nvPicPr>
                <p:cNvPr id="38" name="Freihand 37">
                  <a:extLst>
                    <a:ext uri="{FF2B5EF4-FFF2-40B4-BE49-F238E27FC236}">
                      <a16:creationId xmlns:a16="http://schemas.microsoft.com/office/drawing/2014/main" id="{89643A3E-8A6B-4341-9857-AC35DB39D524}"/>
                    </a:ext>
                  </a:extLst>
                </p:cNvPr>
                <p:cNvPicPr/>
                <p:nvPr/>
              </p:nvPicPr>
              <p:blipFill>
                <a:blip r:embed="rId222"/>
                <a:stretch>
                  <a:fillRect/>
                </a:stretch>
              </p:blipFill>
              <p:spPr>
                <a:xfrm>
                  <a:off x="910023" y="2813371"/>
                  <a:ext cx="20988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 name="Freihand 38">
                  <a:extLst>
                    <a:ext uri="{FF2B5EF4-FFF2-40B4-BE49-F238E27FC236}">
                      <a16:creationId xmlns:a16="http://schemas.microsoft.com/office/drawing/2014/main" id="{5494C18A-2298-411A-AD26-EB0724D60852}"/>
                    </a:ext>
                  </a:extLst>
                </p14:cNvPr>
                <p14:cNvContentPartPr/>
                <p14:nvPr/>
              </p14:nvContentPartPr>
              <p14:xfrm>
                <a:off x="1136823" y="2652451"/>
                <a:ext cx="716400" cy="201960"/>
              </p14:xfrm>
            </p:contentPart>
          </mc:Choice>
          <mc:Fallback xmlns="">
            <p:pic>
              <p:nvPicPr>
                <p:cNvPr id="39" name="Freihand 38">
                  <a:extLst>
                    <a:ext uri="{FF2B5EF4-FFF2-40B4-BE49-F238E27FC236}">
                      <a16:creationId xmlns:a16="http://schemas.microsoft.com/office/drawing/2014/main" id="{5494C18A-2298-411A-AD26-EB0724D60852}"/>
                    </a:ext>
                  </a:extLst>
                </p:cNvPr>
                <p:cNvPicPr/>
                <p:nvPr/>
              </p:nvPicPr>
              <p:blipFill>
                <a:blip r:embed="rId224"/>
                <a:stretch>
                  <a:fillRect/>
                </a:stretch>
              </p:blipFill>
              <p:spPr>
                <a:xfrm>
                  <a:off x="1132503" y="2648131"/>
                  <a:ext cx="725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0" name="Freihand 39">
                  <a:extLst>
                    <a:ext uri="{FF2B5EF4-FFF2-40B4-BE49-F238E27FC236}">
                      <a16:creationId xmlns:a16="http://schemas.microsoft.com/office/drawing/2014/main" id="{17A1A50B-9FB3-4F6F-81CC-9A66E65C8BD3}"/>
                    </a:ext>
                  </a:extLst>
                </p14:cNvPr>
                <p14:cNvContentPartPr/>
                <p14:nvPr/>
              </p14:nvContentPartPr>
              <p14:xfrm>
                <a:off x="1131783" y="2675491"/>
                <a:ext cx="243360" cy="214920"/>
              </p14:xfrm>
            </p:contentPart>
          </mc:Choice>
          <mc:Fallback xmlns="">
            <p:pic>
              <p:nvPicPr>
                <p:cNvPr id="40" name="Freihand 39">
                  <a:extLst>
                    <a:ext uri="{FF2B5EF4-FFF2-40B4-BE49-F238E27FC236}">
                      <a16:creationId xmlns:a16="http://schemas.microsoft.com/office/drawing/2014/main" id="{17A1A50B-9FB3-4F6F-81CC-9A66E65C8BD3}"/>
                    </a:ext>
                  </a:extLst>
                </p:cNvPr>
                <p:cNvPicPr/>
                <p:nvPr/>
              </p:nvPicPr>
              <p:blipFill>
                <a:blip r:embed="rId226"/>
                <a:stretch>
                  <a:fillRect/>
                </a:stretch>
              </p:blipFill>
              <p:spPr>
                <a:xfrm>
                  <a:off x="1127463" y="2671171"/>
                  <a:ext cx="2520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2" name="Freihand 41">
                  <a:extLst>
                    <a:ext uri="{FF2B5EF4-FFF2-40B4-BE49-F238E27FC236}">
                      <a16:creationId xmlns:a16="http://schemas.microsoft.com/office/drawing/2014/main" id="{A5726B4C-F6A0-4CD6-A198-679F72CFF4A0}"/>
                    </a:ext>
                  </a:extLst>
                </p14:cNvPr>
                <p14:cNvContentPartPr/>
                <p14:nvPr/>
              </p14:nvContentPartPr>
              <p14:xfrm>
                <a:off x="1989303" y="2639851"/>
                <a:ext cx="135360" cy="182880"/>
              </p14:xfrm>
            </p:contentPart>
          </mc:Choice>
          <mc:Fallback xmlns="">
            <p:pic>
              <p:nvPicPr>
                <p:cNvPr id="42" name="Freihand 41">
                  <a:extLst>
                    <a:ext uri="{FF2B5EF4-FFF2-40B4-BE49-F238E27FC236}">
                      <a16:creationId xmlns:a16="http://schemas.microsoft.com/office/drawing/2014/main" id="{A5726B4C-F6A0-4CD6-A198-679F72CFF4A0}"/>
                    </a:ext>
                  </a:extLst>
                </p:cNvPr>
                <p:cNvPicPr/>
                <p:nvPr/>
              </p:nvPicPr>
              <p:blipFill>
                <a:blip r:embed="rId228"/>
                <a:stretch>
                  <a:fillRect/>
                </a:stretch>
              </p:blipFill>
              <p:spPr>
                <a:xfrm>
                  <a:off x="1984983" y="2635531"/>
                  <a:ext cx="144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3" name="Freihand 42">
                  <a:extLst>
                    <a:ext uri="{FF2B5EF4-FFF2-40B4-BE49-F238E27FC236}">
                      <a16:creationId xmlns:a16="http://schemas.microsoft.com/office/drawing/2014/main" id="{EAB0CDB8-DBE6-4620-AFCB-E95949D9A51F}"/>
                    </a:ext>
                  </a:extLst>
                </p14:cNvPr>
                <p14:cNvContentPartPr/>
                <p14:nvPr/>
              </p14:nvContentPartPr>
              <p14:xfrm>
                <a:off x="2172543" y="2599531"/>
                <a:ext cx="34200" cy="127800"/>
              </p14:xfrm>
            </p:contentPart>
          </mc:Choice>
          <mc:Fallback xmlns="">
            <p:pic>
              <p:nvPicPr>
                <p:cNvPr id="43" name="Freihand 42">
                  <a:extLst>
                    <a:ext uri="{FF2B5EF4-FFF2-40B4-BE49-F238E27FC236}">
                      <a16:creationId xmlns:a16="http://schemas.microsoft.com/office/drawing/2014/main" id="{EAB0CDB8-DBE6-4620-AFCB-E95949D9A51F}"/>
                    </a:ext>
                  </a:extLst>
                </p:cNvPr>
                <p:cNvPicPr/>
                <p:nvPr/>
              </p:nvPicPr>
              <p:blipFill>
                <a:blip r:embed="rId230"/>
                <a:stretch>
                  <a:fillRect/>
                </a:stretch>
              </p:blipFill>
              <p:spPr>
                <a:xfrm>
                  <a:off x="2168223" y="2595211"/>
                  <a:ext cx="42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4" name="Freihand 43">
                  <a:extLst>
                    <a:ext uri="{FF2B5EF4-FFF2-40B4-BE49-F238E27FC236}">
                      <a16:creationId xmlns:a16="http://schemas.microsoft.com/office/drawing/2014/main" id="{F01ED2A2-6B01-49A4-8404-2B5DC15A2F9F}"/>
                    </a:ext>
                  </a:extLst>
                </p14:cNvPr>
                <p14:cNvContentPartPr/>
                <p14:nvPr/>
              </p14:nvContentPartPr>
              <p14:xfrm>
                <a:off x="2221863" y="2672971"/>
                <a:ext cx="70200" cy="73440"/>
              </p14:xfrm>
            </p:contentPart>
          </mc:Choice>
          <mc:Fallback xmlns="">
            <p:pic>
              <p:nvPicPr>
                <p:cNvPr id="44" name="Freihand 43">
                  <a:extLst>
                    <a:ext uri="{FF2B5EF4-FFF2-40B4-BE49-F238E27FC236}">
                      <a16:creationId xmlns:a16="http://schemas.microsoft.com/office/drawing/2014/main" id="{F01ED2A2-6B01-49A4-8404-2B5DC15A2F9F}"/>
                    </a:ext>
                  </a:extLst>
                </p:cNvPr>
                <p:cNvPicPr/>
                <p:nvPr/>
              </p:nvPicPr>
              <p:blipFill>
                <a:blip r:embed="rId232"/>
                <a:stretch>
                  <a:fillRect/>
                </a:stretch>
              </p:blipFill>
              <p:spPr>
                <a:xfrm>
                  <a:off x="2217543" y="2668651"/>
                  <a:ext cx="78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5" name="Freihand 44">
                  <a:extLst>
                    <a:ext uri="{FF2B5EF4-FFF2-40B4-BE49-F238E27FC236}">
                      <a16:creationId xmlns:a16="http://schemas.microsoft.com/office/drawing/2014/main" id="{C59FF8D0-5DF9-4697-B179-968DBD6A90E8}"/>
                    </a:ext>
                  </a:extLst>
                </p14:cNvPr>
                <p14:cNvContentPartPr/>
                <p14:nvPr/>
              </p14:nvContentPartPr>
              <p14:xfrm>
                <a:off x="2325543" y="2659651"/>
                <a:ext cx="111240" cy="127080"/>
              </p14:xfrm>
            </p:contentPart>
          </mc:Choice>
          <mc:Fallback xmlns="">
            <p:pic>
              <p:nvPicPr>
                <p:cNvPr id="45" name="Freihand 44">
                  <a:extLst>
                    <a:ext uri="{FF2B5EF4-FFF2-40B4-BE49-F238E27FC236}">
                      <a16:creationId xmlns:a16="http://schemas.microsoft.com/office/drawing/2014/main" id="{C59FF8D0-5DF9-4697-B179-968DBD6A90E8}"/>
                    </a:ext>
                  </a:extLst>
                </p:cNvPr>
                <p:cNvPicPr/>
                <p:nvPr/>
              </p:nvPicPr>
              <p:blipFill>
                <a:blip r:embed="rId234"/>
                <a:stretch>
                  <a:fillRect/>
                </a:stretch>
              </p:blipFill>
              <p:spPr>
                <a:xfrm>
                  <a:off x="2321223" y="2655331"/>
                  <a:ext cx="119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6" name="Freihand 45">
                  <a:extLst>
                    <a:ext uri="{FF2B5EF4-FFF2-40B4-BE49-F238E27FC236}">
                      <a16:creationId xmlns:a16="http://schemas.microsoft.com/office/drawing/2014/main" id="{7C0D412A-C006-401C-99D7-14205187BFFB}"/>
                    </a:ext>
                  </a:extLst>
                </p14:cNvPr>
                <p14:cNvContentPartPr/>
                <p14:nvPr/>
              </p14:nvContentPartPr>
              <p14:xfrm>
                <a:off x="2479263" y="2652091"/>
                <a:ext cx="157320" cy="79200"/>
              </p14:xfrm>
            </p:contentPart>
          </mc:Choice>
          <mc:Fallback xmlns="">
            <p:pic>
              <p:nvPicPr>
                <p:cNvPr id="46" name="Freihand 45">
                  <a:extLst>
                    <a:ext uri="{FF2B5EF4-FFF2-40B4-BE49-F238E27FC236}">
                      <a16:creationId xmlns:a16="http://schemas.microsoft.com/office/drawing/2014/main" id="{7C0D412A-C006-401C-99D7-14205187BFFB}"/>
                    </a:ext>
                  </a:extLst>
                </p:cNvPr>
                <p:cNvPicPr/>
                <p:nvPr/>
              </p:nvPicPr>
              <p:blipFill>
                <a:blip r:embed="rId236"/>
                <a:stretch>
                  <a:fillRect/>
                </a:stretch>
              </p:blipFill>
              <p:spPr>
                <a:xfrm>
                  <a:off x="2474943" y="2647771"/>
                  <a:ext cx="165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 name="Freihand 46">
                  <a:extLst>
                    <a:ext uri="{FF2B5EF4-FFF2-40B4-BE49-F238E27FC236}">
                      <a16:creationId xmlns:a16="http://schemas.microsoft.com/office/drawing/2014/main" id="{B79ECDCD-4D8B-47A1-87F3-AF38F796A50D}"/>
                    </a:ext>
                  </a:extLst>
                </p14:cNvPr>
                <p14:cNvContentPartPr/>
                <p14:nvPr/>
              </p14:nvContentPartPr>
              <p14:xfrm>
                <a:off x="2718303" y="2535451"/>
                <a:ext cx="193680" cy="255960"/>
              </p14:xfrm>
            </p:contentPart>
          </mc:Choice>
          <mc:Fallback xmlns="">
            <p:pic>
              <p:nvPicPr>
                <p:cNvPr id="47" name="Freihand 46">
                  <a:extLst>
                    <a:ext uri="{FF2B5EF4-FFF2-40B4-BE49-F238E27FC236}">
                      <a16:creationId xmlns:a16="http://schemas.microsoft.com/office/drawing/2014/main" id="{B79ECDCD-4D8B-47A1-87F3-AF38F796A50D}"/>
                    </a:ext>
                  </a:extLst>
                </p:cNvPr>
                <p:cNvPicPr/>
                <p:nvPr/>
              </p:nvPicPr>
              <p:blipFill>
                <a:blip r:embed="rId238"/>
                <a:stretch>
                  <a:fillRect/>
                </a:stretch>
              </p:blipFill>
              <p:spPr>
                <a:xfrm>
                  <a:off x="2713983" y="2531131"/>
                  <a:ext cx="202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 name="Freihand 47">
                  <a:extLst>
                    <a:ext uri="{FF2B5EF4-FFF2-40B4-BE49-F238E27FC236}">
                      <a16:creationId xmlns:a16="http://schemas.microsoft.com/office/drawing/2014/main" id="{F4E12C85-2E40-4294-ACEF-237D2A94E587}"/>
                    </a:ext>
                  </a:extLst>
                </p14:cNvPr>
                <p14:cNvContentPartPr/>
                <p14:nvPr/>
              </p14:nvContentPartPr>
              <p14:xfrm>
                <a:off x="3019983" y="2502331"/>
                <a:ext cx="192960" cy="181800"/>
              </p14:xfrm>
            </p:contentPart>
          </mc:Choice>
          <mc:Fallback xmlns="">
            <p:pic>
              <p:nvPicPr>
                <p:cNvPr id="48" name="Freihand 47">
                  <a:extLst>
                    <a:ext uri="{FF2B5EF4-FFF2-40B4-BE49-F238E27FC236}">
                      <a16:creationId xmlns:a16="http://schemas.microsoft.com/office/drawing/2014/main" id="{F4E12C85-2E40-4294-ACEF-237D2A94E587}"/>
                    </a:ext>
                  </a:extLst>
                </p:cNvPr>
                <p:cNvPicPr/>
                <p:nvPr/>
              </p:nvPicPr>
              <p:blipFill>
                <a:blip r:embed="rId240"/>
                <a:stretch>
                  <a:fillRect/>
                </a:stretch>
              </p:blipFill>
              <p:spPr>
                <a:xfrm>
                  <a:off x="3015663" y="2498011"/>
                  <a:ext cx="201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9" name="Freihand 48">
                  <a:extLst>
                    <a:ext uri="{FF2B5EF4-FFF2-40B4-BE49-F238E27FC236}">
                      <a16:creationId xmlns:a16="http://schemas.microsoft.com/office/drawing/2014/main" id="{ECAFC059-9CEC-4E08-8863-119BE18BAAA1}"/>
                    </a:ext>
                  </a:extLst>
                </p14:cNvPr>
                <p14:cNvContentPartPr/>
                <p14:nvPr/>
              </p14:nvContentPartPr>
              <p14:xfrm>
                <a:off x="3257943" y="2557051"/>
                <a:ext cx="93240" cy="90000"/>
              </p14:xfrm>
            </p:contentPart>
          </mc:Choice>
          <mc:Fallback xmlns="">
            <p:pic>
              <p:nvPicPr>
                <p:cNvPr id="49" name="Freihand 48">
                  <a:extLst>
                    <a:ext uri="{FF2B5EF4-FFF2-40B4-BE49-F238E27FC236}">
                      <a16:creationId xmlns:a16="http://schemas.microsoft.com/office/drawing/2014/main" id="{ECAFC059-9CEC-4E08-8863-119BE18BAAA1}"/>
                    </a:ext>
                  </a:extLst>
                </p:cNvPr>
                <p:cNvPicPr/>
                <p:nvPr/>
              </p:nvPicPr>
              <p:blipFill>
                <a:blip r:embed="rId242"/>
                <a:stretch>
                  <a:fillRect/>
                </a:stretch>
              </p:blipFill>
              <p:spPr>
                <a:xfrm>
                  <a:off x="3253623" y="2552731"/>
                  <a:ext cx="101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50" name="Freihand 49">
                  <a:extLst>
                    <a:ext uri="{FF2B5EF4-FFF2-40B4-BE49-F238E27FC236}">
                      <a16:creationId xmlns:a16="http://schemas.microsoft.com/office/drawing/2014/main" id="{6B305E3C-7927-484E-A61E-DF36782DE9ED}"/>
                    </a:ext>
                  </a:extLst>
                </p14:cNvPr>
                <p14:cNvContentPartPr/>
                <p14:nvPr/>
              </p14:nvContentPartPr>
              <p14:xfrm>
                <a:off x="3442623" y="2424931"/>
                <a:ext cx="237960" cy="188280"/>
              </p14:xfrm>
            </p:contentPart>
          </mc:Choice>
          <mc:Fallback xmlns="">
            <p:pic>
              <p:nvPicPr>
                <p:cNvPr id="50" name="Freihand 49">
                  <a:extLst>
                    <a:ext uri="{FF2B5EF4-FFF2-40B4-BE49-F238E27FC236}">
                      <a16:creationId xmlns:a16="http://schemas.microsoft.com/office/drawing/2014/main" id="{6B305E3C-7927-484E-A61E-DF36782DE9ED}"/>
                    </a:ext>
                  </a:extLst>
                </p:cNvPr>
                <p:cNvPicPr/>
                <p:nvPr/>
              </p:nvPicPr>
              <p:blipFill>
                <a:blip r:embed="rId244"/>
                <a:stretch>
                  <a:fillRect/>
                </a:stretch>
              </p:blipFill>
              <p:spPr>
                <a:xfrm>
                  <a:off x="3438303" y="2420611"/>
                  <a:ext cx="246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1" name="Freihand 50">
                  <a:extLst>
                    <a:ext uri="{FF2B5EF4-FFF2-40B4-BE49-F238E27FC236}">
                      <a16:creationId xmlns:a16="http://schemas.microsoft.com/office/drawing/2014/main" id="{6AB26354-1569-42AD-A540-675E38165226}"/>
                    </a:ext>
                  </a:extLst>
                </p14:cNvPr>
                <p14:cNvContentPartPr/>
                <p14:nvPr/>
              </p14:nvContentPartPr>
              <p14:xfrm>
                <a:off x="3641703" y="2480371"/>
                <a:ext cx="23040" cy="20160"/>
              </p14:xfrm>
            </p:contentPart>
          </mc:Choice>
          <mc:Fallback xmlns="">
            <p:pic>
              <p:nvPicPr>
                <p:cNvPr id="51" name="Freihand 50">
                  <a:extLst>
                    <a:ext uri="{FF2B5EF4-FFF2-40B4-BE49-F238E27FC236}">
                      <a16:creationId xmlns:a16="http://schemas.microsoft.com/office/drawing/2014/main" id="{6AB26354-1569-42AD-A540-675E38165226}"/>
                    </a:ext>
                  </a:extLst>
                </p:cNvPr>
                <p:cNvPicPr/>
                <p:nvPr/>
              </p:nvPicPr>
              <p:blipFill>
                <a:blip r:embed="rId246"/>
                <a:stretch>
                  <a:fillRect/>
                </a:stretch>
              </p:blipFill>
              <p:spPr>
                <a:xfrm>
                  <a:off x="3637383" y="2476051"/>
                  <a:ext cx="31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2" name="Freihand 51">
                  <a:extLst>
                    <a:ext uri="{FF2B5EF4-FFF2-40B4-BE49-F238E27FC236}">
                      <a16:creationId xmlns:a16="http://schemas.microsoft.com/office/drawing/2014/main" id="{26DAA098-CD6F-4AEA-AEA1-0FE03B2E73D6}"/>
                    </a:ext>
                  </a:extLst>
                </p14:cNvPr>
                <p14:cNvContentPartPr/>
                <p14:nvPr/>
              </p14:nvContentPartPr>
              <p14:xfrm>
                <a:off x="3724863" y="2494411"/>
                <a:ext cx="136440" cy="97200"/>
              </p14:xfrm>
            </p:contentPart>
          </mc:Choice>
          <mc:Fallback xmlns="">
            <p:pic>
              <p:nvPicPr>
                <p:cNvPr id="52" name="Freihand 51">
                  <a:extLst>
                    <a:ext uri="{FF2B5EF4-FFF2-40B4-BE49-F238E27FC236}">
                      <a16:creationId xmlns:a16="http://schemas.microsoft.com/office/drawing/2014/main" id="{26DAA098-CD6F-4AEA-AEA1-0FE03B2E73D6}"/>
                    </a:ext>
                  </a:extLst>
                </p:cNvPr>
                <p:cNvPicPr/>
                <p:nvPr/>
              </p:nvPicPr>
              <p:blipFill>
                <a:blip r:embed="rId248"/>
                <a:stretch>
                  <a:fillRect/>
                </a:stretch>
              </p:blipFill>
              <p:spPr>
                <a:xfrm>
                  <a:off x="3720543" y="2490091"/>
                  <a:ext cx="145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6982" name="Freihand 166981">
                  <a:extLst>
                    <a:ext uri="{FF2B5EF4-FFF2-40B4-BE49-F238E27FC236}">
                      <a16:creationId xmlns:a16="http://schemas.microsoft.com/office/drawing/2014/main" id="{878165C9-693D-4BDA-B0EF-A84FC6B352D0}"/>
                    </a:ext>
                  </a:extLst>
                </p14:cNvPr>
                <p14:cNvContentPartPr/>
                <p14:nvPr/>
              </p14:nvContentPartPr>
              <p14:xfrm>
                <a:off x="754143" y="3248251"/>
                <a:ext cx="147600" cy="153000"/>
              </p14:xfrm>
            </p:contentPart>
          </mc:Choice>
          <mc:Fallback xmlns="">
            <p:pic>
              <p:nvPicPr>
                <p:cNvPr id="166982" name="Freihand 166981">
                  <a:extLst>
                    <a:ext uri="{FF2B5EF4-FFF2-40B4-BE49-F238E27FC236}">
                      <a16:creationId xmlns:a16="http://schemas.microsoft.com/office/drawing/2014/main" id="{878165C9-693D-4BDA-B0EF-A84FC6B352D0}"/>
                    </a:ext>
                  </a:extLst>
                </p:cNvPr>
                <p:cNvPicPr/>
                <p:nvPr/>
              </p:nvPicPr>
              <p:blipFill>
                <a:blip r:embed="rId250"/>
                <a:stretch>
                  <a:fillRect/>
                </a:stretch>
              </p:blipFill>
              <p:spPr>
                <a:xfrm>
                  <a:off x="749823" y="3243931"/>
                  <a:ext cx="156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6983" name="Freihand 166982">
                  <a:extLst>
                    <a:ext uri="{FF2B5EF4-FFF2-40B4-BE49-F238E27FC236}">
                      <a16:creationId xmlns:a16="http://schemas.microsoft.com/office/drawing/2014/main" id="{0EB01E07-0A2C-437E-A5E9-6E1A91ED071A}"/>
                    </a:ext>
                  </a:extLst>
                </p14:cNvPr>
                <p14:cNvContentPartPr/>
                <p14:nvPr/>
              </p14:nvContentPartPr>
              <p14:xfrm>
                <a:off x="864663" y="3311611"/>
                <a:ext cx="119520" cy="144000"/>
              </p14:xfrm>
            </p:contentPart>
          </mc:Choice>
          <mc:Fallback xmlns="">
            <p:pic>
              <p:nvPicPr>
                <p:cNvPr id="166983" name="Freihand 166982">
                  <a:extLst>
                    <a:ext uri="{FF2B5EF4-FFF2-40B4-BE49-F238E27FC236}">
                      <a16:creationId xmlns:a16="http://schemas.microsoft.com/office/drawing/2014/main" id="{0EB01E07-0A2C-437E-A5E9-6E1A91ED071A}"/>
                    </a:ext>
                  </a:extLst>
                </p:cNvPr>
                <p:cNvPicPr/>
                <p:nvPr/>
              </p:nvPicPr>
              <p:blipFill>
                <a:blip r:embed="rId252"/>
                <a:stretch>
                  <a:fillRect/>
                </a:stretch>
              </p:blipFill>
              <p:spPr>
                <a:xfrm>
                  <a:off x="860343" y="3307291"/>
                  <a:ext cx="1281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6985" name="Freihand 166984">
                  <a:extLst>
                    <a:ext uri="{FF2B5EF4-FFF2-40B4-BE49-F238E27FC236}">
                      <a16:creationId xmlns:a16="http://schemas.microsoft.com/office/drawing/2014/main" id="{33842DF5-0D81-46BF-8C08-81B52A94E2D6}"/>
                    </a:ext>
                  </a:extLst>
                </p14:cNvPr>
                <p14:cNvContentPartPr/>
                <p14:nvPr/>
              </p14:nvContentPartPr>
              <p14:xfrm>
                <a:off x="1078863" y="3330691"/>
                <a:ext cx="190800" cy="81720"/>
              </p14:xfrm>
            </p:contentPart>
          </mc:Choice>
          <mc:Fallback xmlns="">
            <p:pic>
              <p:nvPicPr>
                <p:cNvPr id="166985" name="Freihand 166984">
                  <a:extLst>
                    <a:ext uri="{FF2B5EF4-FFF2-40B4-BE49-F238E27FC236}">
                      <a16:creationId xmlns:a16="http://schemas.microsoft.com/office/drawing/2014/main" id="{33842DF5-0D81-46BF-8C08-81B52A94E2D6}"/>
                    </a:ext>
                  </a:extLst>
                </p:cNvPr>
                <p:cNvPicPr/>
                <p:nvPr/>
              </p:nvPicPr>
              <p:blipFill>
                <a:blip r:embed="rId254"/>
                <a:stretch>
                  <a:fillRect/>
                </a:stretch>
              </p:blipFill>
              <p:spPr>
                <a:xfrm>
                  <a:off x="1074543" y="3326371"/>
                  <a:ext cx="199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6986" name="Freihand 166985">
                  <a:extLst>
                    <a:ext uri="{FF2B5EF4-FFF2-40B4-BE49-F238E27FC236}">
                      <a16:creationId xmlns:a16="http://schemas.microsoft.com/office/drawing/2014/main" id="{59CEBC56-3D38-4261-8149-5E450E3D7E85}"/>
                    </a:ext>
                  </a:extLst>
                </p14:cNvPr>
                <p14:cNvContentPartPr/>
                <p14:nvPr/>
              </p14:nvContentPartPr>
              <p14:xfrm>
                <a:off x="1281543" y="3327811"/>
                <a:ext cx="12600" cy="54720"/>
              </p14:xfrm>
            </p:contentPart>
          </mc:Choice>
          <mc:Fallback xmlns="">
            <p:pic>
              <p:nvPicPr>
                <p:cNvPr id="166986" name="Freihand 166985">
                  <a:extLst>
                    <a:ext uri="{FF2B5EF4-FFF2-40B4-BE49-F238E27FC236}">
                      <a16:creationId xmlns:a16="http://schemas.microsoft.com/office/drawing/2014/main" id="{59CEBC56-3D38-4261-8149-5E450E3D7E85}"/>
                    </a:ext>
                  </a:extLst>
                </p:cNvPr>
                <p:cNvPicPr/>
                <p:nvPr/>
              </p:nvPicPr>
              <p:blipFill>
                <a:blip r:embed="rId256"/>
                <a:stretch>
                  <a:fillRect/>
                </a:stretch>
              </p:blipFill>
              <p:spPr>
                <a:xfrm>
                  <a:off x="1277223" y="3323491"/>
                  <a:ext cx="21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6987" name="Freihand 166986">
                  <a:extLst>
                    <a:ext uri="{FF2B5EF4-FFF2-40B4-BE49-F238E27FC236}">
                      <a16:creationId xmlns:a16="http://schemas.microsoft.com/office/drawing/2014/main" id="{59826489-F267-40ED-ACB4-1F673EF0FEAE}"/>
                    </a:ext>
                  </a:extLst>
                </p14:cNvPr>
                <p14:cNvContentPartPr/>
                <p14:nvPr/>
              </p14:nvContentPartPr>
              <p14:xfrm>
                <a:off x="1331223" y="3244651"/>
                <a:ext cx="83520" cy="138240"/>
              </p14:xfrm>
            </p:contentPart>
          </mc:Choice>
          <mc:Fallback xmlns="">
            <p:pic>
              <p:nvPicPr>
                <p:cNvPr id="166987" name="Freihand 166986">
                  <a:extLst>
                    <a:ext uri="{FF2B5EF4-FFF2-40B4-BE49-F238E27FC236}">
                      <a16:creationId xmlns:a16="http://schemas.microsoft.com/office/drawing/2014/main" id="{59826489-F267-40ED-ACB4-1F673EF0FEAE}"/>
                    </a:ext>
                  </a:extLst>
                </p:cNvPr>
                <p:cNvPicPr/>
                <p:nvPr/>
              </p:nvPicPr>
              <p:blipFill>
                <a:blip r:embed="rId258"/>
                <a:stretch>
                  <a:fillRect/>
                </a:stretch>
              </p:blipFill>
              <p:spPr>
                <a:xfrm>
                  <a:off x="1326903" y="3240331"/>
                  <a:ext cx="92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6988" name="Freihand 166987">
                  <a:extLst>
                    <a:ext uri="{FF2B5EF4-FFF2-40B4-BE49-F238E27FC236}">
                      <a16:creationId xmlns:a16="http://schemas.microsoft.com/office/drawing/2014/main" id="{36861106-3F14-4DFA-A2AB-6F3244CA3A8A}"/>
                    </a:ext>
                  </a:extLst>
                </p14:cNvPr>
                <p14:cNvContentPartPr/>
                <p14:nvPr/>
              </p14:nvContentPartPr>
              <p14:xfrm>
                <a:off x="1363263" y="3286051"/>
                <a:ext cx="36720" cy="47880"/>
              </p14:xfrm>
            </p:contentPart>
          </mc:Choice>
          <mc:Fallback xmlns="">
            <p:pic>
              <p:nvPicPr>
                <p:cNvPr id="166988" name="Freihand 166987">
                  <a:extLst>
                    <a:ext uri="{FF2B5EF4-FFF2-40B4-BE49-F238E27FC236}">
                      <a16:creationId xmlns:a16="http://schemas.microsoft.com/office/drawing/2014/main" id="{36861106-3F14-4DFA-A2AB-6F3244CA3A8A}"/>
                    </a:ext>
                  </a:extLst>
                </p:cNvPr>
                <p:cNvPicPr/>
                <p:nvPr/>
              </p:nvPicPr>
              <p:blipFill>
                <a:blip r:embed="rId260"/>
                <a:stretch>
                  <a:fillRect/>
                </a:stretch>
              </p:blipFill>
              <p:spPr>
                <a:xfrm>
                  <a:off x="1358943" y="3281731"/>
                  <a:ext cx="45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6989" name="Freihand 166988">
                  <a:extLst>
                    <a:ext uri="{FF2B5EF4-FFF2-40B4-BE49-F238E27FC236}">
                      <a16:creationId xmlns:a16="http://schemas.microsoft.com/office/drawing/2014/main" id="{1C90DAB7-E686-4BDA-8918-7F12CD08B581}"/>
                    </a:ext>
                  </a:extLst>
                </p14:cNvPr>
                <p14:cNvContentPartPr/>
                <p14:nvPr/>
              </p14:nvContentPartPr>
              <p14:xfrm>
                <a:off x="1360743" y="3248971"/>
                <a:ext cx="60120" cy="137520"/>
              </p14:xfrm>
            </p:contentPart>
          </mc:Choice>
          <mc:Fallback xmlns="">
            <p:pic>
              <p:nvPicPr>
                <p:cNvPr id="166989" name="Freihand 166988">
                  <a:extLst>
                    <a:ext uri="{FF2B5EF4-FFF2-40B4-BE49-F238E27FC236}">
                      <a16:creationId xmlns:a16="http://schemas.microsoft.com/office/drawing/2014/main" id="{1C90DAB7-E686-4BDA-8918-7F12CD08B581}"/>
                    </a:ext>
                  </a:extLst>
                </p:cNvPr>
                <p:cNvPicPr/>
                <p:nvPr/>
              </p:nvPicPr>
              <p:blipFill>
                <a:blip r:embed="rId262"/>
                <a:stretch>
                  <a:fillRect/>
                </a:stretch>
              </p:blipFill>
              <p:spPr>
                <a:xfrm>
                  <a:off x="1356423" y="3244651"/>
                  <a:ext cx="687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990" name="Freihand 166989">
                  <a:extLst>
                    <a:ext uri="{FF2B5EF4-FFF2-40B4-BE49-F238E27FC236}">
                      <a16:creationId xmlns:a16="http://schemas.microsoft.com/office/drawing/2014/main" id="{47E341C7-E6FC-4C25-9BA4-1965E45013FA}"/>
                    </a:ext>
                  </a:extLst>
                </p14:cNvPr>
                <p14:cNvContentPartPr/>
                <p14:nvPr/>
              </p14:nvContentPartPr>
              <p14:xfrm>
                <a:off x="1299543" y="3213691"/>
                <a:ext cx="360" cy="360"/>
              </p14:xfrm>
            </p:contentPart>
          </mc:Choice>
          <mc:Fallback xmlns="">
            <p:pic>
              <p:nvPicPr>
                <p:cNvPr id="166990" name="Freihand 166989">
                  <a:extLst>
                    <a:ext uri="{FF2B5EF4-FFF2-40B4-BE49-F238E27FC236}">
                      <a16:creationId xmlns:a16="http://schemas.microsoft.com/office/drawing/2014/main" id="{47E341C7-E6FC-4C25-9BA4-1965E45013FA}"/>
                    </a:ext>
                  </a:extLst>
                </p:cNvPr>
                <p:cNvPicPr/>
                <p:nvPr/>
              </p:nvPicPr>
              <p:blipFill>
                <a:blip r:embed="rId116"/>
                <a:stretch>
                  <a:fillRect/>
                </a:stretch>
              </p:blipFill>
              <p:spPr>
                <a:xfrm>
                  <a:off x="1295223" y="32093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991" name="Freihand 166990">
                  <a:extLst>
                    <a:ext uri="{FF2B5EF4-FFF2-40B4-BE49-F238E27FC236}">
                      <a16:creationId xmlns:a16="http://schemas.microsoft.com/office/drawing/2014/main" id="{23ADC225-3DC3-4556-B98C-FB511D81FE9C}"/>
                    </a:ext>
                  </a:extLst>
                </p14:cNvPr>
                <p14:cNvContentPartPr/>
                <p14:nvPr/>
              </p14:nvContentPartPr>
              <p14:xfrm>
                <a:off x="1450743" y="3307651"/>
                <a:ext cx="156960" cy="65160"/>
              </p14:xfrm>
            </p:contentPart>
          </mc:Choice>
          <mc:Fallback xmlns="">
            <p:pic>
              <p:nvPicPr>
                <p:cNvPr id="166991" name="Freihand 166990">
                  <a:extLst>
                    <a:ext uri="{FF2B5EF4-FFF2-40B4-BE49-F238E27FC236}">
                      <a16:creationId xmlns:a16="http://schemas.microsoft.com/office/drawing/2014/main" id="{23ADC225-3DC3-4556-B98C-FB511D81FE9C}"/>
                    </a:ext>
                  </a:extLst>
                </p:cNvPr>
                <p:cNvPicPr/>
                <p:nvPr/>
              </p:nvPicPr>
              <p:blipFill>
                <a:blip r:embed="rId265"/>
                <a:stretch>
                  <a:fillRect/>
                </a:stretch>
              </p:blipFill>
              <p:spPr>
                <a:xfrm>
                  <a:off x="1446423" y="3303331"/>
                  <a:ext cx="165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6992" name="Freihand 166991">
                  <a:extLst>
                    <a:ext uri="{FF2B5EF4-FFF2-40B4-BE49-F238E27FC236}">
                      <a16:creationId xmlns:a16="http://schemas.microsoft.com/office/drawing/2014/main" id="{5953DB51-16D1-4244-982B-864FC6529CDB}"/>
                    </a:ext>
                  </a:extLst>
                </p14:cNvPr>
                <p14:cNvContentPartPr/>
                <p14:nvPr/>
              </p14:nvContentPartPr>
              <p14:xfrm>
                <a:off x="1586823" y="3244651"/>
                <a:ext cx="21240" cy="12240"/>
              </p14:xfrm>
            </p:contentPart>
          </mc:Choice>
          <mc:Fallback xmlns="">
            <p:pic>
              <p:nvPicPr>
                <p:cNvPr id="166992" name="Freihand 166991">
                  <a:extLst>
                    <a:ext uri="{FF2B5EF4-FFF2-40B4-BE49-F238E27FC236}">
                      <a16:creationId xmlns:a16="http://schemas.microsoft.com/office/drawing/2014/main" id="{5953DB51-16D1-4244-982B-864FC6529CDB}"/>
                    </a:ext>
                  </a:extLst>
                </p:cNvPr>
                <p:cNvPicPr/>
                <p:nvPr/>
              </p:nvPicPr>
              <p:blipFill>
                <a:blip r:embed="rId267"/>
                <a:stretch>
                  <a:fillRect/>
                </a:stretch>
              </p:blipFill>
              <p:spPr>
                <a:xfrm>
                  <a:off x="1582503" y="3240331"/>
                  <a:ext cx="2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6993" name="Freihand 166992">
                  <a:extLst>
                    <a:ext uri="{FF2B5EF4-FFF2-40B4-BE49-F238E27FC236}">
                      <a16:creationId xmlns:a16="http://schemas.microsoft.com/office/drawing/2014/main" id="{0C0D7BE9-B943-40B4-8890-9AA7F991B452}"/>
                    </a:ext>
                  </a:extLst>
                </p14:cNvPr>
                <p14:cNvContentPartPr/>
                <p14:nvPr/>
              </p14:nvContentPartPr>
              <p14:xfrm>
                <a:off x="1701663" y="3233491"/>
                <a:ext cx="199440" cy="144360"/>
              </p14:xfrm>
            </p:contentPart>
          </mc:Choice>
          <mc:Fallback xmlns="">
            <p:pic>
              <p:nvPicPr>
                <p:cNvPr id="166993" name="Freihand 166992">
                  <a:extLst>
                    <a:ext uri="{FF2B5EF4-FFF2-40B4-BE49-F238E27FC236}">
                      <a16:creationId xmlns:a16="http://schemas.microsoft.com/office/drawing/2014/main" id="{0C0D7BE9-B943-40B4-8890-9AA7F991B452}"/>
                    </a:ext>
                  </a:extLst>
                </p:cNvPr>
                <p:cNvPicPr/>
                <p:nvPr/>
              </p:nvPicPr>
              <p:blipFill>
                <a:blip r:embed="rId269"/>
                <a:stretch>
                  <a:fillRect/>
                </a:stretch>
              </p:blipFill>
              <p:spPr>
                <a:xfrm>
                  <a:off x="1697343" y="3229171"/>
                  <a:ext cx="208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6994" name="Freihand 166993">
                  <a:extLst>
                    <a:ext uri="{FF2B5EF4-FFF2-40B4-BE49-F238E27FC236}">
                      <a16:creationId xmlns:a16="http://schemas.microsoft.com/office/drawing/2014/main" id="{B4AB6FE3-0348-482A-B96F-1F8ECEED5B96}"/>
                    </a:ext>
                  </a:extLst>
                </p14:cNvPr>
                <p14:cNvContentPartPr/>
                <p14:nvPr/>
              </p14:nvContentPartPr>
              <p14:xfrm>
                <a:off x="2047263" y="3295771"/>
                <a:ext cx="211680" cy="66600"/>
              </p14:xfrm>
            </p:contentPart>
          </mc:Choice>
          <mc:Fallback xmlns="">
            <p:pic>
              <p:nvPicPr>
                <p:cNvPr id="166994" name="Freihand 166993">
                  <a:extLst>
                    <a:ext uri="{FF2B5EF4-FFF2-40B4-BE49-F238E27FC236}">
                      <a16:creationId xmlns:a16="http://schemas.microsoft.com/office/drawing/2014/main" id="{B4AB6FE3-0348-482A-B96F-1F8ECEED5B96}"/>
                    </a:ext>
                  </a:extLst>
                </p:cNvPr>
                <p:cNvPicPr/>
                <p:nvPr/>
              </p:nvPicPr>
              <p:blipFill>
                <a:blip r:embed="rId271"/>
                <a:stretch>
                  <a:fillRect/>
                </a:stretch>
              </p:blipFill>
              <p:spPr>
                <a:xfrm>
                  <a:off x="2042943" y="3291451"/>
                  <a:ext cx="220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6995" name="Freihand 166994">
                  <a:extLst>
                    <a:ext uri="{FF2B5EF4-FFF2-40B4-BE49-F238E27FC236}">
                      <a16:creationId xmlns:a16="http://schemas.microsoft.com/office/drawing/2014/main" id="{F862AE1E-3EAA-4703-AD09-3F30D0641C51}"/>
                    </a:ext>
                  </a:extLst>
                </p14:cNvPr>
                <p14:cNvContentPartPr/>
                <p14:nvPr/>
              </p14:nvContentPartPr>
              <p14:xfrm>
                <a:off x="2262183" y="3216211"/>
                <a:ext cx="195840" cy="149400"/>
              </p14:xfrm>
            </p:contentPart>
          </mc:Choice>
          <mc:Fallback xmlns="">
            <p:pic>
              <p:nvPicPr>
                <p:cNvPr id="166995" name="Freihand 166994">
                  <a:extLst>
                    <a:ext uri="{FF2B5EF4-FFF2-40B4-BE49-F238E27FC236}">
                      <a16:creationId xmlns:a16="http://schemas.microsoft.com/office/drawing/2014/main" id="{F862AE1E-3EAA-4703-AD09-3F30D0641C51}"/>
                    </a:ext>
                  </a:extLst>
                </p:cNvPr>
                <p:cNvPicPr/>
                <p:nvPr/>
              </p:nvPicPr>
              <p:blipFill>
                <a:blip r:embed="rId273"/>
                <a:stretch>
                  <a:fillRect/>
                </a:stretch>
              </p:blipFill>
              <p:spPr>
                <a:xfrm>
                  <a:off x="2257863" y="3211891"/>
                  <a:ext cx="2044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6996" name="Freihand 166995">
                  <a:extLst>
                    <a:ext uri="{FF2B5EF4-FFF2-40B4-BE49-F238E27FC236}">
                      <a16:creationId xmlns:a16="http://schemas.microsoft.com/office/drawing/2014/main" id="{E4C74F72-CA54-49A1-9995-53BC246E865D}"/>
                    </a:ext>
                  </a:extLst>
                </p14:cNvPr>
                <p14:cNvContentPartPr/>
                <p14:nvPr/>
              </p14:nvContentPartPr>
              <p14:xfrm>
                <a:off x="2488263" y="3294331"/>
                <a:ext cx="120240" cy="56520"/>
              </p14:xfrm>
            </p:contentPart>
          </mc:Choice>
          <mc:Fallback xmlns="">
            <p:pic>
              <p:nvPicPr>
                <p:cNvPr id="166996" name="Freihand 166995">
                  <a:extLst>
                    <a:ext uri="{FF2B5EF4-FFF2-40B4-BE49-F238E27FC236}">
                      <a16:creationId xmlns:a16="http://schemas.microsoft.com/office/drawing/2014/main" id="{E4C74F72-CA54-49A1-9995-53BC246E865D}"/>
                    </a:ext>
                  </a:extLst>
                </p:cNvPr>
                <p:cNvPicPr/>
                <p:nvPr/>
              </p:nvPicPr>
              <p:blipFill>
                <a:blip r:embed="rId275"/>
                <a:stretch>
                  <a:fillRect/>
                </a:stretch>
              </p:blipFill>
              <p:spPr>
                <a:xfrm>
                  <a:off x="2483943" y="3290011"/>
                  <a:ext cx="128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997" name="Freihand 166996">
                  <a:extLst>
                    <a:ext uri="{FF2B5EF4-FFF2-40B4-BE49-F238E27FC236}">
                      <a16:creationId xmlns:a16="http://schemas.microsoft.com/office/drawing/2014/main" id="{87D1E14D-BED7-41A1-886E-C7E7D99AC0EC}"/>
                    </a:ext>
                  </a:extLst>
                </p14:cNvPr>
                <p14:cNvContentPartPr/>
                <p14:nvPr/>
              </p14:nvContentPartPr>
              <p14:xfrm>
                <a:off x="2653503" y="3216931"/>
                <a:ext cx="171720" cy="142920"/>
              </p14:xfrm>
            </p:contentPart>
          </mc:Choice>
          <mc:Fallback xmlns="">
            <p:pic>
              <p:nvPicPr>
                <p:cNvPr id="166997" name="Freihand 166996">
                  <a:extLst>
                    <a:ext uri="{FF2B5EF4-FFF2-40B4-BE49-F238E27FC236}">
                      <a16:creationId xmlns:a16="http://schemas.microsoft.com/office/drawing/2014/main" id="{87D1E14D-BED7-41A1-886E-C7E7D99AC0EC}"/>
                    </a:ext>
                  </a:extLst>
                </p:cNvPr>
                <p:cNvPicPr/>
                <p:nvPr/>
              </p:nvPicPr>
              <p:blipFill>
                <a:blip r:embed="rId277"/>
                <a:stretch>
                  <a:fillRect/>
                </a:stretch>
              </p:blipFill>
              <p:spPr>
                <a:xfrm>
                  <a:off x="2649183" y="3212611"/>
                  <a:ext cx="180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6998" name="Freihand 166997">
                  <a:extLst>
                    <a:ext uri="{FF2B5EF4-FFF2-40B4-BE49-F238E27FC236}">
                      <a16:creationId xmlns:a16="http://schemas.microsoft.com/office/drawing/2014/main" id="{9EA8A3E4-A70B-43B0-B518-9774C4B09B30}"/>
                    </a:ext>
                  </a:extLst>
                </p14:cNvPr>
                <p14:cNvContentPartPr/>
                <p14:nvPr/>
              </p14:nvContentPartPr>
              <p14:xfrm>
                <a:off x="3059583" y="3224851"/>
                <a:ext cx="227880" cy="118440"/>
              </p14:xfrm>
            </p:contentPart>
          </mc:Choice>
          <mc:Fallback xmlns="">
            <p:pic>
              <p:nvPicPr>
                <p:cNvPr id="166998" name="Freihand 166997">
                  <a:extLst>
                    <a:ext uri="{FF2B5EF4-FFF2-40B4-BE49-F238E27FC236}">
                      <a16:creationId xmlns:a16="http://schemas.microsoft.com/office/drawing/2014/main" id="{9EA8A3E4-A70B-43B0-B518-9774C4B09B30}"/>
                    </a:ext>
                  </a:extLst>
                </p:cNvPr>
                <p:cNvPicPr/>
                <p:nvPr/>
              </p:nvPicPr>
              <p:blipFill>
                <a:blip r:embed="rId279"/>
                <a:stretch>
                  <a:fillRect/>
                </a:stretch>
              </p:blipFill>
              <p:spPr>
                <a:xfrm>
                  <a:off x="3055263" y="3220531"/>
                  <a:ext cx="236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6999" name="Freihand 166998">
                  <a:extLst>
                    <a:ext uri="{FF2B5EF4-FFF2-40B4-BE49-F238E27FC236}">
                      <a16:creationId xmlns:a16="http://schemas.microsoft.com/office/drawing/2014/main" id="{1CC50651-1676-4096-846C-B664827794B1}"/>
                    </a:ext>
                  </a:extLst>
                </p14:cNvPr>
                <p14:cNvContentPartPr/>
                <p14:nvPr/>
              </p14:nvContentPartPr>
              <p14:xfrm>
                <a:off x="3274863" y="3229171"/>
                <a:ext cx="69120" cy="35280"/>
              </p14:xfrm>
            </p:contentPart>
          </mc:Choice>
          <mc:Fallback xmlns="">
            <p:pic>
              <p:nvPicPr>
                <p:cNvPr id="166999" name="Freihand 166998">
                  <a:extLst>
                    <a:ext uri="{FF2B5EF4-FFF2-40B4-BE49-F238E27FC236}">
                      <a16:creationId xmlns:a16="http://schemas.microsoft.com/office/drawing/2014/main" id="{1CC50651-1676-4096-846C-B664827794B1}"/>
                    </a:ext>
                  </a:extLst>
                </p:cNvPr>
                <p:cNvPicPr/>
                <p:nvPr/>
              </p:nvPicPr>
              <p:blipFill>
                <a:blip r:embed="rId281"/>
                <a:stretch>
                  <a:fillRect/>
                </a:stretch>
              </p:blipFill>
              <p:spPr>
                <a:xfrm>
                  <a:off x="3270543" y="3224851"/>
                  <a:ext cx="77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7000" name="Freihand 166999">
                  <a:extLst>
                    <a:ext uri="{FF2B5EF4-FFF2-40B4-BE49-F238E27FC236}">
                      <a16:creationId xmlns:a16="http://schemas.microsoft.com/office/drawing/2014/main" id="{135CD07C-5D96-424D-9C2E-E4C9B57BF5A8}"/>
                    </a:ext>
                  </a:extLst>
                </p14:cNvPr>
                <p14:cNvContentPartPr/>
                <p14:nvPr/>
              </p14:nvContentPartPr>
              <p14:xfrm>
                <a:off x="3320943" y="3281731"/>
                <a:ext cx="68040" cy="64800"/>
              </p14:xfrm>
            </p:contentPart>
          </mc:Choice>
          <mc:Fallback xmlns="">
            <p:pic>
              <p:nvPicPr>
                <p:cNvPr id="167000" name="Freihand 166999">
                  <a:extLst>
                    <a:ext uri="{FF2B5EF4-FFF2-40B4-BE49-F238E27FC236}">
                      <a16:creationId xmlns:a16="http://schemas.microsoft.com/office/drawing/2014/main" id="{135CD07C-5D96-424D-9C2E-E4C9B57BF5A8}"/>
                    </a:ext>
                  </a:extLst>
                </p:cNvPr>
                <p:cNvPicPr/>
                <p:nvPr/>
              </p:nvPicPr>
              <p:blipFill>
                <a:blip r:embed="rId283"/>
                <a:stretch>
                  <a:fillRect/>
                </a:stretch>
              </p:blipFill>
              <p:spPr>
                <a:xfrm>
                  <a:off x="3316623" y="3277411"/>
                  <a:ext cx="76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7001" name="Freihand 167000">
                  <a:extLst>
                    <a:ext uri="{FF2B5EF4-FFF2-40B4-BE49-F238E27FC236}">
                      <a16:creationId xmlns:a16="http://schemas.microsoft.com/office/drawing/2014/main" id="{64D77D73-FC75-4070-9CBA-D1B1E26AF2F6}"/>
                    </a:ext>
                  </a:extLst>
                </p14:cNvPr>
                <p14:cNvContentPartPr/>
                <p14:nvPr/>
              </p14:nvContentPartPr>
              <p14:xfrm>
                <a:off x="3553503" y="3309811"/>
                <a:ext cx="11880" cy="37440"/>
              </p14:xfrm>
            </p:contentPart>
          </mc:Choice>
          <mc:Fallback xmlns="">
            <p:pic>
              <p:nvPicPr>
                <p:cNvPr id="167001" name="Freihand 167000">
                  <a:extLst>
                    <a:ext uri="{FF2B5EF4-FFF2-40B4-BE49-F238E27FC236}">
                      <a16:creationId xmlns:a16="http://schemas.microsoft.com/office/drawing/2014/main" id="{64D77D73-FC75-4070-9CBA-D1B1E26AF2F6}"/>
                    </a:ext>
                  </a:extLst>
                </p:cNvPr>
                <p:cNvPicPr/>
                <p:nvPr/>
              </p:nvPicPr>
              <p:blipFill>
                <a:blip r:embed="rId285"/>
                <a:stretch>
                  <a:fillRect/>
                </a:stretch>
              </p:blipFill>
              <p:spPr>
                <a:xfrm>
                  <a:off x="3549183" y="3305491"/>
                  <a:ext cx="205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7002" name="Freihand 167001">
                  <a:extLst>
                    <a:ext uri="{FF2B5EF4-FFF2-40B4-BE49-F238E27FC236}">
                      <a16:creationId xmlns:a16="http://schemas.microsoft.com/office/drawing/2014/main" id="{8C7D14AB-3DB2-410D-ABD6-2B2E5F4C42A0}"/>
                    </a:ext>
                  </a:extLst>
                </p14:cNvPr>
                <p14:cNvContentPartPr/>
                <p14:nvPr/>
              </p14:nvContentPartPr>
              <p14:xfrm>
                <a:off x="3585183" y="3241411"/>
                <a:ext cx="21600" cy="16200"/>
              </p14:xfrm>
            </p:contentPart>
          </mc:Choice>
          <mc:Fallback xmlns="">
            <p:pic>
              <p:nvPicPr>
                <p:cNvPr id="167002" name="Freihand 167001">
                  <a:extLst>
                    <a:ext uri="{FF2B5EF4-FFF2-40B4-BE49-F238E27FC236}">
                      <a16:creationId xmlns:a16="http://schemas.microsoft.com/office/drawing/2014/main" id="{8C7D14AB-3DB2-410D-ABD6-2B2E5F4C42A0}"/>
                    </a:ext>
                  </a:extLst>
                </p:cNvPr>
                <p:cNvPicPr/>
                <p:nvPr/>
              </p:nvPicPr>
              <p:blipFill>
                <a:blip r:embed="rId287"/>
                <a:stretch>
                  <a:fillRect/>
                </a:stretch>
              </p:blipFill>
              <p:spPr>
                <a:xfrm>
                  <a:off x="3580863" y="3237091"/>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7003" name="Freihand 167002">
                  <a:extLst>
                    <a:ext uri="{FF2B5EF4-FFF2-40B4-BE49-F238E27FC236}">
                      <a16:creationId xmlns:a16="http://schemas.microsoft.com/office/drawing/2014/main" id="{1AE2B48B-E837-47ED-AD1A-AA027249202A}"/>
                    </a:ext>
                  </a:extLst>
                </p14:cNvPr>
                <p14:cNvContentPartPr/>
                <p14:nvPr/>
              </p14:nvContentPartPr>
              <p14:xfrm>
                <a:off x="3612903" y="3292891"/>
                <a:ext cx="95040" cy="72000"/>
              </p14:xfrm>
            </p:contentPart>
          </mc:Choice>
          <mc:Fallback xmlns="">
            <p:pic>
              <p:nvPicPr>
                <p:cNvPr id="167003" name="Freihand 167002">
                  <a:extLst>
                    <a:ext uri="{FF2B5EF4-FFF2-40B4-BE49-F238E27FC236}">
                      <a16:creationId xmlns:a16="http://schemas.microsoft.com/office/drawing/2014/main" id="{1AE2B48B-E837-47ED-AD1A-AA027249202A}"/>
                    </a:ext>
                  </a:extLst>
                </p:cNvPr>
                <p:cNvPicPr/>
                <p:nvPr/>
              </p:nvPicPr>
              <p:blipFill>
                <a:blip r:embed="rId289"/>
                <a:stretch>
                  <a:fillRect/>
                </a:stretch>
              </p:blipFill>
              <p:spPr>
                <a:xfrm>
                  <a:off x="3608583" y="3288571"/>
                  <a:ext cx="103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004" name="Freihand 167003">
                  <a:extLst>
                    <a:ext uri="{FF2B5EF4-FFF2-40B4-BE49-F238E27FC236}">
                      <a16:creationId xmlns:a16="http://schemas.microsoft.com/office/drawing/2014/main" id="{9DCEACFC-FF9A-489E-870E-906F4CC94D99}"/>
                    </a:ext>
                  </a:extLst>
                </p14:cNvPr>
                <p14:cNvContentPartPr/>
                <p14:nvPr/>
              </p14:nvContentPartPr>
              <p14:xfrm>
                <a:off x="3879303" y="3287491"/>
                <a:ext cx="147960" cy="60120"/>
              </p14:xfrm>
            </p:contentPart>
          </mc:Choice>
          <mc:Fallback xmlns="">
            <p:pic>
              <p:nvPicPr>
                <p:cNvPr id="167004" name="Freihand 167003">
                  <a:extLst>
                    <a:ext uri="{FF2B5EF4-FFF2-40B4-BE49-F238E27FC236}">
                      <a16:creationId xmlns:a16="http://schemas.microsoft.com/office/drawing/2014/main" id="{9DCEACFC-FF9A-489E-870E-906F4CC94D99}"/>
                    </a:ext>
                  </a:extLst>
                </p:cNvPr>
                <p:cNvPicPr/>
                <p:nvPr/>
              </p:nvPicPr>
              <p:blipFill>
                <a:blip r:embed="rId291"/>
                <a:stretch>
                  <a:fillRect/>
                </a:stretch>
              </p:blipFill>
              <p:spPr>
                <a:xfrm>
                  <a:off x="3874983" y="3283171"/>
                  <a:ext cx="15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7005" name="Freihand 167004">
                  <a:extLst>
                    <a:ext uri="{FF2B5EF4-FFF2-40B4-BE49-F238E27FC236}">
                      <a16:creationId xmlns:a16="http://schemas.microsoft.com/office/drawing/2014/main" id="{F29DD814-A267-47C5-B04D-1775E8E9A861}"/>
                    </a:ext>
                  </a:extLst>
                </p14:cNvPr>
                <p14:cNvContentPartPr/>
                <p14:nvPr/>
              </p14:nvContentPartPr>
              <p14:xfrm>
                <a:off x="4056063" y="3214411"/>
                <a:ext cx="170280" cy="145440"/>
              </p14:xfrm>
            </p:contentPart>
          </mc:Choice>
          <mc:Fallback xmlns="">
            <p:pic>
              <p:nvPicPr>
                <p:cNvPr id="167005" name="Freihand 167004">
                  <a:extLst>
                    <a:ext uri="{FF2B5EF4-FFF2-40B4-BE49-F238E27FC236}">
                      <a16:creationId xmlns:a16="http://schemas.microsoft.com/office/drawing/2014/main" id="{F29DD814-A267-47C5-B04D-1775E8E9A861}"/>
                    </a:ext>
                  </a:extLst>
                </p:cNvPr>
                <p:cNvPicPr/>
                <p:nvPr/>
              </p:nvPicPr>
              <p:blipFill>
                <a:blip r:embed="rId293"/>
                <a:stretch>
                  <a:fillRect/>
                </a:stretch>
              </p:blipFill>
              <p:spPr>
                <a:xfrm>
                  <a:off x="4051743" y="3210091"/>
                  <a:ext cx="178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006" name="Freihand 167005">
                  <a:extLst>
                    <a:ext uri="{FF2B5EF4-FFF2-40B4-BE49-F238E27FC236}">
                      <a16:creationId xmlns:a16="http://schemas.microsoft.com/office/drawing/2014/main" id="{F39636EF-8F31-48DC-A748-DFDEBACE9EA1}"/>
                    </a:ext>
                  </a:extLst>
                </p14:cNvPr>
                <p14:cNvContentPartPr/>
                <p14:nvPr/>
              </p14:nvContentPartPr>
              <p14:xfrm>
                <a:off x="4250463" y="3276691"/>
                <a:ext cx="69120" cy="135000"/>
              </p14:xfrm>
            </p:contentPart>
          </mc:Choice>
          <mc:Fallback xmlns="">
            <p:pic>
              <p:nvPicPr>
                <p:cNvPr id="167006" name="Freihand 167005">
                  <a:extLst>
                    <a:ext uri="{FF2B5EF4-FFF2-40B4-BE49-F238E27FC236}">
                      <a16:creationId xmlns:a16="http://schemas.microsoft.com/office/drawing/2014/main" id="{F39636EF-8F31-48DC-A748-DFDEBACE9EA1}"/>
                    </a:ext>
                  </a:extLst>
                </p:cNvPr>
                <p:cNvPicPr/>
                <p:nvPr/>
              </p:nvPicPr>
              <p:blipFill>
                <a:blip r:embed="rId295"/>
                <a:stretch>
                  <a:fillRect/>
                </a:stretch>
              </p:blipFill>
              <p:spPr>
                <a:xfrm>
                  <a:off x="4246143" y="3272371"/>
                  <a:ext cx="77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7007" name="Freihand 167006">
                  <a:extLst>
                    <a:ext uri="{FF2B5EF4-FFF2-40B4-BE49-F238E27FC236}">
                      <a16:creationId xmlns:a16="http://schemas.microsoft.com/office/drawing/2014/main" id="{4A13FFBD-A2C8-441E-B0E6-B22691C7989C}"/>
                    </a:ext>
                  </a:extLst>
                </p14:cNvPr>
                <p14:cNvContentPartPr/>
                <p14:nvPr/>
              </p14:nvContentPartPr>
              <p14:xfrm>
                <a:off x="4347303" y="3268771"/>
                <a:ext cx="110520" cy="62280"/>
              </p14:xfrm>
            </p:contentPart>
          </mc:Choice>
          <mc:Fallback xmlns="">
            <p:pic>
              <p:nvPicPr>
                <p:cNvPr id="167007" name="Freihand 167006">
                  <a:extLst>
                    <a:ext uri="{FF2B5EF4-FFF2-40B4-BE49-F238E27FC236}">
                      <a16:creationId xmlns:a16="http://schemas.microsoft.com/office/drawing/2014/main" id="{4A13FFBD-A2C8-441E-B0E6-B22691C7989C}"/>
                    </a:ext>
                  </a:extLst>
                </p:cNvPr>
                <p:cNvPicPr/>
                <p:nvPr/>
              </p:nvPicPr>
              <p:blipFill>
                <a:blip r:embed="rId297"/>
                <a:stretch>
                  <a:fillRect/>
                </a:stretch>
              </p:blipFill>
              <p:spPr>
                <a:xfrm>
                  <a:off x="4342983" y="3264451"/>
                  <a:ext cx="119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7008" name="Freihand 167007">
                  <a:extLst>
                    <a:ext uri="{FF2B5EF4-FFF2-40B4-BE49-F238E27FC236}">
                      <a16:creationId xmlns:a16="http://schemas.microsoft.com/office/drawing/2014/main" id="{C09F1122-FFE9-4504-814A-F6743DCDE694}"/>
                    </a:ext>
                  </a:extLst>
                </p14:cNvPr>
                <p14:cNvContentPartPr/>
                <p14:nvPr/>
              </p14:nvContentPartPr>
              <p14:xfrm>
                <a:off x="4502823" y="3188851"/>
                <a:ext cx="125640" cy="138240"/>
              </p14:xfrm>
            </p:contentPart>
          </mc:Choice>
          <mc:Fallback xmlns="">
            <p:pic>
              <p:nvPicPr>
                <p:cNvPr id="167008" name="Freihand 167007">
                  <a:extLst>
                    <a:ext uri="{FF2B5EF4-FFF2-40B4-BE49-F238E27FC236}">
                      <a16:creationId xmlns:a16="http://schemas.microsoft.com/office/drawing/2014/main" id="{C09F1122-FFE9-4504-814A-F6743DCDE694}"/>
                    </a:ext>
                  </a:extLst>
                </p:cNvPr>
                <p:cNvPicPr/>
                <p:nvPr/>
              </p:nvPicPr>
              <p:blipFill>
                <a:blip r:embed="rId299"/>
                <a:stretch>
                  <a:fillRect/>
                </a:stretch>
              </p:blipFill>
              <p:spPr>
                <a:xfrm>
                  <a:off x="4498503" y="3184531"/>
                  <a:ext cx="134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7009" name="Freihand 167008">
                  <a:extLst>
                    <a:ext uri="{FF2B5EF4-FFF2-40B4-BE49-F238E27FC236}">
                      <a16:creationId xmlns:a16="http://schemas.microsoft.com/office/drawing/2014/main" id="{0D44D493-D836-4DD9-AF5E-21C48963A888}"/>
                    </a:ext>
                  </a:extLst>
                </p14:cNvPr>
                <p14:cNvContentPartPr/>
                <p14:nvPr/>
              </p14:nvContentPartPr>
              <p14:xfrm>
                <a:off x="4632063" y="3228451"/>
                <a:ext cx="108360" cy="97200"/>
              </p14:xfrm>
            </p:contentPart>
          </mc:Choice>
          <mc:Fallback xmlns="">
            <p:pic>
              <p:nvPicPr>
                <p:cNvPr id="167009" name="Freihand 167008">
                  <a:extLst>
                    <a:ext uri="{FF2B5EF4-FFF2-40B4-BE49-F238E27FC236}">
                      <a16:creationId xmlns:a16="http://schemas.microsoft.com/office/drawing/2014/main" id="{0D44D493-D836-4DD9-AF5E-21C48963A888}"/>
                    </a:ext>
                  </a:extLst>
                </p:cNvPr>
                <p:cNvPicPr/>
                <p:nvPr/>
              </p:nvPicPr>
              <p:blipFill>
                <a:blip r:embed="rId301"/>
                <a:stretch>
                  <a:fillRect/>
                </a:stretch>
              </p:blipFill>
              <p:spPr>
                <a:xfrm>
                  <a:off x="4627743" y="3224131"/>
                  <a:ext cx="117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67010" name="Freihand 167009">
                  <a:extLst>
                    <a:ext uri="{FF2B5EF4-FFF2-40B4-BE49-F238E27FC236}">
                      <a16:creationId xmlns:a16="http://schemas.microsoft.com/office/drawing/2014/main" id="{AC924E14-89B2-44C4-9F18-65D74657D685}"/>
                    </a:ext>
                  </a:extLst>
                </p14:cNvPr>
                <p14:cNvContentPartPr/>
                <p14:nvPr/>
              </p14:nvContentPartPr>
              <p14:xfrm>
                <a:off x="4902063" y="3237091"/>
                <a:ext cx="171360" cy="95760"/>
              </p14:xfrm>
            </p:contentPart>
          </mc:Choice>
          <mc:Fallback xmlns="">
            <p:pic>
              <p:nvPicPr>
                <p:cNvPr id="167010" name="Freihand 167009">
                  <a:extLst>
                    <a:ext uri="{FF2B5EF4-FFF2-40B4-BE49-F238E27FC236}">
                      <a16:creationId xmlns:a16="http://schemas.microsoft.com/office/drawing/2014/main" id="{AC924E14-89B2-44C4-9F18-65D74657D685}"/>
                    </a:ext>
                  </a:extLst>
                </p:cNvPr>
                <p:cNvPicPr/>
                <p:nvPr/>
              </p:nvPicPr>
              <p:blipFill>
                <a:blip r:embed="rId303"/>
                <a:stretch>
                  <a:fillRect/>
                </a:stretch>
              </p:blipFill>
              <p:spPr>
                <a:xfrm>
                  <a:off x="4897743" y="3232771"/>
                  <a:ext cx="180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67013" name="Freihand 167012">
                  <a:extLst>
                    <a:ext uri="{FF2B5EF4-FFF2-40B4-BE49-F238E27FC236}">
                      <a16:creationId xmlns:a16="http://schemas.microsoft.com/office/drawing/2014/main" id="{E9EA9962-4FEE-412A-8D27-9F414D7B8DAF}"/>
                    </a:ext>
                  </a:extLst>
                </p14:cNvPr>
                <p14:cNvContentPartPr/>
                <p14:nvPr/>
              </p14:nvContentPartPr>
              <p14:xfrm>
                <a:off x="4937343" y="3230971"/>
                <a:ext cx="109080" cy="113760"/>
              </p14:xfrm>
            </p:contentPart>
          </mc:Choice>
          <mc:Fallback xmlns="">
            <p:pic>
              <p:nvPicPr>
                <p:cNvPr id="167013" name="Freihand 167012">
                  <a:extLst>
                    <a:ext uri="{FF2B5EF4-FFF2-40B4-BE49-F238E27FC236}">
                      <a16:creationId xmlns:a16="http://schemas.microsoft.com/office/drawing/2014/main" id="{E9EA9962-4FEE-412A-8D27-9F414D7B8DAF}"/>
                    </a:ext>
                  </a:extLst>
                </p:cNvPr>
                <p:cNvPicPr/>
                <p:nvPr/>
              </p:nvPicPr>
              <p:blipFill>
                <a:blip r:embed="rId305"/>
                <a:stretch>
                  <a:fillRect/>
                </a:stretch>
              </p:blipFill>
              <p:spPr>
                <a:xfrm>
                  <a:off x="4933023" y="3226651"/>
                  <a:ext cx="117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67014" name="Freihand 167013">
                  <a:extLst>
                    <a:ext uri="{FF2B5EF4-FFF2-40B4-BE49-F238E27FC236}">
                      <a16:creationId xmlns:a16="http://schemas.microsoft.com/office/drawing/2014/main" id="{0A607022-85F1-4ED8-9CA1-103E29012893}"/>
                    </a:ext>
                  </a:extLst>
                </p14:cNvPr>
                <p14:cNvContentPartPr/>
                <p14:nvPr/>
              </p14:nvContentPartPr>
              <p14:xfrm>
                <a:off x="5068743" y="3248251"/>
                <a:ext cx="119520" cy="111240"/>
              </p14:xfrm>
            </p:contentPart>
          </mc:Choice>
          <mc:Fallback xmlns="">
            <p:pic>
              <p:nvPicPr>
                <p:cNvPr id="167014" name="Freihand 167013">
                  <a:extLst>
                    <a:ext uri="{FF2B5EF4-FFF2-40B4-BE49-F238E27FC236}">
                      <a16:creationId xmlns:a16="http://schemas.microsoft.com/office/drawing/2014/main" id="{0A607022-85F1-4ED8-9CA1-103E29012893}"/>
                    </a:ext>
                  </a:extLst>
                </p:cNvPr>
                <p:cNvPicPr/>
                <p:nvPr/>
              </p:nvPicPr>
              <p:blipFill>
                <a:blip r:embed="rId307"/>
                <a:stretch>
                  <a:fillRect/>
                </a:stretch>
              </p:blipFill>
              <p:spPr>
                <a:xfrm>
                  <a:off x="5064423" y="3243931"/>
                  <a:ext cx="128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67032" name="Freihand 167031">
                  <a:extLst>
                    <a:ext uri="{FF2B5EF4-FFF2-40B4-BE49-F238E27FC236}">
                      <a16:creationId xmlns:a16="http://schemas.microsoft.com/office/drawing/2014/main" id="{3ED3AB0B-F2EC-4293-9560-429FCAAD2D60}"/>
                    </a:ext>
                  </a:extLst>
                </p14:cNvPr>
                <p14:cNvContentPartPr/>
                <p14:nvPr/>
              </p14:nvContentPartPr>
              <p14:xfrm>
                <a:off x="583503" y="2815171"/>
                <a:ext cx="284040" cy="383400"/>
              </p14:xfrm>
            </p:contentPart>
          </mc:Choice>
          <mc:Fallback xmlns="">
            <p:pic>
              <p:nvPicPr>
                <p:cNvPr id="167032" name="Freihand 167031">
                  <a:extLst>
                    <a:ext uri="{FF2B5EF4-FFF2-40B4-BE49-F238E27FC236}">
                      <a16:creationId xmlns:a16="http://schemas.microsoft.com/office/drawing/2014/main" id="{3ED3AB0B-F2EC-4293-9560-429FCAAD2D60}"/>
                    </a:ext>
                  </a:extLst>
                </p:cNvPr>
                <p:cNvPicPr/>
                <p:nvPr/>
              </p:nvPicPr>
              <p:blipFill>
                <a:blip r:embed="rId309"/>
                <a:stretch>
                  <a:fillRect/>
                </a:stretch>
              </p:blipFill>
              <p:spPr>
                <a:xfrm>
                  <a:off x="579183" y="2810851"/>
                  <a:ext cx="2926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7033" name="Freihand 167032">
                  <a:extLst>
                    <a:ext uri="{FF2B5EF4-FFF2-40B4-BE49-F238E27FC236}">
                      <a16:creationId xmlns:a16="http://schemas.microsoft.com/office/drawing/2014/main" id="{A5EBB227-05B2-4846-B058-37DFE4C869C8}"/>
                    </a:ext>
                  </a:extLst>
                </p14:cNvPr>
                <p14:cNvContentPartPr/>
                <p14:nvPr/>
              </p14:nvContentPartPr>
              <p14:xfrm>
                <a:off x="582423" y="3241771"/>
                <a:ext cx="311040" cy="653040"/>
              </p14:xfrm>
            </p:contentPart>
          </mc:Choice>
          <mc:Fallback xmlns="">
            <p:pic>
              <p:nvPicPr>
                <p:cNvPr id="167033" name="Freihand 167032">
                  <a:extLst>
                    <a:ext uri="{FF2B5EF4-FFF2-40B4-BE49-F238E27FC236}">
                      <a16:creationId xmlns:a16="http://schemas.microsoft.com/office/drawing/2014/main" id="{A5EBB227-05B2-4846-B058-37DFE4C869C8}"/>
                    </a:ext>
                  </a:extLst>
                </p:cNvPr>
                <p:cNvPicPr/>
                <p:nvPr/>
              </p:nvPicPr>
              <p:blipFill>
                <a:blip r:embed="rId311"/>
                <a:stretch>
                  <a:fillRect/>
                </a:stretch>
              </p:blipFill>
              <p:spPr>
                <a:xfrm>
                  <a:off x="578103" y="3237451"/>
                  <a:ext cx="31968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7034" name="Freihand 167033">
                  <a:extLst>
                    <a:ext uri="{FF2B5EF4-FFF2-40B4-BE49-F238E27FC236}">
                      <a16:creationId xmlns:a16="http://schemas.microsoft.com/office/drawing/2014/main" id="{F147AE5B-2F25-4124-87DD-F5791E4DDD37}"/>
                    </a:ext>
                  </a:extLst>
                </p14:cNvPr>
                <p14:cNvContentPartPr/>
                <p14:nvPr/>
              </p14:nvContentPartPr>
              <p14:xfrm>
                <a:off x="850983" y="3683491"/>
                <a:ext cx="135720" cy="221760"/>
              </p14:xfrm>
            </p:contentPart>
          </mc:Choice>
          <mc:Fallback xmlns="">
            <p:pic>
              <p:nvPicPr>
                <p:cNvPr id="167034" name="Freihand 167033">
                  <a:extLst>
                    <a:ext uri="{FF2B5EF4-FFF2-40B4-BE49-F238E27FC236}">
                      <a16:creationId xmlns:a16="http://schemas.microsoft.com/office/drawing/2014/main" id="{F147AE5B-2F25-4124-87DD-F5791E4DDD37}"/>
                    </a:ext>
                  </a:extLst>
                </p:cNvPr>
                <p:cNvPicPr/>
                <p:nvPr/>
              </p:nvPicPr>
              <p:blipFill>
                <a:blip r:embed="rId313"/>
                <a:stretch>
                  <a:fillRect/>
                </a:stretch>
              </p:blipFill>
              <p:spPr>
                <a:xfrm>
                  <a:off x="846663" y="3679171"/>
                  <a:ext cx="144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7035" name="Freihand 167034">
                  <a:extLst>
                    <a:ext uri="{FF2B5EF4-FFF2-40B4-BE49-F238E27FC236}">
                      <a16:creationId xmlns:a16="http://schemas.microsoft.com/office/drawing/2014/main" id="{759C9D03-8D3D-44B8-9E97-83BED3A35191}"/>
                    </a:ext>
                  </a:extLst>
                </p14:cNvPr>
                <p14:cNvContentPartPr/>
                <p14:nvPr/>
              </p14:nvContentPartPr>
              <p14:xfrm>
                <a:off x="1087503" y="3554611"/>
                <a:ext cx="119520" cy="217800"/>
              </p14:xfrm>
            </p:contentPart>
          </mc:Choice>
          <mc:Fallback xmlns="">
            <p:pic>
              <p:nvPicPr>
                <p:cNvPr id="167035" name="Freihand 167034">
                  <a:extLst>
                    <a:ext uri="{FF2B5EF4-FFF2-40B4-BE49-F238E27FC236}">
                      <a16:creationId xmlns:a16="http://schemas.microsoft.com/office/drawing/2014/main" id="{759C9D03-8D3D-44B8-9E97-83BED3A35191}"/>
                    </a:ext>
                  </a:extLst>
                </p:cNvPr>
                <p:cNvPicPr/>
                <p:nvPr/>
              </p:nvPicPr>
              <p:blipFill>
                <a:blip r:embed="rId315"/>
                <a:stretch>
                  <a:fillRect/>
                </a:stretch>
              </p:blipFill>
              <p:spPr>
                <a:xfrm>
                  <a:off x="1083183" y="3550291"/>
                  <a:ext cx="128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7036" name="Freihand 167035">
                  <a:extLst>
                    <a:ext uri="{FF2B5EF4-FFF2-40B4-BE49-F238E27FC236}">
                      <a16:creationId xmlns:a16="http://schemas.microsoft.com/office/drawing/2014/main" id="{7999A121-2EA2-49CB-9638-31ECDE7803B4}"/>
                    </a:ext>
                  </a:extLst>
                </p14:cNvPr>
                <p14:cNvContentPartPr/>
                <p14:nvPr/>
              </p14:nvContentPartPr>
              <p14:xfrm>
                <a:off x="1258863" y="3546331"/>
                <a:ext cx="268200" cy="183240"/>
              </p14:xfrm>
            </p:contentPart>
          </mc:Choice>
          <mc:Fallback xmlns="">
            <p:pic>
              <p:nvPicPr>
                <p:cNvPr id="167036" name="Freihand 167035">
                  <a:extLst>
                    <a:ext uri="{FF2B5EF4-FFF2-40B4-BE49-F238E27FC236}">
                      <a16:creationId xmlns:a16="http://schemas.microsoft.com/office/drawing/2014/main" id="{7999A121-2EA2-49CB-9638-31ECDE7803B4}"/>
                    </a:ext>
                  </a:extLst>
                </p:cNvPr>
                <p:cNvPicPr/>
                <p:nvPr/>
              </p:nvPicPr>
              <p:blipFill>
                <a:blip r:embed="rId317"/>
                <a:stretch>
                  <a:fillRect/>
                </a:stretch>
              </p:blipFill>
              <p:spPr>
                <a:xfrm>
                  <a:off x="1254543" y="3542011"/>
                  <a:ext cx="276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7037" name="Freihand 167036">
                  <a:extLst>
                    <a:ext uri="{FF2B5EF4-FFF2-40B4-BE49-F238E27FC236}">
                      <a16:creationId xmlns:a16="http://schemas.microsoft.com/office/drawing/2014/main" id="{832BD876-6985-4887-82EB-0DCBB44E344E}"/>
                    </a:ext>
                  </a:extLst>
                </p14:cNvPr>
                <p14:cNvContentPartPr/>
                <p14:nvPr/>
              </p14:nvContentPartPr>
              <p14:xfrm>
                <a:off x="1633983" y="3625531"/>
                <a:ext cx="286560" cy="89280"/>
              </p14:xfrm>
            </p:contentPart>
          </mc:Choice>
          <mc:Fallback xmlns="">
            <p:pic>
              <p:nvPicPr>
                <p:cNvPr id="167037" name="Freihand 167036">
                  <a:extLst>
                    <a:ext uri="{FF2B5EF4-FFF2-40B4-BE49-F238E27FC236}">
                      <a16:creationId xmlns:a16="http://schemas.microsoft.com/office/drawing/2014/main" id="{832BD876-6985-4887-82EB-0DCBB44E344E}"/>
                    </a:ext>
                  </a:extLst>
                </p:cNvPr>
                <p:cNvPicPr/>
                <p:nvPr/>
              </p:nvPicPr>
              <p:blipFill>
                <a:blip r:embed="rId319"/>
                <a:stretch>
                  <a:fillRect/>
                </a:stretch>
              </p:blipFill>
              <p:spPr>
                <a:xfrm>
                  <a:off x="1629663" y="3621211"/>
                  <a:ext cx="295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67038" name="Freihand 167037">
                  <a:extLst>
                    <a:ext uri="{FF2B5EF4-FFF2-40B4-BE49-F238E27FC236}">
                      <a16:creationId xmlns:a16="http://schemas.microsoft.com/office/drawing/2014/main" id="{81EBED00-0C36-47CB-8BB4-A330F9AD78FD}"/>
                    </a:ext>
                  </a:extLst>
                </p14:cNvPr>
                <p14:cNvContentPartPr/>
                <p14:nvPr/>
              </p14:nvContentPartPr>
              <p14:xfrm>
                <a:off x="2094783" y="3539851"/>
                <a:ext cx="182520" cy="150480"/>
              </p14:xfrm>
            </p:contentPart>
          </mc:Choice>
          <mc:Fallback xmlns="">
            <p:pic>
              <p:nvPicPr>
                <p:cNvPr id="167038" name="Freihand 167037">
                  <a:extLst>
                    <a:ext uri="{FF2B5EF4-FFF2-40B4-BE49-F238E27FC236}">
                      <a16:creationId xmlns:a16="http://schemas.microsoft.com/office/drawing/2014/main" id="{81EBED00-0C36-47CB-8BB4-A330F9AD78FD}"/>
                    </a:ext>
                  </a:extLst>
                </p:cNvPr>
                <p:cNvPicPr/>
                <p:nvPr/>
              </p:nvPicPr>
              <p:blipFill>
                <a:blip r:embed="rId321"/>
                <a:stretch>
                  <a:fillRect/>
                </a:stretch>
              </p:blipFill>
              <p:spPr>
                <a:xfrm>
                  <a:off x="2090463" y="3535531"/>
                  <a:ext cx="191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7039" name="Freihand 167038">
                  <a:extLst>
                    <a:ext uri="{FF2B5EF4-FFF2-40B4-BE49-F238E27FC236}">
                      <a16:creationId xmlns:a16="http://schemas.microsoft.com/office/drawing/2014/main" id="{62999F65-3C24-4A19-A150-BDD3A026F9E8}"/>
                    </a:ext>
                  </a:extLst>
                </p14:cNvPr>
                <p14:cNvContentPartPr/>
                <p14:nvPr/>
              </p14:nvContentPartPr>
              <p14:xfrm>
                <a:off x="2285943" y="3471091"/>
                <a:ext cx="24480" cy="16560"/>
              </p14:xfrm>
            </p:contentPart>
          </mc:Choice>
          <mc:Fallback xmlns="">
            <p:pic>
              <p:nvPicPr>
                <p:cNvPr id="167039" name="Freihand 167038">
                  <a:extLst>
                    <a:ext uri="{FF2B5EF4-FFF2-40B4-BE49-F238E27FC236}">
                      <a16:creationId xmlns:a16="http://schemas.microsoft.com/office/drawing/2014/main" id="{62999F65-3C24-4A19-A150-BDD3A026F9E8}"/>
                    </a:ext>
                  </a:extLst>
                </p:cNvPr>
                <p:cNvPicPr/>
                <p:nvPr/>
              </p:nvPicPr>
              <p:blipFill>
                <a:blip r:embed="rId323"/>
                <a:stretch>
                  <a:fillRect/>
                </a:stretch>
              </p:blipFill>
              <p:spPr>
                <a:xfrm>
                  <a:off x="2281623" y="3466771"/>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040" name="Freihand 167039">
                  <a:extLst>
                    <a:ext uri="{FF2B5EF4-FFF2-40B4-BE49-F238E27FC236}">
                      <a16:creationId xmlns:a16="http://schemas.microsoft.com/office/drawing/2014/main" id="{A349A235-5888-4F4A-9857-7F195A680893}"/>
                    </a:ext>
                  </a:extLst>
                </p14:cNvPr>
                <p14:cNvContentPartPr/>
                <p14:nvPr/>
              </p14:nvContentPartPr>
              <p14:xfrm>
                <a:off x="2341023" y="3452371"/>
                <a:ext cx="279000" cy="228600"/>
              </p14:xfrm>
            </p:contentPart>
          </mc:Choice>
          <mc:Fallback xmlns="">
            <p:pic>
              <p:nvPicPr>
                <p:cNvPr id="167040" name="Freihand 167039">
                  <a:extLst>
                    <a:ext uri="{FF2B5EF4-FFF2-40B4-BE49-F238E27FC236}">
                      <a16:creationId xmlns:a16="http://schemas.microsoft.com/office/drawing/2014/main" id="{A349A235-5888-4F4A-9857-7F195A680893}"/>
                    </a:ext>
                  </a:extLst>
                </p:cNvPr>
                <p:cNvPicPr/>
                <p:nvPr/>
              </p:nvPicPr>
              <p:blipFill>
                <a:blip r:embed="rId325"/>
                <a:stretch>
                  <a:fillRect/>
                </a:stretch>
              </p:blipFill>
              <p:spPr>
                <a:xfrm>
                  <a:off x="2336703" y="3448051"/>
                  <a:ext cx="2876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67041" name="Freihand 167040">
                  <a:extLst>
                    <a:ext uri="{FF2B5EF4-FFF2-40B4-BE49-F238E27FC236}">
                      <a16:creationId xmlns:a16="http://schemas.microsoft.com/office/drawing/2014/main" id="{D8A900B8-667A-44D3-B281-AAB0B165A578}"/>
                    </a:ext>
                  </a:extLst>
                </p14:cNvPr>
                <p14:cNvContentPartPr/>
                <p14:nvPr/>
              </p14:nvContentPartPr>
              <p14:xfrm>
                <a:off x="2587623" y="3568291"/>
                <a:ext cx="93960" cy="57600"/>
              </p14:xfrm>
            </p:contentPart>
          </mc:Choice>
          <mc:Fallback xmlns="">
            <p:pic>
              <p:nvPicPr>
                <p:cNvPr id="167041" name="Freihand 167040">
                  <a:extLst>
                    <a:ext uri="{FF2B5EF4-FFF2-40B4-BE49-F238E27FC236}">
                      <a16:creationId xmlns:a16="http://schemas.microsoft.com/office/drawing/2014/main" id="{D8A900B8-667A-44D3-B281-AAB0B165A578}"/>
                    </a:ext>
                  </a:extLst>
                </p:cNvPr>
                <p:cNvPicPr/>
                <p:nvPr/>
              </p:nvPicPr>
              <p:blipFill>
                <a:blip r:embed="rId327"/>
                <a:stretch>
                  <a:fillRect/>
                </a:stretch>
              </p:blipFill>
              <p:spPr>
                <a:xfrm>
                  <a:off x="2583303" y="3563971"/>
                  <a:ext cx="102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67042" name="Freihand 167041">
                  <a:extLst>
                    <a:ext uri="{FF2B5EF4-FFF2-40B4-BE49-F238E27FC236}">
                      <a16:creationId xmlns:a16="http://schemas.microsoft.com/office/drawing/2014/main" id="{78DFC97E-8B87-4B58-BFE4-00DAD091EE49}"/>
                    </a:ext>
                  </a:extLst>
                </p14:cNvPr>
                <p14:cNvContentPartPr/>
                <p14:nvPr/>
              </p14:nvContentPartPr>
              <p14:xfrm>
                <a:off x="2653503" y="3498811"/>
                <a:ext cx="46440" cy="134280"/>
              </p14:xfrm>
            </p:contentPart>
          </mc:Choice>
          <mc:Fallback xmlns="">
            <p:pic>
              <p:nvPicPr>
                <p:cNvPr id="167042" name="Freihand 167041">
                  <a:extLst>
                    <a:ext uri="{FF2B5EF4-FFF2-40B4-BE49-F238E27FC236}">
                      <a16:creationId xmlns:a16="http://schemas.microsoft.com/office/drawing/2014/main" id="{78DFC97E-8B87-4B58-BFE4-00DAD091EE49}"/>
                    </a:ext>
                  </a:extLst>
                </p:cNvPr>
                <p:cNvPicPr/>
                <p:nvPr/>
              </p:nvPicPr>
              <p:blipFill>
                <a:blip r:embed="rId329"/>
                <a:stretch>
                  <a:fillRect/>
                </a:stretch>
              </p:blipFill>
              <p:spPr>
                <a:xfrm>
                  <a:off x="2649183" y="3494491"/>
                  <a:ext cx="55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67043" name="Freihand 167042">
                  <a:extLst>
                    <a:ext uri="{FF2B5EF4-FFF2-40B4-BE49-F238E27FC236}">
                      <a16:creationId xmlns:a16="http://schemas.microsoft.com/office/drawing/2014/main" id="{B9DE31E4-6D21-49DF-A3FD-A838F6247752}"/>
                    </a:ext>
                  </a:extLst>
                </p14:cNvPr>
                <p14:cNvContentPartPr/>
                <p14:nvPr/>
              </p14:nvContentPartPr>
              <p14:xfrm>
                <a:off x="2718303" y="3566491"/>
                <a:ext cx="114120" cy="70920"/>
              </p14:xfrm>
            </p:contentPart>
          </mc:Choice>
          <mc:Fallback xmlns="">
            <p:pic>
              <p:nvPicPr>
                <p:cNvPr id="167043" name="Freihand 167042">
                  <a:extLst>
                    <a:ext uri="{FF2B5EF4-FFF2-40B4-BE49-F238E27FC236}">
                      <a16:creationId xmlns:a16="http://schemas.microsoft.com/office/drawing/2014/main" id="{B9DE31E4-6D21-49DF-A3FD-A838F6247752}"/>
                    </a:ext>
                  </a:extLst>
                </p:cNvPr>
                <p:cNvPicPr/>
                <p:nvPr/>
              </p:nvPicPr>
              <p:blipFill>
                <a:blip r:embed="rId331"/>
                <a:stretch>
                  <a:fillRect/>
                </a:stretch>
              </p:blipFill>
              <p:spPr>
                <a:xfrm>
                  <a:off x="2713983" y="3562171"/>
                  <a:ext cx="1227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67044" name="Freihand 167043">
                  <a:extLst>
                    <a:ext uri="{FF2B5EF4-FFF2-40B4-BE49-F238E27FC236}">
                      <a16:creationId xmlns:a16="http://schemas.microsoft.com/office/drawing/2014/main" id="{AC4E7304-1ACF-4E64-8B18-CC494BC3660F}"/>
                    </a:ext>
                  </a:extLst>
                </p14:cNvPr>
                <p14:cNvContentPartPr/>
                <p14:nvPr/>
              </p14:nvContentPartPr>
              <p14:xfrm>
                <a:off x="2835303" y="3558571"/>
                <a:ext cx="94320" cy="90000"/>
              </p14:xfrm>
            </p:contentPart>
          </mc:Choice>
          <mc:Fallback xmlns="">
            <p:pic>
              <p:nvPicPr>
                <p:cNvPr id="167044" name="Freihand 167043">
                  <a:extLst>
                    <a:ext uri="{FF2B5EF4-FFF2-40B4-BE49-F238E27FC236}">
                      <a16:creationId xmlns:a16="http://schemas.microsoft.com/office/drawing/2014/main" id="{AC4E7304-1ACF-4E64-8B18-CC494BC3660F}"/>
                    </a:ext>
                  </a:extLst>
                </p:cNvPr>
                <p:cNvPicPr/>
                <p:nvPr/>
              </p:nvPicPr>
              <p:blipFill>
                <a:blip r:embed="rId333"/>
                <a:stretch>
                  <a:fillRect/>
                </a:stretch>
              </p:blipFill>
              <p:spPr>
                <a:xfrm>
                  <a:off x="2830983" y="3554251"/>
                  <a:ext cx="102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7045" name="Freihand 167044">
                  <a:extLst>
                    <a:ext uri="{FF2B5EF4-FFF2-40B4-BE49-F238E27FC236}">
                      <a16:creationId xmlns:a16="http://schemas.microsoft.com/office/drawing/2014/main" id="{2731AA63-0BA4-4750-A290-5A44706332DA}"/>
                    </a:ext>
                  </a:extLst>
                </p14:cNvPr>
                <p14:cNvContentPartPr/>
                <p14:nvPr/>
              </p14:nvContentPartPr>
              <p14:xfrm>
                <a:off x="2989383" y="3564331"/>
                <a:ext cx="111240" cy="102240"/>
              </p14:xfrm>
            </p:contentPart>
          </mc:Choice>
          <mc:Fallback xmlns="">
            <p:pic>
              <p:nvPicPr>
                <p:cNvPr id="167045" name="Freihand 167044">
                  <a:extLst>
                    <a:ext uri="{FF2B5EF4-FFF2-40B4-BE49-F238E27FC236}">
                      <a16:creationId xmlns:a16="http://schemas.microsoft.com/office/drawing/2014/main" id="{2731AA63-0BA4-4750-A290-5A44706332DA}"/>
                    </a:ext>
                  </a:extLst>
                </p:cNvPr>
                <p:cNvPicPr/>
                <p:nvPr/>
              </p:nvPicPr>
              <p:blipFill>
                <a:blip r:embed="rId335"/>
                <a:stretch>
                  <a:fillRect/>
                </a:stretch>
              </p:blipFill>
              <p:spPr>
                <a:xfrm>
                  <a:off x="2985063" y="3560011"/>
                  <a:ext cx="119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7047" name="Freihand 167046">
                  <a:extLst>
                    <a:ext uri="{FF2B5EF4-FFF2-40B4-BE49-F238E27FC236}">
                      <a16:creationId xmlns:a16="http://schemas.microsoft.com/office/drawing/2014/main" id="{55E73C4E-45B2-4BEE-929E-CD91FE3DBF64}"/>
                    </a:ext>
                  </a:extLst>
                </p14:cNvPr>
                <p14:cNvContentPartPr/>
                <p14:nvPr/>
              </p14:nvContentPartPr>
              <p14:xfrm>
                <a:off x="3282063" y="3550291"/>
                <a:ext cx="3600" cy="86760"/>
              </p14:xfrm>
            </p:contentPart>
          </mc:Choice>
          <mc:Fallback xmlns="">
            <p:pic>
              <p:nvPicPr>
                <p:cNvPr id="167047" name="Freihand 167046">
                  <a:extLst>
                    <a:ext uri="{FF2B5EF4-FFF2-40B4-BE49-F238E27FC236}">
                      <a16:creationId xmlns:a16="http://schemas.microsoft.com/office/drawing/2014/main" id="{55E73C4E-45B2-4BEE-929E-CD91FE3DBF64}"/>
                    </a:ext>
                  </a:extLst>
                </p:cNvPr>
                <p:cNvPicPr/>
                <p:nvPr/>
              </p:nvPicPr>
              <p:blipFill>
                <a:blip r:embed="rId337"/>
                <a:stretch>
                  <a:fillRect/>
                </a:stretch>
              </p:blipFill>
              <p:spPr>
                <a:xfrm>
                  <a:off x="3277743" y="3545971"/>
                  <a:ext cx="12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7048" name="Freihand 167047">
                  <a:extLst>
                    <a:ext uri="{FF2B5EF4-FFF2-40B4-BE49-F238E27FC236}">
                      <a16:creationId xmlns:a16="http://schemas.microsoft.com/office/drawing/2014/main" id="{6986AB6A-7819-480E-9B56-4CCF8F6D0197}"/>
                    </a:ext>
                  </a:extLst>
                </p14:cNvPr>
                <p14:cNvContentPartPr/>
                <p14:nvPr/>
              </p14:nvContentPartPr>
              <p14:xfrm>
                <a:off x="3275943" y="3505291"/>
                <a:ext cx="39960" cy="26640"/>
              </p14:xfrm>
            </p:contentPart>
          </mc:Choice>
          <mc:Fallback xmlns="">
            <p:pic>
              <p:nvPicPr>
                <p:cNvPr id="167048" name="Freihand 167047">
                  <a:extLst>
                    <a:ext uri="{FF2B5EF4-FFF2-40B4-BE49-F238E27FC236}">
                      <a16:creationId xmlns:a16="http://schemas.microsoft.com/office/drawing/2014/main" id="{6986AB6A-7819-480E-9B56-4CCF8F6D0197}"/>
                    </a:ext>
                  </a:extLst>
                </p:cNvPr>
                <p:cNvPicPr/>
                <p:nvPr/>
              </p:nvPicPr>
              <p:blipFill>
                <a:blip r:embed="rId339"/>
                <a:stretch>
                  <a:fillRect/>
                </a:stretch>
              </p:blipFill>
              <p:spPr>
                <a:xfrm>
                  <a:off x="3271623" y="3500971"/>
                  <a:ext cx="48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67049" name="Freihand 167048">
                  <a:extLst>
                    <a:ext uri="{FF2B5EF4-FFF2-40B4-BE49-F238E27FC236}">
                      <a16:creationId xmlns:a16="http://schemas.microsoft.com/office/drawing/2014/main" id="{0E044425-40B7-4E74-95C0-723B7B114ED6}"/>
                    </a:ext>
                  </a:extLst>
                </p14:cNvPr>
                <p14:cNvContentPartPr/>
                <p14:nvPr/>
              </p14:nvContentPartPr>
              <p14:xfrm>
                <a:off x="3320583" y="3546331"/>
                <a:ext cx="93240" cy="110880"/>
              </p14:xfrm>
            </p:contentPart>
          </mc:Choice>
          <mc:Fallback xmlns="">
            <p:pic>
              <p:nvPicPr>
                <p:cNvPr id="167049" name="Freihand 167048">
                  <a:extLst>
                    <a:ext uri="{FF2B5EF4-FFF2-40B4-BE49-F238E27FC236}">
                      <a16:creationId xmlns:a16="http://schemas.microsoft.com/office/drawing/2014/main" id="{0E044425-40B7-4E74-95C0-723B7B114ED6}"/>
                    </a:ext>
                  </a:extLst>
                </p:cNvPr>
                <p:cNvPicPr/>
                <p:nvPr/>
              </p:nvPicPr>
              <p:blipFill>
                <a:blip r:embed="rId341"/>
                <a:stretch>
                  <a:fillRect/>
                </a:stretch>
              </p:blipFill>
              <p:spPr>
                <a:xfrm>
                  <a:off x="3316263" y="3542011"/>
                  <a:ext cx="101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67050" name="Freihand 167049">
                  <a:extLst>
                    <a:ext uri="{FF2B5EF4-FFF2-40B4-BE49-F238E27FC236}">
                      <a16:creationId xmlns:a16="http://schemas.microsoft.com/office/drawing/2014/main" id="{E5213070-F7A7-4EDB-ACE3-C92B016E7258}"/>
                    </a:ext>
                  </a:extLst>
                </p14:cNvPr>
                <p14:cNvContentPartPr/>
                <p14:nvPr/>
              </p14:nvContentPartPr>
              <p14:xfrm>
                <a:off x="3273783" y="3443731"/>
                <a:ext cx="156960" cy="196200"/>
              </p14:xfrm>
            </p:contentPart>
          </mc:Choice>
          <mc:Fallback xmlns="">
            <p:pic>
              <p:nvPicPr>
                <p:cNvPr id="167050" name="Freihand 167049">
                  <a:extLst>
                    <a:ext uri="{FF2B5EF4-FFF2-40B4-BE49-F238E27FC236}">
                      <a16:creationId xmlns:a16="http://schemas.microsoft.com/office/drawing/2014/main" id="{E5213070-F7A7-4EDB-ACE3-C92B016E7258}"/>
                    </a:ext>
                  </a:extLst>
                </p:cNvPr>
                <p:cNvPicPr/>
                <p:nvPr/>
              </p:nvPicPr>
              <p:blipFill>
                <a:blip r:embed="rId343"/>
                <a:stretch>
                  <a:fillRect/>
                </a:stretch>
              </p:blipFill>
              <p:spPr>
                <a:xfrm>
                  <a:off x="3269463" y="3439411"/>
                  <a:ext cx="165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67051" name="Freihand 167050">
                  <a:extLst>
                    <a:ext uri="{FF2B5EF4-FFF2-40B4-BE49-F238E27FC236}">
                      <a16:creationId xmlns:a16="http://schemas.microsoft.com/office/drawing/2014/main" id="{2222DD65-3EEE-4622-8762-53C454D9F1A1}"/>
                    </a:ext>
                  </a:extLst>
                </p14:cNvPr>
                <p14:cNvContentPartPr/>
                <p14:nvPr/>
              </p14:nvContentPartPr>
              <p14:xfrm>
                <a:off x="3475743" y="3542731"/>
                <a:ext cx="68400" cy="41040"/>
              </p14:xfrm>
            </p:contentPart>
          </mc:Choice>
          <mc:Fallback xmlns="">
            <p:pic>
              <p:nvPicPr>
                <p:cNvPr id="167051" name="Freihand 167050">
                  <a:extLst>
                    <a:ext uri="{FF2B5EF4-FFF2-40B4-BE49-F238E27FC236}">
                      <a16:creationId xmlns:a16="http://schemas.microsoft.com/office/drawing/2014/main" id="{2222DD65-3EEE-4622-8762-53C454D9F1A1}"/>
                    </a:ext>
                  </a:extLst>
                </p:cNvPr>
                <p:cNvPicPr/>
                <p:nvPr/>
              </p:nvPicPr>
              <p:blipFill>
                <a:blip r:embed="rId345"/>
                <a:stretch>
                  <a:fillRect/>
                </a:stretch>
              </p:blipFill>
              <p:spPr>
                <a:xfrm>
                  <a:off x="3471423" y="3538411"/>
                  <a:ext cx="770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67052" name="Freihand 167051">
                  <a:extLst>
                    <a:ext uri="{FF2B5EF4-FFF2-40B4-BE49-F238E27FC236}">
                      <a16:creationId xmlns:a16="http://schemas.microsoft.com/office/drawing/2014/main" id="{F96055BE-0021-4F21-A542-07417FE096D8}"/>
                    </a:ext>
                  </a:extLst>
                </p14:cNvPr>
                <p14:cNvContentPartPr/>
                <p14:nvPr/>
              </p14:nvContentPartPr>
              <p14:xfrm>
                <a:off x="3490143" y="3519331"/>
                <a:ext cx="34200" cy="135360"/>
              </p14:xfrm>
            </p:contentPart>
          </mc:Choice>
          <mc:Fallback xmlns="">
            <p:pic>
              <p:nvPicPr>
                <p:cNvPr id="167052" name="Freihand 167051">
                  <a:extLst>
                    <a:ext uri="{FF2B5EF4-FFF2-40B4-BE49-F238E27FC236}">
                      <a16:creationId xmlns:a16="http://schemas.microsoft.com/office/drawing/2014/main" id="{F96055BE-0021-4F21-A542-07417FE096D8}"/>
                    </a:ext>
                  </a:extLst>
                </p:cNvPr>
                <p:cNvPicPr/>
                <p:nvPr/>
              </p:nvPicPr>
              <p:blipFill>
                <a:blip r:embed="rId347"/>
                <a:stretch>
                  <a:fillRect/>
                </a:stretch>
              </p:blipFill>
              <p:spPr>
                <a:xfrm>
                  <a:off x="3485823" y="3515011"/>
                  <a:ext cx="42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7053" name="Freihand 167052">
                  <a:extLst>
                    <a:ext uri="{FF2B5EF4-FFF2-40B4-BE49-F238E27FC236}">
                      <a16:creationId xmlns:a16="http://schemas.microsoft.com/office/drawing/2014/main" id="{9BDEC98B-84EA-49EF-B0A2-68CC629FA5BF}"/>
                    </a:ext>
                  </a:extLst>
                </p14:cNvPr>
                <p14:cNvContentPartPr/>
                <p14:nvPr/>
              </p14:nvContentPartPr>
              <p14:xfrm>
                <a:off x="3510303" y="3475051"/>
                <a:ext cx="6840" cy="29160"/>
              </p14:xfrm>
            </p:contentPart>
          </mc:Choice>
          <mc:Fallback xmlns="">
            <p:pic>
              <p:nvPicPr>
                <p:cNvPr id="167053" name="Freihand 167052">
                  <a:extLst>
                    <a:ext uri="{FF2B5EF4-FFF2-40B4-BE49-F238E27FC236}">
                      <a16:creationId xmlns:a16="http://schemas.microsoft.com/office/drawing/2014/main" id="{9BDEC98B-84EA-49EF-B0A2-68CC629FA5BF}"/>
                    </a:ext>
                  </a:extLst>
                </p:cNvPr>
                <p:cNvPicPr/>
                <p:nvPr/>
              </p:nvPicPr>
              <p:blipFill>
                <a:blip r:embed="rId349"/>
                <a:stretch>
                  <a:fillRect/>
                </a:stretch>
              </p:blipFill>
              <p:spPr>
                <a:xfrm>
                  <a:off x="3505983" y="3470731"/>
                  <a:ext cx="15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7054" name="Freihand 167053">
                  <a:extLst>
                    <a:ext uri="{FF2B5EF4-FFF2-40B4-BE49-F238E27FC236}">
                      <a16:creationId xmlns:a16="http://schemas.microsoft.com/office/drawing/2014/main" id="{89B20C59-C9D4-4077-B736-E73B0438F6E7}"/>
                    </a:ext>
                  </a:extLst>
                </p14:cNvPr>
                <p14:cNvContentPartPr/>
                <p14:nvPr/>
              </p14:nvContentPartPr>
              <p14:xfrm>
                <a:off x="3567903" y="3504571"/>
                <a:ext cx="87480" cy="136080"/>
              </p14:xfrm>
            </p:contentPart>
          </mc:Choice>
          <mc:Fallback xmlns="">
            <p:pic>
              <p:nvPicPr>
                <p:cNvPr id="167054" name="Freihand 167053">
                  <a:extLst>
                    <a:ext uri="{FF2B5EF4-FFF2-40B4-BE49-F238E27FC236}">
                      <a16:creationId xmlns:a16="http://schemas.microsoft.com/office/drawing/2014/main" id="{89B20C59-C9D4-4077-B736-E73B0438F6E7}"/>
                    </a:ext>
                  </a:extLst>
                </p:cNvPr>
                <p:cNvPicPr/>
                <p:nvPr/>
              </p:nvPicPr>
              <p:blipFill>
                <a:blip r:embed="rId351"/>
                <a:stretch>
                  <a:fillRect/>
                </a:stretch>
              </p:blipFill>
              <p:spPr>
                <a:xfrm>
                  <a:off x="3563583" y="3500251"/>
                  <a:ext cx="96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7055" name="Freihand 167054">
                  <a:extLst>
                    <a:ext uri="{FF2B5EF4-FFF2-40B4-BE49-F238E27FC236}">
                      <a16:creationId xmlns:a16="http://schemas.microsoft.com/office/drawing/2014/main" id="{67A6B828-19FE-45E8-8DE9-43313F935F49}"/>
                    </a:ext>
                  </a:extLst>
                </p14:cNvPr>
                <p14:cNvContentPartPr/>
                <p14:nvPr/>
              </p14:nvContentPartPr>
              <p14:xfrm>
                <a:off x="3794703" y="3516091"/>
                <a:ext cx="115920" cy="200520"/>
              </p14:xfrm>
            </p:contentPart>
          </mc:Choice>
          <mc:Fallback xmlns="">
            <p:pic>
              <p:nvPicPr>
                <p:cNvPr id="167055" name="Freihand 167054">
                  <a:extLst>
                    <a:ext uri="{FF2B5EF4-FFF2-40B4-BE49-F238E27FC236}">
                      <a16:creationId xmlns:a16="http://schemas.microsoft.com/office/drawing/2014/main" id="{67A6B828-19FE-45E8-8DE9-43313F935F49}"/>
                    </a:ext>
                  </a:extLst>
                </p:cNvPr>
                <p:cNvPicPr/>
                <p:nvPr/>
              </p:nvPicPr>
              <p:blipFill>
                <a:blip r:embed="rId353"/>
                <a:stretch>
                  <a:fillRect/>
                </a:stretch>
              </p:blipFill>
              <p:spPr>
                <a:xfrm>
                  <a:off x="3790383" y="3511771"/>
                  <a:ext cx="1245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7056" name="Freihand 167055">
                  <a:extLst>
                    <a:ext uri="{FF2B5EF4-FFF2-40B4-BE49-F238E27FC236}">
                      <a16:creationId xmlns:a16="http://schemas.microsoft.com/office/drawing/2014/main" id="{147DE475-EA39-4E24-8B13-CAF4210D721A}"/>
                    </a:ext>
                  </a:extLst>
                </p14:cNvPr>
                <p14:cNvContentPartPr/>
                <p14:nvPr/>
              </p14:nvContentPartPr>
              <p14:xfrm>
                <a:off x="3921063" y="3540931"/>
                <a:ext cx="108720" cy="69120"/>
              </p14:xfrm>
            </p:contentPart>
          </mc:Choice>
          <mc:Fallback xmlns="">
            <p:pic>
              <p:nvPicPr>
                <p:cNvPr id="167056" name="Freihand 167055">
                  <a:extLst>
                    <a:ext uri="{FF2B5EF4-FFF2-40B4-BE49-F238E27FC236}">
                      <a16:creationId xmlns:a16="http://schemas.microsoft.com/office/drawing/2014/main" id="{147DE475-EA39-4E24-8B13-CAF4210D721A}"/>
                    </a:ext>
                  </a:extLst>
                </p:cNvPr>
                <p:cNvPicPr/>
                <p:nvPr/>
              </p:nvPicPr>
              <p:blipFill>
                <a:blip r:embed="rId355"/>
                <a:stretch>
                  <a:fillRect/>
                </a:stretch>
              </p:blipFill>
              <p:spPr>
                <a:xfrm>
                  <a:off x="3916743" y="3536611"/>
                  <a:ext cx="117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7057" name="Freihand 167056">
                  <a:extLst>
                    <a:ext uri="{FF2B5EF4-FFF2-40B4-BE49-F238E27FC236}">
                      <a16:creationId xmlns:a16="http://schemas.microsoft.com/office/drawing/2014/main" id="{7DAF3EEA-CFBC-4777-8308-2398EED5448E}"/>
                    </a:ext>
                  </a:extLst>
                </p14:cNvPr>
                <p14:cNvContentPartPr/>
                <p14:nvPr/>
              </p14:nvContentPartPr>
              <p14:xfrm>
                <a:off x="3917103" y="3534811"/>
                <a:ext cx="254160" cy="79200"/>
              </p14:xfrm>
            </p:contentPart>
          </mc:Choice>
          <mc:Fallback xmlns="">
            <p:pic>
              <p:nvPicPr>
                <p:cNvPr id="167057" name="Freihand 167056">
                  <a:extLst>
                    <a:ext uri="{FF2B5EF4-FFF2-40B4-BE49-F238E27FC236}">
                      <a16:creationId xmlns:a16="http://schemas.microsoft.com/office/drawing/2014/main" id="{7DAF3EEA-CFBC-4777-8308-2398EED5448E}"/>
                    </a:ext>
                  </a:extLst>
                </p:cNvPr>
                <p:cNvPicPr/>
                <p:nvPr/>
              </p:nvPicPr>
              <p:blipFill>
                <a:blip r:embed="rId357"/>
                <a:stretch>
                  <a:fillRect/>
                </a:stretch>
              </p:blipFill>
              <p:spPr>
                <a:xfrm>
                  <a:off x="3912783" y="3530491"/>
                  <a:ext cx="262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7058" name="Freihand 167057">
                  <a:extLst>
                    <a:ext uri="{FF2B5EF4-FFF2-40B4-BE49-F238E27FC236}">
                      <a16:creationId xmlns:a16="http://schemas.microsoft.com/office/drawing/2014/main" id="{EBA66434-AB69-4464-BDF9-05965C1F7AD7}"/>
                    </a:ext>
                  </a:extLst>
                </p14:cNvPr>
                <p14:cNvContentPartPr/>
                <p14:nvPr/>
              </p14:nvContentPartPr>
              <p14:xfrm>
                <a:off x="4138503" y="3489091"/>
                <a:ext cx="126360" cy="147600"/>
              </p14:xfrm>
            </p:contentPart>
          </mc:Choice>
          <mc:Fallback xmlns="">
            <p:pic>
              <p:nvPicPr>
                <p:cNvPr id="167058" name="Freihand 167057">
                  <a:extLst>
                    <a:ext uri="{FF2B5EF4-FFF2-40B4-BE49-F238E27FC236}">
                      <a16:creationId xmlns:a16="http://schemas.microsoft.com/office/drawing/2014/main" id="{EBA66434-AB69-4464-BDF9-05965C1F7AD7}"/>
                    </a:ext>
                  </a:extLst>
                </p:cNvPr>
                <p:cNvPicPr/>
                <p:nvPr/>
              </p:nvPicPr>
              <p:blipFill>
                <a:blip r:embed="rId359"/>
                <a:stretch>
                  <a:fillRect/>
                </a:stretch>
              </p:blipFill>
              <p:spPr>
                <a:xfrm>
                  <a:off x="4134183" y="3484771"/>
                  <a:ext cx="13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67059" name="Freihand 167058">
                  <a:extLst>
                    <a:ext uri="{FF2B5EF4-FFF2-40B4-BE49-F238E27FC236}">
                      <a16:creationId xmlns:a16="http://schemas.microsoft.com/office/drawing/2014/main" id="{66C13821-0664-4CAF-8385-AC2846A4D3C5}"/>
                    </a:ext>
                  </a:extLst>
                </p14:cNvPr>
                <p14:cNvContentPartPr/>
                <p14:nvPr/>
              </p14:nvContentPartPr>
              <p14:xfrm>
                <a:off x="4481943" y="3505291"/>
                <a:ext cx="114480" cy="105480"/>
              </p14:xfrm>
            </p:contentPart>
          </mc:Choice>
          <mc:Fallback xmlns="">
            <p:pic>
              <p:nvPicPr>
                <p:cNvPr id="167059" name="Freihand 167058">
                  <a:extLst>
                    <a:ext uri="{FF2B5EF4-FFF2-40B4-BE49-F238E27FC236}">
                      <a16:creationId xmlns:a16="http://schemas.microsoft.com/office/drawing/2014/main" id="{66C13821-0664-4CAF-8385-AC2846A4D3C5}"/>
                    </a:ext>
                  </a:extLst>
                </p:cNvPr>
                <p:cNvPicPr/>
                <p:nvPr/>
              </p:nvPicPr>
              <p:blipFill>
                <a:blip r:embed="rId361"/>
                <a:stretch>
                  <a:fillRect/>
                </a:stretch>
              </p:blipFill>
              <p:spPr>
                <a:xfrm>
                  <a:off x="4477623" y="3500971"/>
                  <a:ext cx="123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67060" name="Freihand 167059">
                  <a:extLst>
                    <a:ext uri="{FF2B5EF4-FFF2-40B4-BE49-F238E27FC236}">
                      <a16:creationId xmlns:a16="http://schemas.microsoft.com/office/drawing/2014/main" id="{0BEF13A3-CE8F-4B67-B00D-1C8BC4AFC169}"/>
                    </a:ext>
                  </a:extLst>
                </p14:cNvPr>
                <p14:cNvContentPartPr/>
                <p14:nvPr/>
              </p14:nvContentPartPr>
              <p14:xfrm>
                <a:off x="4604703" y="3588091"/>
                <a:ext cx="117720" cy="58680"/>
              </p14:xfrm>
            </p:contentPart>
          </mc:Choice>
          <mc:Fallback xmlns="">
            <p:pic>
              <p:nvPicPr>
                <p:cNvPr id="167060" name="Freihand 167059">
                  <a:extLst>
                    <a:ext uri="{FF2B5EF4-FFF2-40B4-BE49-F238E27FC236}">
                      <a16:creationId xmlns:a16="http://schemas.microsoft.com/office/drawing/2014/main" id="{0BEF13A3-CE8F-4B67-B00D-1C8BC4AFC169}"/>
                    </a:ext>
                  </a:extLst>
                </p:cNvPr>
                <p:cNvPicPr/>
                <p:nvPr/>
              </p:nvPicPr>
              <p:blipFill>
                <a:blip r:embed="rId363"/>
                <a:stretch>
                  <a:fillRect/>
                </a:stretch>
              </p:blipFill>
              <p:spPr>
                <a:xfrm>
                  <a:off x="4600383" y="3583771"/>
                  <a:ext cx="126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67063" name="Freihand 167062">
                  <a:extLst>
                    <a:ext uri="{FF2B5EF4-FFF2-40B4-BE49-F238E27FC236}">
                      <a16:creationId xmlns:a16="http://schemas.microsoft.com/office/drawing/2014/main" id="{426D2FF4-7B68-40E6-ACC8-E3062AA5C833}"/>
                    </a:ext>
                  </a:extLst>
                </p14:cNvPr>
                <p14:cNvContentPartPr/>
                <p14:nvPr/>
              </p14:nvContentPartPr>
              <p14:xfrm>
                <a:off x="4916463" y="3521851"/>
                <a:ext cx="220320" cy="93960"/>
              </p14:xfrm>
            </p:contentPart>
          </mc:Choice>
          <mc:Fallback xmlns="">
            <p:pic>
              <p:nvPicPr>
                <p:cNvPr id="167063" name="Freihand 167062">
                  <a:extLst>
                    <a:ext uri="{FF2B5EF4-FFF2-40B4-BE49-F238E27FC236}">
                      <a16:creationId xmlns:a16="http://schemas.microsoft.com/office/drawing/2014/main" id="{426D2FF4-7B68-40E6-ACC8-E3062AA5C833}"/>
                    </a:ext>
                  </a:extLst>
                </p:cNvPr>
                <p:cNvPicPr/>
                <p:nvPr/>
              </p:nvPicPr>
              <p:blipFill>
                <a:blip r:embed="rId365"/>
                <a:stretch>
                  <a:fillRect/>
                </a:stretch>
              </p:blipFill>
              <p:spPr>
                <a:xfrm>
                  <a:off x="4912143" y="3517531"/>
                  <a:ext cx="228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7064" name="Freihand 167063">
                  <a:extLst>
                    <a:ext uri="{FF2B5EF4-FFF2-40B4-BE49-F238E27FC236}">
                      <a16:creationId xmlns:a16="http://schemas.microsoft.com/office/drawing/2014/main" id="{62B77A33-AE42-4B55-AF6D-2EC074BA1F40}"/>
                    </a:ext>
                  </a:extLst>
                </p14:cNvPr>
                <p14:cNvContentPartPr/>
                <p14:nvPr/>
              </p14:nvContentPartPr>
              <p14:xfrm>
                <a:off x="5145063" y="3485131"/>
                <a:ext cx="63360" cy="136440"/>
              </p14:xfrm>
            </p:contentPart>
          </mc:Choice>
          <mc:Fallback xmlns="">
            <p:pic>
              <p:nvPicPr>
                <p:cNvPr id="167064" name="Freihand 167063">
                  <a:extLst>
                    <a:ext uri="{FF2B5EF4-FFF2-40B4-BE49-F238E27FC236}">
                      <a16:creationId xmlns:a16="http://schemas.microsoft.com/office/drawing/2014/main" id="{62B77A33-AE42-4B55-AF6D-2EC074BA1F40}"/>
                    </a:ext>
                  </a:extLst>
                </p:cNvPr>
                <p:cNvPicPr/>
                <p:nvPr/>
              </p:nvPicPr>
              <p:blipFill>
                <a:blip r:embed="rId367"/>
                <a:stretch>
                  <a:fillRect/>
                </a:stretch>
              </p:blipFill>
              <p:spPr>
                <a:xfrm>
                  <a:off x="5140743" y="3480811"/>
                  <a:ext cx="72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67065" name="Freihand 167064">
                  <a:extLst>
                    <a:ext uri="{FF2B5EF4-FFF2-40B4-BE49-F238E27FC236}">
                      <a16:creationId xmlns:a16="http://schemas.microsoft.com/office/drawing/2014/main" id="{64FD4B07-9EA7-42A7-9649-1DCFC8CBFDDF}"/>
                    </a:ext>
                  </a:extLst>
                </p14:cNvPr>
                <p14:cNvContentPartPr/>
                <p14:nvPr/>
              </p14:nvContentPartPr>
              <p14:xfrm>
                <a:off x="5164143" y="3453811"/>
                <a:ext cx="191160" cy="284040"/>
              </p14:xfrm>
            </p:contentPart>
          </mc:Choice>
          <mc:Fallback xmlns="">
            <p:pic>
              <p:nvPicPr>
                <p:cNvPr id="167065" name="Freihand 167064">
                  <a:extLst>
                    <a:ext uri="{FF2B5EF4-FFF2-40B4-BE49-F238E27FC236}">
                      <a16:creationId xmlns:a16="http://schemas.microsoft.com/office/drawing/2014/main" id="{64FD4B07-9EA7-42A7-9649-1DCFC8CBFDDF}"/>
                    </a:ext>
                  </a:extLst>
                </p:cNvPr>
                <p:cNvPicPr/>
                <p:nvPr/>
              </p:nvPicPr>
              <p:blipFill>
                <a:blip r:embed="rId369"/>
                <a:stretch>
                  <a:fillRect/>
                </a:stretch>
              </p:blipFill>
              <p:spPr>
                <a:xfrm>
                  <a:off x="5159823" y="3449491"/>
                  <a:ext cx="1998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67067" name="Freihand 167066">
                  <a:extLst>
                    <a:ext uri="{FF2B5EF4-FFF2-40B4-BE49-F238E27FC236}">
                      <a16:creationId xmlns:a16="http://schemas.microsoft.com/office/drawing/2014/main" id="{40CAC720-6C0C-4C19-9EF8-4CA7A271158E}"/>
                    </a:ext>
                  </a:extLst>
                </p14:cNvPr>
                <p14:cNvContentPartPr/>
                <p14:nvPr/>
              </p14:nvContentPartPr>
              <p14:xfrm>
                <a:off x="5483463" y="3486211"/>
                <a:ext cx="144720" cy="167040"/>
              </p14:xfrm>
            </p:contentPart>
          </mc:Choice>
          <mc:Fallback xmlns="">
            <p:pic>
              <p:nvPicPr>
                <p:cNvPr id="167067" name="Freihand 167066">
                  <a:extLst>
                    <a:ext uri="{FF2B5EF4-FFF2-40B4-BE49-F238E27FC236}">
                      <a16:creationId xmlns:a16="http://schemas.microsoft.com/office/drawing/2014/main" id="{40CAC720-6C0C-4C19-9EF8-4CA7A271158E}"/>
                    </a:ext>
                  </a:extLst>
                </p:cNvPr>
                <p:cNvPicPr/>
                <p:nvPr/>
              </p:nvPicPr>
              <p:blipFill>
                <a:blip r:embed="rId371"/>
                <a:stretch>
                  <a:fillRect/>
                </a:stretch>
              </p:blipFill>
              <p:spPr>
                <a:xfrm>
                  <a:off x="5479143" y="3481891"/>
                  <a:ext cx="153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67068" name="Freihand 167067">
                  <a:extLst>
                    <a:ext uri="{FF2B5EF4-FFF2-40B4-BE49-F238E27FC236}">
                      <a16:creationId xmlns:a16="http://schemas.microsoft.com/office/drawing/2014/main" id="{EE81E791-F80B-40A3-9A09-46F5A4A11283}"/>
                    </a:ext>
                  </a:extLst>
                </p14:cNvPr>
                <p14:cNvContentPartPr/>
                <p14:nvPr/>
              </p14:nvContentPartPr>
              <p14:xfrm>
                <a:off x="5644743" y="3551731"/>
                <a:ext cx="99720" cy="85320"/>
              </p14:xfrm>
            </p:contentPart>
          </mc:Choice>
          <mc:Fallback xmlns="">
            <p:pic>
              <p:nvPicPr>
                <p:cNvPr id="167068" name="Freihand 167067">
                  <a:extLst>
                    <a:ext uri="{FF2B5EF4-FFF2-40B4-BE49-F238E27FC236}">
                      <a16:creationId xmlns:a16="http://schemas.microsoft.com/office/drawing/2014/main" id="{EE81E791-F80B-40A3-9A09-46F5A4A11283}"/>
                    </a:ext>
                  </a:extLst>
                </p:cNvPr>
                <p:cNvPicPr/>
                <p:nvPr/>
              </p:nvPicPr>
              <p:blipFill>
                <a:blip r:embed="rId373"/>
                <a:stretch>
                  <a:fillRect/>
                </a:stretch>
              </p:blipFill>
              <p:spPr>
                <a:xfrm>
                  <a:off x="5640423" y="3547411"/>
                  <a:ext cx="108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67069" name="Freihand 167068">
                  <a:extLst>
                    <a:ext uri="{FF2B5EF4-FFF2-40B4-BE49-F238E27FC236}">
                      <a16:creationId xmlns:a16="http://schemas.microsoft.com/office/drawing/2014/main" id="{2D614A6E-F745-499E-A301-9006742389A5}"/>
                    </a:ext>
                  </a:extLst>
                </p14:cNvPr>
                <p14:cNvContentPartPr/>
                <p14:nvPr/>
              </p14:nvContentPartPr>
              <p14:xfrm>
                <a:off x="5788743" y="3562891"/>
                <a:ext cx="97200" cy="61200"/>
              </p14:xfrm>
            </p:contentPart>
          </mc:Choice>
          <mc:Fallback xmlns="">
            <p:pic>
              <p:nvPicPr>
                <p:cNvPr id="167069" name="Freihand 167068">
                  <a:extLst>
                    <a:ext uri="{FF2B5EF4-FFF2-40B4-BE49-F238E27FC236}">
                      <a16:creationId xmlns:a16="http://schemas.microsoft.com/office/drawing/2014/main" id="{2D614A6E-F745-499E-A301-9006742389A5}"/>
                    </a:ext>
                  </a:extLst>
                </p:cNvPr>
                <p:cNvPicPr/>
                <p:nvPr/>
              </p:nvPicPr>
              <p:blipFill>
                <a:blip r:embed="rId375"/>
                <a:stretch>
                  <a:fillRect/>
                </a:stretch>
              </p:blipFill>
              <p:spPr>
                <a:xfrm>
                  <a:off x="5784423" y="3558571"/>
                  <a:ext cx="105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67070" name="Freihand 167069">
                  <a:extLst>
                    <a:ext uri="{FF2B5EF4-FFF2-40B4-BE49-F238E27FC236}">
                      <a16:creationId xmlns:a16="http://schemas.microsoft.com/office/drawing/2014/main" id="{533FF4A7-2D5C-4DE1-BE06-A859F11406AF}"/>
                    </a:ext>
                  </a:extLst>
                </p14:cNvPr>
                <p14:cNvContentPartPr/>
                <p14:nvPr/>
              </p14:nvContentPartPr>
              <p14:xfrm>
                <a:off x="5895303" y="3558571"/>
                <a:ext cx="283680" cy="70560"/>
              </p14:xfrm>
            </p:contentPart>
          </mc:Choice>
          <mc:Fallback xmlns="">
            <p:pic>
              <p:nvPicPr>
                <p:cNvPr id="167070" name="Freihand 167069">
                  <a:extLst>
                    <a:ext uri="{FF2B5EF4-FFF2-40B4-BE49-F238E27FC236}">
                      <a16:creationId xmlns:a16="http://schemas.microsoft.com/office/drawing/2014/main" id="{533FF4A7-2D5C-4DE1-BE06-A859F11406AF}"/>
                    </a:ext>
                  </a:extLst>
                </p:cNvPr>
                <p:cNvPicPr/>
                <p:nvPr/>
              </p:nvPicPr>
              <p:blipFill>
                <a:blip r:embed="rId377"/>
                <a:stretch>
                  <a:fillRect/>
                </a:stretch>
              </p:blipFill>
              <p:spPr>
                <a:xfrm>
                  <a:off x="5890983" y="3554251"/>
                  <a:ext cx="292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67071" name="Freihand 167070">
                  <a:extLst>
                    <a:ext uri="{FF2B5EF4-FFF2-40B4-BE49-F238E27FC236}">
                      <a16:creationId xmlns:a16="http://schemas.microsoft.com/office/drawing/2014/main" id="{C51681A9-C7C0-4B75-87E9-CDA5DCB900AF}"/>
                    </a:ext>
                  </a:extLst>
                </p14:cNvPr>
                <p14:cNvContentPartPr/>
                <p14:nvPr/>
              </p14:nvContentPartPr>
              <p14:xfrm>
                <a:off x="6171423" y="3532651"/>
                <a:ext cx="79920" cy="92160"/>
              </p14:xfrm>
            </p:contentPart>
          </mc:Choice>
          <mc:Fallback xmlns="">
            <p:pic>
              <p:nvPicPr>
                <p:cNvPr id="167071" name="Freihand 167070">
                  <a:extLst>
                    <a:ext uri="{FF2B5EF4-FFF2-40B4-BE49-F238E27FC236}">
                      <a16:creationId xmlns:a16="http://schemas.microsoft.com/office/drawing/2014/main" id="{C51681A9-C7C0-4B75-87E9-CDA5DCB900AF}"/>
                    </a:ext>
                  </a:extLst>
                </p:cNvPr>
                <p:cNvPicPr/>
                <p:nvPr/>
              </p:nvPicPr>
              <p:blipFill>
                <a:blip r:embed="rId379"/>
                <a:stretch>
                  <a:fillRect/>
                </a:stretch>
              </p:blipFill>
              <p:spPr>
                <a:xfrm>
                  <a:off x="6167103" y="3528331"/>
                  <a:ext cx="88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67072" name="Freihand 167071">
                  <a:extLst>
                    <a:ext uri="{FF2B5EF4-FFF2-40B4-BE49-F238E27FC236}">
                      <a16:creationId xmlns:a16="http://schemas.microsoft.com/office/drawing/2014/main" id="{A718EF08-622C-4FBE-810D-C5D7FC4A72D6}"/>
                    </a:ext>
                  </a:extLst>
                </p14:cNvPr>
                <p14:cNvContentPartPr/>
                <p14:nvPr/>
              </p14:nvContentPartPr>
              <p14:xfrm>
                <a:off x="6278343" y="3545611"/>
                <a:ext cx="101160" cy="64080"/>
              </p14:xfrm>
            </p:contentPart>
          </mc:Choice>
          <mc:Fallback xmlns="">
            <p:pic>
              <p:nvPicPr>
                <p:cNvPr id="167072" name="Freihand 167071">
                  <a:extLst>
                    <a:ext uri="{FF2B5EF4-FFF2-40B4-BE49-F238E27FC236}">
                      <a16:creationId xmlns:a16="http://schemas.microsoft.com/office/drawing/2014/main" id="{A718EF08-622C-4FBE-810D-C5D7FC4A72D6}"/>
                    </a:ext>
                  </a:extLst>
                </p:cNvPr>
                <p:cNvPicPr/>
                <p:nvPr/>
              </p:nvPicPr>
              <p:blipFill>
                <a:blip r:embed="rId381"/>
                <a:stretch>
                  <a:fillRect/>
                </a:stretch>
              </p:blipFill>
              <p:spPr>
                <a:xfrm>
                  <a:off x="6274023" y="3541291"/>
                  <a:ext cx="109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67074" name="Freihand 167073">
                  <a:extLst>
                    <a:ext uri="{FF2B5EF4-FFF2-40B4-BE49-F238E27FC236}">
                      <a16:creationId xmlns:a16="http://schemas.microsoft.com/office/drawing/2014/main" id="{C75728BC-0274-4A13-BAD3-CBA4D6B605E3}"/>
                    </a:ext>
                  </a:extLst>
                </p14:cNvPr>
                <p14:cNvContentPartPr/>
                <p14:nvPr/>
              </p14:nvContentPartPr>
              <p14:xfrm>
                <a:off x="6520263" y="3491251"/>
                <a:ext cx="268560" cy="252000"/>
              </p14:xfrm>
            </p:contentPart>
          </mc:Choice>
          <mc:Fallback xmlns="">
            <p:pic>
              <p:nvPicPr>
                <p:cNvPr id="167074" name="Freihand 167073">
                  <a:extLst>
                    <a:ext uri="{FF2B5EF4-FFF2-40B4-BE49-F238E27FC236}">
                      <a16:creationId xmlns:a16="http://schemas.microsoft.com/office/drawing/2014/main" id="{C75728BC-0274-4A13-BAD3-CBA4D6B605E3}"/>
                    </a:ext>
                  </a:extLst>
                </p:cNvPr>
                <p:cNvPicPr/>
                <p:nvPr/>
              </p:nvPicPr>
              <p:blipFill>
                <a:blip r:embed="rId383"/>
                <a:stretch>
                  <a:fillRect/>
                </a:stretch>
              </p:blipFill>
              <p:spPr>
                <a:xfrm>
                  <a:off x="6515943" y="3486931"/>
                  <a:ext cx="277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67075" name="Freihand 167074">
                  <a:extLst>
                    <a:ext uri="{FF2B5EF4-FFF2-40B4-BE49-F238E27FC236}">
                      <a16:creationId xmlns:a16="http://schemas.microsoft.com/office/drawing/2014/main" id="{DABFEF51-B440-4336-8B31-A2228AD4A156}"/>
                    </a:ext>
                  </a:extLst>
                </p14:cNvPr>
                <p14:cNvContentPartPr/>
                <p14:nvPr/>
              </p14:nvContentPartPr>
              <p14:xfrm>
                <a:off x="6880983" y="3478291"/>
                <a:ext cx="293760" cy="149040"/>
              </p14:xfrm>
            </p:contentPart>
          </mc:Choice>
          <mc:Fallback xmlns="">
            <p:pic>
              <p:nvPicPr>
                <p:cNvPr id="167075" name="Freihand 167074">
                  <a:extLst>
                    <a:ext uri="{FF2B5EF4-FFF2-40B4-BE49-F238E27FC236}">
                      <a16:creationId xmlns:a16="http://schemas.microsoft.com/office/drawing/2014/main" id="{DABFEF51-B440-4336-8B31-A2228AD4A156}"/>
                    </a:ext>
                  </a:extLst>
                </p:cNvPr>
                <p:cNvPicPr/>
                <p:nvPr/>
              </p:nvPicPr>
              <p:blipFill>
                <a:blip r:embed="rId385"/>
                <a:stretch>
                  <a:fillRect/>
                </a:stretch>
              </p:blipFill>
              <p:spPr>
                <a:xfrm>
                  <a:off x="6876663" y="3473971"/>
                  <a:ext cx="302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67077" name="Freihand 167076">
                  <a:extLst>
                    <a:ext uri="{FF2B5EF4-FFF2-40B4-BE49-F238E27FC236}">
                      <a16:creationId xmlns:a16="http://schemas.microsoft.com/office/drawing/2014/main" id="{3564ACAD-7514-4036-936A-4A09B2B3AFF6}"/>
                    </a:ext>
                  </a:extLst>
                </p14:cNvPr>
                <p14:cNvContentPartPr/>
                <p14:nvPr/>
              </p14:nvContentPartPr>
              <p14:xfrm>
                <a:off x="1125303" y="3875731"/>
                <a:ext cx="344520" cy="126000"/>
              </p14:xfrm>
            </p:contentPart>
          </mc:Choice>
          <mc:Fallback xmlns="">
            <p:pic>
              <p:nvPicPr>
                <p:cNvPr id="167077" name="Freihand 167076">
                  <a:extLst>
                    <a:ext uri="{FF2B5EF4-FFF2-40B4-BE49-F238E27FC236}">
                      <a16:creationId xmlns:a16="http://schemas.microsoft.com/office/drawing/2014/main" id="{3564ACAD-7514-4036-936A-4A09B2B3AFF6}"/>
                    </a:ext>
                  </a:extLst>
                </p:cNvPr>
                <p:cNvPicPr/>
                <p:nvPr/>
              </p:nvPicPr>
              <p:blipFill>
                <a:blip r:embed="rId387"/>
                <a:stretch>
                  <a:fillRect/>
                </a:stretch>
              </p:blipFill>
              <p:spPr>
                <a:xfrm>
                  <a:off x="1120983" y="3871411"/>
                  <a:ext cx="353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67078" name="Freihand 167077">
                  <a:extLst>
                    <a:ext uri="{FF2B5EF4-FFF2-40B4-BE49-F238E27FC236}">
                      <a16:creationId xmlns:a16="http://schemas.microsoft.com/office/drawing/2014/main" id="{A3FC835A-D4CC-4FC4-845A-394157853E59}"/>
                    </a:ext>
                  </a:extLst>
                </p14:cNvPr>
                <p14:cNvContentPartPr/>
                <p14:nvPr/>
              </p14:nvContentPartPr>
              <p14:xfrm>
                <a:off x="1477743" y="3909211"/>
                <a:ext cx="102240" cy="192240"/>
              </p14:xfrm>
            </p:contentPart>
          </mc:Choice>
          <mc:Fallback xmlns="">
            <p:pic>
              <p:nvPicPr>
                <p:cNvPr id="167078" name="Freihand 167077">
                  <a:extLst>
                    <a:ext uri="{FF2B5EF4-FFF2-40B4-BE49-F238E27FC236}">
                      <a16:creationId xmlns:a16="http://schemas.microsoft.com/office/drawing/2014/main" id="{A3FC835A-D4CC-4FC4-845A-394157853E59}"/>
                    </a:ext>
                  </a:extLst>
                </p:cNvPr>
                <p:cNvPicPr/>
                <p:nvPr/>
              </p:nvPicPr>
              <p:blipFill>
                <a:blip r:embed="rId389"/>
                <a:stretch>
                  <a:fillRect/>
                </a:stretch>
              </p:blipFill>
              <p:spPr>
                <a:xfrm>
                  <a:off x="1473423" y="3904891"/>
                  <a:ext cx="110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67079" name="Freihand 167078">
                  <a:extLst>
                    <a:ext uri="{FF2B5EF4-FFF2-40B4-BE49-F238E27FC236}">
                      <a16:creationId xmlns:a16="http://schemas.microsoft.com/office/drawing/2014/main" id="{70844F77-1BEF-4C71-8589-8DDED8946C14}"/>
                    </a:ext>
                  </a:extLst>
                </p14:cNvPr>
                <p14:cNvContentPartPr/>
                <p14:nvPr/>
              </p14:nvContentPartPr>
              <p14:xfrm>
                <a:off x="1592583" y="3891211"/>
                <a:ext cx="148320" cy="78120"/>
              </p14:xfrm>
            </p:contentPart>
          </mc:Choice>
          <mc:Fallback xmlns="">
            <p:pic>
              <p:nvPicPr>
                <p:cNvPr id="167079" name="Freihand 167078">
                  <a:extLst>
                    <a:ext uri="{FF2B5EF4-FFF2-40B4-BE49-F238E27FC236}">
                      <a16:creationId xmlns:a16="http://schemas.microsoft.com/office/drawing/2014/main" id="{70844F77-1BEF-4C71-8589-8DDED8946C14}"/>
                    </a:ext>
                  </a:extLst>
                </p:cNvPr>
                <p:cNvPicPr/>
                <p:nvPr/>
              </p:nvPicPr>
              <p:blipFill>
                <a:blip r:embed="rId391"/>
                <a:stretch>
                  <a:fillRect/>
                </a:stretch>
              </p:blipFill>
              <p:spPr>
                <a:xfrm>
                  <a:off x="1588263" y="3886891"/>
                  <a:ext cx="1569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7080" name="Freihand 167079">
                  <a:extLst>
                    <a:ext uri="{FF2B5EF4-FFF2-40B4-BE49-F238E27FC236}">
                      <a16:creationId xmlns:a16="http://schemas.microsoft.com/office/drawing/2014/main" id="{73DD2098-935D-47D1-86EC-C9E57F17EF29}"/>
                    </a:ext>
                  </a:extLst>
                </p14:cNvPr>
                <p14:cNvContentPartPr/>
                <p14:nvPr/>
              </p14:nvContentPartPr>
              <p14:xfrm>
                <a:off x="1667823" y="3805891"/>
                <a:ext cx="83520" cy="164880"/>
              </p14:xfrm>
            </p:contentPart>
          </mc:Choice>
          <mc:Fallback xmlns="">
            <p:pic>
              <p:nvPicPr>
                <p:cNvPr id="167080" name="Freihand 167079">
                  <a:extLst>
                    <a:ext uri="{FF2B5EF4-FFF2-40B4-BE49-F238E27FC236}">
                      <a16:creationId xmlns:a16="http://schemas.microsoft.com/office/drawing/2014/main" id="{73DD2098-935D-47D1-86EC-C9E57F17EF29}"/>
                    </a:ext>
                  </a:extLst>
                </p:cNvPr>
                <p:cNvPicPr/>
                <p:nvPr/>
              </p:nvPicPr>
              <p:blipFill>
                <a:blip r:embed="rId393"/>
                <a:stretch>
                  <a:fillRect/>
                </a:stretch>
              </p:blipFill>
              <p:spPr>
                <a:xfrm>
                  <a:off x="1663503" y="3801571"/>
                  <a:ext cx="92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7081" name="Freihand 167080">
                  <a:extLst>
                    <a:ext uri="{FF2B5EF4-FFF2-40B4-BE49-F238E27FC236}">
                      <a16:creationId xmlns:a16="http://schemas.microsoft.com/office/drawing/2014/main" id="{455D9B20-368A-4133-A7DC-F37562BD9B83}"/>
                    </a:ext>
                  </a:extLst>
                </p14:cNvPr>
                <p14:cNvContentPartPr/>
                <p14:nvPr/>
              </p14:nvContentPartPr>
              <p14:xfrm>
                <a:off x="1756023" y="3827851"/>
                <a:ext cx="28080" cy="36000"/>
              </p14:xfrm>
            </p:contentPart>
          </mc:Choice>
          <mc:Fallback xmlns="">
            <p:pic>
              <p:nvPicPr>
                <p:cNvPr id="167081" name="Freihand 167080">
                  <a:extLst>
                    <a:ext uri="{FF2B5EF4-FFF2-40B4-BE49-F238E27FC236}">
                      <a16:creationId xmlns:a16="http://schemas.microsoft.com/office/drawing/2014/main" id="{455D9B20-368A-4133-A7DC-F37562BD9B83}"/>
                    </a:ext>
                  </a:extLst>
                </p:cNvPr>
                <p:cNvPicPr/>
                <p:nvPr/>
              </p:nvPicPr>
              <p:blipFill>
                <a:blip r:embed="rId395"/>
                <a:stretch>
                  <a:fillRect/>
                </a:stretch>
              </p:blipFill>
              <p:spPr>
                <a:xfrm>
                  <a:off x="1751703" y="3823531"/>
                  <a:ext cx="367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7082" name="Freihand 167081">
                  <a:extLst>
                    <a:ext uri="{FF2B5EF4-FFF2-40B4-BE49-F238E27FC236}">
                      <a16:creationId xmlns:a16="http://schemas.microsoft.com/office/drawing/2014/main" id="{641E58E7-B30D-496D-99AA-7B0C49F7C3A6}"/>
                    </a:ext>
                  </a:extLst>
                </p14:cNvPr>
                <p14:cNvContentPartPr/>
                <p14:nvPr/>
              </p14:nvContentPartPr>
              <p14:xfrm>
                <a:off x="1811823" y="3887251"/>
                <a:ext cx="74160" cy="76320"/>
              </p14:xfrm>
            </p:contentPart>
          </mc:Choice>
          <mc:Fallback xmlns="">
            <p:pic>
              <p:nvPicPr>
                <p:cNvPr id="167082" name="Freihand 167081">
                  <a:extLst>
                    <a:ext uri="{FF2B5EF4-FFF2-40B4-BE49-F238E27FC236}">
                      <a16:creationId xmlns:a16="http://schemas.microsoft.com/office/drawing/2014/main" id="{641E58E7-B30D-496D-99AA-7B0C49F7C3A6}"/>
                    </a:ext>
                  </a:extLst>
                </p:cNvPr>
                <p:cNvPicPr/>
                <p:nvPr/>
              </p:nvPicPr>
              <p:blipFill>
                <a:blip r:embed="rId397"/>
                <a:stretch>
                  <a:fillRect/>
                </a:stretch>
              </p:blipFill>
              <p:spPr>
                <a:xfrm>
                  <a:off x="1807503" y="3882931"/>
                  <a:ext cx="82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7083" name="Freihand 167082">
                  <a:extLst>
                    <a:ext uri="{FF2B5EF4-FFF2-40B4-BE49-F238E27FC236}">
                      <a16:creationId xmlns:a16="http://schemas.microsoft.com/office/drawing/2014/main" id="{993C4135-44AC-4324-BDBE-A71A5BE73710}"/>
                    </a:ext>
                  </a:extLst>
                </p14:cNvPr>
                <p14:cNvContentPartPr/>
                <p14:nvPr/>
              </p14:nvContentPartPr>
              <p14:xfrm>
                <a:off x="1898223" y="3812371"/>
                <a:ext cx="150840" cy="135720"/>
              </p14:xfrm>
            </p:contentPart>
          </mc:Choice>
          <mc:Fallback xmlns="">
            <p:pic>
              <p:nvPicPr>
                <p:cNvPr id="167083" name="Freihand 167082">
                  <a:extLst>
                    <a:ext uri="{FF2B5EF4-FFF2-40B4-BE49-F238E27FC236}">
                      <a16:creationId xmlns:a16="http://schemas.microsoft.com/office/drawing/2014/main" id="{993C4135-44AC-4324-BDBE-A71A5BE73710}"/>
                    </a:ext>
                  </a:extLst>
                </p:cNvPr>
                <p:cNvPicPr/>
                <p:nvPr/>
              </p:nvPicPr>
              <p:blipFill>
                <a:blip r:embed="rId399"/>
                <a:stretch>
                  <a:fillRect/>
                </a:stretch>
              </p:blipFill>
              <p:spPr>
                <a:xfrm>
                  <a:off x="1893903" y="3808051"/>
                  <a:ext cx="159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7084" name="Freihand 167083">
                  <a:extLst>
                    <a:ext uri="{FF2B5EF4-FFF2-40B4-BE49-F238E27FC236}">
                      <a16:creationId xmlns:a16="http://schemas.microsoft.com/office/drawing/2014/main" id="{5D9F4EC0-93A0-404D-8E16-BD8F75ABD346}"/>
                    </a:ext>
                  </a:extLst>
                </p14:cNvPr>
                <p14:cNvContentPartPr/>
                <p14:nvPr/>
              </p14:nvContentPartPr>
              <p14:xfrm>
                <a:off x="2273343" y="3801571"/>
                <a:ext cx="252720" cy="219240"/>
              </p14:xfrm>
            </p:contentPart>
          </mc:Choice>
          <mc:Fallback xmlns="">
            <p:pic>
              <p:nvPicPr>
                <p:cNvPr id="167084" name="Freihand 167083">
                  <a:extLst>
                    <a:ext uri="{FF2B5EF4-FFF2-40B4-BE49-F238E27FC236}">
                      <a16:creationId xmlns:a16="http://schemas.microsoft.com/office/drawing/2014/main" id="{5D9F4EC0-93A0-404D-8E16-BD8F75ABD346}"/>
                    </a:ext>
                  </a:extLst>
                </p:cNvPr>
                <p:cNvPicPr/>
                <p:nvPr/>
              </p:nvPicPr>
              <p:blipFill>
                <a:blip r:embed="rId401"/>
                <a:stretch>
                  <a:fillRect/>
                </a:stretch>
              </p:blipFill>
              <p:spPr>
                <a:xfrm>
                  <a:off x="2269023" y="3797251"/>
                  <a:ext cx="261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7085" name="Freihand 167084">
                  <a:extLst>
                    <a:ext uri="{FF2B5EF4-FFF2-40B4-BE49-F238E27FC236}">
                      <a16:creationId xmlns:a16="http://schemas.microsoft.com/office/drawing/2014/main" id="{6C66FA01-3E64-48CD-BCDD-6C0C2F0E5A66}"/>
                    </a:ext>
                  </a:extLst>
                </p14:cNvPr>
                <p14:cNvContentPartPr/>
                <p14:nvPr/>
              </p14:nvContentPartPr>
              <p14:xfrm>
                <a:off x="2514903" y="3863491"/>
                <a:ext cx="47520" cy="23400"/>
              </p14:xfrm>
            </p:contentPart>
          </mc:Choice>
          <mc:Fallback xmlns="">
            <p:pic>
              <p:nvPicPr>
                <p:cNvPr id="167085" name="Freihand 167084">
                  <a:extLst>
                    <a:ext uri="{FF2B5EF4-FFF2-40B4-BE49-F238E27FC236}">
                      <a16:creationId xmlns:a16="http://schemas.microsoft.com/office/drawing/2014/main" id="{6C66FA01-3E64-48CD-BCDD-6C0C2F0E5A66}"/>
                    </a:ext>
                  </a:extLst>
                </p:cNvPr>
                <p:cNvPicPr/>
                <p:nvPr/>
              </p:nvPicPr>
              <p:blipFill>
                <a:blip r:embed="rId403"/>
                <a:stretch>
                  <a:fillRect/>
                </a:stretch>
              </p:blipFill>
              <p:spPr>
                <a:xfrm>
                  <a:off x="2510583" y="3859171"/>
                  <a:ext cx="56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67086" name="Freihand 167085">
                  <a:extLst>
                    <a:ext uri="{FF2B5EF4-FFF2-40B4-BE49-F238E27FC236}">
                      <a16:creationId xmlns:a16="http://schemas.microsoft.com/office/drawing/2014/main" id="{A27C5B6B-46E8-4564-990B-FDA900EB27FF}"/>
                    </a:ext>
                  </a:extLst>
                </p14:cNvPr>
                <p14:cNvContentPartPr/>
                <p14:nvPr/>
              </p14:nvContentPartPr>
              <p14:xfrm>
                <a:off x="2564943" y="3817771"/>
                <a:ext cx="330840" cy="125280"/>
              </p14:xfrm>
            </p:contentPart>
          </mc:Choice>
          <mc:Fallback xmlns="">
            <p:pic>
              <p:nvPicPr>
                <p:cNvPr id="167086" name="Freihand 167085">
                  <a:extLst>
                    <a:ext uri="{FF2B5EF4-FFF2-40B4-BE49-F238E27FC236}">
                      <a16:creationId xmlns:a16="http://schemas.microsoft.com/office/drawing/2014/main" id="{A27C5B6B-46E8-4564-990B-FDA900EB27FF}"/>
                    </a:ext>
                  </a:extLst>
                </p:cNvPr>
                <p:cNvPicPr/>
                <p:nvPr/>
              </p:nvPicPr>
              <p:blipFill>
                <a:blip r:embed="rId405"/>
                <a:stretch>
                  <a:fillRect/>
                </a:stretch>
              </p:blipFill>
              <p:spPr>
                <a:xfrm>
                  <a:off x="2560623" y="3813451"/>
                  <a:ext cx="339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67087" name="Freihand 167086">
                  <a:extLst>
                    <a:ext uri="{FF2B5EF4-FFF2-40B4-BE49-F238E27FC236}">
                      <a16:creationId xmlns:a16="http://schemas.microsoft.com/office/drawing/2014/main" id="{F9B27C9A-58BB-41F5-902E-B6BBF4F4ED56}"/>
                    </a:ext>
                  </a:extLst>
                </p14:cNvPr>
                <p14:cNvContentPartPr/>
                <p14:nvPr/>
              </p14:nvContentPartPr>
              <p14:xfrm>
                <a:off x="2874543" y="3845491"/>
                <a:ext cx="56880" cy="33480"/>
              </p14:xfrm>
            </p:contentPart>
          </mc:Choice>
          <mc:Fallback xmlns="">
            <p:pic>
              <p:nvPicPr>
                <p:cNvPr id="167087" name="Freihand 167086">
                  <a:extLst>
                    <a:ext uri="{FF2B5EF4-FFF2-40B4-BE49-F238E27FC236}">
                      <a16:creationId xmlns:a16="http://schemas.microsoft.com/office/drawing/2014/main" id="{F9B27C9A-58BB-41F5-902E-B6BBF4F4ED56}"/>
                    </a:ext>
                  </a:extLst>
                </p:cNvPr>
                <p:cNvPicPr/>
                <p:nvPr/>
              </p:nvPicPr>
              <p:blipFill>
                <a:blip r:embed="rId407"/>
                <a:stretch>
                  <a:fillRect/>
                </a:stretch>
              </p:blipFill>
              <p:spPr>
                <a:xfrm>
                  <a:off x="2870223" y="3841171"/>
                  <a:ext cx="65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67088" name="Freihand 167087">
                  <a:extLst>
                    <a:ext uri="{FF2B5EF4-FFF2-40B4-BE49-F238E27FC236}">
                      <a16:creationId xmlns:a16="http://schemas.microsoft.com/office/drawing/2014/main" id="{D6BB6780-5AE5-4088-99B6-2C9D4CFD1581}"/>
                    </a:ext>
                  </a:extLst>
                </p14:cNvPr>
                <p14:cNvContentPartPr/>
                <p14:nvPr/>
              </p14:nvContentPartPr>
              <p14:xfrm>
                <a:off x="2905863" y="3874291"/>
                <a:ext cx="111600" cy="243720"/>
              </p14:xfrm>
            </p:contentPart>
          </mc:Choice>
          <mc:Fallback xmlns="">
            <p:pic>
              <p:nvPicPr>
                <p:cNvPr id="167088" name="Freihand 167087">
                  <a:extLst>
                    <a:ext uri="{FF2B5EF4-FFF2-40B4-BE49-F238E27FC236}">
                      <a16:creationId xmlns:a16="http://schemas.microsoft.com/office/drawing/2014/main" id="{D6BB6780-5AE5-4088-99B6-2C9D4CFD1581}"/>
                    </a:ext>
                  </a:extLst>
                </p:cNvPr>
                <p:cNvPicPr/>
                <p:nvPr/>
              </p:nvPicPr>
              <p:blipFill>
                <a:blip r:embed="rId409"/>
                <a:stretch>
                  <a:fillRect/>
                </a:stretch>
              </p:blipFill>
              <p:spPr>
                <a:xfrm>
                  <a:off x="2901543" y="3869971"/>
                  <a:ext cx="120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67089" name="Freihand 167088">
                  <a:extLst>
                    <a:ext uri="{FF2B5EF4-FFF2-40B4-BE49-F238E27FC236}">
                      <a16:creationId xmlns:a16="http://schemas.microsoft.com/office/drawing/2014/main" id="{A6895169-EA12-4CF6-B90C-62EB9C34A394}"/>
                    </a:ext>
                  </a:extLst>
                </p14:cNvPr>
                <p14:cNvContentPartPr/>
                <p14:nvPr/>
              </p14:nvContentPartPr>
              <p14:xfrm>
                <a:off x="3311943" y="3770611"/>
                <a:ext cx="186480" cy="183960"/>
              </p14:xfrm>
            </p:contentPart>
          </mc:Choice>
          <mc:Fallback xmlns="">
            <p:pic>
              <p:nvPicPr>
                <p:cNvPr id="167089" name="Freihand 167088">
                  <a:extLst>
                    <a:ext uri="{FF2B5EF4-FFF2-40B4-BE49-F238E27FC236}">
                      <a16:creationId xmlns:a16="http://schemas.microsoft.com/office/drawing/2014/main" id="{A6895169-EA12-4CF6-B90C-62EB9C34A394}"/>
                    </a:ext>
                  </a:extLst>
                </p:cNvPr>
                <p:cNvPicPr/>
                <p:nvPr/>
              </p:nvPicPr>
              <p:blipFill>
                <a:blip r:embed="rId411"/>
                <a:stretch>
                  <a:fillRect/>
                </a:stretch>
              </p:blipFill>
              <p:spPr>
                <a:xfrm>
                  <a:off x="3307623" y="3766291"/>
                  <a:ext cx="195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7090" name="Freihand 167089">
                  <a:extLst>
                    <a:ext uri="{FF2B5EF4-FFF2-40B4-BE49-F238E27FC236}">
                      <a16:creationId xmlns:a16="http://schemas.microsoft.com/office/drawing/2014/main" id="{5ABE7457-595B-4777-90FE-743BAAF60280}"/>
                    </a:ext>
                  </a:extLst>
                </p14:cNvPr>
                <p14:cNvContentPartPr/>
                <p14:nvPr/>
              </p14:nvContentPartPr>
              <p14:xfrm>
                <a:off x="3521463" y="3843331"/>
                <a:ext cx="118080" cy="80640"/>
              </p14:xfrm>
            </p:contentPart>
          </mc:Choice>
          <mc:Fallback xmlns="">
            <p:pic>
              <p:nvPicPr>
                <p:cNvPr id="167090" name="Freihand 167089">
                  <a:extLst>
                    <a:ext uri="{FF2B5EF4-FFF2-40B4-BE49-F238E27FC236}">
                      <a16:creationId xmlns:a16="http://schemas.microsoft.com/office/drawing/2014/main" id="{5ABE7457-595B-4777-90FE-743BAAF60280}"/>
                    </a:ext>
                  </a:extLst>
                </p:cNvPr>
                <p:cNvPicPr/>
                <p:nvPr/>
              </p:nvPicPr>
              <p:blipFill>
                <a:blip r:embed="rId413"/>
                <a:stretch>
                  <a:fillRect/>
                </a:stretch>
              </p:blipFill>
              <p:spPr>
                <a:xfrm>
                  <a:off x="3517143" y="3839011"/>
                  <a:ext cx="126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7091" name="Freihand 167090">
                  <a:extLst>
                    <a:ext uri="{FF2B5EF4-FFF2-40B4-BE49-F238E27FC236}">
                      <a16:creationId xmlns:a16="http://schemas.microsoft.com/office/drawing/2014/main" id="{0404CF8E-874E-4FD2-A842-E132489453C7}"/>
                    </a:ext>
                  </a:extLst>
                </p14:cNvPr>
                <p14:cNvContentPartPr/>
                <p14:nvPr/>
              </p14:nvContentPartPr>
              <p14:xfrm>
                <a:off x="3547023" y="3747211"/>
                <a:ext cx="281880" cy="195480"/>
              </p14:xfrm>
            </p:contentPart>
          </mc:Choice>
          <mc:Fallback xmlns="">
            <p:pic>
              <p:nvPicPr>
                <p:cNvPr id="167091" name="Freihand 167090">
                  <a:extLst>
                    <a:ext uri="{FF2B5EF4-FFF2-40B4-BE49-F238E27FC236}">
                      <a16:creationId xmlns:a16="http://schemas.microsoft.com/office/drawing/2014/main" id="{0404CF8E-874E-4FD2-A842-E132489453C7}"/>
                    </a:ext>
                  </a:extLst>
                </p:cNvPr>
                <p:cNvPicPr/>
                <p:nvPr/>
              </p:nvPicPr>
              <p:blipFill>
                <a:blip r:embed="rId415"/>
                <a:stretch>
                  <a:fillRect/>
                </a:stretch>
              </p:blipFill>
              <p:spPr>
                <a:xfrm>
                  <a:off x="3542703" y="3742891"/>
                  <a:ext cx="2905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7095" name="Freihand 167094">
                  <a:extLst>
                    <a:ext uri="{FF2B5EF4-FFF2-40B4-BE49-F238E27FC236}">
                      <a16:creationId xmlns:a16="http://schemas.microsoft.com/office/drawing/2014/main" id="{247C82DE-9089-496E-8715-173754B54FA6}"/>
                    </a:ext>
                  </a:extLst>
                </p14:cNvPr>
                <p14:cNvContentPartPr/>
                <p14:nvPr/>
              </p14:nvContentPartPr>
              <p14:xfrm>
                <a:off x="4086663" y="3832171"/>
                <a:ext cx="162360" cy="101520"/>
              </p14:xfrm>
            </p:contentPart>
          </mc:Choice>
          <mc:Fallback xmlns="">
            <p:pic>
              <p:nvPicPr>
                <p:cNvPr id="167095" name="Freihand 167094">
                  <a:extLst>
                    <a:ext uri="{FF2B5EF4-FFF2-40B4-BE49-F238E27FC236}">
                      <a16:creationId xmlns:a16="http://schemas.microsoft.com/office/drawing/2014/main" id="{247C82DE-9089-496E-8715-173754B54FA6}"/>
                    </a:ext>
                  </a:extLst>
                </p:cNvPr>
                <p:cNvPicPr/>
                <p:nvPr/>
              </p:nvPicPr>
              <p:blipFill>
                <a:blip r:embed="rId417"/>
                <a:stretch>
                  <a:fillRect/>
                </a:stretch>
              </p:blipFill>
              <p:spPr>
                <a:xfrm>
                  <a:off x="4082343" y="3827851"/>
                  <a:ext cx="1710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7096" name="Freihand 167095">
                  <a:extLst>
                    <a:ext uri="{FF2B5EF4-FFF2-40B4-BE49-F238E27FC236}">
                      <a16:creationId xmlns:a16="http://schemas.microsoft.com/office/drawing/2014/main" id="{ACF8D512-9920-4854-A2E5-1456713BA5F3}"/>
                    </a:ext>
                  </a:extLst>
                </p14:cNvPr>
                <p14:cNvContentPartPr/>
                <p14:nvPr/>
              </p14:nvContentPartPr>
              <p14:xfrm>
                <a:off x="4278183" y="3827491"/>
                <a:ext cx="318240" cy="104400"/>
              </p14:xfrm>
            </p:contentPart>
          </mc:Choice>
          <mc:Fallback xmlns="">
            <p:pic>
              <p:nvPicPr>
                <p:cNvPr id="167096" name="Freihand 167095">
                  <a:extLst>
                    <a:ext uri="{FF2B5EF4-FFF2-40B4-BE49-F238E27FC236}">
                      <a16:creationId xmlns:a16="http://schemas.microsoft.com/office/drawing/2014/main" id="{ACF8D512-9920-4854-A2E5-1456713BA5F3}"/>
                    </a:ext>
                  </a:extLst>
                </p:cNvPr>
                <p:cNvPicPr/>
                <p:nvPr/>
              </p:nvPicPr>
              <p:blipFill>
                <a:blip r:embed="rId419"/>
                <a:stretch>
                  <a:fillRect/>
                </a:stretch>
              </p:blipFill>
              <p:spPr>
                <a:xfrm>
                  <a:off x="4273863" y="3823171"/>
                  <a:ext cx="326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7097" name="Freihand 167096">
                  <a:extLst>
                    <a:ext uri="{FF2B5EF4-FFF2-40B4-BE49-F238E27FC236}">
                      <a16:creationId xmlns:a16="http://schemas.microsoft.com/office/drawing/2014/main" id="{4E7BE9AE-0F46-4D83-8D05-79379F43AE3E}"/>
                    </a:ext>
                  </a:extLst>
                </p14:cNvPr>
                <p14:cNvContentPartPr/>
                <p14:nvPr/>
              </p14:nvContentPartPr>
              <p14:xfrm>
                <a:off x="4596423" y="3843331"/>
                <a:ext cx="405360" cy="244800"/>
              </p14:xfrm>
            </p:contentPart>
          </mc:Choice>
          <mc:Fallback xmlns="">
            <p:pic>
              <p:nvPicPr>
                <p:cNvPr id="167097" name="Freihand 167096">
                  <a:extLst>
                    <a:ext uri="{FF2B5EF4-FFF2-40B4-BE49-F238E27FC236}">
                      <a16:creationId xmlns:a16="http://schemas.microsoft.com/office/drawing/2014/main" id="{4E7BE9AE-0F46-4D83-8D05-79379F43AE3E}"/>
                    </a:ext>
                  </a:extLst>
                </p:cNvPr>
                <p:cNvPicPr/>
                <p:nvPr/>
              </p:nvPicPr>
              <p:blipFill>
                <a:blip r:embed="rId421"/>
                <a:stretch>
                  <a:fillRect/>
                </a:stretch>
              </p:blipFill>
              <p:spPr>
                <a:xfrm>
                  <a:off x="4592103" y="3839011"/>
                  <a:ext cx="4140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7098" name="Freihand 167097">
                  <a:extLst>
                    <a:ext uri="{FF2B5EF4-FFF2-40B4-BE49-F238E27FC236}">
                      <a16:creationId xmlns:a16="http://schemas.microsoft.com/office/drawing/2014/main" id="{BD1DEA12-4C0B-496D-AA1A-1F3F62E0F9C9}"/>
                    </a:ext>
                  </a:extLst>
                </p14:cNvPr>
                <p14:cNvContentPartPr/>
                <p14:nvPr/>
              </p14:nvContentPartPr>
              <p14:xfrm>
                <a:off x="5219583" y="3836491"/>
                <a:ext cx="153000" cy="71280"/>
              </p14:xfrm>
            </p:contentPart>
          </mc:Choice>
          <mc:Fallback xmlns="">
            <p:pic>
              <p:nvPicPr>
                <p:cNvPr id="167098" name="Freihand 167097">
                  <a:extLst>
                    <a:ext uri="{FF2B5EF4-FFF2-40B4-BE49-F238E27FC236}">
                      <a16:creationId xmlns:a16="http://schemas.microsoft.com/office/drawing/2014/main" id="{BD1DEA12-4C0B-496D-AA1A-1F3F62E0F9C9}"/>
                    </a:ext>
                  </a:extLst>
                </p:cNvPr>
                <p:cNvPicPr/>
                <p:nvPr/>
              </p:nvPicPr>
              <p:blipFill>
                <a:blip r:embed="rId423"/>
                <a:stretch>
                  <a:fillRect/>
                </a:stretch>
              </p:blipFill>
              <p:spPr>
                <a:xfrm>
                  <a:off x="5215263" y="3832171"/>
                  <a:ext cx="1616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7099" name="Freihand 167098">
                  <a:extLst>
                    <a:ext uri="{FF2B5EF4-FFF2-40B4-BE49-F238E27FC236}">
                      <a16:creationId xmlns:a16="http://schemas.microsoft.com/office/drawing/2014/main" id="{6B092656-7EF7-4D68-B209-2DBB1672F252}"/>
                    </a:ext>
                  </a:extLst>
                </p14:cNvPr>
                <p14:cNvContentPartPr/>
                <p14:nvPr/>
              </p14:nvContentPartPr>
              <p14:xfrm>
                <a:off x="5374023" y="3828571"/>
                <a:ext cx="181080" cy="64080"/>
              </p14:xfrm>
            </p:contentPart>
          </mc:Choice>
          <mc:Fallback xmlns="">
            <p:pic>
              <p:nvPicPr>
                <p:cNvPr id="167099" name="Freihand 167098">
                  <a:extLst>
                    <a:ext uri="{FF2B5EF4-FFF2-40B4-BE49-F238E27FC236}">
                      <a16:creationId xmlns:a16="http://schemas.microsoft.com/office/drawing/2014/main" id="{6B092656-7EF7-4D68-B209-2DBB1672F252}"/>
                    </a:ext>
                  </a:extLst>
                </p:cNvPr>
                <p:cNvPicPr/>
                <p:nvPr/>
              </p:nvPicPr>
              <p:blipFill>
                <a:blip r:embed="rId425"/>
                <a:stretch>
                  <a:fillRect/>
                </a:stretch>
              </p:blipFill>
              <p:spPr>
                <a:xfrm>
                  <a:off x="5369703" y="3824251"/>
                  <a:ext cx="189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7100" name="Freihand 167099">
                  <a:extLst>
                    <a:ext uri="{FF2B5EF4-FFF2-40B4-BE49-F238E27FC236}">
                      <a16:creationId xmlns:a16="http://schemas.microsoft.com/office/drawing/2014/main" id="{F22952B6-BEC6-415F-BF49-A50B08722646}"/>
                    </a:ext>
                  </a:extLst>
                </p14:cNvPr>
                <p14:cNvContentPartPr/>
                <p14:nvPr/>
              </p14:nvContentPartPr>
              <p14:xfrm>
                <a:off x="5575623" y="3826051"/>
                <a:ext cx="125640" cy="102600"/>
              </p14:xfrm>
            </p:contentPart>
          </mc:Choice>
          <mc:Fallback xmlns="">
            <p:pic>
              <p:nvPicPr>
                <p:cNvPr id="167100" name="Freihand 167099">
                  <a:extLst>
                    <a:ext uri="{FF2B5EF4-FFF2-40B4-BE49-F238E27FC236}">
                      <a16:creationId xmlns:a16="http://schemas.microsoft.com/office/drawing/2014/main" id="{F22952B6-BEC6-415F-BF49-A50B08722646}"/>
                    </a:ext>
                  </a:extLst>
                </p:cNvPr>
                <p:cNvPicPr/>
                <p:nvPr/>
              </p:nvPicPr>
              <p:blipFill>
                <a:blip r:embed="rId427"/>
                <a:stretch>
                  <a:fillRect/>
                </a:stretch>
              </p:blipFill>
              <p:spPr>
                <a:xfrm>
                  <a:off x="5571303" y="3821731"/>
                  <a:ext cx="134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7101" name="Freihand 167100">
                  <a:extLst>
                    <a:ext uri="{FF2B5EF4-FFF2-40B4-BE49-F238E27FC236}">
                      <a16:creationId xmlns:a16="http://schemas.microsoft.com/office/drawing/2014/main" id="{FCB706FB-F4E0-4BF0-86C9-1E9D74C85F85}"/>
                    </a:ext>
                  </a:extLst>
                </p14:cNvPr>
                <p14:cNvContentPartPr/>
                <p14:nvPr/>
              </p14:nvContentPartPr>
              <p14:xfrm>
                <a:off x="5718903" y="3836131"/>
                <a:ext cx="380880" cy="53280"/>
              </p14:xfrm>
            </p:contentPart>
          </mc:Choice>
          <mc:Fallback xmlns="">
            <p:pic>
              <p:nvPicPr>
                <p:cNvPr id="167101" name="Freihand 167100">
                  <a:extLst>
                    <a:ext uri="{FF2B5EF4-FFF2-40B4-BE49-F238E27FC236}">
                      <a16:creationId xmlns:a16="http://schemas.microsoft.com/office/drawing/2014/main" id="{FCB706FB-F4E0-4BF0-86C9-1E9D74C85F85}"/>
                    </a:ext>
                  </a:extLst>
                </p:cNvPr>
                <p:cNvPicPr/>
                <p:nvPr/>
              </p:nvPicPr>
              <p:blipFill>
                <a:blip r:embed="rId429"/>
                <a:stretch>
                  <a:fillRect/>
                </a:stretch>
              </p:blipFill>
              <p:spPr>
                <a:xfrm>
                  <a:off x="5714583" y="3831811"/>
                  <a:ext cx="389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67102" name="Freihand 167101">
                  <a:extLst>
                    <a:ext uri="{FF2B5EF4-FFF2-40B4-BE49-F238E27FC236}">
                      <a16:creationId xmlns:a16="http://schemas.microsoft.com/office/drawing/2014/main" id="{D67A7304-FE44-48B9-8199-74F026D7D471}"/>
                    </a:ext>
                  </a:extLst>
                </p14:cNvPr>
                <p14:cNvContentPartPr/>
                <p14:nvPr/>
              </p14:nvContentPartPr>
              <p14:xfrm>
                <a:off x="6152703" y="3847291"/>
                <a:ext cx="93240" cy="141480"/>
              </p14:xfrm>
            </p:contentPart>
          </mc:Choice>
          <mc:Fallback xmlns="">
            <p:pic>
              <p:nvPicPr>
                <p:cNvPr id="167102" name="Freihand 167101">
                  <a:extLst>
                    <a:ext uri="{FF2B5EF4-FFF2-40B4-BE49-F238E27FC236}">
                      <a16:creationId xmlns:a16="http://schemas.microsoft.com/office/drawing/2014/main" id="{D67A7304-FE44-48B9-8199-74F026D7D471}"/>
                    </a:ext>
                  </a:extLst>
                </p:cNvPr>
                <p:cNvPicPr/>
                <p:nvPr/>
              </p:nvPicPr>
              <p:blipFill>
                <a:blip r:embed="rId431"/>
                <a:stretch>
                  <a:fillRect/>
                </a:stretch>
              </p:blipFill>
              <p:spPr>
                <a:xfrm>
                  <a:off x="6148383" y="3842971"/>
                  <a:ext cx="101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7103" name="Freihand 167102">
                  <a:extLst>
                    <a:ext uri="{FF2B5EF4-FFF2-40B4-BE49-F238E27FC236}">
                      <a16:creationId xmlns:a16="http://schemas.microsoft.com/office/drawing/2014/main" id="{7BDE50B7-934B-43B0-A426-04B01B6C2735}"/>
                    </a:ext>
                  </a:extLst>
                </p14:cNvPr>
                <p14:cNvContentPartPr/>
                <p14:nvPr/>
              </p14:nvContentPartPr>
              <p14:xfrm>
                <a:off x="6303183" y="3769891"/>
                <a:ext cx="209520" cy="124920"/>
              </p14:xfrm>
            </p:contentPart>
          </mc:Choice>
          <mc:Fallback xmlns="">
            <p:pic>
              <p:nvPicPr>
                <p:cNvPr id="167103" name="Freihand 167102">
                  <a:extLst>
                    <a:ext uri="{FF2B5EF4-FFF2-40B4-BE49-F238E27FC236}">
                      <a16:creationId xmlns:a16="http://schemas.microsoft.com/office/drawing/2014/main" id="{7BDE50B7-934B-43B0-A426-04B01B6C2735}"/>
                    </a:ext>
                  </a:extLst>
                </p:cNvPr>
                <p:cNvPicPr/>
                <p:nvPr/>
              </p:nvPicPr>
              <p:blipFill>
                <a:blip r:embed="rId433"/>
                <a:stretch>
                  <a:fillRect/>
                </a:stretch>
              </p:blipFill>
              <p:spPr>
                <a:xfrm>
                  <a:off x="6298863" y="3765571"/>
                  <a:ext cx="21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67104" name="Freihand 167103">
                  <a:extLst>
                    <a:ext uri="{FF2B5EF4-FFF2-40B4-BE49-F238E27FC236}">
                      <a16:creationId xmlns:a16="http://schemas.microsoft.com/office/drawing/2014/main" id="{1C6F19E2-72A2-456D-B3A3-9F93676ABF22}"/>
                    </a:ext>
                  </a:extLst>
                </p14:cNvPr>
                <p14:cNvContentPartPr/>
                <p14:nvPr/>
              </p14:nvContentPartPr>
              <p14:xfrm>
                <a:off x="6483903" y="3737131"/>
                <a:ext cx="3600" cy="21960"/>
              </p14:xfrm>
            </p:contentPart>
          </mc:Choice>
          <mc:Fallback xmlns="">
            <p:pic>
              <p:nvPicPr>
                <p:cNvPr id="167104" name="Freihand 167103">
                  <a:extLst>
                    <a:ext uri="{FF2B5EF4-FFF2-40B4-BE49-F238E27FC236}">
                      <a16:creationId xmlns:a16="http://schemas.microsoft.com/office/drawing/2014/main" id="{1C6F19E2-72A2-456D-B3A3-9F93676ABF22}"/>
                    </a:ext>
                  </a:extLst>
                </p:cNvPr>
                <p:cNvPicPr/>
                <p:nvPr/>
              </p:nvPicPr>
              <p:blipFill>
                <a:blip r:embed="rId435"/>
                <a:stretch>
                  <a:fillRect/>
                </a:stretch>
              </p:blipFill>
              <p:spPr>
                <a:xfrm>
                  <a:off x="6479583" y="3732811"/>
                  <a:ext cx="12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67105" name="Freihand 167104">
                  <a:extLst>
                    <a:ext uri="{FF2B5EF4-FFF2-40B4-BE49-F238E27FC236}">
                      <a16:creationId xmlns:a16="http://schemas.microsoft.com/office/drawing/2014/main" id="{6D4CB5F3-9FDB-4BA6-95B2-28EA77994297}"/>
                    </a:ext>
                  </a:extLst>
                </p14:cNvPr>
                <p14:cNvContentPartPr/>
                <p14:nvPr/>
              </p14:nvContentPartPr>
              <p14:xfrm>
                <a:off x="6489303" y="3833971"/>
                <a:ext cx="193320" cy="68400"/>
              </p14:xfrm>
            </p:contentPart>
          </mc:Choice>
          <mc:Fallback xmlns="">
            <p:pic>
              <p:nvPicPr>
                <p:cNvPr id="167105" name="Freihand 167104">
                  <a:extLst>
                    <a:ext uri="{FF2B5EF4-FFF2-40B4-BE49-F238E27FC236}">
                      <a16:creationId xmlns:a16="http://schemas.microsoft.com/office/drawing/2014/main" id="{6D4CB5F3-9FDB-4BA6-95B2-28EA77994297}"/>
                    </a:ext>
                  </a:extLst>
                </p:cNvPr>
                <p:cNvPicPr/>
                <p:nvPr/>
              </p:nvPicPr>
              <p:blipFill>
                <a:blip r:embed="rId437"/>
                <a:stretch>
                  <a:fillRect/>
                </a:stretch>
              </p:blipFill>
              <p:spPr>
                <a:xfrm>
                  <a:off x="6484983" y="3829651"/>
                  <a:ext cx="201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67106" name="Freihand 167105">
                  <a:extLst>
                    <a:ext uri="{FF2B5EF4-FFF2-40B4-BE49-F238E27FC236}">
                      <a16:creationId xmlns:a16="http://schemas.microsoft.com/office/drawing/2014/main" id="{895D0979-F678-4991-A3DD-901B1319AE21}"/>
                    </a:ext>
                  </a:extLst>
                </p14:cNvPr>
                <p14:cNvContentPartPr/>
                <p14:nvPr/>
              </p14:nvContentPartPr>
              <p14:xfrm>
                <a:off x="6902223" y="3837931"/>
                <a:ext cx="18360" cy="72000"/>
              </p14:xfrm>
            </p:contentPart>
          </mc:Choice>
          <mc:Fallback xmlns="">
            <p:pic>
              <p:nvPicPr>
                <p:cNvPr id="167106" name="Freihand 167105">
                  <a:extLst>
                    <a:ext uri="{FF2B5EF4-FFF2-40B4-BE49-F238E27FC236}">
                      <a16:creationId xmlns:a16="http://schemas.microsoft.com/office/drawing/2014/main" id="{895D0979-F678-4991-A3DD-901B1319AE21}"/>
                    </a:ext>
                  </a:extLst>
                </p:cNvPr>
                <p:cNvPicPr/>
                <p:nvPr/>
              </p:nvPicPr>
              <p:blipFill>
                <a:blip r:embed="rId439"/>
                <a:stretch>
                  <a:fillRect/>
                </a:stretch>
              </p:blipFill>
              <p:spPr>
                <a:xfrm>
                  <a:off x="6897903" y="3833611"/>
                  <a:ext cx="27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67107" name="Freihand 167106">
                  <a:extLst>
                    <a:ext uri="{FF2B5EF4-FFF2-40B4-BE49-F238E27FC236}">
                      <a16:creationId xmlns:a16="http://schemas.microsoft.com/office/drawing/2014/main" id="{C640D6CC-7EB8-4146-A09E-A15F952B09B7}"/>
                    </a:ext>
                  </a:extLst>
                </p14:cNvPr>
                <p14:cNvContentPartPr/>
                <p14:nvPr/>
              </p14:nvContentPartPr>
              <p14:xfrm>
                <a:off x="6920943" y="3783931"/>
                <a:ext cx="71640" cy="20520"/>
              </p14:xfrm>
            </p:contentPart>
          </mc:Choice>
          <mc:Fallback xmlns="">
            <p:pic>
              <p:nvPicPr>
                <p:cNvPr id="167107" name="Freihand 167106">
                  <a:extLst>
                    <a:ext uri="{FF2B5EF4-FFF2-40B4-BE49-F238E27FC236}">
                      <a16:creationId xmlns:a16="http://schemas.microsoft.com/office/drawing/2014/main" id="{C640D6CC-7EB8-4146-A09E-A15F952B09B7}"/>
                    </a:ext>
                  </a:extLst>
                </p:cNvPr>
                <p:cNvPicPr/>
                <p:nvPr/>
              </p:nvPicPr>
              <p:blipFill>
                <a:blip r:embed="rId441"/>
                <a:stretch>
                  <a:fillRect/>
                </a:stretch>
              </p:blipFill>
              <p:spPr>
                <a:xfrm>
                  <a:off x="6916623" y="3779611"/>
                  <a:ext cx="80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67108" name="Freihand 167107">
                  <a:extLst>
                    <a:ext uri="{FF2B5EF4-FFF2-40B4-BE49-F238E27FC236}">
                      <a16:creationId xmlns:a16="http://schemas.microsoft.com/office/drawing/2014/main" id="{7FEA67C6-9DA3-4E4E-89FD-DAFAA762E0B8}"/>
                    </a:ext>
                  </a:extLst>
                </p14:cNvPr>
                <p14:cNvContentPartPr/>
                <p14:nvPr/>
              </p14:nvContentPartPr>
              <p14:xfrm>
                <a:off x="6960903" y="3808411"/>
                <a:ext cx="123840" cy="105480"/>
              </p14:xfrm>
            </p:contentPart>
          </mc:Choice>
          <mc:Fallback xmlns="">
            <p:pic>
              <p:nvPicPr>
                <p:cNvPr id="167108" name="Freihand 167107">
                  <a:extLst>
                    <a:ext uri="{FF2B5EF4-FFF2-40B4-BE49-F238E27FC236}">
                      <a16:creationId xmlns:a16="http://schemas.microsoft.com/office/drawing/2014/main" id="{7FEA67C6-9DA3-4E4E-89FD-DAFAA762E0B8}"/>
                    </a:ext>
                  </a:extLst>
                </p:cNvPr>
                <p:cNvPicPr/>
                <p:nvPr/>
              </p:nvPicPr>
              <p:blipFill>
                <a:blip r:embed="rId443"/>
                <a:stretch>
                  <a:fillRect/>
                </a:stretch>
              </p:blipFill>
              <p:spPr>
                <a:xfrm>
                  <a:off x="6956583" y="3804091"/>
                  <a:ext cx="132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67112" name="Freihand 167111">
                  <a:extLst>
                    <a:ext uri="{FF2B5EF4-FFF2-40B4-BE49-F238E27FC236}">
                      <a16:creationId xmlns:a16="http://schemas.microsoft.com/office/drawing/2014/main" id="{46A78EE5-5482-4539-BF2E-98D1DEF500B4}"/>
                    </a:ext>
                  </a:extLst>
                </p14:cNvPr>
                <p14:cNvContentPartPr/>
                <p14:nvPr/>
              </p14:nvContentPartPr>
              <p14:xfrm>
                <a:off x="1122783" y="4104691"/>
                <a:ext cx="179280" cy="148320"/>
              </p14:xfrm>
            </p:contentPart>
          </mc:Choice>
          <mc:Fallback xmlns="">
            <p:pic>
              <p:nvPicPr>
                <p:cNvPr id="167112" name="Freihand 167111">
                  <a:extLst>
                    <a:ext uri="{FF2B5EF4-FFF2-40B4-BE49-F238E27FC236}">
                      <a16:creationId xmlns:a16="http://schemas.microsoft.com/office/drawing/2014/main" id="{46A78EE5-5482-4539-BF2E-98D1DEF500B4}"/>
                    </a:ext>
                  </a:extLst>
                </p:cNvPr>
                <p:cNvPicPr/>
                <p:nvPr/>
              </p:nvPicPr>
              <p:blipFill>
                <a:blip r:embed="rId445"/>
                <a:stretch>
                  <a:fillRect/>
                </a:stretch>
              </p:blipFill>
              <p:spPr>
                <a:xfrm>
                  <a:off x="1118463" y="4100371"/>
                  <a:ext cx="187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67113" name="Freihand 167112">
                  <a:extLst>
                    <a:ext uri="{FF2B5EF4-FFF2-40B4-BE49-F238E27FC236}">
                      <a16:creationId xmlns:a16="http://schemas.microsoft.com/office/drawing/2014/main" id="{490494FD-8CD8-42B9-A794-6D4376628623}"/>
                    </a:ext>
                  </a:extLst>
                </p14:cNvPr>
                <p14:cNvContentPartPr/>
                <p14:nvPr/>
              </p14:nvContentPartPr>
              <p14:xfrm>
                <a:off x="1329063" y="4148971"/>
                <a:ext cx="99360" cy="111240"/>
              </p14:xfrm>
            </p:contentPart>
          </mc:Choice>
          <mc:Fallback xmlns="">
            <p:pic>
              <p:nvPicPr>
                <p:cNvPr id="167113" name="Freihand 167112">
                  <a:extLst>
                    <a:ext uri="{FF2B5EF4-FFF2-40B4-BE49-F238E27FC236}">
                      <a16:creationId xmlns:a16="http://schemas.microsoft.com/office/drawing/2014/main" id="{490494FD-8CD8-42B9-A794-6D4376628623}"/>
                    </a:ext>
                  </a:extLst>
                </p:cNvPr>
                <p:cNvPicPr/>
                <p:nvPr/>
              </p:nvPicPr>
              <p:blipFill>
                <a:blip r:embed="rId447"/>
                <a:stretch>
                  <a:fillRect/>
                </a:stretch>
              </p:blipFill>
              <p:spPr>
                <a:xfrm>
                  <a:off x="1324743" y="4144651"/>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7118" name="Freihand 167117">
                  <a:extLst>
                    <a:ext uri="{FF2B5EF4-FFF2-40B4-BE49-F238E27FC236}">
                      <a16:creationId xmlns:a16="http://schemas.microsoft.com/office/drawing/2014/main" id="{D4B66373-EDD1-430D-8363-B498095C81EB}"/>
                    </a:ext>
                  </a:extLst>
                </p14:cNvPr>
                <p14:cNvContentPartPr/>
                <p14:nvPr/>
              </p14:nvContentPartPr>
              <p14:xfrm>
                <a:off x="1461543" y="4161211"/>
                <a:ext cx="106920" cy="121680"/>
              </p14:xfrm>
            </p:contentPart>
          </mc:Choice>
          <mc:Fallback xmlns="">
            <p:pic>
              <p:nvPicPr>
                <p:cNvPr id="167118" name="Freihand 167117">
                  <a:extLst>
                    <a:ext uri="{FF2B5EF4-FFF2-40B4-BE49-F238E27FC236}">
                      <a16:creationId xmlns:a16="http://schemas.microsoft.com/office/drawing/2014/main" id="{D4B66373-EDD1-430D-8363-B498095C81EB}"/>
                    </a:ext>
                  </a:extLst>
                </p:cNvPr>
                <p:cNvPicPr/>
                <p:nvPr/>
              </p:nvPicPr>
              <p:blipFill>
                <a:blip r:embed="rId449"/>
                <a:stretch>
                  <a:fillRect/>
                </a:stretch>
              </p:blipFill>
              <p:spPr>
                <a:xfrm>
                  <a:off x="1457223" y="4156891"/>
                  <a:ext cx="115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7119" name="Freihand 167118">
                  <a:extLst>
                    <a:ext uri="{FF2B5EF4-FFF2-40B4-BE49-F238E27FC236}">
                      <a16:creationId xmlns:a16="http://schemas.microsoft.com/office/drawing/2014/main" id="{30231DD9-DE41-4D58-9824-C4FC33A5378D}"/>
                    </a:ext>
                  </a:extLst>
                </p14:cNvPr>
                <p14:cNvContentPartPr/>
                <p14:nvPr/>
              </p14:nvContentPartPr>
              <p14:xfrm>
                <a:off x="1592223" y="4155091"/>
                <a:ext cx="106200" cy="118440"/>
              </p14:xfrm>
            </p:contentPart>
          </mc:Choice>
          <mc:Fallback xmlns="">
            <p:pic>
              <p:nvPicPr>
                <p:cNvPr id="167119" name="Freihand 167118">
                  <a:extLst>
                    <a:ext uri="{FF2B5EF4-FFF2-40B4-BE49-F238E27FC236}">
                      <a16:creationId xmlns:a16="http://schemas.microsoft.com/office/drawing/2014/main" id="{30231DD9-DE41-4D58-9824-C4FC33A5378D}"/>
                    </a:ext>
                  </a:extLst>
                </p:cNvPr>
                <p:cNvPicPr/>
                <p:nvPr/>
              </p:nvPicPr>
              <p:blipFill>
                <a:blip r:embed="rId451"/>
                <a:stretch>
                  <a:fillRect/>
                </a:stretch>
              </p:blipFill>
              <p:spPr>
                <a:xfrm>
                  <a:off x="1587903" y="4150771"/>
                  <a:ext cx="114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67120" name="Freihand 167119">
                  <a:extLst>
                    <a:ext uri="{FF2B5EF4-FFF2-40B4-BE49-F238E27FC236}">
                      <a16:creationId xmlns:a16="http://schemas.microsoft.com/office/drawing/2014/main" id="{6766EE4F-39B5-4422-9F3B-65E661507603}"/>
                    </a:ext>
                  </a:extLst>
                </p14:cNvPr>
                <p14:cNvContentPartPr/>
                <p14:nvPr/>
              </p14:nvContentPartPr>
              <p14:xfrm>
                <a:off x="1715343" y="4183891"/>
                <a:ext cx="95400" cy="79560"/>
              </p14:xfrm>
            </p:contentPart>
          </mc:Choice>
          <mc:Fallback xmlns="">
            <p:pic>
              <p:nvPicPr>
                <p:cNvPr id="167120" name="Freihand 167119">
                  <a:extLst>
                    <a:ext uri="{FF2B5EF4-FFF2-40B4-BE49-F238E27FC236}">
                      <a16:creationId xmlns:a16="http://schemas.microsoft.com/office/drawing/2014/main" id="{6766EE4F-39B5-4422-9F3B-65E661507603}"/>
                    </a:ext>
                  </a:extLst>
                </p:cNvPr>
                <p:cNvPicPr/>
                <p:nvPr/>
              </p:nvPicPr>
              <p:blipFill>
                <a:blip r:embed="rId453"/>
                <a:stretch>
                  <a:fillRect/>
                </a:stretch>
              </p:blipFill>
              <p:spPr>
                <a:xfrm>
                  <a:off x="1711023" y="4179571"/>
                  <a:ext cx="104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67121" name="Freihand 167120">
                  <a:extLst>
                    <a:ext uri="{FF2B5EF4-FFF2-40B4-BE49-F238E27FC236}">
                      <a16:creationId xmlns:a16="http://schemas.microsoft.com/office/drawing/2014/main" id="{5E053B96-6500-451F-8303-5F264733C5C5}"/>
                    </a:ext>
                  </a:extLst>
                </p14:cNvPr>
                <p14:cNvContentPartPr/>
                <p14:nvPr/>
              </p14:nvContentPartPr>
              <p14:xfrm>
                <a:off x="1835223" y="4172731"/>
                <a:ext cx="98280" cy="83160"/>
              </p14:xfrm>
            </p:contentPart>
          </mc:Choice>
          <mc:Fallback xmlns="">
            <p:pic>
              <p:nvPicPr>
                <p:cNvPr id="167121" name="Freihand 167120">
                  <a:extLst>
                    <a:ext uri="{FF2B5EF4-FFF2-40B4-BE49-F238E27FC236}">
                      <a16:creationId xmlns:a16="http://schemas.microsoft.com/office/drawing/2014/main" id="{5E053B96-6500-451F-8303-5F264733C5C5}"/>
                    </a:ext>
                  </a:extLst>
                </p:cNvPr>
                <p:cNvPicPr/>
                <p:nvPr/>
              </p:nvPicPr>
              <p:blipFill>
                <a:blip r:embed="rId455"/>
                <a:stretch>
                  <a:fillRect/>
                </a:stretch>
              </p:blipFill>
              <p:spPr>
                <a:xfrm>
                  <a:off x="1830903" y="4168411"/>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67122" name="Freihand 167121">
                  <a:extLst>
                    <a:ext uri="{FF2B5EF4-FFF2-40B4-BE49-F238E27FC236}">
                      <a16:creationId xmlns:a16="http://schemas.microsoft.com/office/drawing/2014/main" id="{CE1A3D4A-000D-4C61-9740-FAAAFDE37664}"/>
                    </a:ext>
                  </a:extLst>
                </p14:cNvPr>
                <p14:cNvContentPartPr/>
                <p14:nvPr/>
              </p14:nvContentPartPr>
              <p14:xfrm>
                <a:off x="1957263" y="4176691"/>
                <a:ext cx="222840" cy="65160"/>
              </p14:xfrm>
            </p:contentPart>
          </mc:Choice>
          <mc:Fallback xmlns="">
            <p:pic>
              <p:nvPicPr>
                <p:cNvPr id="167122" name="Freihand 167121">
                  <a:extLst>
                    <a:ext uri="{FF2B5EF4-FFF2-40B4-BE49-F238E27FC236}">
                      <a16:creationId xmlns:a16="http://schemas.microsoft.com/office/drawing/2014/main" id="{CE1A3D4A-000D-4C61-9740-FAAAFDE37664}"/>
                    </a:ext>
                  </a:extLst>
                </p:cNvPr>
                <p:cNvPicPr/>
                <p:nvPr/>
              </p:nvPicPr>
              <p:blipFill>
                <a:blip r:embed="rId457"/>
                <a:stretch>
                  <a:fillRect/>
                </a:stretch>
              </p:blipFill>
              <p:spPr>
                <a:xfrm>
                  <a:off x="1952943" y="4172371"/>
                  <a:ext cx="231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67123" name="Freihand 167122">
                  <a:extLst>
                    <a:ext uri="{FF2B5EF4-FFF2-40B4-BE49-F238E27FC236}">
                      <a16:creationId xmlns:a16="http://schemas.microsoft.com/office/drawing/2014/main" id="{F28CFAC8-0F9A-4677-8EDE-BFA8066C9728}"/>
                    </a:ext>
                  </a:extLst>
                </p14:cNvPr>
                <p14:cNvContentPartPr/>
                <p14:nvPr/>
              </p14:nvContentPartPr>
              <p14:xfrm>
                <a:off x="2171103" y="4141051"/>
                <a:ext cx="40680" cy="17280"/>
              </p14:xfrm>
            </p:contentPart>
          </mc:Choice>
          <mc:Fallback xmlns="">
            <p:pic>
              <p:nvPicPr>
                <p:cNvPr id="167123" name="Freihand 167122">
                  <a:extLst>
                    <a:ext uri="{FF2B5EF4-FFF2-40B4-BE49-F238E27FC236}">
                      <a16:creationId xmlns:a16="http://schemas.microsoft.com/office/drawing/2014/main" id="{F28CFAC8-0F9A-4677-8EDE-BFA8066C9728}"/>
                    </a:ext>
                  </a:extLst>
                </p:cNvPr>
                <p:cNvPicPr/>
                <p:nvPr/>
              </p:nvPicPr>
              <p:blipFill>
                <a:blip r:embed="rId459"/>
                <a:stretch>
                  <a:fillRect/>
                </a:stretch>
              </p:blipFill>
              <p:spPr>
                <a:xfrm>
                  <a:off x="2166783" y="4136731"/>
                  <a:ext cx="49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67124" name="Freihand 167123">
                  <a:extLst>
                    <a:ext uri="{FF2B5EF4-FFF2-40B4-BE49-F238E27FC236}">
                      <a16:creationId xmlns:a16="http://schemas.microsoft.com/office/drawing/2014/main" id="{07973F6A-4D66-4654-B8C0-4DA2383FF3F0}"/>
                    </a:ext>
                  </a:extLst>
                </p14:cNvPr>
                <p14:cNvContentPartPr/>
                <p14:nvPr/>
              </p14:nvContentPartPr>
              <p14:xfrm>
                <a:off x="2212503" y="4178131"/>
                <a:ext cx="113400" cy="221400"/>
              </p14:xfrm>
            </p:contentPart>
          </mc:Choice>
          <mc:Fallback xmlns="">
            <p:pic>
              <p:nvPicPr>
                <p:cNvPr id="167124" name="Freihand 167123">
                  <a:extLst>
                    <a:ext uri="{FF2B5EF4-FFF2-40B4-BE49-F238E27FC236}">
                      <a16:creationId xmlns:a16="http://schemas.microsoft.com/office/drawing/2014/main" id="{07973F6A-4D66-4654-B8C0-4DA2383FF3F0}"/>
                    </a:ext>
                  </a:extLst>
                </p:cNvPr>
                <p:cNvPicPr/>
                <p:nvPr/>
              </p:nvPicPr>
              <p:blipFill>
                <a:blip r:embed="rId461"/>
                <a:stretch>
                  <a:fillRect/>
                </a:stretch>
              </p:blipFill>
              <p:spPr>
                <a:xfrm>
                  <a:off x="2208183" y="4173811"/>
                  <a:ext cx="122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67126" name="Freihand 167125">
                  <a:extLst>
                    <a:ext uri="{FF2B5EF4-FFF2-40B4-BE49-F238E27FC236}">
                      <a16:creationId xmlns:a16="http://schemas.microsoft.com/office/drawing/2014/main" id="{C9DAB841-B8F8-4A2A-B8EF-399727940DD5}"/>
                    </a:ext>
                  </a:extLst>
                </p14:cNvPr>
                <p14:cNvContentPartPr/>
                <p14:nvPr/>
              </p14:nvContentPartPr>
              <p14:xfrm>
                <a:off x="2493663" y="4085251"/>
                <a:ext cx="204480" cy="293040"/>
              </p14:xfrm>
            </p:contentPart>
          </mc:Choice>
          <mc:Fallback xmlns="">
            <p:pic>
              <p:nvPicPr>
                <p:cNvPr id="167126" name="Freihand 167125">
                  <a:extLst>
                    <a:ext uri="{FF2B5EF4-FFF2-40B4-BE49-F238E27FC236}">
                      <a16:creationId xmlns:a16="http://schemas.microsoft.com/office/drawing/2014/main" id="{C9DAB841-B8F8-4A2A-B8EF-399727940DD5}"/>
                    </a:ext>
                  </a:extLst>
                </p:cNvPr>
                <p:cNvPicPr/>
                <p:nvPr/>
              </p:nvPicPr>
              <p:blipFill>
                <a:blip r:embed="rId463"/>
                <a:stretch>
                  <a:fillRect/>
                </a:stretch>
              </p:blipFill>
              <p:spPr>
                <a:xfrm>
                  <a:off x="2489343" y="4080931"/>
                  <a:ext cx="2131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67127" name="Freihand 167126">
                  <a:extLst>
                    <a:ext uri="{FF2B5EF4-FFF2-40B4-BE49-F238E27FC236}">
                      <a16:creationId xmlns:a16="http://schemas.microsoft.com/office/drawing/2014/main" id="{15694FE1-B469-420D-A164-F5935DCA2F61}"/>
                    </a:ext>
                  </a:extLst>
                </p14:cNvPr>
                <p14:cNvContentPartPr/>
                <p14:nvPr/>
              </p14:nvContentPartPr>
              <p14:xfrm>
                <a:off x="2601663" y="4040251"/>
                <a:ext cx="360" cy="360"/>
              </p14:xfrm>
            </p:contentPart>
          </mc:Choice>
          <mc:Fallback xmlns="">
            <p:pic>
              <p:nvPicPr>
                <p:cNvPr id="167127" name="Freihand 167126">
                  <a:extLst>
                    <a:ext uri="{FF2B5EF4-FFF2-40B4-BE49-F238E27FC236}">
                      <a16:creationId xmlns:a16="http://schemas.microsoft.com/office/drawing/2014/main" id="{15694FE1-B469-420D-A164-F5935DCA2F61}"/>
                    </a:ext>
                  </a:extLst>
                </p:cNvPr>
                <p:cNvPicPr/>
                <p:nvPr/>
              </p:nvPicPr>
              <p:blipFill>
                <a:blip r:embed="rId116"/>
                <a:stretch>
                  <a:fillRect/>
                </a:stretch>
              </p:blipFill>
              <p:spPr>
                <a:xfrm>
                  <a:off x="2597343" y="4035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67128" name="Freihand 167127">
                  <a:extLst>
                    <a:ext uri="{FF2B5EF4-FFF2-40B4-BE49-F238E27FC236}">
                      <a16:creationId xmlns:a16="http://schemas.microsoft.com/office/drawing/2014/main" id="{99BB52DC-5D6F-4F43-8D84-E059051D6DE2}"/>
                    </a:ext>
                  </a:extLst>
                </p14:cNvPr>
                <p14:cNvContentPartPr/>
                <p14:nvPr/>
              </p14:nvContentPartPr>
              <p14:xfrm>
                <a:off x="2985423" y="4291171"/>
                <a:ext cx="360" cy="360"/>
              </p14:xfrm>
            </p:contentPart>
          </mc:Choice>
          <mc:Fallback xmlns="">
            <p:pic>
              <p:nvPicPr>
                <p:cNvPr id="167128" name="Freihand 167127">
                  <a:extLst>
                    <a:ext uri="{FF2B5EF4-FFF2-40B4-BE49-F238E27FC236}">
                      <a16:creationId xmlns:a16="http://schemas.microsoft.com/office/drawing/2014/main" id="{99BB52DC-5D6F-4F43-8D84-E059051D6DE2}"/>
                    </a:ext>
                  </a:extLst>
                </p:cNvPr>
                <p:cNvPicPr/>
                <p:nvPr/>
              </p:nvPicPr>
              <p:blipFill>
                <a:blip r:embed="rId116"/>
                <a:stretch>
                  <a:fillRect/>
                </a:stretch>
              </p:blipFill>
              <p:spPr>
                <a:xfrm>
                  <a:off x="2981103" y="4286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67129" name="Freihand 167128">
                  <a:extLst>
                    <a:ext uri="{FF2B5EF4-FFF2-40B4-BE49-F238E27FC236}">
                      <a16:creationId xmlns:a16="http://schemas.microsoft.com/office/drawing/2014/main" id="{188C03D0-05BC-4B27-BCFF-AF494BA1114E}"/>
                    </a:ext>
                  </a:extLst>
                </p14:cNvPr>
                <p14:cNvContentPartPr/>
                <p14:nvPr/>
              </p14:nvContentPartPr>
              <p14:xfrm>
                <a:off x="2925303" y="4177411"/>
                <a:ext cx="223560" cy="78480"/>
              </p14:xfrm>
            </p:contentPart>
          </mc:Choice>
          <mc:Fallback xmlns="">
            <p:pic>
              <p:nvPicPr>
                <p:cNvPr id="167129" name="Freihand 167128">
                  <a:extLst>
                    <a:ext uri="{FF2B5EF4-FFF2-40B4-BE49-F238E27FC236}">
                      <a16:creationId xmlns:a16="http://schemas.microsoft.com/office/drawing/2014/main" id="{188C03D0-05BC-4B27-BCFF-AF494BA1114E}"/>
                    </a:ext>
                  </a:extLst>
                </p:cNvPr>
                <p:cNvPicPr/>
                <p:nvPr/>
              </p:nvPicPr>
              <p:blipFill>
                <a:blip r:embed="rId467"/>
                <a:stretch>
                  <a:fillRect/>
                </a:stretch>
              </p:blipFill>
              <p:spPr>
                <a:xfrm>
                  <a:off x="2920983" y="4173091"/>
                  <a:ext cx="232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67130" name="Freihand 167129">
                  <a:extLst>
                    <a:ext uri="{FF2B5EF4-FFF2-40B4-BE49-F238E27FC236}">
                      <a16:creationId xmlns:a16="http://schemas.microsoft.com/office/drawing/2014/main" id="{ADE6B0DA-7525-43F2-A93C-BB091E970BD3}"/>
                    </a:ext>
                  </a:extLst>
                </p14:cNvPr>
                <p14:cNvContentPartPr/>
                <p14:nvPr/>
              </p14:nvContentPartPr>
              <p14:xfrm>
                <a:off x="3163983" y="4094251"/>
                <a:ext cx="30240" cy="38880"/>
              </p14:xfrm>
            </p:contentPart>
          </mc:Choice>
          <mc:Fallback xmlns="">
            <p:pic>
              <p:nvPicPr>
                <p:cNvPr id="167130" name="Freihand 167129">
                  <a:extLst>
                    <a:ext uri="{FF2B5EF4-FFF2-40B4-BE49-F238E27FC236}">
                      <a16:creationId xmlns:a16="http://schemas.microsoft.com/office/drawing/2014/main" id="{ADE6B0DA-7525-43F2-A93C-BB091E970BD3}"/>
                    </a:ext>
                  </a:extLst>
                </p:cNvPr>
                <p:cNvPicPr/>
                <p:nvPr/>
              </p:nvPicPr>
              <p:blipFill>
                <a:blip r:embed="rId469"/>
                <a:stretch>
                  <a:fillRect/>
                </a:stretch>
              </p:blipFill>
              <p:spPr>
                <a:xfrm>
                  <a:off x="3159663" y="4089931"/>
                  <a:ext cx="38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67131" name="Freihand 167130">
                  <a:extLst>
                    <a:ext uri="{FF2B5EF4-FFF2-40B4-BE49-F238E27FC236}">
                      <a16:creationId xmlns:a16="http://schemas.microsoft.com/office/drawing/2014/main" id="{F6804836-208C-4AC6-8997-6FDF00C4DAFD}"/>
                    </a:ext>
                  </a:extLst>
                </p14:cNvPr>
                <p14:cNvContentPartPr/>
                <p14:nvPr/>
              </p14:nvContentPartPr>
              <p14:xfrm>
                <a:off x="3201063" y="4162651"/>
                <a:ext cx="135000" cy="72000"/>
              </p14:xfrm>
            </p:contentPart>
          </mc:Choice>
          <mc:Fallback xmlns="">
            <p:pic>
              <p:nvPicPr>
                <p:cNvPr id="167131" name="Freihand 167130">
                  <a:extLst>
                    <a:ext uri="{FF2B5EF4-FFF2-40B4-BE49-F238E27FC236}">
                      <a16:creationId xmlns:a16="http://schemas.microsoft.com/office/drawing/2014/main" id="{F6804836-208C-4AC6-8997-6FDF00C4DAFD}"/>
                    </a:ext>
                  </a:extLst>
                </p:cNvPr>
                <p:cNvPicPr/>
                <p:nvPr/>
              </p:nvPicPr>
              <p:blipFill>
                <a:blip r:embed="rId471"/>
                <a:stretch>
                  <a:fillRect/>
                </a:stretch>
              </p:blipFill>
              <p:spPr>
                <a:xfrm>
                  <a:off x="3196743" y="4158331"/>
                  <a:ext cx="143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67132" name="Freihand 167131">
                  <a:extLst>
                    <a:ext uri="{FF2B5EF4-FFF2-40B4-BE49-F238E27FC236}">
                      <a16:creationId xmlns:a16="http://schemas.microsoft.com/office/drawing/2014/main" id="{7EE25553-0474-4E0F-ABEB-9DF6B203D0EC}"/>
                    </a:ext>
                  </a:extLst>
                </p14:cNvPr>
                <p14:cNvContentPartPr/>
                <p14:nvPr/>
              </p14:nvContentPartPr>
              <p14:xfrm>
                <a:off x="3328143" y="4160491"/>
                <a:ext cx="354600" cy="69840"/>
              </p14:xfrm>
            </p:contentPart>
          </mc:Choice>
          <mc:Fallback xmlns="">
            <p:pic>
              <p:nvPicPr>
                <p:cNvPr id="167132" name="Freihand 167131">
                  <a:extLst>
                    <a:ext uri="{FF2B5EF4-FFF2-40B4-BE49-F238E27FC236}">
                      <a16:creationId xmlns:a16="http://schemas.microsoft.com/office/drawing/2014/main" id="{7EE25553-0474-4E0F-ABEB-9DF6B203D0EC}"/>
                    </a:ext>
                  </a:extLst>
                </p:cNvPr>
                <p:cNvPicPr/>
                <p:nvPr/>
              </p:nvPicPr>
              <p:blipFill>
                <a:blip r:embed="rId473"/>
                <a:stretch>
                  <a:fillRect/>
                </a:stretch>
              </p:blipFill>
              <p:spPr>
                <a:xfrm>
                  <a:off x="3323823" y="4156171"/>
                  <a:ext cx="363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67133" name="Freihand 167132">
                  <a:extLst>
                    <a:ext uri="{FF2B5EF4-FFF2-40B4-BE49-F238E27FC236}">
                      <a16:creationId xmlns:a16="http://schemas.microsoft.com/office/drawing/2014/main" id="{102DAA31-C24E-4923-8EF1-5F7DAF015BD9}"/>
                    </a:ext>
                  </a:extLst>
                </p14:cNvPr>
                <p14:cNvContentPartPr/>
                <p14:nvPr/>
              </p14:nvContentPartPr>
              <p14:xfrm>
                <a:off x="3710463" y="4161211"/>
                <a:ext cx="171000" cy="74880"/>
              </p14:xfrm>
            </p:contentPart>
          </mc:Choice>
          <mc:Fallback xmlns="">
            <p:pic>
              <p:nvPicPr>
                <p:cNvPr id="167133" name="Freihand 167132">
                  <a:extLst>
                    <a:ext uri="{FF2B5EF4-FFF2-40B4-BE49-F238E27FC236}">
                      <a16:creationId xmlns:a16="http://schemas.microsoft.com/office/drawing/2014/main" id="{102DAA31-C24E-4923-8EF1-5F7DAF015BD9}"/>
                    </a:ext>
                  </a:extLst>
                </p:cNvPr>
                <p:cNvPicPr/>
                <p:nvPr/>
              </p:nvPicPr>
              <p:blipFill>
                <a:blip r:embed="rId475"/>
                <a:stretch>
                  <a:fillRect/>
                </a:stretch>
              </p:blipFill>
              <p:spPr>
                <a:xfrm>
                  <a:off x="3706143" y="4156891"/>
                  <a:ext cx="179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67134" name="Freihand 167133">
                  <a:extLst>
                    <a:ext uri="{FF2B5EF4-FFF2-40B4-BE49-F238E27FC236}">
                      <a16:creationId xmlns:a16="http://schemas.microsoft.com/office/drawing/2014/main" id="{562633DA-040C-42DE-8485-9F9B180497FE}"/>
                    </a:ext>
                  </a:extLst>
                </p14:cNvPr>
                <p14:cNvContentPartPr/>
                <p14:nvPr/>
              </p14:nvContentPartPr>
              <p14:xfrm>
                <a:off x="4032663" y="4174891"/>
                <a:ext cx="30960" cy="47880"/>
              </p14:xfrm>
            </p:contentPart>
          </mc:Choice>
          <mc:Fallback xmlns="">
            <p:pic>
              <p:nvPicPr>
                <p:cNvPr id="167134" name="Freihand 167133">
                  <a:extLst>
                    <a:ext uri="{FF2B5EF4-FFF2-40B4-BE49-F238E27FC236}">
                      <a16:creationId xmlns:a16="http://schemas.microsoft.com/office/drawing/2014/main" id="{562633DA-040C-42DE-8485-9F9B180497FE}"/>
                    </a:ext>
                  </a:extLst>
                </p:cNvPr>
                <p:cNvPicPr/>
                <p:nvPr/>
              </p:nvPicPr>
              <p:blipFill>
                <a:blip r:embed="rId477"/>
                <a:stretch>
                  <a:fillRect/>
                </a:stretch>
              </p:blipFill>
              <p:spPr>
                <a:xfrm>
                  <a:off x="4028343" y="4170571"/>
                  <a:ext cx="39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67135" name="Freihand 167134">
                  <a:extLst>
                    <a:ext uri="{FF2B5EF4-FFF2-40B4-BE49-F238E27FC236}">
                      <a16:creationId xmlns:a16="http://schemas.microsoft.com/office/drawing/2014/main" id="{A587A661-8750-420B-8B08-3AF9FB1CE3B2}"/>
                    </a:ext>
                  </a:extLst>
                </p14:cNvPr>
                <p14:cNvContentPartPr/>
                <p14:nvPr/>
              </p14:nvContentPartPr>
              <p14:xfrm>
                <a:off x="4068303" y="4111531"/>
                <a:ext cx="28080" cy="19080"/>
              </p14:xfrm>
            </p:contentPart>
          </mc:Choice>
          <mc:Fallback xmlns="">
            <p:pic>
              <p:nvPicPr>
                <p:cNvPr id="167135" name="Freihand 167134">
                  <a:extLst>
                    <a:ext uri="{FF2B5EF4-FFF2-40B4-BE49-F238E27FC236}">
                      <a16:creationId xmlns:a16="http://schemas.microsoft.com/office/drawing/2014/main" id="{A587A661-8750-420B-8B08-3AF9FB1CE3B2}"/>
                    </a:ext>
                  </a:extLst>
                </p:cNvPr>
                <p:cNvPicPr/>
                <p:nvPr/>
              </p:nvPicPr>
              <p:blipFill>
                <a:blip r:embed="rId479"/>
                <a:stretch>
                  <a:fillRect/>
                </a:stretch>
              </p:blipFill>
              <p:spPr>
                <a:xfrm>
                  <a:off x="4063983" y="4107211"/>
                  <a:ext cx="36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67136" name="Freihand 167135">
                  <a:extLst>
                    <a:ext uri="{FF2B5EF4-FFF2-40B4-BE49-F238E27FC236}">
                      <a16:creationId xmlns:a16="http://schemas.microsoft.com/office/drawing/2014/main" id="{C9D4AE74-A2A6-4DF3-AF71-8F2A3E41036E}"/>
                    </a:ext>
                  </a:extLst>
                </p14:cNvPr>
                <p14:cNvContentPartPr/>
                <p14:nvPr/>
              </p14:nvContentPartPr>
              <p14:xfrm>
                <a:off x="4101063" y="4162651"/>
                <a:ext cx="105120" cy="79920"/>
              </p14:xfrm>
            </p:contentPart>
          </mc:Choice>
          <mc:Fallback xmlns="">
            <p:pic>
              <p:nvPicPr>
                <p:cNvPr id="167136" name="Freihand 167135">
                  <a:extLst>
                    <a:ext uri="{FF2B5EF4-FFF2-40B4-BE49-F238E27FC236}">
                      <a16:creationId xmlns:a16="http://schemas.microsoft.com/office/drawing/2014/main" id="{C9D4AE74-A2A6-4DF3-AF71-8F2A3E41036E}"/>
                    </a:ext>
                  </a:extLst>
                </p:cNvPr>
                <p:cNvPicPr/>
                <p:nvPr/>
              </p:nvPicPr>
              <p:blipFill>
                <a:blip r:embed="rId481"/>
                <a:stretch>
                  <a:fillRect/>
                </a:stretch>
              </p:blipFill>
              <p:spPr>
                <a:xfrm>
                  <a:off x="4096743" y="4158331"/>
                  <a:ext cx="113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67137" name="Freihand 167136">
                  <a:extLst>
                    <a:ext uri="{FF2B5EF4-FFF2-40B4-BE49-F238E27FC236}">
                      <a16:creationId xmlns:a16="http://schemas.microsoft.com/office/drawing/2014/main" id="{C88FA5E7-E5F4-425A-ABEF-7E317B8B66ED}"/>
                    </a:ext>
                  </a:extLst>
                </p14:cNvPr>
                <p14:cNvContentPartPr/>
                <p14:nvPr/>
              </p14:nvContentPartPr>
              <p14:xfrm>
                <a:off x="4354503" y="4174891"/>
                <a:ext cx="208800" cy="79200"/>
              </p14:xfrm>
            </p:contentPart>
          </mc:Choice>
          <mc:Fallback xmlns="">
            <p:pic>
              <p:nvPicPr>
                <p:cNvPr id="167137" name="Freihand 167136">
                  <a:extLst>
                    <a:ext uri="{FF2B5EF4-FFF2-40B4-BE49-F238E27FC236}">
                      <a16:creationId xmlns:a16="http://schemas.microsoft.com/office/drawing/2014/main" id="{C88FA5E7-E5F4-425A-ABEF-7E317B8B66ED}"/>
                    </a:ext>
                  </a:extLst>
                </p:cNvPr>
                <p:cNvPicPr/>
                <p:nvPr/>
              </p:nvPicPr>
              <p:blipFill>
                <a:blip r:embed="rId483"/>
                <a:stretch>
                  <a:fillRect/>
                </a:stretch>
              </p:blipFill>
              <p:spPr>
                <a:xfrm>
                  <a:off x="4350183" y="4170571"/>
                  <a:ext cx="217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67138" name="Freihand 167137">
                  <a:extLst>
                    <a:ext uri="{FF2B5EF4-FFF2-40B4-BE49-F238E27FC236}">
                      <a16:creationId xmlns:a16="http://schemas.microsoft.com/office/drawing/2014/main" id="{EE7FEA95-D111-4165-AE33-05FBA9871018}"/>
                    </a:ext>
                  </a:extLst>
                </p14:cNvPr>
                <p14:cNvContentPartPr/>
                <p14:nvPr/>
              </p14:nvContentPartPr>
              <p14:xfrm>
                <a:off x="4522983" y="4112971"/>
                <a:ext cx="49680" cy="23400"/>
              </p14:xfrm>
            </p:contentPart>
          </mc:Choice>
          <mc:Fallback xmlns="">
            <p:pic>
              <p:nvPicPr>
                <p:cNvPr id="167138" name="Freihand 167137">
                  <a:extLst>
                    <a:ext uri="{FF2B5EF4-FFF2-40B4-BE49-F238E27FC236}">
                      <a16:creationId xmlns:a16="http://schemas.microsoft.com/office/drawing/2014/main" id="{EE7FEA95-D111-4165-AE33-05FBA9871018}"/>
                    </a:ext>
                  </a:extLst>
                </p:cNvPr>
                <p:cNvPicPr/>
                <p:nvPr/>
              </p:nvPicPr>
              <p:blipFill>
                <a:blip r:embed="rId485"/>
                <a:stretch>
                  <a:fillRect/>
                </a:stretch>
              </p:blipFill>
              <p:spPr>
                <a:xfrm>
                  <a:off x="4518663" y="4108651"/>
                  <a:ext cx="58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67139" name="Freihand 167138">
                  <a:extLst>
                    <a:ext uri="{FF2B5EF4-FFF2-40B4-BE49-F238E27FC236}">
                      <a16:creationId xmlns:a16="http://schemas.microsoft.com/office/drawing/2014/main" id="{1248894D-5402-4301-AF15-C3B23082A42F}"/>
                    </a:ext>
                  </a:extLst>
                </p14:cNvPr>
                <p14:cNvContentPartPr/>
                <p14:nvPr/>
              </p14:nvContentPartPr>
              <p14:xfrm>
                <a:off x="4619463" y="4161931"/>
                <a:ext cx="133560" cy="81360"/>
              </p14:xfrm>
            </p:contentPart>
          </mc:Choice>
          <mc:Fallback xmlns="">
            <p:pic>
              <p:nvPicPr>
                <p:cNvPr id="167139" name="Freihand 167138">
                  <a:extLst>
                    <a:ext uri="{FF2B5EF4-FFF2-40B4-BE49-F238E27FC236}">
                      <a16:creationId xmlns:a16="http://schemas.microsoft.com/office/drawing/2014/main" id="{1248894D-5402-4301-AF15-C3B23082A42F}"/>
                    </a:ext>
                  </a:extLst>
                </p:cNvPr>
                <p:cNvPicPr/>
                <p:nvPr/>
              </p:nvPicPr>
              <p:blipFill>
                <a:blip r:embed="rId487"/>
                <a:stretch>
                  <a:fillRect/>
                </a:stretch>
              </p:blipFill>
              <p:spPr>
                <a:xfrm>
                  <a:off x="4615143" y="4157611"/>
                  <a:ext cx="142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67140" name="Freihand 167139">
                  <a:extLst>
                    <a:ext uri="{FF2B5EF4-FFF2-40B4-BE49-F238E27FC236}">
                      <a16:creationId xmlns:a16="http://schemas.microsoft.com/office/drawing/2014/main" id="{CE249D6E-3952-479C-9A49-75125743EF51}"/>
                    </a:ext>
                  </a:extLst>
                </p14:cNvPr>
                <p14:cNvContentPartPr/>
                <p14:nvPr/>
              </p14:nvContentPartPr>
              <p14:xfrm>
                <a:off x="4789383" y="4151851"/>
                <a:ext cx="177480" cy="90720"/>
              </p14:xfrm>
            </p:contentPart>
          </mc:Choice>
          <mc:Fallback xmlns="">
            <p:pic>
              <p:nvPicPr>
                <p:cNvPr id="167140" name="Freihand 167139">
                  <a:extLst>
                    <a:ext uri="{FF2B5EF4-FFF2-40B4-BE49-F238E27FC236}">
                      <a16:creationId xmlns:a16="http://schemas.microsoft.com/office/drawing/2014/main" id="{CE249D6E-3952-479C-9A49-75125743EF51}"/>
                    </a:ext>
                  </a:extLst>
                </p:cNvPr>
                <p:cNvPicPr/>
                <p:nvPr/>
              </p:nvPicPr>
              <p:blipFill>
                <a:blip r:embed="rId489"/>
                <a:stretch>
                  <a:fillRect/>
                </a:stretch>
              </p:blipFill>
              <p:spPr>
                <a:xfrm>
                  <a:off x="4785063" y="4147531"/>
                  <a:ext cx="186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67141" name="Freihand 167140">
                  <a:extLst>
                    <a:ext uri="{FF2B5EF4-FFF2-40B4-BE49-F238E27FC236}">
                      <a16:creationId xmlns:a16="http://schemas.microsoft.com/office/drawing/2014/main" id="{FDF32BF4-3974-4F32-956F-50223D41B553}"/>
                    </a:ext>
                  </a:extLst>
                </p14:cNvPr>
                <p14:cNvContentPartPr/>
                <p14:nvPr/>
              </p14:nvContentPartPr>
              <p14:xfrm>
                <a:off x="4963623" y="4168771"/>
                <a:ext cx="119880" cy="60120"/>
              </p14:xfrm>
            </p:contentPart>
          </mc:Choice>
          <mc:Fallback xmlns="">
            <p:pic>
              <p:nvPicPr>
                <p:cNvPr id="167141" name="Freihand 167140">
                  <a:extLst>
                    <a:ext uri="{FF2B5EF4-FFF2-40B4-BE49-F238E27FC236}">
                      <a16:creationId xmlns:a16="http://schemas.microsoft.com/office/drawing/2014/main" id="{FDF32BF4-3974-4F32-956F-50223D41B553}"/>
                    </a:ext>
                  </a:extLst>
                </p:cNvPr>
                <p:cNvPicPr/>
                <p:nvPr/>
              </p:nvPicPr>
              <p:blipFill>
                <a:blip r:embed="rId491"/>
                <a:stretch>
                  <a:fillRect/>
                </a:stretch>
              </p:blipFill>
              <p:spPr>
                <a:xfrm>
                  <a:off x="4959303" y="4164451"/>
                  <a:ext cx="1285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67142" name="Freihand 167141">
                  <a:extLst>
                    <a:ext uri="{FF2B5EF4-FFF2-40B4-BE49-F238E27FC236}">
                      <a16:creationId xmlns:a16="http://schemas.microsoft.com/office/drawing/2014/main" id="{40A2E57E-C54F-4CA1-BFB6-C9A9D3884ED9}"/>
                    </a:ext>
                  </a:extLst>
                </p14:cNvPr>
                <p14:cNvContentPartPr/>
                <p14:nvPr/>
              </p14:nvContentPartPr>
              <p14:xfrm>
                <a:off x="5107983" y="4128091"/>
                <a:ext cx="101160" cy="96840"/>
              </p14:xfrm>
            </p:contentPart>
          </mc:Choice>
          <mc:Fallback xmlns="">
            <p:pic>
              <p:nvPicPr>
                <p:cNvPr id="167142" name="Freihand 167141">
                  <a:extLst>
                    <a:ext uri="{FF2B5EF4-FFF2-40B4-BE49-F238E27FC236}">
                      <a16:creationId xmlns:a16="http://schemas.microsoft.com/office/drawing/2014/main" id="{40A2E57E-C54F-4CA1-BFB6-C9A9D3884ED9}"/>
                    </a:ext>
                  </a:extLst>
                </p:cNvPr>
                <p:cNvPicPr/>
                <p:nvPr/>
              </p:nvPicPr>
              <p:blipFill>
                <a:blip r:embed="rId493"/>
                <a:stretch>
                  <a:fillRect/>
                </a:stretch>
              </p:blipFill>
              <p:spPr>
                <a:xfrm>
                  <a:off x="5103663" y="4123771"/>
                  <a:ext cx="109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67143" name="Freihand 167142">
                  <a:extLst>
                    <a:ext uri="{FF2B5EF4-FFF2-40B4-BE49-F238E27FC236}">
                      <a16:creationId xmlns:a16="http://schemas.microsoft.com/office/drawing/2014/main" id="{B7FDB1AE-B98B-4E2B-8B3F-9DD99DB637FE}"/>
                    </a:ext>
                  </a:extLst>
                </p14:cNvPr>
                <p14:cNvContentPartPr/>
                <p14:nvPr/>
              </p14:nvContentPartPr>
              <p14:xfrm>
                <a:off x="5261343" y="4151851"/>
                <a:ext cx="220680" cy="52920"/>
              </p14:xfrm>
            </p:contentPart>
          </mc:Choice>
          <mc:Fallback xmlns="">
            <p:pic>
              <p:nvPicPr>
                <p:cNvPr id="167143" name="Freihand 167142">
                  <a:extLst>
                    <a:ext uri="{FF2B5EF4-FFF2-40B4-BE49-F238E27FC236}">
                      <a16:creationId xmlns:a16="http://schemas.microsoft.com/office/drawing/2014/main" id="{B7FDB1AE-B98B-4E2B-8B3F-9DD99DB637FE}"/>
                    </a:ext>
                  </a:extLst>
                </p:cNvPr>
                <p:cNvPicPr/>
                <p:nvPr/>
              </p:nvPicPr>
              <p:blipFill>
                <a:blip r:embed="rId495"/>
                <a:stretch>
                  <a:fillRect/>
                </a:stretch>
              </p:blipFill>
              <p:spPr>
                <a:xfrm>
                  <a:off x="5257023" y="4147531"/>
                  <a:ext cx="229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67144" name="Freihand 167143">
                  <a:extLst>
                    <a:ext uri="{FF2B5EF4-FFF2-40B4-BE49-F238E27FC236}">
                      <a16:creationId xmlns:a16="http://schemas.microsoft.com/office/drawing/2014/main" id="{047020F7-72FC-421F-859C-9A232CC396A8}"/>
                    </a:ext>
                  </a:extLst>
                </p14:cNvPr>
                <p14:cNvContentPartPr/>
                <p14:nvPr/>
              </p14:nvContentPartPr>
              <p14:xfrm>
                <a:off x="5435223" y="4097491"/>
                <a:ext cx="31320" cy="9360"/>
              </p14:xfrm>
            </p:contentPart>
          </mc:Choice>
          <mc:Fallback xmlns="">
            <p:pic>
              <p:nvPicPr>
                <p:cNvPr id="167144" name="Freihand 167143">
                  <a:extLst>
                    <a:ext uri="{FF2B5EF4-FFF2-40B4-BE49-F238E27FC236}">
                      <a16:creationId xmlns:a16="http://schemas.microsoft.com/office/drawing/2014/main" id="{047020F7-72FC-421F-859C-9A232CC396A8}"/>
                    </a:ext>
                  </a:extLst>
                </p:cNvPr>
                <p:cNvPicPr/>
                <p:nvPr/>
              </p:nvPicPr>
              <p:blipFill>
                <a:blip r:embed="rId497"/>
                <a:stretch>
                  <a:fillRect/>
                </a:stretch>
              </p:blipFill>
              <p:spPr>
                <a:xfrm>
                  <a:off x="5430903" y="4093171"/>
                  <a:ext cx="3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67145" name="Freihand 167144">
                  <a:extLst>
                    <a:ext uri="{FF2B5EF4-FFF2-40B4-BE49-F238E27FC236}">
                      <a16:creationId xmlns:a16="http://schemas.microsoft.com/office/drawing/2014/main" id="{B76D12E1-2445-41AD-AC68-5C35D13C9C07}"/>
                    </a:ext>
                  </a:extLst>
                </p14:cNvPr>
                <p14:cNvContentPartPr/>
                <p14:nvPr/>
              </p14:nvContentPartPr>
              <p14:xfrm>
                <a:off x="5474823" y="4123051"/>
                <a:ext cx="248760" cy="289440"/>
              </p14:xfrm>
            </p:contentPart>
          </mc:Choice>
          <mc:Fallback xmlns="">
            <p:pic>
              <p:nvPicPr>
                <p:cNvPr id="167145" name="Freihand 167144">
                  <a:extLst>
                    <a:ext uri="{FF2B5EF4-FFF2-40B4-BE49-F238E27FC236}">
                      <a16:creationId xmlns:a16="http://schemas.microsoft.com/office/drawing/2014/main" id="{B76D12E1-2445-41AD-AC68-5C35D13C9C07}"/>
                    </a:ext>
                  </a:extLst>
                </p:cNvPr>
                <p:cNvPicPr/>
                <p:nvPr/>
              </p:nvPicPr>
              <p:blipFill>
                <a:blip r:embed="rId499"/>
                <a:stretch>
                  <a:fillRect/>
                </a:stretch>
              </p:blipFill>
              <p:spPr>
                <a:xfrm>
                  <a:off x="5470503" y="4118731"/>
                  <a:ext cx="2574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67152" name="Freihand 167151">
                  <a:extLst>
                    <a:ext uri="{FF2B5EF4-FFF2-40B4-BE49-F238E27FC236}">
                      <a16:creationId xmlns:a16="http://schemas.microsoft.com/office/drawing/2014/main" id="{49159B15-802A-40D8-A096-94A6F2CDE915}"/>
                    </a:ext>
                  </a:extLst>
                </p14:cNvPr>
                <p14:cNvContentPartPr/>
                <p14:nvPr/>
              </p14:nvContentPartPr>
              <p14:xfrm>
                <a:off x="751263" y="4052851"/>
                <a:ext cx="5109480" cy="518400"/>
              </p14:xfrm>
            </p:contentPart>
          </mc:Choice>
          <mc:Fallback xmlns="">
            <p:pic>
              <p:nvPicPr>
                <p:cNvPr id="167152" name="Freihand 167151">
                  <a:extLst>
                    <a:ext uri="{FF2B5EF4-FFF2-40B4-BE49-F238E27FC236}">
                      <a16:creationId xmlns:a16="http://schemas.microsoft.com/office/drawing/2014/main" id="{49159B15-802A-40D8-A096-94A6F2CDE915}"/>
                    </a:ext>
                  </a:extLst>
                </p:cNvPr>
                <p:cNvPicPr/>
                <p:nvPr/>
              </p:nvPicPr>
              <p:blipFill>
                <a:blip r:embed="rId501"/>
                <a:stretch>
                  <a:fillRect/>
                </a:stretch>
              </p:blipFill>
              <p:spPr>
                <a:xfrm>
                  <a:off x="746943" y="4048531"/>
                  <a:ext cx="511812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67153" name="Freihand 167152">
                  <a:extLst>
                    <a:ext uri="{FF2B5EF4-FFF2-40B4-BE49-F238E27FC236}">
                      <a16:creationId xmlns:a16="http://schemas.microsoft.com/office/drawing/2014/main" id="{84CD4472-2ABB-4880-8228-F4030D588EB3}"/>
                    </a:ext>
                  </a:extLst>
                </p14:cNvPr>
                <p14:cNvContentPartPr/>
                <p14:nvPr/>
              </p14:nvContentPartPr>
              <p14:xfrm>
                <a:off x="916143" y="4509331"/>
                <a:ext cx="169200" cy="177840"/>
              </p14:xfrm>
            </p:contentPart>
          </mc:Choice>
          <mc:Fallback xmlns="">
            <p:pic>
              <p:nvPicPr>
                <p:cNvPr id="167153" name="Freihand 167152">
                  <a:extLst>
                    <a:ext uri="{FF2B5EF4-FFF2-40B4-BE49-F238E27FC236}">
                      <a16:creationId xmlns:a16="http://schemas.microsoft.com/office/drawing/2014/main" id="{84CD4472-2ABB-4880-8228-F4030D588EB3}"/>
                    </a:ext>
                  </a:extLst>
                </p:cNvPr>
                <p:cNvPicPr/>
                <p:nvPr/>
              </p:nvPicPr>
              <p:blipFill>
                <a:blip r:embed="rId503"/>
                <a:stretch>
                  <a:fillRect/>
                </a:stretch>
              </p:blipFill>
              <p:spPr>
                <a:xfrm>
                  <a:off x="911823" y="4505011"/>
                  <a:ext cx="177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67155" name="Freihand 167154">
                  <a:extLst>
                    <a:ext uri="{FF2B5EF4-FFF2-40B4-BE49-F238E27FC236}">
                      <a16:creationId xmlns:a16="http://schemas.microsoft.com/office/drawing/2014/main" id="{9330A505-1EA9-47DA-8418-89EC0B96F390}"/>
                    </a:ext>
                  </a:extLst>
                </p14:cNvPr>
                <p14:cNvContentPartPr/>
                <p14:nvPr/>
              </p14:nvContentPartPr>
              <p14:xfrm>
                <a:off x="1501863" y="4537411"/>
                <a:ext cx="152640" cy="91800"/>
              </p14:xfrm>
            </p:contentPart>
          </mc:Choice>
          <mc:Fallback xmlns="">
            <p:pic>
              <p:nvPicPr>
                <p:cNvPr id="167155" name="Freihand 167154">
                  <a:extLst>
                    <a:ext uri="{FF2B5EF4-FFF2-40B4-BE49-F238E27FC236}">
                      <a16:creationId xmlns:a16="http://schemas.microsoft.com/office/drawing/2014/main" id="{9330A505-1EA9-47DA-8418-89EC0B96F390}"/>
                    </a:ext>
                  </a:extLst>
                </p:cNvPr>
                <p:cNvPicPr/>
                <p:nvPr/>
              </p:nvPicPr>
              <p:blipFill>
                <a:blip r:embed="rId505"/>
                <a:stretch>
                  <a:fillRect/>
                </a:stretch>
              </p:blipFill>
              <p:spPr>
                <a:xfrm>
                  <a:off x="1497543" y="4533091"/>
                  <a:ext cx="161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67156" name="Freihand 167155">
                  <a:extLst>
                    <a:ext uri="{FF2B5EF4-FFF2-40B4-BE49-F238E27FC236}">
                      <a16:creationId xmlns:a16="http://schemas.microsoft.com/office/drawing/2014/main" id="{890B1640-2EE1-4A48-B3D6-262E4EF4694F}"/>
                    </a:ext>
                  </a:extLst>
                </p14:cNvPr>
                <p14:cNvContentPartPr/>
                <p14:nvPr/>
              </p14:nvContentPartPr>
              <p14:xfrm>
                <a:off x="1678263" y="4517611"/>
                <a:ext cx="105480" cy="102240"/>
              </p14:xfrm>
            </p:contentPart>
          </mc:Choice>
          <mc:Fallback xmlns="">
            <p:pic>
              <p:nvPicPr>
                <p:cNvPr id="167156" name="Freihand 167155">
                  <a:extLst>
                    <a:ext uri="{FF2B5EF4-FFF2-40B4-BE49-F238E27FC236}">
                      <a16:creationId xmlns:a16="http://schemas.microsoft.com/office/drawing/2014/main" id="{890B1640-2EE1-4A48-B3D6-262E4EF4694F}"/>
                    </a:ext>
                  </a:extLst>
                </p:cNvPr>
                <p:cNvPicPr/>
                <p:nvPr/>
              </p:nvPicPr>
              <p:blipFill>
                <a:blip r:embed="rId507"/>
                <a:stretch>
                  <a:fillRect/>
                </a:stretch>
              </p:blipFill>
              <p:spPr>
                <a:xfrm>
                  <a:off x="1673943" y="4513291"/>
                  <a:ext cx="114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67157" name="Freihand 167156">
                  <a:extLst>
                    <a:ext uri="{FF2B5EF4-FFF2-40B4-BE49-F238E27FC236}">
                      <a16:creationId xmlns:a16="http://schemas.microsoft.com/office/drawing/2014/main" id="{F9F4EC3E-43B9-4EE3-864B-6EA32A9B51E1}"/>
                    </a:ext>
                  </a:extLst>
                </p14:cNvPr>
                <p14:cNvContentPartPr/>
                <p14:nvPr/>
              </p14:nvContentPartPr>
              <p14:xfrm>
                <a:off x="1794903" y="4532371"/>
                <a:ext cx="98640" cy="131760"/>
              </p14:xfrm>
            </p:contentPart>
          </mc:Choice>
          <mc:Fallback xmlns="">
            <p:pic>
              <p:nvPicPr>
                <p:cNvPr id="167157" name="Freihand 167156">
                  <a:extLst>
                    <a:ext uri="{FF2B5EF4-FFF2-40B4-BE49-F238E27FC236}">
                      <a16:creationId xmlns:a16="http://schemas.microsoft.com/office/drawing/2014/main" id="{F9F4EC3E-43B9-4EE3-864B-6EA32A9B51E1}"/>
                    </a:ext>
                  </a:extLst>
                </p:cNvPr>
                <p:cNvPicPr/>
                <p:nvPr/>
              </p:nvPicPr>
              <p:blipFill>
                <a:blip r:embed="rId509"/>
                <a:stretch>
                  <a:fillRect/>
                </a:stretch>
              </p:blipFill>
              <p:spPr>
                <a:xfrm>
                  <a:off x="1790583" y="4528051"/>
                  <a:ext cx="107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67158" name="Freihand 167157">
                  <a:extLst>
                    <a:ext uri="{FF2B5EF4-FFF2-40B4-BE49-F238E27FC236}">
                      <a16:creationId xmlns:a16="http://schemas.microsoft.com/office/drawing/2014/main" id="{EDB37A1C-DD78-487C-8AB5-FA0291537BE9}"/>
                    </a:ext>
                  </a:extLst>
                </p14:cNvPr>
                <p14:cNvContentPartPr/>
                <p14:nvPr/>
              </p14:nvContentPartPr>
              <p14:xfrm>
                <a:off x="1833423" y="4475851"/>
                <a:ext cx="151920" cy="240840"/>
              </p14:xfrm>
            </p:contentPart>
          </mc:Choice>
          <mc:Fallback xmlns="">
            <p:pic>
              <p:nvPicPr>
                <p:cNvPr id="167158" name="Freihand 167157">
                  <a:extLst>
                    <a:ext uri="{FF2B5EF4-FFF2-40B4-BE49-F238E27FC236}">
                      <a16:creationId xmlns:a16="http://schemas.microsoft.com/office/drawing/2014/main" id="{EDB37A1C-DD78-487C-8AB5-FA0291537BE9}"/>
                    </a:ext>
                  </a:extLst>
                </p:cNvPr>
                <p:cNvPicPr/>
                <p:nvPr/>
              </p:nvPicPr>
              <p:blipFill>
                <a:blip r:embed="rId511"/>
                <a:stretch>
                  <a:fillRect/>
                </a:stretch>
              </p:blipFill>
              <p:spPr>
                <a:xfrm>
                  <a:off x="1829103" y="4471531"/>
                  <a:ext cx="1605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67160" name="Freihand 167159">
                  <a:extLst>
                    <a:ext uri="{FF2B5EF4-FFF2-40B4-BE49-F238E27FC236}">
                      <a16:creationId xmlns:a16="http://schemas.microsoft.com/office/drawing/2014/main" id="{2E7D0F0E-3283-42BC-815A-9126D198279C}"/>
                    </a:ext>
                  </a:extLst>
                </p14:cNvPr>
                <p14:cNvContentPartPr/>
                <p14:nvPr/>
              </p14:nvContentPartPr>
              <p14:xfrm>
                <a:off x="1471623" y="4694371"/>
                <a:ext cx="579600" cy="29160"/>
              </p14:xfrm>
            </p:contentPart>
          </mc:Choice>
          <mc:Fallback xmlns="">
            <p:pic>
              <p:nvPicPr>
                <p:cNvPr id="167160" name="Freihand 167159">
                  <a:extLst>
                    <a:ext uri="{FF2B5EF4-FFF2-40B4-BE49-F238E27FC236}">
                      <a16:creationId xmlns:a16="http://schemas.microsoft.com/office/drawing/2014/main" id="{2E7D0F0E-3283-42BC-815A-9126D198279C}"/>
                    </a:ext>
                  </a:extLst>
                </p:cNvPr>
                <p:cNvPicPr/>
                <p:nvPr/>
              </p:nvPicPr>
              <p:blipFill>
                <a:blip r:embed="rId513"/>
                <a:stretch>
                  <a:fillRect/>
                </a:stretch>
              </p:blipFill>
              <p:spPr>
                <a:xfrm>
                  <a:off x="1467303" y="4690051"/>
                  <a:ext cx="588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67161" name="Freihand 167160">
                  <a:extLst>
                    <a:ext uri="{FF2B5EF4-FFF2-40B4-BE49-F238E27FC236}">
                      <a16:creationId xmlns:a16="http://schemas.microsoft.com/office/drawing/2014/main" id="{BB614EF0-6CD1-404D-AF58-061A9469F951}"/>
                    </a:ext>
                  </a:extLst>
                </p14:cNvPr>
                <p14:cNvContentPartPr/>
                <p14:nvPr/>
              </p14:nvContentPartPr>
              <p14:xfrm>
                <a:off x="1677903" y="4743331"/>
                <a:ext cx="118800" cy="104040"/>
              </p14:xfrm>
            </p:contentPart>
          </mc:Choice>
          <mc:Fallback xmlns="">
            <p:pic>
              <p:nvPicPr>
                <p:cNvPr id="167161" name="Freihand 167160">
                  <a:extLst>
                    <a:ext uri="{FF2B5EF4-FFF2-40B4-BE49-F238E27FC236}">
                      <a16:creationId xmlns:a16="http://schemas.microsoft.com/office/drawing/2014/main" id="{BB614EF0-6CD1-404D-AF58-061A9469F951}"/>
                    </a:ext>
                  </a:extLst>
                </p:cNvPr>
                <p:cNvPicPr/>
                <p:nvPr/>
              </p:nvPicPr>
              <p:blipFill>
                <a:blip r:embed="rId515"/>
                <a:stretch>
                  <a:fillRect/>
                </a:stretch>
              </p:blipFill>
              <p:spPr>
                <a:xfrm>
                  <a:off x="1673583" y="4739011"/>
                  <a:ext cx="127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67162" name="Freihand 167161">
                  <a:extLst>
                    <a:ext uri="{FF2B5EF4-FFF2-40B4-BE49-F238E27FC236}">
                      <a16:creationId xmlns:a16="http://schemas.microsoft.com/office/drawing/2014/main" id="{80964090-9BD6-4602-9739-4FF45290999B}"/>
                    </a:ext>
                  </a:extLst>
                </p14:cNvPr>
                <p14:cNvContentPartPr/>
                <p14:nvPr/>
              </p14:nvContentPartPr>
              <p14:xfrm>
                <a:off x="1671063" y="4763131"/>
                <a:ext cx="178560" cy="230760"/>
              </p14:xfrm>
            </p:contentPart>
          </mc:Choice>
          <mc:Fallback xmlns="">
            <p:pic>
              <p:nvPicPr>
                <p:cNvPr id="167162" name="Freihand 167161">
                  <a:extLst>
                    <a:ext uri="{FF2B5EF4-FFF2-40B4-BE49-F238E27FC236}">
                      <a16:creationId xmlns:a16="http://schemas.microsoft.com/office/drawing/2014/main" id="{80964090-9BD6-4602-9739-4FF45290999B}"/>
                    </a:ext>
                  </a:extLst>
                </p:cNvPr>
                <p:cNvPicPr/>
                <p:nvPr/>
              </p:nvPicPr>
              <p:blipFill>
                <a:blip r:embed="rId517"/>
                <a:stretch>
                  <a:fillRect/>
                </a:stretch>
              </p:blipFill>
              <p:spPr>
                <a:xfrm>
                  <a:off x="1666743" y="4758811"/>
                  <a:ext cx="1872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67164" name="Freihand 167163">
                  <a:extLst>
                    <a:ext uri="{FF2B5EF4-FFF2-40B4-BE49-F238E27FC236}">
                      <a16:creationId xmlns:a16="http://schemas.microsoft.com/office/drawing/2014/main" id="{6AA7AF60-4199-4CC0-B5E1-CCAC97148DCC}"/>
                    </a:ext>
                  </a:extLst>
                </p14:cNvPr>
                <p14:cNvContentPartPr/>
                <p14:nvPr/>
              </p14:nvContentPartPr>
              <p14:xfrm>
                <a:off x="2325543" y="4693651"/>
                <a:ext cx="205560" cy="11880"/>
              </p14:xfrm>
            </p:contentPart>
          </mc:Choice>
          <mc:Fallback xmlns="">
            <p:pic>
              <p:nvPicPr>
                <p:cNvPr id="167164" name="Freihand 167163">
                  <a:extLst>
                    <a:ext uri="{FF2B5EF4-FFF2-40B4-BE49-F238E27FC236}">
                      <a16:creationId xmlns:a16="http://schemas.microsoft.com/office/drawing/2014/main" id="{6AA7AF60-4199-4CC0-B5E1-CCAC97148DCC}"/>
                    </a:ext>
                  </a:extLst>
                </p:cNvPr>
                <p:cNvPicPr/>
                <p:nvPr/>
              </p:nvPicPr>
              <p:blipFill>
                <a:blip r:embed="rId519"/>
                <a:stretch>
                  <a:fillRect/>
                </a:stretch>
              </p:blipFill>
              <p:spPr>
                <a:xfrm>
                  <a:off x="2321223" y="4689331"/>
                  <a:ext cx="214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67165" name="Freihand 167164">
                  <a:extLst>
                    <a:ext uri="{FF2B5EF4-FFF2-40B4-BE49-F238E27FC236}">
                      <a16:creationId xmlns:a16="http://schemas.microsoft.com/office/drawing/2014/main" id="{75CE214C-6E5B-4CC3-8F09-04ECCA3C7322}"/>
                    </a:ext>
                  </a:extLst>
                </p14:cNvPr>
                <p14:cNvContentPartPr/>
                <p14:nvPr/>
              </p14:nvContentPartPr>
              <p14:xfrm>
                <a:off x="2359023" y="4735771"/>
                <a:ext cx="195480" cy="34920"/>
              </p14:xfrm>
            </p:contentPart>
          </mc:Choice>
          <mc:Fallback xmlns="">
            <p:pic>
              <p:nvPicPr>
                <p:cNvPr id="167165" name="Freihand 167164">
                  <a:extLst>
                    <a:ext uri="{FF2B5EF4-FFF2-40B4-BE49-F238E27FC236}">
                      <a16:creationId xmlns:a16="http://schemas.microsoft.com/office/drawing/2014/main" id="{75CE214C-6E5B-4CC3-8F09-04ECCA3C7322}"/>
                    </a:ext>
                  </a:extLst>
                </p:cNvPr>
                <p:cNvPicPr/>
                <p:nvPr/>
              </p:nvPicPr>
              <p:blipFill>
                <a:blip r:embed="rId521"/>
                <a:stretch>
                  <a:fillRect/>
                </a:stretch>
              </p:blipFill>
              <p:spPr>
                <a:xfrm>
                  <a:off x="2354703" y="4731451"/>
                  <a:ext cx="2041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67167" name="Freihand 167166">
                  <a:extLst>
                    <a:ext uri="{FF2B5EF4-FFF2-40B4-BE49-F238E27FC236}">
                      <a16:creationId xmlns:a16="http://schemas.microsoft.com/office/drawing/2014/main" id="{FEB14DA2-1983-4D7F-9741-ADCD685FFE30}"/>
                    </a:ext>
                  </a:extLst>
                </p14:cNvPr>
                <p14:cNvContentPartPr/>
                <p14:nvPr/>
              </p14:nvContentPartPr>
              <p14:xfrm>
                <a:off x="2910903" y="4541011"/>
                <a:ext cx="140400" cy="118440"/>
              </p14:xfrm>
            </p:contentPart>
          </mc:Choice>
          <mc:Fallback xmlns="">
            <p:pic>
              <p:nvPicPr>
                <p:cNvPr id="167167" name="Freihand 167166">
                  <a:extLst>
                    <a:ext uri="{FF2B5EF4-FFF2-40B4-BE49-F238E27FC236}">
                      <a16:creationId xmlns:a16="http://schemas.microsoft.com/office/drawing/2014/main" id="{FEB14DA2-1983-4D7F-9741-ADCD685FFE30}"/>
                    </a:ext>
                  </a:extLst>
                </p:cNvPr>
                <p:cNvPicPr/>
                <p:nvPr/>
              </p:nvPicPr>
              <p:blipFill>
                <a:blip r:embed="rId523"/>
                <a:stretch>
                  <a:fillRect/>
                </a:stretch>
              </p:blipFill>
              <p:spPr>
                <a:xfrm>
                  <a:off x="2906583" y="4536691"/>
                  <a:ext cx="14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67168" name="Freihand 167167">
                  <a:extLst>
                    <a:ext uri="{FF2B5EF4-FFF2-40B4-BE49-F238E27FC236}">
                      <a16:creationId xmlns:a16="http://schemas.microsoft.com/office/drawing/2014/main" id="{25AB5BAD-4AD6-463D-9642-EB99D99F1DA0}"/>
                    </a:ext>
                  </a:extLst>
                </p14:cNvPr>
                <p14:cNvContentPartPr/>
                <p14:nvPr/>
              </p14:nvContentPartPr>
              <p14:xfrm>
                <a:off x="3097383" y="4614091"/>
                <a:ext cx="102960" cy="58680"/>
              </p14:xfrm>
            </p:contentPart>
          </mc:Choice>
          <mc:Fallback xmlns="">
            <p:pic>
              <p:nvPicPr>
                <p:cNvPr id="167168" name="Freihand 167167">
                  <a:extLst>
                    <a:ext uri="{FF2B5EF4-FFF2-40B4-BE49-F238E27FC236}">
                      <a16:creationId xmlns:a16="http://schemas.microsoft.com/office/drawing/2014/main" id="{25AB5BAD-4AD6-463D-9642-EB99D99F1DA0}"/>
                    </a:ext>
                  </a:extLst>
                </p:cNvPr>
                <p:cNvPicPr/>
                <p:nvPr/>
              </p:nvPicPr>
              <p:blipFill>
                <a:blip r:embed="rId525"/>
                <a:stretch>
                  <a:fillRect/>
                </a:stretch>
              </p:blipFill>
              <p:spPr>
                <a:xfrm>
                  <a:off x="3093063" y="4609771"/>
                  <a:ext cx="111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67169" name="Freihand 167168">
                  <a:extLst>
                    <a:ext uri="{FF2B5EF4-FFF2-40B4-BE49-F238E27FC236}">
                      <a16:creationId xmlns:a16="http://schemas.microsoft.com/office/drawing/2014/main" id="{478839D5-5C95-44FA-B66F-A122B5B98AE7}"/>
                    </a:ext>
                  </a:extLst>
                </p14:cNvPr>
                <p14:cNvContentPartPr/>
                <p14:nvPr/>
              </p14:nvContentPartPr>
              <p14:xfrm>
                <a:off x="2786343" y="4699051"/>
                <a:ext cx="558720" cy="31680"/>
              </p14:xfrm>
            </p:contentPart>
          </mc:Choice>
          <mc:Fallback xmlns="">
            <p:pic>
              <p:nvPicPr>
                <p:cNvPr id="167169" name="Freihand 167168">
                  <a:extLst>
                    <a:ext uri="{FF2B5EF4-FFF2-40B4-BE49-F238E27FC236}">
                      <a16:creationId xmlns:a16="http://schemas.microsoft.com/office/drawing/2014/main" id="{478839D5-5C95-44FA-B66F-A122B5B98AE7}"/>
                    </a:ext>
                  </a:extLst>
                </p:cNvPr>
                <p:cNvPicPr/>
                <p:nvPr/>
              </p:nvPicPr>
              <p:blipFill>
                <a:blip r:embed="rId527"/>
                <a:stretch>
                  <a:fillRect/>
                </a:stretch>
              </p:blipFill>
              <p:spPr>
                <a:xfrm>
                  <a:off x="2782023" y="4694731"/>
                  <a:ext cx="567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67170" name="Freihand 167169">
                  <a:extLst>
                    <a:ext uri="{FF2B5EF4-FFF2-40B4-BE49-F238E27FC236}">
                      <a16:creationId xmlns:a16="http://schemas.microsoft.com/office/drawing/2014/main" id="{F5FBBF0B-8776-4A76-8159-D4A8936CFA08}"/>
                    </a:ext>
                  </a:extLst>
                </p14:cNvPr>
                <p14:cNvContentPartPr/>
                <p14:nvPr/>
              </p14:nvContentPartPr>
              <p14:xfrm>
                <a:off x="2981823" y="4773211"/>
                <a:ext cx="163080" cy="60120"/>
              </p14:xfrm>
            </p:contentPart>
          </mc:Choice>
          <mc:Fallback xmlns="">
            <p:pic>
              <p:nvPicPr>
                <p:cNvPr id="167170" name="Freihand 167169">
                  <a:extLst>
                    <a:ext uri="{FF2B5EF4-FFF2-40B4-BE49-F238E27FC236}">
                      <a16:creationId xmlns:a16="http://schemas.microsoft.com/office/drawing/2014/main" id="{F5FBBF0B-8776-4A76-8159-D4A8936CFA08}"/>
                    </a:ext>
                  </a:extLst>
                </p:cNvPr>
                <p:cNvPicPr/>
                <p:nvPr/>
              </p:nvPicPr>
              <p:blipFill>
                <a:blip r:embed="rId529"/>
                <a:stretch>
                  <a:fillRect/>
                </a:stretch>
              </p:blipFill>
              <p:spPr>
                <a:xfrm>
                  <a:off x="2977503" y="4768891"/>
                  <a:ext cx="171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67171" name="Freihand 167170">
                  <a:extLst>
                    <a:ext uri="{FF2B5EF4-FFF2-40B4-BE49-F238E27FC236}">
                      <a16:creationId xmlns:a16="http://schemas.microsoft.com/office/drawing/2014/main" id="{46AEA202-734B-4F29-974E-8E642BEFAB45}"/>
                    </a:ext>
                  </a:extLst>
                </p14:cNvPr>
                <p14:cNvContentPartPr/>
                <p14:nvPr/>
              </p14:nvContentPartPr>
              <p14:xfrm>
                <a:off x="3021783" y="4783651"/>
                <a:ext cx="135360" cy="191520"/>
              </p14:xfrm>
            </p:contentPart>
          </mc:Choice>
          <mc:Fallback xmlns="">
            <p:pic>
              <p:nvPicPr>
                <p:cNvPr id="167171" name="Freihand 167170">
                  <a:extLst>
                    <a:ext uri="{FF2B5EF4-FFF2-40B4-BE49-F238E27FC236}">
                      <a16:creationId xmlns:a16="http://schemas.microsoft.com/office/drawing/2014/main" id="{46AEA202-734B-4F29-974E-8E642BEFAB45}"/>
                    </a:ext>
                  </a:extLst>
                </p:cNvPr>
                <p:cNvPicPr/>
                <p:nvPr/>
              </p:nvPicPr>
              <p:blipFill>
                <a:blip r:embed="rId531"/>
                <a:stretch>
                  <a:fillRect/>
                </a:stretch>
              </p:blipFill>
              <p:spPr>
                <a:xfrm>
                  <a:off x="3017463" y="4779331"/>
                  <a:ext cx="14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67173" name="Freihand 167172">
                  <a:extLst>
                    <a:ext uri="{FF2B5EF4-FFF2-40B4-BE49-F238E27FC236}">
                      <a16:creationId xmlns:a16="http://schemas.microsoft.com/office/drawing/2014/main" id="{B0E912C4-5685-4A01-84BB-D8CB24823393}"/>
                    </a:ext>
                  </a:extLst>
                </p14:cNvPr>
                <p14:cNvContentPartPr/>
                <p14:nvPr/>
              </p14:nvContentPartPr>
              <p14:xfrm>
                <a:off x="3620463" y="4675651"/>
                <a:ext cx="19800" cy="94680"/>
              </p14:xfrm>
            </p:contentPart>
          </mc:Choice>
          <mc:Fallback xmlns="">
            <p:pic>
              <p:nvPicPr>
                <p:cNvPr id="167173" name="Freihand 167172">
                  <a:extLst>
                    <a:ext uri="{FF2B5EF4-FFF2-40B4-BE49-F238E27FC236}">
                      <a16:creationId xmlns:a16="http://schemas.microsoft.com/office/drawing/2014/main" id="{B0E912C4-5685-4A01-84BB-D8CB24823393}"/>
                    </a:ext>
                  </a:extLst>
                </p:cNvPr>
                <p:cNvPicPr/>
                <p:nvPr/>
              </p:nvPicPr>
              <p:blipFill>
                <a:blip r:embed="rId533"/>
                <a:stretch>
                  <a:fillRect/>
                </a:stretch>
              </p:blipFill>
              <p:spPr>
                <a:xfrm>
                  <a:off x="3616143" y="4671331"/>
                  <a:ext cx="28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67174" name="Freihand 167173">
                  <a:extLst>
                    <a:ext uri="{FF2B5EF4-FFF2-40B4-BE49-F238E27FC236}">
                      <a16:creationId xmlns:a16="http://schemas.microsoft.com/office/drawing/2014/main" id="{B501250D-A392-457B-8ABB-B14A9CC227C8}"/>
                    </a:ext>
                  </a:extLst>
                </p14:cNvPr>
                <p14:cNvContentPartPr/>
                <p14:nvPr/>
              </p14:nvContentPartPr>
              <p14:xfrm>
                <a:off x="3578343" y="4719931"/>
                <a:ext cx="155880" cy="5040"/>
              </p14:xfrm>
            </p:contentPart>
          </mc:Choice>
          <mc:Fallback xmlns="">
            <p:pic>
              <p:nvPicPr>
                <p:cNvPr id="167174" name="Freihand 167173">
                  <a:extLst>
                    <a:ext uri="{FF2B5EF4-FFF2-40B4-BE49-F238E27FC236}">
                      <a16:creationId xmlns:a16="http://schemas.microsoft.com/office/drawing/2014/main" id="{B501250D-A392-457B-8ABB-B14A9CC227C8}"/>
                    </a:ext>
                  </a:extLst>
                </p:cNvPr>
                <p:cNvPicPr/>
                <p:nvPr/>
              </p:nvPicPr>
              <p:blipFill>
                <a:blip r:embed="rId535"/>
                <a:stretch>
                  <a:fillRect/>
                </a:stretch>
              </p:blipFill>
              <p:spPr>
                <a:xfrm>
                  <a:off x="3574023" y="4715611"/>
                  <a:ext cx="164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67175" name="Freihand 167174">
                  <a:extLst>
                    <a:ext uri="{FF2B5EF4-FFF2-40B4-BE49-F238E27FC236}">
                      <a16:creationId xmlns:a16="http://schemas.microsoft.com/office/drawing/2014/main" id="{0FA6A24A-E287-4DDA-AC92-B0F72C6B993B}"/>
                    </a:ext>
                  </a:extLst>
                </p14:cNvPr>
                <p14:cNvContentPartPr/>
                <p14:nvPr/>
              </p14:nvContentPartPr>
              <p14:xfrm>
                <a:off x="3804063" y="4633531"/>
                <a:ext cx="158760" cy="105120"/>
              </p14:xfrm>
            </p:contentPart>
          </mc:Choice>
          <mc:Fallback xmlns="">
            <p:pic>
              <p:nvPicPr>
                <p:cNvPr id="167175" name="Freihand 167174">
                  <a:extLst>
                    <a:ext uri="{FF2B5EF4-FFF2-40B4-BE49-F238E27FC236}">
                      <a16:creationId xmlns:a16="http://schemas.microsoft.com/office/drawing/2014/main" id="{0FA6A24A-E287-4DDA-AC92-B0F72C6B993B}"/>
                    </a:ext>
                  </a:extLst>
                </p:cNvPr>
                <p:cNvPicPr/>
                <p:nvPr/>
              </p:nvPicPr>
              <p:blipFill>
                <a:blip r:embed="rId537"/>
                <a:stretch>
                  <a:fillRect/>
                </a:stretch>
              </p:blipFill>
              <p:spPr>
                <a:xfrm>
                  <a:off x="3799743" y="4629211"/>
                  <a:ext cx="167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67176" name="Freihand 167175">
                  <a:extLst>
                    <a:ext uri="{FF2B5EF4-FFF2-40B4-BE49-F238E27FC236}">
                      <a16:creationId xmlns:a16="http://schemas.microsoft.com/office/drawing/2014/main" id="{4517964D-07A5-4E97-9C23-C0673B202988}"/>
                    </a:ext>
                  </a:extLst>
                </p14:cNvPr>
                <p14:cNvContentPartPr/>
                <p14:nvPr/>
              </p14:nvContentPartPr>
              <p14:xfrm>
                <a:off x="3993063" y="4692571"/>
                <a:ext cx="115920" cy="184680"/>
              </p14:xfrm>
            </p:contentPart>
          </mc:Choice>
          <mc:Fallback xmlns="">
            <p:pic>
              <p:nvPicPr>
                <p:cNvPr id="167176" name="Freihand 167175">
                  <a:extLst>
                    <a:ext uri="{FF2B5EF4-FFF2-40B4-BE49-F238E27FC236}">
                      <a16:creationId xmlns:a16="http://schemas.microsoft.com/office/drawing/2014/main" id="{4517964D-07A5-4E97-9C23-C0673B202988}"/>
                    </a:ext>
                  </a:extLst>
                </p:cNvPr>
                <p:cNvPicPr/>
                <p:nvPr/>
              </p:nvPicPr>
              <p:blipFill>
                <a:blip r:embed="rId539"/>
                <a:stretch>
                  <a:fillRect/>
                </a:stretch>
              </p:blipFill>
              <p:spPr>
                <a:xfrm>
                  <a:off x="3988743" y="4688251"/>
                  <a:ext cx="124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67178" name="Freihand 167177">
                  <a:extLst>
                    <a:ext uri="{FF2B5EF4-FFF2-40B4-BE49-F238E27FC236}">
                      <a16:creationId xmlns:a16="http://schemas.microsoft.com/office/drawing/2014/main" id="{1C6839B4-6A03-4003-9C49-F727D2D0E50E}"/>
                    </a:ext>
                  </a:extLst>
                </p14:cNvPr>
                <p14:cNvContentPartPr/>
                <p14:nvPr/>
              </p14:nvContentPartPr>
              <p14:xfrm>
                <a:off x="4280343" y="4636771"/>
                <a:ext cx="34200" cy="6840"/>
              </p14:xfrm>
            </p:contentPart>
          </mc:Choice>
          <mc:Fallback xmlns="">
            <p:pic>
              <p:nvPicPr>
                <p:cNvPr id="167178" name="Freihand 167177">
                  <a:extLst>
                    <a:ext uri="{FF2B5EF4-FFF2-40B4-BE49-F238E27FC236}">
                      <a16:creationId xmlns:a16="http://schemas.microsoft.com/office/drawing/2014/main" id="{1C6839B4-6A03-4003-9C49-F727D2D0E50E}"/>
                    </a:ext>
                  </a:extLst>
                </p:cNvPr>
                <p:cNvPicPr/>
                <p:nvPr/>
              </p:nvPicPr>
              <p:blipFill>
                <a:blip r:embed="rId541"/>
                <a:stretch>
                  <a:fillRect/>
                </a:stretch>
              </p:blipFill>
              <p:spPr>
                <a:xfrm>
                  <a:off x="4276023" y="4632451"/>
                  <a:ext cx="42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67179" name="Freihand 167178">
                  <a:extLst>
                    <a:ext uri="{FF2B5EF4-FFF2-40B4-BE49-F238E27FC236}">
                      <a16:creationId xmlns:a16="http://schemas.microsoft.com/office/drawing/2014/main" id="{28B47EF4-CF5F-4EED-890F-CBE98D4DCD64}"/>
                    </a:ext>
                  </a:extLst>
                </p14:cNvPr>
                <p14:cNvContentPartPr/>
                <p14:nvPr/>
              </p14:nvContentPartPr>
              <p14:xfrm>
                <a:off x="4455663" y="4520851"/>
                <a:ext cx="172800" cy="51480"/>
              </p14:xfrm>
            </p:contentPart>
          </mc:Choice>
          <mc:Fallback xmlns="">
            <p:pic>
              <p:nvPicPr>
                <p:cNvPr id="167179" name="Freihand 167178">
                  <a:extLst>
                    <a:ext uri="{FF2B5EF4-FFF2-40B4-BE49-F238E27FC236}">
                      <a16:creationId xmlns:a16="http://schemas.microsoft.com/office/drawing/2014/main" id="{28B47EF4-CF5F-4EED-890F-CBE98D4DCD64}"/>
                    </a:ext>
                  </a:extLst>
                </p:cNvPr>
                <p:cNvPicPr/>
                <p:nvPr/>
              </p:nvPicPr>
              <p:blipFill>
                <a:blip r:embed="rId543"/>
                <a:stretch>
                  <a:fillRect/>
                </a:stretch>
              </p:blipFill>
              <p:spPr>
                <a:xfrm>
                  <a:off x="4451343" y="4516531"/>
                  <a:ext cx="181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67180" name="Freihand 167179">
                  <a:extLst>
                    <a:ext uri="{FF2B5EF4-FFF2-40B4-BE49-F238E27FC236}">
                      <a16:creationId xmlns:a16="http://schemas.microsoft.com/office/drawing/2014/main" id="{5D2F974A-8A44-44B7-94A4-DBB4257CCC69}"/>
                    </a:ext>
                  </a:extLst>
                </p14:cNvPr>
                <p14:cNvContentPartPr/>
                <p14:nvPr/>
              </p14:nvContentPartPr>
              <p14:xfrm>
                <a:off x="4569423" y="4471891"/>
                <a:ext cx="111240" cy="183960"/>
              </p14:xfrm>
            </p:contentPart>
          </mc:Choice>
          <mc:Fallback xmlns="">
            <p:pic>
              <p:nvPicPr>
                <p:cNvPr id="167180" name="Freihand 167179">
                  <a:extLst>
                    <a:ext uri="{FF2B5EF4-FFF2-40B4-BE49-F238E27FC236}">
                      <a16:creationId xmlns:a16="http://schemas.microsoft.com/office/drawing/2014/main" id="{5D2F974A-8A44-44B7-94A4-DBB4257CCC69}"/>
                    </a:ext>
                  </a:extLst>
                </p:cNvPr>
                <p:cNvPicPr/>
                <p:nvPr/>
              </p:nvPicPr>
              <p:blipFill>
                <a:blip r:embed="rId545"/>
                <a:stretch>
                  <a:fillRect/>
                </a:stretch>
              </p:blipFill>
              <p:spPr>
                <a:xfrm>
                  <a:off x="4565103" y="4467571"/>
                  <a:ext cx="119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67181" name="Freihand 167180">
                  <a:extLst>
                    <a:ext uri="{FF2B5EF4-FFF2-40B4-BE49-F238E27FC236}">
                      <a16:creationId xmlns:a16="http://schemas.microsoft.com/office/drawing/2014/main" id="{FBE2FF26-6706-45EE-B86F-A990281031B8}"/>
                    </a:ext>
                  </a:extLst>
                </p14:cNvPr>
                <p14:cNvContentPartPr/>
                <p14:nvPr/>
              </p14:nvContentPartPr>
              <p14:xfrm>
                <a:off x="4356303" y="4646491"/>
                <a:ext cx="396360" cy="27000"/>
              </p14:xfrm>
            </p:contentPart>
          </mc:Choice>
          <mc:Fallback xmlns="">
            <p:pic>
              <p:nvPicPr>
                <p:cNvPr id="167181" name="Freihand 167180">
                  <a:extLst>
                    <a:ext uri="{FF2B5EF4-FFF2-40B4-BE49-F238E27FC236}">
                      <a16:creationId xmlns:a16="http://schemas.microsoft.com/office/drawing/2014/main" id="{FBE2FF26-6706-45EE-B86F-A990281031B8}"/>
                    </a:ext>
                  </a:extLst>
                </p:cNvPr>
                <p:cNvPicPr/>
                <p:nvPr/>
              </p:nvPicPr>
              <p:blipFill>
                <a:blip r:embed="rId547"/>
                <a:stretch>
                  <a:fillRect/>
                </a:stretch>
              </p:blipFill>
              <p:spPr>
                <a:xfrm>
                  <a:off x="4351983" y="4642171"/>
                  <a:ext cx="405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7182" name="Freihand 167181">
                  <a:extLst>
                    <a:ext uri="{FF2B5EF4-FFF2-40B4-BE49-F238E27FC236}">
                      <a16:creationId xmlns:a16="http://schemas.microsoft.com/office/drawing/2014/main" id="{A95AC42A-C0EC-4267-9B07-6CEEE35685A8}"/>
                    </a:ext>
                  </a:extLst>
                </p14:cNvPr>
                <p14:cNvContentPartPr/>
                <p14:nvPr/>
              </p14:nvContentPartPr>
              <p14:xfrm>
                <a:off x="4453503" y="4753051"/>
                <a:ext cx="150120" cy="42120"/>
              </p14:xfrm>
            </p:contentPart>
          </mc:Choice>
          <mc:Fallback xmlns="">
            <p:pic>
              <p:nvPicPr>
                <p:cNvPr id="167182" name="Freihand 167181">
                  <a:extLst>
                    <a:ext uri="{FF2B5EF4-FFF2-40B4-BE49-F238E27FC236}">
                      <a16:creationId xmlns:a16="http://schemas.microsoft.com/office/drawing/2014/main" id="{A95AC42A-C0EC-4267-9B07-6CEEE35685A8}"/>
                    </a:ext>
                  </a:extLst>
                </p:cNvPr>
                <p:cNvPicPr/>
                <p:nvPr/>
              </p:nvPicPr>
              <p:blipFill>
                <a:blip r:embed="rId549"/>
                <a:stretch>
                  <a:fillRect/>
                </a:stretch>
              </p:blipFill>
              <p:spPr>
                <a:xfrm>
                  <a:off x="4449183" y="4748731"/>
                  <a:ext cx="158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7183" name="Freihand 167182">
                  <a:extLst>
                    <a:ext uri="{FF2B5EF4-FFF2-40B4-BE49-F238E27FC236}">
                      <a16:creationId xmlns:a16="http://schemas.microsoft.com/office/drawing/2014/main" id="{7BF46483-6DD3-41D9-9AFE-78D820248A27}"/>
                    </a:ext>
                  </a:extLst>
                </p14:cNvPr>
                <p14:cNvContentPartPr/>
                <p14:nvPr/>
              </p14:nvContentPartPr>
              <p14:xfrm>
                <a:off x="4486623" y="4732171"/>
                <a:ext cx="143640" cy="188640"/>
              </p14:xfrm>
            </p:contentPart>
          </mc:Choice>
          <mc:Fallback xmlns="">
            <p:pic>
              <p:nvPicPr>
                <p:cNvPr id="167183" name="Freihand 167182">
                  <a:extLst>
                    <a:ext uri="{FF2B5EF4-FFF2-40B4-BE49-F238E27FC236}">
                      <a16:creationId xmlns:a16="http://schemas.microsoft.com/office/drawing/2014/main" id="{7BF46483-6DD3-41D9-9AFE-78D820248A27}"/>
                    </a:ext>
                  </a:extLst>
                </p:cNvPr>
                <p:cNvPicPr/>
                <p:nvPr/>
              </p:nvPicPr>
              <p:blipFill>
                <a:blip r:embed="rId551"/>
                <a:stretch>
                  <a:fillRect/>
                </a:stretch>
              </p:blipFill>
              <p:spPr>
                <a:xfrm>
                  <a:off x="4482303" y="4727851"/>
                  <a:ext cx="152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7185" name="Freihand 167184">
                  <a:extLst>
                    <a:ext uri="{FF2B5EF4-FFF2-40B4-BE49-F238E27FC236}">
                      <a16:creationId xmlns:a16="http://schemas.microsoft.com/office/drawing/2014/main" id="{BDEDDB45-211A-473A-8AA3-80B1301E405D}"/>
                    </a:ext>
                  </a:extLst>
                </p14:cNvPr>
                <p14:cNvContentPartPr/>
                <p14:nvPr/>
              </p14:nvContentPartPr>
              <p14:xfrm>
                <a:off x="4430823" y="4687531"/>
                <a:ext cx="174240" cy="197640"/>
              </p14:xfrm>
            </p:contentPart>
          </mc:Choice>
          <mc:Fallback xmlns="">
            <p:pic>
              <p:nvPicPr>
                <p:cNvPr id="167185" name="Freihand 167184">
                  <a:extLst>
                    <a:ext uri="{FF2B5EF4-FFF2-40B4-BE49-F238E27FC236}">
                      <a16:creationId xmlns:a16="http://schemas.microsoft.com/office/drawing/2014/main" id="{BDEDDB45-211A-473A-8AA3-80B1301E405D}"/>
                    </a:ext>
                  </a:extLst>
                </p:cNvPr>
                <p:cNvPicPr/>
                <p:nvPr/>
              </p:nvPicPr>
              <p:blipFill>
                <a:blip r:embed="rId553"/>
                <a:stretch>
                  <a:fillRect/>
                </a:stretch>
              </p:blipFill>
              <p:spPr>
                <a:xfrm>
                  <a:off x="4426503" y="4683211"/>
                  <a:ext cx="182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7186" name="Freihand 167185">
                  <a:extLst>
                    <a:ext uri="{FF2B5EF4-FFF2-40B4-BE49-F238E27FC236}">
                      <a16:creationId xmlns:a16="http://schemas.microsoft.com/office/drawing/2014/main" id="{8ECBC261-D735-434A-8F5B-D7F0C8CF6ADE}"/>
                    </a:ext>
                  </a:extLst>
                </p14:cNvPr>
                <p14:cNvContentPartPr/>
                <p14:nvPr/>
              </p14:nvContentPartPr>
              <p14:xfrm>
                <a:off x="4445943" y="4458571"/>
                <a:ext cx="189720" cy="196920"/>
              </p14:xfrm>
            </p:contentPart>
          </mc:Choice>
          <mc:Fallback xmlns="">
            <p:pic>
              <p:nvPicPr>
                <p:cNvPr id="167186" name="Freihand 167185">
                  <a:extLst>
                    <a:ext uri="{FF2B5EF4-FFF2-40B4-BE49-F238E27FC236}">
                      <a16:creationId xmlns:a16="http://schemas.microsoft.com/office/drawing/2014/main" id="{8ECBC261-D735-434A-8F5B-D7F0C8CF6ADE}"/>
                    </a:ext>
                  </a:extLst>
                </p:cNvPr>
                <p:cNvPicPr/>
                <p:nvPr/>
              </p:nvPicPr>
              <p:blipFill>
                <a:blip r:embed="rId555"/>
                <a:stretch>
                  <a:fillRect/>
                </a:stretch>
              </p:blipFill>
              <p:spPr>
                <a:xfrm>
                  <a:off x="4441623" y="4454251"/>
                  <a:ext cx="198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67188" name="Freihand 167187">
                  <a:extLst>
                    <a:ext uri="{FF2B5EF4-FFF2-40B4-BE49-F238E27FC236}">
                      <a16:creationId xmlns:a16="http://schemas.microsoft.com/office/drawing/2014/main" id="{D7071AD4-3FF8-4805-A369-D6BF4CF0BA2B}"/>
                    </a:ext>
                  </a:extLst>
                </p14:cNvPr>
                <p14:cNvContentPartPr/>
                <p14:nvPr/>
              </p14:nvContentPartPr>
              <p14:xfrm>
                <a:off x="5389863" y="4619851"/>
                <a:ext cx="116280" cy="130320"/>
              </p14:xfrm>
            </p:contentPart>
          </mc:Choice>
          <mc:Fallback xmlns="">
            <p:pic>
              <p:nvPicPr>
                <p:cNvPr id="167188" name="Freihand 167187">
                  <a:extLst>
                    <a:ext uri="{FF2B5EF4-FFF2-40B4-BE49-F238E27FC236}">
                      <a16:creationId xmlns:a16="http://schemas.microsoft.com/office/drawing/2014/main" id="{D7071AD4-3FF8-4805-A369-D6BF4CF0BA2B}"/>
                    </a:ext>
                  </a:extLst>
                </p:cNvPr>
                <p:cNvPicPr/>
                <p:nvPr/>
              </p:nvPicPr>
              <p:blipFill>
                <a:blip r:embed="rId557"/>
                <a:stretch>
                  <a:fillRect/>
                </a:stretch>
              </p:blipFill>
              <p:spPr>
                <a:xfrm>
                  <a:off x="5385543" y="4615531"/>
                  <a:ext cx="124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67189" name="Freihand 167188">
                  <a:extLst>
                    <a:ext uri="{FF2B5EF4-FFF2-40B4-BE49-F238E27FC236}">
                      <a16:creationId xmlns:a16="http://schemas.microsoft.com/office/drawing/2014/main" id="{BE5452CA-183C-4B52-94AB-C32810F462EC}"/>
                    </a:ext>
                  </a:extLst>
                </p14:cNvPr>
                <p14:cNvContentPartPr/>
                <p14:nvPr/>
              </p14:nvContentPartPr>
              <p14:xfrm>
                <a:off x="5464023" y="4585291"/>
                <a:ext cx="111960" cy="259560"/>
              </p14:xfrm>
            </p:contentPart>
          </mc:Choice>
          <mc:Fallback xmlns="">
            <p:pic>
              <p:nvPicPr>
                <p:cNvPr id="167189" name="Freihand 167188">
                  <a:extLst>
                    <a:ext uri="{FF2B5EF4-FFF2-40B4-BE49-F238E27FC236}">
                      <a16:creationId xmlns:a16="http://schemas.microsoft.com/office/drawing/2014/main" id="{BE5452CA-183C-4B52-94AB-C32810F462EC}"/>
                    </a:ext>
                  </a:extLst>
                </p:cNvPr>
                <p:cNvPicPr/>
                <p:nvPr/>
              </p:nvPicPr>
              <p:blipFill>
                <a:blip r:embed="rId559"/>
                <a:stretch>
                  <a:fillRect/>
                </a:stretch>
              </p:blipFill>
              <p:spPr>
                <a:xfrm>
                  <a:off x="5459703" y="4580971"/>
                  <a:ext cx="120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67190" name="Freihand 167189">
                  <a:extLst>
                    <a:ext uri="{FF2B5EF4-FFF2-40B4-BE49-F238E27FC236}">
                      <a16:creationId xmlns:a16="http://schemas.microsoft.com/office/drawing/2014/main" id="{4AD93A49-3FC4-4B00-8E05-E1349EFD1949}"/>
                    </a:ext>
                  </a:extLst>
                </p14:cNvPr>
                <p14:cNvContentPartPr/>
                <p14:nvPr/>
              </p14:nvContentPartPr>
              <p14:xfrm>
                <a:off x="5695863" y="4588531"/>
                <a:ext cx="39960" cy="195840"/>
              </p14:xfrm>
            </p:contentPart>
          </mc:Choice>
          <mc:Fallback xmlns="">
            <p:pic>
              <p:nvPicPr>
                <p:cNvPr id="167190" name="Freihand 167189">
                  <a:extLst>
                    <a:ext uri="{FF2B5EF4-FFF2-40B4-BE49-F238E27FC236}">
                      <a16:creationId xmlns:a16="http://schemas.microsoft.com/office/drawing/2014/main" id="{4AD93A49-3FC4-4B00-8E05-E1349EFD1949}"/>
                    </a:ext>
                  </a:extLst>
                </p:cNvPr>
                <p:cNvPicPr/>
                <p:nvPr/>
              </p:nvPicPr>
              <p:blipFill>
                <a:blip r:embed="rId561"/>
                <a:stretch>
                  <a:fillRect/>
                </a:stretch>
              </p:blipFill>
              <p:spPr>
                <a:xfrm>
                  <a:off x="5691543" y="4584211"/>
                  <a:ext cx="48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67191" name="Freihand 167190">
                  <a:extLst>
                    <a:ext uri="{FF2B5EF4-FFF2-40B4-BE49-F238E27FC236}">
                      <a16:creationId xmlns:a16="http://schemas.microsoft.com/office/drawing/2014/main" id="{F697133D-F0DE-45BE-87C4-56D8E7CF9DFA}"/>
                    </a:ext>
                  </a:extLst>
                </p14:cNvPr>
                <p14:cNvContentPartPr/>
                <p14:nvPr/>
              </p14:nvContentPartPr>
              <p14:xfrm>
                <a:off x="5616303" y="4440931"/>
                <a:ext cx="184680" cy="192600"/>
              </p14:xfrm>
            </p:contentPart>
          </mc:Choice>
          <mc:Fallback xmlns="">
            <p:pic>
              <p:nvPicPr>
                <p:cNvPr id="167191" name="Freihand 167190">
                  <a:extLst>
                    <a:ext uri="{FF2B5EF4-FFF2-40B4-BE49-F238E27FC236}">
                      <a16:creationId xmlns:a16="http://schemas.microsoft.com/office/drawing/2014/main" id="{F697133D-F0DE-45BE-87C4-56D8E7CF9DFA}"/>
                    </a:ext>
                  </a:extLst>
                </p:cNvPr>
                <p:cNvPicPr/>
                <p:nvPr/>
              </p:nvPicPr>
              <p:blipFill>
                <a:blip r:embed="rId563"/>
                <a:stretch>
                  <a:fillRect/>
                </a:stretch>
              </p:blipFill>
              <p:spPr>
                <a:xfrm>
                  <a:off x="5611983" y="4436611"/>
                  <a:ext cx="193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67193" name="Freihand 167192">
                  <a:extLst>
                    <a:ext uri="{FF2B5EF4-FFF2-40B4-BE49-F238E27FC236}">
                      <a16:creationId xmlns:a16="http://schemas.microsoft.com/office/drawing/2014/main" id="{EFB37951-EEFD-49E5-863A-AB3CCD7649CF}"/>
                    </a:ext>
                  </a:extLst>
                </p14:cNvPr>
                <p14:cNvContentPartPr/>
                <p14:nvPr/>
              </p14:nvContentPartPr>
              <p14:xfrm>
                <a:off x="2753943" y="4332931"/>
                <a:ext cx="594720" cy="757080"/>
              </p14:xfrm>
            </p:contentPart>
          </mc:Choice>
          <mc:Fallback xmlns="">
            <p:pic>
              <p:nvPicPr>
                <p:cNvPr id="167193" name="Freihand 167192">
                  <a:extLst>
                    <a:ext uri="{FF2B5EF4-FFF2-40B4-BE49-F238E27FC236}">
                      <a16:creationId xmlns:a16="http://schemas.microsoft.com/office/drawing/2014/main" id="{EFB37951-EEFD-49E5-863A-AB3CCD7649CF}"/>
                    </a:ext>
                  </a:extLst>
                </p:cNvPr>
                <p:cNvPicPr/>
                <p:nvPr/>
              </p:nvPicPr>
              <p:blipFill>
                <a:blip r:embed="rId565"/>
                <a:stretch>
                  <a:fillRect/>
                </a:stretch>
              </p:blipFill>
              <p:spPr>
                <a:xfrm>
                  <a:off x="2749623" y="4328611"/>
                  <a:ext cx="603360"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67195" name="Freihand 167194">
                  <a:extLst>
                    <a:ext uri="{FF2B5EF4-FFF2-40B4-BE49-F238E27FC236}">
                      <a16:creationId xmlns:a16="http://schemas.microsoft.com/office/drawing/2014/main" id="{4FE5C582-A31E-42E5-8425-B44EABD07F56}"/>
                    </a:ext>
                  </a:extLst>
                </p14:cNvPr>
                <p14:cNvContentPartPr/>
                <p14:nvPr/>
              </p14:nvContentPartPr>
              <p14:xfrm>
                <a:off x="3389703" y="4511131"/>
                <a:ext cx="47880" cy="306360"/>
              </p14:xfrm>
            </p:contentPart>
          </mc:Choice>
          <mc:Fallback xmlns="">
            <p:pic>
              <p:nvPicPr>
                <p:cNvPr id="167195" name="Freihand 167194">
                  <a:extLst>
                    <a:ext uri="{FF2B5EF4-FFF2-40B4-BE49-F238E27FC236}">
                      <a16:creationId xmlns:a16="http://schemas.microsoft.com/office/drawing/2014/main" id="{4FE5C582-A31E-42E5-8425-B44EABD07F56}"/>
                    </a:ext>
                  </a:extLst>
                </p:cNvPr>
                <p:cNvPicPr/>
                <p:nvPr/>
              </p:nvPicPr>
              <p:blipFill>
                <a:blip r:embed="rId567"/>
                <a:stretch>
                  <a:fillRect/>
                </a:stretch>
              </p:blipFill>
              <p:spPr>
                <a:xfrm>
                  <a:off x="3385383" y="4506811"/>
                  <a:ext cx="565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67196" name="Freihand 167195">
                  <a:extLst>
                    <a:ext uri="{FF2B5EF4-FFF2-40B4-BE49-F238E27FC236}">
                      <a16:creationId xmlns:a16="http://schemas.microsoft.com/office/drawing/2014/main" id="{7BE408F1-9116-44F5-B0E6-4F57A1C0719E}"/>
                    </a:ext>
                  </a:extLst>
                </p14:cNvPr>
                <p14:cNvContentPartPr/>
                <p14:nvPr/>
              </p14:nvContentPartPr>
              <p14:xfrm>
                <a:off x="3330663" y="4663051"/>
                <a:ext cx="187560" cy="228600"/>
              </p14:xfrm>
            </p:contentPart>
          </mc:Choice>
          <mc:Fallback xmlns="">
            <p:pic>
              <p:nvPicPr>
                <p:cNvPr id="167196" name="Freihand 167195">
                  <a:extLst>
                    <a:ext uri="{FF2B5EF4-FFF2-40B4-BE49-F238E27FC236}">
                      <a16:creationId xmlns:a16="http://schemas.microsoft.com/office/drawing/2014/main" id="{7BE408F1-9116-44F5-B0E6-4F57A1C0719E}"/>
                    </a:ext>
                  </a:extLst>
                </p:cNvPr>
                <p:cNvPicPr/>
                <p:nvPr/>
              </p:nvPicPr>
              <p:blipFill>
                <a:blip r:embed="rId569"/>
                <a:stretch>
                  <a:fillRect/>
                </a:stretch>
              </p:blipFill>
              <p:spPr>
                <a:xfrm>
                  <a:off x="3326343" y="4658731"/>
                  <a:ext cx="196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67198" name="Freihand 167197">
                  <a:extLst>
                    <a:ext uri="{FF2B5EF4-FFF2-40B4-BE49-F238E27FC236}">
                      <a16:creationId xmlns:a16="http://schemas.microsoft.com/office/drawing/2014/main" id="{F9B9513D-E399-4236-BDF0-F8C718130228}"/>
                    </a:ext>
                  </a:extLst>
                </p14:cNvPr>
                <p14:cNvContentPartPr/>
                <p14:nvPr/>
              </p14:nvContentPartPr>
              <p14:xfrm>
                <a:off x="3774543" y="4805971"/>
                <a:ext cx="853200" cy="77760"/>
              </p14:xfrm>
            </p:contentPart>
          </mc:Choice>
          <mc:Fallback xmlns="">
            <p:pic>
              <p:nvPicPr>
                <p:cNvPr id="167198" name="Freihand 167197">
                  <a:extLst>
                    <a:ext uri="{FF2B5EF4-FFF2-40B4-BE49-F238E27FC236}">
                      <a16:creationId xmlns:a16="http://schemas.microsoft.com/office/drawing/2014/main" id="{F9B9513D-E399-4236-BDF0-F8C718130228}"/>
                    </a:ext>
                  </a:extLst>
                </p:cNvPr>
                <p:cNvPicPr/>
                <p:nvPr/>
              </p:nvPicPr>
              <p:blipFill>
                <a:blip r:embed="rId571"/>
                <a:stretch>
                  <a:fillRect/>
                </a:stretch>
              </p:blipFill>
              <p:spPr>
                <a:xfrm>
                  <a:off x="3770223" y="4801651"/>
                  <a:ext cx="861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67199" name="Freihand 167198">
                  <a:extLst>
                    <a:ext uri="{FF2B5EF4-FFF2-40B4-BE49-F238E27FC236}">
                      <a16:creationId xmlns:a16="http://schemas.microsoft.com/office/drawing/2014/main" id="{A961C116-201A-4997-B9F1-38E778DB736C}"/>
                    </a:ext>
                  </a:extLst>
                </p14:cNvPr>
                <p14:cNvContentPartPr/>
                <p14:nvPr/>
              </p14:nvContentPartPr>
              <p14:xfrm>
                <a:off x="4061823" y="4923331"/>
                <a:ext cx="81360" cy="83160"/>
              </p14:xfrm>
            </p:contentPart>
          </mc:Choice>
          <mc:Fallback xmlns="">
            <p:pic>
              <p:nvPicPr>
                <p:cNvPr id="167199" name="Freihand 167198">
                  <a:extLst>
                    <a:ext uri="{FF2B5EF4-FFF2-40B4-BE49-F238E27FC236}">
                      <a16:creationId xmlns:a16="http://schemas.microsoft.com/office/drawing/2014/main" id="{A961C116-201A-4997-B9F1-38E778DB736C}"/>
                    </a:ext>
                  </a:extLst>
                </p:cNvPr>
                <p:cNvPicPr/>
                <p:nvPr/>
              </p:nvPicPr>
              <p:blipFill>
                <a:blip r:embed="rId573"/>
                <a:stretch>
                  <a:fillRect/>
                </a:stretch>
              </p:blipFill>
              <p:spPr>
                <a:xfrm>
                  <a:off x="4057503" y="4919011"/>
                  <a:ext cx="90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67200" name="Freihand 167199">
                  <a:extLst>
                    <a:ext uri="{FF2B5EF4-FFF2-40B4-BE49-F238E27FC236}">
                      <a16:creationId xmlns:a16="http://schemas.microsoft.com/office/drawing/2014/main" id="{E5832F51-2C8A-420E-A0D8-36EEB2B63860}"/>
                    </a:ext>
                  </a:extLst>
                </p14:cNvPr>
                <p14:cNvContentPartPr/>
                <p14:nvPr/>
              </p14:nvContentPartPr>
              <p14:xfrm>
                <a:off x="4167663" y="4934491"/>
                <a:ext cx="152640" cy="41040"/>
              </p14:xfrm>
            </p:contentPart>
          </mc:Choice>
          <mc:Fallback xmlns="">
            <p:pic>
              <p:nvPicPr>
                <p:cNvPr id="167200" name="Freihand 167199">
                  <a:extLst>
                    <a:ext uri="{FF2B5EF4-FFF2-40B4-BE49-F238E27FC236}">
                      <a16:creationId xmlns:a16="http://schemas.microsoft.com/office/drawing/2014/main" id="{E5832F51-2C8A-420E-A0D8-36EEB2B63860}"/>
                    </a:ext>
                  </a:extLst>
                </p:cNvPr>
                <p:cNvPicPr/>
                <p:nvPr/>
              </p:nvPicPr>
              <p:blipFill>
                <a:blip r:embed="rId575"/>
                <a:stretch>
                  <a:fillRect/>
                </a:stretch>
              </p:blipFill>
              <p:spPr>
                <a:xfrm>
                  <a:off x="4163343" y="4930171"/>
                  <a:ext cx="161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67201" name="Freihand 167200">
                  <a:extLst>
                    <a:ext uri="{FF2B5EF4-FFF2-40B4-BE49-F238E27FC236}">
                      <a16:creationId xmlns:a16="http://schemas.microsoft.com/office/drawing/2014/main" id="{6D39DFC2-36F7-409A-AA6B-7E2D8D65C53E}"/>
                    </a:ext>
                  </a:extLst>
                </p14:cNvPr>
                <p14:cNvContentPartPr/>
                <p14:nvPr/>
              </p14:nvContentPartPr>
              <p14:xfrm>
                <a:off x="4315623" y="4909291"/>
                <a:ext cx="60120" cy="86040"/>
              </p14:xfrm>
            </p:contentPart>
          </mc:Choice>
          <mc:Fallback xmlns="">
            <p:pic>
              <p:nvPicPr>
                <p:cNvPr id="167201" name="Freihand 167200">
                  <a:extLst>
                    <a:ext uri="{FF2B5EF4-FFF2-40B4-BE49-F238E27FC236}">
                      <a16:creationId xmlns:a16="http://schemas.microsoft.com/office/drawing/2014/main" id="{6D39DFC2-36F7-409A-AA6B-7E2D8D65C53E}"/>
                    </a:ext>
                  </a:extLst>
                </p:cNvPr>
                <p:cNvPicPr/>
                <p:nvPr/>
              </p:nvPicPr>
              <p:blipFill>
                <a:blip r:embed="rId577"/>
                <a:stretch>
                  <a:fillRect/>
                </a:stretch>
              </p:blipFill>
              <p:spPr>
                <a:xfrm>
                  <a:off x="4311303" y="4904971"/>
                  <a:ext cx="68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67202" name="Freihand 167201">
                  <a:extLst>
                    <a:ext uri="{FF2B5EF4-FFF2-40B4-BE49-F238E27FC236}">
                      <a16:creationId xmlns:a16="http://schemas.microsoft.com/office/drawing/2014/main" id="{B96ADB43-3723-43F2-B9CE-9375F7723E03}"/>
                    </a:ext>
                  </a:extLst>
                </p14:cNvPr>
                <p14:cNvContentPartPr/>
                <p14:nvPr/>
              </p14:nvContentPartPr>
              <p14:xfrm>
                <a:off x="4398423" y="4871131"/>
                <a:ext cx="85320" cy="107280"/>
              </p14:xfrm>
            </p:contentPart>
          </mc:Choice>
          <mc:Fallback xmlns="">
            <p:pic>
              <p:nvPicPr>
                <p:cNvPr id="167202" name="Freihand 167201">
                  <a:extLst>
                    <a:ext uri="{FF2B5EF4-FFF2-40B4-BE49-F238E27FC236}">
                      <a16:creationId xmlns:a16="http://schemas.microsoft.com/office/drawing/2014/main" id="{B96ADB43-3723-43F2-B9CE-9375F7723E03}"/>
                    </a:ext>
                  </a:extLst>
                </p:cNvPr>
                <p:cNvPicPr/>
                <p:nvPr/>
              </p:nvPicPr>
              <p:blipFill>
                <a:blip r:embed="rId579"/>
                <a:stretch>
                  <a:fillRect/>
                </a:stretch>
              </p:blipFill>
              <p:spPr>
                <a:xfrm>
                  <a:off x="4394103" y="4866811"/>
                  <a:ext cx="93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67203" name="Freihand 167202">
                  <a:extLst>
                    <a:ext uri="{FF2B5EF4-FFF2-40B4-BE49-F238E27FC236}">
                      <a16:creationId xmlns:a16="http://schemas.microsoft.com/office/drawing/2014/main" id="{9E730C0D-008C-4D36-8269-37D4B3166C71}"/>
                    </a:ext>
                  </a:extLst>
                </p14:cNvPr>
                <p14:cNvContentPartPr/>
                <p14:nvPr/>
              </p14:nvContentPartPr>
              <p14:xfrm>
                <a:off x="4502823" y="4892731"/>
                <a:ext cx="185040" cy="54000"/>
              </p14:xfrm>
            </p:contentPart>
          </mc:Choice>
          <mc:Fallback xmlns="">
            <p:pic>
              <p:nvPicPr>
                <p:cNvPr id="167203" name="Freihand 167202">
                  <a:extLst>
                    <a:ext uri="{FF2B5EF4-FFF2-40B4-BE49-F238E27FC236}">
                      <a16:creationId xmlns:a16="http://schemas.microsoft.com/office/drawing/2014/main" id="{9E730C0D-008C-4D36-8269-37D4B3166C71}"/>
                    </a:ext>
                  </a:extLst>
                </p:cNvPr>
                <p:cNvPicPr/>
                <p:nvPr/>
              </p:nvPicPr>
              <p:blipFill>
                <a:blip r:embed="rId581"/>
                <a:stretch>
                  <a:fillRect/>
                </a:stretch>
              </p:blipFill>
              <p:spPr>
                <a:xfrm>
                  <a:off x="4498503" y="4888411"/>
                  <a:ext cx="193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67204" name="Freihand 167203">
                  <a:extLst>
                    <a:ext uri="{FF2B5EF4-FFF2-40B4-BE49-F238E27FC236}">
                      <a16:creationId xmlns:a16="http://schemas.microsoft.com/office/drawing/2014/main" id="{4C20F2C6-2627-4B56-A703-CE59B3AE81EC}"/>
                    </a:ext>
                  </a:extLst>
                </p14:cNvPr>
                <p14:cNvContentPartPr/>
                <p14:nvPr/>
              </p14:nvContentPartPr>
              <p14:xfrm>
                <a:off x="4649343" y="4854211"/>
                <a:ext cx="136080" cy="90360"/>
              </p14:xfrm>
            </p:contentPart>
          </mc:Choice>
          <mc:Fallback xmlns="">
            <p:pic>
              <p:nvPicPr>
                <p:cNvPr id="167204" name="Freihand 167203">
                  <a:extLst>
                    <a:ext uri="{FF2B5EF4-FFF2-40B4-BE49-F238E27FC236}">
                      <a16:creationId xmlns:a16="http://schemas.microsoft.com/office/drawing/2014/main" id="{4C20F2C6-2627-4B56-A703-CE59B3AE81EC}"/>
                    </a:ext>
                  </a:extLst>
                </p:cNvPr>
                <p:cNvPicPr/>
                <p:nvPr/>
              </p:nvPicPr>
              <p:blipFill>
                <a:blip r:embed="rId583"/>
                <a:stretch>
                  <a:fillRect/>
                </a:stretch>
              </p:blipFill>
              <p:spPr>
                <a:xfrm>
                  <a:off x="4645023" y="4849891"/>
                  <a:ext cx="144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67206" name="Freihand 167205">
                  <a:extLst>
                    <a:ext uri="{FF2B5EF4-FFF2-40B4-BE49-F238E27FC236}">
                      <a16:creationId xmlns:a16="http://schemas.microsoft.com/office/drawing/2014/main" id="{B0D411B3-3D17-4E51-926B-754B87B9032F}"/>
                    </a:ext>
                  </a:extLst>
                </p14:cNvPr>
                <p14:cNvContentPartPr/>
                <p14:nvPr/>
              </p14:nvContentPartPr>
              <p14:xfrm>
                <a:off x="2144463" y="4434811"/>
                <a:ext cx="19080" cy="375480"/>
              </p14:xfrm>
            </p:contentPart>
          </mc:Choice>
          <mc:Fallback xmlns="">
            <p:pic>
              <p:nvPicPr>
                <p:cNvPr id="167206" name="Freihand 167205">
                  <a:extLst>
                    <a:ext uri="{FF2B5EF4-FFF2-40B4-BE49-F238E27FC236}">
                      <a16:creationId xmlns:a16="http://schemas.microsoft.com/office/drawing/2014/main" id="{B0D411B3-3D17-4E51-926B-754B87B9032F}"/>
                    </a:ext>
                  </a:extLst>
                </p:cNvPr>
                <p:cNvPicPr/>
                <p:nvPr/>
              </p:nvPicPr>
              <p:blipFill>
                <a:blip r:embed="rId585"/>
                <a:stretch>
                  <a:fillRect/>
                </a:stretch>
              </p:blipFill>
              <p:spPr>
                <a:xfrm>
                  <a:off x="2140143" y="4430491"/>
                  <a:ext cx="277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67207" name="Freihand 167206">
                  <a:extLst>
                    <a:ext uri="{FF2B5EF4-FFF2-40B4-BE49-F238E27FC236}">
                      <a16:creationId xmlns:a16="http://schemas.microsoft.com/office/drawing/2014/main" id="{900A1E2C-E885-41EA-BD64-C1B1B18702CB}"/>
                    </a:ext>
                  </a:extLst>
                </p14:cNvPr>
                <p14:cNvContentPartPr/>
                <p14:nvPr/>
              </p14:nvContentPartPr>
              <p14:xfrm>
                <a:off x="2078223" y="4687531"/>
                <a:ext cx="161280" cy="251640"/>
              </p14:xfrm>
            </p:contentPart>
          </mc:Choice>
          <mc:Fallback xmlns="">
            <p:pic>
              <p:nvPicPr>
                <p:cNvPr id="167207" name="Freihand 167206">
                  <a:extLst>
                    <a:ext uri="{FF2B5EF4-FFF2-40B4-BE49-F238E27FC236}">
                      <a16:creationId xmlns:a16="http://schemas.microsoft.com/office/drawing/2014/main" id="{900A1E2C-E885-41EA-BD64-C1B1B18702CB}"/>
                    </a:ext>
                  </a:extLst>
                </p:cNvPr>
                <p:cNvPicPr/>
                <p:nvPr/>
              </p:nvPicPr>
              <p:blipFill>
                <a:blip r:embed="rId587"/>
                <a:stretch>
                  <a:fillRect/>
                </a:stretch>
              </p:blipFill>
              <p:spPr>
                <a:xfrm>
                  <a:off x="2073903" y="4683211"/>
                  <a:ext cx="1699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67209" name="Freihand 167208">
                  <a:extLst>
                    <a:ext uri="{FF2B5EF4-FFF2-40B4-BE49-F238E27FC236}">
                      <a16:creationId xmlns:a16="http://schemas.microsoft.com/office/drawing/2014/main" id="{6A1EF772-2F3D-4CD1-8818-21B519C7BFAB}"/>
                    </a:ext>
                  </a:extLst>
                </p14:cNvPr>
                <p14:cNvContentPartPr/>
                <p14:nvPr/>
              </p14:nvContentPartPr>
              <p14:xfrm>
                <a:off x="6975303" y="3824251"/>
                <a:ext cx="1136880" cy="630360"/>
              </p14:xfrm>
            </p:contentPart>
          </mc:Choice>
          <mc:Fallback xmlns="">
            <p:pic>
              <p:nvPicPr>
                <p:cNvPr id="167209" name="Freihand 167208">
                  <a:extLst>
                    <a:ext uri="{FF2B5EF4-FFF2-40B4-BE49-F238E27FC236}">
                      <a16:creationId xmlns:a16="http://schemas.microsoft.com/office/drawing/2014/main" id="{6A1EF772-2F3D-4CD1-8818-21B519C7BFAB}"/>
                    </a:ext>
                  </a:extLst>
                </p:cNvPr>
                <p:cNvPicPr/>
                <p:nvPr/>
              </p:nvPicPr>
              <p:blipFill>
                <a:blip r:embed="rId589"/>
                <a:stretch>
                  <a:fillRect/>
                </a:stretch>
              </p:blipFill>
              <p:spPr>
                <a:xfrm>
                  <a:off x="6970983" y="3819931"/>
                  <a:ext cx="114552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67210" name="Freihand 167209">
                  <a:extLst>
                    <a:ext uri="{FF2B5EF4-FFF2-40B4-BE49-F238E27FC236}">
                      <a16:creationId xmlns:a16="http://schemas.microsoft.com/office/drawing/2014/main" id="{940C5165-A59A-4855-ACA7-2E6F21DB4DC2}"/>
                    </a:ext>
                  </a:extLst>
                </p14:cNvPr>
                <p14:cNvContentPartPr/>
                <p14:nvPr/>
              </p14:nvContentPartPr>
              <p14:xfrm>
                <a:off x="8124423" y="3619411"/>
                <a:ext cx="155880" cy="200880"/>
              </p14:xfrm>
            </p:contentPart>
          </mc:Choice>
          <mc:Fallback xmlns="">
            <p:pic>
              <p:nvPicPr>
                <p:cNvPr id="167210" name="Freihand 167209">
                  <a:extLst>
                    <a:ext uri="{FF2B5EF4-FFF2-40B4-BE49-F238E27FC236}">
                      <a16:creationId xmlns:a16="http://schemas.microsoft.com/office/drawing/2014/main" id="{940C5165-A59A-4855-ACA7-2E6F21DB4DC2}"/>
                    </a:ext>
                  </a:extLst>
                </p:cNvPr>
                <p:cNvPicPr/>
                <p:nvPr/>
              </p:nvPicPr>
              <p:blipFill>
                <a:blip r:embed="rId591"/>
                <a:stretch>
                  <a:fillRect/>
                </a:stretch>
              </p:blipFill>
              <p:spPr>
                <a:xfrm>
                  <a:off x="8120103" y="3615091"/>
                  <a:ext cx="1645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67211" name="Freihand 167210">
                  <a:extLst>
                    <a:ext uri="{FF2B5EF4-FFF2-40B4-BE49-F238E27FC236}">
                      <a16:creationId xmlns:a16="http://schemas.microsoft.com/office/drawing/2014/main" id="{B640F6E7-81D1-4188-9A8C-65088BD4D20C}"/>
                    </a:ext>
                  </a:extLst>
                </p14:cNvPr>
                <p14:cNvContentPartPr/>
                <p14:nvPr/>
              </p14:nvContentPartPr>
              <p14:xfrm>
                <a:off x="8581623" y="3116851"/>
                <a:ext cx="128520" cy="156240"/>
              </p14:xfrm>
            </p:contentPart>
          </mc:Choice>
          <mc:Fallback xmlns="">
            <p:pic>
              <p:nvPicPr>
                <p:cNvPr id="167211" name="Freihand 167210">
                  <a:extLst>
                    <a:ext uri="{FF2B5EF4-FFF2-40B4-BE49-F238E27FC236}">
                      <a16:creationId xmlns:a16="http://schemas.microsoft.com/office/drawing/2014/main" id="{B640F6E7-81D1-4188-9A8C-65088BD4D20C}"/>
                    </a:ext>
                  </a:extLst>
                </p:cNvPr>
                <p:cNvPicPr/>
                <p:nvPr/>
              </p:nvPicPr>
              <p:blipFill>
                <a:blip r:embed="rId593"/>
                <a:stretch>
                  <a:fillRect/>
                </a:stretch>
              </p:blipFill>
              <p:spPr>
                <a:xfrm>
                  <a:off x="8577303" y="3112531"/>
                  <a:ext cx="137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67212" name="Freihand 167211">
                  <a:extLst>
                    <a:ext uri="{FF2B5EF4-FFF2-40B4-BE49-F238E27FC236}">
                      <a16:creationId xmlns:a16="http://schemas.microsoft.com/office/drawing/2014/main" id="{87703D8B-2D79-4D5A-AE3F-C80516CF3E08}"/>
                    </a:ext>
                  </a:extLst>
                </p14:cNvPr>
                <p14:cNvContentPartPr/>
                <p14:nvPr/>
              </p14:nvContentPartPr>
              <p14:xfrm>
                <a:off x="8735343" y="3069691"/>
                <a:ext cx="271440" cy="109800"/>
              </p14:xfrm>
            </p:contentPart>
          </mc:Choice>
          <mc:Fallback xmlns="">
            <p:pic>
              <p:nvPicPr>
                <p:cNvPr id="167212" name="Freihand 167211">
                  <a:extLst>
                    <a:ext uri="{FF2B5EF4-FFF2-40B4-BE49-F238E27FC236}">
                      <a16:creationId xmlns:a16="http://schemas.microsoft.com/office/drawing/2014/main" id="{87703D8B-2D79-4D5A-AE3F-C80516CF3E08}"/>
                    </a:ext>
                  </a:extLst>
                </p:cNvPr>
                <p:cNvPicPr/>
                <p:nvPr/>
              </p:nvPicPr>
              <p:blipFill>
                <a:blip r:embed="rId595"/>
                <a:stretch>
                  <a:fillRect/>
                </a:stretch>
              </p:blipFill>
              <p:spPr>
                <a:xfrm>
                  <a:off x="8731023" y="3065371"/>
                  <a:ext cx="280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67213" name="Freihand 167212">
                  <a:extLst>
                    <a:ext uri="{FF2B5EF4-FFF2-40B4-BE49-F238E27FC236}">
                      <a16:creationId xmlns:a16="http://schemas.microsoft.com/office/drawing/2014/main" id="{E9EC1EA7-F741-44C3-A623-355AB98D3373}"/>
                    </a:ext>
                  </a:extLst>
                </p14:cNvPr>
                <p14:cNvContentPartPr/>
                <p14:nvPr/>
              </p14:nvContentPartPr>
              <p14:xfrm>
                <a:off x="9018663" y="2981851"/>
                <a:ext cx="114480" cy="273600"/>
              </p14:xfrm>
            </p:contentPart>
          </mc:Choice>
          <mc:Fallback xmlns="">
            <p:pic>
              <p:nvPicPr>
                <p:cNvPr id="167213" name="Freihand 167212">
                  <a:extLst>
                    <a:ext uri="{FF2B5EF4-FFF2-40B4-BE49-F238E27FC236}">
                      <a16:creationId xmlns:a16="http://schemas.microsoft.com/office/drawing/2014/main" id="{E9EC1EA7-F741-44C3-A623-355AB98D3373}"/>
                    </a:ext>
                  </a:extLst>
                </p:cNvPr>
                <p:cNvPicPr/>
                <p:nvPr/>
              </p:nvPicPr>
              <p:blipFill>
                <a:blip r:embed="rId597"/>
                <a:stretch>
                  <a:fillRect/>
                </a:stretch>
              </p:blipFill>
              <p:spPr>
                <a:xfrm>
                  <a:off x="9014343" y="2977531"/>
                  <a:ext cx="1231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67214" name="Freihand 167213">
                  <a:extLst>
                    <a:ext uri="{FF2B5EF4-FFF2-40B4-BE49-F238E27FC236}">
                      <a16:creationId xmlns:a16="http://schemas.microsoft.com/office/drawing/2014/main" id="{10CB009E-4723-416A-9BAA-8EEB2CE9B64F}"/>
                    </a:ext>
                  </a:extLst>
                </p14:cNvPr>
                <p14:cNvContentPartPr/>
                <p14:nvPr/>
              </p14:nvContentPartPr>
              <p14:xfrm>
                <a:off x="9150783" y="2882131"/>
                <a:ext cx="222120" cy="142920"/>
              </p14:xfrm>
            </p:contentPart>
          </mc:Choice>
          <mc:Fallback xmlns="">
            <p:pic>
              <p:nvPicPr>
                <p:cNvPr id="167214" name="Freihand 167213">
                  <a:extLst>
                    <a:ext uri="{FF2B5EF4-FFF2-40B4-BE49-F238E27FC236}">
                      <a16:creationId xmlns:a16="http://schemas.microsoft.com/office/drawing/2014/main" id="{10CB009E-4723-416A-9BAA-8EEB2CE9B64F}"/>
                    </a:ext>
                  </a:extLst>
                </p:cNvPr>
                <p:cNvPicPr/>
                <p:nvPr/>
              </p:nvPicPr>
              <p:blipFill>
                <a:blip r:embed="rId599"/>
                <a:stretch>
                  <a:fillRect/>
                </a:stretch>
              </p:blipFill>
              <p:spPr>
                <a:xfrm>
                  <a:off x="9146463" y="2877811"/>
                  <a:ext cx="230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67215" name="Freihand 167214">
                  <a:extLst>
                    <a:ext uri="{FF2B5EF4-FFF2-40B4-BE49-F238E27FC236}">
                      <a16:creationId xmlns:a16="http://schemas.microsoft.com/office/drawing/2014/main" id="{06E8BE67-AB57-4D19-8B27-BF7784485300}"/>
                    </a:ext>
                  </a:extLst>
                </p14:cNvPr>
                <p14:cNvContentPartPr/>
                <p14:nvPr/>
              </p14:nvContentPartPr>
              <p14:xfrm>
                <a:off x="9561543" y="2698171"/>
                <a:ext cx="269280" cy="208800"/>
              </p14:xfrm>
            </p:contentPart>
          </mc:Choice>
          <mc:Fallback xmlns="">
            <p:pic>
              <p:nvPicPr>
                <p:cNvPr id="167215" name="Freihand 167214">
                  <a:extLst>
                    <a:ext uri="{FF2B5EF4-FFF2-40B4-BE49-F238E27FC236}">
                      <a16:creationId xmlns:a16="http://schemas.microsoft.com/office/drawing/2014/main" id="{06E8BE67-AB57-4D19-8B27-BF7784485300}"/>
                    </a:ext>
                  </a:extLst>
                </p:cNvPr>
                <p:cNvPicPr/>
                <p:nvPr/>
              </p:nvPicPr>
              <p:blipFill>
                <a:blip r:embed="rId601"/>
                <a:stretch>
                  <a:fillRect/>
                </a:stretch>
              </p:blipFill>
              <p:spPr>
                <a:xfrm>
                  <a:off x="9557223" y="2693851"/>
                  <a:ext cx="277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67216" name="Freihand 167215">
                  <a:extLst>
                    <a:ext uri="{FF2B5EF4-FFF2-40B4-BE49-F238E27FC236}">
                      <a16:creationId xmlns:a16="http://schemas.microsoft.com/office/drawing/2014/main" id="{C521A105-1847-428A-B7A6-4E645DDB114D}"/>
                    </a:ext>
                  </a:extLst>
                </p14:cNvPr>
                <p14:cNvContentPartPr/>
                <p14:nvPr/>
              </p14:nvContentPartPr>
              <p14:xfrm>
                <a:off x="9814263" y="2687371"/>
                <a:ext cx="32040" cy="3960"/>
              </p14:xfrm>
            </p:contentPart>
          </mc:Choice>
          <mc:Fallback xmlns="">
            <p:pic>
              <p:nvPicPr>
                <p:cNvPr id="167216" name="Freihand 167215">
                  <a:extLst>
                    <a:ext uri="{FF2B5EF4-FFF2-40B4-BE49-F238E27FC236}">
                      <a16:creationId xmlns:a16="http://schemas.microsoft.com/office/drawing/2014/main" id="{C521A105-1847-428A-B7A6-4E645DDB114D}"/>
                    </a:ext>
                  </a:extLst>
                </p:cNvPr>
                <p:cNvPicPr/>
                <p:nvPr/>
              </p:nvPicPr>
              <p:blipFill>
                <a:blip r:embed="rId603"/>
                <a:stretch>
                  <a:fillRect/>
                </a:stretch>
              </p:blipFill>
              <p:spPr>
                <a:xfrm>
                  <a:off x="9809943" y="2683051"/>
                  <a:ext cx="40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67217" name="Freihand 167216">
                  <a:extLst>
                    <a:ext uri="{FF2B5EF4-FFF2-40B4-BE49-F238E27FC236}">
                      <a16:creationId xmlns:a16="http://schemas.microsoft.com/office/drawing/2014/main" id="{57515370-37D8-4A3D-A7BA-BF5BE65AC926}"/>
                    </a:ext>
                  </a:extLst>
                </p14:cNvPr>
                <p14:cNvContentPartPr/>
                <p14:nvPr/>
              </p14:nvContentPartPr>
              <p14:xfrm>
                <a:off x="9875823" y="2719411"/>
                <a:ext cx="52200" cy="108720"/>
              </p14:xfrm>
            </p:contentPart>
          </mc:Choice>
          <mc:Fallback xmlns="">
            <p:pic>
              <p:nvPicPr>
                <p:cNvPr id="167217" name="Freihand 167216">
                  <a:extLst>
                    <a:ext uri="{FF2B5EF4-FFF2-40B4-BE49-F238E27FC236}">
                      <a16:creationId xmlns:a16="http://schemas.microsoft.com/office/drawing/2014/main" id="{57515370-37D8-4A3D-A7BA-BF5BE65AC926}"/>
                    </a:ext>
                  </a:extLst>
                </p:cNvPr>
                <p:cNvPicPr/>
                <p:nvPr/>
              </p:nvPicPr>
              <p:blipFill>
                <a:blip r:embed="rId605"/>
                <a:stretch>
                  <a:fillRect/>
                </a:stretch>
              </p:blipFill>
              <p:spPr>
                <a:xfrm>
                  <a:off x="9871503" y="2715091"/>
                  <a:ext cx="60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67218" name="Freihand 167217">
                  <a:extLst>
                    <a:ext uri="{FF2B5EF4-FFF2-40B4-BE49-F238E27FC236}">
                      <a16:creationId xmlns:a16="http://schemas.microsoft.com/office/drawing/2014/main" id="{8A9D5715-D75B-40CC-9DB1-5A1859E71364}"/>
                    </a:ext>
                  </a:extLst>
                </p14:cNvPr>
                <p14:cNvContentPartPr/>
                <p14:nvPr/>
              </p14:nvContentPartPr>
              <p14:xfrm>
                <a:off x="10094343" y="2705011"/>
                <a:ext cx="262080" cy="111600"/>
              </p14:xfrm>
            </p:contentPart>
          </mc:Choice>
          <mc:Fallback xmlns="">
            <p:pic>
              <p:nvPicPr>
                <p:cNvPr id="167218" name="Freihand 167217">
                  <a:extLst>
                    <a:ext uri="{FF2B5EF4-FFF2-40B4-BE49-F238E27FC236}">
                      <a16:creationId xmlns:a16="http://schemas.microsoft.com/office/drawing/2014/main" id="{8A9D5715-D75B-40CC-9DB1-5A1859E71364}"/>
                    </a:ext>
                  </a:extLst>
                </p:cNvPr>
                <p:cNvPicPr/>
                <p:nvPr/>
              </p:nvPicPr>
              <p:blipFill>
                <a:blip r:embed="rId607"/>
                <a:stretch>
                  <a:fillRect/>
                </a:stretch>
              </p:blipFill>
              <p:spPr>
                <a:xfrm>
                  <a:off x="10090023" y="2700691"/>
                  <a:ext cx="270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67219" name="Freihand 167218">
                  <a:extLst>
                    <a:ext uri="{FF2B5EF4-FFF2-40B4-BE49-F238E27FC236}">
                      <a16:creationId xmlns:a16="http://schemas.microsoft.com/office/drawing/2014/main" id="{4F8F5BA2-7EFC-4C2B-9B64-C0606481EDD1}"/>
                    </a:ext>
                  </a:extLst>
                </p14:cNvPr>
                <p14:cNvContentPartPr/>
                <p14:nvPr/>
              </p14:nvContentPartPr>
              <p14:xfrm>
                <a:off x="10385583" y="2602771"/>
                <a:ext cx="148680" cy="175680"/>
              </p14:xfrm>
            </p:contentPart>
          </mc:Choice>
          <mc:Fallback xmlns="">
            <p:pic>
              <p:nvPicPr>
                <p:cNvPr id="167219" name="Freihand 167218">
                  <a:extLst>
                    <a:ext uri="{FF2B5EF4-FFF2-40B4-BE49-F238E27FC236}">
                      <a16:creationId xmlns:a16="http://schemas.microsoft.com/office/drawing/2014/main" id="{4F8F5BA2-7EFC-4C2B-9B64-C0606481EDD1}"/>
                    </a:ext>
                  </a:extLst>
                </p:cNvPr>
                <p:cNvPicPr/>
                <p:nvPr/>
              </p:nvPicPr>
              <p:blipFill>
                <a:blip r:embed="rId609"/>
                <a:stretch>
                  <a:fillRect/>
                </a:stretch>
              </p:blipFill>
              <p:spPr>
                <a:xfrm>
                  <a:off x="10381263" y="2598451"/>
                  <a:ext cx="157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67220" name="Freihand 167219">
                  <a:extLst>
                    <a:ext uri="{FF2B5EF4-FFF2-40B4-BE49-F238E27FC236}">
                      <a16:creationId xmlns:a16="http://schemas.microsoft.com/office/drawing/2014/main" id="{A278F3DD-CBED-4B9C-90A5-D215AF62FE94}"/>
                    </a:ext>
                  </a:extLst>
                </p14:cNvPr>
                <p14:cNvContentPartPr/>
                <p14:nvPr/>
              </p14:nvContentPartPr>
              <p14:xfrm>
                <a:off x="10355703" y="2584411"/>
                <a:ext cx="360" cy="360"/>
              </p14:xfrm>
            </p:contentPart>
          </mc:Choice>
          <mc:Fallback xmlns="">
            <p:pic>
              <p:nvPicPr>
                <p:cNvPr id="167220" name="Freihand 167219">
                  <a:extLst>
                    <a:ext uri="{FF2B5EF4-FFF2-40B4-BE49-F238E27FC236}">
                      <a16:creationId xmlns:a16="http://schemas.microsoft.com/office/drawing/2014/main" id="{A278F3DD-CBED-4B9C-90A5-D215AF62FE94}"/>
                    </a:ext>
                  </a:extLst>
                </p:cNvPr>
                <p:cNvPicPr/>
                <p:nvPr/>
              </p:nvPicPr>
              <p:blipFill>
                <a:blip r:embed="rId116"/>
                <a:stretch>
                  <a:fillRect/>
                </a:stretch>
              </p:blipFill>
              <p:spPr>
                <a:xfrm>
                  <a:off x="10351383" y="2580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67221" name="Freihand 167220">
                  <a:extLst>
                    <a:ext uri="{FF2B5EF4-FFF2-40B4-BE49-F238E27FC236}">
                      <a16:creationId xmlns:a16="http://schemas.microsoft.com/office/drawing/2014/main" id="{F4930D68-A1F7-466D-A86A-B92E2EA89CF8}"/>
                    </a:ext>
                  </a:extLst>
                </p14:cNvPr>
                <p14:cNvContentPartPr/>
                <p14:nvPr/>
              </p14:nvContentPartPr>
              <p14:xfrm>
                <a:off x="10714623" y="2595931"/>
                <a:ext cx="177480" cy="209520"/>
              </p14:xfrm>
            </p:contentPart>
          </mc:Choice>
          <mc:Fallback xmlns="">
            <p:pic>
              <p:nvPicPr>
                <p:cNvPr id="167221" name="Freihand 167220">
                  <a:extLst>
                    <a:ext uri="{FF2B5EF4-FFF2-40B4-BE49-F238E27FC236}">
                      <a16:creationId xmlns:a16="http://schemas.microsoft.com/office/drawing/2014/main" id="{F4930D68-A1F7-466D-A86A-B92E2EA89CF8}"/>
                    </a:ext>
                  </a:extLst>
                </p:cNvPr>
                <p:cNvPicPr/>
                <p:nvPr/>
              </p:nvPicPr>
              <p:blipFill>
                <a:blip r:embed="rId612"/>
                <a:stretch>
                  <a:fillRect/>
                </a:stretch>
              </p:blipFill>
              <p:spPr>
                <a:xfrm>
                  <a:off x="10710303" y="2591611"/>
                  <a:ext cx="1861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67222" name="Freihand 167221">
                  <a:extLst>
                    <a:ext uri="{FF2B5EF4-FFF2-40B4-BE49-F238E27FC236}">
                      <a16:creationId xmlns:a16="http://schemas.microsoft.com/office/drawing/2014/main" id="{16729F63-03DA-4F9F-BDC7-80C226D3BDF4}"/>
                    </a:ext>
                  </a:extLst>
                </p14:cNvPr>
                <p14:cNvContentPartPr/>
                <p14:nvPr/>
              </p14:nvContentPartPr>
              <p14:xfrm>
                <a:off x="10939983" y="2662891"/>
                <a:ext cx="133920" cy="104760"/>
              </p14:xfrm>
            </p:contentPart>
          </mc:Choice>
          <mc:Fallback xmlns="">
            <p:pic>
              <p:nvPicPr>
                <p:cNvPr id="167222" name="Freihand 167221">
                  <a:extLst>
                    <a:ext uri="{FF2B5EF4-FFF2-40B4-BE49-F238E27FC236}">
                      <a16:creationId xmlns:a16="http://schemas.microsoft.com/office/drawing/2014/main" id="{16729F63-03DA-4F9F-BDC7-80C226D3BDF4}"/>
                    </a:ext>
                  </a:extLst>
                </p:cNvPr>
                <p:cNvPicPr/>
                <p:nvPr/>
              </p:nvPicPr>
              <p:blipFill>
                <a:blip r:embed="rId614"/>
                <a:stretch>
                  <a:fillRect/>
                </a:stretch>
              </p:blipFill>
              <p:spPr>
                <a:xfrm>
                  <a:off x="10935663" y="2658571"/>
                  <a:ext cx="142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67223" name="Freihand 167222">
                  <a:extLst>
                    <a:ext uri="{FF2B5EF4-FFF2-40B4-BE49-F238E27FC236}">
                      <a16:creationId xmlns:a16="http://schemas.microsoft.com/office/drawing/2014/main" id="{840F90E7-4C94-4CAC-BE8B-F7B9BFA660A0}"/>
                    </a:ext>
                  </a:extLst>
                </p14:cNvPr>
                <p14:cNvContentPartPr/>
                <p14:nvPr/>
              </p14:nvContentPartPr>
              <p14:xfrm>
                <a:off x="10012623" y="2978611"/>
                <a:ext cx="117000" cy="81720"/>
              </p14:xfrm>
            </p:contentPart>
          </mc:Choice>
          <mc:Fallback xmlns="">
            <p:pic>
              <p:nvPicPr>
                <p:cNvPr id="167223" name="Freihand 167222">
                  <a:extLst>
                    <a:ext uri="{FF2B5EF4-FFF2-40B4-BE49-F238E27FC236}">
                      <a16:creationId xmlns:a16="http://schemas.microsoft.com/office/drawing/2014/main" id="{840F90E7-4C94-4CAC-BE8B-F7B9BFA660A0}"/>
                    </a:ext>
                  </a:extLst>
                </p:cNvPr>
                <p:cNvPicPr/>
                <p:nvPr/>
              </p:nvPicPr>
              <p:blipFill>
                <a:blip r:embed="rId616"/>
                <a:stretch>
                  <a:fillRect/>
                </a:stretch>
              </p:blipFill>
              <p:spPr>
                <a:xfrm>
                  <a:off x="10008303" y="2974291"/>
                  <a:ext cx="125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67224" name="Freihand 167223">
                  <a:extLst>
                    <a:ext uri="{FF2B5EF4-FFF2-40B4-BE49-F238E27FC236}">
                      <a16:creationId xmlns:a16="http://schemas.microsoft.com/office/drawing/2014/main" id="{004D89E8-7E99-41DB-B5D1-6AB905C7FF68}"/>
                    </a:ext>
                  </a:extLst>
                </p14:cNvPr>
                <p14:cNvContentPartPr/>
                <p14:nvPr/>
              </p14:nvContentPartPr>
              <p14:xfrm>
                <a:off x="10145823" y="2967451"/>
                <a:ext cx="88920" cy="84960"/>
              </p14:xfrm>
            </p:contentPart>
          </mc:Choice>
          <mc:Fallback xmlns="">
            <p:pic>
              <p:nvPicPr>
                <p:cNvPr id="167224" name="Freihand 167223">
                  <a:extLst>
                    <a:ext uri="{FF2B5EF4-FFF2-40B4-BE49-F238E27FC236}">
                      <a16:creationId xmlns:a16="http://schemas.microsoft.com/office/drawing/2014/main" id="{004D89E8-7E99-41DB-B5D1-6AB905C7FF68}"/>
                    </a:ext>
                  </a:extLst>
                </p:cNvPr>
                <p:cNvPicPr/>
                <p:nvPr/>
              </p:nvPicPr>
              <p:blipFill>
                <a:blip r:embed="rId618"/>
                <a:stretch>
                  <a:fillRect/>
                </a:stretch>
              </p:blipFill>
              <p:spPr>
                <a:xfrm>
                  <a:off x="10141503" y="2963131"/>
                  <a:ext cx="97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67225" name="Freihand 167224">
                  <a:extLst>
                    <a:ext uri="{FF2B5EF4-FFF2-40B4-BE49-F238E27FC236}">
                      <a16:creationId xmlns:a16="http://schemas.microsoft.com/office/drawing/2014/main" id="{B73FFF3B-EAD8-4403-BA31-5886C5E91DDB}"/>
                    </a:ext>
                  </a:extLst>
                </p14:cNvPr>
                <p14:cNvContentPartPr/>
                <p14:nvPr/>
              </p14:nvContentPartPr>
              <p14:xfrm>
                <a:off x="10257423" y="2941171"/>
                <a:ext cx="90360" cy="90000"/>
              </p14:xfrm>
            </p:contentPart>
          </mc:Choice>
          <mc:Fallback xmlns="">
            <p:pic>
              <p:nvPicPr>
                <p:cNvPr id="167225" name="Freihand 167224">
                  <a:extLst>
                    <a:ext uri="{FF2B5EF4-FFF2-40B4-BE49-F238E27FC236}">
                      <a16:creationId xmlns:a16="http://schemas.microsoft.com/office/drawing/2014/main" id="{B73FFF3B-EAD8-4403-BA31-5886C5E91DDB}"/>
                    </a:ext>
                  </a:extLst>
                </p:cNvPr>
                <p:cNvPicPr/>
                <p:nvPr/>
              </p:nvPicPr>
              <p:blipFill>
                <a:blip r:embed="rId620"/>
                <a:stretch>
                  <a:fillRect/>
                </a:stretch>
              </p:blipFill>
              <p:spPr>
                <a:xfrm>
                  <a:off x="10253103" y="2936851"/>
                  <a:ext cx="99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67226" name="Freihand 167225">
                  <a:extLst>
                    <a:ext uri="{FF2B5EF4-FFF2-40B4-BE49-F238E27FC236}">
                      <a16:creationId xmlns:a16="http://schemas.microsoft.com/office/drawing/2014/main" id="{66DE7CCA-D048-488F-BED0-039B2EEF3616}"/>
                    </a:ext>
                  </a:extLst>
                </p14:cNvPr>
                <p14:cNvContentPartPr/>
                <p14:nvPr/>
              </p14:nvContentPartPr>
              <p14:xfrm>
                <a:off x="10351383" y="2872051"/>
                <a:ext cx="102960" cy="152640"/>
              </p14:xfrm>
            </p:contentPart>
          </mc:Choice>
          <mc:Fallback xmlns="">
            <p:pic>
              <p:nvPicPr>
                <p:cNvPr id="167226" name="Freihand 167225">
                  <a:extLst>
                    <a:ext uri="{FF2B5EF4-FFF2-40B4-BE49-F238E27FC236}">
                      <a16:creationId xmlns:a16="http://schemas.microsoft.com/office/drawing/2014/main" id="{66DE7CCA-D048-488F-BED0-039B2EEF3616}"/>
                    </a:ext>
                  </a:extLst>
                </p:cNvPr>
                <p:cNvPicPr/>
                <p:nvPr/>
              </p:nvPicPr>
              <p:blipFill>
                <a:blip r:embed="rId622"/>
                <a:stretch>
                  <a:fillRect/>
                </a:stretch>
              </p:blipFill>
              <p:spPr>
                <a:xfrm>
                  <a:off x="10347063" y="2867731"/>
                  <a:ext cx="111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67227" name="Freihand 167226">
                  <a:extLst>
                    <a:ext uri="{FF2B5EF4-FFF2-40B4-BE49-F238E27FC236}">
                      <a16:creationId xmlns:a16="http://schemas.microsoft.com/office/drawing/2014/main" id="{D0AD2354-C6FE-40F6-ACA0-D54E49DA1B9A}"/>
                    </a:ext>
                  </a:extLst>
                </p14:cNvPr>
                <p14:cNvContentPartPr/>
                <p14:nvPr/>
              </p14:nvContentPartPr>
              <p14:xfrm>
                <a:off x="10589703" y="2841091"/>
                <a:ext cx="243360" cy="172800"/>
              </p14:xfrm>
            </p:contentPart>
          </mc:Choice>
          <mc:Fallback xmlns="">
            <p:pic>
              <p:nvPicPr>
                <p:cNvPr id="167227" name="Freihand 167226">
                  <a:extLst>
                    <a:ext uri="{FF2B5EF4-FFF2-40B4-BE49-F238E27FC236}">
                      <a16:creationId xmlns:a16="http://schemas.microsoft.com/office/drawing/2014/main" id="{D0AD2354-C6FE-40F6-ACA0-D54E49DA1B9A}"/>
                    </a:ext>
                  </a:extLst>
                </p:cNvPr>
                <p:cNvPicPr/>
                <p:nvPr/>
              </p:nvPicPr>
              <p:blipFill>
                <a:blip r:embed="rId624"/>
                <a:stretch>
                  <a:fillRect/>
                </a:stretch>
              </p:blipFill>
              <p:spPr>
                <a:xfrm>
                  <a:off x="10585383" y="2836771"/>
                  <a:ext cx="252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167228" name="Freihand 167227">
                  <a:extLst>
                    <a:ext uri="{FF2B5EF4-FFF2-40B4-BE49-F238E27FC236}">
                      <a16:creationId xmlns:a16="http://schemas.microsoft.com/office/drawing/2014/main" id="{A5DA334B-36AE-432C-9C29-3F9F611872BC}"/>
                    </a:ext>
                  </a:extLst>
                </p14:cNvPr>
                <p14:cNvContentPartPr/>
                <p14:nvPr/>
              </p14:nvContentPartPr>
              <p14:xfrm>
                <a:off x="10929543" y="2770891"/>
                <a:ext cx="313560" cy="134640"/>
              </p14:xfrm>
            </p:contentPart>
          </mc:Choice>
          <mc:Fallback xmlns="">
            <p:pic>
              <p:nvPicPr>
                <p:cNvPr id="167228" name="Freihand 167227">
                  <a:extLst>
                    <a:ext uri="{FF2B5EF4-FFF2-40B4-BE49-F238E27FC236}">
                      <a16:creationId xmlns:a16="http://schemas.microsoft.com/office/drawing/2014/main" id="{A5DA334B-36AE-432C-9C29-3F9F611872BC}"/>
                    </a:ext>
                  </a:extLst>
                </p:cNvPr>
                <p:cNvPicPr/>
                <p:nvPr/>
              </p:nvPicPr>
              <p:blipFill>
                <a:blip r:embed="rId626"/>
                <a:stretch>
                  <a:fillRect/>
                </a:stretch>
              </p:blipFill>
              <p:spPr>
                <a:xfrm>
                  <a:off x="10925223" y="2766571"/>
                  <a:ext cx="322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67229" name="Freihand 167228">
                  <a:extLst>
                    <a:ext uri="{FF2B5EF4-FFF2-40B4-BE49-F238E27FC236}">
                      <a16:creationId xmlns:a16="http://schemas.microsoft.com/office/drawing/2014/main" id="{04CD84FA-EE0D-4654-A7F7-45BE51CEF60B}"/>
                    </a:ext>
                  </a:extLst>
                </p14:cNvPr>
                <p14:cNvContentPartPr/>
                <p14:nvPr/>
              </p14:nvContentPartPr>
              <p14:xfrm>
                <a:off x="11197383" y="2755051"/>
                <a:ext cx="39240" cy="17280"/>
              </p14:xfrm>
            </p:contentPart>
          </mc:Choice>
          <mc:Fallback xmlns="">
            <p:pic>
              <p:nvPicPr>
                <p:cNvPr id="167229" name="Freihand 167228">
                  <a:extLst>
                    <a:ext uri="{FF2B5EF4-FFF2-40B4-BE49-F238E27FC236}">
                      <a16:creationId xmlns:a16="http://schemas.microsoft.com/office/drawing/2014/main" id="{04CD84FA-EE0D-4654-A7F7-45BE51CEF60B}"/>
                    </a:ext>
                  </a:extLst>
                </p:cNvPr>
                <p:cNvPicPr/>
                <p:nvPr/>
              </p:nvPicPr>
              <p:blipFill>
                <a:blip r:embed="rId628"/>
                <a:stretch>
                  <a:fillRect/>
                </a:stretch>
              </p:blipFill>
              <p:spPr>
                <a:xfrm>
                  <a:off x="11193063" y="2750731"/>
                  <a:ext cx="47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67230" name="Freihand 167229">
                  <a:extLst>
                    <a:ext uri="{FF2B5EF4-FFF2-40B4-BE49-F238E27FC236}">
                      <a16:creationId xmlns:a16="http://schemas.microsoft.com/office/drawing/2014/main" id="{8F7A35B7-222F-45CA-BF7A-89AA5CC31C21}"/>
                    </a:ext>
                  </a:extLst>
                </p14:cNvPr>
                <p14:cNvContentPartPr/>
                <p14:nvPr/>
              </p14:nvContentPartPr>
              <p14:xfrm>
                <a:off x="11259663" y="2812291"/>
                <a:ext cx="165600" cy="39240"/>
              </p14:xfrm>
            </p:contentPart>
          </mc:Choice>
          <mc:Fallback xmlns="">
            <p:pic>
              <p:nvPicPr>
                <p:cNvPr id="167230" name="Freihand 167229">
                  <a:extLst>
                    <a:ext uri="{FF2B5EF4-FFF2-40B4-BE49-F238E27FC236}">
                      <a16:creationId xmlns:a16="http://schemas.microsoft.com/office/drawing/2014/main" id="{8F7A35B7-222F-45CA-BF7A-89AA5CC31C21}"/>
                    </a:ext>
                  </a:extLst>
                </p:cNvPr>
                <p:cNvPicPr/>
                <p:nvPr/>
              </p:nvPicPr>
              <p:blipFill>
                <a:blip r:embed="rId630"/>
                <a:stretch>
                  <a:fillRect/>
                </a:stretch>
              </p:blipFill>
              <p:spPr>
                <a:xfrm>
                  <a:off x="11255343" y="2807971"/>
                  <a:ext cx="174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67233" name="Freihand 167232">
                  <a:extLst>
                    <a:ext uri="{FF2B5EF4-FFF2-40B4-BE49-F238E27FC236}">
                      <a16:creationId xmlns:a16="http://schemas.microsoft.com/office/drawing/2014/main" id="{CE57F0D4-B7C1-4F06-854E-BD8C5D437100}"/>
                    </a:ext>
                  </a:extLst>
                </p14:cNvPr>
                <p14:cNvContentPartPr/>
                <p14:nvPr/>
              </p14:nvContentPartPr>
              <p14:xfrm>
                <a:off x="11595543" y="2684851"/>
                <a:ext cx="216360" cy="271800"/>
              </p14:xfrm>
            </p:contentPart>
          </mc:Choice>
          <mc:Fallback xmlns="">
            <p:pic>
              <p:nvPicPr>
                <p:cNvPr id="167233" name="Freihand 167232">
                  <a:extLst>
                    <a:ext uri="{FF2B5EF4-FFF2-40B4-BE49-F238E27FC236}">
                      <a16:creationId xmlns:a16="http://schemas.microsoft.com/office/drawing/2014/main" id="{CE57F0D4-B7C1-4F06-854E-BD8C5D437100}"/>
                    </a:ext>
                  </a:extLst>
                </p:cNvPr>
                <p:cNvPicPr/>
                <p:nvPr/>
              </p:nvPicPr>
              <p:blipFill>
                <a:blip r:embed="rId632"/>
                <a:stretch>
                  <a:fillRect/>
                </a:stretch>
              </p:blipFill>
              <p:spPr>
                <a:xfrm>
                  <a:off x="11591223" y="2680531"/>
                  <a:ext cx="2250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67234" name="Freihand 167233">
                  <a:extLst>
                    <a:ext uri="{FF2B5EF4-FFF2-40B4-BE49-F238E27FC236}">
                      <a16:creationId xmlns:a16="http://schemas.microsoft.com/office/drawing/2014/main" id="{DF63856E-3BBA-4770-ADD2-CBA74CD8BD5E}"/>
                    </a:ext>
                  </a:extLst>
                </p14:cNvPr>
                <p14:cNvContentPartPr/>
                <p14:nvPr/>
              </p14:nvContentPartPr>
              <p14:xfrm>
                <a:off x="10537503" y="3095971"/>
                <a:ext cx="109080" cy="77760"/>
              </p14:xfrm>
            </p:contentPart>
          </mc:Choice>
          <mc:Fallback xmlns="">
            <p:pic>
              <p:nvPicPr>
                <p:cNvPr id="167234" name="Freihand 167233">
                  <a:extLst>
                    <a:ext uri="{FF2B5EF4-FFF2-40B4-BE49-F238E27FC236}">
                      <a16:creationId xmlns:a16="http://schemas.microsoft.com/office/drawing/2014/main" id="{DF63856E-3BBA-4770-ADD2-CBA74CD8BD5E}"/>
                    </a:ext>
                  </a:extLst>
                </p:cNvPr>
                <p:cNvPicPr/>
                <p:nvPr/>
              </p:nvPicPr>
              <p:blipFill>
                <a:blip r:embed="rId634"/>
                <a:stretch>
                  <a:fillRect/>
                </a:stretch>
              </p:blipFill>
              <p:spPr>
                <a:xfrm>
                  <a:off x="10533183" y="3091651"/>
                  <a:ext cx="117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67235" name="Freihand 167234">
                  <a:extLst>
                    <a:ext uri="{FF2B5EF4-FFF2-40B4-BE49-F238E27FC236}">
                      <a16:creationId xmlns:a16="http://schemas.microsoft.com/office/drawing/2014/main" id="{22BA9195-E082-4482-817C-E3CD4C4C333F}"/>
                    </a:ext>
                  </a:extLst>
                </p14:cNvPr>
                <p14:cNvContentPartPr/>
                <p14:nvPr/>
              </p14:nvContentPartPr>
              <p14:xfrm>
                <a:off x="10783743" y="3066451"/>
                <a:ext cx="133920" cy="101880"/>
              </p14:xfrm>
            </p:contentPart>
          </mc:Choice>
          <mc:Fallback xmlns="">
            <p:pic>
              <p:nvPicPr>
                <p:cNvPr id="167235" name="Freihand 167234">
                  <a:extLst>
                    <a:ext uri="{FF2B5EF4-FFF2-40B4-BE49-F238E27FC236}">
                      <a16:creationId xmlns:a16="http://schemas.microsoft.com/office/drawing/2014/main" id="{22BA9195-E082-4482-817C-E3CD4C4C333F}"/>
                    </a:ext>
                  </a:extLst>
                </p:cNvPr>
                <p:cNvPicPr/>
                <p:nvPr/>
              </p:nvPicPr>
              <p:blipFill>
                <a:blip r:embed="rId636"/>
                <a:stretch>
                  <a:fillRect/>
                </a:stretch>
              </p:blipFill>
              <p:spPr>
                <a:xfrm>
                  <a:off x="10779423" y="3062131"/>
                  <a:ext cx="142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67236" name="Freihand 167235">
                  <a:extLst>
                    <a:ext uri="{FF2B5EF4-FFF2-40B4-BE49-F238E27FC236}">
                      <a16:creationId xmlns:a16="http://schemas.microsoft.com/office/drawing/2014/main" id="{B6F0F61D-3DC8-4AC4-8AE2-62A1658142D7}"/>
                    </a:ext>
                  </a:extLst>
                </p14:cNvPr>
                <p14:cNvContentPartPr/>
                <p14:nvPr/>
              </p14:nvContentPartPr>
              <p14:xfrm>
                <a:off x="10917663" y="3045571"/>
                <a:ext cx="330840" cy="158760"/>
              </p14:xfrm>
            </p:contentPart>
          </mc:Choice>
          <mc:Fallback xmlns="">
            <p:pic>
              <p:nvPicPr>
                <p:cNvPr id="167236" name="Freihand 167235">
                  <a:extLst>
                    <a:ext uri="{FF2B5EF4-FFF2-40B4-BE49-F238E27FC236}">
                      <a16:creationId xmlns:a16="http://schemas.microsoft.com/office/drawing/2014/main" id="{B6F0F61D-3DC8-4AC4-8AE2-62A1658142D7}"/>
                    </a:ext>
                  </a:extLst>
                </p:cNvPr>
                <p:cNvPicPr/>
                <p:nvPr/>
              </p:nvPicPr>
              <p:blipFill>
                <a:blip r:embed="rId638"/>
                <a:stretch>
                  <a:fillRect/>
                </a:stretch>
              </p:blipFill>
              <p:spPr>
                <a:xfrm>
                  <a:off x="10913343" y="3041251"/>
                  <a:ext cx="339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67237" name="Freihand 167236">
                  <a:extLst>
                    <a:ext uri="{FF2B5EF4-FFF2-40B4-BE49-F238E27FC236}">
                      <a16:creationId xmlns:a16="http://schemas.microsoft.com/office/drawing/2014/main" id="{1AFFB22C-732D-4761-B1F6-C577B68349AF}"/>
                    </a:ext>
                  </a:extLst>
                </p14:cNvPr>
                <p14:cNvContentPartPr/>
                <p14:nvPr/>
              </p14:nvContentPartPr>
              <p14:xfrm>
                <a:off x="11280543" y="3016051"/>
                <a:ext cx="351000" cy="226800"/>
              </p14:xfrm>
            </p:contentPart>
          </mc:Choice>
          <mc:Fallback xmlns="">
            <p:pic>
              <p:nvPicPr>
                <p:cNvPr id="167237" name="Freihand 167236">
                  <a:extLst>
                    <a:ext uri="{FF2B5EF4-FFF2-40B4-BE49-F238E27FC236}">
                      <a16:creationId xmlns:a16="http://schemas.microsoft.com/office/drawing/2014/main" id="{1AFFB22C-732D-4761-B1F6-C577B68349AF}"/>
                    </a:ext>
                  </a:extLst>
                </p:cNvPr>
                <p:cNvPicPr/>
                <p:nvPr/>
              </p:nvPicPr>
              <p:blipFill>
                <a:blip r:embed="rId640"/>
                <a:stretch>
                  <a:fillRect/>
                </a:stretch>
              </p:blipFill>
              <p:spPr>
                <a:xfrm>
                  <a:off x="11276223" y="3011731"/>
                  <a:ext cx="3596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167238" name="Freihand 167237">
                  <a:extLst>
                    <a:ext uri="{FF2B5EF4-FFF2-40B4-BE49-F238E27FC236}">
                      <a16:creationId xmlns:a16="http://schemas.microsoft.com/office/drawing/2014/main" id="{E1F36838-53E5-43DB-B3C2-678A8A166FDE}"/>
                    </a:ext>
                  </a:extLst>
                </p14:cNvPr>
                <p14:cNvContentPartPr/>
                <p14:nvPr/>
              </p14:nvContentPartPr>
              <p14:xfrm>
                <a:off x="11752863" y="2898331"/>
                <a:ext cx="39960" cy="208440"/>
              </p14:xfrm>
            </p:contentPart>
          </mc:Choice>
          <mc:Fallback xmlns="">
            <p:pic>
              <p:nvPicPr>
                <p:cNvPr id="167238" name="Freihand 167237">
                  <a:extLst>
                    <a:ext uri="{FF2B5EF4-FFF2-40B4-BE49-F238E27FC236}">
                      <a16:creationId xmlns:a16="http://schemas.microsoft.com/office/drawing/2014/main" id="{E1F36838-53E5-43DB-B3C2-678A8A166FDE}"/>
                    </a:ext>
                  </a:extLst>
                </p:cNvPr>
                <p:cNvPicPr/>
                <p:nvPr/>
              </p:nvPicPr>
              <p:blipFill>
                <a:blip r:embed="rId642"/>
                <a:stretch>
                  <a:fillRect/>
                </a:stretch>
              </p:blipFill>
              <p:spPr>
                <a:xfrm>
                  <a:off x="11748543" y="2894011"/>
                  <a:ext cx="48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67240" name="Freihand 167239">
                  <a:extLst>
                    <a:ext uri="{FF2B5EF4-FFF2-40B4-BE49-F238E27FC236}">
                      <a16:creationId xmlns:a16="http://schemas.microsoft.com/office/drawing/2014/main" id="{9A991C9A-3754-4CED-96EF-3E5BC3D9A4C0}"/>
                    </a:ext>
                  </a:extLst>
                </p14:cNvPr>
                <p14:cNvContentPartPr/>
                <p14:nvPr/>
              </p14:nvContentPartPr>
              <p14:xfrm>
                <a:off x="9895983" y="3272731"/>
                <a:ext cx="101880" cy="969840"/>
              </p14:xfrm>
            </p:contentPart>
          </mc:Choice>
          <mc:Fallback xmlns="">
            <p:pic>
              <p:nvPicPr>
                <p:cNvPr id="167240" name="Freihand 167239">
                  <a:extLst>
                    <a:ext uri="{FF2B5EF4-FFF2-40B4-BE49-F238E27FC236}">
                      <a16:creationId xmlns:a16="http://schemas.microsoft.com/office/drawing/2014/main" id="{9A991C9A-3754-4CED-96EF-3E5BC3D9A4C0}"/>
                    </a:ext>
                  </a:extLst>
                </p:cNvPr>
                <p:cNvPicPr/>
                <p:nvPr/>
              </p:nvPicPr>
              <p:blipFill>
                <a:blip r:embed="rId644"/>
                <a:stretch>
                  <a:fillRect/>
                </a:stretch>
              </p:blipFill>
              <p:spPr>
                <a:xfrm>
                  <a:off x="9891663" y="3268411"/>
                  <a:ext cx="110520" cy="978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167241" name="Freihand 167240">
                  <a:extLst>
                    <a:ext uri="{FF2B5EF4-FFF2-40B4-BE49-F238E27FC236}">
                      <a16:creationId xmlns:a16="http://schemas.microsoft.com/office/drawing/2014/main" id="{E6BBF10D-085A-4CE0-BF3A-DAF021876E42}"/>
                    </a:ext>
                  </a:extLst>
                </p14:cNvPr>
                <p14:cNvContentPartPr/>
                <p14:nvPr/>
              </p14:nvContentPartPr>
              <p14:xfrm>
                <a:off x="9688983" y="4109371"/>
                <a:ext cx="1708200" cy="54360"/>
              </p14:xfrm>
            </p:contentPart>
          </mc:Choice>
          <mc:Fallback xmlns="">
            <p:pic>
              <p:nvPicPr>
                <p:cNvPr id="167241" name="Freihand 167240">
                  <a:extLst>
                    <a:ext uri="{FF2B5EF4-FFF2-40B4-BE49-F238E27FC236}">
                      <a16:creationId xmlns:a16="http://schemas.microsoft.com/office/drawing/2014/main" id="{E6BBF10D-085A-4CE0-BF3A-DAF021876E42}"/>
                    </a:ext>
                  </a:extLst>
                </p:cNvPr>
                <p:cNvPicPr/>
                <p:nvPr/>
              </p:nvPicPr>
              <p:blipFill>
                <a:blip r:embed="rId646"/>
                <a:stretch>
                  <a:fillRect/>
                </a:stretch>
              </p:blipFill>
              <p:spPr>
                <a:xfrm>
                  <a:off x="9684663" y="4105051"/>
                  <a:ext cx="1716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67242" name="Freihand 167241">
                  <a:extLst>
                    <a:ext uri="{FF2B5EF4-FFF2-40B4-BE49-F238E27FC236}">
                      <a16:creationId xmlns:a16="http://schemas.microsoft.com/office/drawing/2014/main" id="{8808AC7B-15B9-4522-8EB6-9EEBB8A08FA6}"/>
                    </a:ext>
                  </a:extLst>
                </p14:cNvPr>
                <p14:cNvContentPartPr/>
                <p14:nvPr/>
              </p14:nvContentPartPr>
              <p14:xfrm>
                <a:off x="11384943" y="3989131"/>
                <a:ext cx="164880" cy="167040"/>
              </p14:xfrm>
            </p:contentPart>
          </mc:Choice>
          <mc:Fallback xmlns="">
            <p:pic>
              <p:nvPicPr>
                <p:cNvPr id="167242" name="Freihand 167241">
                  <a:extLst>
                    <a:ext uri="{FF2B5EF4-FFF2-40B4-BE49-F238E27FC236}">
                      <a16:creationId xmlns:a16="http://schemas.microsoft.com/office/drawing/2014/main" id="{8808AC7B-15B9-4522-8EB6-9EEBB8A08FA6}"/>
                    </a:ext>
                  </a:extLst>
                </p:cNvPr>
                <p:cNvPicPr/>
                <p:nvPr/>
              </p:nvPicPr>
              <p:blipFill>
                <a:blip r:embed="rId648"/>
                <a:stretch>
                  <a:fillRect/>
                </a:stretch>
              </p:blipFill>
              <p:spPr>
                <a:xfrm>
                  <a:off x="11380623" y="3984811"/>
                  <a:ext cx="173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167243" name="Freihand 167242">
                  <a:extLst>
                    <a:ext uri="{FF2B5EF4-FFF2-40B4-BE49-F238E27FC236}">
                      <a16:creationId xmlns:a16="http://schemas.microsoft.com/office/drawing/2014/main" id="{A7D47FEC-BD5A-4332-BD15-3D5A8C41153C}"/>
                    </a:ext>
                  </a:extLst>
                </p14:cNvPr>
                <p14:cNvContentPartPr/>
                <p14:nvPr/>
              </p14:nvContentPartPr>
              <p14:xfrm>
                <a:off x="9812103" y="3128371"/>
                <a:ext cx="250560" cy="219960"/>
              </p14:xfrm>
            </p:contentPart>
          </mc:Choice>
          <mc:Fallback xmlns="">
            <p:pic>
              <p:nvPicPr>
                <p:cNvPr id="167243" name="Freihand 167242">
                  <a:extLst>
                    <a:ext uri="{FF2B5EF4-FFF2-40B4-BE49-F238E27FC236}">
                      <a16:creationId xmlns:a16="http://schemas.microsoft.com/office/drawing/2014/main" id="{A7D47FEC-BD5A-4332-BD15-3D5A8C41153C}"/>
                    </a:ext>
                  </a:extLst>
                </p:cNvPr>
                <p:cNvPicPr/>
                <p:nvPr/>
              </p:nvPicPr>
              <p:blipFill>
                <a:blip r:embed="rId650"/>
                <a:stretch>
                  <a:fillRect/>
                </a:stretch>
              </p:blipFill>
              <p:spPr>
                <a:xfrm>
                  <a:off x="9807783" y="3124051"/>
                  <a:ext cx="259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67245" name="Freihand 167244">
                  <a:extLst>
                    <a:ext uri="{FF2B5EF4-FFF2-40B4-BE49-F238E27FC236}">
                      <a16:creationId xmlns:a16="http://schemas.microsoft.com/office/drawing/2014/main" id="{6C208375-02FB-4CAE-932B-158FA2823C67}"/>
                    </a:ext>
                  </a:extLst>
                </p14:cNvPr>
                <p14:cNvContentPartPr/>
                <p14:nvPr/>
              </p14:nvContentPartPr>
              <p14:xfrm>
                <a:off x="9545703" y="3077251"/>
                <a:ext cx="136440" cy="172800"/>
              </p14:xfrm>
            </p:contentPart>
          </mc:Choice>
          <mc:Fallback xmlns="">
            <p:pic>
              <p:nvPicPr>
                <p:cNvPr id="167245" name="Freihand 167244">
                  <a:extLst>
                    <a:ext uri="{FF2B5EF4-FFF2-40B4-BE49-F238E27FC236}">
                      <a16:creationId xmlns:a16="http://schemas.microsoft.com/office/drawing/2014/main" id="{6C208375-02FB-4CAE-932B-158FA2823C67}"/>
                    </a:ext>
                  </a:extLst>
                </p:cNvPr>
                <p:cNvPicPr/>
                <p:nvPr/>
              </p:nvPicPr>
              <p:blipFill>
                <a:blip r:embed="rId652"/>
                <a:stretch>
                  <a:fillRect/>
                </a:stretch>
              </p:blipFill>
              <p:spPr>
                <a:xfrm>
                  <a:off x="9541383" y="3072931"/>
                  <a:ext cx="145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67246" name="Freihand 167245">
                  <a:extLst>
                    <a:ext uri="{FF2B5EF4-FFF2-40B4-BE49-F238E27FC236}">
                      <a16:creationId xmlns:a16="http://schemas.microsoft.com/office/drawing/2014/main" id="{7CED5B38-01CB-44CF-A3E1-9CAE4259E930}"/>
                    </a:ext>
                  </a:extLst>
                </p14:cNvPr>
                <p14:cNvContentPartPr/>
                <p14:nvPr/>
              </p14:nvContentPartPr>
              <p14:xfrm>
                <a:off x="9643983" y="3021451"/>
                <a:ext cx="90720" cy="210240"/>
              </p14:xfrm>
            </p:contentPart>
          </mc:Choice>
          <mc:Fallback xmlns="">
            <p:pic>
              <p:nvPicPr>
                <p:cNvPr id="167246" name="Freihand 167245">
                  <a:extLst>
                    <a:ext uri="{FF2B5EF4-FFF2-40B4-BE49-F238E27FC236}">
                      <a16:creationId xmlns:a16="http://schemas.microsoft.com/office/drawing/2014/main" id="{7CED5B38-01CB-44CF-A3E1-9CAE4259E930}"/>
                    </a:ext>
                  </a:extLst>
                </p:cNvPr>
                <p:cNvPicPr/>
                <p:nvPr/>
              </p:nvPicPr>
              <p:blipFill>
                <a:blip r:embed="rId654"/>
                <a:stretch>
                  <a:fillRect/>
                </a:stretch>
              </p:blipFill>
              <p:spPr>
                <a:xfrm>
                  <a:off x="9639663" y="3017131"/>
                  <a:ext cx="99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167247" name="Freihand 167246">
                  <a:extLst>
                    <a:ext uri="{FF2B5EF4-FFF2-40B4-BE49-F238E27FC236}">
                      <a16:creationId xmlns:a16="http://schemas.microsoft.com/office/drawing/2014/main" id="{2D36CC9D-7042-4B33-96C4-567189CC7910}"/>
                    </a:ext>
                  </a:extLst>
                </p14:cNvPr>
                <p14:cNvContentPartPr/>
                <p14:nvPr/>
              </p14:nvContentPartPr>
              <p14:xfrm>
                <a:off x="9715623" y="3075091"/>
                <a:ext cx="88200" cy="142920"/>
              </p14:xfrm>
            </p:contentPart>
          </mc:Choice>
          <mc:Fallback xmlns="">
            <p:pic>
              <p:nvPicPr>
                <p:cNvPr id="167247" name="Freihand 167246">
                  <a:extLst>
                    <a:ext uri="{FF2B5EF4-FFF2-40B4-BE49-F238E27FC236}">
                      <a16:creationId xmlns:a16="http://schemas.microsoft.com/office/drawing/2014/main" id="{2D36CC9D-7042-4B33-96C4-567189CC7910}"/>
                    </a:ext>
                  </a:extLst>
                </p:cNvPr>
                <p:cNvPicPr/>
                <p:nvPr/>
              </p:nvPicPr>
              <p:blipFill>
                <a:blip r:embed="rId656"/>
                <a:stretch>
                  <a:fillRect/>
                </a:stretch>
              </p:blipFill>
              <p:spPr>
                <a:xfrm>
                  <a:off x="9711303" y="3070771"/>
                  <a:ext cx="96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67248" name="Freihand 167247">
                  <a:extLst>
                    <a:ext uri="{FF2B5EF4-FFF2-40B4-BE49-F238E27FC236}">
                      <a16:creationId xmlns:a16="http://schemas.microsoft.com/office/drawing/2014/main" id="{6A9AE9AA-EF5E-41DD-A4FB-F66D451ADE2F}"/>
                    </a:ext>
                  </a:extLst>
                </p14:cNvPr>
                <p14:cNvContentPartPr/>
                <p14:nvPr/>
              </p14:nvContentPartPr>
              <p14:xfrm>
                <a:off x="9760263" y="3016051"/>
                <a:ext cx="66600" cy="229320"/>
              </p14:xfrm>
            </p:contentPart>
          </mc:Choice>
          <mc:Fallback xmlns="">
            <p:pic>
              <p:nvPicPr>
                <p:cNvPr id="167248" name="Freihand 167247">
                  <a:extLst>
                    <a:ext uri="{FF2B5EF4-FFF2-40B4-BE49-F238E27FC236}">
                      <a16:creationId xmlns:a16="http://schemas.microsoft.com/office/drawing/2014/main" id="{6A9AE9AA-EF5E-41DD-A4FB-F66D451ADE2F}"/>
                    </a:ext>
                  </a:extLst>
                </p:cNvPr>
                <p:cNvPicPr/>
                <p:nvPr/>
              </p:nvPicPr>
              <p:blipFill>
                <a:blip r:embed="rId658"/>
                <a:stretch>
                  <a:fillRect/>
                </a:stretch>
              </p:blipFill>
              <p:spPr>
                <a:xfrm>
                  <a:off x="9755943" y="3011731"/>
                  <a:ext cx="752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67249" name="Freihand 167248">
                  <a:extLst>
                    <a:ext uri="{FF2B5EF4-FFF2-40B4-BE49-F238E27FC236}">
                      <a16:creationId xmlns:a16="http://schemas.microsoft.com/office/drawing/2014/main" id="{8FA371DF-216D-4CE9-BFE8-84A5401F80DB}"/>
                    </a:ext>
                  </a:extLst>
                </p14:cNvPr>
                <p14:cNvContentPartPr/>
                <p14:nvPr/>
              </p14:nvContentPartPr>
              <p14:xfrm>
                <a:off x="9523023" y="3191731"/>
                <a:ext cx="349920" cy="97920"/>
              </p14:xfrm>
            </p:contentPart>
          </mc:Choice>
          <mc:Fallback xmlns="">
            <p:pic>
              <p:nvPicPr>
                <p:cNvPr id="167249" name="Freihand 167248">
                  <a:extLst>
                    <a:ext uri="{FF2B5EF4-FFF2-40B4-BE49-F238E27FC236}">
                      <a16:creationId xmlns:a16="http://schemas.microsoft.com/office/drawing/2014/main" id="{8FA371DF-216D-4CE9-BFE8-84A5401F80DB}"/>
                    </a:ext>
                  </a:extLst>
                </p:cNvPr>
                <p:cNvPicPr/>
                <p:nvPr/>
              </p:nvPicPr>
              <p:blipFill>
                <a:blip r:embed="rId660"/>
                <a:stretch>
                  <a:fillRect/>
                </a:stretch>
              </p:blipFill>
              <p:spPr>
                <a:xfrm>
                  <a:off x="9518703" y="3187411"/>
                  <a:ext cx="358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67250" name="Freihand 167249">
                  <a:extLst>
                    <a:ext uri="{FF2B5EF4-FFF2-40B4-BE49-F238E27FC236}">
                      <a16:creationId xmlns:a16="http://schemas.microsoft.com/office/drawing/2014/main" id="{79EBACDF-EFCB-4E0F-A743-B21DA65769B8}"/>
                    </a:ext>
                  </a:extLst>
                </p14:cNvPr>
                <p14:cNvContentPartPr/>
                <p14:nvPr/>
              </p14:nvContentPartPr>
              <p14:xfrm>
                <a:off x="9631383" y="3268051"/>
                <a:ext cx="117000" cy="208080"/>
              </p14:xfrm>
            </p:contentPart>
          </mc:Choice>
          <mc:Fallback xmlns="">
            <p:pic>
              <p:nvPicPr>
                <p:cNvPr id="167250" name="Freihand 167249">
                  <a:extLst>
                    <a:ext uri="{FF2B5EF4-FFF2-40B4-BE49-F238E27FC236}">
                      <a16:creationId xmlns:a16="http://schemas.microsoft.com/office/drawing/2014/main" id="{79EBACDF-EFCB-4E0F-A743-B21DA65769B8}"/>
                    </a:ext>
                  </a:extLst>
                </p:cNvPr>
                <p:cNvPicPr/>
                <p:nvPr/>
              </p:nvPicPr>
              <p:blipFill>
                <a:blip r:embed="rId662"/>
                <a:stretch>
                  <a:fillRect/>
                </a:stretch>
              </p:blipFill>
              <p:spPr>
                <a:xfrm>
                  <a:off x="9627063" y="3263731"/>
                  <a:ext cx="125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67252" name="Freihand 167251">
                  <a:extLst>
                    <a:ext uri="{FF2B5EF4-FFF2-40B4-BE49-F238E27FC236}">
                      <a16:creationId xmlns:a16="http://schemas.microsoft.com/office/drawing/2014/main" id="{30E5C17B-4896-4E91-A6B8-1B546E0139C7}"/>
                    </a:ext>
                  </a:extLst>
                </p14:cNvPr>
                <p14:cNvContentPartPr/>
                <p14:nvPr/>
              </p14:nvContentPartPr>
              <p14:xfrm>
                <a:off x="11477463" y="4116931"/>
                <a:ext cx="129240" cy="76320"/>
              </p14:xfrm>
            </p:contentPart>
          </mc:Choice>
          <mc:Fallback xmlns="">
            <p:pic>
              <p:nvPicPr>
                <p:cNvPr id="167252" name="Freihand 167251">
                  <a:extLst>
                    <a:ext uri="{FF2B5EF4-FFF2-40B4-BE49-F238E27FC236}">
                      <a16:creationId xmlns:a16="http://schemas.microsoft.com/office/drawing/2014/main" id="{30E5C17B-4896-4E91-A6B8-1B546E0139C7}"/>
                    </a:ext>
                  </a:extLst>
                </p:cNvPr>
                <p:cNvPicPr/>
                <p:nvPr/>
              </p:nvPicPr>
              <p:blipFill>
                <a:blip r:embed="rId664"/>
                <a:stretch>
                  <a:fillRect/>
                </a:stretch>
              </p:blipFill>
              <p:spPr>
                <a:xfrm>
                  <a:off x="11473143" y="4112611"/>
                  <a:ext cx="137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67253" name="Freihand 167252">
                  <a:extLst>
                    <a:ext uri="{FF2B5EF4-FFF2-40B4-BE49-F238E27FC236}">
                      <a16:creationId xmlns:a16="http://schemas.microsoft.com/office/drawing/2014/main" id="{8A14B4F3-290F-4A64-8BF7-6A08B440EF59}"/>
                    </a:ext>
                  </a:extLst>
                </p14:cNvPr>
                <p14:cNvContentPartPr/>
                <p14:nvPr/>
              </p14:nvContentPartPr>
              <p14:xfrm>
                <a:off x="11542983" y="4096051"/>
                <a:ext cx="69840" cy="133560"/>
              </p14:xfrm>
            </p:contentPart>
          </mc:Choice>
          <mc:Fallback xmlns="">
            <p:pic>
              <p:nvPicPr>
                <p:cNvPr id="167253" name="Freihand 167252">
                  <a:extLst>
                    <a:ext uri="{FF2B5EF4-FFF2-40B4-BE49-F238E27FC236}">
                      <a16:creationId xmlns:a16="http://schemas.microsoft.com/office/drawing/2014/main" id="{8A14B4F3-290F-4A64-8BF7-6A08B440EF59}"/>
                    </a:ext>
                  </a:extLst>
                </p:cNvPr>
                <p:cNvPicPr/>
                <p:nvPr/>
              </p:nvPicPr>
              <p:blipFill>
                <a:blip r:embed="rId666"/>
                <a:stretch>
                  <a:fillRect/>
                </a:stretch>
              </p:blipFill>
              <p:spPr>
                <a:xfrm>
                  <a:off x="11538663" y="4091731"/>
                  <a:ext cx="78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167255" name="Freihand 167254">
                  <a:extLst>
                    <a:ext uri="{FF2B5EF4-FFF2-40B4-BE49-F238E27FC236}">
                      <a16:creationId xmlns:a16="http://schemas.microsoft.com/office/drawing/2014/main" id="{ABB6D65B-D7E6-40DD-8116-80A837FEC881}"/>
                    </a:ext>
                  </a:extLst>
                </p14:cNvPr>
                <p14:cNvContentPartPr/>
                <p14:nvPr/>
              </p14:nvContentPartPr>
              <p14:xfrm>
                <a:off x="10138623" y="3282091"/>
                <a:ext cx="1461240" cy="567000"/>
              </p14:xfrm>
            </p:contentPart>
          </mc:Choice>
          <mc:Fallback xmlns="">
            <p:pic>
              <p:nvPicPr>
                <p:cNvPr id="167255" name="Freihand 167254">
                  <a:extLst>
                    <a:ext uri="{FF2B5EF4-FFF2-40B4-BE49-F238E27FC236}">
                      <a16:creationId xmlns:a16="http://schemas.microsoft.com/office/drawing/2014/main" id="{ABB6D65B-D7E6-40DD-8116-80A837FEC881}"/>
                    </a:ext>
                  </a:extLst>
                </p:cNvPr>
                <p:cNvPicPr/>
                <p:nvPr/>
              </p:nvPicPr>
              <p:blipFill>
                <a:blip r:embed="rId668"/>
                <a:stretch>
                  <a:fillRect/>
                </a:stretch>
              </p:blipFill>
              <p:spPr>
                <a:xfrm>
                  <a:off x="10134303" y="3277771"/>
                  <a:ext cx="1469880" cy="5756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67257" name="Freihand 167256">
                  <a:extLst>
                    <a:ext uri="{FF2B5EF4-FFF2-40B4-BE49-F238E27FC236}">
                      <a16:creationId xmlns:a16="http://schemas.microsoft.com/office/drawing/2014/main" id="{A5C7EDF5-F37C-4DC4-8BAA-2B2B5CCB212F}"/>
                    </a:ext>
                  </a:extLst>
                </p14:cNvPr>
                <p14:cNvContentPartPr/>
                <p14:nvPr/>
              </p14:nvContentPartPr>
              <p14:xfrm>
                <a:off x="11711103" y="3134131"/>
                <a:ext cx="116280" cy="123120"/>
              </p14:xfrm>
            </p:contentPart>
          </mc:Choice>
          <mc:Fallback xmlns="">
            <p:pic>
              <p:nvPicPr>
                <p:cNvPr id="167257" name="Freihand 167256">
                  <a:extLst>
                    <a:ext uri="{FF2B5EF4-FFF2-40B4-BE49-F238E27FC236}">
                      <a16:creationId xmlns:a16="http://schemas.microsoft.com/office/drawing/2014/main" id="{A5C7EDF5-F37C-4DC4-8BAA-2B2B5CCB212F}"/>
                    </a:ext>
                  </a:extLst>
                </p:cNvPr>
                <p:cNvPicPr/>
                <p:nvPr/>
              </p:nvPicPr>
              <p:blipFill>
                <a:blip r:embed="rId670"/>
                <a:stretch>
                  <a:fillRect/>
                </a:stretch>
              </p:blipFill>
              <p:spPr>
                <a:xfrm>
                  <a:off x="11706783" y="3129811"/>
                  <a:ext cx="124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67258" name="Freihand 167257">
                  <a:extLst>
                    <a:ext uri="{FF2B5EF4-FFF2-40B4-BE49-F238E27FC236}">
                      <a16:creationId xmlns:a16="http://schemas.microsoft.com/office/drawing/2014/main" id="{21ACADEA-7243-488B-B90E-63409A496977}"/>
                    </a:ext>
                  </a:extLst>
                </p14:cNvPr>
                <p14:cNvContentPartPr/>
                <p14:nvPr/>
              </p14:nvContentPartPr>
              <p14:xfrm>
                <a:off x="11836023" y="3108211"/>
                <a:ext cx="88560" cy="161280"/>
              </p14:xfrm>
            </p:contentPart>
          </mc:Choice>
          <mc:Fallback xmlns="">
            <p:pic>
              <p:nvPicPr>
                <p:cNvPr id="167258" name="Freihand 167257">
                  <a:extLst>
                    <a:ext uri="{FF2B5EF4-FFF2-40B4-BE49-F238E27FC236}">
                      <a16:creationId xmlns:a16="http://schemas.microsoft.com/office/drawing/2014/main" id="{21ACADEA-7243-488B-B90E-63409A496977}"/>
                    </a:ext>
                  </a:extLst>
                </p:cNvPr>
                <p:cNvPicPr/>
                <p:nvPr/>
              </p:nvPicPr>
              <p:blipFill>
                <a:blip r:embed="rId672"/>
                <a:stretch>
                  <a:fillRect/>
                </a:stretch>
              </p:blipFill>
              <p:spPr>
                <a:xfrm>
                  <a:off x="11831703" y="3103891"/>
                  <a:ext cx="97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67259" name="Freihand 167258">
                  <a:extLst>
                    <a:ext uri="{FF2B5EF4-FFF2-40B4-BE49-F238E27FC236}">
                      <a16:creationId xmlns:a16="http://schemas.microsoft.com/office/drawing/2014/main" id="{0053E4CA-E84F-4773-B630-41918ACBC487}"/>
                    </a:ext>
                  </a:extLst>
                </p14:cNvPr>
                <p14:cNvContentPartPr/>
                <p14:nvPr/>
              </p14:nvContentPartPr>
              <p14:xfrm>
                <a:off x="11938983" y="3170851"/>
                <a:ext cx="64440" cy="83880"/>
              </p14:xfrm>
            </p:contentPart>
          </mc:Choice>
          <mc:Fallback xmlns="">
            <p:pic>
              <p:nvPicPr>
                <p:cNvPr id="167259" name="Freihand 167258">
                  <a:extLst>
                    <a:ext uri="{FF2B5EF4-FFF2-40B4-BE49-F238E27FC236}">
                      <a16:creationId xmlns:a16="http://schemas.microsoft.com/office/drawing/2014/main" id="{0053E4CA-E84F-4773-B630-41918ACBC487}"/>
                    </a:ext>
                  </a:extLst>
                </p:cNvPr>
                <p:cNvPicPr/>
                <p:nvPr/>
              </p:nvPicPr>
              <p:blipFill>
                <a:blip r:embed="rId674"/>
                <a:stretch>
                  <a:fillRect/>
                </a:stretch>
              </p:blipFill>
              <p:spPr>
                <a:xfrm>
                  <a:off x="11934663" y="3166531"/>
                  <a:ext cx="73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67260" name="Freihand 167259">
                  <a:extLst>
                    <a:ext uri="{FF2B5EF4-FFF2-40B4-BE49-F238E27FC236}">
                      <a16:creationId xmlns:a16="http://schemas.microsoft.com/office/drawing/2014/main" id="{27BF5EEF-C6B6-42E4-A6F2-51111D2A5675}"/>
                    </a:ext>
                  </a:extLst>
                </p14:cNvPr>
                <p14:cNvContentPartPr/>
                <p14:nvPr/>
              </p14:nvContentPartPr>
              <p14:xfrm>
                <a:off x="11940423" y="3130171"/>
                <a:ext cx="108360" cy="187200"/>
              </p14:xfrm>
            </p:contentPart>
          </mc:Choice>
          <mc:Fallback xmlns="">
            <p:pic>
              <p:nvPicPr>
                <p:cNvPr id="167260" name="Freihand 167259">
                  <a:extLst>
                    <a:ext uri="{FF2B5EF4-FFF2-40B4-BE49-F238E27FC236}">
                      <a16:creationId xmlns:a16="http://schemas.microsoft.com/office/drawing/2014/main" id="{27BF5EEF-C6B6-42E4-A6F2-51111D2A5675}"/>
                    </a:ext>
                  </a:extLst>
                </p:cNvPr>
                <p:cNvPicPr/>
                <p:nvPr/>
              </p:nvPicPr>
              <p:blipFill>
                <a:blip r:embed="rId676"/>
                <a:stretch>
                  <a:fillRect/>
                </a:stretch>
              </p:blipFill>
              <p:spPr>
                <a:xfrm>
                  <a:off x="11936103" y="3125851"/>
                  <a:ext cx="117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67261" name="Freihand 167260">
                  <a:extLst>
                    <a:ext uri="{FF2B5EF4-FFF2-40B4-BE49-F238E27FC236}">
                      <a16:creationId xmlns:a16="http://schemas.microsoft.com/office/drawing/2014/main" id="{C684149C-454C-441E-AE1E-DB9DCD26A0D4}"/>
                    </a:ext>
                  </a:extLst>
                </p14:cNvPr>
                <p14:cNvContentPartPr/>
                <p14:nvPr/>
              </p14:nvContentPartPr>
              <p14:xfrm>
                <a:off x="11690583" y="3323851"/>
                <a:ext cx="348480" cy="14760"/>
              </p14:xfrm>
            </p:contentPart>
          </mc:Choice>
          <mc:Fallback xmlns="">
            <p:pic>
              <p:nvPicPr>
                <p:cNvPr id="167261" name="Freihand 167260">
                  <a:extLst>
                    <a:ext uri="{FF2B5EF4-FFF2-40B4-BE49-F238E27FC236}">
                      <a16:creationId xmlns:a16="http://schemas.microsoft.com/office/drawing/2014/main" id="{C684149C-454C-441E-AE1E-DB9DCD26A0D4}"/>
                    </a:ext>
                  </a:extLst>
                </p:cNvPr>
                <p:cNvPicPr/>
                <p:nvPr/>
              </p:nvPicPr>
              <p:blipFill>
                <a:blip r:embed="rId678"/>
                <a:stretch>
                  <a:fillRect/>
                </a:stretch>
              </p:blipFill>
              <p:spPr>
                <a:xfrm>
                  <a:off x="11686263" y="3319531"/>
                  <a:ext cx="3571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67262" name="Freihand 167261">
                  <a:extLst>
                    <a:ext uri="{FF2B5EF4-FFF2-40B4-BE49-F238E27FC236}">
                      <a16:creationId xmlns:a16="http://schemas.microsoft.com/office/drawing/2014/main" id="{83AEF4C8-1E02-479B-82E9-4DC6A9C87349}"/>
                    </a:ext>
                  </a:extLst>
                </p14:cNvPr>
                <p14:cNvContentPartPr/>
                <p14:nvPr/>
              </p14:nvContentPartPr>
              <p14:xfrm>
                <a:off x="11815143" y="3379651"/>
                <a:ext cx="114480" cy="168480"/>
              </p14:xfrm>
            </p:contentPart>
          </mc:Choice>
          <mc:Fallback xmlns="">
            <p:pic>
              <p:nvPicPr>
                <p:cNvPr id="167262" name="Freihand 167261">
                  <a:extLst>
                    <a:ext uri="{FF2B5EF4-FFF2-40B4-BE49-F238E27FC236}">
                      <a16:creationId xmlns:a16="http://schemas.microsoft.com/office/drawing/2014/main" id="{83AEF4C8-1E02-479B-82E9-4DC6A9C87349}"/>
                    </a:ext>
                  </a:extLst>
                </p:cNvPr>
                <p:cNvPicPr/>
                <p:nvPr/>
              </p:nvPicPr>
              <p:blipFill>
                <a:blip r:embed="rId680"/>
                <a:stretch>
                  <a:fillRect/>
                </a:stretch>
              </p:blipFill>
              <p:spPr>
                <a:xfrm>
                  <a:off x="11810823" y="3375331"/>
                  <a:ext cx="123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67264" name="Freihand 167263">
                  <a:extLst>
                    <a:ext uri="{FF2B5EF4-FFF2-40B4-BE49-F238E27FC236}">
                      <a16:creationId xmlns:a16="http://schemas.microsoft.com/office/drawing/2014/main" id="{B862F014-DB5B-4763-A2E3-8AFD15626433}"/>
                    </a:ext>
                  </a:extLst>
                </p14:cNvPr>
                <p14:cNvContentPartPr/>
                <p14:nvPr/>
              </p14:nvContentPartPr>
              <p14:xfrm>
                <a:off x="9177423" y="3675931"/>
                <a:ext cx="191160" cy="47880"/>
              </p14:xfrm>
            </p:contentPart>
          </mc:Choice>
          <mc:Fallback xmlns="">
            <p:pic>
              <p:nvPicPr>
                <p:cNvPr id="167264" name="Freihand 167263">
                  <a:extLst>
                    <a:ext uri="{FF2B5EF4-FFF2-40B4-BE49-F238E27FC236}">
                      <a16:creationId xmlns:a16="http://schemas.microsoft.com/office/drawing/2014/main" id="{B862F014-DB5B-4763-A2E3-8AFD15626433}"/>
                    </a:ext>
                  </a:extLst>
                </p:cNvPr>
                <p:cNvPicPr/>
                <p:nvPr/>
              </p:nvPicPr>
              <p:blipFill>
                <a:blip r:embed="rId682"/>
                <a:stretch>
                  <a:fillRect/>
                </a:stretch>
              </p:blipFill>
              <p:spPr>
                <a:xfrm>
                  <a:off x="9173103" y="3671611"/>
                  <a:ext cx="199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67265" name="Freihand 167264">
                  <a:extLst>
                    <a:ext uri="{FF2B5EF4-FFF2-40B4-BE49-F238E27FC236}">
                      <a16:creationId xmlns:a16="http://schemas.microsoft.com/office/drawing/2014/main" id="{87A8AC4F-8CCE-4C9A-AF11-F68C0AE764CA}"/>
                    </a:ext>
                  </a:extLst>
                </p14:cNvPr>
                <p14:cNvContentPartPr/>
                <p14:nvPr/>
              </p14:nvContentPartPr>
              <p14:xfrm>
                <a:off x="9393423" y="3544171"/>
                <a:ext cx="102600" cy="196560"/>
              </p14:xfrm>
            </p:contentPart>
          </mc:Choice>
          <mc:Fallback xmlns="">
            <p:pic>
              <p:nvPicPr>
                <p:cNvPr id="167265" name="Freihand 167264">
                  <a:extLst>
                    <a:ext uri="{FF2B5EF4-FFF2-40B4-BE49-F238E27FC236}">
                      <a16:creationId xmlns:a16="http://schemas.microsoft.com/office/drawing/2014/main" id="{87A8AC4F-8CCE-4C9A-AF11-F68C0AE764CA}"/>
                    </a:ext>
                  </a:extLst>
                </p:cNvPr>
                <p:cNvPicPr/>
                <p:nvPr/>
              </p:nvPicPr>
              <p:blipFill>
                <a:blip r:embed="rId684"/>
                <a:stretch>
                  <a:fillRect/>
                </a:stretch>
              </p:blipFill>
              <p:spPr>
                <a:xfrm>
                  <a:off x="9389103" y="3539851"/>
                  <a:ext cx="111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67266" name="Freihand 167265">
                  <a:extLst>
                    <a:ext uri="{FF2B5EF4-FFF2-40B4-BE49-F238E27FC236}">
                      <a16:creationId xmlns:a16="http://schemas.microsoft.com/office/drawing/2014/main" id="{988B5833-AB85-4C42-9F37-2D515CDD3DA3}"/>
                    </a:ext>
                  </a:extLst>
                </p14:cNvPr>
                <p14:cNvContentPartPr/>
                <p14:nvPr/>
              </p14:nvContentPartPr>
              <p14:xfrm>
                <a:off x="10628583" y="3223051"/>
                <a:ext cx="49320" cy="957960"/>
              </p14:xfrm>
            </p:contentPart>
          </mc:Choice>
          <mc:Fallback xmlns="">
            <p:pic>
              <p:nvPicPr>
                <p:cNvPr id="167266" name="Freihand 167265">
                  <a:extLst>
                    <a:ext uri="{FF2B5EF4-FFF2-40B4-BE49-F238E27FC236}">
                      <a16:creationId xmlns:a16="http://schemas.microsoft.com/office/drawing/2014/main" id="{988B5833-AB85-4C42-9F37-2D515CDD3DA3}"/>
                    </a:ext>
                  </a:extLst>
                </p:cNvPr>
                <p:cNvPicPr/>
                <p:nvPr/>
              </p:nvPicPr>
              <p:blipFill>
                <a:blip r:embed="rId686"/>
                <a:stretch>
                  <a:fillRect/>
                </a:stretch>
              </p:blipFill>
              <p:spPr>
                <a:xfrm>
                  <a:off x="10624263" y="3218731"/>
                  <a:ext cx="57960" cy="9666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67270" name="Freihand 167269">
                  <a:extLst>
                    <a:ext uri="{FF2B5EF4-FFF2-40B4-BE49-F238E27FC236}">
                      <a16:creationId xmlns:a16="http://schemas.microsoft.com/office/drawing/2014/main" id="{4A07066D-62B1-485C-BD77-197FC4FA0756}"/>
                    </a:ext>
                  </a:extLst>
                </p14:cNvPr>
                <p14:cNvContentPartPr/>
                <p14:nvPr/>
              </p14:nvContentPartPr>
              <p14:xfrm>
                <a:off x="5897463" y="3115411"/>
                <a:ext cx="1422720" cy="366480"/>
              </p14:xfrm>
            </p:contentPart>
          </mc:Choice>
          <mc:Fallback xmlns="">
            <p:pic>
              <p:nvPicPr>
                <p:cNvPr id="167270" name="Freihand 167269">
                  <a:extLst>
                    <a:ext uri="{FF2B5EF4-FFF2-40B4-BE49-F238E27FC236}">
                      <a16:creationId xmlns:a16="http://schemas.microsoft.com/office/drawing/2014/main" id="{4A07066D-62B1-485C-BD77-197FC4FA0756}"/>
                    </a:ext>
                  </a:extLst>
                </p:cNvPr>
                <p:cNvPicPr/>
                <p:nvPr/>
              </p:nvPicPr>
              <p:blipFill>
                <a:blip r:embed="rId688"/>
                <a:stretch>
                  <a:fillRect/>
                </a:stretch>
              </p:blipFill>
              <p:spPr>
                <a:xfrm>
                  <a:off x="5893143" y="3111091"/>
                  <a:ext cx="14313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67271" name="Freihand 167270">
                  <a:extLst>
                    <a:ext uri="{FF2B5EF4-FFF2-40B4-BE49-F238E27FC236}">
                      <a16:creationId xmlns:a16="http://schemas.microsoft.com/office/drawing/2014/main" id="{DE39A974-EA60-4FBE-83EC-BBB01DACFF87}"/>
                    </a:ext>
                  </a:extLst>
                </p14:cNvPr>
                <p14:cNvContentPartPr/>
                <p14:nvPr/>
              </p14:nvContentPartPr>
              <p14:xfrm>
                <a:off x="6110223" y="3030811"/>
                <a:ext cx="1328760" cy="393840"/>
              </p14:xfrm>
            </p:contentPart>
          </mc:Choice>
          <mc:Fallback xmlns="">
            <p:pic>
              <p:nvPicPr>
                <p:cNvPr id="167271" name="Freihand 167270">
                  <a:extLst>
                    <a:ext uri="{FF2B5EF4-FFF2-40B4-BE49-F238E27FC236}">
                      <a16:creationId xmlns:a16="http://schemas.microsoft.com/office/drawing/2014/main" id="{DE39A974-EA60-4FBE-83EC-BBB01DACFF87}"/>
                    </a:ext>
                  </a:extLst>
                </p:cNvPr>
                <p:cNvPicPr/>
                <p:nvPr/>
              </p:nvPicPr>
              <p:blipFill>
                <a:blip r:embed="rId690"/>
                <a:stretch>
                  <a:fillRect/>
                </a:stretch>
              </p:blipFill>
              <p:spPr>
                <a:xfrm>
                  <a:off x="6105903" y="3026491"/>
                  <a:ext cx="133740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67273" name="Freihand 167272">
                  <a:extLst>
                    <a:ext uri="{FF2B5EF4-FFF2-40B4-BE49-F238E27FC236}">
                      <a16:creationId xmlns:a16="http://schemas.microsoft.com/office/drawing/2014/main" id="{7166AD9F-0F1D-4422-BCB4-B5D372092D84}"/>
                    </a:ext>
                  </a:extLst>
                </p14:cNvPr>
                <p14:cNvContentPartPr/>
                <p14:nvPr/>
              </p14:nvContentPartPr>
              <p14:xfrm>
                <a:off x="605103" y="2814451"/>
                <a:ext cx="269640" cy="398160"/>
              </p14:xfrm>
            </p:contentPart>
          </mc:Choice>
          <mc:Fallback xmlns="">
            <p:pic>
              <p:nvPicPr>
                <p:cNvPr id="167273" name="Freihand 167272">
                  <a:extLst>
                    <a:ext uri="{FF2B5EF4-FFF2-40B4-BE49-F238E27FC236}">
                      <a16:creationId xmlns:a16="http://schemas.microsoft.com/office/drawing/2014/main" id="{7166AD9F-0F1D-4422-BCB4-B5D372092D84}"/>
                    </a:ext>
                  </a:extLst>
                </p:cNvPr>
                <p:cNvPicPr/>
                <p:nvPr/>
              </p:nvPicPr>
              <p:blipFill>
                <a:blip r:embed="rId692"/>
                <a:stretch>
                  <a:fillRect/>
                </a:stretch>
              </p:blipFill>
              <p:spPr>
                <a:xfrm>
                  <a:off x="600783" y="2810131"/>
                  <a:ext cx="278280" cy="40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3">
            <p14:nvContentPartPr>
              <p14:cNvPr id="167275" name="Freihand 167274">
                <a:extLst>
                  <a:ext uri="{FF2B5EF4-FFF2-40B4-BE49-F238E27FC236}">
                    <a16:creationId xmlns:a16="http://schemas.microsoft.com/office/drawing/2014/main" id="{53401BA1-E168-47A0-96E5-58E7C3BEE66F}"/>
                  </a:ext>
                </a:extLst>
              </p14:cNvPr>
              <p14:cNvContentPartPr/>
              <p14:nvPr/>
            </p14:nvContentPartPr>
            <p14:xfrm>
              <a:off x="5054703" y="5422651"/>
              <a:ext cx="738360" cy="445680"/>
            </p14:xfrm>
          </p:contentPart>
        </mc:Choice>
        <mc:Fallback xmlns="">
          <p:pic>
            <p:nvPicPr>
              <p:cNvPr id="167275" name="Freihand 167274">
                <a:extLst>
                  <a:ext uri="{FF2B5EF4-FFF2-40B4-BE49-F238E27FC236}">
                    <a16:creationId xmlns:a16="http://schemas.microsoft.com/office/drawing/2014/main" id="{53401BA1-E168-47A0-96E5-58E7C3BEE66F}"/>
                  </a:ext>
                </a:extLst>
              </p:cNvPr>
              <p:cNvPicPr/>
              <p:nvPr/>
            </p:nvPicPr>
            <p:blipFill>
              <a:blip r:embed="rId694"/>
              <a:stretch>
                <a:fillRect/>
              </a:stretch>
            </p:blipFill>
            <p:spPr>
              <a:xfrm>
                <a:off x="5050383" y="5418331"/>
                <a:ext cx="74700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67276" name="Freihand 167275">
                <a:extLst>
                  <a:ext uri="{FF2B5EF4-FFF2-40B4-BE49-F238E27FC236}">
                    <a16:creationId xmlns:a16="http://schemas.microsoft.com/office/drawing/2014/main" id="{EE2F4AC7-750C-4174-BEFD-5B3A30AD8E67}"/>
                  </a:ext>
                </a:extLst>
              </p14:cNvPr>
              <p14:cNvContentPartPr/>
              <p14:nvPr/>
            </p14:nvContentPartPr>
            <p14:xfrm>
              <a:off x="5811423" y="5433451"/>
              <a:ext cx="1270800" cy="411840"/>
            </p14:xfrm>
          </p:contentPart>
        </mc:Choice>
        <mc:Fallback xmlns="">
          <p:pic>
            <p:nvPicPr>
              <p:cNvPr id="167276" name="Freihand 167275">
                <a:extLst>
                  <a:ext uri="{FF2B5EF4-FFF2-40B4-BE49-F238E27FC236}">
                    <a16:creationId xmlns:a16="http://schemas.microsoft.com/office/drawing/2014/main" id="{EE2F4AC7-750C-4174-BEFD-5B3A30AD8E67}"/>
                  </a:ext>
                </a:extLst>
              </p:cNvPr>
              <p:cNvPicPr/>
              <p:nvPr/>
            </p:nvPicPr>
            <p:blipFill>
              <a:blip r:embed="rId696"/>
              <a:stretch>
                <a:fillRect/>
              </a:stretch>
            </p:blipFill>
            <p:spPr>
              <a:xfrm>
                <a:off x="5807103" y="5429131"/>
                <a:ext cx="1279440" cy="420480"/>
              </a:xfrm>
              <a:prstGeom prst="rect">
                <a:avLst/>
              </a:prstGeom>
            </p:spPr>
          </p:pic>
        </mc:Fallback>
      </mc:AlternateContent>
      <p:grpSp>
        <p:nvGrpSpPr>
          <p:cNvPr id="167281" name="Gruppieren 167280">
            <a:extLst>
              <a:ext uri="{FF2B5EF4-FFF2-40B4-BE49-F238E27FC236}">
                <a16:creationId xmlns:a16="http://schemas.microsoft.com/office/drawing/2014/main" id="{B8B56924-3218-4BC4-9F03-0705595501B2}"/>
              </a:ext>
            </a:extLst>
          </p:cNvPr>
          <p:cNvGrpSpPr/>
          <p:nvPr/>
        </p:nvGrpSpPr>
        <p:grpSpPr>
          <a:xfrm>
            <a:off x="5018343" y="5434891"/>
            <a:ext cx="2033640" cy="552600"/>
            <a:chOff x="5018343" y="5434891"/>
            <a:chExt cx="2033640" cy="552600"/>
          </a:xfrm>
        </p:grpSpPr>
        <mc:AlternateContent xmlns:mc="http://schemas.openxmlformats.org/markup-compatibility/2006" xmlns:p14="http://schemas.microsoft.com/office/powerpoint/2010/main">
          <mc:Choice Requires="p14">
            <p:contentPart p14:bwMode="auto" r:id="rId697">
              <p14:nvContentPartPr>
                <p14:cNvPr id="167277" name="Freihand 167276">
                  <a:extLst>
                    <a:ext uri="{FF2B5EF4-FFF2-40B4-BE49-F238E27FC236}">
                      <a16:creationId xmlns:a16="http://schemas.microsoft.com/office/drawing/2014/main" id="{46FF3EEF-75FA-4772-AF68-6C59E08AAB9A}"/>
                    </a:ext>
                  </a:extLst>
                </p14:cNvPr>
                <p14:cNvContentPartPr/>
                <p14:nvPr/>
              </p14:nvContentPartPr>
              <p14:xfrm>
                <a:off x="5423703" y="5928811"/>
                <a:ext cx="95760" cy="58680"/>
              </p14:xfrm>
            </p:contentPart>
          </mc:Choice>
          <mc:Fallback xmlns="">
            <p:pic>
              <p:nvPicPr>
                <p:cNvPr id="167277" name="Freihand 167276">
                  <a:extLst>
                    <a:ext uri="{FF2B5EF4-FFF2-40B4-BE49-F238E27FC236}">
                      <a16:creationId xmlns:a16="http://schemas.microsoft.com/office/drawing/2014/main" id="{46FF3EEF-75FA-4772-AF68-6C59E08AAB9A}"/>
                    </a:ext>
                  </a:extLst>
                </p:cNvPr>
                <p:cNvPicPr/>
                <p:nvPr/>
              </p:nvPicPr>
              <p:blipFill>
                <a:blip r:embed="rId698"/>
                <a:stretch>
                  <a:fillRect/>
                </a:stretch>
              </p:blipFill>
              <p:spPr>
                <a:xfrm>
                  <a:off x="5419383" y="5924491"/>
                  <a:ext cx="104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7278" name="Freihand 167277">
                  <a:extLst>
                    <a:ext uri="{FF2B5EF4-FFF2-40B4-BE49-F238E27FC236}">
                      <a16:creationId xmlns:a16="http://schemas.microsoft.com/office/drawing/2014/main" id="{F2C29BFF-67E7-4B32-9A8B-FEFDB9ADFFA2}"/>
                    </a:ext>
                  </a:extLst>
                </p14:cNvPr>
                <p14:cNvContentPartPr/>
                <p14:nvPr/>
              </p14:nvContentPartPr>
              <p14:xfrm>
                <a:off x="5083143" y="5797771"/>
                <a:ext cx="1968840" cy="126360"/>
              </p14:xfrm>
            </p:contentPart>
          </mc:Choice>
          <mc:Fallback xmlns="">
            <p:pic>
              <p:nvPicPr>
                <p:cNvPr id="167278" name="Freihand 167277">
                  <a:extLst>
                    <a:ext uri="{FF2B5EF4-FFF2-40B4-BE49-F238E27FC236}">
                      <a16:creationId xmlns:a16="http://schemas.microsoft.com/office/drawing/2014/main" id="{F2C29BFF-67E7-4B32-9A8B-FEFDB9ADFFA2}"/>
                    </a:ext>
                  </a:extLst>
                </p:cNvPr>
                <p:cNvPicPr/>
                <p:nvPr/>
              </p:nvPicPr>
              <p:blipFill>
                <a:blip r:embed="rId700"/>
                <a:stretch>
                  <a:fillRect/>
                </a:stretch>
              </p:blipFill>
              <p:spPr>
                <a:xfrm>
                  <a:off x="5078823" y="5793451"/>
                  <a:ext cx="1977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67280" name="Freihand 167279">
                  <a:extLst>
                    <a:ext uri="{FF2B5EF4-FFF2-40B4-BE49-F238E27FC236}">
                      <a16:creationId xmlns:a16="http://schemas.microsoft.com/office/drawing/2014/main" id="{7AA2788E-6089-4BAF-9F13-45E14087828E}"/>
                    </a:ext>
                  </a:extLst>
                </p14:cNvPr>
                <p14:cNvContentPartPr/>
                <p14:nvPr/>
              </p14:nvContentPartPr>
              <p14:xfrm>
                <a:off x="5018343" y="5434891"/>
                <a:ext cx="2030400" cy="541800"/>
              </p14:xfrm>
            </p:contentPart>
          </mc:Choice>
          <mc:Fallback xmlns="">
            <p:pic>
              <p:nvPicPr>
                <p:cNvPr id="167280" name="Freihand 167279">
                  <a:extLst>
                    <a:ext uri="{FF2B5EF4-FFF2-40B4-BE49-F238E27FC236}">
                      <a16:creationId xmlns:a16="http://schemas.microsoft.com/office/drawing/2014/main" id="{7AA2788E-6089-4BAF-9F13-45E14087828E}"/>
                    </a:ext>
                  </a:extLst>
                </p:cNvPr>
                <p:cNvPicPr/>
                <p:nvPr/>
              </p:nvPicPr>
              <p:blipFill>
                <a:blip r:embed="rId702"/>
                <a:stretch>
                  <a:fillRect/>
                </a:stretch>
              </p:blipFill>
              <p:spPr>
                <a:xfrm>
                  <a:off x="5014023" y="5430571"/>
                  <a:ext cx="2039040" cy="550440"/>
                </a:xfrm>
                <a:prstGeom prst="rect">
                  <a:avLst/>
                </a:prstGeom>
              </p:spPr>
            </p:pic>
          </mc:Fallback>
        </mc:AlternateContent>
      </p:grpSp>
    </p:spTree>
    <p:extLst>
      <p:ext uri="{BB962C8B-B14F-4D97-AF65-F5344CB8AC3E}">
        <p14:creationId xmlns:p14="http://schemas.microsoft.com/office/powerpoint/2010/main" val="263011473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5770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a:latin typeface="Times New Roman" pitchFamily="18"/>
                <a:ea typeface="Arial" pitchFamily="34"/>
                <a:cs typeface="Arial" pitchFamily="34"/>
              </a:rPr>
              <a:t>Determine the fiscal impulse if government expenditure doubles.</a:t>
            </a:r>
            <a:endParaRPr lang="de-DE" sz="2000" dirty="0">
              <a:latin typeface="Times New Roman" pitchFamily="18"/>
              <a:ea typeface="Arial" pitchFamily="34"/>
              <a:cs typeface="Arial" pitchFamily="34"/>
            </a:endParaRPr>
          </a:p>
          <a:p>
            <a:pPr marL="457200" indent="-457200" hangingPunct="0">
              <a:buFont typeface="+mj-lt"/>
              <a:buAutoNum type="alphaLcParenR"/>
            </a:pPr>
            <a:r>
              <a:rPr lang="de-DE" sz="2000">
                <a:latin typeface="Times New Roman" pitchFamily="18"/>
                <a:ea typeface="Arial" pitchFamily="34"/>
                <a:cs typeface="Arial" pitchFamily="34"/>
              </a:rPr>
              <a:t>Determine the monetary impuls if the quantity of money is increased by 25%.</a:t>
            </a:r>
            <a:endParaRPr lang="de-DE" sz="2000" dirty="0">
              <a:latin typeface="Times New Roman" pitchFamily="18"/>
              <a:ea typeface="Arial" pitchFamily="34"/>
              <a:cs typeface="Arial" pitchFamily="34"/>
            </a:endParaRP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a:t>Example</a:t>
            </a:r>
            <a:endParaRPr lang="de-DE" sz="2903" b="1" dirty="0"/>
          </a:p>
        </p:txBody>
      </p:sp>
      <p:sp>
        <p:nvSpPr>
          <p:cNvPr id="4" name="Rechteck 3">
            <a:extLst>
              <a:ext uri="{FF2B5EF4-FFF2-40B4-BE49-F238E27FC236}">
                <a16:creationId xmlns:a16="http://schemas.microsoft.com/office/drawing/2014/main" id="{20C6F380-30FC-41B3-BC19-ACC4A7CF8E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2844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2"/>
          <p:cNvSpPr txBox="1"/>
          <p:nvPr/>
        </p:nvSpPr>
        <p:spPr>
          <a:xfrm>
            <a:off x="0" y="0"/>
            <a:ext cx="1740023" cy="393053"/>
          </a:xfrm>
          <a:prstGeom prst="rect">
            <a:avLst/>
          </a:prstGeom>
          <a:noFill/>
          <a:ln>
            <a:noFill/>
          </a:ln>
        </p:spPr>
        <p:txBody>
          <a:bodyPr lIns="81646" tIns="40823" rIns="81646" bIns="40823" anchor="ctr" anchorCtr="1"/>
          <a:lstStyle/>
          <a:p>
            <a:pPr algn="ctr"/>
            <a:r>
              <a:rPr lang="de-DE" sz="2903" b="1"/>
              <a:t>Example</a:t>
            </a:r>
            <a:endParaRPr lang="de-DE" sz="2903" b="1" dirty="0"/>
          </a:p>
        </p:txBody>
      </p:sp>
      <p:sp>
        <p:nvSpPr>
          <p:cNvPr id="6" name="Rechteck 5">
            <a:extLst>
              <a:ext uri="{FF2B5EF4-FFF2-40B4-BE49-F238E27FC236}">
                <a16:creationId xmlns:a16="http://schemas.microsoft.com/office/drawing/2014/main" id="{92FC040A-2DBF-497F-9779-DEC300528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251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AS-AD-Model</a:t>
            </a:r>
            <a:endParaRPr lang="de-DE" sz="2400" b="1" dirty="0">
              <a:solidFill>
                <a:srgbClr val="000000"/>
              </a:solidFill>
              <a:latin typeface="Sparkasse Rg" pitchFamily="34" charset="0"/>
            </a:endParaRP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Within the Keynesianschen IS-LM-Modell we find prices in order to obtain the real amount of money </a:t>
            </a:r>
            <a:r>
              <a:rPr lang="de-DE" sz="1996" dirty="0"/>
              <a:t>M/</a:t>
            </a:r>
            <a:r>
              <a:rPr lang="de-DE" sz="1996"/>
              <a:t>p but p is assumed to be constant</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In  the following, we relax this extreme assumption and assume partially flexible prices. But especially at the labour market, we still assume, that enterprises have some market power and thus they can demand a specific markup over marginal costs (i.e. monopolistic competition, oligopol, …)</a:t>
            </a:r>
            <a:endParaRPr lang="de-DE" sz="1996" dirty="0"/>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a:t>Together with these assumptions we derive</a:t>
            </a:r>
            <a:endParaRPr lang="de-DE" sz="1996" dirty="0"/>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a:t>Aggregated Supply: </a:t>
            </a:r>
            <a:r>
              <a:rPr lang="de-DE" sz="1996" b="1" dirty="0"/>
              <a:t>AS</a:t>
            </a:r>
          </a:p>
          <a:p>
            <a:pPr marL="800100" lvl="1" indent="-342900">
              <a:buFont typeface="Arial" panose="020B0604020202020204" pitchFamily="34" charset="0"/>
              <a:buChar char="•"/>
            </a:pPr>
            <a:r>
              <a:rPr lang="de-DE" sz="1996" b="1"/>
              <a:t>Aggregated Demand: </a:t>
            </a:r>
            <a:r>
              <a:rPr lang="de-DE" sz="1996" b="1" dirty="0"/>
              <a:t>AD</a:t>
            </a:r>
          </a:p>
          <a:p>
            <a:endParaRPr lang="de-DE" sz="1996" dirty="0"/>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74116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supply: AS-Curve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a:t>
                </a:r>
                <a:r>
                  <a:rPr lang="de-DE" sz="2400" b="1">
                    <a:solidFill>
                      <a:srgbClr val="000000"/>
                    </a:solidFill>
                    <a:latin typeface="Sparkasse Rg" pitchFamily="34" charset="0"/>
                  </a:rPr>
                  <a:t>– General explaination</a:t>
                </a:r>
                <a:endParaRPr lang="de-DE" sz="2400" b="1" dirty="0">
                  <a:solidFill>
                    <a:srgbClr val="000000"/>
                  </a:solidFill>
                  <a:latin typeface="Sparkasse Rg" pitchFamily="34" charset="0"/>
                </a:endParaRP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392023" y="1127588"/>
            <a:ext cx="11799977" cy="4756336"/>
          </a:xfrm>
          <a:prstGeom prst="rect">
            <a:avLst/>
          </a:prstGeom>
          <a:noFill/>
          <a:ln>
            <a:noFill/>
          </a:ln>
        </p:spPr>
        <p:txBody>
          <a:bodyPr vert="horz" wrap="square" lIns="81646" tIns="40823" rIns="81646" bIns="40823" anchorCtr="0" compatLnSpc="0">
            <a:noAutofit/>
          </a:bodyPr>
          <a:lstStyle/>
          <a:p>
            <a:endParaRPr lang="de-DE" sz="2800" dirty="0"/>
          </a:p>
          <a:p>
            <a:pPr marL="342900" indent="-342900">
              <a:buFont typeface="Arial" panose="020B0604020202020204" pitchFamily="34" charset="0"/>
              <a:buChar char="•"/>
            </a:pPr>
            <a:r>
              <a:rPr lang="de-DE" sz="2800"/>
              <a:t>Keynesian Theory of rigid wages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of rigid prices</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a:t>Keynesian theory  expectations</a:t>
            </a:r>
            <a:endParaRPr lang="de-DE" sz="2800" dirty="0"/>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5739874" cy="1045656"/>
          </a:xfrm>
          <a:prstGeom prst="rect">
            <a:avLst/>
          </a:prstGeom>
          <a:noFill/>
          <a:ln>
            <a:noFill/>
          </a:ln>
        </p:spPr>
        <p:txBody>
          <a:bodyPr vert="horz" wrap="none" lIns="81646" tIns="40823" rIns="81646" bIns="40823" anchorCtr="0" compatLnSpc="0">
            <a:spAutoFit/>
          </a:bodyPr>
          <a:lstStyle/>
          <a:p>
            <a:pPr hangingPunct="0"/>
            <a:r>
              <a:rPr lang="en-US" sz="3266">
                <a:latin typeface="Times New Roman" pitchFamily="18"/>
                <a:ea typeface="Droid Sans Fallback" pitchFamily="2"/>
                <a:cs typeface="Lohit Hindi" pitchFamily="2"/>
              </a:rPr>
              <a:t>Keynesian Theory of rigid wages</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Within the profit maximization of enterprices, wages are one of the main cost factors.</a:t>
            </a:r>
          </a:p>
          <a:p>
            <a:endParaRPr lang="de-DE" sz="2400" dirty="0"/>
          </a:p>
          <a:p>
            <a:pPr marL="342900" indent="-342900">
              <a:buFont typeface="Arial" panose="020B0604020202020204" pitchFamily="34" charset="0"/>
              <a:buChar char="•"/>
            </a:pPr>
            <a:r>
              <a:rPr lang="de-DE" sz="2400"/>
              <a:t>If wages are constant in the short run marginal profits are rising, if output prices increase</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Thus enterprises have an incentive to increase production if the price level is increasing.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Altogether we obtain an increased aggregated demand if price level has increased</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102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6113438" cy="613294"/>
          </a:xfrm>
          <a:prstGeom prst="rect">
            <a:avLst/>
          </a:prstGeom>
          <a:noFill/>
          <a:ln>
            <a:noFill/>
          </a:ln>
        </p:spPr>
        <p:txBody>
          <a:bodyPr vert="horz" wrap="none" lIns="81646" tIns="40823" rIns="81646" bIns="40823" anchorCtr="0" compatLnSpc="0">
            <a:spAutoFit/>
          </a:bodyPr>
          <a:lstStyle/>
          <a:p>
            <a:r>
              <a:rPr lang="de-DE" sz="3600"/>
              <a:t>Keynesian theory of rigid prices</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Additionally to constant wages also prices of other goods and services are assumed to be rigid in the short run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Assume a decreasing price level in general. But some enterprices will not reduces their prices due to rigidities</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In the following these enterprises will face falling revenues due to falling sales.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this results in a lower aggregated supply triggered by a lower price level.</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7781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5304307" cy="554304"/>
          </a:xfrm>
          <a:prstGeom prst="rect">
            <a:avLst/>
          </a:prstGeom>
          <a:noFill/>
          <a:ln>
            <a:noFill/>
          </a:ln>
        </p:spPr>
        <p:txBody>
          <a:bodyPr vert="horz" wrap="none" lIns="81646" tIns="40823" rIns="81646" bIns="40823" anchorCtr="0" compatLnSpc="0">
            <a:spAutoFit/>
          </a:bodyPr>
          <a:lstStyle/>
          <a:p>
            <a:r>
              <a:rPr lang="de-DE" sz="3200"/>
              <a:t>Keynesian theory  expectations</a:t>
            </a:r>
            <a:endParaRPr lang="de-DE" sz="3200" dirty="0"/>
          </a:p>
        </p:txBody>
      </p:sp>
      <p:sp>
        <p:nvSpPr>
          <p:cNvPr id="5" name="Textfeld 4"/>
          <p:cNvSpPr txBox="1"/>
          <p:nvPr/>
        </p:nvSpPr>
        <p:spPr>
          <a:xfrm>
            <a:off x="0" y="681546"/>
            <a:ext cx="8689605"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a:t>In general we assume, that economic agents cannot perfectly distinguish between a general change in price level and their own relative prices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Therefore in a situation of a falling general price level, enterprises can mistakenly assume, that their own prices have fallen relative to other output prices.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production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Similarily workers can mistakenly assume, if the price level has fallen, that their reduced own nominal wages imply a relative decrease of real wages</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r>
              <a:rPr lang="de-DE" sz="2400"/>
              <a:t>Hence they will reduce their work effort</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Overall we obtain falling aggreagted supply if price level is falling</a:t>
            </a: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73247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Aggreagted supply: AS-Kurve </a:t>
                </a:r>
                <a:r>
                  <a:rPr lang="de-DE" sz="2400" b="1" dirty="0">
                    <a:solidFill>
                      <a:srgbClr val="000000"/>
                    </a:solidFill>
                    <a:latin typeface="Sparkasse Rg" pitchFamily="34" charset="0"/>
                  </a:rPr>
                  <a:t>(</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10526" b="-289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9504DCC9-DD96-FF71-CC26-71C663DDB554}"/>
                  </a:ext>
                </a:extLst>
              </p:cNvPr>
              <p:cNvSpPr txBox="1"/>
              <p:nvPr/>
            </p:nvSpPr>
            <p:spPr>
              <a:xfrm>
                <a:off x="1711791" y="5472945"/>
                <a:ext cx="6101442" cy="528093"/>
              </a:xfrm>
              <a:prstGeom prst="rect">
                <a:avLst/>
              </a:prstGeom>
              <a:noFill/>
            </p:spPr>
            <p:txBody>
              <a:bodyPr wrap="square">
                <a:spAutoFit/>
              </a:bodyPr>
              <a:lstStyle/>
              <a:p>
                <a:pPr algn="ctr"/>
                <a:r>
                  <a:rPr lang="de-DE" sz="1800"/>
                  <a:t>Aggregated </a:t>
                </a:r>
                <a:r>
                  <a:rPr lang="de-DE"/>
                  <a:t>supply</a:t>
                </a:r>
                <a:r>
                  <a:rPr lang="de-DE" sz="1800"/>
                  <a:t> AS:</a:t>
                </a:r>
                <a:r>
                  <a:rPr lang="de-DE" sz="1800" dirty="0"/>
                  <a:t>		 </a:t>
                </a:r>
                <a14:m>
                  <m:oMath xmlns:m="http://schemas.openxmlformats.org/officeDocument/2006/math">
                    <m:sSup>
                      <m:sSupPr>
                        <m:ctrlPr>
                          <a:rPr lang="de-DE" sz="1800" i="1">
                            <a:latin typeface="Cambria Math" panose="02040503050406030204" pitchFamily="18" charset="0"/>
                          </a:rPr>
                        </m:ctrlPr>
                      </m:sSupPr>
                      <m:e>
                        <m:r>
                          <a:rPr lang="de-DE" sz="1800" i="1">
                            <a:latin typeface="Cambria Math" panose="02040503050406030204" pitchFamily="18" charset="0"/>
                          </a:rPr>
                          <m:t>𝑌</m:t>
                        </m:r>
                      </m:e>
                      <m:sup>
                        <m:r>
                          <a:rPr lang="de-DE" sz="1800" b="0" i="1" smtClean="0">
                            <a:latin typeface="Cambria Math" panose="02040503050406030204" pitchFamily="18" charset="0"/>
                          </a:rPr>
                          <m:t>𝑆</m:t>
                        </m:r>
                      </m:sup>
                    </m:sSup>
                    <m:r>
                      <a:rPr lang="de-DE" sz="1800" i="1">
                        <a:latin typeface="Cambria Math" panose="02040503050406030204" pitchFamily="18" charset="0"/>
                      </a:rPr>
                      <m:t>(</m:t>
                    </m:r>
                    <m:limUpp>
                      <m:limUppPr>
                        <m:ctrlPr>
                          <a:rPr lang="de-DE" sz="1800" i="1">
                            <a:latin typeface="Cambria Math" panose="02040503050406030204" pitchFamily="18" charset="0"/>
                          </a:rPr>
                        </m:ctrlPr>
                      </m:limUppPr>
                      <m:e>
                        <m:groupChr>
                          <m:groupChrPr>
                            <m:chr m:val="⏞"/>
                            <m:pos m:val="top"/>
                            <m:vertJc m:val="bot"/>
                            <m:ctrlPr>
                              <a:rPr lang="de-DE" sz="1800" i="1">
                                <a:latin typeface="Cambria Math" panose="02040503050406030204" pitchFamily="18" charset="0"/>
                              </a:rPr>
                            </m:ctrlPr>
                          </m:groupChrPr>
                          <m:e>
                            <m:r>
                              <m:rPr>
                                <m:brk/>
                              </m:rPr>
                              <a:rPr lang="de-DE" sz="1800" i="1">
                                <a:latin typeface="Cambria Math" panose="02040503050406030204" pitchFamily="18" charset="0"/>
                              </a:rPr>
                              <m:t>𝑝</m:t>
                            </m:r>
                          </m:e>
                        </m:groupChr>
                      </m:e>
                      <m:lim>
                        <m:r>
                          <a:rPr lang="de-DE" sz="1800" b="0" i="1" smtClean="0">
                            <a:latin typeface="Cambria Math" panose="02040503050406030204" pitchFamily="18" charset="0"/>
                          </a:rPr>
                          <m:t>+</m:t>
                        </m:r>
                      </m:lim>
                    </m:limUpp>
                    <m:r>
                      <a:rPr lang="de-DE" sz="1800" i="1">
                        <a:latin typeface="Cambria Math" panose="02040503050406030204" pitchFamily="18" charset="0"/>
                      </a:rPr>
                      <m:t>)</m:t>
                    </m:r>
                  </m:oMath>
                </a14:m>
                <a:endParaRPr lang="de-DE" sz="1800" dirty="0"/>
              </a:p>
            </p:txBody>
          </p:sp>
        </mc:Choice>
        <mc:Fallback xmlns="">
          <p:sp>
            <p:nvSpPr>
              <p:cNvPr id="5" name="Textfeld 4">
                <a:extLst>
                  <a:ext uri="{FF2B5EF4-FFF2-40B4-BE49-F238E27FC236}">
                    <a16:creationId xmlns:a16="http://schemas.microsoft.com/office/drawing/2014/main" id="{9504DCC9-DD96-FF71-CC26-71C663DDB554}"/>
                  </a:ext>
                </a:extLst>
              </p:cNvPr>
              <p:cNvSpPr txBox="1">
                <a:spLocks noRot="1" noChangeAspect="1" noMove="1" noResize="1" noEditPoints="1" noAdjustHandles="1" noChangeArrowheads="1" noChangeShapeType="1" noTextEdit="1"/>
              </p:cNvSpPr>
              <p:nvPr/>
            </p:nvSpPr>
            <p:spPr>
              <a:xfrm>
                <a:off x="1711791" y="5472945"/>
                <a:ext cx="6101442" cy="528093"/>
              </a:xfrm>
              <a:prstGeom prst="rect">
                <a:avLst/>
              </a:prstGeom>
              <a:blipFill>
                <a:blip r:embed="rId5"/>
                <a:stretch>
                  <a:fillRect b="-18605"/>
                </a:stretch>
              </a:blipFill>
            </p:spPr>
            <p:txBody>
              <a:bodyPr/>
              <a:lstStyle/>
              <a:p>
                <a:r>
                  <a:rPr lang="de-DE">
                    <a:noFill/>
                  </a:rPr>
                  <a:t> </a:t>
                </a:r>
              </a:p>
            </p:txBody>
          </p:sp>
        </mc:Fallback>
      </mc:AlternateContent>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Aggregated demand</a:t>
            </a:r>
            <a:endParaRPr lang="de-DE" sz="2400"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a:t>Since the IS-LM-Model is demand driven, we derive aggregated demand from the simulainous equililibrium at the commodity and money market:</a:t>
                </a:r>
                <a:endParaRPr lang="de-DE" sz="1996" dirty="0"/>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a:solidFill>
                      <a:srgbClr val="000000"/>
                    </a:solidFill>
                  </a:rPr>
                  <a:t>) Commodity market</a:t>
                </a:r>
                <a:endParaRPr lang="de-DE" sz="2000" dirty="0">
                  <a:solidFill>
                    <a:srgbClr val="000000"/>
                  </a:solidFill>
                </a:endParaRP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a:solidFill>
                      <a:srgbClr val="000000"/>
                    </a:solidFill>
                  </a:rPr>
                  <a:t>) </a:t>
                </a:r>
                <a:r>
                  <a:rPr lang="de-DE" sz="2000">
                    <a:latin typeface="Times New Roman" panose="02020603050405020304" pitchFamily="18" charset="0"/>
                    <a:cs typeface="Times New Roman" panose="02020603050405020304" pitchFamily="18" charset="0"/>
                  </a:rPr>
                  <a:t>Money Market</a:t>
                </a:r>
                <a:endParaRPr lang="de-DE" sz="2000" dirty="0"/>
              </a:p>
              <a:p>
                <a:endParaRPr lang="de-DE" sz="1996" dirty="0"/>
              </a:p>
              <a:p>
                <a:endParaRPr lang="de-DE" sz="1996" dirty="0"/>
              </a:p>
              <a:p>
                <a:r>
                  <a:rPr lang="de-DE" sz="1996"/>
                  <a:t>Assume, that the price level p can change:</a:t>
                </a:r>
              </a:p>
              <a:p>
                <a:r>
                  <a:rPr lang="de-DE" sz="1996"/>
                  <a:t>If p rises → real amount of money decreases → shift of the LM-curve to the left → equilibrium income y decreases → decreased prices imply decreasing aggregated demand</a:t>
                </a:r>
                <a:endParaRPr lang="de-DE" sz="1996" dirty="0"/>
              </a:p>
              <a:p>
                <a:endParaRPr lang="de-DE" sz="1996" dirty="0"/>
              </a:p>
              <a:p>
                <a:endParaRPr lang="de-DE" sz="1996" dirty="0"/>
              </a:p>
              <a:p>
                <a:pPr algn="ctr"/>
                <a:r>
                  <a:rPr lang="de-DE" sz="1996"/>
                  <a:t>Aggregated demandAD</a:t>
                </a:r>
                <a:r>
                  <a:rPr lang="de-DE" sz="1996" dirty="0"/>
                  <a:t>: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32" t="-617"/>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4069508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59274" y="24601"/>
            <a:ext cx="8418754" cy="495377"/>
          </a:xfrm>
          <a:prstGeom prst="rect">
            <a:avLst/>
          </a:prstGeom>
          <a:noFill/>
          <a:ln>
            <a:noFill/>
          </a:ln>
        </p:spPr>
        <p:txBody>
          <a:bodyPr vert="horz" wrap="square" lIns="81646" tIns="40823" rIns="81646" bIns="40823" anchorCtr="0" compatLnSpc="0">
            <a:spAutoFit/>
          </a:bodyPr>
          <a:lstStyle/>
          <a:p>
            <a:pPr hangingPunct="0"/>
            <a:r>
              <a:rPr lang="de-DE" sz="2800">
                <a:latin typeface="Arial" pitchFamily="18"/>
                <a:ea typeface="Droid Sans Fallback" pitchFamily="2"/>
                <a:cs typeface="Lohit Hindi" pitchFamily="2"/>
              </a:rPr>
              <a:t>Grafical derivation of the AD-curve</a:t>
            </a:r>
            <a:endParaRPr lang="de-DE" sz="2800"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199154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LM-curve </a:t>
            </a:r>
            <a:r>
              <a:rPr lang="de-DE" sz="2359" dirty="0">
                <a:latin typeface="Arial" pitchFamily="18"/>
                <a:ea typeface="Droid Sans Fallback" pitchFamily="2"/>
                <a:cs typeface="Lohit Hindi" pitchFamily="2"/>
              </a:rPr>
              <a:t>(p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291221"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IS-curve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6278226" y="5489801"/>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sp>
        <p:nvSpPr>
          <p:cNvPr id="8" name="Textfeld 7"/>
          <p:cNvSpPr txBox="1"/>
          <p:nvPr/>
        </p:nvSpPr>
        <p:spPr>
          <a:xfrm>
            <a:off x="546849" y="576796"/>
            <a:ext cx="10907552" cy="944442"/>
          </a:xfrm>
          <a:prstGeom prst="rect">
            <a:avLst/>
          </a:prstGeom>
          <a:noFill/>
        </p:spPr>
        <p:txBody>
          <a:bodyPr wrap="square" rtlCol="0">
            <a:noAutofit/>
          </a:bodyPr>
          <a:lstStyle/>
          <a:p>
            <a:pPr>
              <a:lnSpc>
                <a:spcPct val="120000"/>
              </a:lnSpc>
              <a:spcAft>
                <a:spcPts val="544"/>
              </a:spcAft>
            </a:pPr>
            <a:r>
              <a:rPr lang="en-US" sz="2000">
                <a:solidFill>
                  <a:prstClr val="black"/>
                </a:solidFill>
              </a:rPr>
              <a:t>In Germany the savings rate</a:t>
            </a:r>
            <a:r>
              <a:rPr lang="en-US" sz="2000">
                <a:solidFill>
                  <a:prstClr val="black"/>
                </a:solidFill>
                <a:sym typeface="Wingdings" panose="05000000000000000000" pitchFamily="2" charset="2"/>
              </a:rPr>
              <a:t> is roughly s</a:t>
            </a:r>
            <a:r>
              <a:rPr lang="de-DE" sz="2000" baseline="-25000" dirty="0">
                <a:solidFill>
                  <a:srgbClr val="000000"/>
                </a:solidFill>
              </a:rPr>
              <a:t>y</a:t>
            </a:r>
            <a:r>
              <a:rPr lang="en-US" sz="2000">
                <a:solidFill>
                  <a:prstClr val="black"/>
                </a:solidFill>
                <a:sym typeface="Wingdings" panose="05000000000000000000" pitchFamily="2" charset="2"/>
              </a:rPr>
              <a:t>= 11% </a:t>
            </a:r>
            <a:r>
              <a:rPr lang="en-US" sz="2000">
                <a:solidFill>
                  <a:prstClr val="black"/>
                </a:solidFill>
              </a:rPr>
              <a:t>:</a:t>
            </a:r>
          </a:p>
          <a:p>
            <a:pPr>
              <a:lnSpc>
                <a:spcPct val="120000"/>
              </a:lnSpc>
              <a:spcAft>
                <a:spcPts val="544"/>
              </a:spcAft>
            </a:pPr>
            <a:br>
              <a:rPr lang="en-US" sz="2000">
                <a:solidFill>
                  <a:prstClr val="black"/>
                </a:solidFill>
              </a:rPr>
            </a:br>
            <a:endParaRPr lang="de-DE" sz="2000" dirty="0"/>
          </a:p>
        </p:txBody>
      </p:sp>
      <p:sp>
        <p:nvSpPr>
          <p:cNvPr id="4" name="Textfeld 3"/>
          <p:cNvSpPr txBox="1"/>
          <p:nvPr/>
        </p:nvSpPr>
        <p:spPr>
          <a:xfrm>
            <a:off x="490819" y="3769658"/>
            <a:ext cx="10907552" cy="672115"/>
          </a:xfrm>
          <a:prstGeom prst="rect">
            <a:avLst/>
          </a:prstGeom>
          <a:noFill/>
        </p:spPr>
        <p:txBody>
          <a:bodyPr wrap="square" rtlCol="0">
            <a:noAutofit/>
          </a:bodyPr>
          <a:lstStyle/>
          <a:p>
            <a:pPr>
              <a:lnSpc>
                <a:spcPct val="120000"/>
              </a:lnSpc>
              <a:spcAft>
                <a:spcPts val="544"/>
              </a:spcAft>
            </a:pPr>
            <a:r>
              <a:rPr lang="de-DE" sz="2000">
                <a:solidFill>
                  <a:prstClr val="black"/>
                </a:solidFill>
              </a:rPr>
              <a:t>→</a:t>
            </a:r>
            <a:r>
              <a:rPr lang="en-US" sz="2000">
                <a:solidFill>
                  <a:prstClr val="black"/>
                </a:solidFill>
              </a:rPr>
              <a:t>c</a:t>
            </a:r>
            <a:r>
              <a:rPr lang="de-DE" sz="2000" baseline="-25000" dirty="0">
                <a:solidFill>
                  <a:srgbClr val="000000"/>
                </a:solidFill>
              </a:rPr>
              <a:t>y</a:t>
            </a:r>
            <a:r>
              <a:rPr lang="de-DE" sz="2000" dirty="0">
                <a:solidFill>
                  <a:prstClr val="black"/>
                </a:solidFill>
              </a:rPr>
              <a:t>+</a:t>
            </a:r>
            <a:r>
              <a:rPr lang="en-US" sz="2000" dirty="0">
                <a:solidFill>
                  <a:prstClr val="black"/>
                </a:solidFill>
              </a:rPr>
              <a:t> s</a:t>
            </a:r>
            <a:r>
              <a:rPr lang="de-DE" sz="2000" baseline="-25000" dirty="0">
                <a:solidFill>
                  <a:srgbClr val="000000"/>
                </a:solidFill>
              </a:rPr>
              <a:t>y </a:t>
            </a:r>
            <a:r>
              <a:rPr lang="de-DE" sz="2000" dirty="0">
                <a:solidFill>
                  <a:prstClr val="black"/>
                </a:solidFill>
              </a:rPr>
              <a:t>=1</a:t>
            </a:r>
            <a:r>
              <a:rPr lang="en-US" sz="2000" dirty="0">
                <a:solidFill>
                  <a:prstClr val="black"/>
                </a:solidFill>
              </a:rPr>
              <a:t>	→	 c</a:t>
            </a:r>
            <a:r>
              <a:rPr lang="de-DE" sz="2000" baseline="-25000" dirty="0">
                <a:solidFill>
                  <a:srgbClr val="000000"/>
                </a:solidFill>
              </a:rPr>
              <a:t>y</a:t>
            </a:r>
            <a:r>
              <a:rPr lang="de-DE" sz="2000" dirty="0">
                <a:solidFill>
                  <a:prstClr val="black"/>
                </a:solidFill>
              </a:rPr>
              <a:t>=1 –</a:t>
            </a:r>
            <a:r>
              <a:rPr lang="en-US" sz="2000" dirty="0">
                <a:solidFill>
                  <a:prstClr val="black"/>
                </a:solidFill>
              </a:rPr>
              <a:t> s</a:t>
            </a:r>
            <a:r>
              <a:rPr lang="de-DE" sz="2000" baseline="-25000" dirty="0">
                <a:solidFill>
                  <a:srgbClr val="000000"/>
                </a:solidFill>
              </a:rPr>
              <a:t>y </a:t>
            </a:r>
            <a:r>
              <a:rPr lang="de-DE" sz="2000">
                <a:solidFill>
                  <a:prstClr val="black"/>
                </a:solidFill>
              </a:rPr>
              <a:t>=89</a:t>
            </a:r>
            <a:r>
              <a:rPr lang="en-US" sz="2000">
                <a:solidFill>
                  <a:prstClr val="black"/>
                </a:solidFill>
                <a:sym typeface="Wingdings" panose="05000000000000000000" pitchFamily="2" charset="2"/>
              </a:rPr>
              <a:t> </a:t>
            </a:r>
            <a:r>
              <a:rPr lang="en-US" sz="2000" dirty="0">
                <a:solidFill>
                  <a:prstClr val="black"/>
                </a:solidFill>
                <a:sym typeface="Wingdings" panose="05000000000000000000" pitchFamily="2" charset="2"/>
              </a:rPr>
              <a:t>%</a:t>
            </a:r>
            <a:endParaRPr lang="de-DE" sz="2000" dirty="0"/>
          </a:p>
        </p:txBody>
      </p:sp>
      <p:sp>
        <p:nvSpPr>
          <p:cNvPr id="5" name="Textfeld 4"/>
          <p:cNvSpPr txBox="1"/>
          <p:nvPr/>
        </p:nvSpPr>
        <p:spPr>
          <a:xfrm>
            <a:off x="546849" y="2628900"/>
            <a:ext cx="10907552" cy="1039263"/>
          </a:xfrm>
          <a:prstGeom prst="rect">
            <a:avLst/>
          </a:prstGeom>
          <a:noFill/>
        </p:spPr>
        <p:txBody>
          <a:bodyPr wrap="square" rtlCol="0">
            <a:noAutofit/>
          </a:bodyPr>
          <a:lstStyle/>
          <a:p>
            <a:pPr>
              <a:lnSpc>
                <a:spcPct val="120000"/>
              </a:lnSpc>
              <a:spcAft>
                <a:spcPts val="544"/>
              </a:spcAft>
            </a:pPr>
            <a:r>
              <a:rPr lang="de-DE" sz="2000">
                <a:solidFill>
                  <a:prstClr val="black"/>
                </a:solidFill>
              </a:rPr>
              <a:t>Income Y is divided into consumption and savings (compare the circular flow!)</a:t>
            </a:r>
            <a:br>
              <a:rPr lang="en-US" sz="2000" dirty="0">
                <a:solidFill>
                  <a:prstClr val="black"/>
                </a:solidFill>
              </a:rPr>
            </a:br>
            <a:endParaRPr lang="de-DE" sz="2000" dirty="0"/>
          </a:p>
        </p:txBody>
      </p:sp>
      <p:sp>
        <p:nvSpPr>
          <p:cNvPr id="7" name="Textfeld 6"/>
          <p:cNvSpPr txBox="1"/>
          <p:nvPr/>
        </p:nvSpPr>
        <p:spPr>
          <a:xfrm>
            <a:off x="0" y="4441773"/>
            <a:ext cx="8689605" cy="672115"/>
          </a:xfrm>
          <a:prstGeom prst="rect">
            <a:avLst/>
          </a:prstGeom>
          <a:noFill/>
        </p:spPr>
        <p:txBody>
          <a:bodyPr wrap="square" rtlCol="0">
            <a:noAutofit/>
          </a:bodyPr>
          <a:lstStyle/>
          <a:p>
            <a:pPr>
              <a:lnSpc>
                <a:spcPct val="120000"/>
              </a:lnSpc>
              <a:spcAft>
                <a:spcPts val="544"/>
              </a:spcAft>
            </a:pPr>
            <a:r>
              <a:rPr lang="de-DE" sz="2000" dirty="0">
                <a:solidFill>
                  <a:prstClr val="black"/>
                </a:solidFill>
              </a:rPr>
              <a:t>Interpretation</a:t>
            </a:r>
            <a:r>
              <a:rPr lang="de-DE" sz="2000">
                <a:solidFill>
                  <a:prstClr val="black"/>
                </a:solidFill>
              </a:rPr>
              <a:t>: If we have1000 additional Euros, then 890 Euros are directly spent  for consumption (first derivative of the consumption function!)</a:t>
            </a:r>
            <a:endParaRPr lang="de-DE" sz="2000" dirty="0"/>
          </a:p>
        </p:txBody>
      </p:sp>
      <p:sp>
        <p:nvSpPr>
          <p:cNvPr id="10" name="Textfeld 9"/>
          <p:cNvSpPr txBox="1"/>
          <p:nvPr/>
        </p:nvSpPr>
        <p:spPr>
          <a:xfrm>
            <a:off x="490819" y="1402955"/>
            <a:ext cx="10907552" cy="952158"/>
          </a:xfrm>
          <a:prstGeom prst="rect">
            <a:avLst/>
          </a:prstGeom>
          <a:noFill/>
        </p:spPr>
        <p:txBody>
          <a:bodyPr wrap="square" rtlCol="0">
            <a:noAutofit/>
          </a:bodyPr>
          <a:lstStyle/>
          <a:p>
            <a:pPr>
              <a:lnSpc>
                <a:spcPct val="120000"/>
              </a:lnSpc>
              <a:spcAft>
                <a:spcPts val="544"/>
              </a:spcAft>
            </a:pPr>
            <a:r>
              <a:rPr lang="en-US" sz="2000">
                <a:solidFill>
                  <a:prstClr val="black"/>
                </a:solidFill>
              </a:rPr>
              <a:t>What is then the consumption rate </a:t>
            </a:r>
            <a:r>
              <a:rPr lang="en-US" sz="2000" dirty="0">
                <a:solidFill>
                  <a:prstClr val="black"/>
                </a:solidFill>
              </a:rPr>
              <a:t>c</a:t>
            </a:r>
            <a:r>
              <a:rPr lang="de-DE" sz="2000" baseline="-25000" dirty="0">
                <a:solidFill>
                  <a:srgbClr val="000000"/>
                </a:solidFill>
              </a:rPr>
              <a:t>y</a:t>
            </a:r>
            <a:r>
              <a:rPr lang="en-US" sz="2000" dirty="0">
                <a:solidFill>
                  <a:prstClr val="black"/>
                </a:solidFill>
              </a:rPr>
              <a:t>?</a:t>
            </a:r>
            <a:br>
              <a:rPr lang="en-US" sz="2000" dirty="0">
                <a:solidFill>
                  <a:prstClr val="black"/>
                </a:solidFill>
              </a:rPr>
            </a:br>
            <a:endParaRPr lang="de-DE" sz="2000" dirty="0"/>
          </a:p>
        </p:txBody>
      </p:sp>
      <p:sp>
        <p:nvSpPr>
          <p:cNvPr id="11" name="Rechteck 10">
            <a:extLst>
              <a:ext uri="{FF2B5EF4-FFF2-40B4-BE49-F238E27FC236}">
                <a16:creationId xmlns:a16="http://schemas.microsoft.com/office/drawing/2014/main" id="{E5F7ACC9-ED3E-4A81-88BD-EC678A2CB0D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D944CFF-FC10-4978-8AF0-7D9547FA0E4E}"/>
                  </a:ext>
                </a:extLst>
              </p14:cNvPr>
              <p14:cNvContentPartPr/>
              <p14:nvPr/>
            </p14:nvContentPartPr>
            <p14:xfrm>
              <a:off x="2166063" y="917971"/>
              <a:ext cx="3665160" cy="95040"/>
            </p14:xfrm>
          </p:contentPart>
        </mc:Choice>
        <mc:Fallback xmlns="">
          <p:pic>
            <p:nvPicPr>
              <p:cNvPr id="2" name="Freihand 1">
                <a:extLst>
                  <a:ext uri="{FF2B5EF4-FFF2-40B4-BE49-F238E27FC236}">
                    <a16:creationId xmlns:a16="http://schemas.microsoft.com/office/drawing/2014/main" id="{AD944CFF-FC10-4978-8AF0-7D9547FA0E4E}"/>
                  </a:ext>
                </a:extLst>
              </p:cNvPr>
              <p:cNvPicPr/>
              <p:nvPr/>
            </p:nvPicPr>
            <p:blipFill>
              <a:blip r:embed="rId4"/>
              <a:stretch>
                <a:fillRect/>
              </a:stretch>
            </p:blipFill>
            <p:spPr>
              <a:xfrm>
                <a:off x="2161743" y="913651"/>
                <a:ext cx="3673800" cy="103680"/>
              </a:xfrm>
              <a:prstGeom prst="rect">
                <a:avLst/>
              </a:prstGeom>
            </p:spPr>
          </p:pic>
        </mc:Fallback>
      </mc:AlternateContent>
      <p:grpSp>
        <p:nvGrpSpPr>
          <p:cNvPr id="12" name="Gruppieren 11">
            <a:extLst>
              <a:ext uri="{FF2B5EF4-FFF2-40B4-BE49-F238E27FC236}">
                <a16:creationId xmlns:a16="http://schemas.microsoft.com/office/drawing/2014/main" id="{E425C9BC-9004-43D7-822B-58D487406251}"/>
              </a:ext>
            </a:extLst>
          </p:cNvPr>
          <p:cNvGrpSpPr/>
          <p:nvPr/>
        </p:nvGrpSpPr>
        <p:grpSpPr>
          <a:xfrm>
            <a:off x="4548543" y="1052971"/>
            <a:ext cx="704880" cy="2715120"/>
            <a:chOff x="4548543" y="1052971"/>
            <a:chExt cx="704880" cy="2715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8179DA6-74A6-4621-BF54-F25896BA408C}"/>
                    </a:ext>
                  </a:extLst>
                </p14:cNvPr>
                <p14:cNvContentPartPr/>
                <p14:nvPr/>
              </p14:nvContentPartPr>
              <p14:xfrm>
                <a:off x="4628103" y="1052971"/>
                <a:ext cx="625320" cy="2637000"/>
              </p14:xfrm>
            </p:contentPart>
          </mc:Choice>
          <mc:Fallback xmlns="">
            <p:pic>
              <p:nvPicPr>
                <p:cNvPr id="3" name="Freihand 2">
                  <a:extLst>
                    <a:ext uri="{FF2B5EF4-FFF2-40B4-BE49-F238E27FC236}">
                      <a16:creationId xmlns:a16="http://schemas.microsoft.com/office/drawing/2014/main" id="{A8179DA6-74A6-4621-BF54-F25896BA408C}"/>
                    </a:ext>
                  </a:extLst>
                </p:cNvPr>
                <p:cNvPicPr/>
                <p:nvPr/>
              </p:nvPicPr>
              <p:blipFill>
                <a:blip r:embed="rId6"/>
                <a:stretch>
                  <a:fillRect/>
                </a:stretch>
              </p:blipFill>
              <p:spPr>
                <a:xfrm>
                  <a:off x="4623783" y="1048651"/>
                  <a:ext cx="633960" cy="264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579EB549-F0FB-40AB-9074-965F54C1A73F}"/>
                    </a:ext>
                  </a:extLst>
                </p14:cNvPr>
                <p14:cNvContentPartPr/>
                <p14:nvPr/>
              </p14:nvContentPartPr>
              <p14:xfrm>
                <a:off x="4548543" y="3545251"/>
                <a:ext cx="204840" cy="222840"/>
              </p14:xfrm>
            </p:contentPart>
          </mc:Choice>
          <mc:Fallback xmlns="">
            <p:pic>
              <p:nvPicPr>
                <p:cNvPr id="9" name="Freihand 8">
                  <a:extLst>
                    <a:ext uri="{FF2B5EF4-FFF2-40B4-BE49-F238E27FC236}">
                      <a16:creationId xmlns:a16="http://schemas.microsoft.com/office/drawing/2014/main" id="{579EB549-F0FB-40AB-9074-965F54C1A73F}"/>
                    </a:ext>
                  </a:extLst>
                </p:cNvPr>
                <p:cNvPicPr/>
                <p:nvPr/>
              </p:nvPicPr>
              <p:blipFill>
                <a:blip r:embed="rId8"/>
                <a:stretch>
                  <a:fillRect/>
                </a:stretch>
              </p:blipFill>
              <p:spPr>
                <a:xfrm>
                  <a:off x="4544223" y="3540931"/>
                  <a:ext cx="213480" cy="23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C793483C-9CB5-435A-AB50-CD03A03837AC}"/>
                  </a:ext>
                </a:extLst>
              </p14:cNvPr>
              <p14:cNvContentPartPr/>
              <p14:nvPr/>
            </p14:nvContentPartPr>
            <p14:xfrm>
              <a:off x="4597143" y="890251"/>
              <a:ext cx="1019520" cy="93240"/>
            </p14:xfrm>
          </p:contentPart>
        </mc:Choice>
        <mc:Fallback xmlns="">
          <p:pic>
            <p:nvPicPr>
              <p:cNvPr id="13" name="Freihand 12">
                <a:extLst>
                  <a:ext uri="{FF2B5EF4-FFF2-40B4-BE49-F238E27FC236}">
                    <a16:creationId xmlns:a16="http://schemas.microsoft.com/office/drawing/2014/main" id="{C793483C-9CB5-435A-AB50-CD03A03837AC}"/>
                  </a:ext>
                </a:extLst>
              </p:cNvPr>
              <p:cNvPicPr/>
              <p:nvPr/>
            </p:nvPicPr>
            <p:blipFill>
              <a:blip r:embed="rId10"/>
              <a:stretch>
                <a:fillRect/>
              </a:stretch>
            </p:blipFill>
            <p:spPr>
              <a:xfrm>
                <a:off x="4592823" y="885931"/>
                <a:ext cx="1028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448AB7A4-125B-46A8-8FF5-D2A37591DF64}"/>
                  </a:ext>
                </a:extLst>
              </p14:cNvPr>
              <p14:cNvContentPartPr/>
              <p14:nvPr/>
            </p14:nvContentPartPr>
            <p14:xfrm>
              <a:off x="2506983" y="4711291"/>
              <a:ext cx="2309400" cy="163080"/>
            </p14:xfrm>
          </p:contentPart>
        </mc:Choice>
        <mc:Fallback xmlns="">
          <p:pic>
            <p:nvPicPr>
              <p:cNvPr id="14" name="Freihand 13">
                <a:extLst>
                  <a:ext uri="{FF2B5EF4-FFF2-40B4-BE49-F238E27FC236}">
                    <a16:creationId xmlns:a16="http://schemas.microsoft.com/office/drawing/2014/main" id="{448AB7A4-125B-46A8-8FF5-D2A37591DF64}"/>
                  </a:ext>
                </a:extLst>
              </p:cNvPr>
              <p:cNvPicPr/>
              <p:nvPr/>
            </p:nvPicPr>
            <p:blipFill>
              <a:blip r:embed="rId12"/>
              <a:stretch>
                <a:fillRect/>
              </a:stretch>
            </p:blipFill>
            <p:spPr>
              <a:xfrm>
                <a:off x="2502663" y="4706971"/>
                <a:ext cx="2318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5148F6C-5679-4CCE-8BF2-0709DAEC0EB6}"/>
                  </a:ext>
                </a:extLst>
              </p14:cNvPr>
              <p14:cNvContentPartPr/>
              <p14:nvPr/>
            </p14:nvContentPartPr>
            <p14:xfrm>
              <a:off x="5468343" y="4819291"/>
              <a:ext cx="1029600" cy="32400"/>
            </p14:xfrm>
          </p:contentPart>
        </mc:Choice>
        <mc:Fallback xmlns="">
          <p:pic>
            <p:nvPicPr>
              <p:cNvPr id="15" name="Freihand 14">
                <a:extLst>
                  <a:ext uri="{FF2B5EF4-FFF2-40B4-BE49-F238E27FC236}">
                    <a16:creationId xmlns:a16="http://schemas.microsoft.com/office/drawing/2014/main" id="{75148F6C-5679-4CCE-8BF2-0709DAEC0EB6}"/>
                  </a:ext>
                </a:extLst>
              </p:cNvPr>
              <p:cNvPicPr/>
              <p:nvPr/>
            </p:nvPicPr>
            <p:blipFill>
              <a:blip r:embed="rId14"/>
              <a:stretch>
                <a:fillRect/>
              </a:stretch>
            </p:blipFill>
            <p:spPr>
              <a:xfrm>
                <a:off x="5464023" y="4814971"/>
                <a:ext cx="1038240" cy="41040"/>
              </a:xfrm>
              <a:prstGeom prst="rect">
                <a:avLst/>
              </a:prstGeom>
            </p:spPr>
          </p:pic>
        </mc:Fallback>
      </mc:AlternateContent>
    </p:spTree>
    <p:extLst>
      <p:ext uri="{BB962C8B-B14F-4D97-AF65-F5344CB8AC3E}">
        <p14:creationId xmlns:p14="http://schemas.microsoft.com/office/powerpoint/2010/main" val="35028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2911472" cy="564050"/>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 AS-AD-Model</a:t>
            </a:r>
            <a:endParaRPr lang="de-DE" sz="3266" dirty="0">
              <a:latin typeface="Arial" pitchFamily="18"/>
              <a:ea typeface="Droid Sans Fallback" pitchFamily="2"/>
              <a:cs typeface="Lohit Hindi" pitchFamily="2"/>
            </a:endParaRP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We obtain a Supply-Demand-Diagram in prices and output similar to microeconomic theory</a:t>
            </a:r>
          </a:p>
          <a:p>
            <a:pPr hangingPunct="0"/>
            <a:endParaRPr lang="de-DE" sz="2000" dirty="0">
              <a:latin typeface="Times New Roman" pitchFamily="18"/>
              <a:ea typeface="Droid Sans Fallback" pitchFamily="2"/>
              <a:cs typeface="Lohit Hindi" pitchFamily="2"/>
            </a:endParaRPr>
          </a:p>
          <a:p>
            <a:pPr hangingPunct="0"/>
            <a:r>
              <a:rPr lang="de-DE" sz="2000" b="1">
                <a:latin typeface="Times New Roman" pitchFamily="18"/>
                <a:ea typeface="Droid Sans Fallback" pitchFamily="2"/>
                <a:cs typeface="Lohit Hindi" pitchFamily="2"/>
              </a:rPr>
              <a:t>Caution!</a:t>
            </a:r>
            <a:r>
              <a:rPr lang="de-DE" sz="2000">
                <a:latin typeface="Times New Roman" pitchFamily="18"/>
                <a:ea typeface="Droid Sans Fallback" pitchFamily="2"/>
                <a:cs typeface="Lohit Hindi" pitchFamily="2"/>
              </a:rPr>
              <a:t> The derivation of AS and AD should not be confound with micro economic explaination of demand via utility maximization for demand profit maximazation for supply!</a:t>
            </a:r>
          </a:p>
          <a:p>
            <a:pPr hangingPunct="0"/>
            <a:endParaRPr lang="de-DE" sz="2000" dirty="0">
              <a:latin typeface="Times New Roman" pitchFamily="18"/>
              <a:ea typeface="Droid Sans Fallback" pitchFamily="2"/>
              <a:cs typeface="Lohit Hindi" pitchFamily="2"/>
            </a:endParaRPr>
          </a:p>
          <a:p>
            <a:pPr hangingPunct="0"/>
            <a:r>
              <a:rPr lang="de-DE" sz="2000">
                <a:latin typeface="Times New Roman" pitchFamily="18"/>
                <a:ea typeface="Droid Sans Fallback" pitchFamily="2"/>
                <a:cs typeface="Lohit Hindi" pitchFamily="2"/>
              </a:rPr>
              <a:t>Altogether </a:t>
            </a:r>
            <a:r>
              <a:rPr lang="de-DE" sz="2000" dirty="0">
                <a:latin typeface="Times New Roman" pitchFamily="18"/>
                <a:ea typeface="Droid Sans Fallback" pitchFamily="2"/>
                <a:cs typeface="Lohit Hindi" pitchFamily="2"/>
              </a:rPr>
              <a:t>(p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a:t>
            </a:r>
            <a:r>
              <a:rPr lang="de-DE" sz="2000">
                <a:latin typeface="Times New Roman" pitchFamily="18"/>
                <a:ea typeface="Droid Sans Fallback" pitchFamily="2"/>
                <a:cs typeface="Lohit Hindi" pitchFamily="2"/>
              </a:rPr>
              <a:t>) represents the short-run-equilibrium in the economy.</a:t>
            </a:r>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9290142"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Short-run and long-run perspective in the AS-AD-Model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08945"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AS-curve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25616"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AD-curve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a:latin typeface="Times New Roman" pitchFamily="18"/>
                <a:ea typeface="Droid Sans Fallback" pitchFamily="2"/>
                <a:cs typeface="Lohit Hindi" pitchFamily="2"/>
              </a:rPr>
              <a:t>In the long run prices are totally flexible and therefor expected prices will coincide with actual prices. Therefore in the long-run output depends mainly on the framework conditions of the economy (education, infrastructure, resources,…), in general on the level of technology. The possible output dependent of framework conditions is called natural out and does not depend anymore on prices. Therefore Y</a:t>
            </a:r>
            <a:r>
              <a:rPr lang="de-DE" sz="2000" baseline="-25000">
                <a:latin typeface="Times New Roman" pitchFamily="18"/>
                <a:ea typeface="Droid Sans Fallback" pitchFamily="2"/>
                <a:cs typeface="Lohit Hindi" pitchFamily="2"/>
              </a:rPr>
              <a:t>n</a:t>
            </a:r>
            <a:r>
              <a:rPr lang="de-DE" sz="2000">
                <a:latin typeface="Times New Roman" pitchFamily="18"/>
                <a:ea typeface="Droid Sans Fallback" pitchFamily="2"/>
                <a:cs typeface="Lohit Hindi" pitchFamily="2"/>
              </a:rPr>
              <a:t>=Y</a:t>
            </a:r>
            <a:r>
              <a:rPr lang="de-DE" sz="2000" baseline="33000">
                <a:latin typeface="Times New Roman" pitchFamily="18"/>
                <a:ea typeface="Droid Sans Fallback" pitchFamily="2"/>
                <a:cs typeface="Lohit Hindi" pitchFamily="2"/>
              </a:rPr>
              <a:t>* </a:t>
            </a:r>
            <a:r>
              <a:rPr lang="de-DE" sz="2000">
                <a:latin typeface="Times New Roman" pitchFamily="18"/>
                <a:ea typeface="Droid Sans Fallback" pitchFamily="2"/>
                <a:cs typeface="Lohit Hindi" pitchFamily="2"/>
              </a:rPr>
              <a:t>can be identified with a long-run Supply, which is vertical in the p-y-diagram</a:t>
            </a:r>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4793436" y="524171"/>
            <a:ext cx="1722044" cy="34995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Long-run supply</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6447124" y="520335"/>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8871437"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Monetary and fiscal policy in the AS-AD-Model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a:latin typeface="Times New Roman" pitchFamily="18"/>
                <a:ea typeface="Droid Sans Fallback" pitchFamily="2"/>
                <a:cs typeface="Lohit Hindi" pitchFamily="2"/>
              </a:rPr>
              <a:t>Explain the impact of</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 nominal increase of the amount of money</a:t>
            </a:r>
            <a:endParaRPr lang="de-DE" sz="2903" dirty="0">
              <a:latin typeface="Times New Roman" pitchFamily="18"/>
              <a:ea typeface="Droid Sans Fallback" pitchFamily="2"/>
              <a:cs typeface="Lohit Hindi" pitchFamily="2"/>
            </a:endParaRPr>
          </a:p>
          <a:p>
            <a:pPr hangingPunct="0">
              <a:buSzPct val="100000"/>
              <a:buAutoNum type="alphaLcParenR"/>
            </a:pPr>
            <a:r>
              <a:rPr lang="de-DE" sz="2903">
                <a:latin typeface="Times New Roman" pitchFamily="18"/>
                <a:ea typeface="Droid Sans Fallback" pitchFamily="2"/>
                <a:cs typeface="Lohit Hindi" pitchFamily="2"/>
              </a:rPr>
              <a:t>	an increase of government expenditure</a:t>
            </a:r>
            <a:endParaRPr lang="de-DE" sz="2903"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a:p>
            <a:pPr hangingPunct="0"/>
            <a:r>
              <a:rPr lang="de-DE" sz="2903">
                <a:latin typeface="Times New Roman" pitchFamily="18"/>
                <a:ea typeface="Droid Sans Fallback" pitchFamily="2"/>
                <a:cs typeface="Lohit Hindi" pitchFamily="2"/>
              </a:rPr>
              <a:t>Within the AS-AD-Model in a short-run and long-run perspective</a:t>
            </a:r>
            <a:endParaRPr lang="de-DE" sz="2903" dirty="0">
              <a:latin typeface="Times New Roman" pitchFamily="18"/>
              <a:ea typeface="Droid Sans Fallback" pitchFamily="2"/>
              <a:cs typeface="Lohit Hindi" pitchFamily="2"/>
            </a:endParaRP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492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564407"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Fiscal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endParaRPr lang="de-DE" sz="1633" baseline="-33000" dirty="0">
              <a:latin typeface="Times New Roman"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46392" cy="348927"/>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AS</a:t>
            </a:r>
            <a:r>
              <a:rPr lang="de-DE" baseline="-33000">
                <a:latin typeface="Times New Roman" pitchFamily="18"/>
                <a:ea typeface="Droid Sans Fallback" pitchFamily="2"/>
                <a:cs typeface="Lohit Hindi" pitchFamily="2"/>
              </a:rPr>
              <a:t>long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4328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923801"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Monetary policy in the AS-AD-Model</a:t>
            </a:r>
            <a:endParaRPr lang="de-DE" dirty="0">
              <a:latin typeface="Arial" pitchFamily="18"/>
              <a:ea typeface="Droid Sans Fallback" pitchFamily="2"/>
              <a:cs typeface="Lohit Hindi" pitchFamily="2"/>
            </a:endParaRP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2" name="Textfeld 51">
            <a:extLst>
              <a:ext uri="{FF2B5EF4-FFF2-40B4-BE49-F238E27FC236}">
                <a16:creationId xmlns:a16="http://schemas.microsoft.com/office/drawing/2014/main" id="{9E814E7B-F163-44EA-B867-EE48A8D2EBAD}"/>
              </a:ext>
            </a:extLst>
          </p:cNvPr>
          <p:cNvSpPr txBox="1"/>
          <p:nvPr/>
        </p:nvSpPr>
        <p:spPr>
          <a:xfrm>
            <a:off x="3420044" y="3537624"/>
            <a:ext cx="568139"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177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6120043" cy="965442"/>
          </a:xfrm>
          <a:prstGeom prst="rect">
            <a:avLst/>
          </a:prstGeom>
          <a:noFill/>
          <a:ln>
            <a:noFill/>
          </a:ln>
        </p:spPr>
        <p:txBody>
          <a:bodyPr vert="horz" wrap="none" lIns="81646" tIns="40823" rIns="81646" bIns="40823" anchorCtr="0" compatLnSpc="0">
            <a:spAutoFit/>
          </a:bodyPr>
          <a:lstStyle/>
          <a:p>
            <a:pPr hangingPunct="0"/>
            <a:r>
              <a:rPr lang="de-DE" sz="2722">
                <a:latin typeface="Arial" pitchFamily="18"/>
                <a:ea typeface="Droid Sans Fallback" pitchFamily="2"/>
                <a:cs typeface="Lohit Hindi" pitchFamily="2"/>
              </a:rPr>
              <a:t>Summary AS-AD-Model/IS-LM-Model</a:t>
            </a:r>
            <a:endParaRPr lang="de-DE" sz="2722" dirty="0">
              <a:latin typeface="Arial" pitchFamily="18"/>
              <a:ea typeface="Droid Sans Fallback" pitchFamily="2"/>
              <a:cs typeface="Lohit Hindi" pitchFamily="2"/>
            </a:endParaRP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a:t>The impact of monetary and fiscal policy within the short run AS-AD-Model is reduced compared to the IS-LM-Model since the change in prices absorb some amount of the expansive effect.</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With respect to the long-run supply-curve monetary and fiscal policy within the AS-AD-Modell do not have any expansive effect on output, only prices will increase. But keep in mind, that this requires perfect competion in commodity and expecially labour markets!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b="1"/>
              <a:t>Caution! </a:t>
            </a:r>
            <a:r>
              <a:rPr lang="de-DE" sz="2000"/>
              <a:t>Since we have neither in the AS-AD-Model nor in the IS-LM-Model an explicit time dependence, we have to keep in mind that theoretically all effects happens simultanously. In reality adjustments have a time delay and also the framework conditions can change in time. Therefore, we will also have structual changes during time. Especially „good“ economic policy tries to increase the technology level and natural output.</a:t>
            </a:r>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4775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Consumption</a:t>
            </a:r>
            <a:endParaRPr lang="de-DE" sz="2903" b="1" dirty="0"/>
          </a:p>
        </p:txBody>
      </p:sp>
      <p:grpSp>
        <p:nvGrpSpPr>
          <p:cNvPr id="7" name="Group 23"/>
          <p:cNvGrpSpPr/>
          <p:nvPr/>
        </p:nvGrpSpPr>
        <p:grpSpPr>
          <a:xfrm>
            <a:off x="3515452" y="549060"/>
            <a:ext cx="4115434" cy="4180758"/>
            <a:chOff x="1187624" y="908720"/>
            <a:chExt cx="4536504" cy="4608512"/>
          </a:xfrm>
        </p:grpSpPr>
        <p:cxnSp>
          <p:nvCxnSpPr>
            <p:cNvPr id="8" name="Straight Arrow Connector 6"/>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27"/>
          <p:cNvCxnSpPr/>
          <p:nvPr/>
        </p:nvCxnSpPr>
        <p:spPr>
          <a:xfrm flipV="1">
            <a:off x="3515452" y="810358"/>
            <a:ext cx="3984785" cy="267829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ight Brace 28"/>
          <p:cNvSpPr/>
          <p:nvPr/>
        </p:nvSpPr>
        <p:spPr>
          <a:xfrm flipH="1">
            <a:off x="2969358" y="3488656"/>
            <a:ext cx="539830" cy="1175838"/>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2" name="TextBox 29"/>
          <p:cNvSpPr txBox="1"/>
          <p:nvPr/>
        </p:nvSpPr>
        <p:spPr>
          <a:xfrm>
            <a:off x="18037" y="3918212"/>
            <a:ext cx="2610010"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Autonomous consumption</a:t>
            </a:r>
          </a:p>
          <a:p>
            <a:r>
              <a:rPr lang="de-DE" sz="1600">
                <a:solidFill>
                  <a:srgbClr val="000000"/>
                </a:solidFill>
              </a:rPr>
              <a:t>C</a:t>
            </a:r>
            <a:r>
              <a:rPr lang="de-DE" sz="1600" baseline="-25000">
                <a:solidFill>
                  <a:srgbClr val="000000"/>
                </a:solidFill>
              </a:rPr>
              <a:t>0 </a:t>
            </a:r>
            <a:r>
              <a:rPr lang="en-US" sz="1633" dirty="0">
                <a:latin typeface="Arial" panose="020B0604020202020204" pitchFamily="34" charset="0"/>
                <a:cs typeface="Arial" panose="020B0604020202020204" pitchFamily="34" charset="0"/>
              </a:rPr>
              <a:t>=100</a:t>
            </a:r>
          </a:p>
        </p:txBody>
      </p:sp>
      <p:sp>
        <p:nvSpPr>
          <p:cNvPr id="13" name="TextBox 30"/>
          <p:cNvSpPr txBox="1"/>
          <p:nvPr/>
        </p:nvSpPr>
        <p:spPr>
          <a:xfrm>
            <a:off x="6555887" y="4852038"/>
            <a:ext cx="1175322"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(y)</a:t>
            </a:r>
          </a:p>
        </p:txBody>
      </p:sp>
      <p:sp>
        <p:nvSpPr>
          <p:cNvPr id="14" name="TextBox 31"/>
          <p:cNvSpPr txBox="1"/>
          <p:nvPr/>
        </p:nvSpPr>
        <p:spPr>
          <a:xfrm>
            <a:off x="1188533" y="549060"/>
            <a:ext cx="2229169" cy="343620"/>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p>
        </p:txBody>
      </p:sp>
      <p:cxnSp>
        <p:nvCxnSpPr>
          <p:cNvPr id="15" name="Straight Arrow Connector 33"/>
          <p:cNvCxnSpPr/>
          <p:nvPr/>
        </p:nvCxnSpPr>
        <p:spPr>
          <a:xfrm>
            <a:off x="4560642" y="2835412"/>
            <a:ext cx="1306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5"/>
          <p:cNvCxnSpPr/>
          <p:nvPr/>
        </p:nvCxnSpPr>
        <p:spPr>
          <a:xfrm flipV="1">
            <a:off x="5842372" y="1986196"/>
            <a:ext cx="0" cy="8492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5841333" y="2215620"/>
            <a:ext cx="3198824"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+ 0,89€ Consumption</a:t>
            </a:r>
            <a:br>
              <a:rPr lang="en-US" sz="1633" dirty="0">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 corresponds to savings of 0,11€</a:t>
            </a:r>
            <a:endParaRPr lang="en-US" sz="1633" dirty="0">
              <a:latin typeface="Arial" panose="020B0604020202020204" pitchFamily="34" charset="0"/>
              <a:cs typeface="Arial" panose="020B0604020202020204" pitchFamily="34" charset="0"/>
            </a:endParaRPr>
          </a:p>
        </p:txBody>
      </p:sp>
      <p:sp>
        <p:nvSpPr>
          <p:cNvPr id="18" name="TextBox 37"/>
          <p:cNvSpPr txBox="1"/>
          <p:nvPr/>
        </p:nvSpPr>
        <p:spPr>
          <a:xfrm>
            <a:off x="4400910" y="2966061"/>
            <a:ext cx="2315436" cy="343620"/>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+ 1</a:t>
            </a:r>
            <a:r>
              <a:rPr lang="en-US" sz="1633">
                <a:latin typeface="Arial" panose="020B0604020202020204" pitchFamily="34" charset="0"/>
                <a:cs typeface="Arial" panose="020B0604020202020204" pitchFamily="34" charset="0"/>
              </a:rPr>
              <a:t>€ Income</a:t>
            </a:r>
            <a:endParaRPr lang="en-US" sz="1633" dirty="0">
              <a:latin typeface="Arial" panose="020B0604020202020204" pitchFamily="34" charset="0"/>
              <a:cs typeface="Arial" panose="020B0604020202020204" pitchFamily="34" charset="0"/>
            </a:endParaRPr>
          </a:p>
        </p:txBody>
      </p:sp>
      <p:sp>
        <p:nvSpPr>
          <p:cNvPr id="3" name="Textfeld 2"/>
          <p:cNvSpPr txBox="1"/>
          <p:nvPr/>
        </p:nvSpPr>
        <p:spPr>
          <a:xfrm>
            <a:off x="7506501" y="507899"/>
            <a:ext cx="2629246" cy="369332"/>
          </a:xfrm>
          <a:prstGeom prst="rect">
            <a:avLst/>
          </a:prstGeom>
          <a:noFill/>
        </p:spPr>
        <p:txBody>
          <a:bodyPr wrap="none" rtlCol="0">
            <a:spAutoFit/>
          </a:bodyPr>
          <a:lstStyle/>
          <a:p>
            <a:r>
              <a:rPr lang="de-DE" sz="1633" dirty="0"/>
              <a:t>C(y)=</a:t>
            </a:r>
            <a:r>
              <a:rPr lang="de-DE" dirty="0">
                <a:solidFill>
                  <a:srgbClr val="000000"/>
                </a:solidFill>
              </a:rPr>
              <a:t> 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a:t>
            </a:r>
            <a:r>
              <a:rPr lang="de-DE">
                <a:solidFill>
                  <a:srgbClr val="000000"/>
                </a:solidFill>
              </a:rPr>
              <a:t>=100+0,89Y</a:t>
            </a:r>
            <a:endParaRPr lang="de-DE" sz="1633" dirty="0"/>
          </a:p>
        </p:txBody>
      </p:sp>
      <p:sp>
        <p:nvSpPr>
          <p:cNvPr id="20" name="Rechteck 19">
            <a:extLst>
              <a:ext uri="{FF2B5EF4-FFF2-40B4-BE49-F238E27FC236}">
                <a16:creationId xmlns:a16="http://schemas.microsoft.com/office/drawing/2014/main" id="{3AA9EF4D-D393-497D-9B25-FE8AE1F44E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6ADCA1-24D8-49C7-A4E1-5BA94AF2B929}"/>
                  </a:ext>
                </a:extLst>
              </p14:cNvPr>
              <p14:cNvContentPartPr/>
              <p14:nvPr/>
            </p14:nvContentPartPr>
            <p14:xfrm>
              <a:off x="9006783" y="851011"/>
              <a:ext cx="304560" cy="55800"/>
            </p14:xfrm>
          </p:contentPart>
        </mc:Choice>
        <mc:Fallback xmlns="">
          <p:pic>
            <p:nvPicPr>
              <p:cNvPr id="2" name="Freihand 1">
                <a:extLst>
                  <a:ext uri="{FF2B5EF4-FFF2-40B4-BE49-F238E27FC236}">
                    <a16:creationId xmlns:a16="http://schemas.microsoft.com/office/drawing/2014/main" id="{116ADCA1-24D8-49C7-A4E1-5BA94AF2B929}"/>
                  </a:ext>
                </a:extLst>
              </p:cNvPr>
              <p:cNvPicPr/>
              <p:nvPr/>
            </p:nvPicPr>
            <p:blipFill>
              <a:blip r:embed="rId4"/>
              <a:stretch>
                <a:fillRect/>
              </a:stretch>
            </p:blipFill>
            <p:spPr>
              <a:xfrm>
                <a:off x="9002463" y="846691"/>
                <a:ext cx="313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1A5F19D-268C-4ACD-8801-A282AC08A632}"/>
                  </a:ext>
                </a:extLst>
              </p14:cNvPr>
              <p14:cNvContentPartPr/>
              <p14:nvPr/>
            </p14:nvContentPartPr>
            <p14:xfrm>
              <a:off x="8115423" y="981331"/>
              <a:ext cx="744840" cy="7200"/>
            </p14:xfrm>
          </p:contentPart>
        </mc:Choice>
        <mc:Fallback xmlns="">
          <p:pic>
            <p:nvPicPr>
              <p:cNvPr id="4" name="Freihand 3">
                <a:extLst>
                  <a:ext uri="{FF2B5EF4-FFF2-40B4-BE49-F238E27FC236}">
                    <a16:creationId xmlns:a16="http://schemas.microsoft.com/office/drawing/2014/main" id="{E1A5F19D-268C-4ACD-8801-A282AC08A632}"/>
                  </a:ext>
                </a:extLst>
              </p:cNvPr>
              <p:cNvPicPr/>
              <p:nvPr/>
            </p:nvPicPr>
            <p:blipFill>
              <a:blip r:embed="rId6"/>
              <a:stretch>
                <a:fillRect/>
              </a:stretch>
            </p:blipFill>
            <p:spPr>
              <a:xfrm>
                <a:off x="8111103" y="977011"/>
                <a:ext cx="7534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1" name="Freihand 40">
                <a:extLst>
                  <a:ext uri="{FF2B5EF4-FFF2-40B4-BE49-F238E27FC236}">
                    <a16:creationId xmlns:a16="http://schemas.microsoft.com/office/drawing/2014/main" id="{BAE4142E-4685-4AE0-B057-46662F0EEDA9}"/>
                  </a:ext>
                </a:extLst>
              </p14:cNvPr>
              <p14:cNvContentPartPr/>
              <p14:nvPr/>
            </p14:nvContentPartPr>
            <p14:xfrm>
              <a:off x="1062303" y="999691"/>
              <a:ext cx="2073240" cy="49680"/>
            </p14:xfrm>
          </p:contentPart>
        </mc:Choice>
        <mc:Fallback xmlns="">
          <p:pic>
            <p:nvPicPr>
              <p:cNvPr id="41" name="Freihand 40">
                <a:extLst>
                  <a:ext uri="{FF2B5EF4-FFF2-40B4-BE49-F238E27FC236}">
                    <a16:creationId xmlns:a16="http://schemas.microsoft.com/office/drawing/2014/main" id="{BAE4142E-4685-4AE0-B057-46662F0EEDA9}"/>
                  </a:ext>
                </a:extLst>
              </p:cNvPr>
              <p:cNvPicPr/>
              <p:nvPr/>
            </p:nvPicPr>
            <p:blipFill>
              <a:blip r:embed="rId8"/>
              <a:stretch>
                <a:fillRect/>
              </a:stretch>
            </p:blipFill>
            <p:spPr>
              <a:xfrm>
                <a:off x="1057983" y="995371"/>
                <a:ext cx="2081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3" name="Freihand 42">
                <a:extLst>
                  <a:ext uri="{FF2B5EF4-FFF2-40B4-BE49-F238E27FC236}">
                    <a16:creationId xmlns:a16="http://schemas.microsoft.com/office/drawing/2014/main" id="{FAC36131-C5A9-4909-B646-C00986961A46}"/>
                  </a:ext>
                </a:extLst>
              </p14:cNvPr>
              <p14:cNvContentPartPr/>
              <p14:nvPr/>
            </p14:nvContentPartPr>
            <p14:xfrm>
              <a:off x="6517023" y="5177131"/>
              <a:ext cx="1642320" cy="97920"/>
            </p14:xfrm>
          </p:contentPart>
        </mc:Choice>
        <mc:Fallback xmlns="">
          <p:pic>
            <p:nvPicPr>
              <p:cNvPr id="43" name="Freihand 42">
                <a:extLst>
                  <a:ext uri="{FF2B5EF4-FFF2-40B4-BE49-F238E27FC236}">
                    <a16:creationId xmlns:a16="http://schemas.microsoft.com/office/drawing/2014/main" id="{FAC36131-C5A9-4909-B646-C00986961A46}"/>
                  </a:ext>
                </a:extLst>
              </p:cNvPr>
              <p:cNvPicPr/>
              <p:nvPr/>
            </p:nvPicPr>
            <p:blipFill>
              <a:blip r:embed="rId10"/>
              <a:stretch>
                <a:fillRect/>
              </a:stretch>
            </p:blipFill>
            <p:spPr>
              <a:xfrm>
                <a:off x="6512703" y="5172811"/>
                <a:ext cx="1650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Freihand 43">
                <a:extLst>
                  <a:ext uri="{FF2B5EF4-FFF2-40B4-BE49-F238E27FC236}">
                    <a16:creationId xmlns:a16="http://schemas.microsoft.com/office/drawing/2014/main" id="{B461AAE6-3AA6-4F0E-92EC-B129597F2E51}"/>
                  </a:ext>
                </a:extLst>
              </p14:cNvPr>
              <p14:cNvContentPartPr/>
              <p14:nvPr/>
            </p14:nvContentPartPr>
            <p14:xfrm>
              <a:off x="111543" y="4486291"/>
              <a:ext cx="716040" cy="34560"/>
            </p14:xfrm>
          </p:contentPart>
        </mc:Choice>
        <mc:Fallback xmlns="">
          <p:pic>
            <p:nvPicPr>
              <p:cNvPr id="44" name="Freihand 43">
                <a:extLst>
                  <a:ext uri="{FF2B5EF4-FFF2-40B4-BE49-F238E27FC236}">
                    <a16:creationId xmlns:a16="http://schemas.microsoft.com/office/drawing/2014/main" id="{B461AAE6-3AA6-4F0E-92EC-B129597F2E51}"/>
                  </a:ext>
                </a:extLst>
              </p:cNvPr>
              <p:cNvPicPr/>
              <p:nvPr/>
            </p:nvPicPr>
            <p:blipFill>
              <a:blip r:embed="rId12"/>
              <a:stretch>
                <a:fillRect/>
              </a:stretch>
            </p:blipFill>
            <p:spPr>
              <a:xfrm>
                <a:off x="107223" y="4481971"/>
                <a:ext cx="7246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5" name="Freihand 44">
                <a:extLst>
                  <a:ext uri="{FF2B5EF4-FFF2-40B4-BE49-F238E27FC236}">
                    <a16:creationId xmlns:a16="http://schemas.microsoft.com/office/drawing/2014/main" id="{0D255B85-47AF-401F-815D-23C9BCE7C25D}"/>
                  </a:ext>
                </a:extLst>
              </p14:cNvPr>
              <p14:cNvContentPartPr/>
              <p14:nvPr/>
            </p14:nvContentPartPr>
            <p14:xfrm>
              <a:off x="3372063" y="3457411"/>
              <a:ext cx="239040" cy="1210320"/>
            </p14:xfrm>
          </p:contentPart>
        </mc:Choice>
        <mc:Fallback xmlns="">
          <p:pic>
            <p:nvPicPr>
              <p:cNvPr id="45" name="Freihand 44">
                <a:extLst>
                  <a:ext uri="{FF2B5EF4-FFF2-40B4-BE49-F238E27FC236}">
                    <a16:creationId xmlns:a16="http://schemas.microsoft.com/office/drawing/2014/main" id="{0D255B85-47AF-401F-815D-23C9BCE7C25D}"/>
                  </a:ext>
                </a:extLst>
              </p:cNvPr>
              <p:cNvPicPr/>
              <p:nvPr/>
            </p:nvPicPr>
            <p:blipFill>
              <a:blip r:embed="rId14"/>
              <a:stretch>
                <a:fillRect/>
              </a:stretch>
            </p:blipFill>
            <p:spPr>
              <a:xfrm>
                <a:off x="3367743" y="3453091"/>
                <a:ext cx="247680" cy="1218960"/>
              </a:xfrm>
              <a:prstGeom prst="rect">
                <a:avLst/>
              </a:prstGeom>
            </p:spPr>
          </p:pic>
        </mc:Fallback>
      </mc:AlternateContent>
      <p:grpSp>
        <p:nvGrpSpPr>
          <p:cNvPr id="62" name="Gruppieren 61">
            <a:extLst>
              <a:ext uri="{FF2B5EF4-FFF2-40B4-BE49-F238E27FC236}">
                <a16:creationId xmlns:a16="http://schemas.microsoft.com/office/drawing/2014/main" id="{B5D3CBFF-2349-4C5C-B2A3-E3F6E45D3FF5}"/>
              </a:ext>
            </a:extLst>
          </p:cNvPr>
          <p:cNvGrpSpPr/>
          <p:nvPr/>
        </p:nvGrpSpPr>
        <p:grpSpPr>
          <a:xfrm>
            <a:off x="8068983" y="80611"/>
            <a:ext cx="3451680" cy="1524600"/>
            <a:chOff x="8068983" y="80611"/>
            <a:chExt cx="3451680" cy="1524600"/>
          </a:xfrm>
        </p:grpSpPr>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1C3B6D16-D4A3-40A7-9B77-3E44E065C2D3}"/>
                    </a:ext>
                  </a:extLst>
                </p14:cNvPr>
                <p14:cNvContentPartPr/>
                <p14:nvPr/>
              </p14:nvContentPartPr>
              <p14:xfrm>
                <a:off x="8068983" y="501451"/>
                <a:ext cx="356760" cy="482400"/>
              </p14:xfrm>
            </p:contentPart>
          </mc:Choice>
          <mc:Fallback xmlns="">
            <p:pic>
              <p:nvPicPr>
                <p:cNvPr id="5" name="Freihand 4">
                  <a:extLst>
                    <a:ext uri="{FF2B5EF4-FFF2-40B4-BE49-F238E27FC236}">
                      <a16:creationId xmlns:a16="http://schemas.microsoft.com/office/drawing/2014/main" id="{1C3B6D16-D4A3-40A7-9B77-3E44E065C2D3}"/>
                    </a:ext>
                  </a:extLst>
                </p:cNvPr>
                <p:cNvPicPr/>
                <p:nvPr/>
              </p:nvPicPr>
              <p:blipFill>
                <a:blip r:embed="rId16"/>
                <a:stretch>
                  <a:fillRect/>
                </a:stretch>
              </p:blipFill>
              <p:spPr>
                <a:xfrm>
                  <a:off x="8064663" y="497131"/>
                  <a:ext cx="3654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E1EBF725-0BFD-4EF0-AA53-54D4229F61BC}"/>
                    </a:ext>
                  </a:extLst>
                </p14:cNvPr>
                <p14:cNvContentPartPr/>
                <p14:nvPr/>
              </p14:nvContentPartPr>
              <p14:xfrm>
                <a:off x="9012903" y="429811"/>
                <a:ext cx="341280" cy="480600"/>
              </p14:xfrm>
            </p:contentPart>
          </mc:Choice>
          <mc:Fallback xmlns="">
            <p:pic>
              <p:nvPicPr>
                <p:cNvPr id="19" name="Freihand 18">
                  <a:extLst>
                    <a:ext uri="{FF2B5EF4-FFF2-40B4-BE49-F238E27FC236}">
                      <a16:creationId xmlns:a16="http://schemas.microsoft.com/office/drawing/2014/main" id="{E1EBF725-0BFD-4EF0-AA53-54D4229F61BC}"/>
                    </a:ext>
                  </a:extLst>
                </p:cNvPr>
                <p:cNvPicPr/>
                <p:nvPr/>
              </p:nvPicPr>
              <p:blipFill>
                <a:blip r:embed="rId18"/>
                <a:stretch>
                  <a:fillRect/>
                </a:stretch>
              </p:blipFill>
              <p:spPr>
                <a:xfrm>
                  <a:off x="9008583" y="425491"/>
                  <a:ext cx="34992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BB7FA0F5-CBB5-4B15-BA7D-947276935601}"/>
                    </a:ext>
                  </a:extLst>
                </p14:cNvPr>
                <p14:cNvContentPartPr/>
                <p14:nvPr/>
              </p14:nvContentPartPr>
              <p14:xfrm>
                <a:off x="8351583" y="974491"/>
                <a:ext cx="781560" cy="407880"/>
              </p14:xfrm>
            </p:contentPart>
          </mc:Choice>
          <mc:Fallback xmlns="">
            <p:pic>
              <p:nvPicPr>
                <p:cNvPr id="21" name="Freihand 20">
                  <a:extLst>
                    <a:ext uri="{FF2B5EF4-FFF2-40B4-BE49-F238E27FC236}">
                      <a16:creationId xmlns:a16="http://schemas.microsoft.com/office/drawing/2014/main" id="{BB7FA0F5-CBB5-4B15-BA7D-947276935601}"/>
                    </a:ext>
                  </a:extLst>
                </p:cNvPr>
                <p:cNvPicPr/>
                <p:nvPr/>
              </p:nvPicPr>
              <p:blipFill>
                <a:blip r:embed="rId20"/>
                <a:stretch>
                  <a:fillRect/>
                </a:stretch>
              </p:blipFill>
              <p:spPr>
                <a:xfrm>
                  <a:off x="8347263" y="970171"/>
                  <a:ext cx="7902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E1966D4A-34E8-4457-9EFE-83D28F4D0771}"/>
                    </a:ext>
                  </a:extLst>
                </p14:cNvPr>
                <p14:cNvContentPartPr/>
                <p14:nvPr/>
              </p14:nvContentPartPr>
              <p14:xfrm>
                <a:off x="8657583" y="1504411"/>
                <a:ext cx="110880" cy="100800"/>
              </p14:xfrm>
            </p:contentPart>
          </mc:Choice>
          <mc:Fallback xmlns="">
            <p:pic>
              <p:nvPicPr>
                <p:cNvPr id="23" name="Freihand 22">
                  <a:extLst>
                    <a:ext uri="{FF2B5EF4-FFF2-40B4-BE49-F238E27FC236}">
                      <a16:creationId xmlns:a16="http://schemas.microsoft.com/office/drawing/2014/main" id="{E1966D4A-34E8-4457-9EFE-83D28F4D0771}"/>
                    </a:ext>
                  </a:extLst>
                </p:cNvPr>
                <p:cNvPicPr/>
                <p:nvPr/>
              </p:nvPicPr>
              <p:blipFill>
                <a:blip r:embed="rId22"/>
                <a:stretch>
                  <a:fillRect/>
                </a:stretch>
              </p:blipFill>
              <p:spPr>
                <a:xfrm>
                  <a:off x="8653263" y="1500091"/>
                  <a:ext cx="119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ABECE462-A056-41E9-85C0-DE58513CFFC4}"/>
                    </a:ext>
                  </a:extLst>
                </p14:cNvPr>
                <p14:cNvContentPartPr/>
                <p14:nvPr/>
              </p14:nvContentPartPr>
              <p14:xfrm>
                <a:off x="8797983" y="1394611"/>
                <a:ext cx="255960" cy="177840"/>
              </p14:xfrm>
            </p:contentPart>
          </mc:Choice>
          <mc:Fallback xmlns="">
            <p:pic>
              <p:nvPicPr>
                <p:cNvPr id="24" name="Freihand 23">
                  <a:extLst>
                    <a:ext uri="{FF2B5EF4-FFF2-40B4-BE49-F238E27FC236}">
                      <a16:creationId xmlns:a16="http://schemas.microsoft.com/office/drawing/2014/main" id="{ABECE462-A056-41E9-85C0-DE58513CFFC4}"/>
                    </a:ext>
                  </a:extLst>
                </p:cNvPr>
                <p:cNvPicPr/>
                <p:nvPr/>
              </p:nvPicPr>
              <p:blipFill>
                <a:blip r:embed="rId24"/>
                <a:stretch>
                  <a:fillRect/>
                </a:stretch>
              </p:blipFill>
              <p:spPr>
                <a:xfrm>
                  <a:off x="8793663" y="1390291"/>
                  <a:ext cx="2646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9A901A84-6C6A-4359-9CF7-A13CA7856701}"/>
                    </a:ext>
                  </a:extLst>
                </p14:cNvPr>
                <p14:cNvContentPartPr/>
                <p14:nvPr/>
              </p14:nvContentPartPr>
              <p14:xfrm>
                <a:off x="9170583" y="1478491"/>
                <a:ext cx="213480" cy="63360"/>
              </p14:xfrm>
            </p:contentPart>
          </mc:Choice>
          <mc:Fallback xmlns="">
            <p:pic>
              <p:nvPicPr>
                <p:cNvPr id="26" name="Freihand 25">
                  <a:extLst>
                    <a:ext uri="{FF2B5EF4-FFF2-40B4-BE49-F238E27FC236}">
                      <a16:creationId xmlns:a16="http://schemas.microsoft.com/office/drawing/2014/main" id="{9A901A84-6C6A-4359-9CF7-A13CA7856701}"/>
                    </a:ext>
                  </a:extLst>
                </p:cNvPr>
                <p:cNvPicPr/>
                <p:nvPr/>
              </p:nvPicPr>
              <p:blipFill>
                <a:blip r:embed="rId26"/>
                <a:stretch>
                  <a:fillRect/>
                </a:stretch>
              </p:blipFill>
              <p:spPr>
                <a:xfrm>
                  <a:off x="9166263" y="1474171"/>
                  <a:ext cx="222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479BC52C-9CE1-4C22-984F-FB95CA746F57}"/>
                    </a:ext>
                  </a:extLst>
                </p14:cNvPr>
                <p14:cNvContentPartPr/>
                <p14:nvPr/>
              </p14:nvContentPartPr>
              <p14:xfrm>
                <a:off x="9512223" y="1329451"/>
                <a:ext cx="199800" cy="181800"/>
              </p14:xfrm>
            </p:contentPart>
          </mc:Choice>
          <mc:Fallback xmlns="">
            <p:pic>
              <p:nvPicPr>
                <p:cNvPr id="27" name="Freihand 26">
                  <a:extLst>
                    <a:ext uri="{FF2B5EF4-FFF2-40B4-BE49-F238E27FC236}">
                      <a16:creationId xmlns:a16="http://schemas.microsoft.com/office/drawing/2014/main" id="{479BC52C-9CE1-4C22-984F-FB95CA746F57}"/>
                    </a:ext>
                  </a:extLst>
                </p:cNvPr>
                <p:cNvPicPr/>
                <p:nvPr/>
              </p:nvPicPr>
              <p:blipFill>
                <a:blip r:embed="rId28"/>
                <a:stretch>
                  <a:fillRect/>
                </a:stretch>
              </p:blipFill>
              <p:spPr>
                <a:xfrm>
                  <a:off x="9507903" y="1325131"/>
                  <a:ext cx="208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E53F7ED0-FC0A-41E4-B62D-297E3DF09DB9}"/>
                    </a:ext>
                  </a:extLst>
                </p14:cNvPr>
                <p14:cNvContentPartPr/>
                <p14:nvPr/>
              </p14:nvContentPartPr>
              <p14:xfrm>
                <a:off x="9740103" y="1394971"/>
                <a:ext cx="68400" cy="97560"/>
              </p14:xfrm>
            </p:contentPart>
          </mc:Choice>
          <mc:Fallback xmlns="">
            <p:pic>
              <p:nvPicPr>
                <p:cNvPr id="28" name="Freihand 27">
                  <a:extLst>
                    <a:ext uri="{FF2B5EF4-FFF2-40B4-BE49-F238E27FC236}">
                      <a16:creationId xmlns:a16="http://schemas.microsoft.com/office/drawing/2014/main" id="{E53F7ED0-FC0A-41E4-B62D-297E3DF09DB9}"/>
                    </a:ext>
                  </a:extLst>
                </p:cNvPr>
                <p:cNvPicPr/>
                <p:nvPr/>
              </p:nvPicPr>
              <p:blipFill>
                <a:blip r:embed="rId30"/>
                <a:stretch>
                  <a:fillRect/>
                </a:stretch>
              </p:blipFill>
              <p:spPr>
                <a:xfrm>
                  <a:off x="9735783" y="1390651"/>
                  <a:ext cx="77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E8A9CF0F-27D8-4078-9108-5862F05560A6}"/>
                    </a:ext>
                  </a:extLst>
                </p14:cNvPr>
                <p14:cNvContentPartPr/>
                <p14:nvPr/>
              </p14:nvContentPartPr>
              <p14:xfrm>
                <a:off x="9964023" y="1380571"/>
                <a:ext cx="270360" cy="96120"/>
              </p14:xfrm>
            </p:contentPart>
          </mc:Choice>
          <mc:Fallback xmlns="">
            <p:pic>
              <p:nvPicPr>
                <p:cNvPr id="29" name="Freihand 28">
                  <a:extLst>
                    <a:ext uri="{FF2B5EF4-FFF2-40B4-BE49-F238E27FC236}">
                      <a16:creationId xmlns:a16="http://schemas.microsoft.com/office/drawing/2014/main" id="{E8A9CF0F-27D8-4078-9108-5862F05560A6}"/>
                    </a:ext>
                  </a:extLst>
                </p:cNvPr>
                <p:cNvPicPr/>
                <p:nvPr/>
              </p:nvPicPr>
              <p:blipFill>
                <a:blip r:embed="rId32"/>
                <a:stretch>
                  <a:fillRect/>
                </a:stretch>
              </p:blipFill>
              <p:spPr>
                <a:xfrm>
                  <a:off x="9959703" y="1376251"/>
                  <a:ext cx="279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D3BDC56B-EE09-47F1-860F-6551D4CE77F8}"/>
                    </a:ext>
                  </a:extLst>
                </p14:cNvPr>
                <p14:cNvContentPartPr/>
                <p14:nvPr/>
              </p14:nvContentPartPr>
              <p14:xfrm>
                <a:off x="10249503" y="1293091"/>
                <a:ext cx="125640" cy="184320"/>
              </p14:xfrm>
            </p:contentPart>
          </mc:Choice>
          <mc:Fallback xmlns="">
            <p:pic>
              <p:nvPicPr>
                <p:cNvPr id="30" name="Freihand 29">
                  <a:extLst>
                    <a:ext uri="{FF2B5EF4-FFF2-40B4-BE49-F238E27FC236}">
                      <a16:creationId xmlns:a16="http://schemas.microsoft.com/office/drawing/2014/main" id="{D3BDC56B-EE09-47F1-860F-6551D4CE77F8}"/>
                    </a:ext>
                  </a:extLst>
                </p:cNvPr>
                <p:cNvPicPr/>
                <p:nvPr/>
              </p:nvPicPr>
              <p:blipFill>
                <a:blip r:embed="rId34"/>
                <a:stretch>
                  <a:fillRect/>
                </a:stretch>
              </p:blipFill>
              <p:spPr>
                <a:xfrm>
                  <a:off x="10245183" y="1288771"/>
                  <a:ext cx="134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D6404FB8-0C9F-4364-90AA-492E10BEF68F}"/>
                    </a:ext>
                  </a:extLst>
                </p14:cNvPr>
                <p14:cNvContentPartPr/>
                <p14:nvPr/>
              </p14:nvContentPartPr>
              <p14:xfrm>
                <a:off x="10366143" y="1337371"/>
                <a:ext cx="132480" cy="114120"/>
              </p14:xfrm>
            </p:contentPart>
          </mc:Choice>
          <mc:Fallback xmlns="">
            <p:pic>
              <p:nvPicPr>
                <p:cNvPr id="31" name="Freihand 30">
                  <a:extLst>
                    <a:ext uri="{FF2B5EF4-FFF2-40B4-BE49-F238E27FC236}">
                      <a16:creationId xmlns:a16="http://schemas.microsoft.com/office/drawing/2014/main" id="{D6404FB8-0C9F-4364-90AA-492E10BEF68F}"/>
                    </a:ext>
                  </a:extLst>
                </p:cNvPr>
                <p:cNvPicPr/>
                <p:nvPr/>
              </p:nvPicPr>
              <p:blipFill>
                <a:blip r:embed="rId36"/>
                <a:stretch>
                  <a:fillRect/>
                </a:stretch>
              </p:blipFill>
              <p:spPr>
                <a:xfrm>
                  <a:off x="10361823" y="1333051"/>
                  <a:ext cx="141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3A55D827-CD9A-4D84-8EFE-62134B9DBD24}"/>
                    </a:ext>
                  </a:extLst>
                </p14:cNvPr>
                <p14:cNvContentPartPr/>
                <p14:nvPr/>
              </p14:nvContentPartPr>
              <p14:xfrm>
                <a:off x="10494663" y="1389211"/>
                <a:ext cx="131040" cy="74160"/>
              </p14:xfrm>
            </p:contentPart>
          </mc:Choice>
          <mc:Fallback xmlns="">
            <p:pic>
              <p:nvPicPr>
                <p:cNvPr id="32" name="Freihand 31">
                  <a:extLst>
                    <a:ext uri="{FF2B5EF4-FFF2-40B4-BE49-F238E27FC236}">
                      <a16:creationId xmlns:a16="http://schemas.microsoft.com/office/drawing/2014/main" id="{3A55D827-CD9A-4D84-8EFE-62134B9DBD24}"/>
                    </a:ext>
                  </a:extLst>
                </p:cNvPr>
                <p:cNvPicPr/>
                <p:nvPr/>
              </p:nvPicPr>
              <p:blipFill>
                <a:blip r:embed="rId38"/>
                <a:stretch>
                  <a:fillRect/>
                </a:stretch>
              </p:blipFill>
              <p:spPr>
                <a:xfrm>
                  <a:off x="10490343" y="1384891"/>
                  <a:ext cx="1396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3036CD5D-27CF-41F4-A565-9EC99BF4FAF6}"/>
                    </a:ext>
                  </a:extLst>
                </p14:cNvPr>
                <p14:cNvContentPartPr/>
                <p14:nvPr/>
              </p14:nvContentPartPr>
              <p14:xfrm>
                <a:off x="10682223" y="1288411"/>
                <a:ext cx="21240" cy="181440"/>
              </p14:xfrm>
            </p:contentPart>
          </mc:Choice>
          <mc:Fallback xmlns="">
            <p:pic>
              <p:nvPicPr>
                <p:cNvPr id="33" name="Freihand 32">
                  <a:extLst>
                    <a:ext uri="{FF2B5EF4-FFF2-40B4-BE49-F238E27FC236}">
                      <a16:creationId xmlns:a16="http://schemas.microsoft.com/office/drawing/2014/main" id="{3036CD5D-27CF-41F4-A565-9EC99BF4FAF6}"/>
                    </a:ext>
                  </a:extLst>
                </p:cNvPr>
                <p:cNvPicPr/>
                <p:nvPr/>
              </p:nvPicPr>
              <p:blipFill>
                <a:blip r:embed="rId40"/>
                <a:stretch>
                  <a:fillRect/>
                </a:stretch>
              </p:blipFill>
              <p:spPr>
                <a:xfrm>
                  <a:off x="10677903" y="1284091"/>
                  <a:ext cx="2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400FC8B0-E9A7-4106-81DF-F08EB77A2571}"/>
                    </a:ext>
                  </a:extLst>
                </p14:cNvPr>
                <p14:cNvContentPartPr/>
                <p14:nvPr/>
              </p14:nvContentPartPr>
              <p14:xfrm>
                <a:off x="10869063" y="1360771"/>
                <a:ext cx="106200" cy="115920"/>
              </p14:xfrm>
            </p:contentPart>
          </mc:Choice>
          <mc:Fallback xmlns="">
            <p:pic>
              <p:nvPicPr>
                <p:cNvPr id="34" name="Freihand 33">
                  <a:extLst>
                    <a:ext uri="{FF2B5EF4-FFF2-40B4-BE49-F238E27FC236}">
                      <a16:creationId xmlns:a16="http://schemas.microsoft.com/office/drawing/2014/main" id="{400FC8B0-E9A7-4106-81DF-F08EB77A2571}"/>
                    </a:ext>
                  </a:extLst>
                </p:cNvPr>
                <p:cNvPicPr/>
                <p:nvPr/>
              </p:nvPicPr>
              <p:blipFill>
                <a:blip r:embed="rId42"/>
                <a:stretch>
                  <a:fillRect/>
                </a:stretch>
              </p:blipFill>
              <p:spPr>
                <a:xfrm>
                  <a:off x="10864743" y="1356451"/>
                  <a:ext cx="114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977B1AA3-B331-46EB-BB52-5D3103FA3C05}"/>
                    </a:ext>
                  </a:extLst>
                </p14:cNvPr>
                <p14:cNvContentPartPr/>
                <p14:nvPr/>
              </p14:nvContentPartPr>
              <p14:xfrm>
                <a:off x="10874463" y="1375171"/>
                <a:ext cx="360" cy="360"/>
              </p14:xfrm>
            </p:contentPart>
          </mc:Choice>
          <mc:Fallback xmlns="">
            <p:pic>
              <p:nvPicPr>
                <p:cNvPr id="35" name="Freihand 34">
                  <a:extLst>
                    <a:ext uri="{FF2B5EF4-FFF2-40B4-BE49-F238E27FC236}">
                      <a16:creationId xmlns:a16="http://schemas.microsoft.com/office/drawing/2014/main" id="{977B1AA3-B331-46EB-BB52-5D3103FA3C05}"/>
                    </a:ext>
                  </a:extLst>
                </p:cNvPr>
                <p:cNvPicPr/>
                <p:nvPr/>
              </p:nvPicPr>
              <p:blipFill>
                <a:blip r:embed="rId44"/>
                <a:stretch>
                  <a:fillRect/>
                </a:stretch>
              </p:blipFill>
              <p:spPr>
                <a:xfrm>
                  <a:off x="10870143" y="1370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24810224-3A3B-4F42-B92F-5E931B0CF8C0}"/>
                    </a:ext>
                  </a:extLst>
                </p14:cNvPr>
                <p14:cNvContentPartPr/>
                <p14:nvPr/>
              </p14:nvContentPartPr>
              <p14:xfrm>
                <a:off x="10865463" y="1350331"/>
                <a:ext cx="162360" cy="107640"/>
              </p14:xfrm>
            </p:contentPart>
          </mc:Choice>
          <mc:Fallback xmlns="">
            <p:pic>
              <p:nvPicPr>
                <p:cNvPr id="36" name="Freihand 35">
                  <a:extLst>
                    <a:ext uri="{FF2B5EF4-FFF2-40B4-BE49-F238E27FC236}">
                      <a16:creationId xmlns:a16="http://schemas.microsoft.com/office/drawing/2014/main" id="{24810224-3A3B-4F42-B92F-5E931B0CF8C0}"/>
                    </a:ext>
                  </a:extLst>
                </p:cNvPr>
                <p:cNvPicPr/>
                <p:nvPr/>
              </p:nvPicPr>
              <p:blipFill>
                <a:blip r:embed="rId46"/>
                <a:stretch>
                  <a:fillRect/>
                </a:stretch>
              </p:blipFill>
              <p:spPr>
                <a:xfrm>
                  <a:off x="10861143" y="1346011"/>
                  <a:ext cx="171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78D2C445-E61E-4B47-9EC2-7D86F16E5DDC}"/>
                    </a:ext>
                  </a:extLst>
                </p14:cNvPr>
                <p14:cNvContentPartPr/>
                <p14:nvPr/>
              </p14:nvContentPartPr>
              <p14:xfrm>
                <a:off x="11024223" y="1348531"/>
                <a:ext cx="99000" cy="131760"/>
              </p14:xfrm>
            </p:contentPart>
          </mc:Choice>
          <mc:Fallback xmlns="">
            <p:pic>
              <p:nvPicPr>
                <p:cNvPr id="37" name="Freihand 36">
                  <a:extLst>
                    <a:ext uri="{FF2B5EF4-FFF2-40B4-BE49-F238E27FC236}">
                      <a16:creationId xmlns:a16="http://schemas.microsoft.com/office/drawing/2014/main" id="{78D2C445-E61E-4B47-9EC2-7D86F16E5DDC}"/>
                    </a:ext>
                  </a:extLst>
                </p:cNvPr>
                <p:cNvPicPr/>
                <p:nvPr/>
              </p:nvPicPr>
              <p:blipFill>
                <a:blip r:embed="rId48"/>
                <a:stretch>
                  <a:fillRect/>
                </a:stretch>
              </p:blipFill>
              <p:spPr>
                <a:xfrm>
                  <a:off x="11019903" y="1344211"/>
                  <a:ext cx="107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A4E4E463-279B-454D-B845-C292F7AA3F52}"/>
                    </a:ext>
                  </a:extLst>
                </p14:cNvPr>
                <p14:cNvContentPartPr/>
                <p14:nvPr/>
              </p14:nvContentPartPr>
              <p14:xfrm>
                <a:off x="11020983" y="1373731"/>
                <a:ext cx="130680" cy="82440"/>
              </p14:xfrm>
            </p:contentPart>
          </mc:Choice>
          <mc:Fallback xmlns="">
            <p:pic>
              <p:nvPicPr>
                <p:cNvPr id="38" name="Freihand 37">
                  <a:extLst>
                    <a:ext uri="{FF2B5EF4-FFF2-40B4-BE49-F238E27FC236}">
                      <a16:creationId xmlns:a16="http://schemas.microsoft.com/office/drawing/2014/main" id="{A4E4E463-279B-454D-B845-C292F7AA3F52}"/>
                    </a:ext>
                  </a:extLst>
                </p:cNvPr>
                <p:cNvPicPr/>
                <p:nvPr/>
              </p:nvPicPr>
              <p:blipFill>
                <a:blip r:embed="rId50"/>
                <a:stretch>
                  <a:fillRect/>
                </a:stretch>
              </p:blipFill>
              <p:spPr>
                <a:xfrm>
                  <a:off x="11016663" y="1369411"/>
                  <a:ext cx="13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C310C61-2739-4D49-8F6E-F20604E0F9CE}"/>
                    </a:ext>
                  </a:extLst>
                </p14:cNvPr>
                <p14:cNvContentPartPr/>
                <p14:nvPr/>
              </p14:nvContentPartPr>
              <p14:xfrm>
                <a:off x="11162103" y="1329451"/>
                <a:ext cx="139320" cy="123480"/>
              </p14:xfrm>
            </p:contentPart>
          </mc:Choice>
          <mc:Fallback xmlns="">
            <p:pic>
              <p:nvPicPr>
                <p:cNvPr id="39" name="Freihand 38">
                  <a:extLst>
                    <a:ext uri="{FF2B5EF4-FFF2-40B4-BE49-F238E27FC236}">
                      <a16:creationId xmlns:a16="http://schemas.microsoft.com/office/drawing/2014/main" id="{DC310C61-2739-4D49-8F6E-F20604E0F9CE}"/>
                    </a:ext>
                  </a:extLst>
                </p:cNvPr>
                <p:cNvPicPr/>
                <p:nvPr/>
              </p:nvPicPr>
              <p:blipFill>
                <a:blip r:embed="rId52"/>
                <a:stretch>
                  <a:fillRect/>
                </a:stretch>
              </p:blipFill>
              <p:spPr>
                <a:xfrm>
                  <a:off x="11157783" y="1325131"/>
                  <a:ext cx="1479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7D1C6E3C-B694-4404-B835-1C886E8C2A8C}"/>
                    </a:ext>
                  </a:extLst>
                </p14:cNvPr>
                <p14:cNvContentPartPr/>
                <p14:nvPr/>
              </p14:nvContentPartPr>
              <p14:xfrm>
                <a:off x="11317263" y="1332691"/>
                <a:ext cx="203400" cy="100800"/>
              </p14:xfrm>
            </p:contentPart>
          </mc:Choice>
          <mc:Fallback xmlns="">
            <p:pic>
              <p:nvPicPr>
                <p:cNvPr id="40" name="Freihand 39">
                  <a:extLst>
                    <a:ext uri="{FF2B5EF4-FFF2-40B4-BE49-F238E27FC236}">
                      <a16:creationId xmlns:a16="http://schemas.microsoft.com/office/drawing/2014/main" id="{7D1C6E3C-B694-4404-B835-1C886E8C2A8C}"/>
                    </a:ext>
                  </a:extLst>
                </p:cNvPr>
                <p:cNvPicPr/>
                <p:nvPr/>
              </p:nvPicPr>
              <p:blipFill>
                <a:blip r:embed="rId54"/>
                <a:stretch>
                  <a:fillRect/>
                </a:stretch>
              </p:blipFill>
              <p:spPr>
                <a:xfrm>
                  <a:off x="11312943" y="1328371"/>
                  <a:ext cx="212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6" name="Freihand 45">
                  <a:extLst>
                    <a:ext uri="{FF2B5EF4-FFF2-40B4-BE49-F238E27FC236}">
                      <a16:creationId xmlns:a16="http://schemas.microsoft.com/office/drawing/2014/main" id="{8310CFB4-FCE8-44B7-B33F-61840EB03B88}"/>
                    </a:ext>
                  </a:extLst>
                </p14:cNvPr>
                <p14:cNvContentPartPr/>
                <p14:nvPr/>
              </p14:nvContentPartPr>
              <p14:xfrm>
                <a:off x="8479023" y="519811"/>
                <a:ext cx="286920" cy="452880"/>
              </p14:xfrm>
            </p:contentPart>
          </mc:Choice>
          <mc:Fallback xmlns="">
            <p:pic>
              <p:nvPicPr>
                <p:cNvPr id="46" name="Freihand 45">
                  <a:extLst>
                    <a:ext uri="{FF2B5EF4-FFF2-40B4-BE49-F238E27FC236}">
                      <a16:creationId xmlns:a16="http://schemas.microsoft.com/office/drawing/2014/main" id="{8310CFB4-FCE8-44B7-B33F-61840EB03B88}"/>
                    </a:ext>
                  </a:extLst>
                </p:cNvPr>
                <p:cNvPicPr/>
                <p:nvPr/>
              </p:nvPicPr>
              <p:blipFill>
                <a:blip r:embed="rId56"/>
                <a:stretch>
                  <a:fillRect/>
                </a:stretch>
              </p:blipFill>
              <p:spPr>
                <a:xfrm>
                  <a:off x="8474703" y="515491"/>
                  <a:ext cx="29556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 name="Freihand 46">
                  <a:extLst>
                    <a:ext uri="{FF2B5EF4-FFF2-40B4-BE49-F238E27FC236}">
                      <a16:creationId xmlns:a16="http://schemas.microsoft.com/office/drawing/2014/main" id="{B12F806C-911F-402D-8726-3F5A8F35C0E7}"/>
                    </a:ext>
                  </a:extLst>
                </p14:cNvPr>
                <p14:cNvContentPartPr/>
                <p14:nvPr/>
              </p14:nvContentPartPr>
              <p14:xfrm>
                <a:off x="9567303" y="483451"/>
                <a:ext cx="318600" cy="441720"/>
              </p14:xfrm>
            </p:contentPart>
          </mc:Choice>
          <mc:Fallback xmlns="">
            <p:pic>
              <p:nvPicPr>
                <p:cNvPr id="47" name="Freihand 46">
                  <a:extLst>
                    <a:ext uri="{FF2B5EF4-FFF2-40B4-BE49-F238E27FC236}">
                      <a16:creationId xmlns:a16="http://schemas.microsoft.com/office/drawing/2014/main" id="{B12F806C-911F-402D-8726-3F5A8F35C0E7}"/>
                    </a:ext>
                  </a:extLst>
                </p:cNvPr>
                <p:cNvPicPr/>
                <p:nvPr/>
              </p:nvPicPr>
              <p:blipFill>
                <a:blip r:embed="rId58"/>
                <a:stretch>
                  <a:fillRect/>
                </a:stretch>
              </p:blipFill>
              <p:spPr>
                <a:xfrm>
                  <a:off x="9562983" y="479131"/>
                  <a:ext cx="32724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9" name="Freihand 48">
                  <a:extLst>
                    <a:ext uri="{FF2B5EF4-FFF2-40B4-BE49-F238E27FC236}">
                      <a16:creationId xmlns:a16="http://schemas.microsoft.com/office/drawing/2014/main" id="{9E293C96-3F2C-425A-ABC7-F41864FBFD52}"/>
                    </a:ext>
                  </a:extLst>
                </p14:cNvPr>
                <p14:cNvContentPartPr/>
                <p14:nvPr/>
              </p14:nvContentPartPr>
              <p14:xfrm>
                <a:off x="8685303" y="181051"/>
                <a:ext cx="940680" cy="349200"/>
              </p14:xfrm>
            </p:contentPart>
          </mc:Choice>
          <mc:Fallback xmlns="">
            <p:pic>
              <p:nvPicPr>
                <p:cNvPr id="49" name="Freihand 48">
                  <a:extLst>
                    <a:ext uri="{FF2B5EF4-FFF2-40B4-BE49-F238E27FC236}">
                      <a16:creationId xmlns:a16="http://schemas.microsoft.com/office/drawing/2014/main" id="{9E293C96-3F2C-425A-ABC7-F41864FBFD52}"/>
                    </a:ext>
                  </a:extLst>
                </p:cNvPr>
                <p:cNvPicPr/>
                <p:nvPr/>
              </p:nvPicPr>
              <p:blipFill>
                <a:blip r:embed="rId60"/>
                <a:stretch>
                  <a:fillRect/>
                </a:stretch>
              </p:blipFill>
              <p:spPr>
                <a:xfrm>
                  <a:off x="8680983" y="176731"/>
                  <a:ext cx="94932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 name="Freihand 50">
                  <a:extLst>
                    <a:ext uri="{FF2B5EF4-FFF2-40B4-BE49-F238E27FC236}">
                      <a16:creationId xmlns:a16="http://schemas.microsoft.com/office/drawing/2014/main" id="{4F807EC6-2512-4202-B27D-2B8F47BDF702}"/>
                    </a:ext>
                  </a:extLst>
                </p14:cNvPr>
                <p14:cNvContentPartPr/>
                <p14:nvPr/>
              </p14:nvContentPartPr>
              <p14:xfrm>
                <a:off x="9607263" y="154051"/>
                <a:ext cx="126000" cy="116640"/>
              </p14:xfrm>
            </p:contentPart>
          </mc:Choice>
          <mc:Fallback xmlns="">
            <p:pic>
              <p:nvPicPr>
                <p:cNvPr id="51" name="Freihand 50">
                  <a:extLst>
                    <a:ext uri="{FF2B5EF4-FFF2-40B4-BE49-F238E27FC236}">
                      <a16:creationId xmlns:a16="http://schemas.microsoft.com/office/drawing/2014/main" id="{4F807EC6-2512-4202-B27D-2B8F47BDF702}"/>
                    </a:ext>
                  </a:extLst>
                </p:cNvPr>
                <p:cNvPicPr/>
                <p:nvPr/>
              </p:nvPicPr>
              <p:blipFill>
                <a:blip r:embed="rId62"/>
                <a:stretch>
                  <a:fillRect/>
                </a:stretch>
              </p:blipFill>
              <p:spPr>
                <a:xfrm>
                  <a:off x="9602943" y="149731"/>
                  <a:ext cx="134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2" name="Freihand 51">
                  <a:extLst>
                    <a:ext uri="{FF2B5EF4-FFF2-40B4-BE49-F238E27FC236}">
                      <a16:creationId xmlns:a16="http://schemas.microsoft.com/office/drawing/2014/main" id="{0F63F228-8B6E-42D2-B985-4BDA0710FAAA}"/>
                    </a:ext>
                  </a:extLst>
                </p14:cNvPr>
                <p14:cNvContentPartPr/>
                <p14:nvPr/>
              </p14:nvContentPartPr>
              <p14:xfrm>
                <a:off x="9726783" y="118771"/>
                <a:ext cx="45360" cy="128160"/>
              </p14:xfrm>
            </p:contentPart>
          </mc:Choice>
          <mc:Fallback xmlns="">
            <p:pic>
              <p:nvPicPr>
                <p:cNvPr id="52" name="Freihand 51">
                  <a:extLst>
                    <a:ext uri="{FF2B5EF4-FFF2-40B4-BE49-F238E27FC236}">
                      <a16:creationId xmlns:a16="http://schemas.microsoft.com/office/drawing/2014/main" id="{0F63F228-8B6E-42D2-B985-4BDA0710FAAA}"/>
                    </a:ext>
                  </a:extLst>
                </p:cNvPr>
                <p:cNvPicPr/>
                <p:nvPr/>
              </p:nvPicPr>
              <p:blipFill>
                <a:blip r:embed="rId64"/>
                <a:stretch>
                  <a:fillRect/>
                </a:stretch>
              </p:blipFill>
              <p:spPr>
                <a:xfrm>
                  <a:off x="9722463" y="114451"/>
                  <a:ext cx="540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3" name="Freihand 52">
                  <a:extLst>
                    <a:ext uri="{FF2B5EF4-FFF2-40B4-BE49-F238E27FC236}">
                      <a16:creationId xmlns:a16="http://schemas.microsoft.com/office/drawing/2014/main" id="{1D347D32-68CC-4347-8BA5-51CEC371D14F}"/>
                    </a:ext>
                  </a:extLst>
                </p14:cNvPr>
                <p14:cNvContentPartPr/>
                <p14:nvPr/>
              </p14:nvContentPartPr>
              <p14:xfrm>
                <a:off x="9809583" y="187531"/>
                <a:ext cx="49680" cy="64080"/>
              </p14:xfrm>
            </p:contentPart>
          </mc:Choice>
          <mc:Fallback xmlns="">
            <p:pic>
              <p:nvPicPr>
                <p:cNvPr id="53" name="Freihand 52">
                  <a:extLst>
                    <a:ext uri="{FF2B5EF4-FFF2-40B4-BE49-F238E27FC236}">
                      <a16:creationId xmlns:a16="http://schemas.microsoft.com/office/drawing/2014/main" id="{1D347D32-68CC-4347-8BA5-51CEC371D14F}"/>
                    </a:ext>
                  </a:extLst>
                </p:cNvPr>
                <p:cNvPicPr/>
                <p:nvPr/>
              </p:nvPicPr>
              <p:blipFill>
                <a:blip r:embed="rId66"/>
                <a:stretch>
                  <a:fillRect/>
                </a:stretch>
              </p:blipFill>
              <p:spPr>
                <a:xfrm>
                  <a:off x="9805263" y="183211"/>
                  <a:ext cx="58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440B94CA-E05F-441A-AF9E-EB1185A2C0F4}"/>
                    </a:ext>
                  </a:extLst>
                </p14:cNvPr>
                <p14:cNvContentPartPr/>
                <p14:nvPr/>
              </p14:nvContentPartPr>
              <p14:xfrm>
                <a:off x="9886263" y="177451"/>
                <a:ext cx="97920" cy="161640"/>
              </p14:xfrm>
            </p:contentPart>
          </mc:Choice>
          <mc:Fallback xmlns="">
            <p:pic>
              <p:nvPicPr>
                <p:cNvPr id="54" name="Freihand 53">
                  <a:extLst>
                    <a:ext uri="{FF2B5EF4-FFF2-40B4-BE49-F238E27FC236}">
                      <a16:creationId xmlns:a16="http://schemas.microsoft.com/office/drawing/2014/main" id="{440B94CA-E05F-441A-AF9E-EB1185A2C0F4}"/>
                    </a:ext>
                  </a:extLst>
                </p:cNvPr>
                <p:cNvPicPr/>
                <p:nvPr/>
              </p:nvPicPr>
              <p:blipFill>
                <a:blip r:embed="rId68"/>
                <a:stretch>
                  <a:fillRect/>
                </a:stretch>
              </p:blipFill>
              <p:spPr>
                <a:xfrm>
                  <a:off x="9881943" y="173131"/>
                  <a:ext cx="106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12FC92FA-64C9-46C9-9932-948BEC09BC2B}"/>
                    </a:ext>
                  </a:extLst>
                </p14:cNvPr>
                <p14:cNvContentPartPr/>
                <p14:nvPr/>
              </p14:nvContentPartPr>
              <p14:xfrm>
                <a:off x="10006143" y="171331"/>
                <a:ext cx="97560" cy="61920"/>
              </p14:xfrm>
            </p:contentPart>
          </mc:Choice>
          <mc:Fallback xmlns="">
            <p:pic>
              <p:nvPicPr>
                <p:cNvPr id="55" name="Freihand 54">
                  <a:extLst>
                    <a:ext uri="{FF2B5EF4-FFF2-40B4-BE49-F238E27FC236}">
                      <a16:creationId xmlns:a16="http://schemas.microsoft.com/office/drawing/2014/main" id="{12FC92FA-64C9-46C9-9932-948BEC09BC2B}"/>
                    </a:ext>
                  </a:extLst>
                </p:cNvPr>
                <p:cNvPicPr/>
                <p:nvPr/>
              </p:nvPicPr>
              <p:blipFill>
                <a:blip r:embed="rId70"/>
                <a:stretch>
                  <a:fillRect/>
                </a:stretch>
              </p:blipFill>
              <p:spPr>
                <a:xfrm>
                  <a:off x="10001823" y="167011"/>
                  <a:ext cx="10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ABD2F21C-FBCC-4568-B9C7-44A77820614B}"/>
                    </a:ext>
                  </a:extLst>
                </p14:cNvPr>
                <p14:cNvContentPartPr/>
                <p14:nvPr/>
              </p14:nvContentPartPr>
              <p14:xfrm>
                <a:off x="10289823" y="80611"/>
                <a:ext cx="176400" cy="243360"/>
              </p14:xfrm>
            </p:contentPart>
          </mc:Choice>
          <mc:Fallback xmlns="">
            <p:pic>
              <p:nvPicPr>
                <p:cNvPr id="56" name="Freihand 55">
                  <a:extLst>
                    <a:ext uri="{FF2B5EF4-FFF2-40B4-BE49-F238E27FC236}">
                      <a16:creationId xmlns:a16="http://schemas.microsoft.com/office/drawing/2014/main" id="{ABD2F21C-FBCC-4568-B9C7-44A77820614B}"/>
                    </a:ext>
                  </a:extLst>
                </p:cNvPr>
                <p:cNvPicPr/>
                <p:nvPr/>
              </p:nvPicPr>
              <p:blipFill>
                <a:blip r:embed="rId72"/>
                <a:stretch>
                  <a:fillRect/>
                </a:stretch>
              </p:blipFill>
              <p:spPr>
                <a:xfrm>
                  <a:off x="10285503" y="76291"/>
                  <a:ext cx="185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B5025FD4-570D-4634-ADBC-7003064D4922}"/>
                    </a:ext>
                  </a:extLst>
                </p14:cNvPr>
                <p14:cNvContentPartPr/>
                <p14:nvPr/>
              </p14:nvContentPartPr>
              <p14:xfrm>
                <a:off x="10569543" y="86011"/>
                <a:ext cx="167760" cy="162000"/>
              </p14:xfrm>
            </p:contentPart>
          </mc:Choice>
          <mc:Fallback xmlns="">
            <p:pic>
              <p:nvPicPr>
                <p:cNvPr id="57" name="Freihand 56">
                  <a:extLst>
                    <a:ext uri="{FF2B5EF4-FFF2-40B4-BE49-F238E27FC236}">
                      <a16:creationId xmlns:a16="http://schemas.microsoft.com/office/drawing/2014/main" id="{B5025FD4-570D-4634-ADBC-7003064D4922}"/>
                    </a:ext>
                  </a:extLst>
                </p:cNvPr>
                <p:cNvPicPr/>
                <p:nvPr/>
              </p:nvPicPr>
              <p:blipFill>
                <a:blip r:embed="rId74"/>
                <a:stretch>
                  <a:fillRect/>
                </a:stretch>
              </p:blipFill>
              <p:spPr>
                <a:xfrm>
                  <a:off x="10565223" y="81691"/>
                  <a:ext cx="176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CBB56B42-5264-4C5C-9696-D8D8713676D2}"/>
                    </a:ext>
                  </a:extLst>
                </p14:cNvPr>
                <p14:cNvContentPartPr/>
                <p14:nvPr/>
              </p14:nvContentPartPr>
              <p14:xfrm>
                <a:off x="10877343" y="97531"/>
                <a:ext cx="249480" cy="129960"/>
              </p14:xfrm>
            </p:contentPart>
          </mc:Choice>
          <mc:Fallback xmlns="">
            <p:pic>
              <p:nvPicPr>
                <p:cNvPr id="58" name="Freihand 57">
                  <a:extLst>
                    <a:ext uri="{FF2B5EF4-FFF2-40B4-BE49-F238E27FC236}">
                      <a16:creationId xmlns:a16="http://schemas.microsoft.com/office/drawing/2014/main" id="{CBB56B42-5264-4C5C-9696-D8D8713676D2}"/>
                    </a:ext>
                  </a:extLst>
                </p:cNvPr>
                <p:cNvPicPr/>
                <p:nvPr/>
              </p:nvPicPr>
              <p:blipFill>
                <a:blip r:embed="rId76"/>
                <a:stretch>
                  <a:fillRect/>
                </a:stretch>
              </p:blipFill>
              <p:spPr>
                <a:xfrm>
                  <a:off x="10873023" y="93211"/>
                  <a:ext cx="258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279B1788-26C6-48B9-B207-AF550FB7120A}"/>
                    </a:ext>
                  </a:extLst>
                </p14:cNvPr>
                <p14:cNvContentPartPr/>
                <p14:nvPr/>
              </p14:nvContentPartPr>
              <p14:xfrm>
                <a:off x="11063103" y="97171"/>
                <a:ext cx="360" cy="360"/>
              </p14:xfrm>
            </p:contentPart>
          </mc:Choice>
          <mc:Fallback xmlns="">
            <p:pic>
              <p:nvPicPr>
                <p:cNvPr id="59" name="Freihand 58">
                  <a:extLst>
                    <a:ext uri="{FF2B5EF4-FFF2-40B4-BE49-F238E27FC236}">
                      <a16:creationId xmlns:a16="http://schemas.microsoft.com/office/drawing/2014/main" id="{279B1788-26C6-48B9-B207-AF550FB7120A}"/>
                    </a:ext>
                  </a:extLst>
                </p:cNvPr>
                <p:cNvPicPr/>
                <p:nvPr/>
              </p:nvPicPr>
              <p:blipFill>
                <a:blip r:embed="rId44"/>
                <a:stretch>
                  <a:fillRect/>
                </a:stretch>
              </p:blipFill>
              <p:spPr>
                <a:xfrm>
                  <a:off x="11058783" y="92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1" name="Freihand 60">
                  <a:extLst>
                    <a:ext uri="{FF2B5EF4-FFF2-40B4-BE49-F238E27FC236}">
                      <a16:creationId xmlns:a16="http://schemas.microsoft.com/office/drawing/2014/main" id="{1531F27F-173B-436A-BC78-625FDD3AF4B9}"/>
                    </a:ext>
                  </a:extLst>
                </p14:cNvPr>
                <p14:cNvContentPartPr/>
                <p14:nvPr/>
              </p14:nvContentPartPr>
              <p14:xfrm>
                <a:off x="11190183" y="151531"/>
                <a:ext cx="157320" cy="80280"/>
              </p14:xfrm>
            </p:contentPart>
          </mc:Choice>
          <mc:Fallback xmlns="">
            <p:pic>
              <p:nvPicPr>
                <p:cNvPr id="61" name="Freihand 60">
                  <a:extLst>
                    <a:ext uri="{FF2B5EF4-FFF2-40B4-BE49-F238E27FC236}">
                      <a16:creationId xmlns:a16="http://schemas.microsoft.com/office/drawing/2014/main" id="{1531F27F-173B-436A-BC78-625FDD3AF4B9}"/>
                    </a:ext>
                  </a:extLst>
                </p:cNvPr>
                <p:cNvPicPr/>
                <p:nvPr/>
              </p:nvPicPr>
              <p:blipFill>
                <a:blip r:embed="rId79"/>
                <a:stretch>
                  <a:fillRect/>
                </a:stretch>
              </p:blipFill>
              <p:spPr>
                <a:xfrm>
                  <a:off x="11185863" y="147211"/>
                  <a:ext cx="16596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63" name="Freihand 62">
                <a:extLst>
                  <a:ext uri="{FF2B5EF4-FFF2-40B4-BE49-F238E27FC236}">
                    <a16:creationId xmlns:a16="http://schemas.microsoft.com/office/drawing/2014/main" id="{74346053-7A65-40DB-9346-89C16C59DB85}"/>
                  </a:ext>
                </a:extLst>
              </p14:cNvPr>
              <p14:cNvContentPartPr/>
              <p14:nvPr/>
            </p14:nvContentPartPr>
            <p14:xfrm>
              <a:off x="3461343" y="4720651"/>
              <a:ext cx="77760" cy="30600"/>
            </p14:xfrm>
          </p:contentPart>
        </mc:Choice>
        <mc:Fallback xmlns="">
          <p:pic>
            <p:nvPicPr>
              <p:cNvPr id="63" name="Freihand 62">
                <a:extLst>
                  <a:ext uri="{FF2B5EF4-FFF2-40B4-BE49-F238E27FC236}">
                    <a16:creationId xmlns:a16="http://schemas.microsoft.com/office/drawing/2014/main" id="{74346053-7A65-40DB-9346-89C16C59DB85}"/>
                  </a:ext>
                </a:extLst>
              </p:cNvPr>
              <p:cNvPicPr/>
              <p:nvPr/>
            </p:nvPicPr>
            <p:blipFill>
              <a:blip r:embed="rId81"/>
              <a:stretch>
                <a:fillRect/>
              </a:stretch>
            </p:blipFill>
            <p:spPr>
              <a:xfrm>
                <a:off x="3457023" y="4716331"/>
                <a:ext cx="86400" cy="39240"/>
              </a:xfrm>
              <a:prstGeom prst="rect">
                <a:avLst/>
              </a:prstGeom>
            </p:spPr>
          </p:pic>
        </mc:Fallback>
      </mc:AlternateContent>
    </p:spTree>
    <p:extLst>
      <p:ext uri="{BB962C8B-B14F-4D97-AF65-F5344CB8AC3E}">
        <p14:creationId xmlns:p14="http://schemas.microsoft.com/office/powerpoint/2010/main" val="2740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1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a:t>Keynesian Cross</a:t>
            </a:r>
            <a:endParaRPr lang="de-DE" sz="2903" b="1" dirty="0"/>
          </a:p>
        </p:txBody>
      </p:sp>
      <p:grpSp>
        <p:nvGrpSpPr>
          <p:cNvPr id="7" name="Group 7"/>
          <p:cNvGrpSpPr/>
          <p:nvPr/>
        </p:nvGrpSpPr>
        <p:grpSpPr>
          <a:xfrm>
            <a:off x="209171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3"/>
          <p:cNvSpPr txBox="1"/>
          <p:nvPr/>
        </p:nvSpPr>
        <p:spPr>
          <a:xfrm>
            <a:off x="5326384"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425961" y="1346970"/>
            <a:ext cx="1723549" cy="620619"/>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0" name="Freihand 39">
                <a:extLst>
                  <a:ext uri="{FF2B5EF4-FFF2-40B4-BE49-F238E27FC236}">
                    <a16:creationId xmlns:a16="http://schemas.microsoft.com/office/drawing/2014/main" id="{DFD6044B-A72A-40BB-A425-86FD80012E44}"/>
                  </a:ext>
                </a:extLst>
              </p14:cNvPr>
              <p14:cNvContentPartPr/>
              <p14:nvPr/>
            </p14:nvContentPartPr>
            <p14:xfrm>
              <a:off x="11202063" y="142531"/>
              <a:ext cx="322560" cy="440640"/>
            </p14:xfrm>
          </p:contentPart>
        </mc:Choice>
        <mc:Fallback xmlns="">
          <p:pic>
            <p:nvPicPr>
              <p:cNvPr id="40" name="Freihand 39">
                <a:extLst>
                  <a:ext uri="{FF2B5EF4-FFF2-40B4-BE49-F238E27FC236}">
                    <a16:creationId xmlns:a16="http://schemas.microsoft.com/office/drawing/2014/main" id="{DFD6044B-A72A-40BB-A425-86FD80012E44}"/>
                  </a:ext>
                </a:extLst>
              </p:cNvPr>
              <p:cNvPicPr/>
              <p:nvPr/>
            </p:nvPicPr>
            <p:blipFill>
              <a:blip r:embed="rId4"/>
              <a:stretch>
                <a:fillRect/>
              </a:stretch>
            </p:blipFill>
            <p:spPr>
              <a:xfrm>
                <a:off x="11197743" y="138211"/>
                <a:ext cx="3312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 name="Freihand 41">
                <a:extLst>
                  <a:ext uri="{FF2B5EF4-FFF2-40B4-BE49-F238E27FC236}">
                    <a16:creationId xmlns:a16="http://schemas.microsoft.com/office/drawing/2014/main" id="{31A07639-EA9C-44DD-A96F-C6159BB753F7}"/>
                  </a:ext>
                </a:extLst>
              </p14:cNvPr>
              <p14:cNvContentPartPr/>
              <p14:nvPr/>
            </p14:nvContentPartPr>
            <p14:xfrm>
              <a:off x="11600943" y="102211"/>
              <a:ext cx="392400" cy="493200"/>
            </p14:xfrm>
          </p:contentPart>
        </mc:Choice>
        <mc:Fallback xmlns="">
          <p:pic>
            <p:nvPicPr>
              <p:cNvPr id="42" name="Freihand 41">
                <a:extLst>
                  <a:ext uri="{FF2B5EF4-FFF2-40B4-BE49-F238E27FC236}">
                    <a16:creationId xmlns:a16="http://schemas.microsoft.com/office/drawing/2014/main" id="{31A07639-EA9C-44DD-A96F-C6159BB753F7}"/>
                  </a:ext>
                </a:extLst>
              </p:cNvPr>
              <p:cNvPicPr/>
              <p:nvPr/>
            </p:nvPicPr>
            <p:blipFill>
              <a:blip r:embed="rId6"/>
              <a:stretch>
                <a:fillRect/>
              </a:stretch>
            </p:blipFill>
            <p:spPr>
              <a:xfrm>
                <a:off x="11596623" y="97891"/>
                <a:ext cx="40104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Freihand 43">
                <a:extLst>
                  <a:ext uri="{FF2B5EF4-FFF2-40B4-BE49-F238E27FC236}">
                    <a16:creationId xmlns:a16="http://schemas.microsoft.com/office/drawing/2014/main" id="{E6B7F5B8-9BB4-45E9-897A-B054248416B7}"/>
                  </a:ext>
                </a:extLst>
              </p14:cNvPr>
              <p14:cNvContentPartPr/>
              <p14:nvPr/>
            </p14:nvContentPartPr>
            <p14:xfrm>
              <a:off x="10041783" y="604051"/>
              <a:ext cx="2030400" cy="50040"/>
            </p14:xfrm>
          </p:contentPart>
        </mc:Choice>
        <mc:Fallback xmlns="">
          <p:pic>
            <p:nvPicPr>
              <p:cNvPr id="44" name="Freihand 43">
                <a:extLst>
                  <a:ext uri="{FF2B5EF4-FFF2-40B4-BE49-F238E27FC236}">
                    <a16:creationId xmlns:a16="http://schemas.microsoft.com/office/drawing/2014/main" id="{E6B7F5B8-9BB4-45E9-897A-B054248416B7}"/>
                  </a:ext>
                </a:extLst>
              </p:cNvPr>
              <p:cNvPicPr/>
              <p:nvPr/>
            </p:nvPicPr>
            <p:blipFill>
              <a:blip r:embed="rId8"/>
              <a:stretch>
                <a:fillRect/>
              </a:stretch>
            </p:blipFill>
            <p:spPr>
              <a:xfrm>
                <a:off x="10037463" y="599731"/>
                <a:ext cx="2039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Freihand 71">
                <a:extLst>
                  <a:ext uri="{FF2B5EF4-FFF2-40B4-BE49-F238E27FC236}">
                    <a16:creationId xmlns:a16="http://schemas.microsoft.com/office/drawing/2014/main" id="{FB47DBC8-04E7-421C-9D2D-B76331A34140}"/>
                  </a:ext>
                </a:extLst>
              </p14:cNvPr>
              <p14:cNvContentPartPr/>
              <p14:nvPr/>
            </p14:nvContentPartPr>
            <p14:xfrm>
              <a:off x="9879783" y="1102291"/>
              <a:ext cx="2142000" cy="66240"/>
            </p14:xfrm>
          </p:contentPart>
        </mc:Choice>
        <mc:Fallback xmlns="">
          <p:pic>
            <p:nvPicPr>
              <p:cNvPr id="72" name="Freihand 71">
                <a:extLst>
                  <a:ext uri="{FF2B5EF4-FFF2-40B4-BE49-F238E27FC236}">
                    <a16:creationId xmlns:a16="http://schemas.microsoft.com/office/drawing/2014/main" id="{FB47DBC8-04E7-421C-9D2D-B76331A34140}"/>
                  </a:ext>
                </a:extLst>
              </p:cNvPr>
              <p:cNvPicPr/>
              <p:nvPr/>
            </p:nvPicPr>
            <p:blipFill>
              <a:blip r:embed="rId10"/>
              <a:stretch>
                <a:fillRect/>
              </a:stretch>
            </p:blipFill>
            <p:spPr>
              <a:xfrm>
                <a:off x="9875463" y="1097971"/>
                <a:ext cx="2150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Freihand 72">
                <a:extLst>
                  <a:ext uri="{FF2B5EF4-FFF2-40B4-BE49-F238E27FC236}">
                    <a16:creationId xmlns:a16="http://schemas.microsoft.com/office/drawing/2014/main" id="{1F375E39-F1E6-48CA-BE20-52FB52140384}"/>
                  </a:ext>
                </a:extLst>
              </p14:cNvPr>
              <p14:cNvContentPartPr/>
              <p14:nvPr/>
            </p14:nvContentPartPr>
            <p14:xfrm>
              <a:off x="1966983" y="4231051"/>
              <a:ext cx="253800" cy="45360"/>
            </p14:xfrm>
          </p:contentPart>
        </mc:Choice>
        <mc:Fallback xmlns="">
          <p:pic>
            <p:nvPicPr>
              <p:cNvPr id="73" name="Freihand 72">
                <a:extLst>
                  <a:ext uri="{FF2B5EF4-FFF2-40B4-BE49-F238E27FC236}">
                    <a16:creationId xmlns:a16="http://schemas.microsoft.com/office/drawing/2014/main" id="{1F375E39-F1E6-48CA-BE20-52FB52140384}"/>
                  </a:ext>
                </a:extLst>
              </p:cNvPr>
              <p:cNvPicPr/>
              <p:nvPr/>
            </p:nvPicPr>
            <p:blipFill>
              <a:blip r:embed="rId12"/>
              <a:stretch>
                <a:fillRect/>
              </a:stretch>
            </p:blipFill>
            <p:spPr>
              <a:xfrm>
                <a:off x="1962663" y="4226731"/>
                <a:ext cx="2624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Freihand 73">
                <a:extLst>
                  <a:ext uri="{FF2B5EF4-FFF2-40B4-BE49-F238E27FC236}">
                    <a16:creationId xmlns:a16="http://schemas.microsoft.com/office/drawing/2014/main" id="{C573F45B-C6A8-4620-A35C-B894F847EF45}"/>
                  </a:ext>
                </a:extLst>
              </p14:cNvPr>
              <p14:cNvContentPartPr/>
              <p14:nvPr/>
            </p14:nvContentPartPr>
            <p14:xfrm>
              <a:off x="9978063" y="1105171"/>
              <a:ext cx="1814760" cy="82440"/>
            </p14:xfrm>
          </p:contentPart>
        </mc:Choice>
        <mc:Fallback xmlns="">
          <p:pic>
            <p:nvPicPr>
              <p:cNvPr id="74" name="Freihand 73">
                <a:extLst>
                  <a:ext uri="{FF2B5EF4-FFF2-40B4-BE49-F238E27FC236}">
                    <a16:creationId xmlns:a16="http://schemas.microsoft.com/office/drawing/2014/main" id="{C573F45B-C6A8-4620-A35C-B894F847EF45}"/>
                  </a:ext>
                </a:extLst>
              </p:cNvPr>
              <p:cNvPicPr/>
              <p:nvPr/>
            </p:nvPicPr>
            <p:blipFill>
              <a:blip r:embed="rId14"/>
              <a:stretch>
                <a:fillRect/>
              </a:stretch>
            </p:blipFill>
            <p:spPr>
              <a:xfrm>
                <a:off x="9973743" y="1100851"/>
                <a:ext cx="1823400" cy="91080"/>
              </a:xfrm>
              <a:prstGeom prst="rect">
                <a:avLst/>
              </a:prstGeom>
            </p:spPr>
          </p:pic>
        </mc:Fallback>
      </mc:AlternateContent>
      <p:grpSp>
        <p:nvGrpSpPr>
          <p:cNvPr id="89" name="Gruppieren 88">
            <a:extLst>
              <a:ext uri="{FF2B5EF4-FFF2-40B4-BE49-F238E27FC236}">
                <a16:creationId xmlns:a16="http://schemas.microsoft.com/office/drawing/2014/main" id="{935B0315-9576-4327-B027-54B0BF469F1A}"/>
              </a:ext>
            </a:extLst>
          </p:cNvPr>
          <p:cNvGrpSpPr/>
          <p:nvPr/>
        </p:nvGrpSpPr>
        <p:grpSpPr>
          <a:xfrm>
            <a:off x="10066263" y="1277251"/>
            <a:ext cx="1205640" cy="240840"/>
            <a:chOff x="10066263" y="1277251"/>
            <a:chExt cx="1205640" cy="240840"/>
          </a:xfrm>
        </p:grpSpPr>
        <mc:AlternateContent xmlns:mc="http://schemas.openxmlformats.org/markup-compatibility/2006" xmlns:p14="http://schemas.microsoft.com/office/powerpoint/2010/main">
          <mc:Choice Requires="p14">
            <p:contentPart p14:bwMode="auto" r:id="rId15">
              <p14:nvContentPartPr>
                <p14:cNvPr id="79" name="Freihand 78">
                  <a:extLst>
                    <a:ext uri="{FF2B5EF4-FFF2-40B4-BE49-F238E27FC236}">
                      <a16:creationId xmlns:a16="http://schemas.microsoft.com/office/drawing/2014/main" id="{5AFE58B3-7117-41B8-9F72-57FCA975E549}"/>
                    </a:ext>
                  </a:extLst>
                </p14:cNvPr>
                <p14:cNvContentPartPr/>
                <p14:nvPr/>
              </p14:nvContentPartPr>
              <p14:xfrm>
                <a:off x="10066263" y="1328371"/>
                <a:ext cx="129600" cy="109440"/>
              </p14:xfrm>
            </p:contentPart>
          </mc:Choice>
          <mc:Fallback xmlns="">
            <p:pic>
              <p:nvPicPr>
                <p:cNvPr id="79" name="Freihand 78">
                  <a:extLst>
                    <a:ext uri="{FF2B5EF4-FFF2-40B4-BE49-F238E27FC236}">
                      <a16:creationId xmlns:a16="http://schemas.microsoft.com/office/drawing/2014/main" id="{5AFE58B3-7117-41B8-9F72-57FCA975E549}"/>
                    </a:ext>
                  </a:extLst>
                </p:cNvPr>
                <p:cNvPicPr/>
                <p:nvPr/>
              </p:nvPicPr>
              <p:blipFill>
                <a:blip r:embed="rId16"/>
                <a:stretch>
                  <a:fillRect/>
                </a:stretch>
              </p:blipFill>
              <p:spPr>
                <a:xfrm>
                  <a:off x="10061943" y="1324051"/>
                  <a:ext cx="138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0" name="Freihand 79">
                  <a:extLst>
                    <a:ext uri="{FF2B5EF4-FFF2-40B4-BE49-F238E27FC236}">
                      <a16:creationId xmlns:a16="http://schemas.microsoft.com/office/drawing/2014/main" id="{512D29C1-03C6-415E-85FA-391F9850BA19}"/>
                    </a:ext>
                  </a:extLst>
                </p14:cNvPr>
                <p14:cNvContentPartPr/>
                <p14:nvPr/>
              </p14:nvContentPartPr>
              <p14:xfrm>
                <a:off x="10213143" y="1342411"/>
                <a:ext cx="82440" cy="93240"/>
              </p14:xfrm>
            </p:contentPart>
          </mc:Choice>
          <mc:Fallback xmlns="">
            <p:pic>
              <p:nvPicPr>
                <p:cNvPr id="80" name="Freihand 79">
                  <a:extLst>
                    <a:ext uri="{FF2B5EF4-FFF2-40B4-BE49-F238E27FC236}">
                      <a16:creationId xmlns:a16="http://schemas.microsoft.com/office/drawing/2014/main" id="{512D29C1-03C6-415E-85FA-391F9850BA19}"/>
                    </a:ext>
                  </a:extLst>
                </p:cNvPr>
                <p:cNvPicPr/>
                <p:nvPr/>
              </p:nvPicPr>
              <p:blipFill>
                <a:blip r:embed="rId18"/>
                <a:stretch>
                  <a:fillRect/>
                </a:stretch>
              </p:blipFill>
              <p:spPr>
                <a:xfrm>
                  <a:off x="10208823" y="1338091"/>
                  <a:ext cx="91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1" name="Freihand 80">
                  <a:extLst>
                    <a:ext uri="{FF2B5EF4-FFF2-40B4-BE49-F238E27FC236}">
                      <a16:creationId xmlns:a16="http://schemas.microsoft.com/office/drawing/2014/main" id="{A5448861-469D-4694-92BB-AC9E46746485}"/>
                    </a:ext>
                  </a:extLst>
                </p14:cNvPr>
                <p14:cNvContentPartPr/>
                <p14:nvPr/>
              </p14:nvContentPartPr>
              <p14:xfrm>
                <a:off x="10327623" y="1337731"/>
                <a:ext cx="101160" cy="83160"/>
              </p14:xfrm>
            </p:contentPart>
          </mc:Choice>
          <mc:Fallback xmlns="">
            <p:pic>
              <p:nvPicPr>
                <p:cNvPr id="81" name="Freihand 80">
                  <a:extLst>
                    <a:ext uri="{FF2B5EF4-FFF2-40B4-BE49-F238E27FC236}">
                      <a16:creationId xmlns:a16="http://schemas.microsoft.com/office/drawing/2014/main" id="{A5448861-469D-4694-92BB-AC9E46746485}"/>
                    </a:ext>
                  </a:extLst>
                </p:cNvPr>
                <p:cNvPicPr/>
                <p:nvPr/>
              </p:nvPicPr>
              <p:blipFill>
                <a:blip r:embed="rId20"/>
                <a:stretch>
                  <a:fillRect/>
                </a:stretch>
              </p:blipFill>
              <p:spPr>
                <a:xfrm>
                  <a:off x="10323303" y="1333411"/>
                  <a:ext cx="109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2" name="Freihand 81">
                  <a:extLst>
                    <a:ext uri="{FF2B5EF4-FFF2-40B4-BE49-F238E27FC236}">
                      <a16:creationId xmlns:a16="http://schemas.microsoft.com/office/drawing/2014/main" id="{09CE6E09-D3D0-47DF-ABA8-74780050441F}"/>
                    </a:ext>
                  </a:extLst>
                </p14:cNvPr>
                <p14:cNvContentPartPr/>
                <p14:nvPr/>
              </p14:nvContentPartPr>
              <p14:xfrm>
                <a:off x="10609863" y="1315771"/>
                <a:ext cx="19800" cy="135720"/>
              </p14:xfrm>
            </p:contentPart>
          </mc:Choice>
          <mc:Fallback xmlns="">
            <p:pic>
              <p:nvPicPr>
                <p:cNvPr id="82" name="Freihand 81">
                  <a:extLst>
                    <a:ext uri="{FF2B5EF4-FFF2-40B4-BE49-F238E27FC236}">
                      <a16:creationId xmlns:a16="http://schemas.microsoft.com/office/drawing/2014/main" id="{09CE6E09-D3D0-47DF-ABA8-74780050441F}"/>
                    </a:ext>
                  </a:extLst>
                </p:cNvPr>
                <p:cNvPicPr/>
                <p:nvPr/>
              </p:nvPicPr>
              <p:blipFill>
                <a:blip r:embed="rId22"/>
                <a:stretch>
                  <a:fillRect/>
                </a:stretch>
              </p:blipFill>
              <p:spPr>
                <a:xfrm>
                  <a:off x="10605543" y="1311451"/>
                  <a:ext cx="28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83" name="Freihand 82">
                  <a:extLst>
                    <a:ext uri="{FF2B5EF4-FFF2-40B4-BE49-F238E27FC236}">
                      <a16:creationId xmlns:a16="http://schemas.microsoft.com/office/drawing/2014/main" id="{81BB36C2-A3C8-44D0-9E5D-B632CF5D361E}"/>
                    </a:ext>
                  </a:extLst>
                </p14:cNvPr>
                <p14:cNvContentPartPr/>
                <p14:nvPr/>
              </p14:nvContentPartPr>
              <p14:xfrm>
                <a:off x="10547583" y="1376611"/>
                <a:ext cx="146160" cy="10800"/>
              </p14:xfrm>
            </p:contentPart>
          </mc:Choice>
          <mc:Fallback xmlns="">
            <p:pic>
              <p:nvPicPr>
                <p:cNvPr id="83" name="Freihand 82">
                  <a:extLst>
                    <a:ext uri="{FF2B5EF4-FFF2-40B4-BE49-F238E27FC236}">
                      <a16:creationId xmlns:a16="http://schemas.microsoft.com/office/drawing/2014/main" id="{81BB36C2-A3C8-44D0-9E5D-B632CF5D361E}"/>
                    </a:ext>
                  </a:extLst>
                </p:cNvPr>
                <p:cNvPicPr/>
                <p:nvPr/>
              </p:nvPicPr>
              <p:blipFill>
                <a:blip r:embed="rId24"/>
                <a:stretch>
                  <a:fillRect/>
                </a:stretch>
              </p:blipFill>
              <p:spPr>
                <a:xfrm>
                  <a:off x="10543263" y="1372291"/>
                  <a:ext cx="154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5" name="Freihand 84">
                  <a:extLst>
                    <a:ext uri="{FF2B5EF4-FFF2-40B4-BE49-F238E27FC236}">
                      <a16:creationId xmlns:a16="http://schemas.microsoft.com/office/drawing/2014/main" id="{8404B8BE-5A4D-44B3-96B4-0122A2F73E54}"/>
                    </a:ext>
                  </a:extLst>
                </p14:cNvPr>
                <p14:cNvContentPartPr/>
                <p14:nvPr/>
              </p14:nvContentPartPr>
              <p14:xfrm>
                <a:off x="10784103" y="1295611"/>
                <a:ext cx="130680" cy="129240"/>
              </p14:xfrm>
            </p:contentPart>
          </mc:Choice>
          <mc:Fallback xmlns="">
            <p:pic>
              <p:nvPicPr>
                <p:cNvPr id="85" name="Freihand 84">
                  <a:extLst>
                    <a:ext uri="{FF2B5EF4-FFF2-40B4-BE49-F238E27FC236}">
                      <a16:creationId xmlns:a16="http://schemas.microsoft.com/office/drawing/2014/main" id="{8404B8BE-5A4D-44B3-96B4-0122A2F73E54}"/>
                    </a:ext>
                  </a:extLst>
                </p:cNvPr>
                <p:cNvPicPr/>
                <p:nvPr/>
              </p:nvPicPr>
              <p:blipFill>
                <a:blip r:embed="rId26"/>
                <a:stretch>
                  <a:fillRect/>
                </a:stretch>
              </p:blipFill>
              <p:spPr>
                <a:xfrm>
                  <a:off x="10779783" y="1291291"/>
                  <a:ext cx="139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6" name="Freihand 85">
                  <a:extLst>
                    <a:ext uri="{FF2B5EF4-FFF2-40B4-BE49-F238E27FC236}">
                      <a16:creationId xmlns:a16="http://schemas.microsoft.com/office/drawing/2014/main" id="{B56D736B-CB94-42FB-BE8D-0D8E39DDEB5D}"/>
                    </a:ext>
                  </a:extLst>
                </p14:cNvPr>
                <p14:cNvContentPartPr/>
                <p14:nvPr/>
              </p14:nvContentPartPr>
              <p14:xfrm>
                <a:off x="10950063" y="1385611"/>
                <a:ext cx="37440" cy="127440"/>
              </p14:xfrm>
            </p:contentPart>
          </mc:Choice>
          <mc:Fallback xmlns="">
            <p:pic>
              <p:nvPicPr>
                <p:cNvPr id="86" name="Freihand 85">
                  <a:extLst>
                    <a:ext uri="{FF2B5EF4-FFF2-40B4-BE49-F238E27FC236}">
                      <a16:creationId xmlns:a16="http://schemas.microsoft.com/office/drawing/2014/main" id="{B56D736B-CB94-42FB-BE8D-0D8E39DDEB5D}"/>
                    </a:ext>
                  </a:extLst>
                </p:cNvPr>
                <p:cNvPicPr/>
                <p:nvPr/>
              </p:nvPicPr>
              <p:blipFill>
                <a:blip r:embed="rId28"/>
                <a:stretch>
                  <a:fillRect/>
                </a:stretch>
              </p:blipFill>
              <p:spPr>
                <a:xfrm>
                  <a:off x="10945743" y="1381291"/>
                  <a:ext cx="46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7" name="Freihand 86">
                  <a:extLst>
                    <a:ext uri="{FF2B5EF4-FFF2-40B4-BE49-F238E27FC236}">
                      <a16:creationId xmlns:a16="http://schemas.microsoft.com/office/drawing/2014/main" id="{A71ED3BF-25A6-476D-9095-415AA07B27A1}"/>
                    </a:ext>
                  </a:extLst>
                </p14:cNvPr>
                <p14:cNvContentPartPr/>
                <p14:nvPr/>
              </p14:nvContentPartPr>
              <p14:xfrm>
                <a:off x="11011983" y="1277251"/>
                <a:ext cx="103320" cy="141480"/>
              </p14:xfrm>
            </p:contentPart>
          </mc:Choice>
          <mc:Fallback xmlns="">
            <p:pic>
              <p:nvPicPr>
                <p:cNvPr id="87" name="Freihand 86">
                  <a:extLst>
                    <a:ext uri="{FF2B5EF4-FFF2-40B4-BE49-F238E27FC236}">
                      <a16:creationId xmlns:a16="http://schemas.microsoft.com/office/drawing/2014/main" id="{A71ED3BF-25A6-476D-9095-415AA07B27A1}"/>
                    </a:ext>
                  </a:extLst>
                </p:cNvPr>
                <p:cNvPicPr/>
                <p:nvPr/>
              </p:nvPicPr>
              <p:blipFill>
                <a:blip r:embed="rId30"/>
                <a:stretch>
                  <a:fillRect/>
                </a:stretch>
              </p:blipFill>
              <p:spPr>
                <a:xfrm>
                  <a:off x="11007663" y="1272931"/>
                  <a:ext cx="111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8" name="Freihand 87">
                  <a:extLst>
                    <a:ext uri="{FF2B5EF4-FFF2-40B4-BE49-F238E27FC236}">
                      <a16:creationId xmlns:a16="http://schemas.microsoft.com/office/drawing/2014/main" id="{5A8FA937-C3BD-402B-A3F7-70744F953CA4}"/>
                    </a:ext>
                  </a:extLst>
                </p14:cNvPr>
                <p14:cNvContentPartPr/>
                <p14:nvPr/>
              </p14:nvContentPartPr>
              <p14:xfrm>
                <a:off x="11119983" y="1321891"/>
                <a:ext cx="151920" cy="196200"/>
              </p14:xfrm>
            </p:contentPart>
          </mc:Choice>
          <mc:Fallback xmlns="">
            <p:pic>
              <p:nvPicPr>
                <p:cNvPr id="88" name="Freihand 87">
                  <a:extLst>
                    <a:ext uri="{FF2B5EF4-FFF2-40B4-BE49-F238E27FC236}">
                      <a16:creationId xmlns:a16="http://schemas.microsoft.com/office/drawing/2014/main" id="{5A8FA937-C3BD-402B-A3F7-70744F953CA4}"/>
                    </a:ext>
                  </a:extLst>
                </p:cNvPr>
                <p:cNvPicPr/>
                <p:nvPr/>
              </p:nvPicPr>
              <p:blipFill>
                <a:blip r:embed="rId32"/>
                <a:stretch>
                  <a:fillRect/>
                </a:stretch>
              </p:blipFill>
              <p:spPr>
                <a:xfrm>
                  <a:off x="11115663" y="1317571"/>
                  <a:ext cx="160560" cy="20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90" name="Freihand 89">
                <a:extLst>
                  <a:ext uri="{FF2B5EF4-FFF2-40B4-BE49-F238E27FC236}">
                    <a16:creationId xmlns:a16="http://schemas.microsoft.com/office/drawing/2014/main" id="{E5F53530-6CA7-47C2-9FBD-247157FDB812}"/>
                  </a:ext>
                </a:extLst>
              </p14:cNvPr>
              <p14:cNvContentPartPr/>
              <p14:nvPr/>
            </p14:nvContentPartPr>
            <p14:xfrm>
              <a:off x="1840623" y="4300531"/>
              <a:ext cx="195840" cy="1005480"/>
            </p14:xfrm>
          </p:contentPart>
        </mc:Choice>
        <mc:Fallback xmlns="">
          <p:pic>
            <p:nvPicPr>
              <p:cNvPr id="90" name="Freihand 89">
                <a:extLst>
                  <a:ext uri="{FF2B5EF4-FFF2-40B4-BE49-F238E27FC236}">
                    <a16:creationId xmlns:a16="http://schemas.microsoft.com/office/drawing/2014/main" id="{E5F53530-6CA7-47C2-9FBD-247157FDB812}"/>
                  </a:ext>
                </a:extLst>
              </p:cNvPr>
              <p:cNvPicPr/>
              <p:nvPr/>
            </p:nvPicPr>
            <p:blipFill>
              <a:blip r:embed="rId34"/>
              <a:stretch>
                <a:fillRect/>
              </a:stretch>
            </p:blipFill>
            <p:spPr>
              <a:xfrm>
                <a:off x="1836303" y="4296211"/>
                <a:ext cx="204480" cy="1014120"/>
              </a:xfrm>
              <a:prstGeom prst="rect">
                <a:avLst/>
              </a:prstGeom>
            </p:spPr>
          </p:pic>
        </mc:Fallback>
      </mc:AlternateContent>
      <p:grpSp>
        <p:nvGrpSpPr>
          <p:cNvPr id="104" name="Gruppieren 103">
            <a:extLst>
              <a:ext uri="{FF2B5EF4-FFF2-40B4-BE49-F238E27FC236}">
                <a16:creationId xmlns:a16="http://schemas.microsoft.com/office/drawing/2014/main" id="{62D20E45-EFED-4A19-942F-86744ECF7E0B}"/>
              </a:ext>
            </a:extLst>
          </p:cNvPr>
          <p:cNvGrpSpPr/>
          <p:nvPr/>
        </p:nvGrpSpPr>
        <p:grpSpPr>
          <a:xfrm>
            <a:off x="219543" y="4616611"/>
            <a:ext cx="1405800" cy="318240"/>
            <a:chOff x="219543" y="4616611"/>
            <a:chExt cx="1405800" cy="318240"/>
          </a:xfrm>
        </p:grpSpPr>
        <mc:AlternateContent xmlns:mc="http://schemas.openxmlformats.org/markup-compatibility/2006" xmlns:p14="http://schemas.microsoft.com/office/powerpoint/2010/main">
          <mc:Choice Requires="p14">
            <p:contentPart p14:bwMode="auto" r:id="rId35">
              <p14:nvContentPartPr>
                <p14:cNvPr id="91" name="Freihand 90">
                  <a:extLst>
                    <a:ext uri="{FF2B5EF4-FFF2-40B4-BE49-F238E27FC236}">
                      <a16:creationId xmlns:a16="http://schemas.microsoft.com/office/drawing/2014/main" id="{DC795C93-79C5-45F0-A57E-BC92A5C7D8B7}"/>
                    </a:ext>
                  </a:extLst>
                </p14:cNvPr>
                <p14:cNvContentPartPr/>
                <p14:nvPr/>
              </p14:nvContentPartPr>
              <p14:xfrm>
                <a:off x="219543" y="4753771"/>
                <a:ext cx="113040" cy="151200"/>
              </p14:xfrm>
            </p:contentPart>
          </mc:Choice>
          <mc:Fallback xmlns="">
            <p:pic>
              <p:nvPicPr>
                <p:cNvPr id="91" name="Freihand 90">
                  <a:extLst>
                    <a:ext uri="{FF2B5EF4-FFF2-40B4-BE49-F238E27FC236}">
                      <a16:creationId xmlns:a16="http://schemas.microsoft.com/office/drawing/2014/main" id="{DC795C93-79C5-45F0-A57E-BC92A5C7D8B7}"/>
                    </a:ext>
                  </a:extLst>
                </p:cNvPr>
                <p:cNvPicPr/>
                <p:nvPr/>
              </p:nvPicPr>
              <p:blipFill>
                <a:blip r:embed="rId36"/>
                <a:stretch>
                  <a:fillRect/>
                </a:stretch>
              </p:blipFill>
              <p:spPr>
                <a:xfrm>
                  <a:off x="215223" y="4749451"/>
                  <a:ext cx="12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 name="Freihand 91">
                  <a:extLst>
                    <a:ext uri="{FF2B5EF4-FFF2-40B4-BE49-F238E27FC236}">
                      <a16:creationId xmlns:a16="http://schemas.microsoft.com/office/drawing/2014/main" id="{8E827E2D-C125-42B4-BDEC-7B1E91C32C08}"/>
                    </a:ext>
                  </a:extLst>
                </p14:cNvPr>
                <p14:cNvContentPartPr/>
                <p14:nvPr/>
              </p14:nvContentPartPr>
              <p14:xfrm>
                <a:off x="331503" y="4859611"/>
                <a:ext cx="84600" cy="75240"/>
              </p14:xfrm>
            </p:contentPart>
          </mc:Choice>
          <mc:Fallback xmlns="">
            <p:pic>
              <p:nvPicPr>
                <p:cNvPr id="92" name="Freihand 91">
                  <a:extLst>
                    <a:ext uri="{FF2B5EF4-FFF2-40B4-BE49-F238E27FC236}">
                      <a16:creationId xmlns:a16="http://schemas.microsoft.com/office/drawing/2014/main" id="{8E827E2D-C125-42B4-BDEC-7B1E91C32C08}"/>
                    </a:ext>
                  </a:extLst>
                </p:cNvPr>
                <p:cNvPicPr/>
                <p:nvPr/>
              </p:nvPicPr>
              <p:blipFill>
                <a:blip r:embed="rId38"/>
                <a:stretch>
                  <a:fillRect/>
                </a:stretch>
              </p:blipFill>
              <p:spPr>
                <a:xfrm>
                  <a:off x="327183" y="4855291"/>
                  <a:ext cx="93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3" name="Freihand 92">
                  <a:extLst>
                    <a:ext uri="{FF2B5EF4-FFF2-40B4-BE49-F238E27FC236}">
                      <a16:creationId xmlns:a16="http://schemas.microsoft.com/office/drawing/2014/main" id="{A4BADFA4-2A7D-443B-94B2-071E3770C714}"/>
                    </a:ext>
                  </a:extLst>
                </p14:cNvPr>
                <p14:cNvContentPartPr/>
                <p14:nvPr/>
              </p14:nvContentPartPr>
              <p14:xfrm>
                <a:off x="482703" y="4754851"/>
                <a:ext cx="33480" cy="135360"/>
              </p14:xfrm>
            </p:contentPart>
          </mc:Choice>
          <mc:Fallback xmlns="">
            <p:pic>
              <p:nvPicPr>
                <p:cNvPr id="93" name="Freihand 92">
                  <a:extLst>
                    <a:ext uri="{FF2B5EF4-FFF2-40B4-BE49-F238E27FC236}">
                      <a16:creationId xmlns:a16="http://schemas.microsoft.com/office/drawing/2014/main" id="{A4BADFA4-2A7D-443B-94B2-071E3770C714}"/>
                    </a:ext>
                  </a:extLst>
                </p:cNvPr>
                <p:cNvPicPr/>
                <p:nvPr/>
              </p:nvPicPr>
              <p:blipFill>
                <a:blip r:embed="rId40"/>
                <a:stretch>
                  <a:fillRect/>
                </a:stretch>
              </p:blipFill>
              <p:spPr>
                <a:xfrm>
                  <a:off x="478383" y="4750531"/>
                  <a:ext cx="421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4" name="Freihand 93">
                  <a:extLst>
                    <a:ext uri="{FF2B5EF4-FFF2-40B4-BE49-F238E27FC236}">
                      <a16:creationId xmlns:a16="http://schemas.microsoft.com/office/drawing/2014/main" id="{11B54463-E177-40D2-AB21-29E98C6DA9DA}"/>
                    </a:ext>
                  </a:extLst>
                </p14:cNvPr>
                <p14:cNvContentPartPr/>
                <p14:nvPr/>
              </p14:nvContentPartPr>
              <p14:xfrm>
                <a:off x="431223" y="4810651"/>
                <a:ext cx="155160" cy="29520"/>
              </p14:xfrm>
            </p:contentPart>
          </mc:Choice>
          <mc:Fallback xmlns="">
            <p:pic>
              <p:nvPicPr>
                <p:cNvPr id="94" name="Freihand 93">
                  <a:extLst>
                    <a:ext uri="{FF2B5EF4-FFF2-40B4-BE49-F238E27FC236}">
                      <a16:creationId xmlns:a16="http://schemas.microsoft.com/office/drawing/2014/main" id="{11B54463-E177-40D2-AB21-29E98C6DA9DA}"/>
                    </a:ext>
                  </a:extLst>
                </p:cNvPr>
                <p:cNvPicPr/>
                <p:nvPr/>
              </p:nvPicPr>
              <p:blipFill>
                <a:blip r:embed="rId42"/>
                <a:stretch>
                  <a:fillRect/>
                </a:stretch>
              </p:blipFill>
              <p:spPr>
                <a:xfrm>
                  <a:off x="426903" y="4806331"/>
                  <a:ext cx="163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5" name="Freihand 94">
                  <a:extLst>
                    <a:ext uri="{FF2B5EF4-FFF2-40B4-BE49-F238E27FC236}">
                      <a16:creationId xmlns:a16="http://schemas.microsoft.com/office/drawing/2014/main" id="{4323091B-B0C7-40B0-AC8E-1486725D077D}"/>
                    </a:ext>
                  </a:extLst>
                </p14:cNvPr>
                <p14:cNvContentPartPr/>
                <p14:nvPr/>
              </p14:nvContentPartPr>
              <p14:xfrm>
                <a:off x="660183" y="4733971"/>
                <a:ext cx="18360" cy="164160"/>
              </p14:xfrm>
            </p:contentPart>
          </mc:Choice>
          <mc:Fallback xmlns="">
            <p:pic>
              <p:nvPicPr>
                <p:cNvPr id="95" name="Freihand 94">
                  <a:extLst>
                    <a:ext uri="{FF2B5EF4-FFF2-40B4-BE49-F238E27FC236}">
                      <a16:creationId xmlns:a16="http://schemas.microsoft.com/office/drawing/2014/main" id="{4323091B-B0C7-40B0-AC8E-1486725D077D}"/>
                    </a:ext>
                  </a:extLst>
                </p:cNvPr>
                <p:cNvPicPr/>
                <p:nvPr/>
              </p:nvPicPr>
              <p:blipFill>
                <a:blip r:embed="rId44"/>
                <a:stretch>
                  <a:fillRect/>
                </a:stretch>
              </p:blipFill>
              <p:spPr>
                <a:xfrm>
                  <a:off x="655863" y="4729651"/>
                  <a:ext cx="27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6" name="Freihand 95">
                  <a:extLst>
                    <a:ext uri="{FF2B5EF4-FFF2-40B4-BE49-F238E27FC236}">
                      <a16:creationId xmlns:a16="http://schemas.microsoft.com/office/drawing/2014/main" id="{1CCA4114-CF2F-469A-9A7D-352F3C10082E}"/>
                    </a:ext>
                  </a:extLst>
                </p14:cNvPr>
                <p14:cNvContentPartPr/>
                <p14:nvPr/>
              </p14:nvContentPartPr>
              <p14:xfrm>
                <a:off x="593583" y="4708051"/>
                <a:ext cx="179280" cy="199800"/>
              </p14:xfrm>
            </p:contentPart>
          </mc:Choice>
          <mc:Fallback xmlns="">
            <p:pic>
              <p:nvPicPr>
                <p:cNvPr id="96" name="Freihand 95">
                  <a:extLst>
                    <a:ext uri="{FF2B5EF4-FFF2-40B4-BE49-F238E27FC236}">
                      <a16:creationId xmlns:a16="http://schemas.microsoft.com/office/drawing/2014/main" id="{1CCA4114-CF2F-469A-9A7D-352F3C10082E}"/>
                    </a:ext>
                  </a:extLst>
                </p:cNvPr>
                <p:cNvPicPr/>
                <p:nvPr/>
              </p:nvPicPr>
              <p:blipFill>
                <a:blip r:embed="rId46"/>
                <a:stretch>
                  <a:fillRect/>
                </a:stretch>
              </p:blipFill>
              <p:spPr>
                <a:xfrm>
                  <a:off x="589263" y="4703731"/>
                  <a:ext cx="187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7" name="Freihand 96">
                  <a:extLst>
                    <a:ext uri="{FF2B5EF4-FFF2-40B4-BE49-F238E27FC236}">
                      <a16:creationId xmlns:a16="http://schemas.microsoft.com/office/drawing/2014/main" id="{4446E6C1-F7BB-48E0-9136-7DA2C9194FFF}"/>
                    </a:ext>
                  </a:extLst>
                </p14:cNvPr>
                <p14:cNvContentPartPr/>
                <p14:nvPr/>
              </p14:nvContentPartPr>
              <p14:xfrm>
                <a:off x="789423" y="4740091"/>
                <a:ext cx="134640" cy="113040"/>
              </p14:xfrm>
            </p:contentPart>
          </mc:Choice>
          <mc:Fallback xmlns="">
            <p:pic>
              <p:nvPicPr>
                <p:cNvPr id="97" name="Freihand 96">
                  <a:extLst>
                    <a:ext uri="{FF2B5EF4-FFF2-40B4-BE49-F238E27FC236}">
                      <a16:creationId xmlns:a16="http://schemas.microsoft.com/office/drawing/2014/main" id="{4446E6C1-F7BB-48E0-9136-7DA2C9194FFF}"/>
                    </a:ext>
                  </a:extLst>
                </p:cNvPr>
                <p:cNvPicPr/>
                <p:nvPr/>
              </p:nvPicPr>
              <p:blipFill>
                <a:blip r:embed="rId48"/>
                <a:stretch>
                  <a:fillRect/>
                </a:stretch>
              </p:blipFill>
              <p:spPr>
                <a:xfrm>
                  <a:off x="785103" y="4735771"/>
                  <a:ext cx="14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8" name="Freihand 97">
                  <a:extLst>
                    <a:ext uri="{FF2B5EF4-FFF2-40B4-BE49-F238E27FC236}">
                      <a16:creationId xmlns:a16="http://schemas.microsoft.com/office/drawing/2014/main" id="{FE132890-CA6F-42D5-8B5C-B30DB425674A}"/>
                    </a:ext>
                  </a:extLst>
                </p14:cNvPr>
                <p14:cNvContentPartPr/>
                <p14:nvPr/>
              </p14:nvContentPartPr>
              <p14:xfrm>
                <a:off x="1011903" y="4676011"/>
                <a:ext cx="360" cy="360"/>
              </p14:xfrm>
            </p:contentPart>
          </mc:Choice>
          <mc:Fallback xmlns="">
            <p:pic>
              <p:nvPicPr>
                <p:cNvPr id="98" name="Freihand 97">
                  <a:extLst>
                    <a:ext uri="{FF2B5EF4-FFF2-40B4-BE49-F238E27FC236}">
                      <a16:creationId xmlns:a16="http://schemas.microsoft.com/office/drawing/2014/main" id="{FE132890-CA6F-42D5-8B5C-B30DB425674A}"/>
                    </a:ext>
                  </a:extLst>
                </p:cNvPr>
                <p:cNvPicPr/>
                <p:nvPr/>
              </p:nvPicPr>
              <p:blipFill>
                <a:blip r:embed="rId50"/>
                <a:stretch>
                  <a:fillRect/>
                </a:stretch>
              </p:blipFill>
              <p:spPr>
                <a:xfrm>
                  <a:off x="1007583" y="4671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9" name="Freihand 98">
                  <a:extLst>
                    <a:ext uri="{FF2B5EF4-FFF2-40B4-BE49-F238E27FC236}">
                      <a16:creationId xmlns:a16="http://schemas.microsoft.com/office/drawing/2014/main" id="{E039928B-885D-4BFA-B107-7FFED2FCA005}"/>
                    </a:ext>
                  </a:extLst>
                </p14:cNvPr>
                <p14:cNvContentPartPr/>
                <p14:nvPr/>
              </p14:nvContentPartPr>
              <p14:xfrm>
                <a:off x="920463" y="4666651"/>
                <a:ext cx="127080" cy="197640"/>
              </p14:xfrm>
            </p:contentPart>
          </mc:Choice>
          <mc:Fallback xmlns="">
            <p:pic>
              <p:nvPicPr>
                <p:cNvPr id="99" name="Freihand 98">
                  <a:extLst>
                    <a:ext uri="{FF2B5EF4-FFF2-40B4-BE49-F238E27FC236}">
                      <a16:creationId xmlns:a16="http://schemas.microsoft.com/office/drawing/2014/main" id="{E039928B-885D-4BFA-B107-7FFED2FCA005}"/>
                    </a:ext>
                  </a:extLst>
                </p:cNvPr>
                <p:cNvPicPr/>
                <p:nvPr/>
              </p:nvPicPr>
              <p:blipFill>
                <a:blip r:embed="rId52"/>
                <a:stretch>
                  <a:fillRect/>
                </a:stretch>
              </p:blipFill>
              <p:spPr>
                <a:xfrm>
                  <a:off x="916143" y="4662331"/>
                  <a:ext cx="135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00" name="Freihand 99">
                  <a:extLst>
                    <a:ext uri="{FF2B5EF4-FFF2-40B4-BE49-F238E27FC236}">
                      <a16:creationId xmlns:a16="http://schemas.microsoft.com/office/drawing/2014/main" id="{4DD1DF64-1656-43D4-8DA9-1A96FEE51296}"/>
                    </a:ext>
                  </a:extLst>
                </p14:cNvPr>
                <p14:cNvContentPartPr/>
                <p14:nvPr/>
              </p14:nvContentPartPr>
              <p14:xfrm>
                <a:off x="1092903" y="4741531"/>
                <a:ext cx="169560" cy="57600"/>
              </p14:xfrm>
            </p:contentPart>
          </mc:Choice>
          <mc:Fallback xmlns="">
            <p:pic>
              <p:nvPicPr>
                <p:cNvPr id="100" name="Freihand 99">
                  <a:extLst>
                    <a:ext uri="{FF2B5EF4-FFF2-40B4-BE49-F238E27FC236}">
                      <a16:creationId xmlns:a16="http://schemas.microsoft.com/office/drawing/2014/main" id="{4DD1DF64-1656-43D4-8DA9-1A96FEE51296}"/>
                    </a:ext>
                  </a:extLst>
                </p:cNvPr>
                <p:cNvPicPr/>
                <p:nvPr/>
              </p:nvPicPr>
              <p:blipFill>
                <a:blip r:embed="rId54"/>
                <a:stretch>
                  <a:fillRect/>
                </a:stretch>
              </p:blipFill>
              <p:spPr>
                <a:xfrm>
                  <a:off x="1088583" y="4737211"/>
                  <a:ext cx="178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01" name="Freihand 100">
                  <a:extLst>
                    <a:ext uri="{FF2B5EF4-FFF2-40B4-BE49-F238E27FC236}">
                      <a16:creationId xmlns:a16="http://schemas.microsoft.com/office/drawing/2014/main" id="{7C244742-DB4D-4518-B610-5F66AD37D64B}"/>
                    </a:ext>
                  </a:extLst>
                </p14:cNvPr>
                <p14:cNvContentPartPr/>
                <p14:nvPr/>
              </p14:nvContentPartPr>
              <p14:xfrm>
                <a:off x="1241943" y="4664131"/>
                <a:ext cx="129240" cy="117720"/>
              </p14:xfrm>
            </p:contentPart>
          </mc:Choice>
          <mc:Fallback xmlns="">
            <p:pic>
              <p:nvPicPr>
                <p:cNvPr id="101" name="Freihand 100">
                  <a:extLst>
                    <a:ext uri="{FF2B5EF4-FFF2-40B4-BE49-F238E27FC236}">
                      <a16:creationId xmlns:a16="http://schemas.microsoft.com/office/drawing/2014/main" id="{7C244742-DB4D-4518-B610-5F66AD37D64B}"/>
                    </a:ext>
                  </a:extLst>
                </p:cNvPr>
                <p:cNvPicPr/>
                <p:nvPr/>
              </p:nvPicPr>
              <p:blipFill>
                <a:blip r:embed="rId56"/>
                <a:stretch>
                  <a:fillRect/>
                </a:stretch>
              </p:blipFill>
              <p:spPr>
                <a:xfrm>
                  <a:off x="1237623" y="4659811"/>
                  <a:ext cx="137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2" name="Freihand 101">
                  <a:extLst>
                    <a:ext uri="{FF2B5EF4-FFF2-40B4-BE49-F238E27FC236}">
                      <a16:creationId xmlns:a16="http://schemas.microsoft.com/office/drawing/2014/main" id="{18347B1D-0D97-423B-A9DA-929C68A1655A}"/>
                    </a:ext>
                  </a:extLst>
                </p14:cNvPr>
                <p14:cNvContentPartPr/>
                <p14:nvPr/>
              </p14:nvContentPartPr>
              <p14:xfrm>
                <a:off x="1382343" y="4660171"/>
                <a:ext cx="93960" cy="81720"/>
              </p14:xfrm>
            </p:contentPart>
          </mc:Choice>
          <mc:Fallback xmlns="">
            <p:pic>
              <p:nvPicPr>
                <p:cNvPr id="102" name="Freihand 101">
                  <a:extLst>
                    <a:ext uri="{FF2B5EF4-FFF2-40B4-BE49-F238E27FC236}">
                      <a16:creationId xmlns:a16="http://schemas.microsoft.com/office/drawing/2014/main" id="{18347B1D-0D97-423B-A9DA-929C68A1655A}"/>
                    </a:ext>
                  </a:extLst>
                </p:cNvPr>
                <p:cNvPicPr/>
                <p:nvPr/>
              </p:nvPicPr>
              <p:blipFill>
                <a:blip r:embed="rId58"/>
                <a:stretch>
                  <a:fillRect/>
                </a:stretch>
              </p:blipFill>
              <p:spPr>
                <a:xfrm>
                  <a:off x="1378023" y="4655851"/>
                  <a:ext cx="102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3" name="Freihand 102">
                  <a:extLst>
                    <a:ext uri="{FF2B5EF4-FFF2-40B4-BE49-F238E27FC236}">
                      <a16:creationId xmlns:a16="http://schemas.microsoft.com/office/drawing/2014/main" id="{2DC13622-4DF0-4D15-9E4C-6BFB89E3C023}"/>
                    </a:ext>
                  </a:extLst>
                </p14:cNvPr>
                <p14:cNvContentPartPr/>
                <p14:nvPr/>
              </p14:nvContentPartPr>
              <p14:xfrm>
                <a:off x="1504743" y="4616611"/>
                <a:ext cx="120600" cy="109800"/>
              </p14:xfrm>
            </p:contentPart>
          </mc:Choice>
          <mc:Fallback xmlns="">
            <p:pic>
              <p:nvPicPr>
                <p:cNvPr id="103" name="Freihand 102">
                  <a:extLst>
                    <a:ext uri="{FF2B5EF4-FFF2-40B4-BE49-F238E27FC236}">
                      <a16:creationId xmlns:a16="http://schemas.microsoft.com/office/drawing/2014/main" id="{2DC13622-4DF0-4D15-9E4C-6BFB89E3C023}"/>
                    </a:ext>
                  </a:extLst>
                </p:cNvPr>
                <p:cNvPicPr/>
                <p:nvPr/>
              </p:nvPicPr>
              <p:blipFill>
                <a:blip r:embed="rId60"/>
                <a:stretch>
                  <a:fillRect/>
                </a:stretch>
              </p:blipFill>
              <p:spPr>
                <a:xfrm>
                  <a:off x="1500423" y="4612291"/>
                  <a:ext cx="12924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109" name="Freihand 108">
                <a:extLst>
                  <a:ext uri="{FF2B5EF4-FFF2-40B4-BE49-F238E27FC236}">
                    <a16:creationId xmlns:a16="http://schemas.microsoft.com/office/drawing/2014/main" id="{0099F710-CA3A-467D-8239-C229EA24773B}"/>
                  </a:ext>
                </a:extLst>
              </p14:cNvPr>
              <p14:cNvContentPartPr/>
              <p14:nvPr/>
            </p14:nvContentPartPr>
            <p14:xfrm>
              <a:off x="10629303" y="1630771"/>
              <a:ext cx="868680" cy="40320"/>
            </p14:xfrm>
          </p:contentPart>
        </mc:Choice>
        <mc:Fallback xmlns="">
          <p:pic>
            <p:nvPicPr>
              <p:cNvPr id="109" name="Freihand 108">
                <a:extLst>
                  <a:ext uri="{FF2B5EF4-FFF2-40B4-BE49-F238E27FC236}">
                    <a16:creationId xmlns:a16="http://schemas.microsoft.com/office/drawing/2014/main" id="{0099F710-CA3A-467D-8239-C229EA24773B}"/>
                  </a:ext>
                </a:extLst>
              </p:cNvPr>
              <p:cNvPicPr/>
              <p:nvPr/>
            </p:nvPicPr>
            <p:blipFill>
              <a:blip r:embed="rId62"/>
              <a:stretch>
                <a:fillRect/>
              </a:stretch>
            </p:blipFill>
            <p:spPr>
              <a:xfrm>
                <a:off x="10624983" y="1626451"/>
                <a:ext cx="877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5" name="Freihand 104">
                <a:extLst>
                  <a:ext uri="{FF2B5EF4-FFF2-40B4-BE49-F238E27FC236}">
                    <a16:creationId xmlns:a16="http://schemas.microsoft.com/office/drawing/2014/main" id="{3247EF17-A73B-409D-B812-4AD22614C294}"/>
                  </a:ext>
                </a:extLst>
              </p14:cNvPr>
              <p14:cNvContentPartPr/>
              <p14:nvPr/>
            </p14:nvContentPartPr>
            <p14:xfrm>
              <a:off x="1731183" y="4199731"/>
              <a:ext cx="97200" cy="81360"/>
            </p14:xfrm>
          </p:contentPart>
        </mc:Choice>
        <mc:Fallback xmlns="">
          <p:pic>
            <p:nvPicPr>
              <p:cNvPr id="105" name="Freihand 104">
                <a:extLst>
                  <a:ext uri="{FF2B5EF4-FFF2-40B4-BE49-F238E27FC236}">
                    <a16:creationId xmlns:a16="http://schemas.microsoft.com/office/drawing/2014/main" id="{3247EF17-A73B-409D-B812-4AD22614C294}"/>
                  </a:ext>
                </a:extLst>
              </p:cNvPr>
              <p:cNvPicPr/>
              <p:nvPr/>
            </p:nvPicPr>
            <p:blipFill>
              <a:blip r:embed="rId64"/>
              <a:stretch>
                <a:fillRect/>
              </a:stretch>
            </p:blipFill>
            <p:spPr>
              <a:xfrm>
                <a:off x="1726863" y="4195411"/>
                <a:ext cx="105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6" name="Freihand 105">
                <a:extLst>
                  <a:ext uri="{FF2B5EF4-FFF2-40B4-BE49-F238E27FC236}">
                    <a16:creationId xmlns:a16="http://schemas.microsoft.com/office/drawing/2014/main" id="{9F342494-3F7F-4A46-BB8B-9662922F938F}"/>
                  </a:ext>
                </a:extLst>
              </p14:cNvPr>
              <p14:cNvContentPartPr/>
              <p14:nvPr/>
            </p14:nvContentPartPr>
            <p14:xfrm>
              <a:off x="1811823" y="4211971"/>
              <a:ext cx="58680" cy="48240"/>
            </p14:xfrm>
          </p:contentPart>
        </mc:Choice>
        <mc:Fallback xmlns="">
          <p:pic>
            <p:nvPicPr>
              <p:cNvPr id="106" name="Freihand 105">
                <a:extLst>
                  <a:ext uri="{FF2B5EF4-FFF2-40B4-BE49-F238E27FC236}">
                    <a16:creationId xmlns:a16="http://schemas.microsoft.com/office/drawing/2014/main" id="{9F342494-3F7F-4A46-BB8B-9662922F938F}"/>
                  </a:ext>
                </a:extLst>
              </p:cNvPr>
              <p:cNvPicPr/>
              <p:nvPr/>
            </p:nvPicPr>
            <p:blipFill>
              <a:blip r:embed="rId66"/>
              <a:stretch>
                <a:fillRect/>
              </a:stretch>
            </p:blipFill>
            <p:spPr>
              <a:xfrm>
                <a:off x="1807503" y="4207651"/>
                <a:ext cx="67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7" name="Freihand 106">
                <a:extLst>
                  <a:ext uri="{FF2B5EF4-FFF2-40B4-BE49-F238E27FC236}">
                    <a16:creationId xmlns:a16="http://schemas.microsoft.com/office/drawing/2014/main" id="{98C7D071-640C-46F3-A71E-D1E7FC9DD775}"/>
                  </a:ext>
                </a:extLst>
              </p14:cNvPr>
              <p14:cNvContentPartPr/>
              <p14:nvPr/>
            </p14:nvContentPartPr>
            <p14:xfrm>
              <a:off x="1869063" y="4191451"/>
              <a:ext cx="95400" cy="50040"/>
            </p14:xfrm>
          </p:contentPart>
        </mc:Choice>
        <mc:Fallback xmlns="">
          <p:pic>
            <p:nvPicPr>
              <p:cNvPr id="107" name="Freihand 106">
                <a:extLst>
                  <a:ext uri="{FF2B5EF4-FFF2-40B4-BE49-F238E27FC236}">
                    <a16:creationId xmlns:a16="http://schemas.microsoft.com/office/drawing/2014/main" id="{98C7D071-640C-46F3-A71E-D1E7FC9DD775}"/>
                  </a:ext>
                </a:extLst>
              </p:cNvPr>
              <p:cNvPicPr/>
              <p:nvPr/>
            </p:nvPicPr>
            <p:blipFill>
              <a:blip r:embed="rId68"/>
              <a:stretch>
                <a:fillRect/>
              </a:stretch>
            </p:blipFill>
            <p:spPr>
              <a:xfrm>
                <a:off x="1864743" y="4187131"/>
                <a:ext cx="1040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10" name="Freihand 109">
                <a:extLst>
                  <a:ext uri="{FF2B5EF4-FFF2-40B4-BE49-F238E27FC236}">
                    <a16:creationId xmlns:a16="http://schemas.microsoft.com/office/drawing/2014/main" id="{DD73BA6A-B628-4F42-AB99-10B86DC668B0}"/>
                  </a:ext>
                </a:extLst>
              </p14:cNvPr>
              <p14:cNvContentPartPr/>
              <p14:nvPr/>
            </p14:nvContentPartPr>
            <p14:xfrm>
              <a:off x="2072823" y="1697731"/>
              <a:ext cx="4150080" cy="2558880"/>
            </p14:xfrm>
          </p:contentPart>
        </mc:Choice>
        <mc:Fallback xmlns="">
          <p:pic>
            <p:nvPicPr>
              <p:cNvPr id="110" name="Freihand 109">
                <a:extLst>
                  <a:ext uri="{FF2B5EF4-FFF2-40B4-BE49-F238E27FC236}">
                    <a16:creationId xmlns:a16="http://schemas.microsoft.com/office/drawing/2014/main" id="{DD73BA6A-B628-4F42-AB99-10B86DC668B0}"/>
                  </a:ext>
                </a:extLst>
              </p:cNvPr>
              <p:cNvPicPr/>
              <p:nvPr/>
            </p:nvPicPr>
            <p:blipFill>
              <a:blip r:embed="rId70"/>
              <a:stretch>
                <a:fillRect/>
              </a:stretch>
            </p:blipFill>
            <p:spPr>
              <a:xfrm>
                <a:off x="2068503" y="1693411"/>
                <a:ext cx="4158720" cy="2567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12" name="Freihand 111">
                <a:extLst>
                  <a:ext uri="{FF2B5EF4-FFF2-40B4-BE49-F238E27FC236}">
                    <a16:creationId xmlns:a16="http://schemas.microsoft.com/office/drawing/2014/main" id="{37148169-BED7-4CF9-A11E-4F9786BC2089}"/>
                  </a:ext>
                </a:extLst>
              </p14:cNvPr>
              <p14:cNvContentPartPr/>
              <p14:nvPr/>
            </p14:nvContentPartPr>
            <p14:xfrm>
              <a:off x="6343503" y="1616731"/>
              <a:ext cx="128520" cy="76320"/>
            </p14:xfrm>
          </p:contentPart>
        </mc:Choice>
        <mc:Fallback xmlns="">
          <p:pic>
            <p:nvPicPr>
              <p:cNvPr id="112" name="Freihand 111">
                <a:extLst>
                  <a:ext uri="{FF2B5EF4-FFF2-40B4-BE49-F238E27FC236}">
                    <a16:creationId xmlns:a16="http://schemas.microsoft.com/office/drawing/2014/main" id="{37148169-BED7-4CF9-A11E-4F9786BC2089}"/>
                  </a:ext>
                </a:extLst>
              </p:cNvPr>
              <p:cNvPicPr/>
              <p:nvPr/>
            </p:nvPicPr>
            <p:blipFill>
              <a:blip r:embed="rId72"/>
              <a:stretch>
                <a:fillRect/>
              </a:stretch>
            </p:blipFill>
            <p:spPr>
              <a:xfrm>
                <a:off x="6339183" y="1612411"/>
                <a:ext cx="137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13" name="Freihand 112">
                <a:extLst>
                  <a:ext uri="{FF2B5EF4-FFF2-40B4-BE49-F238E27FC236}">
                    <a16:creationId xmlns:a16="http://schemas.microsoft.com/office/drawing/2014/main" id="{797900B6-839E-468F-8371-A4FC57F56E39}"/>
                  </a:ext>
                </a:extLst>
              </p14:cNvPr>
              <p14:cNvContentPartPr/>
              <p14:nvPr/>
            </p14:nvContentPartPr>
            <p14:xfrm>
              <a:off x="6416223" y="1606291"/>
              <a:ext cx="59400" cy="181080"/>
            </p14:xfrm>
          </p:contentPart>
        </mc:Choice>
        <mc:Fallback xmlns="">
          <p:pic>
            <p:nvPicPr>
              <p:cNvPr id="113" name="Freihand 112">
                <a:extLst>
                  <a:ext uri="{FF2B5EF4-FFF2-40B4-BE49-F238E27FC236}">
                    <a16:creationId xmlns:a16="http://schemas.microsoft.com/office/drawing/2014/main" id="{797900B6-839E-468F-8371-A4FC57F56E39}"/>
                  </a:ext>
                </a:extLst>
              </p:cNvPr>
              <p:cNvPicPr/>
              <p:nvPr/>
            </p:nvPicPr>
            <p:blipFill>
              <a:blip r:embed="rId74"/>
              <a:stretch>
                <a:fillRect/>
              </a:stretch>
            </p:blipFill>
            <p:spPr>
              <a:xfrm>
                <a:off x="6411903" y="1601971"/>
                <a:ext cx="68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14" name="Freihand 113">
                <a:extLst>
                  <a:ext uri="{FF2B5EF4-FFF2-40B4-BE49-F238E27FC236}">
                    <a16:creationId xmlns:a16="http://schemas.microsoft.com/office/drawing/2014/main" id="{F337B3BA-1794-44BF-85D8-8D4763E8B2CA}"/>
                  </a:ext>
                </a:extLst>
              </p14:cNvPr>
              <p14:cNvContentPartPr/>
              <p14:nvPr/>
            </p14:nvContentPartPr>
            <p14:xfrm>
              <a:off x="6559143" y="1509811"/>
              <a:ext cx="5040" cy="125280"/>
            </p14:xfrm>
          </p:contentPart>
        </mc:Choice>
        <mc:Fallback xmlns="">
          <p:pic>
            <p:nvPicPr>
              <p:cNvPr id="114" name="Freihand 113">
                <a:extLst>
                  <a:ext uri="{FF2B5EF4-FFF2-40B4-BE49-F238E27FC236}">
                    <a16:creationId xmlns:a16="http://schemas.microsoft.com/office/drawing/2014/main" id="{F337B3BA-1794-44BF-85D8-8D4763E8B2CA}"/>
                  </a:ext>
                </a:extLst>
              </p:cNvPr>
              <p:cNvPicPr/>
              <p:nvPr/>
            </p:nvPicPr>
            <p:blipFill>
              <a:blip r:embed="rId76"/>
              <a:stretch>
                <a:fillRect/>
              </a:stretch>
            </p:blipFill>
            <p:spPr>
              <a:xfrm>
                <a:off x="6554823" y="1505491"/>
                <a:ext cx="13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15" name="Freihand 114">
                <a:extLst>
                  <a:ext uri="{FF2B5EF4-FFF2-40B4-BE49-F238E27FC236}">
                    <a16:creationId xmlns:a16="http://schemas.microsoft.com/office/drawing/2014/main" id="{30F4F937-E56C-4304-A462-24425D950AD9}"/>
                  </a:ext>
                </a:extLst>
              </p14:cNvPr>
              <p14:cNvContentPartPr/>
              <p14:nvPr/>
            </p14:nvContentPartPr>
            <p14:xfrm>
              <a:off x="6463023" y="1518091"/>
              <a:ext cx="174960" cy="116640"/>
            </p14:xfrm>
          </p:contentPart>
        </mc:Choice>
        <mc:Fallback xmlns="">
          <p:pic>
            <p:nvPicPr>
              <p:cNvPr id="115" name="Freihand 114">
                <a:extLst>
                  <a:ext uri="{FF2B5EF4-FFF2-40B4-BE49-F238E27FC236}">
                    <a16:creationId xmlns:a16="http://schemas.microsoft.com/office/drawing/2014/main" id="{30F4F937-E56C-4304-A462-24425D950AD9}"/>
                  </a:ext>
                </a:extLst>
              </p:cNvPr>
              <p:cNvPicPr/>
              <p:nvPr/>
            </p:nvPicPr>
            <p:blipFill>
              <a:blip r:embed="rId78"/>
              <a:stretch>
                <a:fillRect/>
              </a:stretch>
            </p:blipFill>
            <p:spPr>
              <a:xfrm>
                <a:off x="6458703" y="1513771"/>
                <a:ext cx="183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6" name="Freihand 115">
                <a:extLst>
                  <a:ext uri="{FF2B5EF4-FFF2-40B4-BE49-F238E27FC236}">
                    <a16:creationId xmlns:a16="http://schemas.microsoft.com/office/drawing/2014/main" id="{2856A778-0C2E-49F2-904D-DDDD9A66B364}"/>
                  </a:ext>
                </a:extLst>
              </p14:cNvPr>
              <p14:cNvContentPartPr/>
              <p14:nvPr/>
            </p14:nvContentPartPr>
            <p14:xfrm>
              <a:off x="6682263" y="1664971"/>
              <a:ext cx="147600" cy="5040"/>
            </p14:xfrm>
          </p:contentPart>
        </mc:Choice>
        <mc:Fallback xmlns="">
          <p:pic>
            <p:nvPicPr>
              <p:cNvPr id="116" name="Freihand 115">
                <a:extLst>
                  <a:ext uri="{FF2B5EF4-FFF2-40B4-BE49-F238E27FC236}">
                    <a16:creationId xmlns:a16="http://schemas.microsoft.com/office/drawing/2014/main" id="{2856A778-0C2E-49F2-904D-DDDD9A66B364}"/>
                  </a:ext>
                </a:extLst>
              </p:cNvPr>
              <p:cNvPicPr/>
              <p:nvPr/>
            </p:nvPicPr>
            <p:blipFill>
              <a:blip r:embed="rId80"/>
              <a:stretch>
                <a:fillRect/>
              </a:stretch>
            </p:blipFill>
            <p:spPr>
              <a:xfrm>
                <a:off x="6677943" y="1660651"/>
                <a:ext cx="156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17" name="Freihand 116">
                <a:extLst>
                  <a:ext uri="{FF2B5EF4-FFF2-40B4-BE49-F238E27FC236}">
                    <a16:creationId xmlns:a16="http://schemas.microsoft.com/office/drawing/2014/main" id="{9D3DFF19-2540-4CFC-9A4E-FFA426EAF660}"/>
                  </a:ext>
                </a:extLst>
              </p14:cNvPr>
              <p14:cNvContentPartPr/>
              <p14:nvPr/>
            </p14:nvContentPartPr>
            <p14:xfrm>
              <a:off x="6697023" y="1697371"/>
              <a:ext cx="148320" cy="14040"/>
            </p14:xfrm>
          </p:contentPart>
        </mc:Choice>
        <mc:Fallback xmlns="">
          <p:pic>
            <p:nvPicPr>
              <p:cNvPr id="117" name="Freihand 116">
                <a:extLst>
                  <a:ext uri="{FF2B5EF4-FFF2-40B4-BE49-F238E27FC236}">
                    <a16:creationId xmlns:a16="http://schemas.microsoft.com/office/drawing/2014/main" id="{9D3DFF19-2540-4CFC-9A4E-FFA426EAF660}"/>
                  </a:ext>
                </a:extLst>
              </p:cNvPr>
              <p:cNvPicPr/>
              <p:nvPr/>
            </p:nvPicPr>
            <p:blipFill>
              <a:blip r:embed="rId82"/>
              <a:stretch>
                <a:fillRect/>
              </a:stretch>
            </p:blipFill>
            <p:spPr>
              <a:xfrm>
                <a:off x="6692703" y="1693051"/>
                <a:ext cx="156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18" name="Freihand 117">
                <a:extLst>
                  <a:ext uri="{FF2B5EF4-FFF2-40B4-BE49-F238E27FC236}">
                    <a16:creationId xmlns:a16="http://schemas.microsoft.com/office/drawing/2014/main" id="{12B311F3-8B39-449E-A692-BD63634A7A36}"/>
                  </a:ext>
                </a:extLst>
              </p14:cNvPr>
              <p14:cNvContentPartPr/>
              <p14:nvPr/>
            </p14:nvContentPartPr>
            <p14:xfrm>
              <a:off x="6945423" y="1600171"/>
              <a:ext cx="109800" cy="95760"/>
            </p14:xfrm>
          </p:contentPart>
        </mc:Choice>
        <mc:Fallback xmlns="">
          <p:pic>
            <p:nvPicPr>
              <p:cNvPr id="118" name="Freihand 117">
                <a:extLst>
                  <a:ext uri="{FF2B5EF4-FFF2-40B4-BE49-F238E27FC236}">
                    <a16:creationId xmlns:a16="http://schemas.microsoft.com/office/drawing/2014/main" id="{12B311F3-8B39-449E-A692-BD63634A7A36}"/>
                  </a:ext>
                </a:extLst>
              </p:cNvPr>
              <p:cNvPicPr/>
              <p:nvPr/>
            </p:nvPicPr>
            <p:blipFill>
              <a:blip r:embed="rId84"/>
              <a:stretch>
                <a:fillRect/>
              </a:stretch>
            </p:blipFill>
            <p:spPr>
              <a:xfrm>
                <a:off x="6941103" y="1595851"/>
                <a:ext cx="118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9" name="Freihand 118">
                <a:extLst>
                  <a:ext uri="{FF2B5EF4-FFF2-40B4-BE49-F238E27FC236}">
                    <a16:creationId xmlns:a16="http://schemas.microsoft.com/office/drawing/2014/main" id="{A1E0EF94-6099-4A5B-B532-7A9EEC636963}"/>
                  </a:ext>
                </a:extLst>
              </p14:cNvPr>
              <p14:cNvContentPartPr/>
              <p14:nvPr/>
            </p14:nvContentPartPr>
            <p14:xfrm>
              <a:off x="7072863" y="1668931"/>
              <a:ext cx="63720" cy="60120"/>
            </p14:xfrm>
          </p:contentPart>
        </mc:Choice>
        <mc:Fallback xmlns="">
          <p:pic>
            <p:nvPicPr>
              <p:cNvPr id="119" name="Freihand 118">
                <a:extLst>
                  <a:ext uri="{FF2B5EF4-FFF2-40B4-BE49-F238E27FC236}">
                    <a16:creationId xmlns:a16="http://schemas.microsoft.com/office/drawing/2014/main" id="{A1E0EF94-6099-4A5B-B532-7A9EEC636963}"/>
                  </a:ext>
                </a:extLst>
              </p:cNvPr>
              <p:cNvPicPr/>
              <p:nvPr/>
            </p:nvPicPr>
            <p:blipFill>
              <a:blip r:embed="rId86"/>
              <a:stretch>
                <a:fillRect/>
              </a:stretch>
            </p:blipFill>
            <p:spPr>
              <a:xfrm>
                <a:off x="7068543" y="1664611"/>
                <a:ext cx="72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20" name="Freihand 119">
                <a:extLst>
                  <a:ext uri="{FF2B5EF4-FFF2-40B4-BE49-F238E27FC236}">
                    <a16:creationId xmlns:a16="http://schemas.microsoft.com/office/drawing/2014/main" id="{6D9757A2-3304-4667-AADE-95A9855AB011}"/>
                  </a:ext>
                </a:extLst>
              </p14:cNvPr>
              <p14:cNvContentPartPr/>
              <p14:nvPr/>
            </p14:nvContentPartPr>
            <p14:xfrm>
              <a:off x="7219023" y="1630411"/>
              <a:ext cx="10800" cy="48240"/>
            </p14:xfrm>
          </p:contentPart>
        </mc:Choice>
        <mc:Fallback xmlns="">
          <p:pic>
            <p:nvPicPr>
              <p:cNvPr id="120" name="Freihand 119">
                <a:extLst>
                  <a:ext uri="{FF2B5EF4-FFF2-40B4-BE49-F238E27FC236}">
                    <a16:creationId xmlns:a16="http://schemas.microsoft.com/office/drawing/2014/main" id="{6D9757A2-3304-4667-AADE-95A9855AB011}"/>
                  </a:ext>
                </a:extLst>
              </p:cNvPr>
              <p:cNvPicPr/>
              <p:nvPr/>
            </p:nvPicPr>
            <p:blipFill>
              <a:blip r:embed="rId88"/>
              <a:stretch>
                <a:fillRect/>
              </a:stretch>
            </p:blipFill>
            <p:spPr>
              <a:xfrm>
                <a:off x="7214703" y="1626091"/>
                <a:ext cx="194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21" name="Freihand 120">
                <a:extLst>
                  <a:ext uri="{FF2B5EF4-FFF2-40B4-BE49-F238E27FC236}">
                    <a16:creationId xmlns:a16="http://schemas.microsoft.com/office/drawing/2014/main" id="{F429B7EB-5A4C-414C-A2EA-C797E02391CC}"/>
                  </a:ext>
                </a:extLst>
              </p14:cNvPr>
              <p14:cNvContentPartPr/>
              <p14:nvPr/>
            </p14:nvContentPartPr>
            <p14:xfrm>
              <a:off x="7175103" y="1628611"/>
              <a:ext cx="154080" cy="27360"/>
            </p14:xfrm>
          </p:contentPart>
        </mc:Choice>
        <mc:Fallback xmlns="">
          <p:pic>
            <p:nvPicPr>
              <p:cNvPr id="121" name="Freihand 120">
                <a:extLst>
                  <a:ext uri="{FF2B5EF4-FFF2-40B4-BE49-F238E27FC236}">
                    <a16:creationId xmlns:a16="http://schemas.microsoft.com/office/drawing/2014/main" id="{F429B7EB-5A4C-414C-A2EA-C797E02391CC}"/>
                  </a:ext>
                </a:extLst>
              </p:cNvPr>
              <p:cNvPicPr/>
              <p:nvPr/>
            </p:nvPicPr>
            <p:blipFill>
              <a:blip r:embed="rId90"/>
              <a:stretch>
                <a:fillRect/>
              </a:stretch>
            </p:blipFill>
            <p:spPr>
              <a:xfrm>
                <a:off x="7170783" y="1624291"/>
                <a:ext cx="162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22" name="Freihand 121">
                <a:extLst>
                  <a:ext uri="{FF2B5EF4-FFF2-40B4-BE49-F238E27FC236}">
                    <a16:creationId xmlns:a16="http://schemas.microsoft.com/office/drawing/2014/main" id="{A2050B7C-3FD1-435C-AAFA-125E7D95CAAD}"/>
                  </a:ext>
                </a:extLst>
              </p14:cNvPr>
              <p14:cNvContentPartPr/>
              <p14:nvPr/>
            </p14:nvContentPartPr>
            <p14:xfrm>
              <a:off x="7306143" y="1577491"/>
              <a:ext cx="106200" cy="84240"/>
            </p14:xfrm>
          </p:contentPart>
        </mc:Choice>
        <mc:Fallback xmlns="">
          <p:pic>
            <p:nvPicPr>
              <p:cNvPr id="122" name="Freihand 121">
                <a:extLst>
                  <a:ext uri="{FF2B5EF4-FFF2-40B4-BE49-F238E27FC236}">
                    <a16:creationId xmlns:a16="http://schemas.microsoft.com/office/drawing/2014/main" id="{A2050B7C-3FD1-435C-AAFA-125E7D95CAAD}"/>
                  </a:ext>
                </a:extLst>
              </p:cNvPr>
              <p:cNvPicPr/>
              <p:nvPr/>
            </p:nvPicPr>
            <p:blipFill>
              <a:blip r:embed="rId92"/>
              <a:stretch>
                <a:fillRect/>
              </a:stretch>
            </p:blipFill>
            <p:spPr>
              <a:xfrm>
                <a:off x="7301823" y="1573171"/>
                <a:ext cx="114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23" name="Freihand 122">
                <a:extLst>
                  <a:ext uri="{FF2B5EF4-FFF2-40B4-BE49-F238E27FC236}">
                    <a16:creationId xmlns:a16="http://schemas.microsoft.com/office/drawing/2014/main" id="{B49842B6-49A4-43BA-AEA8-8B1210DBCED5}"/>
                  </a:ext>
                </a:extLst>
              </p14:cNvPr>
              <p14:cNvContentPartPr/>
              <p14:nvPr/>
            </p14:nvContentPartPr>
            <p14:xfrm>
              <a:off x="7398303" y="1644091"/>
              <a:ext cx="56160" cy="64080"/>
            </p14:xfrm>
          </p:contentPart>
        </mc:Choice>
        <mc:Fallback xmlns="">
          <p:pic>
            <p:nvPicPr>
              <p:cNvPr id="123" name="Freihand 122">
                <a:extLst>
                  <a:ext uri="{FF2B5EF4-FFF2-40B4-BE49-F238E27FC236}">
                    <a16:creationId xmlns:a16="http://schemas.microsoft.com/office/drawing/2014/main" id="{B49842B6-49A4-43BA-AEA8-8B1210DBCED5}"/>
                  </a:ext>
                </a:extLst>
              </p:cNvPr>
              <p:cNvPicPr/>
              <p:nvPr/>
            </p:nvPicPr>
            <p:blipFill>
              <a:blip r:embed="rId94"/>
              <a:stretch>
                <a:fillRect/>
              </a:stretch>
            </p:blipFill>
            <p:spPr>
              <a:xfrm>
                <a:off x="7393983" y="1639771"/>
                <a:ext cx="64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4" name="Freihand 123">
                <a:extLst>
                  <a:ext uri="{FF2B5EF4-FFF2-40B4-BE49-F238E27FC236}">
                    <a16:creationId xmlns:a16="http://schemas.microsoft.com/office/drawing/2014/main" id="{72D784FF-8890-493A-BA19-2534CB4EAF1E}"/>
                  </a:ext>
                </a:extLst>
              </p14:cNvPr>
              <p14:cNvContentPartPr/>
              <p14:nvPr/>
            </p14:nvContentPartPr>
            <p14:xfrm>
              <a:off x="7501263" y="1621411"/>
              <a:ext cx="41040" cy="35640"/>
            </p14:xfrm>
          </p:contentPart>
        </mc:Choice>
        <mc:Fallback xmlns="">
          <p:pic>
            <p:nvPicPr>
              <p:cNvPr id="124" name="Freihand 123">
                <a:extLst>
                  <a:ext uri="{FF2B5EF4-FFF2-40B4-BE49-F238E27FC236}">
                    <a16:creationId xmlns:a16="http://schemas.microsoft.com/office/drawing/2014/main" id="{72D784FF-8890-493A-BA19-2534CB4EAF1E}"/>
                  </a:ext>
                </a:extLst>
              </p:cNvPr>
              <p:cNvPicPr/>
              <p:nvPr/>
            </p:nvPicPr>
            <p:blipFill>
              <a:blip r:embed="rId96"/>
              <a:stretch>
                <a:fillRect/>
              </a:stretch>
            </p:blipFill>
            <p:spPr>
              <a:xfrm>
                <a:off x="7496943" y="1617091"/>
                <a:ext cx="4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25" name="Freihand 124">
                <a:extLst>
                  <a:ext uri="{FF2B5EF4-FFF2-40B4-BE49-F238E27FC236}">
                    <a16:creationId xmlns:a16="http://schemas.microsoft.com/office/drawing/2014/main" id="{50AA886C-04D9-4F5E-9AFE-A7B84CA6AE41}"/>
                  </a:ext>
                </a:extLst>
              </p14:cNvPr>
              <p14:cNvContentPartPr/>
              <p14:nvPr/>
            </p14:nvContentPartPr>
            <p14:xfrm>
              <a:off x="7558503" y="1583971"/>
              <a:ext cx="105840" cy="137520"/>
            </p14:xfrm>
          </p:contentPart>
        </mc:Choice>
        <mc:Fallback xmlns="">
          <p:pic>
            <p:nvPicPr>
              <p:cNvPr id="125" name="Freihand 124">
                <a:extLst>
                  <a:ext uri="{FF2B5EF4-FFF2-40B4-BE49-F238E27FC236}">
                    <a16:creationId xmlns:a16="http://schemas.microsoft.com/office/drawing/2014/main" id="{50AA886C-04D9-4F5E-9AFE-A7B84CA6AE41}"/>
                  </a:ext>
                </a:extLst>
              </p:cNvPr>
              <p:cNvPicPr/>
              <p:nvPr/>
            </p:nvPicPr>
            <p:blipFill>
              <a:blip r:embed="rId98"/>
              <a:stretch>
                <a:fillRect/>
              </a:stretch>
            </p:blipFill>
            <p:spPr>
              <a:xfrm>
                <a:off x="7554183" y="1579651"/>
                <a:ext cx="114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6" name="Freihand 125">
                <a:extLst>
                  <a:ext uri="{FF2B5EF4-FFF2-40B4-BE49-F238E27FC236}">
                    <a16:creationId xmlns:a16="http://schemas.microsoft.com/office/drawing/2014/main" id="{C87B6EB0-AC86-47E5-B944-7A0801487C6A}"/>
                  </a:ext>
                </a:extLst>
              </p14:cNvPr>
              <p14:cNvContentPartPr/>
              <p14:nvPr/>
            </p14:nvContentPartPr>
            <p14:xfrm>
              <a:off x="7769823" y="1578931"/>
              <a:ext cx="10800" cy="66240"/>
            </p14:xfrm>
          </p:contentPart>
        </mc:Choice>
        <mc:Fallback xmlns="">
          <p:pic>
            <p:nvPicPr>
              <p:cNvPr id="126" name="Freihand 125">
                <a:extLst>
                  <a:ext uri="{FF2B5EF4-FFF2-40B4-BE49-F238E27FC236}">
                    <a16:creationId xmlns:a16="http://schemas.microsoft.com/office/drawing/2014/main" id="{C87B6EB0-AC86-47E5-B944-7A0801487C6A}"/>
                  </a:ext>
                </a:extLst>
              </p:cNvPr>
              <p:cNvPicPr/>
              <p:nvPr/>
            </p:nvPicPr>
            <p:blipFill>
              <a:blip r:embed="rId100"/>
              <a:stretch>
                <a:fillRect/>
              </a:stretch>
            </p:blipFill>
            <p:spPr>
              <a:xfrm>
                <a:off x="7765503" y="1574611"/>
                <a:ext cx="19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7" name="Freihand 126">
                <a:extLst>
                  <a:ext uri="{FF2B5EF4-FFF2-40B4-BE49-F238E27FC236}">
                    <a16:creationId xmlns:a16="http://schemas.microsoft.com/office/drawing/2014/main" id="{1989E2B6-2EA0-47C8-B815-8E5341F22338}"/>
                  </a:ext>
                </a:extLst>
              </p14:cNvPr>
              <p14:cNvContentPartPr/>
              <p14:nvPr/>
            </p14:nvContentPartPr>
            <p14:xfrm>
              <a:off x="7732743" y="1551571"/>
              <a:ext cx="215640" cy="84600"/>
            </p14:xfrm>
          </p:contentPart>
        </mc:Choice>
        <mc:Fallback xmlns="">
          <p:pic>
            <p:nvPicPr>
              <p:cNvPr id="127" name="Freihand 126">
                <a:extLst>
                  <a:ext uri="{FF2B5EF4-FFF2-40B4-BE49-F238E27FC236}">
                    <a16:creationId xmlns:a16="http://schemas.microsoft.com/office/drawing/2014/main" id="{1989E2B6-2EA0-47C8-B815-8E5341F22338}"/>
                  </a:ext>
                </a:extLst>
              </p:cNvPr>
              <p:cNvPicPr/>
              <p:nvPr/>
            </p:nvPicPr>
            <p:blipFill>
              <a:blip r:embed="rId102"/>
              <a:stretch>
                <a:fillRect/>
              </a:stretch>
            </p:blipFill>
            <p:spPr>
              <a:xfrm>
                <a:off x="7728423" y="1547251"/>
                <a:ext cx="2242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8" name="Freihand 127">
                <a:extLst>
                  <a:ext uri="{FF2B5EF4-FFF2-40B4-BE49-F238E27FC236}">
                    <a16:creationId xmlns:a16="http://schemas.microsoft.com/office/drawing/2014/main" id="{5A3D69CF-D77B-487C-88D2-6F4BAE9A6DF4}"/>
                  </a:ext>
                </a:extLst>
              </p14:cNvPr>
              <p14:cNvContentPartPr/>
              <p14:nvPr/>
            </p14:nvContentPartPr>
            <p14:xfrm>
              <a:off x="7879983" y="1624651"/>
              <a:ext cx="124920" cy="48240"/>
            </p14:xfrm>
          </p:contentPart>
        </mc:Choice>
        <mc:Fallback xmlns="">
          <p:pic>
            <p:nvPicPr>
              <p:cNvPr id="128" name="Freihand 127">
                <a:extLst>
                  <a:ext uri="{FF2B5EF4-FFF2-40B4-BE49-F238E27FC236}">
                    <a16:creationId xmlns:a16="http://schemas.microsoft.com/office/drawing/2014/main" id="{5A3D69CF-D77B-487C-88D2-6F4BAE9A6DF4}"/>
                  </a:ext>
                </a:extLst>
              </p:cNvPr>
              <p:cNvPicPr/>
              <p:nvPr/>
            </p:nvPicPr>
            <p:blipFill>
              <a:blip r:embed="rId104"/>
              <a:stretch>
                <a:fillRect/>
              </a:stretch>
            </p:blipFill>
            <p:spPr>
              <a:xfrm>
                <a:off x="7875663" y="1620331"/>
                <a:ext cx="133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9" name="Freihand 128">
                <a:extLst>
                  <a:ext uri="{FF2B5EF4-FFF2-40B4-BE49-F238E27FC236}">
                    <a16:creationId xmlns:a16="http://schemas.microsoft.com/office/drawing/2014/main" id="{3C092CAC-B383-4AB4-8845-7ED37F78142E}"/>
                  </a:ext>
                </a:extLst>
              </p14:cNvPr>
              <p14:cNvContentPartPr/>
              <p14:nvPr/>
            </p14:nvContentPartPr>
            <p14:xfrm>
              <a:off x="7866303" y="1530331"/>
              <a:ext cx="246240" cy="120960"/>
            </p14:xfrm>
          </p:contentPart>
        </mc:Choice>
        <mc:Fallback xmlns="">
          <p:pic>
            <p:nvPicPr>
              <p:cNvPr id="129" name="Freihand 128">
                <a:extLst>
                  <a:ext uri="{FF2B5EF4-FFF2-40B4-BE49-F238E27FC236}">
                    <a16:creationId xmlns:a16="http://schemas.microsoft.com/office/drawing/2014/main" id="{3C092CAC-B383-4AB4-8845-7ED37F78142E}"/>
                  </a:ext>
                </a:extLst>
              </p:cNvPr>
              <p:cNvPicPr/>
              <p:nvPr/>
            </p:nvPicPr>
            <p:blipFill>
              <a:blip r:embed="rId106"/>
              <a:stretch>
                <a:fillRect/>
              </a:stretch>
            </p:blipFill>
            <p:spPr>
              <a:xfrm>
                <a:off x="7861983" y="1526011"/>
                <a:ext cx="254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0" name="Freihand 129">
                <a:extLst>
                  <a:ext uri="{FF2B5EF4-FFF2-40B4-BE49-F238E27FC236}">
                    <a16:creationId xmlns:a16="http://schemas.microsoft.com/office/drawing/2014/main" id="{1CA2C9C1-3679-422D-BEAD-EF6AD86B56E6}"/>
                  </a:ext>
                </a:extLst>
              </p14:cNvPr>
              <p14:cNvContentPartPr/>
              <p14:nvPr/>
            </p14:nvContentPartPr>
            <p14:xfrm>
              <a:off x="8034063" y="1589011"/>
              <a:ext cx="135360" cy="14400"/>
            </p14:xfrm>
          </p:contentPart>
        </mc:Choice>
        <mc:Fallback xmlns="">
          <p:pic>
            <p:nvPicPr>
              <p:cNvPr id="130" name="Freihand 129">
                <a:extLst>
                  <a:ext uri="{FF2B5EF4-FFF2-40B4-BE49-F238E27FC236}">
                    <a16:creationId xmlns:a16="http://schemas.microsoft.com/office/drawing/2014/main" id="{1CA2C9C1-3679-422D-BEAD-EF6AD86B56E6}"/>
                  </a:ext>
                </a:extLst>
              </p:cNvPr>
              <p:cNvPicPr/>
              <p:nvPr/>
            </p:nvPicPr>
            <p:blipFill>
              <a:blip r:embed="rId108"/>
              <a:stretch>
                <a:fillRect/>
              </a:stretch>
            </p:blipFill>
            <p:spPr>
              <a:xfrm>
                <a:off x="8029743" y="1584691"/>
                <a:ext cx="1440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1" name="Freihand 130">
                <a:extLst>
                  <a:ext uri="{FF2B5EF4-FFF2-40B4-BE49-F238E27FC236}">
                    <a16:creationId xmlns:a16="http://schemas.microsoft.com/office/drawing/2014/main" id="{1CA9A5AB-0514-4771-A32D-9B293EC04320}"/>
                  </a:ext>
                </a:extLst>
              </p14:cNvPr>
              <p14:cNvContentPartPr/>
              <p14:nvPr/>
            </p14:nvContentPartPr>
            <p14:xfrm>
              <a:off x="8174823" y="1520251"/>
              <a:ext cx="132120" cy="146880"/>
            </p14:xfrm>
          </p:contentPart>
        </mc:Choice>
        <mc:Fallback xmlns="">
          <p:pic>
            <p:nvPicPr>
              <p:cNvPr id="131" name="Freihand 130">
                <a:extLst>
                  <a:ext uri="{FF2B5EF4-FFF2-40B4-BE49-F238E27FC236}">
                    <a16:creationId xmlns:a16="http://schemas.microsoft.com/office/drawing/2014/main" id="{1CA9A5AB-0514-4771-A32D-9B293EC04320}"/>
                  </a:ext>
                </a:extLst>
              </p:cNvPr>
              <p:cNvPicPr/>
              <p:nvPr/>
            </p:nvPicPr>
            <p:blipFill>
              <a:blip r:embed="rId110"/>
              <a:stretch>
                <a:fillRect/>
              </a:stretch>
            </p:blipFill>
            <p:spPr>
              <a:xfrm>
                <a:off x="8170503" y="1515931"/>
                <a:ext cx="140760" cy="155520"/>
              </a:xfrm>
              <a:prstGeom prst="rect">
                <a:avLst/>
              </a:prstGeom>
            </p:spPr>
          </p:pic>
        </mc:Fallback>
      </mc:AlternateContent>
      <p:grpSp>
        <p:nvGrpSpPr>
          <p:cNvPr id="148" name="Gruppieren 147">
            <a:extLst>
              <a:ext uri="{FF2B5EF4-FFF2-40B4-BE49-F238E27FC236}">
                <a16:creationId xmlns:a16="http://schemas.microsoft.com/office/drawing/2014/main" id="{ECA1C286-7AD1-4DCE-B779-60F933148FFD}"/>
              </a:ext>
            </a:extLst>
          </p:cNvPr>
          <p:cNvGrpSpPr/>
          <p:nvPr/>
        </p:nvGrpSpPr>
        <p:grpSpPr>
          <a:xfrm>
            <a:off x="6735903" y="1852891"/>
            <a:ext cx="1393920" cy="258840"/>
            <a:chOff x="6735903" y="1852891"/>
            <a:chExt cx="1393920" cy="258840"/>
          </a:xfrm>
        </p:grpSpPr>
        <mc:AlternateContent xmlns:mc="http://schemas.openxmlformats.org/markup-compatibility/2006" xmlns:p14="http://schemas.microsoft.com/office/powerpoint/2010/main">
          <mc:Choice Requires="p14">
            <p:contentPart p14:bwMode="auto" r:id="rId111">
              <p14:nvContentPartPr>
                <p14:cNvPr id="132" name="Freihand 131">
                  <a:extLst>
                    <a:ext uri="{FF2B5EF4-FFF2-40B4-BE49-F238E27FC236}">
                      <a16:creationId xmlns:a16="http://schemas.microsoft.com/office/drawing/2014/main" id="{BF29D22D-A61F-495C-BB12-25465701CAF5}"/>
                    </a:ext>
                  </a:extLst>
                </p14:cNvPr>
                <p14:cNvContentPartPr/>
                <p14:nvPr/>
              </p14:nvContentPartPr>
              <p14:xfrm>
                <a:off x="6735903" y="1891411"/>
                <a:ext cx="159840" cy="15840"/>
              </p14:xfrm>
            </p:contentPart>
          </mc:Choice>
          <mc:Fallback xmlns="">
            <p:pic>
              <p:nvPicPr>
                <p:cNvPr id="132" name="Freihand 131">
                  <a:extLst>
                    <a:ext uri="{FF2B5EF4-FFF2-40B4-BE49-F238E27FC236}">
                      <a16:creationId xmlns:a16="http://schemas.microsoft.com/office/drawing/2014/main" id="{BF29D22D-A61F-495C-BB12-25465701CAF5}"/>
                    </a:ext>
                  </a:extLst>
                </p:cNvPr>
                <p:cNvPicPr/>
                <p:nvPr/>
              </p:nvPicPr>
              <p:blipFill>
                <a:blip r:embed="rId112"/>
                <a:stretch>
                  <a:fillRect/>
                </a:stretch>
              </p:blipFill>
              <p:spPr>
                <a:xfrm>
                  <a:off x="6731583" y="1887091"/>
                  <a:ext cx="168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3" name="Freihand 132">
                  <a:extLst>
                    <a:ext uri="{FF2B5EF4-FFF2-40B4-BE49-F238E27FC236}">
                      <a16:creationId xmlns:a16="http://schemas.microsoft.com/office/drawing/2014/main" id="{B17E342B-6476-4A2D-B003-D6D0D462401F}"/>
                    </a:ext>
                  </a:extLst>
                </p14:cNvPr>
                <p14:cNvContentPartPr/>
                <p14:nvPr/>
              </p14:nvContentPartPr>
              <p14:xfrm>
                <a:off x="6756783" y="1940731"/>
                <a:ext cx="192240" cy="28800"/>
              </p14:xfrm>
            </p:contentPart>
          </mc:Choice>
          <mc:Fallback xmlns="">
            <p:pic>
              <p:nvPicPr>
                <p:cNvPr id="133" name="Freihand 132">
                  <a:extLst>
                    <a:ext uri="{FF2B5EF4-FFF2-40B4-BE49-F238E27FC236}">
                      <a16:creationId xmlns:a16="http://schemas.microsoft.com/office/drawing/2014/main" id="{B17E342B-6476-4A2D-B003-D6D0D462401F}"/>
                    </a:ext>
                  </a:extLst>
                </p:cNvPr>
                <p:cNvPicPr/>
                <p:nvPr/>
              </p:nvPicPr>
              <p:blipFill>
                <a:blip r:embed="rId114"/>
                <a:stretch>
                  <a:fillRect/>
                </a:stretch>
              </p:blipFill>
              <p:spPr>
                <a:xfrm>
                  <a:off x="6752463" y="1936411"/>
                  <a:ext cx="200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6" name="Freihand 135">
                  <a:extLst>
                    <a:ext uri="{FF2B5EF4-FFF2-40B4-BE49-F238E27FC236}">
                      <a16:creationId xmlns:a16="http://schemas.microsoft.com/office/drawing/2014/main" id="{3F8A2D12-04F3-4A05-9C37-EC368944EC8C}"/>
                    </a:ext>
                  </a:extLst>
                </p14:cNvPr>
                <p14:cNvContentPartPr/>
                <p14:nvPr/>
              </p14:nvContentPartPr>
              <p14:xfrm>
                <a:off x="7058463" y="1896091"/>
                <a:ext cx="150840" cy="92520"/>
              </p14:xfrm>
            </p:contentPart>
          </mc:Choice>
          <mc:Fallback xmlns="">
            <p:pic>
              <p:nvPicPr>
                <p:cNvPr id="136" name="Freihand 135">
                  <a:extLst>
                    <a:ext uri="{FF2B5EF4-FFF2-40B4-BE49-F238E27FC236}">
                      <a16:creationId xmlns:a16="http://schemas.microsoft.com/office/drawing/2014/main" id="{3F8A2D12-04F3-4A05-9C37-EC368944EC8C}"/>
                    </a:ext>
                  </a:extLst>
                </p:cNvPr>
                <p:cNvPicPr/>
                <p:nvPr/>
              </p:nvPicPr>
              <p:blipFill>
                <a:blip r:embed="rId116"/>
                <a:stretch>
                  <a:fillRect/>
                </a:stretch>
              </p:blipFill>
              <p:spPr>
                <a:xfrm>
                  <a:off x="7054143" y="1891771"/>
                  <a:ext cx="15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7" name="Freihand 136">
                  <a:extLst>
                    <a:ext uri="{FF2B5EF4-FFF2-40B4-BE49-F238E27FC236}">
                      <a16:creationId xmlns:a16="http://schemas.microsoft.com/office/drawing/2014/main" id="{FAFFFDA7-0B69-4303-90F3-314072975939}"/>
                    </a:ext>
                  </a:extLst>
                </p14:cNvPr>
                <p14:cNvContentPartPr/>
                <p14:nvPr/>
              </p14:nvContentPartPr>
              <p14:xfrm>
                <a:off x="7208583" y="1894651"/>
                <a:ext cx="86760" cy="50040"/>
              </p14:xfrm>
            </p:contentPart>
          </mc:Choice>
          <mc:Fallback xmlns="">
            <p:pic>
              <p:nvPicPr>
                <p:cNvPr id="137" name="Freihand 136">
                  <a:extLst>
                    <a:ext uri="{FF2B5EF4-FFF2-40B4-BE49-F238E27FC236}">
                      <a16:creationId xmlns:a16="http://schemas.microsoft.com/office/drawing/2014/main" id="{FAFFFDA7-0B69-4303-90F3-314072975939}"/>
                    </a:ext>
                  </a:extLst>
                </p:cNvPr>
                <p:cNvPicPr/>
                <p:nvPr/>
              </p:nvPicPr>
              <p:blipFill>
                <a:blip r:embed="rId118"/>
                <a:stretch>
                  <a:fillRect/>
                </a:stretch>
              </p:blipFill>
              <p:spPr>
                <a:xfrm>
                  <a:off x="7204263" y="1890331"/>
                  <a:ext cx="95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8" name="Freihand 137">
                  <a:extLst>
                    <a:ext uri="{FF2B5EF4-FFF2-40B4-BE49-F238E27FC236}">
                      <a16:creationId xmlns:a16="http://schemas.microsoft.com/office/drawing/2014/main" id="{8CDE1D55-33A5-45AC-8E09-4BDD5F3BD0D8}"/>
                    </a:ext>
                  </a:extLst>
                </p14:cNvPr>
                <p14:cNvContentPartPr/>
                <p14:nvPr/>
              </p14:nvContentPartPr>
              <p14:xfrm>
                <a:off x="7315863" y="1892491"/>
                <a:ext cx="76320" cy="50760"/>
              </p14:xfrm>
            </p:contentPart>
          </mc:Choice>
          <mc:Fallback xmlns="">
            <p:pic>
              <p:nvPicPr>
                <p:cNvPr id="138" name="Freihand 137">
                  <a:extLst>
                    <a:ext uri="{FF2B5EF4-FFF2-40B4-BE49-F238E27FC236}">
                      <a16:creationId xmlns:a16="http://schemas.microsoft.com/office/drawing/2014/main" id="{8CDE1D55-33A5-45AC-8E09-4BDD5F3BD0D8}"/>
                    </a:ext>
                  </a:extLst>
                </p:cNvPr>
                <p:cNvPicPr/>
                <p:nvPr/>
              </p:nvPicPr>
              <p:blipFill>
                <a:blip r:embed="rId120"/>
                <a:stretch>
                  <a:fillRect/>
                </a:stretch>
              </p:blipFill>
              <p:spPr>
                <a:xfrm>
                  <a:off x="7311543" y="1888171"/>
                  <a:ext cx="84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9" name="Freihand 138">
                  <a:extLst>
                    <a:ext uri="{FF2B5EF4-FFF2-40B4-BE49-F238E27FC236}">
                      <a16:creationId xmlns:a16="http://schemas.microsoft.com/office/drawing/2014/main" id="{84FA2D0D-07E0-4AB6-AE51-5C6F286B1A55}"/>
                    </a:ext>
                  </a:extLst>
                </p14:cNvPr>
                <p14:cNvContentPartPr/>
                <p14:nvPr/>
              </p14:nvContentPartPr>
              <p14:xfrm>
                <a:off x="7531863" y="1877731"/>
                <a:ext cx="21240" cy="88200"/>
              </p14:xfrm>
            </p:contentPart>
          </mc:Choice>
          <mc:Fallback xmlns="">
            <p:pic>
              <p:nvPicPr>
                <p:cNvPr id="139" name="Freihand 138">
                  <a:extLst>
                    <a:ext uri="{FF2B5EF4-FFF2-40B4-BE49-F238E27FC236}">
                      <a16:creationId xmlns:a16="http://schemas.microsoft.com/office/drawing/2014/main" id="{84FA2D0D-07E0-4AB6-AE51-5C6F286B1A55}"/>
                    </a:ext>
                  </a:extLst>
                </p:cNvPr>
                <p:cNvPicPr/>
                <p:nvPr/>
              </p:nvPicPr>
              <p:blipFill>
                <a:blip r:embed="rId122"/>
                <a:stretch>
                  <a:fillRect/>
                </a:stretch>
              </p:blipFill>
              <p:spPr>
                <a:xfrm>
                  <a:off x="7527543" y="1873411"/>
                  <a:ext cx="29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0" name="Freihand 139">
                  <a:extLst>
                    <a:ext uri="{FF2B5EF4-FFF2-40B4-BE49-F238E27FC236}">
                      <a16:creationId xmlns:a16="http://schemas.microsoft.com/office/drawing/2014/main" id="{59BD0BEE-4DFA-4710-A6A3-C9A8770D870F}"/>
                    </a:ext>
                  </a:extLst>
                </p14:cNvPr>
                <p14:cNvContentPartPr/>
                <p14:nvPr/>
              </p14:nvContentPartPr>
              <p14:xfrm>
                <a:off x="7498743" y="1907611"/>
                <a:ext cx="125640" cy="17640"/>
              </p14:xfrm>
            </p:contentPart>
          </mc:Choice>
          <mc:Fallback xmlns="">
            <p:pic>
              <p:nvPicPr>
                <p:cNvPr id="140" name="Freihand 139">
                  <a:extLst>
                    <a:ext uri="{FF2B5EF4-FFF2-40B4-BE49-F238E27FC236}">
                      <a16:creationId xmlns:a16="http://schemas.microsoft.com/office/drawing/2014/main" id="{59BD0BEE-4DFA-4710-A6A3-C9A8770D870F}"/>
                    </a:ext>
                  </a:extLst>
                </p:cNvPr>
                <p:cNvPicPr/>
                <p:nvPr/>
              </p:nvPicPr>
              <p:blipFill>
                <a:blip r:embed="rId124"/>
                <a:stretch>
                  <a:fillRect/>
                </a:stretch>
              </p:blipFill>
              <p:spPr>
                <a:xfrm>
                  <a:off x="7494423" y="1903291"/>
                  <a:ext cx="134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 name="Freihand 140">
                  <a:extLst>
                    <a:ext uri="{FF2B5EF4-FFF2-40B4-BE49-F238E27FC236}">
                      <a16:creationId xmlns:a16="http://schemas.microsoft.com/office/drawing/2014/main" id="{03E081AD-B1AA-41E4-9BFD-456F07927C23}"/>
                    </a:ext>
                  </a:extLst>
                </p14:cNvPr>
                <p14:cNvContentPartPr/>
                <p14:nvPr/>
              </p14:nvContentPartPr>
              <p14:xfrm>
                <a:off x="7685223" y="1874851"/>
                <a:ext cx="86760" cy="88200"/>
              </p14:xfrm>
            </p:contentPart>
          </mc:Choice>
          <mc:Fallback xmlns="">
            <p:pic>
              <p:nvPicPr>
                <p:cNvPr id="141" name="Freihand 140">
                  <a:extLst>
                    <a:ext uri="{FF2B5EF4-FFF2-40B4-BE49-F238E27FC236}">
                      <a16:creationId xmlns:a16="http://schemas.microsoft.com/office/drawing/2014/main" id="{03E081AD-B1AA-41E4-9BFD-456F07927C23}"/>
                    </a:ext>
                  </a:extLst>
                </p:cNvPr>
                <p:cNvPicPr/>
                <p:nvPr/>
              </p:nvPicPr>
              <p:blipFill>
                <a:blip r:embed="rId126"/>
                <a:stretch>
                  <a:fillRect/>
                </a:stretch>
              </p:blipFill>
              <p:spPr>
                <a:xfrm>
                  <a:off x="7680903" y="1870531"/>
                  <a:ext cx="95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2" name="Freihand 141">
                  <a:extLst>
                    <a:ext uri="{FF2B5EF4-FFF2-40B4-BE49-F238E27FC236}">
                      <a16:creationId xmlns:a16="http://schemas.microsoft.com/office/drawing/2014/main" id="{98F2B133-FA34-4E3E-A493-D00916855704}"/>
                    </a:ext>
                  </a:extLst>
                </p14:cNvPr>
                <p14:cNvContentPartPr/>
                <p14:nvPr/>
              </p14:nvContentPartPr>
              <p14:xfrm>
                <a:off x="7796103" y="1943971"/>
                <a:ext cx="30240" cy="76320"/>
              </p14:xfrm>
            </p:contentPart>
          </mc:Choice>
          <mc:Fallback xmlns="">
            <p:pic>
              <p:nvPicPr>
                <p:cNvPr id="142" name="Freihand 141">
                  <a:extLst>
                    <a:ext uri="{FF2B5EF4-FFF2-40B4-BE49-F238E27FC236}">
                      <a16:creationId xmlns:a16="http://schemas.microsoft.com/office/drawing/2014/main" id="{98F2B133-FA34-4E3E-A493-D00916855704}"/>
                    </a:ext>
                  </a:extLst>
                </p:cNvPr>
                <p:cNvPicPr/>
                <p:nvPr/>
              </p:nvPicPr>
              <p:blipFill>
                <a:blip r:embed="rId128"/>
                <a:stretch>
                  <a:fillRect/>
                </a:stretch>
              </p:blipFill>
              <p:spPr>
                <a:xfrm>
                  <a:off x="7791783" y="1939651"/>
                  <a:ext cx="38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 name="Freihand 142">
                  <a:extLst>
                    <a:ext uri="{FF2B5EF4-FFF2-40B4-BE49-F238E27FC236}">
                      <a16:creationId xmlns:a16="http://schemas.microsoft.com/office/drawing/2014/main" id="{DA17232C-0EB5-4E44-B249-C4F259313ECB}"/>
                    </a:ext>
                  </a:extLst>
                </p14:cNvPr>
                <p14:cNvContentPartPr/>
                <p14:nvPr/>
              </p14:nvContentPartPr>
              <p14:xfrm>
                <a:off x="7840023" y="1852891"/>
                <a:ext cx="97200" cy="125280"/>
              </p14:xfrm>
            </p:contentPart>
          </mc:Choice>
          <mc:Fallback xmlns="">
            <p:pic>
              <p:nvPicPr>
                <p:cNvPr id="143" name="Freihand 142">
                  <a:extLst>
                    <a:ext uri="{FF2B5EF4-FFF2-40B4-BE49-F238E27FC236}">
                      <a16:creationId xmlns:a16="http://schemas.microsoft.com/office/drawing/2014/main" id="{DA17232C-0EB5-4E44-B249-C4F259313ECB}"/>
                    </a:ext>
                  </a:extLst>
                </p:cNvPr>
                <p:cNvPicPr/>
                <p:nvPr/>
              </p:nvPicPr>
              <p:blipFill>
                <a:blip r:embed="rId130"/>
                <a:stretch>
                  <a:fillRect/>
                </a:stretch>
              </p:blipFill>
              <p:spPr>
                <a:xfrm>
                  <a:off x="7835703" y="1848571"/>
                  <a:ext cx="105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5" name="Freihand 144">
                  <a:extLst>
                    <a:ext uri="{FF2B5EF4-FFF2-40B4-BE49-F238E27FC236}">
                      <a16:creationId xmlns:a16="http://schemas.microsoft.com/office/drawing/2014/main" id="{D415D63D-1CAA-4B47-B3D2-8A449835F9AC}"/>
                    </a:ext>
                  </a:extLst>
                </p14:cNvPr>
                <p14:cNvContentPartPr/>
                <p14:nvPr/>
              </p14:nvContentPartPr>
              <p14:xfrm>
                <a:off x="8033703" y="1900051"/>
                <a:ext cx="360" cy="360"/>
              </p14:xfrm>
            </p:contentPart>
          </mc:Choice>
          <mc:Fallback xmlns="">
            <p:pic>
              <p:nvPicPr>
                <p:cNvPr id="145" name="Freihand 144">
                  <a:extLst>
                    <a:ext uri="{FF2B5EF4-FFF2-40B4-BE49-F238E27FC236}">
                      <a16:creationId xmlns:a16="http://schemas.microsoft.com/office/drawing/2014/main" id="{D415D63D-1CAA-4B47-B3D2-8A449835F9AC}"/>
                    </a:ext>
                  </a:extLst>
                </p:cNvPr>
                <p:cNvPicPr/>
                <p:nvPr/>
              </p:nvPicPr>
              <p:blipFill>
                <a:blip r:embed="rId50"/>
                <a:stretch>
                  <a:fillRect/>
                </a:stretch>
              </p:blipFill>
              <p:spPr>
                <a:xfrm>
                  <a:off x="8029383" y="18957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6" name="Freihand 145">
                  <a:extLst>
                    <a:ext uri="{FF2B5EF4-FFF2-40B4-BE49-F238E27FC236}">
                      <a16:creationId xmlns:a16="http://schemas.microsoft.com/office/drawing/2014/main" id="{C3573948-907F-4422-A1B2-08C24A8DB414}"/>
                    </a:ext>
                  </a:extLst>
                </p14:cNvPr>
                <p14:cNvContentPartPr/>
                <p14:nvPr/>
              </p14:nvContentPartPr>
              <p14:xfrm>
                <a:off x="8000223" y="1868371"/>
                <a:ext cx="114120" cy="100800"/>
              </p14:xfrm>
            </p:contentPart>
          </mc:Choice>
          <mc:Fallback xmlns="">
            <p:pic>
              <p:nvPicPr>
                <p:cNvPr id="146" name="Freihand 145">
                  <a:extLst>
                    <a:ext uri="{FF2B5EF4-FFF2-40B4-BE49-F238E27FC236}">
                      <a16:creationId xmlns:a16="http://schemas.microsoft.com/office/drawing/2014/main" id="{C3573948-907F-4422-A1B2-08C24A8DB414}"/>
                    </a:ext>
                  </a:extLst>
                </p:cNvPr>
                <p:cNvPicPr/>
                <p:nvPr/>
              </p:nvPicPr>
              <p:blipFill>
                <a:blip r:embed="rId133"/>
                <a:stretch>
                  <a:fillRect/>
                </a:stretch>
              </p:blipFill>
              <p:spPr>
                <a:xfrm>
                  <a:off x="7995903" y="1864051"/>
                  <a:ext cx="122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7" name="Freihand 146">
                  <a:extLst>
                    <a:ext uri="{FF2B5EF4-FFF2-40B4-BE49-F238E27FC236}">
                      <a16:creationId xmlns:a16="http://schemas.microsoft.com/office/drawing/2014/main" id="{30B476B8-E3EA-490D-8C38-346C205AD99E}"/>
                    </a:ext>
                  </a:extLst>
                </p14:cNvPr>
                <p14:cNvContentPartPr/>
                <p14:nvPr/>
              </p14:nvContentPartPr>
              <p14:xfrm>
                <a:off x="8032263" y="1877371"/>
                <a:ext cx="97560" cy="234360"/>
              </p14:xfrm>
            </p:contentPart>
          </mc:Choice>
          <mc:Fallback xmlns="">
            <p:pic>
              <p:nvPicPr>
                <p:cNvPr id="147" name="Freihand 146">
                  <a:extLst>
                    <a:ext uri="{FF2B5EF4-FFF2-40B4-BE49-F238E27FC236}">
                      <a16:creationId xmlns:a16="http://schemas.microsoft.com/office/drawing/2014/main" id="{30B476B8-E3EA-490D-8C38-346C205AD99E}"/>
                    </a:ext>
                  </a:extLst>
                </p:cNvPr>
                <p:cNvPicPr/>
                <p:nvPr/>
              </p:nvPicPr>
              <p:blipFill>
                <a:blip r:embed="rId135"/>
                <a:stretch>
                  <a:fillRect/>
                </a:stretch>
              </p:blipFill>
              <p:spPr>
                <a:xfrm>
                  <a:off x="8027943" y="1873051"/>
                  <a:ext cx="106200" cy="243000"/>
                </a:xfrm>
                <a:prstGeom prst="rect">
                  <a:avLst/>
                </a:prstGeom>
              </p:spPr>
            </p:pic>
          </mc:Fallback>
        </mc:AlternateContent>
      </p:grpSp>
      <p:grpSp>
        <p:nvGrpSpPr>
          <p:cNvPr id="152" name="Gruppieren 151">
            <a:extLst>
              <a:ext uri="{FF2B5EF4-FFF2-40B4-BE49-F238E27FC236}">
                <a16:creationId xmlns:a16="http://schemas.microsoft.com/office/drawing/2014/main" id="{5DBA4C83-9996-4FE8-8522-CAE859C53653}"/>
              </a:ext>
            </a:extLst>
          </p:cNvPr>
          <p:cNvGrpSpPr/>
          <p:nvPr/>
        </p:nvGrpSpPr>
        <p:grpSpPr>
          <a:xfrm>
            <a:off x="8497743" y="85651"/>
            <a:ext cx="3580560" cy="954000"/>
            <a:chOff x="8497743" y="85651"/>
            <a:chExt cx="3580560" cy="954000"/>
          </a:xfrm>
        </p:grpSpPr>
        <mc:AlternateContent xmlns:mc="http://schemas.openxmlformats.org/markup-compatibility/2006" xmlns:p14="http://schemas.microsoft.com/office/powerpoint/2010/main">
          <mc:Choice Requires="p14">
            <p:contentPart p14:bwMode="auto" r:id="rId136">
              <p14:nvContentPartPr>
                <p14:cNvPr id="2" name="Freihand 1">
                  <a:extLst>
                    <a:ext uri="{FF2B5EF4-FFF2-40B4-BE49-F238E27FC236}">
                      <a16:creationId xmlns:a16="http://schemas.microsoft.com/office/drawing/2014/main" id="{7560B687-4E36-468E-805C-8F14FCAB62E5}"/>
                    </a:ext>
                  </a:extLst>
                </p14:cNvPr>
                <p14:cNvContentPartPr/>
                <p14:nvPr/>
              </p14:nvContentPartPr>
              <p14:xfrm>
                <a:off x="8497743" y="309571"/>
                <a:ext cx="124200" cy="109080"/>
              </p14:xfrm>
            </p:contentPart>
          </mc:Choice>
          <mc:Fallback xmlns="">
            <p:pic>
              <p:nvPicPr>
                <p:cNvPr id="2" name="Freihand 1">
                  <a:extLst>
                    <a:ext uri="{FF2B5EF4-FFF2-40B4-BE49-F238E27FC236}">
                      <a16:creationId xmlns:a16="http://schemas.microsoft.com/office/drawing/2014/main" id="{7560B687-4E36-468E-805C-8F14FCAB62E5}"/>
                    </a:ext>
                  </a:extLst>
                </p:cNvPr>
                <p:cNvPicPr/>
                <p:nvPr/>
              </p:nvPicPr>
              <p:blipFill>
                <a:blip r:embed="rId137"/>
                <a:stretch>
                  <a:fillRect/>
                </a:stretch>
              </p:blipFill>
              <p:spPr>
                <a:xfrm>
                  <a:off x="8493423" y="305251"/>
                  <a:ext cx="132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 name="Freihand 2">
                  <a:extLst>
                    <a:ext uri="{FF2B5EF4-FFF2-40B4-BE49-F238E27FC236}">
                      <a16:creationId xmlns:a16="http://schemas.microsoft.com/office/drawing/2014/main" id="{C22BBD81-D009-43A8-A855-7A2FDE7194F1}"/>
                    </a:ext>
                  </a:extLst>
                </p14:cNvPr>
                <p14:cNvContentPartPr/>
                <p14:nvPr/>
              </p14:nvContentPartPr>
              <p14:xfrm>
                <a:off x="8556063" y="286171"/>
                <a:ext cx="113760" cy="299520"/>
              </p14:xfrm>
            </p:contentPart>
          </mc:Choice>
          <mc:Fallback xmlns="">
            <p:pic>
              <p:nvPicPr>
                <p:cNvPr id="3" name="Freihand 2">
                  <a:extLst>
                    <a:ext uri="{FF2B5EF4-FFF2-40B4-BE49-F238E27FC236}">
                      <a16:creationId xmlns:a16="http://schemas.microsoft.com/office/drawing/2014/main" id="{C22BBD81-D009-43A8-A855-7A2FDE7194F1}"/>
                    </a:ext>
                  </a:extLst>
                </p:cNvPr>
                <p:cNvPicPr/>
                <p:nvPr/>
              </p:nvPicPr>
              <p:blipFill>
                <a:blip r:embed="rId139"/>
                <a:stretch>
                  <a:fillRect/>
                </a:stretch>
              </p:blipFill>
              <p:spPr>
                <a:xfrm>
                  <a:off x="8551743" y="281851"/>
                  <a:ext cx="1224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 name="Freihand 4">
                  <a:extLst>
                    <a:ext uri="{FF2B5EF4-FFF2-40B4-BE49-F238E27FC236}">
                      <a16:creationId xmlns:a16="http://schemas.microsoft.com/office/drawing/2014/main" id="{1A938ECF-26A4-4690-9653-ED3E5529CEDF}"/>
                    </a:ext>
                  </a:extLst>
                </p14:cNvPr>
                <p14:cNvContentPartPr/>
                <p14:nvPr/>
              </p14:nvContentPartPr>
              <p14:xfrm>
                <a:off x="8745063" y="332611"/>
                <a:ext cx="189000" cy="34560"/>
              </p14:xfrm>
            </p:contentPart>
          </mc:Choice>
          <mc:Fallback xmlns="">
            <p:pic>
              <p:nvPicPr>
                <p:cNvPr id="5" name="Freihand 4">
                  <a:extLst>
                    <a:ext uri="{FF2B5EF4-FFF2-40B4-BE49-F238E27FC236}">
                      <a16:creationId xmlns:a16="http://schemas.microsoft.com/office/drawing/2014/main" id="{1A938ECF-26A4-4690-9653-ED3E5529CEDF}"/>
                    </a:ext>
                  </a:extLst>
                </p:cNvPr>
                <p:cNvPicPr/>
                <p:nvPr/>
              </p:nvPicPr>
              <p:blipFill>
                <a:blip r:embed="rId141"/>
                <a:stretch>
                  <a:fillRect/>
                </a:stretch>
              </p:blipFill>
              <p:spPr>
                <a:xfrm>
                  <a:off x="8740743" y="328291"/>
                  <a:ext cx="197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 name="Freihand 9">
                  <a:extLst>
                    <a:ext uri="{FF2B5EF4-FFF2-40B4-BE49-F238E27FC236}">
                      <a16:creationId xmlns:a16="http://schemas.microsoft.com/office/drawing/2014/main" id="{528A05FC-1D23-498A-B9A9-61C444A6D14F}"/>
                    </a:ext>
                  </a:extLst>
                </p14:cNvPr>
                <p14:cNvContentPartPr/>
                <p14:nvPr/>
              </p14:nvContentPartPr>
              <p14:xfrm>
                <a:off x="8785743" y="425851"/>
                <a:ext cx="183960" cy="6840"/>
              </p14:xfrm>
            </p:contentPart>
          </mc:Choice>
          <mc:Fallback xmlns="">
            <p:pic>
              <p:nvPicPr>
                <p:cNvPr id="10" name="Freihand 9">
                  <a:extLst>
                    <a:ext uri="{FF2B5EF4-FFF2-40B4-BE49-F238E27FC236}">
                      <a16:creationId xmlns:a16="http://schemas.microsoft.com/office/drawing/2014/main" id="{528A05FC-1D23-498A-B9A9-61C444A6D14F}"/>
                    </a:ext>
                  </a:extLst>
                </p:cNvPr>
                <p:cNvPicPr/>
                <p:nvPr/>
              </p:nvPicPr>
              <p:blipFill>
                <a:blip r:embed="rId143"/>
                <a:stretch>
                  <a:fillRect/>
                </a:stretch>
              </p:blipFill>
              <p:spPr>
                <a:xfrm>
                  <a:off x="8781423" y="421531"/>
                  <a:ext cx="192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 name="Freihand 12">
                  <a:extLst>
                    <a:ext uri="{FF2B5EF4-FFF2-40B4-BE49-F238E27FC236}">
                      <a16:creationId xmlns:a16="http://schemas.microsoft.com/office/drawing/2014/main" id="{331B4D36-242B-489A-81E3-68ADF9797ACF}"/>
                    </a:ext>
                  </a:extLst>
                </p14:cNvPr>
                <p14:cNvContentPartPr/>
                <p14:nvPr/>
              </p14:nvContentPartPr>
              <p14:xfrm>
                <a:off x="9123063" y="351691"/>
                <a:ext cx="166320" cy="68040"/>
              </p14:xfrm>
            </p:contentPart>
          </mc:Choice>
          <mc:Fallback xmlns="">
            <p:pic>
              <p:nvPicPr>
                <p:cNvPr id="13" name="Freihand 12">
                  <a:extLst>
                    <a:ext uri="{FF2B5EF4-FFF2-40B4-BE49-F238E27FC236}">
                      <a16:creationId xmlns:a16="http://schemas.microsoft.com/office/drawing/2014/main" id="{331B4D36-242B-489A-81E3-68ADF9797ACF}"/>
                    </a:ext>
                  </a:extLst>
                </p:cNvPr>
                <p:cNvPicPr/>
                <p:nvPr/>
              </p:nvPicPr>
              <p:blipFill>
                <a:blip r:embed="rId145"/>
                <a:stretch>
                  <a:fillRect/>
                </a:stretch>
              </p:blipFill>
              <p:spPr>
                <a:xfrm>
                  <a:off x="9118743" y="347371"/>
                  <a:ext cx="174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 name="Freihand 13">
                  <a:extLst>
                    <a:ext uri="{FF2B5EF4-FFF2-40B4-BE49-F238E27FC236}">
                      <a16:creationId xmlns:a16="http://schemas.microsoft.com/office/drawing/2014/main" id="{0D556756-804B-40CB-9962-15650854577A}"/>
                    </a:ext>
                  </a:extLst>
                </p14:cNvPr>
                <p14:cNvContentPartPr/>
                <p14:nvPr/>
              </p14:nvContentPartPr>
              <p14:xfrm>
                <a:off x="9209103" y="347371"/>
                <a:ext cx="86760" cy="196560"/>
              </p14:xfrm>
            </p:contentPart>
          </mc:Choice>
          <mc:Fallback xmlns="">
            <p:pic>
              <p:nvPicPr>
                <p:cNvPr id="14" name="Freihand 13">
                  <a:extLst>
                    <a:ext uri="{FF2B5EF4-FFF2-40B4-BE49-F238E27FC236}">
                      <a16:creationId xmlns:a16="http://schemas.microsoft.com/office/drawing/2014/main" id="{0D556756-804B-40CB-9962-15650854577A}"/>
                    </a:ext>
                  </a:extLst>
                </p:cNvPr>
                <p:cNvPicPr/>
                <p:nvPr/>
              </p:nvPicPr>
              <p:blipFill>
                <a:blip r:embed="rId147"/>
                <a:stretch>
                  <a:fillRect/>
                </a:stretch>
              </p:blipFill>
              <p:spPr>
                <a:xfrm>
                  <a:off x="9204783" y="343051"/>
                  <a:ext cx="95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 name="Freihand 14">
                  <a:extLst>
                    <a:ext uri="{FF2B5EF4-FFF2-40B4-BE49-F238E27FC236}">
                      <a16:creationId xmlns:a16="http://schemas.microsoft.com/office/drawing/2014/main" id="{77B84ABF-5F4F-4EF5-87C0-6FD006205470}"/>
                    </a:ext>
                  </a:extLst>
                </p14:cNvPr>
                <p14:cNvContentPartPr/>
                <p14:nvPr/>
              </p14:nvContentPartPr>
              <p14:xfrm>
                <a:off x="9410343" y="238651"/>
                <a:ext cx="28800" cy="87840"/>
              </p14:xfrm>
            </p:contentPart>
          </mc:Choice>
          <mc:Fallback xmlns="">
            <p:pic>
              <p:nvPicPr>
                <p:cNvPr id="15" name="Freihand 14">
                  <a:extLst>
                    <a:ext uri="{FF2B5EF4-FFF2-40B4-BE49-F238E27FC236}">
                      <a16:creationId xmlns:a16="http://schemas.microsoft.com/office/drawing/2014/main" id="{77B84ABF-5F4F-4EF5-87C0-6FD006205470}"/>
                    </a:ext>
                  </a:extLst>
                </p:cNvPr>
                <p:cNvPicPr/>
                <p:nvPr/>
              </p:nvPicPr>
              <p:blipFill>
                <a:blip r:embed="rId149"/>
                <a:stretch>
                  <a:fillRect/>
                </a:stretch>
              </p:blipFill>
              <p:spPr>
                <a:xfrm>
                  <a:off x="9406023" y="234331"/>
                  <a:ext cx="3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 name="Freihand 15">
                  <a:extLst>
                    <a:ext uri="{FF2B5EF4-FFF2-40B4-BE49-F238E27FC236}">
                      <a16:creationId xmlns:a16="http://schemas.microsoft.com/office/drawing/2014/main" id="{398B367C-8B02-4765-9697-EE5CB904AD1D}"/>
                    </a:ext>
                  </a:extLst>
                </p14:cNvPr>
                <p14:cNvContentPartPr/>
                <p14:nvPr/>
              </p14:nvContentPartPr>
              <p14:xfrm>
                <a:off x="9313503" y="216331"/>
                <a:ext cx="211320" cy="130680"/>
              </p14:xfrm>
            </p:contentPart>
          </mc:Choice>
          <mc:Fallback xmlns="">
            <p:pic>
              <p:nvPicPr>
                <p:cNvPr id="16" name="Freihand 15">
                  <a:extLst>
                    <a:ext uri="{FF2B5EF4-FFF2-40B4-BE49-F238E27FC236}">
                      <a16:creationId xmlns:a16="http://schemas.microsoft.com/office/drawing/2014/main" id="{398B367C-8B02-4765-9697-EE5CB904AD1D}"/>
                    </a:ext>
                  </a:extLst>
                </p:cNvPr>
                <p:cNvPicPr/>
                <p:nvPr/>
              </p:nvPicPr>
              <p:blipFill>
                <a:blip r:embed="rId151"/>
                <a:stretch>
                  <a:fillRect/>
                </a:stretch>
              </p:blipFill>
              <p:spPr>
                <a:xfrm>
                  <a:off x="9309183" y="212011"/>
                  <a:ext cx="219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 name="Freihand 16">
                  <a:extLst>
                    <a:ext uri="{FF2B5EF4-FFF2-40B4-BE49-F238E27FC236}">
                      <a16:creationId xmlns:a16="http://schemas.microsoft.com/office/drawing/2014/main" id="{A221687B-5B8A-4AC7-B153-69D6A015A124}"/>
                    </a:ext>
                  </a:extLst>
                </p14:cNvPr>
                <p14:cNvContentPartPr/>
                <p14:nvPr/>
              </p14:nvContentPartPr>
              <p14:xfrm>
                <a:off x="9582783" y="339451"/>
                <a:ext cx="242280" cy="10800"/>
              </p14:xfrm>
            </p:contentPart>
          </mc:Choice>
          <mc:Fallback xmlns="">
            <p:pic>
              <p:nvPicPr>
                <p:cNvPr id="17" name="Freihand 16">
                  <a:extLst>
                    <a:ext uri="{FF2B5EF4-FFF2-40B4-BE49-F238E27FC236}">
                      <a16:creationId xmlns:a16="http://schemas.microsoft.com/office/drawing/2014/main" id="{A221687B-5B8A-4AC7-B153-69D6A015A124}"/>
                    </a:ext>
                  </a:extLst>
                </p:cNvPr>
                <p:cNvPicPr/>
                <p:nvPr/>
              </p:nvPicPr>
              <p:blipFill>
                <a:blip r:embed="rId153"/>
                <a:stretch>
                  <a:fillRect/>
                </a:stretch>
              </p:blipFill>
              <p:spPr>
                <a:xfrm>
                  <a:off x="9578463" y="335131"/>
                  <a:ext cx="25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8" name="Freihand 17">
                  <a:extLst>
                    <a:ext uri="{FF2B5EF4-FFF2-40B4-BE49-F238E27FC236}">
                      <a16:creationId xmlns:a16="http://schemas.microsoft.com/office/drawing/2014/main" id="{DC9FCCE0-4E94-4AA8-AF08-B6FEEA272DB1}"/>
                    </a:ext>
                  </a:extLst>
                </p14:cNvPr>
                <p14:cNvContentPartPr/>
                <p14:nvPr/>
              </p14:nvContentPartPr>
              <p14:xfrm>
                <a:off x="9614463" y="402811"/>
                <a:ext cx="216360" cy="23760"/>
              </p14:xfrm>
            </p:contentPart>
          </mc:Choice>
          <mc:Fallback xmlns="">
            <p:pic>
              <p:nvPicPr>
                <p:cNvPr id="18" name="Freihand 17">
                  <a:extLst>
                    <a:ext uri="{FF2B5EF4-FFF2-40B4-BE49-F238E27FC236}">
                      <a16:creationId xmlns:a16="http://schemas.microsoft.com/office/drawing/2014/main" id="{DC9FCCE0-4E94-4AA8-AF08-B6FEEA272DB1}"/>
                    </a:ext>
                  </a:extLst>
                </p:cNvPr>
                <p:cNvPicPr/>
                <p:nvPr/>
              </p:nvPicPr>
              <p:blipFill>
                <a:blip r:embed="rId155"/>
                <a:stretch>
                  <a:fillRect/>
                </a:stretch>
              </p:blipFill>
              <p:spPr>
                <a:xfrm>
                  <a:off x="9610143" y="398491"/>
                  <a:ext cx="225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9" name="Freihand 18">
                  <a:extLst>
                    <a:ext uri="{FF2B5EF4-FFF2-40B4-BE49-F238E27FC236}">
                      <a16:creationId xmlns:a16="http://schemas.microsoft.com/office/drawing/2014/main" id="{6FD4B2AA-68AF-43B4-840D-BA6E1D2578A7}"/>
                    </a:ext>
                  </a:extLst>
                </p14:cNvPr>
                <p14:cNvContentPartPr/>
                <p14:nvPr/>
              </p14:nvContentPartPr>
              <p14:xfrm>
                <a:off x="10203063" y="282211"/>
                <a:ext cx="25560" cy="29520"/>
              </p14:xfrm>
            </p:contentPart>
          </mc:Choice>
          <mc:Fallback xmlns="">
            <p:pic>
              <p:nvPicPr>
                <p:cNvPr id="19" name="Freihand 18">
                  <a:extLst>
                    <a:ext uri="{FF2B5EF4-FFF2-40B4-BE49-F238E27FC236}">
                      <a16:creationId xmlns:a16="http://schemas.microsoft.com/office/drawing/2014/main" id="{6FD4B2AA-68AF-43B4-840D-BA6E1D2578A7}"/>
                    </a:ext>
                  </a:extLst>
                </p:cNvPr>
                <p:cNvPicPr/>
                <p:nvPr/>
              </p:nvPicPr>
              <p:blipFill>
                <a:blip r:embed="rId157"/>
                <a:stretch>
                  <a:fillRect/>
                </a:stretch>
              </p:blipFill>
              <p:spPr>
                <a:xfrm>
                  <a:off x="10198743" y="277891"/>
                  <a:ext cx="34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Freihand 19">
                  <a:extLst>
                    <a:ext uri="{FF2B5EF4-FFF2-40B4-BE49-F238E27FC236}">
                      <a16:creationId xmlns:a16="http://schemas.microsoft.com/office/drawing/2014/main" id="{F68295CF-0166-4843-BA4F-CF4AC2076DED}"/>
                    </a:ext>
                  </a:extLst>
                </p14:cNvPr>
                <p14:cNvContentPartPr/>
                <p14:nvPr/>
              </p14:nvContentPartPr>
              <p14:xfrm>
                <a:off x="10021623" y="285091"/>
                <a:ext cx="153720" cy="124200"/>
              </p14:xfrm>
            </p:contentPart>
          </mc:Choice>
          <mc:Fallback xmlns="">
            <p:pic>
              <p:nvPicPr>
                <p:cNvPr id="20" name="Freihand 19">
                  <a:extLst>
                    <a:ext uri="{FF2B5EF4-FFF2-40B4-BE49-F238E27FC236}">
                      <a16:creationId xmlns:a16="http://schemas.microsoft.com/office/drawing/2014/main" id="{F68295CF-0166-4843-BA4F-CF4AC2076DED}"/>
                    </a:ext>
                  </a:extLst>
                </p:cNvPr>
                <p:cNvPicPr/>
                <p:nvPr/>
              </p:nvPicPr>
              <p:blipFill>
                <a:blip r:embed="rId159"/>
                <a:stretch>
                  <a:fillRect/>
                </a:stretch>
              </p:blipFill>
              <p:spPr>
                <a:xfrm>
                  <a:off x="10017303" y="280771"/>
                  <a:ext cx="162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Freihand 20">
                  <a:extLst>
                    <a:ext uri="{FF2B5EF4-FFF2-40B4-BE49-F238E27FC236}">
                      <a16:creationId xmlns:a16="http://schemas.microsoft.com/office/drawing/2014/main" id="{B3BC1E2B-C57C-44F1-BD16-A464C5F95461}"/>
                    </a:ext>
                  </a:extLst>
                </p14:cNvPr>
                <p14:cNvContentPartPr/>
                <p14:nvPr/>
              </p14:nvContentPartPr>
              <p14:xfrm>
                <a:off x="10238343" y="393811"/>
                <a:ext cx="98640" cy="88920"/>
              </p14:xfrm>
            </p:contentPart>
          </mc:Choice>
          <mc:Fallback xmlns="">
            <p:pic>
              <p:nvPicPr>
                <p:cNvPr id="21" name="Freihand 20">
                  <a:extLst>
                    <a:ext uri="{FF2B5EF4-FFF2-40B4-BE49-F238E27FC236}">
                      <a16:creationId xmlns:a16="http://schemas.microsoft.com/office/drawing/2014/main" id="{B3BC1E2B-C57C-44F1-BD16-A464C5F95461}"/>
                    </a:ext>
                  </a:extLst>
                </p:cNvPr>
                <p:cNvPicPr/>
                <p:nvPr/>
              </p:nvPicPr>
              <p:blipFill>
                <a:blip r:embed="rId161"/>
                <a:stretch>
                  <a:fillRect/>
                </a:stretch>
              </p:blipFill>
              <p:spPr>
                <a:xfrm>
                  <a:off x="10234023" y="389491"/>
                  <a:ext cx="107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 name="Freihand 23">
                  <a:extLst>
                    <a:ext uri="{FF2B5EF4-FFF2-40B4-BE49-F238E27FC236}">
                      <a16:creationId xmlns:a16="http://schemas.microsoft.com/office/drawing/2014/main" id="{3FC36DCC-2455-4B11-B804-FFED21ADD390}"/>
                    </a:ext>
                  </a:extLst>
                </p14:cNvPr>
                <p14:cNvContentPartPr/>
                <p14:nvPr/>
              </p14:nvContentPartPr>
              <p14:xfrm>
                <a:off x="10484943" y="297691"/>
                <a:ext cx="21960" cy="127440"/>
              </p14:xfrm>
            </p:contentPart>
          </mc:Choice>
          <mc:Fallback xmlns="">
            <p:pic>
              <p:nvPicPr>
                <p:cNvPr id="24" name="Freihand 23">
                  <a:extLst>
                    <a:ext uri="{FF2B5EF4-FFF2-40B4-BE49-F238E27FC236}">
                      <a16:creationId xmlns:a16="http://schemas.microsoft.com/office/drawing/2014/main" id="{3FC36DCC-2455-4B11-B804-FFED21ADD390}"/>
                    </a:ext>
                  </a:extLst>
                </p:cNvPr>
                <p:cNvPicPr/>
                <p:nvPr/>
              </p:nvPicPr>
              <p:blipFill>
                <a:blip r:embed="rId163"/>
                <a:stretch>
                  <a:fillRect/>
                </a:stretch>
              </p:blipFill>
              <p:spPr>
                <a:xfrm>
                  <a:off x="10480623" y="293371"/>
                  <a:ext cx="306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5" name="Freihand 24">
                  <a:extLst>
                    <a:ext uri="{FF2B5EF4-FFF2-40B4-BE49-F238E27FC236}">
                      <a16:creationId xmlns:a16="http://schemas.microsoft.com/office/drawing/2014/main" id="{1F8A2F4B-E389-44CC-8CB3-A3713CAC5026}"/>
                    </a:ext>
                  </a:extLst>
                </p14:cNvPr>
                <p14:cNvContentPartPr/>
                <p14:nvPr/>
              </p14:nvContentPartPr>
              <p14:xfrm>
                <a:off x="10431303" y="350611"/>
                <a:ext cx="129240" cy="9000"/>
              </p14:xfrm>
            </p:contentPart>
          </mc:Choice>
          <mc:Fallback xmlns="">
            <p:pic>
              <p:nvPicPr>
                <p:cNvPr id="25" name="Freihand 24">
                  <a:extLst>
                    <a:ext uri="{FF2B5EF4-FFF2-40B4-BE49-F238E27FC236}">
                      <a16:creationId xmlns:a16="http://schemas.microsoft.com/office/drawing/2014/main" id="{1F8A2F4B-E389-44CC-8CB3-A3713CAC5026}"/>
                    </a:ext>
                  </a:extLst>
                </p:cNvPr>
                <p:cNvPicPr/>
                <p:nvPr/>
              </p:nvPicPr>
              <p:blipFill>
                <a:blip r:embed="rId165"/>
                <a:stretch>
                  <a:fillRect/>
                </a:stretch>
              </p:blipFill>
              <p:spPr>
                <a:xfrm>
                  <a:off x="10426983" y="346291"/>
                  <a:ext cx="137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 name="Freihand 25">
                  <a:extLst>
                    <a:ext uri="{FF2B5EF4-FFF2-40B4-BE49-F238E27FC236}">
                      <a16:creationId xmlns:a16="http://schemas.microsoft.com/office/drawing/2014/main" id="{C868BDB0-6932-47DF-8081-19FABA0CCD0A}"/>
                    </a:ext>
                  </a:extLst>
                </p14:cNvPr>
                <p14:cNvContentPartPr/>
                <p14:nvPr/>
              </p14:nvContentPartPr>
              <p14:xfrm>
                <a:off x="10671063" y="279691"/>
                <a:ext cx="108360" cy="115920"/>
              </p14:xfrm>
            </p:contentPart>
          </mc:Choice>
          <mc:Fallback xmlns="">
            <p:pic>
              <p:nvPicPr>
                <p:cNvPr id="26" name="Freihand 25">
                  <a:extLst>
                    <a:ext uri="{FF2B5EF4-FFF2-40B4-BE49-F238E27FC236}">
                      <a16:creationId xmlns:a16="http://schemas.microsoft.com/office/drawing/2014/main" id="{C868BDB0-6932-47DF-8081-19FABA0CCD0A}"/>
                    </a:ext>
                  </a:extLst>
                </p:cNvPr>
                <p:cNvPicPr/>
                <p:nvPr/>
              </p:nvPicPr>
              <p:blipFill>
                <a:blip r:embed="rId167"/>
                <a:stretch>
                  <a:fillRect/>
                </a:stretch>
              </p:blipFill>
              <p:spPr>
                <a:xfrm>
                  <a:off x="10666743" y="275371"/>
                  <a:ext cx="11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7" name="Freihand 26">
                  <a:extLst>
                    <a:ext uri="{FF2B5EF4-FFF2-40B4-BE49-F238E27FC236}">
                      <a16:creationId xmlns:a16="http://schemas.microsoft.com/office/drawing/2014/main" id="{3CF62232-E6C8-4FFD-841B-6442249883E6}"/>
                    </a:ext>
                  </a:extLst>
                </p14:cNvPr>
                <p14:cNvContentPartPr/>
                <p14:nvPr/>
              </p14:nvContentPartPr>
              <p14:xfrm>
                <a:off x="10808583" y="357811"/>
                <a:ext cx="68760" cy="124920"/>
              </p14:xfrm>
            </p:contentPart>
          </mc:Choice>
          <mc:Fallback xmlns="">
            <p:pic>
              <p:nvPicPr>
                <p:cNvPr id="27" name="Freihand 26">
                  <a:extLst>
                    <a:ext uri="{FF2B5EF4-FFF2-40B4-BE49-F238E27FC236}">
                      <a16:creationId xmlns:a16="http://schemas.microsoft.com/office/drawing/2014/main" id="{3CF62232-E6C8-4FFD-841B-6442249883E6}"/>
                    </a:ext>
                  </a:extLst>
                </p:cNvPr>
                <p:cNvPicPr/>
                <p:nvPr/>
              </p:nvPicPr>
              <p:blipFill>
                <a:blip r:embed="rId169"/>
                <a:stretch>
                  <a:fillRect/>
                </a:stretch>
              </p:blipFill>
              <p:spPr>
                <a:xfrm>
                  <a:off x="10804263" y="353491"/>
                  <a:ext cx="77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9" name="Freihand 28">
                  <a:extLst>
                    <a:ext uri="{FF2B5EF4-FFF2-40B4-BE49-F238E27FC236}">
                      <a16:creationId xmlns:a16="http://schemas.microsoft.com/office/drawing/2014/main" id="{3C363A44-BDCE-41A2-B33A-6FD3E88AE3DF}"/>
                    </a:ext>
                  </a:extLst>
                </p14:cNvPr>
                <p14:cNvContentPartPr/>
                <p14:nvPr/>
              </p14:nvContentPartPr>
              <p14:xfrm>
                <a:off x="10933863" y="289411"/>
                <a:ext cx="94320" cy="50760"/>
              </p14:xfrm>
            </p:contentPart>
          </mc:Choice>
          <mc:Fallback xmlns="">
            <p:pic>
              <p:nvPicPr>
                <p:cNvPr id="29" name="Freihand 28">
                  <a:extLst>
                    <a:ext uri="{FF2B5EF4-FFF2-40B4-BE49-F238E27FC236}">
                      <a16:creationId xmlns:a16="http://schemas.microsoft.com/office/drawing/2014/main" id="{3C363A44-BDCE-41A2-B33A-6FD3E88AE3DF}"/>
                    </a:ext>
                  </a:extLst>
                </p:cNvPr>
                <p:cNvPicPr/>
                <p:nvPr/>
              </p:nvPicPr>
              <p:blipFill>
                <a:blip r:embed="rId171"/>
                <a:stretch>
                  <a:fillRect/>
                </a:stretch>
              </p:blipFill>
              <p:spPr>
                <a:xfrm>
                  <a:off x="10929543" y="285091"/>
                  <a:ext cx="102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0" name="Freihand 29">
                  <a:extLst>
                    <a:ext uri="{FF2B5EF4-FFF2-40B4-BE49-F238E27FC236}">
                      <a16:creationId xmlns:a16="http://schemas.microsoft.com/office/drawing/2014/main" id="{F354E9A2-472F-42A6-8628-0857F583B479}"/>
                    </a:ext>
                  </a:extLst>
                </p14:cNvPr>
                <p14:cNvContentPartPr/>
                <p14:nvPr/>
              </p14:nvContentPartPr>
              <p14:xfrm>
                <a:off x="10974903" y="295531"/>
                <a:ext cx="69840" cy="183960"/>
              </p14:xfrm>
            </p:contentPart>
          </mc:Choice>
          <mc:Fallback xmlns="">
            <p:pic>
              <p:nvPicPr>
                <p:cNvPr id="30" name="Freihand 29">
                  <a:extLst>
                    <a:ext uri="{FF2B5EF4-FFF2-40B4-BE49-F238E27FC236}">
                      <a16:creationId xmlns:a16="http://schemas.microsoft.com/office/drawing/2014/main" id="{F354E9A2-472F-42A6-8628-0857F583B479}"/>
                    </a:ext>
                  </a:extLst>
                </p:cNvPr>
                <p:cNvPicPr/>
                <p:nvPr/>
              </p:nvPicPr>
              <p:blipFill>
                <a:blip r:embed="rId173"/>
                <a:stretch>
                  <a:fillRect/>
                </a:stretch>
              </p:blipFill>
              <p:spPr>
                <a:xfrm>
                  <a:off x="10970583" y="291211"/>
                  <a:ext cx="78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1" name="Freihand 30">
                  <a:extLst>
                    <a:ext uri="{FF2B5EF4-FFF2-40B4-BE49-F238E27FC236}">
                      <a16:creationId xmlns:a16="http://schemas.microsoft.com/office/drawing/2014/main" id="{C07F0F20-2C8F-4EE3-BF59-5CA75E9944E7}"/>
                    </a:ext>
                  </a:extLst>
                </p14:cNvPr>
                <p14:cNvContentPartPr/>
                <p14:nvPr/>
              </p14:nvContentPartPr>
              <p14:xfrm>
                <a:off x="11140143" y="288331"/>
                <a:ext cx="11520" cy="114840"/>
              </p14:xfrm>
            </p:contentPart>
          </mc:Choice>
          <mc:Fallback xmlns="">
            <p:pic>
              <p:nvPicPr>
                <p:cNvPr id="31" name="Freihand 30">
                  <a:extLst>
                    <a:ext uri="{FF2B5EF4-FFF2-40B4-BE49-F238E27FC236}">
                      <a16:creationId xmlns:a16="http://schemas.microsoft.com/office/drawing/2014/main" id="{C07F0F20-2C8F-4EE3-BF59-5CA75E9944E7}"/>
                    </a:ext>
                  </a:extLst>
                </p:cNvPr>
                <p:cNvPicPr/>
                <p:nvPr/>
              </p:nvPicPr>
              <p:blipFill>
                <a:blip r:embed="rId175"/>
                <a:stretch>
                  <a:fillRect/>
                </a:stretch>
              </p:blipFill>
              <p:spPr>
                <a:xfrm>
                  <a:off x="11135823" y="284011"/>
                  <a:ext cx="20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2" name="Freihand 31">
                  <a:extLst>
                    <a:ext uri="{FF2B5EF4-FFF2-40B4-BE49-F238E27FC236}">
                      <a16:creationId xmlns:a16="http://schemas.microsoft.com/office/drawing/2014/main" id="{6ED3329A-36B9-4F7E-B5AD-13288C1D26F8}"/>
                    </a:ext>
                  </a:extLst>
                </p14:cNvPr>
                <p14:cNvContentPartPr/>
                <p14:nvPr/>
              </p14:nvContentPartPr>
              <p14:xfrm>
                <a:off x="11100183" y="337651"/>
                <a:ext cx="131400" cy="9360"/>
              </p14:xfrm>
            </p:contentPart>
          </mc:Choice>
          <mc:Fallback xmlns="">
            <p:pic>
              <p:nvPicPr>
                <p:cNvPr id="32" name="Freihand 31">
                  <a:extLst>
                    <a:ext uri="{FF2B5EF4-FFF2-40B4-BE49-F238E27FC236}">
                      <a16:creationId xmlns:a16="http://schemas.microsoft.com/office/drawing/2014/main" id="{6ED3329A-36B9-4F7E-B5AD-13288C1D26F8}"/>
                    </a:ext>
                  </a:extLst>
                </p:cNvPr>
                <p:cNvPicPr/>
                <p:nvPr/>
              </p:nvPicPr>
              <p:blipFill>
                <a:blip r:embed="rId177"/>
                <a:stretch>
                  <a:fillRect/>
                </a:stretch>
              </p:blipFill>
              <p:spPr>
                <a:xfrm>
                  <a:off x="11095863" y="333331"/>
                  <a:ext cx="140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3" name="Freihand 32">
                  <a:extLst>
                    <a:ext uri="{FF2B5EF4-FFF2-40B4-BE49-F238E27FC236}">
                      <a16:creationId xmlns:a16="http://schemas.microsoft.com/office/drawing/2014/main" id="{8F571B3A-4F01-473A-83A7-BEBBA0024D51}"/>
                    </a:ext>
                  </a:extLst>
                </p14:cNvPr>
                <p14:cNvContentPartPr/>
                <p14:nvPr/>
              </p14:nvContentPartPr>
              <p14:xfrm>
                <a:off x="11248503" y="260611"/>
                <a:ext cx="173520" cy="135360"/>
              </p14:xfrm>
            </p:contentPart>
          </mc:Choice>
          <mc:Fallback xmlns="">
            <p:pic>
              <p:nvPicPr>
                <p:cNvPr id="33" name="Freihand 32">
                  <a:extLst>
                    <a:ext uri="{FF2B5EF4-FFF2-40B4-BE49-F238E27FC236}">
                      <a16:creationId xmlns:a16="http://schemas.microsoft.com/office/drawing/2014/main" id="{8F571B3A-4F01-473A-83A7-BEBBA0024D51}"/>
                    </a:ext>
                  </a:extLst>
                </p:cNvPr>
                <p:cNvPicPr/>
                <p:nvPr/>
              </p:nvPicPr>
              <p:blipFill>
                <a:blip r:embed="rId179"/>
                <a:stretch>
                  <a:fillRect/>
                </a:stretch>
              </p:blipFill>
              <p:spPr>
                <a:xfrm>
                  <a:off x="11244183" y="256291"/>
                  <a:ext cx="182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4" name="Freihand 33">
                  <a:extLst>
                    <a:ext uri="{FF2B5EF4-FFF2-40B4-BE49-F238E27FC236}">
                      <a16:creationId xmlns:a16="http://schemas.microsoft.com/office/drawing/2014/main" id="{807E0DCB-A8E4-46EC-8C38-25E5D2C2D52A}"/>
                    </a:ext>
                  </a:extLst>
                </p14:cNvPr>
                <p14:cNvContentPartPr/>
                <p14:nvPr/>
              </p14:nvContentPartPr>
              <p14:xfrm>
                <a:off x="11238783" y="246571"/>
                <a:ext cx="222120" cy="14400"/>
              </p14:xfrm>
            </p:contentPart>
          </mc:Choice>
          <mc:Fallback xmlns="">
            <p:pic>
              <p:nvPicPr>
                <p:cNvPr id="34" name="Freihand 33">
                  <a:extLst>
                    <a:ext uri="{FF2B5EF4-FFF2-40B4-BE49-F238E27FC236}">
                      <a16:creationId xmlns:a16="http://schemas.microsoft.com/office/drawing/2014/main" id="{807E0DCB-A8E4-46EC-8C38-25E5D2C2D52A}"/>
                    </a:ext>
                  </a:extLst>
                </p:cNvPr>
                <p:cNvPicPr/>
                <p:nvPr/>
              </p:nvPicPr>
              <p:blipFill>
                <a:blip r:embed="rId181"/>
                <a:stretch>
                  <a:fillRect/>
                </a:stretch>
              </p:blipFill>
              <p:spPr>
                <a:xfrm>
                  <a:off x="11234463" y="242251"/>
                  <a:ext cx="230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36" name="Freihand 35">
                  <a:extLst>
                    <a:ext uri="{FF2B5EF4-FFF2-40B4-BE49-F238E27FC236}">
                      <a16:creationId xmlns:a16="http://schemas.microsoft.com/office/drawing/2014/main" id="{A446F5C0-A21D-46FB-8321-F6A5F3BF3DEB}"/>
                    </a:ext>
                  </a:extLst>
                </p14:cNvPr>
                <p14:cNvContentPartPr/>
                <p14:nvPr/>
              </p14:nvContentPartPr>
              <p14:xfrm>
                <a:off x="11609583" y="279331"/>
                <a:ext cx="8640" cy="128160"/>
              </p14:xfrm>
            </p:contentPart>
          </mc:Choice>
          <mc:Fallback xmlns="">
            <p:pic>
              <p:nvPicPr>
                <p:cNvPr id="36" name="Freihand 35">
                  <a:extLst>
                    <a:ext uri="{FF2B5EF4-FFF2-40B4-BE49-F238E27FC236}">
                      <a16:creationId xmlns:a16="http://schemas.microsoft.com/office/drawing/2014/main" id="{A446F5C0-A21D-46FB-8321-F6A5F3BF3DEB}"/>
                    </a:ext>
                  </a:extLst>
                </p:cNvPr>
                <p:cNvPicPr/>
                <p:nvPr/>
              </p:nvPicPr>
              <p:blipFill>
                <a:blip r:embed="rId183"/>
                <a:stretch>
                  <a:fillRect/>
                </a:stretch>
              </p:blipFill>
              <p:spPr>
                <a:xfrm>
                  <a:off x="11605263" y="275011"/>
                  <a:ext cx="17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7" name="Freihand 36">
                  <a:extLst>
                    <a:ext uri="{FF2B5EF4-FFF2-40B4-BE49-F238E27FC236}">
                      <a16:creationId xmlns:a16="http://schemas.microsoft.com/office/drawing/2014/main" id="{FEB34FAA-37D6-44CB-8A24-E1B1DF389B3A}"/>
                    </a:ext>
                  </a:extLst>
                </p14:cNvPr>
                <p14:cNvContentPartPr/>
                <p14:nvPr/>
              </p14:nvContentPartPr>
              <p14:xfrm>
                <a:off x="11535783" y="323611"/>
                <a:ext cx="148680" cy="17280"/>
              </p14:xfrm>
            </p:contentPart>
          </mc:Choice>
          <mc:Fallback xmlns="">
            <p:pic>
              <p:nvPicPr>
                <p:cNvPr id="37" name="Freihand 36">
                  <a:extLst>
                    <a:ext uri="{FF2B5EF4-FFF2-40B4-BE49-F238E27FC236}">
                      <a16:creationId xmlns:a16="http://schemas.microsoft.com/office/drawing/2014/main" id="{FEB34FAA-37D6-44CB-8A24-E1B1DF389B3A}"/>
                    </a:ext>
                  </a:extLst>
                </p:cNvPr>
                <p:cNvPicPr/>
                <p:nvPr/>
              </p:nvPicPr>
              <p:blipFill>
                <a:blip r:embed="rId185"/>
                <a:stretch>
                  <a:fillRect/>
                </a:stretch>
              </p:blipFill>
              <p:spPr>
                <a:xfrm>
                  <a:off x="11531463" y="319291"/>
                  <a:ext cx="157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8" name="Freihand 37">
                  <a:extLst>
                    <a:ext uri="{FF2B5EF4-FFF2-40B4-BE49-F238E27FC236}">
                      <a16:creationId xmlns:a16="http://schemas.microsoft.com/office/drawing/2014/main" id="{846A066C-2C4F-4876-9706-24C8B640FD57}"/>
                    </a:ext>
                  </a:extLst>
                </p14:cNvPr>
                <p14:cNvContentPartPr/>
                <p14:nvPr/>
              </p14:nvContentPartPr>
              <p14:xfrm>
                <a:off x="11737023" y="230011"/>
                <a:ext cx="159480" cy="206280"/>
              </p14:xfrm>
            </p:contentPart>
          </mc:Choice>
          <mc:Fallback xmlns="">
            <p:pic>
              <p:nvPicPr>
                <p:cNvPr id="38" name="Freihand 37">
                  <a:extLst>
                    <a:ext uri="{FF2B5EF4-FFF2-40B4-BE49-F238E27FC236}">
                      <a16:creationId xmlns:a16="http://schemas.microsoft.com/office/drawing/2014/main" id="{846A066C-2C4F-4876-9706-24C8B640FD57}"/>
                    </a:ext>
                  </a:extLst>
                </p:cNvPr>
                <p:cNvPicPr/>
                <p:nvPr/>
              </p:nvPicPr>
              <p:blipFill>
                <a:blip r:embed="rId187"/>
                <a:stretch>
                  <a:fillRect/>
                </a:stretch>
              </p:blipFill>
              <p:spPr>
                <a:xfrm>
                  <a:off x="11732703" y="225691"/>
                  <a:ext cx="168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5" name="Freihand 44">
                  <a:extLst>
                    <a:ext uri="{FF2B5EF4-FFF2-40B4-BE49-F238E27FC236}">
                      <a16:creationId xmlns:a16="http://schemas.microsoft.com/office/drawing/2014/main" id="{41F6BE6C-26AA-44AD-8E6C-1F8F6E0B8567}"/>
                    </a:ext>
                  </a:extLst>
                </p14:cNvPr>
                <p14:cNvContentPartPr/>
                <p14:nvPr/>
              </p14:nvContentPartPr>
              <p14:xfrm>
                <a:off x="9914703" y="805291"/>
                <a:ext cx="117000" cy="145440"/>
              </p14:xfrm>
            </p:contentPart>
          </mc:Choice>
          <mc:Fallback xmlns="">
            <p:pic>
              <p:nvPicPr>
                <p:cNvPr id="45" name="Freihand 44">
                  <a:extLst>
                    <a:ext uri="{FF2B5EF4-FFF2-40B4-BE49-F238E27FC236}">
                      <a16:creationId xmlns:a16="http://schemas.microsoft.com/office/drawing/2014/main" id="{41F6BE6C-26AA-44AD-8E6C-1F8F6E0B8567}"/>
                    </a:ext>
                  </a:extLst>
                </p:cNvPr>
                <p:cNvPicPr/>
                <p:nvPr/>
              </p:nvPicPr>
              <p:blipFill>
                <a:blip r:embed="rId189"/>
                <a:stretch>
                  <a:fillRect/>
                </a:stretch>
              </p:blipFill>
              <p:spPr>
                <a:xfrm>
                  <a:off x="9910383" y="800971"/>
                  <a:ext cx="12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6" name="Freihand 45">
                  <a:extLst>
                    <a:ext uri="{FF2B5EF4-FFF2-40B4-BE49-F238E27FC236}">
                      <a16:creationId xmlns:a16="http://schemas.microsoft.com/office/drawing/2014/main" id="{0719DEE3-48A9-463F-9050-A35169114085}"/>
                    </a:ext>
                  </a:extLst>
                </p14:cNvPr>
                <p14:cNvContentPartPr/>
                <p14:nvPr/>
              </p14:nvContentPartPr>
              <p14:xfrm>
                <a:off x="10047903" y="821131"/>
                <a:ext cx="66240" cy="87480"/>
              </p14:xfrm>
            </p:contentPart>
          </mc:Choice>
          <mc:Fallback xmlns="">
            <p:pic>
              <p:nvPicPr>
                <p:cNvPr id="46" name="Freihand 45">
                  <a:extLst>
                    <a:ext uri="{FF2B5EF4-FFF2-40B4-BE49-F238E27FC236}">
                      <a16:creationId xmlns:a16="http://schemas.microsoft.com/office/drawing/2014/main" id="{0719DEE3-48A9-463F-9050-A35169114085}"/>
                    </a:ext>
                  </a:extLst>
                </p:cNvPr>
                <p:cNvPicPr/>
                <p:nvPr/>
              </p:nvPicPr>
              <p:blipFill>
                <a:blip r:embed="rId191"/>
                <a:stretch>
                  <a:fillRect/>
                </a:stretch>
              </p:blipFill>
              <p:spPr>
                <a:xfrm>
                  <a:off x="10043583" y="816811"/>
                  <a:ext cx="74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7" name="Freihand 46">
                  <a:extLst>
                    <a:ext uri="{FF2B5EF4-FFF2-40B4-BE49-F238E27FC236}">
                      <a16:creationId xmlns:a16="http://schemas.microsoft.com/office/drawing/2014/main" id="{644AA966-E9BB-4396-92BC-D1CD75225CC7}"/>
                    </a:ext>
                  </a:extLst>
                </p14:cNvPr>
                <p14:cNvContentPartPr/>
                <p14:nvPr/>
              </p14:nvContentPartPr>
              <p14:xfrm>
                <a:off x="10153743" y="809251"/>
                <a:ext cx="68400" cy="82440"/>
              </p14:xfrm>
            </p:contentPart>
          </mc:Choice>
          <mc:Fallback xmlns="">
            <p:pic>
              <p:nvPicPr>
                <p:cNvPr id="47" name="Freihand 46">
                  <a:extLst>
                    <a:ext uri="{FF2B5EF4-FFF2-40B4-BE49-F238E27FC236}">
                      <a16:creationId xmlns:a16="http://schemas.microsoft.com/office/drawing/2014/main" id="{644AA966-E9BB-4396-92BC-D1CD75225CC7}"/>
                    </a:ext>
                  </a:extLst>
                </p:cNvPr>
                <p:cNvPicPr/>
                <p:nvPr/>
              </p:nvPicPr>
              <p:blipFill>
                <a:blip r:embed="rId193"/>
                <a:stretch>
                  <a:fillRect/>
                </a:stretch>
              </p:blipFill>
              <p:spPr>
                <a:xfrm>
                  <a:off x="10149423" y="804931"/>
                  <a:ext cx="77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9" name="Freihand 48">
                  <a:extLst>
                    <a:ext uri="{FF2B5EF4-FFF2-40B4-BE49-F238E27FC236}">
                      <a16:creationId xmlns:a16="http://schemas.microsoft.com/office/drawing/2014/main" id="{88E56A88-271A-48AC-BF68-83F6339861E8}"/>
                    </a:ext>
                  </a:extLst>
                </p14:cNvPr>
                <p14:cNvContentPartPr/>
                <p14:nvPr/>
              </p14:nvContentPartPr>
              <p14:xfrm>
                <a:off x="10653423" y="769651"/>
                <a:ext cx="64440" cy="66960"/>
              </p14:xfrm>
            </p:contentPart>
          </mc:Choice>
          <mc:Fallback xmlns="">
            <p:pic>
              <p:nvPicPr>
                <p:cNvPr id="49" name="Freihand 48">
                  <a:extLst>
                    <a:ext uri="{FF2B5EF4-FFF2-40B4-BE49-F238E27FC236}">
                      <a16:creationId xmlns:a16="http://schemas.microsoft.com/office/drawing/2014/main" id="{88E56A88-271A-48AC-BF68-83F6339861E8}"/>
                    </a:ext>
                  </a:extLst>
                </p:cNvPr>
                <p:cNvPicPr/>
                <p:nvPr/>
              </p:nvPicPr>
              <p:blipFill>
                <a:blip r:embed="rId195"/>
                <a:stretch>
                  <a:fillRect/>
                </a:stretch>
              </p:blipFill>
              <p:spPr>
                <a:xfrm>
                  <a:off x="10649103" y="765331"/>
                  <a:ext cx="7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0" name="Freihand 49">
                  <a:extLst>
                    <a:ext uri="{FF2B5EF4-FFF2-40B4-BE49-F238E27FC236}">
                      <a16:creationId xmlns:a16="http://schemas.microsoft.com/office/drawing/2014/main" id="{07FD6DC7-360D-484E-B311-D04CF1742AD9}"/>
                    </a:ext>
                  </a:extLst>
                </p14:cNvPr>
                <p14:cNvContentPartPr/>
                <p14:nvPr/>
              </p14:nvContentPartPr>
              <p14:xfrm>
                <a:off x="10719663" y="828691"/>
                <a:ext cx="23040" cy="85320"/>
              </p14:xfrm>
            </p:contentPart>
          </mc:Choice>
          <mc:Fallback xmlns="">
            <p:pic>
              <p:nvPicPr>
                <p:cNvPr id="50" name="Freihand 49">
                  <a:extLst>
                    <a:ext uri="{FF2B5EF4-FFF2-40B4-BE49-F238E27FC236}">
                      <a16:creationId xmlns:a16="http://schemas.microsoft.com/office/drawing/2014/main" id="{07FD6DC7-360D-484E-B311-D04CF1742AD9}"/>
                    </a:ext>
                  </a:extLst>
                </p:cNvPr>
                <p:cNvPicPr/>
                <p:nvPr/>
              </p:nvPicPr>
              <p:blipFill>
                <a:blip r:embed="rId197"/>
                <a:stretch>
                  <a:fillRect/>
                </a:stretch>
              </p:blipFill>
              <p:spPr>
                <a:xfrm>
                  <a:off x="10715343" y="824371"/>
                  <a:ext cx="31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1" name="Freihand 50">
                  <a:extLst>
                    <a:ext uri="{FF2B5EF4-FFF2-40B4-BE49-F238E27FC236}">
                      <a16:creationId xmlns:a16="http://schemas.microsoft.com/office/drawing/2014/main" id="{D28B7D1C-04AC-4002-8965-C47FEE0ABF7F}"/>
                    </a:ext>
                  </a:extLst>
                </p14:cNvPr>
                <p14:cNvContentPartPr/>
                <p14:nvPr/>
              </p14:nvContentPartPr>
              <p14:xfrm>
                <a:off x="10775463" y="764971"/>
                <a:ext cx="53280" cy="91080"/>
              </p14:xfrm>
            </p:contentPart>
          </mc:Choice>
          <mc:Fallback xmlns="">
            <p:pic>
              <p:nvPicPr>
                <p:cNvPr id="51" name="Freihand 50">
                  <a:extLst>
                    <a:ext uri="{FF2B5EF4-FFF2-40B4-BE49-F238E27FC236}">
                      <a16:creationId xmlns:a16="http://schemas.microsoft.com/office/drawing/2014/main" id="{D28B7D1C-04AC-4002-8965-C47FEE0ABF7F}"/>
                    </a:ext>
                  </a:extLst>
                </p:cNvPr>
                <p:cNvPicPr/>
                <p:nvPr/>
              </p:nvPicPr>
              <p:blipFill>
                <a:blip r:embed="rId199"/>
                <a:stretch>
                  <a:fillRect/>
                </a:stretch>
              </p:blipFill>
              <p:spPr>
                <a:xfrm>
                  <a:off x="10771143" y="760651"/>
                  <a:ext cx="61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3" name="Freihand 52">
                  <a:extLst>
                    <a:ext uri="{FF2B5EF4-FFF2-40B4-BE49-F238E27FC236}">
                      <a16:creationId xmlns:a16="http://schemas.microsoft.com/office/drawing/2014/main" id="{60BBD78A-6E32-46FA-A2DB-649C2D2F68EE}"/>
                    </a:ext>
                  </a:extLst>
                </p14:cNvPr>
                <p14:cNvContentPartPr/>
                <p14:nvPr/>
              </p14:nvContentPartPr>
              <p14:xfrm>
                <a:off x="10447143" y="827251"/>
                <a:ext cx="7200" cy="107280"/>
              </p14:xfrm>
            </p:contentPart>
          </mc:Choice>
          <mc:Fallback xmlns="">
            <p:pic>
              <p:nvPicPr>
                <p:cNvPr id="53" name="Freihand 52">
                  <a:extLst>
                    <a:ext uri="{FF2B5EF4-FFF2-40B4-BE49-F238E27FC236}">
                      <a16:creationId xmlns:a16="http://schemas.microsoft.com/office/drawing/2014/main" id="{60BBD78A-6E32-46FA-A2DB-649C2D2F68EE}"/>
                    </a:ext>
                  </a:extLst>
                </p:cNvPr>
                <p:cNvPicPr/>
                <p:nvPr/>
              </p:nvPicPr>
              <p:blipFill>
                <a:blip r:embed="rId201"/>
                <a:stretch>
                  <a:fillRect/>
                </a:stretch>
              </p:blipFill>
              <p:spPr>
                <a:xfrm>
                  <a:off x="10442823" y="822931"/>
                  <a:ext cx="15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4" name="Freihand 53">
                  <a:extLst>
                    <a:ext uri="{FF2B5EF4-FFF2-40B4-BE49-F238E27FC236}">
                      <a16:creationId xmlns:a16="http://schemas.microsoft.com/office/drawing/2014/main" id="{536B3A22-933A-498C-AC7A-8542E7D1F34D}"/>
                    </a:ext>
                  </a:extLst>
                </p14:cNvPr>
                <p14:cNvContentPartPr/>
                <p14:nvPr/>
              </p14:nvContentPartPr>
              <p14:xfrm>
                <a:off x="10414023" y="852091"/>
                <a:ext cx="79560" cy="23400"/>
              </p14:xfrm>
            </p:contentPart>
          </mc:Choice>
          <mc:Fallback xmlns="">
            <p:pic>
              <p:nvPicPr>
                <p:cNvPr id="54" name="Freihand 53">
                  <a:extLst>
                    <a:ext uri="{FF2B5EF4-FFF2-40B4-BE49-F238E27FC236}">
                      <a16:creationId xmlns:a16="http://schemas.microsoft.com/office/drawing/2014/main" id="{536B3A22-933A-498C-AC7A-8542E7D1F34D}"/>
                    </a:ext>
                  </a:extLst>
                </p:cNvPr>
                <p:cNvPicPr/>
                <p:nvPr/>
              </p:nvPicPr>
              <p:blipFill>
                <a:blip r:embed="rId203"/>
                <a:stretch>
                  <a:fillRect/>
                </a:stretch>
              </p:blipFill>
              <p:spPr>
                <a:xfrm>
                  <a:off x="10409703" y="847771"/>
                  <a:ext cx="88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 name="Freihand 55">
                  <a:extLst>
                    <a:ext uri="{FF2B5EF4-FFF2-40B4-BE49-F238E27FC236}">
                      <a16:creationId xmlns:a16="http://schemas.microsoft.com/office/drawing/2014/main" id="{E8730EF7-9811-4C5B-9245-D761AA77E872}"/>
                    </a:ext>
                  </a:extLst>
                </p14:cNvPr>
                <p14:cNvContentPartPr/>
                <p14:nvPr/>
              </p14:nvContentPartPr>
              <p14:xfrm>
                <a:off x="10907943" y="844891"/>
                <a:ext cx="63360" cy="21960"/>
              </p14:xfrm>
            </p:contentPart>
          </mc:Choice>
          <mc:Fallback xmlns="">
            <p:pic>
              <p:nvPicPr>
                <p:cNvPr id="56" name="Freihand 55">
                  <a:extLst>
                    <a:ext uri="{FF2B5EF4-FFF2-40B4-BE49-F238E27FC236}">
                      <a16:creationId xmlns:a16="http://schemas.microsoft.com/office/drawing/2014/main" id="{E8730EF7-9811-4C5B-9245-D761AA77E872}"/>
                    </a:ext>
                  </a:extLst>
                </p:cNvPr>
                <p:cNvPicPr/>
                <p:nvPr/>
              </p:nvPicPr>
              <p:blipFill>
                <a:blip r:embed="rId205"/>
                <a:stretch>
                  <a:fillRect/>
                </a:stretch>
              </p:blipFill>
              <p:spPr>
                <a:xfrm>
                  <a:off x="10903623" y="840571"/>
                  <a:ext cx="72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7" name="Freihand 56">
                  <a:extLst>
                    <a:ext uri="{FF2B5EF4-FFF2-40B4-BE49-F238E27FC236}">
                      <a16:creationId xmlns:a16="http://schemas.microsoft.com/office/drawing/2014/main" id="{3F190B7F-BA2E-43EC-993C-0BCFEAE02F77}"/>
                    </a:ext>
                  </a:extLst>
                </p14:cNvPr>
                <p14:cNvContentPartPr/>
                <p14:nvPr/>
              </p14:nvContentPartPr>
              <p14:xfrm>
                <a:off x="10952223" y="806371"/>
                <a:ext cx="33480" cy="170280"/>
              </p14:xfrm>
            </p:contentPart>
          </mc:Choice>
          <mc:Fallback xmlns="">
            <p:pic>
              <p:nvPicPr>
                <p:cNvPr id="57" name="Freihand 56">
                  <a:extLst>
                    <a:ext uri="{FF2B5EF4-FFF2-40B4-BE49-F238E27FC236}">
                      <a16:creationId xmlns:a16="http://schemas.microsoft.com/office/drawing/2014/main" id="{3F190B7F-BA2E-43EC-993C-0BCFEAE02F77}"/>
                    </a:ext>
                  </a:extLst>
                </p:cNvPr>
                <p:cNvPicPr/>
                <p:nvPr/>
              </p:nvPicPr>
              <p:blipFill>
                <a:blip r:embed="rId207"/>
                <a:stretch>
                  <a:fillRect/>
                </a:stretch>
              </p:blipFill>
              <p:spPr>
                <a:xfrm>
                  <a:off x="10947903" y="802051"/>
                  <a:ext cx="42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9" name="Freihand 58">
                  <a:extLst>
                    <a:ext uri="{FF2B5EF4-FFF2-40B4-BE49-F238E27FC236}">
                      <a16:creationId xmlns:a16="http://schemas.microsoft.com/office/drawing/2014/main" id="{352ADE01-D2F8-4ED1-81BC-ED1BBA49514D}"/>
                    </a:ext>
                  </a:extLst>
                </p14:cNvPr>
                <p14:cNvContentPartPr/>
                <p14:nvPr/>
              </p14:nvContentPartPr>
              <p14:xfrm>
                <a:off x="11109903" y="801691"/>
                <a:ext cx="8280" cy="107280"/>
              </p14:xfrm>
            </p:contentPart>
          </mc:Choice>
          <mc:Fallback xmlns="">
            <p:pic>
              <p:nvPicPr>
                <p:cNvPr id="59" name="Freihand 58">
                  <a:extLst>
                    <a:ext uri="{FF2B5EF4-FFF2-40B4-BE49-F238E27FC236}">
                      <a16:creationId xmlns:a16="http://schemas.microsoft.com/office/drawing/2014/main" id="{352ADE01-D2F8-4ED1-81BC-ED1BBA49514D}"/>
                    </a:ext>
                  </a:extLst>
                </p:cNvPr>
                <p:cNvPicPr/>
                <p:nvPr/>
              </p:nvPicPr>
              <p:blipFill>
                <a:blip r:embed="rId209"/>
                <a:stretch>
                  <a:fillRect/>
                </a:stretch>
              </p:blipFill>
              <p:spPr>
                <a:xfrm>
                  <a:off x="11105583" y="797371"/>
                  <a:ext cx="16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60" name="Freihand 59">
                  <a:extLst>
                    <a:ext uri="{FF2B5EF4-FFF2-40B4-BE49-F238E27FC236}">
                      <a16:creationId xmlns:a16="http://schemas.microsoft.com/office/drawing/2014/main" id="{4EF00DC3-1DCD-44A5-8FE2-0CA812199C32}"/>
                    </a:ext>
                  </a:extLst>
                </p14:cNvPr>
                <p14:cNvContentPartPr/>
                <p14:nvPr/>
              </p14:nvContentPartPr>
              <p14:xfrm>
                <a:off x="11068143" y="827971"/>
                <a:ext cx="106200" cy="14040"/>
              </p14:xfrm>
            </p:contentPart>
          </mc:Choice>
          <mc:Fallback xmlns="">
            <p:pic>
              <p:nvPicPr>
                <p:cNvPr id="60" name="Freihand 59">
                  <a:extLst>
                    <a:ext uri="{FF2B5EF4-FFF2-40B4-BE49-F238E27FC236}">
                      <a16:creationId xmlns:a16="http://schemas.microsoft.com/office/drawing/2014/main" id="{4EF00DC3-1DCD-44A5-8FE2-0CA812199C32}"/>
                    </a:ext>
                  </a:extLst>
                </p:cNvPr>
                <p:cNvPicPr/>
                <p:nvPr/>
              </p:nvPicPr>
              <p:blipFill>
                <a:blip r:embed="rId211"/>
                <a:stretch>
                  <a:fillRect/>
                </a:stretch>
              </p:blipFill>
              <p:spPr>
                <a:xfrm>
                  <a:off x="11063823" y="823651"/>
                  <a:ext cx="114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62" name="Freihand 61">
                  <a:extLst>
                    <a:ext uri="{FF2B5EF4-FFF2-40B4-BE49-F238E27FC236}">
                      <a16:creationId xmlns:a16="http://schemas.microsoft.com/office/drawing/2014/main" id="{4D7DE9BC-54C9-4B96-97C5-5A6B11A628A6}"/>
                    </a:ext>
                  </a:extLst>
                </p14:cNvPr>
                <p14:cNvContentPartPr/>
                <p14:nvPr/>
              </p14:nvContentPartPr>
              <p14:xfrm>
                <a:off x="11215743" y="754891"/>
                <a:ext cx="97200" cy="124200"/>
              </p14:xfrm>
            </p:contentPart>
          </mc:Choice>
          <mc:Fallback xmlns="">
            <p:pic>
              <p:nvPicPr>
                <p:cNvPr id="62" name="Freihand 61">
                  <a:extLst>
                    <a:ext uri="{FF2B5EF4-FFF2-40B4-BE49-F238E27FC236}">
                      <a16:creationId xmlns:a16="http://schemas.microsoft.com/office/drawing/2014/main" id="{4D7DE9BC-54C9-4B96-97C5-5A6B11A628A6}"/>
                    </a:ext>
                  </a:extLst>
                </p:cNvPr>
                <p:cNvPicPr/>
                <p:nvPr/>
              </p:nvPicPr>
              <p:blipFill>
                <a:blip r:embed="rId213"/>
                <a:stretch>
                  <a:fillRect/>
                </a:stretch>
              </p:blipFill>
              <p:spPr>
                <a:xfrm>
                  <a:off x="11211423" y="750571"/>
                  <a:ext cx="105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63" name="Freihand 62">
                  <a:extLst>
                    <a:ext uri="{FF2B5EF4-FFF2-40B4-BE49-F238E27FC236}">
                      <a16:creationId xmlns:a16="http://schemas.microsoft.com/office/drawing/2014/main" id="{CB05F3D4-F4C3-41C0-9CD9-6E39B0836110}"/>
                    </a:ext>
                  </a:extLst>
                </p14:cNvPr>
                <p14:cNvContentPartPr/>
                <p14:nvPr/>
              </p14:nvContentPartPr>
              <p14:xfrm>
                <a:off x="11230863" y="752011"/>
                <a:ext cx="93600" cy="6840"/>
              </p14:xfrm>
            </p:contentPart>
          </mc:Choice>
          <mc:Fallback xmlns="">
            <p:pic>
              <p:nvPicPr>
                <p:cNvPr id="63" name="Freihand 62">
                  <a:extLst>
                    <a:ext uri="{FF2B5EF4-FFF2-40B4-BE49-F238E27FC236}">
                      <a16:creationId xmlns:a16="http://schemas.microsoft.com/office/drawing/2014/main" id="{CB05F3D4-F4C3-41C0-9CD9-6E39B0836110}"/>
                    </a:ext>
                  </a:extLst>
                </p:cNvPr>
                <p:cNvPicPr/>
                <p:nvPr/>
              </p:nvPicPr>
              <p:blipFill>
                <a:blip r:embed="rId215"/>
                <a:stretch>
                  <a:fillRect/>
                </a:stretch>
              </p:blipFill>
              <p:spPr>
                <a:xfrm>
                  <a:off x="11226543" y="747691"/>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64" name="Freihand 63">
                  <a:extLst>
                    <a:ext uri="{FF2B5EF4-FFF2-40B4-BE49-F238E27FC236}">
                      <a16:creationId xmlns:a16="http://schemas.microsoft.com/office/drawing/2014/main" id="{BAA0E9B2-0C39-45A4-9841-F12D65367A86}"/>
                    </a:ext>
                  </a:extLst>
                </p14:cNvPr>
                <p14:cNvContentPartPr/>
                <p14:nvPr/>
              </p14:nvContentPartPr>
              <p14:xfrm>
                <a:off x="11371623" y="758131"/>
                <a:ext cx="47520" cy="127080"/>
              </p14:xfrm>
            </p:contentPart>
          </mc:Choice>
          <mc:Fallback xmlns="">
            <p:pic>
              <p:nvPicPr>
                <p:cNvPr id="64" name="Freihand 63">
                  <a:extLst>
                    <a:ext uri="{FF2B5EF4-FFF2-40B4-BE49-F238E27FC236}">
                      <a16:creationId xmlns:a16="http://schemas.microsoft.com/office/drawing/2014/main" id="{BAA0E9B2-0C39-45A4-9841-F12D65367A86}"/>
                    </a:ext>
                  </a:extLst>
                </p:cNvPr>
                <p:cNvPicPr/>
                <p:nvPr/>
              </p:nvPicPr>
              <p:blipFill>
                <a:blip r:embed="rId217"/>
                <a:stretch>
                  <a:fillRect/>
                </a:stretch>
              </p:blipFill>
              <p:spPr>
                <a:xfrm>
                  <a:off x="11367303" y="753811"/>
                  <a:ext cx="561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65" name="Freihand 64">
                  <a:extLst>
                    <a:ext uri="{FF2B5EF4-FFF2-40B4-BE49-F238E27FC236}">
                      <a16:creationId xmlns:a16="http://schemas.microsoft.com/office/drawing/2014/main" id="{415D8BA1-DE19-405D-96EF-163D00B1819E}"/>
                    </a:ext>
                  </a:extLst>
                </p14:cNvPr>
                <p14:cNvContentPartPr/>
                <p14:nvPr/>
              </p14:nvContentPartPr>
              <p14:xfrm>
                <a:off x="11268663" y="600091"/>
                <a:ext cx="69840" cy="77760"/>
              </p14:xfrm>
            </p:contentPart>
          </mc:Choice>
          <mc:Fallback xmlns="">
            <p:pic>
              <p:nvPicPr>
                <p:cNvPr id="65" name="Freihand 64">
                  <a:extLst>
                    <a:ext uri="{FF2B5EF4-FFF2-40B4-BE49-F238E27FC236}">
                      <a16:creationId xmlns:a16="http://schemas.microsoft.com/office/drawing/2014/main" id="{415D8BA1-DE19-405D-96EF-163D00B1819E}"/>
                    </a:ext>
                  </a:extLst>
                </p:cNvPr>
                <p:cNvPicPr/>
                <p:nvPr/>
              </p:nvPicPr>
              <p:blipFill>
                <a:blip r:embed="rId219"/>
                <a:stretch>
                  <a:fillRect/>
                </a:stretch>
              </p:blipFill>
              <p:spPr>
                <a:xfrm>
                  <a:off x="11264343" y="595771"/>
                  <a:ext cx="784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66" name="Freihand 65">
                  <a:extLst>
                    <a:ext uri="{FF2B5EF4-FFF2-40B4-BE49-F238E27FC236}">
                      <a16:creationId xmlns:a16="http://schemas.microsoft.com/office/drawing/2014/main" id="{1B114336-8886-48FB-A013-FEF3351DC6CC}"/>
                    </a:ext>
                  </a:extLst>
                </p14:cNvPr>
                <p14:cNvContentPartPr/>
                <p14:nvPr/>
              </p14:nvContentPartPr>
              <p14:xfrm>
                <a:off x="11551983" y="779731"/>
                <a:ext cx="18000" cy="120960"/>
              </p14:xfrm>
            </p:contentPart>
          </mc:Choice>
          <mc:Fallback xmlns="">
            <p:pic>
              <p:nvPicPr>
                <p:cNvPr id="66" name="Freihand 65">
                  <a:extLst>
                    <a:ext uri="{FF2B5EF4-FFF2-40B4-BE49-F238E27FC236}">
                      <a16:creationId xmlns:a16="http://schemas.microsoft.com/office/drawing/2014/main" id="{1B114336-8886-48FB-A013-FEF3351DC6CC}"/>
                    </a:ext>
                  </a:extLst>
                </p:cNvPr>
                <p:cNvPicPr/>
                <p:nvPr/>
              </p:nvPicPr>
              <p:blipFill>
                <a:blip r:embed="rId221"/>
                <a:stretch>
                  <a:fillRect/>
                </a:stretch>
              </p:blipFill>
              <p:spPr>
                <a:xfrm>
                  <a:off x="11547663" y="775411"/>
                  <a:ext cx="26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67" name="Freihand 66">
                  <a:extLst>
                    <a:ext uri="{FF2B5EF4-FFF2-40B4-BE49-F238E27FC236}">
                      <a16:creationId xmlns:a16="http://schemas.microsoft.com/office/drawing/2014/main" id="{09787F0F-BFC4-4DBB-994D-84921E59B81A}"/>
                    </a:ext>
                  </a:extLst>
                </p14:cNvPr>
                <p14:cNvContentPartPr/>
                <p14:nvPr/>
              </p14:nvContentPartPr>
              <p14:xfrm>
                <a:off x="11523543" y="815371"/>
                <a:ext cx="130680" cy="8280"/>
              </p14:xfrm>
            </p:contentPart>
          </mc:Choice>
          <mc:Fallback xmlns="">
            <p:pic>
              <p:nvPicPr>
                <p:cNvPr id="67" name="Freihand 66">
                  <a:extLst>
                    <a:ext uri="{FF2B5EF4-FFF2-40B4-BE49-F238E27FC236}">
                      <a16:creationId xmlns:a16="http://schemas.microsoft.com/office/drawing/2014/main" id="{09787F0F-BFC4-4DBB-994D-84921E59B81A}"/>
                    </a:ext>
                  </a:extLst>
                </p:cNvPr>
                <p:cNvPicPr/>
                <p:nvPr/>
              </p:nvPicPr>
              <p:blipFill>
                <a:blip r:embed="rId223"/>
                <a:stretch>
                  <a:fillRect/>
                </a:stretch>
              </p:blipFill>
              <p:spPr>
                <a:xfrm>
                  <a:off x="11519223" y="811051"/>
                  <a:ext cx="1393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68" name="Freihand 67">
                  <a:extLst>
                    <a:ext uri="{FF2B5EF4-FFF2-40B4-BE49-F238E27FC236}">
                      <a16:creationId xmlns:a16="http://schemas.microsoft.com/office/drawing/2014/main" id="{7BBC0846-7860-402F-89AF-B3B37207E5AD}"/>
                    </a:ext>
                  </a:extLst>
                </p14:cNvPr>
                <p14:cNvContentPartPr/>
                <p14:nvPr/>
              </p14:nvContentPartPr>
              <p14:xfrm>
                <a:off x="11666103" y="767491"/>
                <a:ext cx="131400" cy="108360"/>
              </p14:xfrm>
            </p:contentPart>
          </mc:Choice>
          <mc:Fallback xmlns="">
            <p:pic>
              <p:nvPicPr>
                <p:cNvPr id="68" name="Freihand 67">
                  <a:extLst>
                    <a:ext uri="{FF2B5EF4-FFF2-40B4-BE49-F238E27FC236}">
                      <a16:creationId xmlns:a16="http://schemas.microsoft.com/office/drawing/2014/main" id="{7BBC0846-7860-402F-89AF-B3B37207E5AD}"/>
                    </a:ext>
                  </a:extLst>
                </p:cNvPr>
                <p:cNvPicPr/>
                <p:nvPr/>
              </p:nvPicPr>
              <p:blipFill>
                <a:blip r:embed="rId225"/>
                <a:stretch>
                  <a:fillRect/>
                </a:stretch>
              </p:blipFill>
              <p:spPr>
                <a:xfrm>
                  <a:off x="11661783" y="763171"/>
                  <a:ext cx="140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9" name="Freihand 68">
                  <a:extLst>
                    <a:ext uri="{FF2B5EF4-FFF2-40B4-BE49-F238E27FC236}">
                      <a16:creationId xmlns:a16="http://schemas.microsoft.com/office/drawing/2014/main" id="{430A1126-523A-45AD-B44C-4A8E4F1CA618}"/>
                    </a:ext>
                  </a:extLst>
                </p14:cNvPr>
                <p14:cNvContentPartPr/>
                <p14:nvPr/>
              </p14:nvContentPartPr>
              <p14:xfrm>
                <a:off x="11815143" y="769291"/>
                <a:ext cx="68400" cy="95400"/>
              </p14:xfrm>
            </p:contentPart>
          </mc:Choice>
          <mc:Fallback xmlns="">
            <p:pic>
              <p:nvPicPr>
                <p:cNvPr id="69" name="Freihand 68">
                  <a:extLst>
                    <a:ext uri="{FF2B5EF4-FFF2-40B4-BE49-F238E27FC236}">
                      <a16:creationId xmlns:a16="http://schemas.microsoft.com/office/drawing/2014/main" id="{430A1126-523A-45AD-B44C-4A8E4F1CA618}"/>
                    </a:ext>
                  </a:extLst>
                </p:cNvPr>
                <p:cNvPicPr/>
                <p:nvPr/>
              </p:nvPicPr>
              <p:blipFill>
                <a:blip r:embed="rId227"/>
                <a:stretch>
                  <a:fillRect/>
                </a:stretch>
              </p:blipFill>
              <p:spPr>
                <a:xfrm>
                  <a:off x="11810823" y="764971"/>
                  <a:ext cx="77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0" name="Freihand 69">
                  <a:extLst>
                    <a:ext uri="{FF2B5EF4-FFF2-40B4-BE49-F238E27FC236}">
                      <a16:creationId xmlns:a16="http://schemas.microsoft.com/office/drawing/2014/main" id="{4BDAB89D-DC88-4DBA-BD4C-0BE01E24E09C}"/>
                    </a:ext>
                  </a:extLst>
                </p14:cNvPr>
                <p14:cNvContentPartPr/>
                <p14:nvPr/>
              </p14:nvContentPartPr>
              <p14:xfrm>
                <a:off x="11763303" y="616651"/>
                <a:ext cx="74520" cy="57600"/>
              </p14:xfrm>
            </p:contentPart>
          </mc:Choice>
          <mc:Fallback xmlns="">
            <p:pic>
              <p:nvPicPr>
                <p:cNvPr id="70" name="Freihand 69">
                  <a:extLst>
                    <a:ext uri="{FF2B5EF4-FFF2-40B4-BE49-F238E27FC236}">
                      <a16:creationId xmlns:a16="http://schemas.microsoft.com/office/drawing/2014/main" id="{4BDAB89D-DC88-4DBA-BD4C-0BE01E24E09C}"/>
                    </a:ext>
                  </a:extLst>
                </p:cNvPr>
                <p:cNvPicPr/>
                <p:nvPr/>
              </p:nvPicPr>
              <p:blipFill>
                <a:blip r:embed="rId229"/>
                <a:stretch>
                  <a:fillRect/>
                </a:stretch>
              </p:blipFill>
              <p:spPr>
                <a:xfrm>
                  <a:off x="11758983" y="612331"/>
                  <a:ext cx="831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5" name="Freihand 74">
                  <a:extLst>
                    <a:ext uri="{FF2B5EF4-FFF2-40B4-BE49-F238E27FC236}">
                      <a16:creationId xmlns:a16="http://schemas.microsoft.com/office/drawing/2014/main" id="{EE615D2A-8909-4055-A971-0AB41CB854E8}"/>
                    </a:ext>
                  </a:extLst>
                </p14:cNvPr>
                <p14:cNvContentPartPr/>
                <p14:nvPr/>
              </p14:nvContentPartPr>
              <p14:xfrm>
                <a:off x="9832983" y="681451"/>
                <a:ext cx="470880" cy="358200"/>
              </p14:xfrm>
            </p:contentPart>
          </mc:Choice>
          <mc:Fallback xmlns="">
            <p:pic>
              <p:nvPicPr>
                <p:cNvPr id="75" name="Freihand 74">
                  <a:extLst>
                    <a:ext uri="{FF2B5EF4-FFF2-40B4-BE49-F238E27FC236}">
                      <a16:creationId xmlns:a16="http://schemas.microsoft.com/office/drawing/2014/main" id="{EE615D2A-8909-4055-A971-0AB41CB854E8}"/>
                    </a:ext>
                  </a:extLst>
                </p:cNvPr>
                <p:cNvPicPr/>
                <p:nvPr/>
              </p:nvPicPr>
              <p:blipFill>
                <a:blip r:embed="rId231"/>
                <a:stretch>
                  <a:fillRect/>
                </a:stretch>
              </p:blipFill>
              <p:spPr>
                <a:xfrm>
                  <a:off x="9828663" y="677131"/>
                  <a:ext cx="47952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76" name="Freihand 75">
                  <a:extLst>
                    <a:ext uri="{FF2B5EF4-FFF2-40B4-BE49-F238E27FC236}">
                      <a16:creationId xmlns:a16="http://schemas.microsoft.com/office/drawing/2014/main" id="{D14FD7F7-D881-4847-9528-732F731B6471}"/>
                    </a:ext>
                  </a:extLst>
                </p14:cNvPr>
                <p14:cNvContentPartPr/>
                <p14:nvPr/>
              </p14:nvContentPartPr>
              <p14:xfrm>
                <a:off x="11159583" y="665971"/>
                <a:ext cx="304560" cy="299160"/>
              </p14:xfrm>
            </p:contentPart>
          </mc:Choice>
          <mc:Fallback xmlns="">
            <p:pic>
              <p:nvPicPr>
                <p:cNvPr id="76" name="Freihand 75">
                  <a:extLst>
                    <a:ext uri="{FF2B5EF4-FFF2-40B4-BE49-F238E27FC236}">
                      <a16:creationId xmlns:a16="http://schemas.microsoft.com/office/drawing/2014/main" id="{D14FD7F7-D881-4847-9528-732F731B6471}"/>
                    </a:ext>
                  </a:extLst>
                </p:cNvPr>
                <p:cNvPicPr/>
                <p:nvPr/>
              </p:nvPicPr>
              <p:blipFill>
                <a:blip r:embed="rId233"/>
                <a:stretch>
                  <a:fillRect/>
                </a:stretch>
              </p:blipFill>
              <p:spPr>
                <a:xfrm>
                  <a:off x="11155263" y="661651"/>
                  <a:ext cx="3132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77" name="Freihand 76">
                  <a:extLst>
                    <a:ext uri="{FF2B5EF4-FFF2-40B4-BE49-F238E27FC236}">
                      <a16:creationId xmlns:a16="http://schemas.microsoft.com/office/drawing/2014/main" id="{714BE0B7-0C5B-40A2-AEA5-C7C3CB0AE376}"/>
                    </a:ext>
                  </a:extLst>
                </p14:cNvPr>
                <p14:cNvContentPartPr/>
                <p14:nvPr/>
              </p14:nvContentPartPr>
              <p14:xfrm>
                <a:off x="11644863" y="695491"/>
                <a:ext cx="298440" cy="263160"/>
              </p14:xfrm>
            </p:contentPart>
          </mc:Choice>
          <mc:Fallback xmlns="">
            <p:pic>
              <p:nvPicPr>
                <p:cNvPr id="77" name="Freihand 76">
                  <a:extLst>
                    <a:ext uri="{FF2B5EF4-FFF2-40B4-BE49-F238E27FC236}">
                      <a16:creationId xmlns:a16="http://schemas.microsoft.com/office/drawing/2014/main" id="{714BE0B7-0C5B-40A2-AEA5-C7C3CB0AE376}"/>
                    </a:ext>
                  </a:extLst>
                </p:cNvPr>
                <p:cNvPicPr/>
                <p:nvPr/>
              </p:nvPicPr>
              <p:blipFill>
                <a:blip r:embed="rId235"/>
                <a:stretch>
                  <a:fillRect/>
                </a:stretch>
              </p:blipFill>
              <p:spPr>
                <a:xfrm>
                  <a:off x="11640543" y="691171"/>
                  <a:ext cx="307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Freihand 148">
                  <a:extLst>
                    <a:ext uri="{FF2B5EF4-FFF2-40B4-BE49-F238E27FC236}">
                      <a16:creationId xmlns:a16="http://schemas.microsoft.com/office/drawing/2014/main" id="{BAF3CC7F-BA77-4A5E-AE79-30A3E9325D9F}"/>
                    </a:ext>
                  </a:extLst>
                </p14:cNvPr>
                <p14:cNvContentPartPr/>
                <p14:nvPr/>
              </p14:nvContentPartPr>
              <p14:xfrm>
                <a:off x="9139983" y="174931"/>
                <a:ext cx="25920" cy="471600"/>
              </p14:xfrm>
            </p:contentPart>
          </mc:Choice>
          <mc:Fallback xmlns="">
            <p:pic>
              <p:nvPicPr>
                <p:cNvPr id="149" name="Freihand 148">
                  <a:extLst>
                    <a:ext uri="{FF2B5EF4-FFF2-40B4-BE49-F238E27FC236}">
                      <a16:creationId xmlns:a16="http://schemas.microsoft.com/office/drawing/2014/main" id="{BAF3CC7F-BA77-4A5E-AE79-30A3E9325D9F}"/>
                    </a:ext>
                  </a:extLst>
                </p:cNvPr>
                <p:cNvPicPr/>
                <p:nvPr/>
              </p:nvPicPr>
              <p:blipFill>
                <a:blip r:embed="rId237"/>
                <a:stretch>
                  <a:fillRect/>
                </a:stretch>
              </p:blipFill>
              <p:spPr>
                <a:xfrm>
                  <a:off x="9135663" y="170611"/>
                  <a:ext cx="3456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Freihand 149">
                  <a:extLst>
                    <a:ext uri="{FF2B5EF4-FFF2-40B4-BE49-F238E27FC236}">
                      <a16:creationId xmlns:a16="http://schemas.microsoft.com/office/drawing/2014/main" id="{2807E11F-F93F-43AE-B255-39EAA32BA008}"/>
                    </a:ext>
                  </a:extLst>
                </p14:cNvPr>
                <p14:cNvContentPartPr/>
                <p14:nvPr/>
              </p14:nvContentPartPr>
              <p14:xfrm>
                <a:off x="9180663" y="541411"/>
                <a:ext cx="2869560" cy="96120"/>
              </p14:xfrm>
            </p:contentPart>
          </mc:Choice>
          <mc:Fallback xmlns="">
            <p:pic>
              <p:nvPicPr>
                <p:cNvPr id="150" name="Freihand 149">
                  <a:extLst>
                    <a:ext uri="{FF2B5EF4-FFF2-40B4-BE49-F238E27FC236}">
                      <a16:creationId xmlns:a16="http://schemas.microsoft.com/office/drawing/2014/main" id="{2807E11F-F93F-43AE-B255-39EAA32BA008}"/>
                    </a:ext>
                  </a:extLst>
                </p:cNvPr>
                <p:cNvPicPr/>
                <p:nvPr/>
              </p:nvPicPr>
              <p:blipFill>
                <a:blip r:embed="rId239"/>
                <a:stretch>
                  <a:fillRect/>
                </a:stretch>
              </p:blipFill>
              <p:spPr>
                <a:xfrm>
                  <a:off x="9176343" y="537091"/>
                  <a:ext cx="2878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Freihand 150">
                  <a:extLst>
                    <a:ext uri="{FF2B5EF4-FFF2-40B4-BE49-F238E27FC236}">
                      <a16:creationId xmlns:a16="http://schemas.microsoft.com/office/drawing/2014/main" id="{7780DF74-A1E5-44B8-9B9B-5421EC838E61}"/>
                    </a:ext>
                  </a:extLst>
                </p14:cNvPr>
                <p14:cNvContentPartPr/>
                <p14:nvPr/>
              </p14:nvContentPartPr>
              <p14:xfrm>
                <a:off x="9226743" y="85651"/>
                <a:ext cx="2851560" cy="499680"/>
              </p14:xfrm>
            </p:contentPart>
          </mc:Choice>
          <mc:Fallback xmlns="">
            <p:pic>
              <p:nvPicPr>
                <p:cNvPr id="151" name="Freihand 150">
                  <a:extLst>
                    <a:ext uri="{FF2B5EF4-FFF2-40B4-BE49-F238E27FC236}">
                      <a16:creationId xmlns:a16="http://schemas.microsoft.com/office/drawing/2014/main" id="{7780DF74-A1E5-44B8-9B9B-5421EC838E61}"/>
                    </a:ext>
                  </a:extLst>
                </p:cNvPr>
                <p:cNvPicPr/>
                <p:nvPr/>
              </p:nvPicPr>
              <p:blipFill>
                <a:blip r:embed="rId241"/>
                <a:stretch>
                  <a:fillRect/>
                </a:stretch>
              </p:blipFill>
              <p:spPr>
                <a:xfrm>
                  <a:off x="9222423" y="81331"/>
                  <a:ext cx="2860200" cy="508320"/>
                </a:xfrm>
                <a:prstGeom prst="rect">
                  <a:avLst/>
                </a:prstGeom>
              </p:spPr>
            </p:pic>
          </mc:Fallback>
        </mc:AlternateContent>
      </p:grpSp>
      <p:grpSp>
        <p:nvGrpSpPr>
          <p:cNvPr id="156" name="Gruppieren 155">
            <a:extLst>
              <a:ext uri="{FF2B5EF4-FFF2-40B4-BE49-F238E27FC236}">
                <a16:creationId xmlns:a16="http://schemas.microsoft.com/office/drawing/2014/main" id="{E68283BA-F58F-4148-AC20-AEF172D11A46}"/>
              </a:ext>
            </a:extLst>
          </p:cNvPr>
          <p:cNvGrpSpPr/>
          <p:nvPr/>
        </p:nvGrpSpPr>
        <p:grpSpPr>
          <a:xfrm>
            <a:off x="8411703" y="69091"/>
            <a:ext cx="1301760" cy="757440"/>
            <a:chOff x="8411703" y="69091"/>
            <a:chExt cx="1301760" cy="757440"/>
          </a:xfrm>
        </p:grpSpPr>
        <mc:AlternateContent xmlns:mc="http://schemas.openxmlformats.org/markup-compatibility/2006" xmlns:p14="http://schemas.microsoft.com/office/powerpoint/2010/main">
          <mc:Choice Requires="p14">
            <p:contentPart p14:bwMode="auto" r:id="rId242">
              <p14:nvContentPartPr>
                <p14:cNvPr id="153" name="Freihand 152">
                  <a:extLst>
                    <a:ext uri="{FF2B5EF4-FFF2-40B4-BE49-F238E27FC236}">
                      <a16:creationId xmlns:a16="http://schemas.microsoft.com/office/drawing/2014/main" id="{22A0033C-DEE7-4A85-8741-2039A0389D28}"/>
                    </a:ext>
                  </a:extLst>
                </p14:cNvPr>
                <p14:cNvContentPartPr/>
                <p14:nvPr/>
              </p14:nvContentPartPr>
              <p14:xfrm>
                <a:off x="9713103" y="826171"/>
                <a:ext cx="360" cy="360"/>
              </p14:xfrm>
            </p:contentPart>
          </mc:Choice>
          <mc:Fallback xmlns="">
            <p:pic>
              <p:nvPicPr>
                <p:cNvPr id="153" name="Freihand 152">
                  <a:extLst>
                    <a:ext uri="{FF2B5EF4-FFF2-40B4-BE49-F238E27FC236}">
                      <a16:creationId xmlns:a16="http://schemas.microsoft.com/office/drawing/2014/main" id="{22A0033C-DEE7-4A85-8741-2039A0389D28}"/>
                    </a:ext>
                  </a:extLst>
                </p:cNvPr>
                <p:cNvPicPr/>
                <p:nvPr/>
              </p:nvPicPr>
              <p:blipFill>
                <a:blip r:embed="rId243"/>
                <a:stretch>
                  <a:fillRect/>
                </a:stretch>
              </p:blipFill>
              <p:spPr>
                <a:xfrm>
                  <a:off x="9708783" y="8218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4" name="Freihand 153">
                  <a:extLst>
                    <a:ext uri="{FF2B5EF4-FFF2-40B4-BE49-F238E27FC236}">
                      <a16:creationId xmlns:a16="http://schemas.microsoft.com/office/drawing/2014/main" id="{4156FA09-91EF-4B23-ABFC-71C0AFDE8406}"/>
                    </a:ext>
                  </a:extLst>
                </p14:cNvPr>
                <p14:cNvContentPartPr/>
                <p14:nvPr/>
              </p14:nvContentPartPr>
              <p14:xfrm>
                <a:off x="8448423" y="69091"/>
                <a:ext cx="94680" cy="592560"/>
              </p14:xfrm>
            </p:contentPart>
          </mc:Choice>
          <mc:Fallback xmlns="">
            <p:pic>
              <p:nvPicPr>
                <p:cNvPr id="154" name="Freihand 153">
                  <a:extLst>
                    <a:ext uri="{FF2B5EF4-FFF2-40B4-BE49-F238E27FC236}">
                      <a16:creationId xmlns:a16="http://schemas.microsoft.com/office/drawing/2014/main" id="{4156FA09-91EF-4B23-ABFC-71C0AFDE8406}"/>
                    </a:ext>
                  </a:extLst>
                </p:cNvPr>
                <p:cNvPicPr/>
                <p:nvPr/>
              </p:nvPicPr>
              <p:blipFill>
                <a:blip r:embed="rId245"/>
                <a:stretch>
                  <a:fillRect/>
                </a:stretch>
              </p:blipFill>
              <p:spPr>
                <a:xfrm>
                  <a:off x="8444103" y="64771"/>
                  <a:ext cx="10332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5" name="Freihand 154">
                  <a:extLst>
                    <a:ext uri="{FF2B5EF4-FFF2-40B4-BE49-F238E27FC236}">
                      <a16:creationId xmlns:a16="http://schemas.microsoft.com/office/drawing/2014/main" id="{681CDCCB-7D02-4AE8-AD31-37E2157FF0FA}"/>
                    </a:ext>
                  </a:extLst>
                </p14:cNvPr>
                <p14:cNvContentPartPr/>
                <p14:nvPr/>
              </p14:nvContentPartPr>
              <p14:xfrm>
                <a:off x="8411703" y="98251"/>
                <a:ext cx="1227960" cy="669240"/>
              </p14:xfrm>
            </p:contentPart>
          </mc:Choice>
          <mc:Fallback xmlns="">
            <p:pic>
              <p:nvPicPr>
                <p:cNvPr id="155" name="Freihand 154">
                  <a:extLst>
                    <a:ext uri="{FF2B5EF4-FFF2-40B4-BE49-F238E27FC236}">
                      <a16:creationId xmlns:a16="http://schemas.microsoft.com/office/drawing/2014/main" id="{681CDCCB-7D02-4AE8-AD31-37E2157FF0FA}"/>
                    </a:ext>
                  </a:extLst>
                </p:cNvPr>
                <p:cNvPicPr/>
                <p:nvPr/>
              </p:nvPicPr>
              <p:blipFill>
                <a:blip r:embed="rId247"/>
                <a:stretch>
                  <a:fillRect/>
                </a:stretch>
              </p:blipFill>
              <p:spPr>
                <a:xfrm>
                  <a:off x="8407383" y="93931"/>
                  <a:ext cx="1236600" cy="67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8">
            <p14:nvContentPartPr>
              <p14:cNvPr id="167" name="Freihand 166">
                <a:extLst>
                  <a:ext uri="{FF2B5EF4-FFF2-40B4-BE49-F238E27FC236}">
                    <a16:creationId xmlns:a16="http://schemas.microsoft.com/office/drawing/2014/main" id="{6EAE61F4-2B2A-4D87-A45D-BE75FA43D1C6}"/>
                  </a:ext>
                </a:extLst>
              </p14:cNvPr>
              <p14:cNvContentPartPr/>
              <p14:nvPr/>
            </p14:nvContentPartPr>
            <p14:xfrm>
              <a:off x="1510863" y="1940731"/>
              <a:ext cx="477360" cy="28080"/>
            </p14:xfrm>
          </p:contentPart>
        </mc:Choice>
        <mc:Fallback xmlns="">
          <p:pic>
            <p:nvPicPr>
              <p:cNvPr id="167" name="Freihand 166">
                <a:extLst>
                  <a:ext uri="{FF2B5EF4-FFF2-40B4-BE49-F238E27FC236}">
                    <a16:creationId xmlns:a16="http://schemas.microsoft.com/office/drawing/2014/main" id="{6EAE61F4-2B2A-4D87-A45D-BE75FA43D1C6}"/>
                  </a:ext>
                </a:extLst>
              </p:cNvPr>
              <p:cNvPicPr/>
              <p:nvPr/>
            </p:nvPicPr>
            <p:blipFill>
              <a:blip r:embed="rId249"/>
              <a:stretch>
                <a:fillRect/>
              </a:stretch>
            </p:blipFill>
            <p:spPr>
              <a:xfrm>
                <a:off x="1506543" y="1936411"/>
                <a:ext cx="48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5" name="Freihand 184">
                <a:extLst>
                  <a:ext uri="{FF2B5EF4-FFF2-40B4-BE49-F238E27FC236}">
                    <a16:creationId xmlns:a16="http://schemas.microsoft.com/office/drawing/2014/main" id="{51247E03-0061-4C8E-A6D5-490D4C902681}"/>
                  </a:ext>
                </a:extLst>
              </p14:cNvPr>
              <p14:cNvContentPartPr/>
              <p14:nvPr/>
            </p14:nvContentPartPr>
            <p14:xfrm>
              <a:off x="9336183" y="2740651"/>
              <a:ext cx="274320" cy="42480"/>
            </p14:xfrm>
          </p:contentPart>
        </mc:Choice>
        <mc:Fallback xmlns="">
          <p:pic>
            <p:nvPicPr>
              <p:cNvPr id="185" name="Freihand 184">
                <a:extLst>
                  <a:ext uri="{FF2B5EF4-FFF2-40B4-BE49-F238E27FC236}">
                    <a16:creationId xmlns:a16="http://schemas.microsoft.com/office/drawing/2014/main" id="{51247E03-0061-4C8E-A6D5-490D4C902681}"/>
                  </a:ext>
                </a:extLst>
              </p:cNvPr>
              <p:cNvPicPr/>
              <p:nvPr/>
            </p:nvPicPr>
            <p:blipFill>
              <a:blip r:embed="rId251"/>
              <a:stretch>
                <a:fillRect/>
              </a:stretch>
            </p:blipFill>
            <p:spPr>
              <a:xfrm>
                <a:off x="9331863" y="2736331"/>
                <a:ext cx="2829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40" name="Freihand 239">
                <a:extLst>
                  <a:ext uri="{FF2B5EF4-FFF2-40B4-BE49-F238E27FC236}">
                    <a16:creationId xmlns:a16="http://schemas.microsoft.com/office/drawing/2014/main" id="{F9A7507A-C61E-482E-8D50-185D5C9B10C6}"/>
                  </a:ext>
                </a:extLst>
              </p14:cNvPr>
              <p14:cNvContentPartPr/>
              <p14:nvPr/>
            </p14:nvContentPartPr>
            <p14:xfrm>
              <a:off x="9068703" y="3707971"/>
              <a:ext cx="165240" cy="314640"/>
            </p14:xfrm>
          </p:contentPart>
        </mc:Choice>
        <mc:Fallback xmlns="">
          <p:pic>
            <p:nvPicPr>
              <p:cNvPr id="240" name="Freihand 239">
                <a:extLst>
                  <a:ext uri="{FF2B5EF4-FFF2-40B4-BE49-F238E27FC236}">
                    <a16:creationId xmlns:a16="http://schemas.microsoft.com/office/drawing/2014/main" id="{F9A7507A-C61E-482E-8D50-185D5C9B10C6}"/>
                  </a:ext>
                </a:extLst>
              </p:cNvPr>
              <p:cNvPicPr/>
              <p:nvPr/>
            </p:nvPicPr>
            <p:blipFill>
              <a:blip r:embed="rId253"/>
              <a:stretch>
                <a:fillRect/>
              </a:stretch>
            </p:blipFill>
            <p:spPr>
              <a:xfrm>
                <a:off x="9064383" y="3703651"/>
                <a:ext cx="1738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42" name="Freihand 241">
                <a:extLst>
                  <a:ext uri="{FF2B5EF4-FFF2-40B4-BE49-F238E27FC236}">
                    <a16:creationId xmlns:a16="http://schemas.microsoft.com/office/drawing/2014/main" id="{67BC144D-49F2-4659-8C0A-DBD1FD17620B}"/>
                  </a:ext>
                </a:extLst>
              </p14:cNvPr>
              <p14:cNvContentPartPr/>
              <p14:nvPr/>
            </p14:nvContentPartPr>
            <p14:xfrm>
              <a:off x="2064903" y="5514091"/>
              <a:ext cx="62280" cy="128880"/>
            </p14:xfrm>
          </p:contentPart>
        </mc:Choice>
        <mc:Fallback xmlns="">
          <p:pic>
            <p:nvPicPr>
              <p:cNvPr id="242" name="Freihand 241">
                <a:extLst>
                  <a:ext uri="{FF2B5EF4-FFF2-40B4-BE49-F238E27FC236}">
                    <a16:creationId xmlns:a16="http://schemas.microsoft.com/office/drawing/2014/main" id="{67BC144D-49F2-4659-8C0A-DBD1FD17620B}"/>
                  </a:ext>
                </a:extLst>
              </p:cNvPr>
              <p:cNvPicPr/>
              <p:nvPr/>
            </p:nvPicPr>
            <p:blipFill>
              <a:blip r:embed="rId255"/>
              <a:stretch>
                <a:fillRect/>
              </a:stretch>
            </p:blipFill>
            <p:spPr>
              <a:xfrm>
                <a:off x="2060583" y="5509771"/>
                <a:ext cx="70920" cy="137520"/>
              </a:xfrm>
              <a:prstGeom prst="rect">
                <a:avLst/>
              </a:prstGeom>
            </p:spPr>
          </p:pic>
        </mc:Fallback>
      </mc:AlternateContent>
      <p:grpSp>
        <p:nvGrpSpPr>
          <p:cNvPr id="245" name="Gruppieren 244">
            <a:extLst>
              <a:ext uri="{FF2B5EF4-FFF2-40B4-BE49-F238E27FC236}">
                <a16:creationId xmlns:a16="http://schemas.microsoft.com/office/drawing/2014/main" id="{A0185962-C4EC-4B16-843E-F3A58697AF64}"/>
              </a:ext>
            </a:extLst>
          </p:cNvPr>
          <p:cNvGrpSpPr/>
          <p:nvPr/>
        </p:nvGrpSpPr>
        <p:grpSpPr>
          <a:xfrm>
            <a:off x="8751903" y="1839571"/>
            <a:ext cx="3210120" cy="2082600"/>
            <a:chOff x="8751903" y="1839571"/>
            <a:chExt cx="3210120" cy="2082600"/>
          </a:xfrm>
        </p:grpSpPr>
        <mc:AlternateContent xmlns:mc="http://schemas.openxmlformats.org/markup-compatibility/2006" xmlns:p14="http://schemas.microsoft.com/office/powerpoint/2010/main">
          <mc:Choice Requires="p14">
            <p:contentPart p14:bwMode="auto" r:id="rId256">
              <p14:nvContentPartPr>
                <p14:cNvPr id="157" name="Freihand 156">
                  <a:extLst>
                    <a:ext uri="{FF2B5EF4-FFF2-40B4-BE49-F238E27FC236}">
                      <a16:creationId xmlns:a16="http://schemas.microsoft.com/office/drawing/2014/main" id="{879A09FD-3B77-4F74-81F5-C0DC665636BF}"/>
                    </a:ext>
                  </a:extLst>
                </p14:cNvPr>
                <p14:cNvContentPartPr/>
                <p14:nvPr/>
              </p14:nvContentPartPr>
              <p14:xfrm>
                <a:off x="9538503" y="2063131"/>
                <a:ext cx="146880" cy="96840"/>
              </p14:xfrm>
            </p:contentPart>
          </mc:Choice>
          <mc:Fallback xmlns="">
            <p:pic>
              <p:nvPicPr>
                <p:cNvPr id="157" name="Freihand 156">
                  <a:extLst>
                    <a:ext uri="{FF2B5EF4-FFF2-40B4-BE49-F238E27FC236}">
                      <a16:creationId xmlns:a16="http://schemas.microsoft.com/office/drawing/2014/main" id="{879A09FD-3B77-4F74-81F5-C0DC665636BF}"/>
                    </a:ext>
                  </a:extLst>
                </p:cNvPr>
                <p:cNvPicPr/>
                <p:nvPr/>
              </p:nvPicPr>
              <p:blipFill>
                <a:blip r:embed="rId257"/>
                <a:stretch>
                  <a:fillRect/>
                </a:stretch>
              </p:blipFill>
              <p:spPr>
                <a:xfrm>
                  <a:off x="9534183" y="2058811"/>
                  <a:ext cx="155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8" name="Freihand 157">
                  <a:extLst>
                    <a:ext uri="{FF2B5EF4-FFF2-40B4-BE49-F238E27FC236}">
                      <a16:creationId xmlns:a16="http://schemas.microsoft.com/office/drawing/2014/main" id="{D9828D5E-B1D6-40CF-96A9-23F220A883A5}"/>
                    </a:ext>
                  </a:extLst>
                </p14:cNvPr>
                <p14:cNvContentPartPr/>
                <p14:nvPr/>
              </p14:nvContentPartPr>
              <p14:xfrm>
                <a:off x="9632823" y="2059891"/>
                <a:ext cx="75960" cy="265320"/>
              </p14:xfrm>
            </p:contentPart>
          </mc:Choice>
          <mc:Fallback xmlns="">
            <p:pic>
              <p:nvPicPr>
                <p:cNvPr id="158" name="Freihand 157">
                  <a:extLst>
                    <a:ext uri="{FF2B5EF4-FFF2-40B4-BE49-F238E27FC236}">
                      <a16:creationId xmlns:a16="http://schemas.microsoft.com/office/drawing/2014/main" id="{D9828D5E-B1D6-40CF-96A9-23F220A883A5}"/>
                    </a:ext>
                  </a:extLst>
                </p:cNvPr>
                <p:cNvPicPr/>
                <p:nvPr/>
              </p:nvPicPr>
              <p:blipFill>
                <a:blip r:embed="rId259"/>
                <a:stretch>
                  <a:fillRect/>
                </a:stretch>
              </p:blipFill>
              <p:spPr>
                <a:xfrm>
                  <a:off x="9628503" y="2055571"/>
                  <a:ext cx="846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0" name="Freihand 159">
                  <a:extLst>
                    <a:ext uri="{FF2B5EF4-FFF2-40B4-BE49-F238E27FC236}">
                      <a16:creationId xmlns:a16="http://schemas.microsoft.com/office/drawing/2014/main" id="{19874343-D42E-4034-A851-8A44E5EF4EDA}"/>
                    </a:ext>
                  </a:extLst>
                </p14:cNvPr>
                <p14:cNvContentPartPr/>
                <p14:nvPr/>
              </p14:nvContentPartPr>
              <p14:xfrm>
                <a:off x="9813543" y="2100931"/>
                <a:ext cx="151920" cy="17280"/>
              </p14:xfrm>
            </p:contentPart>
          </mc:Choice>
          <mc:Fallback xmlns="">
            <p:pic>
              <p:nvPicPr>
                <p:cNvPr id="160" name="Freihand 159">
                  <a:extLst>
                    <a:ext uri="{FF2B5EF4-FFF2-40B4-BE49-F238E27FC236}">
                      <a16:creationId xmlns:a16="http://schemas.microsoft.com/office/drawing/2014/main" id="{19874343-D42E-4034-A851-8A44E5EF4EDA}"/>
                    </a:ext>
                  </a:extLst>
                </p:cNvPr>
                <p:cNvPicPr/>
                <p:nvPr/>
              </p:nvPicPr>
              <p:blipFill>
                <a:blip r:embed="rId261"/>
                <a:stretch>
                  <a:fillRect/>
                </a:stretch>
              </p:blipFill>
              <p:spPr>
                <a:xfrm>
                  <a:off x="9809223" y="2096611"/>
                  <a:ext cx="160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1" name="Freihand 160">
                  <a:extLst>
                    <a:ext uri="{FF2B5EF4-FFF2-40B4-BE49-F238E27FC236}">
                      <a16:creationId xmlns:a16="http://schemas.microsoft.com/office/drawing/2014/main" id="{7AADA6E2-C952-4896-8DBA-03A6CAF42AB9}"/>
                    </a:ext>
                  </a:extLst>
                </p14:cNvPr>
                <p14:cNvContentPartPr/>
                <p14:nvPr/>
              </p14:nvContentPartPr>
              <p14:xfrm>
                <a:off x="9807063" y="2138011"/>
                <a:ext cx="162360" cy="22320"/>
              </p14:xfrm>
            </p:contentPart>
          </mc:Choice>
          <mc:Fallback xmlns="">
            <p:pic>
              <p:nvPicPr>
                <p:cNvPr id="161" name="Freihand 160">
                  <a:extLst>
                    <a:ext uri="{FF2B5EF4-FFF2-40B4-BE49-F238E27FC236}">
                      <a16:creationId xmlns:a16="http://schemas.microsoft.com/office/drawing/2014/main" id="{7AADA6E2-C952-4896-8DBA-03A6CAF42AB9}"/>
                    </a:ext>
                  </a:extLst>
                </p:cNvPr>
                <p:cNvPicPr/>
                <p:nvPr/>
              </p:nvPicPr>
              <p:blipFill>
                <a:blip r:embed="rId263"/>
                <a:stretch>
                  <a:fillRect/>
                </a:stretch>
              </p:blipFill>
              <p:spPr>
                <a:xfrm>
                  <a:off x="9802743" y="2133691"/>
                  <a:ext cx="171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2" name="Freihand 161">
                  <a:extLst>
                    <a:ext uri="{FF2B5EF4-FFF2-40B4-BE49-F238E27FC236}">
                      <a16:creationId xmlns:a16="http://schemas.microsoft.com/office/drawing/2014/main" id="{BEBD2014-2EC5-489C-97BE-C8A0750C1923}"/>
                    </a:ext>
                  </a:extLst>
                </p14:cNvPr>
                <p14:cNvContentPartPr/>
                <p14:nvPr/>
              </p14:nvContentPartPr>
              <p14:xfrm>
                <a:off x="10041063" y="2082211"/>
                <a:ext cx="109800" cy="52560"/>
              </p14:xfrm>
            </p:contentPart>
          </mc:Choice>
          <mc:Fallback xmlns="">
            <p:pic>
              <p:nvPicPr>
                <p:cNvPr id="162" name="Freihand 161">
                  <a:extLst>
                    <a:ext uri="{FF2B5EF4-FFF2-40B4-BE49-F238E27FC236}">
                      <a16:creationId xmlns:a16="http://schemas.microsoft.com/office/drawing/2014/main" id="{BEBD2014-2EC5-489C-97BE-C8A0750C1923}"/>
                    </a:ext>
                  </a:extLst>
                </p:cNvPr>
                <p:cNvPicPr/>
                <p:nvPr/>
              </p:nvPicPr>
              <p:blipFill>
                <a:blip r:embed="rId265"/>
                <a:stretch>
                  <a:fillRect/>
                </a:stretch>
              </p:blipFill>
              <p:spPr>
                <a:xfrm>
                  <a:off x="10036743" y="2077891"/>
                  <a:ext cx="118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Freihand 162">
                  <a:extLst>
                    <a:ext uri="{FF2B5EF4-FFF2-40B4-BE49-F238E27FC236}">
                      <a16:creationId xmlns:a16="http://schemas.microsoft.com/office/drawing/2014/main" id="{EF33AF84-A4F2-44B0-A8B7-00F3362F0EF9}"/>
                    </a:ext>
                  </a:extLst>
                </p14:cNvPr>
                <p14:cNvContentPartPr/>
                <p14:nvPr/>
              </p14:nvContentPartPr>
              <p14:xfrm>
                <a:off x="10113783" y="2061691"/>
                <a:ext cx="74880" cy="209880"/>
              </p14:xfrm>
            </p:contentPart>
          </mc:Choice>
          <mc:Fallback xmlns="">
            <p:pic>
              <p:nvPicPr>
                <p:cNvPr id="163" name="Freihand 162">
                  <a:extLst>
                    <a:ext uri="{FF2B5EF4-FFF2-40B4-BE49-F238E27FC236}">
                      <a16:creationId xmlns:a16="http://schemas.microsoft.com/office/drawing/2014/main" id="{EF33AF84-A4F2-44B0-A8B7-00F3362F0EF9}"/>
                    </a:ext>
                  </a:extLst>
                </p:cNvPr>
                <p:cNvPicPr/>
                <p:nvPr/>
              </p:nvPicPr>
              <p:blipFill>
                <a:blip r:embed="rId267"/>
                <a:stretch>
                  <a:fillRect/>
                </a:stretch>
              </p:blipFill>
              <p:spPr>
                <a:xfrm>
                  <a:off x="10109463" y="2057371"/>
                  <a:ext cx="83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Freihand 163">
                  <a:extLst>
                    <a:ext uri="{FF2B5EF4-FFF2-40B4-BE49-F238E27FC236}">
                      <a16:creationId xmlns:a16="http://schemas.microsoft.com/office/drawing/2014/main" id="{D5B4442C-A2CB-44BC-9A53-C67D8243BE8B}"/>
                    </a:ext>
                  </a:extLst>
                </p14:cNvPr>
                <p14:cNvContentPartPr/>
                <p14:nvPr/>
              </p14:nvContentPartPr>
              <p14:xfrm>
                <a:off x="10270743" y="1986091"/>
                <a:ext cx="15120" cy="115920"/>
              </p14:xfrm>
            </p:contentPart>
          </mc:Choice>
          <mc:Fallback xmlns="">
            <p:pic>
              <p:nvPicPr>
                <p:cNvPr id="164" name="Freihand 163">
                  <a:extLst>
                    <a:ext uri="{FF2B5EF4-FFF2-40B4-BE49-F238E27FC236}">
                      <a16:creationId xmlns:a16="http://schemas.microsoft.com/office/drawing/2014/main" id="{D5B4442C-A2CB-44BC-9A53-C67D8243BE8B}"/>
                    </a:ext>
                  </a:extLst>
                </p:cNvPr>
                <p:cNvPicPr/>
                <p:nvPr/>
              </p:nvPicPr>
              <p:blipFill>
                <a:blip r:embed="rId269"/>
                <a:stretch>
                  <a:fillRect/>
                </a:stretch>
              </p:blipFill>
              <p:spPr>
                <a:xfrm>
                  <a:off x="10266423" y="1981771"/>
                  <a:ext cx="2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5" name="Freihand 164">
                  <a:extLst>
                    <a:ext uri="{FF2B5EF4-FFF2-40B4-BE49-F238E27FC236}">
                      <a16:creationId xmlns:a16="http://schemas.microsoft.com/office/drawing/2014/main" id="{C23CCF31-98F8-4A5C-8B16-3D5B63113385}"/>
                    </a:ext>
                  </a:extLst>
                </p14:cNvPr>
                <p14:cNvContentPartPr/>
                <p14:nvPr/>
              </p14:nvContentPartPr>
              <p14:xfrm>
                <a:off x="10194783" y="1996531"/>
                <a:ext cx="177480" cy="128880"/>
              </p14:xfrm>
            </p:contentPart>
          </mc:Choice>
          <mc:Fallback xmlns="">
            <p:pic>
              <p:nvPicPr>
                <p:cNvPr id="165" name="Freihand 164">
                  <a:extLst>
                    <a:ext uri="{FF2B5EF4-FFF2-40B4-BE49-F238E27FC236}">
                      <a16:creationId xmlns:a16="http://schemas.microsoft.com/office/drawing/2014/main" id="{C23CCF31-98F8-4A5C-8B16-3D5B63113385}"/>
                    </a:ext>
                  </a:extLst>
                </p:cNvPr>
                <p:cNvPicPr/>
                <p:nvPr/>
              </p:nvPicPr>
              <p:blipFill>
                <a:blip r:embed="rId271"/>
                <a:stretch>
                  <a:fillRect/>
                </a:stretch>
              </p:blipFill>
              <p:spPr>
                <a:xfrm>
                  <a:off x="10190463" y="1992211"/>
                  <a:ext cx="186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Freihand 171">
                  <a:extLst>
                    <a:ext uri="{FF2B5EF4-FFF2-40B4-BE49-F238E27FC236}">
                      <a16:creationId xmlns:a16="http://schemas.microsoft.com/office/drawing/2014/main" id="{FD0DACE9-7F84-4B2B-BC22-7C4A80E90399}"/>
                    </a:ext>
                  </a:extLst>
                </p14:cNvPr>
                <p14:cNvContentPartPr/>
                <p14:nvPr/>
              </p14:nvContentPartPr>
              <p14:xfrm>
                <a:off x="9798063" y="2570371"/>
                <a:ext cx="41040" cy="1190160"/>
              </p14:xfrm>
            </p:contentPart>
          </mc:Choice>
          <mc:Fallback xmlns="">
            <p:pic>
              <p:nvPicPr>
                <p:cNvPr id="172" name="Freihand 171">
                  <a:extLst>
                    <a:ext uri="{FF2B5EF4-FFF2-40B4-BE49-F238E27FC236}">
                      <a16:creationId xmlns:a16="http://schemas.microsoft.com/office/drawing/2014/main" id="{FD0DACE9-7F84-4B2B-BC22-7C4A80E90399}"/>
                    </a:ext>
                  </a:extLst>
                </p:cNvPr>
                <p:cNvPicPr/>
                <p:nvPr/>
              </p:nvPicPr>
              <p:blipFill>
                <a:blip r:embed="rId273"/>
                <a:stretch>
                  <a:fillRect/>
                </a:stretch>
              </p:blipFill>
              <p:spPr>
                <a:xfrm>
                  <a:off x="9793743" y="2566051"/>
                  <a:ext cx="49680" cy="1198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Freihand 172">
                  <a:extLst>
                    <a:ext uri="{FF2B5EF4-FFF2-40B4-BE49-F238E27FC236}">
                      <a16:creationId xmlns:a16="http://schemas.microsoft.com/office/drawing/2014/main" id="{05620EFF-1A9C-41AC-91FD-52110F0BEB34}"/>
                    </a:ext>
                  </a:extLst>
                </p14:cNvPr>
                <p14:cNvContentPartPr/>
                <p14:nvPr/>
              </p14:nvContentPartPr>
              <p14:xfrm>
                <a:off x="9684663" y="3654691"/>
                <a:ext cx="1944360" cy="52200"/>
              </p14:xfrm>
            </p:contentPart>
          </mc:Choice>
          <mc:Fallback xmlns="">
            <p:pic>
              <p:nvPicPr>
                <p:cNvPr id="173" name="Freihand 172">
                  <a:extLst>
                    <a:ext uri="{FF2B5EF4-FFF2-40B4-BE49-F238E27FC236}">
                      <a16:creationId xmlns:a16="http://schemas.microsoft.com/office/drawing/2014/main" id="{05620EFF-1A9C-41AC-91FD-52110F0BEB34}"/>
                    </a:ext>
                  </a:extLst>
                </p:cNvPr>
                <p:cNvPicPr/>
                <p:nvPr/>
              </p:nvPicPr>
              <p:blipFill>
                <a:blip r:embed="rId275"/>
                <a:stretch>
                  <a:fillRect/>
                </a:stretch>
              </p:blipFill>
              <p:spPr>
                <a:xfrm>
                  <a:off x="9680343" y="3650371"/>
                  <a:ext cx="1953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4B807AA0-8937-445C-B7D2-69B78A962793}"/>
                    </a:ext>
                  </a:extLst>
                </p14:cNvPr>
                <p14:cNvContentPartPr/>
                <p14:nvPr/>
              </p14:nvContentPartPr>
              <p14:xfrm>
                <a:off x="11609583" y="3589531"/>
                <a:ext cx="122040" cy="173160"/>
              </p14:xfrm>
            </p:contentPart>
          </mc:Choice>
          <mc:Fallback xmlns="">
            <p:pic>
              <p:nvPicPr>
                <p:cNvPr id="174" name="Freihand 173">
                  <a:extLst>
                    <a:ext uri="{FF2B5EF4-FFF2-40B4-BE49-F238E27FC236}">
                      <a16:creationId xmlns:a16="http://schemas.microsoft.com/office/drawing/2014/main" id="{4B807AA0-8937-445C-B7D2-69B78A962793}"/>
                    </a:ext>
                  </a:extLst>
                </p:cNvPr>
                <p:cNvPicPr/>
                <p:nvPr/>
              </p:nvPicPr>
              <p:blipFill>
                <a:blip r:embed="rId277"/>
                <a:stretch>
                  <a:fillRect/>
                </a:stretch>
              </p:blipFill>
              <p:spPr>
                <a:xfrm>
                  <a:off x="11605263" y="3585211"/>
                  <a:ext cx="1306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1B872457-FCAA-4249-84CB-138905D3E5AF}"/>
                    </a:ext>
                  </a:extLst>
                </p14:cNvPr>
                <p14:cNvContentPartPr/>
                <p14:nvPr/>
              </p14:nvContentPartPr>
              <p14:xfrm>
                <a:off x="9670263" y="2467051"/>
                <a:ext cx="188280" cy="181080"/>
              </p14:xfrm>
            </p:contentPart>
          </mc:Choice>
          <mc:Fallback xmlns="">
            <p:pic>
              <p:nvPicPr>
                <p:cNvPr id="175" name="Freihand 174">
                  <a:extLst>
                    <a:ext uri="{FF2B5EF4-FFF2-40B4-BE49-F238E27FC236}">
                      <a16:creationId xmlns:a16="http://schemas.microsoft.com/office/drawing/2014/main" id="{1B872457-FCAA-4249-84CB-138905D3E5AF}"/>
                    </a:ext>
                  </a:extLst>
                </p:cNvPr>
                <p:cNvPicPr/>
                <p:nvPr/>
              </p:nvPicPr>
              <p:blipFill>
                <a:blip r:embed="rId279"/>
                <a:stretch>
                  <a:fillRect/>
                </a:stretch>
              </p:blipFill>
              <p:spPr>
                <a:xfrm>
                  <a:off x="9665943" y="2462731"/>
                  <a:ext cx="196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7" name="Freihand 176">
                  <a:extLst>
                    <a:ext uri="{FF2B5EF4-FFF2-40B4-BE49-F238E27FC236}">
                      <a16:creationId xmlns:a16="http://schemas.microsoft.com/office/drawing/2014/main" id="{C2D82A52-69D3-4963-8E08-C017E44F3B3E}"/>
                    </a:ext>
                  </a:extLst>
                </p14:cNvPr>
                <p14:cNvContentPartPr/>
                <p14:nvPr/>
              </p14:nvContentPartPr>
              <p14:xfrm>
                <a:off x="9366423" y="2470291"/>
                <a:ext cx="123840" cy="191880"/>
              </p14:xfrm>
            </p:contentPart>
          </mc:Choice>
          <mc:Fallback xmlns="">
            <p:pic>
              <p:nvPicPr>
                <p:cNvPr id="177" name="Freihand 176">
                  <a:extLst>
                    <a:ext uri="{FF2B5EF4-FFF2-40B4-BE49-F238E27FC236}">
                      <a16:creationId xmlns:a16="http://schemas.microsoft.com/office/drawing/2014/main" id="{C2D82A52-69D3-4963-8E08-C017E44F3B3E}"/>
                    </a:ext>
                  </a:extLst>
                </p:cNvPr>
                <p:cNvPicPr/>
                <p:nvPr/>
              </p:nvPicPr>
              <p:blipFill>
                <a:blip r:embed="rId281"/>
                <a:stretch>
                  <a:fillRect/>
                </a:stretch>
              </p:blipFill>
              <p:spPr>
                <a:xfrm>
                  <a:off x="9362103" y="2465971"/>
                  <a:ext cx="132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8" name="Freihand 177">
                  <a:extLst>
                    <a:ext uri="{FF2B5EF4-FFF2-40B4-BE49-F238E27FC236}">
                      <a16:creationId xmlns:a16="http://schemas.microsoft.com/office/drawing/2014/main" id="{6B4D96A8-BC3E-4B07-A530-D8AC90971C92}"/>
                    </a:ext>
                  </a:extLst>
                </p14:cNvPr>
                <p14:cNvContentPartPr/>
                <p14:nvPr/>
              </p14:nvContentPartPr>
              <p14:xfrm>
                <a:off x="9481623" y="2469211"/>
                <a:ext cx="67680" cy="131040"/>
              </p14:xfrm>
            </p:contentPart>
          </mc:Choice>
          <mc:Fallback xmlns="">
            <p:pic>
              <p:nvPicPr>
                <p:cNvPr id="178" name="Freihand 177">
                  <a:extLst>
                    <a:ext uri="{FF2B5EF4-FFF2-40B4-BE49-F238E27FC236}">
                      <a16:creationId xmlns:a16="http://schemas.microsoft.com/office/drawing/2014/main" id="{6B4D96A8-BC3E-4B07-A530-D8AC90971C92}"/>
                    </a:ext>
                  </a:extLst>
                </p:cNvPr>
                <p:cNvPicPr/>
                <p:nvPr/>
              </p:nvPicPr>
              <p:blipFill>
                <a:blip r:embed="rId283"/>
                <a:stretch>
                  <a:fillRect/>
                </a:stretch>
              </p:blipFill>
              <p:spPr>
                <a:xfrm>
                  <a:off x="9477303" y="2464891"/>
                  <a:ext cx="76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9" name="Freihand 178">
                  <a:extLst>
                    <a:ext uri="{FF2B5EF4-FFF2-40B4-BE49-F238E27FC236}">
                      <a16:creationId xmlns:a16="http://schemas.microsoft.com/office/drawing/2014/main" id="{EC8B9667-35AF-4C51-9C13-DA8DC382717B}"/>
                    </a:ext>
                  </a:extLst>
                </p14:cNvPr>
                <p14:cNvContentPartPr/>
                <p14:nvPr/>
              </p14:nvContentPartPr>
              <p14:xfrm>
                <a:off x="9542463" y="2501611"/>
                <a:ext cx="95760" cy="126000"/>
              </p14:xfrm>
            </p:contentPart>
          </mc:Choice>
          <mc:Fallback xmlns="">
            <p:pic>
              <p:nvPicPr>
                <p:cNvPr id="179" name="Freihand 178">
                  <a:extLst>
                    <a:ext uri="{FF2B5EF4-FFF2-40B4-BE49-F238E27FC236}">
                      <a16:creationId xmlns:a16="http://schemas.microsoft.com/office/drawing/2014/main" id="{EC8B9667-35AF-4C51-9C13-DA8DC382717B}"/>
                    </a:ext>
                  </a:extLst>
                </p:cNvPr>
                <p:cNvPicPr/>
                <p:nvPr/>
              </p:nvPicPr>
              <p:blipFill>
                <a:blip r:embed="rId285"/>
                <a:stretch>
                  <a:fillRect/>
                </a:stretch>
              </p:blipFill>
              <p:spPr>
                <a:xfrm>
                  <a:off x="9538143" y="2497291"/>
                  <a:ext cx="104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0" name="Freihand 179">
                  <a:extLst>
                    <a:ext uri="{FF2B5EF4-FFF2-40B4-BE49-F238E27FC236}">
                      <a16:creationId xmlns:a16="http://schemas.microsoft.com/office/drawing/2014/main" id="{188C2C57-DE6D-437B-88D1-770763DD6206}"/>
                    </a:ext>
                  </a:extLst>
                </p14:cNvPr>
                <p14:cNvContentPartPr/>
                <p14:nvPr/>
              </p14:nvContentPartPr>
              <p14:xfrm>
                <a:off x="9581343" y="2474251"/>
                <a:ext cx="54360" cy="198360"/>
              </p14:xfrm>
            </p:contentPart>
          </mc:Choice>
          <mc:Fallback xmlns="">
            <p:pic>
              <p:nvPicPr>
                <p:cNvPr id="180" name="Freihand 179">
                  <a:extLst>
                    <a:ext uri="{FF2B5EF4-FFF2-40B4-BE49-F238E27FC236}">
                      <a16:creationId xmlns:a16="http://schemas.microsoft.com/office/drawing/2014/main" id="{188C2C57-DE6D-437B-88D1-770763DD6206}"/>
                    </a:ext>
                  </a:extLst>
                </p:cNvPr>
                <p:cNvPicPr/>
                <p:nvPr/>
              </p:nvPicPr>
              <p:blipFill>
                <a:blip r:embed="rId287"/>
                <a:stretch>
                  <a:fillRect/>
                </a:stretch>
              </p:blipFill>
              <p:spPr>
                <a:xfrm>
                  <a:off x="9577023" y="2469931"/>
                  <a:ext cx="63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1" name="Freihand 180">
                  <a:extLst>
                    <a:ext uri="{FF2B5EF4-FFF2-40B4-BE49-F238E27FC236}">
                      <a16:creationId xmlns:a16="http://schemas.microsoft.com/office/drawing/2014/main" id="{5BCE01AC-BDCC-4A79-B963-1BDD7F90BF6D}"/>
                    </a:ext>
                  </a:extLst>
                </p14:cNvPr>
                <p14:cNvContentPartPr/>
                <p14:nvPr/>
              </p14:nvContentPartPr>
              <p14:xfrm>
                <a:off x="11548023" y="3807691"/>
                <a:ext cx="133920" cy="114480"/>
              </p14:xfrm>
            </p:contentPart>
          </mc:Choice>
          <mc:Fallback xmlns="">
            <p:pic>
              <p:nvPicPr>
                <p:cNvPr id="181" name="Freihand 180">
                  <a:extLst>
                    <a:ext uri="{FF2B5EF4-FFF2-40B4-BE49-F238E27FC236}">
                      <a16:creationId xmlns:a16="http://schemas.microsoft.com/office/drawing/2014/main" id="{5BCE01AC-BDCC-4A79-B963-1BDD7F90BF6D}"/>
                    </a:ext>
                  </a:extLst>
                </p:cNvPr>
                <p:cNvPicPr/>
                <p:nvPr/>
              </p:nvPicPr>
              <p:blipFill>
                <a:blip r:embed="rId289"/>
                <a:stretch>
                  <a:fillRect/>
                </a:stretch>
              </p:blipFill>
              <p:spPr>
                <a:xfrm>
                  <a:off x="11543703" y="3803371"/>
                  <a:ext cx="142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2" name="Freihand 181">
                  <a:extLst>
                    <a:ext uri="{FF2B5EF4-FFF2-40B4-BE49-F238E27FC236}">
                      <a16:creationId xmlns:a16="http://schemas.microsoft.com/office/drawing/2014/main" id="{5090D18A-300F-4A37-A1A2-43C79FD88B8F}"/>
                    </a:ext>
                  </a:extLst>
                </p14:cNvPr>
                <p14:cNvContentPartPr/>
                <p14:nvPr/>
              </p14:nvContentPartPr>
              <p14:xfrm>
                <a:off x="11577903" y="3815251"/>
                <a:ext cx="163080" cy="84600"/>
              </p14:xfrm>
            </p:contentPart>
          </mc:Choice>
          <mc:Fallback xmlns="">
            <p:pic>
              <p:nvPicPr>
                <p:cNvPr id="182" name="Freihand 181">
                  <a:extLst>
                    <a:ext uri="{FF2B5EF4-FFF2-40B4-BE49-F238E27FC236}">
                      <a16:creationId xmlns:a16="http://schemas.microsoft.com/office/drawing/2014/main" id="{5090D18A-300F-4A37-A1A2-43C79FD88B8F}"/>
                    </a:ext>
                  </a:extLst>
                </p:cNvPr>
                <p:cNvPicPr/>
                <p:nvPr/>
              </p:nvPicPr>
              <p:blipFill>
                <a:blip r:embed="rId291"/>
                <a:stretch>
                  <a:fillRect/>
                </a:stretch>
              </p:blipFill>
              <p:spPr>
                <a:xfrm>
                  <a:off x="11573583" y="3810931"/>
                  <a:ext cx="171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7" name="Freihand 186">
                  <a:extLst>
                    <a:ext uri="{FF2B5EF4-FFF2-40B4-BE49-F238E27FC236}">
                      <a16:creationId xmlns:a16="http://schemas.microsoft.com/office/drawing/2014/main" id="{864A817F-969A-4CA7-A092-3F12B94D4549}"/>
                    </a:ext>
                  </a:extLst>
                </p14:cNvPr>
                <p14:cNvContentPartPr/>
                <p14:nvPr/>
              </p14:nvContentPartPr>
              <p14:xfrm>
                <a:off x="9417183" y="2303611"/>
                <a:ext cx="714960" cy="146520"/>
              </p14:xfrm>
            </p:contentPart>
          </mc:Choice>
          <mc:Fallback xmlns="">
            <p:pic>
              <p:nvPicPr>
                <p:cNvPr id="187" name="Freihand 186">
                  <a:extLst>
                    <a:ext uri="{FF2B5EF4-FFF2-40B4-BE49-F238E27FC236}">
                      <a16:creationId xmlns:a16="http://schemas.microsoft.com/office/drawing/2014/main" id="{864A817F-969A-4CA7-A092-3F12B94D4549}"/>
                    </a:ext>
                  </a:extLst>
                </p:cNvPr>
                <p:cNvPicPr/>
                <p:nvPr/>
              </p:nvPicPr>
              <p:blipFill>
                <a:blip r:embed="rId293"/>
                <a:stretch>
                  <a:fillRect/>
                </a:stretch>
              </p:blipFill>
              <p:spPr>
                <a:xfrm>
                  <a:off x="9412863" y="2299291"/>
                  <a:ext cx="723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EF9CAB7D-F1EE-425F-B696-F1BF99438F4E}"/>
                    </a:ext>
                  </a:extLst>
                </p14:cNvPr>
                <p14:cNvContentPartPr/>
                <p14:nvPr/>
              </p14:nvContentPartPr>
              <p14:xfrm>
                <a:off x="9371463" y="2352571"/>
                <a:ext cx="50760" cy="147240"/>
              </p14:xfrm>
            </p:contentPart>
          </mc:Choice>
          <mc:Fallback xmlns="">
            <p:pic>
              <p:nvPicPr>
                <p:cNvPr id="188" name="Freihand 187">
                  <a:extLst>
                    <a:ext uri="{FF2B5EF4-FFF2-40B4-BE49-F238E27FC236}">
                      <a16:creationId xmlns:a16="http://schemas.microsoft.com/office/drawing/2014/main" id="{EF9CAB7D-F1EE-425F-B696-F1BF99438F4E}"/>
                    </a:ext>
                  </a:extLst>
                </p:cNvPr>
                <p:cNvPicPr/>
                <p:nvPr/>
              </p:nvPicPr>
              <p:blipFill>
                <a:blip r:embed="rId295"/>
                <a:stretch>
                  <a:fillRect/>
                </a:stretch>
              </p:blipFill>
              <p:spPr>
                <a:xfrm>
                  <a:off x="9367143" y="2348251"/>
                  <a:ext cx="59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9" name="Freihand 188">
                  <a:extLst>
                    <a:ext uri="{FF2B5EF4-FFF2-40B4-BE49-F238E27FC236}">
                      <a16:creationId xmlns:a16="http://schemas.microsoft.com/office/drawing/2014/main" id="{1AD2EF6E-CF94-4E2B-8D24-51E342513CA5}"/>
                    </a:ext>
                  </a:extLst>
                </p14:cNvPr>
                <p14:cNvContentPartPr/>
                <p14:nvPr/>
              </p14:nvContentPartPr>
              <p14:xfrm>
                <a:off x="9341583" y="2377771"/>
                <a:ext cx="79560" cy="147960"/>
              </p14:xfrm>
            </p:contentPart>
          </mc:Choice>
          <mc:Fallback xmlns="">
            <p:pic>
              <p:nvPicPr>
                <p:cNvPr id="189" name="Freihand 188">
                  <a:extLst>
                    <a:ext uri="{FF2B5EF4-FFF2-40B4-BE49-F238E27FC236}">
                      <a16:creationId xmlns:a16="http://schemas.microsoft.com/office/drawing/2014/main" id="{1AD2EF6E-CF94-4E2B-8D24-51E342513CA5}"/>
                    </a:ext>
                  </a:extLst>
                </p:cNvPr>
                <p:cNvPicPr/>
                <p:nvPr/>
              </p:nvPicPr>
              <p:blipFill>
                <a:blip r:embed="rId297"/>
                <a:stretch>
                  <a:fillRect/>
                </a:stretch>
              </p:blipFill>
              <p:spPr>
                <a:xfrm>
                  <a:off x="9337263" y="2373451"/>
                  <a:ext cx="88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Freihand 190">
                  <a:extLst>
                    <a:ext uri="{FF2B5EF4-FFF2-40B4-BE49-F238E27FC236}">
                      <a16:creationId xmlns:a16="http://schemas.microsoft.com/office/drawing/2014/main" id="{842FEA9A-4110-4F1A-945A-DB3E77B94732}"/>
                    </a:ext>
                  </a:extLst>
                </p14:cNvPr>
                <p14:cNvContentPartPr/>
                <p14:nvPr/>
              </p14:nvContentPartPr>
              <p14:xfrm>
                <a:off x="9738303" y="1839571"/>
                <a:ext cx="2223720" cy="1890000"/>
              </p14:xfrm>
            </p:contentPart>
          </mc:Choice>
          <mc:Fallback xmlns="">
            <p:pic>
              <p:nvPicPr>
                <p:cNvPr id="191" name="Freihand 190">
                  <a:extLst>
                    <a:ext uri="{FF2B5EF4-FFF2-40B4-BE49-F238E27FC236}">
                      <a16:creationId xmlns:a16="http://schemas.microsoft.com/office/drawing/2014/main" id="{842FEA9A-4110-4F1A-945A-DB3E77B94732}"/>
                    </a:ext>
                  </a:extLst>
                </p:cNvPr>
                <p:cNvPicPr/>
                <p:nvPr/>
              </p:nvPicPr>
              <p:blipFill>
                <a:blip r:embed="rId299"/>
                <a:stretch>
                  <a:fillRect/>
                </a:stretch>
              </p:blipFill>
              <p:spPr>
                <a:xfrm>
                  <a:off x="9733983" y="1835251"/>
                  <a:ext cx="2232360" cy="18986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Freihand 191">
                  <a:extLst>
                    <a:ext uri="{FF2B5EF4-FFF2-40B4-BE49-F238E27FC236}">
                      <a16:creationId xmlns:a16="http://schemas.microsoft.com/office/drawing/2014/main" id="{32FD2564-31FD-4A51-9397-71241D050294}"/>
                    </a:ext>
                  </a:extLst>
                </p14:cNvPr>
                <p14:cNvContentPartPr/>
                <p14:nvPr/>
              </p14:nvContentPartPr>
              <p14:xfrm>
                <a:off x="11759703" y="3644611"/>
                <a:ext cx="192600" cy="199800"/>
              </p14:xfrm>
            </p:contentPart>
          </mc:Choice>
          <mc:Fallback xmlns="">
            <p:pic>
              <p:nvPicPr>
                <p:cNvPr id="192" name="Freihand 191">
                  <a:extLst>
                    <a:ext uri="{FF2B5EF4-FFF2-40B4-BE49-F238E27FC236}">
                      <a16:creationId xmlns:a16="http://schemas.microsoft.com/office/drawing/2014/main" id="{32FD2564-31FD-4A51-9397-71241D050294}"/>
                    </a:ext>
                  </a:extLst>
                </p:cNvPr>
                <p:cNvPicPr/>
                <p:nvPr/>
              </p:nvPicPr>
              <p:blipFill>
                <a:blip r:embed="rId301"/>
                <a:stretch>
                  <a:fillRect/>
                </a:stretch>
              </p:blipFill>
              <p:spPr>
                <a:xfrm>
                  <a:off x="11755383" y="3640291"/>
                  <a:ext cx="201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4" name="Freihand 193">
                  <a:extLst>
                    <a:ext uri="{FF2B5EF4-FFF2-40B4-BE49-F238E27FC236}">
                      <a16:creationId xmlns:a16="http://schemas.microsoft.com/office/drawing/2014/main" id="{68A8DDD9-4D4B-48D2-BDCF-83801D326DD6}"/>
                    </a:ext>
                  </a:extLst>
                </p14:cNvPr>
                <p14:cNvContentPartPr/>
                <p14:nvPr/>
              </p14:nvContentPartPr>
              <p14:xfrm>
                <a:off x="8950263" y="2976091"/>
                <a:ext cx="136080" cy="259560"/>
              </p14:xfrm>
            </p:contentPart>
          </mc:Choice>
          <mc:Fallback xmlns="">
            <p:pic>
              <p:nvPicPr>
                <p:cNvPr id="194" name="Freihand 193">
                  <a:extLst>
                    <a:ext uri="{FF2B5EF4-FFF2-40B4-BE49-F238E27FC236}">
                      <a16:creationId xmlns:a16="http://schemas.microsoft.com/office/drawing/2014/main" id="{68A8DDD9-4D4B-48D2-BDCF-83801D326DD6}"/>
                    </a:ext>
                  </a:extLst>
                </p:cNvPr>
                <p:cNvPicPr/>
                <p:nvPr/>
              </p:nvPicPr>
              <p:blipFill>
                <a:blip r:embed="rId303"/>
                <a:stretch>
                  <a:fillRect/>
                </a:stretch>
              </p:blipFill>
              <p:spPr>
                <a:xfrm>
                  <a:off x="8945943" y="2971771"/>
                  <a:ext cx="144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5" name="Freihand 194">
                  <a:extLst>
                    <a:ext uri="{FF2B5EF4-FFF2-40B4-BE49-F238E27FC236}">
                      <a16:creationId xmlns:a16="http://schemas.microsoft.com/office/drawing/2014/main" id="{8CC33A0D-0363-4C01-AD86-829A76C70E7C}"/>
                    </a:ext>
                  </a:extLst>
                </p14:cNvPr>
                <p14:cNvContentPartPr/>
                <p14:nvPr/>
              </p14:nvContentPartPr>
              <p14:xfrm>
                <a:off x="9102903" y="2936131"/>
                <a:ext cx="75600" cy="182880"/>
              </p14:xfrm>
            </p:contentPart>
          </mc:Choice>
          <mc:Fallback xmlns="">
            <p:pic>
              <p:nvPicPr>
                <p:cNvPr id="195" name="Freihand 194">
                  <a:extLst>
                    <a:ext uri="{FF2B5EF4-FFF2-40B4-BE49-F238E27FC236}">
                      <a16:creationId xmlns:a16="http://schemas.microsoft.com/office/drawing/2014/main" id="{8CC33A0D-0363-4C01-AD86-829A76C70E7C}"/>
                    </a:ext>
                  </a:extLst>
                </p:cNvPr>
                <p:cNvPicPr/>
                <p:nvPr/>
              </p:nvPicPr>
              <p:blipFill>
                <a:blip r:embed="rId305"/>
                <a:stretch>
                  <a:fillRect/>
                </a:stretch>
              </p:blipFill>
              <p:spPr>
                <a:xfrm>
                  <a:off x="9098583" y="2931811"/>
                  <a:ext cx="84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6" name="Freihand 195">
                  <a:extLst>
                    <a:ext uri="{FF2B5EF4-FFF2-40B4-BE49-F238E27FC236}">
                      <a16:creationId xmlns:a16="http://schemas.microsoft.com/office/drawing/2014/main" id="{A55DC009-8A62-4E47-B17B-34AB76E9DE32}"/>
                    </a:ext>
                  </a:extLst>
                </p14:cNvPr>
                <p14:cNvContentPartPr/>
                <p14:nvPr/>
              </p14:nvContentPartPr>
              <p14:xfrm>
                <a:off x="9152943" y="2990491"/>
                <a:ext cx="115200" cy="138240"/>
              </p14:xfrm>
            </p:contentPart>
          </mc:Choice>
          <mc:Fallback xmlns="">
            <p:pic>
              <p:nvPicPr>
                <p:cNvPr id="196" name="Freihand 195">
                  <a:extLst>
                    <a:ext uri="{FF2B5EF4-FFF2-40B4-BE49-F238E27FC236}">
                      <a16:creationId xmlns:a16="http://schemas.microsoft.com/office/drawing/2014/main" id="{A55DC009-8A62-4E47-B17B-34AB76E9DE32}"/>
                    </a:ext>
                  </a:extLst>
                </p:cNvPr>
                <p:cNvPicPr/>
                <p:nvPr/>
              </p:nvPicPr>
              <p:blipFill>
                <a:blip r:embed="rId307"/>
                <a:stretch>
                  <a:fillRect/>
                </a:stretch>
              </p:blipFill>
              <p:spPr>
                <a:xfrm>
                  <a:off x="9148623" y="2986171"/>
                  <a:ext cx="123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7" name="Freihand 196">
                  <a:extLst>
                    <a:ext uri="{FF2B5EF4-FFF2-40B4-BE49-F238E27FC236}">
                      <a16:creationId xmlns:a16="http://schemas.microsoft.com/office/drawing/2014/main" id="{D0AF17D0-EAFC-476E-BBDD-08C1C304C819}"/>
                    </a:ext>
                  </a:extLst>
                </p14:cNvPr>
                <p14:cNvContentPartPr/>
                <p14:nvPr/>
              </p14:nvContentPartPr>
              <p14:xfrm>
                <a:off x="9270663" y="2931091"/>
                <a:ext cx="95400" cy="204120"/>
              </p14:xfrm>
            </p:contentPart>
          </mc:Choice>
          <mc:Fallback xmlns="">
            <p:pic>
              <p:nvPicPr>
                <p:cNvPr id="197" name="Freihand 196">
                  <a:extLst>
                    <a:ext uri="{FF2B5EF4-FFF2-40B4-BE49-F238E27FC236}">
                      <a16:creationId xmlns:a16="http://schemas.microsoft.com/office/drawing/2014/main" id="{D0AF17D0-EAFC-476E-BBDD-08C1C304C819}"/>
                    </a:ext>
                  </a:extLst>
                </p:cNvPr>
                <p:cNvPicPr/>
                <p:nvPr/>
              </p:nvPicPr>
              <p:blipFill>
                <a:blip r:embed="rId309"/>
                <a:stretch>
                  <a:fillRect/>
                </a:stretch>
              </p:blipFill>
              <p:spPr>
                <a:xfrm>
                  <a:off x="9266343" y="2926771"/>
                  <a:ext cx="104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8" name="Freihand 197">
                  <a:extLst>
                    <a:ext uri="{FF2B5EF4-FFF2-40B4-BE49-F238E27FC236}">
                      <a16:creationId xmlns:a16="http://schemas.microsoft.com/office/drawing/2014/main" id="{FCD0055A-F279-4CEE-AE67-5A6CD842E268}"/>
                    </a:ext>
                  </a:extLst>
                </p14:cNvPr>
                <p14:cNvContentPartPr/>
                <p14:nvPr/>
              </p14:nvContentPartPr>
              <p14:xfrm>
                <a:off x="9395943" y="2968891"/>
                <a:ext cx="150120" cy="21960"/>
              </p14:xfrm>
            </p:contentPart>
          </mc:Choice>
          <mc:Fallback xmlns="">
            <p:pic>
              <p:nvPicPr>
                <p:cNvPr id="198" name="Freihand 197">
                  <a:extLst>
                    <a:ext uri="{FF2B5EF4-FFF2-40B4-BE49-F238E27FC236}">
                      <a16:creationId xmlns:a16="http://schemas.microsoft.com/office/drawing/2014/main" id="{FCD0055A-F279-4CEE-AE67-5A6CD842E268}"/>
                    </a:ext>
                  </a:extLst>
                </p:cNvPr>
                <p:cNvPicPr/>
                <p:nvPr/>
              </p:nvPicPr>
              <p:blipFill>
                <a:blip r:embed="rId311"/>
                <a:stretch>
                  <a:fillRect/>
                </a:stretch>
              </p:blipFill>
              <p:spPr>
                <a:xfrm>
                  <a:off x="9391623" y="2964571"/>
                  <a:ext cx="158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9" name="Freihand 198">
                  <a:extLst>
                    <a:ext uri="{FF2B5EF4-FFF2-40B4-BE49-F238E27FC236}">
                      <a16:creationId xmlns:a16="http://schemas.microsoft.com/office/drawing/2014/main" id="{8B7BB770-D52A-4405-9742-6D6C4533EC5B}"/>
                    </a:ext>
                  </a:extLst>
                </p14:cNvPr>
                <p14:cNvContentPartPr/>
                <p14:nvPr/>
              </p14:nvContentPartPr>
              <p14:xfrm>
                <a:off x="9427623" y="3002731"/>
                <a:ext cx="132120" cy="34200"/>
              </p14:xfrm>
            </p:contentPart>
          </mc:Choice>
          <mc:Fallback xmlns="">
            <p:pic>
              <p:nvPicPr>
                <p:cNvPr id="199" name="Freihand 198">
                  <a:extLst>
                    <a:ext uri="{FF2B5EF4-FFF2-40B4-BE49-F238E27FC236}">
                      <a16:creationId xmlns:a16="http://schemas.microsoft.com/office/drawing/2014/main" id="{8B7BB770-D52A-4405-9742-6D6C4533EC5B}"/>
                    </a:ext>
                  </a:extLst>
                </p:cNvPr>
                <p:cNvPicPr/>
                <p:nvPr/>
              </p:nvPicPr>
              <p:blipFill>
                <a:blip r:embed="rId313"/>
                <a:stretch>
                  <a:fillRect/>
                </a:stretch>
              </p:blipFill>
              <p:spPr>
                <a:xfrm>
                  <a:off x="9423303" y="2998411"/>
                  <a:ext cx="140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0" name="Freihand 199">
                  <a:extLst>
                    <a:ext uri="{FF2B5EF4-FFF2-40B4-BE49-F238E27FC236}">
                      <a16:creationId xmlns:a16="http://schemas.microsoft.com/office/drawing/2014/main" id="{36AF913D-CAC9-4363-A538-08057758C1EF}"/>
                    </a:ext>
                  </a:extLst>
                </p14:cNvPr>
                <p14:cNvContentPartPr/>
                <p14:nvPr/>
              </p14:nvContentPartPr>
              <p14:xfrm>
                <a:off x="9572343" y="2900851"/>
                <a:ext cx="139680" cy="144720"/>
              </p14:xfrm>
            </p:contentPart>
          </mc:Choice>
          <mc:Fallback xmlns="">
            <p:pic>
              <p:nvPicPr>
                <p:cNvPr id="200" name="Freihand 199">
                  <a:extLst>
                    <a:ext uri="{FF2B5EF4-FFF2-40B4-BE49-F238E27FC236}">
                      <a16:creationId xmlns:a16="http://schemas.microsoft.com/office/drawing/2014/main" id="{36AF913D-CAC9-4363-A538-08057758C1EF}"/>
                    </a:ext>
                  </a:extLst>
                </p:cNvPr>
                <p:cNvPicPr/>
                <p:nvPr/>
              </p:nvPicPr>
              <p:blipFill>
                <a:blip r:embed="rId315"/>
                <a:stretch>
                  <a:fillRect/>
                </a:stretch>
              </p:blipFill>
              <p:spPr>
                <a:xfrm>
                  <a:off x="9568023" y="2896531"/>
                  <a:ext cx="148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2" name="Freihand 201">
                  <a:extLst>
                    <a:ext uri="{FF2B5EF4-FFF2-40B4-BE49-F238E27FC236}">
                      <a16:creationId xmlns:a16="http://schemas.microsoft.com/office/drawing/2014/main" id="{B2809E43-E1F3-4325-A557-2088C915147D}"/>
                    </a:ext>
                  </a:extLst>
                </p14:cNvPr>
                <p14:cNvContentPartPr/>
                <p14:nvPr/>
              </p14:nvContentPartPr>
              <p14:xfrm>
                <a:off x="8963943" y="2857291"/>
                <a:ext cx="281880" cy="55440"/>
              </p14:xfrm>
            </p:contentPart>
          </mc:Choice>
          <mc:Fallback xmlns="">
            <p:pic>
              <p:nvPicPr>
                <p:cNvPr id="202" name="Freihand 201">
                  <a:extLst>
                    <a:ext uri="{FF2B5EF4-FFF2-40B4-BE49-F238E27FC236}">
                      <a16:creationId xmlns:a16="http://schemas.microsoft.com/office/drawing/2014/main" id="{B2809E43-E1F3-4325-A557-2088C915147D}"/>
                    </a:ext>
                  </a:extLst>
                </p:cNvPr>
                <p:cNvPicPr/>
                <p:nvPr/>
              </p:nvPicPr>
              <p:blipFill>
                <a:blip r:embed="rId317"/>
                <a:stretch>
                  <a:fillRect/>
                </a:stretch>
              </p:blipFill>
              <p:spPr>
                <a:xfrm>
                  <a:off x="8959623" y="2852971"/>
                  <a:ext cx="2905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3" name="Freihand 202">
                  <a:extLst>
                    <a:ext uri="{FF2B5EF4-FFF2-40B4-BE49-F238E27FC236}">
                      <a16:creationId xmlns:a16="http://schemas.microsoft.com/office/drawing/2014/main" id="{AC399636-174B-424E-9CF3-910E7654EED9}"/>
                    </a:ext>
                  </a:extLst>
                </p14:cNvPr>
                <p14:cNvContentPartPr/>
                <p14:nvPr/>
              </p14:nvContentPartPr>
              <p14:xfrm>
                <a:off x="8928303" y="2706451"/>
                <a:ext cx="75960" cy="130320"/>
              </p14:xfrm>
            </p:contentPart>
          </mc:Choice>
          <mc:Fallback xmlns="">
            <p:pic>
              <p:nvPicPr>
                <p:cNvPr id="203" name="Freihand 202">
                  <a:extLst>
                    <a:ext uri="{FF2B5EF4-FFF2-40B4-BE49-F238E27FC236}">
                      <a16:creationId xmlns:a16="http://schemas.microsoft.com/office/drawing/2014/main" id="{AC399636-174B-424E-9CF3-910E7654EED9}"/>
                    </a:ext>
                  </a:extLst>
                </p:cNvPr>
                <p:cNvPicPr/>
                <p:nvPr/>
              </p:nvPicPr>
              <p:blipFill>
                <a:blip r:embed="rId319"/>
                <a:stretch>
                  <a:fillRect/>
                </a:stretch>
              </p:blipFill>
              <p:spPr>
                <a:xfrm>
                  <a:off x="8923983" y="2702131"/>
                  <a:ext cx="84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4" name="Freihand 203">
                  <a:extLst>
                    <a:ext uri="{FF2B5EF4-FFF2-40B4-BE49-F238E27FC236}">
                      <a16:creationId xmlns:a16="http://schemas.microsoft.com/office/drawing/2014/main" id="{C883A8A4-AF2C-4CA0-ACAC-4D6CE242F523}"/>
                    </a:ext>
                  </a:extLst>
                </p14:cNvPr>
                <p14:cNvContentPartPr/>
                <p14:nvPr/>
              </p14:nvContentPartPr>
              <p14:xfrm>
                <a:off x="9023703" y="2646331"/>
                <a:ext cx="16560" cy="91080"/>
              </p14:xfrm>
            </p:contentPart>
          </mc:Choice>
          <mc:Fallback xmlns="">
            <p:pic>
              <p:nvPicPr>
                <p:cNvPr id="204" name="Freihand 203">
                  <a:extLst>
                    <a:ext uri="{FF2B5EF4-FFF2-40B4-BE49-F238E27FC236}">
                      <a16:creationId xmlns:a16="http://schemas.microsoft.com/office/drawing/2014/main" id="{C883A8A4-AF2C-4CA0-ACAC-4D6CE242F523}"/>
                    </a:ext>
                  </a:extLst>
                </p:cNvPr>
                <p:cNvPicPr/>
                <p:nvPr/>
              </p:nvPicPr>
              <p:blipFill>
                <a:blip r:embed="rId321"/>
                <a:stretch>
                  <a:fillRect/>
                </a:stretch>
              </p:blipFill>
              <p:spPr>
                <a:xfrm>
                  <a:off x="9019383" y="2642011"/>
                  <a:ext cx="2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5" name="Freihand 204">
                  <a:extLst>
                    <a:ext uri="{FF2B5EF4-FFF2-40B4-BE49-F238E27FC236}">
                      <a16:creationId xmlns:a16="http://schemas.microsoft.com/office/drawing/2014/main" id="{AA63D28E-5648-4C67-A012-15ED76252A68}"/>
                    </a:ext>
                  </a:extLst>
                </p14:cNvPr>
                <p14:cNvContentPartPr/>
                <p14:nvPr/>
              </p14:nvContentPartPr>
              <p14:xfrm>
                <a:off x="8973663" y="2639851"/>
                <a:ext cx="133920" cy="108360"/>
              </p14:xfrm>
            </p:contentPart>
          </mc:Choice>
          <mc:Fallback xmlns="">
            <p:pic>
              <p:nvPicPr>
                <p:cNvPr id="205" name="Freihand 204">
                  <a:extLst>
                    <a:ext uri="{FF2B5EF4-FFF2-40B4-BE49-F238E27FC236}">
                      <a16:creationId xmlns:a16="http://schemas.microsoft.com/office/drawing/2014/main" id="{AA63D28E-5648-4C67-A012-15ED76252A68}"/>
                    </a:ext>
                  </a:extLst>
                </p:cNvPr>
                <p:cNvPicPr/>
                <p:nvPr/>
              </p:nvPicPr>
              <p:blipFill>
                <a:blip r:embed="rId323"/>
                <a:stretch>
                  <a:fillRect/>
                </a:stretch>
              </p:blipFill>
              <p:spPr>
                <a:xfrm>
                  <a:off x="8968983" y="2635531"/>
                  <a:ext cx="142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6" name="Freihand 205">
                  <a:extLst>
                    <a:ext uri="{FF2B5EF4-FFF2-40B4-BE49-F238E27FC236}">
                      <a16:creationId xmlns:a16="http://schemas.microsoft.com/office/drawing/2014/main" id="{BD538C3F-8D21-4D4F-89A4-B0BCA732F74C}"/>
                    </a:ext>
                  </a:extLst>
                </p14:cNvPr>
                <p14:cNvContentPartPr/>
                <p14:nvPr/>
              </p14:nvContentPartPr>
              <p14:xfrm>
                <a:off x="9508983" y="2850091"/>
                <a:ext cx="158760" cy="37800"/>
              </p14:xfrm>
            </p:contentPart>
          </mc:Choice>
          <mc:Fallback xmlns="">
            <p:pic>
              <p:nvPicPr>
                <p:cNvPr id="206" name="Freihand 205">
                  <a:extLst>
                    <a:ext uri="{FF2B5EF4-FFF2-40B4-BE49-F238E27FC236}">
                      <a16:creationId xmlns:a16="http://schemas.microsoft.com/office/drawing/2014/main" id="{BD538C3F-8D21-4D4F-89A4-B0BCA732F74C}"/>
                    </a:ext>
                  </a:extLst>
                </p:cNvPr>
                <p:cNvPicPr/>
                <p:nvPr/>
              </p:nvPicPr>
              <p:blipFill>
                <a:blip r:embed="rId325"/>
                <a:stretch>
                  <a:fillRect/>
                </a:stretch>
              </p:blipFill>
              <p:spPr>
                <a:xfrm>
                  <a:off x="9504663" y="2845771"/>
                  <a:ext cx="167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7" name="Freihand 206">
                  <a:extLst>
                    <a:ext uri="{FF2B5EF4-FFF2-40B4-BE49-F238E27FC236}">
                      <a16:creationId xmlns:a16="http://schemas.microsoft.com/office/drawing/2014/main" id="{C6A04458-6C8A-4502-82E6-46974E61D7EE}"/>
                    </a:ext>
                  </a:extLst>
                </p14:cNvPr>
                <p14:cNvContentPartPr/>
                <p14:nvPr/>
              </p14:nvContentPartPr>
              <p14:xfrm>
                <a:off x="9565863" y="2773771"/>
                <a:ext cx="76320" cy="40320"/>
              </p14:xfrm>
            </p:contentPart>
          </mc:Choice>
          <mc:Fallback xmlns="">
            <p:pic>
              <p:nvPicPr>
                <p:cNvPr id="207" name="Freihand 206">
                  <a:extLst>
                    <a:ext uri="{FF2B5EF4-FFF2-40B4-BE49-F238E27FC236}">
                      <a16:creationId xmlns:a16="http://schemas.microsoft.com/office/drawing/2014/main" id="{C6A04458-6C8A-4502-82E6-46974E61D7EE}"/>
                    </a:ext>
                  </a:extLst>
                </p:cNvPr>
                <p:cNvPicPr/>
                <p:nvPr/>
              </p:nvPicPr>
              <p:blipFill>
                <a:blip r:embed="rId327"/>
                <a:stretch>
                  <a:fillRect/>
                </a:stretch>
              </p:blipFill>
              <p:spPr>
                <a:xfrm>
                  <a:off x="9561543" y="2769451"/>
                  <a:ext cx="84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8" name="Freihand 207">
                  <a:extLst>
                    <a:ext uri="{FF2B5EF4-FFF2-40B4-BE49-F238E27FC236}">
                      <a16:creationId xmlns:a16="http://schemas.microsoft.com/office/drawing/2014/main" id="{3304046A-7463-41AD-B5C7-9CD1FA1EC1CB}"/>
                    </a:ext>
                  </a:extLst>
                </p14:cNvPr>
                <p14:cNvContentPartPr/>
                <p14:nvPr/>
              </p14:nvContentPartPr>
              <p14:xfrm>
                <a:off x="9590343" y="2746411"/>
                <a:ext cx="65880" cy="138240"/>
              </p14:xfrm>
            </p:contentPart>
          </mc:Choice>
          <mc:Fallback xmlns="">
            <p:pic>
              <p:nvPicPr>
                <p:cNvPr id="208" name="Freihand 207">
                  <a:extLst>
                    <a:ext uri="{FF2B5EF4-FFF2-40B4-BE49-F238E27FC236}">
                      <a16:creationId xmlns:a16="http://schemas.microsoft.com/office/drawing/2014/main" id="{3304046A-7463-41AD-B5C7-9CD1FA1EC1CB}"/>
                    </a:ext>
                  </a:extLst>
                </p:cNvPr>
                <p:cNvPicPr/>
                <p:nvPr/>
              </p:nvPicPr>
              <p:blipFill>
                <a:blip r:embed="rId329"/>
                <a:stretch>
                  <a:fillRect/>
                </a:stretch>
              </p:blipFill>
              <p:spPr>
                <a:xfrm>
                  <a:off x="9586023" y="2742091"/>
                  <a:ext cx="74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0" name="Freihand 209">
                  <a:extLst>
                    <a:ext uri="{FF2B5EF4-FFF2-40B4-BE49-F238E27FC236}">
                      <a16:creationId xmlns:a16="http://schemas.microsoft.com/office/drawing/2014/main" id="{9CB664FD-1041-4145-8C39-8CF9E605BDA1}"/>
                    </a:ext>
                  </a:extLst>
                </p14:cNvPr>
                <p14:cNvContentPartPr/>
                <p14:nvPr/>
              </p14:nvContentPartPr>
              <p14:xfrm>
                <a:off x="8751903" y="3422491"/>
                <a:ext cx="150120" cy="21960"/>
              </p14:xfrm>
            </p:contentPart>
          </mc:Choice>
          <mc:Fallback xmlns="">
            <p:pic>
              <p:nvPicPr>
                <p:cNvPr id="210" name="Freihand 209">
                  <a:extLst>
                    <a:ext uri="{FF2B5EF4-FFF2-40B4-BE49-F238E27FC236}">
                      <a16:creationId xmlns:a16="http://schemas.microsoft.com/office/drawing/2014/main" id="{9CB664FD-1041-4145-8C39-8CF9E605BDA1}"/>
                    </a:ext>
                  </a:extLst>
                </p:cNvPr>
                <p:cNvPicPr/>
                <p:nvPr/>
              </p:nvPicPr>
              <p:blipFill>
                <a:blip r:embed="rId331"/>
                <a:stretch>
                  <a:fillRect/>
                </a:stretch>
              </p:blipFill>
              <p:spPr>
                <a:xfrm>
                  <a:off x="8747583" y="3418171"/>
                  <a:ext cx="158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 name="Freihand 210">
                  <a:extLst>
                    <a:ext uri="{FF2B5EF4-FFF2-40B4-BE49-F238E27FC236}">
                      <a16:creationId xmlns:a16="http://schemas.microsoft.com/office/drawing/2014/main" id="{A136FF3B-CE85-4476-86A6-FD9FC7417BF6}"/>
                    </a:ext>
                  </a:extLst>
                </p14:cNvPr>
                <p14:cNvContentPartPr/>
                <p14:nvPr/>
              </p14:nvContentPartPr>
              <p14:xfrm>
                <a:off x="8773503" y="3460651"/>
                <a:ext cx="151920" cy="30960"/>
              </p14:xfrm>
            </p:contentPart>
          </mc:Choice>
          <mc:Fallback xmlns="">
            <p:pic>
              <p:nvPicPr>
                <p:cNvPr id="211" name="Freihand 210">
                  <a:extLst>
                    <a:ext uri="{FF2B5EF4-FFF2-40B4-BE49-F238E27FC236}">
                      <a16:creationId xmlns:a16="http://schemas.microsoft.com/office/drawing/2014/main" id="{A136FF3B-CE85-4476-86A6-FD9FC7417BF6}"/>
                    </a:ext>
                  </a:extLst>
                </p:cNvPr>
                <p:cNvPicPr/>
                <p:nvPr/>
              </p:nvPicPr>
              <p:blipFill>
                <a:blip r:embed="rId333"/>
                <a:stretch>
                  <a:fillRect/>
                </a:stretch>
              </p:blipFill>
              <p:spPr>
                <a:xfrm>
                  <a:off x="8769183" y="3456331"/>
                  <a:ext cx="1605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3" name="Freihand 212">
                  <a:extLst>
                    <a:ext uri="{FF2B5EF4-FFF2-40B4-BE49-F238E27FC236}">
                      <a16:creationId xmlns:a16="http://schemas.microsoft.com/office/drawing/2014/main" id="{43E02744-69C0-46D7-84F4-71EA5C5E9229}"/>
                    </a:ext>
                  </a:extLst>
                </p14:cNvPr>
                <p14:cNvContentPartPr/>
                <p14:nvPr/>
              </p14:nvContentPartPr>
              <p14:xfrm>
                <a:off x="8969343" y="3365251"/>
                <a:ext cx="145080" cy="75960"/>
              </p14:xfrm>
            </p:contentPart>
          </mc:Choice>
          <mc:Fallback xmlns="">
            <p:pic>
              <p:nvPicPr>
                <p:cNvPr id="213" name="Freihand 212">
                  <a:extLst>
                    <a:ext uri="{FF2B5EF4-FFF2-40B4-BE49-F238E27FC236}">
                      <a16:creationId xmlns:a16="http://schemas.microsoft.com/office/drawing/2014/main" id="{43E02744-69C0-46D7-84F4-71EA5C5E9229}"/>
                    </a:ext>
                  </a:extLst>
                </p:cNvPr>
                <p:cNvPicPr/>
                <p:nvPr/>
              </p:nvPicPr>
              <p:blipFill>
                <a:blip r:embed="rId335"/>
                <a:stretch>
                  <a:fillRect/>
                </a:stretch>
              </p:blipFill>
              <p:spPr>
                <a:xfrm>
                  <a:off x="8965023" y="3360931"/>
                  <a:ext cx="153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4" name="Freihand 213">
                  <a:extLst>
                    <a:ext uri="{FF2B5EF4-FFF2-40B4-BE49-F238E27FC236}">
                      <a16:creationId xmlns:a16="http://schemas.microsoft.com/office/drawing/2014/main" id="{E9894825-8459-4292-85BB-DB7DDB0CFFCB}"/>
                    </a:ext>
                  </a:extLst>
                </p14:cNvPr>
                <p14:cNvContentPartPr/>
                <p14:nvPr/>
              </p14:nvContentPartPr>
              <p14:xfrm>
                <a:off x="9192183" y="3346531"/>
                <a:ext cx="25200" cy="96840"/>
              </p14:xfrm>
            </p:contentPart>
          </mc:Choice>
          <mc:Fallback xmlns="">
            <p:pic>
              <p:nvPicPr>
                <p:cNvPr id="214" name="Freihand 213">
                  <a:extLst>
                    <a:ext uri="{FF2B5EF4-FFF2-40B4-BE49-F238E27FC236}">
                      <a16:creationId xmlns:a16="http://schemas.microsoft.com/office/drawing/2014/main" id="{E9894825-8459-4292-85BB-DB7DDB0CFFCB}"/>
                    </a:ext>
                  </a:extLst>
                </p:cNvPr>
                <p:cNvPicPr/>
                <p:nvPr/>
              </p:nvPicPr>
              <p:blipFill>
                <a:blip r:embed="rId337"/>
                <a:stretch>
                  <a:fillRect/>
                </a:stretch>
              </p:blipFill>
              <p:spPr>
                <a:xfrm>
                  <a:off x="9187863" y="3342211"/>
                  <a:ext cx="33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5" name="Freihand 214">
                  <a:extLst>
                    <a:ext uri="{FF2B5EF4-FFF2-40B4-BE49-F238E27FC236}">
                      <a16:creationId xmlns:a16="http://schemas.microsoft.com/office/drawing/2014/main" id="{45206016-2DF4-422C-85F7-9442D0EAEBB3}"/>
                    </a:ext>
                  </a:extLst>
                </p14:cNvPr>
                <p14:cNvContentPartPr/>
                <p14:nvPr/>
              </p14:nvContentPartPr>
              <p14:xfrm>
                <a:off x="9134583" y="3379651"/>
                <a:ext cx="100800" cy="24480"/>
              </p14:xfrm>
            </p:contentPart>
          </mc:Choice>
          <mc:Fallback xmlns="">
            <p:pic>
              <p:nvPicPr>
                <p:cNvPr id="215" name="Freihand 214">
                  <a:extLst>
                    <a:ext uri="{FF2B5EF4-FFF2-40B4-BE49-F238E27FC236}">
                      <a16:creationId xmlns:a16="http://schemas.microsoft.com/office/drawing/2014/main" id="{45206016-2DF4-422C-85F7-9442D0EAEBB3}"/>
                    </a:ext>
                  </a:extLst>
                </p:cNvPr>
                <p:cNvPicPr/>
                <p:nvPr/>
              </p:nvPicPr>
              <p:blipFill>
                <a:blip r:embed="rId339"/>
                <a:stretch>
                  <a:fillRect/>
                </a:stretch>
              </p:blipFill>
              <p:spPr>
                <a:xfrm>
                  <a:off x="9130263" y="3375331"/>
                  <a:ext cx="109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6" name="Freihand 215">
                  <a:extLst>
                    <a:ext uri="{FF2B5EF4-FFF2-40B4-BE49-F238E27FC236}">
                      <a16:creationId xmlns:a16="http://schemas.microsoft.com/office/drawing/2014/main" id="{1025CF8F-558C-490B-9E40-4C394CC8B487}"/>
                    </a:ext>
                  </a:extLst>
                </p14:cNvPr>
                <p14:cNvContentPartPr/>
                <p14:nvPr/>
              </p14:nvContentPartPr>
              <p14:xfrm>
                <a:off x="9280023" y="3263011"/>
                <a:ext cx="77760" cy="135360"/>
              </p14:xfrm>
            </p:contentPart>
          </mc:Choice>
          <mc:Fallback xmlns="">
            <p:pic>
              <p:nvPicPr>
                <p:cNvPr id="216" name="Freihand 215">
                  <a:extLst>
                    <a:ext uri="{FF2B5EF4-FFF2-40B4-BE49-F238E27FC236}">
                      <a16:creationId xmlns:a16="http://schemas.microsoft.com/office/drawing/2014/main" id="{1025CF8F-558C-490B-9E40-4C394CC8B487}"/>
                    </a:ext>
                  </a:extLst>
                </p:cNvPr>
                <p:cNvPicPr/>
                <p:nvPr/>
              </p:nvPicPr>
              <p:blipFill>
                <a:blip r:embed="rId341"/>
                <a:stretch>
                  <a:fillRect/>
                </a:stretch>
              </p:blipFill>
              <p:spPr>
                <a:xfrm>
                  <a:off x="9275703" y="3258691"/>
                  <a:ext cx="86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7" name="Freihand 216">
                  <a:extLst>
                    <a:ext uri="{FF2B5EF4-FFF2-40B4-BE49-F238E27FC236}">
                      <a16:creationId xmlns:a16="http://schemas.microsoft.com/office/drawing/2014/main" id="{DD6D18A8-0235-4B08-B132-5AB0FB386810}"/>
                    </a:ext>
                  </a:extLst>
                </p14:cNvPr>
                <p14:cNvContentPartPr/>
                <p14:nvPr/>
              </p14:nvContentPartPr>
              <p14:xfrm>
                <a:off x="9430143" y="3312691"/>
                <a:ext cx="2880" cy="9000"/>
              </p14:xfrm>
            </p:contentPart>
          </mc:Choice>
          <mc:Fallback xmlns="">
            <p:pic>
              <p:nvPicPr>
                <p:cNvPr id="217" name="Freihand 216">
                  <a:extLst>
                    <a:ext uri="{FF2B5EF4-FFF2-40B4-BE49-F238E27FC236}">
                      <a16:creationId xmlns:a16="http://schemas.microsoft.com/office/drawing/2014/main" id="{DD6D18A8-0235-4B08-B132-5AB0FB386810}"/>
                    </a:ext>
                  </a:extLst>
                </p:cNvPr>
                <p:cNvPicPr/>
                <p:nvPr/>
              </p:nvPicPr>
              <p:blipFill>
                <a:blip r:embed="rId343"/>
                <a:stretch>
                  <a:fillRect/>
                </a:stretch>
              </p:blipFill>
              <p:spPr>
                <a:xfrm>
                  <a:off x="9425823" y="3308371"/>
                  <a:ext cx="1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8" name="Freihand 217">
                  <a:extLst>
                    <a:ext uri="{FF2B5EF4-FFF2-40B4-BE49-F238E27FC236}">
                      <a16:creationId xmlns:a16="http://schemas.microsoft.com/office/drawing/2014/main" id="{A9EC14B2-0C13-4FEA-A296-0545832CC304}"/>
                    </a:ext>
                  </a:extLst>
                </p14:cNvPr>
                <p14:cNvContentPartPr/>
                <p14:nvPr/>
              </p14:nvContentPartPr>
              <p14:xfrm>
                <a:off x="9504303" y="3248971"/>
                <a:ext cx="52920" cy="93240"/>
              </p14:xfrm>
            </p:contentPart>
          </mc:Choice>
          <mc:Fallback xmlns="">
            <p:pic>
              <p:nvPicPr>
                <p:cNvPr id="218" name="Freihand 217">
                  <a:extLst>
                    <a:ext uri="{FF2B5EF4-FFF2-40B4-BE49-F238E27FC236}">
                      <a16:creationId xmlns:a16="http://schemas.microsoft.com/office/drawing/2014/main" id="{A9EC14B2-0C13-4FEA-A296-0545832CC304}"/>
                    </a:ext>
                  </a:extLst>
                </p:cNvPr>
                <p:cNvPicPr/>
                <p:nvPr/>
              </p:nvPicPr>
              <p:blipFill>
                <a:blip r:embed="rId345"/>
                <a:stretch>
                  <a:fillRect/>
                </a:stretch>
              </p:blipFill>
              <p:spPr>
                <a:xfrm>
                  <a:off x="9499983" y="3244651"/>
                  <a:ext cx="6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9" name="Freihand 218">
                  <a:extLst>
                    <a:ext uri="{FF2B5EF4-FFF2-40B4-BE49-F238E27FC236}">
                      <a16:creationId xmlns:a16="http://schemas.microsoft.com/office/drawing/2014/main" id="{116A34AF-C613-4B27-8649-48DC10345F05}"/>
                    </a:ext>
                  </a:extLst>
                </p14:cNvPr>
                <p14:cNvContentPartPr/>
                <p14:nvPr/>
              </p14:nvContentPartPr>
              <p14:xfrm>
                <a:off x="9475143" y="3271291"/>
                <a:ext cx="106560" cy="87120"/>
              </p14:xfrm>
            </p:contentPart>
          </mc:Choice>
          <mc:Fallback xmlns="">
            <p:pic>
              <p:nvPicPr>
                <p:cNvPr id="219" name="Freihand 218">
                  <a:extLst>
                    <a:ext uri="{FF2B5EF4-FFF2-40B4-BE49-F238E27FC236}">
                      <a16:creationId xmlns:a16="http://schemas.microsoft.com/office/drawing/2014/main" id="{116A34AF-C613-4B27-8649-48DC10345F05}"/>
                    </a:ext>
                  </a:extLst>
                </p:cNvPr>
                <p:cNvPicPr/>
                <p:nvPr/>
              </p:nvPicPr>
              <p:blipFill>
                <a:blip r:embed="rId347"/>
                <a:stretch>
                  <a:fillRect/>
                </a:stretch>
              </p:blipFill>
              <p:spPr>
                <a:xfrm>
                  <a:off x="9470823" y="3266971"/>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Freihand 220">
                  <a:extLst>
                    <a:ext uri="{FF2B5EF4-FFF2-40B4-BE49-F238E27FC236}">
                      <a16:creationId xmlns:a16="http://schemas.microsoft.com/office/drawing/2014/main" id="{BD600377-C985-4E5C-9859-7AA4BEA24666}"/>
                    </a:ext>
                  </a:extLst>
                </p14:cNvPr>
                <p14:cNvContentPartPr/>
                <p14:nvPr/>
              </p14:nvContentPartPr>
              <p14:xfrm>
                <a:off x="8817063" y="3632371"/>
                <a:ext cx="68760" cy="79200"/>
              </p14:xfrm>
            </p:contentPart>
          </mc:Choice>
          <mc:Fallback xmlns="">
            <p:pic>
              <p:nvPicPr>
                <p:cNvPr id="221" name="Freihand 220">
                  <a:extLst>
                    <a:ext uri="{FF2B5EF4-FFF2-40B4-BE49-F238E27FC236}">
                      <a16:creationId xmlns:a16="http://schemas.microsoft.com/office/drawing/2014/main" id="{BD600377-C985-4E5C-9859-7AA4BEA24666}"/>
                    </a:ext>
                  </a:extLst>
                </p:cNvPr>
                <p:cNvPicPr/>
                <p:nvPr/>
              </p:nvPicPr>
              <p:blipFill>
                <a:blip r:embed="rId349"/>
                <a:stretch>
                  <a:fillRect/>
                </a:stretch>
              </p:blipFill>
              <p:spPr>
                <a:xfrm>
                  <a:off x="8812743" y="3628051"/>
                  <a:ext cx="77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Freihand 221">
                  <a:extLst>
                    <a:ext uri="{FF2B5EF4-FFF2-40B4-BE49-F238E27FC236}">
                      <a16:creationId xmlns:a16="http://schemas.microsoft.com/office/drawing/2014/main" id="{7CAB4961-28B7-4709-A7B9-43E5299D66ED}"/>
                    </a:ext>
                  </a:extLst>
                </p14:cNvPr>
                <p14:cNvContentPartPr/>
                <p14:nvPr/>
              </p14:nvContentPartPr>
              <p14:xfrm>
                <a:off x="8892663" y="3640291"/>
                <a:ext cx="88920" cy="40680"/>
              </p14:xfrm>
            </p:contentPart>
          </mc:Choice>
          <mc:Fallback xmlns="">
            <p:pic>
              <p:nvPicPr>
                <p:cNvPr id="222" name="Freihand 221">
                  <a:extLst>
                    <a:ext uri="{FF2B5EF4-FFF2-40B4-BE49-F238E27FC236}">
                      <a16:creationId xmlns:a16="http://schemas.microsoft.com/office/drawing/2014/main" id="{7CAB4961-28B7-4709-A7B9-43E5299D66ED}"/>
                    </a:ext>
                  </a:extLst>
                </p:cNvPr>
                <p:cNvPicPr/>
                <p:nvPr/>
              </p:nvPicPr>
              <p:blipFill>
                <a:blip r:embed="rId351"/>
                <a:stretch>
                  <a:fillRect/>
                </a:stretch>
              </p:blipFill>
              <p:spPr>
                <a:xfrm>
                  <a:off x="8888343" y="3635971"/>
                  <a:ext cx="97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Freihand 222">
                  <a:extLst>
                    <a:ext uri="{FF2B5EF4-FFF2-40B4-BE49-F238E27FC236}">
                      <a16:creationId xmlns:a16="http://schemas.microsoft.com/office/drawing/2014/main" id="{57FD45E6-A047-4654-8452-4D9C1F6E07D8}"/>
                    </a:ext>
                  </a:extLst>
                </p14:cNvPr>
                <p14:cNvContentPartPr/>
                <p14:nvPr/>
              </p14:nvContentPartPr>
              <p14:xfrm>
                <a:off x="8939463" y="3611491"/>
                <a:ext cx="19800" cy="2880"/>
              </p14:xfrm>
            </p:contentPart>
          </mc:Choice>
          <mc:Fallback xmlns="">
            <p:pic>
              <p:nvPicPr>
                <p:cNvPr id="223" name="Freihand 222">
                  <a:extLst>
                    <a:ext uri="{FF2B5EF4-FFF2-40B4-BE49-F238E27FC236}">
                      <a16:creationId xmlns:a16="http://schemas.microsoft.com/office/drawing/2014/main" id="{57FD45E6-A047-4654-8452-4D9C1F6E07D8}"/>
                    </a:ext>
                  </a:extLst>
                </p:cNvPr>
                <p:cNvPicPr/>
                <p:nvPr/>
              </p:nvPicPr>
              <p:blipFill>
                <a:blip r:embed="rId353"/>
                <a:stretch>
                  <a:fillRect/>
                </a:stretch>
              </p:blipFill>
              <p:spPr>
                <a:xfrm>
                  <a:off x="8935143" y="3607171"/>
                  <a:ext cx="284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Freihand 223">
                  <a:extLst>
                    <a:ext uri="{FF2B5EF4-FFF2-40B4-BE49-F238E27FC236}">
                      <a16:creationId xmlns:a16="http://schemas.microsoft.com/office/drawing/2014/main" id="{72596750-FA43-44D8-87D8-A23938995A51}"/>
                    </a:ext>
                  </a:extLst>
                </p14:cNvPr>
                <p14:cNvContentPartPr/>
                <p14:nvPr/>
              </p14:nvContentPartPr>
              <p14:xfrm>
                <a:off x="8997783" y="3623011"/>
                <a:ext cx="74160" cy="48960"/>
              </p14:xfrm>
            </p:contentPart>
          </mc:Choice>
          <mc:Fallback xmlns="">
            <p:pic>
              <p:nvPicPr>
                <p:cNvPr id="224" name="Freihand 223">
                  <a:extLst>
                    <a:ext uri="{FF2B5EF4-FFF2-40B4-BE49-F238E27FC236}">
                      <a16:creationId xmlns:a16="http://schemas.microsoft.com/office/drawing/2014/main" id="{72596750-FA43-44D8-87D8-A23938995A51}"/>
                    </a:ext>
                  </a:extLst>
                </p:cNvPr>
                <p:cNvPicPr/>
                <p:nvPr/>
              </p:nvPicPr>
              <p:blipFill>
                <a:blip r:embed="rId355"/>
                <a:stretch>
                  <a:fillRect/>
                </a:stretch>
              </p:blipFill>
              <p:spPr>
                <a:xfrm>
                  <a:off x="8993463" y="3618691"/>
                  <a:ext cx="82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Freihand 224">
                  <a:extLst>
                    <a:ext uri="{FF2B5EF4-FFF2-40B4-BE49-F238E27FC236}">
                      <a16:creationId xmlns:a16="http://schemas.microsoft.com/office/drawing/2014/main" id="{1A0A0577-9FAD-4442-B4D5-CAFBBC2A1416}"/>
                    </a:ext>
                  </a:extLst>
                </p14:cNvPr>
                <p14:cNvContentPartPr/>
                <p14:nvPr/>
              </p14:nvContentPartPr>
              <p14:xfrm>
                <a:off x="9106503" y="3554251"/>
                <a:ext cx="138240" cy="92880"/>
              </p14:xfrm>
            </p:contentPart>
          </mc:Choice>
          <mc:Fallback xmlns="">
            <p:pic>
              <p:nvPicPr>
                <p:cNvPr id="225" name="Freihand 224">
                  <a:extLst>
                    <a:ext uri="{FF2B5EF4-FFF2-40B4-BE49-F238E27FC236}">
                      <a16:creationId xmlns:a16="http://schemas.microsoft.com/office/drawing/2014/main" id="{1A0A0577-9FAD-4442-B4D5-CAFBBC2A1416}"/>
                    </a:ext>
                  </a:extLst>
                </p:cNvPr>
                <p:cNvPicPr/>
                <p:nvPr/>
              </p:nvPicPr>
              <p:blipFill>
                <a:blip r:embed="rId357"/>
                <a:stretch>
                  <a:fillRect/>
                </a:stretch>
              </p:blipFill>
              <p:spPr>
                <a:xfrm>
                  <a:off x="9102183" y="3549931"/>
                  <a:ext cx="146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6" name="Freihand 225">
                  <a:extLst>
                    <a:ext uri="{FF2B5EF4-FFF2-40B4-BE49-F238E27FC236}">
                      <a16:creationId xmlns:a16="http://schemas.microsoft.com/office/drawing/2014/main" id="{D94AE129-5B08-4F0C-9AD6-5E4A8C6CBFC9}"/>
                    </a:ext>
                  </a:extLst>
                </p14:cNvPr>
                <p14:cNvContentPartPr/>
                <p14:nvPr/>
              </p14:nvContentPartPr>
              <p14:xfrm>
                <a:off x="9191823" y="3551731"/>
                <a:ext cx="25560" cy="6480"/>
              </p14:xfrm>
            </p:contentPart>
          </mc:Choice>
          <mc:Fallback xmlns="">
            <p:pic>
              <p:nvPicPr>
                <p:cNvPr id="226" name="Freihand 225">
                  <a:extLst>
                    <a:ext uri="{FF2B5EF4-FFF2-40B4-BE49-F238E27FC236}">
                      <a16:creationId xmlns:a16="http://schemas.microsoft.com/office/drawing/2014/main" id="{D94AE129-5B08-4F0C-9AD6-5E4A8C6CBFC9}"/>
                    </a:ext>
                  </a:extLst>
                </p:cNvPr>
                <p:cNvPicPr/>
                <p:nvPr/>
              </p:nvPicPr>
              <p:blipFill>
                <a:blip r:embed="rId359"/>
                <a:stretch>
                  <a:fillRect/>
                </a:stretch>
              </p:blipFill>
              <p:spPr>
                <a:xfrm>
                  <a:off x="9187503" y="3547411"/>
                  <a:ext cx="342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7" name="Freihand 226">
                  <a:extLst>
                    <a:ext uri="{FF2B5EF4-FFF2-40B4-BE49-F238E27FC236}">
                      <a16:creationId xmlns:a16="http://schemas.microsoft.com/office/drawing/2014/main" id="{149B5399-8CC3-4EF5-A0A6-15255D7553D8}"/>
                    </a:ext>
                  </a:extLst>
                </p14:cNvPr>
                <p14:cNvContentPartPr/>
                <p14:nvPr/>
              </p14:nvContentPartPr>
              <p14:xfrm>
                <a:off x="9247983" y="3548131"/>
                <a:ext cx="117000" cy="48600"/>
              </p14:xfrm>
            </p:contentPart>
          </mc:Choice>
          <mc:Fallback xmlns="">
            <p:pic>
              <p:nvPicPr>
                <p:cNvPr id="227" name="Freihand 226">
                  <a:extLst>
                    <a:ext uri="{FF2B5EF4-FFF2-40B4-BE49-F238E27FC236}">
                      <a16:creationId xmlns:a16="http://schemas.microsoft.com/office/drawing/2014/main" id="{149B5399-8CC3-4EF5-A0A6-15255D7553D8}"/>
                    </a:ext>
                  </a:extLst>
                </p:cNvPr>
                <p:cNvPicPr/>
                <p:nvPr/>
              </p:nvPicPr>
              <p:blipFill>
                <a:blip r:embed="rId361"/>
                <a:stretch>
                  <a:fillRect/>
                </a:stretch>
              </p:blipFill>
              <p:spPr>
                <a:xfrm>
                  <a:off x="9243663" y="3543811"/>
                  <a:ext cx="125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8" name="Freihand 227">
                  <a:extLst>
                    <a:ext uri="{FF2B5EF4-FFF2-40B4-BE49-F238E27FC236}">
                      <a16:creationId xmlns:a16="http://schemas.microsoft.com/office/drawing/2014/main" id="{5406F2A4-EE7D-45F1-9A9A-02B61BB6E553}"/>
                    </a:ext>
                  </a:extLst>
                </p14:cNvPr>
                <p14:cNvContentPartPr/>
                <p14:nvPr/>
              </p14:nvContentPartPr>
              <p14:xfrm>
                <a:off x="9100383" y="3791491"/>
                <a:ext cx="125280" cy="86760"/>
              </p14:xfrm>
            </p:contentPart>
          </mc:Choice>
          <mc:Fallback xmlns="">
            <p:pic>
              <p:nvPicPr>
                <p:cNvPr id="228" name="Freihand 227">
                  <a:extLst>
                    <a:ext uri="{FF2B5EF4-FFF2-40B4-BE49-F238E27FC236}">
                      <a16:creationId xmlns:a16="http://schemas.microsoft.com/office/drawing/2014/main" id="{5406F2A4-EE7D-45F1-9A9A-02B61BB6E553}"/>
                    </a:ext>
                  </a:extLst>
                </p:cNvPr>
                <p:cNvPicPr/>
                <p:nvPr/>
              </p:nvPicPr>
              <p:blipFill>
                <a:blip r:embed="rId363"/>
                <a:stretch>
                  <a:fillRect/>
                </a:stretch>
              </p:blipFill>
              <p:spPr>
                <a:xfrm>
                  <a:off x="9096063" y="3787171"/>
                  <a:ext cx="133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9" name="Freihand 228">
                  <a:extLst>
                    <a:ext uri="{FF2B5EF4-FFF2-40B4-BE49-F238E27FC236}">
                      <a16:creationId xmlns:a16="http://schemas.microsoft.com/office/drawing/2014/main" id="{C7547BAA-E99D-4809-AC19-58D73B8E95BF}"/>
                    </a:ext>
                  </a:extLst>
                </p14:cNvPr>
                <p14:cNvContentPartPr/>
                <p14:nvPr/>
              </p14:nvContentPartPr>
              <p14:xfrm>
                <a:off x="9287583" y="3746491"/>
                <a:ext cx="18720" cy="90000"/>
              </p14:xfrm>
            </p:contentPart>
          </mc:Choice>
          <mc:Fallback xmlns="">
            <p:pic>
              <p:nvPicPr>
                <p:cNvPr id="229" name="Freihand 228">
                  <a:extLst>
                    <a:ext uri="{FF2B5EF4-FFF2-40B4-BE49-F238E27FC236}">
                      <a16:creationId xmlns:a16="http://schemas.microsoft.com/office/drawing/2014/main" id="{C7547BAA-E99D-4809-AC19-58D73B8E95BF}"/>
                    </a:ext>
                  </a:extLst>
                </p:cNvPr>
                <p:cNvPicPr/>
                <p:nvPr/>
              </p:nvPicPr>
              <p:blipFill>
                <a:blip r:embed="rId365"/>
                <a:stretch>
                  <a:fillRect/>
                </a:stretch>
              </p:blipFill>
              <p:spPr>
                <a:xfrm>
                  <a:off x="9283263" y="3742171"/>
                  <a:ext cx="27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0" name="Freihand 229">
                  <a:extLst>
                    <a:ext uri="{FF2B5EF4-FFF2-40B4-BE49-F238E27FC236}">
                      <a16:creationId xmlns:a16="http://schemas.microsoft.com/office/drawing/2014/main" id="{53A401A6-3799-4DCA-986C-B0CE3BC90D06}"/>
                    </a:ext>
                  </a:extLst>
                </p14:cNvPr>
                <p14:cNvContentPartPr/>
                <p14:nvPr/>
              </p14:nvContentPartPr>
              <p14:xfrm>
                <a:off x="9243663" y="3755491"/>
                <a:ext cx="127440" cy="42840"/>
              </p14:xfrm>
            </p:contentPart>
          </mc:Choice>
          <mc:Fallback xmlns="">
            <p:pic>
              <p:nvPicPr>
                <p:cNvPr id="230" name="Freihand 229">
                  <a:extLst>
                    <a:ext uri="{FF2B5EF4-FFF2-40B4-BE49-F238E27FC236}">
                      <a16:creationId xmlns:a16="http://schemas.microsoft.com/office/drawing/2014/main" id="{53A401A6-3799-4DCA-986C-B0CE3BC90D06}"/>
                    </a:ext>
                  </a:extLst>
                </p:cNvPr>
                <p:cNvPicPr/>
                <p:nvPr/>
              </p:nvPicPr>
              <p:blipFill>
                <a:blip r:embed="rId367"/>
                <a:stretch>
                  <a:fillRect/>
                </a:stretch>
              </p:blipFill>
              <p:spPr>
                <a:xfrm>
                  <a:off x="9239343" y="3751171"/>
                  <a:ext cx="136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1" name="Freihand 230">
                  <a:extLst>
                    <a:ext uri="{FF2B5EF4-FFF2-40B4-BE49-F238E27FC236}">
                      <a16:creationId xmlns:a16="http://schemas.microsoft.com/office/drawing/2014/main" id="{BE2B6813-E2B2-44E6-936E-4FB128C351FC}"/>
                    </a:ext>
                  </a:extLst>
                </p14:cNvPr>
                <p14:cNvContentPartPr/>
                <p14:nvPr/>
              </p14:nvContentPartPr>
              <p14:xfrm>
                <a:off x="9366063" y="3683131"/>
                <a:ext cx="97920" cy="103680"/>
              </p14:xfrm>
            </p:contentPart>
          </mc:Choice>
          <mc:Fallback xmlns="">
            <p:pic>
              <p:nvPicPr>
                <p:cNvPr id="231" name="Freihand 230">
                  <a:extLst>
                    <a:ext uri="{FF2B5EF4-FFF2-40B4-BE49-F238E27FC236}">
                      <a16:creationId xmlns:a16="http://schemas.microsoft.com/office/drawing/2014/main" id="{BE2B6813-E2B2-44E6-936E-4FB128C351FC}"/>
                    </a:ext>
                  </a:extLst>
                </p:cNvPr>
                <p:cNvPicPr/>
                <p:nvPr/>
              </p:nvPicPr>
              <p:blipFill>
                <a:blip r:embed="rId369"/>
                <a:stretch>
                  <a:fillRect/>
                </a:stretch>
              </p:blipFill>
              <p:spPr>
                <a:xfrm>
                  <a:off x="9361743" y="3678811"/>
                  <a:ext cx="10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2" name="Freihand 231">
                  <a:extLst>
                    <a:ext uri="{FF2B5EF4-FFF2-40B4-BE49-F238E27FC236}">
                      <a16:creationId xmlns:a16="http://schemas.microsoft.com/office/drawing/2014/main" id="{F285E2E0-23A5-40AB-AD7C-2EB78B94684A}"/>
                    </a:ext>
                  </a:extLst>
                </p14:cNvPr>
                <p14:cNvContentPartPr/>
                <p14:nvPr/>
              </p14:nvContentPartPr>
              <p14:xfrm>
                <a:off x="9504303" y="3661531"/>
                <a:ext cx="141840" cy="102960"/>
              </p14:xfrm>
            </p:contentPart>
          </mc:Choice>
          <mc:Fallback xmlns="">
            <p:pic>
              <p:nvPicPr>
                <p:cNvPr id="232" name="Freihand 231">
                  <a:extLst>
                    <a:ext uri="{FF2B5EF4-FFF2-40B4-BE49-F238E27FC236}">
                      <a16:creationId xmlns:a16="http://schemas.microsoft.com/office/drawing/2014/main" id="{F285E2E0-23A5-40AB-AD7C-2EB78B94684A}"/>
                    </a:ext>
                  </a:extLst>
                </p:cNvPr>
                <p:cNvPicPr/>
                <p:nvPr/>
              </p:nvPicPr>
              <p:blipFill>
                <a:blip r:embed="rId371"/>
                <a:stretch>
                  <a:fillRect/>
                </a:stretch>
              </p:blipFill>
              <p:spPr>
                <a:xfrm>
                  <a:off x="9499983" y="3657211"/>
                  <a:ext cx="150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4" name="Freihand 233">
                  <a:extLst>
                    <a:ext uri="{FF2B5EF4-FFF2-40B4-BE49-F238E27FC236}">
                      <a16:creationId xmlns:a16="http://schemas.microsoft.com/office/drawing/2014/main" id="{537B2130-AA7A-480B-9530-0237AC84946C}"/>
                    </a:ext>
                  </a:extLst>
                </p14:cNvPr>
                <p14:cNvContentPartPr/>
                <p14:nvPr/>
              </p14:nvContentPartPr>
              <p14:xfrm>
                <a:off x="9082023" y="3495931"/>
                <a:ext cx="61920" cy="218520"/>
              </p14:xfrm>
            </p:contentPart>
          </mc:Choice>
          <mc:Fallback xmlns="">
            <p:pic>
              <p:nvPicPr>
                <p:cNvPr id="234" name="Freihand 233">
                  <a:extLst>
                    <a:ext uri="{FF2B5EF4-FFF2-40B4-BE49-F238E27FC236}">
                      <a16:creationId xmlns:a16="http://schemas.microsoft.com/office/drawing/2014/main" id="{537B2130-AA7A-480B-9530-0237AC84946C}"/>
                    </a:ext>
                  </a:extLst>
                </p:cNvPr>
                <p:cNvPicPr/>
                <p:nvPr/>
              </p:nvPicPr>
              <p:blipFill>
                <a:blip r:embed="rId373"/>
                <a:stretch>
                  <a:fillRect/>
                </a:stretch>
              </p:blipFill>
              <p:spPr>
                <a:xfrm>
                  <a:off x="9077703" y="3491611"/>
                  <a:ext cx="70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5" name="Freihand 234">
                  <a:extLst>
                    <a:ext uri="{FF2B5EF4-FFF2-40B4-BE49-F238E27FC236}">
                      <a16:creationId xmlns:a16="http://schemas.microsoft.com/office/drawing/2014/main" id="{55D1AE2B-1A61-427A-82CB-41727A4D5CC1}"/>
                    </a:ext>
                  </a:extLst>
                </p14:cNvPr>
                <p14:cNvContentPartPr/>
                <p14:nvPr/>
              </p14:nvContentPartPr>
              <p14:xfrm>
                <a:off x="9044223" y="3477571"/>
                <a:ext cx="82440" cy="136080"/>
              </p14:xfrm>
            </p:contentPart>
          </mc:Choice>
          <mc:Fallback xmlns="">
            <p:pic>
              <p:nvPicPr>
                <p:cNvPr id="235" name="Freihand 234">
                  <a:extLst>
                    <a:ext uri="{FF2B5EF4-FFF2-40B4-BE49-F238E27FC236}">
                      <a16:creationId xmlns:a16="http://schemas.microsoft.com/office/drawing/2014/main" id="{55D1AE2B-1A61-427A-82CB-41727A4D5CC1}"/>
                    </a:ext>
                  </a:extLst>
                </p:cNvPr>
                <p:cNvPicPr/>
                <p:nvPr/>
              </p:nvPicPr>
              <p:blipFill>
                <a:blip r:embed="rId375"/>
                <a:stretch>
                  <a:fillRect/>
                </a:stretch>
              </p:blipFill>
              <p:spPr>
                <a:xfrm>
                  <a:off x="9039903" y="3473251"/>
                  <a:ext cx="91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7" name="Freihand 236">
                  <a:extLst>
                    <a:ext uri="{FF2B5EF4-FFF2-40B4-BE49-F238E27FC236}">
                      <a16:creationId xmlns:a16="http://schemas.microsoft.com/office/drawing/2014/main" id="{66BDB293-A5EC-4373-A6A4-86BF55FF98D4}"/>
                    </a:ext>
                  </a:extLst>
                </p14:cNvPr>
                <p14:cNvContentPartPr/>
                <p14:nvPr/>
              </p14:nvContentPartPr>
              <p14:xfrm>
                <a:off x="9365703" y="3459571"/>
                <a:ext cx="42840" cy="182880"/>
              </p14:xfrm>
            </p:contentPart>
          </mc:Choice>
          <mc:Fallback xmlns="">
            <p:pic>
              <p:nvPicPr>
                <p:cNvPr id="237" name="Freihand 236">
                  <a:extLst>
                    <a:ext uri="{FF2B5EF4-FFF2-40B4-BE49-F238E27FC236}">
                      <a16:creationId xmlns:a16="http://schemas.microsoft.com/office/drawing/2014/main" id="{66BDB293-A5EC-4373-A6A4-86BF55FF98D4}"/>
                    </a:ext>
                  </a:extLst>
                </p:cNvPr>
                <p:cNvPicPr/>
                <p:nvPr/>
              </p:nvPicPr>
              <p:blipFill>
                <a:blip r:embed="rId377"/>
                <a:stretch>
                  <a:fillRect/>
                </a:stretch>
              </p:blipFill>
              <p:spPr>
                <a:xfrm>
                  <a:off x="9361383" y="3455251"/>
                  <a:ext cx="51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8" name="Freihand 237">
                  <a:extLst>
                    <a:ext uri="{FF2B5EF4-FFF2-40B4-BE49-F238E27FC236}">
                      <a16:creationId xmlns:a16="http://schemas.microsoft.com/office/drawing/2014/main" id="{63646565-E80C-490C-AE2A-54B3E16D4A32}"/>
                    </a:ext>
                  </a:extLst>
                </p14:cNvPr>
                <p14:cNvContentPartPr/>
                <p14:nvPr/>
              </p14:nvContentPartPr>
              <p14:xfrm>
                <a:off x="9303423" y="3394411"/>
                <a:ext cx="163440" cy="140760"/>
              </p14:xfrm>
            </p:contentPart>
          </mc:Choice>
          <mc:Fallback xmlns="">
            <p:pic>
              <p:nvPicPr>
                <p:cNvPr id="238" name="Freihand 237">
                  <a:extLst>
                    <a:ext uri="{FF2B5EF4-FFF2-40B4-BE49-F238E27FC236}">
                      <a16:creationId xmlns:a16="http://schemas.microsoft.com/office/drawing/2014/main" id="{63646565-E80C-490C-AE2A-54B3E16D4A32}"/>
                    </a:ext>
                  </a:extLst>
                </p:cNvPr>
                <p:cNvPicPr/>
                <p:nvPr/>
              </p:nvPicPr>
              <p:blipFill>
                <a:blip r:embed="rId379"/>
                <a:stretch>
                  <a:fillRect/>
                </a:stretch>
              </p:blipFill>
              <p:spPr>
                <a:xfrm>
                  <a:off x="9299103" y="3390091"/>
                  <a:ext cx="172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3" name="Freihand 242">
                  <a:extLst>
                    <a:ext uri="{FF2B5EF4-FFF2-40B4-BE49-F238E27FC236}">
                      <a16:creationId xmlns:a16="http://schemas.microsoft.com/office/drawing/2014/main" id="{BD289703-4A64-4F61-AD77-1B931ED6F389}"/>
                    </a:ext>
                  </a:extLst>
                </p14:cNvPr>
                <p14:cNvContentPartPr/>
                <p14:nvPr/>
              </p14:nvContentPartPr>
              <p14:xfrm>
                <a:off x="9353103" y="3614011"/>
                <a:ext cx="104760" cy="302400"/>
              </p14:xfrm>
            </p:contentPart>
          </mc:Choice>
          <mc:Fallback xmlns="">
            <p:pic>
              <p:nvPicPr>
                <p:cNvPr id="243" name="Freihand 242">
                  <a:extLst>
                    <a:ext uri="{FF2B5EF4-FFF2-40B4-BE49-F238E27FC236}">
                      <a16:creationId xmlns:a16="http://schemas.microsoft.com/office/drawing/2014/main" id="{BD289703-4A64-4F61-AD77-1B931ED6F389}"/>
                    </a:ext>
                  </a:extLst>
                </p:cNvPr>
                <p:cNvPicPr/>
                <p:nvPr/>
              </p:nvPicPr>
              <p:blipFill>
                <a:blip r:embed="rId381"/>
                <a:stretch>
                  <a:fillRect/>
                </a:stretch>
              </p:blipFill>
              <p:spPr>
                <a:xfrm>
                  <a:off x="9348783" y="3609691"/>
                  <a:ext cx="1134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4" name="Freihand 243">
                  <a:extLst>
                    <a:ext uri="{FF2B5EF4-FFF2-40B4-BE49-F238E27FC236}">
                      <a16:creationId xmlns:a16="http://schemas.microsoft.com/office/drawing/2014/main" id="{2541427C-3BFB-4498-9CDE-37598C4DB8D9}"/>
                    </a:ext>
                  </a:extLst>
                </p14:cNvPr>
                <p14:cNvContentPartPr/>
                <p14:nvPr/>
              </p14:nvContentPartPr>
              <p14:xfrm>
                <a:off x="9280023" y="3190651"/>
                <a:ext cx="177120" cy="259560"/>
              </p14:xfrm>
            </p:contentPart>
          </mc:Choice>
          <mc:Fallback xmlns="">
            <p:pic>
              <p:nvPicPr>
                <p:cNvPr id="244" name="Freihand 243">
                  <a:extLst>
                    <a:ext uri="{FF2B5EF4-FFF2-40B4-BE49-F238E27FC236}">
                      <a16:creationId xmlns:a16="http://schemas.microsoft.com/office/drawing/2014/main" id="{2541427C-3BFB-4498-9CDE-37598C4DB8D9}"/>
                    </a:ext>
                  </a:extLst>
                </p:cNvPr>
                <p:cNvPicPr/>
                <p:nvPr/>
              </p:nvPicPr>
              <p:blipFill>
                <a:blip r:embed="rId383"/>
                <a:stretch>
                  <a:fillRect/>
                </a:stretch>
              </p:blipFill>
              <p:spPr>
                <a:xfrm>
                  <a:off x="9275703" y="3186331"/>
                  <a:ext cx="185760" cy="26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4">
            <p14:nvContentPartPr>
              <p14:cNvPr id="246" name="Freihand 245">
                <a:extLst>
                  <a:ext uri="{FF2B5EF4-FFF2-40B4-BE49-F238E27FC236}">
                    <a16:creationId xmlns:a16="http://schemas.microsoft.com/office/drawing/2014/main" id="{71D10EBA-29D9-459D-AAD5-2858C9F74173}"/>
                  </a:ext>
                </a:extLst>
              </p14:cNvPr>
              <p14:cNvContentPartPr/>
              <p14:nvPr/>
            </p14:nvContentPartPr>
            <p14:xfrm>
              <a:off x="10411863" y="1512691"/>
              <a:ext cx="1206720" cy="99720"/>
            </p14:xfrm>
          </p:contentPart>
        </mc:Choice>
        <mc:Fallback xmlns="">
          <p:pic>
            <p:nvPicPr>
              <p:cNvPr id="246" name="Freihand 245">
                <a:extLst>
                  <a:ext uri="{FF2B5EF4-FFF2-40B4-BE49-F238E27FC236}">
                    <a16:creationId xmlns:a16="http://schemas.microsoft.com/office/drawing/2014/main" id="{71D10EBA-29D9-459D-AAD5-2858C9F74173}"/>
                  </a:ext>
                </a:extLst>
              </p:cNvPr>
              <p:cNvPicPr/>
              <p:nvPr/>
            </p:nvPicPr>
            <p:blipFill>
              <a:blip r:embed="rId385"/>
              <a:stretch>
                <a:fillRect/>
              </a:stretch>
            </p:blipFill>
            <p:spPr>
              <a:xfrm>
                <a:off x="10407543" y="1508371"/>
                <a:ext cx="1215360" cy="108360"/>
              </a:xfrm>
              <a:prstGeom prst="rect">
                <a:avLst/>
              </a:prstGeom>
            </p:spPr>
          </p:pic>
        </mc:Fallback>
      </mc:AlternateContent>
      <p:grpSp>
        <p:nvGrpSpPr>
          <p:cNvPr id="258" name="Gruppieren 257">
            <a:extLst>
              <a:ext uri="{FF2B5EF4-FFF2-40B4-BE49-F238E27FC236}">
                <a16:creationId xmlns:a16="http://schemas.microsoft.com/office/drawing/2014/main" id="{0E62E2EA-F2FD-4757-8FB2-67DBF521FA86}"/>
              </a:ext>
            </a:extLst>
          </p:cNvPr>
          <p:cNvGrpSpPr/>
          <p:nvPr/>
        </p:nvGrpSpPr>
        <p:grpSpPr>
          <a:xfrm>
            <a:off x="2103783" y="753091"/>
            <a:ext cx="4635720" cy="4798800"/>
            <a:chOff x="2103783" y="753091"/>
            <a:chExt cx="4635720" cy="4798800"/>
          </a:xfrm>
        </p:grpSpPr>
        <mc:AlternateContent xmlns:mc="http://schemas.openxmlformats.org/markup-compatibility/2006" xmlns:p14="http://schemas.microsoft.com/office/powerpoint/2010/main">
          <mc:Choice Requires="p14">
            <p:contentPart p14:bwMode="auto" r:id="rId386">
              <p14:nvContentPartPr>
                <p14:cNvPr id="247" name="Freihand 246">
                  <a:extLst>
                    <a:ext uri="{FF2B5EF4-FFF2-40B4-BE49-F238E27FC236}">
                      <a16:creationId xmlns:a16="http://schemas.microsoft.com/office/drawing/2014/main" id="{EF4727C7-D81F-4A82-B47B-4F494913B04F}"/>
                    </a:ext>
                  </a:extLst>
                </p14:cNvPr>
                <p14:cNvContentPartPr/>
                <p14:nvPr/>
              </p14:nvContentPartPr>
              <p14:xfrm>
                <a:off x="2103783" y="997891"/>
                <a:ext cx="3877200" cy="4554000"/>
              </p14:xfrm>
            </p:contentPart>
          </mc:Choice>
          <mc:Fallback xmlns="">
            <p:pic>
              <p:nvPicPr>
                <p:cNvPr id="247" name="Freihand 246">
                  <a:extLst>
                    <a:ext uri="{FF2B5EF4-FFF2-40B4-BE49-F238E27FC236}">
                      <a16:creationId xmlns:a16="http://schemas.microsoft.com/office/drawing/2014/main" id="{EF4727C7-D81F-4A82-B47B-4F494913B04F}"/>
                    </a:ext>
                  </a:extLst>
                </p:cNvPr>
                <p:cNvPicPr/>
                <p:nvPr/>
              </p:nvPicPr>
              <p:blipFill>
                <a:blip r:embed="rId387"/>
                <a:stretch>
                  <a:fillRect/>
                </a:stretch>
              </p:blipFill>
              <p:spPr>
                <a:xfrm>
                  <a:off x="2099463" y="993571"/>
                  <a:ext cx="3885840" cy="45626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8" name="Freihand 247">
                  <a:extLst>
                    <a:ext uri="{FF2B5EF4-FFF2-40B4-BE49-F238E27FC236}">
                      <a16:creationId xmlns:a16="http://schemas.microsoft.com/office/drawing/2014/main" id="{8D8C3097-D878-4C7C-9003-894D4232D6E0}"/>
                    </a:ext>
                  </a:extLst>
                </p14:cNvPr>
                <p14:cNvContentPartPr/>
                <p14:nvPr/>
              </p14:nvContentPartPr>
              <p14:xfrm>
                <a:off x="6064143" y="831211"/>
                <a:ext cx="112320" cy="102240"/>
              </p14:xfrm>
            </p:contentPart>
          </mc:Choice>
          <mc:Fallback xmlns="">
            <p:pic>
              <p:nvPicPr>
                <p:cNvPr id="248" name="Freihand 247">
                  <a:extLst>
                    <a:ext uri="{FF2B5EF4-FFF2-40B4-BE49-F238E27FC236}">
                      <a16:creationId xmlns:a16="http://schemas.microsoft.com/office/drawing/2014/main" id="{8D8C3097-D878-4C7C-9003-894D4232D6E0}"/>
                    </a:ext>
                  </a:extLst>
                </p:cNvPr>
                <p:cNvPicPr/>
                <p:nvPr/>
              </p:nvPicPr>
              <p:blipFill>
                <a:blip r:embed="rId389"/>
                <a:stretch>
                  <a:fillRect/>
                </a:stretch>
              </p:blipFill>
              <p:spPr>
                <a:xfrm>
                  <a:off x="6059823" y="826891"/>
                  <a:ext cx="120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9" name="Freihand 248">
                  <a:extLst>
                    <a:ext uri="{FF2B5EF4-FFF2-40B4-BE49-F238E27FC236}">
                      <a16:creationId xmlns:a16="http://schemas.microsoft.com/office/drawing/2014/main" id="{2C37BB78-B9BC-4C46-9671-AC053D2C0DF9}"/>
                    </a:ext>
                  </a:extLst>
                </p14:cNvPr>
                <p14:cNvContentPartPr/>
                <p14:nvPr/>
              </p14:nvContentPartPr>
              <p14:xfrm>
                <a:off x="6119943" y="832651"/>
                <a:ext cx="67680" cy="222840"/>
              </p14:xfrm>
            </p:contentPart>
          </mc:Choice>
          <mc:Fallback xmlns="">
            <p:pic>
              <p:nvPicPr>
                <p:cNvPr id="249" name="Freihand 248">
                  <a:extLst>
                    <a:ext uri="{FF2B5EF4-FFF2-40B4-BE49-F238E27FC236}">
                      <a16:creationId xmlns:a16="http://schemas.microsoft.com/office/drawing/2014/main" id="{2C37BB78-B9BC-4C46-9671-AC053D2C0DF9}"/>
                    </a:ext>
                  </a:extLst>
                </p:cNvPr>
                <p:cNvPicPr/>
                <p:nvPr/>
              </p:nvPicPr>
              <p:blipFill>
                <a:blip r:embed="rId391"/>
                <a:stretch>
                  <a:fillRect/>
                </a:stretch>
              </p:blipFill>
              <p:spPr>
                <a:xfrm>
                  <a:off x="6115623" y="828331"/>
                  <a:ext cx="76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0" name="Freihand 249">
                  <a:extLst>
                    <a:ext uri="{FF2B5EF4-FFF2-40B4-BE49-F238E27FC236}">
                      <a16:creationId xmlns:a16="http://schemas.microsoft.com/office/drawing/2014/main" id="{AD83BAA3-36F6-4B2B-9C66-DB7BDA932314}"/>
                    </a:ext>
                  </a:extLst>
                </p14:cNvPr>
                <p14:cNvContentPartPr/>
                <p14:nvPr/>
              </p14:nvContentPartPr>
              <p14:xfrm>
                <a:off x="6256383" y="874771"/>
                <a:ext cx="146160" cy="11160"/>
              </p14:xfrm>
            </p:contentPart>
          </mc:Choice>
          <mc:Fallback xmlns="">
            <p:pic>
              <p:nvPicPr>
                <p:cNvPr id="250" name="Freihand 249">
                  <a:extLst>
                    <a:ext uri="{FF2B5EF4-FFF2-40B4-BE49-F238E27FC236}">
                      <a16:creationId xmlns:a16="http://schemas.microsoft.com/office/drawing/2014/main" id="{AD83BAA3-36F6-4B2B-9C66-DB7BDA932314}"/>
                    </a:ext>
                  </a:extLst>
                </p:cNvPr>
                <p:cNvPicPr/>
                <p:nvPr/>
              </p:nvPicPr>
              <p:blipFill>
                <a:blip r:embed="rId393"/>
                <a:stretch>
                  <a:fillRect/>
                </a:stretch>
              </p:blipFill>
              <p:spPr>
                <a:xfrm>
                  <a:off x="6252063" y="870451"/>
                  <a:ext cx="154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1" name="Freihand 250">
                  <a:extLst>
                    <a:ext uri="{FF2B5EF4-FFF2-40B4-BE49-F238E27FC236}">
                      <a16:creationId xmlns:a16="http://schemas.microsoft.com/office/drawing/2014/main" id="{908CD016-B518-458D-A9C6-D9C284513EE1}"/>
                    </a:ext>
                  </a:extLst>
                </p14:cNvPr>
                <p14:cNvContentPartPr/>
                <p14:nvPr/>
              </p14:nvContentPartPr>
              <p14:xfrm>
                <a:off x="6269703" y="920851"/>
                <a:ext cx="163080" cy="9720"/>
              </p14:xfrm>
            </p:contentPart>
          </mc:Choice>
          <mc:Fallback xmlns="">
            <p:pic>
              <p:nvPicPr>
                <p:cNvPr id="251" name="Freihand 250">
                  <a:extLst>
                    <a:ext uri="{FF2B5EF4-FFF2-40B4-BE49-F238E27FC236}">
                      <a16:creationId xmlns:a16="http://schemas.microsoft.com/office/drawing/2014/main" id="{908CD016-B518-458D-A9C6-D9C284513EE1}"/>
                    </a:ext>
                  </a:extLst>
                </p:cNvPr>
                <p:cNvPicPr/>
                <p:nvPr/>
              </p:nvPicPr>
              <p:blipFill>
                <a:blip r:embed="rId395"/>
                <a:stretch>
                  <a:fillRect/>
                </a:stretch>
              </p:blipFill>
              <p:spPr>
                <a:xfrm>
                  <a:off x="6265383" y="916531"/>
                  <a:ext cx="171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2" name="Freihand 251">
                  <a:extLst>
                    <a:ext uri="{FF2B5EF4-FFF2-40B4-BE49-F238E27FC236}">
                      <a16:creationId xmlns:a16="http://schemas.microsoft.com/office/drawing/2014/main" id="{FF96F75D-BEB3-4077-86CD-1DB94366B06A}"/>
                    </a:ext>
                  </a:extLst>
                </p14:cNvPr>
                <p14:cNvContentPartPr/>
                <p14:nvPr/>
              </p14:nvContentPartPr>
              <p14:xfrm>
                <a:off x="6467703" y="835531"/>
                <a:ext cx="113040" cy="158400"/>
              </p14:xfrm>
            </p:contentPart>
          </mc:Choice>
          <mc:Fallback xmlns="">
            <p:pic>
              <p:nvPicPr>
                <p:cNvPr id="252" name="Freihand 251">
                  <a:extLst>
                    <a:ext uri="{FF2B5EF4-FFF2-40B4-BE49-F238E27FC236}">
                      <a16:creationId xmlns:a16="http://schemas.microsoft.com/office/drawing/2014/main" id="{FF96F75D-BEB3-4077-86CD-1DB94366B06A}"/>
                    </a:ext>
                  </a:extLst>
                </p:cNvPr>
                <p:cNvPicPr/>
                <p:nvPr/>
              </p:nvPicPr>
              <p:blipFill>
                <a:blip r:embed="rId397"/>
                <a:stretch>
                  <a:fillRect/>
                </a:stretch>
              </p:blipFill>
              <p:spPr>
                <a:xfrm>
                  <a:off x="6463383" y="831211"/>
                  <a:ext cx="121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3" name="Freihand 252">
                  <a:extLst>
                    <a:ext uri="{FF2B5EF4-FFF2-40B4-BE49-F238E27FC236}">
                      <a16:creationId xmlns:a16="http://schemas.microsoft.com/office/drawing/2014/main" id="{B5924235-0588-4AEA-A84F-0A8577E1D217}"/>
                    </a:ext>
                  </a:extLst>
                </p14:cNvPr>
                <p14:cNvContentPartPr/>
                <p14:nvPr/>
              </p14:nvContentPartPr>
              <p14:xfrm>
                <a:off x="6660303" y="753091"/>
                <a:ext cx="5400" cy="109080"/>
              </p14:xfrm>
            </p:contentPart>
          </mc:Choice>
          <mc:Fallback xmlns="">
            <p:pic>
              <p:nvPicPr>
                <p:cNvPr id="253" name="Freihand 252">
                  <a:extLst>
                    <a:ext uri="{FF2B5EF4-FFF2-40B4-BE49-F238E27FC236}">
                      <a16:creationId xmlns:a16="http://schemas.microsoft.com/office/drawing/2014/main" id="{B5924235-0588-4AEA-A84F-0A8577E1D217}"/>
                    </a:ext>
                  </a:extLst>
                </p:cNvPr>
                <p:cNvPicPr/>
                <p:nvPr/>
              </p:nvPicPr>
              <p:blipFill>
                <a:blip r:embed="rId399"/>
                <a:stretch>
                  <a:fillRect/>
                </a:stretch>
              </p:blipFill>
              <p:spPr>
                <a:xfrm>
                  <a:off x="6655983" y="748771"/>
                  <a:ext cx="14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4" name="Freihand 253">
                  <a:extLst>
                    <a:ext uri="{FF2B5EF4-FFF2-40B4-BE49-F238E27FC236}">
                      <a16:creationId xmlns:a16="http://schemas.microsoft.com/office/drawing/2014/main" id="{FE25CDFE-10E5-47E4-B7AE-EC853C50366D}"/>
                    </a:ext>
                  </a:extLst>
                </p14:cNvPr>
                <p14:cNvContentPartPr/>
                <p14:nvPr/>
              </p14:nvContentPartPr>
              <p14:xfrm>
                <a:off x="6557703" y="755971"/>
                <a:ext cx="181800" cy="148320"/>
              </p14:xfrm>
            </p:contentPart>
          </mc:Choice>
          <mc:Fallback xmlns="">
            <p:pic>
              <p:nvPicPr>
                <p:cNvPr id="254" name="Freihand 253">
                  <a:extLst>
                    <a:ext uri="{FF2B5EF4-FFF2-40B4-BE49-F238E27FC236}">
                      <a16:creationId xmlns:a16="http://schemas.microsoft.com/office/drawing/2014/main" id="{FE25CDFE-10E5-47E4-B7AE-EC853C50366D}"/>
                    </a:ext>
                  </a:extLst>
                </p:cNvPr>
                <p:cNvPicPr/>
                <p:nvPr/>
              </p:nvPicPr>
              <p:blipFill>
                <a:blip r:embed="rId401"/>
                <a:stretch>
                  <a:fillRect/>
                </a:stretch>
              </p:blipFill>
              <p:spPr>
                <a:xfrm>
                  <a:off x="6553383" y="751651"/>
                  <a:ext cx="190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Freihand 255">
                  <a:extLst>
                    <a:ext uri="{FF2B5EF4-FFF2-40B4-BE49-F238E27FC236}">
                      <a16:creationId xmlns:a16="http://schemas.microsoft.com/office/drawing/2014/main" id="{86D34A1C-F46D-484D-A2B3-271EBC9F4EFD}"/>
                    </a:ext>
                  </a:extLst>
                </p14:cNvPr>
                <p14:cNvContentPartPr/>
                <p14:nvPr/>
              </p14:nvContentPartPr>
              <p14:xfrm>
                <a:off x="5588943" y="878011"/>
                <a:ext cx="302400" cy="39600"/>
              </p14:xfrm>
            </p:contentPart>
          </mc:Choice>
          <mc:Fallback xmlns="">
            <p:pic>
              <p:nvPicPr>
                <p:cNvPr id="256" name="Freihand 255">
                  <a:extLst>
                    <a:ext uri="{FF2B5EF4-FFF2-40B4-BE49-F238E27FC236}">
                      <a16:creationId xmlns:a16="http://schemas.microsoft.com/office/drawing/2014/main" id="{86D34A1C-F46D-484D-A2B3-271EBC9F4EFD}"/>
                    </a:ext>
                  </a:extLst>
                </p:cNvPr>
                <p:cNvPicPr/>
                <p:nvPr/>
              </p:nvPicPr>
              <p:blipFill>
                <a:blip r:embed="rId403"/>
                <a:stretch>
                  <a:fillRect/>
                </a:stretch>
              </p:blipFill>
              <p:spPr>
                <a:xfrm>
                  <a:off x="5584623" y="873691"/>
                  <a:ext cx="311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Freihand 256">
                  <a:extLst>
                    <a:ext uri="{FF2B5EF4-FFF2-40B4-BE49-F238E27FC236}">
                      <a16:creationId xmlns:a16="http://schemas.microsoft.com/office/drawing/2014/main" id="{F5E0A159-DF5E-4C65-B2F8-D075B76A68BC}"/>
                    </a:ext>
                  </a:extLst>
                </p14:cNvPr>
                <p14:cNvContentPartPr/>
                <p14:nvPr/>
              </p14:nvContentPartPr>
              <p14:xfrm>
                <a:off x="5733663" y="826531"/>
                <a:ext cx="218520" cy="152280"/>
              </p14:xfrm>
            </p:contentPart>
          </mc:Choice>
          <mc:Fallback xmlns="">
            <p:pic>
              <p:nvPicPr>
                <p:cNvPr id="257" name="Freihand 256">
                  <a:extLst>
                    <a:ext uri="{FF2B5EF4-FFF2-40B4-BE49-F238E27FC236}">
                      <a16:creationId xmlns:a16="http://schemas.microsoft.com/office/drawing/2014/main" id="{F5E0A159-DF5E-4C65-B2F8-D075B76A68BC}"/>
                    </a:ext>
                  </a:extLst>
                </p:cNvPr>
                <p:cNvPicPr/>
                <p:nvPr/>
              </p:nvPicPr>
              <p:blipFill>
                <a:blip r:embed="rId405"/>
                <a:stretch>
                  <a:fillRect/>
                </a:stretch>
              </p:blipFill>
              <p:spPr>
                <a:xfrm>
                  <a:off x="5729343" y="822211"/>
                  <a:ext cx="227160" cy="160920"/>
                </a:xfrm>
                <a:prstGeom prst="rect">
                  <a:avLst/>
                </a:prstGeom>
              </p:spPr>
            </p:pic>
          </mc:Fallback>
        </mc:AlternateContent>
      </p:grpSp>
      <p:grpSp>
        <p:nvGrpSpPr>
          <p:cNvPr id="316" name="Gruppieren 315">
            <a:extLst>
              <a:ext uri="{FF2B5EF4-FFF2-40B4-BE49-F238E27FC236}">
                <a16:creationId xmlns:a16="http://schemas.microsoft.com/office/drawing/2014/main" id="{251FB45F-397B-47CD-B6B2-8BC2340ABDAF}"/>
              </a:ext>
            </a:extLst>
          </p:cNvPr>
          <p:cNvGrpSpPr/>
          <p:nvPr/>
        </p:nvGrpSpPr>
        <p:grpSpPr>
          <a:xfrm>
            <a:off x="3219423" y="680011"/>
            <a:ext cx="1814040" cy="984960"/>
            <a:chOff x="3219423" y="680011"/>
            <a:chExt cx="1814040" cy="984960"/>
          </a:xfrm>
        </p:grpSpPr>
        <mc:AlternateContent xmlns:mc="http://schemas.openxmlformats.org/markup-compatibility/2006" xmlns:p14="http://schemas.microsoft.com/office/powerpoint/2010/main">
          <mc:Choice Requires="p14">
            <p:contentPart p14:bwMode="auto" r:id="rId406">
              <p14:nvContentPartPr>
                <p14:cNvPr id="259" name="Freihand 258">
                  <a:extLst>
                    <a:ext uri="{FF2B5EF4-FFF2-40B4-BE49-F238E27FC236}">
                      <a16:creationId xmlns:a16="http://schemas.microsoft.com/office/drawing/2014/main" id="{B4BDBF52-5A0D-48EB-A8F7-96235EB6553E}"/>
                    </a:ext>
                  </a:extLst>
                </p14:cNvPr>
                <p14:cNvContentPartPr/>
                <p14:nvPr/>
              </p14:nvContentPartPr>
              <p14:xfrm>
                <a:off x="3471063" y="785851"/>
                <a:ext cx="151560" cy="92520"/>
              </p14:xfrm>
            </p:contentPart>
          </mc:Choice>
          <mc:Fallback xmlns="">
            <p:pic>
              <p:nvPicPr>
                <p:cNvPr id="259" name="Freihand 258">
                  <a:extLst>
                    <a:ext uri="{FF2B5EF4-FFF2-40B4-BE49-F238E27FC236}">
                      <a16:creationId xmlns:a16="http://schemas.microsoft.com/office/drawing/2014/main" id="{B4BDBF52-5A0D-48EB-A8F7-96235EB6553E}"/>
                    </a:ext>
                  </a:extLst>
                </p:cNvPr>
                <p:cNvPicPr/>
                <p:nvPr/>
              </p:nvPicPr>
              <p:blipFill>
                <a:blip r:embed="rId407"/>
                <a:stretch>
                  <a:fillRect/>
                </a:stretch>
              </p:blipFill>
              <p:spPr>
                <a:xfrm>
                  <a:off x="3466743" y="781531"/>
                  <a:ext cx="160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Freihand 259">
                  <a:extLst>
                    <a:ext uri="{FF2B5EF4-FFF2-40B4-BE49-F238E27FC236}">
                      <a16:creationId xmlns:a16="http://schemas.microsoft.com/office/drawing/2014/main" id="{C7CE703F-A978-4DAD-B6EC-035BB66642B7}"/>
                    </a:ext>
                  </a:extLst>
                </p14:cNvPr>
                <p14:cNvContentPartPr/>
                <p14:nvPr/>
              </p14:nvContentPartPr>
              <p14:xfrm>
                <a:off x="3647103" y="708811"/>
                <a:ext cx="109800" cy="109800"/>
              </p14:xfrm>
            </p:contentPart>
          </mc:Choice>
          <mc:Fallback xmlns="">
            <p:pic>
              <p:nvPicPr>
                <p:cNvPr id="260" name="Freihand 259">
                  <a:extLst>
                    <a:ext uri="{FF2B5EF4-FFF2-40B4-BE49-F238E27FC236}">
                      <a16:creationId xmlns:a16="http://schemas.microsoft.com/office/drawing/2014/main" id="{C7CE703F-A978-4DAD-B6EC-035BB66642B7}"/>
                    </a:ext>
                  </a:extLst>
                </p:cNvPr>
                <p:cNvPicPr/>
                <p:nvPr/>
              </p:nvPicPr>
              <p:blipFill>
                <a:blip r:embed="rId409"/>
                <a:stretch>
                  <a:fillRect/>
                </a:stretch>
              </p:blipFill>
              <p:spPr>
                <a:xfrm>
                  <a:off x="3642783" y="704491"/>
                  <a:ext cx="118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2" name="Freihand 261">
                  <a:extLst>
                    <a:ext uri="{FF2B5EF4-FFF2-40B4-BE49-F238E27FC236}">
                      <a16:creationId xmlns:a16="http://schemas.microsoft.com/office/drawing/2014/main" id="{5ECCA2DB-1C18-4563-B5D1-A2C4E1670585}"/>
                    </a:ext>
                  </a:extLst>
                </p14:cNvPr>
                <p14:cNvContentPartPr/>
                <p14:nvPr/>
              </p14:nvContentPartPr>
              <p14:xfrm>
                <a:off x="3901263" y="753451"/>
                <a:ext cx="100440" cy="130320"/>
              </p14:xfrm>
            </p:contentPart>
          </mc:Choice>
          <mc:Fallback xmlns="">
            <p:pic>
              <p:nvPicPr>
                <p:cNvPr id="262" name="Freihand 261">
                  <a:extLst>
                    <a:ext uri="{FF2B5EF4-FFF2-40B4-BE49-F238E27FC236}">
                      <a16:creationId xmlns:a16="http://schemas.microsoft.com/office/drawing/2014/main" id="{5ECCA2DB-1C18-4563-B5D1-A2C4E1670585}"/>
                    </a:ext>
                  </a:extLst>
                </p:cNvPr>
                <p:cNvPicPr/>
                <p:nvPr/>
              </p:nvPicPr>
              <p:blipFill>
                <a:blip r:embed="rId411"/>
                <a:stretch>
                  <a:fillRect/>
                </a:stretch>
              </p:blipFill>
              <p:spPr>
                <a:xfrm>
                  <a:off x="3896943" y="749131"/>
                  <a:ext cx="109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Freihand 262">
                  <a:extLst>
                    <a:ext uri="{FF2B5EF4-FFF2-40B4-BE49-F238E27FC236}">
                      <a16:creationId xmlns:a16="http://schemas.microsoft.com/office/drawing/2014/main" id="{821AFF47-DFCC-45D8-AF75-331BF3B89BF5}"/>
                    </a:ext>
                  </a:extLst>
                </p14:cNvPr>
                <p14:cNvContentPartPr/>
                <p14:nvPr/>
              </p14:nvContentPartPr>
              <p14:xfrm>
                <a:off x="4020423" y="770731"/>
                <a:ext cx="84240" cy="57960"/>
              </p14:xfrm>
            </p:contentPart>
          </mc:Choice>
          <mc:Fallback xmlns="">
            <p:pic>
              <p:nvPicPr>
                <p:cNvPr id="263" name="Freihand 262">
                  <a:extLst>
                    <a:ext uri="{FF2B5EF4-FFF2-40B4-BE49-F238E27FC236}">
                      <a16:creationId xmlns:a16="http://schemas.microsoft.com/office/drawing/2014/main" id="{821AFF47-DFCC-45D8-AF75-331BF3B89BF5}"/>
                    </a:ext>
                  </a:extLst>
                </p:cNvPr>
                <p:cNvPicPr/>
                <p:nvPr/>
              </p:nvPicPr>
              <p:blipFill>
                <a:blip r:embed="rId413"/>
                <a:stretch>
                  <a:fillRect/>
                </a:stretch>
              </p:blipFill>
              <p:spPr>
                <a:xfrm>
                  <a:off x="4016103" y="766411"/>
                  <a:ext cx="92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4" name="Freihand 263">
                  <a:extLst>
                    <a:ext uri="{FF2B5EF4-FFF2-40B4-BE49-F238E27FC236}">
                      <a16:creationId xmlns:a16="http://schemas.microsoft.com/office/drawing/2014/main" id="{DE6A8B91-4789-40FB-B0E1-9ED342D6BAB0}"/>
                    </a:ext>
                  </a:extLst>
                </p14:cNvPr>
                <p14:cNvContentPartPr/>
                <p14:nvPr/>
              </p14:nvContentPartPr>
              <p14:xfrm>
                <a:off x="4132383" y="752371"/>
                <a:ext cx="99720" cy="66960"/>
              </p14:xfrm>
            </p:contentPart>
          </mc:Choice>
          <mc:Fallback xmlns="">
            <p:pic>
              <p:nvPicPr>
                <p:cNvPr id="264" name="Freihand 263">
                  <a:extLst>
                    <a:ext uri="{FF2B5EF4-FFF2-40B4-BE49-F238E27FC236}">
                      <a16:creationId xmlns:a16="http://schemas.microsoft.com/office/drawing/2014/main" id="{DE6A8B91-4789-40FB-B0E1-9ED342D6BAB0}"/>
                    </a:ext>
                  </a:extLst>
                </p:cNvPr>
                <p:cNvPicPr/>
                <p:nvPr/>
              </p:nvPicPr>
              <p:blipFill>
                <a:blip r:embed="rId415"/>
                <a:stretch>
                  <a:fillRect/>
                </a:stretch>
              </p:blipFill>
              <p:spPr>
                <a:xfrm>
                  <a:off x="4128063" y="748051"/>
                  <a:ext cx="108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5" name="Freihand 264">
                  <a:extLst>
                    <a:ext uri="{FF2B5EF4-FFF2-40B4-BE49-F238E27FC236}">
                      <a16:creationId xmlns:a16="http://schemas.microsoft.com/office/drawing/2014/main" id="{8CC7B390-4AD3-4BFE-AE4B-32DAD19D33F8}"/>
                    </a:ext>
                  </a:extLst>
                </p14:cNvPr>
                <p14:cNvContentPartPr/>
                <p14:nvPr/>
              </p14:nvContentPartPr>
              <p14:xfrm>
                <a:off x="4231383" y="764611"/>
                <a:ext cx="77040" cy="71640"/>
              </p14:xfrm>
            </p:contentPart>
          </mc:Choice>
          <mc:Fallback xmlns="">
            <p:pic>
              <p:nvPicPr>
                <p:cNvPr id="265" name="Freihand 264">
                  <a:extLst>
                    <a:ext uri="{FF2B5EF4-FFF2-40B4-BE49-F238E27FC236}">
                      <a16:creationId xmlns:a16="http://schemas.microsoft.com/office/drawing/2014/main" id="{8CC7B390-4AD3-4BFE-AE4B-32DAD19D33F8}"/>
                    </a:ext>
                  </a:extLst>
                </p:cNvPr>
                <p:cNvPicPr/>
                <p:nvPr/>
              </p:nvPicPr>
              <p:blipFill>
                <a:blip r:embed="rId417"/>
                <a:stretch>
                  <a:fillRect/>
                </a:stretch>
              </p:blipFill>
              <p:spPr>
                <a:xfrm>
                  <a:off x="4227063" y="760291"/>
                  <a:ext cx="856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6" name="Freihand 265">
                  <a:extLst>
                    <a:ext uri="{FF2B5EF4-FFF2-40B4-BE49-F238E27FC236}">
                      <a16:creationId xmlns:a16="http://schemas.microsoft.com/office/drawing/2014/main" id="{B6725421-D0F9-4A5F-973B-554F7800B412}"/>
                    </a:ext>
                  </a:extLst>
                </p14:cNvPr>
                <p14:cNvContentPartPr/>
                <p14:nvPr/>
              </p14:nvContentPartPr>
              <p14:xfrm>
                <a:off x="4329663" y="782611"/>
                <a:ext cx="12600" cy="35640"/>
              </p14:xfrm>
            </p:contentPart>
          </mc:Choice>
          <mc:Fallback xmlns="">
            <p:pic>
              <p:nvPicPr>
                <p:cNvPr id="266" name="Freihand 265">
                  <a:extLst>
                    <a:ext uri="{FF2B5EF4-FFF2-40B4-BE49-F238E27FC236}">
                      <a16:creationId xmlns:a16="http://schemas.microsoft.com/office/drawing/2014/main" id="{B6725421-D0F9-4A5F-973B-554F7800B412}"/>
                    </a:ext>
                  </a:extLst>
                </p:cNvPr>
                <p:cNvPicPr/>
                <p:nvPr/>
              </p:nvPicPr>
              <p:blipFill>
                <a:blip r:embed="rId419"/>
                <a:stretch>
                  <a:fillRect/>
                </a:stretch>
              </p:blipFill>
              <p:spPr>
                <a:xfrm>
                  <a:off x="4325343" y="778291"/>
                  <a:ext cx="2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7" name="Freihand 266">
                  <a:extLst>
                    <a:ext uri="{FF2B5EF4-FFF2-40B4-BE49-F238E27FC236}">
                      <a16:creationId xmlns:a16="http://schemas.microsoft.com/office/drawing/2014/main" id="{827B3B3C-0909-42C3-9A59-96AF4E30BA60}"/>
                    </a:ext>
                  </a:extLst>
                </p14:cNvPr>
                <p14:cNvContentPartPr/>
                <p14:nvPr/>
              </p14:nvContentPartPr>
              <p14:xfrm>
                <a:off x="4382223" y="691171"/>
                <a:ext cx="82800" cy="141840"/>
              </p14:xfrm>
            </p:contentPart>
          </mc:Choice>
          <mc:Fallback xmlns="">
            <p:pic>
              <p:nvPicPr>
                <p:cNvPr id="267" name="Freihand 266">
                  <a:extLst>
                    <a:ext uri="{FF2B5EF4-FFF2-40B4-BE49-F238E27FC236}">
                      <a16:creationId xmlns:a16="http://schemas.microsoft.com/office/drawing/2014/main" id="{827B3B3C-0909-42C3-9A59-96AF4E30BA60}"/>
                    </a:ext>
                  </a:extLst>
                </p:cNvPr>
                <p:cNvPicPr/>
                <p:nvPr/>
              </p:nvPicPr>
              <p:blipFill>
                <a:blip r:embed="rId421"/>
                <a:stretch>
                  <a:fillRect/>
                </a:stretch>
              </p:blipFill>
              <p:spPr>
                <a:xfrm>
                  <a:off x="4377903" y="686851"/>
                  <a:ext cx="91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8" name="Freihand 267">
                  <a:extLst>
                    <a:ext uri="{FF2B5EF4-FFF2-40B4-BE49-F238E27FC236}">
                      <a16:creationId xmlns:a16="http://schemas.microsoft.com/office/drawing/2014/main" id="{988221F8-A927-4C50-859F-C9A7DCD2E2A5}"/>
                    </a:ext>
                  </a:extLst>
                </p14:cNvPr>
                <p14:cNvContentPartPr/>
                <p14:nvPr/>
              </p14:nvContentPartPr>
              <p14:xfrm>
                <a:off x="4471143" y="709531"/>
                <a:ext cx="30240" cy="96840"/>
              </p14:xfrm>
            </p:contentPart>
          </mc:Choice>
          <mc:Fallback xmlns="">
            <p:pic>
              <p:nvPicPr>
                <p:cNvPr id="268" name="Freihand 267">
                  <a:extLst>
                    <a:ext uri="{FF2B5EF4-FFF2-40B4-BE49-F238E27FC236}">
                      <a16:creationId xmlns:a16="http://schemas.microsoft.com/office/drawing/2014/main" id="{988221F8-A927-4C50-859F-C9A7DCD2E2A5}"/>
                    </a:ext>
                  </a:extLst>
                </p:cNvPr>
                <p:cNvPicPr/>
                <p:nvPr/>
              </p:nvPicPr>
              <p:blipFill>
                <a:blip r:embed="rId423"/>
                <a:stretch>
                  <a:fillRect/>
                </a:stretch>
              </p:blipFill>
              <p:spPr>
                <a:xfrm>
                  <a:off x="4466823" y="705211"/>
                  <a:ext cx="38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9" name="Freihand 268">
                  <a:extLst>
                    <a:ext uri="{FF2B5EF4-FFF2-40B4-BE49-F238E27FC236}">
                      <a16:creationId xmlns:a16="http://schemas.microsoft.com/office/drawing/2014/main" id="{E819B683-317B-40F5-AF5A-5051417350EE}"/>
                    </a:ext>
                  </a:extLst>
                </p14:cNvPr>
                <p14:cNvContentPartPr/>
                <p14:nvPr/>
              </p14:nvContentPartPr>
              <p14:xfrm>
                <a:off x="4516863" y="747691"/>
                <a:ext cx="118800" cy="65880"/>
              </p14:xfrm>
            </p:contentPart>
          </mc:Choice>
          <mc:Fallback xmlns="">
            <p:pic>
              <p:nvPicPr>
                <p:cNvPr id="269" name="Freihand 268">
                  <a:extLst>
                    <a:ext uri="{FF2B5EF4-FFF2-40B4-BE49-F238E27FC236}">
                      <a16:creationId xmlns:a16="http://schemas.microsoft.com/office/drawing/2014/main" id="{E819B683-317B-40F5-AF5A-5051417350EE}"/>
                    </a:ext>
                  </a:extLst>
                </p:cNvPr>
                <p:cNvPicPr/>
                <p:nvPr/>
              </p:nvPicPr>
              <p:blipFill>
                <a:blip r:embed="rId425"/>
                <a:stretch>
                  <a:fillRect/>
                </a:stretch>
              </p:blipFill>
              <p:spPr>
                <a:xfrm>
                  <a:off x="4512543" y="743371"/>
                  <a:ext cx="127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0" name="Freihand 269">
                  <a:extLst>
                    <a:ext uri="{FF2B5EF4-FFF2-40B4-BE49-F238E27FC236}">
                      <a16:creationId xmlns:a16="http://schemas.microsoft.com/office/drawing/2014/main" id="{28C91F7E-D4E9-43FD-987B-2D3C9D6706FD}"/>
                    </a:ext>
                  </a:extLst>
                </p14:cNvPr>
                <p14:cNvContentPartPr/>
                <p14:nvPr/>
              </p14:nvContentPartPr>
              <p14:xfrm>
                <a:off x="3784983" y="893851"/>
                <a:ext cx="119520" cy="72360"/>
              </p14:xfrm>
            </p:contentPart>
          </mc:Choice>
          <mc:Fallback xmlns="">
            <p:pic>
              <p:nvPicPr>
                <p:cNvPr id="270" name="Freihand 269">
                  <a:extLst>
                    <a:ext uri="{FF2B5EF4-FFF2-40B4-BE49-F238E27FC236}">
                      <a16:creationId xmlns:a16="http://schemas.microsoft.com/office/drawing/2014/main" id="{28C91F7E-D4E9-43FD-987B-2D3C9D6706FD}"/>
                    </a:ext>
                  </a:extLst>
                </p:cNvPr>
                <p:cNvPicPr/>
                <p:nvPr/>
              </p:nvPicPr>
              <p:blipFill>
                <a:blip r:embed="rId427"/>
                <a:stretch>
                  <a:fillRect/>
                </a:stretch>
              </p:blipFill>
              <p:spPr>
                <a:xfrm>
                  <a:off x="3780663" y="889531"/>
                  <a:ext cx="128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1" name="Freihand 270">
                  <a:extLst>
                    <a:ext uri="{FF2B5EF4-FFF2-40B4-BE49-F238E27FC236}">
                      <a16:creationId xmlns:a16="http://schemas.microsoft.com/office/drawing/2014/main" id="{B3F4C63D-9948-4B0B-ABDA-7D9DE831363A}"/>
                    </a:ext>
                  </a:extLst>
                </p14:cNvPr>
                <p14:cNvContentPartPr/>
                <p14:nvPr/>
              </p14:nvContentPartPr>
              <p14:xfrm>
                <a:off x="4658343" y="680011"/>
                <a:ext cx="56880" cy="22320"/>
              </p14:xfrm>
            </p:contentPart>
          </mc:Choice>
          <mc:Fallback xmlns="">
            <p:pic>
              <p:nvPicPr>
                <p:cNvPr id="271" name="Freihand 270">
                  <a:extLst>
                    <a:ext uri="{FF2B5EF4-FFF2-40B4-BE49-F238E27FC236}">
                      <a16:creationId xmlns:a16="http://schemas.microsoft.com/office/drawing/2014/main" id="{B3F4C63D-9948-4B0B-ABDA-7D9DE831363A}"/>
                    </a:ext>
                  </a:extLst>
                </p:cNvPr>
                <p:cNvPicPr/>
                <p:nvPr/>
              </p:nvPicPr>
              <p:blipFill>
                <a:blip r:embed="rId429"/>
                <a:stretch>
                  <a:fillRect/>
                </a:stretch>
              </p:blipFill>
              <p:spPr>
                <a:xfrm>
                  <a:off x="4654023" y="675691"/>
                  <a:ext cx="65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3" name="Freihand 272">
                  <a:extLst>
                    <a:ext uri="{FF2B5EF4-FFF2-40B4-BE49-F238E27FC236}">
                      <a16:creationId xmlns:a16="http://schemas.microsoft.com/office/drawing/2014/main" id="{D46AD1D5-431F-4E26-B649-9868FE05DA2E}"/>
                    </a:ext>
                  </a:extLst>
                </p14:cNvPr>
                <p14:cNvContentPartPr/>
                <p14:nvPr/>
              </p14:nvContentPartPr>
              <p14:xfrm>
                <a:off x="3420303" y="1020931"/>
                <a:ext cx="138960" cy="120600"/>
              </p14:xfrm>
            </p:contentPart>
          </mc:Choice>
          <mc:Fallback xmlns="">
            <p:pic>
              <p:nvPicPr>
                <p:cNvPr id="273" name="Freihand 272">
                  <a:extLst>
                    <a:ext uri="{FF2B5EF4-FFF2-40B4-BE49-F238E27FC236}">
                      <a16:creationId xmlns:a16="http://schemas.microsoft.com/office/drawing/2014/main" id="{D46AD1D5-431F-4E26-B649-9868FE05DA2E}"/>
                    </a:ext>
                  </a:extLst>
                </p:cNvPr>
                <p:cNvPicPr/>
                <p:nvPr/>
              </p:nvPicPr>
              <p:blipFill>
                <a:blip r:embed="rId431"/>
                <a:stretch>
                  <a:fillRect/>
                </a:stretch>
              </p:blipFill>
              <p:spPr>
                <a:xfrm>
                  <a:off x="3415983" y="1016611"/>
                  <a:ext cx="147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4" name="Freihand 273">
                  <a:extLst>
                    <a:ext uri="{FF2B5EF4-FFF2-40B4-BE49-F238E27FC236}">
                      <a16:creationId xmlns:a16="http://schemas.microsoft.com/office/drawing/2014/main" id="{7AB394C8-3B97-4993-B79F-1B9D4D4758E8}"/>
                    </a:ext>
                  </a:extLst>
                </p14:cNvPr>
                <p14:cNvContentPartPr/>
                <p14:nvPr/>
              </p14:nvContentPartPr>
              <p14:xfrm>
                <a:off x="3543063" y="1019491"/>
                <a:ext cx="360000" cy="274680"/>
              </p14:xfrm>
            </p:contentPart>
          </mc:Choice>
          <mc:Fallback xmlns="">
            <p:pic>
              <p:nvPicPr>
                <p:cNvPr id="274" name="Freihand 273">
                  <a:extLst>
                    <a:ext uri="{FF2B5EF4-FFF2-40B4-BE49-F238E27FC236}">
                      <a16:creationId xmlns:a16="http://schemas.microsoft.com/office/drawing/2014/main" id="{7AB394C8-3B97-4993-B79F-1B9D4D4758E8}"/>
                    </a:ext>
                  </a:extLst>
                </p:cNvPr>
                <p:cNvPicPr/>
                <p:nvPr/>
              </p:nvPicPr>
              <p:blipFill>
                <a:blip r:embed="rId433"/>
                <a:stretch>
                  <a:fillRect/>
                </a:stretch>
              </p:blipFill>
              <p:spPr>
                <a:xfrm>
                  <a:off x="3538743" y="1015171"/>
                  <a:ext cx="368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5" name="Freihand 274">
                  <a:extLst>
                    <a:ext uri="{FF2B5EF4-FFF2-40B4-BE49-F238E27FC236}">
                      <a16:creationId xmlns:a16="http://schemas.microsoft.com/office/drawing/2014/main" id="{2DADCAEA-4136-477C-B500-A1AE795D08CD}"/>
                    </a:ext>
                  </a:extLst>
                </p14:cNvPr>
                <p14:cNvContentPartPr/>
                <p14:nvPr/>
              </p14:nvContentPartPr>
              <p14:xfrm>
                <a:off x="3936543" y="962971"/>
                <a:ext cx="160200" cy="138960"/>
              </p14:xfrm>
            </p:contentPart>
          </mc:Choice>
          <mc:Fallback xmlns="">
            <p:pic>
              <p:nvPicPr>
                <p:cNvPr id="275" name="Freihand 274">
                  <a:extLst>
                    <a:ext uri="{FF2B5EF4-FFF2-40B4-BE49-F238E27FC236}">
                      <a16:creationId xmlns:a16="http://schemas.microsoft.com/office/drawing/2014/main" id="{2DADCAEA-4136-477C-B500-A1AE795D08CD}"/>
                    </a:ext>
                  </a:extLst>
                </p:cNvPr>
                <p:cNvPicPr/>
                <p:nvPr/>
              </p:nvPicPr>
              <p:blipFill>
                <a:blip r:embed="rId435"/>
                <a:stretch>
                  <a:fillRect/>
                </a:stretch>
              </p:blipFill>
              <p:spPr>
                <a:xfrm>
                  <a:off x="3932223" y="958651"/>
                  <a:ext cx="168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6" name="Freihand 275">
                  <a:extLst>
                    <a:ext uri="{FF2B5EF4-FFF2-40B4-BE49-F238E27FC236}">
                      <a16:creationId xmlns:a16="http://schemas.microsoft.com/office/drawing/2014/main" id="{59FBB5F8-6DFA-476F-AD13-98F8C170B36F}"/>
                    </a:ext>
                  </a:extLst>
                </p14:cNvPr>
                <p14:cNvContentPartPr/>
                <p14:nvPr/>
              </p14:nvContentPartPr>
              <p14:xfrm>
                <a:off x="4082703" y="956491"/>
                <a:ext cx="26280" cy="14040"/>
              </p14:xfrm>
            </p:contentPart>
          </mc:Choice>
          <mc:Fallback xmlns="">
            <p:pic>
              <p:nvPicPr>
                <p:cNvPr id="276" name="Freihand 275">
                  <a:extLst>
                    <a:ext uri="{FF2B5EF4-FFF2-40B4-BE49-F238E27FC236}">
                      <a16:creationId xmlns:a16="http://schemas.microsoft.com/office/drawing/2014/main" id="{59FBB5F8-6DFA-476F-AD13-98F8C170B36F}"/>
                    </a:ext>
                  </a:extLst>
                </p:cNvPr>
                <p:cNvPicPr/>
                <p:nvPr/>
              </p:nvPicPr>
              <p:blipFill>
                <a:blip r:embed="rId437"/>
                <a:stretch>
                  <a:fillRect/>
                </a:stretch>
              </p:blipFill>
              <p:spPr>
                <a:xfrm>
                  <a:off x="4078383" y="952171"/>
                  <a:ext cx="34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7" name="Freihand 276">
                  <a:extLst>
                    <a:ext uri="{FF2B5EF4-FFF2-40B4-BE49-F238E27FC236}">
                      <a16:creationId xmlns:a16="http://schemas.microsoft.com/office/drawing/2014/main" id="{02A2EA4D-155E-4088-A9EB-573DBB336A0E}"/>
                    </a:ext>
                  </a:extLst>
                </p14:cNvPr>
                <p14:cNvContentPartPr/>
                <p14:nvPr/>
              </p14:nvContentPartPr>
              <p14:xfrm>
                <a:off x="4105743" y="911131"/>
                <a:ext cx="86040" cy="191880"/>
              </p14:xfrm>
            </p:contentPart>
          </mc:Choice>
          <mc:Fallback xmlns="">
            <p:pic>
              <p:nvPicPr>
                <p:cNvPr id="277" name="Freihand 276">
                  <a:extLst>
                    <a:ext uri="{FF2B5EF4-FFF2-40B4-BE49-F238E27FC236}">
                      <a16:creationId xmlns:a16="http://schemas.microsoft.com/office/drawing/2014/main" id="{02A2EA4D-155E-4088-A9EB-573DBB336A0E}"/>
                    </a:ext>
                  </a:extLst>
                </p:cNvPr>
                <p:cNvPicPr/>
                <p:nvPr/>
              </p:nvPicPr>
              <p:blipFill>
                <a:blip r:embed="rId439"/>
                <a:stretch>
                  <a:fillRect/>
                </a:stretch>
              </p:blipFill>
              <p:spPr>
                <a:xfrm>
                  <a:off x="4101423" y="906811"/>
                  <a:ext cx="94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8" name="Freihand 277">
                  <a:extLst>
                    <a:ext uri="{FF2B5EF4-FFF2-40B4-BE49-F238E27FC236}">
                      <a16:creationId xmlns:a16="http://schemas.microsoft.com/office/drawing/2014/main" id="{C406E9DD-A2C3-4635-8A14-D95029450E27}"/>
                    </a:ext>
                  </a:extLst>
                </p14:cNvPr>
                <p14:cNvContentPartPr/>
                <p14:nvPr/>
              </p14:nvContentPartPr>
              <p14:xfrm>
                <a:off x="4237863" y="1000411"/>
                <a:ext cx="157680" cy="87120"/>
              </p14:xfrm>
            </p:contentPart>
          </mc:Choice>
          <mc:Fallback xmlns="">
            <p:pic>
              <p:nvPicPr>
                <p:cNvPr id="278" name="Freihand 277">
                  <a:extLst>
                    <a:ext uri="{FF2B5EF4-FFF2-40B4-BE49-F238E27FC236}">
                      <a16:creationId xmlns:a16="http://schemas.microsoft.com/office/drawing/2014/main" id="{C406E9DD-A2C3-4635-8A14-D95029450E27}"/>
                    </a:ext>
                  </a:extLst>
                </p:cNvPr>
                <p:cNvPicPr/>
                <p:nvPr/>
              </p:nvPicPr>
              <p:blipFill>
                <a:blip r:embed="rId441"/>
                <a:stretch>
                  <a:fillRect/>
                </a:stretch>
              </p:blipFill>
              <p:spPr>
                <a:xfrm>
                  <a:off x="4233543" y="996091"/>
                  <a:ext cx="166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9" name="Freihand 278">
                  <a:extLst>
                    <a:ext uri="{FF2B5EF4-FFF2-40B4-BE49-F238E27FC236}">
                      <a16:creationId xmlns:a16="http://schemas.microsoft.com/office/drawing/2014/main" id="{EE2AB0A0-591E-456E-B0BB-50AA8D4A2D57}"/>
                    </a:ext>
                  </a:extLst>
                </p14:cNvPr>
                <p14:cNvContentPartPr/>
                <p14:nvPr/>
              </p14:nvContentPartPr>
              <p14:xfrm>
                <a:off x="4386183" y="955051"/>
                <a:ext cx="41040" cy="22680"/>
              </p14:xfrm>
            </p:contentPart>
          </mc:Choice>
          <mc:Fallback xmlns="">
            <p:pic>
              <p:nvPicPr>
                <p:cNvPr id="279" name="Freihand 278">
                  <a:extLst>
                    <a:ext uri="{FF2B5EF4-FFF2-40B4-BE49-F238E27FC236}">
                      <a16:creationId xmlns:a16="http://schemas.microsoft.com/office/drawing/2014/main" id="{EE2AB0A0-591E-456E-B0BB-50AA8D4A2D57}"/>
                    </a:ext>
                  </a:extLst>
                </p:cNvPr>
                <p:cNvPicPr/>
                <p:nvPr/>
              </p:nvPicPr>
              <p:blipFill>
                <a:blip r:embed="rId443"/>
                <a:stretch>
                  <a:fillRect/>
                </a:stretch>
              </p:blipFill>
              <p:spPr>
                <a:xfrm>
                  <a:off x="4381863" y="950731"/>
                  <a:ext cx="4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0" name="Freihand 279">
                  <a:extLst>
                    <a:ext uri="{FF2B5EF4-FFF2-40B4-BE49-F238E27FC236}">
                      <a16:creationId xmlns:a16="http://schemas.microsoft.com/office/drawing/2014/main" id="{8CBA6D58-7427-4CE5-B713-EFED4415E5CE}"/>
                    </a:ext>
                  </a:extLst>
                </p14:cNvPr>
                <p14:cNvContentPartPr/>
                <p14:nvPr/>
              </p14:nvContentPartPr>
              <p14:xfrm>
                <a:off x="4412823" y="987091"/>
                <a:ext cx="148320" cy="82440"/>
              </p14:xfrm>
            </p:contentPart>
          </mc:Choice>
          <mc:Fallback xmlns="">
            <p:pic>
              <p:nvPicPr>
                <p:cNvPr id="280" name="Freihand 279">
                  <a:extLst>
                    <a:ext uri="{FF2B5EF4-FFF2-40B4-BE49-F238E27FC236}">
                      <a16:creationId xmlns:a16="http://schemas.microsoft.com/office/drawing/2014/main" id="{8CBA6D58-7427-4CE5-B713-EFED4415E5CE}"/>
                    </a:ext>
                  </a:extLst>
                </p:cNvPr>
                <p:cNvPicPr/>
                <p:nvPr/>
              </p:nvPicPr>
              <p:blipFill>
                <a:blip r:embed="rId445"/>
                <a:stretch>
                  <a:fillRect/>
                </a:stretch>
              </p:blipFill>
              <p:spPr>
                <a:xfrm>
                  <a:off x="4408503" y="982771"/>
                  <a:ext cx="1569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2" name="Freihand 281">
                  <a:extLst>
                    <a:ext uri="{FF2B5EF4-FFF2-40B4-BE49-F238E27FC236}">
                      <a16:creationId xmlns:a16="http://schemas.microsoft.com/office/drawing/2014/main" id="{0D966341-4C4A-46A9-85C3-26A8805F1AC4}"/>
                    </a:ext>
                  </a:extLst>
                </p14:cNvPr>
                <p14:cNvContentPartPr/>
                <p14:nvPr/>
              </p14:nvContentPartPr>
              <p14:xfrm>
                <a:off x="3219423" y="1311811"/>
                <a:ext cx="268920" cy="160560"/>
              </p14:xfrm>
            </p:contentPart>
          </mc:Choice>
          <mc:Fallback xmlns="">
            <p:pic>
              <p:nvPicPr>
                <p:cNvPr id="282" name="Freihand 281">
                  <a:extLst>
                    <a:ext uri="{FF2B5EF4-FFF2-40B4-BE49-F238E27FC236}">
                      <a16:creationId xmlns:a16="http://schemas.microsoft.com/office/drawing/2014/main" id="{0D966341-4C4A-46A9-85C3-26A8805F1AC4}"/>
                    </a:ext>
                  </a:extLst>
                </p:cNvPr>
                <p:cNvPicPr/>
                <p:nvPr/>
              </p:nvPicPr>
              <p:blipFill>
                <a:blip r:embed="rId447"/>
                <a:stretch>
                  <a:fillRect/>
                </a:stretch>
              </p:blipFill>
              <p:spPr>
                <a:xfrm>
                  <a:off x="3215103" y="1307491"/>
                  <a:ext cx="277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83" name="Freihand 282">
                  <a:extLst>
                    <a:ext uri="{FF2B5EF4-FFF2-40B4-BE49-F238E27FC236}">
                      <a16:creationId xmlns:a16="http://schemas.microsoft.com/office/drawing/2014/main" id="{CDF9FC8C-21A5-4568-8813-F23BA5644870}"/>
                    </a:ext>
                  </a:extLst>
                </p14:cNvPr>
                <p14:cNvContentPartPr/>
                <p14:nvPr/>
              </p14:nvContentPartPr>
              <p14:xfrm>
                <a:off x="3510303" y="1354651"/>
                <a:ext cx="209160" cy="74880"/>
              </p14:xfrm>
            </p:contentPart>
          </mc:Choice>
          <mc:Fallback xmlns="">
            <p:pic>
              <p:nvPicPr>
                <p:cNvPr id="283" name="Freihand 282">
                  <a:extLst>
                    <a:ext uri="{FF2B5EF4-FFF2-40B4-BE49-F238E27FC236}">
                      <a16:creationId xmlns:a16="http://schemas.microsoft.com/office/drawing/2014/main" id="{CDF9FC8C-21A5-4568-8813-F23BA5644870}"/>
                    </a:ext>
                  </a:extLst>
                </p:cNvPr>
                <p:cNvPicPr/>
                <p:nvPr/>
              </p:nvPicPr>
              <p:blipFill>
                <a:blip r:embed="rId449"/>
                <a:stretch>
                  <a:fillRect/>
                </a:stretch>
              </p:blipFill>
              <p:spPr>
                <a:xfrm>
                  <a:off x="3505983" y="1350331"/>
                  <a:ext cx="217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4" name="Freihand 283">
                  <a:extLst>
                    <a:ext uri="{FF2B5EF4-FFF2-40B4-BE49-F238E27FC236}">
                      <a16:creationId xmlns:a16="http://schemas.microsoft.com/office/drawing/2014/main" id="{88CF4046-9780-4C84-A0C0-5DEA0CEC9530}"/>
                    </a:ext>
                  </a:extLst>
                </p14:cNvPr>
                <p14:cNvContentPartPr/>
                <p14:nvPr/>
              </p14:nvContentPartPr>
              <p14:xfrm>
                <a:off x="3516783" y="1277971"/>
                <a:ext cx="105840" cy="144360"/>
              </p14:xfrm>
            </p:contentPart>
          </mc:Choice>
          <mc:Fallback xmlns="">
            <p:pic>
              <p:nvPicPr>
                <p:cNvPr id="284" name="Freihand 283">
                  <a:extLst>
                    <a:ext uri="{FF2B5EF4-FFF2-40B4-BE49-F238E27FC236}">
                      <a16:creationId xmlns:a16="http://schemas.microsoft.com/office/drawing/2014/main" id="{88CF4046-9780-4C84-A0C0-5DEA0CEC9530}"/>
                    </a:ext>
                  </a:extLst>
                </p:cNvPr>
                <p:cNvPicPr/>
                <p:nvPr/>
              </p:nvPicPr>
              <p:blipFill>
                <a:blip r:embed="rId451"/>
                <a:stretch>
                  <a:fillRect/>
                </a:stretch>
              </p:blipFill>
              <p:spPr>
                <a:xfrm>
                  <a:off x="3512463" y="1273651"/>
                  <a:ext cx="114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5" name="Freihand 284">
                  <a:extLst>
                    <a:ext uri="{FF2B5EF4-FFF2-40B4-BE49-F238E27FC236}">
                      <a16:creationId xmlns:a16="http://schemas.microsoft.com/office/drawing/2014/main" id="{47BFE2F4-D018-4789-B2F3-3319259B0C19}"/>
                    </a:ext>
                  </a:extLst>
                </p14:cNvPr>
                <p14:cNvContentPartPr/>
                <p14:nvPr/>
              </p14:nvContentPartPr>
              <p14:xfrm>
                <a:off x="3634503" y="1319011"/>
                <a:ext cx="306360" cy="123120"/>
              </p14:xfrm>
            </p:contentPart>
          </mc:Choice>
          <mc:Fallback xmlns="">
            <p:pic>
              <p:nvPicPr>
                <p:cNvPr id="285" name="Freihand 284">
                  <a:extLst>
                    <a:ext uri="{FF2B5EF4-FFF2-40B4-BE49-F238E27FC236}">
                      <a16:creationId xmlns:a16="http://schemas.microsoft.com/office/drawing/2014/main" id="{47BFE2F4-D018-4789-B2F3-3319259B0C19}"/>
                    </a:ext>
                  </a:extLst>
                </p:cNvPr>
                <p:cNvPicPr/>
                <p:nvPr/>
              </p:nvPicPr>
              <p:blipFill>
                <a:blip r:embed="rId453"/>
                <a:stretch>
                  <a:fillRect/>
                </a:stretch>
              </p:blipFill>
              <p:spPr>
                <a:xfrm>
                  <a:off x="3630183" y="1314691"/>
                  <a:ext cx="3150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7" name="Freihand 286">
                  <a:extLst>
                    <a:ext uri="{FF2B5EF4-FFF2-40B4-BE49-F238E27FC236}">
                      <a16:creationId xmlns:a16="http://schemas.microsoft.com/office/drawing/2014/main" id="{1327DE6D-3246-4CCA-8FD5-6C3A646F2470}"/>
                    </a:ext>
                  </a:extLst>
                </p14:cNvPr>
                <p14:cNvContentPartPr/>
                <p14:nvPr/>
              </p14:nvContentPartPr>
              <p14:xfrm>
                <a:off x="4079463" y="1267891"/>
                <a:ext cx="31320" cy="144000"/>
              </p14:xfrm>
            </p:contentPart>
          </mc:Choice>
          <mc:Fallback xmlns="">
            <p:pic>
              <p:nvPicPr>
                <p:cNvPr id="287" name="Freihand 286">
                  <a:extLst>
                    <a:ext uri="{FF2B5EF4-FFF2-40B4-BE49-F238E27FC236}">
                      <a16:creationId xmlns:a16="http://schemas.microsoft.com/office/drawing/2014/main" id="{1327DE6D-3246-4CCA-8FD5-6C3A646F2470}"/>
                    </a:ext>
                  </a:extLst>
                </p:cNvPr>
                <p:cNvPicPr/>
                <p:nvPr/>
              </p:nvPicPr>
              <p:blipFill>
                <a:blip r:embed="rId455"/>
                <a:stretch>
                  <a:fillRect/>
                </a:stretch>
              </p:blipFill>
              <p:spPr>
                <a:xfrm>
                  <a:off x="4075143" y="1263571"/>
                  <a:ext cx="39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88" name="Freihand 287">
                  <a:extLst>
                    <a:ext uri="{FF2B5EF4-FFF2-40B4-BE49-F238E27FC236}">
                      <a16:creationId xmlns:a16="http://schemas.microsoft.com/office/drawing/2014/main" id="{BB4D594F-935F-41D4-A24B-53E2DAA44E0A}"/>
                    </a:ext>
                  </a:extLst>
                </p14:cNvPr>
                <p14:cNvContentPartPr/>
                <p14:nvPr/>
              </p14:nvContentPartPr>
              <p14:xfrm>
                <a:off x="4037343" y="1227571"/>
                <a:ext cx="142560" cy="119520"/>
              </p14:xfrm>
            </p:contentPart>
          </mc:Choice>
          <mc:Fallback xmlns="">
            <p:pic>
              <p:nvPicPr>
                <p:cNvPr id="288" name="Freihand 287">
                  <a:extLst>
                    <a:ext uri="{FF2B5EF4-FFF2-40B4-BE49-F238E27FC236}">
                      <a16:creationId xmlns:a16="http://schemas.microsoft.com/office/drawing/2014/main" id="{BB4D594F-935F-41D4-A24B-53E2DAA44E0A}"/>
                    </a:ext>
                  </a:extLst>
                </p:cNvPr>
                <p:cNvPicPr/>
                <p:nvPr/>
              </p:nvPicPr>
              <p:blipFill>
                <a:blip r:embed="rId457"/>
                <a:stretch>
                  <a:fillRect/>
                </a:stretch>
              </p:blipFill>
              <p:spPr>
                <a:xfrm>
                  <a:off x="4033023" y="1223251"/>
                  <a:ext cx="151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9" name="Freihand 288">
                  <a:extLst>
                    <a:ext uri="{FF2B5EF4-FFF2-40B4-BE49-F238E27FC236}">
                      <a16:creationId xmlns:a16="http://schemas.microsoft.com/office/drawing/2014/main" id="{8EC148C3-D29D-4AF8-9530-6B8C01EE532A}"/>
                    </a:ext>
                  </a:extLst>
                </p14:cNvPr>
                <p14:cNvContentPartPr/>
                <p14:nvPr/>
              </p14:nvContentPartPr>
              <p14:xfrm>
                <a:off x="4182423" y="1303531"/>
                <a:ext cx="168840" cy="92520"/>
              </p14:xfrm>
            </p:contentPart>
          </mc:Choice>
          <mc:Fallback xmlns="">
            <p:pic>
              <p:nvPicPr>
                <p:cNvPr id="289" name="Freihand 288">
                  <a:extLst>
                    <a:ext uri="{FF2B5EF4-FFF2-40B4-BE49-F238E27FC236}">
                      <a16:creationId xmlns:a16="http://schemas.microsoft.com/office/drawing/2014/main" id="{8EC148C3-D29D-4AF8-9530-6B8C01EE532A}"/>
                    </a:ext>
                  </a:extLst>
                </p:cNvPr>
                <p:cNvPicPr/>
                <p:nvPr/>
              </p:nvPicPr>
              <p:blipFill>
                <a:blip r:embed="rId459"/>
                <a:stretch>
                  <a:fillRect/>
                </a:stretch>
              </p:blipFill>
              <p:spPr>
                <a:xfrm>
                  <a:off x="4178103" y="1299211"/>
                  <a:ext cx="177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0" name="Freihand 289">
                  <a:extLst>
                    <a:ext uri="{FF2B5EF4-FFF2-40B4-BE49-F238E27FC236}">
                      <a16:creationId xmlns:a16="http://schemas.microsoft.com/office/drawing/2014/main" id="{20D0F530-6DF4-490E-A992-6B0E51D53A83}"/>
                    </a:ext>
                  </a:extLst>
                </p14:cNvPr>
                <p14:cNvContentPartPr/>
                <p14:nvPr/>
              </p14:nvContentPartPr>
              <p14:xfrm>
                <a:off x="4371783" y="1212811"/>
                <a:ext cx="240480" cy="114480"/>
              </p14:xfrm>
            </p:contentPart>
          </mc:Choice>
          <mc:Fallback xmlns="">
            <p:pic>
              <p:nvPicPr>
                <p:cNvPr id="290" name="Freihand 289">
                  <a:extLst>
                    <a:ext uri="{FF2B5EF4-FFF2-40B4-BE49-F238E27FC236}">
                      <a16:creationId xmlns:a16="http://schemas.microsoft.com/office/drawing/2014/main" id="{20D0F530-6DF4-490E-A992-6B0E51D53A83}"/>
                    </a:ext>
                  </a:extLst>
                </p:cNvPr>
                <p:cNvPicPr/>
                <p:nvPr/>
              </p:nvPicPr>
              <p:blipFill>
                <a:blip r:embed="rId461"/>
                <a:stretch>
                  <a:fillRect/>
                </a:stretch>
              </p:blipFill>
              <p:spPr>
                <a:xfrm>
                  <a:off x="4367463" y="1208491"/>
                  <a:ext cx="2491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1" name="Freihand 290">
                  <a:extLst>
                    <a:ext uri="{FF2B5EF4-FFF2-40B4-BE49-F238E27FC236}">
                      <a16:creationId xmlns:a16="http://schemas.microsoft.com/office/drawing/2014/main" id="{C9C938E3-C5BB-495B-82E2-59529EA510B3}"/>
                    </a:ext>
                  </a:extLst>
                </p14:cNvPr>
                <p14:cNvContentPartPr/>
                <p14:nvPr/>
              </p14:nvContentPartPr>
              <p14:xfrm>
                <a:off x="4620903" y="1236931"/>
                <a:ext cx="105840" cy="64440"/>
              </p14:xfrm>
            </p:contentPart>
          </mc:Choice>
          <mc:Fallback xmlns="">
            <p:pic>
              <p:nvPicPr>
                <p:cNvPr id="291" name="Freihand 290">
                  <a:extLst>
                    <a:ext uri="{FF2B5EF4-FFF2-40B4-BE49-F238E27FC236}">
                      <a16:creationId xmlns:a16="http://schemas.microsoft.com/office/drawing/2014/main" id="{C9C938E3-C5BB-495B-82E2-59529EA510B3}"/>
                    </a:ext>
                  </a:extLst>
                </p:cNvPr>
                <p:cNvPicPr/>
                <p:nvPr/>
              </p:nvPicPr>
              <p:blipFill>
                <a:blip r:embed="rId463"/>
                <a:stretch>
                  <a:fillRect/>
                </a:stretch>
              </p:blipFill>
              <p:spPr>
                <a:xfrm>
                  <a:off x="4616583" y="1232611"/>
                  <a:ext cx="114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2" name="Freihand 291">
                  <a:extLst>
                    <a:ext uri="{FF2B5EF4-FFF2-40B4-BE49-F238E27FC236}">
                      <a16:creationId xmlns:a16="http://schemas.microsoft.com/office/drawing/2014/main" id="{14FABF0D-7A4B-43EE-83C2-58E44B1B3B00}"/>
                    </a:ext>
                  </a:extLst>
                </p14:cNvPr>
                <p14:cNvContentPartPr/>
                <p14:nvPr/>
              </p14:nvContentPartPr>
              <p14:xfrm>
                <a:off x="4729263" y="1151971"/>
                <a:ext cx="165960" cy="147600"/>
              </p14:xfrm>
            </p:contentPart>
          </mc:Choice>
          <mc:Fallback xmlns="">
            <p:pic>
              <p:nvPicPr>
                <p:cNvPr id="292" name="Freihand 291">
                  <a:extLst>
                    <a:ext uri="{FF2B5EF4-FFF2-40B4-BE49-F238E27FC236}">
                      <a16:creationId xmlns:a16="http://schemas.microsoft.com/office/drawing/2014/main" id="{14FABF0D-7A4B-43EE-83C2-58E44B1B3B00}"/>
                    </a:ext>
                  </a:extLst>
                </p:cNvPr>
                <p:cNvPicPr/>
                <p:nvPr/>
              </p:nvPicPr>
              <p:blipFill>
                <a:blip r:embed="rId465"/>
                <a:stretch>
                  <a:fillRect/>
                </a:stretch>
              </p:blipFill>
              <p:spPr>
                <a:xfrm>
                  <a:off x="4724943" y="1147651"/>
                  <a:ext cx="174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94" name="Freihand 293">
                  <a:extLst>
                    <a:ext uri="{FF2B5EF4-FFF2-40B4-BE49-F238E27FC236}">
                      <a16:creationId xmlns:a16="http://schemas.microsoft.com/office/drawing/2014/main" id="{4B32A1D5-69E4-4225-AC2E-7140296620C6}"/>
                    </a:ext>
                  </a:extLst>
                </p14:cNvPr>
                <p14:cNvContentPartPr/>
                <p14:nvPr/>
              </p14:nvContentPartPr>
              <p14:xfrm>
                <a:off x="4844463" y="1204531"/>
                <a:ext cx="189000" cy="73440"/>
              </p14:xfrm>
            </p:contentPart>
          </mc:Choice>
          <mc:Fallback xmlns="">
            <p:pic>
              <p:nvPicPr>
                <p:cNvPr id="294" name="Freihand 293">
                  <a:extLst>
                    <a:ext uri="{FF2B5EF4-FFF2-40B4-BE49-F238E27FC236}">
                      <a16:creationId xmlns:a16="http://schemas.microsoft.com/office/drawing/2014/main" id="{4B32A1D5-69E4-4225-AC2E-7140296620C6}"/>
                    </a:ext>
                  </a:extLst>
                </p:cNvPr>
                <p:cNvPicPr/>
                <p:nvPr/>
              </p:nvPicPr>
              <p:blipFill>
                <a:blip r:embed="rId467"/>
                <a:stretch>
                  <a:fillRect/>
                </a:stretch>
              </p:blipFill>
              <p:spPr>
                <a:xfrm>
                  <a:off x="4840143" y="1200211"/>
                  <a:ext cx="197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95" name="Freihand 294">
                  <a:extLst>
                    <a:ext uri="{FF2B5EF4-FFF2-40B4-BE49-F238E27FC236}">
                      <a16:creationId xmlns:a16="http://schemas.microsoft.com/office/drawing/2014/main" id="{7A76970C-00B1-4AE5-AB34-982ADBE9F9D5}"/>
                    </a:ext>
                  </a:extLst>
                </p14:cNvPr>
                <p14:cNvContentPartPr/>
                <p14:nvPr/>
              </p14:nvContentPartPr>
              <p14:xfrm>
                <a:off x="4980903" y="1144051"/>
                <a:ext cx="360" cy="360"/>
              </p14:xfrm>
            </p:contentPart>
          </mc:Choice>
          <mc:Fallback xmlns="">
            <p:pic>
              <p:nvPicPr>
                <p:cNvPr id="295" name="Freihand 294">
                  <a:extLst>
                    <a:ext uri="{FF2B5EF4-FFF2-40B4-BE49-F238E27FC236}">
                      <a16:creationId xmlns:a16="http://schemas.microsoft.com/office/drawing/2014/main" id="{7A76970C-00B1-4AE5-AB34-982ADBE9F9D5}"/>
                    </a:ext>
                  </a:extLst>
                </p:cNvPr>
                <p:cNvPicPr/>
                <p:nvPr/>
              </p:nvPicPr>
              <p:blipFill>
                <a:blip r:embed="rId243"/>
                <a:stretch>
                  <a:fillRect/>
                </a:stretch>
              </p:blipFill>
              <p:spPr>
                <a:xfrm>
                  <a:off x="4976583" y="11397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96" name="Freihand 295">
                  <a:extLst>
                    <a:ext uri="{FF2B5EF4-FFF2-40B4-BE49-F238E27FC236}">
                      <a16:creationId xmlns:a16="http://schemas.microsoft.com/office/drawing/2014/main" id="{0E76ECFC-0044-4688-B65F-944B1002B878}"/>
                    </a:ext>
                  </a:extLst>
                </p14:cNvPr>
                <p14:cNvContentPartPr/>
                <p14:nvPr/>
              </p14:nvContentPartPr>
              <p14:xfrm>
                <a:off x="3378183" y="1597291"/>
                <a:ext cx="213840" cy="67680"/>
              </p14:xfrm>
            </p:contentPart>
          </mc:Choice>
          <mc:Fallback xmlns="">
            <p:pic>
              <p:nvPicPr>
                <p:cNvPr id="296" name="Freihand 295">
                  <a:extLst>
                    <a:ext uri="{FF2B5EF4-FFF2-40B4-BE49-F238E27FC236}">
                      <a16:creationId xmlns:a16="http://schemas.microsoft.com/office/drawing/2014/main" id="{0E76ECFC-0044-4688-B65F-944B1002B878}"/>
                    </a:ext>
                  </a:extLst>
                </p:cNvPr>
                <p:cNvPicPr/>
                <p:nvPr/>
              </p:nvPicPr>
              <p:blipFill>
                <a:blip r:embed="rId470"/>
                <a:stretch>
                  <a:fillRect/>
                </a:stretch>
              </p:blipFill>
              <p:spPr>
                <a:xfrm>
                  <a:off x="3373863" y="1592971"/>
                  <a:ext cx="222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97" name="Freihand 296">
                  <a:extLst>
                    <a:ext uri="{FF2B5EF4-FFF2-40B4-BE49-F238E27FC236}">
                      <a16:creationId xmlns:a16="http://schemas.microsoft.com/office/drawing/2014/main" id="{0B7C049D-67E7-40BF-929D-EB74F18A74D7}"/>
                    </a:ext>
                  </a:extLst>
                </p14:cNvPr>
                <p14:cNvContentPartPr/>
                <p14:nvPr/>
              </p14:nvContentPartPr>
              <p14:xfrm>
                <a:off x="3616503" y="1566331"/>
                <a:ext cx="120960" cy="90360"/>
              </p14:xfrm>
            </p:contentPart>
          </mc:Choice>
          <mc:Fallback xmlns="">
            <p:pic>
              <p:nvPicPr>
                <p:cNvPr id="297" name="Freihand 296">
                  <a:extLst>
                    <a:ext uri="{FF2B5EF4-FFF2-40B4-BE49-F238E27FC236}">
                      <a16:creationId xmlns:a16="http://schemas.microsoft.com/office/drawing/2014/main" id="{0B7C049D-67E7-40BF-929D-EB74F18A74D7}"/>
                    </a:ext>
                  </a:extLst>
                </p:cNvPr>
                <p:cNvPicPr/>
                <p:nvPr/>
              </p:nvPicPr>
              <p:blipFill>
                <a:blip r:embed="rId472"/>
                <a:stretch>
                  <a:fillRect/>
                </a:stretch>
              </p:blipFill>
              <p:spPr>
                <a:xfrm>
                  <a:off x="3612183" y="1562011"/>
                  <a:ext cx="129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98" name="Freihand 297">
                  <a:extLst>
                    <a:ext uri="{FF2B5EF4-FFF2-40B4-BE49-F238E27FC236}">
                      <a16:creationId xmlns:a16="http://schemas.microsoft.com/office/drawing/2014/main" id="{22FF9A83-7FDB-4B12-A14C-26371103A4FA}"/>
                    </a:ext>
                  </a:extLst>
                </p14:cNvPr>
                <p14:cNvContentPartPr/>
                <p14:nvPr/>
              </p14:nvContentPartPr>
              <p14:xfrm>
                <a:off x="3714783" y="1501171"/>
                <a:ext cx="264240" cy="161640"/>
              </p14:xfrm>
            </p:contentPart>
          </mc:Choice>
          <mc:Fallback xmlns="">
            <p:pic>
              <p:nvPicPr>
                <p:cNvPr id="298" name="Freihand 297">
                  <a:extLst>
                    <a:ext uri="{FF2B5EF4-FFF2-40B4-BE49-F238E27FC236}">
                      <a16:creationId xmlns:a16="http://schemas.microsoft.com/office/drawing/2014/main" id="{22FF9A83-7FDB-4B12-A14C-26371103A4FA}"/>
                    </a:ext>
                  </a:extLst>
                </p:cNvPr>
                <p:cNvPicPr/>
                <p:nvPr/>
              </p:nvPicPr>
              <p:blipFill>
                <a:blip r:embed="rId474"/>
                <a:stretch>
                  <a:fillRect/>
                </a:stretch>
              </p:blipFill>
              <p:spPr>
                <a:xfrm>
                  <a:off x="3710463" y="1496851"/>
                  <a:ext cx="272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99" name="Freihand 298">
                  <a:extLst>
                    <a:ext uri="{FF2B5EF4-FFF2-40B4-BE49-F238E27FC236}">
                      <a16:creationId xmlns:a16="http://schemas.microsoft.com/office/drawing/2014/main" id="{91AFF301-A7BC-44CC-87D6-6304E1CF90B0}"/>
                    </a:ext>
                  </a:extLst>
                </p14:cNvPr>
                <p14:cNvContentPartPr/>
                <p14:nvPr/>
              </p14:nvContentPartPr>
              <p14:xfrm>
                <a:off x="3926463" y="1537891"/>
                <a:ext cx="105480" cy="111240"/>
              </p14:xfrm>
            </p:contentPart>
          </mc:Choice>
          <mc:Fallback xmlns="">
            <p:pic>
              <p:nvPicPr>
                <p:cNvPr id="299" name="Freihand 298">
                  <a:extLst>
                    <a:ext uri="{FF2B5EF4-FFF2-40B4-BE49-F238E27FC236}">
                      <a16:creationId xmlns:a16="http://schemas.microsoft.com/office/drawing/2014/main" id="{91AFF301-A7BC-44CC-87D6-6304E1CF90B0}"/>
                    </a:ext>
                  </a:extLst>
                </p:cNvPr>
                <p:cNvPicPr/>
                <p:nvPr/>
              </p:nvPicPr>
              <p:blipFill>
                <a:blip r:embed="rId476"/>
                <a:stretch>
                  <a:fillRect/>
                </a:stretch>
              </p:blipFill>
              <p:spPr>
                <a:xfrm>
                  <a:off x="3922143" y="1533571"/>
                  <a:ext cx="11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01" name="Freihand 300">
                  <a:extLst>
                    <a:ext uri="{FF2B5EF4-FFF2-40B4-BE49-F238E27FC236}">
                      <a16:creationId xmlns:a16="http://schemas.microsoft.com/office/drawing/2014/main" id="{CE553DE4-580A-4991-95A6-06AEE5FAC307}"/>
                    </a:ext>
                  </a:extLst>
                </p14:cNvPr>
                <p14:cNvContentPartPr/>
                <p14:nvPr/>
              </p14:nvContentPartPr>
              <p14:xfrm>
                <a:off x="4166223" y="1502251"/>
                <a:ext cx="360" cy="360"/>
              </p14:xfrm>
            </p:contentPart>
          </mc:Choice>
          <mc:Fallback xmlns="">
            <p:pic>
              <p:nvPicPr>
                <p:cNvPr id="301" name="Freihand 300">
                  <a:extLst>
                    <a:ext uri="{FF2B5EF4-FFF2-40B4-BE49-F238E27FC236}">
                      <a16:creationId xmlns:a16="http://schemas.microsoft.com/office/drawing/2014/main" id="{CE553DE4-580A-4991-95A6-06AEE5FAC307}"/>
                    </a:ext>
                  </a:extLst>
                </p:cNvPr>
                <p:cNvPicPr/>
                <p:nvPr/>
              </p:nvPicPr>
              <p:blipFill>
                <a:blip r:embed="rId243"/>
                <a:stretch>
                  <a:fillRect/>
                </a:stretch>
              </p:blipFill>
              <p:spPr>
                <a:xfrm>
                  <a:off x="4161903" y="1497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2" name="Freihand 301">
                  <a:extLst>
                    <a:ext uri="{FF2B5EF4-FFF2-40B4-BE49-F238E27FC236}">
                      <a16:creationId xmlns:a16="http://schemas.microsoft.com/office/drawing/2014/main" id="{DB1AEBE1-9A5F-4CF8-8C22-F0C5787F3E4F}"/>
                    </a:ext>
                  </a:extLst>
                </p14:cNvPr>
                <p14:cNvContentPartPr/>
                <p14:nvPr/>
              </p14:nvContentPartPr>
              <p14:xfrm>
                <a:off x="4187103" y="1475971"/>
                <a:ext cx="6840" cy="6120"/>
              </p14:xfrm>
            </p:contentPart>
          </mc:Choice>
          <mc:Fallback xmlns="">
            <p:pic>
              <p:nvPicPr>
                <p:cNvPr id="302" name="Freihand 301">
                  <a:extLst>
                    <a:ext uri="{FF2B5EF4-FFF2-40B4-BE49-F238E27FC236}">
                      <a16:creationId xmlns:a16="http://schemas.microsoft.com/office/drawing/2014/main" id="{DB1AEBE1-9A5F-4CF8-8C22-F0C5787F3E4F}"/>
                    </a:ext>
                  </a:extLst>
                </p:cNvPr>
                <p:cNvPicPr/>
                <p:nvPr/>
              </p:nvPicPr>
              <p:blipFill>
                <a:blip r:embed="rId479"/>
                <a:stretch>
                  <a:fillRect/>
                </a:stretch>
              </p:blipFill>
              <p:spPr>
                <a:xfrm>
                  <a:off x="4182783" y="1471651"/>
                  <a:ext cx="15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04" name="Freihand 303">
                  <a:extLst>
                    <a:ext uri="{FF2B5EF4-FFF2-40B4-BE49-F238E27FC236}">
                      <a16:creationId xmlns:a16="http://schemas.microsoft.com/office/drawing/2014/main" id="{FE9BB22A-4001-4AD0-A699-27E32AE8CB83}"/>
                    </a:ext>
                  </a:extLst>
                </p14:cNvPr>
                <p14:cNvContentPartPr/>
                <p14:nvPr/>
              </p14:nvContentPartPr>
              <p14:xfrm>
                <a:off x="4130583" y="1498651"/>
                <a:ext cx="21240" cy="131760"/>
              </p14:xfrm>
            </p:contentPart>
          </mc:Choice>
          <mc:Fallback xmlns="">
            <p:pic>
              <p:nvPicPr>
                <p:cNvPr id="304" name="Freihand 303">
                  <a:extLst>
                    <a:ext uri="{FF2B5EF4-FFF2-40B4-BE49-F238E27FC236}">
                      <a16:creationId xmlns:a16="http://schemas.microsoft.com/office/drawing/2014/main" id="{FE9BB22A-4001-4AD0-A699-27E32AE8CB83}"/>
                    </a:ext>
                  </a:extLst>
                </p:cNvPr>
                <p:cNvPicPr/>
                <p:nvPr/>
              </p:nvPicPr>
              <p:blipFill>
                <a:blip r:embed="rId481"/>
                <a:stretch>
                  <a:fillRect/>
                </a:stretch>
              </p:blipFill>
              <p:spPr>
                <a:xfrm>
                  <a:off x="4126263" y="1494331"/>
                  <a:ext cx="2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5" name="Freihand 304">
                  <a:extLst>
                    <a:ext uri="{FF2B5EF4-FFF2-40B4-BE49-F238E27FC236}">
                      <a16:creationId xmlns:a16="http://schemas.microsoft.com/office/drawing/2014/main" id="{E48E5E11-845E-4120-A032-95E20998A4B8}"/>
                    </a:ext>
                  </a:extLst>
                </p14:cNvPr>
                <p14:cNvContentPartPr/>
                <p14:nvPr/>
              </p14:nvContentPartPr>
              <p14:xfrm>
                <a:off x="4043823" y="1494331"/>
                <a:ext cx="176040" cy="159120"/>
              </p14:xfrm>
            </p:contentPart>
          </mc:Choice>
          <mc:Fallback xmlns="">
            <p:pic>
              <p:nvPicPr>
                <p:cNvPr id="305" name="Freihand 304">
                  <a:extLst>
                    <a:ext uri="{FF2B5EF4-FFF2-40B4-BE49-F238E27FC236}">
                      <a16:creationId xmlns:a16="http://schemas.microsoft.com/office/drawing/2014/main" id="{E48E5E11-845E-4120-A032-95E20998A4B8}"/>
                    </a:ext>
                  </a:extLst>
                </p:cNvPr>
                <p:cNvPicPr/>
                <p:nvPr/>
              </p:nvPicPr>
              <p:blipFill>
                <a:blip r:embed="rId483"/>
                <a:stretch>
                  <a:fillRect/>
                </a:stretch>
              </p:blipFill>
              <p:spPr>
                <a:xfrm>
                  <a:off x="4039503" y="1490011"/>
                  <a:ext cx="184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6" name="Freihand 305">
                  <a:extLst>
                    <a:ext uri="{FF2B5EF4-FFF2-40B4-BE49-F238E27FC236}">
                      <a16:creationId xmlns:a16="http://schemas.microsoft.com/office/drawing/2014/main" id="{C0531381-F707-444A-94F7-62E13DFE27E6}"/>
                    </a:ext>
                  </a:extLst>
                </p14:cNvPr>
                <p14:cNvContentPartPr/>
                <p14:nvPr/>
              </p14:nvContentPartPr>
              <p14:xfrm>
                <a:off x="4225983" y="1500451"/>
                <a:ext cx="344520" cy="83520"/>
              </p14:xfrm>
            </p:contentPart>
          </mc:Choice>
          <mc:Fallback xmlns="">
            <p:pic>
              <p:nvPicPr>
                <p:cNvPr id="306" name="Freihand 305">
                  <a:extLst>
                    <a:ext uri="{FF2B5EF4-FFF2-40B4-BE49-F238E27FC236}">
                      <a16:creationId xmlns:a16="http://schemas.microsoft.com/office/drawing/2014/main" id="{C0531381-F707-444A-94F7-62E13DFE27E6}"/>
                    </a:ext>
                  </a:extLst>
                </p:cNvPr>
                <p:cNvPicPr/>
                <p:nvPr/>
              </p:nvPicPr>
              <p:blipFill>
                <a:blip r:embed="rId485"/>
                <a:stretch>
                  <a:fillRect/>
                </a:stretch>
              </p:blipFill>
              <p:spPr>
                <a:xfrm>
                  <a:off x="4221663" y="1496131"/>
                  <a:ext cx="353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7" name="Freihand 306">
                  <a:extLst>
                    <a:ext uri="{FF2B5EF4-FFF2-40B4-BE49-F238E27FC236}">
                      <a16:creationId xmlns:a16="http://schemas.microsoft.com/office/drawing/2014/main" id="{77C5078D-17F9-4C59-909F-274EFEF66225}"/>
                    </a:ext>
                  </a:extLst>
                </p14:cNvPr>
                <p14:cNvContentPartPr/>
                <p14:nvPr/>
              </p14:nvContentPartPr>
              <p14:xfrm>
                <a:off x="4573023" y="1490371"/>
                <a:ext cx="244080" cy="43200"/>
              </p14:xfrm>
            </p:contentPart>
          </mc:Choice>
          <mc:Fallback xmlns="">
            <p:pic>
              <p:nvPicPr>
                <p:cNvPr id="307" name="Freihand 306">
                  <a:extLst>
                    <a:ext uri="{FF2B5EF4-FFF2-40B4-BE49-F238E27FC236}">
                      <a16:creationId xmlns:a16="http://schemas.microsoft.com/office/drawing/2014/main" id="{77C5078D-17F9-4C59-909F-274EFEF66225}"/>
                    </a:ext>
                  </a:extLst>
                </p:cNvPr>
                <p:cNvPicPr/>
                <p:nvPr/>
              </p:nvPicPr>
              <p:blipFill>
                <a:blip r:embed="rId487"/>
                <a:stretch>
                  <a:fillRect/>
                </a:stretch>
              </p:blipFill>
              <p:spPr>
                <a:xfrm>
                  <a:off x="4568703" y="1486051"/>
                  <a:ext cx="252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8" name="Freihand 307">
                  <a:extLst>
                    <a:ext uri="{FF2B5EF4-FFF2-40B4-BE49-F238E27FC236}">
                      <a16:creationId xmlns:a16="http://schemas.microsoft.com/office/drawing/2014/main" id="{070FABC2-495B-4F47-915C-950002590C33}"/>
                    </a:ext>
                  </a:extLst>
                </p14:cNvPr>
                <p14:cNvContentPartPr/>
                <p14:nvPr/>
              </p14:nvContentPartPr>
              <p14:xfrm>
                <a:off x="4803783" y="1410811"/>
                <a:ext cx="155880" cy="81000"/>
              </p14:xfrm>
            </p:contentPart>
          </mc:Choice>
          <mc:Fallback xmlns="">
            <p:pic>
              <p:nvPicPr>
                <p:cNvPr id="308" name="Freihand 307">
                  <a:extLst>
                    <a:ext uri="{FF2B5EF4-FFF2-40B4-BE49-F238E27FC236}">
                      <a16:creationId xmlns:a16="http://schemas.microsoft.com/office/drawing/2014/main" id="{070FABC2-495B-4F47-915C-950002590C33}"/>
                    </a:ext>
                  </a:extLst>
                </p:cNvPr>
                <p:cNvPicPr/>
                <p:nvPr/>
              </p:nvPicPr>
              <p:blipFill>
                <a:blip r:embed="rId489"/>
                <a:stretch>
                  <a:fillRect/>
                </a:stretch>
              </p:blipFill>
              <p:spPr>
                <a:xfrm>
                  <a:off x="4799463" y="1406491"/>
                  <a:ext cx="16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9" name="Freihand 308">
                  <a:extLst>
                    <a:ext uri="{FF2B5EF4-FFF2-40B4-BE49-F238E27FC236}">
                      <a16:creationId xmlns:a16="http://schemas.microsoft.com/office/drawing/2014/main" id="{B02E953F-1498-46DD-A05B-AE2EA7AECDFE}"/>
                    </a:ext>
                  </a:extLst>
                </p14:cNvPr>
                <p14:cNvContentPartPr/>
                <p14:nvPr/>
              </p14:nvContentPartPr>
              <p14:xfrm>
                <a:off x="4204743" y="1102291"/>
                <a:ext cx="120240" cy="111600"/>
              </p14:xfrm>
            </p:contentPart>
          </mc:Choice>
          <mc:Fallback xmlns="">
            <p:pic>
              <p:nvPicPr>
                <p:cNvPr id="309" name="Freihand 308">
                  <a:extLst>
                    <a:ext uri="{FF2B5EF4-FFF2-40B4-BE49-F238E27FC236}">
                      <a16:creationId xmlns:a16="http://schemas.microsoft.com/office/drawing/2014/main" id="{B02E953F-1498-46DD-A05B-AE2EA7AECDFE}"/>
                    </a:ext>
                  </a:extLst>
                </p:cNvPr>
                <p:cNvPicPr/>
                <p:nvPr/>
              </p:nvPicPr>
              <p:blipFill>
                <a:blip r:embed="rId491"/>
                <a:stretch>
                  <a:fillRect/>
                </a:stretch>
              </p:blipFill>
              <p:spPr>
                <a:xfrm>
                  <a:off x="4200423" y="1097971"/>
                  <a:ext cx="128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0" name="Freihand 309">
                  <a:extLst>
                    <a:ext uri="{FF2B5EF4-FFF2-40B4-BE49-F238E27FC236}">
                      <a16:creationId xmlns:a16="http://schemas.microsoft.com/office/drawing/2014/main" id="{F6E6F431-179B-4EA4-8042-AA18C501A48B}"/>
                    </a:ext>
                  </a:extLst>
                </p14:cNvPr>
                <p14:cNvContentPartPr/>
                <p14:nvPr/>
              </p14:nvContentPartPr>
              <p14:xfrm>
                <a:off x="4357743" y="1070251"/>
                <a:ext cx="89640" cy="116640"/>
              </p14:xfrm>
            </p:contentPart>
          </mc:Choice>
          <mc:Fallback xmlns="">
            <p:pic>
              <p:nvPicPr>
                <p:cNvPr id="310" name="Freihand 309">
                  <a:extLst>
                    <a:ext uri="{FF2B5EF4-FFF2-40B4-BE49-F238E27FC236}">
                      <a16:creationId xmlns:a16="http://schemas.microsoft.com/office/drawing/2014/main" id="{F6E6F431-179B-4EA4-8042-AA18C501A48B}"/>
                    </a:ext>
                  </a:extLst>
                </p:cNvPr>
                <p:cNvPicPr/>
                <p:nvPr/>
              </p:nvPicPr>
              <p:blipFill>
                <a:blip r:embed="rId493"/>
                <a:stretch>
                  <a:fillRect/>
                </a:stretch>
              </p:blipFill>
              <p:spPr>
                <a:xfrm>
                  <a:off x="4353423" y="1065931"/>
                  <a:ext cx="98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1" name="Freihand 310">
                  <a:extLst>
                    <a:ext uri="{FF2B5EF4-FFF2-40B4-BE49-F238E27FC236}">
                      <a16:creationId xmlns:a16="http://schemas.microsoft.com/office/drawing/2014/main" id="{9981D3E4-1639-4AE1-96CC-5A2F89F6571E}"/>
                    </a:ext>
                  </a:extLst>
                </p14:cNvPr>
                <p14:cNvContentPartPr/>
                <p14:nvPr/>
              </p14:nvContentPartPr>
              <p14:xfrm>
                <a:off x="4459623" y="1119571"/>
                <a:ext cx="122760" cy="52200"/>
              </p14:xfrm>
            </p:contentPart>
          </mc:Choice>
          <mc:Fallback xmlns="">
            <p:pic>
              <p:nvPicPr>
                <p:cNvPr id="311" name="Freihand 310">
                  <a:extLst>
                    <a:ext uri="{FF2B5EF4-FFF2-40B4-BE49-F238E27FC236}">
                      <a16:creationId xmlns:a16="http://schemas.microsoft.com/office/drawing/2014/main" id="{9981D3E4-1639-4AE1-96CC-5A2F89F6571E}"/>
                    </a:ext>
                  </a:extLst>
                </p:cNvPr>
                <p:cNvPicPr/>
                <p:nvPr/>
              </p:nvPicPr>
              <p:blipFill>
                <a:blip r:embed="rId495"/>
                <a:stretch>
                  <a:fillRect/>
                </a:stretch>
              </p:blipFill>
              <p:spPr>
                <a:xfrm>
                  <a:off x="4455303" y="1115251"/>
                  <a:ext cx="131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2" name="Freihand 311">
                  <a:extLst>
                    <a:ext uri="{FF2B5EF4-FFF2-40B4-BE49-F238E27FC236}">
                      <a16:creationId xmlns:a16="http://schemas.microsoft.com/office/drawing/2014/main" id="{28C60EA5-CEB5-4867-B656-3178455DCC33}"/>
                    </a:ext>
                  </a:extLst>
                </p14:cNvPr>
                <p14:cNvContentPartPr/>
                <p14:nvPr/>
              </p14:nvContentPartPr>
              <p14:xfrm>
                <a:off x="4584183" y="1103731"/>
                <a:ext cx="83880" cy="134640"/>
              </p14:xfrm>
            </p:contentPart>
          </mc:Choice>
          <mc:Fallback xmlns="">
            <p:pic>
              <p:nvPicPr>
                <p:cNvPr id="312" name="Freihand 311">
                  <a:extLst>
                    <a:ext uri="{FF2B5EF4-FFF2-40B4-BE49-F238E27FC236}">
                      <a16:creationId xmlns:a16="http://schemas.microsoft.com/office/drawing/2014/main" id="{28C60EA5-CEB5-4867-B656-3178455DCC33}"/>
                    </a:ext>
                  </a:extLst>
                </p:cNvPr>
                <p:cNvPicPr/>
                <p:nvPr/>
              </p:nvPicPr>
              <p:blipFill>
                <a:blip r:embed="rId497"/>
                <a:stretch>
                  <a:fillRect/>
                </a:stretch>
              </p:blipFill>
              <p:spPr>
                <a:xfrm>
                  <a:off x="4579863" y="1099411"/>
                  <a:ext cx="92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3" name="Freihand 312">
                  <a:extLst>
                    <a:ext uri="{FF2B5EF4-FFF2-40B4-BE49-F238E27FC236}">
                      <a16:creationId xmlns:a16="http://schemas.microsoft.com/office/drawing/2014/main" id="{C1C66035-F9DB-41C5-AAED-CB41AECFFED1}"/>
                    </a:ext>
                  </a:extLst>
                </p14:cNvPr>
                <p14:cNvContentPartPr/>
                <p14:nvPr/>
              </p14:nvContentPartPr>
              <p14:xfrm>
                <a:off x="4664823" y="1073131"/>
                <a:ext cx="107280" cy="123480"/>
              </p14:xfrm>
            </p:contentPart>
          </mc:Choice>
          <mc:Fallback xmlns="">
            <p:pic>
              <p:nvPicPr>
                <p:cNvPr id="313" name="Freihand 312">
                  <a:extLst>
                    <a:ext uri="{FF2B5EF4-FFF2-40B4-BE49-F238E27FC236}">
                      <a16:creationId xmlns:a16="http://schemas.microsoft.com/office/drawing/2014/main" id="{C1C66035-F9DB-41C5-AAED-CB41AECFFED1}"/>
                    </a:ext>
                  </a:extLst>
                </p:cNvPr>
                <p:cNvPicPr/>
                <p:nvPr/>
              </p:nvPicPr>
              <p:blipFill>
                <a:blip r:embed="rId499"/>
                <a:stretch>
                  <a:fillRect/>
                </a:stretch>
              </p:blipFill>
              <p:spPr>
                <a:xfrm>
                  <a:off x="4660503" y="1068811"/>
                  <a:ext cx="1159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4" name="Freihand 313">
                  <a:extLst>
                    <a:ext uri="{FF2B5EF4-FFF2-40B4-BE49-F238E27FC236}">
                      <a16:creationId xmlns:a16="http://schemas.microsoft.com/office/drawing/2014/main" id="{6166EED9-5022-4223-8BC5-A7C030C3E52D}"/>
                    </a:ext>
                  </a:extLst>
                </p14:cNvPr>
                <p14:cNvContentPartPr/>
                <p14:nvPr/>
              </p14:nvContentPartPr>
              <p14:xfrm>
                <a:off x="4795143" y="1023091"/>
                <a:ext cx="173520" cy="236880"/>
              </p14:xfrm>
            </p:contentPart>
          </mc:Choice>
          <mc:Fallback xmlns="">
            <p:pic>
              <p:nvPicPr>
                <p:cNvPr id="314" name="Freihand 313">
                  <a:extLst>
                    <a:ext uri="{FF2B5EF4-FFF2-40B4-BE49-F238E27FC236}">
                      <a16:creationId xmlns:a16="http://schemas.microsoft.com/office/drawing/2014/main" id="{6166EED9-5022-4223-8BC5-A7C030C3E52D}"/>
                    </a:ext>
                  </a:extLst>
                </p:cNvPr>
                <p:cNvPicPr/>
                <p:nvPr/>
              </p:nvPicPr>
              <p:blipFill>
                <a:blip r:embed="rId501"/>
                <a:stretch>
                  <a:fillRect/>
                </a:stretch>
              </p:blipFill>
              <p:spPr>
                <a:xfrm>
                  <a:off x="4790823" y="1018771"/>
                  <a:ext cx="1821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5" name="Freihand 314">
                  <a:extLst>
                    <a:ext uri="{FF2B5EF4-FFF2-40B4-BE49-F238E27FC236}">
                      <a16:creationId xmlns:a16="http://schemas.microsoft.com/office/drawing/2014/main" id="{7D961FB1-CE0D-4A5D-9B7E-E4723856E68F}"/>
                    </a:ext>
                  </a:extLst>
                </p14:cNvPr>
                <p14:cNvContentPartPr/>
                <p14:nvPr/>
              </p14:nvContentPartPr>
              <p14:xfrm>
                <a:off x="4897743" y="966931"/>
                <a:ext cx="129240" cy="284760"/>
              </p14:xfrm>
            </p:contentPart>
          </mc:Choice>
          <mc:Fallback xmlns="">
            <p:pic>
              <p:nvPicPr>
                <p:cNvPr id="315" name="Freihand 314">
                  <a:extLst>
                    <a:ext uri="{FF2B5EF4-FFF2-40B4-BE49-F238E27FC236}">
                      <a16:creationId xmlns:a16="http://schemas.microsoft.com/office/drawing/2014/main" id="{7D961FB1-CE0D-4A5D-9B7E-E4723856E68F}"/>
                    </a:ext>
                  </a:extLst>
                </p:cNvPr>
                <p:cNvPicPr/>
                <p:nvPr/>
              </p:nvPicPr>
              <p:blipFill>
                <a:blip r:embed="rId503"/>
                <a:stretch>
                  <a:fillRect/>
                </a:stretch>
              </p:blipFill>
              <p:spPr>
                <a:xfrm>
                  <a:off x="4893423" y="962611"/>
                  <a:ext cx="13788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4">
            <p14:nvContentPartPr>
              <p14:cNvPr id="317" name="Freihand 316">
                <a:extLst>
                  <a:ext uri="{FF2B5EF4-FFF2-40B4-BE49-F238E27FC236}">
                    <a16:creationId xmlns:a16="http://schemas.microsoft.com/office/drawing/2014/main" id="{5A8A9FA0-87FE-4784-BA2C-16320F5486C2}"/>
                  </a:ext>
                </a:extLst>
              </p14:cNvPr>
              <p14:cNvContentPartPr/>
              <p14:nvPr/>
            </p14:nvContentPartPr>
            <p14:xfrm>
              <a:off x="6568143" y="2112091"/>
              <a:ext cx="2156400" cy="83160"/>
            </p14:xfrm>
          </p:contentPart>
        </mc:Choice>
        <mc:Fallback xmlns="">
          <p:pic>
            <p:nvPicPr>
              <p:cNvPr id="317" name="Freihand 316">
                <a:extLst>
                  <a:ext uri="{FF2B5EF4-FFF2-40B4-BE49-F238E27FC236}">
                    <a16:creationId xmlns:a16="http://schemas.microsoft.com/office/drawing/2014/main" id="{5A8A9FA0-87FE-4784-BA2C-16320F5486C2}"/>
                  </a:ext>
                </a:extLst>
              </p:cNvPr>
              <p:cNvPicPr/>
              <p:nvPr/>
            </p:nvPicPr>
            <p:blipFill>
              <a:blip r:embed="rId505"/>
              <a:stretch>
                <a:fillRect/>
              </a:stretch>
            </p:blipFill>
            <p:spPr>
              <a:xfrm>
                <a:off x="6563823" y="2107771"/>
                <a:ext cx="2165040" cy="91800"/>
              </a:xfrm>
              <a:prstGeom prst="rect">
                <a:avLst/>
              </a:prstGeom>
            </p:spPr>
          </p:pic>
        </mc:Fallback>
      </mc:AlternateContent>
      <p:grpSp>
        <p:nvGrpSpPr>
          <p:cNvPr id="337" name="Gruppieren 336">
            <a:extLst>
              <a:ext uri="{FF2B5EF4-FFF2-40B4-BE49-F238E27FC236}">
                <a16:creationId xmlns:a16="http://schemas.microsoft.com/office/drawing/2014/main" id="{83C42278-1893-4653-82E1-C7920DB9772C}"/>
              </a:ext>
            </a:extLst>
          </p:cNvPr>
          <p:cNvGrpSpPr/>
          <p:nvPr/>
        </p:nvGrpSpPr>
        <p:grpSpPr>
          <a:xfrm>
            <a:off x="5721423" y="2223331"/>
            <a:ext cx="1207440" cy="349200"/>
            <a:chOff x="5721423" y="2223331"/>
            <a:chExt cx="1207440" cy="349200"/>
          </a:xfrm>
        </p:grpSpPr>
        <mc:AlternateContent xmlns:mc="http://schemas.openxmlformats.org/markup-compatibility/2006" xmlns:p14="http://schemas.microsoft.com/office/powerpoint/2010/main">
          <mc:Choice Requires="p14">
            <p:contentPart p14:bwMode="auto" r:id="rId506">
              <p14:nvContentPartPr>
                <p14:cNvPr id="326" name="Freihand 325">
                  <a:extLst>
                    <a:ext uri="{FF2B5EF4-FFF2-40B4-BE49-F238E27FC236}">
                      <a16:creationId xmlns:a16="http://schemas.microsoft.com/office/drawing/2014/main" id="{5E59844B-3DA7-4FDB-A261-F325CE45AF48}"/>
                    </a:ext>
                  </a:extLst>
                </p14:cNvPr>
                <p14:cNvContentPartPr/>
                <p14:nvPr/>
              </p14:nvContentPartPr>
              <p14:xfrm>
                <a:off x="5721423" y="2361211"/>
                <a:ext cx="134640" cy="28080"/>
              </p14:xfrm>
            </p:contentPart>
          </mc:Choice>
          <mc:Fallback xmlns="">
            <p:pic>
              <p:nvPicPr>
                <p:cNvPr id="326" name="Freihand 325">
                  <a:extLst>
                    <a:ext uri="{FF2B5EF4-FFF2-40B4-BE49-F238E27FC236}">
                      <a16:creationId xmlns:a16="http://schemas.microsoft.com/office/drawing/2014/main" id="{5E59844B-3DA7-4FDB-A261-F325CE45AF48}"/>
                    </a:ext>
                  </a:extLst>
                </p:cNvPr>
                <p:cNvPicPr/>
                <p:nvPr/>
              </p:nvPicPr>
              <p:blipFill>
                <a:blip r:embed="rId507"/>
                <a:stretch>
                  <a:fillRect/>
                </a:stretch>
              </p:blipFill>
              <p:spPr>
                <a:xfrm>
                  <a:off x="5717103" y="2356891"/>
                  <a:ext cx="143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7" name="Freihand 326">
                  <a:extLst>
                    <a:ext uri="{FF2B5EF4-FFF2-40B4-BE49-F238E27FC236}">
                      <a16:creationId xmlns:a16="http://schemas.microsoft.com/office/drawing/2014/main" id="{3324C979-B17A-4B49-B6A5-6DB1D9C32A2B}"/>
                    </a:ext>
                  </a:extLst>
                </p14:cNvPr>
                <p14:cNvContentPartPr/>
                <p14:nvPr/>
              </p14:nvContentPartPr>
              <p14:xfrm>
                <a:off x="5732223" y="2405491"/>
                <a:ext cx="109800" cy="17280"/>
              </p14:xfrm>
            </p:contentPart>
          </mc:Choice>
          <mc:Fallback xmlns="">
            <p:pic>
              <p:nvPicPr>
                <p:cNvPr id="327" name="Freihand 326">
                  <a:extLst>
                    <a:ext uri="{FF2B5EF4-FFF2-40B4-BE49-F238E27FC236}">
                      <a16:creationId xmlns:a16="http://schemas.microsoft.com/office/drawing/2014/main" id="{3324C979-B17A-4B49-B6A5-6DB1D9C32A2B}"/>
                    </a:ext>
                  </a:extLst>
                </p:cNvPr>
                <p:cNvPicPr/>
                <p:nvPr/>
              </p:nvPicPr>
              <p:blipFill>
                <a:blip r:embed="rId509"/>
                <a:stretch>
                  <a:fillRect/>
                </a:stretch>
              </p:blipFill>
              <p:spPr>
                <a:xfrm>
                  <a:off x="5727903" y="2401171"/>
                  <a:ext cx="118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28" name="Freihand 327">
                  <a:extLst>
                    <a:ext uri="{FF2B5EF4-FFF2-40B4-BE49-F238E27FC236}">
                      <a16:creationId xmlns:a16="http://schemas.microsoft.com/office/drawing/2014/main" id="{F282B57A-B9AA-47C3-BF55-29B4DEE4D4B7}"/>
                    </a:ext>
                  </a:extLst>
                </p14:cNvPr>
                <p14:cNvContentPartPr/>
                <p14:nvPr/>
              </p14:nvContentPartPr>
              <p14:xfrm>
                <a:off x="5838063" y="2341771"/>
                <a:ext cx="118800" cy="115920"/>
              </p14:xfrm>
            </p:contentPart>
          </mc:Choice>
          <mc:Fallback xmlns="">
            <p:pic>
              <p:nvPicPr>
                <p:cNvPr id="328" name="Freihand 327">
                  <a:extLst>
                    <a:ext uri="{FF2B5EF4-FFF2-40B4-BE49-F238E27FC236}">
                      <a16:creationId xmlns:a16="http://schemas.microsoft.com/office/drawing/2014/main" id="{F282B57A-B9AA-47C3-BF55-29B4DEE4D4B7}"/>
                    </a:ext>
                  </a:extLst>
                </p:cNvPr>
                <p:cNvPicPr/>
                <p:nvPr/>
              </p:nvPicPr>
              <p:blipFill>
                <a:blip r:embed="rId511"/>
                <a:stretch>
                  <a:fillRect/>
                </a:stretch>
              </p:blipFill>
              <p:spPr>
                <a:xfrm>
                  <a:off x="5833743" y="2337451"/>
                  <a:ext cx="127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9" name="Freihand 328">
                  <a:extLst>
                    <a:ext uri="{FF2B5EF4-FFF2-40B4-BE49-F238E27FC236}">
                      <a16:creationId xmlns:a16="http://schemas.microsoft.com/office/drawing/2014/main" id="{E1E4DEF0-54FD-43C7-819A-C4DF087609DB}"/>
                    </a:ext>
                  </a:extLst>
                </p14:cNvPr>
                <p14:cNvContentPartPr/>
                <p14:nvPr/>
              </p14:nvContentPartPr>
              <p14:xfrm>
                <a:off x="6089703" y="2314411"/>
                <a:ext cx="113400" cy="116280"/>
              </p14:xfrm>
            </p:contentPart>
          </mc:Choice>
          <mc:Fallback xmlns="">
            <p:pic>
              <p:nvPicPr>
                <p:cNvPr id="329" name="Freihand 328">
                  <a:extLst>
                    <a:ext uri="{FF2B5EF4-FFF2-40B4-BE49-F238E27FC236}">
                      <a16:creationId xmlns:a16="http://schemas.microsoft.com/office/drawing/2014/main" id="{E1E4DEF0-54FD-43C7-819A-C4DF087609DB}"/>
                    </a:ext>
                  </a:extLst>
                </p:cNvPr>
                <p:cNvPicPr/>
                <p:nvPr/>
              </p:nvPicPr>
              <p:blipFill>
                <a:blip r:embed="rId513"/>
                <a:stretch>
                  <a:fillRect/>
                </a:stretch>
              </p:blipFill>
              <p:spPr>
                <a:xfrm>
                  <a:off x="6085383" y="2310091"/>
                  <a:ext cx="122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0" name="Freihand 329">
                  <a:extLst>
                    <a:ext uri="{FF2B5EF4-FFF2-40B4-BE49-F238E27FC236}">
                      <a16:creationId xmlns:a16="http://schemas.microsoft.com/office/drawing/2014/main" id="{CB92E158-BB7E-4407-9C16-CC4525E90ACE}"/>
                    </a:ext>
                  </a:extLst>
                </p14:cNvPr>
                <p14:cNvContentPartPr/>
                <p14:nvPr/>
              </p14:nvContentPartPr>
              <p14:xfrm>
                <a:off x="6177183" y="2335291"/>
                <a:ext cx="289800" cy="237240"/>
              </p14:xfrm>
            </p:contentPart>
          </mc:Choice>
          <mc:Fallback xmlns="">
            <p:pic>
              <p:nvPicPr>
                <p:cNvPr id="330" name="Freihand 329">
                  <a:extLst>
                    <a:ext uri="{FF2B5EF4-FFF2-40B4-BE49-F238E27FC236}">
                      <a16:creationId xmlns:a16="http://schemas.microsoft.com/office/drawing/2014/main" id="{CB92E158-BB7E-4407-9C16-CC4525E90ACE}"/>
                    </a:ext>
                  </a:extLst>
                </p:cNvPr>
                <p:cNvPicPr/>
                <p:nvPr/>
              </p:nvPicPr>
              <p:blipFill>
                <a:blip r:embed="rId515"/>
                <a:stretch>
                  <a:fillRect/>
                </a:stretch>
              </p:blipFill>
              <p:spPr>
                <a:xfrm>
                  <a:off x="6172863" y="2330971"/>
                  <a:ext cx="2984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1" name="Freihand 330">
                  <a:extLst>
                    <a:ext uri="{FF2B5EF4-FFF2-40B4-BE49-F238E27FC236}">
                      <a16:creationId xmlns:a16="http://schemas.microsoft.com/office/drawing/2014/main" id="{13CC9CB4-DCFF-468D-889D-FA6B1ABBEB8E}"/>
                    </a:ext>
                  </a:extLst>
                </p14:cNvPr>
                <p14:cNvContentPartPr/>
                <p14:nvPr/>
              </p14:nvContentPartPr>
              <p14:xfrm>
                <a:off x="6506943" y="2261851"/>
                <a:ext cx="112680" cy="149400"/>
              </p14:xfrm>
            </p:contentPart>
          </mc:Choice>
          <mc:Fallback xmlns="">
            <p:pic>
              <p:nvPicPr>
                <p:cNvPr id="331" name="Freihand 330">
                  <a:extLst>
                    <a:ext uri="{FF2B5EF4-FFF2-40B4-BE49-F238E27FC236}">
                      <a16:creationId xmlns:a16="http://schemas.microsoft.com/office/drawing/2014/main" id="{13CC9CB4-DCFF-468D-889D-FA6B1ABBEB8E}"/>
                    </a:ext>
                  </a:extLst>
                </p:cNvPr>
                <p:cNvPicPr/>
                <p:nvPr/>
              </p:nvPicPr>
              <p:blipFill>
                <a:blip r:embed="rId517"/>
                <a:stretch>
                  <a:fillRect/>
                </a:stretch>
              </p:blipFill>
              <p:spPr>
                <a:xfrm>
                  <a:off x="6502623" y="2257531"/>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2" name="Freihand 331">
                  <a:extLst>
                    <a:ext uri="{FF2B5EF4-FFF2-40B4-BE49-F238E27FC236}">
                      <a16:creationId xmlns:a16="http://schemas.microsoft.com/office/drawing/2014/main" id="{C42F0B94-DB19-473A-9495-CD2894D611C0}"/>
                    </a:ext>
                  </a:extLst>
                </p14:cNvPr>
                <p14:cNvContentPartPr/>
                <p14:nvPr/>
              </p14:nvContentPartPr>
              <p14:xfrm>
                <a:off x="6461223" y="2223331"/>
                <a:ext cx="174240" cy="115920"/>
              </p14:xfrm>
            </p:contentPart>
          </mc:Choice>
          <mc:Fallback xmlns="">
            <p:pic>
              <p:nvPicPr>
                <p:cNvPr id="332" name="Freihand 331">
                  <a:extLst>
                    <a:ext uri="{FF2B5EF4-FFF2-40B4-BE49-F238E27FC236}">
                      <a16:creationId xmlns:a16="http://schemas.microsoft.com/office/drawing/2014/main" id="{C42F0B94-DB19-473A-9495-CD2894D611C0}"/>
                    </a:ext>
                  </a:extLst>
                </p:cNvPr>
                <p:cNvPicPr/>
                <p:nvPr/>
              </p:nvPicPr>
              <p:blipFill>
                <a:blip r:embed="rId519"/>
                <a:stretch>
                  <a:fillRect/>
                </a:stretch>
              </p:blipFill>
              <p:spPr>
                <a:xfrm>
                  <a:off x="6456903" y="2219011"/>
                  <a:ext cx="182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3" name="Freihand 332">
                  <a:extLst>
                    <a:ext uri="{FF2B5EF4-FFF2-40B4-BE49-F238E27FC236}">
                      <a16:creationId xmlns:a16="http://schemas.microsoft.com/office/drawing/2014/main" id="{AB21BEAD-C090-4C14-98CB-323D382CF998}"/>
                    </a:ext>
                  </a:extLst>
                </p14:cNvPr>
                <p14:cNvContentPartPr/>
                <p14:nvPr/>
              </p14:nvContentPartPr>
              <p14:xfrm>
                <a:off x="6653463" y="2249251"/>
                <a:ext cx="83160" cy="134280"/>
              </p14:xfrm>
            </p:contentPart>
          </mc:Choice>
          <mc:Fallback xmlns="">
            <p:pic>
              <p:nvPicPr>
                <p:cNvPr id="333" name="Freihand 332">
                  <a:extLst>
                    <a:ext uri="{FF2B5EF4-FFF2-40B4-BE49-F238E27FC236}">
                      <a16:creationId xmlns:a16="http://schemas.microsoft.com/office/drawing/2014/main" id="{AB21BEAD-C090-4C14-98CB-323D382CF998}"/>
                    </a:ext>
                  </a:extLst>
                </p:cNvPr>
                <p:cNvPicPr/>
                <p:nvPr/>
              </p:nvPicPr>
              <p:blipFill>
                <a:blip r:embed="rId521"/>
                <a:stretch>
                  <a:fillRect/>
                </a:stretch>
              </p:blipFill>
              <p:spPr>
                <a:xfrm>
                  <a:off x="6649143" y="2244931"/>
                  <a:ext cx="918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4" name="Freihand 333">
                  <a:extLst>
                    <a:ext uri="{FF2B5EF4-FFF2-40B4-BE49-F238E27FC236}">
                      <a16:creationId xmlns:a16="http://schemas.microsoft.com/office/drawing/2014/main" id="{E9483537-1C80-4BF4-8D1E-14DF4E8A1F6D}"/>
                    </a:ext>
                  </a:extLst>
                </p14:cNvPr>
                <p14:cNvContentPartPr/>
                <p14:nvPr/>
              </p14:nvContentPartPr>
              <p14:xfrm>
                <a:off x="6737703" y="2333131"/>
                <a:ext cx="102240" cy="47160"/>
              </p14:xfrm>
            </p:contentPart>
          </mc:Choice>
          <mc:Fallback xmlns="">
            <p:pic>
              <p:nvPicPr>
                <p:cNvPr id="334" name="Freihand 333">
                  <a:extLst>
                    <a:ext uri="{FF2B5EF4-FFF2-40B4-BE49-F238E27FC236}">
                      <a16:creationId xmlns:a16="http://schemas.microsoft.com/office/drawing/2014/main" id="{E9483537-1C80-4BF4-8D1E-14DF4E8A1F6D}"/>
                    </a:ext>
                  </a:extLst>
                </p:cNvPr>
                <p:cNvPicPr/>
                <p:nvPr/>
              </p:nvPicPr>
              <p:blipFill>
                <a:blip r:embed="rId523"/>
                <a:stretch>
                  <a:fillRect/>
                </a:stretch>
              </p:blipFill>
              <p:spPr>
                <a:xfrm>
                  <a:off x="6733383" y="2328811"/>
                  <a:ext cx="110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5" name="Freihand 334">
                  <a:extLst>
                    <a:ext uri="{FF2B5EF4-FFF2-40B4-BE49-F238E27FC236}">
                      <a16:creationId xmlns:a16="http://schemas.microsoft.com/office/drawing/2014/main" id="{BD178E35-B123-4BC5-BF54-AB333B4FD47E}"/>
                    </a:ext>
                  </a:extLst>
                </p14:cNvPr>
                <p14:cNvContentPartPr/>
                <p14:nvPr/>
              </p14:nvContentPartPr>
              <p14:xfrm>
                <a:off x="6856503" y="2283451"/>
                <a:ext cx="15120" cy="43560"/>
              </p14:xfrm>
            </p:contentPart>
          </mc:Choice>
          <mc:Fallback xmlns="">
            <p:pic>
              <p:nvPicPr>
                <p:cNvPr id="335" name="Freihand 334">
                  <a:extLst>
                    <a:ext uri="{FF2B5EF4-FFF2-40B4-BE49-F238E27FC236}">
                      <a16:creationId xmlns:a16="http://schemas.microsoft.com/office/drawing/2014/main" id="{BD178E35-B123-4BC5-BF54-AB333B4FD47E}"/>
                    </a:ext>
                  </a:extLst>
                </p:cNvPr>
                <p:cNvPicPr/>
                <p:nvPr/>
              </p:nvPicPr>
              <p:blipFill>
                <a:blip r:embed="rId525"/>
                <a:stretch>
                  <a:fillRect/>
                </a:stretch>
              </p:blipFill>
              <p:spPr>
                <a:xfrm>
                  <a:off x="6852183" y="2279131"/>
                  <a:ext cx="23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6" name="Freihand 335">
                  <a:extLst>
                    <a:ext uri="{FF2B5EF4-FFF2-40B4-BE49-F238E27FC236}">
                      <a16:creationId xmlns:a16="http://schemas.microsoft.com/office/drawing/2014/main" id="{1DA38D87-FCAD-4FD1-B177-18E1E61B67B4}"/>
                    </a:ext>
                  </a:extLst>
                </p14:cNvPr>
                <p14:cNvContentPartPr/>
                <p14:nvPr/>
              </p14:nvContentPartPr>
              <p14:xfrm>
                <a:off x="6870903" y="2336371"/>
                <a:ext cx="57960" cy="43200"/>
              </p14:xfrm>
            </p:contentPart>
          </mc:Choice>
          <mc:Fallback xmlns="">
            <p:pic>
              <p:nvPicPr>
                <p:cNvPr id="336" name="Freihand 335">
                  <a:extLst>
                    <a:ext uri="{FF2B5EF4-FFF2-40B4-BE49-F238E27FC236}">
                      <a16:creationId xmlns:a16="http://schemas.microsoft.com/office/drawing/2014/main" id="{1DA38D87-FCAD-4FD1-B177-18E1E61B67B4}"/>
                    </a:ext>
                  </a:extLst>
                </p:cNvPr>
                <p:cNvPicPr/>
                <p:nvPr/>
              </p:nvPicPr>
              <p:blipFill>
                <a:blip r:embed="rId527"/>
                <a:stretch>
                  <a:fillRect/>
                </a:stretch>
              </p:blipFill>
              <p:spPr>
                <a:xfrm>
                  <a:off x="6866583" y="2332051"/>
                  <a:ext cx="66600" cy="51840"/>
                </a:xfrm>
                <a:prstGeom prst="rect">
                  <a:avLst/>
                </a:prstGeom>
              </p:spPr>
            </p:pic>
          </mc:Fallback>
        </mc:AlternateContent>
      </p:grpSp>
      <p:grpSp>
        <p:nvGrpSpPr>
          <p:cNvPr id="341" name="Gruppieren 340">
            <a:extLst>
              <a:ext uri="{FF2B5EF4-FFF2-40B4-BE49-F238E27FC236}">
                <a16:creationId xmlns:a16="http://schemas.microsoft.com/office/drawing/2014/main" id="{706386E9-F602-42BA-A434-28ABF2734E08}"/>
              </a:ext>
            </a:extLst>
          </p:cNvPr>
          <p:cNvGrpSpPr/>
          <p:nvPr/>
        </p:nvGrpSpPr>
        <p:grpSpPr>
          <a:xfrm>
            <a:off x="7100583" y="2280571"/>
            <a:ext cx="147960" cy="114840"/>
            <a:chOff x="7100583" y="2280571"/>
            <a:chExt cx="147960" cy="114840"/>
          </a:xfrm>
        </p:grpSpPr>
        <mc:AlternateContent xmlns:mc="http://schemas.openxmlformats.org/markup-compatibility/2006" xmlns:p14="http://schemas.microsoft.com/office/powerpoint/2010/main">
          <mc:Choice Requires="p14">
            <p:contentPart p14:bwMode="auto" r:id="rId528">
              <p14:nvContentPartPr>
                <p14:cNvPr id="338" name="Freihand 337">
                  <a:extLst>
                    <a:ext uri="{FF2B5EF4-FFF2-40B4-BE49-F238E27FC236}">
                      <a16:creationId xmlns:a16="http://schemas.microsoft.com/office/drawing/2014/main" id="{34C32BFA-3DFD-45CA-8C4A-6412EB300BA9}"/>
                    </a:ext>
                  </a:extLst>
                </p14:cNvPr>
                <p14:cNvContentPartPr/>
                <p14:nvPr/>
              </p14:nvContentPartPr>
              <p14:xfrm>
                <a:off x="7100583" y="2335291"/>
                <a:ext cx="5040" cy="60120"/>
              </p14:xfrm>
            </p:contentPart>
          </mc:Choice>
          <mc:Fallback xmlns="">
            <p:pic>
              <p:nvPicPr>
                <p:cNvPr id="338" name="Freihand 337">
                  <a:extLst>
                    <a:ext uri="{FF2B5EF4-FFF2-40B4-BE49-F238E27FC236}">
                      <a16:creationId xmlns:a16="http://schemas.microsoft.com/office/drawing/2014/main" id="{34C32BFA-3DFD-45CA-8C4A-6412EB300BA9}"/>
                    </a:ext>
                  </a:extLst>
                </p:cNvPr>
                <p:cNvPicPr/>
                <p:nvPr/>
              </p:nvPicPr>
              <p:blipFill>
                <a:blip r:embed="rId529"/>
                <a:stretch>
                  <a:fillRect/>
                </a:stretch>
              </p:blipFill>
              <p:spPr>
                <a:xfrm>
                  <a:off x="7096263" y="2330971"/>
                  <a:ext cx="13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9" name="Freihand 338">
                  <a:extLst>
                    <a:ext uri="{FF2B5EF4-FFF2-40B4-BE49-F238E27FC236}">
                      <a16:creationId xmlns:a16="http://schemas.microsoft.com/office/drawing/2014/main" id="{63DD23F4-C563-4517-9A37-BBCD474E196F}"/>
                    </a:ext>
                  </a:extLst>
                </p14:cNvPr>
                <p14:cNvContentPartPr/>
                <p14:nvPr/>
              </p14:nvContentPartPr>
              <p14:xfrm>
                <a:off x="7101303" y="2280571"/>
                <a:ext cx="60120" cy="19080"/>
              </p14:xfrm>
            </p:contentPart>
          </mc:Choice>
          <mc:Fallback xmlns="">
            <p:pic>
              <p:nvPicPr>
                <p:cNvPr id="339" name="Freihand 338">
                  <a:extLst>
                    <a:ext uri="{FF2B5EF4-FFF2-40B4-BE49-F238E27FC236}">
                      <a16:creationId xmlns:a16="http://schemas.microsoft.com/office/drawing/2014/main" id="{63DD23F4-C563-4517-9A37-BBCD474E196F}"/>
                    </a:ext>
                  </a:extLst>
                </p:cNvPr>
                <p:cNvPicPr/>
                <p:nvPr/>
              </p:nvPicPr>
              <p:blipFill>
                <a:blip r:embed="rId531"/>
                <a:stretch>
                  <a:fillRect/>
                </a:stretch>
              </p:blipFill>
              <p:spPr>
                <a:xfrm>
                  <a:off x="7096983" y="2276251"/>
                  <a:ext cx="68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0" name="Freihand 339">
                  <a:extLst>
                    <a:ext uri="{FF2B5EF4-FFF2-40B4-BE49-F238E27FC236}">
                      <a16:creationId xmlns:a16="http://schemas.microsoft.com/office/drawing/2014/main" id="{55947898-D198-4318-A92E-5DC5ABBDB69B}"/>
                    </a:ext>
                  </a:extLst>
                </p14:cNvPr>
                <p14:cNvContentPartPr/>
                <p14:nvPr/>
              </p14:nvContentPartPr>
              <p14:xfrm>
                <a:off x="7163583" y="2306851"/>
                <a:ext cx="84960" cy="84240"/>
              </p14:xfrm>
            </p:contentPart>
          </mc:Choice>
          <mc:Fallback xmlns="">
            <p:pic>
              <p:nvPicPr>
                <p:cNvPr id="340" name="Freihand 339">
                  <a:extLst>
                    <a:ext uri="{FF2B5EF4-FFF2-40B4-BE49-F238E27FC236}">
                      <a16:creationId xmlns:a16="http://schemas.microsoft.com/office/drawing/2014/main" id="{55947898-D198-4318-A92E-5DC5ABBDB69B}"/>
                    </a:ext>
                  </a:extLst>
                </p:cNvPr>
                <p:cNvPicPr/>
                <p:nvPr/>
              </p:nvPicPr>
              <p:blipFill>
                <a:blip r:embed="rId533"/>
                <a:stretch>
                  <a:fillRect/>
                </a:stretch>
              </p:blipFill>
              <p:spPr>
                <a:xfrm>
                  <a:off x="7159263" y="2302531"/>
                  <a:ext cx="93600" cy="9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A0699C5F-5B89-4544-9D16-E45C95541421}"/>
                  </a:ext>
                </a:extLst>
              </p14:cNvPr>
              <p14:cNvContentPartPr/>
              <p14:nvPr/>
            </p14:nvContentPartPr>
            <p14:xfrm>
              <a:off x="7413063" y="2244211"/>
              <a:ext cx="264240" cy="123120"/>
            </p14:xfrm>
          </p:contentPart>
        </mc:Choice>
        <mc:Fallback xmlns="">
          <p:pic>
            <p:nvPicPr>
              <p:cNvPr id="342" name="Freihand 341">
                <a:extLst>
                  <a:ext uri="{FF2B5EF4-FFF2-40B4-BE49-F238E27FC236}">
                    <a16:creationId xmlns:a16="http://schemas.microsoft.com/office/drawing/2014/main" id="{A0699C5F-5B89-4544-9D16-E45C95541421}"/>
                  </a:ext>
                </a:extLst>
              </p:cNvPr>
              <p:cNvPicPr/>
              <p:nvPr/>
            </p:nvPicPr>
            <p:blipFill>
              <a:blip r:embed="rId535"/>
              <a:stretch>
                <a:fillRect/>
              </a:stretch>
            </p:blipFill>
            <p:spPr>
              <a:xfrm>
                <a:off x="7408743" y="2239891"/>
                <a:ext cx="272880" cy="131760"/>
              </a:xfrm>
              <a:prstGeom prst="rect">
                <a:avLst/>
              </a:prstGeom>
            </p:spPr>
          </p:pic>
        </mc:Fallback>
      </mc:AlternateContent>
      <p:grpSp>
        <p:nvGrpSpPr>
          <p:cNvPr id="459" name="Gruppieren 458">
            <a:extLst>
              <a:ext uri="{FF2B5EF4-FFF2-40B4-BE49-F238E27FC236}">
                <a16:creationId xmlns:a16="http://schemas.microsoft.com/office/drawing/2014/main" id="{3916F258-E9FE-4263-8D79-E54121AD156E}"/>
              </a:ext>
            </a:extLst>
          </p:cNvPr>
          <p:cNvGrpSpPr/>
          <p:nvPr/>
        </p:nvGrpSpPr>
        <p:grpSpPr>
          <a:xfrm>
            <a:off x="1192623" y="2545531"/>
            <a:ext cx="7206480" cy="4242240"/>
            <a:chOff x="1192623" y="2545531"/>
            <a:chExt cx="7206480" cy="4242240"/>
          </a:xfrm>
        </p:grpSpPr>
        <mc:AlternateContent xmlns:mc="http://schemas.openxmlformats.org/markup-compatibility/2006" xmlns:p14="http://schemas.microsoft.com/office/powerpoint/2010/main">
          <mc:Choice Requires="p14">
            <p:contentPart p14:bwMode="auto" r:id="rId536">
              <p14:nvContentPartPr>
                <p14:cNvPr id="168" name="Freihand 167">
                  <a:extLst>
                    <a:ext uri="{FF2B5EF4-FFF2-40B4-BE49-F238E27FC236}">
                      <a16:creationId xmlns:a16="http://schemas.microsoft.com/office/drawing/2014/main" id="{044B9CCD-975C-48F9-BFF8-AFCDD5B62D55}"/>
                    </a:ext>
                  </a:extLst>
                </p14:cNvPr>
                <p14:cNvContentPartPr/>
                <p14:nvPr/>
              </p14:nvContentPartPr>
              <p14:xfrm>
                <a:off x="5443143" y="5927731"/>
                <a:ext cx="360" cy="360"/>
              </p14:xfrm>
            </p:contentPart>
          </mc:Choice>
          <mc:Fallback xmlns="">
            <p:pic>
              <p:nvPicPr>
                <p:cNvPr id="168" name="Freihand 167">
                  <a:extLst>
                    <a:ext uri="{FF2B5EF4-FFF2-40B4-BE49-F238E27FC236}">
                      <a16:creationId xmlns:a16="http://schemas.microsoft.com/office/drawing/2014/main" id="{044B9CCD-975C-48F9-BFF8-AFCDD5B62D55}"/>
                    </a:ext>
                  </a:extLst>
                </p:cNvPr>
                <p:cNvPicPr/>
                <p:nvPr/>
              </p:nvPicPr>
              <p:blipFill>
                <a:blip r:embed="rId243"/>
                <a:stretch>
                  <a:fillRect/>
                </a:stretch>
              </p:blipFill>
              <p:spPr>
                <a:xfrm>
                  <a:off x="5438823" y="59234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69" name="Freihand 168">
                  <a:extLst>
                    <a:ext uri="{FF2B5EF4-FFF2-40B4-BE49-F238E27FC236}">
                      <a16:creationId xmlns:a16="http://schemas.microsoft.com/office/drawing/2014/main" id="{E0246112-C495-456D-8252-AE4EF0C0E9C7}"/>
                    </a:ext>
                  </a:extLst>
                </p14:cNvPr>
                <p14:cNvContentPartPr/>
                <p14:nvPr/>
              </p14:nvContentPartPr>
              <p14:xfrm>
                <a:off x="6298503" y="5952571"/>
                <a:ext cx="109800" cy="59760"/>
              </p14:xfrm>
            </p:contentPart>
          </mc:Choice>
          <mc:Fallback xmlns="">
            <p:pic>
              <p:nvPicPr>
                <p:cNvPr id="169" name="Freihand 168">
                  <a:extLst>
                    <a:ext uri="{FF2B5EF4-FFF2-40B4-BE49-F238E27FC236}">
                      <a16:creationId xmlns:a16="http://schemas.microsoft.com/office/drawing/2014/main" id="{E0246112-C495-456D-8252-AE4EF0C0E9C7}"/>
                    </a:ext>
                  </a:extLst>
                </p:cNvPr>
                <p:cNvPicPr/>
                <p:nvPr/>
              </p:nvPicPr>
              <p:blipFill>
                <a:blip r:embed="rId538"/>
                <a:stretch>
                  <a:fillRect/>
                </a:stretch>
              </p:blipFill>
              <p:spPr>
                <a:xfrm>
                  <a:off x="6294183" y="5948251"/>
                  <a:ext cx="118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0" name="Freihand 169">
                  <a:extLst>
                    <a:ext uri="{FF2B5EF4-FFF2-40B4-BE49-F238E27FC236}">
                      <a16:creationId xmlns:a16="http://schemas.microsoft.com/office/drawing/2014/main" id="{81BEF611-E944-4B3B-816B-F3445E55F8C9}"/>
                    </a:ext>
                  </a:extLst>
                </p14:cNvPr>
                <p14:cNvContentPartPr/>
                <p14:nvPr/>
              </p14:nvContentPartPr>
              <p14:xfrm>
                <a:off x="6130383" y="5962651"/>
                <a:ext cx="270360" cy="21240"/>
              </p14:xfrm>
            </p:contentPart>
          </mc:Choice>
          <mc:Fallback xmlns="">
            <p:pic>
              <p:nvPicPr>
                <p:cNvPr id="170" name="Freihand 169">
                  <a:extLst>
                    <a:ext uri="{FF2B5EF4-FFF2-40B4-BE49-F238E27FC236}">
                      <a16:creationId xmlns:a16="http://schemas.microsoft.com/office/drawing/2014/main" id="{81BEF611-E944-4B3B-816B-F3445E55F8C9}"/>
                    </a:ext>
                  </a:extLst>
                </p:cNvPr>
                <p:cNvPicPr/>
                <p:nvPr/>
              </p:nvPicPr>
              <p:blipFill>
                <a:blip r:embed="rId540"/>
                <a:stretch>
                  <a:fillRect/>
                </a:stretch>
              </p:blipFill>
              <p:spPr>
                <a:xfrm>
                  <a:off x="6126063" y="5958331"/>
                  <a:ext cx="279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9" name="Freihand 318">
                  <a:extLst>
                    <a:ext uri="{FF2B5EF4-FFF2-40B4-BE49-F238E27FC236}">
                      <a16:creationId xmlns:a16="http://schemas.microsoft.com/office/drawing/2014/main" id="{4131C94F-B2D8-4312-9E77-2EF4CF79F3AA}"/>
                    </a:ext>
                  </a:extLst>
                </p14:cNvPr>
                <p14:cNvContentPartPr/>
                <p14:nvPr/>
              </p14:nvContentPartPr>
              <p14:xfrm>
                <a:off x="4600743" y="3017851"/>
                <a:ext cx="25560" cy="394200"/>
              </p14:xfrm>
            </p:contentPart>
          </mc:Choice>
          <mc:Fallback xmlns="">
            <p:pic>
              <p:nvPicPr>
                <p:cNvPr id="319" name="Freihand 318">
                  <a:extLst>
                    <a:ext uri="{FF2B5EF4-FFF2-40B4-BE49-F238E27FC236}">
                      <a16:creationId xmlns:a16="http://schemas.microsoft.com/office/drawing/2014/main" id="{4131C94F-B2D8-4312-9E77-2EF4CF79F3AA}"/>
                    </a:ext>
                  </a:extLst>
                </p:cNvPr>
                <p:cNvPicPr/>
                <p:nvPr/>
              </p:nvPicPr>
              <p:blipFill>
                <a:blip r:embed="rId542"/>
                <a:stretch>
                  <a:fillRect/>
                </a:stretch>
              </p:blipFill>
              <p:spPr>
                <a:xfrm>
                  <a:off x="4596423" y="3013531"/>
                  <a:ext cx="3420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0" name="Freihand 319">
                  <a:extLst>
                    <a:ext uri="{FF2B5EF4-FFF2-40B4-BE49-F238E27FC236}">
                      <a16:creationId xmlns:a16="http://schemas.microsoft.com/office/drawing/2014/main" id="{0D8707A7-959B-4201-B7E2-371BCB17D8F3}"/>
                    </a:ext>
                  </a:extLst>
                </p14:cNvPr>
                <p14:cNvContentPartPr/>
                <p14:nvPr/>
              </p14:nvContentPartPr>
              <p14:xfrm>
                <a:off x="4468983" y="3657211"/>
                <a:ext cx="102960" cy="1253160"/>
              </p14:xfrm>
            </p:contentPart>
          </mc:Choice>
          <mc:Fallback xmlns="">
            <p:pic>
              <p:nvPicPr>
                <p:cNvPr id="320" name="Freihand 319">
                  <a:extLst>
                    <a:ext uri="{FF2B5EF4-FFF2-40B4-BE49-F238E27FC236}">
                      <a16:creationId xmlns:a16="http://schemas.microsoft.com/office/drawing/2014/main" id="{0D8707A7-959B-4201-B7E2-371BCB17D8F3}"/>
                    </a:ext>
                  </a:extLst>
                </p:cNvPr>
                <p:cNvPicPr/>
                <p:nvPr/>
              </p:nvPicPr>
              <p:blipFill>
                <a:blip r:embed="rId544"/>
                <a:stretch>
                  <a:fillRect/>
                </a:stretch>
              </p:blipFill>
              <p:spPr>
                <a:xfrm>
                  <a:off x="4464663" y="3652891"/>
                  <a:ext cx="111600" cy="12618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1" name="Freihand 320">
                  <a:extLst>
                    <a:ext uri="{FF2B5EF4-FFF2-40B4-BE49-F238E27FC236}">
                      <a16:creationId xmlns:a16="http://schemas.microsoft.com/office/drawing/2014/main" id="{0ACBD80B-E6FA-4B9F-94C3-470AE3CE4790}"/>
                    </a:ext>
                  </a:extLst>
                </p14:cNvPr>
                <p14:cNvContentPartPr/>
                <p14:nvPr/>
              </p14:nvContentPartPr>
              <p14:xfrm>
                <a:off x="4474383" y="5024131"/>
                <a:ext cx="27360" cy="434520"/>
              </p14:xfrm>
            </p:contentPart>
          </mc:Choice>
          <mc:Fallback xmlns="">
            <p:pic>
              <p:nvPicPr>
                <p:cNvPr id="321" name="Freihand 320">
                  <a:extLst>
                    <a:ext uri="{FF2B5EF4-FFF2-40B4-BE49-F238E27FC236}">
                      <a16:creationId xmlns:a16="http://schemas.microsoft.com/office/drawing/2014/main" id="{0ACBD80B-E6FA-4B9F-94C3-470AE3CE4790}"/>
                    </a:ext>
                  </a:extLst>
                </p:cNvPr>
                <p:cNvPicPr/>
                <p:nvPr/>
              </p:nvPicPr>
              <p:blipFill>
                <a:blip r:embed="rId546"/>
                <a:stretch>
                  <a:fillRect/>
                </a:stretch>
              </p:blipFill>
              <p:spPr>
                <a:xfrm>
                  <a:off x="4470063" y="5019811"/>
                  <a:ext cx="360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18" name="Freihand 317">
                  <a:extLst>
                    <a:ext uri="{FF2B5EF4-FFF2-40B4-BE49-F238E27FC236}">
                      <a16:creationId xmlns:a16="http://schemas.microsoft.com/office/drawing/2014/main" id="{B293881F-8D34-42C2-9B6D-8E62C1297391}"/>
                    </a:ext>
                  </a:extLst>
                </p14:cNvPr>
                <p14:cNvContentPartPr/>
                <p14:nvPr/>
              </p14:nvContentPartPr>
              <p14:xfrm>
                <a:off x="4609743" y="2693131"/>
                <a:ext cx="41040" cy="180000"/>
              </p14:xfrm>
            </p:contentPart>
          </mc:Choice>
          <mc:Fallback xmlns="">
            <p:pic>
              <p:nvPicPr>
                <p:cNvPr id="318" name="Freihand 317">
                  <a:extLst>
                    <a:ext uri="{FF2B5EF4-FFF2-40B4-BE49-F238E27FC236}">
                      <a16:creationId xmlns:a16="http://schemas.microsoft.com/office/drawing/2014/main" id="{B293881F-8D34-42C2-9B6D-8E62C1297391}"/>
                    </a:ext>
                  </a:extLst>
                </p:cNvPr>
                <p:cNvPicPr/>
                <p:nvPr/>
              </p:nvPicPr>
              <p:blipFill>
                <a:blip r:embed="rId548"/>
                <a:stretch>
                  <a:fillRect/>
                </a:stretch>
              </p:blipFill>
              <p:spPr>
                <a:xfrm>
                  <a:off x="4605423" y="2688811"/>
                  <a:ext cx="49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2" name="Freihand 321">
                  <a:extLst>
                    <a:ext uri="{FF2B5EF4-FFF2-40B4-BE49-F238E27FC236}">
                      <a16:creationId xmlns:a16="http://schemas.microsoft.com/office/drawing/2014/main" id="{3D8B4861-7744-48E6-9AA6-D886F45D474A}"/>
                    </a:ext>
                  </a:extLst>
                </p14:cNvPr>
                <p14:cNvContentPartPr/>
                <p14:nvPr/>
              </p14:nvContentPartPr>
              <p14:xfrm>
                <a:off x="2082903" y="2740651"/>
                <a:ext cx="220320" cy="54720"/>
              </p14:xfrm>
            </p:contentPart>
          </mc:Choice>
          <mc:Fallback xmlns="">
            <p:pic>
              <p:nvPicPr>
                <p:cNvPr id="322" name="Freihand 321">
                  <a:extLst>
                    <a:ext uri="{FF2B5EF4-FFF2-40B4-BE49-F238E27FC236}">
                      <a16:creationId xmlns:a16="http://schemas.microsoft.com/office/drawing/2014/main" id="{3D8B4861-7744-48E6-9AA6-D886F45D474A}"/>
                    </a:ext>
                  </a:extLst>
                </p:cNvPr>
                <p:cNvPicPr/>
                <p:nvPr/>
              </p:nvPicPr>
              <p:blipFill>
                <a:blip r:embed="rId550"/>
                <a:stretch>
                  <a:fillRect/>
                </a:stretch>
              </p:blipFill>
              <p:spPr>
                <a:xfrm>
                  <a:off x="2078583" y="2736331"/>
                  <a:ext cx="228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3" name="Freihand 322">
                  <a:extLst>
                    <a:ext uri="{FF2B5EF4-FFF2-40B4-BE49-F238E27FC236}">
                      <a16:creationId xmlns:a16="http://schemas.microsoft.com/office/drawing/2014/main" id="{6D9CBAA5-7456-4A72-9EC5-0BEE9A3BEF73}"/>
                    </a:ext>
                  </a:extLst>
                </p14:cNvPr>
                <p14:cNvContentPartPr/>
                <p14:nvPr/>
              </p14:nvContentPartPr>
              <p14:xfrm>
                <a:off x="2400063" y="2672611"/>
                <a:ext cx="999720" cy="102240"/>
              </p14:xfrm>
            </p:contentPart>
          </mc:Choice>
          <mc:Fallback xmlns="">
            <p:pic>
              <p:nvPicPr>
                <p:cNvPr id="323" name="Freihand 322">
                  <a:extLst>
                    <a:ext uri="{FF2B5EF4-FFF2-40B4-BE49-F238E27FC236}">
                      <a16:creationId xmlns:a16="http://schemas.microsoft.com/office/drawing/2014/main" id="{6D9CBAA5-7456-4A72-9EC5-0BEE9A3BEF73}"/>
                    </a:ext>
                  </a:extLst>
                </p:cNvPr>
                <p:cNvPicPr/>
                <p:nvPr/>
              </p:nvPicPr>
              <p:blipFill>
                <a:blip r:embed="rId552"/>
                <a:stretch>
                  <a:fillRect/>
                </a:stretch>
              </p:blipFill>
              <p:spPr>
                <a:xfrm>
                  <a:off x="2395743" y="2668291"/>
                  <a:ext cx="1008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4" name="Freihand 323">
                  <a:extLst>
                    <a:ext uri="{FF2B5EF4-FFF2-40B4-BE49-F238E27FC236}">
                      <a16:creationId xmlns:a16="http://schemas.microsoft.com/office/drawing/2014/main" id="{C3CAAB13-0183-4B2C-8A84-3BB3842E0827}"/>
                    </a:ext>
                  </a:extLst>
                </p14:cNvPr>
                <p14:cNvContentPartPr/>
                <p14:nvPr/>
              </p14:nvContentPartPr>
              <p14:xfrm>
                <a:off x="3639903" y="2577571"/>
                <a:ext cx="1041120" cy="88200"/>
              </p14:xfrm>
            </p:contentPart>
          </mc:Choice>
          <mc:Fallback xmlns="">
            <p:pic>
              <p:nvPicPr>
                <p:cNvPr id="324" name="Freihand 323">
                  <a:extLst>
                    <a:ext uri="{FF2B5EF4-FFF2-40B4-BE49-F238E27FC236}">
                      <a16:creationId xmlns:a16="http://schemas.microsoft.com/office/drawing/2014/main" id="{C3CAAB13-0183-4B2C-8A84-3BB3842E0827}"/>
                    </a:ext>
                  </a:extLst>
                </p:cNvPr>
                <p:cNvPicPr/>
                <p:nvPr/>
              </p:nvPicPr>
              <p:blipFill>
                <a:blip r:embed="rId554"/>
                <a:stretch>
                  <a:fillRect/>
                </a:stretch>
              </p:blipFill>
              <p:spPr>
                <a:xfrm>
                  <a:off x="3635583" y="2573251"/>
                  <a:ext cx="1049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3" name="Freihand 342">
                  <a:extLst>
                    <a:ext uri="{FF2B5EF4-FFF2-40B4-BE49-F238E27FC236}">
                      <a16:creationId xmlns:a16="http://schemas.microsoft.com/office/drawing/2014/main" id="{8A9F4CEC-6CAE-472A-B2BD-3BD363DD403C}"/>
                    </a:ext>
                  </a:extLst>
                </p14:cNvPr>
                <p14:cNvContentPartPr/>
                <p14:nvPr/>
              </p14:nvContentPartPr>
              <p14:xfrm>
                <a:off x="6174303" y="2636251"/>
                <a:ext cx="97920" cy="71280"/>
              </p14:xfrm>
            </p:contentPart>
          </mc:Choice>
          <mc:Fallback xmlns="">
            <p:pic>
              <p:nvPicPr>
                <p:cNvPr id="343" name="Freihand 342">
                  <a:extLst>
                    <a:ext uri="{FF2B5EF4-FFF2-40B4-BE49-F238E27FC236}">
                      <a16:creationId xmlns:a16="http://schemas.microsoft.com/office/drawing/2014/main" id="{8A9F4CEC-6CAE-472A-B2BD-3BD363DD403C}"/>
                    </a:ext>
                  </a:extLst>
                </p:cNvPr>
                <p:cNvPicPr/>
                <p:nvPr/>
              </p:nvPicPr>
              <p:blipFill>
                <a:blip r:embed="rId556"/>
                <a:stretch>
                  <a:fillRect/>
                </a:stretch>
              </p:blipFill>
              <p:spPr>
                <a:xfrm>
                  <a:off x="6169983" y="2631931"/>
                  <a:ext cx="106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4" name="Freihand 343">
                  <a:extLst>
                    <a:ext uri="{FF2B5EF4-FFF2-40B4-BE49-F238E27FC236}">
                      <a16:creationId xmlns:a16="http://schemas.microsoft.com/office/drawing/2014/main" id="{072EC3E6-5B88-4D1B-BEC8-AA29F568798B}"/>
                    </a:ext>
                  </a:extLst>
                </p14:cNvPr>
                <p14:cNvContentPartPr/>
                <p14:nvPr/>
              </p14:nvContentPartPr>
              <p14:xfrm>
                <a:off x="6292383" y="2643451"/>
                <a:ext cx="141840" cy="44280"/>
              </p14:xfrm>
            </p:contentPart>
          </mc:Choice>
          <mc:Fallback xmlns="">
            <p:pic>
              <p:nvPicPr>
                <p:cNvPr id="344" name="Freihand 343">
                  <a:extLst>
                    <a:ext uri="{FF2B5EF4-FFF2-40B4-BE49-F238E27FC236}">
                      <a16:creationId xmlns:a16="http://schemas.microsoft.com/office/drawing/2014/main" id="{072EC3E6-5B88-4D1B-BEC8-AA29F568798B}"/>
                    </a:ext>
                  </a:extLst>
                </p:cNvPr>
                <p:cNvPicPr/>
                <p:nvPr/>
              </p:nvPicPr>
              <p:blipFill>
                <a:blip r:embed="rId558"/>
                <a:stretch>
                  <a:fillRect/>
                </a:stretch>
              </p:blipFill>
              <p:spPr>
                <a:xfrm>
                  <a:off x="6288063" y="2639131"/>
                  <a:ext cx="1504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5" name="Freihand 344">
                  <a:extLst>
                    <a:ext uri="{FF2B5EF4-FFF2-40B4-BE49-F238E27FC236}">
                      <a16:creationId xmlns:a16="http://schemas.microsoft.com/office/drawing/2014/main" id="{24735364-CAFC-462E-AAC1-B4752A55AF4F}"/>
                    </a:ext>
                  </a:extLst>
                </p14:cNvPr>
                <p14:cNvContentPartPr/>
                <p14:nvPr/>
              </p14:nvContentPartPr>
              <p14:xfrm>
                <a:off x="6452943" y="2575051"/>
                <a:ext cx="100800" cy="132120"/>
              </p14:xfrm>
            </p:contentPart>
          </mc:Choice>
          <mc:Fallback xmlns="">
            <p:pic>
              <p:nvPicPr>
                <p:cNvPr id="345" name="Freihand 344">
                  <a:extLst>
                    <a:ext uri="{FF2B5EF4-FFF2-40B4-BE49-F238E27FC236}">
                      <a16:creationId xmlns:a16="http://schemas.microsoft.com/office/drawing/2014/main" id="{24735364-CAFC-462E-AAC1-B4752A55AF4F}"/>
                    </a:ext>
                  </a:extLst>
                </p:cNvPr>
                <p:cNvPicPr/>
                <p:nvPr/>
              </p:nvPicPr>
              <p:blipFill>
                <a:blip r:embed="rId560"/>
                <a:stretch>
                  <a:fillRect/>
                </a:stretch>
              </p:blipFill>
              <p:spPr>
                <a:xfrm>
                  <a:off x="6448623" y="2570731"/>
                  <a:ext cx="109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6" name="Freihand 345">
                  <a:extLst>
                    <a:ext uri="{FF2B5EF4-FFF2-40B4-BE49-F238E27FC236}">
                      <a16:creationId xmlns:a16="http://schemas.microsoft.com/office/drawing/2014/main" id="{11F94296-FE56-4378-BEF9-109FAF851D65}"/>
                    </a:ext>
                  </a:extLst>
                </p14:cNvPr>
                <p14:cNvContentPartPr/>
                <p14:nvPr/>
              </p14:nvContentPartPr>
              <p14:xfrm>
                <a:off x="6656343" y="2621851"/>
                <a:ext cx="100080" cy="76680"/>
              </p14:xfrm>
            </p:contentPart>
          </mc:Choice>
          <mc:Fallback xmlns="">
            <p:pic>
              <p:nvPicPr>
                <p:cNvPr id="346" name="Freihand 345">
                  <a:extLst>
                    <a:ext uri="{FF2B5EF4-FFF2-40B4-BE49-F238E27FC236}">
                      <a16:creationId xmlns:a16="http://schemas.microsoft.com/office/drawing/2014/main" id="{11F94296-FE56-4378-BEF9-109FAF851D65}"/>
                    </a:ext>
                  </a:extLst>
                </p:cNvPr>
                <p:cNvPicPr/>
                <p:nvPr/>
              </p:nvPicPr>
              <p:blipFill>
                <a:blip r:embed="rId562"/>
                <a:stretch>
                  <a:fillRect/>
                </a:stretch>
              </p:blipFill>
              <p:spPr>
                <a:xfrm>
                  <a:off x="6652023" y="2617531"/>
                  <a:ext cx="108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7" name="Freihand 346">
                  <a:extLst>
                    <a:ext uri="{FF2B5EF4-FFF2-40B4-BE49-F238E27FC236}">
                      <a16:creationId xmlns:a16="http://schemas.microsoft.com/office/drawing/2014/main" id="{AFAA87DE-9F70-4512-A57C-379EF0F7DAE2}"/>
                    </a:ext>
                  </a:extLst>
                </p14:cNvPr>
                <p14:cNvContentPartPr/>
                <p14:nvPr/>
              </p14:nvContentPartPr>
              <p14:xfrm>
                <a:off x="6769023" y="2545531"/>
                <a:ext cx="149040" cy="203760"/>
              </p14:xfrm>
            </p:contentPart>
          </mc:Choice>
          <mc:Fallback xmlns="">
            <p:pic>
              <p:nvPicPr>
                <p:cNvPr id="347" name="Freihand 346">
                  <a:extLst>
                    <a:ext uri="{FF2B5EF4-FFF2-40B4-BE49-F238E27FC236}">
                      <a16:creationId xmlns:a16="http://schemas.microsoft.com/office/drawing/2014/main" id="{AFAA87DE-9F70-4512-A57C-379EF0F7DAE2}"/>
                    </a:ext>
                  </a:extLst>
                </p:cNvPr>
                <p:cNvPicPr/>
                <p:nvPr/>
              </p:nvPicPr>
              <p:blipFill>
                <a:blip r:embed="rId564"/>
                <a:stretch>
                  <a:fillRect/>
                </a:stretch>
              </p:blipFill>
              <p:spPr>
                <a:xfrm>
                  <a:off x="6764703" y="2541211"/>
                  <a:ext cx="157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9" name="Freihand 348">
                  <a:extLst>
                    <a:ext uri="{FF2B5EF4-FFF2-40B4-BE49-F238E27FC236}">
                      <a16:creationId xmlns:a16="http://schemas.microsoft.com/office/drawing/2014/main" id="{2B80724A-B135-43CA-9A7F-44E4FC0C4039}"/>
                    </a:ext>
                  </a:extLst>
                </p14:cNvPr>
                <p14:cNvContentPartPr/>
                <p14:nvPr/>
              </p14:nvContentPartPr>
              <p14:xfrm>
                <a:off x="6192663" y="2923891"/>
                <a:ext cx="131400" cy="60120"/>
              </p14:xfrm>
            </p:contentPart>
          </mc:Choice>
          <mc:Fallback xmlns="">
            <p:pic>
              <p:nvPicPr>
                <p:cNvPr id="349" name="Freihand 348">
                  <a:extLst>
                    <a:ext uri="{FF2B5EF4-FFF2-40B4-BE49-F238E27FC236}">
                      <a16:creationId xmlns:a16="http://schemas.microsoft.com/office/drawing/2014/main" id="{2B80724A-B135-43CA-9A7F-44E4FC0C4039}"/>
                    </a:ext>
                  </a:extLst>
                </p:cNvPr>
                <p:cNvPicPr/>
                <p:nvPr/>
              </p:nvPicPr>
              <p:blipFill>
                <a:blip r:embed="rId566"/>
                <a:stretch>
                  <a:fillRect/>
                </a:stretch>
              </p:blipFill>
              <p:spPr>
                <a:xfrm>
                  <a:off x="6188343" y="2919571"/>
                  <a:ext cx="140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50" name="Freihand 349">
                  <a:extLst>
                    <a:ext uri="{FF2B5EF4-FFF2-40B4-BE49-F238E27FC236}">
                      <a16:creationId xmlns:a16="http://schemas.microsoft.com/office/drawing/2014/main" id="{FFAFBC2D-4620-4717-AF0F-B97E1BF937ED}"/>
                    </a:ext>
                  </a:extLst>
                </p14:cNvPr>
                <p14:cNvContentPartPr/>
                <p14:nvPr/>
              </p14:nvContentPartPr>
              <p14:xfrm>
                <a:off x="6288063" y="2923171"/>
                <a:ext cx="48240" cy="143640"/>
              </p14:xfrm>
            </p:contentPart>
          </mc:Choice>
          <mc:Fallback xmlns="">
            <p:pic>
              <p:nvPicPr>
                <p:cNvPr id="350" name="Freihand 349">
                  <a:extLst>
                    <a:ext uri="{FF2B5EF4-FFF2-40B4-BE49-F238E27FC236}">
                      <a16:creationId xmlns:a16="http://schemas.microsoft.com/office/drawing/2014/main" id="{FFAFBC2D-4620-4717-AF0F-B97E1BF937ED}"/>
                    </a:ext>
                  </a:extLst>
                </p:cNvPr>
                <p:cNvPicPr/>
                <p:nvPr/>
              </p:nvPicPr>
              <p:blipFill>
                <a:blip r:embed="rId568"/>
                <a:stretch>
                  <a:fillRect/>
                </a:stretch>
              </p:blipFill>
              <p:spPr>
                <a:xfrm>
                  <a:off x="6283743" y="2918851"/>
                  <a:ext cx="56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1" name="Freihand 350">
                  <a:extLst>
                    <a:ext uri="{FF2B5EF4-FFF2-40B4-BE49-F238E27FC236}">
                      <a16:creationId xmlns:a16="http://schemas.microsoft.com/office/drawing/2014/main" id="{632DC3AF-9F89-40B0-BF12-24D8C2D1714A}"/>
                    </a:ext>
                  </a:extLst>
                </p14:cNvPr>
                <p14:cNvContentPartPr/>
                <p14:nvPr/>
              </p14:nvContentPartPr>
              <p14:xfrm>
                <a:off x="6430623" y="2948731"/>
                <a:ext cx="141840" cy="3600"/>
              </p14:xfrm>
            </p:contentPart>
          </mc:Choice>
          <mc:Fallback xmlns="">
            <p:pic>
              <p:nvPicPr>
                <p:cNvPr id="351" name="Freihand 350">
                  <a:extLst>
                    <a:ext uri="{FF2B5EF4-FFF2-40B4-BE49-F238E27FC236}">
                      <a16:creationId xmlns:a16="http://schemas.microsoft.com/office/drawing/2014/main" id="{632DC3AF-9F89-40B0-BF12-24D8C2D1714A}"/>
                    </a:ext>
                  </a:extLst>
                </p:cNvPr>
                <p:cNvPicPr/>
                <p:nvPr/>
              </p:nvPicPr>
              <p:blipFill>
                <a:blip r:embed="rId570"/>
                <a:stretch>
                  <a:fillRect/>
                </a:stretch>
              </p:blipFill>
              <p:spPr>
                <a:xfrm>
                  <a:off x="6426303" y="2944411"/>
                  <a:ext cx="150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2" name="Freihand 351">
                  <a:extLst>
                    <a:ext uri="{FF2B5EF4-FFF2-40B4-BE49-F238E27FC236}">
                      <a16:creationId xmlns:a16="http://schemas.microsoft.com/office/drawing/2014/main" id="{1E8ACC0C-E25A-439B-9161-6C9A17319A57}"/>
                    </a:ext>
                  </a:extLst>
                </p14:cNvPr>
                <p14:cNvContentPartPr/>
                <p14:nvPr/>
              </p14:nvContentPartPr>
              <p14:xfrm>
                <a:off x="6452223" y="2985811"/>
                <a:ext cx="136440" cy="26280"/>
              </p14:xfrm>
            </p:contentPart>
          </mc:Choice>
          <mc:Fallback xmlns="">
            <p:pic>
              <p:nvPicPr>
                <p:cNvPr id="352" name="Freihand 351">
                  <a:extLst>
                    <a:ext uri="{FF2B5EF4-FFF2-40B4-BE49-F238E27FC236}">
                      <a16:creationId xmlns:a16="http://schemas.microsoft.com/office/drawing/2014/main" id="{1E8ACC0C-E25A-439B-9161-6C9A17319A57}"/>
                    </a:ext>
                  </a:extLst>
                </p:cNvPr>
                <p:cNvPicPr/>
                <p:nvPr/>
              </p:nvPicPr>
              <p:blipFill>
                <a:blip r:embed="rId572"/>
                <a:stretch>
                  <a:fillRect/>
                </a:stretch>
              </p:blipFill>
              <p:spPr>
                <a:xfrm>
                  <a:off x="6447903" y="2981491"/>
                  <a:ext cx="145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53" name="Freihand 352">
                  <a:extLst>
                    <a:ext uri="{FF2B5EF4-FFF2-40B4-BE49-F238E27FC236}">
                      <a16:creationId xmlns:a16="http://schemas.microsoft.com/office/drawing/2014/main" id="{79D0D38C-6E07-43DB-BB16-300B8DCBB4E1}"/>
                    </a:ext>
                  </a:extLst>
                </p14:cNvPr>
                <p14:cNvContentPartPr/>
                <p14:nvPr/>
              </p14:nvContentPartPr>
              <p14:xfrm>
                <a:off x="6668583" y="2923891"/>
                <a:ext cx="149400" cy="135000"/>
              </p14:xfrm>
            </p:contentPart>
          </mc:Choice>
          <mc:Fallback xmlns="">
            <p:pic>
              <p:nvPicPr>
                <p:cNvPr id="353" name="Freihand 352">
                  <a:extLst>
                    <a:ext uri="{FF2B5EF4-FFF2-40B4-BE49-F238E27FC236}">
                      <a16:creationId xmlns:a16="http://schemas.microsoft.com/office/drawing/2014/main" id="{79D0D38C-6E07-43DB-BB16-300B8DCBB4E1}"/>
                    </a:ext>
                  </a:extLst>
                </p:cNvPr>
                <p:cNvPicPr/>
                <p:nvPr/>
              </p:nvPicPr>
              <p:blipFill>
                <a:blip r:embed="rId574"/>
                <a:stretch>
                  <a:fillRect/>
                </a:stretch>
              </p:blipFill>
              <p:spPr>
                <a:xfrm>
                  <a:off x="6664263" y="2919571"/>
                  <a:ext cx="158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54" name="Freihand 353">
                  <a:extLst>
                    <a:ext uri="{FF2B5EF4-FFF2-40B4-BE49-F238E27FC236}">
                      <a16:creationId xmlns:a16="http://schemas.microsoft.com/office/drawing/2014/main" id="{340C14E5-A1DB-4C0B-A683-D2F3D884284D}"/>
                    </a:ext>
                  </a:extLst>
                </p14:cNvPr>
                <p14:cNvContentPartPr/>
                <p14:nvPr/>
              </p14:nvContentPartPr>
              <p14:xfrm>
                <a:off x="6878823" y="2870971"/>
                <a:ext cx="23760" cy="107280"/>
              </p14:xfrm>
            </p:contentPart>
          </mc:Choice>
          <mc:Fallback xmlns="">
            <p:pic>
              <p:nvPicPr>
                <p:cNvPr id="354" name="Freihand 353">
                  <a:extLst>
                    <a:ext uri="{FF2B5EF4-FFF2-40B4-BE49-F238E27FC236}">
                      <a16:creationId xmlns:a16="http://schemas.microsoft.com/office/drawing/2014/main" id="{340C14E5-A1DB-4C0B-A683-D2F3D884284D}"/>
                    </a:ext>
                  </a:extLst>
                </p:cNvPr>
                <p:cNvPicPr/>
                <p:nvPr/>
              </p:nvPicPr>
              <p:blipFill>
                <a:blip r:embed="rId576"/>
                <a:stretch>
                  <a:fillRect/>
                </a:stretch>
              </p:blipFill>
              <p:spPr>
                <a:xfrm>
                  <a:off x="6874503" y="2866651"/>
                  <a:ext cx="32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5" name="Freihand 354">
                  <a:extLst>
                    <a:ext uri="{FF2B5EF4-FFF2-40B4-BE49-F238E27FC236}">
                      <a16:creationId xmlns:a16="http://schemas.microsoft.com/office/drawing/2014/main" id="{FD76C0D3-A5E3-4D22-A626-F7337B9793E3}"/>
                    </a:ext>
                  </a:extLst>
                </p14:cNvPr>
                <p14:cNvContentPartPr/>
                <p14:nvPr/>
              </p14:nvContentPartPr>
              <p14:xfrm>
                <a:off x="6817263" y="2865211"/>
                <a:ext cx="127080" cy="137880"/>
              </p14:xfrm>
            </p:contentPart>
          </mc:Choice>
          <mc:Fallback xmlns="">
            <p:pic>
              <p:nvPicPr>
                <p:cNvPr id="355" name="Freihand 354">
                  <a:extLst>
                    <a:ext uri="{FF2B5EF4-FFF2-40B4-BE49-F238E27FC236}">
                      <a16:creationId xmlns:a16="http://schemas.microsoft.com/office/drawing/2014/main" id="{FD76C0D3-A5E3-4D22-A626-F7337B9793E3}"/>
                    </a:ext>
                  </a:extLst>
                </p:cNvPr>
                <p:cNvPicPr/>
                <p:nvPr/>
              </p:nvPicPr>
              <p:blipFill>
                <a:blip r:embed="rId578"/>
                <a:stretch>
                  <a:fillRect/>
                </a:stretch>
              </p:blipFill>
              <p:spPr>
                <a:xfrm>
                  <a:off x="6812943" y="2860891"/>
                  <a:ext cx="135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6" name="Freihand 355">
                  <a:extLst>
                    <a:ext uri="{FF2B5EF4-FFF2-40B4-BE49-F238E27FC236}">
                      <a16:creationId xmlns:a16="http://schemas.microsoft.com/office/drawing/2014/main" id="{44628A68-5760-40C3-89E2-C9AEFD18AF81}"/>
                    </a:ext>
                  </a:extLst>
                </p14:cNvPr>
                <p14:cNvContentPartPr/>
                <p14:nvPr/>
              </p14:nvContentPartPr>
              <p14:xfrm>
                <a:off x="6379503" y="3225571"/>
                <a:ext cx="256320" cy="73800"/>
              </p14:xfrm>
            </p:contentPart>
          </mc:Choice>
          <mc:Fallback xmlns="">
            <p:pic>
              <p:nvPicPr>
                <p:cNvPr id="356" name="Freihand 355">
                  <a:extLst>
                    <a:ext uri="{FF2B5EF4-FFF2-40B4-BE49-F238E27FC236}">
                      <a16:creationId xmlns:a16="http://schemas.microsoft.com/office/drawing/2014/main" id="{44628A68-5760-40C3-89E2-C9AEFD18AF81}"/>
                    </a:ext>
                  </a:extLst>
                </p:cNvPr>
                <p:cNvPicPr/>
                <p:nvPr/>
              </p:nvPicPr>
              <p:blipFill>
                <a:blip r:embed="rId580"/>
                <a:stretch>
                  <a:fillRect/>
                </a:stretch>
              </p:blipFill>
              <p:spPr>
                <a:xfrm>
                  <a:off x="6375183" y="3221251"/>
                  <a:ext cx="264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57" name="Freihand 356">
                  <a:extLst>
                    <a:ext uri="{FF2B5EF4-FFF2-40B4-BE49-F238E27FC236}">
                      <a16:creationId xmlns:a16="http://schemas.microsoft.com/office/drawing/2014/main" id="{C364A418-5831-4971-9562-F847D7D6D0E1}"/>
                    </a:ext>
                  </a:extLst>
                </p14:cNvPr>
                <p14:cNvContentPartPr/>
                <p14:nvPr/>
              </p14:nvContentPartPr>
              <p14:xfrm>
                <a:off x="6684063" y="3166891"/>
                <a:ext cx="156600" cy="108720"/>
              </p14:xfrm>
            </p:contentPart>
          </mc:Choice>
          <mc:Fallback xmlns="">
            <p:pic>
              <p:nvPicPr>
                <p:cNvPr id="357" name="Freihand 356">
                  <a:extLst>
                    <a:ext uri="{FF2B5EF4-FFF2-40B4-BE49-F238E27FC236}">
                      <a16:creationId xmlns:a16="http://schemas.microsoft.com/office/drawing/2014/main" id="{C364A418-5831-4971-9562-F847D7D6D0E1}"/>
                    </a:ext>
                  </a:extLst>
                </p:cNvPr>
                <p:cNvPicPr/>
                <p:nvPr/>
              </p:nvPicPr>
              <p:blipFill>
                <a:blip r:embed="rId582"/>
                <a:stretch>
                  <a:fillRect/>
                </a:stretch>
              </p:blipFill>
              <p:spPr>
                <a:xfrm>
                  <a:off x="6679743" y="3162571"/>
                  <a:ext cx="165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8" name="Freihand 357">
                  <a:extLst>
                    <a:ext uri="{FF2B5EF4-FFF2-40B4-BE49-F238E27FC236}">
                      <a16:creationId xmlns:a16="http://schemas.microsoft.com/office/drawing/2014/main" id="{3937E41A-E523-4DE9-B458-89B14C9C089F}"/>
                    </a:ext>
                  </a:extLst>
                </p14:cNvPr>
                <p14:cNvContentPartPr/>
                <p14:nvPr/>
              </p14:nvContentPartPr>
              <p14:xfrm>
                <a:off x="6199143" y="3494491"/>
                <a:ext cx="127800" cy="206280"/>
              </p14:xfrm>
            </p:contentPart>
          </mc:Choice>
          <mc:Fallback xmlns="">
            <p:pic>
              <p:nvPicPr>
                <p:cNvPr id="358" name="Freihand 357">
                  <a:extLst>
                    <a:ext uri="{FF2B5EF4-FFF2-40B4-BE49-F238E27FC236}">
                      <a16:creationId xmlns:a16="http://schemas.microsoft.com/office/drawing/2014/main" id="{3937E41A-E523-4DE9-B458-89B14C9C089F}"/>
                    </a:ext>
                  </a:extLst>
                </p:cNvPr>
                <p:cNvPicPr/>
                <p:nvPr/>
              </p:nvPicPr>
              <p:blipFill>
                <a:blip r:embed="rId584"/>
                <a:stretch>
                  <a:fillRect/>
                </a:stretch>
              </p:blipFill>
              <p:spPr>
                <a:xfrm>
                  <a:off x="6194823" y="3490171"/>
                  <a:ext cx="136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9" name="Freihand 358">
                  <a:extLst>
                    <a:ext uri="{FF2B5EF4-FFF2-40B4-BE49-F238E27FC236}">
                      <a16:creationId xmlns:a16="http://schemas.microsoft.com/office/drawing/2014/main" id="{55CF0810-1D98-4339-9575-2B66AACF061D}"/>
                    </a:ext>
                  </a:extLst>
                </p14:cNvPr>
                <p14:cNvContentPartPr/>
                <p14:nvPr/>
              </p14:nvContentPartPr>
              <p14:xfrm>
                <a:off x="6385263" y="3462451"/>
                <a:ext cx="21240" cy="100440"/>
              </p14:xfrm>
            </p:contentPart>
          </mc:Choice>
          <mc:Fallback xmlns="">
            <p:pic>
              <p:nvPicPr>
                <p:cNvPr id="359" name="Freihand 358">
                  <a:extLst>
                    <a:ext uri="{FF2B5EF4-FFF2-40B4-BE49-F238E27FC236}">
                      <a16:creationId xmlns:a16="http://schemas.microsoft.com/office/drawing/2014/main" id="{55CF0810-1D98-4339-9575-2B66AACF061D}"/>
                    </a:ext>
                  </a:extLst>
                </p:cNvPr>
                <p:cNvPicPr/>
                <p:nvPr/>
              </p:nvPicPr>
              <p:blipFill>
                <a:blip r:embed="rId586"/>
                <a:stretch>
                  <a:fillRect/>
                </a:stretch>
              </p:blipFill>
              <p:spPr>
                <a:xfrm>
                  <a:off x="6380943" y="3458131"/>
                  <a:ext cx="29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60" name="Freihand 359">
                  <a:extLst>
                    <a:ext uri="{FF2B5EF4-FFF2-40B4-BE49-F238E27FC236}">
                      <a16:creationId xmlns:a16="http://schemas.microsoft.com/office/drawing/2014/main" id="{380D6EDB-7DC4-4FB4-8258-51783B361A57}"/>
                    </a:ext>
                  </a:extLst>
                </p14:cNvPr>
                <p14:cNvContentPartPr/>
                <p14:nvPr/>
              </p14:nvContentPartPr>
              <p14:xfrm>
                <a:off x="6337743" y="3457051"/>
                <a:ext cx="112680" cy="109080"/>
              </p14:xfrm>
            </p:contentPart>
          </mc:Choice>
          <mc:Fallback xmlns="">
            <p:pic>
              <p:nvPicPr>
                <p:cNvPr id="360" name="Freihand 359">
                  <a:extLst>
                    <a:ext uri="{FF2B5EF4-FFF2-40B4-BE49-F238E27FC236}">
                      <a16:creationId xmlns:a16="http://schemas.microsoft.com/office/drawing/2014/main" id="{380D6EDB-7DC4-4FB4-8258-51783B361A57}"/>
                    </a:ext>
                  </a:extLst>
                </p:cNvPr>
                <p:cNvPicPr/>
                <p:nvPr/>
              </p:nvPicPr>
              <p:blipFill>
                <a:blip r:embed="rId588"/>
                <a:stretch>
                  <a:fillRect/>
                </a:stretch>
              </p:blipFill>
              <p:spPr>
                <a:xfrm>
                  <a:off x="6333423" y="3452731"/>
                  <a:ext cx="121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61" name="Freihand 360">
                  <a:extLst>
                    <a:ext uri="{FF2B5EF4-FFF2-40B4-BE49-F238E27FC236}">
                      <a16:creationId xmlns:a16="http://schemas.microsoft.com/office/drawing/2014/main" id="{54EFBE40-052C-408B-AA99-FEEA88BA88BB}"/>
                    </a:ext>
                  </a:extLst>
                </p14:cNvPr>
                <p14:cNvContentPartPr/>
                <p14:nvPr/>
              </p14:nvContentPartPr>
              <p14:xfrm>
                <a:off x="6535023" y="3540931"/>
                <a:ext cx="197640" cy="49320"/>
              </p14:xfrm>
            </p:contentPart>
          </mc:Choice>
          <mc:Fallback xmlns="">
            <p:pic>
              <p:nvPicPr>
                <p:cNvPr id="361" name="Freihand 360">
                  <a:extLst>
                    <a:ext uri="{FF2B5EF4-FFF2-40B4-BE49-F238E27FC236}">
                      <a16:creationId xmlns:a16="http://schemas.microsoft.com/office/drawing/2014/main" id="{54EFBE40-052C-408B-AA99-FEEA88BA88BB}"/>
                    </a:ext>
                  </a:extLst>
                </p:cNvPr>
                <p:cNvPicPr/>
                <p:nvPr/>
              </p:nvPicPr>
              <p:blipFill>
                <a:blip r:embed="rId590"/>
                <a:stretch>
                  <a:fillRect/>
                </a:stretch>
              </p:blipFill>
              <p:spPr>
                <a:xfrm>
                  <a:off x="6530703" y="3536611"/>
                  <a:ext cx="206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65" name="Freihand 364">
                  <a:extLst>
                    <a:ext uri="{FF2B5EF4-FFF2-40B4-BE49-F238E27FC236}">
                      <a16:creationId xmlns:a16="http://schemas.microsoft.com/office/drawing/2014/main" id="{FE1C14A1-9912-45E3-A56D-685C1C74A43E}"/>
                    </a:ext>
                  </a:extLst>
                </p14:cNvPr>
                <p14:cNvContentPartPr/>
                <p14:nvPr/>
              </p14:nvContentPartPr>
              <p14:xfrm>
                <a:off x="6839583" y="3503131"/>
                <a:ext cx="129600" cy="84600"/>
              </p14:xfrm>
            </p:contentPart>
          </mc:Choice>
          <mc:Fallback xmlns="">
            <p:pic>
              <p:nvPicPr>
                <p:cNvPr id="365" name="Freihand 364">
                  <a:extLst>
                    <a:ext uri="{FF2B5EF4-FFF2-40B4-BE49-F238E27FC236}">
                      <a16:creationId xmlns:a16="http://schemas.microsoft.com/office/drawing/2014/main" id="{FE1C14A1-9912-45E3-A56D-685C1C74A43E}"/>
                    </a:ext>
                  </a:extLst>
                </p:cNvPr>
                <p:cNvPicPr/>
                <p:nvPr/>
              </p:nvPicPr>
              <p:blipFill>
                <a:blip r:embed="rId592"/>
                <a:stretch>
                  <a:fillRect/>
                </a:stretch>
              </p:blipFill>
              <p:spPr>
                <a:xfrm>
                  <a:off x="6835263" y="3498811"/>
                  <a:ext cx="138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66" name="Freihand 365">
                  <a:extLst>
                    <a:ext uri="{FF2B5EF4-FFF2-40B4-BE49-F238E27FC236}">
                      <a16:creationId xmlns:a16="http://schemas.microsoft.com/office/drawing/2014/main" id="{9673C6A0-9AB0-4014-85BB-65D471FF7E5C}"/>
                    </a:ext>
                  </a:extLst>
                </p14:cNvPr>
                <p14:cNvContentPartPr/>
                <p14:nvPr/>
              </p14:nvContentPartPr>
              <p14:xfrm>
                <a:off x="6976383" y="3565771"/>
                <a:ext cx="85320" cy="68400"/>
              </p14:xfrm>
            </p:contentPart>
          </mc:Choice>
          <mc:Fallback xmlns="">
            <p:pic>
              <p:nvPicPr>
                <p:cNvPr id="366" name="Freihand 365">
                  <a:extLst>
                    <a:ext uri="{FF2B5EF4-FFF2-40B4-BE49-F238E27FC236}">
                      <a16:creationId xmlns:a16="http://schemas.microsoft.com/office/drawing/2014/main" id="{9673C6A0-9AB0-4014-85BB-65D471FF7E5C}"/>
                    </a:ext>
                  </a:extLst>
                </p:cNvPr>
                <p:cNvPicPr/>
                <p:nvPr/>
              </p:nvPicPr>
              <p:blipFill>
                <a:blip r:embed="rId594"/>
                <a:stretch>
                  <a:fillRect/>
                </a:stretch>
              </p:blipFill>
              <p:spPr>
                <a:xfrm>
                  <a:off x="6972063" y="3561451"/>
                  <a:ext cx="939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67" name="Freihand 366">
                  <a:extLst>
                    <a:ext uri="{FF2B5EF4-FFF2-40B4-BE49-F238E27FC236}">
                      <a16:creationId xmlns:a16="http://schemas.microsoft.com/office/drawing/2014/main" id="{ACB40F58-B54F-49CA-BDFD-70105C3AA3F4}"/>
                    </a:ext>
                  </a:extLst>
                </p14:cNvPr>
                <p14:cNvContentPartPr/>
                <p14:nvPr/>
              </p14:nvContentPartPr>
              <p14:xfrm>
                <a:off x="7103103" y="3523651"/>
                <a:ext cx="119520" cy="83880"/>
              </p14:xfrm>
            </p:contentPart>
          </mc:Choice>
          <mc:Fallback xmlns="">
            <p:pic>
              <p:nvPicPr>
                <p:cNvPr id="367" name="Freihand 366">
                  <a:extLst>
                    <a:ext uri="{FF2B5EF4-FFF2-40B4-BE49-F238E27FC236}">
                      <a16:creationId xmlns:a16="http://schemas.microsoft.com/office/drawing/2014/main" id="{ACB40F58-B54F-49CA-BDFD-70105C3AA3F4}"/>
                    </a:ext>
                  </a:extLst>
                </p:cNvPr>
                <p:cNvPicPr/>
                <p:nvPr/>
              </p:nvPicPr>
              <p:blipFill>
                <a:blip r:embed="rId596"/>
                <a:stretch>
                  <a:fillRect/>
                </a:stretch>
              </p:blipFill>
              <p:spPr>
                <a:xfrm>
                  <a:off x="7098783" y="3519331"/>
                  <a:ext cx="128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68" name="Freihand 367">
                  <a:extLst>
                    <a:ext uri="{FF2B5EF4-FFF2-40B4-BE49-F238E27FC236}">
                      <a16:creationId xmlns:a16="http://schemas.microsoft.com/office/drawing/2014/main" id="{11F73CD5-287F-4EF0-A172-9F5B7FDBFDBF}"/>
                    </a:ext>
                  </a:extLst>
                </p14:cNvPr>
                <p14:cNvContentPartPr/>
                <p14:nvPr/>
              </p14:nvContentPartPr>
              <p14:xfrm>
                <a:off x="7257183" y="3494131"/>
                <a:ext cx="101880" cy="95040"/>
              </p14:xfrm>
            </p:contentPart>
          </mc:Choice>
          <mc:Fallback xmlns="">
            <p:pic>
              <p:nvPicPr>
                <p:cNvPr id="368" name="Freihand 367">
                  <a:extLst>
                    <a:ext uri="{FF2B5EF4-FFF2-40B4-BE49-F238E27FC236}">
                      <a16:creationId xmlns:a16="http://schemas.microsoft.com/office/drawing/2014/main" id="{11F73CD5-287F-4EF0-A172-9F5B7FDBFDBF}"/>
                    </a:ext>
                  </a:extLst>
                </p:cNvPr>
                <p:cNvPicPr/>
                <p:nvPr/>
              </p:nvPicPr>
              <p:blipFill>
                <a:blip r:embed="rId598"/>
                <a:stretch>
                  <a:fillRect/>
                </a:stretch>
              </p:blipFill>
              <p:spPr>
                <a:xfrm>
                  <a:off x="7252863" y="3489811"/>
                  <a:ext cx="110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9" name="Freihand 368">
                  <a:extLst>
                    <a:ext uri="{FF2B5EF4-FFF2-40B4-BE49-F238E27FC236}">
                      <a16:creationId xmlns:a16="http://schemas.microsoft.com/office/drawing/2014/main" id="{EB98AB71-E8D7-4FE6-8C18-9B3BDB9B60D5}"/>
                    </a:ext>
                  </a:extLst>
                </p14:cNvPr>
                <p14:cNvContentPartPr/>
                <p14:nvPr/>
              </p14:nvContentPartPr>
              <p14:xfrm>
                <a:off x="7375983" y="3550291"/>
                <a:ext cx="86400" cy="84240"/>
              </p14:xfrm>
            </p:contentPart>
          </mc:Choice>
          <mc:Fallback xmlns="">
            <p:pic>
              <p:nvPicPr>
                <p:cNvPr id="369" name="Freihand 368">
                  <a:extLst>
                    <a:ext uri="{FF2B5EF4-FFF2-40B4-BE49-F238E27FC236}">
                      <a16:creationId xmlns:a16="http://schemas.microsoft.com/office/drawing/2014/main" id="{EB98AB71-E8D7-4FE6-8C18-9B3BDB9B60D5}"/>
                    </a:ext>
                  </a:extLst>
                </p:cNvPr>
                <p:cNvPicPr/>
                <p:nvPr/>
              </p:nvPicPr>
              <p:blipFill>
                <a:blip r:embed="rId600"/>
                <a:stretch>
                  <a:fillRect/>
                </a:stretch>
              </p:blipFill>
              <p:spPr>
                <a:xfrm>
                  <a:off x="7371663" y="3545971"/>
                  <a:ext cx="95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70" name="Freihand 369">
                  <a:extLst>
                    <a:ext uri="{FF2B5EF4-FFF2-40B4-BE49-F238E27FC236}">
                      <a16:creationId xmlns:a16="http://schemas.microsoft.com/office/drawing/2014/main" id="{55A5DC45-6C02-41FB-90EF-1C76B170979C}"/>
                    </a:ext>
                  </a:extLst>
                </p14:cNvPr>
                <p14:cNvContentPartPr/>
                <p14:nvPr/>
              </p14:nvContentPartPr>
              <p14:xfrm>
                <a:off x="7522503" y="3547411"/>
                <a:ext cx="30240" cy="14040"/>
              </p14:xfrm>
            </p:contentPart>
          </mc:Choice>
          <mc:Fallback xmlns="">
            <p:pic>
              <p:nvPicPr>
                <p:cNvPr id="370" name="Freihand 369">
                  <a:extLst>
                    <a:ext uri="{FF2B5EF4-FFF2-40B4-BE49-F238E27FC236}">
                      <a16:creationId xmlns:a16="http://schemas.microsoft.com/office/drawing/2014/main" id="{55A5DC45-6C02-41FB-90EF-1C76B170979C}"/>
                    </a:ext>
                  </a:extLst>
                </p:cNvPr>
                <p:cNvPicPr/>
                <p:nvPr/>
              </p:nvPicPr>
              <p:blipFill>
                <a:blip r:embed="rId602"/>
                <a:stretch>
                  <a:fillRect/>
                </a:stretch>
              </p:blipFill>
              <p:spPr>
                <a:xfrm>
                  <a:off x="7518183" y="3543091"/>
                  <a:ext cx="38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71" name="Freihand 370">
                  <a:extLst>
                    <a:ext uri="{FF2B5EF4-FFF2-40B4-BE49-F238E27FC236}">
                      <a16:creationId xmlns:a16="http://schemas.microsoft.com/office/drawing/2014/main" id="{75D55E31-50F6-4852-BEA5-9A0298D23084}"/>
                    </a:ext>
                  </a:extLst>
                </p14:cNvPr>
                <p14:cNvContentPartPr/>
                <p14:nvPr/>
              </p14:nvContentPartPr>
              <p14:xfrm>
                <a:off x="7623663" y="3507451"/>
                <a:ext cx="101520" cy="130320"/>
              </p14:xfrm>
            </p:contentPart>
          </mc:Choice>
          <mc:Fallback xmlns="">
            <p:pic>
              <p:nvPicPr>
                <p:cNvPr id="371" name="Freihand 370">
                  <a:extLst>
                    <a:ext uri="{FF2B5EF4-FFF2-40B4-BE49-F238E27FC236}">
                      <a16:creationId xmlns:a16="http://schemas.microsoft.com/office/drawing/2014/main" id="{75D55E31-50F6-4852-BEA5-9A0298D23084}"/>
                    </a:ext>
                  </a:extLst>
                </p:cNvPr>
                <p:cNvPicPr/>
                <p:nvPr/>
              </p:nvPicPr>
              <p:blipFill>
                <a:blip r:embed="rId604"/>
                <a:stretch>
                  <a:fillRect/>
                </a:stretch>
              </p:blipFill>
              <p:spPr>
                <a:xfrm>
                  <a:off x="7619343" y="3503131"/>
                  <a:ext cx="1101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72" name="Freihand 371">
                  <a:extLst>
                    <a:ext uri="{FF2B5EF4-FFF2-40B4-BE49-F238E27FC236}">
                      <a16:creationId xmlns:a16="http://schemas.microsoft.com/office/drawing/2014/main" id="{C20A844E-F039-4686-85BE-A747D555DE82}"/>
                    </a:ext>
                  </a:extLst>
                </p14:cNvPr>
                <p14:cNvContentPartPr/>
                <p14:nvPr/>
              </p14:nvContentPartPr>
              <p14:xfrm>
                <a:off x="7824183" y="3468931"/>
                <a:ext cx="24840" cy="112680"/>
              </p14:xfrm>
            </p:contentPart>
          </mc:Choice>
          <mc:Fallback xmlns="">
            <p:pic>
              <p:nvPicPr>
                <p:cNvPr id="372" name="Freihand 371">
                  <a:extLst>
                    <a:ext uri="{FF2B5EF4-FFF2-40B4-BE49-F238E27FC236}">
                      <a16:creationId xmlns:a16="http://schemas.microsoft.com/office/drawing/2014/main" id="{C20A844E-F039-4686-85BE-A747D555DE82}"/>
                    </a:ext>
                  </a:extLst>
                </p:cNvPr>
                <p:cNvPicPr/>
                <p:nvPr/>
              </p:nvPicPr>
              <p:blipFill>
                <a:blip r:embed="rId606"/>
                <a:stretch>
                  <a:fillRect/>
                </a:stretch>
              </p:blipFill>
              <p:spPr>
                <a:xfrm>
                  <a:off x="7819863" y="3464611"/>
                  <a:ext cx="33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73" name="Freihand 372">
                  <a:extLst>
                    <a:ext uri="{FF2B5EF4-FFF2-40B4-BE49-F238E27FC236}">
                      <a16:creationId xmlns:a16="http://schemas.microsoft.com/office/drawing/2014/main" id="{9875EA51-91F0-415A-9020-E50175EAA0C3}"/>
                    </a:ext>
                  </a:extLst>
                </p14:cNvPr>
                <p14:cNvContentPartPr/>
                <p14:nvPr/>
              </p14:nvContentPartPr>
              <p14:xfrm>
                <a:off x="7804743" y="3504571"/>
                <a:ext cx="88560" cy="17280"/>
              </p14:xfrm>
            </p:contentPart>
          </mc:Choice>
          <mc:Fallback xmlns="">
            <p:pic>
              <p:nvPicPr>
                <p:cNvPr id="373" name="Freihand 372">
                  <a:extLst>
                    <a:ext uri="{FF2B5EF4-FFF2-40B4-BE49-F238E27FC236}">
                      <a16:creationId xmlns:a16="http://schemas.microsoft.com/office/drawing/2014/main" id="{9875EA51-91F0-415A-9020-E50175EAA0C3}"/>
                    </a:ext>
                  </a:extLst>
                </p:cNvPr>
                <p:cNvPicPr/>
                <p:nvPr/>
              </p:nvPicPr>
              <p:blipFill>
                <a:blip r:embed="rId608"/>
                <a:stretch>
                  <a:fillRect/>
                </a:stretch>
              </p:blipFill>
              <p:spPr>
                <a:xfrm>
                  <a:off x="7800423" y="3500251"/>
                  <a:ext cx="97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74" name="Freihand 373">
                  <a:extLst>
                    <a:ext uri="{FF2B5EF4-FFF2-40B4-BE49-F238E27FC236}">
                      <a16:creationId xmlns:a16="http://schemas.microsoft.com/office/drawing/2014/main" id="{20DF73F5-2CC9-4EFA-8133-1E90613C356C}"/>
                    </a:ext>
                  </a:extLst>
                </p14:cNvPr>
                <p14:cNvContentPartPr/>
                <p14:nvPr/>
              </p14:nvContentPartPr>
              <p14:xfrm>
                <a:off x="7947303" y="3442651"/>
                <a:ext cx="179280" cy="137520"/>
              </p14:xfrm>
            </p:contentPart>
          </mc:Choice>
          <mc:Fallback xmlns="">
            <p:pic>
              <p:nvPicPr>
                <p:cNvPr id="374" name="Freihand 373">
                  <a:extLst>
                    <a:ext uri="{FF2B5EF4-FFF2-40B4-BE49-F238E27FC236}">
                      <a16:creationId xmlns:a16="http://schemas.microsoft.com/office/drawing/2014/main" id="{20DF73F5-2CC9-4EFA-8133-1E90613C356C}"/>
                    </a:ext>
                  </a:extLst>
                </p:cNvPr>
                <p:cNvPicPr/>
                <p:nvPr/>
              </p:nvPicPr>
              <p:blipFill>
                <a:blip r:embed="rId610"/>
                <a:stretch>
                  <a:fillRect/>
                </a:stretch>
              </p:blipFill>
              <p:spPr>
                <a:xfrm>
                  <a:off x="7942983" y="3438331"/>
                  <a:ext cx="1879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75" name="Freihand 374">
                  <a:extLst>
                    <a:ext uri="{FF2B5EF4-FFF2-40B4-BE49-F238E27FC236}">
                      <a16:creationId xmlns:a16="http://schemas.microsoft.com/office/drawing/2014/main" id="{F397190B-D2BE-4DFE-A037-0E6F16718D35}"/>
                    </a:ext>
                  </a:extLst>
                </p14:cNvPr>
                <p14:cNvContentPartPr/>
                <p14:nvPr/>
              </p14:nvContentPartPr>
              <p14:xfrm>
                <a:off x="7974663" y="3413131"/>
                <a:ext cx="215640" cy="139320"/>
              </p14:xfrm>
            </p:contentPart>
          </mc:Choice>
          <mc:Fallback xmlns="">
            <p:pic>
              <p:nvPicPr>
                <p:cNvPr id="375" name="Freihand 374">
                  <a:extLst>
                    <a:ext uri="{FF2B5EF4-FFF2-40B4-BE49-F238E27FC236}">
                      <a16:creationId xmlns:a16="http://schemas.microsoft.com/office/drawing/2014/main" id="{F397190B-D2BE-4DFE-A037-0E6F16718D35}"/>
                    </a:ext>
                  </a:extLst>
                </p:cNvPr>
                <p:cNvPicPr/>
                <p:nvPr/>
              </p:nvPicPr>
              <p:blipFill>
                <a:blip r:embed="rId612"/>
                <a:stretch>
                  <a:fillRect/>
                </a:stretch>
              </p:blipFill>
              <p:spPr>
                <a:xfrm>
                  <a:off x="7970343" y="3408811"/>
                  <a:ext cx="224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76" name="Freihand 375">
                  <a:extLst>
                    <a:ext uri="{FF2B5EF4-FFF2-40B4-BE49-F238E27FC236}">
                      <a16:creationId xmlns:a16="http://schemas.microsoft.com/office/drawing/2014/main" id="{26EB8935-AEAD-4861-8670-730133DAB689}"/>
                    </a:ext>
                  </a:extLst>
                </p14:cNvPr>
                <p14:cNvContentPartPr/>
                <p14:nvPr/>
              </p14:nvContentPartPr>
              <p14:xfrm>
                <a:off x="8131623" y="3487651"/>
                <a:ext cx="129960" cy="34920"/>
              </p14:xfrm>
            </p:contentPart>
          </mc:Choice>
          <mc:Fallback xmlns="">
            <p:pic>
              <p:nvPicPr>
                <p:cNvPr id="376" name="Freihand 375">
                  <a:extLst>
                    <a:ext uri="{FF2B5EF4-FFF2-40B4-BE49-F238E27FC236}">
                      <a16:creationId xmlns:a16="http://schemas.microsoft.com/office/drawing/2014/main" id="{26EB8935-AEAD-4861-8670-730133DAB689}"/>
                    </a:ext>
                  </a:extLst>
                </p:cNvPr>
                <p:cNvPicPr/>
                <p:nvPr/>
              </p:nvPicPr>
              <p:blipFill>
                <a:blip r:embed="rId614"/>
                <a:stretch>
                  <a:fillRect/>
                </a:stretch>
              </p:blipFill>
              <p:spPr>
                <a:xfrm>
                  <a:off x="8127303" y="3483331"/>
                  <a:ext cx="138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77" name="Freihand 376">
                  <a:extLst>
                    <a:ext uri="{FF2B5EF4-FFF2-40B4-BE49-F238E27FC236}">
                      <a16:creationId xmlns:a16="http://schemas.microsoft.com/office/drawing/2014/main" id="{1C457D09-3BC7-4284-9CFF-535F85ADBD27}"/>
                    </a:ext>
                  </a:extLst>
                </p14:cNvPr>
                <p14:cNvContentPartPr/>
                <p14:nvPr/>
              </p14:nvContentPartPr>
              <p14:xfrm>
                <a:off x="8261583" y="3395131"/>
                <a:ext cx="137520" cy="204120"/>
              </p14:xfrm>
            </p:contentPart>
          </mc:Choice>
          <mc:Fallback xmlns="">
            <p:pic>
              <p:nvPicPr>
                <p:cNvPr id="377" name="Freihand 376">
                  <a:extLst>
                    <a:ext uri="{FF2B5EF4-FFF2-40B4-BE49-F238E27FC236}">
                      <a16:creationId xmlns:a16="http://schemas.microsoft.com/office/drawing/2014/main" id="{1C457D09-3BC7-4284-9CFF-535F85ADBD27}"/>
                    </a:ext>
                  </a:extLst>
                </p:cNvPr>
                <p:cNvPicPr/>
                <p:nvPr/>
              </p:nvPicPr>
              <p:blipFill>
                <a:blip r:embed="rId616"/>
                <a:stretch>
                  <a:fillRect/>
                </a:stretch>
              </p:blipFill>
              <p:spPr>
                <a:xfrm>
                  <a:off x="8257263" y="3390811"/>
                  <a:ext cx="1461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8" name="Freihand 377">
                  <a:extLst>
                    <a:ext uri="{FF2B5EF4-FFF2-40B4-BE49-F238E27FC236}">
                      <a16:creationId xmlns:a16="http://schemas.microsoft.com/office/drawing/2014/main" id="{39C70719-95A4-429B-884E-6368FE228D44}"/>
                    </a:ext>
                  </a:extLst>
                </p14:cNvPr>
                <p14:cNvContentPartPr/>
                <p14:nvPr/>
              </p14:nvContentPartPr>
              <p14:xfrm>
                <a:off x="4387623" y="5757451"/>
                <a:ext cx="125280" cy="170640"/>
              </p14:xfrm>
            </p:contentPart>
          </mc:Choice>
          <mc:Fallback xmlns="">
            <p:pic>
              <p:nvPicPr>
                <p:cNvPr id="378" name="Freihand 377">
                  <a:extLst>
                    <a:ext uri="{FF2B5EF4-FFF2-40B4-BE49-F238E27FC236}">
                      <a16:creationId xmlns:a16="http://schemas.microsoft.com/office/drawing/2014/main" id="{39C70719-95A4-429B-884E-6368FE228D44}"/>
                    </a:ext>
                  </a:extLst>
                </p:cNvPr>
                <p:cNvPicPr/>
                <p:nvPr/>
              </p:nvPicPr>
              <p:blipFill>
                <a:blip r:embed="rId618"/>
                <a:stretch>
                  <a:fillRect/>
                </a:stretch>
              </p:blipFill>
              <p:spPr>
                <a:xfrm>
                  <a:off x="4383303" y="5753131"/>
                  <a:ext cx="133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9" name="Freihand 378">
                  <a:extLst>
                    <a:ext uri="{FF2B5EF4-FFF2-40B4-BE49-F238E27FC236}">
                      <a16:creationId xmlns:a16="http://schemas.microsoft.com/office/drawing/2014/main" id="{6E02F448-1D65-4E68-BD20-B729E92CDB7E}"/>
                    </a:ext>
                  </a:extLst>
                </p14:cNvPr>
                <p14:cNvContentPartPr/>
                <p14:nvPr/>
              </p14:nvContentPartPr>
              <p14:xfrm>
                <a:off x="4573023" y="5697331"/>
                <a:ext cx="163800" cy="109080"/>
              </p14:xfrm>
            </p:contentPart>
          </mc:Choice>
          <mc:Fallback xmlns="">
            <p:pic>
              <p:nvPicPr>
                <p:cNvPr id="379" name="Freihand 378">
                  <a:extLst>
                    <a:ext uri="{FF2B5EF4-FFF2-40B4-BE49-F238E27FC236}">
                      <a16:creationId xmlns:a16="http://schemas.microsoft.com/office/drawing/2014/main" id="{6E02F448-1D65-4E68-BD20-B729E92CDB7E}"/>
                    </a:ext>
                  </a:extLst>
                </p:cNvPr>
                <p:cNvPicPr/>
                <p:nvPr/>
              </p:nvPicPr>
              <p:blipFill>
                <a:blip r:embed="rId620"/>
                <a:stretch>
                  <a:fillRect/>
                </a:stretch>
              </p:blipFill>
              <p:spPr>
                <a:xfrm>
                  <a:off x="4568703" y="5693011"/>
                  <a:ext cx="172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82" name="Freihand 381">
                  <a:extLst>
                    <a:ext uri="{FF2B5EF4-FFF2-40B4-BE49-F238E27FC236}">
                      <a16:creationId xmlns:a16="http://schemas.microsoft.com/office/drawing/2014/main" id="{36197093-3656-402B-BAFA-8905986AB540}"/>
                    </a:ext>
                  </a:extLst>
                </p14:cNvPr>
                <p14:cNvContentPartPr/>
                <p14:nvPr/>
              </p14:nvContentPartPr>
              <p14:xfrm>
                <a:off x="1644783" y="2746771"/>
                <a:ext cx="127440" cy="53640"/>
              </p14:xfrm>
            </p:contentPart>
          </mc:Choice>
          <mc:Fallback xmlns="">
            <p:pic>
              <p:nvPicPr>
                <p:cNvPr id="382" name="Freihand 381">
                  <a:extLst>
                    <a:ext uri="{FF2B5EF4-FFF2-40B4-BE49-F238E27FC236}">
                      <a16:creationId xmlns:a16="http://schemas.microsoft.com/office/drawing/2014/main" id="{36197093-3656-402B-BAFA-8905986AB540}"/>
                    </a:ext>
                  </a:extLst>
                </p:cNvPr>
                <p:cNvPicPr/>
                <p:nvPr/>
              </p:nvPicPr>
              <p:blipFill>
                <a:blip r:embed="rId622"/>
                <a:stretch>
                  <a:fillRect/>
                </a:stretch>
              </p:blipFill>
              <p:spPr>
                <a:xfrm>
                  <a:off x="1640463" y="2742451"/>
                  <a:ext cx="136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83" name="Freihand 382">
                  <a:extLst>
                    <a:ext uri="{FF2B5EF4-FFF2-40B4-BE49-F238E27FC236}">
                      <a16:creationId xmlns:a16="http://schemas.microsoft.com/office/drawing/2014/main" id="{9FB28A07-6C1D-461E-AFB7-690AF0CC1565}"/>
                    </a:ext>
                  </a:extLst>
                </p14:cNvPr>
                <p14:cNvContentPartPr/>
                <p14:nvPr/>
              </p14:nvContentPartPr>
              <p14:xfrm>
                <a:off x="1708143" y="2738131"/>
                <a:ext cx="70920" cy="151920"/>
              </p14:xfrm>
            </p:contentPart>
          </mc:Choice>
          <mc:Fallback xmlns="">
            <p:pic>
              <p:nvPicPr>
                <p:cNvPr id="383" name="Freihand 382">
                  <a:extLst>
                    <a:ext uri="{FF2B5EF4-FFF2-40B4-BE49-F238E27FC236}">
                      <a16:creationId xmlns:a16="http://schemas.microsoft.com/office/drawing/2014/main" id="{9FB28A07-6C1D-461E-AFB7-690AF0CC1565}"/>
                    </a:ext>
                  </a:extLst>
                </p:cNvPr>
                <p:cNvPicPr/>
                <p:nvPr/>
              </p:nvPicPr>
              <p:blipFill>
                <a:blip r:embed="rId624"/>
                <a:stretch>
                  <a:fillRect/>
                </a:stretch>
              </p:blipFill>
              <p:spPr>
                <a:xfrm>
                  <a:off x="1703823" y="2733811"/>
                  <a:ext cx="79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84" name="Freihand 383">
                  <a:extLst>
                    <a:ext uri="{FF2B5EF4-FFF2-40B4-BE49-F238E27FC236}">
                      <a16:creationId xmlns:a16="http://schemas.microsoft.com/office/drawing/2014/main" id="{98961683-15ED-4694-83EB-09C8C393A502}"/>
                    </a:ext>
                  </a:extLst>
                </p14:cNvPr>
                <p14:cNvContentPartPr/>
                <p14:nvPr/>
              </p14:nvContentPartPr>
              <p14:xfrm>
                <a:off x="1790583" y="2624011"/>
                <a:ext cx="191520" cy="129960"/>
              </p14:xfrm>
            </p:contentPart>
          </mc:Choice>
          <mc:Fallback xmlns="">
            <p:pic>
              <p:nvPicPr>
                <p:cNvPr id="384" name="Freihand 383">
                  <a:extLst>
                    <a:ext uri="{FF2B5EF4-FFF2-40B4-BE49-F238E27FC236}">
                      <a16:creationId xmlns:a16="http://schemas.microsoft.com/office/drawing/2014/main" id="{98961683-15ED-4694-83EB-09C8C393A502}"/>
                    </a:ext>
                  </a:extLst>
                </p:cNvPr>
                <p:cNvPicPr/>
                <p:nvPr/>
              </p:nvPicPr>
              <p:blipFill>
                <a:blip r:embed="rId626"/>
                <a:stretch>
                  <a:fillRect/>
                </a:stretch>
              </p:blipFill>
              <p:spPr>
                <a:xfrm>
                  <a:off x="1786263" y="2619691"/>
                  <a:ext cx="200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86" name="Freihand 385">
                  <a:extLst>
                    <a:ext uri="{FF2B5EF4-FFF2-40B4-BE49-F238E27FC236}">
                      <a16:creationId xmlns:a16="http://schemas.microsoft.com/office/drawing/2014/main" id="{CB767F62-552D-4565-B57D-C4FB61D1BFDF}"/>
                    </a:ext>
                  </a:extLst>
                </p14:cNvPr>
                <p14:cNvContentPartPr/>
                <p14:nvPr/>
              </p14:nvContentPartPr>
              <p14:xfrm>
                <a:off x="2630823" y="4976971"/>
                <a:ext cx="203400" cy="583200"/>
              </p14:xfrm>
            </p:contentPart>
          </mc:Choice>
          <mc:Fallback xmlns="">
            <p:pic>
              <p:nvPicPr>
                <p:cNvPr id="386" name="Freihand 385">
                  <a:extLst>
                    <a:ext uri="{FF2B5EF4-FFF2-40B4-BE49-F238E27FC236}">
                      <a16:creationId xmlns:a16="http://schemas.microsoft.com/office/drawing/2014/main" id="{CB767F62-552D-4565-B57D-C4FB61D1BFDF}"/>
                    </a:ext>
                  </a:extLst>
                </p:cNvPr>
                <p:cNvPicPr/>
                <p:nvPr/>
              </p:nvPicPr>
              <p:blipFill>
                <a:blip r:embed="rId628"/>
                <a:stretch>
                  <a:fillRect/>
                </a:stretch>
              </p:blipFill>
              <p:spPr>
                <a:xfrm>
                  <a:off x="2626503" y="4972651"/>
                  <a:ext cx="21204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87" name="Freihand 386">
                  <a:extLst>
                    <a:ext uri="{FF2B5EF4-FFF2-40B4-BE49-F238E27FC236}">
                      <a16:creationId xmlns:a16="http://schemas.microsoft.com/office/drawing/2014/main" id="{3F0FD4C4-D08C-4438-97BB-2E09A95E3D0E}"/>
                    </a:ext>
                  </a:extLst>
                </p14:cNvPr>
                <p14:cNvContentPartPr/>
                <p14:nvPr/>
              </p14:nvContentPartPr>
              <p14:xfrm>
                <a:off x="2366223" y="5298811"/>
                <a:ext cx="131400" cy="178920"/>
              </p14:xfrm>
            </p:contentPart>
          </mc:Choice>
          <mc:Fallback xmlns="">
            <p:pic>
              <p:nvPicPr>
                <p:cNvPr id="387" name="Freihand 386">
                  <a:extLst>
                    <a:ext uri="{FF2B5EF4-FFF2-40B4-BE49-F238E27FC236}">
                      <a16:creationId xmlns:a16="http://schemas.microsoft.com/office/drawing/2014/main" id="{3F0FD4C4-D08C-4438-97BB-2E09A95E3D0E}"/>
                    </a:ext>
                  </a:extLst>
                </p:cNvPr>
                <p:cNvPicPr/>
                <p:nvPr/>
              </p:nvPicPr>
              <p:blipFill>
                <a:blip r:embed="rId630"/>
                <a:stretch>
                  <a:fillRect/>
                </a:stretch>
              </p:blipFill>
              <p:spPr>
                <a:xfrm>
                  <a:off x="2361903" y="5294491"/>
                  <a:ext cx="1400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8" name="Freihand 387">
                  <a:extLst>
                    <a:ext uri="{FF2B5EF4-FFF2-40B4-BE49-F238E27FC236}">
                      <a16:creationId xmlns:a16="http://schemas.microsoft.com/office/drawing/2014/main" id="{79AB0EA2-81A9-4E7F-8608-2A4277DF3494}"/>
                    </a:ext>
                  </a:extLst>
                </p14:cNvPr>
                <p14:cNvContentPartPr/>
                <p14:nvPr/>
              </p14:nvContentPartPr>
              <p14:xfrm>
                <a:off x="2495103" y="5273971"/>
                <a:ext cx="79560" cy="177840"/>
              </p14:xfrm>
            </p:contentPart>
          </mc:Choice>
          <mc:Fallback xmlns="">
            <p:pic>
              <p:nvPicPr>
                <p:cNvPr id="388" name="Freihand 387">
                  <a:extLst>
                    <a:ext uri="{FF2B5EF4-FFF2-40B4-BE49-F238E27FC236}">
                      <a16:creationId xmlns:a16="http://schemas.microsoft.com/office/drawing/2014/main" id="{79AB0EA2-81A9-4E7F-8608-2A4277DF3494}"/>
                    </a:ext>
                  </a:extLst>
                </p:cNvPr>
                <p:cNvPicPr/>
                <p:nvPr/>
              </p:nvPicPr>
              <p:blipFill>
                <a:blip r:embed="rId632"/>
                <a:stretch>
                  <a:fillRect/>
                </a:stretch>
              </p:blipFill>
              <p:spPr>
                <a:xfrm>
                  <a:off x="2490783" y="5269651"/>
                  <a:ext cx="882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9" name="Freihand 388">
                  <a:extLst>
                    <a:ext uri="{FF2B5EF4-FFF2-40B4-BE49-F238E27FC236}">
                      <a16:creationId xmlns:a16="http://schemas.microsoft.com/office/drawing/2014/main" id="{5B8EC5BA-78E8-4D14-8284-388A2307CE1D}"/>
                    </a:ext>
                  </a:extLst>
                </p14:cNvPr>
                <p14:cNvContentPartPr/>
                <p14:nvPr/>
              </p14:nvContentPartPr>
              <p14:xfrm>
                <a:off x="2461623" y="5136451"/>
                <a:ext cx="165240" cy="133920"/>
              </p14:xfrm>
            </p:contentPart>
          </mc:Choice>
          <mc:Fallback xmlns="">
            <p:pic>
              <p:nvPicPr>
                <p:cNvPr id="389" name="Freihand 388">
                  <a:extLst>
                    <a:ext uri="{FF2B5EF4-FFF2-40B4-BE49-F238E27FC236}">
                      <a16:creationId xmlns:a16="http://schemas.microsoft.com/office/drawing/2014/main" id="{5B8EC5BA-78E8-4D14-8284-388A2307CE1D}"/>
                    </a:ext>
                  </a:extLst>
                </p:cNvPr>
                <p:cNvPicPr/>
                <p:nvPr/>
              </p:nvPicPr>
              <p:blipFill>
                <a:blip r:embed="rId634"/>
                <a:stretch>
                  <a:fillRect/>
                </a:stretch>
              </p:blipFill>
              <p:spPr>
                <a:xfrm>
                  <a:off x="2457303" y="5132131"/>
                  <a:ext cx="173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1" name="Freihand 390">
                  <a:extLst>
                    <a:ext uri="{FF2B5EF4-FFF2-40B4-BE49-F238E27FC236}">
                      <a16:creationId xmlns:a16="http://schemas.microsoft.com/office/drawing/2014/main" id="{33A771A6-B449-4D9A-B089-D41AF26D912F}"/>
                    </a:ext>
                  </a:extLst>
                </p14:cNvPr>
                <p14:cNvContentPartPr/>
                <p14:nvPr/>
              </p14:nvContentPartPr>
              <p14:xfrm>
                <a:off x="1723983" y="5461531"/>
                <a:ext cx="554760" cy="391320"/>
              </p14:xfrm>
            </p:contentPart>
          </mc:Choice>
          <mc:Fallback xmlns="">
            <p:pic>
              <p:nvPicPr>
                <p:cNvPr id="391" name="Freihand 390">
                  <a:extLst>
                    <a:ext uri="{FF2B5EF4-FFF2-40B4-BE49-F238E27FC236}">
                      <a16:creationId xmlns:a16="http://schemas.microsoft.com/office/drawing/2014/main" id="{33A771A6-B449-4D9A-B089-D41AF26D912F}"/>
                    </a:ext>
                  </a:extLst>
                </p:cNvPr>
                <p:cNvPicPr/>
                <p:nvPr/>
              </p:nvPicPr>
              <p:blipFill>
                <a:blip r:embed="rId636"/>
                <a:stretch>
                  <a:fillRect/>
                </a:stretch>
              </p:blipFill>
              <p:spPr>
                <a:xfrm>
                  <a:off x="1719663" y="5457211"/>
                  <a:ext cx="56340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2" name="Freihand 391">
                  <a:extLst>
                    <a:ext uri="{FF2B5EF4-FFF2-40B4-BE49-F238E27FC236}">
                      <a16:creationId xmlns:a16="http://schemas.microsoft.com/office/drawing/2014/main" id="{48E1E5EB-980F-42B6-824F-A3FA14219DA3}"/>
                    </a:ext>
                  </a:extLst>
                </p14:cNvPr>
                <p14:cNvContentPartPr/>
                <p14:nvPr/>
              </p14:nvContentPartPr>
              <p14:xfrm>
                <a:off x="1192623" y="6093691"/>
                <a:ext cx="105480" cy="115200"/>
              </p14:xfrm>
            </p:contentPart>
          </mc:Choice>
          <mc:Fallback xmlns="">
            <p:pic>
              <p:nvPicPr>
                <p:cNvPr id="392" name="Freihand 391">
                  <a:extLst>
                    <a:ext uri="{FF2B5EF4-FFF2-40B4-BE49-F238E27FC236}">
                      <a16:creationId xmlns:a16="http://schemas.microsoft.com/office/drawing/2014/main" id="{48E1E5EB-980F-42B6-824F-A3FA14219DA3}"/>
                    </a:ext>
                  </a:extLst>
                </p:cNvPr>
                <p:cNvPicPr/>
                <p:nvPr/>
              </p:nvPicPr>
              <p:blipFill>
                <a:blip r:embed="rId638"/>
                <a:stretch>
                  <a:fillRect/>
                </a:stretch>
              </p:blipFill>
              <p:spPr>
                <a:xfrm>
                  <a:off x="1188303" y="6089371"/>
                  <a:ext cx="114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3" name="Freihand 392">
                  <a:extLst>
                    <a:ext uri="{FF2B5EF4-FFF2-40B4-BE49-F238E27FC236}">
                      <a16:creationId xmlns:a16="http://schemas.microsoft.com/office/drawing/2014/main" id="{0A1B4064-4A4E-4627-B68C-F34BAA7D02BB}"/>
                    </a:ext>
                  </a:extLst>
                </p14:cNvPr>
                <p14:cNvContentPartPr/>
                <p14:nvPr/>
              </p14:nvContentPartPr>
              <p14:xfrm>
                <a:off x="1262823" y="6123211"/>
                <a:ext cx="49680" cy="149760"/>
              </p14:xfrm>
            </p:contentPart>
          </mc:Choice>
          <mc:Fallback xmlns="">
            <p:pic>
              <p:nvPicPr>
                <p:cNvPr id="393" name="Freihand 392">
                  <a:extLst>
                    <a:ext uri="{FF2B5EF4-FFF2-40B4-BE49-F238E27FC236}">
                      <a16:creationId xmlns:a16="http://schemas.microsoft.com/office/drawing/2014/main" id="{0A1B4064-4A4E-4627-B68C-F34BAA7D02BB}"/>
                    </a:ext>
                  </a:extLst>
                </p:cNvPr>
                <p:cNvPicPr/>
                <p:nvPr/>
              </p:nvPicPr>
              <p:blipFill>
                <a:blip r:embed="rId640"/>
                <a:stretch>
                  <a:fillRect/>
                </a:stretch>
              </p:blipFill>
              <p:spPr>
                <a:xfrm>
                  <a:off x="1258503" y="6118891"/>
                  <a:ext cx="58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4" name="Freihand 393">
                  <a:extLst>
                    <a:ext uri="{FF2B5EF4-FFF2-40B4-BE49-F238E27FC236}">
                      <a16:creationId xmlns:a16="http://schemas.microsoft.com/office/drawing/2014/main" id="{E6D1B1E0-856F-478F-977B-BB62905F1CA8}"/>
                    </a:ext>
                  </a:extLst>
                </p14:cNvPr>
                <p14:cNvContentPartPr/>
                <p14:nvPr/>
              </p14:nvContentPartPr>
              <p14:xfrm>
                <a:off x="1347063" y="6002611"/>
                <a:ext cx="108360" cy="235440"/>
              </p14:xfrm>
            </p:contentPart>
          </mc:Choice>
          <mc:Fallback xmlns="">
            <p:pic>
              <p:nvPicPr>
                <p:cNvPr id="394" name="Freihand 393">
                  <a:extLst>
                    <a:ext uri="{FF2B5EF4-FFF2-40B4-BE49-F238E27FC236}">
                      <a16:creationId xmlns:a16="http://schemas.microsoft.com/office/drawing/2014/main" id="{E6D1B1E0-856F-478F-977B-BB62905F1CA8}"/>
                    </a:ext>
                  </a:extLst>
                </p:cNvPr>
                <p:cNvPicPr/>
                <p:nvPr/>
              </p:nvPicPr>
              <p:blipFill>
                <a:blip r:embed="rId642"/>
                <a:stretch>
                  <a:fillRect/>
                </a:stretch>
              </p:blipFill>
              <p:spPr>
                <a:xfrm>
                  <a:off x="1342743" y="5998291"/>
                  <a:ext cx="1170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5" name="Freihand 394">
                  <a:extLst>
                    <a:ext uri="{FF2B5EF4-FFF2-40B4-BE49-F238E27FC236}">
                      <a16:creationId xmlns:a16="http://schemas.microsoft.com/office/drawing/2014/main" id="{212A8C06-5702-402C-83C5-8DC6E0DF14BC}"/>
                    </a:ext>
                  </a:extLst>
                </p14:cNvPr>
                <p14:cNvContentPartPr/>
                <p14:nvPr/>
              </p14:nvContentPartPr>
              <p14:xfrm>
                <a:off x="1441383" y="5928091"/>
                <a:ext cx="119160" cy="123120"/>
              </p14:xfrm>
            </p:contentPart>
          </mc:Choice>
          <mc:Fallback xmlns="">
            <p:pic>
              <p:nvPicPr>
                <p:cNvPr id="395" name="Freihand 394">
                  <a:extLst>
                    <a:ext uri="{FF2B5EF4-FFF2-40B4-BE49-F238E27FC236}">
                      <a16:creationId xmlns:a16="http://schemas.microsoft.com/office/drawing/2014/main" id="{212A8C06-5702-402C-83C5-8DC6E0DF14BC}"/>
                    </a:ext>
                  </a:extLst>
                </p:cNvPr>
                <p:cNvPicPr/>
                <p:nvPr/>
              </p:nvPicPr>
              <p:blipFill>
                <a:blip r:embed="rId644"/>
                <a:stretch>
                  <a:fillRect/>
                </a:stretch>
              </p:blipFill>
              <p:spPr>
                <a:xfrm>
                  <a:off x="1437063" y="5923771"/>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6" name="Freihand 395">
                  <a:extLst>
                    <a:ext uri="{FF2B5EF4-FFF2-40B4-BE49-F238E27FC236}">
                      <a16:creationId xmlns:a16="http://schemas.microsoft.com/office/drawing/2014/main" id="{43DA14CA-BC12-4FEF-8ADD-BCF2D7AF8CA4}"/>
                    </a:ext>
                  </a:extLst>
                </p14:cNvPr>
                <p14:cNvContentPartPr/>
                <p14:nvPr/>
              </p14:nvContentPartPr>
              <p14:xfrm>
                <a:off x="1581063" y="5982451"/>
                <a:ext cx="151920" cy="212760"/>
              </p14:xfrm>
            </p:contentPart>
          </mc:Choice>
          <mc:Fallback xmlns="">
            <p:pic>
              <p:nvPicPr>
                <p:cNvPr id="396" name="Freihand 395">
                  <a:extLst>
                    <a:ext uri="{FF2B5EF4-FFF2-40B4-BE49-F238E27FC236}">
                      <a16:creationId xmlns:a16="http://schemas.microsoft.com/office/drawing/2014/main" id="{43DA14CA-BC12-4FEF-8ADD-BCF2D7AF8CA4}"/>
                    </a:ext>
                  </a:extLst>
                </p:cNvPr>
                <p:cNvPicPr/>
                <p:nvPr/>
              </p:nvPicPr>
              <p:blipFill>
                <a:blip r:embed="rId646"/>
                <a:stretch>
                  <a:fillRect/>
                </a:stretch>
              </p:blipFill>
              <p:spPr>
                <a:xfrm>
                  <a:off x="1576743" y="5978131"/>
                  <a:ext cx="160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7" name="Freihand 396">
                  <a:extLst>
                    <a:ext uri="{FF2B5EF4-FFF2-40B4-BE49-F238E27FC236}">
                      <a16:creationId xmlns:a16="http://schemas.microsoft.com/office/drawing/2014/main" id="{633947A0-16A2-4D7E-93EE-2B8C4542A2D7}"/>
                    </a:ext>
                  </a:extLst>
                </p14:cNvPr>
                <p14:cNvContentPartPr/>
                <p14:nvPr/>
              </p14:nvContentPartPr>
              <p14:xfrm>
                <a:off x="1757463" y="6040051"/>
                <a:ext cx="69120" cy="101160"/>
              </p14:xfrm>
            </p:contentPart>
          </mc:Choice>
          <mc:Fallback xmlns="">
            <p:pic>
              <p:nvPicPr>
                <p:cNvPr id="397" name="Freihand 396">
                  <a:extLst>
                    <a:ext uri="{FF2B5EF4-FFF2-40B4-BE49-F238E27FC236}">
                      <a16:creationId xmlns:a16="http://schemas.microsoft.com/office/drawing/2014/main" id="{633947A0-16A2-4D7E-93EE-2B8C4542A2D7}"/>
                    </a:ext>
                  </a:extLst>
                </p:cNvPr>
                <p:cNvPicPr/>
                <p:nvPr/>
              </p:nvPicPr>
              <p:blipFill>
                <a:blip r:embed="rId648"/>
                <a:stretch>
                  <a:fillRect/>
                </a:stretch>
              </p:blipFill>
              <p:spPr>
                <a:xfrm>
                  <a:off x="1753143" y="6035731"/>
                  <a:ext cx="77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8" name="Freihand 397">
                  <a:extLst>
                    <a:ext uri="{FF2B5EF4-FFF2-40B4-BE49-F238E27FC236}">
                      <a16:creationId xmlns:a16="http://schemas.microsoft.com/office/drawing/2014/main" id="{AB1D4842-3F07-4C4A-BC30-3227E6615A4A}"/>
                    </a:ext>
                  </a:extLst>
                </p14:cNvPr>
                <p14:cNvContentPartPr/>
                <p14:nvPr/>
              </p14:nvContentPartPr>
              <p14:xfrm>
                <a:off x="1795983" y="6002971"/>
                <a:ext cx="341280" cy="294840"/>
              </p14:xfrm>
            </p:contentPart>
          </mc:Choice>
          <mc:Fallback xmlns="">
            <p:pic>
              <p:nvPicPr>
                <p:cNvPr id="398" name="Freihand 397">
                  <a:extLst>
                    <a:ext uri="{FF2B5EF4-FFF2-40B4-BE49-F238E27FC236}">
                      <a16:creationId xmlns:a16="http://schemas.microsoft.com/office/drawing/2014/main" id="{AB1D4842-3F07-4C4A-BC30-3227E6615A4A}"/>
                    </a:ext>
                  </a:extLst>
                </p:cNvPr>
                <p:cNvPicPr/>
                <p:nvPr/>
              </p:nvPicPr>
              <p:blipFill>
                <a:blip r:embed="rId650"/>
                <a:stretch>
                  <a:fillRect/>
                </a:stretch>
              </p:blipFill>
              <p:spPr>
                <a:xfrm>
                  <a:off x="1791663" y="5998651"/>
                  <a:ext cx="349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9" name="Freihand 398">
                  <a:extLst>
                    <a:ext uri="{FF2B5EF4-FFF2-40B4-BE49-F238E27FC236}">
                      <a16:creationId xmlns:a16="http://schemas.microsoft.com/office/drawing/2014/main" id="{744DA479-8FF7-48C2-B345-4B044A7B02DD}"/>
                    </a:ext>
                  </a:extLst>
                </p14:cNvPr>
                <p14:cNvContentPartPr/>
                <p14:nvPr/>
              </p14:nvContentPartPr>
              <p14:xfrm>
                <a:off x="2265423" y="5907571"/>
                <a:ext cx="343080" cy="154080"/>
              </p14:xfrm>
            </p:contentPart>
          </mc:Choice>
          <mc:Fallback xmlns="">
            <p:pic>
              <p:nvPicPr>
                <p:cNvPr id="399" name="Freihand 398">
                  <a:extLst>
                    <a:ext uri="{FF2B5EF4-FFF2-40B4-BE49-F238E27FC236}">
                      <a16:creationId xmlns:a16="http://schemas.microsoft.com/office/drawing/2014/main" id="{744DA479-8FF7-48C2-B345-4B044A7B02DD}"/>
                    </a:ext>
                  </a:extLst>
                </p:cNvPr>
                <p:cNvPicPr/>
                <p:nvPr/>
              </p:nvPicPr>
              <p:blipFill>
                <a:blip r:embed="rId652"/>
                <a:stretch>
                  <a:fillRect/>
                </a:stretch>
              </p:blipFill>
              <p:spPr>
                <a:xfrm>
                  <a:off x="2261103" y="5903251"/>
                  <a:ext cx="3517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0" name="Freihand 399">
                  <a:extLst>
                    <a:ext uri="{FF2B5EF4-FFF2-40B4-BE49-F238E27FC236}">
                      <a16:creationId xmlns:a16="http://schemas.microsoft.com/office/drawing/2014/main" id="{FD1D9BD2-9021-44D9-9786-9C98CAC68528}"/>
                    </a:ext>
                  </a:extLst>
                </p14:cNvPr>
                <p14:cNvContentPartPr/>
                <p14:nvPr/>
              </p14:nvContentPartPr>
              <p14:xfrm>
                <a:off x="2505543" y="5862931"/>
                <a:ext cx="360" cy="360"/>
              </p14:xfrm>
            </p:contentPart>
          </mc:Choice>
          <mc:Fallback xmlns="">
            <p:pic>
              <p:nvPicPr>
                <p:cNvPr id="400" name="Freihand 399">
                  <a:extLst>
                    <a:ext uri="{FF2B5EF4-FFF2-40B4-BE49-F238E27FC236}">
                      <a16:creationId xmlns:a16="http://schemas.microsoft.com/office/drawing/2014/main" id="{FD1D9BD2-9021-44D9-9786-9C98CAC68528}"/>
                    </a:ext>
                  </a:extLst>
                </p:cNvPr>
                <p:cNvPicPr/>
                <p:nvPr/>
              </p:nvPicPr>
              <p:blipFill>
                <a:blip r:embed="rId243"/>
                <a:stretch>
                  <a:fillRect/>
                </a:stretch>
              </p:blipFill>
              <p:spPr>
                <a:xfrm>
                  <a:off x="2501223" y="58586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1" name="Freihand 400">
                  <a:extLst>
                    <a:ext uri="{FF2B5EF4-FFF2-40B4-BE49-F238E27FC236}">
                      <a16:creationId xmlns:a16="http://schemas.microsoft.com/office/drawing/2014/main" id="{313B26FA-3979-41FF-9BA0-BFE8767866B7}"/>
                    </a:ext>
                  </a:extLst>
                </p14:cNvPr>
                <p14:cNvContentPartPr/>
                <p14:nvPr/>
              </p14:nvContentPartPr>
              <p14:xfrm>
                <a:off x="2643423" y="5910091"/>
                <a:ext cx="139680" cy="113040"/>
              </p14:xfrm>
            </p:contentPart>
          </mc:Choice>
          <mc:Fallback xmlns="">
            <p:pic>
              <p:nvPicPr>
                <p:cNvPr id="401" name="Freihand 400">
                  <a:extLst>
                    <a:ext uri="{FF2B5EF4-FFF2-40B4-BE49-F238E27FC236}">
                      <a16:creationId xmlns:a16="http://schemas.microsoft.com/office/drawing/2014/main" id="{313B26FA-3979-41FF-9BA0-BFE8767866B7}"/>
                    </a:ext>
                  </a:extLst>
                </p:cNvPr>
                <p:cNvPicPr/>
                <p:nvPr/>
              </p:nvPicPr>
              <p:blipFill>
                <a:blip r:embed="rId655"/>
                <a:stretch>
                  <a:fillRect/>
                </a:stretch>
              </p:blipFill>
              <p:spPr>
                <a:xfrm>
                  <a:off x="2639103" y="5905771"/>
                  <a:ext cx="148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3" name="Freihand 402">
                  <a:extLst>
                    <a:ext uri="{FF2B5EF4-FFF2-40B4-BE49-F238E27FC236}">
                      <a16:creationId xmlns:a16="http://schemas.microsoft.com/office/drawing/2014/main" id="{7E055185-A739-4683-9AB2-025D82CBCD35}"/>
                    </a:ext>
                  </a:extLst>
                </p14:cNvPr>
                <p14:cNvContentPartPr/>
                <p14:nvPr/>
              </p14:nvContentPartPr>
              <p14:xfrm>
                <a:off x="2919903" y="5951131"/>
                <a:ext cx="7560" cy="720"/>
              </p14:xfrm>
            </p:contentPart>
          </mc:Choice>
          <mc:Fallback xmlns="">
            <p:pic>
              <p:nvPicPr>
                <p:cNvPr id="403" name="Freihand 402">
                  <a:extLst>
                    <a:ext uri="{FF2B5EF4-FFF2-40B4-BE49-F238E27FC236}">
                      <a16:creationId xmlns:a16="http://schemas.microsoft.com/office/drawing/2014/main" id="{7E055185-A739-4683-9AB2-025D82CBCD35}"/>
                    </a:ext>
                  </a:extLst>
                </p:cNvPr>
                <p:cNvPicPr/>
                <p:nvPr/>
              </p:nvPicPr>
              <p:blipFill>
                <a:blip r:embed="rId657"/>
                <a:stretch>
                  <a:fillRect/>
                </a:stretch>
              </p:blipFill>
              <p:spPr>
                <a:xfrm>
                  <a:off x="2915583" y="5946811"/>
                  <a:ext cx="1620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4" name="Freihand 403">
                  <a:extLst>
                    <a:ext uri="{FF2B5EF4-FFF2-40B4-BE49-F238E27FC236}">
                      <a16:creationId xmlns:a16="http://schemas.microsoft.com/office/drawing/2014/main" id="{C805F3C6-A1F0-4215-A08C-DA96DA12C308}"/>
                    </a:ext>
                  </a:extLst>
                </p14:cNvPr>
                <p14:cNvContentPartPr/>
                <p14:nvPr/>
              </p14:nvContentPartPr>
              <p14:xfrm>
                <a:off x="2926743" y="5916931"/>
                <a:ext cx="302400" cy="127080"/>
              </p14:xfrm>
            </p:contentPart>
          </mc:Choice>
          <mc:Fallback xmlns="">
            <p:pic>
              <p:nvPicPr>
                <p:cNvPr id="404" name="Freihand 403">
                  <a:extLst>
                    <a:ext uri="{FF2B5EF4-FFF2-40B4-BE49-F238E27FC236}">
                      <a16:creationId xmlns:a16="http://schemas.microsoft.com/office/drawing/2014/main" id="{C805F3C6-A1F0-4215-A08C-DA96DA12C308}"/>
                    </a:ext>
                  </a:extLst>
                </p:cNvPr>
                <p:cNvPicPr/>
                <p:nvPr/>
              </p:nvPicPr>
              <p:blipFill>
                <a:blip r:embed="rId659"/>
                <a:stretch>
                  <a:fillRect/>
                </a:stretch>
              </p:blipFill>
              <p:spPr>
                <a:xfrm>
                  <a:off x="2922423" y="5912611"/>
                  <a:ext cx="311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5" name="Freihand 404">
                  <a:extLst>
                    <a:ext uri="{FF2B5EF4-FFF2-40B4-BE49-F238E27FC236}">
                      <a16:creationId xmlns:a16="http://schemas.microsoft.com/office/drawing/2014/main" id="{7A37B79A-F836-4D9A-9926-912556C90011}"/>
                    </a:ext>
                  </a:extLst>
                </p14:cNvPr>
                <p14:cNvContentPartPr/>
                <p14:nvPr/>
              </p14:nvContentPartPr>
              <p14:xfrm>
                <a:off x="3211143" y="5905771"/>
                <a:ext cx="360" cy="360"/>
              </p14:xfrm>
            </p:contentPart>
          </mc:Choice>
          <mc:Fallback xmlns="">
            <p:pic>
              <p:nvPicPr>
                <p:cNvPr id="405" name="Freihand 404">
                  <a:extLst>
                    <a:ext uri="{FF2B5EF4-FFF2-40B4-BE49-F238E27FC236}">
                      <a16:creationId xmlns:a16="http://schemas.microsoft.com/office/drawing/2014/main" id="{7A37B79A-F836-4D9A-9926-912556C90011}"/>
                    </a:ext>
                  </a:extLst>
                </p:cNvPr>
                <p:cNvPicPr/>
                <p:nvPr/>
              </p:nvPicPr>
              <p:blipFill>
                <a:blip r:embed="rId243"/>
                <a:stretch>
                  <a:fillRect/>
                </a:stretch>
              </p:blipFill>
              <p:spPr>
                <a:xfrm>
                  <a:off x="3206823" y="59014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06" name="Freihand 405">
                  <a:extLst>
                    <a:ext uri="{FF2B5EF4-FFF2-40B4-BE49-F238E27FC236}">
                      <a16:creationId xmlns:a16="http://schemas.microsoft.com/office/drawing/2014/main" id="{9F570650-F1E4-44FA-AB46-5AAE0C3A8564}"/>
                    </a:ext>
                  </a:extLst>
                </p14:cNvPr>
                <p14:cNvContentPartPr/>
                <p14:nvPr/>
              </p14:nvContentPartPr>
              <p14:xfrm>
                <a:off x="3261903" y="5961931"/>
                <a:ext cx="131040" cy="86040"/>
              </p14:xfrm>
            </p:contentPart>
          </mc:Choice>
          <mc:Fallback xmlns="">
            <p:pic>
              <p:nvPicPr>
                <p:cNvPr id="406" name="Freihand 405">
                  <a:extLst>
                    <a:ext uri="{FF2B5EF4-FFF2-40B4-BE49-F238E27FC236}">
                      <a16:creationId xmlns:a16="http://schemas.microsoft.com/office/drawing/2014/main" id="{9F570650-F1E4-44FA-AB46-5AAE0C3A8564}"/>
                    </a:ext>
                  </a:extLst>
                </p:cNvPr>
                <p:cNvPicPr/>
                <p:nvPr/>
              </p:nvPicPr>
              <p:blipFill>
                <a:blip r:embed="rId662"/>
                <a:stretch>
                  <a:fillRect/>
                </a:stretch>
              </p:blipFill>
              <p:spPr>
                <a:xfrm>
                  <a:off x="3257583" y="5957611"/>
                  <a:ext cx="139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07" name="Freihand 406">
                  <a:extLst>
                    <a:ext uri="{FF2B5EF4-FFF2-40B4-BE49-F238E27FC236}">
                      <a16:creationId xmlns:a16="http://schemas.microsoft.com/office/drawing/2014/main" id="{A163E72D-26A4-479A-AC51-5D9A16E2C159}"/>
                    </a:ext>
                  </a:extLst>
                </p14:cNvPr>
                <p14:cNvContentPartPr/>
                <p14:nvPr/>
              </p14:nvContentPartPr>
              <p14:xfrm>
                <a:off x="3382503" y="5939251"/>
                <a:ext cx="127800" cy="118800"/>
              </p14:xfrm>
            </p:contentPart>
          </mc:Choice>
          <mc:Fallback xmlns="">
            <p:pic>
              <p:nvPicPr>
                <p:cNvPr id="407" name="Freihand 406">
                  <a:extLst>
                    <a:ext uri="{FF2B5EF4-FFF2-40B4-BE49-F238E27FC236}">
                      <a16:creationId xmlns:a16="http://schemas.microsoft.com/office/drawing/2014/main" id="{A163E72D-26A4-479A-AC51-5D9A16E2C159}"/>
                    </a:ext>
                  </a:extLst>
                </p:cNvPr>
                <p:cNvPicPr/>
                <p:nvPr/>
              </p:nvPicPr>
              <p:blipFill>
                <a:blip r:embed="rId664"/>
                <a:stretch>
                  <a:fillRect/>
                </a:stretch>
              </p:blipFill>
              <p:spPr>
                <a:xfrm>
                  <a:off x="3378183" y="5934931"/>
                  <a:ext cx="136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09" name="Freihand 408">
                  <a:extLst>
                    <a:ext uri="{FF2B5EF4-FFF2-40B4-BE49-F238E27FC236}">
                      <a16:creationId xmlns:a16="http://schemas.microsoft.com/office/drawing/2014/main" id="{069ACFE2-3748-4474-9745-5A914D00B2D8}"/>
                    </a:ext>
                  </a:extLst>
                </p14:cNvPr>
                <p14:cNvContentPartPr/>
                <p14:nvPr/>
              </p14:nvContentPartPr>
              <p14:xfrm>
                <a:off x="3687783" y="5883451"/>
                <a:ext cx="174600" cy="196920"/>
              </p14:xfrm>
            </p:contentPart>
          </mc:Choice>
          <mc:Fallback xmlns="">
            <p:pic>
              <p:nvPicPr>
                <p:cNvPr id="409" name="Freihand 408">
                  <a:extLst>
                    <a:ext uri="{FF2B5EF4-FFF2-40B4-BE49-F238E27FC236}">
                      <a16:creationId xmlns:a16="http://schemas.microsoft.com/office/drawing/2014/main" id="{069ACFE2-3748-4474-9745-5A914D00B2D8}"/>
                    </a:ext>
                  </a:extLst>
                </p:cNvPr>
                <p:cNvPicPr/>
                <p:nvPr/>
              </p:nvPicPr>
              <p:blipFill>
                <a:blip r:embed="rId666"/>
                <a:stretch>
                  <a:fillRect/>
                </a:stretch>
              </p:blipFill>
              <p:spPr>
                <a:xfrm>
                  <a:off x="3683463" y="5879131"/>
                  <a:ext cx="183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0" name="Freihand 409">
                  <a:extLst>
                    <a:ext uri="{FF2B5EF4-FFF2-40B4-BE49-F238E27FC236}">
                      <a16:creationId xmlns:a16="http://schemas.microsoft.com/office/drawing/2014/main" id="{D89A57E8-5BA4-4DDD-9825-CCC6541A61BB}"/>
                    </a:ext>
                  </a:extLst>
                </p14:cNvPr>
                <p14:cNvContentPartPr/>
                <p14:nvPr/>
              </p14:nvContentPartPr>
              <p14:xfrm>
                <a:off x="3740343" y="5898931"/>
                <a:ext cx="98280" cy="47160"/>
              </p14:xfrm>
            </p:contentPart>
          </mc:Choice>
          <mc:Fallback xmlns="">
            <p:pic>
              <p:nvPicPr>
                <p:cNvPr id="410" name="Freihand 409">
                  <a:extLst>
                    <a:ext uri="{FF2B5EF4-FFF2-40B4-BE49-F238E27FC236}">
                      <a16:creationId xmlns:a16="http://schemas.microsoft.com/office/drawing/2014/main" id="{D89A57E8-5BA4-4DDD-9825-CCC6541A61BB}"/>
                    </a:ext>
                  </a:extLst>
                </p:cNvPr>
                <p:cNvPicPr/>
                <p:nvPr/>
              </p:nvPicPr>
              <p:blipFill>
                <a:blip r:embed="rId668"/>
                <a:stretch>
                  <a:fillRect/>
                </a:stretch>
              </p:blipFill>
              <p:spPr>
                <a:xfrm>
                  <a:off x="3736023" y="5894611"/>
                  <a:ext cx="106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1" name="Freihand 410">
                  <a:extLst>
                    <a:ext uri="{FF2B5EF4-FFF2-40B4-BE49-F238E27FC236}">
                      <a16:creationId xmlns:a16="http://schemas.microsoft.com/office/drawing/2014/main" id="{7C3E8C2F-6948-4AF5-B6B1-3C20FB09B5C2}"/>
                    </a:ext>
                  </a:extLst>
                </p14:cNvPr>
                <p14:cNvContentPartPr/>
                <p14:nvPr/>
              </p14:nvContentPartPr>
              <p14:xfrm>
                <a:off x="3952383" y="5990731"/>
                <a:ext cx="29160" cy="97920"/>
              </p14:xfrm>
            </p:contentPart>
          </mc:Choice>
          <mc:Fallback xmlns="">
            <p:pic>
              <p:nvPicPr>
                <p:cNvPr id="411" name="Freihand 410">
                  <a:extLst>
                    <a:ext uri="{FF2B5EF4-FFF2-40B4-BE49-F238E27FC236}">
                      <a16:creationId xmlns:a16="http://schemas.microsoft.com/office/drawing/2014/main" id="{7C3E8C2F-6948-4AF5-B6B1-3C20FB09B5C2}"/>
                    </a:ext>
                  </a:extLst>
                </p:cNvPr>
                <p:cNvPicPr/>
                <p:nvPr/>
              </p:nvPicPr>
              <p:blipFill>
                <a:blip r:embed="rId670"/>
                <a:stretch>
                  <a:fillRect/>
                </a:stretch>
              </p:blipFill>
              <p:spPr>
                <a:xfrm>
                  <a:off x="3948063" y="5986411"/>
                  <a:ext cx="37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2" name="Freihand 411">
                  <a:extLst>
                    <a:ext uri="{FF2B5EF4-FFF2-40B4-BE49-F238E27FC236}">
                      <a16:creationId xmlns:a16="http://schemas.microsoft.com/office/drawing/2014/main" id="{4D452888-1F1F-47DE-B217-D13274953F0F}"/>
                    </a:ext>
                  </a:extLst>
                </p14:cNvPr>
                <p14:cNvContentPartPr/>
                <p14:nvPr/>
              </p14:nvContentPartPr>
              <p14:xfrm>
                <a:off x="3982263" y="5984251"/>
                <a:ext cx="113760" cy="115560"/>
              </p14:xfrm>
            </p:contentPart>
          </mc:Choice>
          <mc:Fallback xmlns="">
            <p:pic>
              <p:nvPicPr>
                <p:cNvPr id="412" name="Freihand 411">
                  <a:extLst>
                    <a:ext uri="{FF2B5EF4-FFF2-40B4-BE49-F238E27FC236}">
                      <a16:creationId xmlns:a16="http://schemas.microsoft.com/office/drawing/2014/main" id="{4D452888-1F1F-47DE-B217-D13274953F0F}"/>
                    </a:ext>
                  </a:extLst>
                </p:cNvPr>
                <p:cNvPicPr/>
                <p:nvPr/>
              </p:nvPicPr>
              <p:blipFill>
                <a:blip r:embed="rId672"/>
                <a:stretch>
                  <a:fillRect/>
                </a:stretch>
              </p:blipFill>
              <p:spPr>
                <a:xfrm>
                  <a:off x="3977943" y="5979931"/>
                  <a:ext cx="122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3" name="Freihand 412">
                  <a:extLst>
                    <a:ext uri="{FF2B5EF4-FFF2-40B4-BE49-F238E27FC236}">
                      <a16:creationId xmlns:a16="http://schemas.microsoft.com/office/drawing/2014/main" id="{9C5B154C-005F-4EEF-AE20-006D493DA81B}"/>
                    </a:ext>
                  </a:extLst>
                </p14:cNvPr>
                <p14:cNvContentPartPr/>
                <p14:nvPr/>
              </p14:nvContentPartPr>
              <p14:xfrm>
                <a:off x="4004223" y="5937811"/>
                <a:ext cx="360" cy="360"/>
              </p14:xfrm>
            </p:contentPart>
          </mc:Choice>
          <mc:Fallback xmlns="">
            <p:pic>
              <p:nvPicPr>
                <p:cNvPr id="413" name="Freihand 412">
                  <a:extLst>
                    <a:ext uri="{FF2B5EF4-FFF2-40B4-BE49-F238E27FC236}">
                      <a16:creationId xmlns:a16="http://schemas.microsoft.com/office/drawing/2014/main" id="{9C5B154C-005F-4EEF-AE20-006D493DA81B}"/>
                    </a:ext>
                  </a:extLst>
                </p:cNvPr>
                <p:cNvPicPr/>
                <p:nvPr/>
              </p:nvPicPr>
              <p:blipFill>
                <a:blip r:embed="rId243"/>
                <a:stretch>
                  <a:fillRect/>
                </a:stretch>
              </p:blipFill>
              <p:spPr>
                <a:xfrm>
                  <a:off x="3999903" y="59334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14" name="Freihand 413">
                  <a:extLst>
                    <a:ext uri="{FF2B5EF4-FFF2-40B4-BE49-F238E27FC236}">
                      <a16:creationId xmlns:a16="http://schemas.microsoft.com/office/drawing/2014/main" id="{1219F50E-ECF6-4A81-83FD-275AFEFFEAD0}"/>
                    </a:ext>
                  </a:extLst>
                </p14:cNvPr>
                <p14:cNvContentPartPr/>
                <p14:nvPr/>
              </p14:nvContentPartPr>
              <p14:xfrm>
                <a:off x="2377023" y="6281611"/>
                <a:ext cx="231120" cy="255240"/>
              </p14:xfrm>
            </p:contentPart>
          </mc:Choice>
          <mc:Fallback xmlns="">
            <p:pic>
              <p:nvPicPr>
                <p:cNvPr id="414" name="Freihand 413">
                  <a:extLst>
                    <a:ext uri="{FF2B5EF4-FFF2-40B4-BE49-F238E27FC236}">
                      <a16:creationId xmlns:a16="http://schemas.microsoft.com/office/drawing/2014/main" id="{1219F50E-ECF6-4A81-83FD-275AFEFFEAD0}"/>
                    </a:ext>
                  </a:extLst>
                </p:cNvPr>
                <p:cNvPicPr/>
                <p:nvPr/>
              </p:nvPicPr>
              <p:blipFill>
                <a:blip r:embed="rId675"/>
                <a:stretch>
                  <a:fillRect/>
                </a:stretch>
              </p:blipFill>
              <p:spPr>
                <a:xfrm>
                  <a:off x="2372703" y="6277291"/>
                  <a:ext cx="2397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15" name="Freihand 414">
                  <a:extLst>
                    <a:ext uri="{FF2B5EF4-FFF2-40B4-BE49-F238E27FC236}">
                      <a16:creationId xmlns:a16="http://schemas.microsoft.com/office/drawing/2014/main" id="{5D35D60F-3F1E-43CC-A3CF-CEB7DD8EB0F1}"/>
                    </a:ext>
                  </a:extLst>
                </p14:cNvPr>
                <p14:cNvContentPartPr/>
                <p14:nvPr/>
              </p14:nvContentPartPr>
              <p14:xfrm>
                <a:off x="2627583" y="6273691"/>
                <a:ext cx="69120" cy="107640"/>
              </p14:xfrm>
            </p:contentPart>
          </mc:Choice>
          <mc:Fallback xmlns="">
            <p:pic>
              <p:nvPicPr>
                <p:cNvPr id="415" name="Freihand 414">
                  <a:extLst>
                    <a:ext uri="{FF2B5EF4-FFF2-40B4-BE49-F238E27FC236}">
                      <a16:creationId xmlns:a16="http://schemas.microsoft.com/office/drawing/2014/main" id="{5D35D60F-3F1E-43CC-A3CF-CEB7DD8EB0F1}"/>
                    </a:ext>
                  </a:extLst>
                </p:cNvPr>
                <p:cNvPicPr/>
                <p:nvPr/>
              </p:nvPicPr>
              <p:blipFill>
                <a:blip r:embed="rId677"/>
                <a:stretch>
                  <a:fillRect/>
                </a:stretch>
              </p:blipFill>
              <p:spPr>
                <a:xfrm>
                  <a:off x="2623263" y="6269371"/>
                  <a:ext cx="77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16" name="Freihand 415">
                  <a:extLst>
                    <a:ext uri="{FF2B5EF4-FFF2-40B4-BE49-F238E27FC236}">
                      <a16:creationId xmlns:a16="http://schemas.microsoft.com/office/drawing/2014/main" id="{CD9FCB5F-7941-44B4-9B8D-1927A59A16B2}"/>
                    </a:ext>
                  </a:extLst>
                </p14:cNvPr>
                <p14:cNvContentPartPr/>
                <p14:nvPr/>
              </p14:nvContentPartPr>
              <p14:xfrm>
                <a:off x="2726583" y="6204211"/>
                <a:ext cx="119160" cy="132480"/>
              </p14:xfrm>
            </p:contentPart>
          </mc:Choice>
          <mc:Fallback xmlns="">
            <p:pic>
              <p:nvPicPr>
                <p:cNvPr id="416" name="Freihand 415">
                  <a:extLst>
                    <a:ext uri="{FF2B5EF4-FFF2-40B4-BE49-F238E27FC236}">
                      <a16:creationId xmlns:a16="http://schemas.microsoft.com/office/drawing/2014/main" id="{CD9FCB5F-7941-44B4-9B8D-1927A59A16B2}"/>
                    </a:ext>
                  </a:extLst>
                </p:cNvPr>
                <p:cNvPicPr/>
                <p:nvPr/>
              </p:nvPicPr>
              <p:blipFill>
                <a:blip r:embed="rId679"/>
                <a:stretch>
                  <a:fillRect/>
                </a:stretch>
              </p:blipFill>
              <p:spPr>
                <a:xfrm>
                  <a:off x="2722263" y="6199891"/>
                  <a:ext cx="1278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7" name="Freihand 416">
                  <a:extLst>
                    <a:ext uri="{FF2B5EF4-FFF2-40B4-BE49-F238E27FC236}">
                      <a16:creationId xmlns:a16="http://schemas.microsoft.com/office/drawing/2014/main" id="{5B3A8302-4C7D-4841-A9DF-C1898C692D4E}"/>
                    </a:ext>
                  </a:extLst>
                </p14:cNvPr>
                <p14:cNvContentPartPr/>
                <p14:nvPr/>
              </p14:nvContentPartPr>
              <p14:xfrm>
                <a:off x="2539383" y="6128611"/>
                <a:ext cx="360" cy="360"/>
              </p14:xfrm>
            </p:contentPart>
          </mc:Choice>
          <mc:Fallback xmlns="">
            <p:pic>
              <p:nvPicPr>
                <p:cNvPr id="417" name="Freihand 416">
                  <a:extLst>
                    <a:ext uri="{FF2B5EF4-FFF2-40B4-BE49-F238E27FC236}">
                      <a16:creationId xmlns:a16="http://schemas.microsoft.com/office/drawing/2014/main" id="{5B3A8302-4C7D-4841-A9DF-C1898C692D4E}"/>
                    </a:ext>
                  </a:extLst>
                </p:cNvPr>
                <p:cNvPicPr/>
                <p:nvPr/>
              </p:nvPicPr>
              <p:blipFill>
                <a:blip r:embed="rId243"/>
                <a:stretch>
                  <a:fillRect/>
                </a:stretch>
              </p:blipFill>
              <p:spPr>
                <a:xfrm>
                  <a:off x="2535063" y="61242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0" name="Freihand 419">
                  <a:extLst>
                    <a:ext uri="{FF2B5EF4-FFF2-40B4-BE49-F238E27FC236}">
                      <a16:creationId xmlns:a16="http://schemas.microsoft.com/office/drawing/2014/main" id="{8D49516F-4449-49FF-B510-AED6A2EC7A38}"/>
                    </a:ext>
                  </a:extLst>
                </p14:cNvPr>
                <p14:cNvContentPartPr/>
                <p14:nvPr/>
              </p14:nvContentPartPr>
              <p14:xfrm>
                <a:off x="3022503" y="6220771"/>
                <a:ext cx="212400" cy="149760"/>
              </p14:xfrm>
            </p:contentPart>
          </mc:Choice>
          <mc:Fallback xmlns="">
            <p:pic>
              <p:nvPicPr>
                <p:cNvPr id="420" name="Freihand 419">
                  <a:extLst>
                    <a:ext uri="{FF2B5EF4-FFF2-40B4-BE49-F238E27FC236}">
                      <a16:creationId xmlns:a16="http://schemas.microsoft.com/office/drawing/2014/main" id="{8D49516F-4449-49FF-B510-AED6A2EC7A38}"/>
                    </a:ext>
                  </a:extLst>
                </p:cNvPr>
                <p:cNvPicPr/>
                <p:nvPr/>
              </p:nvPicPr>
              <p:blipFill>
                <a:blip r:embed="rId682"/>
                <a:stretch>
                  <a:fillRect/>
                </a:stretch>
              </p:blipFill>
              <p:spPr>
                <a:xfrm>
                  <a:off x="3018183" y="6216451"/>
                  <a:ext cx="221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1" name="Freihand 420">
                  <a:extLst>
                    <a:ext uri="{FF2B5EF4-FFF2-40B4-BE49-F238E27FC236}">
                      <a16:creationId xmlns:a16="http://schemas.microsoft.com/office/drawing/2014/main" id="{9C0F29D5-8D54-4D7F-BA1B-928BCAA141D7}"/>
                    </a:ext>
                  </a:extLst>
                </p14:cNvPr>
                <p14:cNvContentPartPr/>
                <p14:nvPr/>
              </p14:nvContentPartPr>
              <p14:xfrm>
                <a:off x="3460263" y="6267211"/>
                <a:ext cx="250560" cy="107640"/>
              </p14:xfrm>
            </p:contentPart>
          </mc:Choice>
          <mc:Fallback xmlns="">
            <p:pic>
              <p:nvPicPr>
                <p:cNvPr id="421" name="Freihand 420">
                  <a:extLst>
                    <a:ext uri="{FF2B5EF4-FFF2-40B4-BE49-F238E27FC236}">
                      <a16:creationId xmlns:a16="http://schemas.microsoft.com/office/drawing/2014/main" id="{9C0F29D5-8D54-4D7F-BA1B-928BCAA141D7}"/>
                    </a:ext>
                  </a:extLst>
                </p:cNvPr>
                <p:cNvPicPr/>
                <p:nvPr/>
              </p:nvPicPr>
              <p:blipFill>
                <a:blip r:embed="rId684"/>
                <a:stretch>
                  <a:fillRect/>
                </a:stretch>
              </p:blipFill>
              <p:spPr>
                <a:xfrm>
                  <a:off x="3455943" y="6262891"/>
                  <a:ext cx="259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2" name="Freihand 421">
                  <a:extLst>
                    <a:ext uri="{FF2B5EF4-FFF2-40B4-BE49-F238E27FC236}">
                      <a16:creationId xmlns:a16="http://schemas.microsoft.com/office/drawing/2014/main" id="{2D991D67-D428-40FA-8B27-6901B0A5F8CF}"/>
                    </a:ext>
                  </a:extLst>
                </p14:cNvPr>
                <p14:cNvContentPartPr/>
                <p14:nvPr/>
              </p14:nvContentPartPr>
              <p14:xfrm>
                <a:off x="3727383" y="6269011"/>
                <a:ext cx="360" cy="360"/>
              </p14:xfrm>
            </p:contentPart>
          </mc:Choice>
          <mc:Fallback xmlns="">
            <p:pic>
              <p:nvPicPr>
                <p:cNvPr id="422" name="Freihand 421">
                  <a:extLst>
                    <a:ext uri="{FF2B5EF4-FFF2-40B4-BE49-F238E27FC236}">
                      <a16:creationId xmlns:a16="http://schemas.microsoft.com/office/drawing/2014/main" id="{2D991D67-D428-40FA-8B27-6901B0A5F8CF}"/>
                    </a:ext>
                  </a:extLst>
                </p:cNvPr>
                <p:cNvPicPr/>
                <p:nvPr/>
              </p:nvPicPr>
              <p:blipFill>
                <a:blip r:embed="rId243"/>
                <a:stretch>
                  <a:fillRect/>
                </a:stretch>
              </p:blipFill>
              <p:spPr>
                <a:xfrm>
                  <a:off x="3723063" y="62646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3" name="Freihand 422">
                  <a:extLst>
                    <a:ext uri="{FF2B5EF4-FFF2-40B4-BE49-F238E27FC236}">
                      <a16:creationId xmlns:a16="http://schemas.microsoft.com/office/drawing/2014/main" id="{AA5A5F82-2430-4B26-B98C-F5F33F3EA446}"/>
                    </a:ext>
                  </a:extLst>
                </p14:cNvPr>
                <p14:cNvContentPartPr/>
                <p14:nvPr/>
              </p14:nvContentPartPr>
              <p14:xfrm>
                <a:off x="3749343" y="6320131"/>
                <a:ext cx="120240" cy="70200"/>
              </p14:xfrm>
            </p:contentPart>
          </mc:Choice>
          <mc:Fallback xmlns="">
            <p:pic>
              <p:nvPicPr>
                <p:cNvPr id="423" name="Freihand 422">
                  <a:extLst>
                    <a:ext uri="{FF2B5EF4-FFF2-40B4-BE49-F238E27FC236}">
                      <a16:creationId xmlns:a16="http://schemas.microsoft.com/office/drawing/2014/main" id="{AA5A5F82-2430-4B26-B98C-F5F33F3EA446}"/>
                    </a:ext>
                  </a:extLst>
                </p:cNvPr>
                <p:cNvPicPr/>
                <p:nvPr/>
              </p:nvPicPr>
              <p:blipFill>
                <a:blip r:embed="rId687"/>
                <a:stretch>
                  <a:fillRect/>
                </a:stretch>
              </p:blipFill>
              <p:spPr>
                <a:xfrm>
                  <a:off x="3745023" y="6315811"/>
                  <a:ext cx="128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4" name="Freihand 423">
                  <a:extLst>
                    <a:ext uri="{FF2B5EF4-FFF2-40B4-BE49-F238E27FC236}">
                      <a16:creationId xmlns:a16="http://schemas.microsoft.com/office/drawing/2014/main" id="{CEC73334-2F1A-4BDA-8287-3AB6F3F60316}"/>
                    </a:ext>
                  </a:extLst>
                </p14:cNvPr>
                <p14:cNvContentPartPr/>
                <p14:nvPr/>
              </p14:nvContentPartPr>
              <p14:xfrm>
                <a:off x="3950943" y="6333451"/>
                <a:ext cx="100080" cy="177840"/>
              </p14:xfrm>
            </p:contentPart>
          </mc:Choice>
          <mc:Fallback xmlns="">
            <p:pic>
              <p:nvPicPr>
                <p:cNvPr id="424" name="Freihand 423">
                  <a:extLst>
                    <a:ext uri="{FF2B5EF4-FFF2-40B4-BE49-F238E27FC236}">
                      <a16:creationId xmlns:a16="http://schemas.microsoft.com/office/drawing/2014/main" id="{CEC73334-2F1A-4BDA-8287-3AB6F3F60316}"/>
                    </a:ext>
                  </a:extLst>
                </p:cNvPr>
                <p:cNvPicPr/>
                <p:nvPr/>
              </p:nvPicPr>
              <p:blipFill>
                <a:blip r:embed="rId689"/>
                <a:stretch>
                  <a:fillRect/>
                </a:stretch>
              </p:blipFill>
              <p:spPr>
                <a:xfrm>
                  <a:off x="3946623" y="6329131"/>
                  <a:ext cx="108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5" name="Freihand 424">
                  <a:extLst>
                    <a:ext uri="{FF2B5EF4-FFF2-40B4-BE49-F238E27FC236}">
                      <a16:creationId xmlns:a16="http://schemas.microsoft.com/office/drawing/2014/main" id="{CFAD52C7-0E83-4BEE-9BDD-A04B6B3DAFCC}"/>
                    </a:ext>
                  </a:extLst>
                </p14:cNvPr>
                <p14:cNvContentPartPr/>
                <p14:nvPr/>
              </p14:nvContentPartPr>
              <p14:xfrm>
                <a:off x="4083063" y="6334891"/>
                <a:ext cx="212040" cy="65520"/>
              </p14:xfrm>
            </p:contentPart>
          </mc:Choice>
          <mc:Fallback xmlns="">
            <p:pic>
              <p:nvPicPr>
                <p:cNvPr id="425" name="Freihand 424">
                  <a:extLst>
                    <a:ext uri="{FF2B5EF4-FFF2-40B4-BE49-F238E27FC236}">
                      <a16:creationId xmlns:a16="http://schemas.microsoft.com/office/drawing/2014/main" id="{CFAD52C7-0E83-4BEE-9BDD-A04B6B3DAFCC}"/>
                    </a:ext>
                  </a:extLst>
                </p:cNvPr>
                <p:cNvPicPr/>
                <p:nvPr/>
              </p:nvPicPr>
              <p:blipFill>
                <a:blip r:embed="rId691"/>
                <a:stretch>
                  <a:fillRect/>
                </a:stretch>
              </p:blipFill>
              <p:spPr>
                <a:xfrm>
                  <a:off x="4078743" y="6330571"/>
                  <a:ext cx="2206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6" name="Freihand 425">
                  <a:extLst>
                    <a:ext uri="{FF2B5EF4-FFF2-40B4-BE49-F238E27FC236}">
                      <a16:creationId xmlns:a16="http://schemas.microsoft.com/office/drawing/2014/main" id="{5D3577CF-1D4C-4E94-A9A0-EEC7A3D72DC8}"/>
                    </a:ext>
                  </a:extLst>
                </p14:cNvPr>
                <p14:cNvContentPartPr/>
                <p14:nvPr/>
              </p14:nvContentPartPr>
              <p14:xfrm>
                <a:off x="4312743" y="6283411"/>
                <a:ext cx="246960" cy="116640"/>
              </p14:xfrm>
            </p:contentPart>
          </mc:Choice>
          <mc:Fallback xmlns="">
            <p:pic>
              <p:nvPicPr>
                <p:cNvPr id="426" name="Freihand 425">
                  <a:extLst>
                    <a:ext uri="{FF2B5EF4-FFF2-40B4-BE49-F238E27FC236}">
                      <a16:creationId xmlns:a16="http://schemas.microsoft.com/office/drawing/2014/main" id="{5D3577CF-1D4C-4E94-A9A0-EEC7A3D72DC8}"/>
                    </a:ext>
                  </a:extLst>
                </p:cNvPr>
                <p:cNvPicPr/>
                <p:nvPr/>
              </p:nvPicPr>
              <p:blipFill>
                <a:blip r:embed="rId693"/>
                <a:stretch>
                  <a:fillRect/>
                </a:stretch>
              </p:blipFill>
              <p:spPr>
                <a:xfrm>
                  <a:off x="4308423" y="6279091"/>
                  <a:ext cx="255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8" name="Freihand 427">
                  <a:extLst>
                    <a:ext uri="{FF2B5EF4-FFF2-40B4-BE49-F238E27FC236}">
                      <a16:creationId xmlns:a16="http://schemas.microsoft.com/office/drawing/2014/main" id="{21B05F14-CDC8-4155-8BD3-B43E1B2F7DEE}"/>
                    </a:ext>
                  </a:extLst>
                </p14:cNvPr>
                <p14:cNvContentPartPr/>
                <p14:nvPr/>
              </p14:nvContentPartPr>
              <p14:xfrm>
                <a:off x="4765623" y="6272611"/>
                <a:ext cx="211680" cy="224640"/>
              </p14:xfrm>
            </p:contentPart>
          </mc:Choice>
          <mc:Fallback xmlns="">
            <p:pic>
              <p:nvPicPr>
                <p:cNvPr id="428" name="Freihand 427">
                  <a:extLst>
                    <a:ext uri="{FF2B5EF4-FFF2-40B4-BE49-F238E27FC236}">
                      <a16:creationId xmlns:a16="http://schemas.microsoft.com/office/drawing/2014/main" id="{21B05F14-CDC8-4155-8BD3-B43E1B2F7DEE}"/>
                    </a:ext>
                  </a:extLst>
                </p:cNvPr>
                <p:cNvPicPr/>
                <p:nvPr/>
              </p:nvPicPr>
              <p:blipFill>
                <a:blip r:embed="rId695"/>
                <a:stretch>
                  <a:fillRect/>
                </a:stretch>
              </p:blipFill>
              <p:spPr>
                <a:xfrm>
                  <a:off x="4761303" y="6268291"/>
                  <a:ext cx="220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9" name="Freihand 428">
                  <a:extLst>
                    <a:ext uri="{FF2B5EF4-FFF2-40B4-BE49-F238E27FC236}">
                      <a16:creationId xmlns:a16="http://schemas.microsoft.com/office/drawing/2014/main" id="{D76D514A-AFEE-4C63-90F4-1511EB7A81E6}"/>
                    </a:ext>
                  </a:extLst>
                </p14:cNvPr>
                <p14:cNvContentPartPr/>
                <p14:nvPr/>
              </p14:nvContentPartPr>
              <p14:xfrm>
                <a:off x="5182143" y="6249211"/>
                <a:ext cx="255240" cy="124560"/>
              </p14:xfrm>
            </p:contentPart>
          </mc:Choice>
          <mc:Fallback xmlns="">
            <p:pic>
              <p:nvPicPr>
                <p:cNvPr id="429" name="Freihand 428">
                  <a:extLst>
                    <a:ext uri="{FF2B5EF4-FFF2-40B4-BE49-F238E27FC236}">
                      <a16:creationId xmlns:a16="http://schemas.microsoft.com/office/drawing/2014/main" id="{D76D514A-AFEE-4C63-90F4-1511EB7A81E6}"/>
                    </a:ext>
                  </a:extLst>
                </p:cNvPr>
                <p:cNvPicPr/>
                <p:nvPr/>
              </p:nvPicPr>
              <p:blipFill>
                <a:blip r:embed="rId697"/>
                <a:stretch>
                  <a:fillRect/>
                </a:stretch>
              </p:blipFill>
              <p:spPr>
                <a:xfrm>
                  <a:off x="5177823" y="6244891"/>
                  <a:ext cx="263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0" name="Freihand 429">
                  <a:extLst>
                    <a:ext uri="{FF2B5EF4-FFF2-40B4-BE49-F238E27FC236}">
                      <a16:creationId xmlns:a16="http://schemas.microsoft.com/office/drawing/2014/main" id="{754E7F4C-7982-403B-8FDE-5A038E4D7AFF}"/>
                    </a:ext>
                  </a:extLst>
                </p14:cNvPr>
                <p14:cNvContentPartPr/>
                <p14:nvPr/>
              </p14:nvContentPartPr>
              <p14:xfrm>
                <a:off x="5673543" y="6272611"/>
                <a:ext cx="264960" cy="169200"/>
              </p14:xfrm>
            </p:contentPart>
          </mc:Choice>
          <mc:Fallback xmlns="">
            <p:pic>
              <p:nvPicPr>
                <p:cNvPr id="430" name="Freihand 429">
                  <a:extLst>
                    <a:ext uri="{FF2B5EF4-FFF2-40B4-BE49-F238E27FC236}">
                      <a16:creationId xmlns:a16="http://schemas.microsoft.com/office/drawing/2014/main" id="{754E7F4C-7982-403B-8FDE-5A038E4D7AFF}"/>
                    </a:ext>
                  </a:extLst>
                </p:cNvPr>
                <p:cNvPicPr/>
                <p:nvPr/>
              </p:nvPicPr>
              <p:blipFill>
                <a:blip r:embed="rId699"/>
                <a:stretch>
                  <a:fillRect/>
                </a:stretch>
              </p:blipFill>
              <p:spPr>
                <a:xfrm>
                  <a:off x="5669223" y="6268291"/>
                  <a:ext cx="273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1" name="Freihand 430">
                  <a:extLst>
                    <a:ext uri="{FF2B5EF4-FFF2-40B4-BE49-F238E27FC236}">
                      <a16:creationId xmlns:a16="http://schemas.microsoft.com/office/drawing/2014/main" id="{98DAEA73-47B3-4498-9072-A3C6A68DBBA7}"/>
                    </a:ext>
                  </a:extLst>
                </p14:cNvPr>
                <p14:cNvContentPartPr/>
                <p14:nvPr/>
              </p14:nvContentPartPr>
              <p14:xfrm>
                <a:off x="5963343" y="6286651"/>
                <a:ext cx="101880" cy="69120"/>
              </p14:xfrm>
            </p:contentPart>
          </mc:Choice>
          <mc:Fallback xmlns="">
            <p:pic>
              <p:nvPicPr>
                <p:cNvPr id="431" name="Freihand 430">
                  <a:extLst>
                    <a:ext uri="{FF2B5EF4-FFF2-40B4-BE49-F238E27FC236}">
                      <a16:creationId xmlns:a16="http://schemas.microsoft.com/office/drawing/2014/main" id="{98DAEA73-47B3-4498-9072-A3C6A68DBBA7}"/>
                    </a:ext>
                  </a:extLst>
                </p:cNvPr>
                <p:cNvPicPr/>
                <p:nvPr/>
              </p:nvPicPr>
              <p:blipFill>
                <a:blip r:embed="rId701"/>
                <a:stretch>
                  <a:fillRect/>
                </a:stretch>
              </p:blipFill>
              <p:spPr>
                <a:xfrm>
                  <a:off x="5959023" y="6282331"/>
                  <a:ext cx="110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2" name="Freihand 431">
                  <a:extLst>
                    <a:ext uri="{FF2B5EF4-FFF2-40B4-BE49-F238E27FC236}">
                      <a16:creationId xmlns:a16="http://schemas.microsoft.com/office/drawing/2014/main" id="{4A3F8650-DD4E-438D-BDA0-9ED48D10D0CB}"/>
                    </a:ext>
                  </a:extLst>
                </p14:cNvPr>
                <p14:cNvContentPartPr/>
                <p14:nvPr/>
              </p14:nvContentPartPr>
              <p14:xfrm>
                <a:off x="6090423" y="6234091"/>
                <a:ext cx="245520" cy="116280"/>
              </p14:xfrm>
            </p:contentPart>
          </mc:Choice>
          <mc:Fallback xmlns="">
            <p:pic>
              <p:nvPicPr>
                <p:cNvPr id="432" name="Freihand 431">
                  <a:extLst>
                    <a:ext uri="{FF2B5EF4-FFF2-40B4-BE49-F238E27FC236}">
                      <a16:creationId xmlns:a16="http://schemas.microsoft.com/office/drawing/2014/main" id="{4A3F8650-DD4E-438D-BDA0-9ED48D10D0CB}"/>
                    </a:ext>
                  </a:extLst>
                </p:cNvPr>
                <p:cNvPicPr/>
                <p:nvPr/>
              </p:nvPicPr>
              <p:blipFill>
                <a:blip r:embed="rId703"/>
                <a:stretch>
                  <a:fillRect/>
                </a:stretch>
              </p:blipFill>
              <p:spPr>
                <a:xfrm>
                  <a:off x="6086103" y="6229771"/>
                  <a:ext cx="254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3" name="Freihand 432">
                  <a:extLst>
                    <a:ext uri="{FF2B5EF4-FFF2-40B4-BE49-F238E27FC236}">
                      <a16:creationId xmlns:a16="http://schemas.microsoft.com/office/drawing/2014/main" id="{415D6845-5091-4DD4-B096-3D9F5A3AE1F8}"/>
                    </a:ext>
                  </a:extLst>
                </p14:cNvPr>
                <p14:cNvContentPartPr/>
                <p14:nvPr/>
              </p14:nvContentPartPr>
              <p14:xfrm>
                <a:off x="6377343" y="6213571"/>
                <a:ext cx="361080" cy="133920"/>
              </p14:xfrm>
            </p:contentPart>
          </mc:Choice>
          <mc:Fallback xmlns="">
            <p:pic>
              <p:nvPicPr>
                <p:cNvPr id="433" name="Freihand 432">
                  <a:extLst>
                    <a:ext uri="{FF2B5EF4-FFF2-40B4-BE49-F238E27FC236}">
                      <a16:creationId xmlns:a16="http://schemas.microsoft.com/office/drawing/2014/main" id="{415D6845-5091-4DD4-B096-3D9F5A3AE1F8}"/>
                    </a:ext>
                  </a:extLst>
                </p:cNvPr>
                <p:cNvPicPr/>
                <p:nvPr/>
              </p:nvPicPr>
              <p:blipFill>
                <a:blip r:embed="rId705"/>
                <a:stretch>
                  <a:fillRect/>
                </a:stretch>
              </p:blipFill>
              <p:spPr>
                <a:xfrm>
                  <a:off x="6373023" y="6209251"/>
                  <a:ext cx="369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4" name="Freihand 433">
                  <a:extLst>
                    <a:ext uri="{FF2B5EF4-FFF2-40B4-BE49-F238E27FC236}">
                      <a16:creationId xmlns:a16="http://schemas.microsoft.com/office/drawing/2014/main" id="{40723DF4-369C-4DC5-B1CC-ECB0ED85D0CD}"/>
                    </a:ext>
                  </a:extLst>
                </p14:cNvPr>
                <p14:cNvContentPartPr/>
                <p14:nvPr/>
              </p14:nvContentPartPr>
              <p14:xfrm>
                <a:off x="6804663" y="6315091"/>
                <a:ext cx="18000" cy="103680"/>
              </p14:xfrm>
            </p:contentPart>
          </mc:Choice>
          <mc:Fallback xmlns="">
            <p:pic>
              <p:nvPicPr>
                <p:cNvPr id="434" name="Freihand 433">
                  <a:extLst>
                    <a:ext uri="{FF2B5EF4-FFF2-40B4-BE49-F238E27FC236}">
                      <a16:creationId xmlns:a16="http://schemas.microsoft.com/office/drawing/2014/main" id="{40723DF4-369C-4DC5-B1CC-ECB0ED85D0CD}"/>
                    </a:ext>
                  </a:extLst>
                </p:cNvPr>
                <p:cNvPicPr/>
                <p:nvPr/>
              </p:nvPicPr>
              <p:blipFill>
                <a:blip r:embed="rId707"/>
                <a:stretch>
                  <a:fillRect/>
                </a:stretch>
              </p:blipFill>
              <p:spPr>
                <a:xfrm>
                  <a:off x="6800343" y="6310771"/>
                  <a:ext cx="26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6" name="Freihand 435">
                  <a:extLst>
                    <a:ext uri="{FF2B5EF4-FFF2-40B4-BE49-F238E27FC236}">
                      <a16:creationId xmlns:a16="http://schemas.microsoft.com/office/drawing/2014/main" id="{C2AEC642-A6E0-4DDA-8AC4-B7700A4A3F97}"/>
                    </a:ext>
                  </a:extLst>
                </p14:cNvPr>
                <p14:cNvContentPartPr/>
                <p14:nvPr/>
              </p14:nvContentPartPr>
              <p14:xfrm>
                <a:off x="6967023" y="6272251"/>
                <a:ext cx="19800" cy="77400"/>
              </p14:xfrm>
            </p:contentPart>
          </mc:Choice>
          <mc:Fallback xmlns="">
            <p:pic>
              <p:nvPicPr>
                <p:cNvPr id="436" name="Freihand 435">
                  <a:extLst>
                    <a:ext uri="{FF2B5EF4-FFF2-40B4-BE49-F238E27FC236}">
                      <a16:creationId xmlns:a16="http://schemas.microsoft.com/office/drawing/2014/main" id="{C2AEC642-A6E0-4DDA-8AC4-B7700A4A3F97}"/>
                    </a:ext>
                  </a:extLst>
                </p:cNvPr>
                <p:cNvPicPr/>
                <p:nvPr/>
              </p:nvPicPr>
              <p:blipFill>
                <a:blip r:embed="rId709"/>
                <a:stretch>
                  <a:fillRect/>
                </a:stretch>
              </p:blipFill>
              <p:spPr>
                <a:xfrm>
                  <a:off x="6962703" y="6267931"/>
                  <a:ext cx="28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37" name="Freihand 436">
                  <a:extLst>
                    <a:ext uri="{FF2B5EF4-FFF2-40B4-BE49-F238E27FC236}">
                      <a16:creationId xmlns:a16="http://schemas.microsoft.com/office/drawing/2014/main" id="{54720D3B-0B8C-4CF0-AD80-497EA65B51D8}"/>
                    </a:ext>
                  </a:extLst>
                </p14:cNvPr>
                <p14:cNvContentPartPr/>
                <p14:nvPr/>
              </p14:nvContentPartPr>
              <p14:xfrm>
                <a:off x="6970263" y="6153451"/>
                <a:ext cx="8280" cy="20160"/>
              </p14:xfrm>
            </p:contentPart>
          </mc:Choice>
          <mc:Fallback xmlns="">
            <p:pic>
              <p:nvPicPr>
                <p:cNvPr id="437" name="Freihand 436">
                  <a:extLst>
                    <a:ext uri="{FF2B5EF4-FFF2-40B4-BE49-F238E27FC236}">
                      <a16:creationId xmlns:a16="http://schemas.microsoft.com/office/drawing/2014/main" id="{54720D3B-0B8C-4CF0-AD80-497EA65B51D8}"/>
                    </a:ext>
                  </a:extLst>
                </p:cNvPr>
                <p:cNvPicPr/>
                <p:nvPr/>
              </p:nvPicPr>
              <p:blipFill>
                <a:blip r:embed="rId711"/>
                <a:stretch>
                  <a:fillRect/>
                </a:stretch>
              </p:blipFill>
              <p:spPr>
                <a:xfrm>
                  <a:off x="6965943" y="6149131"/>
                  <a:ext cx="169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8" name="Freihand 437">
                  <a:extLst>
                    <a:ext uri="{FF2B5EF4-FFF2-40B4-BE49-F238E27FC236}">
                      <a16:creationId xmlns:a16="http://schemas.microsoft.com/office/drawing/2014/main" id="{FA0F6430-6933-4810-BCCB-05D7108657EA}"/>
                    </a:ext>
                  </a:extLst>
                </p14:cNvPr>
                <p14:cNvContentPartPr/>
                <p14:nvPr/>
              </p14:nvContentPartPr>
              <p14:xfrm>
                <a:off x="7065303" y="6131851"/>
                <a:ext cx="106920" cy="277920"/>
              </p14:xfrm>
            </p:contentPart>
          </mc:Choice>
          <mc:Fallback xmlns="">
            <p:pic>
              <p:nvPicPr>
                <p:cNvPr id="438" name="Freihand 437">
                  <a:extLst>
                    <a:ext uri="{FF2B5EF4-FFF2-40B4-BE49-F238E27FC236}">
                      <a16:creationId xmlns:a16="http://schemas.microsoft.com/office/drawing/2014/main" id="{FA0F6430-6933-4810-BCCB-05D7108657EA}"/>
                    </a:ext>
                  </a:extLst>
                </p:cNvPr>
                <p:cNvPicPr/>
                <p:nvPr/>
              </p:nvPicPr>
              <p:blipFill>
                <a:blip r:embed="rId713"/>
                <a:stretch>
                  <a:fillRect/>
                </a:stretch>
              </p:blipFill>
              <p:spPr>
                <a:xfrm>
                  <a:off x="7060983" y="6127531"/>
                  <a:ext cx="1155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9" name="Freihand 438">
                  <a:extLst>
                    <a:ext uri="{FF2B5EF4-FFF2-40B4-BE49-F238E27FC236}">
                      <a16:creationId xmlns:a16="http://schemas.microsoft.com/office/drawing/2014/main" id="{A71F98F5-AD87-4923-A6E4-CD60878954EB}"/>
                    </a:ext>
                  </a:extLst>
                </p14:cNvPr>
                <p14:cNvContentPartPr/>
                <p14:nvPr/>
              </p14:nvContentPartPr>
              <p14:xfrm>
                <a:off x="7299303" y="6135811"/>
                <a:ext cx="118440" cy="178920"/>
              </p14:xfrm>
            </p:contentPart>
          </mc:Choice>
          <mc:Fallback xmlns="">
            <p:pic>
              <p:nvPicPr>
                <p:cNvPr id="439" name="Freihand 438">
                  <a:extLst>
                    <a:ext uri="{FF2B5EF4-FFF2-40B4-BE49-F238E27FC236}">
                      <a16:creationId xmlns:a16="http://schemas.microsoft.com/office/drawing/2014/main" id="{A71F98F5-AD87-4923-A6E4-CD60878954EB}"/>
                    </a:ext>
                  </a:extLst>
                </p:cNvPr>
                <p:cNvPicPr/>
                <p:nvPr/>
              </p:nvPicPr>
              <p:blipFill>
                <a:blip r:embed="rId715"/>
                <a:stretch>
                  <a:fillRect/>
                </a:stretch>
              </p:blipFill>
              <p:spPr>
                <a:xfrm>
                  <a:off x="7294983" y="6131491"/>
                  <a:ext cx="127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0" name="Freihand 439">
                  <a:extLst>
                    <a:ext uri="{FF2B5EF4-FFF2-40B4-BE49-F238E27FC236}">
                      <a16:creationId xmlns:a16="http://schemas.microsoft.com/office/drawing/2014/main" id="{1E5152F0-9AE3-46A6-8DD4-A45AD98A9C65}"/>
                    </a:ext>
                  </a:extLst>
                </p14:cNvPr>
                <p14:cNvContentPartPr/>
                <p14:nvPr/>
              </p14:nvContentPartPr>
              <p14:xfrm>
                <a:off x="7434663" y="6228691"/>
                <a:ext cx="118080" cy="78840"/>
              </p14:xfrm>
            </p:contentPart>
          </mc:Choice>
          <mc:Fallback xmlns="">
            <p:pic>
              <p:nvPicPr>
                <p:cNvPr id="440" name="Freihand 439">
                  <a:extLst>
                    <a:ext uri="{FF2B5EF4-FFF2-40B4-BE49-F238E27FC236}">
                      <a16:creationId xmlns:a16="http://schemas.microsoft.com/office/drawing/2014/main" id="{1E5152F0-9AE3-46A6-8DD4-A45AD98A9C65}"/>
                    </a:ext>
                  </a:extLst>
                </p:cNvPr>
                <p:cNvPicPr/>
                <p:nvPr/>
              </p:nvPicPr>
              <p:blipFill>
                <a:blip r:embed="rId717"/>
                <a:stretch>
                  <a:fillRect/>
                </a:stretch>
              </p:blipFill>
              <p:spPr>
                <a:xfrm>
                  <a:off x="7430343" y="6224371"/>
                  <a:ext cx="126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1" name="Freihand 440">
                  <a:extLst>
                    <a:ext uri="{FF2B5EF4-FFF2-40B4-BE49-F238E27FC236}">
                      <a16:creationId xmlns:a16="http://schemas.microsoft.com/office/drawing/2014/main" id="{8C68ED64-8FDB-4573-8A24-843DFDC34F45}"/>
                    </a:ext>
                  </a:extLst>
                </p14:cNvPr>
                <p14:cNvContentPartPr/>
                <p14:nvPr/>
              </p14:nvContentPartPr>
              <p14:xfrm>
                <a:off x="7590543" y="6146251"/>
                <a:ext cx="182520" cy="190080"/>
              </p14:xfrm>
            </p:contentPart>
          </mc:Choice>
          <mc:Fallback xmlns="">
            <p:pic>
              <p:nvPicPr>
                <p:cNvPr id="441" name="Freihand 440">
                  <a:extLst>
                    <a:ext uri="{FF2B5EF4-FFF2-40B4-BE49-F238E27FC236}">
                      <a16:creationId xmlns:a16="http://schemas.microsoft.com/office/drawing/2014/main" id="{8C68ED64-8FDB-4573-8A24-843DFDC34F45}"/>
                    </a:ext>
                  </a:extLst>
                </p:cNvPr>
                <p:cNvPicPr/>
                <p:nvPr/>
              </p:nvPicPr>
              <p:blipFill>
                <a:blip r:embed="rId719"/>
                <a:stretch>
                  <a:fillRect/>
                </a:stretch>
              </p:blipFill>
              <p:spPr>
                <a:xfrm>
                  <a:off x="7586223" y="6141931"/>
                  <a:ext cx="19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2" name="Freihand 441">
                  <a:extLst>
                    <a:ext uri="{FF2B5EF4-FFF2-40B4-BE49-F238E27FC236}">
                      <a16:creationId xmlns:a16="http://schemas.microsoft.com/office/drawing/2014/main" id="{BC4715E6-4389-4046-8D81-86E820E41355}"/>
                    </a:ext>
                  </a:extLst>
                </p14:cNvPr>
                <p14:cNvContentPartPr/>
                <p14:nvPr/>
              </p14:nvContentPartPr>
              <p14:xfrm>
                <a:off x="4178103" y="6595531"/>
                <a:ext cx="182880" cy="92160"/>
              </p14:xfrm>
            </p:contentPart>
          </mc:Choice>
          <mc:Fallback xmlns="">
            <p:pic>
              <p:nvPicPr>
                <p:cNvPr id="442" name="Freihand 441">
                  <a:extLst>
                    <a:ext uri="{FF2B5EF4-FFF2-40B4-BE49-F238E27FC236}">
                      <a16:creationId xmlns:a16="http://schemas.microsoft.com/office/drawing/2014/main" id="{BC4715E6-4389-4046-8D81-86E820E41355}"/>
                    </a:ext>
                  </a:extLst>
                </p:cNvPr>
                <p:cNvPicPr/>
                <p:nvPr/>
              </p:nvPicPr>
              <p:blipFill>
                <a:blip r:embed="rId721"/>
                <a:stretch>
                  <a:fillRect/>
                </a:stretch>
              </p:blipFill>
              <p:spPr>
                <a:xfrm>
                  <a:off x="4173783" y="6591211"/>
                  <a:ext cx="191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3" name="Freihand 442">
                  <a:extLst>
                    <a:ext uri="{FF2B5EF4-FFF2-40B4-BE49-F238E27FC236}">
                      <a16:creationId xmlns:a16="http://schemas.microsoft.com/office/drawing/2014/main" id="{9BEB6D20-ABC5-47FC-BF0B-B69FEE8BDBDD}"/>
                    </a:ext>
                  </a:extLst>
                </p14:cNvPr>
                <p14:cNvContentPartPr/>
                <p14:nvPr/>
              </p14:nvContentPartPr>
              <p14:xfrm>
                <a:off x="4382943" y="6589051"/>
                <a:ext cx="133920" cy="116640"/>
              </p14:xfrm>
            </p:contentPart>
          </mc:Choice>
          <mc:Fallback xmlns="">
            <p:pic>
              <p:nvPicPr>
                <p:cNvPr id="443" name="Freihand 442">
                  <a:extLst>
                    <a:ext uri="{FF2B5EF4-FFF2-40B4-BE49-F238E27FC236}">
                      <a16:creationId xmlns:a16="http://schemas.microsoft.com/office/drawing/2014/main" id="{9BEB6D20-ABC5-47FC-BF0B-B69FEE8BDBDD}"/>
                    </a:ext>
                  </a:extLst>
                </p:cNvPr>
                <p:cNvPicPr/>
                <p:nvPr/>
              </p:nvPicPr>
              <p:blipFill>
                <a:blip r:embed="rId723"/>
                <a:stretch>
                  <a:fillRect/>
                </a:stretch>
              </p:blipFill>
              <p:spPr>
                <a:xfrm>
                  <a:off x="4378623" y="6584731"/>
                  <a:ext cx="1425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4" name="Freihand 443">
                  <a:extLst>
                    <a:ext uri="{FF2B5EF4-FFF2-40B4-BE49-F238E27FC236}">
                      <a16:creationId xmlns:a16="http://schemas.microsoft.com/office/drawing/2014/main" id="{7EED352C-39DC-47AD-9D78-7D40DC567EFB}"/>
                    </a:ext>
                  </a:extLst>
                </p14:cNvPr>
                <p14:cNvContentPartPr/>
                <p14:nvPr/>
              </p14:nvContentPartPr>
              <p14:xfrm>
                <a:off x="4555743" y="6568891"/>
                <a:ext cx="114480" cy="102600"/>
              </p14:xfrm>
            </p:contentPart>
          </mc:Choice>
          <mc:Fallback xmlns="">
            <p:pic>
              <p:nvPicPr>
                <p:cNvPr id="444" name="Freihand 443">
                  <a:extLst>
                    <a:ext uri="{FF2B5EF4-FFF2-40B4-BE49-F238E27FC236}">
                      <a16:creationId xmlns:a16="http://schemas.microsoft.com/office/drawing/2014/main" id="{7EED352C-39DC-47AD-9D78-7D40DC567EFB}"/>
                    </a:ext>
                  </a:extLst>
                </p:cNvPr>
                <p:cNvPicPr/>
                <p:nvPr/>
              </p:nvPicPr>
              <p:blipFill>
                <a:blip r:embed="rId725"/>
                <a:stretch>
                  <a:fillRect/>
                </a:stretch>
              </p:blipFill>
              <p:spPr>
                <a:xfrm>
                  <a:off x="4551423" y="6564571"/>
                  <a:ext cx="123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5" name="Freihand 444">
                  <a:extLst>
                    <a:ext uri="{FF2B5EF4-FFF2-40B4-BE49-F238E27FC236}">
                      <a16:creationId xmlns:a16="http://schemas.microsoft.com/office/drawing/2014/main" id="{5F82E2F1-BC91-4CC7-96D5-01147635839F}"/>
                    </a:ext>
                  </a:extLst>
                </p14:cNvPr>
                <p14:cNvContentPartPr/>
                <p14:nvPr/>
              </p14:nvContentPartPr>
              <p14:xfrm>
                <a:off x="4687863" y="6559891"/>
                <a:ext cx="109440" cy="101880"/>
              </p14:xfrm>
            </p:contentPart>
          </mc:Choice>
          <mc:Fallback xmlns="">
            <p:pic>
              <p:nvPicPr>
                <p:cNvPr id="445" name="Freihand 444">
                  <a:extLst>
                    <a:ext uri="{FF2B5EF4-FFF2-40B4-BE49-F238E27FC236}">
                      <a16:creationId xmlns:a16="http://schemas.microsoft.com/office/drawing/2014/main" id="{5F82E2F1-BC91-4CC7-96D5-01147635839F}"/>
                    </a:ext>
                  </a:extLst>
                </p:cNvPr>
                <p:cNvPicPr/>
                <p:nvPr/>
              </p:nvPicPr>
              <p:blipFill>
                <a:blip r:embed="rId727"/>
                <a:stretch>
                  <a:fillRect/>
                </a:stretch>
              </p:blipFill>
              <p:spPr>
                <a:xfrm>
                  <a:off x="4683543" y="6555571"/>
                  <a:ext cx="118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6" name="Freihand 445">
                  <a:extLst>
                    <a:ext uri="{FF2B5EF4-FFF2-40B4-BE49-F238E27FC236}">
                      <a16:creationId xmlns:a16="http://schemas.microsoft.com/office/drawing/2014/main" id="{610C0E61-EE99-43C5-8260-41731189FB27}"/>
                    </a:ext>
                  </a:extLst>
                </p14:cNvPr>
                <p14:cNvContentPartPr/>
                <p14:nvPr/>
              </p14:nvContentPartPr>
              <p14:xfrm>
                <a:off x="5037063" y="6508411"/>
                <a:ext cx="137880" cy="158760"/>
              </p14:xfrm>
            </p:contentPart>
          </mc:Choice>
          <mc:Fallback xmlns="">
            <p:pic>
              <p:nvPicPr>
                <p:cNvPr id="446" name="Freihand 445">
                  <a:extLst>
                    <a:ext uri="{FF2B5EF4-FFF2-40B4-BE49-F238E27FC236}">
                      <a16:creationId xmlns:a16="http://schemas.microsoft.com/office/drawing/2014/main" id="{610C0E61-EE99-43C5-8260-41731189FB27}"/>
                    </a:ext>
                  </a:extLst>
                </p:cNvPr>
                <p:cNvPicPr/>
                <p:nvPr/>
              </p:nvPicPr>
              <p:blipFill>
                <a:blip r:embed="rId729"/>
                <a:stretch>
                  <a:fillRect/>
                </a:stretch>
              </p:blipFill>
              <p:spPr>
                <a:xfrm>
                  <a:off x="5032743" y="6504091"/>
                  <a:ext cx="1465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47" name="Freihand 446">
                  <a:extLst>
                    <a:ext uri="{FF2B5EF4-FFF2-40B4-BE49-F238E27FC236}">
                      <a16:creationId xmlns:a16="http://schemas.microsoft.com/office/drawing/2014/main" id="{BC6559E8-2D88-46D5-8B38-CB133689A0A0}"/>
                    </a:ext>
                  </a:extLst>
                </p14:cNvPr>
                <p14:cNvContentPartPr/>
                <p14:nvPr/>
              </p14:nvContentPartPr>
              <p14:xfrm>
                <a:off x="5187903" y="6564211"/>
                <a:ext cx="372960" cy="104040"/>
              </p14:xfrm>
            </p:contentPart>
          </mc:Choice>
          <mc:Fallback xmlns="">
            <p:pic>
              <p:nvPicPr>
                <p:cNvPr id="447" name="Freihand 446">
                  <a:extLst>
                    <a:ext uri="{FF2B5EF4-FFF2-40B4-BE49-F238E27FC236}">
                      <a16:creationId xmlns:a16="http://schemas.microsoft.com/office/drawing/2014/main" id="{BC6559E8-2D88-46D5-8B38-CB133689A0A0}"/>
                    </a:ext>
                  </a:extLst>
                </p:cNvPr>
                <p:cNvPicPr/>
                <p:nvPr/>
              </p:nvPicPr>
              <p:blipFill>
                <a:blip r:embed="rId731"/>
                <a:stretch>
                  <a:fillRect/>
                </a:stretch>
              </p:blipFill>
              <p:spPr>
                <a:xfrm>
                  <a:off x="5183583" y="6559891"/>
                  <a:ext cx="381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8" name="Freihand 447">
                  <a:extLst>
                    <a:ext uri="{FF2B5EF4-FFF2-40B4-BE49-F238E27FC236}">
                      <a16:creationId xmlns:a16="http://schemas.microsoft.com/office/drawing/2014/main" id="{3206CAA4-8791-4114-8D3D-6DCAE5FB5622}"/>
                    </a:ext>
                  </a:extLst>
                </p14:cNvPr>
                <p14:cNvContentPartPr/>
                <p14:nvPr/>
              </p14:nvContentPartPr>
              <p14:xfrm>
                <a:off x="5730063" y="6506251"/>
                <a:ext cx="293760" cy="145080"/>
              </p14:xfrm>
            </p:contentPart>
          </mc:Choice>
          <mc:Fallback xmlns="">
            <p:pic>
              <p:nvPicPr>
                <p:cNvPr id="448" name="Freihand 447">
                  <a:extLst>
                    <a:ext uri="{FF2B5EF4-FFF2-40B4-BE49-F238E27FC236}">
                      <a16:creationId xmlns:a16="http://schemas.microsoft.com/office/drawing/2014/main" id="{3206CAA4-8791-4114-8D3D-6DCAE5FB5622}"/>
                    </a:ext>
                  </a:extLst>
                </p:cNvPr>
                <p:cNvPicPr/>
                <p:nvPr/>
              </p:nvPicPr>
              <p:blipFill>
                <a:blip r:embed="rId733"/>
                <a:stretch>
                  <a:fillRect/>
                </a:stretch>
              </p:blipFill>
              <p:spPr>
                <a:xfrm>
                  <a:off x="5725743" y="6501931"/>
                  <a:ext cx="302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49" name="Freihand 448">
                  <a:extLst>
                    <a:ext uri="{FF2B5EF4-FFF2-40B4-BE49-F238E27FC236}">
                      <a16:creationId xmlns:a16="http://schemas.microsoft.com/office/drawing/2014/main" id="{68B180AE-08CB-4C51-ABD6-69A389216F2E}"/>
                    </a:ext>
                  </a:extLst>
                </p14:cNvPr>
                <p14:cNvContentPartPr/>
                <p14:nvPr/>
              </p14:nvContentPartPr>
              <p14:xfrm>
                <a:off x="6162423" y="6533611"/>
                <a:ext cx="91080" cy="107640"/>
              </p14:xfrm>
            </p:contentPart>
          </mc:Choice>
          <mc:Fallback xmlns="">
            <p:pic>
              <p:nvPicPr>
                <p:cNvPr id="449" name="Freihand 448">
                  <a:extLst>
                    <a:ext uri="{FF2B5EF4-FFF2-40B4-BE49-F238E27FC236}">
                      <a16:creationId xmlns:a16="http://schemas.microsoft.com/office/drawing/2014/main" id="{68B180AE-08CB-4C51-ABD6-69A389216F2E}"/>
                    </a:ext>
                  </a:extLst>
                </p:cNvPr>
                <p:cNvPicPr/>
                <p:nvPr/>
              </p:nvPicPr>
              <p:blipFill>
                <a:blip r:embed="rId735"/>
                <a:stretch>
                  <a:fillRect/>
                </a:stretch>
              </p:blipFill>
              <p:spPr>
                <a:xfrm>
                  <a:off x="6158103" y="6529291"/>
                  <a:ext cx="99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0" name="Freihand 449">
                  <a:extLst>
                    <a:ext uri="{FF2B5EF4-FFF2-40B4-BE49-F238E27FC236}">
                      <a16:creationId xmlns:a16="http://schemas.microsoft.com/office/drawing/2014/main" id="{CC9BEAEA-5520-49E5-B9D5-10ADFDEF0615}"/>
                    </a:ext>
                  </a:extLst>
                </p14:cNvPr>
                <p14:cNvContentPartPr/>
                <p14:nvPr/>
              </p14:nvContentPartPr>
              <p14:xfrm>
                <a:off x="6263943" y="6542971"/>
                <a:ext cx="392400" cy="88560"/>
              </p14:xfrm>
            </p:contentPart>
          </mc:Choice>
          <mc:Fallback xmlns="">
            <p:pic>
              <p:nvPicPr>
                <p:cNvPr id="450" name="Freihand 449">
                  <a:extLst>
                    <a:ext uri="{FF2B5EF4-FFF2-40B4-BE49-F238E27FC236}">
                      <a16:creationId xmlns:a16="http://schemas.microsoft.com/office/drawing/2014/main" id="{CC9BEAEA-5520-49E5-B9D5-10ADFDEF0615}"/>
                    </a:ext>
                  </a:extLst>
                </p:cNvPr>
                <p:cNvPicPr/>
                <p:nvPr/>
              </p:nvPicPr>
              <p:blipFill>
                <a:blip r:embed="rId737"/>
                <a:stretch>
                  <a:fillRect/>
                </a:stretch>
              </p:blipFill>
              <p:spPr>
                <a:xfrm>
                  <a:off x="6259623" y="6538651"/>
                  <a:ext cx="401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1" name="Freihand 450">
                  <a:extLst>
                    <a:ext uri="{FF2B5EF4-FFF2-40B4-BE49-F238E27FC236}">
                      <a16:creationId xmlns:a16="http://schemas.microsoft.com/office/drawing/2014/main" id="{60BDAF69-A674-482E-9345-38F1A1A94547}"/>
                    </a:ext>
                  </a:extLst>
                </p14:cNvPr>
                <p14:cNvContentPartPr/>
                <p14:nvPr/>
              </p14:nvContentPartPr>
              <p14:xfrm>
                <a:off x="6725103" y="6551971"/>
                <a:ext cx="115920" cy="94320"/>
              </p14:xfrm>
            </p:contentPart>
          </mc:Choice>
          <mc:Fallback xmlns="">
            <p:pic>
              <p:nvPicPr>
                <p:cNvPr id="451" name="Freihand 450">
                  <a:extLst>
                    <a:ext uri="{FF2B5EF4-FFF2-40B4-BE49-F238E27FC236}">
                      <a16:creationId xmlns:a16="http://schemas.microsoft.com/office/drawing/2014/main" id="{60BDAF69-A674-482E-9345-38F1A1A94547}"/>
                    </a:ext>
                  </a:extLst>
                </p:cNvPr>
                <p:cNvPicPr/>
                <p:nvPr/>
              </p:nvPicPr>
              <p:blipFill>
                <a:blip r:embed="rId739"/>
                <a:stretch>
                  <a:fillRect/>
                </a:stretch>
              </p:blipFill>
              <p:spPr>
                <a:xfrm>
                  <a:off x="6720783" y="6547651"/>
                  <a:ext cx="124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2" name="Freihand 451">
                  <a:extLst>
                    <a:ext uri="{FF2B5EF4-FFF2-40B4-BE49-F238E27FC236}">
                      <a16:creationId xmlns:a16="http://schemas.microsoft.com/office/drawing/2014/main" id="{59A732B0-8007-4C74-ACEE-E5817DB882F9}"/>
                    </a:ext>
                  </a:extLst>
                </p14:cNvPr>
                <p14:cNvContentPartPr/>
                <p14:nvPr/>
              </p14:nvContentPartPr>
              <p14:xfrm>
                <a:off x="7002663" y="6564931"/>
                <a:ext cx="358560" cy="97920"/>
              </p14:xfrm>
            </p:contentPart>
          </mc:Choice>
          <mc:Fallback xmlns="">
            <p:pic>
              <p:nvPicPr>
                <p:cNvPr id="452" name="Freihand 451">
                  <a:extLst>
                    <a:ext uri="{FF2B5EF4-FFF2-40B4-BE49-F238E27FC236}">
                      <a16:creationId xmlns:a16="http://schemas.microsoft.com/office/drawing/2014/main" id="{59A732B0-8007-4C74-ACEE-E5817DB882F9}"/>
                    </a:ext>
                  </a:extLst>
                </p:cNvPr>
                <p:cNvPicPr/>
                <p:nvPr/>
              </p:nvPicPr>
              <p:blipFill>
                <a:blip r:embed="rId741"/>
                <a:stretch>
                  <a:fillRect/>
                </a:stretch>
              </p:blipFill>
              <p:spPr>
                <a:xfrm>
                  <a:off x="6998343" y="6560611"/>
                  <a:ext cx="367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3" name="Freihand 452">
                  <a:extLst>
                    <a:ext uri="{FF2B5EF4-FFF2-40B4-BE49-F238E27FC236}">
                      <a16:creationId xmlns:a16="http://schemas.microsoft.com/office/drawing/2014/main" id="{DDD52206-2536-4A1C-B10A-8D6E09E09AE7}"/>
                    </a:ext>
                  </a:extLst>
                </p14:cNvPr>
                <p14:cNvContentPartPr/>
                <p14:nvPr/>
              </p14:nvContentPartPr>
              <p14:xfrm>
                <a:off x="7378143" y="6476731"/>
                <a:ext cx="122400" cy="169920"/>
              </p14:xfrm>
            </p:contentPart>
          </mc:Choice>
          <mc:Fallback xmlns="">
            <p:pic>
              <p:nvPicPr>
                <p:cNvPr id="453" name="Freihand 452">
                  <a:extLst>
                    <a:ext uri="{FF2B5EF4-FFF2-40B4-BE49-F238E27FC236}">
                      <a16:creationId xmlns:a16="http://schemas.microsoft.com/office/drawing/2014/main" id="{DDD52206-2536-4A1C-B10A-8D6E09E09AE7}"/>
                    </a:ext>
                  </a:extLst>
                </p:cNvPr>
                <p:cNvPicPr/>
                <p:nvPr/>
              </p:nvPicPr>
              <p:blipFill>
                <a:blip r:embed="rId743"/>
                <a:stretch>
                  <a:fillRect/>
                </a:stretch>
              </p:blipFill>
              <p:spPr>
                <a:xfrm>
                  <a:off x="7373823" y="6472411"/>
                  <a:ext cx="131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4" name="Freihand 453">
                  <a:extLst>
                    <a:ext uri="{FF2B5EF4-FFF2-40B4-BE49-F238E27FC236}">
                      <a16:creationId xmlns:a16="http://schemas.microsoft.com/office/drawing/2014/main" id="{F5CECDFA-6865-4C92-B5DC-157DD12999EE}"/>
                    </a:ext>
                  </a:extLst>
                </p14:cNvPr>
                <p14:cNvContentPartPr/>
                <p14:nvPr/>
              </p14:nvContentPartPr>
              <p14:xfrm>
                <a:off x="7361943" y="6468091"/>
                <a:ext cx="59400" cy="14040"/>
              </p14:xfrm>
            </p:contentPart>
          </mc:Choice>
          <mc:Fallback xmlns="">
            <p:pic>
              <p:nvPicPr>
                <p:cNvPr id="454" name="Freihand 453">
                  <a:extLst>
                    <a:ext uri="{FF2B5EF4-FFF2-40B4-BE49-F238E27FC236}">
                      <a16:creationId xmlns:a16="http://schemas.microsoft.com/office/drawing/2014/main" id="{F5CECDFA-6865-4C92-B5DC-157DD12999EE}"/>
                    </a:ext>
                  </a:extLst>
                </p:cNvPr>
                <p:cNvPicPr/>
                <p:nvPr/>
              </p:nvPicPr>
              <p:blipFill>
                <a:blip r:embed="rId745"/>
                <a:stretch>
                  <a:fillRect/>
                </a:stretch>
              </p:blipFill>
              <p:spPr>
                <a:xfrm>
                  <a:off x="7357623" y="6463771"/>
                  <a:ext cx="68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5" name="Freihand 454">
                  <a:extLst>
                    <a:ext uri="{FF2B5EF4-FFF2-40B4-BE49-F238E27FC236}">
                      <a16:creationId xmlns:a16="http://schemas.microsoft.com/office/drawing/2014/main" id="{69275463-ACB1-426A-B460-7CAC4639B599}"/>
                    </a:ext>
                  </a:extLst>
                </p14:cNvPr>
                <p14:cNvContentPartPr/>
                <p14:nvPr/>
              </p14:nvContentPartPr>
              <p14:xfrm>
                <a:off x="7480023" y="6536131"/>
                <a:ext cx="119520" cy="97560"/>
              </p14:xfrm>
            </p:contentPart>
          </mc:Choice>
          <mc:Fallback xmlns="">
            <p:pic>
              <p:nvPicPr>
                <p:cNvPr id="455" name="Freihand 454">
                  <a:extLst>
                    <a:ext uri="{FF2B5EF4-FFF2-40B4-BE49-F238E27FC236}">
                      <a16:creationId xmlns:a16="http://schemas.microsoft.com/office/drawing/2014/main" id="{69275463-ACB1-426A-B460-7CAC4639B599}"/>
                    </a:ext>
                  </a:extLst>
                </p:cNvPr>
                <p:cNvPicPr/>
                <p:nvPr/>
              </p:nvPicPr>
              <p:blipFill>
                <a:blip r:embed="rId747"/>
                <a:stretch>
                  <a:fillRect/>
                </a:stretch>
              </p:blipFill>
              <p:spPr>
                <a:xfrm>
                  <a:off x="7475703" y="6531811"/>
                  <a:ext cx="1281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6" name="Freihand 455">
                  <a:extLst>
                    <a:ext uri="{FF2B5EF4-FFF2-40B4-BE49-F238E27FC236}">
                      <a16:creationId xmlns:a16="http://schemas.microsoft.com/office/drawing/2014/main" id="{7FBA187B-EF4A-4338-8985-32F5671DB3CF}"/>
                    </a:ext>
                  </a:extLst>
                </p14:cNvPr>
                <p14:cNvContentPartPr/>
                <p14:nvPr/>
              </p14:nvContentPartPr>
              <p14:xfrm>
                <a:off x="7642743" y="6418411"/>
                <a:ext cx="65880" cy="281880"/>
              </p14:xfrm>
            </p:contentPart>
          </mc:Choice>
          <mc:Fallback xmlns="">
            <p:pic>
              <p:nvPicPr>
                <p:cNvPr id="456" name="Freihand 455">
                  <a:extLst>
                    <a:ext uri="{FF2B5EF4-FFF2-40B4-BE49-F238E27FC236}">
                      <a16:creationId xmlns:a16="http://schemas.microsoft.com/office/drawing/2014/main" id="{7FBA187B-EF4A-4338-8985-32F5671DB3CF}"/>
                    </a:ext>
                  </a:extLst>
                </p:cNvPr>
                <p:cNvPicPr/>
                <p:nvPr/>
              </p:nvPicPr>
              <p:blipFill>
                <a:blip r:embed="rId749"/>
                <a:stretch>
                  <a:fillRect/>
                </a:stretch>
              </p:blipFill>
              <p:spPr>
                <a:xfrm>
                  <a:off x="7638423" y="6414091"/>
                  <a:ext cx="745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8" name="Freihand 457">
                  <a:extLst>
                    <a:ext uri="{FF2B5EF4-FFF2-40B4-BE49-F238E27FC236}">
                      <a16:creationId xmlns:a16="http://schemas.microsoft.com/office/drawing/2014/main" id="{A8FA5FBF-3C2D-40F5-A981-9AB0186C1B90}"/>
                    </a:ext>
                  </a:extLst>
                </p14:cNvPr>
                <p14:cNvContentPartPr/>
                <p14:nvPr/>
              </p14:nvContentPartPr>
              <p14:xfrm>
                <a:off x="4074423" y="6711451"/>
                <a:ext cx="3838320" cy="76320"/>
              </p14:xfrm>
            </p:contentPart>
          </mc:Choice>
          <mc:Fallback xmlns="">
            <p:pic>
              <p:nvPicPr>
                <p:cNvPr id="458" name="Freihand 457">
                  <a:extLst>
                    <a:ext uri="{FF2B5EF4-FFF2-40B4-BE49-F238E27FC236}">
                      <a16:creationId xmlns:a16="http://schemas.microsoft.com/office/drawing/2014/main" id="{A8FA5FBF-3C2D-40F5-A981-9AB0186C1B90}"/>
                    </a:ext>
                  </a:extLst>
                </p:cNvPr>
                <p:cNvPicPr/>
                <p:nvPr/>
              </p:nvPicPr>
              <p:blipFill>
                <a:blip r:embed="rId751"/>
                <a:stretch>
                  <a:fillRect/>
                </a:stretch>
              </p:blipFill>
              <p:spPr>
                <a:xfrm>
                  <a:off x="4070103" y="6707131"/>
                  <a:ext cx="3846960" cy="84960"/>
                </a:xfrm>
                <a:prstGeom prst="rect">
                  <a:avLst/>
                </a:prstGeom>
              </p:spPr>
            </p:pic>
          </mc:Fallback>
        </mc:AlternateContent>
      </p:grpSp>
    </p:spTree>
    <p:extLst>
      <p:ext uri="{BB962C8B-B14F-4D97-AF65-F5344CB8AC3E}">
        <p14:creationId xmlns:p14="http://schemas.microsoft.com/office/powerpoint/2010/main" val="183490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b="1" dirty="0"/>
              <a:t>Gütermarktgleichgewicht</a:t>
            </a:r>
          </a:p>
        </p:txBody>
      </p:sp>
      <p:grpSp>
        <p:nvGrpSpPr>
          <p:cNvPr id="7" name="Group 7"/>
          <p:cNvGrpSpPr/>
          <p:nvPr/>
        </p:nvGrpSpPr>
        <p:grpSpPr>
          <a:xfrm>
            <a:off x="4550439" y="1412294"/>
            <a:ext cx="4115434" cy="4180758"/>
            <a:chOff x="1187624" y="908720"/>
            <a:chExt cx="4536504" cy="4608512"/>
          </a:xfrm>
        </p:grpSpPr>
        <p:cxnSp>
          <p:nvCxnSpPr>
            <p:cNvPr id="8"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10"/>
          <p:cNvCxnSpPr/>
          <p:nvPr/>
        </p:nvCxnSpPr>
        <p:spPr>
          <a:xfrm flipV="1">
            <a:off x="4550439" y="1804240"/>
            <a:ext cx="5291272" cy="1959731"/>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3"/>
          <p:cNvSpPr txBox="1"/>
          <p:nvPr/>
        </p:nvSpPr>
        <p:spPr>
          <a:xfrm>
            <a:off x="7610928" y="5650112"/>
            <a:ext cx="1152880"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sp>
        <p:nvSpPr>
          <p:cNvPr id="12" name="TextBox 14"/>
          <p:cNvSpPr txBox="1"/>
          <p:nvPr/>
        </p:nvSpPr>
        <p:spPr>
          <a:xfrm>
            <a:off x="2830251" y="1346970"/>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p:cxnSp>
        <p:nvCxnSpPr>
          <p:cNvPr id="13" name="Straight Connector 23"/>
          <p:cNvCxnSpPr/>
          <p:nvPr/>
        </p:nvCxnSpPr>
        <p:spPr>
          <a:xfrm flipV="1">
            <a:off x="4550439" y="1477618"/>
            <a:ext cx="4180758" cy="4115434"/>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Right Brace 27"/>
          <p:cNvSpPr/>
          <p:nvPr/>
        </p:nvSpPr>
        <p:spPr>
          <a:xfrm>
            <a:off x="7580785" y="2709583"/>
            <a:ext cx="522595" cy="1235582"/>
          </a:xfrm>
          <a:prstGeom prst="rightBrace">
            <a:avLst>
              <a:gd name="adj1" fmla="val 8333"/>
              <a:gd name="adj2" fmla="val 20842"/>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17" name="TextBox 31"/>
          <p:cNvSpPr txBox="1"/>
          <p:nvPr/>
        </p:nvSpPr>
        <p:spPr>
          <a:xfrm>
            <a:off x="8835946" y="3690297"/>
            <a:ext cx="2613216" cy="343620"/>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consumption </a:t>
            </a:r>
            <a:r>
              <a:rPr lang="en-US" sz="1633" dirty="0">
                <a:latin typeface="Arial" panose="020B0604020202020204" pitchFamily="34" charset="0"/>
                <a:cs typeface="Arial" panose="020B0604020202020204" pitchFamily="34" charset="0"/>
              </a:rPr>
              <a:t>C(Y)=</a:t>
            </a:r>
            <a:r>
              <a:rPr lang="de-DE" sz="1600" dirty="0">
                <a:solidFill>
                  <a:srgbClr val="000000"/>
                </a:solidFill>
              </a:rPr>
              <a:t>C</a:t>
            </a:r>
            <a:r>
              <a:rPr lang="de-DE" sz="1600" baseline="-25000" dirty="0">
                <a:solidFill>
                  <a:srgbClr val="000000"/>
                </a:solidFill>
              </a:rPr>
              <a:t>0</a:t>
            </a:r>
            <a:r>
              <a:rPr lang="de-DE" sz="1600" dirty="0">
                <a:solidFill>
                  <a:srgbClr val="000000"/>
                </a:solidFill>
              </a:rPr>
              <a:t>+c</a:t>
            </a:r>
            <a:r>
              <a:rPr lang="de-DE" sz="1600" baseline="-25000" dirty="0">
                <a:solidFill>
                  <a:srgbClr val="000000"/>
                </a:solidFill>
              </a:rPr>
              <a:t>y</a:t>
            </a:r>
            <a:r>
              <a:rPr lang="de-DE" sz="1600" dirty="0">
                <a:solidFill>
                  <a:srgbClr val="000000"/>
                </a:solidFill>
              </a:rPr>
              <a:t>Y</a:t>
            </a:r>
            <a:endParaRPr lang="en-US" sz="1633" dirty="0">
              <a:latin typeface="Arial" panose="020B0604020202020204" pitchFamily="34" charset="0"/>
              <a:cs typeface="Arial" panose="020B0604020202020204" pitchFamily="34" charset="0"/>
            </a:endParaRPr>
          </a:p>
        </p:txBody>
      </p:sp>
      <p:sp>
        <p:nvSpPr>
          <p:cNvPr id="18" name="TextBox 32"/>
          <p:cNvSpPr txBox="1"/>
          <p:nvPr/>
        </p:nvSpPr>
        <p:spPr>
          <a:xfrm>
            <a:off x="8150864" y="2549962"/>
            <a:ext cx="2717411" cy="594906"/>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Investment </a:t>
            </a:r>
            <a:r>
              <a:rPr lang="en-US" sz="1633" dirty="0">
                <a:latin typeface="Arial" panose="020B0604020202020204" pitchFamily="34" charset="0"/>
                <a:cs typeface="Arial" panose="020B0604020202020204" pitchFamily="34" charset="0"/>
              </a:rPr>
              <a:t>I +</a:t>
            </a:r>
          </a:p>
          <a:p>
            <a:r>
              <a:rPr lang="en-US" sz="1633">
                <a:latin typeface="Arial" panose="020B0604020202020204" pitchFamily="34" charset="0"/>
                <a:cs typeface="Arial" panose="020B0604020202020204" pitchFamily="34" charset="0"/>
              </a:rPr>
              <a:t>Government expenditure </a:t>
            </a:r>
            <a:r>
              <a:rPr lang="en-US" sz="1633" dirty="0">
                <a:latin typeface="Arial" panose="020B0604020202020204" pitchFamily="34" charset="0"/>
                <a:cs typeface="Arial" panose="020B0604020202020204" pitchFamily="34" charset="0"/>
              </a:rPr>
              <a:t>G</a:t>
            </a:r>
          </a:p>
        </p:txBody>
      </p:sp>
      <p:cxnSp>
        <p:nvCxnSpPr>
          <p:cNvPr id="19" name="Straight Arrow Connector 33"/>
          <p:cNvCxnSpPr/>
          <p:nvPr/>
        </p:nvCxnSpPr>
        <p:spPr>
          <a:xfrm flipH="1" flipV="1">
            <a:off x="9449765" y="3380454"/>
            <a:ext cx="653244" cy="2528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35"/>
          <p:cNvSpPr txBox="1"/>
          <p:nvPr/>
        </p:nvSpPr>
        <p:spPr>
          <a:xfrm>
            <a:off x="8450785" y="177459"/>
            <a:ext cx="2941831"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 </a:t>
            </a:r>
            <a:r>
              <a:rPr lang="en-US" sz="1633" dirty="0">
                <a:latin typeface="Arial" panose="020B0604020202020204" pitchFamily="34" charset="0"/>
                <a:cs typeface="Arial" panose="020B0604020202020204" pitchFamily="34" charset="0"/>
              </a:rPr>
              <a:t>=</a:t>
            </a:r>
          </a:p>
          <a:p>
            <a:r>
              <a:rPr lang="en-US" sz="1633">
                <a:latin typeface="Arial" panose="020B0604020202020204" pitchFamily="34" charset="0"/>
                <a:cs typeface="Arial" panose="020B0604020202020204" pitchFamily="34" charset="0"/>
              </a:rPr>
              <a:t>Expenditure </a:t>
            </a:r>
            <a:r>
              <a:rPr lang="de-DE" sz="1600" dirty="0">
                <a:solidFill>
                  <a:srgbClr val="000000"/>
                </a:solidFill>
              </a:rPr>
              <a:t>Y</a:t>
            </a:r>
            <a:r>
              <a:rPr lang="de-DE" sz="1600" baseline="30000" dirty="0">
                <a:solidFill>
                  <a:srgbClr val="000000"/>
                </a:solidFill>
              </a:rPr>
              <a:t>D</a:t>
            </a:r>
            <a:r>
              <a:rPr lang="en-US" sz="1633" dirty="0">
                <a:latin typeface="Arial" panose="020B0604020202020204" pitchFamily="34" charset="0"/>
                <a:cs typeface="Arial" panose="020B0604020202020204" pitchFamily="34" charset="0"/>
              </a:rPr>
              <a:t>=</a:t>
            </a:r>
            <a:r>
              <a:rPr lang="de-DE" dirty="0">
                <a:solidFill>
                  <a:srgbClr val="000000"/>
                </a:solidFill>
              </a:rPr>
              <a:t>C</a:t>
            </a:r>
            <a:r>
              <a:rPr lang="de-DE" baseline="-25000" dirty="0">
                <a:solidFill>
                  <a:srgbClr val="000000"/>
                </a:solidFill>
              </a:rPr>
              <a:t>0</a:t>
            </a:r>
            <a:r>
              <a:rPr lang="de-DE" dirty="0">
                <a:solidFill>
                  <a:srgbClr val="000000"/>
                </a:solidFill>
              </a:rPr>
              <a:t>+c</a:t>
            </a:r>
            <a:r>
              <a:rPr lang="de-DE" baseline="-25000" dirty="0">
                <a:solidFill>
                  <a:srgbClr val="000000"/>
                </a:solidFill>
              </a:rPr>
              <a:t>y</a:t>
            </a:r>
            <a:r>
              <a:rPr lang="de-DE" dirty="0">
                <a:solidFill>
                  <a:srgbClr val="000000"/>
                </a:solidFill>
              </a:rPr>
              <a:t>Y+I+G</a:t>
            </a:r>
            <a:endParaRPr lang="en-US" sz="2000" dirty="0">
              <a:latin typeface="Arial" panose="020B0604020202020204" pitchFamily="34" charset="0"/>
              <a:cs typeface="Arial" panose="020B0604020202020204" pitchFamily="34" charset="0"/>
            </a:endParaRPr>
          </a:p>
        </p:txBody>
      </p:sp>
      <p:cxnSp>
        <p:nvCxnSpPr>
          <p:cNvPr id="21" name="Straight Arrow Connector 37"/>
          <p:cNvCxnSpPr>
            <a:stCxn id="20" idx="2"/>
          </p:cNvCxnSpPr>
          <p:nvPr/>
        </p:nvCxnSpPr>
        <p:spPr>
          <a:xfrm flipH="1">
            <a:off x="9329543" y="798078"/>
            <a:ext cx="592158" cy="1113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514092" y="4033917"/>
            <a:ext cx="1446229" cy="1097480"/>
          </a:xfrm>
          <a:prstGeom prst="rect">
            <a:avLst/>
          </a:prstGeom>
          <a:noFill/>
        </p:spPr>
        <p:txBody>
          <a:bodyPr wrap="none" rtlCol="0">
            <a:spAutoFit/>
          </a:bodyPr>
          <a:lstStyle/>
          <a:p>
            <a:pPr algn="r"/>
            <a:r>
              <a:rPr lang="de-DE" sz="1633"/>
              <a:t>Investment </a:t>
            </a:r>
            <a:r>
              <a:rPr lang="de-DE" sz="1633" dirty="0"/>
              <a:t>I</a:t>
            </a:r>
          </a:p>
          <a:p>
            <a:pPr algn="ctr"/>
            <a:r>
              <a:rPr lang="de-DE" sz="1633" dirty="0"/>
              <a:t>+</a:t>
            </a:r>
          </a:p>
          <a:p>
            <a:pPr algn="r"/>
            <a:r>
              <a:rPr lang="de-DE" sz="1633"/>
              <a:t>Governement</a:t>
            </a:r>
          </a:p>
          <a:p>
            <a:pPr algn="r"/>
            <a:r>
              <a:rPr lang="de-DE" sz="1633"/>
              <a:t>expenditure </a:t>
            </a:r>
            <a:r>
              <a:rPr lang="de-DE" sz="1633" dirty="0"/>
              <a:t>G</a:t>
            </a:r>
          </a:p>
        </p:txBody>
      </p:sp>
      <p:cxnSp>
        <p:nvCxnSpPr>
          <p:cNvPr id="24" name="Straight Connector 30"/>
          <p:cNvCxnSpPr/>
          <p:nvPr/>
        </p:nvCxnSpPr>
        <p:spPr>
          <a:xfrm flipV="1">
            <a:off x="4576695" y="3110727"/>
            <a:ext cx="5291272" cy="1959731"/>
          </a:xfrm>
          <a:prstGeom prst="line">
            <a:avLst/>
          </a:prstGeom>
          <a:ln w="381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6766" y="6358804"/>
            <a:ext cx="6886116" cy="371512"/>
          </a:xfrm>
          <a:prstGeom prst="rect">
            <a:avLst/>
          </a:prstGeom>
          <a:noFill/>
          <a:ln>
            <a:solidFill>
              <a:schemeClr val="tx1"/>
            </a:solidFill>
          </a:ln>
        </p:spPr>
        <p:txBody>
          <a:bodyPr wrap="none" rtlCol="0">
            <a:spAutoFit/>
          </a:bodyPr>
          <a:lstStyle/>
          <a:p>
            <a:pPr marL="0" lvl="1"/>
            <a:r>
              <a:rPr lang="en-US" sz="1814" b="1" u="sng">
                <a:solidFill>
                  <a:prstClr val="black"/>
                </a:solidFill>
                <a:latin typeface="Arial" panose="020B0604020202020204" pitchFamily="34" charset="0"/>
                <a:cs typeface="Arial" panose="020B0604020202020204" pitchFamily="34" charset="0"/>
                <a:sym typeface="Wingdings" panose="05000000000000000000" pitchFamily="2" charset="2"/>
              </a:rPr>
              <a:t>Equilibrium</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 Expenditure (</a:t>
            </a:r>
            <a:r>
              <a:rPr lang="de-DE" sz="1700" dirty="0">
                <a:solidFill>
                  <a:srgbClr val="000000"/>
                </a:solidFill>
              </a:rPr>
              <a:t>Y</a:t>
            </a:r>
            <a:r>
              <a:rPr lang="de-DE" sz="1700" baseline="30000" dirty="0">
                <a:solidFill>
                  <a:srgbClr val="000000"/>
                </a:solidFill>
              </a:rPr>
              <a:t>D</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u="sng">
                <a:solidFill>
                  <a:prstClr val="black"/>
                </a:solidFill>
                <a:latin typeface="Arial" panose="020B0604020202020204" pitchFamily="34" charset="0"/>
                <a:cs typeface="Arial" panose="020B0604020202020204" pitchFamily="34" charset="0"/>
                <a:sym typeface="Wingdings" panose="05000000000000000000" pitchFamily="2" charset="2"/>
              </a:rPr>
              <a:t>Income</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a:t>
            </a:r>
            <a:r>
              <a:rPr lang="en-US" sz="1700" b="1">
                <a:solidFill>
                  <a:prstClr val="black"/>
                </a:solidFill>
                <a:latin typeface="Arial" panose="020B0604020202020204" pitchFamily="34" charset="0"/>
                <a:cs typeface="Arial" panose="020B0604020202020204" pitchFamily="34" charset="0"/>
                <a:sym typeface="Wingdings" panose="05000000000000000000" pitchFamily="2" charset="2"/>
              </a:rPr>
              <a:t>= Production </a:t>
            </a:r>
            <a:r>
              <a:rPr lang="en-US" sz="1700" b="1" dirty="0">
                <a:solidFill>
                  <a:prstClr val="black"/>
                </a:solidFill>
                <a:latin typeface="Arial" panose="020B0604020202020204" pitchFamily="34" charset="0"/>
                <a:cs typeface="Arial" panose="020B0604020202020204" pitchFamily="34" charset="0"/>
                <a:sym typeface="Wingdings" panose="05000000000000000000" pitchFamily="2" charset="2"/>
              </a:rPr>
              <a:t>(Y) = </a:t>
            </a:r>
            <a:r>
              <a:rPr lang="de-DE" sz="1700" b="1" dirty="0">
                <a:solidFill>
                  <a:prstClr val="black"/>
                </a:solidFill>
                <a:latin typeface="Arial" panose="020B0604020202020204" pitchFamily="34" charset="0"/>
                <a:cs typeface="Arial" panose="020B0604020202020204" pitchFamily="34" charset="0"/>
              </a:rPr>
              <a:t>Y</a:t>
            </a:r>
            <a:r>
              <a:rPr lang="de-DE" sz="1700" b="1" baseline="30000" dirty="0">
                <a:solidFill>
                  <a:prstClr val="black"/>
                </a:solidFill>
                <a:latin typeface="Arial" panose="020B0604020202020204" pitchFamily="34" charset="0"/>
                <a:cs typeface="Arial" panose="020B0604020202020204" pitchFamily="34" charset="0"/>
              </a:rPr>
              <a:t>*</a:t>
            </a:r>
            <a:endParaRPr lang="en-US" sz="1700" b="1" baseline="30000" dirty="0">
              <a:solidFill>
                <a:prstClr val="black"/>
              </a:solidFill>
              <a:latin typeface="Arial" panose="020B0604020202020204" pitchFamily="34" charset="0"/>
              <a:cs typeface="Arial" panose="020B0604020202020204" pitchFamily="34" charset="0"/>
              <a:sym typeface="Wingdings" panose="05000000000000000000" pitchFamily="2" charset="2"/>
            </a:endParaRPr>
          </a:p>
        </p:txBody>
      </p:sp>
      <p:sp>
        <p:nvSpPr>
          <p:cNvPr id="27" name="Textfeld 26"/>
          <p:cNvSpPr txBox="1"/>
          <p:nvPr/>
        </p:nvSpPr>
        <p:spPr>
          <a:xfrm>
            <a:off x="8496156" y="1199542"/>
            <a:ext cx="59824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sz="1633" dirty="0"/>
              <a:t>=Y</a:t>
            </a:r>
          </a:p>
        </p:txBody>
      </p:sp>
      <p:sp>
        <p:nvSpPr>
          <p:cNvPr id="22" name="Right Brace 28"/>
          <p:cNvSpPr/>
          <p:nvPr/>
        </p:nvSpPr>
        <p:spPr>
          <a:xfrm flipH="1">
            <a:off x="3968866" y="5070458"/>
            <a:ext cx="539830" cy="419391"/>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8" name="Textfeld 27"/>
          <p:cNvSpPr txBox="1"/>
          <p:nvPr/>
        </p:nvSpPr>
        <p:spPr>
          <a:xfrm>
            <a:off x="1952807" y="5070458"/>
            <a:ext cx="2145716" cy="369332"/>
          </a:xfrm>
          <a:prstGeom prst="rect">
            <a:avLst/>
          </a:prstGeom>
          <a:noFill/>
        </p:spPr>
        <p:txBody>
          <a:bodyPr wrap="none" rtlCol="0">
            <a:spAutoFit/>
          </a:bodyPr>
          <a:lstStyle/>
          <a:p>
            <a:r>
              <a:rPr lang="de-DE" sz="1633" dirty="0"/>
              <a:t>Autonomer Konsum </a:t>
            </a:r>
            <a:r>
              <a:rPr lang="de-DE" dirty="0">
                <a:solidFill>
                  <a:srgbClr val="000000"/>
                </a:solidFill>
              </a:rPr>
              <a:t>C</a:t>
            </a:r>
            <a:r>
              <a:rPr lang="de-DE" baseline="-25000" dirty="0">
                <a:solidFill>
                  <a:srgbClr val="000000"/>
                </a:solidFill>
              </a:rPr>
              <a:t>0</a:t>
            </a:r>
            <a:endParaRPr lang="de-DE" sz="1633" dirty="0"/>
          </a:p>
        </p:txBody>
      </p:sp>
      <p:sp>
        <p:nvSpPr>
          <p:cNvPr id="29" name="Right Brace 28"/>
          <p:cNvSpPr/>
          <p:nvPr/>
        </p:nvSpPr>
        <p:spPr>
          <a:xfrm flipH="1">
            <a:off x="3968122" y="3763971"/>
            <a:ext cx="539830" cy="125840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0" name="Right Brace 28"/>
          <p:cNvSpPr/>
          <p:nvPr/>
        </p:nvSpPr>
        <p:spPr>
          <a:xfrm flipH="1">
            <a:off x="1736086" y="3885891"/>
            <a:ext cx="539830" cy="1745342"/>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31" name="Textfeld 30"/>
          <p:cNvSpPr txBox="1"/>
          <p:nvPr/>
        </p:nvSpPr>
        <p:spPr>
          <a:xfrm>
            <a:off x="7690" y="4184043"/>
            <a:ext cx="2065924" cy="1152232"/>
          </a:xfrm>
          <a:prstGeom prst="rect">
            <a:avLst/>
          </a:prstGeom>
          <a:noFill/>
        </p:spPr>
        <p:txBody>
          <a:bodyPr wrap="square" rtlCol="0">
            <a:noAutofit/>
          </a:bodyPr>
          <a:lstStyle/>
          <a:p>
            <a:r>
              <a:rPr lang="de-DE" sz="1633"/>
              <a:t>Aggregate demand not dependent on income Y</a:t>
            </a:r>
            <a:endParaRPr lang="de-DE" sz="1633" dirty="0"/>
          </a:p>
        </p:txBody>
      </p:sp>
      <p:cxnSp>
        <p:nvCxnSpPr>
          <p:cNvPr id="32" name="Straight Connector 30"/>
          <p:cNvCxnSpPr/>
          <p:nvPr/>
        </p:nvCxnSpPr>
        <p:spPr>
          <a:xfrm flipV="1">
            <a:off x="7516290" y="2693443"/>
            <a:ext cx="6643" cy="2899609"/>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0"/>
          <p:cNvCxnSpPr/>
          <p:nvPr/>
        </p:nvCxnSpPr>
        <p:spPr>
          <a:xfrm flipV="1">
            <a:off x="4576694" y="2659129"/>
            <a:ext cx="2939596" cy="34314"/>
          </a:xfrm>
          <a:prstGeom prst="line">
            <a:avLst/>
          </a:prstGeom>
          <a:ln w="381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3569335" y="2508777"/>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8" name="Textfeld 37"/>
          <p:cNvSpPr txBox="1"/>
          <p:nvPr/>
        </p:nvSpPr>
        <p:spPr>
          <a:xfrm>
            <a:off x="6653505" y="5625944"/>
            <a:ext cx="923651" cy="369332"/>
          </a:xfrm>
          <a:prstGeom prst="rect">
            <a:avLst/>
          </a:prstGeom>
          <a:noFill/>
        </p:spPr>
        <p:txBody>
          <a:bodyPr wrap="none" rtlCol="0">
            <a:spAutoFit/>
          </a:bodyPr>
          <a:lstStyle/>
          <a:p>
            <a:r>
              <a:rPr lang="de-DE" dirty="0">
                <a:solidFill>
                  <a:srgbClr val="000000"/>
                </a:solidFill>
              </a:rPr>
              <a:t>Y</a:t>
            </a:r>
            <a:r>
              <a:rPr lang="de-DE" baseline="30000" dirty="0">
                <a:solidFill>
                  <a:srgbClr val="000000"/>
                </a:solidFill>
              </a:rPr>
              <a:t>D</a:t>
            </a:r>
            <a:r>
              <a:rPr lang="de-DE" dirty="0"/>
              <a:t>=Y=</a:t>
            </a:r>
            <a:r>
              <a:rPr lang="de-DE" dirty="0">
                <a:solidFill>
                  <a:srgbClr val="000000"/>
                </a:solidFill>
              </a:rPr>
              <a:t>Y</a:t>
            </a:r>
            <a:r>
              <a:rPr lang="de-DE" baseline="30000" dirty="0">
                <a:solidFill>
                  <a:srgbClr val="000000"/>
                </a:solidFill>
              </a:rPr>
              <a:t>*</a:t>
            </a:r>
            <a:endParaRPr lang="de-DE" dirty="0"/>
          </a:p>
        </p:txBody>
      </p:sp>
      <p:sp>
        <p:nvSpPr>
          <p:cNvPr id="39" name="TextBox 35"/>
          <p:cNvSpPr txBox="1"/>
          <p:nvPr/>
        </p:nvSpPr>
        <p:spPr>
          <a:xfrm>
            <a:off x="4639792" y="768461"/>
            <a:ext cx="3930884" cy="1266950"/>
          </a:xfrm>
          <a:prstGeom prst="rect">
            <a:avLst/>
          </a:prstGeom>
          <a:noFill/>
        </p:spPr>
        <p:txBody>
          <a:bodyPr wrap="none" rtlCol="0">
            <a:spAutoFit/>
          </a:bodyPr>
          <a:lstStyle/>
          <a:p>
            <a:r>
              <a:rPr lang="de-DE" sz="1633" dirty="0">
                <a:latin typeface="Arial" panose="020B0604020202020204" pitchFamily="34" charset="0"/>
                <a:cs typeface="Arial" panose="020B0604020202020204" pitchFamily="34" charset="0"/>
              </a:rPr>
              <a:t>45</a:t>
            </a:r>
            <a:r>
              <a:rPr lang="de-DE" sz="1633">
                <a:latin typeface="Arial" panose="020B0604020202020204" pitchFamily="34" charset="0"/>
                <a:cs typeface="Arial" panose="020B0604020202020204" pitchFamily="34" charset="0"/>
              </a:rPr>
              <a:t>°-Line: locus of every possibility with </a:t>
            </a:r>
            <a:endParaRPr lang="de-DE" sz="1633" dirty="0">
              <a:latin typeface="Arial" panose="020B0604020202020204" pitchFamily="34" charset="0"/>
              <a:cs typeface="Arial" panose="020B0604020202020204" pitchFamily="34" charset="0"/>
            </a:endParaRPr>
          </a:p>
          <a:p>
            <a:r>
              <a:rPr lang="de-DE" sz="2000" dirty="0">
                <a:solidFill>
                  <a:srgbClr val="000000"/>
                </a:solidFill>
              </a:rPr>
              <a:t>Y</a:t>
            </a:r>
            <a:r>
              <a:rPr lang="de-DE" sz="2000" baseline="30000" dirty="0">
                <a:solidFill>
                  <a:srgbClr val="000000"/>
                </a:solidFill>
              </a:rPr>
              <a:t>D</a:t>
            </a:r>
            <a:r>
              <a:rPr lang="de-DE" sz="2000" dirty="0"/>
              <a:t>=</a:t>
            </a:r>
            <a:r>
              <a:rPr lang="de-DE" sz="2000"/>
              <a:t>Y → possible equlibria</a:t>
            </a:r>
            <a:endParaRPr lang="de-DE" sz="2000" dirty="0"/>
          </a:p>
          <a:p>
            <a:r>
              <a:rPr lang="de-DE" sz="2000"/>
              <a:t>Linear linear through the origin with</a:t>
            </a:r>
          </a:p>
          <a:p>
            <a:r>
              <a:rPr lang="de-DE" sz="2000"/>
              <a:t>Slope 1</a:t>
            </a:r>
            <a:endParaRPr lang="de-DE" sz="2000" dirty="0"/>
          </a:p>
        </p:txBody>
      </p:sp>
      <p:cxnSp>
        <p:nvCxnSpPr>
          <p:cNvPr id="40" name="Straight Arrow Connector 37"/>
          <p:cNvCxnSpPr/>
          <p:nvPr/>
        </p:nvCxnSpPr>
        <p:spPr>
          <a:xfrm>
            <a:off x="7340463" y="1688024"/>
            <a:ext cx="855278" cy="24485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eihandform 42"/>
          <p:cNvSpPr/>
          <p:nvPr/>
        </p:nvSpPr>
        <p:spPr>
          <a:xfrm>
            <a:off x="5089402" y="5090615"/>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p:nvSpPr>
        <p:spPr>
          <a:xfrm>
            <a:off x="4783869" y="5211338"/>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sp>
        <p:nvSpPr>
          <p:cNvPr id="46" name="TextBox 14"/>
          <p:cNvSpPr txBox="1"/>
          <p:nvPr/>
        </p:nvSpPr>
        <p:spPr>
          <a:xfrm>
            <a:off x="-2258" y="2155093"/>
            <a:ext cx="4063933"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47" name="TextBox 14"/>
          <p:cNvSpPr txBox="1"/>
          <p:nvPr/>
        </p:nvSpPr>
        <p:spPr>
          <a:xfrm>
            <a:off x="3408277" y="5873938"/>
            <a:ext cx="3934090" cy="307777"/>
          </a:xfrm>
          <a:prstGeom prst="rect">
            <a:avLst/>
          </a:prstGeom>
          <a:noFill/>
        </p:spPr>
        <p:txBody>
          <a:bodyPr wrap="none" rtlCol="0">
            <a:spAutoFit/>
          </a:bodyPr>
          <a:lstStyle/>
          <a:p>
            <a:r>
              <a:rPr lang="de-DE" sz="1400">
                <a:latin typeface="Arial" panose="020B0604020202020204" pitchFamily="34" charset="0"/>
                <a:cs typeface="Arial" panose="020B0604020202020204" pitchFamily="34" charset="0"/>
              </a:rPr>
              <a:t>Intersection or 45°-Line and aggregate demand</a:t>
            </a:r>
            <a:endParaRPr lang="en-US" sz="1400" dirty="0">
              <a:latin typeface="Arial" panose="020B0604020202020204" pitchFamily="34" charset="0"/>
              <a:cs typeface="Arial" panose="020B0604020202020204" pitchFamily="34" charset="0"/>
            </a:endParaRPr>
          </a:p>
        </p:txBody>
      </p:sp>
      <p:sp>
        <p:nvSpPr>
          <p:cNvPr id="35" name="Rechteck 34">
            <a:extLst>
              <a:ext uri="{FF2B5EF4-FFF2-40B4-BE49-F238E27FC236}">
                <a16:creationId xmlns:a16="http://schemas.microsoft.com/office/drawing/2014/main" id="{77EAEDD0-9FA0-46B8-ADE0-9EC314DE13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214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P spid="20" grpId="0"/>
      <p:bldP spid="23" grpId="0"/>
      <p:bldP spid="25" grpId="0" animBg="1"/>
      <p:bldP spid="27" grpId="0"/>
      <p:bldP spid="22" grpId="0" animBg="1"/>
      <p:bldP spid="28" grpId="0"/>
      <p:bldP spid="29" grpId="0" animBg="1"/>
      <p:bldP spid="30" grpId="0" animBg="1"/>
      <p:bldP spid="31" grpId="0"/>
      <p:bldP spid="37" grpId="0"/>
      <p:bldP spid="38" grpId="0"/>
      <p:bldP spid="39" grpId="0"/>
      <p:bldP spid="43" grpId="0" animBg="1"/>
      <p:bldP spid="44"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71790" y="1483414"/>
            <a:ext cx="6999223" cy="4146761"/>
            <a:chOff x="1187624" y="908720"/>
            <a:chExt cx="4536504" cy="4608512"/>
          </a:xfrm>
        </p:grpSpPr>
        <p:cxnSp>
          <p:nvCxnSpPr>
            <p:cNvPr id="9" name="Straight Arrow Connector 8"/>
            <p:cNvCxnSpPr/>
            <p:nvPr/>
          </p:nvCxnSpPr>
          <p:spPr>
            <a:xfrm>
              <a:off x="1187624" y="5517232"/>
              <a:ext cx="45365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87624" y="908720"/>
              <a:ext cx="0" cy="460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flipV="1">
            <a:off x="1471791" y="1875360"/>
            <a:ext cx="5291272" cy="1959731"/>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TextBox 13"/>
          <p:cNvSpPr txBox="1"/>
          <p:nvPr/>
        </p:nvSpPr>
        <p:spPr>
          <a:xfrm>
            <a:off x="7233448" y="5712498"/>
            <a:ext cx="1572866"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Einkommen</a:t>
            </a:r>
            <a:r>
              <a:rPr lang="en-US" sz="1633" dirty="0">
                <a:latin typeface="Arial" panose="020B0604020202020204" pitchFamily="34" charset="0"/>
                <a:cs typeface="Arial" panose="020B0604020202020204" pitchFamily="34" charset="0"/>
              </a:rPr>
              <a:t>(</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p>
        </p:txBody>
      </p:sp>
      <p:cxnSp>
        <p:nvCxnSpPr>
          <p:cNvPr id="14" name="Straight Connector 23"/>
          <p:cNvCxnSpPr/>
          <p:nvPr/>
        </p:nvCxnSpPr>
        <p:spPr>
          <a:xfrm flipV="1">
            <a:off x="1471790" y="1156792"/>
            <a:ext cx="4572705" cy="450738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16756" y="886385"/>
            <a:ext cx="2682530" cy="369332"/>
          </a:xfrm>
          <a:prstGeom prst="rect">
            <a:avLst/>
          </a:prstGeom>
          <a:noFill/>
        </p:spPr>
        <p:txBody>
          <a:bodyPr wrap="square" rtlCol="0">
            <a:spAutoFit/>
          </a:bodyPr>
          <a:lstStyle/>
          <a:p>
            <a:r>
              <a:rPr lang="en-US" sz="1633">
                <a:latin typeface="Arial" panose="020B0604020202020204" pitchFamily="34" charset="0"/>
                <a:cs typeface="Arial" panose="020B0604020202020204" pitchFamily="34" charset="0"/>
              </a:rPr>
              <a:t>Equilibrium </a:t>
            </a:r>
            <a:r>
              <a:rPr lang="de-DE" dirty="0">
                <a:solidFill>
                  <a:srgbClr val="000000"/>
                </a:solidFill>
              </a:rPr>
              <a:t>Y</a:t>
            </a:r>
            <a:r>
              <a:rPr lang="de-DE" baseline="30000" dirty="0">
                <a:solidFill>
                  <a:srgbClr val="000000"/>
                </a:solidFill>
              </a:rPr>
              <a:t>D</a:t>
            </a:r>
            <a:r>
              <a:rPr lang="en-US" sz="1633" i="1" dirty="0">
                <a:latin typeface="Arial" panose="020B0604020202020204" pitchFamily="34" charset="0"/>
                <a:cs typeface="Arial" panose="020B0604020202020204" pitchFamily="34" charset="0"/>
              </a:rPr>
              <a:t>=Y=</a:t>
            </a:r>
            <a:r>
              <a:rPr lang="de-DE" sz="1600" dirty="0">
                <a:solidFill>
                  <a:srgbClr val="000000"/>
                </a:solidFill>
              </a:rPr>
              <a:t>Y</a:t>
            </a:r>
            <a:r>
              <a:rPr lang="de-DE" sz="1600" baseline="30000" dirty="0">
                <a:solidFill>
                  <a:srgbClr val="000000"/>
                </a:solidFill>
              </a:rPr>
              <a:t>*</a:t>
            </a:r>
            <a:endParaRPr lang="de-DE" sz="1600" dirty="0"/>
          </a:p>
        </p:txBody>
      </p:sp>
      <p:sp>
        <p:nvSpPr>
          <p:cNvPr id="17" name="TextBox 35"/>
          <p:cNvSpPr txBox="1"/>
          <p:nvPr/>
        </p:nvSpPr>
        <p:spPr>
          <a:xfrm>
            <a:off x="7721564" y="2164443"/>
            <a:ext cx="2754280" cy="369332"/>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Expenditure(</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 </a:t>
            </a:r>
            <a:r>
              <a:rPr lang="en-US" sz="1633">
                <a:latin typeface="Arial" panose="020B0604020202020204" pitchFamily="34" charset="0"/>
                <a:cs typeface="Arial" panose="020B0604020202020204" pitchFamily="34" charset="0"/>
              </a:rPr>
              <a:t>= Demand</a:t>
            </a:r>
            <a:endParaRPr lang="en-US" sz="1633" dirty="0">
              <a:latin typeface="Arial" panose="020B0604020202020204" pitchFamily="34" charset="0"/>
              <a:cs typeface="Arial" panose="020B0604020202020204" pitchFamily="34" charset="0"/>
            </a:endParaRPr>
          </a:p>
        </p:txBody>
      </p:sp>
      <p:cxnSp>
        <p:nvCxnSpPr>
          <p:cNvPr id="18" name="Straight Arrow Connector 37"/>
          <p:cNvCxnSpPr/>
          <p:nvPr/>
        </p:nvCxnSpPr>
        <p:spPr>
          <a:xfrm flipH="1" flipV="1">
            <a:off x="6561822" y="2050388"/>
            <a:ext cx="1173617" cy="27207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1"/>
              <p:cNvSpPr txBox="1"/>
              <p:nvPr/>
            </p:nvSpPr>
            <p:spPr>
              <a:xfrm>
                <a:off x="2040455" y="5722139"/>
                <a:ext cx="421910"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a:latin typeface="Cambria Math" panose="02040503050406030204" pitchFamily="18" charset="0"/>
                            </a:rPr>
                          </m:ctrlPr>
                        </m:sSubPr>
                        <m:e>
                          <m:r>
                            <a:rPr lang="de-DE" sz="1633" i="1">
                              <a:latin typeface="Cambria Math"/>
                            </a:rPr>
                            <m:t>𝑌</m:t>
                          </m:r>
                        </m:e>
                        <m:sub>
                          <m:r>
                            <a:rPr lang="de-DE" sz="1633" i="1">
                              <a:latin typeface="Cambria Math"/>
                            </a:rPr>
                            <m:t>0</m:t>
                          </m:r>
                        </m:sub>
                      </m:sSub>
                    </m:oMath>
                  </m:oMathPara>
                </a14:m>
                <a:endParaRPr lang="en-US" sz="1633" dirty="0"/>
              </a:p>
            </p:txBody>
          </p:sp>
        </mc:Choice>
        <mc:Fallback xmlns="">
          <p:sp>
            <p:nvSpPr>
              <p:cNvPr id="20" name="TextBox 11"/>
              <p:cNvSpPr txBox="1">
                <a:spLocks noRot="1" noChangeAspect="1" noMove="1" noResize="1" noEditPoints="1" noAdjustHandles="1" noChangeArrowheads="1" noChangeShapeType="1" noTextEdit="1"/>
              </p:cNvSpPr>
              <p:nvPr/>
            </p:nvSpPr>
            <p:spPr>
              <a:xfrm>
                <a:off x="2040455" y="5722139"/>
                <a:ext cx="421910" cy="343620"/>
              </a:xfrm>
              <a:prstGeom prst="rect">
                <a:avLst/>
              </a:prstGeom>
              <a:blipFill>
                <a:blip r:embed="rId3"/>
                <a:stretch>
                  <a:fillRect/>
                </a:stretch>
              </a:blipFill>
            </p:spPr>
            <p:txBody>
              <a:bodyPr/>
              <a:lstStyle/>
              <a:p>
                <a:r>
                  <a:rPr lang="de-DE">
                    <a:noFill/>
                  </a:rPr>
                  <a:t> </a:t>
                </a:r>
              </a:p>
            </p:txBody>
          </p:sp>
        </mc:Fallback>
      </mc:AlternateContent>
      <p:cxnSp>
        <p:nvCxnSpPr>
          <p:cNvPr id="21" name="Straight Connector 15"/>
          <p:cNvCxnSpPr/>
          <p:nvPr/>
        </p:nvCxnSpPr>
        <p:spPr>
          <a:xfrm flipV="1">
            <a:off x="2255683" y="4880280"/>
            <a:ext cx="0" cy="783892"/>
          </a:xfrm>
          <a:prstGeom prst="line">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8"/>
          <p:cNvCxnSpPr/>
          <p:nvPr/>
        </p:nvCxnSpPr>
        <p:spPr>
          <a:xfrm flipV="1">
            <a:off x="2255683" y="3573793"/>
            <a:ext cx="0" cy="1306487"/>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ight Brace 29"/>
          <p:cNvSpPr/>
          <p:nvPr/>
        </p:nvSpPr>
        <p:spPr>
          <a:xfrm rot="10800000">
            <a:off x="968761" y="3594833"/>
            <a:ext cx="1270198" cy="1306487"/>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24" name="TextBox 34"/>
          <p:cNvSpPr txBox="1"/>
          <p:nvPr/>
        </p:nvSpPr>
        <p:spPr>
          <a:xfrm>
            <a:off x="-3883" y="4235210"/>
            <a:ext cx="1584233"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Iinventory has to decrease</a:t>
            </a:r>
            <a:endParaRPr lang="en-US" sz="1400" dirty="0">
              <a:latin typeface="Arial" panose="020B0604020202020204" pitchFamily="34" charset="0"/>
              <a:cs typeface="Arial" panose="020B0604020202020204" pitchFamily="34" charset="0"/>
            </a:endParaRPr>
          </a:p>
        </p:txBody>
      </p:sp>
      <p:cxnSp>
        <p:nvCxnSpPr>
          <p:cNvPr id="30" name="Straight Arrow Connector 45"/>
          <p:cNvCxnSpPr>
            <a:stCxn id="16" idx="2"/>
          </p:cNvCxnSpPr>
          <p:nvPr/>
        </p:nvCxnSpPr>
        <p:spPr>
          <a:xfrm>
            <a:off x="4058021" y="1255717"/>
            <a:ext cx="366734" cy="13871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2"/>
          <p:cNvSpPr txBox="1"/>
          <p:nvPr/>
        </p:nvSpPr>
        <p:spPr>
          <a:xfrm>
            <a:off x="4020177" y="3174145"/>
            <a:ext cx="493853" cy="343620"/>
          </a:xfrm>
          <a:prstGeom prst="rect">
            <a:avLst/>
          </a:prstGeom>
          <a:noFill/>
        </p:spPr>
        <p:txBody>
          <a:bodyPr wrap="none" rtlCol="0">
            <a:spAutoFit/>
          </a:bodyPr>
          <a:lstStyle/>
          <a:p>
            <a:r>
              <a:rPr lang="en-US" sz="1633" dirty="0"/>
              <a:t>Etc.</a:t>
            </a:r>
          </a:p>
        </p:txBody>
      </p:sp>
      <p:sp>
        <p:nvSpPr>
          <p:cNvPr id="34" name="Right Brace 32"/>
          <p:cNvSpPr/>
          <p:nvPr/>
        </p:nvSpPr>
        <p:spPr>
          <a:xfrm>
            <a:off x="5810788" y="1429678"/>
            <a:ext cx="233707" cy="772304"/>
          </a:xfrm>
          <a:prstGeom prst="rightBrace">
            <a:avLst>
              <a:gd name="adj1" fmla="val 8333"/>
              <a:gd name="adj2" fmla="val 48897"/>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67" name="Title 1"/>
          <p:cNvSpPr txBox="1">
            <a:spLocks/>
          </p:cNvSpPr>
          <p:nvPr/>
        </p:nvSpPr>
        <p:spPr>
          <a:xfrm>
            <a:off x="1784593" y="32134"/>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903">
                <a:solidFill>
                  <a:sysClr val="windowText" lastClr="000000"/>
                </a:solidFill>
              </a:rPr>
              <a:t>Adaption process</a:t>
            </a:r>
            <a:endParaRPr lang="en-US" sz="2903" dirty="0">
              <a:solidFill>
                <a:sysClr val="windowText" lastClr="000000"/>
              </a:solidFill>
            </a:endParaRPr>
          </a:p>
        </p:txBody>
      </p:sp>
      <p:sp>
        <p:nvSpPr>
          <p:cNvPr id="68" name="Textfeld 67"/>
          <p:cNvSpPr txBox="1"/>
          <p:nvPr/>
        </p:nvSpPr>
        <p:spPr>
          <a:xfrm>
            <a:off x="5801909" y="878716"/>
            <a:ext cx="598241" cy="369332"/>
          </a:xfrm>
          <a:prstGeom prst="rect">
            <a:avLst/>
          </a:prstGeom>
          <a:noFill/>
        </p:spPr>
        <p:txBody>
          <a:bodyPr wrap="none" rtlCol="0">
            <a:spAutoFit/>
          </a:bodyPr>
          <a:lstStyle/>
          <a:p>
            <a:r>
              <a:rPr lang="de-DE" sz="1633" dirty="0"/>
              <a:t>Y=</a:t>
            </a:r>
            <a:r>
              <a:rPr lang="de-DE" dirty="0">
                <a:solidFill>
                  <a:srgbClr val="000000"/>
                </a:solidFill>
              </a:rPr>
              <a:t>Y</a:t>
            </a:r>
            <a:r>
              <a:rPr lang="de-DE" baseline="30000" dirty="0">
                <a:solidFill>
                  <a:srgbClr val="000000"/>
                </a:solidFill>
              </a:rPr>
              <a:t>D</a:t>
            </a:r>
            <a:endParaRPr lang="de-DE" sz="1633" dirty="0"/>
          </a:p>
        </p:txBody>
      </p:sp>
      <p:sp>
        <p:nvSpPr>
          <p:cNvPr id="37" name="TextBox 14"/>
          <p:cNvSpPr txBox="1"/>
          <p:nvPr/>
        </p:nvSpPr>
        <p:spPr>
          <a:xfrm>
            <a:off x="17061" y="3572358"/>
            <a:ext cx="1650536" cy="523220"/>
          </a:xfrm>
          <a:prstGeom prst="rect">
            <a:avLst/>
          </a:prstGeom>
          <a:noFill/>
        </p:spPr>
        <p:txBody>
          <a:bodyPr wrap="square" rtlCol="0">
            <a:spAutoFit/>
          </a:bodyPr>
          <a:lstStyle/>
          <a:p>
            <a:r>
              <a:rPr lang="de-DE" sz="1400">
                <a:latin typeface="Arial" panose="020B0604020202020204" pitchFamily="34" charset="0"/>
                <a:cs typeface="Arial" panose="020B0604020202020204" pitchFamily="34" charset="0"/>
              </a:rPr>
              <a:t>Demand larger than Production</a:t>
            </a:r>
            <a:endParaRPr lang="en-US" sz="1400" dirty="0">
              <a:latin typeface="Arial" panose="020B0604020202020204" pitchFamily="34" charset="0"/>
              <a:cs typeface="Arial" panose="020B0604020202020204" pitchFamily="34" charset="0"/>
            </a:endParaRPr>
          </a:p>
        </p:txBody>
      </p:sp>
      <p:cxnSp>
        <p:nvCxnSpPr>
          <p:cNvPr id="41" name="Straight Connector 42"/>
          <p:cNvCxnSpPr/>
          <p:nvPr/>
        </p:nvCxnSpPr>
        <p:spPr>
          <a:xfrm flipV="1">
            <a:off x="4422255" y="2762068"/>
            <a:ext cx="7685" cy="2822285"/>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2"/>
          <p:cNvCxnSpPr/>
          <p:nvPr/>
        </p:nvCxnSpPr>
        <p:spPr>
          <a:xfrm flipH="1">
            <a:off x="1471789" y="2725144"/>
            <a:ext cx="2932775" cy="26427"/>
          </a:xfrm>
          <a:prstGeom prst="line">
            <a:avLst/>
          </a:prstGeom>
          <a:ln w="2540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9" name="Freihandform 48"/>
          <p:cNvSpPr/>
          <p:nvPr/>
        </p:nvSpPr>
        <p:spPr>
          <a:xfrm>
            <a:off x="1926907" y="5182207"/>
            <a:ext cx="286603" cy="477672"/>
          </a:xfrm>
          <a:custGeom>
            <a:avLst/>
            <a:gdLst>
              <a:gd name="connsiteX0" fmla="*/ 0 w 286603"/>
              <a:gd name="connsiteY0" fmla="*/ 0 h 477672"/>
              <a:gd name="connsiteX1" fmla="*/ 218364 w 286603"/>
              <a:gd name="connsiteY1" fmla="*/ 218364 h 477672"/>
              <a:gd name="connsiteX2" fmla="*/ 286603 w 286603"/>
              <a:gd name="connsiteY2" fmla="*/ 477672 h 477672"/>
              <a:gd name="connsiteX3" fmla="*/ 286603 w 286603"/>
              <a:gd name="connsiteY3" fmla="*/ 477672 h 477672"/>
            </a:gdLst>
            <a:ahLst/>
            <a:cxnLst>
              <a:cxn ang="0">
                <a:pos x="connsiteX0" y="connsiteY0"/>
              </a:cxn>
              <a:cxn ang="0">
                <a:pos x="connsiteX1" y="connsiteY1"/>
              </a:cxn>
              <a:cxn ang="0">
                <a:pos x="connsiteX2" y="connsiteY2"/>
              </a:cxn>
              <a:cxn ang="0">
                <a:pos x="connsiteX3" y="connsiteY3"/>
              </a:cxn>
            </a:cxnLst>
            <a:rect l="l" t="t" r="r" b="b"/>
            <a:pathLst>
              <a:path w="286603" h="477672">
                <a:moveTo>
                  <a:pt x="0" y="0"/>
                </a:moveTo>
                <a:cubicBezTo>
                  <a:pt x="85298" y="69376"/>
                  <a:pt x="170597" y="138752"/>
                  <a:pt x="218364" y="218364"/>
                </a:cubicBezTo>
                <a:cubicBezTo>
                  <a:pt x="266131" y="297976"/>
                  <a:pt x="286603" y="477672"/>
                  <a:pt x="286603" y="477672"/>
                </a:cubicBezTo>
                <a:lnTo>
                  <a:pt x="286603" y="47767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Rechteck 49"/>
          <p:cNvSpPr/>
          <p:nvPr/>
        </p:nvSpPr>
        <p:spPr>
          <a:xfrm>
            <a:off x="1621374" y="5302930"/>
            <a:ext cx="534121"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45°</a:t>
            </a:r>
            <a:endParaRPr lang="de-DE" dirty="0"/>
          </a:p>
        </p:txBody>
      </p:sp>
      <p:cxnSp>
        <p:nvCxnSpPr>
          <p:cNvPr id="55" name="Straight Connector 43"/>
          <p:cNvCxnSpPr/>
          <p:nvPr/>
        </p:nvCxnSpPr>
        <p:spPr>
          <a:xfrm>
            <a:off x="5746187" y="1492434"/>
            <a:ext cx="2098" cy="762328"/>
          </a:xfrm>
          <a:prstGeom prst="line">
            <a:avLst/>
          </a:prstGeom>
          <a:ln w="317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2" name="Rechteck 71"/>
          <p:cNvSpPr/>
          <p:nvPr/>
        </p:nvSpPr>
        <p:spPr>
          <a:xfrm>
            <a:off x="4267103" y="5705951"/>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p:sp>
        <p:nvSpPr>
          <p:cNvPr id="73" name="Rechteck 72"/>
          <p:cNvSpPr/>
          <p:nvPr/>
        </p:nvSpPr>
        <p:spPr>
          <a:xfrm>
            <a:off x="1110405" y="2556675"/>
            <a:ext cx="373820" cy="369332"/>
          </a:xfrm>
          <a:prstGeom prst="rect">
            <a:avLst/>
          </a:prstGeom>
        </p:spPr>
        <p:txBody>
          <a:bodyPr wrap="none">
            <a:spAutoFit/>
          </a:bodyPr>
          <a:lstStyle/>
          <a:p>
            <a:r>
              <a:rPr lang="de-DE" dirty="0">
                <a:solidFill>
                  <a:srgbClr val="000000"/>
                </a:solidFill>
              </a:rPr>
              <a:t>Y</a:t>
            </a:r>
            <a:r>
              <a:rPr lang="de-DE" baseline="30000" dirty="0">
                <a:solidFill>
                  <a:srgbClr val="000000"/>
                </a:solidFill>
              </a:rPr>
              <a:t>*</a:t>
            </a:r>
            <a:endParaRPr lang="de-DE" dirty="0"/>
          </a:p>
        </p:txBody>
      </p:sp>
      <mc:AlternateContent xmlns:mc="http://schemas.openxmlformats.org/markup-compatibility/2006" xmlns:a14="http://schemas.microsoft.com/office/drawing/2010/main">
        <mc:Choice Requires="a14">
          <p:sp>
            <p:nvSpPr>
              <p:cNvPr id="75" name="TextBox 11"/>
              <p:cNvSpPr txBox="1"/>
              <p:nvPr/>
            </p:nvSpPr>
            <p:spPr>
              <a:xfrm>
                <a:off x="5831581" y="5681856"/>
                <a:ext cx="476412" cy="3436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33" i="1" smtClean="0">
                              <a:latin typeface="Cambria Math" panose="02040503050406030204" pitchFamily="18" charset="0"/>
                            </a:rPr>
                          </m:ctrlPr>
                        </m:sSubPr>
                        <m:e>
                          <m:r>
                            <a:rPr lang="de-DE" sz="1633" i="1">
                              <a:latin typeface="Cambria Math"/>
                            </a:rPr>
                            <m:t>𝑌</m:t>
                          </m:r>
                        </m:e>
                        <m:sub>
                          <m:r>
                            <a:rPr lang="de-DE" sz="1633" b="0" i="1" smtClean="0">
                              <a:latin typeface="Cambria Math" panose="02040503050406030204" pitchFamily="18" charset="0"/>
                            </a:rPr>
                            <m:t>0</m:t>
                          </m:r>
                        </m:sub>
                      </m:sSub>
                      <m:r>
                        <a:rPr lang="de-DE" sz="1633" b="0" i="1" smtClean="0">
                          <a:latin typeface="Cambria Math" panose="02040503050406030204" pitchFamily="18" charset="0"/>
                        </a:rPr>
                        <m:t>′</m:t>
                      </m:r>
                    </m:oMath>
                  </m:oMathPara>
                </a14:m>
                <a:endParaRPr lang="en-US" sz="1633" dirty="0"/>
              </a:p>
            </p:txBody>
          </p:sp>
        </mc:Choice>
        <mc:Fallback xmlns="">
          <p:sp>
            <p:nvSpPr>
              <p:cNvPr id="75" name="TextBox 11"/>
              <p:cNvSpPr txBox="1">
                <a:spLocks noRot="1" noChangeAspect="1" noMove="1" noResize="1" noEditPoints="1" noAdjustHandles="1" noChangeArrowheads="1" noChangeShapeType="1" noTextEdit="1"/>
              </p:cNvSpPr>
              <p:nvPr/>
            </p:nvSpPr>
            <p:spPr>
              <a:xfrm>
                <a:off x="5831581" y="5681856"/>
                <a:ext cx="476412" cy="343620"/>
              </a:xfrm>
              <a:prstGeom prst="rect">
                <a:avLst/>
              </a:prstGeom>
              <a:blipFill>
                <a:blip r:embed="rId4"/>
                <a:stretch>
                  <a:fillRect/>
                </a:stretch>
              </a:blipFill>
            </p:spPr>
            <p:txBody>
              <a:bodyPr/>
              <a:lstStyle/>
              <a:p>
                <a:r>
                  <a:rPr lang="de-DE">
                    <a:noFill/>
                  </a:rPr>
                  <a:t> </a:t>
                </a:r>
              </a:p>
            </p:txBody>
          </p:sp>
        </mc:Fallback>
      </mc:AlternateContent>
      <p:sp>
        <p:nvSpPr>
          <p:cNvPr id="81" name="TextBox 34"/>
          <p:cNvSpPr txBox="1"/>
          <p:nvPr/>
        </p:nvSpPr>
        <p:spPr>
          <a:xfrm>
            <a:off x="6147507" y="1365374"/>
            <a:ext cx="3134579"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Production larger than demand</a:t>
            </a:r>
            <a:endParaRPr lang="en-US" sz="1400" dirty="0">
              <a:latin typeface="Arial" panose="020B0604020202020204" pitchFamily="34" charset="0"/>
              <a:cs typeface="Arial" panose="020B0604020202020204" pitchFamily="34" charset="0"/>
            </a:endParaRPr>
          </a:p>
        </p:txBody>
      </p:sp>
      <p:sp>
        <p:nvSpPr>
          <p:cNvPr id="83" name="TextBox 34"/>
          <p:cNvSpPr txBox="1"/>
          <p:nvPr/>
        </p:nvSpPr>
        <p:spPr>
          <a:xfrm>
            <a:off x="6069787" y="1600456"/>
            <a:ext cx="1556836"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Inventory built-up</a:t>
            </a:r>
            <a:endParaRPr lang="en-US" sz="1400" dirty="0">
              <a:latin typeface="Arial" panose="020B0604020202020204" pitchFamily="34" charset="0"/>
              <a:cs typeface="Arial" panose="020B0604020202020204" pitchFamily="34" charset="0"/>
            </a:endParaRPr>
          </a:p>
        </p:txBody>
      </p:sp>
      <p:sp>
        <p:nvSpPr>
          <p:cNvPr id="53" name="Rechteck 52">
            <a:extLst>
              <a:ext uri="{FF2B5EF4-FFF2-40B4-BE49-F238E27FC236}">
                <a16:creationId xmlns:a16="http://schemas.microsoft.com/office/drawing/2014/main" id="{7E0E3CB3-881E-4CFA-80D6-F70BA648874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Box 14">
            <a:extLst>
              <a:ext uri="{FF2B5EF4-FFF2-40B4-BE49-F238E27FC236}">
                <a16:creationId xmlns:a16="http://schemas.microsoft.com/office/drawing/2014/main" id="{4CC65F43-EF73-9261-A36A-F83F59F758F2}"/>
              </a:ext>
            </a:extLst>
          </p:cNvPr>
          <p:cNvSpPr txBox="1"/>
          <p:nvPr/>
        </p:nvSpPr>
        <p:spPr>
          <a:xfrm>
            <a:off x="-48300" y="914083"/>
            <a:ext cx="1781257" cy="620619"/>
          </a:xfrm>
          <a:prstGeom prst="rect">
            <a:avLst/>
          </a:prstGeom>
          <a:noFill/>
        </p:spPr>
        <p:txBody>
          <a:bodyPr wrap="none" rtlCol="0">
            <a:spAutoFit/>
          </a:bodyPr>
          <a:lstStyle/>
          <a:p>
            <a:r>
              <a:rPr lang="en-US" sz="1633">
                <a:latin typeface="Arial" panose="020B0604020202020204" pitchFamily="34" charset="0"/>
                <a:cs typeface="Arial" panose="020B0604020202020204" pitchFamily="34" charset="0"/>
              </a:rPr>
              <a:t>Income(</a:t>
            </a:r>
            <a:r>
              <a:rPr lang="en-US" sz="1633" i="1" dirty="0">
                <a:latin typeface="Arial" panose="020B0604020202020204" pitchFamily="34" charset="0"/>
                <a:cs typeface="Arial" panose="020B0604020202020204" pitchFamily="34" charset="0"/>
              </a:rPr>
              <a:t>Y</a:t>
            </a:r>
            <a:r>
              <a:rPr lang="en-US" sz="1633" dirty="0">
                <a:latin typeface="Arial" panose="020B0604020202020204" pitchFamily="34" charset="0"/>
                <a:cs typeface="Arial" panose="020B0604020202020204" pitchFamily="34" charset="0"/>
              </a:rPr>
              <a:t>),</a:t>
            </a:r>
            <a:br>
              <a:rPr lang="en-US" sz="1633">
                <a:latin typeface="Arial" panose="020B0604020202020204" pitchFamily="34" charset="0"/>
                <a:cs typeface="Arial" panose="020B0604020202020204" pitchFamily="34" charset="0"/>
              </a:rPr>
            </a:br>
            <a:r>
              <a:rPr lang="en-US" sz="1633">
                <a:latin typeface="Arial" panose="020B0604020202020204" pitchFamily="34" charset="0"/>
                <a:cs typeface="Arial" panose="020B0604020202020204" pitchFamily="34" charset="0"/>
              </a:rPr>
              <a:t>Expenditure </a:t>
            </a:r>
            <a:r>
              <a:rPr lang="en-US" sz="1633" dirty="0">
                <a:latin typeface="Arial" panose="020B0604020202020204" pitchFamily="34" charset="0"/>
                <a:cs typeface="Arial" panose="020B0604020202020204" pitchFamily="34" charset="0"/>
              </a:rPr>
              <a:t>(</a:t>
            </a:r>
            <a:r>
              <a:rPr lang="de-DE" dirty="0">
                <a:solidFill>
                  <a:srgbClr val="000000"/>
                </a:solidFill>
              </a:rPr>
              <a:t>Y</a:t>
            </a:r>
            <a:r>
              <a:rPr lang="de-DE" baseline="30000" dirty="0">
                <a:solidFill>
                  <a:srgbClr val="000000"/>
                </a:solidFill>
              </a:rPr>
              <a:t>D</a:t>
            </a:r>
            <a:r>
              <a:rPr lang="en-US" sz="1633" dirty="0">
                <a:latin typeface="Arial" panose="020B0604020202020204" pitchFamily="34" charset="0"/>
                <a:cs typeface="Arial" panose="020B0604020202020204" pitchFamily="34" charset="0"/>
              </a:rPr>
              <a:t>)</a:t>
            </a:r>
          </a:p>
        </p:txBody>
      </p:sp>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B8C402D7-5460-4669-B19B-044B6EC53139}"/>
                  </a:ext>
                </a:extLst>
              </p14:cNvPr>
              <p14:cNvContentPartPr/>
              <p14:nvPr/>
            </p14:nvContentPartPr>
            <p14:xfrm>
              <a:off x="11482503" y="1867291"/>
              <a:ext cx="124200" cy="147960"/>
            </p14:xfrm>
          </p:contentPart>
        </mc:Choice>
        <mc:Fallback xmlns="">
          <p:pic>
            <p:nvPicPr>
              <p:cNvPr id="13" name="Freihand 12">
                <a:extLst>
                  <a:ext uri="{FF2B5EF4-FFF2-40B4-BE49-F238E27FC236}">
                    <a16:creationId xmlns:a16="http://schemas.microsoft.com/office/drawing/2014/main" id="{B8C402D7-5460-4669-B19B-044B6EC53139}"/>
                  </a:ext>
                </a:extLst>
              </p:cNvPr>
              <p:cNvPicPr/>
              <p:nvPr/>
            </p:nvPicPr>
            <p:blipFill>
              <a:blip r:embed="rId6"/>
              <a:stretch>
                <a:fillRect/>
              </a:stretch>
            </p:blipFill>
            <p:spPr>
              <a:xfrm>
                <a:off x="11478183" y="1862971"/>
                <a:ext cx="132840" cy="156600"/>
              </a:xfrm>
              <a:prstGeom prst="rect">
                <a:avLst/>
              </a:prstGeom>
            </p:spPr>
          </p:pic>
        </mc:Fallback>
      </mc:AlternateContent>
      <p:grpSp>
        <p:nvGrpSpPr>
          <p:cNvPr id="51" name="Gruppieren 50">
            <a:extLst>
              <a:ext uri="{FF2B5EF4-FFF2-40B4-BE49-F238E27FC236}">
                <a16:creationId xmlns:a16="http://schemas.microsoft.com/office/drawing/2014/main" id="{50842073-2211-47B8-8840-68E65B51EFA9}"/>
              </a:ext>
            </a:extLst>
          </p:cNvPr>
          <p:cNvGrpSpPr/>
          <p:nvPr/>
        </p:nvGrpSpPr>
        <p:grpSpPr>
          <a:xfrm>
            <a:off x="9993903" y="592171"/>
            <a:ext cx="1711440" cy="1125720"/>
            <a:chOff x="9993903" y="592171"/>
            <a:chExt cx="1711440" cy="112572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D12507D6-FB90-4D99-96E1-D29F2286D9DD}"/>
                    </a:ext>
                  </a:extLst>
                </p14:cNvPr>
                <p14:cNvContentPartPr/>
                <p14:nvPr/>
              </p14:nvContentPartPr>
              <p14:xfrm>
                <a:off x="10297383" y="725731"/>
                <a:ext cx="44280" cy="925920"/>
              </p14:xfrm>
            </p:contentPart>
          </mc:Choice>
          <mc:Fallback xmlns="">
            <p:pic>
              <p:nvPicPr>
                <p:cNvPr id="3" name="Freihand 2">
                  <a:extLst>
                    <a:ext uri="{FF2B5EF4-FFF2-40B4-BE49-F238E27FC236}">
                      <a16:creationId xmlns:a16="http://schemas.microsoft.com/office/drawing/2014/main" id="{D12507D6-FB90-4D99-96E1-D29F2286D9DD}"/>
                    </a:ext>
                  </a:extLst>
                </p:cNvPr>
                <p:cNvPicPr/>
                <p:nvPr/>
              </p:nvPicPr>
              <p:blipFill>
                <a:blip r:embed="rId8"/>
                <a:stretch>
                  <a:fillRect/>
                </a:stretch>
              </p:blipFill>
              <p:spPr>
                <a:xfrm>
                  <a:off x="10293063" y="721411"/>
                  <a:ext cx="52920" cy="934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716B0606-F2FB-42E4-8472-C4155927EE0C}"/>
                    </a:ext>
                  </a:extLst>
                </p14:cNvPr>
                <p14:cNvContentPartPr/>
                <p14:nvPr/>
              </p14:nvContentPartPr>
              <p14:xfrm>
                <a:off x="10234383" y="1625011"/>
                <a:ext cx="1204560" cy="29880"/>
              </p14:xfrm>
            </p:contentPart>
          </mc:Choice>
          <mc:Fallback xmlns="">
            <p:pic>
              <p:nvPicPr>
                <p:cNvPr id="4" name="Freihand 3">
                  <a:extLst>
                    <a:ext uri="{FF2B5EF4-FFF2-40B4-BE49-F238E27FC236}">
                      <a16:creationId xmlns:a16="http://schemas.microsoft.com/office/drawing/2014/main" id="{716B0606-F2FB-42E4-8472-C4155927EE0C}"/>
                    </a:ext>
                  </a:extLst>
                </p:cNvPr>
                <p:cNvPicPr/>
                <p:nvPr/>
              </p:nvPicPr>
              <p:blipFill>
                <a:blip r:embed="rId10"/>
                <a:stretch>
                  <a:fillRect/>
                </a:stretch>
              </p:blipFill>
              <p:spPr>
                <a:xfrm>
                  <a:off x="10230063" y="1620691"/>
                  <a:ext cx="1213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413392DB-2208-4EE0-B070-B472DEBF74CF}"/>
                    </a:ext>
                  </a:extLst>
                </p14:cNvPr>
                <p14:cNvContentPartPr/>
                <p14:nvPr/>
              </p14:nvContentPartPr>
              <p14:xfrm>
                <a:off x="11437143" y="1540411"/>
                <a:ext cx="149400" cy="177480"/>
              </p14:xfrm>
            </p:contentPart>
          </mc:Choice>
          <mc:Fallback xmlns="">
            <p:pic>
              <p:nvPicPr>
                <p:cNvPr id="5" name="Freihand 4">
                  <a:extLst>
                    <a:ext uri="{FF2B5EF4-FFF2-40B4-BE49-F238E27FC236}">
                      <a16:creationId xmlns:a16="http://schemas.microsoft.com/office/drawing/2014/main" id="{413392DB-2208-4EE0-B070-B472DEBF74CF}"/>
                    </a:ext>
                  </a:extLst>
                </p:cNvPr>
                <p:cNvPicPr/>
                <p:nvPr/>
              </p:nvPicPr>
              <p:blipFill>
                <a:blip r:embed="rId12"/>
                <a:stretch>
                  <a:fillRect/>
                </a:stretch>
              </p:blipFill>
              <p:spPr>
                <a:xfrm>
                  <a:off x="11432823" y="1536091"/>
                  <a:ext cx="158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3947A6E8-7EB5-4399-9CD9-2B0C60CC77DD}"/>
                    </a:ext>
                  </a:extLst>
                </p14:cNvPr>
                <p14:cNvContentPartPr/>
                <p14:nvPr/>
              </p14:nvContentPartPr>
              <p14:xfrm>
                <a:off x="10148343" y="593251"/>
                <a:ext cx="214920" cy="231120"/>
              </p14:xfrm>
            </p:contentPart>
          </mc:Choice>
          <mc:Fallback xmlns="">
            <p:pic>
              <p:nvPicPr>
                <p:cNvPr id="6" name="Freihand 5">
                  <a:extLst>
                    <a:ext uri="{FF2B5EF4-FFF2-40B4-BE49-F238E27FC236}">
                      <a16:creationId xmlns:a16="http://schemas.microsoft.com/office/drawing/2014/main" id="{3947A6E8-7EB5-4399-9CD9-2B0C60CC77DD}"/>
                    </a:ext>
                  </a:extLst>
                </p:cNvPr>
                <p:cNvPicPr/>
                <p:nvPr/>
              </p:nvPicPr>
              <p:blipFill>
                <a:blip r:embed="rId14"/>
                <a:stretch>
                  <a:fillRect/>
                </a:stretch>
              </p:blipFill>
              <p:spPr>
                <a:xfrm>
                  <a:off x="10144023" y="588931"/>
                  <a:ext cx="2235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36D19848-25A4-4F91-9D5F-E39AA72D8800}"/>
                    </a:ext>
                  </a:extLst>
                </p14:cNvPr>
                <p14:cNvContentPartPr/>
                <p14:nvPr/>
              </p14:nvContentPartPr>
              <p14:xfrm>
                <a:off x="9993903" y="610891"/>
                <a:ext cx="88920" cy="229680"/>
              </p14:xfrm>
            </p:contentPart>
          </mc:Choice>
          <mc:Fallback xmlns="">
            <p:pic>
              <p:nvPicPr>
                <p:cNvPr id="7" name="Freihand 6">
                  <a:extLst>
                    <a:ext uri="{FF2B5EF4-FFF2-40B4-BE49-F238E27FC236}">
                      <a16:creationId xmlns:a16="http://schemas.microsoft.com/office/drawing/2014/main" id="{36D19848-25A4-4F91-9D5F-E39AA72D8800}"/>
                    </a:ext>
                  </a:extLst>
                </p:cNvPr>
                <p:cNvPicPr/>
                <p:nvPr/>
              </p:nvPicPr>
              <p:blipFill>
                <a:blip r:embed="rId16"/>
                <a:stretch>
                  <a:fillRect/>
                </a:stretch>
              </p:blipFill>
              <p:spPr>
                <a:xfrm>
                  <a:off x="9989583" y="606571"/>
                  <a:ext cx="97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C6C9D312-0B2D-4ECF-8422-601B1F704F41}"/>
                    </a:ext>
                  </a:extLst>
                </p14:cNvPr>
                <p14:cNvContentPartPr/>
                <p14:nvPr/>
              </p14:nvContentPartPr>
              <p14:xfrm>
                <a:off x="10560543" y="745891"/>
                <a:ext cx="889200" cy="708480"/>
              </p14:xfrm>
            </p:contentPart>
          </mc:Choice>
          <mc:Fallback xmlns="">
            <p:pic>
              <p:nvPicPr>
                <p:cNvPr id="15" name="Freihand 14">
                  <a:extLst>
                    <a:ext uri="{FF2B5EF4-FFF2-40B4-BE49-F238E27FC236}">
                      <a16:creationId xmlns:a16="http://schemas.microsoft.com/office/drawing/2014/main" id="{C6C9D312-0B2D-4ECF-8422-601B1F704F41}"/>
                    </a:ext>
                  </a:extLst>
                </p:cNvPr>
                <p:cNvPicPr/>
                <p:nvPr/>
              </p:nvPicPr>
              <p:blipFill>
                <a:blip r:embed="rId18"/>
                <a:stretch>
                  <a:fillRect/>
                </a:stretch>
              </p:blipFill>
              <p:spPr>
                <a:xfrm>
                  <a:off x="10556223" y="741571"/>
                  <a:ext cx="897840" cy="71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FD5B8F3-115D-494C-AF3C-BB6C5B055D2A}"/>
                    </a:ext>
                  </a:extLst>
                </p14:cNvPr>
                <p14:cNvContentPartPr/>
                <p14:nvPr/>
              </p14:nvContentPartPr>
              <p14:xfrm>
                <a:off x="10675383" y="801331"/>
                <a:ext cx="820800" cy="558000"/>
              </p14:xfrm>
            </p:contentPart>
          </mc:Choice>
          <mc:Fallback xmlns="">
            <p:pic>
              <p:nvPicPr>
                <p:cNvPr id="19" name="Freihand 18">
                  <a:extLst>
                    <a:ext uri="{FF2B5EF4-FFF2-40B4-BE49-F238E27FC236}">
                      <a16:creationId xmlns:a16="http://schemas.microsoft.com/office/drawing/2014/main" id="{9FD5B8F3-115D-494C-AF3C-BB6C5B055D2A}"/>
                    </a:ext>
                  </a:extLst>
                </p:cNvPr>
                <p:cNvPicPr/>
                <p:nvPr/>
              </p:nvPicPr>
              <p:blipFill>
                <a:blip r:embed="rId20"/>
                <a:stretch>
                  <a:fillRect/>
                </a:stretch>
              </p:blipFill>
              <p:spPr>
                <a:xfrm>
                  <a:off x="10671063" y="797011"/>
                  <a:ext cx="829440" cy="566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Freihand 25">
                  <a:extLst>
                    <a:ext uri="{FF2B5EF4-FFF2-40B4-BE49-F238E27FC236}">
                      <a16:creationId xmlns:a16="http://schemas.microsoft.com/office/drawing/2014/main" id="{4DEC4881-6FCF-4403-AD53-2AF25CC2053C}"/>
                    </a:ext>
                  </a:extLst>
                </p14:cNvPr>
                <p14:cNvContentPartPr/>
                <p14:nvPr/>
              </p14:nvContentPartPr>
              <p14:xfrm>
                <a:off x="11544783" y="678931"/>
                <a:ext cx="27000" cy="18720"/>
              </p14:xfrm>
            </p:contentPart>
          </mc:Choice>
          <mc:Fallback xmlns="">
            <p:pic>
              <p:nvPicPr>
                <p:cNvPr id="26" name="Freihand 25">
                  <a:extLst>
                    <a:ext uri="{FF2B5EF4-FFF2-40B4-BE49-F238E27FC236}">
                      <a16:creationId xmlns:a16="http://schemas.microsoft.com/office/drawing/2014/main" id="{4DEC4881-6FCF-4403-AD53-2AF25CC2053C}"/>
                    </a:ext>
                  </a:extLst>
                </p:cNvPr>
                <p:cNvPicPr/>
                <p:nvPr/>
              </p:nvPicPr>
              <p:blipFill>
                <a:blip r:embed="rId22"/>
                <a:stretch>
                  <a:fillRect/>
                </a:stretch>
              </p:blipFill>
              <p:spPr>
                <a:xfrm>
                  <a:off x="11540463" y="674611"/>
                  <a:ext cx="35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BEAEC9F9-16F2-4DEF-BC72-EE6FA752D164}"/>
                    </a:ext>
                  </a:extLst>
                </p14:cNvPr>
                <p14:cNvContentPartPr/>
                <p14:nvPr/>
              </p14:nvContentPartPr>
              <p14:xfrm>
                <a:off x="11571783" y="592171"/>
                <a:ext cx="115920" cy="165600"/>
              </p14:xfrm>
            </p:contentPart>
          </mc:Choice>
          <mc:Fallback xmlns="">
            <p:pic>
              <p:nvPicPr>
                <p:cNvPr id="27" name="Freihand 26">
                  <a:extLst>
                    <a:ext uri="{FF2B5EF4-FFF2-40B4-BE49-F238E27FC236}">
                      <a16:creationId xmlns:a16="http://schemas.microsoft.com/office/drawing/2014/main" id="{BEAEC9F9-16F2-4DEF-BC72-EE6FA752D164}"/>
                    </a:ext>
                  </a:extLst>
                </p:cNvPr>
                <p:cNvPicPr/>
                <p:nvPr/>
              </p:nvPicPr>
              <p:blipFill>
                <a:blip r:embed="rId24"/>
                <a:stretch>
                  <a:fillRect/>
                </a:stretch>
              </p:blipFill>
              <p:spPr>
                <a:xfrm>
                  <a:off x="11567463" y="587851"/>
                  <a:ext cx="124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B5ED3D49-1886-4962-98FC-73EE585E44B4}"/>
                    </a:ext>
                  </a:extLst>
                </p14:cNvPr>
                <p14:cNvContentPartPr/>
                <p14:nvPr/>
              </p14:nvContentPartPr>
              <p14:xfrm>
                <a:off x="11604543" y="1300651"/>
                <a:ext cx="41040" cy="132120"/>
              </p14:xfrm>
            </p:contentPart>
          </mc:Choice>
          <mc:Fallback xmlns="">
            <p:pic>
              <p:nvPicPr>
                <p:cNvPr id="28" name="Freihand 27">
                  <a:extLst>
                    <a:ext uri="{FF2B5EF4-FFF2-40B4-BE49-F238E27FC236}">
                      <a16:creationId xmlns:a16="http://schemas.microsoft.com/office/drawing/2014/main" id="{B5ED3D49-1886-4962-98FC-73EE585E44B4}"/>
                    </a:ext>
                  </a:extLst>
                </p:cNvPr>
                <p:cNvPicPr/>
                <p:nvPr/>
              </p:nvPicPr>
              <p:blipFill>
                <a:blip r:embed="rId26"/>
                <a:stretch>
                  <a:fillRect/>
                </a:stretch>
              </p:blipFill>
              <p:spPr>
                <a:xfrm>
                  <a:off x="11600223" y="1296331"/>
                  <a:ext cx="49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4EF14477-68FC-4DBB-86D8-D243ABE13542}"/>
                    </a:ext>
                  </a:extLst>
                </p14:cNvPr>
                <p14:cNvContentPartPr/>
                <p14:nvPr/>
              </p14:nvContentPartPr>
              <p14:xfrm>
                <a:off x="11496183" y="1282291"/>
                <a:ext cx="209160" cy="153360"/>
              </p14:xfrm>
            </p:contentPart>
          </mc:Choice>
          <mc:Fallback xmlns="">
            <p:pic>
              <p:nvPicPr>
                <p:cNvPr id="29" name="Freihand 28">
                  <a:extLst>
                    <a:ext uri="{FF2B5EF4-FFF2-40B4-BE49-F238E27FC236}">
                      <a16:creationId xmlns:a16="http://schemas.microsoft.com/office/drawing/2014/main" id="{4EF14477-68FC-4DBB-86D8-D243ABE13542}"/>
                    </a:ext>
                  </a:extLst>
                </p:cNvPr>
                <p:cNvPicPr/>
                <p:nvPr/>
              </p:nvPicPr>
              <p:blipFill>
                <a:blip r:embed="rId28"/>
                <a:stretch>
                  <a:fillRect/>
                </a:stretch>
              </p:blipFill>
              <p:spPr>
                <a:xfrm>
                  <a:off x="11491863" y="1277971"/>
                  <a:ext cx="217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5F2D4C77-CF8D-4781-8843-20FA737A9F1F}"/>
                    </a:ext>
                  </a:extLst>
                </p14:cNvPr>
                <p14:cNvContentPartPr/>
                <p14:nvPr/>
              </p14:nvContentPartPr>
              <p14:xfrm>
                <a:off x="10320423" y="1099051"/>
                <a:ext cx="338760" cy="26280"/>
              </p14:xfrm>
            </p:contentPart>
          </mc:Choice>
          <mc:Fallback xmlns="">
            <p:pic>
              <p:nvPicPr>
                <p:cNvPr id="32" name="Freihand 31">
                  <a:extLst>
                    <a:ext uri="{FF2B5EF4-FFF2-40B4-BE49-F238E27FC236}">
                      <a16:creationId xmlns:a16="http://schemas.microsoft.com/office/drawing/2014/main" id="{5F2D4C77-CF8D-4781-8843-20FA737A9F1F}"/>
                    </a:ext>
                  </a:extLst>
                </p:cNvPr>
                <p:cNvPicPr/>
                <p:nvPr/>
              </p:nvPicPr>
              <p:blipFill>
                <a:blip r:embed="rId30"/>
                <a:stretch>
                  <a:fillRect/>
                </a:stretch>
              </p:blipFill>
              <p:spPr>
                <a:xfrm>
                  <a:off x="10316103" y="1094731"/>
                  <a:ext cx="347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Freihand 34">
                  <a:extLst>
                    <a:ext uri="{FF2B5EF4-FFF2-40B4-BE49-F238E27FC236}">
                      <a16:creationId xmlns:a16="http://schemas.microsoft.com/office/drawing/2014/main" id="{95F425B3-DCA7-402B-9A0A-C1634B15D2F6}"/>
                    </a:ext>
                  </a:extLst>
                </p14:cNvPr>
                <p14:cNvContentPartPr/>
                <p14:nvPr/>
              </p14:nvContentPartPr>
              <p14:xfrm>
                <a:off x="10758903" y="1072411"/>
                <a:ext cx="276120" cy="36720"/>
              </p14:xfrm>
            </p:contentPart>
          </mc:Choice>
          <mc:Fallback xmlns="">
            <p:pic>
              <p:nvPicPr>
                <p:cNvPr id="35" name="Freihand 34">
                  <a:extLst>
                    <a:ext uri="{FF2B5EF4-FFF2-40B4-BE49-F238E27FC236}">
                      <a16:creationId xmlns:a16="http://schemas.microsoft.com/office/drawing/2014/main" id="{95F425B3-DCA7-402B-9A0A-C1634B15D2F6}"/>
                    </a:ext>
                  </a:extLst>
                </p:cNvPr>
                <p:cNvPicPr/>
                <p:nvPr/>
              </p:nvPicPr>
              <p:blipFill>
                <a:blip r:embed="rId32"/>
                <a:stretch>
                  <a:fillRect/>
                </a:stretch>
              </p:blipFill>
              <p:spPr>
                <a:xfrm>
                  <a:off x="10754583" y="1068091"/>
                  <a:ext cx="2847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B2DA41FF-651C-417A-9977-49CE72988B4E}"/>
                    </a:ext>
                  </a:extLst>
                </p14:cNvPr>
                <p14:cNvContentPartPr/>
                <p14:nvPr/>
              </p14:nvContentPartPr>
              <p14:xfrm>
                <a:off x="11007663" y="1230091"/>
                <a:ext cx="32760" cy="431640"/>
              </p14:xfrm>
            </p:contentPart>
          </mc:Choice>
          <mc:Fallback xmlns="">
            <p:pic>
              <p:nvPicPr>
                <p:cNvPr id="36" name="Freihand 35">
                  <a:extLst>
                    <a:ext uri="{FF2B5EF4-FFF2-40B4-BE49-F238E27FC236}">
                      <a16:creationId xmlns:a16="http://schemas.microsoft.com/office/drawing/2014/main" id="{B2DA41FF-651C-417A-9977-49CE72988B4E}"/>
                    </a:ext>
                  </a:extLst>
                </p:cNvPr>
                <p:cNvPicPr/>
                <p:nvPr/>
              </p:nvPicPr>
              <p:blipFill>
                <a:blip r:embed="rId34"/>
                <a:stretch>
                  <a:fillRect/>
                </a:stretch>
              </p:blipFill>
              <p:spPr>
                <a:xfrm>
                  <a:off x="11003343" y="1225771"/>
                  <a:ext cx="4140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2ED87717-E4E1-461A-8ED4-41E64921FC21}"/>
                    </a:ext>
                  </a:extLst>
                </p14:cNvPr>
                <p14:cNvContentPartPr/>
                <p14:nvPr/>
              </p14:nvContentPartPr>
              <p14:xfrm>
                <a:off x="10257423" y="897811"/>
                <a:ext cx="871560" cy="78120"/>
              </p14:xfrm>
            </p:contentPart>
          </mc:Choice>
          <mc:Fallback xmlns="">
            <p:pic>
              <p:nvPicPr>
                <p:cNvPr id="38" name="Freihand 37">
                  <a:extLst>
                    <a:ext uri="{FF2B5EF4-FFF2-40B4-BE49-F238E27FC236}">
                      <a16:creationId xmlns:a16="http://schemas.microsoft.com/office/drawing/2014/main" id="{2ED87717-E4E1-461A-8ED4-41E64921FC21}"/>
                    </a:ext>
                  </a:extLst>
                </p:cNvPr>
                <p:cNvPicPr/>
                <p:nvPr/>
              </p:nvPicPr>
              <p:blipFill>
                <a:blip r:embed="rId36"/>
                <a:stretch>
                  <a:fillRect/>
                </a:stretch>
              </p:blipFill>
              <p:spPr>
                <a:xfrm>
                  <a:off x="10253103" y="893491"/>
                  <a:ext cx="880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2E780834-53FE-4DBE-AC8F-4A566F916C6C}"/>
                    </a:ext>
                  </a:extLst>
                </p14:cNvPr>
                <p14:cNvContentPartPr/>
                <p14:nvPr/>
              </p14:nvContentPartPr>
              <p14:xfrm>
                <a:off x="10264983" y="1321891"/>
                <a:ext cx="1023480" cy="37440"/>
              </p14:xfrm>
            </p:contentPart>
          </mc:Choice>
          <mc:Fallback xmlns="">
            <p:pic>
              <p:nvPicPr>
                <p:cNvPr id="39" name="Freihand 38">
                  <a:extLst>
                    <a:ext uri="{FF2B5EF4-FFF2-40B4-BE49-F238E27FC236}">
                      <a16:creationId xmlns:a16="http://schemas.microsoft.com/office/drawing/2014/main" id="{2E780834-53FE-4DBE-AC8F-4A566F916C6C}"/>
                    </a:ext>
                  </a:extLst>
                </p:cNvPr>
                <p:cNvPicPr/>
                <p:nvPr/>
              </p:nvPicPr>
              <p:blipFill>
                <a:blip r:embed="rId38"/>
                <a:stretch>
                  <a:fillRect/>
                </a:stretch>
              </p:blipFill>
              <p:spPr>
                <a:xfrm>
                  <a:off x="10260663" y="1317571"/>
                  <a:ext cx="1032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B8F5F4F9-1383-4EC3-B836-024D986BF9AC}"/>
                    </a:ext>
                  </a:extLst>
                </p14:cNvPr>
                <p14:cNvContentPartPr/>
                <p14:nvPr/>
              </p14:nvContentPartPr>
              <p14:xfrm>
                <a:off x="11023503" y="942451"/>
                <a:ext cx="10440" cy="69120"/>
              </p14:xfrm>
            </p:contentPart>
          </mc:Choice>
          <mc:Fallback xmlns="">
            <p:pic>
              <p:nvPicPr>
                <p:cNvPr id="43" name="Freihand 42">
                  <a:extLst>
                    <a:ext uri="{FF2B5EF4-FFF2-40B4-BE49-F238E27FC236}">
                      <a16:creationId xmlns:a16="http://schemas.microsoft.com/office/drawing/2014/main" id="{B8F5F4F9-1383-4EC3-B836-024D986BF9AC}"/>
                    </a:ext>
                  </a:extLst>
                </p:cNvPr>
                <p:cNvPicPr/>
                <p:nvPr/>
              </p:nvPicPr>
              <p:blipFill>
                <a:blip r:embed="rId40"/>
                <a:stretch>
                  <a:fillRect/>
                </a:stretch>
              </p:blipFill>
              <p:spPr>
                <a:xfrm>
                  <a:off x="11019183" y="938131"/>
                  <a:ext cx="19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Freihand 43">
                  <a:extLst>
                    <a:ext uri="{FF2B5EF4-FFF2-40B4-BE49-F238E27FC236}">
                      <a16:creationId xmlns:a16="http://schemas.microsoft.com/office/drawing/2014/main" id="{B1779B27-BBF7-4F7F-B56B-CB12724D3713}"/>
                    </a:ext>
                  </a:extLst>
                </p14:cNvPr>
                <p14:cNvContentPartPr/>
                <p14:nvPr/>
              </p14:nvContentPartPr>
              <p14:xfrm>
                <a:off x="11000463" y="973411"/>
                <a:ext cx="74520" cy="86400"/>
              </p14:xfrm>
            </p:contentPart>
          </mc:Choice>
          <mc:Fallback xmlns="">
            <p:pic>
              <p:nvPicPr>
                <p:cNvPr id="44" name="Freihand 43">
                  <a:extLst>
                    <a:ext uri="{FF2B5EF4-FFF2-40B4-BE49-F238E27FC236}">
                      <a16:creationId xmlns:a16="http://schemas.microsoft.com/office/drawing/2014/main" id="{B1779B27-BBF7-4F7F-B56B-CB12724D3713}"/>
                    </a:ext>
                  </a:extLst>
                </p:cNvPr>
                <p:cNvPicPr/>
                <p:nvPr/>
              </p:nvPicPr>
              <p:blipFill>
                <a:blip r:embed="rId42"/>
                <a:stretch>
                  <a:fillRect/>
                </a:stretch>
              </p:blipFill>
              <p:spPr>
                <a:xfrm>
                  <a:off x="10996143" y="969091"/>
                  <a:ext cx="83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5" name="Freihand 44">
                  <a:extLst>
                    <a:ext uri="{FF2B5EF4-FFF2-40B4-BE49-F238E27FC236}">
                      <a16:creationId xmlns:a16="http://schemas.microsoft.com/office/drawing/2014/main" id="{34B6178B-FE1C-43F1-9F6B-3C9E8496DAE5}"/>
                    </a:ext>
                  </a:extLst>
                </p14:cNvPr>
                <p14:cNvContentPartPr/>
                <p14:nvPr/>
              </p14:nvContentPartPr>
              <p14:xfrm>
                <a:off x="11004783" y="1211731"/>
                <a:ext cx="1080" cy="97920"/>
              </p14:xfrm>
            </p:contentPart>
          </mc:Choice>
          <mc:Fallback xmlns="">
            <p:pic>
              <p:nvPicPr>
                <p:cNvPr id="45" name="Freihand 44">
                  <a:extLst>
                    <a:ext uri="{FF2B5EF4-FFF2-40B4-BE49-F238E27FC236}">
                      <a16:creationId xmlns:a16="http://schemas.microsoft.com/office/drawing/2014/main" id="{34B6178B-FE1C-43F1-9F6B-3C9E8496DAE5}"/>
                    </a:ext>
                  </a:extLst>
                </p:cNvPr>
                <p:cNvPicPr/>
                <p:nvPr/>
              </p:nvPicPr>
              <p:blipFill>
                <a:blip r:embed="rId44"/>
                <a:stretch>
                  <a:fillRect/>
                </a:stretch>
              </p:blipFill>
              <p:spPr>
                <a:xfrm>
                  <a:off x="11000463" y="1207411"/>
                  <a:ext cx="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6" name="Freihand 45">
                  <a:extLst>
                    <a:ext uri="{FF2B5EF4-FFF2-40B4-BE49-F238E27FC236}">
                      <a16:creationId xmlns:a16="http://schemas.microsoft.com/office/drawing/2014/main" id="{EFFC880E-D41E-44D0-B440-5987DA2CF000}"/>
                    </a:ext>
                  </a:extLst>
                </p14:cNvPr>
                <p14:cNvContentPartPr/>
                <p14:nvPr/>
              </p14:nvContentPartPr>
              <p14:xfrm>
                <a:off x="10941783" y="1144051"/>
                <a:ext cx="133200" cy="137160"/>
              </p14:xfrm>
            </p:contentPart>
          </mc:Choice>
          <mc:Fallback xmlns="">
            <p:pic>
              <p:nvPicPr>
                <p:cNvPr id="46" name="Freihand 45">
                  <a:extLst>
                    <a:ext uri="{FF2B5EF4-FFF2-40B4-BE49-F238E27FC236}">
                      <a16:creationId xmlns:a16="http://schemas.microsoft.com/office/drawing/2014/main" id="{EFFC880E-D41E-44D0-B440-5987DA2CF000}"/>
                    </a:ext>
                  </a:extLst>
                </p:cNvPr>
                <p:cNvPicPr/>
                <p:nvPr/>
              </p:nvPicPr>
              <p:blipFill>
                <a:blip r:embed="rId46"/>
                <a:stretch>
                  <a:fillRect/>
                </a:stretch>
              </p:blipFill>
              <p:spPr>
                <a:xfrm>
                  <a:off x="10937463" y="1139731"/>
                  <a:ext cx="141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 name="Freihand 47">
                  <a:extLst>
                    <a:ext uri="{FF2B5EF4-FFF2-40B4-BE49-F238E27FC236}">
                      <a16:creationId xmlns:a16="http://schemas.microsoft.com/office/drawing/2014/main" id="{DE6F24F0-CAE7-4FB5-B8FB-E81491B91E3A}"/>
                    </a:ext>
                  </a:extLst>
                </p14:cNvPr>
                <p14:cNvContentPartPr/>
                <p14:nvPr/>
              </p14:nvContentPartPr>
              <p14:xfrm>
                <a:off x="10911183" y="986731"/>
                <a:ext cx="262080" cy="211680"/>
              </p14:xfrm>
            </p:contentPart>
          </mc:Choice>
          <mc:Fallback xmlns="">
            <p:pic>
              <p:nvPicPr>
                <p:cNvPr id="48" name="Freihand 47">
                  <a:extLst>
                    <a:ext uri="{FF2B5EF4-FFF2-40B4-BE49-F238E27FC236}">
                      <a16:creationId xmlns:a16="http://schemas.microsoft.com/office/drawing/2014/main" id="{DE6F24F0-CAE7-4FB5-B8FB-E81491B91E3A}"/>
                    </a:ext>
                  </a:extLst>
                </p:cNvPr>
                <p:cNvPicPr/>
                <p:nvPr/>
              </p:nvPicPr>
              <p:blipFill>
                <a:blip r:embed="rId48"/>
                <a:stretch>
                  <a:fillRect/>
                </a:stretch>
              </p:blipFill>
              <p:spPr>
                <a:xfrm>
                  <a:off x="10906863" y="982411"/>
                  <a:ext cx="27072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2" name="Freihand 51">
                <a:extLst>
                  <a:ext uri="{FF2B5EF4-FFF2-40B4-BE49-F238E27FC236}">
                    <a16:creationId xmlns:a16="http://schemas.microsoft.com/office/drawing/2014/main" id="{3EE05343-358D-4ECA-A58B-AB5DA78CE234}"/>
                  </a:ext>
                </a:extLst>
              </p14:cNvPr>
              <p14:cNvContentPartPr/>
              <p14:nvPr/>
            </p14:nvContentPartPr>
            <p14:xfrm>
              <a:off x="4222383" y="2444731"/>
              <a:ext cx="401760" cy="534960"/>
            </p14:xfrm>
          </p:contentPart>
        </mc:Choice>
        <mc:Fallback xmlns="">
          <p:pic>
            <p:nvPicPr>
              <p:cNvPr id="52" name="Freihand 51">
                <a:extLst>
                  <a:ext uri="{FF2B5EF4-FFF2-40B4-BE49-F238E27FC236}">
                    <a16:creationId xmlns:a16="http://schemas.microsoft.com/office/drawing/2014/main" id="{3EE05343-358D-4ECA-A58B-AB5DA78CE234}"/>
                  </a:ext>
                </a:extLst>
              </p:cNvPr>
              <p:cNvPicPr/>
              <p:nvPr/>
            </p:nvPicPr>
            <p:blipFill>
              <a:blip r:embed="rId50"/>
              <a:stretch>
                <a:fillRect/>
              </a:stretch>
            </p:blipFill>
            <p:spPr>
              <a:xfrm>
                <a:off x="4218063" y="2440411"/>
                <a:ext cx="41040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Freihand 61">
                <a:extLst>
                  <a:ext uri="{FF2B5EF4-FFF2-40B4-BE49-F238E27FC236}">
                    <a16:creationId xmlns:a16="http://schemas.microsoft.com/office/drawing/2014/main" id="{850643C8-0A73-47E6-8B19-2C552E671296}"/>
                  </a:ext>
                </a:extLst>
              </p14:cNvPr>
              <p14:cNvContentPartPr/>
              <p14:nvPr/>
            </p14:nvContentPartPr>
            <p14:xfrm>
              <a:off x="5647263" y="1361491"/>
              <a:ext cx="300240" cy="83160"/>
            </p14:xfrm>
          </p:contentPart>
        </mc:Choice>
        <mc:Fallback xmlns="">
          <p:pic>
            <p:nvPicPr>
              <p:cNvPr id="62" name="Freihand 61">
                <a:extLst>
                  <a:ext uri="{FF2B5EF4-FFF2-40B4-BE49-F238E27FC236}">
                    <a16:creationId xmlns:a16="http://schemas.microsoft.com/office/drawing/2014/main" id="{850643C8-0A73-47E6-8B19-2C552E671296}"/>
                  </a:ext>
                </a:extLst>
              </p:cNvPr>
              <p:cNvPicPr/>
              <p:nvPr/>
            </p:nvPicPr>
            <p:blipFill>
              <a:blip r:embed="rId52"/>
              <a:stretch>
                <a:fillRect/>
              </a:stretch>
            </p:blipFill>
            <p:spPr>
              <a:xfrm>
                <a:off x="5642943" y="1357171"/>
                <a:ext cx="30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F78B4A5D-E1E2-4811-B26D-B9B41CC47C00}"/>
                  </a:ext>
                </a:extLst>
              </p14:cNvPr>
              <p14:cNvContentPartPr/>
              <p14:nvPr/>
            </p14:nvContentPartPr>
            <p14:xfrm>
              <a:off x="5713503" y="1416211"/>
              <a:ext cx="201600" cy="32400"/>
            </p14:xfrm>
          </p:contentPart>
        </mc:Choice>
        <mc:Fallback xmlns="">
          <p:pic>
            <p:nvPicPr>
              <p:cNvPr id="63" name="Freihand 62">
                <a:extLst>
                  <a:ext uri="{FF2B5EF4-FFF2-40B4-BE49-F238E27FC236}">
                    <a16:creationId xmlns:a16="http://schemas.microsoft.com/office/drawing/2014/main" id="{F78B4A5D-E1E2-4811-B26D-B9B41CC47C00}"/>
                  </a:ext>
                </a:extLst>
              </p:cNvPr>
              <p:cNvPicPr/>
              <p:nvPr/>
            </p:nvPicPr>
            <p:blipFill>
              <a:blip r:embed="rId54"/>
              <a:stretch>
                <a:fillRect/>
              </a:stretch>
            </p:blipFill>
            <p:spPr>
              <a:xfrm>
                <a:off x="5709183" y="1411891"/>
                <a:ext cx="210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4" name="Freihand 63">
                <a:extLst>
                  <a:ext uri="{FF2B5EF4-FFF2-40B4-BE49-F238E27FC236}">
                    <a16:creationId xmlns:a16="http://schemas.microsoft.com/office/drawing/2014/main" id="{62D60F0B-4836-4D42-AE53-4936D967A8F3}"/>
                  </a:ext>
                </a:extLst>
              </p14:cNvPr>
              <p14:cNvContentPartPr/>
              <p14:nvPr/>
            </p14:nvContentPartPr>
            <p14:xfrm>
              <a:off x="5910063" y="2080771"/>
              <a:ext cx="50400" cy="245160"/>
            </p14:xfrm>
          </p:contentPart>
        </mc:Choice>
        <mc:Fallback xmlns="">
          <p:pic>
            <p:nvPicPr>
              <p:cNvPr id="64" name="Freihand 63">
                <a:extLst>
                  <a:ext uri="{FF2B5EF4-FFF2-40B4-BE49-F238E27FC236}">
                    <a16:creationId xmlns:a16="http://schemas.microsoft.com/office/drawing/2014/main" id="{62D60F0B-4836-4D42-AE53-4936D967A8F3}"/>
                  </a:ext>
                </a:extLst>
              </p:cNvPr>
              <p:cNvPicPr/>
              <p:nvPr/>
            </p:nvPicPr>
            <p:blipFill>
              <a:blip r:embed="rId56"/>
              <a:stretch>
                <a:fillRect/>
              </a:stretch>
            </p:blipFill>
            <p:spPr>
              <a:xfrm>
                <a:off x="5905743" y="2076451"/>
                <a:ext cx="59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65" name="Freihand 64">
                <a:extLst>
                  <a:ext uri="{FF2B5EF4-FFF2-40B4-BE49-F238E27FC236}">
                    <a16:creationId xmlns:a16="http://schemas.microsoft.com/office/drawing/2014/main" id="{708B2465-780A-4619-B853-D8DA83C96735}"/>
                  </a:ext>
                </a:extLst>
              </p14:cNvPr>
              <p14:cNvContentPartPr/>
              <p14:nvPr/>
            </p14:nvContentPartPr>
            <p14:xfrm>
              <a:off x="6195183" y="1863691"/>
              <a:ext cx="1389240" cy="27360"/>
            </p14:xfrm>
          </p:contentPart>
        </mc:Choice>
        <mc:Fallback xmlns="">
          <p:pic>
            <p:nvPicPr>
              <p:cNvPr id="65" name="Freihand 64">
                <a:extLst>
                  <a:ext uri="{FF2B5EF4-FFF2-40B4-BE49-F238E27FC236}">
                    <a16:creationId xmlns:a16="http://schemas.microsoft.com/office/drawing/2014/main" id="{708B2465-780A-4619-B853-D8DA83C96735}"/>
                  </a:ext>
                </a:extLst>
              </p:cNvPr>
              <p:cNvPicPr/>
              <p:nvPr/>
            </p:nvPicPr>
            <p:blipFill>
              <a:blip r:embed="rId58"/>
              <a:stretch>
                <a:fillRect/>
              </a:stretch>
            </p:blipFill>
            <p:spPr>
              <a:xfrm>
                <a:off x="6190863" y="1859371"/>
                <a:ext cx="1397880" cy="36000"/>
              </a:xfrm>
              <a:prstGeom prst="rect">
                <a:avLst/>
              </a:prstGeom>
            </p:spPr>
          </p:pic>
        </mc:Fallback>
      </mc:AlternateContent>
      <p:grpSp>
        <p:nvGrpSpPr>
          <p:cNvPr id="71" name="Gruppieren 70">
            <a:extLst>
              <a:ext uri="{FF2B5EF4-FFF2-40B4-BE49-F238E27FC236}">
                <a16:creationId xmlns:a16="http://schemas.microsoft.com/office/drawing/2014/main" id="{816BC85C-24A3-491D-97DA-AAB9EBE63F15}"/>
              </a:ext>
            </a:extLst>
          </p:cNvPr>
          <p:cNvGrpSpPr/>
          <p:nvPr/>
        </p:nvGrpSpPr>
        <p:grpSpPr>
          <a:xfrm>
            <a:off x="5920863" y="1457611"/>
            <a:ext cx="15840" cy="569160"/>
            <a:chOff x="5920863" y="1457611"/>
            <a:chExt cx="15840" cy="569160"/>
          </a:xfrm>
        </p:grpSpPr>
        <mc:AlternateContent xmlns:mc="http://schemas.openxmlformats.org/markup-compatibility/2006" xmlns:p14="http://schemas.microsoft.com/office/powerpoint/2010/main">
          <mc:Choice Requires="p14">
            <p:contentPart p14:bwMode="auto" r:id="rId59">
              <p14:nvContentPartPr>
                <p14:cNvPr id="66" name="Freihand 65">
                  <a:extLst>
                    <a:ext uri="{FF2B5EF4-FFF2-40B4-BE49-F238E27FC236}">
                      <a16:creationId xmlns:a16="http://schemas.microsoft.com/office/drawing/2014/main" id="{D78D314B-87BB-4A16-86B7-743BEFB8ABF3}"/>
                    </a:ext>
                  </a:extLst>
                </p14:cNvPr>
                <p14:cNvContentPartPr/>
                <p14:nvPr/>
              </p14:nvContentPartPr>
              <p14:xfrm>
                <a:off x="5924103" y="1518811"/>
                <a:ext cx="360" cy="360"/>
              </p14:xfrm>
            </p:contentPart>
          </mc:Choice>
          <mc:Fallback xmlns="">
            <p:pic>
              <p:nvPicPr>
                <p:cNvPr id="66" name="Freihand 65">
                  <a:extLst>
                    <a:ext uri="{FF2B5EF4-FFF2-40B4-BE49-F238E27FC236}">
                      <a16:creationId xmlns:a16="http://schemas.microsoft.com/office/drawing/2014/main" id="{D78D314B-87BB-4A16-86B7-743BEFB8ABF3}"/>
                    </a:ext>
                  </a:extLst>
                </p:cNvPr>
                <p:cNvPicPr/>
                <p:nvPr/>
              </p:nvPicPr>
              <p:blipFill>
                <a:blip r:embed="rId60"/>
                <a:stretch>
                  <a:fillRect/>
                </a:stretch>
              </p:blipFill>
              <p:spPr>
                <a:xfrm>
                  <a:off x="5919783" y="15144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9" name="Freihand 68">
                  <a:extLst>
                    <a:ext uri="{FF2B5EF4-FFF2-40B4-BE49-F238E27FC236}">
                      <a16:creationId xmlns:a16="http://schemas.microsoft.com/office/drawing/2014/main" id="{A0041FCA-2965-4B9A-9AF4-D28E537D97D9}"/>
                    </a:ext>
                  </a:extLst>
                </p14:cNvPr>
                <p14:cNvContentPartPr/>
                <p14:nvPr/>
              </p14:nvContentPartPr>
              <p14:xfrm>
                <a:off x="5920863" y="1457611"/>
                <a:ext cx="15840" cy="569160"/>
              </p14:xfrm>
            </p:contentPart>
          </mc:Choice>
          <mc:Fallback xmlns="">
            <p:pic>
              <p:nvPicPr>
                <p:cNvPr id="69" name="Freihand 68">
                  <a:extLst>
                    <a:ext uri="{FF2B5EF4-FFF2-40B4-BE49-F238E27FC236}">
                      <a16:creationId xmlns:a16="http://schemas.microsoft.com/office/drawing/2014/main" id="{A0041FCA-2965-4B9A-9AF4-D28E537D97D9}"/>
                    </a:ext>
                  </a:extLst>
                </p:cNvPr>
                <p:cNvPicPr/>
                <p:nvPr/>
              </p:nvPicPr>
              <p:blipFill>
                <a:blip r:embed="rId62"/>
                <a:stretch>
                  <a:fillRect/>
                </a:stretch>
              </p:blipFill>
              <p:spPr>
                <a:xfrm>
                  <a:off x="5916543" y="1453291"/>
                  <a:ext cx="24480" cy="57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70" name="Freihand 69">
                <a:extLst>
                  <a:ext uri="{FF2B5EF4-FFF2-40B4-BE49-F238E27FC236}">
                    <a16:creationId xmlns:a16="http://schemas.microsoft.com/office/drawing/2014/main" id="{376E0012-11A0-4D5B-8DCA-50EADB975B3F}"/>
                  </a:ext>
                </a:extLst>
              </p14:cNvPr>
              <p14:cNvContentPartPr/>
              <p14:nvPr/>
            </p14:nvContentPartPr>
            <p14:xfrm>
              <a:off x="5892783" y="2068171"/>
              <a:ext cx="70560" cy="199800"/>
            </p14:xfrm>
          </p:contentPart>
        </mc:Choice>
        <mc:Fallback xmlns="">
          <p:pic>
            <p:nvPicPr>
              <p:cNvPr id="70" name="Freihand 69">
                <a:extLst>
                  <a:ext uri="{FF2B5EF4-FFF2-40B4-BE49-F238E27FC236}">
                    <a16:creationId xmlns:a16="http://schemas.microsoft.com/office/drawing/2014/main" id="{376E0012-11A0-4D5B-8DCA-50EADB975B3F}"/>
                  </a:ext>
                </a:extLst>
              </p:cNvPr>
              <p:cNvPicPr/>
              <p:nvPr/>
            </p:nvPicPr>
            <p:blipFill>
              <a:blip r:embed="rId64"/>
              <a:stretch>
                <a:fillRect/>
              </a:stretch>
            </p:blipFill>
            <p:spPr>
              <a:xfrm>
                <a:off x="5888463" y="2063851"/>
                <a:ext cx="79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4" name="Freihand 73">
                <a:extLst>
                  <a:ext uri="{FF2B5EF4-FFF2-40B4-BE49-F238E27FC236}">
                    <a16:creationId xmlns:a16="http://schemas.microsoft.com/office/drawing/2014/main" id="{1B95E715-9993-4783-B417-18BD0B1CFA5F}"/>
                  </a:ext>
                </a:extLst>
              </p14:cNvPr>
              <p14:cNvContentPartPr/>
              <p14:nvPr/>
            </p14:nvContentPartPr>
            <p14:xfrm>
              <a:off x="-777" y="1194811"/>
              <a:ext cx="1233360" cy="56520"/>
            </p14:xfrm>
          </p:contentPart>
        </mc:Choice>
        <mc:Fallback xmlns="">
          <p:pic>
            <p:nvPicPr>
              <p:cNvPr id="74" name="Freihand 73">
                <a:extLst>
                  <a:ext uri="{FF2B5EF4-FFF2-40B4-BE49-F238E27FC236}">
                    <a16:creationId xmlns:a16="http://schemas.microsoft.com/office/drawing/2014/main" id="{1B95E715-9993-4783-B417-18BD0B1CFA5F}"/>
                  </a:ext>
                </a:extLst>
              </p:cNvPr>
              <p:cNvPicPr/>
              <p:nvPr/>
            </p:nvPicPr>
            <p:blipFill>
              <a:blip r:embed="rId66"/>
              <a:stretch>
                <a:fillRect/>
              </a:stretch>
            </p:blipFill>
            <p:spPr>
              <a:xfrm>
                <a:off x="-5097" y="1190491"/>
                <a:ext cx="12420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6" name="Freihand 75">
                <a:extLst>
                  <a:ext uri="{FF2B5EF4-FFF2-40B4-BE49-F238E27FC236}">
                    <a16:creationId xmlns:a16="http://schemas.microsoft.com/office/drawing/2014/main" id="{E5C1B8E7-DAA8-49C9-866B-69B8318CC4B6}"/>
                  </a:ext>
                </a:extLst>
              </p14:cNvPr>
              <p14:cNvContentPartPr/>
              <p14:nvPr/>
            </p14:nvContentPartPr>
            <p14:xfrm>
              <a:off x="4945983" y="2211451"/>
              <a:ext cx="951840" cy="33840"/>
            </p14:xfrm>
          </p:contentPart>
        </mc:Choice>
        <mc:Fallback xmlns="">
          <p:pic>
            <p:nvPicPr>
              <p:cNvPr id="76" name="Freihand 75">
                <a:extLst>
                  <a:ext uri="{FF2B5EF4-FFF2-40B4-BE49-F238E27FC236}">
                    <a16:creationId xmlns:a16="http://schemas.microsoft.com/office/drawing/2014/main" id="{E5C1B8E7-DAA8-49C9-866B-69B8318CC4B6}"/>
                  </a:ext>
                </a:extLst>
              </p:cNvPr>
              <p:cNvPicPr/>
              <p:nvPr/>
            </p:nvPicPr>
            <p:blipFill>
              <a:blip r:embed="rId68"/>
              <a:stretch>
                <a:fillRect/>
              </a:stretch>
            </p:blipFill>
            <p:spPr>
              <a:xfrm>
                <a:off x="4941663" y="2207131"/>
                <a:ext cx="9604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7" name="Freihand 76">
                <a:extLst>
                  <a:ext uri="{FF2B5EF4-FFF2-40B4-BE49-F238E27FC236}">
                    <a16:creationId xmlns:a16="http://schemas.microsoft.com/office/drawing/2014/main" id="{79FE7B23-5D11-42F8-84B0-9B309810DDB6}"/>
                  </a:ext>
                </a:extLst>
              </p14:cNvPr>
              <p14:cNvContentPartPr/>
              <p14:nvPr/>
            </p14:nvContentPartPr>
            <p14:xfrm>
              <a:off x="4939503" y="2177971"/>
              <a:ext cx="52200" cy="120600"/>
            </p14:xfrm>
          </p:contentPart>
        </mc:Choice>
        <mc:Fallback xmlns="">
          <p:pic>
            <p:nvPicPr>
              <p:cNvPr id="77" name="Freihand 76">
                <a:extLst>
                  <a:ext uri="{FF2B5EF4-FFF2-40B4-BE49-F238E27FC236}">
                    <a16:creationId xmlns:a16="http://schemas.microsoft.com/office/drawing/2014/main" id="{79FE7B23-5D11-42F8-84B0-9B309810DDB6}"/>
                  </a:ext>
                </a:extLst>
              </p:cNvPr>
              <p:cNvPicPr/>
              <p:nvPr/>
            </p:nvPicPr>
            <p:blipFill>
              <a:blip r:embed="rId70"/>
              <a:stretch>
                <a:fillRect/>
              </a:stretch>
            </p:blipFill>
            <p:spPr>
              <a:xfrm>
                <a:off x="4935183" y="2173651"/>
                <a:ext cx="60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8" name="Freihand 77">
                <a:extLst>
                  <a:ext uri="{FF2B5EF4-FFF2-40B4-BE49-F238E27FC236}">
                    <a16:creationId xmlns:a16="http://schemas.microsoft.com/office/drawing/2014/main" id="{BEB6E2D6-A68A-4B59-970D-200857DA1992}"/>
                  </a:ext>
                </a:extLst>
              </p14:cNvPr>
              <p14:cNvContentPartPr/>
              <p14:nvPr/>
            </p14:nvContentPartPr>
            <p14:xfrm>
              <a:off x="4945623" y="2239171"/>
              <a:ext cx="24840" cy="270000"/>
            </p14:xfrm>
          </p:contentPart>
        </mc:Choice>
        <mc:Fallback xmlns="">
          <p:pic>
            <p:nvPicPr>
              <p:cNvPr id="78" name="Freihand 77">
                <a:extLst>
                  <a:ext uri="{FF2B5EF4-FFF2-40B4-BE49-F238E27FC236}">
                    <a16:creationId xmlns:a16="http://schemas.microsoft.com/office/drawing/2014/main" id="{BEB6E2D6-A68A-4B59-970D-200857DA1992}"/>
                  </a:ext>
                </a:extLst>
              </p:cNvPr>
              <p:cNvPicPr/>
              <p:nvPr/>
            </p:nvPicPr>
            <p:blipFill>
              <a:blip r:embed="rId72"/>
              <a:stretch>
                <a:fillRect/>
              </a:stretch>
            </p:blipFill>
            <p:spPr>
              <a:xfrm>
                <a:off x="4941303" y="2234851"/>
                <a:ext cx="334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5" name="Freihand 104">
                <a:extLst>
                  <a:ext uri="{FF2B5EF4-FFF2-40B4-BE49-F238E27FC236}">
                    <a16:creationId xmlns:a16="http://schemas.microsoft.com/office/drawing/2014/main" id="{785B043C-985C-4847-BA9B-D34CDEF93EC1}"/>
                  </a:ext>
                </a:extLst>
              </p14:cNvPr>
              <p14:cNvContentPartPr/>
              <p14:nvPr/>
            </p14:nvContentPartPr>
            <p14:xfrm>
              <a:off x="99663" y="4447771"/>
              <a:ext cx="1054800" cy="42840"/>
            </p14:xfrm>
          </p:contentPart>
        </mc:Choice>
        <mc:Fallback xmlns="">
          <p:pic>
            <p:nvPicPr>
              <p:cNvPr id="105" name="Freihand 104">
                <a:extLst>
                  <a:ext uri="{FF2B5EF4-FFF2-40B4-BE49-F238E27FC236}">
                    <a16:creationId xmlns:a16="http://schemas.microsoft.com/office/drawing/2014/main" id="{785B043C-985C-4847-BA9B-D34CDEF93EC1}"/>
                  </a:ext>
                </a:extLst>
              </p:cNvPr>
              <p:cNvPicPr/>
              <p:nvPr/>
            </p:nvPicPr>
            <p:blipFill>
              <a:blip r:embed="rId74"/>
              <a:stretch>
                <a:fillRect/>
              </a:stretch>
            </p:blipFill>
            <p:spPr>
              <a:xfrm>
                <a:off x="95343" y="4443451"/>
                <a:ext cx="1063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6" name="Freihand 105">
                <a:extLst>
                  <a:ext uri="{FF2B5EF4-FFF2-40B4-BE49-F238E27FC236}">
                    <a16:creationId xmlns:a16="http://schemas.microsoft.com/office/drawing/2014/main" id="{3351BCDA-7171-4F98-8FB4-C7B08688A89A}"/>
                  </a:ext>
                </a:extLst>
              </p14:cNvPr>
              <p14:cNvContentPartPr/>
              <p14:nvPr/>
            </p14:nvContentPartPr>
            <p14:xfrm>
              <a:off x="216663" y="4642531"/>
              <a:ext cx="830520" cy="105120"/>
            </p14:xfrm>
          </p:contentPart>
        </mc:Choice>
        <mc:Fallback xmlns="">
          <p:pic>
            <p:nvPicPr>
              <p:cNvPr id="106" name="Freihand 105">
                <a:extLst>
                  <a:ext uri="{FF2B5EF4-FFF2-40B4-BE49-F238E27FC236}">
                    <a16:creationId xmlns:a16="http://schemas.microsoft.com/office/drawing/2014/main" id="{3351BCDA-7171-4F98-8FB4-C7B08688A89A}"/>
                  </a:ext>
                </a:extLst>
              </p:cNvPr>
              <p:cNvPicPr/>
              <p:nvPr/>
            </p:nvPicPr>
            <p:blipFill>
              <a:blip r:embed="rId76"/>
              <a:stretch>
                <a:fillRect/>
              </a:stretch>
            </p:blipFill>
            <p:spPr>
              <a:xfrm>
                <a:off x="212343" y="4638211"/>
                <a:ext cx="839160" cy="113760"/>
              </a:xfrm>
              <a:prstGeom prst="rect">
                <a:avLst/>
              </a:prstGeom>
            </p:spPr>
          </p:pic>
        </mc:Fallback>
      </mc:AlternateContent>
      <p:grpSp>
        <p:nvGrpSpPr>
          <p:cNvPr id="171" name="Gruppieren 170">
            <a:extLst>
              <a:ext uri="{FF2B5EF4-FFF2-40B4-BE49-F238E27FC236}">
                <a16:creationId xmlns:a16="http://schemas.microsoft.com/office/drawing/2014/main" id="{A98CEB08-13A2-4EDC-AFB0-AACC85E764A0}"/>
              </a:ext>
            </a:extLst>
          </p:cNvPr>
          <p:cNvGrpSpPr/>
          <p:nvPr/>
        </p:nvGrpSpPr>
        <p:grpSpPr>
          <a:xfrm>
            <a:off x="2123583" y="2280211"/>
            <a:ext cx="8629200" cy="3843360"/>
            <a:chOff x="2123583" y="2280211"/>
            <a:chExt cx="8629200" cy="3843360"/>
          </a:xfrm>
        </p:grpSpPr>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A0773DAA-DE49-48BD-9CB7-6AC440C764D0}"/>
                    </a:ext>
                  </a:extLst>
                </p14:cNvPr>
                <p14:cNvContentPartPr/>
                <p14:nvPr/>
              </p14:nvContentPartPr>
              <p14:xfrm>
                <a:off x="5943543" y="2280211"/>
                <a:ext cx="30240" cy="138600"/>
              </p14:xfrm>
            </p:contentPart>
          </mc:Choice>
          <mc:Fallback xmlns="">
            <p:pic>
              <p:nvPicPr>
                <p:cNvPr id="56" name="Freihand 55">
                  <a:extLst>
                    <a:ext uri="{FF2B5EF4-FFF2-40B4-BE49-F238E27FC236}">
                      <a16:creationId xmlns:a16="http://schemas.microsoft.com/office/drawing/2014/main" id="{A0773DAA-DE49-48BD-9CB7-6AC440C764D0}"/>
                    </a:ext>
                  </a:extLst>
                </p:cNvPr>
                <p:cNvPicPr/>
                <p:nvPr/>
              </p:nvPicPr>
              <p:blipFill>
                <a:blip r:embed="rId78"/>
                <a:stretch>
                  <a:fillRect/>
                </a:stretch>
              </p:blipFill>
              <p:spPr>
                <a:xfrm>
                  <a:off x="5939223" y="2275891"/>
                  <a:ext cx="38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11426C85-3F62-4487-89C5-02A6FDDDA5BC}"/>
                    </a:ext>
                  </a:extLst>
                </p14:cNvPr>
                <p14:cNvContentPartPr/>
                <p14:nvPr/>
              </p14:nvContentPartPr>
              <p14:xfrm>
                <a:off x="5930223" y="2544811"/>
                <a:ext cx="19080" cy="664200"/>
              </p14:xfrm>
            </p:contentPart>
          </mc:Choice>
          <mc:Fallback xmlns="">
            <p:pic>
              <p:nvPicPr>
                <p:cNvPr id="57" name="Freihand 56">
                  <a:extLst>
                    <a:ext uri="{FF2B5EF4-FFF2-40B4-BE49-F238E27FC236}">
                      <a16:creationId xmlns:a16="http://schemas.microsoft.com/office/drawing/2014/main" id="{11426C85-3F62-4487-89C5-02A6FDDDA5BC}"/>
                    </a:ext>
                  </a:extLst>
                </p:cNvPr>
                <p:cNvPicPr/>
                <p:nvPr/>
              </p:nvPicPr>
              <p:blipFill>
                <a:blip r:embed="rId80"/>
                <a:stretch>
                  <a:fillRect/>
                </a:stretch>
              </p:blipFill>
              <p:spPr>
                <a:xfrm>
                  <a:off x="5925903" y="2540491"/>
                  <a:ext cx="27720" cy="672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6FEEF729-09D9-4905-939F-48D2547CBD35}"/>
                    </a:ext>
                  </a:extLst>
                </p14:cNvPr>
                <p14:cNvContentPartPr/>
                <p14:nvPr/>
              </p14:nvContentPartPr>
              <p14:xfrm>
                <a:off x="5884143" y="3480451"/>
                <a:ext cx="24840" cy="421200"/>
              </p14:xfrm>
            </p:contentPart>
          </mc:Choice>
          <mc:Fallback xmlns="">
            <p:pic>
              <p:nvPicPr>
                <p:cNvPr id="58" name="Freihand 57">
                  <a:extLst>
                    <a:ext uri="{FF2B5EF4-FFF2-40B4-BE49-F238E27FC236}">
                      <a16:creationId xmlns:a16="http://schemas.microsoft.com/office/drawing/2014/main" id="{6FEEF729-09D9-4905-939F-48D2547CBD35}"/>
                    </a:ext>
                  </a:extLst>
                </p:cNvPr>
                <p:cNvPicPr/>
                <p:nvPr/>
              </p:nvPicPr>
              <p:blipFill>
                <a:blip r:embed="rId82"/>
                <a:stretch>
                  <a:fillRect/>
                </a:stretch>
              </p:blipFill>
              <p:spPr>
                <a:xfrm>
                  <a:off x="5879823" y="3476131"/>
                  <a:ext cx="33480" cy="429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2D139877-F728-4C82-850A-70EE221FBED9}"/>
                    </a:ext>
                  </a:extLst>
                </p14:cNvPr>
                <p14:cNvContentPartPr/>
                <p14:nvPr/>
              </p14:nvContentPartPr>
              <p14:xfrm>
                <a:off x="6043623" y="5606971"/>
                <a:ext cx="11880" cy="48960"/>
              </p14:xfrm>
            </p:contentPart>
          </mc:Choice>
          <mc:Fallback xmlns="">
            <p:pic>
              <p:nvPicPr>
                <p:cNvPr id="54" name="Freihand 53">
                  <a:extLst>
                    <a:ext uri="{FF2B5EF4-FFF2-40B4-BE49-F238E27FC236}">
                      <a16:creationId xmlns:a16="http://schemas.microsoft.com/office/drawing/2014/main" id="{2D139877-F728-4C82-850A-70EE221FBED9}"/>
                    </a:ext>
                  </a:extLst>
                </p:cNvPr>
                <p:cNvPicPr/>
                <p:nvPr/>
              </p:nvPicPr>
              <p:blipFill>
                <a:blip r:embed="rId84"/>
                <a:stretch>
                  <a:fillRect/>
                </a:stretch>
              </p:blipFill>
              <p:spPr>
                <a:xfrm>
                  <a:off x="6039303" y="5602651"/>
                  <a:ext cx="20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603B1646-B61A-489E-AEF4-1AC55DCCEF70}"/>
                    </a:ext>
                  </a:extLst>
                </p14:cNvPr>
                <p14:cNvContentPartPr/>
                <p14:nvPr/>
              </p14:nvContentPartPr>
              <p14:xfrm>
                <a:off x="5933463" y="4078411"/>
                <a:ext cx="91800" cy="1219680"/>
              </p14:xfrm>
            </p:contentPart>
          </mc:Choice>
          <mc:Fallback xmlns="">
            <p:pic>
              <p:nvPicPr>
                <p:cNvPr id="59" name="Freihand 58">
                  <a:extLst>
                    <a:ext uri="{FF2B5EF4-FFF2-40B4-BE49-F238E27FC236}">
                      <a16:creationId xmlns:a16="http://schemas.microsoft.com/office/drawing/2014/main" id="{603B1646-B61A-489E-AEF4-1AC55DCCEF70}"/>
                    </a:ext>
                  </a:extLst>
                </p:cNvPr>
                <p:cNvPicPr/>
                <p:nvPr/>
              </p:nvPicPr>
              <p:blipFill>
                <a:blip r:embed="rId86"/>
                <a:stretch>
                  <a:fillRect/>
                </a:stretch>
              </p:blipFill>
              <p:spPr>
                <a:xfrm>
                  <a:off x="5929143" y="4074091"/>
                  <a:ext cx="100440" cy="1228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2C38449D-2FE9-4946-8982-B92F2AFCE8BD}"/>
                    </a:ext>
                  </a:extLst>
                </p14:cNvPr>
                <p14:cNvContentPartPr/>
                <p14:nvPr/>
              </p14:nvContentPartPr>
              <p14:xfrm>
                <a:off x="5992863" y="5411491"/>
                <a:ext cx="7560" cy="227520"/>
              </p14:xfrm>
            </p:contentPart>
          </mc:Choice>
          <mc:Fallback xmlns="">
            <p:pic>
              <p:nvPicPr>
                <p:cNvPr id="60" name="Freihand 59">
                  <a:extLst>
                    <a:ext uri="{FF2B5EF4-FFF2-40B4-BE49-F238E27FC236}">
                      <a16:creationId xmlns:a16="http://schemas.microsoft.com/office/drawing/2014/main" id="{2C38449D-2FE9-4946-8982-B92F2AFCE8BD}"/>
                    </a:ext>
                  </a:extLst>
                </p:cNvPr>
                <p:cNvPicPr/>
                <p:nvPr/>
              </p:nvPicPr>
              <p:blipFill>
                <a:blip r:embed="rId88"/>
                <a:stretch>
                  <a:fillRect/>
                </a:stretch>
              </p:blipFill>
              <p:spPr>
                <a:xfrm>
                  <a:off x="5988543" y="5407171"/>
                  <a:ext cx="16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9" name="Freihand 78">
                  <a:extLst>
                    <a:ext uri="{FF2B5EF4-FFF2-40B4-BE49-F238E27FC236}">
                      <a16:creationId xmlns:a16="http://schemas.microsoft.com/office/drawing/2014/main" id="{A957F6B6-18B8-40AB-ADC4-7FB17A757B4A}"/>
                    </a:ext>
                  </a:extLst>
                </p14:cNvPr>
                <p14:cNvContentPartPr/>
                <p14:nvPr/>
              </p14:nvContentPartPr>
              <p14:xfrm>
                <a:off x="4643223" y="2540491"/>
                <a:ext cx="281520" cy="25200"/>
              </p14:xfrm>
            </p:contentPart>
          </mc:Choice>
          <mc:Fallback xmlns="">
            <p:pic>
              <p:nvPicPr>
                <p:cNvPr id="79" name="Freihand 78">
                  <a:extLst>
                    <a:ext uri="{FF2B5EF4-FFF2-40B4-BE49-F238E27FC236}">
                      <a16:creationId xmlns:a16="http://schemas.microsoft.com/office/drawing/2014/main" id="{A957F6B6-18B8-40AB-ADC4-7FB17A757B4A}"/>
                    </a:ext>
                  </a:extLst>
                </p:cNvPr>
                <p:cNvPicPr/>
                <p:nvPr/>
              </p:nvPicPr>
              <p:blipFill>
                <a:blip r:embed="rId90"/>
                <a:stretch>
                  <a:fillRect/>
                </a:stretch>
              </p:blipFill>
              <p:spPr>
                <a:xfrm>
                  <a:off x="4638903" y="2536171"/>
                  <a:ext cx="290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0" name="Freihand 79">
                  <a:extLst>
                    <a:ext uri="{FF2B5EF4-FFF2-40B4-BE49-F238E27FC236}">
                      <a16:creationId xmlns:a16="http://schemas.microsoft.com/office/drawing/2014/main" id="{86036C34-B2B0-4A0F-AA9F-1C1A8C883E87}"/>
                    </a:ext>
                  </a:extLst>
                </p14:cNvPr>
                <p14:cNvContentPartPr/>
                <p14:nvPr/>
              </p14:nvContentPartPr>
              <p14:xfrm>
                <a:off x="4625583" y="2545531"/>
                <a:ext cx="22320" cy="130320"/>
              </p14:xfrm>
            </p:contentPart>
          </mc:Choice>
          <mc:Fallback xmlns="">
            <p:pic>
              <p:nvPicPr>
                <p:cNvPr id="80" name="Freihand 79">
                  <a:extLst>
                    <a:ext uri="{FF2B5EF4-FFF2-40B4-BE49-F238E27FC236}">
                      <a16:creationId xmlns:a16="http://schemas.microsoft.com/office/drawing/2014/main" id="{86036C34-B2B0-4A0F-AA9F-1C1A8C883E87}"/>
                    </a:ext>
                  </a:extLst>
                </p:cNvPr>
                <p:cNvPicPr/>
                <p:nvPr/>
              </p:nvPicPr>
              <p:blipFill>
                <a:blip r:embed="rId92"/>
                <a:stretch>
                  <a:fillRect/>
                </a:stretch>
              </p:blipFill>
              <p:spPr>
                <a:xfrm>
                  <a:off x="4621263" y="2541211"/>
                  <a:ext cx="30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2" name="Freihand 81">
                  <a:extLst>
                    <a:ext uri="{FF2B5EF4-FFF2-40B4-BE49-F238E27FC236}">
                      <a16:creationId xmlns:a16="http://schemas.microsoft.com/office/drawing/2014/main" id="{B4615A7B-08C3-4CF8-8833-3186BB4A8501}"/>
                    </a:ext>
                  </a:extLst>
                </p14:cNvPr>
                <p14:cNvContentPartPr/>
                <p14:nvPr/>
              </p14:nvContentPartPr>
              <p14:xfrm>
                <a:off x="4493823" y="2665051"/>
                <a:ext cx="157320" cy="17280"/>
              </p14:xfrm>
            </p:contentPart>
          </mc:Choice>
          <mc:Fallback xmlns="">
            <p:pic>
              <p:nvPicPr>
                <p:cNvPr id="82" name="Freihand 81">
                  <a:extLst>
                    <a:ext uri="{FF2B5EF4-FFF2-40B4-BE49-F238E27FC236}">
                      <a16:creationId xmlns:a16="http://schemas.microsoft.com/office/drawing/2014/main" id="{B4615A7B-08C3-4CF8-8833-3186BB4A8501}"/>
                    </a:ext>
                  </a:extLst>
                </p:cNvPr>
                <p:cNvPicPr/>
                <p:nvPr/>
              </p:nvPicPr>
              <p:blipFill>
                <a:blip r:embed="rId94"/>
                <a:stretch>
                  <a:fillRect/>
                </a:stretch>
              </p:blipFill>
              <p:spPr>
                <a:xfrm>
                  <a:off x="4489503" y="2660731"/>
                  <a:ext cx="165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5" name="Freihand 84">
                  <a:extLst>
                    <a:ext uri="{FF2B5EF4-FFF2-40B4-BE49-F238E27FC236}">
                      <a16:creationId xmlns:a16="http://schemas.microsoft.com/office/drawing/2014/main" id="{813152F9-9587-4A9D-B689-CAB47C7AB357}"/>
                    </a:ext>
                  </a:extLst>
                </p14:cNvPr>
                <p14:cNvContentPartPr/>
                <p14:nvPr/>
              </p14:nvContentPartPr>
              <p14:xfrm>
                <a:off x="4938063" y="2670811"/>
                <a:ext cx="23760" cy="149040"/>
              </p14:xfrm>
            </p:contentPart>
          </mc:Choice>
          <mc:Fallback xmlns="">
            <p:pic>
              <p:nvPicPr>
                <p:cNvPr id="85" name="Freihand 84">
                  <a:extLst>
                    <a:ext uri="{FF2B5EF4-FFF2-40B4-BE49-F238E27FC236}">
                      <a16:creationId xmlns:a16="http://schemas.microsoft.com/office/drawing/2014/main" id="{813152F9-9587-4A9D-B689-CAB47C7AB357}"/>
                    </a:ext>
                  </a:extLst>
                </p:cNvPr>
                <p:cNvPicPr/>
                <p:nvPr/>
              </p:nvPicPr>
              <p:blipFill>
                <a:blip r:embed="rId96"/>
                <a:stretch>
                  <a:fillRect/>
                </a:stretch>
              </p:blipFill>
              <p:spPr>
                <a:xfrm>
                  <a:off x="4933743" y="2666491"/>
                  <a:ext cx="32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6" name="Freihand 85">
                  <a:extLst>
                    <a:ext uri="{FF2B5EF4-FFF2-40B4-BE49-F238E27FC236}">
                      <a16:creationId xmlns:a16="http://schemas.microsoft.com/office/drawing/2014/main" id="{4F4EE453-F1E5-4823-9919-80A90AE00706}"/>
                    </a:ext>
                  </a:extLst>
                </p14:cNvPr>
                <p14:cNvContentPartPr/>
                <p14:nvPr/>
              </p14:nvContentPartPr>
              <p14:xfrm>
                <a:off x="4967943" y="3076891"/>
                <a:ext cx="64440" cy="301680"/>
              </p14:xfrm>
            </p:contentPart>
          </mc:Choice>
          <mc:Fallback xmlns="">
            <p:pic>
              <p:nvPicPr>
                <p:cNvPr id="86" name="Freihand 85">
                  <a:extLst>
                    <a:ext uri="{FF2B5EF4-FFF2-40B4-BE49-F238E27FC236}">
                      <a16:creationId xmlns:a16="http://schemas.microsoft.com/office/drawing/2014/main" id="{4F4EE453-F1E5-4823-9919-80A90AE00706}"/>
                    </a:ext>
                  </a:extLst>
                </p:cNvPr>
                <p:cNvPicPr/>
                <p:nvPr/>
              </p:nvPicPr>
              <p:blipFill>
                <a:blip r:embed="rId98"/>
                <a:stretch>
                  <a:fillRect/>
                </a:stretch>
              </p:blipFill>
              <p:spPr>
                <a:xfrm>
                  <a:off x="4963623" y="3072571"/>
                  <a:ext cx="730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7" name="Freihand 86">
                  <a:extLst>
                    <a:ext uri="{FF2B5EF4-FFF2-40B4-BE49-F238E27FC236}">
                      <a16:creationId xmlns:a16="http://schemas.microsoft.com/office/drawing/2014/main" id="{AF628056-C957-4A88-A97C-530E683DCDBC}"/>
                    </a:ext>
                  </a:extLst>
                </p14:cNvPr>
                <p14:cNvContentPartPr/>
                <p14:nvPr/>
              </p14:nvContentPartPr>
              <p14:xfrm>
                <a:off x="4992063" y="4229611"/>
                <a:ext cx="41760" cy="1272960"/>
              </p14:xfrm>
            </p:contentPart>
          </mc:Choice>
          <mc:Fallback xmlns="">
            <p:pic>
              <p:nvPicPr>
                <p:cNvPr id="87" name="Freihand 86">
                  <a:extLst>
                    <a:ext uri="{FF2B5EF4-FFF2-40B4-BE49-F238E27FC236}">
                      <a16:creationId xmlns:a16="http://schemas.microsoft.com/office/drawing/2014/main" id="{AF628056-C957-4A88-A97C-530E683DCDBC}"/>
                    </a:ext>
                  </a:extLst>
                </p:cNvPr>
                <p:cNvPicPr/>
                <p:nvPr/>
              </p:nvPicPr>
              <p:blipFill>
                <a:blip r:embed="rId100"/>
                <a:stretch>
                  <a:fillRect/>
                </a:stretch>
              </p:blipFill>
              <p:spPr>
                <a:xfrm>
                  <a:off x="4987743" y="4225291"/>
                  <a:ext cx="50400" cy="1281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8" name="Freihand 87">
                  <a:extLst>
                    <a:ext uri="{FF2B5EF4-FFF2-40B4-BE49-F238E27FC236}">
                      <a16:creationId xmlns:a16="http://schemas.microsoft.com/office/drawing/2014/main" id="{49EF50FD-D01C-460A-90CC-EF338B146CAC}"/>
                    </a:ext>
                  </a:extLst>
                </p14:cNvPr>
                <p14:cNvContentPartPr/>
                <p14:nvPr/>
              </p14:nvContentPartPr>
              <p14:xfrm>
                <a:off x="4583823" y="2718691"/>
                <a:ext cx="19800" cy="239040"/>
              </p14:xfrm>
            </p:contentPart>
          </mc:Choice>
          <mc:Fallback xmlns="">
            <p:pic>
              <p:nvPicPr>
                <p:cNvPr id="88" name="Freihand 87">
                  <a:extLst>
                    <a:ext uri="{FF2B5EF4-FFF2-40B4-BE49-F238E27FC236}">
                      <a16:creationId xmlns:a16="http://schemas.microsoft.com/office/drawing/2014/main" id="{49EF50FD-D01C-460A-90CC-EF338B146CAC}"/>
                    </a:ext>
                  </a:extLst>
                </p:cNvPr>
                <p:cNvPicPr/>
                <p:nvPr/>
              </p:nvPicPr>
              <p:blipFill>
                <a:blip r:embed="rId102"/>
                <a:stretch>
                  <a:fillRect/>
                </a:stretch>
              </p:blipFill>
              <p:spPr>
                <a:xfrm>
                  <a:off x="4579503" y="2714371"/>
                  <a:ext cx="284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89" name="Freihand 88">
                  <a:extLst>
                    <a:ext uri="{FF2B5EF4-FFF2-40B4-BE49-F238E27FC236}">
                      <a16:creationId xmlns:a16="http://schemas.microsoft.com/office/drawing/2014/main" id="{9C250639-028D-4210-9434-D779AF9B34C3}"/>
                    </a:ext>
                  </a:extLst>
                </p14:cNvPr>
                <p14:cNvContentPartPr/>
                <p14:nvPr/>
              </p14:nvContentPartPr>
              <p14:xfrm>
                <a:off x="4603263" y="3006691"/>
                <a:ext cx="60120" cy="1165680"/>
              </p14:xfrm>
            </p:contentPart>
          </mc:Choice>
          <mc:Fallback xmlns="">
            <p:pic>
              <p:nvPicPr>
                <p:cNvPr id="89" name="Freihand 88">
                  <a:extLst>
                    <a:ext uri="{FF2B5EF4-FFF2-40B4-BE49-F238E27FC236}">
                      <a16:creationId xmlns:a16="http://schemas.microsoft.com/office/drawing/2014/main" id="{9C250639-028D-4210-9434-D779AF9B34C3}"/>
                    </a:ext>
                  </a:extLst>
                </p:cNvPr>
                <p:cNvPicPr/>
                <p:nvPr/>
              </p:nvPicPr>
              <p:blipFill>
                <a:blip r:embed="rId104"/>
                <a:stretch>
                  <a:fillRect/>
                </a:stretch>
              </p:blipFill>
              <p:spPr>
                <a:xfrm>
                  <a:off x="4598943" y="3002371"/>
                  <a:ext cx="68760" cy="1174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0" name="Freihand 89">
                  <a:extLst>
                    <a:ext uri="{FF2B5EF4-FFF2-40B4-BE49-F238E27FC236}">
                      <a16:creationId xmlns:a16="http://schemas.microsoft.com/office/drawing/2014/main" id="{02ECC836-D6AF-4CA6-8B48-4638CCE79350}"/>
                    </a:ext>
                  </a:extLst>
                </p14:cNvPr>
                <p14:cNvContentPartPr/>
                <p14:nvPr/>
              </p14:nvContentPartPr>
              <p14:xfrm>
                <a:off x="4670223" y="4317451"/>
                <a:ext cx="64080" cy="1030320"/>
              </p14:xfrm>
            </p:contentPart>
          </mc:Choice>
          <mc:Fallback xmlns="">
            <p:pic>
              <p:nvPicPr>
                <p:cNvPr id="90" name="Freihand 89">
                  <a:extLst>
                    <a:ext uri="{FF2B5EF4-FFF2-40B4-BE49-F238E27FC236}">
                      <a16:creationId xmlns:a16="http://schemas.microsoft.com/office/drawing/2014/main" id="{02ECC836-D6AF-4CA6-8B48-4638CCE79350}"/>
                    </a:ext>
                  </a:extLst>
                </p:cNvPr>
                <p:cNvPicPr/>
                <p:nvPr/>
              </p:nvPicPr>
              <p:blipFill>
                <a:blip r:embed="rId106"/>
                <a:stretch>
                  <a:fillRect/>
                </a:stretch>
              </p:blipFill>
              <p:spPr>
                <a:xfrm>
                  <a:off x="4665903" y="4313131"/>
                  <a:ext cx="72720" cy="1038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1" name="Freihand 90">
                  <a:extLst>
                    <a:ext uri="{FF2B5EF4-FFF2-40B4-BE49-F238E27FC236}">
                      <a16:creationId xmlns:a16="http://schemas.microsoft.com/office/drawing/2014/main" id="{3E63D667-F74E-4364-A4BA-488F729ABC50}"/>
                    </a:ext>
                  </a:extLst>
                </p14:cNvPr>
                <p14:cNvContentPartPr/>
                <p14:nvPr/>
              </p14:nvContentPartPr>
              <p14:xfrm>
                <a:off x="5254863" y="5732971"/>
                <a:ext cx="394200" cy="129240"/>
              </p14:xfrm>
            </p:contentPart>
          </mc:Choice>
          <mc:Fallback xmlns="">
            <p:pic>
              <p:nvPicPr>
                <p:cNvPr id="91" name="Freihand 90">
                  <a:extLst>
                    <a:ext uri="{FF2B5EF4-FFF2-40B4-BE49-F238E27FC236}">
                      <a16:creationId xmlns:a16="http://schemas.microsoft.com/office/drawing/2014/main" id="{3E63D667-F74E-4364-A4BA-488F729ABC50}"/>
                    </a:ext>
                  </a:extLst>
                </p:cNvPr>
                <p:cNvPicPr/>
                <p:nvPr/>
              </p:nvPicPr>
              <p:blipFill>
                <a:blip r:embed="rId108"/>
                <a:stretch>
                  <a:fillRect/>
                </a:stretch>
              </p:blipFill>
              <p:spPr>
                <a:xfrm>
                  <a:off x="5250543" y="5728651"/>
                  <a:ext cx="402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3" name="Freihand 92">
                  <a:extLst>
                    <a:ext uri="{FF2B5EF4-FFF2-40B4-BE49-F238E27FC236}">
                      <a16:creationId xmlns:a16="http://schemas.microsoft.com/office/drawing/2014/main" id="{50F60E0C-65AB-4BF6-8ADB-257AC4DB833F}"/>
                    </a:ext>
                  </a:extLst>
                </p14:cNvPr>
                <p14:cNvContentPartPr/>
                <p14:nvPr/>
              </p14:nvContentPartPr>
              <p14:xfrm>
                <a:off x="4968303" y="5784091"/>
                <a:ext cx="100800" cy="63720"/>
              </p14:xfrm>
            </p:contentPart>
          </mc:Choice>
          <mc:Fallback xmlns="">
            <p:pic>
              <p:nvPicPr>
                <p:cNvPr id="93" name="Freihand 92">
                  <a:extLst>
                    <a:ext uri="{FF2B5EF4-FFF2-40B4-BE49-F238E27FC236}">
                      <a16:creationId xmlns:a16="http://schemas.microsoft.com/office/drawing/2014/main" id="{50F60E0C-65AB-4BF6-8ADB-257AC4DB833F}"/>
                    </a:ext>
                  </a:extLst>
                </p:cNvPr>
                <p:cNvPicPr/>
                <p:nvPr/>
              </p:nvPicPr>
              <p:blipFill>
                <a:blip r:embed="rId110"/>
                <a:stretch>
                  <a:fillRect/>
                </a:stretch>
              </p:blipFill>
              <p:spPr>
                <a:xfrm>
                  <a:off x="4963983" y="5779771"/>
                  <a:ext cx="1094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4" name="Freihand 93">
                  <a:extLst>
                    <a:ext uri="{FF2B5EF4-FFF2-40B4-BE49-F238E27FC236}">
                      <a16:creationId xmlns:a16="http://schemas.microsoft.com/office/drawing/2014/main" id="{D63305F2-D9EE-40F1-B414-FDDEBE848799}"/>
                    </a:ext>
                  </a:extLst>
                </p14:cNvPr>
                <p14:cNvContentPartPr/>
                <p14:nvPr/>
              </p14:nvContentPartPr>
              <p14:xfrm>
                <a:off x="5001423" y="5783371"/>
                <a:ext cx="75600" cy="146520"/>
              </p14:xfrm>
            </p:contentPart>
          </mc:Choice>
          <mc:Fallback xmlns="">
            <p:pic>
              <p:nvPicPr>
                <p:cNvPr id="94" name="Freihand 93">
                  <a:extLst>
                    <a:ext uri="{FF2B5EF4-FFF2-40B4-BE49-F238E27FC236}">
                      <a16:creationId xmlns:a16="http://schemas.microsoft.com/office/drawing/2014/main" id="{D63305F2-D9EE-40F1-B414-FDDEBE848799}"/>
                    </a:ext>
                  </a:extLst>
                </p:cNvPr>
                <p:cNvPicPr/>
                <p:nvPr/>
              </p:nvPicPr>
              <p:blipFill>
                <a:blip r:embed="rId112"/>
                <a:stretch>
                  <a:fillRect/>
                </a:stretch>
              </p:blipFill>
              <p:spPr>
                <a:xfrm>
                  <a:off x="4997103" y="5779051"/>
                  <a:ext cx="84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5" name="Freihand 94">
                  <a:extLst>
                    <a:ext uri="{FF2B5EF4-FFF2-40B4-BE49-F238E27FC236}">
                      <a16:creationId xmlns:a16="http://schemas.microsoft.com/office/drawing/2014/main" id="{07712ED2-7E82-4CAD-9B1F-28D5E45816F5}"/>
                    </a:ext>
                  </a:extLst>
                </p14:cNvPr>
                <p14:cNvContentPartPr/>
                <p14:nvPr/>
              </p14:nvContentPartPr>
              <p14:xfrm>
                <a:off x="5025183" y="5933131"/>
                <a:ext cx="55080" cy="67680"/>
              </p14:xfrm>
            </p:contentPart>
          </mc:Choice>
          <mc:Fallback xmlns="">
            <p:pic>
              <p:nvPicPr>
                <p:cNvPr id="95" name="Freihand 94">
                  <a:extLst>
                    <a:ext uri="{FF2B5EF4-FFF2-40B4-BE49-F238E27FC236}">
                      <a16:creationId xmlns:a16="http://schemas.microsoft.com/office/drawing/2014/main" id="{07712ED2-7E82-4CAD-9B1F-28D5E45816F5}"/>
                    </a:ext>
                  </a:extLst>
                </p:cNvPr>
                <p:cNvPicPr/>
                <p:nvPr/>
              </p:nvPicPr>
              <p:blipFill>
                <a:blip r:embed="rId114"/>
                <a:stretch>
                  <a:fillRect/>
                </a:stretch>
              </p:blipFill>
              <p:spPr>
                <a:xfrm>
                  <a:off x="5020863" y="5928811"/>
                  <a:ext cx="63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6" name="Freihand 95">
                  <a:extLst>
                    <a:ext uri="{FF2B5EF4-FFF2-40B4-BE49-F238E27FC236}">
                      <a16:creationId xmlns:a16="http://schemas.microsoft.com/office/drawing/2014/main" id="{0B205C48-B9E3-4AB8-A5C0-7F22B4D287EA}"/>
                    </a:ext>
                  </a:extLst>
                </p14:cNvPr>
                <p14:cNvContentPartPr/>
                <p14:nvPr/>
              </p14:nvContentPartPr>
              <p14:xfrm>
                <a:off x="4989183" y="5896051"/>
                <a:ext cx="107280" cy="118080"/>
              </p14:xfrm>
            </p:contentPart>
          </mc:Choice>
          <mc:Fallback xmlns="">
            <p:pic>
              <p:nvPicPr>
                <p:cNvPr id="96" name="Freihand 95">
                  <a:extLst>
                    <a:ext uri="{FF2B5EF4-FFF2-40B4-BE49-F238E27FC236}">
                      <a16:creationId xmlns:a16="http://schemas.microsoft.com/office/drawing/2014/main" id="{0B205C48-B9E3-4AB8-A5C0-7F22B4D287EA}"/>
                    </a:ext>
                  </a:extLst>
                </p:cNvPr>
                <p:cNvPicPr/>
                <p:nvPr/>
              </p:nvPicPr>
              <p:blipFill>
                <a:blip r:embed="rId116"/>
                <a:stretch>
                  <a:fillRect/>
                </a:stretch>
              </p:blipFill>
              <p:spPr>
                <a:xfrm>
                  <a:off x="4984863" y="5891731"/>
                  <a:ext cx="115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7" name="Freihand 96">
                  <a:extLst>
                    <a:ext uri="{FF2B5EF4-FFF2-40B4-BE49-F238E27FC236}">
                      <a16:creationId xmlns:a16="http://schemas.microsoft.com/office/drawing/2014/main" id="{C8311C3B-6A9E-4F73-8320-6EBA213717B5}"/>
                    </a:ext>
                  </a:extLst>
                </p14:cNvPr>
                <p14:cNvContentPartPr/>
                <p14:nvPr/>
              </p14:nvContentPartPr>
              <p14:xfrm>
                <a:off x="5115543" y="5684011"/>
                <a:ext cx="25560" cy="95040"/>
              </p14:xfrm>
            </p:contentPart>
          </mc:Choice>
          <mc:Fallback xmlns="">
            <p:pic>
              <p:nvPicPr>
                <p:cNvPr id="97" name="Freihand 96">
                  <a:extLst>
                    <a:ext uri="{FF2B5EF4-FFF2-40B4-BE49-F238E27FC236}">
                      <a16:creationId xmlns:a16="http://schemas.microsoft.com/office/drawing/2014/main" id="{C8311C3B-6A9E-4F73-8320-6EBA213717B5}"/>
                    </a:ext>
                  </a:extLst>
                </p:cNvPr>
                <p:cNvPicPr/>
                <p:nvPr/>
              </p:nvPicPr>
              <p:blipFill>
                <a:blip r:embed="rId118"/>
                <a:stretch>
                  <a:fillRect/>
                </a:stretch>
              </p:blipFill>
              <p:spPr>
                <a:xfrm>
                  <a:off x="5111223" y="5679691"/>
                  <a:ext cx="34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8" name="Freihand 97">
                  <a:extLst>
                    <a:ext uri="{FF2B5EF4-FFF2-40B4-BE49-F238E27FC236}">
                      <a16:creationId xmlns:a16="http://schemas.microsoft.com/office/drawing/2014/main" id="{D8C6F28B-8ECD-424F-8102-9529364F445F}"/>
                    </a:ext>
                  </a:extLst>
                </p14:cNvPr>
                <p14:cNvContentPartPr/>
                <p14:nvPr/>
              </p14:nvContentPartPr>
              <p14:xfrm>
                <a:off x="4691463" y="5770411"/>
                <a:ext cx="82800" cy="146520"/>
              </p14:xfrm>
            </p:contentPart>
          </mc:Choice>
          <mc:Fallback xmlns="">
            <p:pic>
              <p:nvPicPr>
                <p:cNvPr id="98" name="Freihand 97">
                  <a:extLst>
                    <a:ext uri="{FF2B5EF4-FFF2-40B4-BE49-F238E27FC236}">
                      <a16:creationId xmlns:a16="http://schemas.microsoft.com/office/drawing/2014/main" id="{D8C6F28B-8ECD-424F-8102-9529364F445F}"/>
                    </a:ext>
                  </a:extLst>
                </p:cNvPr>
                <p:cNvPicPr/>
                <p:nvPr/>
              </p:nvPicPr>
              <p:blipFill>
                <a:blip r:embed="rId120"/>
                <a:stretch>
                  <a:fillRect/>
                </a:stretch>
              </p:blipFill>
              <p:spPr>
                <a:xfrm>
                  <a:off x="4687143" y="5766091"/>
                  <a:ext cx="91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0" name="Freihand 99">
                  <a:extLst>
                    <a:ext uri="{FF2B5EF4-FFF2-40B4-BE49-F238E27FC236}">
                      <a16:creationId xmlns:a16="http://schemas.microsoft.com/office/drawing/2014/main" id="{991235B9-5ED2-4FE7-A46C-AD37040881C6}"/>
                    </a:ext>
                  </a:extLst>
                </p14:cNvPr>
                <p14:cNvContentPartPr/>
                <p14:nvPr/>
              </p14:nvContentPartPr>
              <p14:xfrm>
                <a:off x="4711623" y="5938531"/>
                <a:ext cx="124920" cy="85680"/>
              </p14:xfrm>
            </p:contentPart>
          </mc:Choice>
          <mc:Fallback xmlns="">
            <p:pic>
              <p:nvPicPr>
                <p:cNvPr id="100" name="Freihand 99">
                  <a:extLst>
                    <a:ext uri="{FF2B5EF4-FFF2-40B4-BE49-F238E27FC236}">
                      <a16:creationId xmlns:a16="http://schemas.microsoft.com/office/drawing/2014/main" id="{991235B9-5ED2-4FE7-A46C-AD37040881C6}"/>
                    </a:ext>
                  </a:extLst>
                </p:cNvPr>
                <p:cNvPicPr/>
                <p:nvPr/>
              </p:nvPicPr>
              <p:blipFill>
                <a:blip r:embed="rId122"/>
                <a:stretch>
                  <a:fillRect/>
                </a:stretch>
              </p:blipFill>
              <p:spPr>
                <a:xfrm>
                  <a:off x="4707303" y="5934211"/>
                  <a:ext cx="133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1" name="Freihand 100">
                  <a:extLst>
                    <a:ext uri="{FF2B5EF4-FFF2-40B4-BE49-F238E27FC236}">
                      <a16:creationId xmlns:a16="http://schemas.microsoft.com/office/drawing/2014/main" id="{85C47CF3-2A7C-4214-8AE8-BAC88A0D13BD}"/>
                    </a:ext>
                  </a:extLst>
                </p14:cNvPr>
                <p14:cNvContentPartPr/>
                <p14:nvPr/>
              </p14:nvContentPartPr>
              <p14:xfrm>
                <a:off x="4811703" y="5689411"/>
                <a:ext cx="15120" cy="138240"/>
              </p14:xfrm>
            </p:contentPart>
          </mc:Choice>
          <mc:Fallback xmlns="">
            <p:pic>
              <p:nvPicPr>
                <p:cNvPr id="101" name="Freihand 100">
                  <a:extLst>
                    <a:ext uri="{FF2B5EF4-FFF2-40B4-BE49-F238E27FC236}">
                      <a16:creationId xmlns:a16="http://schemas.microsoft.com/office/drawing/2014/main" id="{85C47CF3-2A7C-4214-8AE8-BAC88A0D13BD}"/>
                    </a:ext>
                  </a:extLst>
                </p:cNvPr>
                <p:cNvPicPr/>
                <p:nvPr/>
              </p:nvPicPr>
              <p:blipFill>
                <a:blip r:embed="rId124"/>
                <a:stretch>
                  <a:fillRect/>
                </a:stretch>
              </p:blipFill>
              <p:spPr>
                <a:xfrm>
                  <a:off x="4807383" y="5685091"/>
                  <a:ext cx="23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65AD7743-375E-4F14-A18E-239716089B64}"/>
                    </a:ext>
                  </a:extLst>
                </p14:cNvPr>
                <p14:cNvContentPartPr/>
                <p14:nvPr/>
              </p14:nvContentPartPr>
              <p14:xfrm>
                <a:off x="2167143" y="4859611"/>
                <a:ext cx="211680" cy="63720"/>
              </p14:xfrm>
            </p:contentPart>
          </mc:Choice>
          <mc:Fallback xmlns="">
            <p:pic>
              <p:nvPicPr>
                <p:cNvPr id="103" name="Freihand 102">
                  <a:extLst>
                    <a:ext uri="{FF2B5EF4-FFF2-40B4-BE49-F238E27FC236}">
                      <a16:creationId xmlns:a16="http://schemas.microsoft.com/office/drawing/2014/main" id="{65AD7743-375E-4F14-A18E-239716089B64}"/>
                    </a:ext>
                  </a:extLst>
                </p:cNvPr>
                <p:cNvPicPr/>
                <p:nvPr/>
              </p:nvPicPr>
              <p:blipFill>
                <a:blip r:embed="rId126"/>
                <a:stretch>
                  <a:fillRect/>
                </a:stretch>
              </p:blipFill>
              <p:spPr>
                <a:xfrm>
                  <a:off x="2162823" y="4855291"/>
                  <a:ext cx="220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29D6B469-D209-47AF-9AF6-2D0FF3DC70BA}"/>
                    </a:ext>
                  </a:extLst>
                </p14:cNvPr>
                <p14:cNvContentPartPr/>
                <p14:nvPr/>
              </p14:nvContentPartPr>
              <p14:xfrm>
                <a:off x="2123583" y="3523651"/>
                <a:ext cx="239400" cy="79200"/>
              </p14:xfrm>
            </p:contentPart>
          </mc:Choice>
          <mc:Fallback xmlns="">
            <p:pic>
              <p:nvPicPr>
                <p:cNvPr id="104" name="Freihand 103">
                  <a:extLst>
                    <a:ext uri="{FF2B5EF4-FFF2-40B4-BE49-F238E27FC236}">
                      <a16:creationId xmlns:a16="http://schemas.microsoft.com/office/drawing/2014/main" id="{29D6B469-D209-47AF-9AF6-2D0FF3DC70BA}"/>
                    </a:ext>
                  </a:extLst>
                </p:cNvPr>
                <p:cNvPicPr/>
                <p:nvPr/>
              </p:nvPicPr>
              <p:blipFill>
                <a:blip r:embed="rId128"/>
                <a:stretch>
                  <a:fillRect/>
                </a:stretch>
              </p:blipFill>
              <p:spPr>
                <a:xfrm>
                  <a:off x="2119263" y="3519331"/>
                  <a:ext cx="248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9" name="Freihand 108">
                  <a:extLst>
                    <a:ext uri="{FF2B5EF4-FFF2-40B4-BE49-F238E27FC236}">
                      <a16:creationId xmlns:a16="http://schemas.microsoft.com/office/drawing/2014/main" id="{84B4A989-EB11-43C7-99BA-CA51C920DBAD}"/>
                    </a:ext>
                  </a:extLst>
                </p14:cNvPr>
                <p14:cNvContentPartPr/>
                <p14:nvPr/>
              </p14:nvContentPartPr>
              <p14:xfrm>
                <a:off x="3616503" y="3920731"/>
                <a:ext cx="37800" cy="665640"/>
              </p14:xfrm>
            </p:contentPart>
          </mc:Choice>
          <mc:Fallback xmlns="">
            <p:pic>
              <p:nvPicPr>
                <p:cNvPr id="109" name="Freihand 108">
                  <a:extLst>
                    <a:ext uri="{FF2B5EF4-FFF2-40B4-BE49-F238E27FC236}">
                      <a16:creationId xmlns:a16="http://schemas.microsoft.com/office/drawing/2014/main" id="{84B4A989-EB11-43C7-99BA-CA51C920DBAD}"/>
                    </a:ext>
                  </a:extLst>
                </p:cNvPr>
                <p:cNvPicPr/>
                <p:nvPr/>
              </p:nvPicPr>
              <p:blipFill>
                <a:blip r:embed="rId130"/>
                <a:stretch>
                  <a:fillRect/>
                </a:stretch>
              </p:blipFill>
              <p:spPr>
                <a:xfrm>
                  <a:off x="3612183" y="3916411"/>
                  <a:ext cx="46440" cy="674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0" name="Freihand 109">
                  <a:extLst>
                    <a:ext uri="{FF2B5EF4-FFF2-40B4-BE49-F238E27FC236}">
                      <a16:creationId xmlns:a16="http://schemas.microsoft.com/office/drawing/2014/main" id="{9C52A97E-694C-4938-B5A6-6A9C0ACBECE4}"/>
                    </a:ext>
                  </a:extLst>
                </p14:cNvPr>
                <p14:cNvContentPartPr/>
                <p14:nvPr/>
              </p14:nvContentPartPr>
              <p14:xfrm>
                <a:off x="3665103" y="4757731"/>
                <a:ext cx="42840" cy="824400"/>
              </p14:xfrm>
            </p:contentPart>
          </mc:Choice>
          <mc:Fallback xmlns="">
            <p:pic>
              <p:nvPicPr>
                <p:cNvPr id="110" name="Freihand 109">
                  <a:extLst>
                    <a:ext uri="{FF2B5EF4-FFF2-40B4-BE49-F238E27FC236}">
                      <a16:creationId xmlns:a16="http://schemas.microsoft.com/office/drawing/2014/main" id="{9C52A97E-694C-4938-B5A6-6A9C0ACBECE4}"/>
                    </a:ext>
                  </a:extLst>
                </p:cNvPr>
                <p:cNvPicPr/>
                <p:nvPr/>
              </p:nvPicPr>
              <p:blipFill>
                <a:blip r:embed="rId132"/>
                <a:stretch>
                  <a:fillRect/>
                </a:stretch>
              </p:blipFill>
              <p:spPr>
                <a:xfrm>
                  <a:off x="3660783" y="4753411"/>
                  <a:ext cx="51480" cy="8330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7" name="Freihand 106">
                  <a:extLst>
                    <a:ext uri="{FF2B5EF4-FFF2-40B4-BE49-F238E27FC236}">
                      <a16:creationId xmlns:a16="http://schemas.microsoft.com/office/drawing/2014/main" id="{6ED08250-00E2-49EE-9842-21D075B9B2AE}"/>
                    </a:ext>
                  </a:extLst>
                </p14:cNvPr>
                <p14:cNvContentPartPr/>
                <p14:nvPr/>
              </p14:nvContentPartPr>
              <p14:xfrm>
                <a:off x="2259663" y="3469651"/>
                <a:ext cx="1463040" cy="123120"/>
              </p14:xfrm>
            </p:contentPart>
          </mc:Choice>
          <mc:Fallback xmlns="">
            <p:pic>
              <p:nvPicPr>
                <p:cNvPr id="107" name="Freihand 106">
                  <a:extLst>
                    <a:ext uri="{FF2B5EF4-FFF2-40B4-BE49-F238E27FC236}">
                      <a16:creationId xmlns:a16="http://schemas.microsoft.com/office/drawing/2014/main" id="{6ED08250-00E2-49EE-9842-21D075B9B2AE}"/>
                    </a:ext>
                  </a:extLst>
                </p:cNvPr>
                <p:cNvPicPr/>
                <p:nvPr/>
              </p:nvPicPr>
              <p:blipFill>
                <a:blip r:embed="rId134"/>
                <a:stretch>
                  <a:fillRect/>
                </a:stretch>
              </p:blipFill>
              <p:spPr>
                <a:xfrm>
                  <a:off x="2255343" y="3465331"/>
                  <a:ext cx="1471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8" name="Freihand 107">
                  <a:extLst>
                    <a:ext uri="{FF2B5EF4-FFF2-40B4-BE49-F238E27FC236}">
                      <a16:creationId xmlns:a16="http://schemas.microsoft.com/office/drawing/2014/main" id="{9387E2FC-6CE9-479C-A4B5-5319D518C92B}"/>
                    </a:ext>
                  </a:extLst>
                </p14:cNvPr>
                <p14:cNvContentPartPr/>
                <p14:nvPr/>
              </p14:nvContentPartPr>
              <p14:xfrm>
                <a:off x="3615063" y="3579811"/>
                <a:ext cx="19800" cy="159480"/>
              </p14:xfrm>
            </p:contentPart>
          </mc:Choice>
          <mc:Fallback xmlns="">
            <p:pic>
              <p:nvPicPr>
                <p:cNvPr id="108" name="Freihand 107">
                  <a:extLst>
                    <a:ext uri="{FF2B5EF4-FFF2-40B4-BE49-F238E27FC236}">
                      <a16:creationId xmlns:a16="http://schemas.microsoft.com/office/drawing/2014/main" id="{9387E2FC-6CE9-479C-A4B5-5319D518C92B}"/>
                    </a:ext>
                  </a:extLst>
                </p:cNvPr>
                <p:cNvPicPr/>
                <p:nvPr/>
              </p:nvPicPr>
              <p:blipFill>
                <a:blip r:embed="rId136"/>
                <a:stretch>
                  <a:fillRect/>
                </a:stretch>
              </p:blipFill>
              <p:spPr>
                <a:xfrm>
                  <a:off x="3610743" y="3575491"/>
                  <a:ext cx="284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5" name="Freihand 114">
                  <a:extLst>
                    <a:ext uri="{FF2B5EF4-FFF2-40B4-BE49-F238E27FC236}">
                      <a16:creationId xmlns:a16="http://schemas.microsoft.com/office/drawing/2014/main" id="{23E29B93-3D80-486A-B501-90D8F21BFA96}"/>
                    </a:ext>
                  </a:extLst>
                </p14:cNvPr>
                <p14:cNvContentPartPr/>
                <p14:nvPr/>
              </p14:nvContentPartPr>
              <p14:xfrm>
                <a:off x="3624783" y="3054211"/>
                <a:ext cx="70560" cy="503280"/>
              </p14:xfrm>
            </p:contentPart>
          </mc:Choice>
          <mc:Fallback xmlns="">
            <p:pic>
              <p:nvPicPr>
                <p:cNvPr id="115" name="Freihand 114">
                  <a:extLst>
                    <a:ext uri="{FF2B5EF4-FFF2-40B4-BE49-F238E27FC236}">
                      <a16:creationId xmlns:a16="http://schemas.microsoft.com/office/drawing/2014/main" id="{23E29B93-3D80-486A-B501-90D8F21BFA96}"/>
                    </a:ext>
                  </a:extLst>
                </p:cNvPr>
                <p:cNvPicPr/>
                <p:nvPr/>
              </p:nvPicPr>
              <p:blipFill>
                <a:blip r:embed="rId138"/>
                <a:stretch>
                  <a:fillRect/>
                </a:stretch>
              </p:blipFill>
              <p:spPr>
                <a:xfrm>
                  <a:off x="3620463" y="3049891"/>
                  <a:ext cx="792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7" name="Freihand 116">
                  <a:extLst>
                    <a:ext uri="{FF2B5EF4-FFF2-40B4-BE49-F238E27FC236}">
                      <a16:creationId xmlns:a16="http://schemas.microsoft.com/office/drawing/2014/main" id="{B34A29B1-F283-4C5F-A182-FA58C5E94772}"/>
                    </a:ext>
                  </a:extLst>
                </p14:cNvPr>
                <p14:cNvContentPartPr/>
                <p14:nvPr/>
              </p14:nvContentPartPr>
              <p14:xfrm>
                <a:off x="3663663" y="3057091"/>
                <a:ext cx="398520" cy="51120"/>
              </p14:xfrm>
            </p:contentPart>
          </mc:Choice>
          <mc:Fallback xmlns="">
            <p:pic>
              <p:nvPicPr>
                <p:cNvPr id="117" name="Freihand 116">
                  <a:extLst>
                    <a:ext uri="{FF2B5EF4-FFF2-40B4-BE49-F238E27FC236}">
                      <a16:creationId xmlns:a16="http://schemas.microsoft.com/office/drawing/2014/main" id="{B34A29B1-F283-4C5F-A182-FA58C5E94772}"/>
                    </a:ext>
                  </a:extLst>
                </p:cNvPr>
                <p:cNvPicPr/>
                <p:nvPr/>
              </p:nvPicPr>
              <p:blipFill>
                <a:blip r:embed="rId140"/>
                <a:stretch>
                  <a:fillRect/>
                </a:stretch>
              </p:blipFill>
              <p:spPr>
                <a:xfrm>
                  <a:off x="3659343" y="3052771"/>
                  <a:ext cx="407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8" name="Freihand 117">
                  <a:extLst>
                    <a:ext uri="{FF2B5EF4-FFF2-40B4-BE49-F238E27FC236}">
                      <a16:creationId xmlns:a16="http://schemas.microsoft.com/office/drawing/2014/main" id="{2616C943-3FE0-4220-8F9F-60F8D4610394}"/>
                    </a:ext>
                  </a:extLst>
                </p14:cNvPr>
                <p14:cNvContentPartPr/>
                <p14:nvPr/>
              </p14:nvContentPartPr>
              <p14:xfrm>
                <a:off x="4043463" y="2903731"/>
                <a:ext cx="209520" cy="173520"/>
              </p14:xfrm>
            </p:contentPart>
          </mc:Choice>
          <mc:Fallback xmlns="">
            <p:pic>
              <p:nvPicPr>
                <p:cNvPr id="118" name="Freihand 117">
                  <a:extLst>
                    <a:ext uri="{FF2B5EF4-FFF2-40B4-BE49-F238E27FC236}">
                      <a16:creationId xmlns:a16="http://schemas.microsoft.com/office/drawing/2014/main" id="{2616C943-3FE0-4220-8F9F-60F8D4610394}"/>
                    </a:ext>
                  </a:extLst>
                </p:cNvPr>
                <p:cNvPicPr/>
                <p:nvPr/>
              </p:nvPicPr>
              <p:blipFill>
                <a:blip r:embed="rId142"/>
                <a:stretch>
                  <a:fillRect/>
                </a:stretch>
              </p:blipFill>
              <p:spPr>
                <a:xfrm>
                  <a:off x="4039143" y="2899411"/>
                  <a:ext cx="218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 name="Freihand 118">
                  <a:extLst>
                    <a:ext uri="{FF2B5EF4-FFF2-40B4-BE49-F238E27FC236}">
                      <a16:creationId xmlns:a16="http://schemas.microsoft.com/office/drawing/2014/main" id="{61383B3A-172E-40FA-811E-C5BEC2E5326C}"/>
                    </a:ext>
                  </a:extLst>
                </p14:cNvPr>
                <p14:cNvContentPartPr/>
                <p14:nvPr/>
              </p14:nvContentPartPr>
              <p14:xfrm>
                <a:off x="4231023" y="2821651"/>
                <a:ext cx="132840" cy="95760"/>
              </p14:xfrm>
            </p:contentPart>
          </mc:Choice>
          <mc:Fallback xmlns="">
            <p:pic>
              <p:nvPicPr>
                <p:cNvPr id="119" name="Freihand 118">
                  <a:extLst>
                    <a:ext uri="{FF2B5EF4-FFF2-40B4-BE49-F238E27FC236}">
                      <a16:creationId xmlns:a16="http://schemas.microsoft.com/office/drawing/2014/main" id="{61383B3A-172E-40FA-811E-C5BEC2E5326C}"/>
                    </a:ext>
                  </a:extLst>
                </p:cNvPr>
                <p:cNvPicPr/>
                <p:nvPr/>
              </p:nvPicPr>
              <p:blipFill>
                <a:blip r:embed="rId144"/>
                <a:stretch>
                  <a:fillRect/>
                </a:stretch>
              </p:blipFill>
              <p:spPr>
                <a:xfrm>
                  <a:off x="4226703" y="2817331"/>
                  <a:ext cx="141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21" name="Freihand 120">
                  <a:extLst>
                    <a:ext uri="{FF2B5EF4-FFF2-40B4-BE49-F238E27FC236}">
                      <a16:creationId xmlns:a16="http://schemas.microsoft.com/office/drawing/2014/main" id="{5D4DF342-D46E-4F44-9D91-F2DEC4738585}"/>
                    </a:ext>
                  </a:extLst>
                </p14:cNvPr>
                <p14:cNvContentPartPr/>
                <p14:nvPr/>
              </p14:nvContentPartPr>
              <p14:xfrm>
                <a:off x="3998463" y="3120091"/>
                <a:ext cx="21240" cy="81720"/>
              </p14:xfrm>
            </p:contentPart>
          </mc:Choice>
          <mc:Fallback xmlns="">
            <p:pic>
              <p:nvPicPr>
                <p:cNvPr id="121" name="Freihand 120">
                  <a:extLst>
                    <a:ext uri="{FF2B5EF4-FFF2-40B4-BE49-F238E27FC236}">
                      <a16:creationId xmlns:a16="http://schemas.microsoft.com/office/drawing/2014/main" id="{5D4DF342-D46E-4F44-9D91-F2DEC4738585}"/>
                    </a:ext>
                  </a:extLst>
                </p:cNvPr>
                <p:cNvPicPr/>
                <p:nvPr/>
              </p:nvPicPr>
              <p:blipFill>
                <a:blip r:embed="rId146"/>
                <a:stretch>
                  <a:fillRect/>
                </a:stretch>
              </p:blipFill>
              <p:spPr>
                <a:xfrm>
                  <a:off x="3994143" y="3115771"/>
                  <a:ext cx="29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22" name="Freihand 121">
                  <a:extLst>
                    <a:ext uri="{FF2B5EF4-FFF2-40B4-BE49-F238E27FC236}">
                      <a16:creationId xmlns:a16="http://schemas.microsoft.com/office/drawing/2014/main" id="{B573FC4B-1AE1-41C8-98B8-D8720C072031}"/>
                    </a:ext>
                  </a:extLst>
                </p14:cNvPr>
                <p14:cNvContentPartPr/>
                <p14:nvPr/>
              </p14:nvContentPartPr>
              <p14:xfrm>
                <a:off x="4018983" y="3440131"/>
                <a:ext cx="12600" cy="196560"/>
              </p14:xfrm>
            </p:contentPart>
          </mc:Choice>
          <mc:Fallback xmlns="">
            <p:pic>
              <p:nvPicPr>
                <p:cNvPr id="122" name="Freihand 121">
                  <a:extLst>
                    <a:ext uri="{FF2B5EF4-FFF2-40B4-BE49-F238E27FC236}">
                      <a16:creationId xmlns:a16="http://schemas.microsoft.com/office/drawing/2014/main" id="{B573FC4B-1AE1-41C8-98B8-D8720C072031}"/>
                    </a:ext>
                  </a:extLst>
                </p:cNvPr>
                <p:cNvPicPr/>
                <p:nvPr/>
              </p:nvPicPr>
              <p:blipFill>
                <a:blip r:embed="rId148"/>
                <a:stretch>
                  <a:fillRect/>
                </a:stretch>
              </p:blipFill>
              <p:spPr>
                <a:xfrm>
                  <a:off x="4014663" y="3435811"/>
                  <a:ext cx="21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3" name="Freihand 122">
                  <a:extLst>
                    <a:ext uri="{FF2B5EF4-FFF2-40B4-BE49-F238E27FC236}">
                      <a16:creationId xmlns:a16="http://schemas.microsoft.com/office/drawing/2014/main" id="{2DAC9F80-DE69-47DC-B675-920AFA2F226E}"/>
                    </a:ext>
                  </a:extLst>
                </p14:cNvPr>
                <p14:cNvContentPartPr/>
                <p14:nvPr/>
              </p14:nvContentPartPr>
              <p14:xfrm>
                <a:off x="3963543" y="4683211"/>
                <a:ext cx="26280" cy="591120"/>
              </p14:xfrm>
            </p:contentPart>
          </mc:Choice>
          <mc:Fallback xmlns="">
            <p:pic>
              <p:nvPicPr>
                <p:cNvPr id="123" name="Freihand 122">
                  <a:extLst>
                    <a:ext uri="{FF2B5EF4-FFF2-40B4-BE49-F238E27FC236}">
                      <a16:creationId xmlns:a16="http://schemas.microsoft.com/office/drawing/2014/main" id="{2DAC9F80-DE69-47DC-B675-920AFA2F226E}"/>
                    </a:ext>
                  </a:extLst>
                </p:cNvPr>
                <p:cNvPicPr/>
                <p:nvPr/>
              </p:nvPicPr>
              <p:blipFill>
                <a:blip r:embed="rId150"/>
                <a:stretch>
                  <a:fillRect/>
                </a:stretch>
              </p:blipFill>
              <p:spPr>
                <a:xfrm>
                  <a:off x="3959223" y="4678891"/>
                  <a:ext cx="3492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24" name="Freihand 123">
                  <a:extLst>
                    <a:ext uri="{FF2B5EF4-FFF2-40B4-BE49-F238E27FC236}">
                      <a16:creationId xmlns:a16="http://schemas.microsoft.com/office/drawing/2014/main" id="{A29BD5AA-EBA8-4A40-B51F-0466E5B527E8}"/>
                    </a:ext>
                  </a:extLst>
                </p14:cNvPr>
                <p14:cNvContentPartPr/>
                <p14:nvPr/>
              </p14:nvContentPartPr>
              <p14:xfrm>
                <a:off x="3976863" y="5319691"/>
                <a:ext cx="12600" cy="236880"/>
              </p14:xfrm>
            </p:contentPart>
          </mc:Choice>
          <mc:Fallback xmlns="">
            <p:pic>
              <p:nvPicPr>
                <p:cNvPr id="124" name="Freihand 123">
                  <a:extLst>
                    <a:ext uri="{FF2B5EF4-FFF2-40B4-BE49-F238E27FC236}">
                      <a16:creationId xmlns:a16="http://schemas.microsoft.com/office/drawing/2014/main" id="{A29BD5AA-EBA8-4A40-B51F-0466E5B527E8}"/>
                    </a:ext>
                  </a:extLst>
                </p:cNvPr>
                <p:cNvPicPr/>
                <p:nvPr/>
              </p:nvPicPr>
              <p:blipFill>
                <a:blip r:embed="rId152"/>
                <a:stretch>
                  <a:fillRect/>
                </a:stretch>
              </p:blipFill>
              <p:spPr>
                <a:xfrm>
                  <a:off x="3972543" y="5315371"/>
                  <a:ext cx="212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2" name="Freihand 111">
                  <a:extLst>
                    <a:ext uri="{FF2B5EF4-FFF2-40B4-BE49-F238E27FC236}">
                      <a16:creationId xmlns:a16="http://schemas.microsoft.com/office/drawing/2014/main" id="{EEF78B4B-FE27-43B4-95B1-E26B678A5B7E}"/>
                    </a:ext>
                  </a:extLst>
                </p14:cNvPr>
                <p14:cNvContentPartPr/>
                <p14:nvPr/>
              </p14:nvContentPartPr>
              <p14:xfrm>
                <a:off x="3585903" y="5769691"/>
                <a:ext cx="133200" cy="198000"/>
              </p14:xfrm>
            </p:contentPart>
          </mc:Choice>
          <mc:Fallback xmlns="">
            <p:pic>
              <p:nvPicPr>
                <p:cNvPr id="112" name="Freihand 111">
                  <a:extLst>
                    <a:ext uri="{FF2B5EF4-FFF2-40B4-BE49-F238E27FC236}">
                      <a16:creationId xmlns:a16="http://schemas.microsoft.com/office/drawing/2014/main" id="{EEF78B4B-FE27-43B4-95B1-E26B678A5B7E}"/>
                    </a:ext>
                  </a:extLst>
                </p:cNvPr>
                <p:cNvPicPr/>
                <p:nvPr/>
              </p:nvPicPr>
              <p:blipFill>
                <a:blip r:embed="rId154"/>
                <a:stretch>
                  <a:fillRect/>
                </a:stretch>
              </p:blipFill>
              <p:spPr>
                <a:xfrm>
                  <a:off x="3581583" y="5765371"/>
                  <a:ext cx="141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3" name="Freihand 112">
                  <a:extLst>
                    <a:ext uri="{FF2B5EF4-FFF2-40B4-BE49-F238E27FC236}">
                      <a16:creationId xmlns:a16="http://schemas.microsoft.com/office/drawing/2014/main" id="{47915AC5-2CCC-42D6-A1E8-8C30D09A3547}"/>
                    </a:ext>
                  </a:extLst>
                </p14:cNvPr>
                <p14:cNvContentPartPr/>
                <p14:nvPr/>
              </p14:nvContentPartPr>
              <p14:xfrm>
                <a:off x="3675543" y="5888131"/>
                <a:ext cx="86760" cy="133560"/>
              </p14:xfrm>
            </p:contentPart>
          </mc:Choice>
          <mc:Fallback xmlns="">
            <p:pic>
              <p:nvPicPr>
                <p:cNvPr id="113" name="Freihand 112">
                  <a:extLst>
                    <a:ext uri="{FF2B5EF4-FFF2-40B4-BE49-F238E27FC236}">
                      <a16:creationId xmlns:a16="http://schemas.microsoft.com/office/drawing/2014/main" id="{47915AC5-2CCC-42D6-A1E8-8C30D09A3547}"/>
                    </a:ext>
                  </a:extLst>
                </p:cNvPr>
                <p:cNvPicPr/>
                <p:nvPr/>
              </p:nvPicPr>
              <p:blipFill>
                <a:blip r:embed="rId156"/>
                <a:stretch>
                  <a:fillRect/>
                </a:stretch>
              </p:blipFill>
              <p:spPr>
                <a:xfrm>
                  <a:off x="3671223" y="5883811"/>
                  <a:ext cx="95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7" name="Freihand 126">
                  <a:extLst>
                    <a:ext uri="{FF2B5EF4-FFF2-40B4-BE49-F238E27FC236}">
                      <a16:creationId xmlns:a16="http://schemas.microsoft.com/office/drawing/2014/main" id="{4A8AFBA1-EDC2-44C9-82A8-C2BC3B8C1E50}"/>
                    </a:ext>
                  </a:extLst>
                </p14:cNvPr>
                <p14:cNvContentPartPr/>
                <p14:nvPr/>
              </p14:nvContentPartPr>
              <p14:xfrm>
                <a:off x="3861663" y="5797771"/>
                <a:ext cx="129960" cy="182160"/>
              </p14:xfrm>
            </p:contentPart>
          </mc:Choice>
          <mc:Fallback xmlns="">
            <p:pic>
              <p:nvPicPr>
                <p:cNvPr id="127" name="Freihand 126">
                  <a:extLst>
                    <a:ext uri="{FF2B5EF4-FFF2-40B4-BE49-F238E27FC236}">
                      <a16:creationId xmlns:a16="http://schemas.microsoft.com/office/drawing/2014/main" id="{4A8AFBA1-EDC2-44C9-82A8-C2BC3B8C1E50}"/>
                    </a:ext>
                  </a:extLst>
                </p:cNvPr>
                <p:cNvPicPr/>
                <p:nvPr/>
              </p:nvPicPr>
              <p:blipFill>
                <a:blip r:embed="rId158"/>
                <a:stretch>
                  <a:fillRect/>
                </a:stretch>
              </p:blipFill>
              <p:spPr>
                <a:xfrm>
                  <a:off x="3857343" y="5793451"/>
                  <a:ext cx="138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8" name="Freihand 127">
                  <a:extLst>
                    <a:ext uri="{FF2B5EF4-FFF2-40B4-BE49-F238E27FC236}">
                      <a16:creationId xmlns:a16="http://schemas.microsoft.com/office/drawing/2014/main" id="{0E936F3A-3BCA-4E41-A526-365C8ECFD705}"/>
                    </a:ext>
                  </a:extLst>
                </p14:cNvPr>
                <p14:cNvContentPartPr/>
                <p14:nvPr/>
              </p14:nvContentPartPr>
              <p14:xfrm>
                <a:off x="4017183" y="5872651"/>
                <a:ext cx="126000" cy="137520"/>
              </p14:xfrm>
            </p:contentPart>
          </mc:Choice>
          <mc:Fallback xmlns="">
            <p:pic>
              <p:nvPicPr>
                <p:cNvPr id="128" name="Freihand 127">
                  <a:extLst>
                    <a:ext uri="{FF2B5EF4-FFF2-40B4-BE49-F238E27FC236}">
                      <a16:creationId xmlns:a16="http://schemas.microsoft.com/office/drawing/2014/main" id="{0E936F3A-3BCA-4E41-A526-365C8ECFD705}"/>
                    </a:ext>
                  </a:extLst>
                </p:cNvPr>
                <p:cNvPicPr/>
                <p:nvPr/>
              </p:nvPicPr>
              <p:blipFill>
                <a:blip r:embed="rId160"/>
                <a:stretch>
                  <a:fillRect/>
                </a:stretch>
              </p:blipFill>
              <p:spPr>
                <a:xfrm>
                  <a:off x="4012863" y="5868331"/>
                  <a:ext cx="134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9" name="Freihand 128">
                  <a:extLst>
                    <a:ext uri="{FF2B5EF4-FFF2-40B4-BE49-F238E27FC236}">
                      <a16:creationId xmlns:a16="http://schemas.microsoft.com/office/drawing/2014/main" id="{1BAA109A-A2F9-4E6D-9FC2-A760F154E357}"/>
                    </a:ext>
                  </a:extLst>
                </p14:cNvPr>
                <p14:cNvContentPartPr/>
                <p14:nvPr/>
              </p14:nvContentPartPr>
              <p14:xfrm>
                <a:off x="2942943" y="5919451"/>
                <a:ext cx="576000" cy="57240"/>
              </p14:xfrm>
            </p:contentPart>
          </mc:Choice>
          <mc:Fallback xmlns="">
            <p:pic>
              <p:nvPicPr>
                <p:cNvPr id="129" name="Freihand 128">
                  <a:extLst>
                    <a:ext uri="{FF2B5EF4-FFF2-40B4-BE49-F238E27FC236}">
                      <a16:creationId xmlns:a16="http://schemas.microsoft.com/office/drawing/2014/main" id="{1BAA109A-A2F9-4E6D-9FC2-A760F154E357}"/>
                    </a:ext>
                  </a:extLst>
                </p:cNvPr>
                <p:cNvPicPr/>
                <p:nvPr/>
              </p:nvPicPr>
              <p:blipFill>
                <a:blip r:embed="rId162"/>
                <a:stretch>
                  <a:fillRect/>
                </a:stretch>
              </p:blipFill>
              <p:spPr>
                <a:xfrm>
                  <a:off x="2938623" y="5915131"/>
                  <a:ext cx="584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0" name="Freihand 129">
                  <a:extLst>
                    <a:ext uri="{FF2B5EF4-FFF2-40B4-BE49-F238E27FC236}">
                      <a16:creationId xmlns:a16="http://schemas.microsoft.com/office/drawing/2014/main" id="{D6FC81CE-F3AE-43DF-863C-358A9594BB44}"/>
                    </a:ext>
                  </a:extLst>
                </p14:cNvPr>
                <p14:cNvContentPartPr/>
                <p14:nvPr/>
              </p14:nvContentPartPr>
              <p14:xfrm>
                <a:off x="3388983" y="5855731"/>
                <a:ext cx="189360" cy="267840"/>
              </p14:xfrm>
            </p:contentPart>
          </mc:Choice>
          <mc:Fallback xmlns="">
            <p:pic>
              <p:nvPicPr>
                <p:cNvPr id="130" name="Freihand 129">
                  <a:extLst>
                    <a:ext uri="{FF2B5EF4-FFF2-40B4-BE49-F238E27FC236}">
                      <a16:creationId xmlns:a16="http://schemas.microsoft.com/office/drawing/2014/main" id="{D6FC81CE-F3AE-43DF-863C-358A9594BB44}"/>
                    </a:ext>
                  </a:extLst>
                </p:cNvPr>
                <p:cNvPicPr/>
                <p:nvPr/>
              </p:nvPicPr>
              <p:blipFill>
                <a:blip r:embed="rId164"/>
                <a:stretch>
                  <a:fillRect/>
                </a:stretch>
              </p:blipFill>
              <p:spPr>
                <a:xfrm>
                  <a:off x="3384663" y="5851411"/>
                  <a:ext cx="198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2" name="Freihand 131">
                  <a:extLst>
                    <a:ext uri="{FF2B5EF4-FFF2-40B4-BE49-F238E27FC236}">
                      <a16:creationId xmlns:a16="http://schemas.microsoft.com/office/drawing/2014/main" id="{6CBC446C-DCAB-4BF1-A626-25A464619D0F}"/>
                    </a:ext>
                  </a:extLst>
                </p14:cNvPr>
                <p14:cNvContentPartPr/>
                <p14:nvPr/>
              </p14:nvContentPartPr>
              <p14:xfrm>
                <a:off x="4156863" y="2456611"/>
                <a:ext cx="564840" cy="609480"/>
              </p14:xfrm>
            </p:contentPart>
          </mc:Choice>
          <mc:Fallback xmlns="">
            <p:pic>
              <p:nvPicPr>
                <p:cNvPr id="132" name="Freihand 131">
                  <a:extLst>
                    <a:ext uri="{FF2B5EF4-FFF2-40B4-BE49-F238E27FC236}">
                      <a16:creationId xmlns:a16="http://schemas.microsoft.com/office/drawing/2014/main" id="{6CBC446C-DCAB-4BF1-A626-25A464619D0F}"/>
                    </a:ext>
                  </a:extLst>
                </p:cNvPr>
                <p:cNvPicPr/>
                <p:nvPr/>
              </p:nvPicPr>
              <p:blipFill>
                <a:blip r:embed="rId166"/>
                <a:stretch>
                  <a:fillRect/>
                </a:stretch>
              </p:blipFill>
              <p:spPr>
                <a:xfrm>
                  <a:off x="4152543" y="2452291"/>
                  <a:ext cx="57348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3" name="Freihand 132">
                  <a:extLst>
                    <a:ext uri="{FF2B5EF4-FFF2-40B4-BE49-F238E27FC236}">
                      <a16:creationId xmlns:a16="http://schemas.microsoft.com/office/drawing/2014/main" id="{9712614B-9AEF-4EAE-B045-A571EBF86174}"/>
                    </a:ext>
                  </a:extLst>
                </p14:cNvPr>
                <p14:cNvContentPartPr/>
                <p14:nvPr/>
              </p14:nvContentPartPr>
              <p14:xfrm>
                <a:off x="4635303" y="2860891"/>
                <a:ext cx="2767680" cy="523440"/>
              </p14:xfrm>
            </p:contentPart>
          </mc:Choice>
          <mc:Fallback xmlns="">
            <p:pic>
              <p:nvPicPr>
                <p:cNvPr id="133" name="Freihand 132">
                  <a:extLst>
                    <a:ext uri="{FF2B5EF4-FFF2-40B4-BE49-F238E27FC236}">
                      <a16:creationId xmlns:a16="http://schemas.microsoft.com/office/drawing/2014/main" id="{9712614B-9AEF-4EAE-B045-A571EBF86174}"/>
                    </a:ext>
                  </a:extLst>
                </p:cNvPr>
                <p:cNvPicPr/>
                <p:nvPr/>
              </p:nvPicPr>
              <p:blipFill>
                <a:blip r:embed="rId168"/>
                <a:stretch>
                  <a:fillRect/>
                </a:stretch>
              </p:blipFill>
              <p:spPr>
                <a:xfrm>
                  <a:off x="4630983" y="2856571"/>
                  <a:ext cx="2776320" cy="532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5" name="Freihand 134">
                  <a:extLst>
                    <a:ext uri="{FF2B5EF4-FFF2-40B4-BE49-F238E27FC236}">
                      <a16:creationId xmlns:a16="http://schemas.microsoft.com/office/drawing/2014/main" id="{C7F90997-1041-4551-9F43-3FFC95E560D3}"/>
                    </a:ext>
                  </a:extLst>
                </p14:cNvPr>
                <p14:cNvContentPartPr/>
                <p14:nvPr/>
              </p14:nvContentPartPr>
              <p14:xfrm>
                <a:off x="7564263" y="3098851"/>
                <a:ext cx="39960" cy="148320"/>
              </p14:xfrm>
            </p:contentPart>
          </mc:Choice>
          <mc:Fallback xmlns="">
            <p:pic>
              <p:nvPicPr>
                <p:cNvPr id="135" name="Freihand 134">
                  <a:extLst>
                    <a:ext uri="{FF2B5EF4-FFF2-40B4-BE49-F238E27FC236}">
                      <a16:creationId xmlns:a16="http://schemas.microsoft.com/office/drawing/2014/main" id="{C7F90997-1041-4551-9F43-3FFC95E560D3}"/>
                    </a:ext>
                  </a:extLst>
                </p:cNvPr>
                <p:cNvPicPr/>
                <p:nvPr/>
              </p:nvPicPr>
              <p:blipFill>
                <a:blip r:embed="rId170"/>
                <a:stretch>
                  <a:fillRect/>
                </a:stretch>
              </p:blipFill>
              <p:spPr>
                <a:xfrm>
                  <a:off x="7559943" y="3094531"/>
                  <a:ext cx="48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6" name="Freihand 135">
                  <a:extLst>
                    <a:ext uri="{FF2B5EF4-FFF2-40B4-BE49-F238E27FC236}">
                      <a16:creationId xmlns:a16="http://schemas.microsoft.com/office/drawing/2014/main" id="{C632D735-47B0-4ED8-B9C6-AF01CFC70BBA}"/>
                    </a:ext>
                  </a:extLst>
                </p14:cNvPr>
                <p14:cNvContentPartPr/>
                <p14:nvPr/>
              </p14:nvContentPartPr>
              <p14:xfrm>
                <a:off x="7489023" y="3153211"/>
                <a:ext cx="145440" cy="50040"/>
              </p14:xfrm>
            </p:contentPart>
          </mc:Choice>
          <mc:Fallback xmlns="">
            <p:pic>
              <p:nvPicPr>
                <p:cNvPr id="136" name="Freihand 135">
                  <a:extLst>
                    <a:ext uri="{FF2B5EF4-FFF2-40B4-BE49-F238E27FC236}">
                      <a16:creationId xmlns:a16="http://schemas.microsoft.com/office/drawing/2014/main" id="{C632D735-47B0-4ED8-B9C6-AF01CFC70BBA}"/>
                    </a:ext>
                  </a:extLst>
                </p:cNvPr>
                <p:cNvPicPr/>
                <p:nvPr/>
              </p:nvPicPr>
              <p:blipFill>
                <a:blip r:embed="rId172"/>
                <a:stretch>
                  <a:fillRect/>
                </a:stretch>
              </p:blipFill>
              <p:spPr>
                <a:xfrm>
                  <a:off x="7484703" y="3148891"/>
                  <a:ext cx="154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 name="Freihand 136">
                  <a:extLst>
                    <a:ext uri="{FF2B5EF4-FFF2-40B4-BE49-F238E27FC236}">
                      <a16:creationId xmlns:a16="http://schemas.microsoft.com/office/drawing/2014/main" id="{B1A4A2E7-C3A9-4953-A3C2-510D0DB8B496}"/>
                    </a:ext>
                  </a:extLst>
                </p14:cNvPr>
                <p14:cNvContentPartPr/>
                <p14:nvPr/>
              </p14:nvContentPartPr>
              <p14:xfrm>
                <a:off x="7605663" y="3063211"/>
                <a:ext cx="165600" cy="154800"/>
              </p14:xfrm>
            </p:contentPart>
          </mc:Choice>
          <mc:Fallback xmlns="">
            <p:pic>
              <p:nvPicPr>
                <p:cNvPr id="137" name="Freihand 136">
                  <a:extLst>
                    <a:ext uri="{FF2B5EF4-FFF2-40B4-BE49-F238E27FC236}">
                      <a16:creationId xmlns:a16="http://schemas.microsoft.com/office/drawing/2014/main" id="{B1A4A2E7-C3A9-4953-A3C2-510D0DB8B496}"/>
                    </a:ext>
                  </a:extLst>
                </p:cNvPr>
                <p:cNvPicPr/>
                <p:nvPr/>
              </p:nvPicPr>
              <p:blipFill>
                <a:blip r:embed="rId174"/>
                <a:stretch>
                  <a:fillRect/>
                </a:stretch>
              </p:blipFill>
              <p:spPr>
                <a:xfrm>
                  <a:off x="7601343" y="3058891"/>
                  <a:ext cx="174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 name="Freihand 137">
                  <a:extLst>
                    <a:ext uri="{FF2B5EF4-FFF2-40B4-BE49-F238E27FC236}">
                      <a16:creationId xmlns:a16="http://schemas.microsoft.com/office/drawing/2014/main" id="{2F5E3F4D-CAED-43CE-9219-ECCAC6D29D8E}"/>
                    </a:ext>
                  </a:extLst>
                </p14:cNvPr>
                <p14:cNvContentPartPr/>
                <p14:nvPr/>
              </p14:nvContentPartPr>
              <p14:xfrm>
                <a:off x="7734183" y="3070411"/>
                <a:ext cx="360" cy="360"/>
              </p14:xfrm>
            </p:contentPart>
          </mc:Choice>
          <mc:Fallback xmlns="">
            <p:pic>
              <p:nvPicPr>
                <p:cNvPr id="138" name="Freihand 137">
                  <a:extLst>
                    <a:ext uri="{FF2B5EF4-FFF2-40B4-BE49-F238E27FC236}">
                      <a16:creationId xmlns:a16="http://schemas.microsoft.com/office/drawing/2014/main" id="{2F5E3F4D-CAED-43CE-9219-ECCAC6D29D8E}"/>
                    </a:ext>
                  </a:extLst>
                </p:cNvPr>
                <p:cNvPicPr/>
                <p:nvPr/>
              </p:nvPicPr>
              <p:blipFill>
                <a:blip r:embed="rId60"/>
                <a:stretch>
                  <a:fillRect/>
                </a:stretch>
              </p:blipFill>
              <p:spPr>
                <a:xfrm>
                  <a:off x="7729863" y="30660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9" name="Freihand 138">
                  <a:extLst>
                    <a:ext uri="{FF2B5EF4-FFF2-40B4-BE49-F238E27FC236}">
                      <a16:creationId xmlns:a16="http://schemas.microsoft.com/office/drawing/2014/main" id="{58709E47-79B7-4663-A734-23B07882306B}"/>
                    </a:ext>
                  </a:extLst>
                </p14:cNvPr>
                <p14:cNvContentPartPr/>
                <p14:nvPr/>
              </p14:nvContentPartPr>
              <p14:xfrm>
                <a:off x="7765863" y="3102451"/>
                <a:ext cx="86040" cy="100800"/>
              </p14:xfrm>
            </p:contentPart>
          </mc:Choice>
          <mc:Fallback xmlns="">
            <p:pic>
              <p:nvPicPr>
                <p:cNvPr id="139" name="Freihand 138">
                  <a:extLst>
                    <a:ext uri="{FF2B5EF4-FFF2-40B4-BE49-F238E27FC236}">
                      <a16:creationId xmlns:a16="http://schemas.microsoft.com/office/drawing/2014/main" id="{58709E47-79B7-4663-A734-23B07882306B}"/>
                    </a:ext>
                  </a:extLst>
                </p:cNvPr>
                <p:cNvPicPr/>
                <p:nvPr/>
              </p:nvPicPr>
              <p:blipFill>
                <a:blip r:embed="rId177"/>
                <a:stretch>
                  <a:fillRect/>
                </a:stretch>
              </p:blipFill>
              <p:spPr>
                <a:xfrm>
                  <a:off x="7761543" y="3098131"/>
                  <a:ext cx="94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 name="Freihand 139">
                  <a:extLst>
                    <a:ext uri="{FF2B5EF4-FFF2-40B4-BE49-F238E27FC236}">
                      <a16:creationId xmlns:a16="http://schemas.microsoft.com/office/drawing/2014/main" id="{00048219-38EB-4498-98A5-370E2C07AA36}"/>
                    </a:ext>
                  </a:extLst>
                </p14:cNvPr>
                <p14:cNvContentPartPr/>
                <p14:nvPr/>
              </p14:nvContentPartPr>
              <p14:xfrm>
                <a:off x="7995183" y="3100651"/>
                <a:ext cx="360" cy="360"/>
              </p14:xfrm>
            </p:contentPart>
          </mc:Choice>
          <mc:Fallback xmlns="">
            <p:pic>
              <p:nvPicPr>
                <p:cNvPr id="140" name="Freihand 139">
                  <a:extLst>
                    <a:ext uri="{FF2B5EF4-FFF2-40B4-BE49-F238E27FC236}">
                      <a16:creationId xmlns:a16="http://schemas.microsoft.com/office/drawing/2014/main" id="{00048219-38EB-4498-98A5-370E2C07AA36}"/>
                    </a:ext>
                  </a:extLst>
                </p:cNvPr>
                <p:cNvPicPr/>
                <p:nvPr/>
              </p:nvPicPr>
              <p:blipFill>
                <a:blip r:embed="rId60"/>
                <a:stretch>
                  <a:fillRect/>
                </a:stretch>
              </p:blipFill>
              <p:spPr>
                <a:xfrm>
                  <a:off x="7990863" y="3096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1" name="Freihand 140">
                  <a:extLst>
                    <a:ext uri="{FF2B5EF4-FFF2-40B4-BE49-F238E27FC236}">
                      <a16:creationId xmlns:a16="http://schemas.microsoft.com/office/drawing/2014/main" id="{0917C9CC-360A-4470-9435-E54599A5B9DE}"/>
                    </a:ext>
                  </a:extLst>
                </p14:cNvPr>
                <p14:cNvContentPartPr/>
                <p14:nvPr/>
              </p14:nvContentPartPr>
              <p14:xfrm>
                <a:off x="7995183" y="3048451"/>
                <a:ext cx="111240" cy="96480"/>
              </p14:xfrm>
            </p:contentPart>
          </mc:Choice>
          <mc:Fallback xmlns="">
            <p:pic>
              <p:nvPicPr>
                <p:cNvPr id="141" name="Freihand 140">
                  <a:extLst>
                    <a:ext uri="{FF2B5EF4-FFF2-40B4-BE49-F238E27FC236}">
                      <a16:creationId xmlns:a16="http://schemas.microsoft.com/office/drawing/2014/main" id="{0917C9CC-360A-4470-9435-E54599A5B9DE}"/>
                    </a:ext>
                  </a:extLst>
                </p:cNvPr>
                <p:cNvPicPr/>
                <p:nvPr/>
              </p:nvPicPr>
              <p:blipFill>
                <a:blip r:embed="rId180"/>
                <a:stretch>
                  <a:fillRect/>
                </a:stretch>
              </p:blipFill>
              <p:spPr>
                <a:xfrm>
                  <a:off x="7990863" y="3044131"/>
                  <a:ext cx="119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2" name="Freihand 141">
                  <a:extLst>
                    <a:ext uri="{FF2B5EF4-FFF2-40B4-BE49-F238E27FC236}">
                      <a16:creationId xmlns:a16="http://schemas.microsoft.com/office/drawing/2014/main" id="{AE7E97FE-7135-4343-9D12-6D090ED0E97F}"/>
                    </a:ext>
                  </a:extLst>
                </p14:cNvPr>
                <p14:cNvContentPartPr/>
                <p14:nvPr/>
              </p14:nvContentPartPr>
              <p14:xfrm>
                <a:off x="8145303" y="2976811"/>
                <a:ext cx="249120" cy="254160"/>
              </p14:xfrm>
            </p:contentPart>
          </mc:Choice>
          <mc:Fallback xmlns="">
            <p:pic>
              <p:nvPicPr>
                <p:cNvPr id="142" name="Freihand 141">
                  <a:extLst>
                    <a:ext uri="{FF2B5EF4-FFF2-40B4-BE49-F238E27FC236}">
                      <a16:creationId xmlns:a16="http://schemas.microsoft.com/office/drawing/2014/main" id="{AE7E97FE-7135-4343-9D12-6D090ED0E97F}"/>
                    </a:ext>
                  </a:extLst>
                </p:cNvPr>
                <p:cNvPicPr/>
                <p:nvPr/>
              </p:nvPicPr>
              <p:blipFill>
                <a:blip r:embed="rId182"/>
                <a:stretch>
                  <a:fillRect/>
                </a:stretch>
              </p:blipFill>
              <p:spPr>
                <a:xfrm>
                  <a:off x="8140983" y="2972491"/>
                  <a:ext cx="257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 name="Freihand 142">
                  <a:extLst>
                    <a:ext uri="{FF2B5EF4-FFF2-40B4-BE49-F238E27FC236}">
                      <a16:creationId xmlns:a16="http://schemas.microsoft.com/office/drawing/2014/main" id="{F5FE7BA2-5C81-47FE-B61A-98A9EE7DC092}"/>
                    </a:ext>
                  </a:extLst>
                </p14:cNvPr>
                <p14:cNvContentPartPr/>
                <p14:nvPr/>
              </p14:nvContentPartPr>
              <p14:xfrm>
                <a:off x="8400543" y="2954131"/>
                <a:ext cx="27720" cy="100440"/>
              </p14:xfrm>
            </p:contentPart>
          </mc:Choice>
          <mc:Fallback xmlns="">
            <p:pic>
              <p:nvPicPr>
                <p:cNvPr id="143" name="Freihand 142">
                  <a:extLst>
                    <a:ext uri="{FF2B5EF4-FFF2-40B4-BE49-F238E27FC236}">
                      <a16:creationId xmlns:a16="http://schemas.microsoft.com/office/drawing/2014/main" id="{F5FE7BA2-5C81-47FE-B61A-98A9EE7DC092}"/>
                    </a:ext>
                  </a:extLst>
                </p:cNvPr>
                <p:cNvPicPr/>
                <p:nvPr/>
              </p:nvPicPr>
              <p:blipFill>
                <a:blip r:embed="rId184"/>
                <a:stretch>
                  <a:fillRect/>
                </a:stretch>
              </p:blipFill>
              <p:spPr>
                <a:xfrm>
                  <a:off x="8396223" y="2949811"/>
                  <a:ext cx="363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4" name="Freihand 143">
                  <a:extLst>
                    <a:ext uri="{FF2B5EF4-FFF2-40B4-BE49-F238E27FC236}">
                      <a16:creationId xmlns:a16="http://schemas.microsoft.com/office/drawing/2014/main" id="{C5E2CCC2-A138-4A86-811A-9675C1CBB32D}"/>
                    </a:ext>
                  </a:extLst>
                </p14:cNvPr>
                <p14:cNvContentPartPr/>
                <p14:nvPr/>
              </p14:nvContentPartPr>
              <p14:xfrm>
                <a:off x="8445903" y="2838211"/>
                <a:ext cx="78840" cy="208080"/>
              </p14:xfrm>
            </p:contentPart>
          </mc:Choice>
          <mc:Fallback xmlns="">
            <p:pic>
              <p:nvPicPr>
                <p:cNvPr id="144" name="Freihand 143">
                  <a:extLst>
                    <a:ext uri="{FF2B5EF4-FFF2-40B4-BE49-F238E27FC236}">
                      <a16:creationId xmlns:a16="http://schemas.microsoft.com/office/drawing/2014/main" id="{C5E2CCC2-A138-4A86-811A-9675C1CBB32D}"/>
                    </a:ext>
                  </a:extLst>
                </p:cNvPr>
                <p:cNvPicPr/>
                <p:nvPr/>
              </p:nvPicPr>
              <p:blipFill>
                <a:blip r:embed="rId186"/>
                <a:stretch>
                  <a:fillRect/>
                </a:stretch>
              </p:blipFill>
              <p:spPr>
                <a:xfrm>
                  <a:off x="8441583" y="2833891"/>
                  <a:ext cx="874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631F605B-68F3-4072-A4E9-A072F009A3D4}"/>
                    </a:ext>
                  </a:extLst>
                </p14:cNvPr>
                <p14:cNvContentPartPr/>
                <p14:nvPr/>
              </p14:nvContentPartPr>
              <p14:xfrm>
                <a:off x="8462463" y="2837131"/>
                <a:ext cx="107280" cy="193320"/>
              </p14:xfrm>
            </p:contentPart>
          </mc:Choice>
          <mc:Fallback xmlns="">
            <p:pic>
              <p:nvPicPr>
                <p:cNvPr id="146" name="Freihand 145">
                  <a:extLst>
                    <a:ext uri="{FF2B5EF4-FFF2-40B4-BE49-F238E27FC236}">
                      <a16:creationId xmlns:a16="http://schemas.microsoft.com/office/drawing/2014/main" id="{631F605B-68F3-4072-A4E9-A072F009A3D4}"/>
                    </a:ext>
                  </a:extLst>
                </p:cNvPr>
                <p:cNvPicPr/>
                <p:nvPr/>
              </p:nvPicPr>
              <p:blipFill>
                <a:blip r:embed="rId188"/>
                <a:stretch>
                  <a:fillRect/>
                </a:stretch>
              </p:blipFill>
              <p:spPr>
                <a:xfrm>
                  <a:off x="8458143" y="2832811"/>
                  <a:ext cx="1159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 name="Freihand 146">
                  <a:extLst>
                    <a:ext uri="{FF2B5EF4-FFF2-40B4-BE49-F238E27FC236}">
                      <a16:creationId xmlns:a16="http://schemas.microsoft.com/office/drawing/2014/main" id="{597E51B0-D5CF-4AA5-8991-B340C04EE402}"/>
                    </a:ext>
                  </a:extLst>
                </p14:cNvPr>
                <p14:cNvContentPartPr/>
                <p14:nvPr/>
              </p14:nvContentPartPr>
              <p14:xfrm>
                <a:off x="8536623" y="2851171"/>
                <a:ext cx="3600" cy="4680"/>
              </p14:xfrm>
            </p:contentPart>
          </mc:Choice>
          <mc:Fallback xmlns="">
            <p:pic>
              <p:nvPicPr>
                <p:cNvPr id="147" name="Freihand 146">
                  <a:extLst>
                    <a:ext uri="{FF2B5EF4-FFF2-40B4-BE49-F238E27FC236}">
                      <a16:creationId xmlns:a16="http://schemas.microsoft.com/office/drawing/2014/main" id="{597E51B0-D5CF-4AA5-8991-B340C04EE402}"/>
                    </a:ext>
                  </a:extLst>
                </p:cNvPr>
                <p:cNvPicPr/>
                <p:nvPr/>
              </p:nvPicPr>
              <p:blipFill>
                <a:blip r:embed="rId190"/>
                <a:stretch>
                  <a:fillRect/>
                </a:stretch>
              </p:blipFill>
              <p:spPr>
                <a:xfrm>
                  <a:off x="8532303" y="2846851"/>
                  <a:ext cx="1224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8" name="Freihand 147">
                  <a:extLst>
                    <a:ext uri="{FF2B5EF4-FFF2-40B4-BE49-F238E27FC236}">
                      <a16:creationId xmlns:a16="http://schemas.microsoft.com/office/drawing/2014/main" id="{75C1AD31-C00D-4412-BC17-C407ED9EB3F5}"/>
                    </a:ext>
                  </a:extLst>
                </p14:cNvPr>
                <p14:cNvContentPartPr/>
                <p14:nvPr/>
              </p14:nvContentPartPr>
              <p14:xfrm>
                <a:off x="8554623" y="2827051"/>
                <a:ext cx="64800" cy="210600"/>
              </p14:xfrm>
            </p:contentPart>
          </mc:Choice>
          <mc:Fallback xmlns="">
            <p:pic>
              <p:nvPicPr>
                <p:cNvPr id="148" name="Freihand 147">
                  <a:extLst>
                    <a:ext uri="{FF2B5EF4-FFF2-40B4-BE49-F238E27FC236}">
                      <a16:creationId xmlns:a16="http://schemas.microsoft.com/office/drawing/2014/main" id="{75C1AD31-C00D-4412-BC17-C407ED9EB3F5}"/>
                    </a:ext>
                  </a:extLst>
                </p:cNvPr>
                <p:cNvPicPr/>
                <p:nvPr/>
              </p:nvPicPr>
              <p:blipFill>
                <a:blip r:embed="rId192"/>
                <a:stretch>
                  <a:fillRect/>
                </a:stretch>
              </p:blipFill>
              <p:spPr>
                <a:xfrm>
                  <a:off x="8550303" y="2822731"/>
                  <a:ext cx="73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 name="Freihand 148">
                  <a:extLst>
                    <a:ext uri="{FF2B5EF4-FFF2-40B4-BE49-F238E27FC236}">
                      <a16:creationId xmlns:a16="http://schemas.microsoft.com/office/drawing/2014/main" id="{9921032F-4B78-44F3-998F-756876FC0AEC}"/>
                    </a:ext>
                  </a:extLst>
                </p14:cNvPr>
                <p14:cNvContentPartPr/>
                <p14:nvPr/>
              </p14:nvContentPartPr>
              <p14:xfrm>
                <a:off x="8661183" y="2914531"/>
                <a:ext cx="299160" cy="61200"/>
              </p14:xfrm>
            </p:contentPart>
          </mc:Choice>
          <mc:Fallback xmlns="">
            <p:pic>
              <p:nvPicPr>
                <p:cNvPr id="149" name="Freihand 148">
                  <a:extLst>
                    <a:ext uri="{FF2B5EF4-FFF2-40B4-BE49-F238E27FC236}">
                      <a16:creationId xmlns:a16="http://schemas.microsoft.com/office/drawing/2014/main" id="{9921032F-4B78-44F3-998F-756876FC0AEC}"/>
                    </a:ext>
                  </a:extLst>
                </p:cNvPr>
                <p:cNvPicPr/>
                <p:nvPr/>
              </p:nvPicPr>
              <p:blipFill>
                <a:blip r:embed="rId194"/>
                <a:stretch>
                  <a:fillRect/>
                </a:stretch>
              </p:blipFill>
              <p:spPr>
                <a:xfrm>
                  <a:off x="8656863" y="2910211"/>
                  <a:ext cx="307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0" name="Freihand 149">
                  <a:extLst>
                    <a:ext uri="{FF2B5EF4-FFF2-40B4-BE49-F238E27FC236}">
                      <a16:creationId xmlns:a16="http://schemas.microsoft.com/office/drawing/2014/main" id="{675835C6-E3E0-44C0-8F51-E3E1A59C6DE5}"/>
                    </a:ext>
                  </a:extLst>
                </p14:cNvPr>
                <p14:cNvContentPartPr/>
                <p14:nvPr/>
              </p14:nvContentPartPr>
              <p14:xfrm>
                <a:off x="8384343" y="2728411"/>
                <a:ext cx="43920" cy="18360"/>
              </p14:xfrm>
            </p:contentPart>
          </mc:Choice>
          <mc:Fallback xmlns="">
            <p:pic>
              <p:nvPicPr>
                <p:cNvPr id="150" name="Freihand 149">
                  <a:extLst>
                    <a:ext uri="{FF2B5EF4-FFF2-40B4-BE49-F238E27FC236}">
                      <a16:creationId xmlns:a16="http://schemas.microsoft.com/office/drawing/2014/main" id="{675835C6-E3E0-44C0-8F51-E3E1A59C6DE5}"/>
                    </a:ext>
                  </a:extLst>
                </p:cNvPr>
                <p:cNvPicPr/>
                <p:nvPr/>
              </p:nvPicPr>
              <p:blipFill>
                <a:blip r:embed="rId196"/>
                <a:stretch>
                  <a:fillRect/>
                </a:stretch>
              </p:blipFill>
              <p:spPr>
                <a:xfrm>
                  <a:off x="8380023" y="2724091"/>
                  <a:ext cx="52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Freihand 150">
                  <a:extLst>
                    <a:ext uri="{FF2B5EF4-FFF2-40B4-BE49-F238E27FC236}">
                      <a16:creationId xmlns:a16="http://schemas.microsoft.com/office/drawing/2014/main" id="{DB103143-7723-4591-89FA-1844654C6BD7}"/>
                    </a:ext>
                  </a:extLst>
                </p14:cNvPr>
                <p14:cNvContentPartPr/>
                <p14:nvPr/>
              </p14:nvContentPartPr>
              <p14:xfrm>
                <a:off x="9056823" y="2883571"/>
                <a:ext cx="23760" cy="58680"/>
              </p14:xfrm>
            </p:contentPart>
          </mc:Choice>
          <mc:Fallback xmlns="">
            <p:pic>
              <p:nvPicPr>
                <p:cNvPr id="151" name="Freihand 150">
                  <a:extLst>
                    <a:ext uri="{FF2B5EF4-FFF2-40B4-BE49-F238E27FC236}">
                      <a16:creationId xmlns:a16="http://schemas.microsoft.com/office/drawing/2014/main" id="{DB103143-7723-4591-89FA-1844654C6BD7}"/>
                    </a:ext>
                  </a:extLst>
                </p:cNvPr>
                <p:cNvPicPr/>
                <p:nvPr/>
              </p:nvPicPr>
              <p:blipFill>
                <a:blip r:embed="rId198"/>
                <a:stretch>
                  <a:fillRect/>
                </a:stretch>
              </p:blipFill>
              <p:spPr>
                <a:xfrm>
                  <a:off x="9052503" y="2879251"/>
                  <a:ext cx="324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2" name="Freihand 151">
                  <a:extLst>
                    <a:ext uri="{FF2B5EF4-FFF2-40B4-BE49-F238E27FC236}">
                      <a16:creationId xmlns:a16="http://schemas.microsoft.com/office/drawing/2014/main" id="{4D3A7D32-956D-45E2-83F1-31657A2FA03C}"/>
                    </a:ext>
                  </a:extLst>
                </p14:cNvPr>
                <p14:cNvContentPartPr/>
                <p14:nvPr/>
              </p14:nvContentPartPr>
              <p14:xfrm>
                <a:off x="9052143" y="2799331"/>
                <a:ext cx="65160" cy="39240"/>
              </p14:xfrm>
            </p:contentPart>
          </mc:Choice>
          <mc:Fallback xmlns="">
            <p:pic>
              <p:nvPicPr>
                <p:cNvPr id="152" name="Freihand 151">
                  <a:extLst>
                    <a:ext uri="{FF2B5EF4-FFF2-40B4-BE49-F238E27FC236}">
                      <a16:creationId xmlns:a16="http://schemas.microsoft.com/office/drawing/2014/main" id="{4D3A7D32-956D-45E2-83F1-31657A2FA03C}"/>
                    </a:ext>
                  </a:extLst>
                </p:cNvPr>
                <p:cNvPicPr/>
                <p:nvPr/>
              </p:nvPicPr>
              <p:blipFill>
                <a:blip r:embed="rId200"/>
                <a:stretch>
                  <a:fillRect/>
                </a:stretch>
              </p:blipFill>
              <p:spPr>
                <a:xfrm>
                  <a:off x="9047823" y="2795011"/>
                  <a:ext cx="73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3" name="Freihand 152">
                  <a:extLst>
                    <a:ext uri="{FF2B5EF4-FFF2-40B4-BE49-F238E27FC236}">
                      <a16:creationId xmlns:a16="http://schemas.microsoft.com/office/drawing/2014/main" id="{18E2A805-DD82-441E-A7CC-438F821BAB5E}"/>
                    </a:ext>
                  </a:extLst>
                </p14:cNvPr>
                <p14:cNvContentPartPr/>
                <p14:nvPr/>
              </p14:nvContentPartPr>
              <p14:xfrm>
                <a:off x="9131703" y="2828851"/>
                <a:ext cx="110160" cy="114120"/>
              </p14:xfrm>
            </p:contentPart>
          </mc:Choice>
          <mc:Fallback xmlns="">
            <p:pic>
              <p:nvPicPr>
                <p:cNvPr id="153" name="Freihand 152">
                  <a:extLst>
                    <a:ext uri="{FF2B5EF4-FFF2-40B4-BE49-F238E27FC236}">
                      <a16:creationId xmlns:a16="http://schemas.microsoft.com/office/drawing/2014/main" id="{18E2A805-DD82-441E-A7CC-438F821BAB5E}"/>
                    </a:ext>
                  </a:extLst>
                </p:cNvPr>
                <p:cNvPicPr/>
                <p:nvPr/>
              </p:nvPicPr>
              <p:blipFill>
                <a:blip r:embed="rId202"/>
                <a:stretch>
                  <a:fillRect/>
                </a:stretch>
              </p:blipFill>
              <p:spPr>
                <a:xfrm>
                  <a:off x="9127383" y="2824531"/>
                  <a:ext cx="118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4" name="Freihand 153">
                  <a:extLst>
                    <a:ext uri="{FF2B5EF4-FFF2-40B4-BE49-F238E27FC236}">
                      <a16:creationId xmlns:a16="http://schemas.microsoft.com/office/drawing/2014/main" id="{186C0A2D-4694-4A17-9E2B-4D874ABCAB1B}"/>
                    </a:ext>
                  </a:extLst>
                </p14:cNvPr>
                <p14:cNvContentPartPr/>
                <p14:nvPr/>
              </p14:nvContentPartPr>
              <p14:xfrm>
                <a:off x="9469383" y="2822371"/>
                <a:ext cx="15120" cy="21960"/>
              </p14:xfrm>
            </p:contentPart>
          </mc:Choice>
          <mc:Fallback xmlns="">
            <p:pic>
              <p:nvPicPr>
                <p:cNvPr id="154" name="Freihand 153">
                  <a:extLst>
                    <a:ext uri="{FF2B5EF4-FFF2-40B4-BE49-F238E27FC236}">
                      <a16:creationId xmlns:a16="http://schemas.microsoft.com/office/drawing/2014/main" id="{186C0A2D-4694-4A17-9E2B-4D874ABCAB1B}"/>
                    </a:ext>
                  </a:extLst>
                </p:cNvPr>
                <p:cNvPicPr/>
                <p:nvPr/>
              </p:nvPicPr>
              <p:blipFill>
                <a:blip r:embed="rId204"/>
                <a:stretch>
                  <a:fillRect/>
                </a:stretch>
              </p:blipFill>
              <p:spPr>
                <a:xfrm>
                  <a:off x="9465063" y="2818051"/>
                  <a:ext cx="23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5" name="Freihand 154">
                  <a:extLst>
                    <a:ext uri="{FF2B5EF4-FFF2-40B4-BE49-F238E27FC236}">
                      <a16:creationId xmlns:a16="http://schemas.microsoft.com/office/drawing/2014/main" id="{31B6ABFA-905A-4270-AA09-7C38FE322467}"/>
                    </a:ext>
                  </a:extLst>
                </p14:cNvPr>
                <p14:cNvContentPartPr/>
                <p14:nvPr/>
              </p14:nvContentPartPr>
              <p14:xfrm>
                <a:off x="9430143" y="2775571"/>
                <a:ext cx="116280" cy="142560"/>
              </p14:xfrm>
            </p:contentPart>
          </mc:Choice>
          <mc:Fallback xmlns="">
            <p:pic>
              <p:nvPicPr>
                <p:cNvPr id="155" name="Freihand 154">
                  <a:extLst>
                    <a:ext uri="{FF2B5EF4-FFF2-40B4-BE49-F238E27FC236}">
                      <a16:creationId xmlns:a16="http://schemas.microsoft.com/office/drawing/2014/main" id="{31B6ABFA-905A-4270-AA09-7C38FE322467}"/>
                    </a:ext>
                  </a:extLst>
                </p:cNvPr>
                <p:cNvPicPr/>
                <p:nvPr/>
              </p:nvPicPr>
              <p:blipFill>
                <a:blip r:embed="rId206"/>
                <a:stretch>
                  <a:fillRect/>
                </a:stretch>
              </p:blipFill>
              <p:spPr>
                <a:xfrm>
                  <a:off x="9425823" y="2771251"/>
                  <a:ext cx="12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6" name="Freihand 155">
                  <a:extLst>
                    <a:ext uri="{FF2B5EF4-FFF2-40B4-BE49-F238E27FC236}">
                      <a16:creationId xmlns:a16="http://schemas.microsoft.com/office/drawing/2014/main" id="{3E04A1D3-5681-4658-9467-AA82CE168FD3}"/>
                    </a:ext>
                  </a:extLst>
                </p14:cNvPr>
                <p14:cNvContentPartPr/>
                <p14:nvPr/>
              </p14:nvContentPartPr>
              <p14:xfrm>
                <a:off x="9565143" y="2694571"/>
                <a:ext cx="208440" cy="192600"/>
              </p14:xfrm>
            </p:contentPart>
          </mc:Choice>
          <mc:Fallback xmlns="">
            <p:pic>
              <p:nvPicPr>
                <p:cNvPr id="156" name="Freihand 155">
                  <a:extLst>
                    <a:ext uri="{FF2B5EF4-FFF2-40B4-BE49-F238E27FC236}">
                      <a16:creationId xmlns:a16="http://schemas.microsoft.com/office/drawing/2014/main" id="{3E04A1D3-5681-4658-9467-AA82CE168FD3}"/>
                    </a:ext>
                  </a:extLst>
                </p:cNvPr>
                <p:cNvPicPr/>
                <p:nvPr/>
              </p:nvPicPr>
              <p:blipFill>
                <a:blip r:embed="rId208"/>
                <a:stretch>
                  <a:fillRect/>
                </a:stretch>
              </p:blipFill>
              <p:spPr>
                <a:xfrm>
                  <a:off x="9560823" y="2690251"/>
                  <a:ext cx="217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7" name="Freihand 156">
                  <a:extLst>
                    <a:ext uri="{FF2B5EF4-FFF2-40B4-BE49-F238E27FC236}">
                      <a16:creationId xmlns:a16="http://schemas.microsoft.com/office/drawing/2014/main" id="{C5F4BB76-5BE6-4B4A-9014-00DEF66C6AAD}"/>
                    </a:ext>
                  </a:extLst>
                </p14:cNvPr>
                <p14:cNvContentPartPr/>
                <p14:nvPr/>
              </p14:nvContentPartPr>
              <p14:xfrm>
                <a:off x="9749823" y="2689531"/>
                <a:ext cx="102240" cy="186120"/>
              </p14:xfrm>
            </p:contentPart>
          </mc:Choice>
          <mc:Fallback xmlns="">
            <p:pic>
              <p:nvPicPr>
                <p:cNvPr id="157" name="Freihand 156">
                  <a:extLst>
                    <a:ext uri="{FF2B5EF4-FFF2-40B4-BE49-F238E27FC236}">
                      <a16:creationId xmlns:a16="http://schemas.microsoft.com/office/drawing/2014/main" id="{C5F4BB76-5BE6-4B4A-9014-00DEF66C6AAD}"/>
                    </a:ext>
                  </a:extLst>
                </p:cNvPr>
                <p:cNvPicPr/>
                <p:nvPr/>
              </p:nvPicPr>
              <p:blipFill>
                <a:blip r:embed="rId210"/>
                <a:stretch>
                  <a:fillRect/>
                </a:stretch>
              </p:blipFill>
              <p:spPr>
                <a:xfrm>
                  <a:off x="9745503" y="2685211"/>
                  <a:ext cx="110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8" name="Freihand 157">
                  <a:extLst>
                    <a:ext uri="{FF2B5EF4-FFF2-40B4-BE49-F238E27FC236}">
                      <a16:creationId xmlns:a16="http://schemas.microsoft.com/office/drawing/2014/main" id="{C9B730F0-CFBA-4046-95D0-B28907ACEA6A}"/>
                    </a:ext>
                  </a:extLst>
                </p14:cNvPr>
                <p14:cNvContentPartPr/>
                <p14:nvPr/>
              </p14:nvContentPartPr>
              <p14:xfrm>
                <a:off x="9857103" y="2666131"/>
                <a:ext cx="40680" cy="163440"/>
              </p14:xfrm>
            </p:contentPart>
          </mc:Choice>
          <mc:Fallback xmlns="">
            <p:pic>
              <p:nvPicPr>
                <p:cNvPr id="158" name="Freihand 157">
                  <a:extLst>
                    <a:ext uri="{FF2B5EF4-FFF2-40B4-BE49-F238E27FC236}">
                      <a16:creationId xmlns:a16="http://schemas.microsoft.com/office/drawing/2014/main" id="{C9B730F0-CFBA-4046-95D0-B28907ACEA6A}"/>
                    </a:ext>
                  </a:extLst>
                </p:cNvPr>
                <p:cNvPicPr/>
                <p:nvPr/>
              </p:nvPicPr>
              <p:blipFill>
                <a:blip r:embed="rId212"/>
                <a:stretch>
                  <a:fillRect/>
                </a:stretch>
              </p:blipFill>
              <p:spPr>
                <a:xfrm>
                  <a:off x="9852783" y="2661811"/>
                  <a:ext cx="49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9" name="Freihand 158">
                  <a:extLst>
                    <a:ext uri="{FF2B5EF4-FFF2-40B4-BE49-F238E27FC236}">
                      <a16:creationId xmlns:a16="http://schemas.microsoft.com/office/drawing/2014/main" id="{FA32F925-F928-48FA-8DA1-1D66DC57D829}"/>
                    </a:ext>
                  </a:extLst>
                </p14:cNvPr>
                <p14:cNvContentPartPr/>
                <p14:nvPr/>
              </p14:nvContentPartPr>
              <p14:xfrm>
                <a:off x="9903543" y="2729491"/>
                <a:ext cx="96480" cy="124560"/>
              </p14:xfrm>
            </p:contentPart>
          </mc:Choice>
          <mc:Fallback xmlns="">
            <p:pic>
              <p:nvPicPr>
                <p:cNvPr id="159" name="Freihand 158">
                  <a:extLst>
                    <a:ext uri="{FF2B5EF4-FFF2-40B4-BE49-F238E27FC236}">
                      <a16:creationId xmlns:a16="http://schemas.microsoft.com/office/drawing/2014/main" id="{FA32F925-F928-48FA-8DA1-1D66DC57D829}"/>
                    </a:ext>
                  </a:extLst>
                </p:cNvPr>
                <p:cNvPicPr/>
                <p:nvPr/>
              </p:nvPicPr>
              <p:blipFill>
                <a:blip r:embed="rId214"/>
                <a:stretch>
                  <a:fillRect/>
                </a:stretch>
              </p:blipFill>
              <p:spPr>
                <a:xfrm>
                  <a:off x="9899223" y="2725171"/>
                  <a:ext cx="105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0" name="Freihand 159">
                  <a:extLst>
                    <a:ext uri="{FF2B5EF4-FFF2-40B4-BE49-F238E27FC236}">
                      <a16:creationId xmlns:a16="http://schemas.microsoft.com/office/drawing/2014/main" id="{F3A20AC9-48AE-4928-BC49-E0CB5CB0C601}"/>
                    </a:ext>
                  </a:extLst>
                </p14:cNvPr>
                <p14:cNvContentPartPr/>
                <p14:nvPr/>
              </p14:nvContentPartPr>
              <p14:xfrm>
                <a:off x="10181463" y="2592331"/>
                <a:ext cx="571320" cy="335880"/>
              </p14:xfrm>
            </p:contentPart>
          </mc:Choice>
          <mc:Fallback xmlns="">
            <p:pic>
              <p:nvPicPr>
                <p:cNvPr id="160" name="Freihand 159">
                  <a:extLst>
                    <a:ext uri="{FF2B5EF4-FFF2-40B4-BE49-F238E27FC236}">
                      <a16:creationId xmlns:a16="http://schemas.microsoft.com/office/drawing/2014/main" id="{F3A20AC9-48AE-4928-BC49-E0CB5CB0C601}"/>
                    </a:ext>
                  </a:extLst>
                </p:cNvPr>
                <p:cNvPicPr/>
                <p:nvPr/>
              </p:nvPicPr>
              <p:blipFill>
                <a:blip r:embed="rId216"/>
                <a:stretch>
                  <a:fillRect/>
                </a:stretch>
              </p:blipFill>
              <p:spPr>
                <a:xfrm>
                  <a:off x="10177143" y="2588011"/>
                  <a:ext cx="579960" cy="344520"/>
                </a:xfrm>
                <a:prstGeom prst="rect">
                  <a:avLst/>
                </a:prstGeom>
              </p:spPr>
            </p:pic>
          </mc:Fallback>
        </mc:AlternateContent>
      </p:grpSp>
      <p:grpSp>
        <p:nvGrpSpPr>
          <p:cNvPr id="170" name="Gruppieren 169">
            <a:extLst>
              <a:ext uri="{FF2B5EF4-FFF2-40B4-BE49-F238E27FC236}">
                <a16:creationId xmlns:a16="http://schemas.microsoft.com/office/drawing/2014/main" id="{473EA32F-6DF6-4AA2-A514-B2CFA16D123E}"/>
              </a:ext>
            </a:extLst>
          </p:cNvPr>
          <p:cNvGrpSpPr/>
          <p:nvPr/>
        </p:nvGrpSpPr>
        <p:grpSpPr>
          <a:xfrm>
            <a:off x="10985703" y="2372011"/>
            <a:ext cx="1006200" cy="385920"/>
            <a:chOff x="10985703" y="2372011"/>
            <a:chExt cx="1006200" cy="385920"/>
          </a:xfrm>
        </p:grpSpPr>
        <mc:AlternateContent xmlns:mc="http://schemas.openxmlformats.org/markup-compatibility/2006" xmlns:p14="http://schemas.microsoft.com/office/powerpoint/2010/main">
          <mc:Choice Requires="p14">
            <p:contentPart p14:bwMode="auto" r:id="rId217">
              <p14:nvContentPartPr>
                <p14:cNvPr id="161" name="Freihand 160">
                  <a:extLst>
                    <a:ext uri="{FF2B5EF4-FFF2-40B4-BE49-F238E27FC236}">
                      <a16:creationId xmlns:a16="http://schemas.microsoft.com/office/drawing/2014/main" id="{629F397D-0419-4148-978E-BA237AE445B9}"/>
                    </a:ext>
                  </a:extLst>
                </p14:cNvPr>
                <p14:cNvContentPartPr/>
                <p14:nvPr/>
              </p14:nvContentPartPr>
              <p14:xfrm>
                <a:off x="10985703" y="2563891"/>
                <a:ext cx="111960" cy="194040"/>
              </p14:xfrm>
            </p:contentPart>
          </mc:Choice>
          <mc:Fallback xmlns="">
            <p:pic>
              <p:nvPicPr>
                <p:cNvPr id="161" name="Freihand 160">
                  <a:extLst>
                    <a:ext uri="{FF2B5EF4-FFF2-40B4-BE49-F238E27FC236}">
                      <a16:creationId xmlns:a16="http://schemas.microsoft.com/office/drawing/2014/main" id="{629F397D-0419-4148-978E-BA237AE445B9}"/>
                    </a:ext>
                  </a:extLst>
                </p:cNvPr>
                <p:cNvPicPr/>
                <p:nvPr/>
              </p:nvPicPr>
              <p:blipFill>
                <a:blip r:embed="rId218"/>
                <a:stretch>
                  <a:fillRect/>
                </a:stretch>
              </p:blipFill>
              <p:spPr>
                <a:xfrm>
                  <a:off x="10981383" y="2559571"/>
                  <a:ext cx="120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2" name="Freihand 161">
                  <a:extLst>
                    <a:ext uri="{FF2B5EF4-FFF2-40B4-BE49-F238E27FC236}">
                      <a16:creationId xmlns:a16="http://schemas.microsoft.com/office/drawing/2014/main" id="{A56B362C-9565-43E3-BC5D-F58C32C8379A}"/>
                    </a:ext>
                  </a:extLst>
                </p14:cNvPr>
                <p14:cNvContentPartPr/>
                <p14:nvPr/>
              </p14:nvContentPartPr>
              <p14:xfrm>
                <a:off x="11099823" y="2644891"/>
                <a:ext cx="110880" cy="63720"/>
              </p14:xfrm>
            </p:contentPart>
          </mc:Choice>
          <mc:Fallback xmlns="">
            <p:pic>
              <p:nvPicPr>
                <p:cNvPr id="162" name="Freihand 161">
                  <a:extLst>
                    <a:ext uri="{FF2B5EF4-FFF2-40B4-BE49-F238E27FC236}">
                      <a16:creationId xmlns:a16="http://schemas.microsoft.com/office/drawing/2014/main" id="{A56B362C-9565-43E3-BC5D-F58C32C8379A}"/>
                    </a:ext>
                  </a:extLst>
                </p:cNvPr>
                <p:cNvPicPr/>
                <p:nvPr/>
              </p:nvPicPr>
              <p:blipFill>
                <a:blip r:embed="rId220"/>
                <a:stretch>
                  <a:fillRect/>
                </a:stretch>
              </p:blipFill>
              <p:spPr>
                <a:xfrm>
                  <a:off x="11095503" y="2640571"/>
                  <a:ext cx="119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3" name="Freihand 162">
                  <a:extLst>
                    <a:ext uri="{FF2B5EF4-FFF2-40B4-BE49-F238E27FC236}">
                      <a16:creationId xmlns:a16="http://schemas.microsoft.com/office/drawing/2014/main" id="{20DB1C1A-9601-458A-B809-46AFACA0FF5F}"/>
                    </a:ext>
                  </a:extLst>
                </p14:cNvPr>
                <p14:cNvContentPartPr/>
                <p14:nvPr/>
              </p14:nvContentPartPr>
              <p14:xfrm>
                <a:off x="11231223" y="2523211"/>
                <a:ext cx="177120" cy="167760"/>
              </p14:xfrm>
            </p:contentPart>
          </mc:Choice>
          <mc:Fallback xmlns="">
            <p:pic>
              <p:nvPicPr>
                <p:cNvPr id="163" name="Freihand 162">
                  <a:extLst>
                    <a:ext uri="{FF2B5EF4-FFF2-40B4-BE49-F238E27FC236}">
                      <a16:creationId xmlns:a16="http://schemas.microsoft.com/office/drawing/2014/main" id="{20DB1C1A-9601-458A-B809-46AFACA0FF5F}"/>
                    </a:ext>
                  </a:extLst>
                </p:cNvPr>
                <p:cNvPicPr/>
                <p:nvPr/>
              </p:nvPicPr>
              <p:blipFill>
                <a:blip r:embed="rId222"/>
                <a:stretch>
                  <a:fillRect/>
                </a:stretch>
              </p:blipFill>
              <p:spPr>
                <a:xfrm>
                  <a:off x="11226903" y="2518891"/>
                  <a:ext cx="185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4" name="Freihand 163">
                  <a:extLst>
                    <a:ext uri="{FF2B5EF4-FFF2-40B4-BE49-F238E27FC236}">
                      <a16:creationId xmlns:a16="http://schemas.microsoft.com/office/drawing/2014/main" id="{55B4EB1A-A15F-46E3-9288-C78DB70CD655}"/>
                    </a:ext>
                  </a:extLst>
                </p14:cNvPr>
                <p14:cNvContentPartPr/>
                <p14:nvPr/>
              </p14:nvContentPartPr>
              <p14:xfrm>
                <a:off x="11509863" y="2581171"/>
                <a:ext cx="79560" cy="120960"/>
              </p14:xfrm>
            </p:contentPart>
          </mc:Choice>
          <mc:Fallback xmlns="">
            <p:pic>
              <p:nvPicPr>
                <p:cNvPr id="164" name="Freihand 163">
                  <a:extLst>
                    <a:ext uri="{FF2B5EF4-FFF2-40B4-BE49-F238E27FC236}">
                      <a16:creationId xmlns:a16="http://schemas.microsoft.com/office/drawing/2014/main" id="{55B4EB1A-A15F-46E3-9288-C78DB70CD655}"/>
                    </a:ext>
                  </a:extLst>
                </p:cNvPr>
                <p:cNvPicPr/>
                <p:nvPr/>
              </p:nvPicPr>
              <p:blipFill>
                <a:blip r:embed="rId224"/>
                <a:stretch>
                  <a:fillRect/>
                </a:stretch>
              </p:blipFill>
              <p:spPr>
                <a:xfrm>
                  <a:off x="11505543" y="2576851"/>
                  <a:ext cx="88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5" name="Freihand 164">
                  <a:extLst>
                    <a:ext uri="{FF2B5EF4-FFF2-40B4-BE49-F238E27FC236}">
                      <a16:creationId xmlns:a16="http://schemas.microsoft.com/office/drawing/2014/main" id="{4BF52974-64B5-4E5A-B2E6-0C267BA30D9C}"/>
                    </a:ext>
                  </a:extLst>
                </p14:cNvPr>
                <p14:cNvContentPartPr/>
                <p14:nvPr/>
              </p14:nvContentPartPr>
              <p14:xfrm>
                <a:off x="11604543" y="2525011"/>
                <a:ext cx="55440" cy="163440"/>
              </p14:xfrm>
            </p:contentPart>
          </mc:Choice>
          <mc:Fallback xmlns="">
            <p:pic>
              <p:nvPicPr>
                <p:cNvPr id="165" name="Freihand 164">
                  <a:extLst>
                    <a:ext uri="{FF2B5EF4-FFF2-40B4-BE49-F238E27FC236}">
                      <a16:creationId xmlns:a16="http://schemas.microsoft.com/office/drawing/2014/main" id="{4BF52974-64B5-4E5A-B2E6-0C267BA30D9C}"/>
                    </a:ext>
                  </a:extLst>
                </p:cNvPr>
                <p:cNvPicPr/>
                <p:nvPr/>
              </p:nvPicPr>
              <p:blipFill>
                <a:blip r:embed="rId226"/>
                <a:stretch>
                  <a:fillRect/>
                </a:stretch>
              </p:blipFill>
              <p:spPr>
                <a:xfrm>
                  <a:off x="11600223" y="2520691"/>
                  <a:ext cx="64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6" name="Freihand 165">
                  <a:extLst>
                    <a:ext uri="{FF2B5EF4-FFF2-40B4-BE49-F238E27FC236}">
                      <a16:creationId xmlns:a16="http://schemas.microsoft.com/office/drawing/2014/main" id="{F1BEF8F9-B343-4775-B52C-D0E062D0C7A3}"/>
                    </a:ext>
                  </a:extLst>
                </p14:cNvPr>
                <p14:cNvContentPartPr/>
                <p14:nvPr/>
              </p14:nvContentPartPr>
              <p14:xfrm>
                <a:off x="11655303" y="2485771"/>
                <a:ext cx="136440" cy="181440"/>
              </p14:xfrm>
            </p:contentPart>
          </mc:Choice>
          <mc:Fallback xmlns="">
            <p:pic>
              <p:nvPicPr>
                <p:cNvPr id="166" name="Freihand 165">
                  <a:extLst>
                    <a:ext uri="{FF2B5EF4-FFF2-40B4-BE49-F238E27FC236}">
                      <a16:creationId xmlns:a16="http://schemas.microsoft.com/office/drawing/2014/main" id="{F1BEF8F9-B343-4775-B52C-D0E062D0C7A3}"/>
                    </a:ext>
                  </a:extLst>
                </p:cNvPr>
                <p:cNvPicPr/>
                <p:nvPr/>
              </p:nvPicPr>
              <p:blipFill>
                <a:blip r:embed="rId228"/>
                <a:stretch>
                  <a:fillRect/>
                </a:stretch>
              </p:blipFill>
              <p:spPr>
                <a:xfrm>
                  <a:off x="11650983" y="2481451"/>
                  <a:ext cx="145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7" name="Freihand 166">
                  <a:extLst>
                    <a:ext uri="{FF2B5EF4-FFF2-40B4-BE49-F238E27FC236}">
                      <a16:creationId xmlns:a16="http://schemas.microsoft.com/office/drawing/2014/main" id="{DAC6B4DC-4BEB-4E69-87E1-73F93A78F9F1}"/>
                    </a:ext>
                  </a:extLst>
                </p14:cNvPr>
                <p14:cNvContentPartPr/>
                <p14:nvPr/>
              </p14:nvContentPartPr>
              <p14:xfrm>
                <a:off x="11770503" y="2563891"/>
                <a:ext cx="129240" cy="78480"/>
              </p14:xfrm>
            </p:contentPart>
          </mc:Choice>
          <mc:Fallback xmlns="">
            <p:pic>
              <p:nvPicPr>
                <p:cNvPr id="167" name="Freihand 166">
                  <a:extLst>
                    <a:ext uri="{FF2B5EF4-FFF2-40B4-BE49-F238E27FC236}">
                      <a16:creationId xmlns:a16="http://schemas.microsoft.com/office/drawing/2014/main" id="{DAC6B4DC-4BEB-4E69-87E1-73F93A78F9F1}"/>
                    </a:ext>
                  </a:extLst>
                </p:cNvPr>
                <p:cNvPicPr/>
                <p:nvPr/>
              </p:nvPicPr>
              <p:blipFill>
                <a:blip r:embed="rId230"/>
                <a:stretch>
                  <a:fillRect/>
                </a:stretch>
              </p:blipFill>
              <p:spPr>
                <a:xfrm>
                  <a:off x="11766183" y="2559571"/>
                  <a:ext cx="137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8" name="Freihand 167">
                  <a:extLst>
                    <a:ext uri="{FF2B5EF4-FFF2-40B4-BE49-F238E27FC236}">
                      <a16:creationId xmlns:a16="http://schemas.microsoft.com/office/drawing/2014/main" id="{75D7C5F5-FD27-4D8F-9F25-8967C283120D}"/>
                    </a:ext>
                  </a:extLst>
                </p14:cNvPr>
                <p14:cNvContentPartPr/>
                <p14:nvPr/>
              </p14:nvContentPartPr>
              <p14:xfrm>
                <a:off x="11846103" y="2550931"/>
                <a:ext cx="92160" cy="100080"/>
              </p14:xfrm>
            </p:contentPart>
          </mc:Choice>
          <mc:Fallback xmlns="">
            <p:pic>
              <p:nvPicPr>
                <p:cNvPr id="168" name="Freihand 167">
                  <a:extLst>
                    <a:ext uri="{FF2B5EF4-FFF2-40B4-BE49-F238E27FC236}">
                      <a16:creationId xmlns:a16="http://schemas.microsoft.com/office/drawing/2014/main" id="{75D7C5F5-FD27-4D8F-9F25-8967C283120D}"/>
                    </a:ext>
                  </a:extLst>
                </p:cNvPr>
                <p:cNvPicPr/>
                <p:nvPr/>
              </p:nvPicPr>
              <p:blipFill>
                <a:blip r:embed="rId232"/>
                <a:stretch>
                  <a:fillRect/>
                </a:stretch>
              </p:blipFill>
              <p:spPr>
                <a:xfrm>
                  <a:off x="11841783" y="2546611"/>
                  <a:ext cx="1008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9" name="Freihand 168">
                  <a:extLst>
                    <a:ext uri="{FF2B5EF4-FFF2-40B4-BE49-F238E27FC236}">
                      <a16:creationId xmlns:a16="http://schemas.microsoft.com/office/drawing/2014/main" id="{E5205E05-BAA9-4CBB-BD35-35F2B7CCD5B9}"/>
                    </a:ext>
                  </a:extLst>
                </p14:cNvPr>
                <p14:cNvContentPartPr/>
                <p14:nvPr/>
              </p14:nvContentPartPr>
              <p14:xfrm>
                <a:off x="11962383" y="2372011"/>
                <a:ext cx="29520" cy="336240"/>
              </p14:xfrm>
            </p:contentPart>
          </mc:Choice>
          <mc:Fallback xmlns="">
            <p:pic>
              <p:nvPicPr>
                <p:cNvPr id="169" name="Freihand 168">
                  <a:extLst>
                    <a:ext uri="{FF2B5EF4-FFF2-40B4-BE49-F238E27FC236}">
                      <a16:creationId xmlns:a16="http://schemas.microsoft.com/office/drawing/2014/main" id="{E5205E05-BAA9-4CBB-BD35-35F2B7CCD5B9}"/>
                    </a:ext>
                  </a:extLst>
                </p:cNvPr>
                <p:cNvPicPr/>
                <p:nvPr/>
              </p:nvPicPr>
              <p:blipFill>
                <a:blip r:embed="rId234"/>
                <a:stretch>
                  <a:fillRect/>
                </a:stretch>
              </p:blipFill>
              <p:spPr>
                <a:xfrm>
                  <a:off x="11958063" y="2367691"/>
                  <a:ext cx="38160" cy="344880"/>
                </a:xfrm>
                <a:prstGeom prst="rect">
                  <a:avLst/>
                </a:prstGeom>
              </p:spPr>
            </p:pic>
          </mc:Fallback>
        </mc:AlternateContent>
      </p:grpSp>
    </p:spTree>
    <p:extLst>
      <p:ext uri="{BB962C8B-B14F-4D97-AF65-F5344CB8AC3E}">
        <p14:creationId xmlns:p14="http://schemas.microsoft.com/office/powerpoint/2010/main" val="41787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3" grpId="0" animBg="1"/>
      <p:bldP spid="24" grpId="0"/>
      <p:bldP spid="33" grpId="0"/>
      <p:bldP spid="34" grpId="0" animBg="1"/>
      <p:bldP spid="37" grpId="0"/>
      <p:bldP spid="72" grpId="0"/>
      <p:bldP spid="73" grpId="0"/>
      <p:bldP spid="75" grpId="0"/>
      <p:bldP spid="81" grpId="0"/>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stretch>
            <a:fillRect/>
          </a:stretch>
        </p:blipFill>
        <p:spPr>
          <a:xfrm>
            <a:off x="6902935" y="912001"/>
            <a:ext cx="3327391" cy="2098816"/>
          </a:xfrm>
          <a:prstGeom prst="rect">
            <a:avLst/>
          </a:prstGeom>
        </p:spPr>
      </p:pic>
      <p:pic>
        <p:nvPicPr>
          <p:cNvPr id="2" name="Grafik 1"/>
          <p:cNvPicPr>
            <a:picLocks noChangeAspect="1"/>
          </p:cNvPicPr>
          <p:nvPr/>
        </p:nvPicPr>
        <p:blipFill>
          <a:blip r:embed="rId4"/>
          <a:stretch>
            <a:fillRect/>
          </a:stretch>
        </p:blipFill>
        <p:spPr>
          <a:xfrm>
            <a:off x="1345602" y="2879312"/>
            <a:ext cx="4426080" cy="2725148"/>
          </a:xfrm>
          <a:prstGeom prst="rect">
            <a:avLst/>
          </a:prstGeom>
        </p:spPr>
      </p:pic>
      <p:sp>
        <p:nvSpPr>
          <p:cNvPr id="7" name="Title 1"/>
          <p:cNvSpPr txBox="1">
            <a:spLocks/>
          </p:cNvSpPr>
          <p:nvPr/>
        </p:nvSpPr>
        <p:spPr>
          <a:xfrm>
            <a:off x="0" y="97458"/>
            <a:ext cx="12094029"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000">
                <a:latin typeface="Arial" panose="020B0604020202020204" pitchFamily="34" charset="0"/>
                <a:cs typeface="Arial" panose="020B0604020202020204" pitchFamily="34" charset="0"/>
              </a:rPr>
              <a:t>Scrappage Allowance 2009 (Germany): Increase of government expenditure 5 Bil. </a:t>
            </a:r>
            <a:r>
              <a:rPr lang="en-US" sz="2000" dirty="0">
                <a:latin typeface="Arial" panose="020B0604020202020204" pitchFamily="34" charset="0"/>
                <a:cs typeface="Arial" panose="020B0604020202020204" pitchFamily="34" charset="0"/>
              </a:rPr>
              <a:t>€</a:t>
            </a:r>
          </a:p>
        </p:txBody>
      </p:sp>
      <p:sp>
        <p:nvSpPr>
          <p:cNvPr id="15" name="Text Box 6"/>
          <p:cNvSpPr txBox="1">
            <a:spLocks noChangeArrowheads="1"/>
          </p:cNvSpPr>
          <p:nvPr/>
        </p:nvSpPr>
        <p:spPr bwMode="auto">
          <a:xfrm>
            <a:off x="6420011" y="3199062"/>
            <a:ext cx="1401346" cy="3157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52"/>
              <a:t>Source: </a:t>
            </a:r>
            <a:r>
              <a:rPr lang="de-DE" sz="1452" dirty="0" err="1"/>
              <a:t>Destatis</a:t>
            </a:r>
            <a:endParaRPr lang="de-DE" sz="1452" dirty="0"/>
          </a:p>
        </p:txBody>
      </p:sp>
      <p:sp>
        <p:nvSpPr>
          <p:cNvPr id="17" name="TextBox 9"/>
          <p:cNvSpPr txBox="1"/>
          <p:nvPr/>
        </p:nvSpPr>
        <p:spPr>
          <a:xfrm>
            <a:off x="7061537" y="566200"/>
            <a:ext cx="2258952" cy="343620"/>
          </a:xfrm>
          <a:prstGeom prst="rect">
            <a:avLst/>
          </a:prstGeom>
          <a:noFill/>
        </p:spPr>
        <p:txBody>
          <a:bodyPr wrap="none" rtlCol="0">
            <a:spAutoFit/>
          </a:bodyPr>
          <a:lstStyle/>
          <a:p>
            <a:r>
              <a:rPr lang="de-DE" sz="1633">
                <a:latin typeface="Arial" panose="020B0604020202020204" pitchFamily="34" charset="0"/>
                <a:cs typeface="Arial" panose="020B0604020202020204" pitchFamily="34" charset="0"/>
              </a:rPr>
              <a:t>Real economic growth</a:t>
            </a:r>
            <a:endParaRPr lang="en-US" sz="1633"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5">
            <p14:nvContentPartPr>
              <p14:cNvPr id="2065" name="Freihand 2064"/>
              <p14:cNvContentPartPr/>
              <p14:nvPr/>
            </p14:nvContentPartPr>
            <p14:xfrm>
              <a:off x="2165583" y="728592"/>
              <a:ext cx="3165120" cy="1420920"/>
            </p14:xfrm>
          </p:contentPart>
        </mc:Choice>
        <mc:Fallback xmlns="">
          <p:pic>
            <p:nvPicPr>
              <p:cNvPr id="2065" name="Freihand 2064"/>
              <p:cNvPicPr/>
              <p:nvPr/>
            </p:nvPicPr>
            <p:blipFill>
              <a:blip r:embed="rId11"/>
              <a:stretch>
                <a:fillRect/>
              </a:stretch>
            </p:blipFill>
            <p:spPr>
              <a:xfrm>
                <a:off x="2149383" y="713112"/>
                <a:ext cx="3197880" cy="1449360"/>
              </a:xfrm>
              <a:prstGeom prst="rect">
                <a:avLst/>
              </a:prstGeom>
            </p:spPr>
          </p:pic>
        </mc:Fallback>
      </mc:AlternateContent>
      <p:sp>
        <p:nvSpPr>
          <p:cNvPr id="22" name="Rechteck 21">
            <a:extLst>
              <a:ext uri="{FF2B5EF4-FFF2-40B4-BE49-F238E27FC236}">
                <a16:creationId xmlns:a16="http://schemas.microsoft.com/office/drawing/2014/main" id="{64B51B7E-C9AC-4C55-94E4-E4DCB6A250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B65FA3A5-EC0C-6718-FE82-1536480921EF}"/>
              </a:ext>
            </a:extLst>
          </p:cNvPr>
          <p:cNvSpPr txBox="1"/>
          <p:nvPr/>
        </p:nvSpPr>
        <p:spPr>
          <a:xfrm>
            <a:off x="2383972" y="2879311"/>
            <a:ext cx="2307771" cy="369332"/>
          </a:xfrm>
          <a:prstGeom prst="rect">
            <a:avLst/>
          </a:prstGeom>
          <a:solidFill>
            <a:schemeClr val="bg1"/>
          </a:solidFill>
        </p:spPr>
        <p:txBody>
          <a:bodyPr wrap="square" rtlCol="0">
            <a:spAutoFit/>
          </a:bodyPr>
          <a:lstStyle/>
          <a:p>
            <a:r>
              <a:rPr lang="de-DE"/>
              <a:t>Incoming orders</a:t>
            </a:r>
          </a:p>
        </p:txBody>
      </p:sp>
      <p:grpSp>
        <p:nvGrpSpPr>
          <p:cNvPr id="23" name="Gruppieren 22">
            <a:extLst>
              <a:ext uri="{FF2B5EF4-FFF2-40B4-BE49-F238E27FC236}">
                <a16:creationId xmlns:a16="http://schemas.microsoft.com/office/drawing/2014/main" id="{1A07B663-15BE-4314-8441-150D6BA0B171}"/>
              </a:ext>
            </a:extLst>
          </p:cNvPr>
          <p:cNvGrpSpPr/>
          <p:nvPr/>
        </p:nvGrpSpPr>
        <p:grpSpPr>
          <a:xfrm>
            <a:off x="5466903" y="842011"/>
            <a:ext cx="809280" cy="417240"/>
            <a:chOff x="5466903" y="842011"/>
            <a:chExt cx="809280" cy="417240"/>
          </a:xfrm>
        </p:grpSpPr>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722F6DA6-938D-4FF6-A50A-CB4D05360A6E}"/>
                    </a:ext>
                  </a:extLst>
                </p14:cNvPr>
                <p14:cNvContentPartPr/>
                <p14:nvPr/>
              </p14:nvContentPartPr>
              <p14:xfrm>
                <a:off x="5466903" y="1128571"/>
                <a:ext cx="145800" cy="130680"/>
              </p14:xfrm>
            </p:contentPart>
          </mc:Choice>
          <mc:Fallback xmlns="">
            <p:pic>
              <p:nvPicPr>
                <p:cNvPr id="11" name="Freihand 10">
                  <a:extLst>
                    <a:ext uri="{FF2B5EF4-FFF2-40B4-BE49-F238E27FC236}">
                      <a16:creationId xmlns:a16="http://schemas.microsoft.com/office/drawing/2014/main" id="{722F6DA6-938D-4FF6-A50A-CB4D05360A6E}"/>
                    </a:ext>
                  </a:extLst>
                </p:cNvPr>
                <p:cNvPicPr/>
                <p:nvPr/>
              </p:nvPicPr>
              <p:blipFill>
                <a:blip r:embed="rId13"/>
                <a:stretch>
                  <a:fillRect/>
                </a:stretch>
              </p:blipFill>
              <p:spPr>
                <a:xfrm>
                  <a:off x="5462583" y="1124251"/>
                  <a:ext cx="154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F1E7B9A-E99B-4D4E-A2DC-02FB87AFC61C}"/>
                    </a:ext>
                  </a:extLst>
                </p14:cNvPr>
                <p14:cNvContentPartPr/>
                <p14:nvPr/>
              </p14:nvContentPartPr>
              <p14:xfrm>
                <a:off x="5622783" y="1073491"/>
                <a:ext cx="209160" cy="87120"/>
              </p14:xfrm>
            </p:contentPart>
          </mc:Choice>
          <mc:Fallback xmlns="">
            <p:pic>
              <p:nvPicPr>
                <p:cNvPr id="12" name="Freihand 11">
                  <a:extLst>
                    <a:ext uri="{FF2B5EF4-FFF2-40B4-BE49-F238E27FC236}">
                      <a16:creationId xmlns:a16="http://schemas.microsoft.com/office/drawing/2014/main" id="{4F1E7B9A-E99B-4D4E-A2DC-02FB87AFC61C}"/>
                    </a:ext>
                  </a:extLst>
                </p:cNvPr>
                <p:cNvPicPr/>
                <p:nvPr/>
              </p:nvPicPr>
              <p:blipFill>
                <a:blip r:embed="rId15"/>
                <a:stretch>
                  <a:fillRect/>
                </a:stretch>
              </p:blipFill>
              <p:spPr>
                <a:xfrm>
                  <a:off x="5618463" y="1069171"/>
                  <a:ext cx="2178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234B6F8B-9E40-48D7-8BB0-F5E9B0FA7C43}"/>
                    </a:ext>
                  </a:extLst>
                </p14:cNvPr>
                <p14:cNvContentPartPr/>
                <p14:nvPr/>
              </p14:nvContentPartPr>
              <p14:xfrm>
                <a:off x="5956863" y="981691"/>
                <a:ext cx="77760" cy="217440"/>
              </p14:xfrm>
            </p:contentPart>
          </mc:Choice>
          <mc:Fallback xmlns="">
            <p:pic>
              <p:nvPicPr>
                <p:cNvPr id="13" name="Freihand 12">
                  <a:extLst>
                    <a:ext uri="{FF2B5EF4-FFF2-40B4-BE49-F238E27FC236}">
                      <a16:creationId xmlns:a16="http://schemas.microsoft.com/office/drawing/2014/main" id="{234B6F8B-9E40-48D7-8BB0-F5E9B0FA7C43}"/>
                    </a:ext>
                  </a:extLst>
                </p:cNvPr>
                <p:cNvPicPr/>
                <p:nvPr/>
              </p:nvPicPr>
              <p:blipFill>
                <a:blip r:embed="rId17"/>
                <a:stretch>
                  <a:fillRect/>
                </a:stretch>
              </p:blipFill>
              <p:spPr>
                <a:xfrm>
                  <a:off x="5952543" y="977371"/>
                  <a:ext cx="864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2C8EBE22-0718-4888-8660-5DEF137738C7}"/>
                    </a:ext>
                  </a:extLst>
                </p14:cNvPr>
                <p14:cNvContentPartPr/>
                <p14:nvPr/>
              </p14:nvContentPartPr>
              <p14:xfrm>
                <a:off x="6083223" y="842011"/>
                <a:ext cx="192960" cy="185400"/>
              </p14:xfrm>
            </p:contentPart>
          </mc:Choice>
          <mc:Fallback xmlns="">
            <p:pic>
              <p:nvPicPr>
                <p:cNvPr id="14" name="Freihand 13">
                  <a:extLst>
                    <a:ext uri="{FF2B5EF4-FFF2-40B4-BE49-F238E27FC236}">
                      <a16:creationId xmlns:a16="http://schemas.microsoft.com/office/drawing/2014/main" id="{2C8EBE22-0718-4888-8660-5DEF137738C7}"/>
                    </a:ext>
                  </a:extLst>
                </p:cNvPr>
                <p:cNvPicPr/>
                <p:nvPr/>
              </p:nvPicPr>
              <p:blipFill>
                <a:blip r:embed="rId19"/>
                <a:stretch>
                  <a:fillRect/>
                </a:stretch>
              </p:blipFill>
              <p:spPr>
                <a:xfrm>
                  <a:off x="6078903" y="837691"/>
                  <a:ext cx="2016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7DAE7A0-47FB-4D00-8FF4-E626399D126B}"/>
                    </a:ext>
                  </a:extLst>
                </p14:cNvPr>
                <p14:cNvContentPartPr/>
                <p14:nvPr/>
              </p14:nvContentPartPr>
              <p14:xfrm>
                <a:off x="6091143" y="953971"/>
                <a:ext cx="62280" cy="63360"/>
              </p14:xfrm>
            </p:contentPart>
          </mc:Choice>
          <mc:Fallback xmlns="">
            <p:pic>
              <p:nvPicPr>
                <p:cNvPr id="16" name="Freihand 15">
                  <a:extLst>
                    <a:ext uri="{FF2B5EF4-FFF2-40B4-BE49-F238E27FC236}">
                      <a16:creationId xmlns:a16="http://schemas.microsoft.com/office/drawing/2014/main" id="{D7DAE7A0-47FB-4D00-8FF4-E626399D126B}"/>
                    </a:ext>
                  </a:extLst>
                </p:cNvPr>
                <p:cNvPicPr/>
                <p:nvPr/>
              </p:nvPicPr>
              <p:blipFill>
                <a:blip r:embed="rId21"/>
                <a:stretch>
                  <a:fillRect/>
                </a:stretch>
              </p:blipFill>
              <p:spPr>
                <a:xfrm>
                  <a:off x="6086823" y="949651"/>
                  <a:ext cx="70920" cy="72000"/>
                </a:xfrm>
                <a:prstGeom prst="rect">
                  <a:avLst/>
                </a:prstGeom>
              </p:spPr>
            </p:pic>
          </mc:Fallback>
        </mc:AlternateContent>
      </p:grpSp>
      <p:grpSp>
        <p:nvGrpSpPr>
          <p:cNvPr id="37" name="Gruppieren 36">
            <a:extLst>
              <a:ext uri="{FF2B5EF4-FFF2-40B4-BE49-F238E27FC236}">
                <a16:creationId xmlns:a16="http://schemas.microsoft.com/office/drawing/2014/main" id="{A40B2BD8-A1F3-4922-A7FC-3F07F8213A8C}"/>
              </a:ext>
            </a:extLst>
          </p:cNvPr>
          <p:cNvGrpSpPr/>
          <p:nvPr/>
        </p:nvGrpSpPr>
        <p:grpSpPr>
          <a:xfrm>
            <a:off x="5119503" y="1367611"/>
            <a:ext cx="1434600" cy="875160"/>
            <a:chOff x="5119503" y="1367611"/>
            <a:chExt cx="1434600" cy="875160"/>
          </a:xfrm>
        </p:grpSpPr>
        <mc:AlternateContent xmlns:mc="http://schemas.openxmlformats.org/markup-compatibility/2006" xmlns:p14="http://schemas.microsoft.com/office/powerpoint/2010/main">
          <mc:Choice Requires="p14">
            <p:contentPart p14:bwMode="auto" r:id="rId22">
              <p14:nvContentPartPr>
                <p14:cNvPr id="4" name="Freihand 3">
                  <a:extLst>
                    <a:ext uri="{FF2B5EF4-FFF2-40B4-BE49-F238E27FC236}">
                      <a16:creationId xmlns:a16="http://schemas.microsoft.com/office/drawing/2014/main" id="{E8C9C630-D664-48B7-A770-F5EA9F563EF7}"/>
                    </a:ext>
                  </a:extLst>
                </p14:cNvPr>
                <p14:cNvContentPartPr/>
                <p14:nvPr/>
              </p14:nvContentPartPr>
              <p14:xfrm>
                <a:off x="5119503" y="1653451"/>
                <a:ext cx="176760" cy="134280"/>
              </p14:xfrm>
            </p:contentPart>
          </mc:Choice>
          <mc:Fallback xmlns="">
            <p:pic>
              <p:nvPicPr>
                <p:cNvPr id="4" name="Freihand 3">
                  <a:extLst>
                    <a:ext uri="{FF2B5EF4-FFF2-40B4-BE49-F238E27FC236}">
                      <a16:creationId xmlns:a16="http://schemas.microsoft.com/office/drawing/2014/main" id="{E8C9C630-D664-48B7-A770-F5EA9F563EF7}"/>
                    </a:ext>
                  </a:extLst>
                </p:cNvPr>
                <p:cNvPicPr/>
                <p:nvPr/>
              </p:nvPicPr>
              <p:blipFill>
                <a:blip r:embed="rId23"/>
                <a:stretch>
                  <a:fillRect/>
                </a:stretch>
              </p:blipFill>
              <p:spPr>
                <a:xfrm>
                  <a:off x="5115183" y="1649131"/>
                  <a:ext cx="185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 name="Freihand 5">
                  <a:extLst>
                    <a:ext uri="{FF2B5EF4-FFF2-40B4-BE49-F238E27FC236}">
                      <a16:creationId xmlns:a16="http://schemas.microsoft.com/office/drawing/2014/main" id="{6F871B38-83B5-4F5C-B0E7-E15BE32173FC}"/>
                    </a:ext>
                  </a:extLst>
                </p14:cNvPr>
                <p14:cNvContentPartPr/>
                <p14:nvPr/>
              </p14:nvContentPartPr>
              <p14:xfrm>
                <a:off x="5340183" y="1603411"/>
                <a:ext cx="89640" cy="137520"/>
              </p14:xfrm>
            </p:contentPart>
          </mc:Choice>
          <mc:Fallback xmlns="">
            <p:pic>
              <p:nvPicPr>
                <p:cNvPr id="6" name="Freihand 5">
                  <a:extLst>
                    <a:ext uri="{FF2B5EF4-FFF2-40B4-BE49-F238E27FC236}">
                      <a16:creationId xmlns:a16="http://schemas.microsoft.com/office/drawing/2014/main" id="{6F871B38-83B5-4F5C-B0E7-E15BE32173FC}"/>
                    </a:ext>
                  </a:extLst>
                </p:cNvPr>
                <p:cNvPicPr/>
                <p:nvPr/>
              </p:nvPicPr>
              <p:blipFill>
                <a:blip r:embed="rId25"/>
                <a:stretch>
                  <a:fillRect/>
                </a:stretch>
              </p:blipFill>
              <p:spPr>
                <a:xfrm>
                  <a:off x="5335863" y="1599091"/>
                  <a:ext cx="98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 name="Freihand 7">
                  <a:extLst>
                    <a:ext uri="{FF2B5EF4-FFF2-40B4-BE49-F238E27FC236}">
                      <a16:creationId xmlns:a16="http://schemas.microsoft.com/office/drawing/2014/main" id="{A2371864-CC86-4D6C-8608-41A79DA7A406}"/>
                    </a:ext>
                  </a:extLst>
                </p14:cNvPr>
                <p14:cNvContentPartPr/>
                <p14:nvPr/>
              </p14:nvContentPartPr>
              <p14:xfrm>
                <a:off x="5353143" y="1578931"/>
                <a:ext cx="121680" cy="23760"/>
              </p14:xfrm>
            </p:contentPart>
          </mc:Choice>
          <mc:Fallback xmlns="">
            <p:pic>
              <p:nvPicPr>
                <p:cNvPr id="8" name="Freihand 7">
                  <a:extLst>
                    <a:ext uri="{FF2B5EF4-FFF2-40B4-BE49-F238E27FC236}">
                      <a16:creationId xmlns:a16="http://schemas.microsoft.com/office/drawing/2014/main" id="{A2371864-CC86-4D6C-8608-41A79DA7A406}"/>
                    </a:ext>
                  </a:extLst>
                </p:cNvPr>
                <p:cNvPicPr/>
                <p:nvPr/>
              </p:nvPicPr>
              <p:blipFill>
                <a:blip r:embed="rId27"/>
                <a:stretch>
                  <a:fillRect/>
                </a:stretch>
              </p:blipFill>
              <p:spPr>
                <a:xfrm>
                  <a:off x="5348823" y="1574611"/>
                  <a:ext cx="130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 name="Freihand 8">
                  <a:extLst>
                    <a:ext uri="{FF2B5EF4-FFF2-40B4-BE49-F238E27FC236}">
                      <a16:creationId xmlns:a16="http://schemas.microsoft.com/office/drawing/2014/main" id="{AA7B7C73-ED30-48B8-B14A-7A7B867A35E0}"/>
                    </a:ext>
                  </a:extLst>
                </p14:cNvPr>
                <p14:cNvContentPartPr/>
                <p14:nvPr/>
              </p14:nvContentPartPr>
              <p14:xfrm>
                <a:off x="5524143" y="1528531"/>
                <a:ext cx="132840" cy="138960"/>
              </p14:xfrm>
            </p:contentPart>
          </mc:Choice>
          <mc:Fallback xmlns="">
            <p:pic>
              <p:nvPicPr>
                <p:cNvPr id="9" name="Freihand 8">
                  <a:extLst>
                    <a:ext uri="{FF2B5EF4-FFF2-40B4-BE49-F238E27FC236}">
                      <a16:creationId xmlns:a16="http://schemas.microsoft.com/office/drawing/2014/main" id="{AA7B7C73-ED30-48B8-B14A-7A7B867A35E0}"/>
                    </a:ext>
                  </a:extLst>
                </p:cNvPr>
                <p:cNvPicPr/>
                <p:nvPr/>
              </p:nvPicPr>
              <p:blipFill>
                <a:blip r:embed="rId29"/>
                <a:stretch>
                  <a:fillRect/>
                </a:stretch>
              </p:blipFill>
              <p:spPr>
                <a:xfrm>
                  <a:off x="5519823" y="1524211"/>
                  <a:ext cx="141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895A3258-0822-4A45-997E-7AB6319C9CA5}"/>
                    </a:ext>
                  </a:extLst>
                </p14:cNvPr>
                <p14:cNvContentPartPr/>
                <p14:nvPr/>
              </p14:nvContentPartPr>
              <p14:xfrm>
                <a:off x="5753103" y="1477051"/>
                <a:ext cx="114480" cy="127080"/>
              </p14:xfrm>
            </p:contentPart>
          </mc:Choice>
          <mc:Fallback xmlns="">
            <p:pic>
              <p:nvPicPr>
                <p:cNvPr id="10" name="Freihand 9">
                  <a:extLst>
                    <a:ext uri="{FF2B5EF4-FFF2-40B4-BE49-F238E27FC236}">
                      <a16:creationId xmlns:a16="http://schemas.microsoft.com/office/drawing/2014/main" id="{895A3258-0822-4A45-997E-7AB6319C9CA5}"/>
                    </a:ext>
                  </a:extLst>
                </p:cNvPr>
                <p:cNvPicPr/>
                <p:nvPr/>
              </p:nvPicPr>
              <p:blipFill>
                <a:blip r:embed="rId31"/>
                <a:stretch>
                  <a:fillRect/>
                </a:stretch>
              </p:blipFill>
              <p:spPr>
                <a:xfrm>
                  <a:off x="5748783" y="1472731"/>
                  <a:ext cx="123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5125220C-55DD-4CF1-AE36-73AFFA2EFB93}"/>
                    </a:ext>
                  </a:extLst>
                </p14:cNvPr>
                <p14:cNvContentPartPr/>
                <p14:nvPr/>
              </p14:nvContentPartPr>
              <p14:xfrm>
                <a:off x="6027063" y="1367611"/>
                <a:ext cx="172080" cy="134280"/>
              </p14:xfrm>
            </p:contentPart>
          </mc:Choice>
          <mc:Fallback xmlns="">
            <p:pic>
              <p:nvPicPr>
                <p:cNvPr id="18" name="Freihand 17">
                  <a:extLst>
                    <a:ext uri="{FF2B5EF4-FFF2-40B4-BE49-F238E27FC236}">
                      <a16:creationId xmlns:a16="http://schemas.microsoft.com/office/drawing/2014/main" id="{5125220C-55DD-4CF1-AE36-73AFFA2EFB93}"/>
                    </a:ext>
                  </a:extLst>
                </p:cNvPr>
                <p:cNvPicPr/>
                <p:nvPr/>
              </p:nvPicPr>
              <p:blipFill>
                <a:blip r:embed="rId33"/>
                <a:stretch>
                  <a:fillRect/>
                </a:stretch>
              </p:blipFill>
              <p:spPr>
                <a:xfrm>
                  <a:off x="6022743" y="1363291"/>
                  <a:ext cx="180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6B28055F-E046-4330-B422-75B63EDA2694}"/>
                    </a:ext>
                  </a:extLst>
                </p14:cNvPr>
                <p14:cNvContentPartPr/>
                <p14:nvPr/>
              </p14:nvContentPartPr>
              <p14:xfrm>
                <a:off x="5985663" y="1404691"/>
                <a:ext cx="176040" cy="60840"/>
              </p14:xfrm>
            </p:contentPart>
          </mc:Choice>
          <mc:Fallback xmlns="">
            <p:pic>
              <p:nvPicPr>
                <p:cNvPr id="19" name="Freihand 18">
                  <a:extLst>
                    <a:ext uri="{FF2B5EF4-FFF2-40B4-BE49-F238E27FC236}">
                      <a16:creationId xmlns:a16="http://schemas.microsoft.com/office/drawing/2014/main" id="{6B28055F-E046-4330-B422-75B63EDA2694}"/>
                    </a:ext>
                  </a:extLst>
                </p:cNvPr>
                <p:cNvPicPr/>
                <p:nvPr/>
              </p:nvPicPr>
              <p:blipFill>
                <a:blip r:embed="rId35"/>
                <a:stretch>
                  <a:fillRect/>
                </a:stretch>
              </p:blipFill>
              <p:spPr>
                <a:xfrm>
                  <a:off x="5981343" y="1400371"/>
                  <a:ext cx="184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2BB8C40E-3EA5-4CFC-990B-28DA078E380E}"/>
                    </a:ext>
                  </a:extLst>
                </p14:cNvPr>
                <p14:cNvContentPartPr/>
                <p14:nvPr/>
              </p14:nvContentPartPr>
              <p14:xfrm>
                <a:off x="5973423" y="1430611"/>
                <a:ext cx="231840" cy="81360"/>
              </p14:xfrm>
            </p:contentPart>
          </mc:Choice>
          <mc:Fallback xmlns="">
            <p:pic>
              <p:nvPicPr>
                <p:cNvPr id="20" name="Freihand 19">
                  <a:extLst>
                    <a:ext uri="{FF2B5EF4-FFF2-40B4-BE49-F238E27FC236}">
                      <a16:creationId xmlns:a16="http://schemas.microsoft.com/office/drawing/2014/main" id="{2BB8C40E-3EA5-4CFC-990B-28DA078E380E}"/>
                    </a:ext>
                  </a:extLst>
                </p:cNvPr>
                <p:cNvPicPr/>
                <p:nvPr/>
              </p:nvPicPr>
              <p:blipFill>
                <a:blip r:embed="rId37"/>
                <a:stretch>
                  <a:fillRect/>
                </a:stretch>
              </p:blipFill>
              <p:spPr>
                <a:xfrm>
                  <a:off x="5969103" y="1426291"/>
                  <a:ext cx="240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6DA2D22D-952A-40E4-AE8C-26F7199EFBA7}"/>
                    </a:ext>
                  </a:extLst>
                </p14:cNvPr>
                <p14:cNvContentPartPr/>
                <p14:nvPr/>
              </p14:nvContentPartPr>
              <p14:xfrm>
                <a:off x="5372583" y="1942531"/>
                <a:ext cx="61920" cy="124200"/>
              </p14:xfrm>
            </p:contentPart>
          </mc:Choice>
          <mc:Fallback xmlns="">
            <p:pic>
              <p:nvPicPr>
                <p:cNvPr id="25" name="Freihand 24">
                  <a:extLst>
                    <a:ext uri="{FF2B5EF4-FFF2-40B4-BE49-F238E27FC236}">
                      <a16:creationId xmlns:a16="http://schemas.microsoft.com/office/drawing/2014/main" id="{6DA2D22D-952A-40E4-AE8C-26F7199EFBA7}"/>
                    </a:ext>
                  </a:extLst>
                </p:cNvPr>
                <p:cNvPicPr/>
                <p:nvPr/>
              </p:nvPicPr>
              <p:blipFill>
                <a:blip r:embed="rId39"/>
                <a:stretch>
                  <a:fillRect/>
                </a:stretch>
              </p:blipFill>
              <p:spPr>
                <a:xfrm>
                  <a:off x="5368263" y="1938211"/>
                  <a:ext cx="70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573838E-42D7-42F4-B4EB-FC8E5E11D7B9}"/>
                    </a:ext>
                  </a:extLst>
                </p14:cNvPr>
                <p14:cNvContentPartPr/>
                <p14:nvPr/>
              </p14:nvContentPartPr>
              <p14:xfrm>
                <a:off x="5422983" y="1824811"/>
                <a:ext cx="105480" cy="217800"/>
              </p14:xfrm>
            </p:contentPart>
          </mc:Choice>
          <mc:Fallback xmlns="">
            <p:pic>
              <p:nvPicPr>
                <p:cNvPr id="26" name="Freihand 25">
                  <a:extLst>
                    <a:ext uri="{FF2B5EF4-FFF2-40B4-BE49-F238E27FC236}">
                      <a16:creationId xmlns:a16="http://schemas.microsoft.com/office/drawing/2014/main" id="{2573838E-42D7-42F4-B4EB-FC8E5E11D7B9}"/>
                    </a:ext>
                  </a:extLst>
                </p:cNvPr>
                <p:cNvPicPr/>
                <p:nvPr/>
              </p:nvPicPr>
              <p:blipFill>
                <a:blip r:embed="rId41"/>
                <a:stretch>
                  <a:fillRect/>
                </a:stretch>
              </p:blipFill>
              <p:spPr>
                <a:xfrm>
                  <a:off x="5418663" y="1820491"/>
                  <a:ext cx="114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9812A830-1DFC-4969-AAC0-01C0358D6193}"/>
                    </a:ext>
                  </a:extLst>
                </p14:cNvPr>
                <p14:cNvContentPartPr/>
                <p14:nvPr/>
              </p14:nvContentPartPr>
              <p14:xfrm>
                <a:off x="5330823" y="1817971"/>
                <a:ext cx="33480" cy="24480"/>
              </p14:xfrm>
            </p:contentPart>
          </mc:Choice>
          <mc:Fallback xmlns="">
            <p:pic>
              <p:nvPicPr>
                <p:cNvPr id="27" name="Freihand 26">
                  <a:extLst>
                    <a:ext uri="{FF2B5EF4-FFF2-40B4-BE49-F238E27FC236}">
                      <a16:creationId xmlns:a16="http://schemas.microsoft.com/office/drawing/2014/main" id="{9812A830-1DFC-4969-AAC0-01C0358D6193}"/>
                    </a:ext>
                  </a:extLst>
                </p:cNvPr>
                <p:cNvPicPr/>
                <p:nvPr/>
              </p:nvPicPr>
              <p:blipFill>
                <a:blip r:embed="rId43"/>
                <a:stretch>
                  <a:fillRect/>
                </a:stretch>
              </p:blipFill>
              <p:spPr>
                <a:xfrm>
                  <a:off x="5326503" y="1813651"/>
                  <a:ext cx="42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185A7009-78BD-4147-80C6-CE98F4C93C09}"/>
                    </a:ext>
                  </a:extLst>
                </p14:cNvPr>
                <p14:cNvContentPartPr/>
                <p14:nvPr/>
              </p14:nvContentPartPr>
              <p14:xfrm>
                <a:off x="5616303" y="1798171"/>
                <a:ext cx="116280" cy="181440"/>
              </p14:xfrm>
            </p:contentPart>
          </mc:Choice>
          <mc:Fallback xmlns="">
            <p:pic>
              <p:nvPicPr>
                <p:cNvPr id="29" name="Freihand 28">
                  <a:extLst>
                    <a:ext uri="{FF2B5EF4-FFF2-40B4-BE49-F238E27FC236}">
                      <a16:creationId xmlns:a16="http://schemas.microsoft.com/office/drawing/2014/main" id="{185A7009-78BD-4147-80C6-CE98F4C93C09}"/>
                    </a:ext>
                  </a:extLst>
                </p:cNvPr>
                <p:cNvPicPr/>
                <p:nvPr/>
              </p:nvPicPr>
              <p:blipFill>
                <a:blip r:embed="rId45"/>
                <a:stretch>
                  <a:fillRect/>
                </a:stretch>
              </p:blipFill>
              <p:spPr>
                <a:xfrm>
                  <a:off x="5611983" y="1793851"/>
                  <a:ext cx="124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DA599002-ADB8-466B-A74A-8E980A55C782}"/>
                    </a:ext>
                  </a:extLst>
                </p14:cNvPr>
                <p14:cNvContentPartPr/>
                <p14:nvPr/>
              </p14:nvContentPartPr>
              <p14:xfrm>
                <a:off x="5763183" y="1748491"/>
                <a:ext cx="207360" cy="92160"/>
              </p14:xfrm>
            </p:contentPart>
          </mc:Choice>
          <mc:Fallback xmlns="">
            <p:pic>
              <p:nvPicPr>
                <p:cNvPr id="30" name="Freihand 29">
                  <a:extLst>
                    <a:ext uri="{FF2B5EF4-FFF2-40B4-BE49-F238E27FC236}">
                      <a16:creationId xmlns:a16="http://schemas.microsoft.com/office/drawing/2014/main" id="{DA599002-ADB8-466B-A74A-8E980A55C782}"/>
                    </a:ext>
                  </a:extLst>
                </p:cNvPr>
                <p:cNvPicPr/>
                <p:nvPr/>
              </p:nvPicPr>
              <p:blipFill>
                <a:blip r:embed="rId47"/>
                <a:stretch>
                  <a:fillRect/>
                </a:stretch>
              </p:blipFill>
              <p:spPr>
                <a:xfrm>
                  <a:off x="5758863" y="1744171"/>
                  <a:ext cx="2160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DF39F7E0-E5B7-4E9C-88B6-81243ADAED03}"/>
                    </a:ext>
                  </a:extLst>
                </p14:cNvPr>
                <p14:cNvContentPartPr/>
                <p14:nvPr/>
              </p14:nvContentPartPr>
              <p14:xfrm>
                <a:off x="5605863" y="2104531"/>
                <a:ext cx="109440" cy="138240"/>
              </p14:xfrm>
            </p:contentPart>
          </mc:Choice>
          <mc:Fallback xmlns="">
            <p:pic>
              <p:nvPicPr>
                <p:cNvPr id="31" name="Freihand 30">
                  <a:extLst>
                    <a:ext uri="{FF2B5EF4-FFF2-40B4-BE49-F238E27FC236}">
                      <a16:creationId xmlns:a16="http://schemas.microsoft.com/office/drawing/2014/main" id="{DF39F7E0-E5B7-4E9C-88B6-81243ADAED03}"/>
                    </a:ext>
                  </a:extLst>
                </p:cNvPr>
                <p:cNvPicPr/>
                <p:nvPr/>
              </p:nvPicPr>
              <p:blipFill>
                <a:blip r:embed="rId49"/>
                <a:stretch>
                  <a:fillRect/>
                </a:stretch>
              </p:blipFill>
              <p:spPr>
                <a:xfrm>
                  <a:off x="5601543" y="2100211"/>
                  <a:ext cx="118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E5C46A3E-D14C-46AA-B341-C20325421663}"/>
                    </a:ext>
                  </a:extLst>
                </p14:cNvPr>
                <p14:cNvContentPartPr/>
                <p14:nvPr/>
              </p14:nvContentPartPr>
              <p14:xfrm>
                <a:off x="5755623" y="2108491"/>
                <a:ext cx="67680" cy="118800"/>
              </p14:xfrm>
            </p:contentPart>
          </mc:Choice>
          <mc:Fallback xmlns="">
            <p:pic>
              <p:nvPicPr>
                <p:cNvPr id="32" name="Freihand 31">
                  <a:extLst>
                    <a:ext uri="{FF2B5EF4-FFF2-40B4-BE49-F238E27FC236}">
                      <a16:creationId xmlns:a16="http://schemas.microsoft.com/office/drawing/2014/main" id="{E5C46A3E-D14C-46AA-B341-C20325421663}"/>
                    </a:ext>
                  </a:extLst>
                </p:cNvPr>
                <p:cNvPicPr/>
                <p:nvPr/>
              </p:nvPicPr>
              <p:blipFill>
                <a:blip r:embed="rId51"/>
                <a:stretch>
                  <a:fillRect/>
                </a:stretch>
              </p:blipFill>
              <p:spPr>
                <a:xfrm>
                  <a:off x="5751303" y="2104171"/>
                  <a:ext cx="76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0123C3AF-E1D9-407C-BF9A-0B04D4B7CAFF}"/>
                    </a:ext>
                  </a:extLst>
                </p14:cNvPr>
                <p14:cNvContentPartPr/>
                <p14:nvPr/>
              </p14:nvContentPartPr>
              <p14:xfrm>
                <a:off x="5957943" y="1967011"/>
                <a:ext cx="142200" cy="108000"/>
              </p14:xfrm>
            </p:contentPart>
          </mc:Choice>
          <mc:Fallback xmlns="">
            <p:pic>
              <p:nvPicPr>
                <p:cNvPr id="33" name="Freihand 32">
                  <a:extLst>
                    <a:ext uri="{FF2B5EF4-FFF2-40B4-BE49-F238E27FC236}">
                      <a16:creationId xmlns:a16="http://schemas.microsoft.com/office/drawing/2014/main" id="{0123C3AF-E1D9-407C-BF9A-0B04D4B7CAFF}"/>
                    </a:ext>
                  </a:extLst>
                </p:cNvPr>
                <p:cNvPicPr/>
                <p:nvPr/>
              </p:nvPicPr>
              <p:blipFill>
                <a:blip r:embed="rId53"/>
                <a:stretch>
                  <a:fillRect/>
                </a:stretch>
              </p:blipFill>
              <p:spPr>
                <a:xfrm>
                  <a:off x="5953623" y="1962691"/>
                  <a:ext cx="150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8A8884E3-078D-4AC9-91A8-F43CA99B3689}"/>
                    </a:ext>
                  </a:extLst>
                </p14:cNvPr>
                <p14:cNvContentPartPr/>
                <p14:nvPr/>
              </p14:nvContentPartPr>
              <p14:xfrm>
                <a:off x="6190143" y="1858651"/>
                <a:ext cx="133200" cy="102240"/>
              </p14:xfrm>
            </p:contentPart>
          </mc:Choice>
          <mc:Fallback xmlns="">
            <p:pic>
              <p:nvPicPr>
                <p:cNvPr id="34" name="Freihand 33">
                  <a:extLst>
                    <a:ext uri="{FF2B5EF4-FFF2-40B4-BE49-F238E27FC236}">
                      <a16:creationId xmlns:a16="http://schemas.microsoft.com/office/drawing/2014/main" id="{8A8884E3-078D-4AC9-91A8-F43CA99B3689}"/>
                    </a:ext>
                  </a:extLst>
                </p:cNvPr>
                <p:cNvPicPr/>
                <p:nvPr/>
              </p:nvPicPr>
              <p:blipFill>
                <a:blip r:embed="rId55"/>
                <a:stretch>
                  <a:fillRect/>
                </a:stretch>
              </p:blipFill>
              <p:spPr>
                <a:xfrm>
                  <a:off x="6185823" y="1854331"/>
                  <a:ext cx="141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D78C63DE-7213-4D6A-A479-C98CEB118581}"/>
                    </a:ext>
                  </a:extLst>
                </p14:cNvPr>
                <p14:cNvContentPartPr/>
                <p14:nvPr/>
              </p14:nvContentPartPr>
              <p14:xfrm>
                <a:off x="6338103" y="1815091"/>
                <a:ext cx="77400" cy="115200"/>
              </p14:xfrm>
            </p:contentPart>
          </mc:Choice>
          <mc:Fallback xmlns="">
            <p:pic>
              <p:nvPicPr>
                <p:cNvPr id="35" name="Freihand 34">
                  <a:extLst>
                    <a:ext uri="{FF2B5EF4-FFF2-40B4-BE49-F238E27FC236}">
                      <a16:creationId xmlns:a16="http://schemas.microsoft.com/office/drawing/2014/main" id="{D78C63DE-7213-4D6A-A479-C98CEB118581}"/>
                    </a:ext>
                  </a:extLst>
                </p:cNvPr>
                <p:cNvPicPr/>
                <p:nvPr/>
              </p:nvPicPr>
              <p:blipFill>
                <a:blip r:embed="rId57"/>
                <a:stretch>
                  <a:fillRect/>
                </a:stretch>
              </p:blipFill>
              <p:spPr>
                <a:xfrm>
                  <a:off x="6333783" y="1810771"/>
                  <a:ext cx="86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38AE3B1F-A266-405A-A531-03E226E70883}"/>
                    </a:ext>
                  </a:extLst>
                </p14:cNvPr>
                <p14:cNvContentPartPr/>
                <p14:nvPr/>
              </p14:nvContentPartPr>
              <p14:xfrm>
                <a:off x="6412983" y="1748851"/>
                <a:ext cx="141120" cy="119520"/>
              </p14:xfrm>
            </p:contentPart>
          </mc:Choice>
          <mc:Fallback xmlns="">
            <p:pic>
              <p:nvPicPr>
                <p:cNvPr id="36" name="Freihand 35">
                  <a:extLst>
                    <a:ext uri="{FF2B5EF4-FFF2-40B4-BE49-F238E27FC236}">
                      <a16:creationId xmlns:a16="http://schemas.microsoft.com/office/drawing/2014/main" id="{38AE3B1F-A266-405A-A531-03E226E70883}"/>
                    </a:ext>
                  </a:extLst>
                </p:cNvPr>
                <p:cNvPicPr/>
                <p:nvPr/>
              </p:nvPicPr>
              <p:blipFill>
                <a:blip r:embed="rId59"/>
                <a:stretch>
                  <a:fillRect/>
                </a:stretch>
              </p:blipFill>
              <p:spPr>
                <a:xfrm>
                  <a:off x="6408663" y="1744531"/>
                  <a:ext cx="149760" cy="128160"/>
                </a:xfrm>
                <a:prstGeom prst="rect">
                  <a:avLst/>
                </a:prstGeom>
              </p:spPr>
            </p:pic>
          </mc:Fallback>
        </mc:AlternateContent>
      </p:grpSp>
      <p:grpSp>
        <p:nvGrpSpPr>
          <p:cNvPr id="40" name="Gruppieren 39">
            <a:extLst>
              <a:ext uri="{FF2B5EF4-FFF2-40B4-BE49-F238E27FC236}">
                <a16:creationId xmlns:a16="http://schemas.microsoft.com/office/drawing/2014/main" id="{B062BF8A-A507-4DCF-9D23-A7D6BBFBBB53}"/>
              </a:ext>
            </a:extLst>
          </p:cNvPr>
          <p:cNvGrpSpPr/>
          <p:nvPr/>
        </p:nvGrpSpPr>
        <p:grpSpPr>
          <a:xfrm>
            <a:off x="6005823" y="2180851"/>
            <a:ext cx="305280" cy="167400"/>
            <a:chOff x="6005823" y="2180851"/>
            <a:chExt cx="305280" cy="167400"/>
          </a:xfrm>
        </p:grpSpPr>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2488338C-C003-4E44-8C30-BB9AFCFA6A06}"/>
                    </a:ext>
                  </a:extLst>
                </p14:cNvPr>
                <p14:cNvContentPartPr/>
                <p14:nvPr/>
              </p14:nvContentPartPr>
              <p14:xfrm>
                <a:off x="6005823" y="2250691"/>
                <a:ext cx="111600" cy="97560"/>
              </p14:xfrm>
            </p:contentPart>
          </mc:Choice>
          <mc:Fallback xmlns="">
            <p:pic>
              <p:nvPicPr>
                <p:cNvPr id="38" name="Freihand 37">
                  <a:extLst>
                    <a:ext uri="{FF2B5EF4-FFF2-40B4-BE49-F238E27FC236}">
                      <a16:creationId xmlns:a16="http://schemas.microsoft.com/office/drawing/2014/main" id="{2488338C-C003-4E44-8C30-BB9AFCFA6A06}"/>
                    </a:ext>
                  </a:extLst>
                </p:cNvPr>
                <p:cNvPicPr/>
                <p:nvPr/>
              </p:nvPicPr>
              <p:blipFill>
                <a:blip r:embed="rId61"/>
                <a:stretch>
                  <a:fillRect/>
                </a:stretch>
              </p:blipFill>
              <p:spPr>
                <a:xfrm>
                  <a:off x="6001503" y="2246371"/>
                  <a:ext cx="120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D36D1AC6-978D-4B39-82BD-4AB9ACBE5556}"/>
                    </a:ext>
                  </a:extLst>
                </p14:cNvPr>
                <p14:cNvContentPartPr/>
                <p14:nvPr/>
              </p14:nvContentPartPr>
              <p14:xfrm>
                <a:off x="6132903" y="2180851"/>
                <a:ext cx="178200" cy="118080"/>
              </p14:xfrm>
            </p:contentPart>
          </mc:Choice>
          <mc:Fallback xmlns="">
            <p:pic>
              <p:nvPicPr>
                <p:cNvPr id="39" name="Freihand 38">
                  <a:extLst>
                    <a:ext uri="{FF2B5EF4-FFF2-40B4-BE49-F238E27FC236}">
                      <a16:creationId xmlns:a16="http://schemas.microsoft.com/office/drawing/2014/main" id="{D36D1AC6-978D-4B39-82BD-4AB9ACBE5556}"/>
                    </a:ext>
                  </a:extLst>
                </p:cNvPr>
                <p:cNvPicPr/>
                <p:nvPr/>
              </p:nvPicPr>
              <p:blipFill>
                <a:blip r:embed="rId63"/>
                <a:stretch>
                  <a:fillRect/>
                </a:stretch>
              </p:blipFill>
              <p:spPr>
                <a:xfrm>
                  <a:off x="6128583" y="2176531"/>
                  <a:ext cx="186840" cy="126720"/>
                </a:xfrm>
                <a:prstGeom prst="rect">
                  <a:avLst/>
                </a:prstGeom>
              </p:spPr>
            </p:pic>
          </mc:Fallback>
        </mc:AlternateContent>
      </p:grpSp>
      <p:grpSp>
        <p:nvGrpSpPr>
          <p:cNvPr id="57" name="Gruppieren 56">
            <a:extLst>
              <a:ext uri="{FF2B5EF4-FFF2-40B4-BE49-F238E27FC236}">
                <a16:creationId xmlns:a16="http://schemas.microsoft.com/office/drawing/2014/main" id="{48DA9146-1B7F-4046-AE22-590D40806681}"/>
              </a:ext>
            </a:extLst>
          </p:cNvPr>
          <p:cNvGrpSpPr/>
          <p:nvPr/>
        </p:nvGrpSpPr>
        <p:grpSpPr>
          <a:xfrm>
            <a:off x="6024543" y="2438611"/>
            <a:ext cx="641880" cy="1702440"/>
            <a:chOff x="6024543" y="2438611"/>
            <a:chExt cx="641880" cy="1702440"/>
          </a:xfrm>
        </p:grpSpPr>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D3CC3C6E-A7C2-4160-A59B-C124A7E2EBA6}"/>
                    </a:ext>
                  </a:extLst>
                </p14:cNvPr>
                <p14:cNvContentPartPr/>
                <p14:nvPr/>
              </p14:nvContentPartPr>
              <p14:xfrm>
                <a:off x="6024543" y="2438611"/>
                <a:ext cx="262440" cy="138960"/>
              </p14:xfrm>
            </p:contentPart>
          </mc:Choice>
          <mc:Fallback xmlns="">
            <p:pic>
              <p:nvPicPr>
                <p:cNvPr id="41" name="Freihand 40">
                  <a:extLst>
                    <a:ext uri="{FF2B5EF4-FFF2-40B4-BE49-F238E27FC236}">
                      <a16:creationId xmlns:a16="http://schemas.microsoft.com/office/drawing/2014/main" id="{D3CC3C6E-A7C2-4160-A59B-C124A7E2EBA6}"/>
                    </a:ext>
                  </a:extLst>
                </p:cNvPr>
                <p:cNvPicPr/>
                <p:nvPr/>
              </p:nvPicPr>
              <p:blipFill>
                <a:blip r:embed="rId65"/>
                <a:stretch>
                  <a:fillRect/>
                </a:stretch>
              </p:blipFill>
              <p:spPr>
                <a:xfrm>
                  <a:off x="6020223" y="2434291"/>
                  <a:ext cx="271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5F5C6318-0CE7-4DCD-ACBA-979C44C05E77}"/>
                    </a:ext>
                  </a:extLst>
                </p14:cNvPr>
                <p14:cNvContentPartPr/>
                <p14:nvPr/>
              </p14:nvContentPartPr>
              <p14:xfrm>
                <a:off x="6060903" y="2724091"/>
                <a:ext cx="140760" cy="223200"/>
              </p14:xfrm>
            </p:contentPart>
          </mc:Choice>
          <mc:Fallback xmlns="">
            <p:pic>
              <p:nvPicPr>
                <p:cNvPr id="42" name="Freihand 41">
                  <a:extLst>
                    <a:ext uri="{FF2B5EF4-FFF2-40B4-BE49-F238E27FC236}">
                      <a16:creationId xmlns:a16="http://schemas.microsoft.com/office/drawing/2014/main" id="{5F5C6318-0CE7-4DCD-ACBA-979C44C05E77}"/>
                    </a:ext>
                  </a:extLst>
                </p:cNvPr>
                <p:cNvPicPr/>
                <p:nvPr/>
              </p:nvPicPr>
              <p:blipFill>
                <a:blip r:embed="rId67"/>
                <a:stretch>
                  <a:fillRect/>
                </a:stretch>
              </p:blipFill>
              <p:spPr>
                <a:xfrm>
                  <a:off x="6056583" y="2719771"/>
                  <a:ext cx="1494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ABF19529-B5B3-46CF-B45F-9F2E34F1C6F9}"/>
                    </a:ext>
                  </a:extLst>
                </p14:cNvPr>
                <p14:cNvContentPartPr/>
                <p14:nvPr/>
              </p14:nvContentPartPr>
              <p14:xfrm>
                <a:off x="6136863" y="2663251"/>
                <a:ext cx="360" cy="360"/>
              </p14:xfrm>
            </p:contentPart>
          </mc:Choice>
          <mc:Fallback xmlns="">
            <p:pic>
              <p:nvPicPr>
                <p:cNvPr id="43" name="Freihand 42">
                  <a:extLst>
                    <a:ext uri="{FF2B5EF4-FFF2-40B4-BE49-F238E27FC236}">
                      <a16:creationId xmlns:a16="http://schemas.microsoft.com/office/drawing/2014/main" id="{ABF19529-B5B3-46CF-B45F-9F2E34F1C6F9}"/>
                    </a:ext>
                  </a:extLst>
                </p:cNvPr>
                <p:cNvPicPr/>
                <p:nvPr/>
              </p:nvPicPr>
              <p:blipFill>
                <a:blip r:embed="rId69"/>
                <a:stretch>
                  <a:fillRect/>
                </a:stretch>
              </p:blipFill>
              <p:spPr>
                <a:xfrm>
                  <a:off x="6132543" y="26589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9CEE6CE3-2376-42AD-BD01-68A8D9CF878A}"/>
                    </a:ext>
                  </a:extLst>
                </p14:cNvPr>
                <p14:cNvContentPartPr/>
                <p14:nvPr/>
              </p14:nvContentPartPr>
              <p14:xfrm>
                <a:off x="6160983" y="2599531"/>
                <a:ext cx="303840" cy="193320"/>
              </p14:xfrm>
            </p:contentPart>
          </mc:Choice>
          <mc:Fallback xmlns="">
            <p:pic>
              <p:nvPicPr>
                <p:cNvPr id="44" name="Freihand 43">
                  <a:extLst>
                    <a:ext uri="{FF2B5EF4-FFF2-40B4-BE49-F238E27FC236}">
                      <a16:creationId xmlns:a16="http://schemas.microsoft.com/office/drawing/2014/main" id="{9CEE6CE3-2376-42AD-BD01-68A8D9CF878A}"/>
                    </a:ext>
                  </a:extLst>
                </p:cNvPr>
                <p:cNvPicPr/>
                <p:nvPr/>
              </p:nvPicPr>
              <p:blipFill>
                <a:blip r:embed="rId71"/>
                <a:stretch>
                  <a:fillRect/>
                </a:stretch>
              </p:blipFill>
              <p:spPr>
                <a:xfrm>
                  <a:off x="6156663" y="2595211"/>
                  <a:ext cx="3124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385F04E5-D13E-4036-BDC2-034ED0CB7A99}"/>
                    </a:ext>
                  </a:extLst>
                </p14:cNvPr>
                <p14:cNvContentPartPr/>
                <p14:nvPr/>
              </p14:nvContentPartPr>
              <p14:xfrm>
                <a:off x="6140463" y="2967451"/>
                <a:ext cx="115200" cy="123840"/>
              </p14:xfrm>
            </p:contentPart>
          </mc:Choice>
          <mc:Fallback xmlns="">
            <p:pic>
              <p:nvPicPr>
                <p:cNvPr id="46" name="Freihand 45">
                  <a:extLst>
                    <a:ext uri="{FF2B5EF4-FFF2-40B4-BE49-F238E27FC236}">
                      <a16:creationId xmlns:a16="http://schemas.microsoft.com/office/drawing/2014/main" id="{385F04E5-D13E-4036-BDC2-034ED0CB7A99}"/>
                    </a:ext>
                  </a:extLst>
                </p:cNvPr>
                <p:cNvPicPr/>
                <p:nvPr/>
              </p:nvPicPr>
              <p:blipFill>
                <a:blip r:embed="rId73"/>
                <a:stretch>
                  <a:fillRect/>
                </a:stretch>
              </p:blipFill>
              <p:spPr>
                <a:xfrm>
                  <a:off x="6136143" y="2963131"/>
                  <a:ext cx="123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A91B3D2B-62AA-4D78-863F-06C09ABA53ED}"/>
                    </a:ext>
                  </a:extLst>
                </p14:cNvPr>
                <p14:cNvContentPartPr/>
                <p14:nvPr/>
              </p14:nvContentPartPr>
              <p14:xfrm>
                <a:off x="6264663" y="2884651"/>
                <a:ext cx="192240" cy="135000"/>
              </p14:xfrm>
            </p:contentPart>
          </mc:Choice>
          <mc:Fallback xmlns="">
            <p:pic>
              <p:nvPicPr>
                <p:cNvPr id="47" name="Freihand 46">
                  <a:extLst>
                    <a:ext uri="{FF2B5EF4-FFF2-40B4-BE49-F238E27FC236}">
                      <a16:creationId xmlns:a16="http://schemas.microsoft.com/office/drawing/2014/main" id="{A91B3D2B-62AA-4D78-863F-06C09ABA53ED}"/>
                    </a:ext>
                  </a:extLst>
                </p:cNvPr>
                <p:cNvPicPr/>
                <p:nvPr/>
              </p:nvPicPr>
              <p:blipFill>
                <a:blip r:embed="rId75"/>
                <a:stretch>
                  <a:fillRect/>
                </a:stretch>
              </p:blipFill>
              <p:spPr>
                <a:xfrm>
                  <a:off x="6260343" y="2880331"/>
                  <a:ext cx="2008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95DA002D-F538-43F1-AC3D-FB394AA60F40}"/>
                    </a:ext>
                  </a:extLst>
                </p14:cNvPr>
                <p14:cNvContentPartPr/>
                <p14:nvPr/>
              </p14:nvContentPartPr>
              <p14:xfrm>
                <a:off x="6475623" y="2816971"/>
                <a:ext cx="190800" cy="251280"/>
              </p14:xfrm>
            </p:contentPart>
          </mc:Choice>
          <mc:Fallback xmlns="">
            <p:pic>
              <p:nvPicPr>
                <p:cNvPr id="48" name="Freihand 47">
                  <a:extLst>
                    <a:ext uri="{FF2B5EF4-FFF2-40B4-BE49-F238E27FC236}">
                      <a16:creationId xmlns:a16="http://schemas.microsoft.com/office/drawing/2014/main" id="{95DA002D-F538-43F1-AC3D-FB394AA60F40}"/>
                    </a:ext>
                  </a:extLst>
                </p:cNvPr>
                <p:cNvPicPr/>
                <p:nvPr/>
              </p:nvPicPr>
              <p:blipFill>
                <a:blip r:embed="rId77"/>
                <a:stretch>
                  <a:fillRect/>
                </a:stretch>
              </p:blipFill>
              <p:spPr>
                <a:xfrm>
                  <a:off x="6471303" y="2812651"/>
                  <a:ext cx="199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FA3EA7F6-8794-41BC-BE0B-6923EF6E0C05}"/>
                    </a:ext>
                  </a:extLst>
                </p14:cNvPr>
                <p14:cNvContentPartPr/>
                <p14:nvPr/>
              </p14:nvContentPartPr>
              <p14:xfrm>
                <a:off x="6175023" y="3212611"/>
                <a:ext cx="140400" cy="185400"/>
              </p14:xfrm>
            </p:contentPart>
          </mc:Choice>
          <mc:Fallback xmlns="">
            <p:pic>
              <p:nvPicPr>
                <p:cNvPr id="49" name="Freihand 48">
                  <a:extLst>
                    <a:ext uri="{FF2B5EF4-FFF2-40B4-BE49-F238E27FC236}">
                      <a16:creationId xmlns:a16="http://schemas.microsoft.com/office/drawing/2014/main" id="{FA3EA7F6-8794-41BC-BE0B-6923EF6E0C05}"/>
                    </a:ext>
                  </a:extLst>
                </p:cNvPr>
                <p:cNvPicPr/>
                <p:nvPr/>
              </p:nvPicPr>
              <p:blipFill>
                <a:blip r:embed="rId79"/>
                <a:stretch>
                  <a:fillRect/>
                </a:stretch>
              </p:blipFill>
              <p:spPr>
                <a:xfrm>
                  <a:off x="6170703" y="3208291"/>
                  <a:ext cx="149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2AD8DB02-69CF-4DCE-9793-4B8918878B32}"/>
                    </a:ext>
                  </a:extLst>
                </p14:cNvPr>
                <p14:cNvContentPartPr/>
                <p14:nvPr/>
              </p14:nvContentPartPr>
              <p14:xfrm>
                <a:off x="6331263" y="3153211"/>
                <a:ext cx="190080" cy="100440"/>
              </p14:xfrm>
            </p:contentPart>
          </mc:Choice>
          <mc:Fallback xmlns="">
            <p:pic>
              <p:nvPicPr>
                <p:cNvPr id="50" name="Freihand 49">
                  <a:extLst>
                    <a:ext uri="{FF2B5EF4-FFF2-40B4-BE49-F238E27FC236}">
                      <a16:creationId xmlns:a16="http://schemas.microsoft.com/office/drawing/2014/main" id="{2AD8DB02-69CF-4DCE-9793-4B8918878B32}"/>
                    </a:ext>
                  </a:extLst>
                </p:cNvPr>
                <p:cNvPicPr/>
                <p:nvPr/>
              </p:nvPicPr>
              <p:blipFill>
                <a:blip r:embed="rId81"/>
                <a:stretch>
                  <a:fillRect/>
                </a:stretch>
              </p:blipFill>
              <p:spPr>
                <a:xfrm>
                  <a:off x="6326943" y="3148891"/>
                  <a:ext cx="198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265080C9-C2F2-48F7-88EE-EDD8009E9381}"/>
                    </a:ext>
                  </a:extLst>
                </p14:cNvPr>
                <p14:cNvContentPartPr/>
                <p14:nvPr/>
              </p14:nvContentPartPr>
              <p14:xfrm>
                <a:off x="6103743" y="3425011"/>
                <a:ext cx="154440" cy="256320"/>
              </p14:xfrm>
            </p:contentPart>
          </mc:Choice>
          <mc:Fallback xmlns="">
            <p:pic>
              <p:nvPicPr>
                <p:cNvPr id="51" name="Freihand 50">
                  <a:extLst>
                    <a:ext uri="{FF2B5EF4-FFF2-40B4-BE49-F238E27FC236}">
                      <a16:creationId xmlns:a16="http://schemas.microsoft.com/office/drawing/2014/main" id="{265080C9-C2F2-48F7-88EE-EDD8009E9381}"/>
                    </a:ext>
                  </a:extLst>
                </p:cNvPr>
                <p:cNvPicPr/>
                <p:nvPr/>
              </p:nvPicPr>
              <p:blipFill>
                <a:blip r:embed="rId83"/>
                <a:stretch>
                  <a:fillRect/>
                </a:stretch>
              </p:blipFill>
              <p:spPr>
                <a:xfrm>
                  <a:off x="6099423" y="3420691"/>
                  <a:ext cx="1630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99CDCA0A-BA23-47C2-A70E-DC9AA8009350}"/>
                    </a:ext>
                  </a:extLst>
                </p14:cNvPr>
                <p14:cNvContentPartPr/>
                <p14:nvPr/>
              </p14:nvContentPartPr>
              <p14:xfrm>
                <a:off x="6271863" y="3399091"/>
                <a:ext cx="80280" cy="212040"/>
              </p14:xfrm>
            </p:contentPart>
          </mc:Choice>
          <mc:Fallback xmlns="">
            <p:pic>
              <p:nvPicPr>
                <p:cNvPr id="52" name="Freihand 51">
                  <a:extLst>
                    <a:ext uri="{FF2B5EF4-FFF2-40B4-BE49-F238E27FC236}">
                      <a16:creationId xmlns:a16="http://schemas.microsoft.com/office/drawing/2014/main" id="{99CDCA0A-BA23-47C2-A70E-DC9AA8009350}"/>
                    </a:ext>
                  </a:extLst>
                </p:cNvPr>
                <p:cNvPicPr/>
                <p:nvPr/>
              </p:nvPicPr>
              <p:blipFill>
                <a:blip r:embed="rId85"/>
                <a:stretch>
                  <a:fillRect/>
                </a:stretch>
              </p:blipFill>
              <p:spPr>
                <a:xfrm>
                  <a:off x="6267543" y="3394771"/>
                  <a:ext cx="88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940B4984-5D40-4E77-8B51-845BA20F72B4}"/>
                    </a:ext>
                  </a:extLst>
                </p14:cNvPr>
                <p14:cNvContentPartPr/>
                <p14:nvPr/>
              </p14:nvContentPartPr>
              <p14:xfrm>
                <a:off x="6128943" y="3835051"/>
                <a:ext cx="115560" cy="128520"/>
              </p14:xfrm>
            </p:contentPart>
          </mc:Choice>
          <mc:Fallback xmlns="">
            <p:pic>
              <p:nvPicPr>
                <p:cNvPr id="53" name="Freihand 52">
                  <a:extLst>
                    <a:ext uri="{FF2B5EF4-FFF2-40B4-BE49-F238E27FC236}">
                      <a16:creationId xmlns:a16="http://schemas.microsoft.com/office/drawing/2014/main" id="{940B4984-5D40-4E77-8B51-845BA20F72B4}"/>
                    </a:ext>
                  </a:extLst>
                </p:cNvPr>
                <p:cNvPicPr/>
                <p:nvPr/>
              </p:nvPicPr>
              <p:blipFill>
                <a:blip r:embed="rId87"/>
                <a:stretch>
                  <a:fillRect/>
                </a:stretch>
              </p:blipFill>
              <p:spPr>
                <a:xfrm>
                  <a:off x="6124623" y="3830731"/>
                  <a:ext cx="124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73C7EEB8-3DCD-42C8-9DE1-0957201E9752}"/>
                    </a:ext>
                  </a:extLst>
                </p14:cNvPr>
                <p14:cNvContentPartPr/>
                <p14:nvPr/>
              </p14:nvContentPartPr>
              <p14:xfrm>
                <a:off x="6230823" y="3758731"/>
                <a:ext cx="196920" cy="151200"/>
              </p14:xfrm>
            </p:contentPart>
          </mc:Choice>
          <mc:Fallback xmlns="">
            <p:pic>
              <p:nvPicPr>
                <p:cNvPr id="55" name="Freihand 54">
                  <a:extLst>
                    <a:ext uri="{FF2B5EF4-FFF2-40B4-BE49-F238E27FC236}">
                      <a16:creationId xmlns:a16="http://schemas.microsoft.com/office/drawing/2014/main" id="{73C7EEB8-3DCD-42C8-9DE1-0957201E9752}"/>
                    </a:ext>
                  </a:extLst>
                </p:cNvPr>
                <p:cNvPicPr/>
                <p:nvPr/>
              </p:nvPicPr>
              <p:blipFill>
                <a:blip r:embed="rId89"/>
                <a:stretch>
                  <a:fillRect/>
                </a:stretch>
              </p:blipFill>
              <p:spPr>
                <a:xfrm>
                  <a:off x="6226503" y="3754411"/>
                  <a:ext cx="205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ED9252E4-B4DF-4BEF-848A-ABADD3937644}"/>
                    </a:ext>
                  </a:extLst>
                </p14:cNvPr>
                <p14:cNvContentPartPr/>
                <p14:nvPr/>
              </p14:nvContentPartPr>
              <p14:xfrm>
                <a:off x="6044703" y="3876811"/>
                <a:ext cx="452520" cy="264240"/>
              </p14:xfrm>
            </p:contentPart>
          </mc:Choice>
          <mc:Fallback xmlns="">
            <p:pic>
              <p:nvPicPr>
                <p:cNvPr id="56" name="Freihand 55">
                  <a:extLst>
                    <a:ext uri="{FF2B5EF4-FFF2-40B4-BE49-F238E27FC236}">
                      <a16:creationId xmlns:a16="http://schemas.microsoft.com/office/drawing/2014/main" id="{ED9252E4-B4DF-4BEF-848A-ABADD3937644}"/>
                    </a:ext>
                  </a:extLst>
                </p:cNvPr>
                <p:cNvPicPr/>
                <p:nvPr/>
              </p:nvPicPr>
              <p:blipFill>
                <a:blip r:embed="rId91"/>
                <a:stretch>
                  <a:fillRect/>
                </a:stretch>
              </p:blipFill>
              <p:spPr>
                <a:xfrm>
                  <a:off x="6040383" y="3872491"/>
                  <a:ext cx="46116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704F9817-D72A-4DC9-8F62-3A7416933FE8}"/>
                  </a:ext>
                </a:extLst>
              </p14:cNvPr>
              <p14:cNvContentPartPr/>
              <p14:nvPr/>
            </p14:nvContentPartPr>
            <p14:xfrm>
              <a:off x="9867543" y="463651"/>
              <a:ext cx="1084320" cy="118080"/>
            </p14:xfrm>
          </p:contentPart>
        </mc:Choice>
        <mc:Fallback xmlns="">
          <p:pic>
            <p:nvPicPr>
              <p:cNvPr id="58" name="Freihand 57">
                <a:extLst>
                  <a:ext uri="{FF2B5EF4-FFF2-40B4-BE49-F238E27FC236}">
                    <a16:creationId xmlns:a16="http://schemas.microsoft.com/office/drawing/2014/main" id="{704F9817-D72A-4DC9-8F62-3A7416933FE8}"/>
                  </a:ext>
                </a:extLst>
              </p:cNvPr>
              <p:cNvPicPr/>
              <p:nvPr/>
            </p:nvPicPr>
            <p:blipFill>
              <a:blip r:embed="rId93"/>
              <a:stretch>
                <a:fillRect/>
              </a:stretch>
            </p:blipFill>
            <p:spPr>
              <a:xfrm>
                <a:off x="9863223" y="459331"/>
                <a:ext cx="1092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9EDDE062-72CB-4748-801E-709B44295B0A}"/>
                  </a:ext>
                </a:extLst>
              </p14:cNvPr>
              <p14:cNvContentPartPr/>
              <p14:nvPr/>
            </p14:nvContentPartPr>
            <p14:xfrm>
              <a:off x="2107743" y="2755411"/>
              <a:ext cx="2233440" cy="563040"/>
            </p14:xfrm>
          </p:contentPart>
        </mc:Choice>
        <mc:Fallback xmlns="">
          <p:pic>
            <p:nvPicPr>
              <p:cNvPr id="59" name="Freihand 58">
                <a:extLst>
                  <a:ext uri="{FF2B5EF4-FFF2-40B4-BE49-F238E27FC236}">
                    <a16:creationId xmlns:a16="http://schemas.microsoft.com/office/drawing/2014/main" id="{9EDDE062-72CB-4748-801E-709B44295B0A}"/>
                  </a:ext>
                </a:extLst>
              </p:cNvPr>
              <p:cNvPicPr/>
              <p:nvPr/>
            </p:nvPicPr>
            <p:blipFill>
              <a:blip r:embed="rId95"/>
              <a:stretch>
                <a:fillRect/>
              </a:stretch>
            </p:blipFill>
            <p:spPr>
              <a:xfrm>
                <a:off x="2103423" y="2751091"/>
                <a:ext cx="2242080" cy="571680"/>
              </a:xfrm>
              <a:prstGeom prst="rect">
                <a:avLst/>
              </a:prstGeom>
            </p:spPr>
          </p:pic>
        </mc:Fallback>
      </mc:AlternateContent>
      <p:grpSp>
        <p:nvGrpSpPr>
          <p:cNvPr id="2048" name="Gruppieren 2047">
            <a:extLst>
              <a:ext uri="{FF2B5EF4-FFF2-40B4-BE49-F238E27FC236}">
                <a16:creationId xmlns:a16="http://schemas.microsoft.com/office/drawing/2014/main" id="{3799A491-19CE-4199-8F4B-6E727D9A31E9}"/>
              </a:ext>
            </a:extLst>
          </p:cNvPr>
          <p:cNvGrpSpPr/>
          <p:nvPr/>
        </p:nvGrpSpPr>
        <p:grpSpPr>
          <a:xfrm>
            <a:off x="2663943" y="3805531"/>
            <a:ext cx="739080" cy="1290240"/>
            <a:chOff x="2663943" y="3805531"/>
            <a:chExt cx="739080" cy="1290240"/>
          </a:xfrm>
        </p:grpSpPr>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911DA763-C796-4124-ABD6-6BE6D8848805}"/>
                    </a:ext>
                  </a:extLst>
                </p14:cNvPr>
                <p14:cNvContentPartPr/>
                <p14:nvPr/>
              </p14:nvContentPartPr>
              <p14:xfrm>
                <a:off x="2663943" y="3805531"/>
                <a:ext cx="658080" cy="1290240"/>
              </p14:xfrm>
            </p:contentPart>
          </mc:Choice>
          <mc:Fallback xmlns="">
            <p:pic>
              <p:nvPicPr>
                <p:cNvPr id="60" name="Freihand 59">
                  <a:extLst>
                    <a:ext uri="{FF2B5EF4-FFF2-40B4-BE49-F238E27FC236}">
                      <a16:creationId xmlns:a16="http://schemas.microsoft.com/office/drawing/2014/main" id="{911DA763-C796-4124-ABD6-6BE6D8848805}"/>
                    </a:ext>
                  </a:extLst>
                </p:cNvPr>
                <p:cNvPicPr/>
                <p:nvPr/>
              </p:nvPicPr>
              <p:blipFill>
                <a:blip r:embed="rId97"/>
                <a:stretch>
                  <a:fillRect/>
                </a:stretch>
              </p:blipFill>
              <p:spPr>
                <a:xfrm>
                  <a:off x="2659623" y="3801211"/>
                  <a:ext cx="666720" cy="1298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55117BE3-E142-4778-9565-BCFD56B1B29F}"/>
                    </a:ext>
                  </a:extLst>
                </p14:cNvPr>
                <p14:cNvContentPartPr/>
                <p14:nvPr/>
              </p14:nvContentPartPr>
              <p14:xfrm>
                <a:off x="2939343" y="3997051"/>
                <a:ext cx="427680" cy="859680"/>
              </p14:xfrm>
            </p:contentPart>
          </mc:Choice>
          <mc:Fallback xmlns="">
            <p:pic>
              <p:nvPicPr>
                <p:cNvPr id="61" name="Freihand 60">
                  <a:extLst>
                    <a:ext uri="{FF2B5EF4-FFF2-40B4-BE49-F238E27FC236}">
                      <a16:creationId xmlns:a16="http://schemas.microsoft.com/office/drawing/2014/main" id="{55117BE3-E142-4778-9565-BCFD56B1B29F}"/>
                    </a:ext>
                  </a:extLst>
                </p:cNvPr>
                <p:cNvPicPr/>
                <p:nvPr/>
              </p:nvPicPr>
              <p:blipFill>
                <a:blip r:embed="rId99"/>
                <a:stretch>
                  <a:fillRect/>
                </a:stretch>
              </p:blipFill>
              <p:spPr>
                <a:xfrm>
                  <a:off x="2935023" y="3992731"/>
                  <a:ext cx="43632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2E5D506D-47E7-4CEC-B321-A51D1D6DC066}"/>
                    </a:ext>
                  </a:extLst>
                </p14:cNvPr>
                <p14:cNvContentPartPr/>
                <p14:nvPr/>
              </p14:nvContentPartPr>
              <p14:xfrm>
                <a:off x="2870223" y="4001731"/>
                <a:ext cx="469440" cy="885960"/>
              </p14:xfrm>
            </p:contentPart>
          </mc:Choice>
          <mc:Fallback xmlns="">
            <p:pic>
              <p:nvPicPr>
                <p:cNvPr id="62" name="Freihand 61">
                  <a:extLst>
                    <a:ext uri="{FF2B5EF4-FFF2-40B4-BE49-F238E27FC236}">
                      <a16:creationId xmlns:a16="http://schemas.microsoft.com/office/drawing/2014/main" id="{2E5D506D-47E7-4CEC-B321-A51D1D6DC066}"/>
                    </a:ext>
                  </a:extLst>
                </p:cNvPr>
                <p:cNvPicPr/>
                <p:nvPr/>
              </p:nvPicPr>
              <p:blipFill>
                <a:blip r:embed="rId101"/>
                <a:stretch>
                  <a:fillRect/>
                </a:stretch>
              </p:blipFill>
              <p:spPr>
                <a:xfrm>
                  <a:off x="2865903" y="3997411"/>
                  <a:ext cx="47808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E748F4E9-D947-41EE-AE48-D3607AD6DB82}"/>
                    </a:ext>
                  </a:extLst>
                </p14:cNvPr>
                <p14:cNvContentPartPr/>
                <p14:nvPr/>
              </p14:nvContentPartPr>
              <p14:xfrm>
                <a:off x="3163983" y="3976891"/>
                <a:ext cx="239040" cy="354960"/>
              </p14:xfrm>
            </p:contentPart>
          </mc:Choice>
          <mc:Fallback xmlns="">
            <p:pic>
              <p:nvPicPr>
                <p:cNvPr id="63" name="Freihand 62">
                  <a:extLst>
                    <a:ext uri="{FF2B5EF4-FFF2-40B4-BE49-F238E27FC236}">
                      <a16:creationId xmlns:a16="http://schemas.microsoft.com/office/drawing/2014/main" id="{E748F4E9-D947-41EE-AE48-D3607AD6DB82}"/>
                    </a:ext>
                  </a:extLst>
                </p:cNvPr>
                <p:cNvPicPr/>
                <p:nvPr/>
              </p:nvPicPr>
              <p:blipFill>
                <a:blip r:embed="rId103"/>
                <a:stretch>
                  <a:fillRect/>
                </a:stretch>
              </p:blipFill>
              <p:spPr>
                <a:xfrm>
                  <a:off x="3159663" y="3972571"/>
                  <a:ext cx="247680" cy="363600"/>
                </a:xfrm>
                <a:prstGeom prst="rect">
                  <a:avLst/>
                </a:prstGeom>
              </p:spPr>
            </p:pic>
          </mc:Fallback>
        </mc:AlternateContent>
      </p:grpSp>
      <p:grpSp>
        <p:nvGrpSpPr>
          <p:cNvPr id="2051" name="Gruppieren 2050">
            <a:extLst>
              <a:ext uri="{FF2B5EF4-FFF2-40B4-BE49-F238E27FC236}">
                <a16:creationId xmlns:a16="http://schemas.microsoft.com/office/drawing/2014/main" id="{8F462520-566A-4D00-BAB8-09541B1E86C4}"/>
              </a:ext>
            </a:extLst>
          </p:cNvPr>
          <p:cNvGrpSpPr/>
          <p:nvPr/>
        </p:nvGrpSpPr>
        <p:grpSpPr>
          <a:xfrm>
            <a:off x="8686743" y="1587931"/>
            <a:ext cx="177840" cy="306360"/>
            <a:chOff x="8686743" y="1587931"/>
            <a:chExt cx="177840" cy="306360"/>
          </a:xfrm>
        </p:grpSpPr>
        <mc:AlternateContent xmlns:mc="http://schemas.openxmlformats.org/markup-compatibility/2006" xmlns:p14="http://schemas.microsoft.com/office/powerpoint/2010/main">
          <mc:Choice Requires="p14">
            <p:contentPart p14:bwMode="auto" r:id="rId104">
              <p14:nvContentPartPr>
                <p14:cNvPr id="2049" name="Freihand 2048">
                  <a:extLst>
                    <a:ext uri="{FF2B5EF4-FFF2-40B4-BE49-F238E27FC236}">
                      <a16:creationId xmlns:a16="http://schemas.microsoft.com/office/drawing/2014/main" id="{37D3DDFA-33C3-4496-A6B8-F37BC5EAEE18}"/>
                    </a:ext>
                  </a:extLst>
                </p14:cNvPr>
                <p14:cNvContentPartPr/>
                <p14:nvPr/>
              </p14:nvContentPartPr>
              <p14:xfrm>
                <a:off x="8686743" y="1661731"/>
                <a:ext cx="111960" cy="232560"/>
              </p14:xfrm>
            </p:contentPart>
          </mc:Choice>
          <mc:Fallback xmlns="">
            <p:pic>
              <p:nvPicPr>
                <p:cNvPr id="2049" name="Freihand 2048">
                  <a:extLst>
                    <a:ext uri="{FF2B5EF4-FFF2-40B4-BE49-F238E27FC236}">
                      <a16:creationId xmlns:a16="http://schemas.microsoft.com/office/drawing/2014/main" id="{37D3DDFA-33C3-4496-A6B8-F37BC5EAEE18}"/>
                    </a:ext>
                  </a:extLst>
                </p:cNvPr>
                <p:cNvPicPr/>
                <p:nvPr/>
              </p:nvPicPr>
              <p:blipFill>
                <a:blip r:embed="rId105"/>
                <a:stretch>
                  <a:fillRect/>
                </a:stretch>
              </p:blipFill>
              <p:spPr>
                <a:xfrm>
                  <a:off x="8682423" y="1657411"/>
                  <a:ext cx="120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50" name="Freihand 2049">
                  <a:extLst>
                    <a:ext uri="{FF2B5EF4-FFF2-40B4-BE49-F238E27FC236}">
                      <a16:creationId xmlns:a16="http://schemas.microsoft.com/office/drawing/2014/main" id="{BACDEC44-0480-4F8C-97BD-A05C6409DE82}"/>
                    </a:ext>
                  </a:extLst>
                </p14:cNvPr>
                <p14:cNvContentPartPr/>
                <p14:nvPr/>
              </p14:nvContentPartPr>
              <p14:xfrm>
                <a:off x="8687823" y="1587931"/>
                <a:ext cx="176760" cy="171720"/>
              </p14:xfrm>
            </p:contentPart>
          </mc:Choice>
          <mc:Fallback xmlns="">
            <p:pic>
              <p:nvPicPr>
                <p:cNvPr id="2050" name="Freihand 2049">
                  <a:extLst>
                    <a:ext uri="{FF2B5EF4-FFF2-40B4-BE49-F238E27FC236}">
                      <a16:creationId xmlns:a16="http://schemas.microsoft.com/office/drawing/2014/main" id="{BACDEC44-0480-4F8C-97BD-A05C6409DE82}"/>
                    </a:ext>
                  </a:extLst>
                </p:cNvPr>
                <p:cNvPicPr/>
                <p:nvPr/>
              </p:nvPicPr>
              <p:blipFill>
                <a:blip r:embed="rId107"/>
                <a:stretch>
                  <a:fillRect/>
                </a:stretch>
              </p:blipFill>
              <p:spPr>
                <a:xfrm>
                  <a:off x="8683503" y="1583611"/>
                  <a:ext cx="185400" cy="180360"/>
                </a:xfrm>
                <a:prstGeom prst="rect">
                  <a:avLst/>
                </a:prstGeom>
              </p:spPr>
            </p:pic>
          </mc:Fallback>
        </mc:AlternateContent>
      </p:grpSp>
    </p:spTree>
    <p:extLst>
      <p:ext uri="{BB962C8B-B14F-4D97-AF65-F5344CB8AC3E}">
        <p14:creationId xmlns:p14="http://schemas.microsoft.com/office/powerpoint/2010/main" val="14491130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2653</Words>
  <Application>Microsoft Office PowerPoint</Application>
  <PresentationFormat>Breitbild</PresentationFormat>
  <Paragraphs>485</Paragraphs>
  <Slides>45</Slides>
  <Notes>39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394</cp:revision>
  <cp:lastPrinted>2022-03-02T20:18:27Z</cp:lastPrinted>
  <dcterms:created xsi:type="dcterms:W3CDTF">2022-03-01T20:52:11Z</dcterms:created>
  <dcterms:modified xsi:type="dcterms:W3CDTF">2023-11-23T10:45:39Z</dcterms:modified>
</cp:coreProperties>
</file>